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57" r:id="rId3"/>
    <p:sldId id="361" r:id="rId4"/>
    <p:sldId id="362" r:id="rId5"/>
    <p:sldId id="363" r:id="rId6"/>
    <p:sldId id="324" r:id="rId7"/>
    <p:sldId id="352" r:id="rId8"/>
    <p:sldId id="364" r:id="rId9"/>
    <p:sldId id="366" r:id="rId10"/>
    <p:sldId id="367" r:id="rId11"/>
    <p:sldId id="368" r:id="rId12"/>
    <p:sldId id="369" r:id="rId13"/>
    <p:sldId id="36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4A"/>
    <a:srgbClr val="F6FBFC"/>
    <a:srgbClr val="F71856"/>
    <a:srgbClr val="E8EEF3"/>
    <a:srgbClr val="74ED9C"/>
    <a:srgbClr val="8FF18E"/>
    <a:srgbClr val="E8FD5D"/>
    <a:srgbClr val="33E4C0"/>
    <a:srgbClr val="FFCD1B"/>
    <a:srgbClr val="FF9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08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68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>
            <a:extLst>
              <a:ext uri="{FF2B5EF4-FFF2-40B4-BE49-F238E27FC236}">
                <a16:creationId xmlns="" xmlns:a16="http://schemas.microsoft.com/office/drawing/2014/main" id="{95623B72-BF5E-4134-8D4B-C953F365D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그림 개체 틀 1061">
            <a:extLst>
              <a:ext uri="{FF2B5EF4-FFF2-40B4-BE49-F238E27FC236}">
                <a16:creationId xmlns="" xmlns:a16="http://schemas.microsoft.com/office/drawing/2014/main" id="{A4C1BDD6-1868-4545-BB06-0997BA124B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" y="54"/>
            <a:ext cx="3980578" cy="6857947"/>
          </a:xfrm>
          <a:custGeom>
            <a:avLst/>
            <a:gdLst>
              <a:gd name="connsiteX0" fmla="*/ 3659403 w 12191906"/>
              <a:gd name="connsiteY0" fmla="*/ 6769936 h 6857947"/>
              <a:gd name="connsiteX1" fmla="*/ 3667555 w 12191906"/>
              <a:gd name="connsiteY1" fmla="*/ 6813827 h 6857947"/>
              <a:gd name="connsiteX2" fmla="*/ 3685612 w 12191906"/>
              <a:gd name="connsiteY2" fmla="*/ 6803997 h 6857947"/>
              <a:gd name="connsiteX3" fmla="*/ 3659403 w 12191906"/>
              <a:gd name="connsiteY3" fmla="*/ 6769936 h 6857947"/>
              <a:gd name="connsiteX4" fmla="*/ 3665581 w 12191906"/>
              <a:gd name="connsiteY4" fmla="*/ 6721397 h 6857947"/>
              <a:gd name="connsiteX5" fmla="*/ 3649809 w 12191906"/>
              <a:gd name="connsiteY5" fmla="*/ 6729779 h 6857947"/>
              <a:gd name="connsiteX6" fmla="*/ 3652325 w 12191906"/>
              <a:gd name="connsiteY6" fmla="*/ 6738999 h 6857947"/>
              <a:gd name="connsiteX7" fmla="*/ 3665581 w 12191906"/>
              <a:gd name="connsiteY7" fmla="*/ 6721397 h 6857947"/>
              <a:gd name="connsiteX8" fmla="*/ 3665653 w 12191906"/>
              <a:gd name="connsiteY8" fmla="*/ 6721016 h 6857947"/>
              <a:gd name="connsiteX9" fmla="*/ 3665577 w 12191906"/>
              <a:gd name="connsiteY9" fmla="*/ 6721321 h 6857947"/>
              <a:gd name="connsiteX10" fmla="*/ 3665805 w 12191906"/>
              <a:gd name="connsiteY10" fmla="*/ 6721168 h 6857947"/>
              <a:gd name="connsiteX11" fmla="*/ 3665653 w 12191906"/>
              <a:gd name="connsiteY11" fmla="*/ 6721016 h 6857947"/>
              <a:gd name="connsiteX12" fmla="*/ 3666415 w 12191906"/>
              <a:gd name="connsiteY12" fmla="*/ 6720940 h 6857947"/>
              <a:gd name="connsiteX13" fmla="*/ 3665805 w 12191906"/>
              <a:gd name="connsiteY13" fmla="*/ 6721245 h 6857947"/>
              <a:gd name="connsiteX14" fmla="*/ 3666719 w 12191906"/>
              <a:gd name="connsiteY14" fmla="*/ 6722235 h 6857947"/>
              <a:gd name="connsiteX15" fmla="*/ 3666415 w 12191906"/>
              <a:gd name="connsiteY15" fmla="*/ 6720940 h 6857947"/>
              <a:gd name="connsiteX16" fmla="*/ 3669767 w 12191906"/>
              <a:gd name="connsiteY16" fmla="*/ 6708062 h 6857947"/>
              <a:gd name="connsiteX17" fmla="*/ 3668165 w 12191906"/>
              <a:gd name="connsiteY17" fmla="*/ 6723073 h 6857947"/>
              <a:gd name="connsiteX18" fmla="*/ 3667935 w 12191906"/>
              <a:gd name="connsiteY18" fmla="*/ 6723531 h 6857947"/>
              <a:gd name="connsiteX19" fmla="*/ 3666717 w 12191906"/>
              <a:gd name="connsiteY19" fmla="*/ 6722159 h 6857947"/>
              <a:gd name="connsiteX20" fmla="*/ 3669155 w 12191906"/>
              <a:gd name="connsiteY20" fmla="*/ 6733361 h 6857947"/>
              <a:gd name="connsiteX21" fmla="*/ 3668165 w 12191906"/>
              <a:gd name="connsiteY21" fmla="*/ 6723073 h 6857947"/>
              <a:gd name="connsiteX22" fmla="*/ 3673499 w 12191906"/>
              <a:gd name="connsiteY22" fmla="*/ 6712024 h 6857947"/>
              <a:gd name="connsiteX23" fmla="*/ 3669767 w 12191906"/>
              <a:gd name="connsiteY23" fmla="*/ 6708062 h 6857947"/>
              <a:gd name="connsiteX24" fmla="*/ 3642719 w 12191906"/>
              <a:gd name="connsiteY24" fmla="*/ 6667828 h 6857947"/>
              <a:gd name="connsiteX25" fmla="*/ 3627863 w 12191906"/>
              <a:gd name="connsiteY25" fmla="*/ 6670571 h 6857947"/>
              <a:gd name="connsiteX26" fmla="*/ 3636319 w 12191906"/>
              <a:gd name="connsiteY26" fmla="*/ 6698156 h 6857947"/>
              <a:gd name="connsiteX27" fmla="*/ 3642719 w 12191906"/>
              <a:gd name="connsiteY27" fmla="*/ 6667828 h 6857947"/>
              <a:gd name="connsiteX28" fmla="*/ 3702600 w 12191906"/>
              <a:gd name="connsiteY28" fmla="*/ 6625080 h 6857947"/>
              <a:gd name="connsiteX29" fmla="*/ 3688886 w 12191906"/>
              <a:gd name="connsiteY29" fmla="*/ 6633462 h 6857947"/>
              <a:gd name="connsiteX30" fmla="*/ 3690866 w 12191906"/>
              <a:gd name="connsiteY30" fmla="*/ 6640244 h 6857947"/>
              <a:gd name="connsiteX31" fmla="*/ 3705876 w 12191906"/>
              <a:gd name="connsiteY31" fmla="*/ 6637424 h 6857947"/>
              <a:gd name="connsiteX32" fmla="*/ 3702600 w 12191906"/>
              <a:gd name="connsiteY32" fmla="*/ 6625080 h 6857947"/>
              <a:gd name="connsiteX33" fmla="*/ 3659023 w 12191906"/>
              <a:gd name="connsiteY33" fmla="*/ 6486243 h 6857947"/>
              <a:gd name="connsiteX34" fmla="*/ 3644015 w 12191906"/>
              <a:gd name="connsiteY34" fmla="*/ 6489063 h 6857947"/>
              <a:gd name="connsiteX35" fmla="*/ 3646833 w 12191906"/>
              <a:gd name="connsiteY35" fmla="*/ 6501407 h 6857947"/>
              <a:gd name="connsiteX36" fmla="*/ 3661005 w 12191906"/>
              <a:gd name="connsiteY36" fmla="*/ 6493330 h 6857947"/>
              <a:gd name="connsiteX37" fmla="*/ 3659023 w 12191906"/>
              <a:gd name="connsiteY37" fmla="*/ 6486243 h 6857947"/>
              <a:gd name="connsiteX38" fmla="*/ 3684071 w 12191906"/>
              <a:gd name="connsiteY38" fmla="*/ 6479204 h 6857947"/>
              <a:gd name="connsiteX39" fmla="*/ 3681075 w 12191906"/>
              <a:gd name="connsiteY39" fmla="*/ 6479761 h 6857947"/>
              <a:gd name="connsiteX40" fmla="*/ 3683773 w 12191906"/>
              <a:gd name="connsiteY40" fmla="*/ 6494295 h 6857947"/>
              <a:gd name="connsiteX41" fmla="*/ 3686770 w 12191906"/>
              <a:gd name="connsiteY41" fmla="*/ 6493739 h 6857947"/>
              <a:gd name="connsiteX42" fmla="*/ 3633614 w 12191906"/>
              <a:gd name="connsiteY42" fmla="*/ 6458669 h 6857947"/>
              <a:gd name="connsiteX43" fmla="*/ 3630617 w 12191906"/>
              <a:gd name="connsiteY43" fmla="*/ 6459226 h 6857947"/>
              <a:gd name="connsiteX44" fmla="*/ 3633305 w 12191906"/>
              <a:gd name="connsiteY44" fmla="*/ 6473685 h 6857947"/>
              <a:gd name="connsiteX45" fmla="*/ 3636302 w 12191906"/>
              <a:gd name="connsiteY45" fmla="*/ 6473128 h 6857947"/>
              <a:gd name="connsiteX46" fmla="*/ 3724623 w 12191906"/>
              <a:gd name="connsiteY46" fmla="*/ 6398080 h 6857947"/>
              <a:gd name="connsiteX47" fmla="*/ 3728357 w 12191906"/>
              <a:gd name="connsiteY47" fmla="*/ 6402119 h 6857947"/>
              <a:gd name="connsiteX48" fmla="*/ 3722948 w 12191906"/>
              <a:gd name="connsiteY48" fmla="*/ 6413320 h 6857947"/>
              <a:gd name="connsiteX49" fmla="*/ 3718834 w 12191906"/>
              <a:gd name="connsiteY49" fmla="*/ 6426350 h 6857947"/>
              <a:gd name="connsiteX50" fmla="*/ 3715102 w 12191906"/>
              <a:gd name="connsiteY50" fmla="*/ 6422312 h 6857947"/>
              <a:gd name="connsiteX51" fmla="*/ 3720585 w 12191906"/>
              <a:gd name="connsiteY51" fmla="*/ 6410882 h 6857947"/>
              <a:gd name="connsiteX52" fmla="*/ 3724623 w 12191906"/>
              <a:gd name="connsiteY52" fmla="*/ 6398080 h 6857947"/>
              <a:gd name="connsiteX53" fmla="*/ 3646359 w 12191906"/>
              <a:gd name="connsiteY53" fmla="*/ 6368667 h 6857947"/>
              <a:gd name="connsiteX54" fmla="*/ 3631274 w 12191906"/>
              <a:gd name="connsiteY54" fmla="*/ 6371486 h 6857947"/>
              <a:gd name="connsiteX55" fmla="*/ 3634626 w 12191906"/>
              <a:gd name="connsiteY55" fmla="*/ 6383831 h 6857947"/>
              <a:gd name="connsiteX56" fmla="*/ 3648340 w 12191906"/>
              <a:gd name="connsiteY56" fmla="*/ 6375449 h 6857947"/>
              <a:gd name="connsiteX57" fmla="*/ 3646359 w 12191906"/>
              <a:gd name="connsiteY57" fmla="*/ 6368667 h 6857947"/>
              <a:gd name="connsiteX58" fmla="*/ 3715940 w 12191906"/>
              <a:gd name="connsiteY58" fmla="*/ 6288886 h 6857947"/>
              <a:gd name="connsiteX59" fmla="*/ 3725613 w 12191906"/>
              <a:gd name="connsiteY59" fmla="*/ 6330491 h 6857947"/>
              <a:gd name="connsiteX60" fmla="*/ 3685616 w 12191906"/>
              <a:gd name="connsiteY60" fmla="*/ 6360742 h 6857947"/>
              <a:gd name="connsiteX61" fmla="*/ 3715940 w 12191906"/>
              <a:gd name="connsiteY61" fmla="*/ 6288886 h 6857947"/>
              <a:gd name="connsiteX62" fmla="*/ 3691862 w 12191906"/>
              <a:gd name="connsiteY62" fmla="*/ 6250405 h 6857947"/>
              <a:gd name="connsiteX63" fmla="*/ 3693006 w 12191906"/>
              <a:gd name="connsiteY63" fmla="*/ 6251624 h 6857947"/>
              <a:gd name="connsiteX64" fmla="*/ 3694150 w 12191906"/>
              <a:gd name="connsiteY64" fmla="*/ 6252843 h 6857947"/>
              <a:gd name="connsiteX65" fmla="*/ 3690036 w 12191906"/>
              <a:gd name="connsiteY65" fmla="*/ 6265873 h 6857947"/>
              <a:gd name="connsiteX66" fmla="*/ 3686302 w 12191906"/>
              <a:gd name="connsiteY66" fmla="*/ 6261835 h 6857947"/>
              <a:gd name="connsiteX67" fmla="*/ 3691862 w 12191906"/>
              <a:gd name="connsiteY67" fmla="*/ 6250405 h 6857947"/>
              <a:gd name="connsiteX68" fmla="*/ 3732013 w 12191906"/>
              <a:gd name="connsiteY68" fmla="*/ 6079488 h 6857947"/>
              <a:gd name="connsiteX69" fmla="*/ 3739709 w 12191906"/>
              <a:gd name="connsiteY69" fmla="*/ 6100367 h 6857947"/>
              <a:gd name="connsiteX70" fmla="*/ 3717234 w 12191906"/>
              <a:gd name="connsiteY70" fmla="*/ 6126808 h 6857947"/>
              <a:gd name="connsiteX71" fmla="*/ 3708624 w 12191906"/>
              <a:gd name="connsiteY71" fmla="*/ 6080403 h 6857947"/>
              <a:gd name="connsiteX72" fmla="*/ 3724166 w 12191906"/>
              <a:gd name="connsiteY72" fmla="*/ 6096252 h 6857947"/>
              <a:gd name="connsiteX73" fmla="*/ 3732013 w 12191906"/>
              <a:gd name="connsiteY73" fmla="*/ 6079488 h 6857947"/>
              <a:gd name="connsiteX74" fmla="*/ 3700016 w 12191906"/>
              <a:gd name="connsiteY74" fmla="*/ 6072706 h 6857947"/>
              <a:gd name="connsiteX75" fmla="*/ 3708548 w 12191906"/>
              <a:gd name="connsiteY75" fmla="*/ 6083374 h 6857947"/>
              <a:gd name="connsiteX76" fmla="*/ 3707330 w 12191906"/>
              <a:gd name="connsiteY76" fmla="*/ 6086575 h 6857947"/>
              <a:gd name="connsiteX77" fmla="*/ 3698034 w 12191906"/>
              <a:gd name="connsiteY77" fmla="*/ 6077812 h 6857947"/>
              <a:gd name="connsiteX78" fmla="*/ 3700016 w 12191906"/>
              <a:gd name="connsiteY78" fmla="*/ 6072706 h 6857947"/>
              <a:gd name="connsiteX79" fmla="*/ 3673271 w 12191906"/>
              <a:gd name="connsiteY79" fmla="*/ 6045518 h 6857947"/>
              <a:gd name="connsiteX80" fmla="*/ 3669465 w 12191906"/>
              <a:gd name="connsiteY80" fmla="*/ 6058609 h 6857947"/>
              <a:gd name="connsiteX81" fmla="*/ 3664327 w 12191906"/>
              <a:gd name="connsiteY81" fmla="*/ 6047276 h 6857947"/>
              <a:gd name="connsiteX82" fmla="*/ 3664361 w 12191906"/>
              <a:gd name="connsiteY82" fmla="*/ 6047179 h 6857947"/>
              <a:gd name="connsiteX83" fmla="*/ 3664365 w 12191906"/>
              <a:gd name="connsiteY83" fmla="*/ 6047164 h 6857947"/>
              <a:gd name="connsiteX84" fmla="*/ 3673275 w 12191906"/>
              <a:gd name="connsiteY84" fmla="*/ 6045503 h 6857947"/>
              <a:gd name="connsiteX85" fmla="*/ 3673296 w 12191906"/>
              <a:gd name="connsiteY85" fmla="*/ 6045513 h 6857947"/>
              <a:gd name="connsiteX86" fmla="*/ 3673271 w 12191906"/>
              <a:gd name="connsiteY86" fmla="*/ 6045518 h 6857947"/>
              <a:gd name="connsiteX87" fmla="*/ 3736965 w 12191906"/>
              <a:gd name="connsiteY87" fmla="*/ 6039483 h 6857947"/>
              <a:gd name="connsiteX88" fmla="*/ 3737879 w 12191906"/>
              <a:gd name="connsiteY88" fmla="*/ 6044283 h 6857947"/>
              <a:gd name="connsiteX89" fmla="*/ 3728815 w 12191906"/>
              <a:gd name="connsiteY89" fmla="*/ 6045960 h 6857947"/>
              <a:gd name="connsiteX90" fmla="*/ 3727899 w 12191906"/>
              <a:gd name="connsiteY90" fmla="*/ 6041159 h 6857947"/>
              <a:gd name="connsiteX91" fmla="*/ 3736965 w 12191906"/>
              <a:gd name="connsiteY91" fmla="*/ 6039483 h 6857947"/>
              <a:gd name="connsiteX92" fmla="*/ 3710528 w 12191906"/>
              <a:gd name="connsiteY92" fmla="*/ 5964426 h 6857947"/>
              <a:gd name="connsiteX93" fmla="*/ 3713196 w 12191906"/>
              <a:gd name="connsiteY93" fmla="*/ 5978980 h 6857947"/>
              <a:gd name="connsiteX94" fmla="*/ 3710224 w 12191906"/>
              <a:gd name="connsiteY94" fmla="*/ 5979513 h 6857947"/>
              <a:gd name="connsiteX95" fmla="*/ 3707558 w 12191906"/>
              <a:gd name="connsiteY95" fmla="*/ 5964959 h 6857947"/>
              <a:gd name="connsiteX96" fmla="*/ 3710528 w 12191906"/>
              <a:gd name="connsiteY96" fmla="*/ 5964426 h 6857947"/>
              <a:gd name="connsiteX97" fmla="*/ 3693386 w 12191906"/>
              <a:gd name="connsiteY97" fmla="*/ 5956425 h 6857947"/>
              <a:gd name="connsiteX98" fmla="*/ 3694758 w 12191906"/>
              <a:gd name="connsiteY98" fmla="*/ 5963664 h 6857947"/>
              <a:gd name="connsiteX99" fmla="*/ 3676626 w 12191906"/>
              <a:gd name="connsiteY99" fmla="*/ 5967017 h 6857947"/>
              <a:gd name="connsiteX100" fmla="*/ 3675254 w 12191906"/>
              <a:gd name="connsiteY100" fmla="*/ 5959778 h 6857947"/>
              <a:gd name="connsiteX101" fmla="*/ 3693386 w 12191906"/>
              <a:gd name="connsiteY101" fmla="*/ 5956425 h 6857947"/>
              <a:gd name="connsiteX102" fmla="*/ 3642569 w 12191906"/>
              <a:gd name="connsiteY102" fmla="*/ 5813550 h 6857947"/>
              <a:gd name="connsiteX103" fmla="*/ 3640589 w 12191906"/>
              <a:gd name="connsiteY103" fmla="*/ 5818655 h 6857947"/>
              <a:gd name="connsiteX104" fmla="*/ 3650113 w 12191906"/>
              <a:gd name="connsiteY104" fmla="*/ 5826580 h 6857947"/>
              <a:gd name="connsiteX105" fmla="*/ 3651103 w 12191906"/>
              <a:gd name="connsiteY105" fmla="*/ 5824218 h 6857947"/>
              <a:gd name="connsiteX106" fmla="*/ 3642569 w 12191906"/>
              <a:gd name="connsiteY106" fmla="*/ 5813550 h 6857947"/>
              <a:gd name="connsiteX107" fmla="*/ 3689882 w 12191906"/>
              <a:gd name="connsiteY107" fmla="*/ 5803472 h 6857947"/>
              <a:gd name="connsiteX108" fmla="*/ 3686885 w 12191906"/>
              <a:gd name="connsiteY108" fmla="*/ 5804028 h 6857947"/>
              <a:gd name="connsiteX109" fmla="*/ 3689586 w 12191906"/>
              <a:gd name="connsiteY109" fmla="*/ 5818563 h 6857947"/>
              <a:gd name="connsiteX110" fmla="*/ 3692583 w 12191906"/>
              <a:gd name="connsiteY110" fmla="*/ 5818006 h 6857947"/>
              <a:gd name="connsiteX111" fmla="*/ 3745423 w 12191906"/>
              <a:gd name="connsiteY111" fmla="*/ 5748094 h 6857947"/>
              <a:gd name="connsiteX112" fmla="*/ 3748089 w 12191906"/>
              <a:gd name="connsiteY112" fmla="*/ 5762572 h 6857947"/>
              <a:gd name="connsiteX113" fmla="*/ 3745041 w 12191906"/>
              <a:gd name="connsiteY113" fmla="*/ 5763106 h 6857947"/>
              <a:gd name="connsiteX114" fmla="*/ 3742375 w 12191906"/>
              <a:gd name="connsiteY114" fmla="*/ 5748628 h 6857947"/>
              <a:gd name="connsiteX115" fmla="*/ 3745423 w 12191906"/>
              <a:gd name="connsiteY115" fmla="*/ 5748094 h 6857947"/>
              <a:gd name="connsiteX116" fmla="*/ 3649563 w 12191906"/>
              <a:gd name="connsiteY116" fmla="*/ 5736060 h 6857947"/>
              <a:gd name="connsiteX117" fmla="*/ 3646566 w 12191906"/>
              <a:gd name="connsiteY117" fmla="*/ 5736617 h 6857947"/>
              <a:gd name="connsiteX118" fmla="*/ 3649253 w 12191906"/>
              <a:gd name="connsiteY118" fmla="*/ 5751077 h 6857947"/>
              <a:gd name="connsiteX119" fmla="*/ 3652249 w 12191906"/>
              <a:gd name="connsiteY119" fmla="*/ 5750520 h 6857947"/>
              <a:gd name="connsiteX120" fmla="*/ 3682950 w 12191906"/>
              <a:gd name="connsiteY120" fmla="*/ 5670370 h 6857947"/>
              <a:gd name="connsiteX121" fmla="*/ 3704130 w 12191906"/>
              <a:gd name="connsiteY121" fmla="*/ 5693459 h 6857947"/>
              <a:gd name="connsiteX122" fmla="*/ 3677084 w 12191906"/>
              <a:gd name="connsiteY122" fmla="*/ 5697498 h 6857947"/>
              <a:gd name="connsiteX123" fmla="*/ 3678454 w 12191906"/>
              <a:gd name="connsiteY123" fmla="*/ 5680428 h 6857947"/>
              <a:gd name="connsiteX124" fmla="*/ 3682950 w 12191906"/>
              <a:gd name="connsiteY124" fmla="*/ 5670370 h 6857947"/>
              <a:gd name="connsiteX125" fmla="*/ 3635049 w 12191906"/>
              <a:gd name="connsiteY125" fmla="*/ 5558792 h 6857947"/>
              <a:gd name="connsiteX126" fmla="*/ 3632053 w 12191906"/>
              <a:gd name="connsiteY126" fmla="*/ 5559348 h 6857947"/>
              <a:gd name="connsiteX127" fmla="*/ 3634750 w 12191906"/>
              <a:gd name="connsiteY127" fmla="*/ 5573883 h 6857947"/>
              <a:gd name="connsiteX128" fmla="*/ 3637748 w 12191906"/>
              <a:gd name="connsiteY128" fmla="*/ 5573326 h 6857947"/>
              <a:gd name="connsiteX129" fmla="*/ 3700168 w 12191906"/>
              <a:gd name="connsiteY129" fmla="*/ 5556528 h 6857947"/>
              <a:gd name="connsiteX130" fmla="*/ 3713730 w 12191906"/>
              <a:gd name="connsiteY130" fmla="*/ 5606058 h 6857947"/>
              <a:gd name="connsiteX131" fmla="*/ 3694072 w 12191906"/>
              <a:gd name="connsiteY131" fmla="*/ 5603771 h 6857947"/>
              <a:gd name="connsiteX132" fmla="*/ 3700168 w 12191906"/>
              <a:gd name="connsiteY132" fmla="*/ 5556528 h 6857947"/>
              <a:gd name="connsiteX133" fmla="*/ 3664413 w 12191906"/>
              <a:gd name="connsiteY133" fmla="*/ 5555841 h 6857947"/>
              <a:gd name="connsiteX134" fmla="*/ 3649404 w 12191906"/>
              <a:gd name="connsiteY134" fmla="*/ 5558584 h 6857947"/>
              <a:gd name="connsiteX135" fmla="*/ 3652223 w 12191906"/>
              <a:gd name="connsiteY135" fmla="*/ 5570928 h 6857947"/>
              <a:gd name="connsiteX136" fmla="*/ 3666395 w 12191906"/>
              <a:gd name="connsiteY136" fmla="*/ 5562851 h 6857947"/>
              <a:gd name="connsiteX137" fmla="*/ 3664413 w 12191906"/>
              <a:gd name="connsiteY137" fmla="*/ 5555841 h 6857947"/>
              <a:gd name="connsiteX138" fmla="*/ 3725234 w 12191906"/>
              <a:gd name="connsiteY138" fmla="*/ 5529858 h 6857947"/>
              <a:gd name="connsiteX139" fmla="*/ 3735213 w 12191906"/>
              <a:gd name="connsiteY139" fmla="*/ 5583807 h 6857947"/>
              <a:gd name="connsiteX140" fmla="*/ 3719672 w 12191906"/>
              <a:gd name="connsiteY140" fmla="*/ 5586626 h 6857947"/>
              <a:gd name="connsiteX141" fmla="*/ 3725234 w 12191906"/>
              <a:gd name="connsiteY141" fmla="*/ 5529858 h 6857947"/>
              <a:gd name="connsiteX142" fmla="*/ 3724395 w 12191906"/>
              <a:gd name="connsiteY142" fmla="*/ 5517132 h 6857947"/>
              <a:gd name="connsiteX143" fmla="*/ 3725309 w 12191906"/>
              <a:gd name="connsiteY143" fmla="*/ 5521933 h 6857947"/>
              <a:gd name="connsiteX144" fmla="*/ 3716242 w 12191906"/>
              <a:gd name="connsiteY144" fmla="*/ 5523609 h 6857947"/>
              <a:gd name="connsiteX145" fmla="*/ 3715330 w 12191906"/>
              <a:gd name="connsiteY145" fmla="*/ 5518809 h 6857947"/>
              <a:gd name="connsiteX146" fmla="*/ 3724395 w 12191906"/>
              <a:gd name="connsiteY146" fmla="*/ 5517132 h 6857947"/>
              <a:gd name="connsiteX147" fmla="*/ 3713958 w 12191906"/>
              <a:gd name="connsiteY147" fmla="*/ 5440475 h 6857947"/>
              <a:gd name="connsiteX148" fmla="*/ 3722492 w 12191906"/>
              <a:gd name="connsiteY148" fmla="*/ 5451143 h 6857947"/>
              <a:gd name="connsiteX149" fmla="*/ 3721271 w 12191906"/>
              <a:gd name="connsiteY149" fmla="*/ 5454343 h 6857947"/>
              <a:gd name="connsiteX150" fmla="*/ 3711976 w 12191906"/>
              <a:gd name="connsiteY150" fmla="*/ 5445580 h 6857947"/>
              <a:gd name="connsiteX151" fmla="*/ 3713958 w 12191906"/>
              <a:gd name="connsiteY151" fmla="*/ 5440475 h 6857947"/>
              <a:gd name="connsiteX152" fmla="*/ 3735441 w 12191906"/>
              <a:gd name="connsiteY152" fmla="*/ 5416015 h 6857947"/>
              <a:gd name="connsiteX153" fmla="*/ 3741385 w 12191906"/>
              <a:gd name="connsiteY153" fmla="*/ 5420206 h 6857947"/>
              <a:gd name="connsiteX154" fmla="*/ 3740775 w 12191906"/>
              <a:gd name="connsiteY154" fmla="*/ 5526962 h 6857947"/>
              <a:gd name="connsiteX155" fmla="*/ 3718148 w 12191906"/>
              <a:gd name="connsiteY155" fmla="*/ 5473089 h 6857947"/>
              <a:gd name="connsiteX156" fmla="*/ 3735441 w 12191906"/>
              <a:gd name="connsiteY156" fmla="*/ 5416015 h 6857947"/>
              <a:gd name="connsiteX157" fmla="*/ 3644148 w 12191906"/>
              <a:gd name="connsiteY157" fmla="*/ 5408471 h 6857947"/>
              <a:gd name="connsiteX158" fmla="*/ 3642396 w 12191906"/>
              <a:gd name="connsiteY158" fmla="*/ 5423711 h 6857947"/>
              <a:gd name="connsiteX159" fmla="*/ 3640110 w 12191906"/>
              <a:gd name="connsiteY159" fmla="*/ 5421196 h 6857947"/>
              <a:gd name="connsiteX160" fmla="*/ 3634548 w 12191906"/>
              <a:gd name="connsiteY160" fmla="*/ 5432626 h 6857947"/>
              <a:gd name="connsiteX161" fmla="*/ 3638282 w 12191906"/>
              <a:gd name="connsiteY161" fmla="*/ 5436665 h 6857947"/>
              <a:gd name="connsiteX162" fmla="*/ 3640034 w 12191906"/>
              <a:gd name="connsiteY162" fmla="*/ 5421425 h 6857947"/>
              <a:gd name="connsiteX163" fmla="*/ 3642318 w 12191906"/>
              <a:gd name="connsiteY163" fmla="*/ 5423939 h 6857947"/>
              <a:gd name="connsiteX164" fmla="*/ 3647882 w 12191906"/>
              <a:gd name="connsiteY164" fmla="*/ 5412509 h 6857947"/>
              <a:gd name="connsiteX165" fmla="*/ 3644148 w 12191906"/>
              <a:gd name="connsiteY165" fmla="*/ 5408471 h 6857947"/>
              <a:gd name="connsiteX166" fmla="*/ 3746871 w 12191906"/>
              <a:gd name="connsiteY166" fmla="*/ 5386754 h 6857947"/>
              <a:gd name="connsiteX167" fmla="*/ 3749613 w 12191906"/>
              <a:gd name="connsiteY167" fmla="*/ 5399251 h 6857947"/>
              <a:gd name="connsiteX168" fmla="*/ 3732699 w 12191906"/>
              <a:gd name="connsiteY168" fmla="*/ 5404737 h 6857947"/>
              <a:gd name="connsiteX169" fmla="*/ 3730185 w 12191906"/>
              <a:gd name="connsiteY169" fmla="*/ 5395593 h 6857947"/>
              <a:gd name="connsiteX170" fmla="*/ 3746871 w 12191906"/>
              <a:gd name="connsiteY170" fmla="*/ 5386754 h 6857947"/>
              <a:gd name="connsiteX171" fmla="*/ 3671041 w 12191906"/>
              <a:gd name="connsiteY171" fmla="*/ 5386677 h 6857947"/>
              <a:gd name="connsiteX172" fmla="*/ 3654127 w 12191906"/>
              <a:gd name="connsiteY172" fmla="*/ 5392087 h 6857947"/>
              <a:gd name="connsiteX173" fmla="*/ 3661061 w 12191906"/>
              <a:gd name="connsiteY173" fmla="*/ 5418986 h 6857947"/>
              <a:gd name="connsiteX174" fmla="*/ 3676071 w 12191906"/>
              <a:gd name="connsiteY174" fmla="*/ 5414033 h 6857947"/>
              <a:gd name="connsiteX175" fmla="*/ 3671041 w 12191906"/>
              <a:gd name="connsiteY175" fmla="*/ 5386677 h 6857947"/>
              <a:gd name="connsiteX176" fmla="*/ 3670815 w 12191906"/>
              <a:gd name="connsiteY176" fmla="*/ 5385763 h 6857947"/>
              <a:gd name="connsiteX177" fmla="*/ 3671043 w 12191906"/>
              <a:gd name="connsiteY177" fmla="*/ 5386677 h 6857947"/>
              <a:gd name="connsiteX178" fmla="*/ 3671501 w 12191906"/>
              <a:gd name="connsiteY178" fmla="*/ 5386525 h 6857947"/>
              <a:gd name="connsiteX179" fmla="*/ 3670815 w 12191906"/>
              <a:gd name="connsiteY179" fmla="*/ 5385763 h 6857947"/>
              <a:gd name="connsiteX180" fmla="*/ 3674927 w 12191906"/>
              <a:gd name="connsiteY180" fmla="*/ 5372733 h 6857947"/>
              <a:gd name="connsiteX181" fmla="*/ 3672261 w 12191906"/>
              <a:gd name="connsiteY181" fmla="*/ 5386220 h 6857947"/>
              <a:gd name="connsiteX182" fmla="*/ 3671499 w 12191906"/>
              <a:gd name="connsiteY182" fmla="*/ 5386449 h 6857947"/>
              <a:gd name="connsiteX183" fmla="*/ 3673099 w 12191906"/>
              <a:gd name="connsiteY183" fmla="*/ 5388201 h 6857947"/>
              <a:gd name="connsiteX184" fmla="*/ 3678661 w 12191906"/>
              <a:gd name="connsiteY184" fmla="*/ 5376771 h 6857947"/>
              <a:gd name="connsiteX185" fmla="*/ 3674927 w 12191906"/>
              <a:gd name="connsiteY185" fmla="*/ 5372733 h 6857947"/>
              <a:gd name="connsiteX186" fmla="*/ 3761879 w 12191906"/>
              <a:gd name="connsiteY186" fmla="*/ 5371133 h 6857947"/>
              <a:gd name="connsiteX187" fmla="*/ 3764393 w 12191906"/>
              <a:gd name="connsiteY187" fmla="*/ 5380277 h 6857947"/>
              <a:gd name="connsiteX188" fmla="*/ 3747709 w 12191906"/>
              <a:gd name="connsiteY188" fmla="*/ 5389116 h 6857947"/>
              <a:gd name="connsiteX189" fmla="*/ 3744965 w 12191906"/>
              <a:gd name="connsiteY189" fmla="*/ 5376695 h 6857947"/>
              <a:gd name="connsiteX190" fmla="*/ 3761879 w 12191906"/>
              <a:gd name="connsiteY190" fmla="*/ 5371133 h 6857947"/>
              <a:gd name="connsiteX191" fmla="*/ 3673101 w 12191906"/>
              <a:gd name="connsiteY191" fmla="*/ 5341262 h 6857947"/>
              <a:gd name="connsiteX192" fmla="*/ 3672339 w 12191906"/>
              <a:gd name="connsiteY192" fmla="*/ 5343243 h 6857947"/>
              <a:gd name="connsiteX193" fmla="*/ 3680873 w 12191906"/>
              <a:gd name="connsiteY193" fmla="*/ 5353911 h 6857947"/>
              <a:gd name="connsiteX194" fmla="*/ 3682853 w 12191906"/>
              <a:gd name="connsiteY194" fmla="*/ 5348806 h 6857947"/>
              <a:gd name="connsiteX195" fmla="*/ 3673025 w 12191906"/>
              <a:gd name="connsiteY195" fmla="*/ 5341719 h 6857947"/>
              <a:gd name="connsiteX196" fmla="*/ 3673101 w 12191906"/>
              <a:gd name="connsiteY196" fmla="*/ 5341262 h 6857947"/>
              <a:gd name="connsiteX197" fmla="*/ 3673329 w 12191906"/>
              <a:gd name="connsiteY197" fmla="*/ 5339815 h 6857947"/>
              <a:gd name="connsiteX198" fmla="*/ 3673099 w 12191906"/>
              <a:gd name="connsiteY198" fmla="*/ 5341187 h 6857947"/>
              <a:gd name="connsiteX199" fmla="*/ 3673557 w 12191906"/>
              <a:gd name="connsiteY199" fmla="*/ 5340043 h 6857947"/>
              <a:gd name="connsiteX200" fmla="*/ 3673329 w 12191906"/>
              <a:gd name="connsiteY200" fmla="*/ 5339815 h 6857947"/>
              <a:gd name="connsiteX201" fmla="*/ 3661383 w 12191906"/>
              <a:gd name="connsiteY201" fmla="*/ 5300114 h 6857947"/>
              <a:gd name="connsiteX202" fmla="*/ 3649499 w 12191906"/>
              <a:gd name="connsiteY202" fmla="*/ 5316115 h 6857947"/>
              <a:gd name="connsiteX203" fmla="*/ 3645420 w 12191906"/>
              <a:gd name="connsiteY203" fmla="*/ 5305678 h 6857947"/>
              <a:gd name="connsiteX204" fmla="*/ 3640414 w 12191906"/>
              <a:gd name="connsiteY204" fmla="*/ 5302963 h 6857947"/>
              <a:gd name="connsiteX205" fmla="*/ 3629157 w 12191906"/>
              <a:gd name="connsiteY205" fmla="*/ 5306439 h 6857947"/>
              <a:gd name="connsiteX206" fmla="*/ 3628777 w 12191906"/>
              <a:gd name="connsiteY206" fmla="*/ 5305143 h 6857947"/>
              <a:gd name="connsiteX207" fmla="*/ 3628167 w 12191906"/>
              <a:gd name="connsiteY207" fmla="*/ 5306667 h 6857947"/>
              <a:gd name="connsiteX208" fmla="*/ 3629157 w 12191906"/>
              <a:gd name="connsiteY208" fmla="*/ 5306439 h 6857947"/>
              <a:gd name="connsiteX209" fmla="*/ 3633408 w 12191906"/>
              <a:gd name="connsiteY209" fmla="*/ 5315956 h 6857947"/>
              <a:gd name="connsiteX210" fmla="*/ 3641269 w 12191906"/>
              <a:gd name="connsiteY210" fmla="*/ 5317736 h 6857947"/>
              <a:gd name="connsiteX211" fmla="*/ 3649497 w 12191906"/>
              <a:gd name="connsiteY211" fmla="*/ 5316116 h 6857947"/>
              <a:gd name="connsiteX212" fmla="*/ 3673345 w 12191906"/>
              <a:gd name="connsiteY212" fmla="*/ 5339814 h 6857947"/>
              <a:gd name="connsiteX213" fmla="*/ 3677155 w 12191906"/>
              <a:gd name="connsiteY213" fmla="*/ 5317259 h 6857947"/>
              <a:gd name="connsiteX214" fmla="*/ 3661383 w 12191906"/>
              <a:gd name="connsiteY214" fmla="*/ 5300114 h 6857947"/>
              <a:gd name="connsiteX215" fmla="*/ 3697787 w 12191906"/>
              <a:gd name="connsiteY215" fmla="*/ 5293561 h 6857947"/>
              <a:gd name="connsiteX216" fmla="*/ 3696033 w 12191906"/>
              <a:gd name="connsiteY216" fmla="*/ 5308801 h 6857947"/>
              <a:gd name="connsiteX217" fmla="*/ 3693749 w 12191906"/>
              <a:gd name="connsiteY217" fmla="*/ 5306286 h 6857947"/>
              <a:gd name="connsiteX218" fmla="*/ 3688263 w 12191906"/>
              <a:gd name="connsiteY218" fmla="*/ 5317793 h 6857947"/>
              <a:gd name="connsiteX219" fmla="*/ 3691921 w 12191906"/>
              <a:gd name="connsiteY219" fmla="*/ 5321831 h 6857947"/>
              <a:gd name="connsiteX220" fmla="*/ 3693673 w 12191906"/>
              <a:gd name="connsiteY220" fmla="*/ 5306515 h 6857947"/>
              <a:gd name="connsiteX221" fmla="*/ 3695957 w 12191906"/>
              <a:gd name="connsiteY221" fmla="*/ 5309029 h 6857947"/>
              <a:gd name="connsiteX222" fmla="*/ 3701520 w 12191906"/>
              <a:gd name="connsiteY222" fmla="*/ 5297599 h 6857947"/>
              <a:gd name="connsiteX223" fmla="*/ 3697787 w 12191906"/>
              <a:gd name="connsiteY223" fmla="*/ 5293561 h 6857947"/>
              <a:gd name="connsiteX224" fmla="*/ 3620852 w 12191906"/>
              <a:gd name="connsiteY224" fmla="*/ 5292799 h 6857947"/>
              <a:gd name="connsiteX225" fmla="*/ 3618872 w 12191906"/>
              <a:gd name="connsiteY225" fmla="*/ 5297905 h 6857947"/>
              <a:gd name="connsiteX226" fmla="*/ 3628699 w 12191906"/>
              <a:gd name="connsiteY226" fmla="*/ 5304991 h 6857947"/>
              <a:gd name="connsiteX227" fmla="*/ 3628775 w 12191906"/>
              <a:gd name="connsiteY227" fmla="*/ 5305143 h 6857947"/>
              <a:gd name="connsiteX228" fmla="*/ 3629385 w 12191906"/>
              <a:gd name="connsiteY228" fmla="*/ 5303467 h 6857947"/>
              <a:gd name="connsiteX229" fmla="*/ 3620852 w 12191906"/>
              <a:gd name="connsiteY229" fmla="*/ 5292799 h 6857947"/>
              <a:gd name="connsiteX230" fmla="*/ 3759899 w 12191906"/>
              <a:gd name="connsiteY230" fmla="*/ 5220638 h 6857947"/>
              <a:gd name="connsiteX231" fmla="*/ 3762565 w 12191906"/>
              <a:gd name="connsiteY231" fmla="*/ 5235192 h 6857947"/>
              <a:gd name="connsiteX232" fmla="*/ 3759593 w 12191906"/>
              <a:gd name="connsiteY232" fmla="*/ 5235725 h 6857947"/>
              <a:gd name="connsiteX233" fmla="*/ 3756927 w 12191906"/>
              <a:gd name="connsiteY233" fmla="*/ 5221171 h 6857947"/>
              <a:gd name="connsiteX234" fmla="*/ 3759899 w 12191906"/>
              <a:gd name="connsiteY234" fmla="*/ 5220638 h 6857947"/>
              <a:gd name="connsiteX235" fmla="*/ 3714515 w 12191906"/>
              <a:gd name="connsiteY235" fmla="*/ 5186868 h 6857947"/>
              <a:gd name="connsiteX236" fmla="*/ 3738641 w 12191906"/>
              <a:gd name="connsiteY236" fmla="*/ 5221705 h 6857947"/>
              <a:gd name="connsiteX237" fmla="*/ 3709310 w 12191906"/>
              <a:gd name="connsiteY237" fmla="*/ 5227191 h 6857947"/>
              <a:gd name="connsiteX238" fmla="*/ 3701920 w 12191906"/>
              <a:gd name="connsiteY238" fmla="*/ 5187415 h 6857947"/>
              <a:gd name="connsiteX239" fmla="*/ 3714515 w 12191906"/>
              <a:gd name="connsiteY239" fmla="*/ 5186868 h 6857947"/>
              <a:gd name="connsiteX240" fmla="*/ 3742831 w 12191906"/>
              <a:gd name="connsiteY240" fmla="*/ 5178880 h 6857947"/>
              <a:gd name="connsiteX241" fmla="*/ 3745499 w 12191906"/>
              <a:gd name="connsiteY241" fmla="*/ 5193358 h 6857947"/>
              <a:gd name="connsiteX242" fmla="*/ 3742451 w 12191906"/>
              <a:gd name="connsiteY242" fmla="*/ 5193892 h 6857947"/>
              <a:gd name="connsiteX243" fmla="*/ 3739785 w 12191906"/>
              <a:gd name="connsiteY243" fmla="*/ 5179413 h 6857947"/>
              <a:gd name="connsiteX244" fmla="*/ 3742831 w 12191906"/>
              <a:gd name="connsiteY244" fmla="*/ 5178880 h 6857947"/>
              <a:gd name="connsiteX245" fmla="*/ 3635051 w 12191906"/>
              <a:gd name="connsiteY245" fmla="*/ 5153944 h 6857947"/>
              <a:gd name="connsiteX246" fmla="*/ 3632055 w 12191906"/>
              <a:gd name="connsiteY246" fmla="*/ 5154500 h 6857947"/>
              <a:gd name="connsiteX247" fmla="*/ 3634752 w 12191906"/>
              <a:gd name="connsiteY247" fmla="*/ 5169035 h 6857947"/>
              <a:gd name="connsiteX248" fmla="*/ 3637750 w 12191906"/>
              <a:gd name="connsiteY248" fmla="*/ 5168478 h 6857947"/>
              <a:gd name="connsiteX249" fmla="*/ 3719368 w 12191906"/>
              <a:gd name="connsiteY249" fmla="*/ 5153201 h 6857947"/>
              <a:gd name="connsiteX250" fmla="*/ 3722034 w 12191906"/>
              <a:gd name="connsiteY250" fmla="*/ 5167679 h 6857947"/>
              <a:gd name="connsiteX251" fmla="*/ 3718986 w 12191906"/>
              <a:gd name="connsiteY251" fmla="*/ 5168212 h 6857947"/>
              <a:gd name="connsiteX252" fmla="*/ 3716320 w 12191906"/>
              <a:gd name="connsiteY252" fmla="*/ 5153734 h 6857947"/>
              <a:gd name="connsiteX253" fmla="*/ 3719368 w 12191906"/>
              <a:gd name="connsiteY253" fmla="*/ 5153201 h 6857947"/>
              <a:gd name="connsiteX254" fmla="*/ 3593545 w 12191906"/>
              <a:gd name="connsiteY254" fmla="*/ 5131630 h 6857947"/>
              <a:gd name="connsiteX255" fmla="*/ 3590550 w 12191906"/>
              <a:gd name="connsiteY255" fmla="*/ 5132187 h 6857947"/>
              <a:gd name="connsiteX256" fmla="*/ 3593249 w 12191906"/>
              <a:gd name="connsiteY256" fmla="*/ 5146721 h 6857947"/>
              <a:gd name="connsiteX257" fmla="*/ 3596246 w 12191906"/>
              <a:gd name="connsiteY257" fmla="*/ 5146165 h 6857947"/>
              <a:gd name="connsiteX258" fmla="*/ 3711976 w 12191906"/>
              <a:gd name="connsiteY258" fmla="*/ 5109234 h 6857947"/>
              <a:gd name="connsiteX259" fmla="*/ 3714796 w 12191906"/>
              <a:gd name="connsiteY259" fmla="*/ 5121578 h 6857947"/>
              <a:gd name="connsiteX260" fmla="*/ 3699786 w 12191906"/>
              <a:gd name="connsiteY260" fmla="*/ 5124321 h 6857947"/>
              <a:gd name="connsiteX261" fmla="*/ 3697806 w 12191906"/>
              <a:gd name="connsiteY261" fmla="*/ 5117311 h 6857947"/>
              <a:gd name="connsiteX262" fmla="*/ 3711976 w 12191906"/>
              <a:gd name="connsiteY262" fmla="*/ 5109234 h 6857947"/>
              <a:gd name="connsiteX263" fmla="*/ 3737803 w 12191906"/>
              <a:gd name="connsiteY263" fmla="*/ 5102299 h 6857947"/>
              <a:gd name="connsiteX264" fmla="*/ 3745499 w 12191906"/>
              <a:gd name="connsiteY264" fmla="*/ 5129960 h 6857947"/>
              <a:gd name="connsiteX265" fmla="*/ 3750527 w 12191906"/>
              <a:gd name="connsiteY265" fmla="*/ 5119292 h 6857947"/>
              <a:gd name="connsiteX266" fmla="*/ 3748393 w 12191906"/>
              <a:gd name="connsiteY266" fmla="*/ 5140475 h 6857947"/>
              <a:gd name="connsiteX267" fmla="*/ 3752203 w 12191906"/>
              <a:gd name="connsiteY267" fmla="*/ 5161735 h 6857947"/>
              <a:gd name="connsiteX268" fmla="*/ 3752279 w 12191906"/>
              <a:gd name="connsiteY268" fmla="*/ 5161583 h 6857947"/>
              <a:gd name="connsiteX269" fmla="*/ 3770641 w 12191906"/>
              <a:gd name="connsiteY269" fmla="*/ 5160363 h 6857947"/>
              <a:gd name="connsiteX270" fmla="*/ 3774602 w 12191906"/>
              <a:gd name="connsiteY270" fmla="*/ 5188253 h 6857947"/>
              <a:gd name="connsiteX271" fmla="*/ 3749079 w 12191906"/>
              <a:gd name="connsiteY271" fmla="*/ 5170194 h 6857947"/>
              <a:gd name="connsiteX272" fmla="*/ 3751213 w 12191906"/>
              <a:gd name="connsiteY272" fmla="*/ 5164402 h 6857947"/>
              <a:gd name="connsiteX273" fmla="*/ 3744737 w 12191906"/>
              <a:gd name="connsiteY273" fmla="*/ 5163793 h 6857947"/>
              <a:gd name="connsiteX274" fmla="*/ 3733157 w 12191906"/>
              <a:gd name="connsiteY274" fmla="*/ 5110529 h 6857947"/>
              <a:gd name="connsiteX275" fmla="*/ 3737803 w 12191906"/>
              <a:gd name="connsiteY275" fmla="*/ 5102299 h 6857947"/>
              <a:gd name="connsiteX276" fmla="*/ 3621429 w 12191906"/>
              <a:gd name="connsiteY276" fmla="*/ 5081551 h 6857947"/>
              <a:gd name="connsiteX277" fmla="*/ 3618433 w 12191906"/>
              <a:gd name="connsiteY277" fmla="*/ 5082107 h 6857947"/>
              <a:gd name="connsiteX278" fmla="*/ 3621132 w 12191906"/>
              <a:gd name="connsiteY278" fmla="*/ 5096642 h 6857947"/>
              <a:gd name="connsiteX279" fmla="*/ 3624128 w 12191906"/>
              <a:gd name="connsiteY279" fmla="*/ 5096085 h 6857947"/>
              <a:gd name="connsiteX280" fmla="*/ 2595517 w 12191906"/>
              <a:gd name="connsiteY280" fmla="*/ 5062174 h 6857947"/>
              <a:gd name="connsiteX281" fmla="*/ 2592521 w 12191906"/>
              <a:gd name="connsiteY281" fmla="*/ 5062730 h 6857947"/>
              <a:gd name="connsiteX282" fmla="*/ 2595220 w 12191906"/>
              <a:gd name="connsiteY282" fmla="*/ 5077265 h 6857947"/>
              <a:gd name="connsiteX283" fmla="*/ 2598217 w 12191906"/>
              <a:gd name="connsiteY283" fmla="*/ 5076708 h 6857947"/>
              <a:gd name="connsiteX284" fmla="*/ 3647127 w 12191906"/>
              <a:gd name="connsiteY284" fmla="*/ 5050635 h 6857947"/>
              <a:gd name="connsiteX285" fmla="*/ 3627852 w 12191906"/>
              <a:gd name="connsiteY285" fmla="*/ 5054216 h 6857947"/>
              <a:gd name="connsiteX286" fmla="*/ 3636080 w 12191906"/>
              <a:gd name="connsiteY286" fmla="*/ 5079896 h 6857947"/>
              <a:gd name="connsiteX287" fmla="*/ 3651013 w 12191906"/>
              <a:gd name="connsiteY287" fmla="*/ 5071666 h 6857947"/>
              <a:gd name="connsiteX288" fmla="*/ 2380466 w 12191906"/>
              <a:gd name="connsiteY288" fmla="*/ 5047048 h 6857947"/>
              <a:gd name="connsiteX289" fmla="*/ 2371401 w 12191906"/>
              <a:gd name="connsiteY289" fmla="*/ 5048735 h 6857947"/>
              <a:gd name="connsiteX290" fmla="*/ 2372294 w 12191906"/>
              <a:gd name="connsiteY290" fmla="*/ 5053530 h 6857947"/>
              <a:gd name="connsiteX291" fmla="*/ 2381358 w 12191906"/>
              <a:gd name="connsiteY291" fmla="*/ 5051843 h 6857947"/>
              <a:gd name="connsiteX292" fmla="*/ 3604519 w 12191906"/>
              <a:gd name="connsiteY292" fmla="*/ 5039775 h 6857947"/>
              <a:gd name="connsiteX293" fmla="*/ 3601521 w 12191906"/>
              <a:gd name="connsiteY293" fmla="*/ 5040332 h 6857947"/>
              <a:gd name="connsiteX294" fmla="*/ 3604209 w 12191906"/>
              <a:gd name="connsiteY294" fmla="*/ 5054792 h 6857947"/>
              <a:gd name="connsiteX295" fmla="*/ 3607204 w 12191906"/>
              <a:gd name="connsiteY295" fmla="*/ 5054235 h 6857947"/>
              <a:gd name="connsiteX296" fmla="*/ 3741385 w 12191906"/>
              <a:gd name="connsiteY296" fmla="*/ 5013755 h 6857947"/>
              <a:gd name="connsiteX297" fmla="*/ 3750831 w 12191906"/>
              <a:gd name="connsiteY297" fmla="*/ 5044158 h 6857947"/>
              <a:gd name="connsiteX298" fmla="*/ 3711672 w 12191906"/>
              <a:gd name="connsiteY298" fmla="*/ 5022442 h 6857947"/>
              <a:gd name="connsiteX299" fmla="*/ 3741385 w 12191906"/>
              <a:gd name="connsiteY299" fmla="*/ 5013755 h 6857947"/>
              <a:gd name="connsiteX300" fmla="*/ 3621074 w 12191906"/>
              <a:gd name="connsiteY300" fmla="*/ 5011664 h 6857947"/>
              <a:gd name="connsiteX301" fmla="*/ 3612010 w 12191906"/>
              <a:gd name="connsiteY301" fmla="*/ 5013348 h 6857947"/>
              <a:gd name="connsiteX302" fmla="*/ 3612914 w 12191906"/>
              <a:gd name="connsiteY302" fmla="*/ 5018218 h 6857947"/>
              <a:gd name="connsiteX303" fmla="*/ 3621978 w 12191906"/>
              <a:gd name="connsiteY303" fmla="*/ 5016534 h 6857947"/>
              <a:gd name="connsiteX304" fmla="*/ 3645601 w 12191906"/>
              <a:gd name="connsiteY304" fmla="*/ 4992077 h 6857947"/>
              <a:gd name="connsiteX305" fmla="*/ 3636536 w 12191906"/>
              <a:gd name="connsiteY305" fmla="*/ 4993761 h 6857947"/>
              <a:gd name="connsiteX306" fmla="*/ 3637426 w 12191906"/>
              <a:gd name="connsiteY306" fmla="*/ 4998556 h 6857947"/>
              <a:gd name="connsiteX307" fmla="*/ 3646490 w 12191906"/>
              <a:gd name="connsiteY307" fmla="*/ 4996872 h 6857947"/>
              <a:gd name="connsiteX308" fmla="*/ 3657300 w 12191906"/>
              <a:gd name="connsiteY308" fmla="*/ 4969803 h 6857947"/>
              <a:gd name="connsiteX309" fmla="*/ 3654305 w 12191906"/>
              <a:gd name="connsiteY309" fmla="*/ 4970359 h 6857947"/>
              <a:gd name="connsiteX310" fmla="*/ 3656988 w 12191906"/>
              <a:gd name="connsiteY310" fmla="*/ 4984819 h 6857947"/>
              <a:gd name="connsiteX311" fmla="*/ 3659984 w 12191906"/>
              <a:gd name="connsiteY311" fmla="*/ 4984262 h 6857947"/>
              <a:gd name="connsiteX312" fmla="*/ 3748775 w 12191906"/>
              <a:gd name="connsiteY312" fmla="*/ 4952871 h 6857947"/>
              <a:gd name="connsiteX313" fmla="*/ 3757765 w 12191906"/>
              <a:gd name="connsiteY313" fmla="*/ 4988152 h 6857947"/>
              <a:gd name="connsiteX314" fmla="*/ 3728129 w 12191906"/>
              <a:gd name="connsiteY314" fmla="*/ 4956757 h 6857947"/>
              <a:gd name="connsiteX315" fmla="*/ 3748775 w 12191906"/>
              <a:gd name="connsiteY315" fmla="*/ 4952871 h 6857947"/>
              <a:gd name="connsiteX316" fmla="*/ 3710452 w 12191906"/>
              <a:gd name="connsiteY316" fmla="*/ 4916371 h 6857947"/>
              <a:gd name="connsiteX317" fmla="*/ 3718834 w 12191906"/>
              <a:gd name="connsiteY317" fmla="*/ 4926887 h 6857947"/>
              <a:gd name="connsiteX318" fmla="*/ 3728051 w 12191906"/>
              <a:gd name="connsiteY318" fmla="*/ 4935573 h 6857947"/>
              <a:gd name="connsiteX319" fmla="*/ 3726071 w 12191906"/>
              <a:gd name="connsiteY319" fmla="*/ 4940679 h 6857947"/>
              <a:gd name="connsiteX320" fmla="*/ 3717690 w 12191906"/>
              <a:gd name="connsiteY320" fmla="*/ 4930164 h 6857947"/>
              <a:gd name="connsiteX321" fmla="*/ 3708472 w 12191906"/>
              <a:gd name="connsiteY321" fmla="*/ 4921477 h 6857947"/>
              <a:gd name="connsiteX322" fmla="*/ 3710452 w 12191906"/>
              <a:gd name="connsiteY322" fmla="*/ 4916371 h 6857947"/>
              <a:gd name="connsiteX323" fmla="*/ 2361007 w 12191906"/>
              <a:gd name="connsiteY323" fmla="*/ 4910825 h 6857947"/>
              <a:gd name="connsiteX324" fmla="*/ 2358011 w 12191906"/>
              <a:gd name="connsiteY324" fmla="*/ 4911382 h 6857947"/>
              <a:gd name="connsiteX325" fmla="*/ 2360710 w 12191906"/>
              <a:gd name="connsiteY325" fmla="*/ 4925916 h 6857947"/>
              <a:gd name="connsiteX326" fmla="*/ 2363707 w 12191906"/>
              <a:gd name="connsiteY326" fmla="*/ 4925360 h 6857947"/>
              <a:gd name="connsiteX327" fmla="*/ 3590283 w 12191906"/>
              <a:gd name="connsiteY327" fmla="*/ 4845810 h 6857947"/>
              <a:gd name="connsiteX328" fmla="*/ 3595923 w 12191906"/>
              <a:gd name="connsiteY328" fmla="*/ 4876366 h 6857947"/>
              <a:gd name="connsiteX329" fmla="*/ 3592341 w 12191906"/>
              <a:gd name="connsiteY329" fmla="*/ 4900141 h 6857947"/>
              <a:gd name="connsiteX330" fmla="*/ 3607732 w 12191906"/>
              <a:gd name="connsiteY330" fmla="*/ 4889168 h 6857947"/>
              <a:gd name="connsiteX331" fmla="*/ 3619464 w 12191906"/>
              <a:gd name="connsiteY331" fmla="*/ 4873318 h 6857947"/>
              <a:gd name="connsiteX332" fmla="*/ 3630664 w 12191906"/>
              <a:gd name="connsiteY332" fmla="*/ 4884215 h 6857947"/>
              <a:gd name="connsiteX333" fmla="*/ 3640340 w 12191906"/>
              <a:gd name="connsiteY333" fmla="*/ 4859602 h 6857947"/>
              <a:gd name="connsiteX334" fmla="*/ 3590283 w 12191906"/>
              <a:gd name="connsiteY334" fmla="*/ 4845810 h 6857947"/>
              <a:gd name="connsiteX335" fmla="*/ 2368442 w 12191906"/>
              <a:gd name="connsiteY335" fmla="*/ 4759628 h 6857947"/>
              <a:gd name="connsiteX336" fmla="*/ 2372786 w 12191906"/>
              <a:gd name="connsiteY336" fmla="*/ 4832551 h 6857947"/>
              <a:gd name="connsiteX337" fmla="*/ 2383682 w 12191906"/>
              <a:gd name="connsiteY337" fmla="*/ 4773039 h 6857947"/>
              <a:gd name="connsiteX338" fmla="*/ 2368442 w 12191906"/>
              <a:gd name="connsiteY338" fmla="*/ 4759628 h 6857947"/>
              <a:gd name="connsiteX339" fmla="*/ 2388256 w 12191906"/>
              <a:gd name="connsiteY339" fmla="*/ 4757189 h 6857947"/>
              <a:gd name="connsiteX340" fmla="*/ 2385437 w 12191906"/>
              <a:gd name="connsiteY340" fmla="*/ 4771666 h 6857947"/>
              <a:gd name="connsiteX341" fmla="*/ 2384067 w 12191906"/>
              <a:gd name="connsiteY341" fmla="*/ 4770220 h 6857947"/>
              <a:gd name="connsiteX342" fmla="*/ 2383686 w 12191906"/>
              <a:gd name="connsiteY342" fmla="*/ 4773039 h 6857947"/>
              <a:gd name="connsiteX343" fmla="*/ 2385286 w 12191906"/>
              <a:gd name="connsiteY343" fmla="*/ 4774411 h 6857947"/>
              <a:gd name="connsiteX344" fmla="*/ 2385438 w 12191906"/>
              <a:gd name="connsiteY344" fmla="*/ 4771669 h 6857947"/>
              <a:gd name="connsiteX345" fmla="*/ 2386428 w 12191906"/>
              <a:gd name="connsiteY345" fmla="*/ 4772734 h 6857947"/>
              <a:gd name="connsiteX346" fmla="*/ 2391914 w 12191906"/>
              <a:gd name="connsiteY346" fmla="*/ 4761228 h 6857947"/>
              <a:gd name="connsiteX347" fmla="*/ 2388256 w 12191906"/>
              <a:gd name="connsiteY347" fmla="*/ 4757189 h 6857947"/>
              <a:gd name="connsiteX348" fmla="*/ 3620154 w 12191906"/>
              <a:gd name="connsiteY348" fmla="*/ 4754141 h 6857947"/>
              <a:gd name="connsiteX349" fmla="*/ 3622428 w 12191906"/>
              <a:gd name="connsiteY349" fmla="*/ 4766427 h 6857947"/>
              <a:gd name="connsiteX350" fmla="*/ 3608726 w 12191906"/>
              <a:gd name="connsiteY350" fmla="*/ 4769001 h 6857947"/>
              <a:gd name="connsiteX351" fmla="*/ 3602554 w 12191906"/>
              <a:gd name="connsiteY351" fmla="*/ 4821731 h 6857947"/>
              <a:gd name="connsiteX352" fmla="*/ 3634860 w 12191906"/>
              <a:gd name="connsiteY352" fmla="*/ 4845734 h 6857947"/>
              <a:gd name="connsiteX353" fmla="*/ 3620620 w 12191906"/>
              <a:gd name="connsiteY353" fmla="*/ 4788149 h 6857947"/>
              <a:gd name="connsiteX354" fmla="*/ 3622516 w 12191906"/>
              <a:gd name="connsiteY354" fmla="*/ 4766416 h 6857947"/>
              <a:gd name="connsiteX355" fmla="*/ 3629068 w 12191906"/>
              <a:gd name="connsiteY355" fmla="*/ 4760313 h 6857947"/>
              <a:gd name="connsiteX356" fmla="*/ 3620154 w 12191906"/>
              <a:gd name="connsiteY356" fmla="*/ 4754141 h 6857947"/>
              <a:gd name="connsiteX357" fmla="*/ 3619776 w 12191906"/>
              <a:gd name="connsiteY357" fmla="*/ 4752236 h 6857947"/>
              <a:gd name="connsiteX358" fmla="*/ 3619244 w 12191906"/>
              <a:gd name="connsiteY358" fmla="*/ 4753608 h 6857947"/>
              <a:gd name="connsiteX359" fmla="*/ 3620158 w 12191906"/>
              <a:gd name="connsiteY359" fmla="*/ 4754141 h 6857947"/>
              <a:gd name="connsiteX360" fmla="*/ 3612004 w 12191906"/>
              <a:gd name="connsiteY360" fmla="*/ 4739816 h 6857947"/>
              <a:gd name="connsiteX361" fmla="*/ 3610022 w 12191906"/>
              <a:gd name="connsiteY361" fmla="*/ 4744921 h 6857947"/>
              <a:gd name="connsiteX362" fmla="*/ 3619852 w 12191906"/>
              <a:gd name="connsiteY362" fmla="*/ 4752008 h 6857947"/>
              <a:gd name="connsiteX363" fmla="*/ 3619928 w 12191906"/>
              <a:gd name="connsiteY363" fmla="*/ 4752236 h 6857947"/>
              <a:gd name="connsiteX364" fmla="*/ 3620614 w 12191906"/>
              <a:gd name="connsiteY364" fmla="*/ 4750484 h 6857947"/>
              <a:gd name="connsiteX365" fmla="*/ 3612004 w 12191906"/>
              <a:gd name="connsiteY365" fmla="*/ 4739816 h 6857947"/>
              <a:gd name="connsiteX366" fmla="*/ 3618246 w 12191906"/>
              <a:gd name="connsiteY366" fmla="*/ 4706745 h 6857947"/>
              <a:gd name="connsiteX367" fmla="*/ 3604530 w 12191906"/>
              <a:gd name="connsiteY367" fmla="*/ 4715127 h 6857947"/>
              <a:gd name="connsiteX368" fmla="*/ 3606512 w 12191906"/>
              <a:gd name="connsiteY368" fmla="*/ 4721909 h 6857947"/>
              <a:gd name="connsiteX369" fmla="*/ 3621522 w 12191906"/>
              <a:gd name="connsiteY369" fmla="*/ 4719089 h 6857947"/>
              <a:gd name="connsiteX370" fmla="*/ 3618246 w 12191906"/>
              <a:gd name="connsiteY370" fmla="*/ 4706745 h 6857947"/>
              <a:gd name="connsiteX371" fmla="*/ 3620688 w 12191906"/>
              <a:gd name="connsiteY371" fmla="*/ 4664149 h 6857947"/>
              <a:gd name="connsiteX372" fmla="*/ 3613070 w 12191906"/>
              <a:gd name="connsiteY372" fmla="*/ 4667197 h 6857947"/>
              <a:gd name="connsiteX373" fmla="*/ 3620994 w 12191906"/>
              <a:gd name="connsiteY373" fmla="*/ 4690133 h 6857947"/>
              <a:gd name="connsiteX374" fmla="*/ 3625108 w 12191906"/>
              <a:gd name="connsiteY374" fmla="*/ 4688152 h 6857947"/>
              <a:gd name="connsiteX375" fmla="*/ 2192257 w 12191906"/>
              <a:gd name="connsiteY375" fmla="*/ 4657330 h 6857947"/>
              <a:gd name="connsiteX376" fmla="*/ 2189261 w 12191906"/>
              <a:gd name="connsiteY376" fmla="*/ 4657887 h 6857947"/>
              <a:gd name="connsiteX377" fmla="*/ 2191960 w 12191906"/>
              <a:gd name="connsiteY377" fmla="*/ 4672421 h 6857947"/>
              <a:gd name="connsiteX378" fmla="*/ 2194957 w 12191906"/>
              <a:gd name="connsiteY378" fmla="*/ 4671865 h 6857947"/>
              <a:gd name="connsiteX379" fmla="*/ 2360539 w 12191906"/>
              <a:gd name="connsiteY379" fmla="*/ 4656093 h 6857947"/>
              <a:gd name="connsiteX380" fmla="*/ 2357544 w 12191906"/>
              <a:gd name="connsiteY380" fmla="*/ 4656650 h 6857947"/>
              <a:gd name="connsiteX381" fmla="*/ 2360242 w 12191906"/>
              <a:gd name="connsiteY381" fmla="*/ 4671184 h 6857947"/>
              <a:gd name="connsiteX382" fmla="*/ 2363240 w 12191906"/>
              <a:gd name="connsiteY382" fmla="*/ 4670628 h 6857947"/>
              <a:gd name="connsiteX383" fmla="*/ 3701288 w 12191906"/>
              <a:gd name="connsiteY383" fmla="*/ 4651653 h 6857947"/>
              <a:gd name="connsiteX384" fmla="*/ 3734662 w 12191906"/>
              <a:gd name="connsiteY384" fmla="*/ 4678551 h 6857947"/>
              <a:gd name="connsiteX385" fmla="*/ 3701288 w 12191906"/>
              <a:gd name="connsiteY385" fmla="*/ 4651653 h 6857947"/>
              <a:gd name="connsiteX386" fmla="*/ 3733982 w 12191906"/>
              <a:gd name="connsiteY386" fmla="*/ 4625908 h 6857947"/>
              <a:gd name="connsiteX387" fmla="*/ 3730984 w 12191906"/>
              <a:gd name="connsiteY387" fmla="*/ 4626465 h 6857947"/>
              <a:gd name="connsiteX388" fmla="*/ 3733672 w 12191906"/>
              <a:gd name="connsiteY388" fmla="*/ 4640925 h 6857947"/>
              <a:gd name="connsiteX389" fmla="*/ 3736669 w 12191906"/>
              <a:gd name="connsiteY389" fmla="*/ 4640368 h 6857947"/>
              <a:gd name="connsiteX390" fmla="*/ 3648803 w 12191906"/>
              <a:gd name="connsiteY390" fmla="*/ 4614086 h 6857947"/>
              <a:gd name="connsiteX391" fmla="*/ 3624728 w 12191906"/>
              <a:gd name="connsiteY391" fmla="*/ 4618582 h 6857947"/>
              <a:gd name="connsiteX392" fmla="*/ 3627624 w 12191906"/>
              <a:gd name="connsiteY392" fmla="*/ 4631459 h 6857947"/>
              <a:gd name="connsiteX393" fmla="*/ 3650631 w 12191906"/>
              <a:gd name="connsiteY393" fmla="*/ 4621630 h 6857947"/>
              <a:gd name="connsiteX394" fmla="*/ 3648803 w 12191906"/>
              <a:gd name="connsiteY394" fmla="*/ 4614086 h 6857947"/>
              <a:gd name="connsiteX395" fmla="*/ 3681799 w 12191906"/>
              <a:gd name="connsiteY395" fmla="*/ 4604789 h 6857947"/>
              <a:gd name="connsiteX396" fmla="*/ 3673370 w 12191906"/>
              <a:gd name="connsiteY396" fmla="*/ 4636860 h 6857947"/>
              <a:gd name="connsiteX397" fmla="*/ 3673341 w 12191906"/>
              <a:gd name="connsiteY397" fmla="*/ 4679543 h 6857947"/>
              <a:gd name="connsiteX398" fmla="*/ 3669913 w 12191906"/>
              <a:gd name="connsiteY398" fmla="*/ 4695457 h 6857947"/>
              <a:gd name="connsiteX399" fmla="*/ 3656657 w 12191906"/>
              <a:gd name="connsiteY399" fmla="*/ 4700115 h 6857947"/>
              <a:gd name="connsiteX400" fmla="*/ 3679285 w 12191906"/>
              <a:gd name="connsiteY400" fmla="*/ 4763894 h 6857947"/>
              <a:gd name="connsiteX401" fmla="*/ 3660313 w 12191906"/>
              <a:gd name="connsiteY401" fmla="*/ 4744235 h 6857947"/>
              <a:gd name="connsiteX402" fmla="*/ 3655133 w 12191906"/>
              <a:gd name="connsiteY402" fmla="*/ 4790260 h 6857947"/>
              <a:gd name="connsiteX403" fmla="*/ 3673113 w 12191906"/>
              <a:gd name="connsiteY403" fmla="*/ 4786907 h 6857947"/>
              <a:gd name="connsiteX404" fmla="*/ 3686904 w 12191906"/>
              <a:gd name="connsiteY404" fmla="*/ 4760465 h 6857947"/>
              <a:gd name="connsiteX405" fmla="*/ 3693912 w 12191906"/>
              <a:gd name="connsiteY405" fmla="*/ 4798108 h 6857947"/>
              <a:gd name="connsiteX406" fmla="*/ 3673113 w 12191906"/>
              <a:gd name="connsiteY406" fmla="*/ 4786983 h 6857947"/>
              <a:gd name="connsiteX407" fmla="*/ 3700770 w 12191906"/>
              <a:gd name="connsiteY407" fmla="*/ 4856782 h 6857947"/>
              <a:gd name="connsiteX408" fmla="*/ 3713798 w 12191906"/>
              <a:gd name="connsiteY408" fmla="*/ 4854344 h 6857947"/>
              <a:gd name="connsiteX409" fmla="*/ 3693912 w 12191906"/>
              <a:gd name="connsiteY409" fmla="*/ 4798108 h 6857947"/>
              <a:gd name="connsiteX410" fmla="*/ 3723626 w 12191906"/>
              <a:gd name="connsiteY410" fmla="*/ 4751398 h 6857947"/>
              <a:gd name="connsiteX411" fmla="*/ 3690330 w 12191906"/>
              <a:gd name="connsiteY411" fmla="*/ 4748959 h 6857947"/>
              <a:gd name="connsiteX412" fmla="*/ 3709454 w 12191906"/>
              <a:gd name="connsiteY412" fmla="*/ 4728538 h 6857947"/>
              <a:gd name="connsiteX413" fmla="*/ 3700922 w 12191906"/>
              <a:gd name="connsiteY413" fmla="*/ 4722061 h 6857947"/>
              <a:gd name="connsiteX414" fmla="*/ 3688578 w 12191906"/>
              <a:gd name="connsiteY414" fmla="*/ 4718479 h 6857947"/>
              <a:gd name="connsiteX415" fmla="*/ 3684903 w 12191906"/>
              <a:gd name="connsiteY415" fmla="*/ 4704040 h 6857947"/>
              <a:gd name="connsiteX416" fmla="*/ 3673374 w 12191906"/>
              <a:gd name="connsiteY416" fmla="*/ 4679609 h 6857947"/>
              <a:gd name="connsiteX417" fmla="*/ 3674869 w 12191906"/>
              <a:gd name="connsiteY417" fmla="*/ 4679216 h 6857947"/>
              <a:gd name="connsiteX418" fmla="*/ 3699016 w 12191906"/>
              <a:gd name="connsiteY418" fmla="*/ 4689600 h 6857947"/>
              <a:gd name="connsiteX419" fmla="*/ 3695284 w 12191906"/>
              <a:gd name="connsiteY419" fmla="*/ 4622163 h 6857947"/>
              <a:gd name="connsiteX420" fmla="*/ 3681799 w 12191906"/>
              <a:gd name="connsiteY420" fmla="*/ 4604789 h 6857947"/>
              <a:gd name="connsiteX421" fmla="*/ 3648573 w 12191906"/>
              <a:gd name="connsiteY421" fmla="*/ 4587568 h 6857947"/>
              <a:gd name="connsiteX422" fmla="*/ 3646975 w 12191906"/>
              <a:gd name="connsiteY422" fmla="*/ 4590921 h 6857947"/>
              <a:gd name="connsiteX423" fmla="*/ 3650707 w 12191906"/>
              <a:gd name="connsiteY423" fmla="*/ 4594883 h 6857947"/>
              <a:gd name="connsiteX424" fmla="*/ 3648573 w 12191906"/>
              <a:gd name="connsiteY424" fmla="*/ 4587568 h 6857947"/>
              <a:gd name="connsiteX425" fmla="*/ 3704863 w 12191906"/>
              <a:gd name="connsiteY425" fmla="*/ 4571306 h 6857947"/>
              <a:gd name="connsiteX426" fmla="*/ 3701865 w 12191906"/>
              <a:gd name="connsiteY426" fmla="*/ 4571863 h 6857947"/>
              <a:gd name="connsiteX427" fmla="*/ 3704565 w 12191906"/>
              <a:gd name="connsiteY427" fmla="*/ 4586397 h 6857947"/>
              <a:gd name="connsiteX428" fmla="*/ 3707562 w 12191906"/>
              <a:gd name="connsiteY428" fmla="*/ 4585841 h 6857947"/>
              <a:gd name="connsiteX429" fmla="*/ 3796162 w 12191906"/>
              <a:gd name="connsiteY429" fmla="*/ 4570576 h 6857947"/>
              <a:gd name="connsiteX430" fmla="*/ 3804696 w 12191906"/>
              <a:gd name="connsiteY430" fmla="*/ 4581243 h 6857947"/>
              <a:gd name="connsiteX431" fmla="*/ 3813842 w 12191906"/>
              <a:gd name="connsiteY431" fmla="*/ 4589854 h 6857947"/>
              <a:gd name="connsiteX432" fmla="*/ 3811860 w 12191906"/>
              <a:gd name="connsiteY432" fmla="*/ 4594960 h 6857947"/>
              <a:gd name="connsiteX433" fmla="*/ 3803324 w 12191906"/>
              <a:gd name="connsiteY433" fmla="*/ 4584292 h 6857947"/>
              <a:gd name="connsiteX434" fmla="*/ 3794182 w 12191906"/>
              <a:gd name="connsiteY434" fmla="*/ 4575681 h 6857947"/>
              <a:gd name="connsiteX435" fmla="*/ 3796162 w 12191906"/>
              <a:gd name="connsiteY435" fmla="*/ 4570576 h 6857947"/>
              <a:gd name="connsiteX436" fmla="*/ 3646439 w 12191906"/>
              <a:gd name="connsiteY436" fmla="*/ 4540191 h 6857947"/>
              <a:gd name="connsiteX437" fmla="*/ 3641871 w 12191906"/>
              <a:gd name="connsiteY437" fmla="*/ 4547259 h 6857947"/>
              <a:gd name="connsiteX438" fmla="*/ 3651612 w 12191906"/>
              <a:gd name="connsiteY438" fmla="*/ 4574843 h 6857947"/>
              <a:gd name="connsiteX439" fmla="*/ 3613518 w 12191906"/>
              <a:gd name="connsiteY439" fmla="*/ 4566537 h 6857947"/>
              <a:gd name="connsiteX440" fmla="*/ 3648568 w 12191906"/>
              <a:gd name="connsiteY440" fmla="*/ 4587568 h 6857947"/>
              <a:gd name="connsiteX441" fmla="*/ 3652527 w 12191906"/>
              <a:gd name="connsiteY441" fmla="*/ 4579415 h 6857947"/>
              <a:gd name="connsiteX442" fmla="*/ 3654813 w 12191906"/>
              <a:gd name="connsiteY442" fmla="*/ 4581930 h 6857947"/>
              <a:gd name="connsiteX443" fmla="*/ 3651613 w 12191906"/>
              <a:gd name="connsiteY443" fmla="*/ 4574844 h 6857947"/>
              <a:gd name="connsiteX444" fmla="*/ 3667155 w 12191906"/>
              <a:gd name="connsiteY444" fmla="*/ 4578272 h 6857947"/>
              <a:gd name="connsiteX445" fmla="*/ 3658469 w 12191906"/>
              <a:gd name="connsiteY445" fmla="*/ 4568594 h 6857947"/>
              <a:gd name="connsiteX446" fmla="*/ 3681097 w 12191906"/>
              <a:gd name="connsiteY446" fmla="*/ 4553431 h 6857947"/>
              <a:gd name="connsiteX447" fmla="*/ 3646439 w 12191906"/>
              <a:gd name="connsiteY447" fmla="*/ 4540191 h 6857947"/>
              <a:gd name="connsiteX448" fmla="*/ 3727767 w 12191906"/>
              <a:gd name="connsiteY448" fmla="*/ 4537084 h 6857947"/>
              <a:gd name="connsiteX449" fmla="*/ 3723199 w 12191906"/>
              <a:gd name="connsiteY449" fmla="*/ 4537933 h 6857947"/>
              <a:gd name="connsiteX450" fmla="*/ 3728585 w 12191906"/>
              <a:gd name="connsiteY450" fmla="*/ 4566927 h 6857947"/>
              <a:gd name="connsiteX451" fmla="*/ 3733155 w 12191906"/>
              <a:gd name="connsiteY451" fmla="*/ 4566078 h 6857947"/>
              <a:gd name="connsiteX452" fmla="*/ 3797230 w 12191906"/>
              <a:gd name="connsiteY452" fmla="*/ 4507939 h 6857947"/>
              <a:gd name="connsiteX453" fmla="*/ 3805458 w 12191906"/>
              <a:gd name="connsiteY453" fmla="*/ 4533618 h 6857947"/>
              <a:gd name="connsiteX454" fmla="*/ 3786182 w 12191906"/>
              <a:gd name="connsiteY454" fmla="*/ 4537200 h 6857947"/>
              <a:gd name="connsiteX455" fmla="*/ 3782296 w 12191906"/>
              <a:gd name="connsiteY455" fmla="*/ 4516169 h 6857947"/>
              <a:gd name="connsiteX456" fmla="*/ 3797230 w 12191906"/>
              <a:gd name="connsiteY456" fmla="*/ 4507939 h 6857947"/>
              <a:gd name="connsiteX457" fmla="*/ 2201347 w 12191906"/>
              <a:gd name="connsiteY457" fmla="*/ 4505578 h 6857947"/>
              <a:gd name="connsiteX458" fmla="*/ 2198351 w 12191906"/>
              <a:gd name="connsiteY458" fmla="*/ 4506134 h 6857947"/>
              <a:gd name="connsiteX459" fmla="*/ 2201034 w 12191906"/>
              <a:gd name="connsiteY459" fmla="*/ 4520594 h 6857947"/>
              <a:gd name="connsiteX460" fmla="*/ 2204029 w 12191906"/>
              <a:gd name="connsiteY460" fmla="*/ 4520038 h 6857947"/>
              <a:gd name="connsiteX461" fmla="*/ 3601808 w 12191906"/>
              <a:gd name="connsiteY461" fmla="*/ 4504207 h 6857947"/>
              <a:gd name="connsiteX462" fmla="*/ 3583680 w 12191906"/>
              <a:gd name="connsiteY462" fmla="*/ 4507574 h 6857947"/>
              <a:gd name="connsiteX463" fmla="*/ 3585029 w 12191906"/>
              <a:gd name="connsiteY463" fmla="*/ 4514841 h 6857947"/>
              <a:gd name="connsiteX464" fmla="*/ 3603158 w 12191906"/>
              <a:gd name="connsiteY464" fmla="*/ 4511474 h 6857947"/>
              <a:gd name="connsiteX465" fmla="*/ 2384219 w 12191906"/>
              <a:gd name="connsiteY465" fmla="*/ 4487898 h 6857947"/>
              <a:gd name="connsiteX466" fmla="*/ 2369360 w 12191906"/>
              <a:gd name="connsiteY466" fmla="*/ 4490642 h 6857947"/>
              <a:gd name="connsiteX467" fmla="*/ 2377818 w 12191906"/>
              <a:gd name="connsiteY467" fmla="*/ 4518226 h 6857947"/>
              <a:gd name="connsiteX468" fmla="*/ 2384219 w 12191906"/>
              <a:gd name="connsiteY468" fmla="*/ 4487898 h 6857947"/>
              <a:gd name="connsiteX469" fmla="*/ 3724464 w 12191906"/>
              <a:gd name="connsiteY469" fmla="*/ 4462829 h 6857947"/>
              <a:gd name="connsiteX470" fmla="*/ 3707550 w 12191906"/>
              <a:gd name="connsiteY470" fmla="*/ 4467934 h 6857947"/>
              <a:gd name="connsiteX471" fmla="*/ 3729264 w 12191906"/>
              <a:gd name="connsiteY471" fmla="*/ 4495443 h 6857947"/>
              <a:gd name="connsiteX472" fmla="*/ 3729721 w 12191906"/>
              <a:gd name="connsiteY472" fmla="*/ 4494604 h 6857947"/>
              <a:gd name="connsiteX473" fmla="*/ 3731093 w 12191906"/>
              <a:gd name="connsiteY473" fmla="*/ 4491251 h 6857947"/>
              <a:gd name="connsiteX474" fmla="*/ 3724464 w 12191906"/>
              <a:gd name="connsiteY474" fmla="*/ 4462829 h 6857947"/>
              <a:gd name="connsiteX475" fmla="*/ 3798830 w 12191906"/>
              <a:gd name="connsiteY475" fmla="*/ 4453837 h 6857947"/>
              <a:gd name="connsiteX476" fmla="*/ 3799744 w 12191906"/>
              <a:gd name="connsiteY476" fmla="*/ 4458638 h 6857947"/>
              <a:gd name="connsiteX477" fmla="*/ 3790678 w 12191906"/>
              <a:gd name="connsiteY477" fmla="*/ 4460314 h 6857947"/>
              <a:gd name="connsiteX478" fmla="*/ 3789764 w 12191906"/>
              <a:gd name="connsiteY478" fmla="*/ 4455513 h 6857947"/>
              <a:gd name="connsiteX479" fmla="*/ 3798830 w 12191906"/>
              <a:gd name="connsiteY479" fmla="*/ 4453837 h 6857947"/>
              <a:gd name="connsiteX480" fmla="*/ 3644984 w 12191906"/>
              <a:gd name="connsiteY480" fmla="*/ 4450027 h 6857947"/>
              <a:gd name="connsiteX481" fmla="*/ 3642468 w 12191906"/>
              <a:gd name="connsiteY481" fmla="*/ 4462981 h 6857947"/>
              <a:gd name="connsiteX482" fmla="*/ 3641316 w 12191906"/>
              <a:gd name="connsiteY482" fmla="*/ 4463125 h 6857947"/>
              <a:gd name="connsiteX483" fmla="*/ 3640106 w 12191906"/>
              <a:gd name="connsiteY483" fmla="*/ 4461838 h 6857947"/>
              <a:gd name="connsiteX484" fmla="*/ 3634544 w 12191906"/>
              <a:gd name="connsiteY484" fmla="*/ 4473344 h 6857947"/>
              <a:gd name="connsiteX485" fmla="*/ 3638202 w 12191906"/>
              <a:gd name="connsiteY485" fmla="*/ 4477307 h 6857947"/>
              <a:gd name="connsiteX486" fmla="*/ 3641172 w 12191906"/>
              <a:gd name="connsiteY486" fmla="*/ 4463133 h 6857947"/>
              <a:gd name="connsiteX487" fmla="*/ 3641248 w 12191906"/>
              <a:gd name="connsiteY487" fmla="*/ 4463133 h 6857947"/>
              <a:gd name="connsiteX488" fmla="*/ 3642316 w 12191906"/>
              <a:gd name="connsiteY488" fmla="*/ 4464276 h 6857947"/>
              <a:gd name="connsiteX489" fmla="*/ 3642468 w 12191906"/>
              <a:gd name="connsiteY489" fmla="*/ 4462981 h 6857947"/>
              <a:gd name="connsiteX490" fmla="*/ 3651383 w 12191906"/>
              <a:gd name="connsiteY490" fmla="*/ 4463743 h 6857947"/>
              <a:gd name="connsiteX491" fmla="*/ 3667459 w 12191906"/>
              <a:gd name="connsiteY491" fmla="*/ 4532323 h 6857947"/>
              <a:gd name="connsiteX492" fmla="*/ 3677745 w 12191906"/>
              <a:gd name="connsiteY492" fmla="*/ 4531485 h 6857947"/>
              <a:gd name="connsiteX493" fmla="*/ 3678431 w 12191906"/>
              <a:gd name="connsiteY493" fmla="*/ 4458714 h 6857947"/>
              <a:gd name="connsiteX494" fmla="*/ 3650164 w 12191906"/>
              <a:gd name="connsiteY494" fmla="*/ 4461457 h 6857947"/>
              <a:gd name="connsiteX495" fmla="*/ 3644984 w 12191906"/>
              <a:gd name="connsiteY495" fmla="*/ 4450027 h 6857947"/>
              <a:gd name="connsiteX496" fmla="*/ 2390205 w 12191906"/>
              <a:gd name="connsiteY496" fmla="*/ 4445480 h 6857947"/>
              <a:gd name="connsiteX497" fmla="*/ 2381141 w 12191906"/>
              <a:gd name="connsiteY497" fmla="*/ 4447166 h 6857947"/>
              <a:gd name="connsiteX498" fmla="*/ 2382033 w 12191906"/>
              <a:gd name="connsiteY498" fmla="*/ 4451961 h 6857947"/>
              <a:gd name="connsiteX499" fmla="*/ 2391097 w 12191906"/>
              <a:gd name="connsiteY499" fmla="*/ 4450274 h 6857947"/>
              <a:gd name="connsiteX500" fmla="*/ 3657064 w 12191906"/>
              <a:gd name="connsiteY500" fmla="*/ 4415263 h 6857947"/>
              <a:gd name="connsiteX501" fmla="*/ 3654069 w 12191906"/>
              <a:gd name="connsiteY501" fmla="*/ 4415819 h 6857947"/>
              <a:gd name="connsiteX502" fmla="*/ 3656768 w 12191906"/>
              <a:gd name="connsiteY502" fmla="*/ 4430354 h 6857947"/>
              <a:gd name="connsiteX503" fmla="*/ 3659763 w 12191906"/>
              <a:gd name="connsiteY503" fmla="*/ 4429797 h 6857947"/>
              <a:gd name="connsiteX504" fmla="*/ 3622582 w 12191906"/>
              <a:gd name="connsiteY504" fmla="*/ 4407660 h 6857947"/>
              <a:gd name="connsiteX505" fmla="*/ 3622352 w 12191906"/>
              <a:gd name="connsiteY505" fmla="*/ 4407813 h 6857947"/>
              <a:gd name="connsiteX506" fmla="*/ 3622504 w 12191906"/>
              <a:gd name="connsiteY506" fmla="*/ 4407965 h 6857947"/>
              <a:gd name="connsiteX507" fmla="*/ 3622582 w 12191906"/>
              <a:gd name="connsiteY507" fmla="*/ 4407660 h 6857947"/>
              <a:gd name="connsiteX508" fmla="*/ 3621362 w 12191906"/>
              <a:gd name="connsiteY508" fmla="*/ 4406822 h 6857947"/>
              <a:gd name="connsiteX509" fmla="*/ 3621666 w 12191906"/>
              <a:gd name="connsiteY509" fmla="*/ 4408117 h 6857947"/>
              <a:gd name="connsiteX510" fmla="*/ 3622276 w 12191906"/>
              <a:gd name="connsiteY510" fmla="*/ 4407813 h 6857947"/>
              <a:gd name="connsiteX511" fmla="*/ 3621362 w 12191906"/>
              <a:gd name="connsiteY511" fmla="*/ 4406822 h 6857947"/>
              <a:gd name="connsiteX512" fmla="*/ 3619000 w 12191906"/>
              <a:gd name="connsiteY512" fmla="*/ 4395696 h 6857947"/>
              <a:gd name="connsiteX513" fmla="*/ 3619992 w 12191906"/>
              <a:gd name="connsiteY513" fmla="*/ 4405907 h 6857947"/>
              <a:gd name="connsiteX514" fmla="*/ 3614658 w 12191906"/>
              <a:gd name="connsiteY514" fmla="*/ 4416880 h 6857947"/>
              <a:gd name="connsiteX515" fmla="*/ 3618392 w 12191906"/>
              <a:gd name="connsiteY515" fmla="*/ 4420994 h 6857947"/>
              <a:gd name="connsiteX516" fmla="*/ 3619992 w 12191906"/>
              <a:gd name="connsiteY516" fmla="*/ 4405907 h 6857947"/>
              <a:gd name="connsiteX517" fmla="*/ 3620220 w 12191906"/>
              <a:gd name="connsiteY517" fmla="*/ 4405450 h 6857947"/>
              <a:gd name="connsiteX518" fmla="*/ 3621438 w 12191906"/>
              <a:gd name="connsiteY518" fmla="*/ 4406821 h 6857947"/>
              <a:gd name="connsiteX519" fmla="*/ 3619000 w 12191906"/>
              <a:gd name="connsiteY519" fmla="*/ 4395696 h 6857947"/>
              <a:gd name="connsiteX520" fmla="*/ 3635916 w 12191906"/>
              <a:gd name="connsiteY520" fmla="*/ 4389981 h 6857947"/>
              <a:gd name="connsiteX521" fmla="*/ 3622582 w 12191906"/>
              <a:gd name="connsiteY521" fmla="*/ 4407583 h 6857947"/>
              <a:gd name="connsiteX522" fmla="*/ 3638430 w 12191906"/>
              <a:gd name="connsiteY522" fmla="*/ 4399201 h 6857947"/>
              <a:gd name="connsiteX523" fmla="*/ 3635916 w 12191906"/>
              <a:gd name="connsiteY523" fmla="*/ 4389981 h 6857947"/>
              <a:gd name="connsiteX524" fmla="*/ 3765307 w 12191906"/>
              <a:gd name="connsiteY524" fmla="*/ 4378552 h 6857947"/>
              <a:gd name="connsiteX525" fmla="*/ 3767593 w 12191906"/>
              <a:gd name="connsiteY525" fmla="*/ 4381066 h 6857947"/>
              <a:gd name="connsiteX526" fmla="*/ 3763479 w 12191906"/>
              <a:gd name="connsiteY526" fmla="*/ 4394020 h 6857947"/>
              <a:gd name="connsiteX527" fmla="*/ 3759747 w 12191906"/>
              <a:gd name="connsiteY527" fmla="*/ 4389982 h 6857947"/>
              <a:gd name="connsiteX528" fmla="*/ 3765307 w 12191906"/>
              <a:gd name="connsiteY528" fmla="*/ 4378552 h 6857947"/>
              <a:gd name="connsiteX529" fmla="*/ 3692985 w 12191906"/>
              <a:gd name="connsiteY529" fmla="*/ 4375808 h 6857947"/>
              <a:gd name="connsiteX530" fmla="*/ 3668299 w 12191906"/>
              <a:gd name="connsiteY530" fmla="*/ 4404764 h 6857947"/>
              <a:gd name="connsiteX531" fmla="*/ 3733898 w 12191906"/>
              <a:gd name="connsiteY531" fmla="*/ 4422519 h 6857947"/>
              <a:gd name="connsiteX532" fmla="*/ 3692985 w 12191906"/>
              <a:gd name="connsiteY532" fmla="*/ 4375808 h 6857947"/>
              <a:gd name="connsiteX533" fmla="*/ 2379604 w 12191906"/>
              <a:gd name="connsiteY533" fmla="*/ 4352728 h 6857947"/>
              <a:gd name="connsiteX534" fmla="*/ 2376608 w 12191906"/>
              <a:gd name="connsiteY534" fmla="*/ 4353285 h 6857947"/>
              <a:gd name="connsiteX535" fmla="*/ 2379295 w 12191906"/>
              <a:gd name="connsiteY535" fmla="*/ 4367744 h 6857947"/>
              <a:gd name="connsiteX536" fmla="*/ 2382292 w 12191906"/>
              <a:gd name="connsiteY536" fmla="*/ 4367188 h 6857947"/>
              <a:gd name="connsiteX537" fmla="*/ 3754489 w 12191906"/>
              <a:gd name="connsiteY537" fmla="*/ 4336489 h 6857947"/>
              <a:gd name="connsiteX538" fmla="*/ 3792964 w 12191906"/>
              <a:gd name="connsiteY538" fmla="*/ 4387619 h 6857947"/>
              <a:gd name="connsiteX539" fmla="*/ 3793650 w 12191906"/>
              <a:gd name="connsiteY539" fmla="*/ 4350129 h 6857947"/>
              <a:gd name="connsiteX540" fmla="*/ 3804620 w 12191906"/>
              <a:gd name="connsiteY540" fmla="*/ 4395163 h 6857947"/>
              <a:gd name="connsiteX541" fmla="*/ 3812546 w 12191906"/>
              <a:gd name="connsiteY541" fmla="*/ 4378171 h 6857947"/>
              <a:gd name="connsiteX542" fmla="*/ 3807135 w 12191906"/>
              <a:gd name="connsiteY542" fmla="*/ 4394706 h 6857947"/>
              <a:gd name="connsiteX543" fmla="*/ 3829846 w 12191906"/>
              <a:gd name="connsiteY543" fmla="*/ 4458028 h 6857947"/>
              <a:gd name="connsiteX544" fmla="*/ 3795096 w 12191906"/>
              <a:gd name="connsiteY544" fmla="*/ 4424958 h 6857947"/>
              <a:gd name="connsiteX545" fmla="*/ 3799666 w 12191906"/>
              <a:gd name="connsiteY545" fmla="*/ 4409641 h 6857947"/>
              <a:gd name="connsiteX546" fmla="*/ 3749231 w 12191906"/>
              <a:gd name="connsiteY546" fmla="*/ 4347843 h 6857947"/>
              <a:gd name="connsiteX547" fmla="*/ 3754489 w 12191906"/>
              <a:gd name="connsiteY547" fmla="*/ 4336489 h 6857947"/>
              <a:gd name="connsiteX548" fmla="*/ 3720732 w 12191906"/>
              <a:gd name="connsiteY548" fmla="*/ 4336413 h 6857947"/>
              <a:gd name="connsiteX549" fmla="*/ 3709226 w 12191906"/>
              <a:gd name="connsiteY549" fmla="*/ 4336794 h 6857947"/>
              <a:gd name="connsiteX550" fmla="*/ 3709226 w 12191906"/>
              <a:gd name="connsiteY550" fmla="*/ 4345100 h 6857947"/>
              <a:gd name="connsiteX551" fmla="*/ 3713188 w 12191906"/>
              <a:gd name="connsiteY551" fmla="*/ 4342509 h 6857947"/>
              <a:gd name="connsiteX552" fmla="*/ 3719208 w 12191906"/>
              <a:gd name="connsiteY552" fmla="*/ 4372303 h 6857947"/>
              <a:gd name="connsiteX553" fmla="*/ 3736198 w 12191906"/>
              <a:gd name="connsiteY553" fmla="*/ 4369179 h 6857947"/>
              <a:gd name="connsiteX554" fmla="*/ 3731093 w 12191906"/>
              <a:gd name="connsiteY554" fmla="*/ 4341519 h 6857947"/>
              <a:gd name="connsiteX555" fmla="*/ 3717150 w 12191906"/>
              <a:gd name="connsiteY555" fmla="*/ 4339461 h 6857947"/>
              <a:gd name="connsiteX556" fmla="*/ 3720732 w 12191906"/>
              <a:gd name="connsiteY556" fmla="*/ 4336413 h 6857947"/>
              <a:gd name="connsiteX557" fmla="*/ 3810870 w 12191906"/>
              <a:gd name="connsiteY557" fmla="*/ 4316677 h 6857947"/>
              <a:gd name="connsiteX558" fmla="*/ 3811784 w 12191906"/>
              <a:gd name="connsiteY558" fmla="*/ 4321554 h 6857947"/>
              <a:gd name="connsiteX559" fmla="*/ 3802716 w 12191906"/>
              <a:gd name="connsiteY559" fmla="*/ 4323230 h 6857947"/>
              <a:gd name="connsiteX560" fmla="*/ 3801800 w 12191906"/>
              <a:gd name="connsiteY560" fmla="*/ 4318353 h 6857947"/>
              <a:gd name="connsiteX561" fmla="*/ 3810870 w 12191906"/>
              <a:gd name="connsiteY561" fmla="*/ 4316677 h 6857947"/>
              <a:gd name="connsiteX562" fmla="*/ 3786486 w 12191906"/>
              <a:gd name="connsiteY562" fmla="*/ 4316677 h 6857947"/>
              <a:gd name="connsiteX563" fmla="*/ 3799288 w 12191906"/>
              <a:gd name="connsiteY563" fmla="*/ 4331384 h 6857947"/>
              <a:gd name="connsiteX564" fmla="*/ 3774983 w 12191906"/>
              <a:gd name="connsiteY564" fmla="*/ 4325364 h 6857947"/>
              <a:gd name="connsiteX565" fmla="*/ 3786486 w 12191906"/>
              <a:gd name="connsiteY565" fmla="*/ 4316677 h 6857947"/>
              <a:gd name="connsiteX566" fmla="*/ 3768279 w 12191906"/>
              <a:gd name="connsiteY566" fmla="*/ 4298618 h 6857947"/>
              <a:gd name="connsiteX567" fmla="*/ 3774755 w 12191906"/>
              <a:gd name="connsiteY567" fmla="*/ 4319039 h 6857947"/>
              <a:gd name="connsiteX568" fmla="*/ 3757385 w 12191906"/>
              <a:gd name="connsiteY568" fmla="*/ 4320183 h 6857947"/>
              <a:gd name="connsiteX569" fmla="*/ 3752431 w 12191906"/>
              <a:gd name="connsiteY569" fmla="*/ 4312867 h 6857947"/>
              <a:gd name="connsiteX570" fmla="*/ 3768279 w 12191906"/>
              <a:gd name="connsiteY570" fmla="*/ 4298618 h 6857947"/>
              <a:gd name="connsiteX571" fmla="*/ 3559729 w 12191906"/>
              <a:gd name="connsiteY571" fmla="*/ 4286121 h 6857947"/>
              <a:gd name="connsiteX572" fmla="*/ 3552186 w 12191906"/>
              <a:gd name="connsiteY572" fmla="*/ 4288331 h 6857947"/>
              <a:gd name="connsiteX573" fmla="*/ 3559957 w 12191906"/>
              <a:gd name="connsiteY573" fmla="*/ 4311953 h 6857947"/>
              <a:gd name="connsiteX574" fmla="*/ 3564225 w 12191906"/>
              <a:gd name="connsiteY574" fmla="*/ 4310200 h 6857947"/>
              <a:gd name="connsiteX575" fmla="*/ 2399153 w 12191906"/>
              <a:gd name="connsiteY575" fmla="*/ 4206340 h 6857947"/>
              <a:gd name="connsiteX576" fmla="*/ 2377893 w 12191906"/>
              <a:gd name="connsiteY576" fmla="*/ 4243526 h 6857947"/>
              <a:gd name="connsiteX577" fmla="*/ 2399153 w 12191906"/>
              <a:gd name="connsiteY577" fmla="*/ 4206340 h 6857947"/>
              <a:gd name="connsiteX578" fmla="*/ 3786640 w 12191906"/>
              <a:gd name="connsiteY578" fmla="*/ 4186223 h 6857947"/>
              <a:gd name="connsiteX579" fmla="*/ 3787554 w 12191906"/>
              <a:gd name="connsiteY579" fmla="*/ 4191024 h 6857947"/>
              <a:gd name="connsiteX580" fmla="*/ 3778488 w 12191906"/>
              <a:gd name="connsiteY580" fmla="*/ 4192700 h 6857947"/>
              <a:gd name="connsiteX581" fmla="*/ 3777572 w 12191906"/>
              <a:gd name="connsiteY581" fmla="*/ 4187899 h 6857947"/>
              <a:gd name="connsiteX582" fmla="*/ 3786640 w 12191906"/>
              <a:gd name="connsiteY582" fmla="*/ 4186223 h 6857947"/>
              <a:gd name="connsiteX583" fmla="*/ 2395210 w 12191906"/>
              <a:gd name="connsiteY583" fmla="*/ 4184963 h 6857947"/>
              <a:gd name="connsiteX584" fmla="*/ 2392213 w 12191906"/>
              <a:gd name="connsiteY584" fmla="*/ 4185520 h 6857947"/>
              <a:gd name="connsiteX585" fmla="*/ 2394900 w 12191906"/>
              <a:gd name="connsiteY585" fmla="*/ 4199979 h 6857947"/>
              <a:gd name="connsiteX586" fmla="*/ 2397897 w 12191906"/>
              <a:gd name="connsiteY586" fmla="*/ 4199422 h 6857947"/>
              <a:gd name="connsiteX587" fmla="*/ 3723552 w 12191906"/>
              <a:gd name="connsiteY587" fmla="*/ 4179364 h 6857947"/>
              <a:gd name="connsiteX588" fmla="*/ 3721570 w 12191906"/>
              <a:gd name="connsiteY588" fmla="*/ 4184470 h 6857947"/>
              <a:gd name="connsiteX589" fmla="*/ 3731093 w 12191906"/>
              <a:gd name="connsiteY589" fmla="*/ 4192394 h 6857947"/>
              <a:gd name="connsiteX590" fmla="*/ 3732086 w 12191906"/>
              <a:gd name="connsiteY590" fmla="*/ 4190108 h 6857947"/>
              <a:gd name="connsiteX591" fmla="*/ 3723552 w 12191906"/>
              <a:gd name="connsiteY591" fmla="*/ 4179364 h 6857947"/>
              <a:gd name="connsiteX592" fmla="*/ 3653459 w 12191906"/>
              <a:gd name="connsiteY592" fmla="*/ 4176012 h 6857947"/>
              <a:gd name="connsiteX593" fmla="*/ 3644089 w 12191906"/>
              <a:gd name="connsiteY593" fmla="*/ 4178527 h 6857947"/>
              <a:gd name="connsiteX594" fmla="*/ 3655135 w 12191906"/>
              <a:gd name="connsiteY594" fmla="*/ 4216856 h 6857947"/>
              <a:gd name="connsiteX595" fmla="*/ 3663211 w 12191906"/>
              <a:gd name="connsiteY595" fmla="*/ 4279111 h 6857947"/>
              <a:gd name="connsiteX596" fmla="*/ 3637537 w 12191906"/>
              <a:gd name="connsiteY596" fmla="*/ 4283911 h 6857947"/>
              <a:gd name="connsiteX597" fmla="*/ 3641193 w 12191906"/>
              <a:gd name="connsiteY597" fmla="*/ 4322621 h 6857947"/>
              <a:gd name="connsiteX598" fmla="*/ 3632659 w 12191906"/>
              <a:gd name="connsiteY598" fmla="*/ 4346014 h 6857947"/>
              <a:gd name="connsiteX599" fmla="*/ 3659249 w 12191906"/>
              <a:gd name="connsiteY599" fmla="*/ 4385105 h 6857947"/>
              <a:gd name="connsiteX600" fmla="*/ 3671821 w 12191906"/>
              <a:gd name="connsiteY600" fmla="*/ 4353177 h 6857947"/>
              <a:gd name="connsiteX601" fmla="*/ 3676011 w 12191906"/>
              <a:gd name="connsiteY601" fmla="*/ 4357292 h 6857947"/>
              <a:gd name="connsiteX602" fmla="*/ 3694676 w 12191906"/>
              <a:gd name="connsiteY602" fmla="*/ 4342433 h 6857947"/>
              <a:gd name="connsiteX603" fmla="*/ 3670831 w 12191906"/>
              <a:gd name="connsiteY603" fmla="*/ 4316449 h 6857947"/>
              <a:gd name="connsiteX604" fmla="*/ 3674869 w 12191906"/>
              <a:gd name="connsiteY604" fmla="*/ 4291989 h 6857947"/>
              <a:gd name="connsiteX605" fmla="*/ 3681800 w 12191906"/>
              <a:gd name="connsiteY605" fmla="*/ 4279263 h 6857947"/>
              <a:gd name="connsiteX606" fmla="*/ 3687666 w 12191906"/>
              <a:gd name="connsiteY606" fmla="*/ 4259680 h 6857947"/>
              <a:gd name="connsiteX607" fmla="*/ 3673725 w 12191906"/>
              <a:gd name="connsiteY607" fmla="*/ 4221732 h 6857947"/>
              <a:gd name="connsiteX608" fmla="*/ 3677534 w 12191906"/>
              <a:gd name="connsiteY608" fmla="*/ 4197348 h 6857947"/>
              <a:gd name="connsiteX609" fmla="*/ 3653459 w 12191906"/>
              <a:gd name="connsiteY609" fmla="*/ 4176012 h 6857947"/>
              <a:gd name="connsiteX610" fmla="*/ 3636619 w 12191906"/>
              <a:gd name="connsiteY610" fmla="*/ 4165496 h 6857947"/>
              <a:gd name="connsiteX611" fmla="*/ 3634562 w 12191906"/>
              <a:gd name="connsiteY611" fmla="*/ 4170602 h 6857947"/>
              <a:gd name="connsiteX612" fmla="*/ 3644085 w 12191906"/>
              <a:gd name="connsiteY612" fmla="*/ 4178526 h 6857947"/>
              <a:gd name="connsiteX613" fmla="*/ 3645077 w 12191906"/>
              <a:gd name="connsiteY613" fmla="*/ 4176240 h 6857947"/>
              <a:gd name="connsiteX614" fmla="*/ 3636619 w 12191906"/>
              <a:gd name="connsiteY614" fmla="*/ 4165496 h 6857947"/>
              <a:gd name="connsiteX615" fmla="*/ 3671817 w 12191906"/>
              <a:gd name="connsiteY615" fmla="*/ 4144008 h 6857947"/>
              <a:gd name="connsiteX616" fmla="*/ 3668313 w 12191906"/>
              <a:gd name="connsiteY616" fmla="*/ 4157571 h 6857947"/>
              <a:gd name="connsiteX617" fmla="*/ 3648047 w 12191906"/>
              <a:gd name="connsiteY617" fmla="*/ 4146827 h 6857947"/>
              <a:gd name="connsiteX618" fmla="*/ 3653455 w 12191906"/>
              <a:gd name="connsiteY618" fmla="*/ 4176011 h 6857947"/>
              <a:gd name="connsiteX619" fmla="*/ 3668313 w 12191906"/>
              <a:gd name="connsiteY619" fmla="*/ 4157571 h 6857947"/>
              <a:gd name="connsiteX620" fmla="*/ 3669989 w 12191906"/>
              <a:gd name="connsiteY620" fmla="*/ 4159476 h 6857947"/>
              <a:gd name="connsiteX621" fmla="*/ 3675551 w 12191906"/>
              <a:gd name="connsiteY621" fmla="*/ 4148046 h 6857947"/>
              <a:gd name="connsiteX622" fmla="*/ 3671817 w 12191906"/>
              <a:gd name="connsiteY622" fmla="*/ 4144008 h 6857947"/>
              <a:gd name="connsiteX623" fmla="*/ 3781079 w 12191906"/>
              <a:gd name="connsiteY623" fmla="*/ 4122291 h 6857947"/>
              <a:gd name="connsiteX624" fmla="*/ 3783744 w 12191906"/>
              <a:gd name="connsiteY624" fmla="*/ 4136769 h 6857947"/>
              <a:gd name="connsiteX625" fmla="*/ 3780696 w 12191906"/>
              <a:gd name="connsiteY625" fmla="*/ 4137302 h 6857947"/>
              <a:gd name="connsiteX626" fmla="*/ 3778030 w 12191906"/>
              <a:gd name="connsiteY626" fmla="*/ 4122824 h 6857947"/>
              <a:gd name="connsiteX627" fmla="*/ 3781079 w 12191906"/>
              <a:gd name="connsiteY627" fmla="*/ 4122291 h 6857947"/>
              <a:gd name="connsiteX628" fmla="*/ 3583811 w 12191906"/>
              <a:gd name="connsiteY628" fmla="*/ 4104035 h 6857947"/>
              <a:gd name="connsiteX629" fmla="*/ 3574745 w 12191906"/>
              <a:gd name="connsiteY629" fmla="*/ 4105718 h 6857947"/>
              <a:gd name="connsiteX630" fmla="*/ 3575635 w 12191906"/>
              <a:gd name="connsiteY630" fmla="*/ 4110513 h 6857947"/>
              <a:gd name="connsiteX631" fmla="*/ 3584699 w 12191906"/>
              <a:gd name="connsiteY631" fmla="*/ 4108830 h 6857947"/>
              <a:gd name="connsiteX632" fmla="*/ 3701789 w 12191906"/>
              <a:gd name="connsiteY632" fmla="*/ 4081941 h 6857947"/>
              <a:gd name="connsiteX633" fmla="*/ 3692725 w 12191906"/>
              <a:gd name="connsiteY633" fmla="*/ 4083629 h 6857947"/>
              <a:gd name="connsiteX634" fmla="*/ 3693618 w 12191906"/>
              <a:gd name="connsiteY634" fmla="*/ 4088423 h 6857947"/>
              <a:gd name="connsiteX635" fmla="*/ 3702682 w 12191906"/>
              <a:gd name="connsiteY635" fmla="*/ 4086736 h 6857947"/>
              <a:gd name="connsiteX636" fmla="*/ 3747023 w 12191906"/>
              <a:gd name="connsiteY636" fmla="*/ 4073675 h 6857947"/>
              <a:gd name="connsiteX637" fmla="*/ 3747937 w 12191906"/>
              <a:gd name="connsiteY637" fmla="*/ 4078476 h 6857947"/>
              <a:gd name="connsiteX638" fmla="*/ 3738871 w 12191906"/>
              <a:gd name="connsiteY638" fmla="*/ 4080152 h 6857947"/>
              <a:gd name="connsiteX639" fmla="*/ 3737957 w 12191906"/>
              <a:gd name="connsiteY639" fmla="*/ 4075352 h 6857947"/>
              <a:gd name="connsiteX640" fmla="*/ 3747023 w 12191906"/>
              <a:gd name="connsiteY640" fmla="*/ 4073675 h 6857947"/>
              <a:gd name="connsiteX641" fmla="*/ 3676426 w 12191906"/>
              <a:gd name="connsiteY641" fmla="*/ 4068189 h 6857947"/>
              <a:gd name="connsiteX642" fmla="*/ 3670482 w 12191906"/>
              <a:gd name="connsiteY642" fmla="*/ 4081295 h 6857947"/>
              <a:gd name="connsiteX643" fmla="*/ 3641604 w 12191906"/>
              <a:gd name="connsiteY643" fmla="*/ 4095240 h 6857947"/>
              <a:gd name="connsiteX644" fmla="*/ 3666216 w 12191906"/>
              <a:gd name="connsiteY644" fmla="*/ 4126711 h 6857947"/>
              <a:gd name="connsiteX645" fmla="*/ 3686329 w 12191906"/>
              <a:gd name="connsiteY645" fmla="*/ 4103088 h 6857947"/>
              <a:gd name="connsiteX646" fmla="*/ 3672312 w 12191906"/>
              <a:gd name="connsiteY646" fmla="*/ 4081143 h 6857947"/>
              <a:gd name="connsiteX647" fmla="*/ 3674598 w 12191906"/>
              <a:gd name="connsiteY647" fmla="*/ 4083657 h 6857947"/>
              <a:gd name="connsiteX648" fmla="*/ 3680160 w 12191906"/>
              <a:gd name="connsiteY648" fmla="*/ 4072227 h 6857947"/>
              <a:gd name="connsiteX649" fmla="*/ 3676426 w 12191906"/>
              <a:gd name="connsiteY649" fmla="*/ 4068189 h 6857947"/>
              <a:gd name="connsiteX650" fmla="*/ 3780774 w 12191906"/>
              <a:gd name="connsiteY650" fmla="*/ 4063922 h 6857947"/>
              <a:gd name="connsiteX651" fmla="*/ 3794486 w 12191906"/>
              <a:gd name="connsiteY651" fmla="*/ 4084648 h 6857947"/>
              <a:gd name="connsiteX652" fmla="*/ 3786106 w 12191906"/>
              <a:gd name="connsiteY652" fmla="*/ 4105832 h 6857947"/>
              <a:gd name="connsiteX653" fmla="*/ 3774297 w 12191906"/>
              <a:gd name="connsiteY653" fmla="*/ 4094097 h 6857947"/>
              <a:gd name="connsiteX654" fmla="*/ 3764165 w 12191906"/>
              <a:gd name="connsiteY654" fmla="*/ 4115433 h 6857947"/>
              <a:gd name="connsiteX655" fmla="*/ 3759289 w 12191906"/>
              <a:gd name="connsiteY655" fmla="*/ 4089068 h 6857947"/>
              <a:gd name="connsiteX656" fmla="*/ 3780774 w 12191906"/>
              <a:gd name="connsiteY656" fmla="*/ 4063922 h 6857947"/>
              <a:gd name="connsiteX657" fmla="*/ 3777879 w 12191906"/>
              <a:gd name="connsiteY657" fmla="*/ 4037937 h 6857947"/>
              <a:gd name="connsiteX658" fmla="*/ 3778793 w 12191906"/>
              <a:gd name="connsiteY658" fmla="*/ 4042814 h 6857947"/>
              <a:gd name="connsiteX659" fmla="*/ 3769727 w 12191906"/>
              <a:gd name="connsiteY659" fmla="*/ 4044491 h 6857947"/>
              <a:gd name="connsiteX660" fmla="*/ 3768813 w 12191906"/>
              <a:gd name="connsiteY660" fmla="*/ 4039614 h 6857947"/>
              <a:gd name="connsiteX661" fmla="*/ 3777879 w 12191906"/>
              <a:gd name="connsiteY661" fmla="*/ 4037937 h 6857947"/>
              <a:gd name="connsiteX662" fmla="*/ 3690541 w 12191906"/>
              <a:gd name="connsiteY662" fmla="*/ 4022734 h 6857947"/>
              <a:gd name="connsiteX663" fmla="*/ 3672413 w 12191906"/>
              <a:gd name="connsiteY663" fmla="*/ 4026105 h 6857947"/>
              <a:gd name="connsiteX664" fmla="*/ 3673764 w 12191906"/>
              <a:gd name="connsiteY664" fmla="*/ 4033371 h 6857947"/>
              <a:gd name="connsiteX665" fmla="*/ 3691891 w 12191906"/>
              <a:gd name="connsiteY665" fmla="*/ 4030000 h 6857947"/>
              <a:gd name="connsiteX666" fmla="*/ 3786714 w 12191906"/>
              <a:gd name="connsiteY666" fmla="*/ 4001285 h 6857947"/>
              <a:gd name="connsiteX667" fmla="*/ 3789382 w 12191906"/>
              <a:gd name="connsiteY667" fmla="*/ 4015763 h 6857947"/>
              <a:gd name="connsiteX668" fmla="*/ 3786334 w 12191906"/>
              <a:gd name="connsiteY668" fmla="*/ 4016297 h 6857947"/>
              <a:gd name="connsiteX669" fmla="*/ 3783668 w 12191906"/>
              <a:gd name="connsiteY669" fmla="*/ 4001819 h 6857947"/>
              <a:gd name="connsiteX670" fmla="*/ 3786714 w 12191906"/>
              <a:gd name="connsiteY670" fmla="*/ 4001285 h 6857947"/>
              <a:gd name="connsiteX671" fmla="*/ 3773230 w 12191906"/>
              <a:gd name="connsiteY671" fmla="*/ 3958308 h 6857947"/>
              <a:gd name="connsiteX672" fmla="*/ 3757765 w 12191906"/>
              <a:gd name="connsiteY672" fmla="*/ 3976139 h 6857947"/>
              <a:gd name="connsiteX673" fmla="*/ 3773230 w 12191906"/>
              <a:gd name="connsiteY673" fmla="*/ 3958308 h 6857947"/>
              <a:gd name="connsiteX674" fmla="*/ 2384026 w 12191906"/>
              <a:gd name="connsiteY674" fmla="*/ 3872145 h 6857947"/>
              <a:gd name="connsiteX675" fmla="*/ 2381028 w 12191906"/>
              <a:gd name="connsiteY675" fmla="*/ 3872702 h 6857947"/>
              <a:gd name="connsiteX676" fmla="*/ 2383716 w 12191906"/>
              <a:gd name="connsiteY676" fmla="*/ 3887162 h 6857947"/>
              <a:gd name="connsiteX677" fmla="*/ 2386712 w 12191906"/>
              <a:gd name="connsiteY677" fmla="*/ 3886605 h 6857947"/>
              <a:gd name="connsiteX678" fmla="*/ 3687056 w 12191906"/>
              <a:gd name="connsiteY678" fmla="*/ 3851705 h 6857947"/>
              <a:gd name="connsiteX679" fmla="*/ 3690486 w 12191906"/>
              <a:gd name="connsiteY679" fmla="*/ 3897501 h 6857947"/>
              <a:gd name="connsiteX680" fmla="*/ 3656963 w 12191906"/>
              <a:gd name="connsiteY680" fmla="*/ 3910226 h 6857947"/>
              <a:gd name="connsiteX681" fmla="*/ 3672659 w 12191906"/>
              <a:gd name="connsiteY681" fmla="*/ 3939868 h 6857947"/>
              <a:gd name="connsiteX682" fmla="*/ 3690486 w 12191906"/>
              <a:gd name="connsiteY682" fmla="*/ 3897501 h 6857947"/>
              <a:gd name="connsiteX683" fmla="*/ 3711362 w 12191906"/>
              <a:gd name="connsiteY683" fmla="*/ 3881575 h 6857947"/>
              <a:gd name="connsiteX684" fmla="*/ 3740999 w 12191906"/>
              <a:gd name="connsiteY684" fmla="*/ 3889881 h 6857947"/>
              <a:gd name="connsiteX685" fmla="*/ 3687056 w 12191906"/>
              <a:gd name="connsiteY685" fmla="*/ 3851705 h 6857947"/>
              <a:gd name="connsiteX686" fmla="*/ 3730735 w 12191906"/>
              <a:gd name="connsiteY686" fmla="*/ 3835528 h 6857947"/>
              <a:gd name="connsiteX687" fmla="*/ 3712605 w 12191906"/>
              <a:gd name="connsiteY687" fmla="*/ 3838892 h 6857947"/>
              <a:gd name="connsiteX688" fmla="*/ 3713954 w 12191906"/>
              <a:gd name="connsiteY688" fmla="*/ 3846159 h 6857947"/>
              <a:gd name="connsiteX689" fmla="*/ 3732082 w 12191906"/>
              <a:gd name="connsiteY689" fmla="*/ 3842796 h 6857947"/>
              <a:gd name="connsiteX690" fmla="*/ 2444639 w 12191906"/>
              <a:gd name="connsiteY690" fmla="*/ 3829911 h 6857947"/>
              <a:gd name="connsiteX691" fmla="*/ 2438813 w 12191906"/>
              <a:gd name="connsiteY691" fmla="*/ 3846633 h 6857947"/>
              <a:gd name="connsiteX692" fmla="*/ 2437782 w 12191906"/>
              <a:gd name="connsiteY692" fmla="*/ 3845533 h 6857947"/>
              <a:gd name="connsiteX693" fmla="*/ 2432143 w 12191906"/>
              <a:gd name="connsiteY693" fmla="*/ 3857039 h 6857947"/>
              <a:gd name="connsiteX694" fmla="*/ 2435877 w 12191906"/>
              <a:gd name="connsiteY694" fmla="*/ 3861078 h 6857947"/>
              <a:gd name="connsiteX695" fmla="*/ 2438849 w 12191906"/>
              <a:gd name="connsiteY695" fmla="*/ 3846905 h 6857947"/>
              <a:gd name="connsiteX696" fmla="*/ 2438870 w 12191906"/>
              <a:gd name="connsiteY696" fmla="*/ 3846862 h 6857947"/>
              <a:gd name="connsiteX697" fmla="*/ 2439915 w 12191906"/>
              <a:gd name="connsiteY697" fmla="*/ 3848047 h 6857947"/>
              <a:gd name="connsiteX698" fmla="*/ 2445097 w 12191906"/>
              <a:gd name="connsiteY698" fmla="*/ 3830749 h 6857947"/>
              <a:gd name="connsiteX699" fmla="*/ 2445020 w 12191906"/>
              <a:gd name="connsiteY699" fmla="*/ 3830140 h 6857947"/>
              <a:gd name="connsiteX700" fmla="*/ 2444639 w 12191906"/>
              <a:gd name="connsiteY700" fmla="*/ 3829911 h 6857947"/>
              <a:gd name="connsiteX701" fmla="*/ 3767791 w 12191906"/>
              <a:gd name="connsiteY701" fmla="*/ 3794402 h 6857947"/>
              <a:gd name="connsiteX702" fmla="*/ 3737086 w 12191906"/>
              <a:gd name="connsiteY702" fmla="*/ 3804003 h 6857947"/>
              <a:gd name="connsiteX703" fmla="*/ 3734496 w 12191906"/>
              <a:gd name="connsiteY703" fmla="*/ 3812995 h 6857947"/>
              <a:gd name="connsiteX704" fmla="*/ 3768249 w 12191906"/>
              <a:gd name="connsiteY704" fmla="*/ 3871516 h 6857947"/>
              <a:gd name="connsiteX705" fmla="*/ 3773659 w 12191906"/>
              <a:gd name="connsiteY705" fmla="*/ 3866868 h 6857947"/>
              <a:gd name="connsiteX706" fmla="*/ 3760553 w 12191906"/>
              <a:gd name="connsiteY706" fmla="*/ 3829378 h 6857947"/>
              <a:gd name="connsiteX707" fmla="*/ 3775183 w 12191906"/>
              <a:gd name="connsiteY707" fmla="*/ 3817491 h 6857947"/>
              <a:gd name="connsiteX708" fmla="*/ 3767791 w 12191906"/>
              <a:gd name="connsiteY708" fmla="*/ 3794402 h 6857947"/>
              <a:gd name="connsiteX709" fmla="*/ 2439916 w 12191906"/>
              <a:gd name="connsiteY709" fmla="*/ 3793183 h 6857947"/>
              <a:gd name="connsiteX710" fmla="*/ 2445021 w 12191906"/>
              <a:gd name="connsiteY710" fmla="*/ 3830140 h 6857947"/>
              <a:gd name="connsiteX711" fmla="*/ 2473443 w 12191906"/>
              <a:gd name="connsiteY711" fmla="*/ 3844009 h 6857947"/>
              <a:gd name="connsiteX712" fmla="*/ 2439916 w 12191906"/>
              <a:gd name="connsiteY712" fmla="*/ 3793183 h 6857947"/>
              <a:gd name="connsiteX713" fmla="*/ 3830684 w 12191906"/>
              <a:gd name="connsiteY713" fmla="*/ 3783277 h 6857947"/>
              <a:gd name="connsiteX714" fmla="*/ 3833352 w 12191906"/>
              <a:gd name="connsiteY714" fmla="*/ 3797755 h 6857947"/>
              <a:gd name="connsiteX715" fmla="*/ 3830304 w 12191906"/>
              <a:gd name="connsiteY715" fmla="*/ 3798289 h 6857947"/>
              <a:gd name="connsiteX716" fmla="*/ 3827636 w 12191906"/>
              <a:gd name="connsiteY716" fmla="*/ 3783811 h 6857947"/>
              <a:gd name="connsiteX717" fmla="*/ 3830684 w 12191906"/>
              <a:gd name="connsiteY717" fmla="*/ 3783277 h 6857947"/>
              <a:gd name="connsiteX718" fmla="*/ 3738189 w 12191906"/>
              <a:gd name="connsiteY718" fmla="*/ 3774286 h 6857947"/>
              <a:gd name="connsiteX719" fmla="*/ 3720061 w 12191906"/>
              <a:gd name="connsiteY719" fmla="*/ 3777654 h 6857947"/>
              <a:gd name="connsiteX720" fmla="*/ 3721410 w 12191906"/>
              <a:gd name="connsiteY720" fmla="*/ 3784921 h 6857947"/>
              <a:gd name="connsiteX721" fmla="*/ 3739540 w 12191906"/>
              <a:gd name="connsiteY721" fmla="*/ 3781554 h 6857947"/>
              <a:gd name="connsiteX722" fmla="*/ 3834342 w 12191906"/>
              <a:gd name="connsiteY722" fmla="*/ 3752645 h 6857947"/>
              <a:gd name="connsiteX723" fmla="*/ 3837010 w 12191906"/>
              <a:gd name="connsiteY723" fmla="*/ 3767123 h 6857947"/>
              <a:gd name="connsiteX724" fmla="*/ 3833961 w 12191906"/>
              <a:gd name="connsiteY724" fmla="*/ 3767656 h 6857947"/>
              <a:gd name="connsiteX725" fmla="*/ 3831294 w 12191906"/>
              <a:gd name="connsiteY725" fmla="*/ 3753178 h 6857947"/>
              <a:gd name="connsiteX726" fmla="*/ 3834342 w 12191906"/>
              <a:gd name="connsiteY726" fmla="*/ 3752645 h 6857947"/>
              <a:gd name="connsiteX727" fmla="*/ 3704473 w 12191906"/>
              <a:gd name="connsiteY727" fmla="*/ 3727499 h 6857947"/>
              <a:gd name="connsiteX728" fmla="*/ 3706759 w 12191906"/>
              <a:gd name="connsiteY728" fmla="*/ 3762170 h 6857947"/>
              <a:gd name="connsiteX729" fmla="*/ 3749276 w 12191906"/>
              <a:gd name="connsiteY729" fmla="*/ 3749368 h 6857947"/>
              <a:gd name="connsiteX730" fmla="*/ 3704473 w 12191906"/>
              <a:gd name="connsiteY730" fmla="*/ 3727499 h 6857947"/>
              <a:gd name="connsiteX731" fmla="*/ 3816733 w 12191906"/>
              <a:gd name="connsiteY731" fmla="*/ 3712259 h 6857947"/>
              <a:gd name="connsiteX732" fmla="*/ 3813226 w 12191906"/>
              <a:gd name="connsiteY732" fmla="*/ 3725823 h 6857947"/>
              <a:gd name="connsiteX733" fmla="*/ 3814903 w 12191906"/>
              <a:gd name="connsiteY733" fmla="*/ 3727804 h 6857947"/>
              <a:gd name="connsiteX734" fmla="*/ 3820466 w 12191906"/>
              <a:gd name="connsiteY734" fmla="*/ 3716298 h 6857947"/>
              <a:gd name="connsiteX735" fmla="*/ 3816733 w 12191906"/>
              <a:gd name="connsiteY735" fmla="*/ 3712259 h 6857947"/>
              <a:gd name="connsiteX736" fmla="*/ 2390805 w 12191906"/>
              <a:gd name="connsiteY736" fmla="*/ 3705995 h 6857947"/>
              <a:gd name="connsiteX737" fmla="*/ 2387808 w 12191906"/>
              <a:gd name="connsiteY737" fmla="*/ 3706552 h 6857947"/>
              <a:gd name="connsiteX738" fmla="*/ 2390495 w 12191906"/>
              <a:gd name="connsiteY738" fmla="*/ 3721011 h 6857947"/>
              <a:gd name="connsiteX739" fmla="*/ 2393492 w 12191906"/>
              <a:gd name="connsiteY739" fmla="*/ 3720455 h 6857947"/>
              <a:gd name="connsiteX740" fmla="*/ 3795626 w 12191906"/>
              <a:gd name="connsiteY740" fmla="*/ 3687113 h 6857947"/>
              <a:gd name="connsiteX741" fmla="*/ 3761873 w 12191906"/>
              <a:gd name="connsiteY741" fmla="*/ 3693361 h 6857947"/>
              <a:gd name="connsiteX742" fmla="*/ 3776501 w 12191906"/>
              <a:gd name="connsiteY742" fmla="*/ 3768723 h 6857947"/>
              <a:gd name="connsiteX743" fmla="*/ 3780082 w 12191906"/>
              <a:gd name="connsiteY743" fmla="*/ 3775124 h 6857947"/>
              <a:gd name="connsiteX744" fmla="*/ 3801340 w 12191906"/>
              <a:gd name="connsiteY744" fmla="*/ 3771162 h 6857947"/>
              <a:gd name="connsiteX745" fmla="*/ 3801948 w 12191906"/>
              <a:gd name="connsiteY745" fmla="*/ 3743653 h 6857947"/>
              <a:gd name="connsiteX746" fmla="*/ 3816428 w 12191906"/>
              <a:gd name="connsiteY746" fmla="*/ 3740986 h 6857947"/>
              <a:gd name="connsiteX747" fmla="*/ 3813151 w 12191906"/>
              <a:gd name="connsiteY747" fmla="*/ 3725899 h 6857947"/>
              <a:gd name="connsiteX748" fmla="*/ 3795626 w 12191906"/>
              <a:gd name="connsiteY748" fmla="*/ 3687113 h 6857947"/>
              <a:gd name="connsiteX749" fmla="*/ 3722228 w 12191906"/>
              <a:gd name="connsiteY749" fmla="*/ 3674768 h 6857947"/>
              <a:gd name="connsiteX750" fmla="*/ 3732058 w 12191906"/>
              <a:gd name="connsiteY750" fmla="*/ 3728032 h 6857947"/>
              <a:gd name="connsiteX751" fmla="*/ 3746230 w 12191906"/>
              <a:gd name="connsiteY751" fmla="*/ 3721097 h 6857947"/>
              <a:gd name="connsiteX752" fmla="*/ 3722228 w 12191906"/>
              <a:gd name="connsiteY752" fmla="*/ 3674768 h 6857947"/>
              <a:gd name="connsiteX753" fmla="*/ 3875191 w 12191906"/>
              <a:gd name="connsiteY753" fmla="*/ 3653585 h 6857947"/>
              <a:gd name="connsiteX754" fmla="*/ 3877478 w 12191906"/>
              <a:gd name="connsiteY754" fmla="*/ 3663338 h 6857947"/>
              <a:gd name="connsiteX755" fmla="*/ 3848289 w 12191906"/>
              <a:gd name="connsiteY755" fmla="*/ 3693133 h 6857947"/>
              <a:gd name="connsiteX756" fmla="*/ 3838534 w 12191906"/>
              <a:gd name="connsiteY756" fmla="*/ 3665853 h 6857947"/>
              <a:gd name="connsiteX757" fmla="*/ 3875191 w 12191906"/>
              <a:gd name="connsiteY757" fmla="*/ 3653585 h 6857947"/>
              <a:gd name="connsiteX758" fmla="*/ 3791980 w 12191906"/>
              <a:gd name="connsiteY758" fmla="*/ 3625531 h 6857947"/>
              <a:gd name="connsiteX759" fmla="*/ 3788983 w 12191906"/>
              <a:gd name="connsiteY759" fmla="*/ 3626087 h 6857947"/>
              <a:gd name="connsiteX760" fmla="*/ 3791682 w 12191906"/>
              <a:gd name="connsiteY760" fmla="*/ 3640622 h 6857947"/>
              <a:gd name="connsiteX761" fmla="*/ 3794679 w 12191906"/>
              <a:gd name="connsiteY761" fmla="*/ 3640065 h 6857947"/>
              <a:gd name="connsiteX762" fmla="*/ 3742726 w 12191906"/>
              <a:gd name="connsiteY762" fmla="*/ 3610760 h 6857947"/>
              <a:gd name="connsiteX763" fmla="*/ 3736478 w 12191906"/>
              <a:gd name="connsiteY763" fmla="*/ 3643603 h 6857947"/>
              <a:gd name="connsiteX764" fmla="*/ 3742726 w 12191906"/>
              <a:gd name="connsiteY764" fmla="*/ 3610760 h 6857947"/>
              <a:gd name="connsiteX765" fmla="*/ 3893329 w 12191906"/>
              <a:gd name="connsiteY765" fmla="*/ 3606417 h 6857947"/>
              <a:gd name="connsiteX766" fmla="*/ 3899579 w 12191906"/>
              <a:gd name="connsiteY766" fmla="*/ 3633849 h 6857947"/>
              <a:gd name="connsiteX767" fmla="*/ 3882127 w 12191906"/>
              <a:gd name="connsiteY767" fmla="*/ 3639259 h 6857947"/>
              <a:gd name="connsiteX768" fmla="*/ 3876105 w 12191906"/>
              <a:gd name="connsiteY768" fmla="*/ 3632401 h 6857947"/>
              <a:gd name="connsiteX769" fmla="*/ 3893329 w 12191906"/>
              <a:gd name="connsiteY769" fmla="*/ 3606417 h 6857947"/>
              <a:gd name="connsiteX770" fmla="*/ 3722381 w 12191906"/>
              <a:gd name="connsiteY770" fmla="*/ 3548200 h 6857947"/>
              <a:gd name="connsiteX771" fmla="*/ 3715979 w 12191906"/>
              <a:gd name="connsiteY771" fmla="*/ 3578528 h 6857947"/>
              <a:gd name="connsiteX772" fmla="*/ 3730836 w 12191906"/>
              <a:gd name="connsiteY772" fmla="*/ 3575708 h 6857947"/>
              <a:gd name="connsiteX773" fmla="*/ 3722381 w 12191906"/>
              <a:gd name="connsiteY773" fmla="*/ 3548200 h 6857947"/>
              <a:gd name="connsiteX774" fmla="*/ 3751038 w 12191906"/>
              <a:gd name="connsiteY774" fmla="*/ 3510862 h 6857947"/>
              <a:gd name="connsiteX775" fmla="*/ 3763303 w 12191906"/>
              <a:gd name="connsiteY775" fmla="*/ 3525416 h 6857947"/>
              <a:gd name="connsiteX776" fmla="*/ 3771761 w 12191906"/>
              <a:gd name="connsiteY776" fmla="*/ 3519320 h 6857947"/>
              <a:gd name="connsiteX777" fmla="*/ 3777475 w 12191906"/>
              <a:gd name="connsiteY777" fmla="*/ 3523283 h 6857947"/>
              <a:gd name="connsiteX778" fmla="*/ 3777019 w 12191906"/>
              <a:gd name="connsiteY778" fmla="*/ 3586453 h 6857947"/>
              <a:gd name="connsiteX779" fmla="*/ 3801094 w 12191906"/>
              <a:gd name="connsiteY779" fmla="*/ 3554220 h 6857947"/>
              <a:gd name="connsiteX780" fmla="*/ 3792487 w 12191906"/>
              <a:gd name="connsiteY780" fmla="*/ 3520539 h 6857947"/>
              <a:gd name="connsiteX781" fmla="*/ 3773285 w 12191906"/>
              <a:gd name="connsiteY781" fmla="*/ 3518177 h 6857947"/>
              <a:gd name="connsiteX782" fmla="*/ 3774809 w 12191906"/>
              <a:gd name="connsiteY782" fmla="*/ 3516882 h 6857947"/>
              <a:gd name="connsiteX783" fmla="*/ 3768789 w 12191906"/>
              <a:gd name="connsiteY783" fmla="*/ 3516729 h 6857947"/>
              <a:gd name="connsiteX784" fmla="*/ 3751038 w 12191906"/>
              <a:gd name="connsiteY784" fmla="*/ 3510862 h 6857947"/>
              <a:gd name="connsiteX785" fmla="*/ 2115451 w 12191906"/>
              <a:gd name="connsiteY785" fmla="*/ 3487216 h 6857947"/>
              <a:gd name="connsiteX786" fmla="*/ 2112379 w 12191906"/>
              <a:gd name="connsiteY786" fmla="*/ 3487786 h 6857947"/>
              <a:gd name="connsiteX787" fmla="*/ 2115079 w 12191906"/>
              <a:gd name="connsiteY787" fmla="*/ 3502321 h 6857947"/>
              <a:gd name="connsiteX788" fmla="*/ 2118149 w 12191906"/>
              <a:gd name="connsiteY788" fmla="*/ 3501750 h 6857947"/>
              <a:gd name="connsiteX789" fmla="*/ 3880526 w 12191906"/>
              <a:gd name="connsiteY789" fmla="*/ 3430700 h 6857947"/>
              <a:gd name="connsiteX790" fmla="*/ 3851642 w 12191906"/>
              <a:gd name="connsiteY790" fmla="*/ 3494098 h 6857947"/>
              <a:gd name="connsiteX791" fmla="*/ 3841429 w 12191906"/>
              <a:gd name="connsiteY791" fmla="*/ 3482744 h 6857947"/>
              <a:gd name="connsiteX792" fmla="*/ 3857282 w 12191906"/>
              <a:gd name="connsiteY792" fmla="*/ 3432909 h 6857947"/>
              <a:gd name="connsiteX793" fmla="*/ 3880526 w 12191906"/>
              <a:gd name="connsiteY793" fmla="*/ 3430700 h 6857947"/>
              <a:gd name="connsiteX794" fmla="*/ 3782524 w 12191906"/>
              <a:gd name="connsiteY794" fmla="*/ 3372395 h 6857947"/>
              <a:gd name="connsiteX795" fmla="*/ 3779529 w 12191906"/>
              <a:gd name="connsiteY795" fmla="*/ 3372950 h 6857947"/>
              <a:gd name="connsiteX796" fmla="*/ 3782228 w 12191906"/>
              <a:gd name="connsiteY796" fmla="*/ 3387484 h 6857947"/>
              <a:gd name="connsiteX797" fmla="*/ 3785223 w 12191906"/>
              <a:gd name="connsiteY797" fmla="*/ 3386927 h 6857947"/>
              <a:gd name="connsiteX798" fmla="*/ 3882584 w 12191906"/>
              <a:gd name="connsiteY798" fmla="*/ 3346976 h 6857947"/>
              <a:gd name="connsiteX799" fmla="*/ 3895769 w 12191906"/>
              <a:gd name="connsiteY799" fmla="*/ 3418358 h 6857947"/>
              <a:gd name="connsiteX800" fmla="*/ 3875191 w 12191906"/>
              <a:gd name="connsiteY800" fmla="*/ 3400229 h 6857947"/>
              <a:gd name="connsiteX801" fmla="*/ 3857205 w 12191906"/>
              <a:gd name="connsiteY801" fmla="*/ 3403581 h 6857947"/>
              <a:gd name="connsiteX802" fmla="*/ 3858273 w 12191906"/>
              <a:gd name="connsiteY802" fmla="*/ 3404724 h 6857947"/>
              <a:gd name="connsiteX803" fmla="*/ 3854157 w 12191906"/>
              <a:gd name="connsiteY803" fmla="*/ 3417751 h 6857947"/>
              <a:gd name="connsiteX804" fmla="*/ 3850423 w 12191906"/>
              <a:gd name="connsiteY804" fmla="*/ 3413712 h 6857947"/>
              <a:gd name="connsiteX805" fmla="*/ 3855985 w 12191906"/>
              <a:gd name="connsiteY805" fmla="*/ 3402285 h 6857947"/>
              <a:gd name="connsiteX806" fmla="*/ 3857053 w 12191906"/>
              <a:gd name="connsiteY806" fmla="*/ 3403428 h 6857947"/>
              <a:gd name="connsiteX807" fmla="*/ 3851719 w 12191906"/>
              <a:gd name="connsiteY807" fmla="*/ 3374709 h 6857947"/>
              <a:gd name="connsiteX808" fmla="*/ 3869810 w 12191906"/>
              <a:gd name="connsiteY808" fmla="*/ 3371366 h 6857947"/>
              <a:gd name="connsiteX809" fmla="*/ 3875191 w 12191906"/>
              <a:gd name="connsiteY809" fmla="*/ 3400152 h 6857947"/>
              <a:gd name="connsiteX810" fmla="*/ 3882203 w 12191906"/>
              <a:gd name="connsiteY810" fmla="*/ 3387509 h 6857947"/>
              <a:gd name="connsiteX811" fmla="*/ 3869872 w 12191906"/>
              <a:gd name="connsiteY811" fmla="*/ 3371326 h 6857947"/>
              <a:gd name="connsiteX812" fmla="*/ 3829694 w 12191906"/>
              <a:gd name="connsiteY812" fmla="*/ 3330594 h 6857947"/>
              <a:gd name="connsiteX813" fmla="*/ 3842649 w 12191906"/>
              <a:gd name="connsiteY813" fmla="*/ 3365186 h 6857947"/>
              <a:gd name="connsiteX814" fmla="*/ 3839601 w 12191906"/>
              <a:gd name="connsiteY814" fmla="*/ 3373795 h 6857947"/>
              <a:gd name="connsiteX815" fmla="*/ 3799516 w 12191906"/>
              <a:gd name="connsiteY815" fmla="*/ 3359168 h 6857947"/>
              <a:gd name="connsiteX816" fmla="*/ 3829694 w 12191906"/>
              <a:gd name="connsiteY816" fmla="*/ 3330594 h 6857947"/>
              <a:gd name="connsiteX817" fmla="*/ 3867647 w 12191906"/>
              <a:gd name="connsiteY817" fmla="*/ 3310326 h 6857947"/>
              <a:gd name="connsiteX818" fmla="*/ 3870390 w 12191906"/>
              <a:gd name="connsiteY818" fmla="*/ 3322745 h 6857947"/>
              <a:gd name="connsiteX819" fmla="*/ 3853547 w 12191906"/>
              <a:gd name="connsiteY819" fmla="*/ 3328308 h 6857947"/>
              <a:gd name="connsiteX820" fmla="*/ 3850956 w 12191906"/>
              <a:gd name="connsiteY820" fmla="*/ 3319164 h 6857947"/>
              <a:gd name="connsiteX821" fmla="*/ 3867647 w 12191906"/>
              <a:gd name="connsiteY821" fmla="*/ 3310326 h 6857947"/>
              <a:gd name="connsiteX822" fmla="*/ 3894244 w 12191906"/>
              <a:gd name="connsiteY822" fmla="*/ 3309412 h 6857947"/>
              <a:gd name="connsiteX823" fmla="*/ 3898740 w 12191906"/>
              <a:gd name="connsiteY823" fmla="*/ 3333490 h 6857947"/>
              <a:gd name="connsiteX824" fmla="*/ 3894472 w 12191906"/>
              <a:gd name="connsiteY824" fmla="*/ 3335316 h 6857947"/>
              <a:gd name="connsiteX825" fmla="*/ 3886623 w 12191906"/>
              <a:gd name="connsiteY825" fmla="*/ 3311696 h 6857947"/>
              <a:gd name="connsiteX826" fmla="*/ 3894244 w 12191906"/>
              <a:gd name="connsiteY826" fmla="*/ 3309412 h 6857947"/>
              <a:gd name="connsiteX827" fmla="*/ 3811726 w 12191906"/>
              <a:gd name="connsiteY827" fmla="*/ 3277152 h 6857947"/>
              <a:gd name="connsiteX828" fmla="*/ 3808654 w 12191906"/>
              <a:gd name="connsiteY828" fmla="*/ 3277723 h 6857947"/>
              <a:gd name="connsiteX829" fmla="*/ 3811340 w 12191906"/>
              <a:gd name="connsiteY829" fmla="*/ 3292180 h 6857947"/>
              <a:gd name="connsiteX830" fmla="*/ 3814413 w 12191906"/>
              <a:gd name="connsiteY830" fmla="*/ 3291610 h 6857947"/>
              <a:gd name="connsiteX831" fmla="*/ 3864903 w 12191906"/>
              <a:gd name="connsiteY831" fmla="*/ 3265757 h 6857947"/>
              <a:gd name="connsiteX832" fmla="*/ 3870161 w 12191906"/>
              <a:gd name="connsiteY832" fmla="*/ 3314668 h 6857947"/>
              <a:gd name="connsiteX833" fmla="*/ 3849127 w 12191906"/>
              <a:gd name="connsiteY833" fmla="*/ 3276347 h 6857947"/>
              <a:gd name="connsiteX834" fmla="*/ 3864903 w 12191906"/>
              <a:gd name="connsiteY834" fmla="*/ 3265757 h 6857947"/>
              <a:gd name="connsiteX835" fmla="*/ 3864598 w 12191906"/>
              <a:gd name="connsiteY835" fmla="*/ 3242286 h 6857947"/>
              <a:gd name="connsiteX836" fmla="*/ 3865512 w 12191906"/>
              <a:gd name="connsiteY836" fmla="*/ 3247089 h 6857947"/>
              <a:gd name="connsiteX837" fmla="*/ 3856443 w 12191906"/>
              <a:gd name="connsiteY837" fmla="*/ 3248766 h 6857947"/>
              <a:gd name="connsiteX838" fmla="*/ 3855529 w 12191906"/>
              <a:gd name="connsiteY838" fmla="*/ 3243964 h 6857947"/>
              <a:gd name="connsiteX839" fmla="*/ 3864598 w 12191906"/>
              <a:gd name="connsiteY839" fmla="*/ 3242286 h 6857947"/>
              <a:gd name="connsiteX840" fmla="*/ 2513082 w 12191906"/>
              <a:gd name="connsiteY840" fmla="*/ 3203543 h 6857947"/>
              <a:gd name="connsiteX841" fmla="*/ 2510085 w 12191906"/>
              <a:gd name="connsiteY841" fmla="*/ 3204100 h 6857947"/>
              <a:gd name="connsiteX842" fmla="*/ 2512772 w 12191906"/>
              <a:gd name="connsiteY842" fmla="*/ 3218558 h 6857947"/>
              <a:gd name="connsiteX843" fmla="*/ 2515769 w 12191906"/>
              <a:gd name="connsiteY843" fmla="*/ 3218003 h 6857947"/>
              <a:gd name="connsiteX844" fmla="*/ 3784105 w 12191906"/>
              <a:gd name="connsiteY844" fmla="*/ 3176087 h 6857947"/>
              <a:gd name="connsiteX845" fmla="*/ 3768943 w 12191906"/>
              <a:gd name="connsiteY845" fmla="*/ 3181773 h 6857947"/>
              <a:gd name="connsiteX846" fmla="*/ 3774657 w 12191906"/>
              <a:gd name="connsiteY846" fmla="*/ 3208372 h 6857947"/>
              <a:gd name="connsiteX847" fmla="*/ 3757819 w 12191906"/>
              <a:gd name="connsiteY847" fmla="*/ 3213703 h 6857947"/>
              <a:gd name="connsiteX848" fmla="*/ 3766887 w 12191906"/>
              <a:gd name="connsiteY848" fmla="*/ 3262465 h 6857947"/>
              <a:gd name="connsiteX849" fmla="*/ 3773971 w 12191906"/>
              <a:gd name="connsiteY849" fmla="*/ 3209133 h 6857947"/>
              <a:gd name="connsiteX850" fmla="*/ 3782961 w 12191906"/>
              <a:gd name="connsiteY850" fmla="*/ 3206085 h 6857947"/>
              <a:gd name="connsiteX851" fmla="*/ 3783033 w 12191906"/>
              <a:gd name="connsiteY851" fmla="*/ 3207164 h 6857947"/>
              <a:gd name="connsiteX852" fmla="*/ 3782353 w 12191906"/>
              <a:gd name="connsiteY852" fmla="*/ 3208904 h 6857947"/>
              <a:gd name="connsiteX853" fmla="*/ 3790885 w 12191906"/>
              <a:gd name="connsiteY853" fmla="*/ 3219568 h 6857947"/>
              <a:gd name="connsiteX854" fmla="*/ 3792867 w 12191906"/>
              <a:gd name="connsiteY854" fmla="*/ 3214464 h 6857947"/>
              <a:gd name="connsiteX855" fmla="*/ 3783039 w 12191906"/>
              <a:gd name="connsiteY855" fmla="*/ 3207380 h 6857947"/>
              <a:gd name="connsiteX856" fmla="*/ 3783039 w 12191906"/>
              <a:gd name="connsiteY856" fmla="*/ 3207224 h 6857947"/>
              <a:gd name="connsiteX857" fmla="*/ 3783571 w 12191906"/>
              <a:gd name="connsiteY857" fmla="*/ 3205778 h 6857947"/>
              <a:gd name="connsiteX858" fmla="*/ 3782963 w 12191906"/>
              <a:gd name="connsiteY858" fmla="*/ 3206081 h 6857947"/>
              <a:gd name="connsiteX859" fmla="*/ 3786258 w 12191906"/>
              <a:gd name="connsiteY859" fmla="*/ 3192336 h 6857947"/>
              <a:gd name="connsiteX860" fmla="*/ 3798520 w 12191906"/>
              <a:gd name="connsiteY860" fmla="*/ 3189635 h 6857947"/>
              <a:gd name="connsiteX861" fmla="*/ 3798598 w 12191906"/>
              <a:gd name="connsiteY861" fmla="*/ 3189714 h 6857947"/>
              <a:gd name="connsiteX862" fmla="*/ 3797745 w 12191906"/>
              <a:gd name="connsiteY862" fmla="*/ 3189927 h 6857947"/>
              <a:gd name="connsiteX863" fmla="*/ 3806507 w 12191906"/>
              <a:gd name="connsiteY863" fmla="*/ 3217585 h 6857947"/>
              <a:gd name="connsiteX864" fmla="*/ 3812147 w 12191906"/>
              <a:gd name="connsiteY864" fmla="*/ 3215225 h 6857947"/>
              <a:gd name="connsiteX865" fmla="*/ 3798694 w 12191906"/>
              <a:gd name="connsiteY865" fmla="*/ 3189763 h 6857947"/>
              <a:gd name="connsiteX866" fmla="*/ 3799879 w 12191906"/>
              <a:gd name="connsiteY866" fmla="*/ 3189394 h 6857947"/>
              <a:gd name="connsiteX867" fmla="*/ 3798582 w 12191906"/>
              <a:gd name="connsiteY867" fmla="*/ 3189610 h 6857947"/>
              <a:gd name="connsiteX868" fmla="*/ 3798582 w 12191906"/>
              <a:gd name="connsiteY868" fmla="*/ 3189546 h 6857947"/>
              <a:gd name="connsiteX869" fmla="*/ 3784105 w 12191906"/>
              <a:gd name="connsiteY869" fmla="*/ 3176087 h 6857947"/>
              <a:gd name="connsiteX870" fmla="*/ 3760789 w 12191906"/>
              <a:gd name="connsiteY870" fmla="*/ 3167981 h 6857947"/>
              <a:gd name="connsiteX871" fmla="*/ 3758810 w 12191906"/>
              <a:gd name="connsiteY871" fmla="*/ 3173087 h 6857947"/>
              <a:gd name="connsiteX872" fmla="*/ 3768639 w 12191906"/>
              <a:gd name="connsiteY872" fmla="*/ 3180096 h 6857947"/>
              <a:gd name="connsiteX873" fmla="*/ 3768639 w 12191906"/>
              <a:gd name="connsiteY873" fmla="*/ 3180253 h 6857947"/>
              <a:gd name="connsiteX874" fmla="*/ 3768637 w 12191906"/>
              <a:gd name="connsiteY874" fmla="*/ 3180247 h 6857947"/>
              <a:gd name="connsiteX875" fmla="*/ 3768027 w 12191906"/>
              <a:gd name="connsiteY875" fmla="*/ 3181772 h 6857947"/>
              <a:gd name="connsiteX876" fmla="*/ 3768941 w 12191906"/>
              <a:gd name="connsiteY876" fmla="*/ 3181696 h 6857947"/>
              <a:gd name="connsiteX877" fmla="*/ 3768649 w 12191906"/>
              <a:gd name="connsiteY877" fmla="*/ 3180300 h 6857947"/>
              <a:gd name="connsiteX878" fmla="*/ 3769325 w 12191906"/>
              <a:gd name="connsiteY878" fmla="*/ 3178650 h 6857947"/>
              <a:gd name="connsiteX879" fmla="*/ 3760789 w 12191906"/>
              <a:gd name="connsiteY879" fmla="*/ 3167981 h 6857947"/>
              <a:gd name="connsiteX880" fmla="*/ 3900341 w 12191906"/>
              <a:gd name="connsiteY880" fmla="*/ 3155650 h 6857947"/>
              <a:gd name="connsiteX881" fmla="*/ 3908038 w 12191906"/>
              <a:gd name="connsiteY881" fmla="*/ 3175232 h 6857947"/>
              <a:gd name="connsiteX882" fmla="*/ 3900645 w 12191906"/>
              <a:gd name="connsiteY882" fmla="*/ 3192681 h 6857947"/>
              <a:gd name="connsiteX883" fmla="*/ 3900341 w 12191906"/>
              <a:gd name="connsiteY883" fmla="*/ 3155650 h 6857947"/>
              <a:gd name="connsiteX884" fmla="*/ 2534095 w 12191906"/>
              <a:gd name="connsiteY884" fmla="*/ 3153522 h 6857947"/>
              <a:gd name="connsiteX885" fmla="*/ 2523046 w 12191906"/>
              <a:gd name="connsiteY885" fmla="*/ 3159388 h 6857947"/>
              <a:gd name="connsiteX886" fmla="*/ 2535162 w 12191906"/>
              <a:gd name="connsiteY886" fmla="*/ 3186740 h 6857947"/>
              <a:gd name="connsiteX887" fmla="*/ 2539124 w 12191906"/>
              <a:gd name="connsiteY887" fmla="*/ 3180264 h 6857947"/>
              <a:gd name="connsiteX888" fmla="*/ 2534095 w 12191906"/>
              <a:gd name="connsiteY888" fmla="*/ 3153522 h 6857947"/>
              <a:gd name="connsiteX889" fmla="*/ 2534019 w 12191906"/>
              <a:gd name="connsiteY889" fmla="*/ 3153216 h 6857947"/>
              <a:gd name="connsiteX890" fmla="*/ 2534095 w 12191906"/>
              <a:gd name="connsiteY890" fmla="*/ 3153445 h 6857947"/>
              <a:gd name="connsiteX891" fmla="*/ 2534248 w 12191906"/>
              <a:gd name="connsiteY891" fmla="*/ 3153367 h 6857947"/>
              <a:gd name="connsiteX892" fmla="*/ 3782152 w 12191906"/>
              <a:gd name="connsiteY892" fmla="*/ 3152741 h 6857947"/>
              <a:gd name="connsiteX893" fmla="*/ 3773086 w 12191906"/>
              <a:gd name="connsiteY893" fmla="*/ 3154424 h 6857947"/>
              <a:gd name="connsiteX894" fmla="*/ 3773977 w 12191906"/>
              <a:gd name="connsiteY894" fmla="*/ 3159218 h 6857947"/>
              <a:gd name="connsiteX895" fmla="*/ 3783041 w 12191906"/>
              <a:gd name="connsiteY895" fmla="*/ 3157534 h 6857947"/>
              <a:gd name="connsiteX896" fmla="*/ 2538133 w 12191906"/>
              <a:gd name="connsiteY896" fmla="*/ 3140264 h 6857947"/>
              <a:gd name="connsiteX897" fmla="*/ 2535314 w 12191906"/>
              <a:gd name="connsiteY897" fmla="*/ 3152911 h 6857947"/>
              <a:gd name="connsiteX898" fmla="*/ 2534171 w 12191906"/>
              <a:gd name="connsiteY898" fmla="*/ 3153522 h 6857947"/>
              <a:gd name="connsiteX899" fmla="*/ 2536228 w 12191906"/>
              <a:gd name="connsiteY899" fmla="*/ 3155807 h 6857947"/>
              <a:gd name="connsiteX900" fmla="*/ 2541867 w 12191906"/>
              <a:gd name="connsiteY900" fmla="*/ 3144302 h 6857947"/>
              <a:gd name="connsiteX901" fmla="*/ 2538133 w 12191906"/>
              <a:gd name="connsiteY901" fmla="*/ 3140264 h 6857947"/>
              <a:gd name="connsiteX902" fmla="*/ 3902170 w 12191906"/>
              <a:gd name="connsiteY902" fmla="*/ 3111762 h 6857947"/>
              <a:gd name="connsiteX903" fmla="*/ 3905904 w 12191906"/>
              <a:gd name="connsiteY903" fmla="*/ 3115799 h 6857947"/>
              <a:gd name="connsiteX904" fmla="*/ 3900417 w 12191906"/>
              <a:gd name="connsiteY904" fmla="*/ 3127307 h 6857947"/>
              <a:gd name="connsiteX905" fmla="*/ 3899350 w 12191906"/>
              <a:gd name="connsiteY905" fmla="*/ 3126160 h 6857947"/>
              <a:gd name="connsiteX906" fmla="*/ 3902018 w 12191906"/>
              <a:gd name="connsiteY906" fmla="*/ 3140489 h 6857947"/>
              <a:gd name="connsiteX907" fmla="*/ 3918631 w 12191906"/>
              <a:gd name="connsiteY907" fmla="*/ 3137441 h 6857947"/>
              <a:gd name="connsiteX908" fmla="*/ 3920995 w 12191906"/>
              <a:gd name="connsiteY908" fmla="*/ 3146888 h 6857947"/>
              <a:gd name="connsiteX909" fmla="*/ 3904609 w 12191906"/>
              <a:gd name="connsiteY909" fmla="*/ 3154888 h 6857947"/>
              <a:gd name="connsiteX910" fmla="*/ 3901941 w 12191906"/>
              <a:gd name="connsiteY910" fmla="*/ 3140412 h 6857947"/>
              <a:gd name="connsiteX911" fmla="*/ 3892567 w 12191906"/>
              <a:gd name="connsiteY911" fmla="*/ 3132106 h 6857947"/>
              <a:gd name="connsiteX912" fmla="*/ 3899121 w 12191906"/>
              <a:gd name="connsiteY912" fmla="*/ 3126010 h 6857947"/>
              <a:gd name="connsiteX913" fmla="*/ 3898055 w 12191906"/>
              <a:gd name="connsiteY913" fmla="*/ 3124789 h 6857947"/>
              <a:gd name="connsiteX914" fmla="*/ 3902170 w 12191906"/>
              <a:gd name="connsiteY914" fmla="*/ 3111762 h 6857947"/>
              <a:gd name="connsiteX915" fmla="*/ 3858425 w 12191906"/>
              <a:gd name="connsiteY915" fmla="*/ 3108484 h 6857947"/>
              <a:gd name="connsiteX916" fmla="*/ 3859339 w 12191906"/>
              <a:gd name="connsiteY916" fmla="*/ 3113285 h 6857947"/>
              <a:gd name="connsiteX917" fmla="*/ 3850269 w 12191906"/>
              <a:gd name="connsiteY917" fmla="*/ 3114962 h 6857947"/>
              <a:gd name="connsiteX918" fmla="*/ 3849355 w 12191906"/>
              <a:gd name="connsiteY918" fmla="*/ 3110160 h 6857947"/>
              <a:gd name="connsiteX919" fmla="*/ 3858425 w 12191906"/>
              <a:gd name="connsiteY919" fmla="*/ 3108484 h 6857947"/>
              <a:gd name="connsiteX920" fmla="*/ 2560410 w 12191906"/>
              <a:gd name="connsiteY920" fmla="*/ 3104723 h 6857947"/>
              <a:gd name="connsiteX921" fmla="*/ 2557413 w 12191906"/>
              <a:gd name="connsiteY921" fmla="*/ 3105279 h 6857947"/>
              <a:gd name="connsiteX922" fmla="*/ 2560097 w 12191906"/>
              <a:gd name="connsiteY922" fmla="*/ 3119740 h 6857947"/>
              <a:gd name="connsiteX923" fmla="*/ 2563094 w 12191906"/>
              <a:gd name="connsiteY923" fmla="*/ 3119185 h 6857947"/>
              <a:gd name="connsiteX924" fmla="*/ 2177044 w 12191906"/>
              <a:gd name="connsiteY924" fmla="*/ 3103280 h 6857947"/>
              <a:gd name="connsiteX925" fmla="*/ 2169500 w 12191906"/>
              <a:gd name="connsiteY925" fmla="*/ 3106328 h 6857947"/>
              <a:gd name="connsiteX926" fmla="*/ 2177425 w 12191906"/>
              <a:gd name="connsiteY926" fmla="*/ 3129264 h 6857947"/>
              <a:gd name="connsiteX927" fmla="*/ 2181541 w 12191906"/>
              <a:gd name="connsiteY927" fmla="*/ 3127359 h 6857947"/>
              <a:gd name="connsiteX928" fmla="*/ 2453834 w 12191906"/>
              <a:gd name="connsiteY928" fmla="*/ 3069657 h 6857947"/>
              <a:gd name="connsiteX929" fmla="*/ 2444770 w 12191906"/>
              <a:gd name="connsiteY929" fmla="*/ 3071341 h 6857947"/>
              <a:gd name="connsiteX930" fmla="*/ 2445675 w 12191906"/>
              <a:gd name="connsiteY930" fmla="*/ 3076212 h 6857947"/>
              <a:gd name="connsiteX931" fmla="*/ 2454739 w 12191906"/>
              <a:gd name="connsiteY931" fmla="*/ 3074525 h 6857947"/>
              <a:gd name="connsiteX932" fmla="*/ 3930289 w 12191906"/>
              <a:gd name="connsiteY932" fmla="*/ 3061545 h 6857947"/>
              <a:gd name="connsiteX933" fmla="*/ 3933949 w 12191906"/>
              <a:gd name="connsiteY933" fmla="*/ 3065584 h 6857947"/>
              <a:gd name="connsiteX934" fmla="*/ 3928461 w 12191906"/>
              <a:gd name="connsiteY934" fmla="*/ 3077090 h 6857947"/>
              <a:gd name="connsiteX935" fmla="*/ 3927242 w 12191906"/>
              <a:gd name="connsiteY935" fmla="*/ 3075794 h 6857947"/>
              <a:gd name="connsiteX936" fmla="*/ 3929755 w 12191906"/>
              <a:gd name="connsiteY936" fmla="*/ 3086920 h 6857947"/>
              <a:gd name="connsiteX937" fmla="*/ 3912838 w 12191906"/>
              <a:gd name="connsiteY937" fmla="*/ 3092481 h 6857947"/>
              <a:gd name="connsiteX938" fmla="*/ 3910324 w 12191906"/>
              <a:gd name="connsiteY938" fmla="*/ 3083262 h 6857947"/>
              <a:gd name="connsiteX939" fmla="*/ 3926404 w 12191906"/>
              <a:gd name="connsiteY939" fmla="*/ 3074804 h 6857947"/>
              <a:gd name="connsiteX940" fmla="*/ 3926175 w 12191906"/>
              <a:gd name="connsiteY940" fmla="*/ 3074577 h 6857947"/>
              <a:gd name="connsiteX941" fmla="*/ 3930289 w 12191906"/>
              <a:gd name="connsiteY941" fmla="*/ 3061545 h 6857947"/>
              <a:gd name="connsiteX942" fmla="*/ 3904761 w 12191906"/>
              <a:gd name="connsiteY942" fmla="*/ 3054917 h 6857947"/>
              <a:gd name="connsiteX943" fmla="*/ 3905676 w 12191906"/>
              <a:gd name="connsiteY943" fmla="*/ 3059794 h 6857947"/>
              <a:gd name="connsiteX944" fmla="*/ 3896607 w 12191906"/>
              <a:gd name="connsiteY944" fmla="*/ 3061469 h 6857947"/>
              <a:gd name="connsiteX945" fmla="*/ 3895692 w 12191906"/>
              <a:gd name="connsiteY945" fmla="*/ 3056593 h 6857947"/>
              <a:gd name="connsiteX946" fmla="*/ 3904761 w 12191906"/>
              <a:gd name="connsiteY946" fmla="*/ 3054917 h 6857947"/>
              <a:gd name="connsiteX947" fmla="*/ 2185811 w 12191906"/>
              <a:gd name="connsiteY947" fmla="*/ 3053447 h 6857947"/>
              <a:gd name="connsiteX948" fmla="*/ 2163104 w 12191906"/>
              <a:gd name="connsiteY948" fmla="*/ 3063353 h 6857947"/>
              <a:gd name="connsiteX949" fmla="*/ 2164933 w 12191906"/>
              <a:gd name="connsiteY949" fmla="*/ 3070591 h 6857947"/>
              <a:gd name="connsiteX950" fmla="*/ 2189011 w 12191906"/>
              <a:gd name="connsiteY950" fmla="*/ 3066096 h 6857947"/>
              <a:gd name="connsiteX951" fmla="*/ 2185811 w 12191906"/>
              <a:gd name="connsiteY951" fmla="*/ 3053447 h 6857947"/>
              <a:gd name="connsiteX952" fmla="*/ 3769883 w 12191906"/>
              <a:gd name="connsiteY952" fmla="*/ 3035032 h 6857947"/>
              <a:gd name="connsiteX953" fmla="*/ 3760819 w 12191906"/>
              <a:gd name="connsiteY953" fmla="*/ 3036720 h 6857947"/>
              <a:gd name="connsiteX954" fmla="*/ 3761723 w 12191906"/>
              <a:gd name="connsiteY954" fmla="*/ 3041591 h 6857947"/>
              <a:gd name="connsiteX955" fmla="*/ 3770787 w 12191906"/>
              <a:gd name="connsiteY955" fmla="*/ 3039905 h 6857947"/>
              <a:gd name="connsiteX956" fmla="*/ 2166905 w 12191906"/>
              <a:gd name="connsiteY956" fmla="*/ 2969320 h 6857947"/>
              <a:gd name="connsiteX957" fmla="*/ 2164924 w 12191906"/>
              <a:gd name="connsiteY957" fmla="*/ 2974425 h 6857947"/>
              <a:gd name="connsiteX958" fmla="*/ 2175286 w 12191906"/>
              <a:gd name="connsiteY958" fmla="*/ 2979834 h 6857947"/>
              <a:gd name="connsiteX959" fmla="*/ 2174067 w 12191906"/>
              <a:gd name="connsiteY959" fmla="*/ 2982883 h 6857947"/>
              <a:gd name="connsiteX960" fmla="*/ 2174229 w 12191906"/>
              <a:gd name="connsiteY960" fmla="*/ 2983086 h 6857947"/>
              <a:gd name="connsiteX961" fmla="*/ 2174219 w 12191906"/>
              <a:gd name="connsiteY961" fmla="*/ 2983112 h 6857947"/>
              <a:gd name="connsiteX962" fmla="*/ 2174271 w 12191906"/>
              <a:gd name="connsiteY962" fmla="*/ 2983138 h 6857947"/>
              <a:gd name="connsiteX963" fmla="*/ 2182601 w 12191906"/>
              <a:gd name="connsiteY963" fmla="*/ 2993552 h 6857947"/>
              <a:gd name="connsiteX964" fmla="*/ 2184584 w 12191906"/>
              <a:gd name="connsiteY964" fmla="*/ 2988446 h 6857947"/>
              <a:gd name="connsiteX965" fmla="*/ 2174271 w 12191906"/>
              <a:gd name="connsiteY965" fmla="*/ 2983138 h 6857947"/>
              <a:gd name="connsiteX966" fmla="*/ 2174229 w 12191906"/>
              <a:gd name="connsiteY966" fmla="*/ 2983086 h 6857947"/>
              <a:gd name="connsiteX967" fmla="*/ 2175439 w 12191906"/>
              <a:gd name="connsiteY967" fmla="*/ 2979987 h 6857947"/>
              <a:gd name="connsiteX968" fmla="*/ 2166905 w 12191906"/>
              <a:gd name="connsiteY968" fmla="*/ 2969320 h 6857947"/>
              <a:gd name="connsiteX969" fmla="*/ 3781207 w 12191906"/>
              <a:gd name="connsiteY969" fmla="*/ 2967197 h 6857947"/>
              <a:gd name="connsiteX970" fmla="*/ 3779303 w 12191906"/>
              <a:gd name="connsiteY970" fmla="*/ 3013907 h 6857947"/>
              <a:gd name="connsiteX971" fmla="*/ 3781207 w 12191906"/>
              <a:gd name="connsiteY971" fmla="*/ 2967197 h 6857947"/>
              <a:gd name="connsiteX972" fmla="*/ 3792280 w 12191906"/>
              <a:gd name="connsiteY972" fmla="*/ 2920967 h 6857947"/>
              <a:gd name="connsiteX973" fmla="*/ 3789283 w 12191906"/>
              <a:gd name="connsiteY973" fmla="*/ 2921523 h 6857947"/>
              <a:gd name="connsiteX974" fmla="*/ 3791982 w 12191906"/>
              <a:gd name="connsiteY974" fmla="*/ 2936058 h 6857947"/>
              <a:gd name="connsiteX975" fmla="*/ 3794979 w 12191906"/>
              <a:gd name="connsiteY975" fmla="*/ 2935500 h 6857947"/>
              <a:gd name="connsiteX976" fmla="*/ 2939867 w 12191906"/>
              <a:gd name="connsiteY976" fmla="*/ 2916854 h 6857947"/>
              <a:gd name="connsiteX977" fmla="*/ 2924778 w 12191906"/>
              <a:gd name="connsiteY977" fmla="*/ 2919673 h 6857947"/>
              <a:gd name="connsiteX978" fmla="*/ 2927600 w 12191906"/>
              <a:gd name="connsiteY978" fmla="*/ 2931940 h 6857947"/>
              <a:gd name="connsiteX979" fmla="*/ 2941773 w 12191906"/>
              <a:gd name="connsiteY979" fmla="*/ 2923864 h 6857947"/>
              <a:gd name="connsiteX980" fmla="*/ 2939867 w 12191906"/>
              <a:gd name="connsiteY980" fmla="*/ 2916854 h 6857947"/>
              <a:gd name="connsiteX981" fmla="*/ 3813670 w 12191906"/>
              <a:gd name="connsiteY981" fmla="*/ 2889703 h 6857947"/>
              <a:gd name="connsiteX982" fmla="*/ 3810469 w 12191906"/>
              <a:gd name="connsiteY982" fmla="*/ 2896332 h 6857947"/>
              <a:gd name="connsiteX983" fmla="*/ 3814204 w 12191906"/>
              <a:gd name="connsiteY983" fmla="*/ 2900371 h 6857947"/>
              <a:gd name="connsiteX984" fmla="*/ 3813670 w 12191906"/>
              <a:gd name="connsiteY984" fmla="*/ 2889703 h 6857947"/>
              <a:gd name="connsiteX985" fmla="*/ 2243431 w 12191906"/>
              <a:gd name="connsiteY985" fmla="*/ 2863769 h 6857947"/>
              <a:gd name="connsiteX986" fmla="*/ 2240435 w 12191906"/>
              <a:gd name="connsiteY986" fmla="*/ 2864325 h 6857947"/>
              <a:gd name="connsiteX987" fmla="*/ 2243135 w 12191906"/>
              <a:gd name="connsiteY987" fmla="*/ 2878860 h 6857947"/>
              <a:gd name="connsiteX988" fmla="*/ 2246132 w 12191906"/>
              <a:gd name="connsiteY988" fmla="*/ 2878303 h 6857947"/>
              <a:gd name="connsiteX989" fmla="*/ 3820300 w 12191906"/>
              <a:gd name="connsiteY989" fmla="*/ 2855487 h 6857947"/>
              <a:gd name="connsiteX990" fmla="*/ 3813660 w 12191906"/>
              <a:gd name="connsiteY990" fmla="*/ 2860507 h 6857947"/>
              <a:gd name="connsiteX991" fmla="*/ 3816097 w 12191906"/>
              <a:gd name="connsiteY991" fmla="*/ 2879554 h 6857947"/>
              <a:gd name="connsiteX992" fmla="*/ 3800335 w 12191906"/>
              <a:gd name="connsiteY992" fmla="*/ 2861736 h 6857947"/>
              <a:gd name="connsiteX993" fmla="*/ 3813746 w 12191906"/>
              <a:gd name="connsiteY993" fmla="*/ 2889702 h 6857947"/>
              <a:gd name="connsiteX994" fmla="*/ 3816108 w 12191906"/>
              <a:gd name="connsiteY994" fmla="*/ 2884825 h 6857947"/>
              <a:gd name="connsiteX995" fmla="*/ 3818395 w 12191906"/>
              <a:gd name="connsiteY995" fmla="*/ 2887339 h 6857947"/>
              <a:gd name="connsiteX996" fmla="*/ 3816142 w 12191906"/>
              <a:gd name="connsiteY996" fmla="*/ 2879683 h 6857947"/>
              <a:gd name="connsiteX997" fmla="*/ 3824872 w 12191906"/>
              <a:gd name="connsiteY997" fmla="*/ 2889627 h 6857947"/>
              <a:gd name="connsiteX998" fmla="*/ 3820300 w 12191906"/>
              <a:gd name="connsiteY998" fmla="*/ 2855487 h 6857947"/>
              <a:gd name="connsiteX999" fmla="*/ 2436719 w 12191906"/>
              <a:gd name="connsiteY999" fmla="*/ 2842930 h 6857947"/>
              <a:gd name="connsiteX1000" fmla="*/ 2433723 w 12191906"/>
              <a:gd name="connsiteY1000" fmla="*/ 2843487 h 6857947"/>
              <a:gd name="connsiteX1001" fmla="*/ 2436409 w 12191906"/>
              <a:gd name="connsiteY1001" fmla="*/ 2857948 h 6857947"/>
              <a:gd name="connsiteX1002" fmla="*/ 2439407 w 12191906"/>
              <a:gd name="connsiteY1002" fmla="*/ 2857391 h 6857947"/>
              <a:gd name="connsiteX1003" fmla="*/ 3838894 w 12191906"/>
              <a:gd name="connsiteY1003" fmla="*/ 2805728 h 6857947"/>
              <a:gd name="connsiteX1004" fmla="*/ 3833332 w 12191906"/>
              <a:gd name="connsiteY1004" fmla="*/ 2817158 h 6857947"/>
              <a:gd name="connsiteX1005" fmla="*/ 3837066 w 12191906"/>
              <a:gd name="connsiteY1005" fmla="*/ 2821198 h 6857947"/>
              <a:gd name="connsiteX1006" fmla="*/ 3840570 w 12191906"/>
              <a:gd name="connsiteY1006" fmla="*/ 2807635 h 6857947"/>
              <a:gd name="connsiteX1007" fmla="*/ 3838894 w 12191906"/>
              <a:gd name="connsiteY1007" fmla="*/ 2805728 h 6857947"/>
              <a:gd name="connsiteX1008" fmla="*/ 3731768 w 12191906"/>
              <a:gd name="connsiteY1008" fmla="*/ 2797214 h 6857947"/>
              <a:gd name="connsiteX1009" fmla="*/ 3728773 w 12191906"/>
              <a:gd name="connsiteY1009" fmla="*/ 2797770 h 6857947"/>
              <a:gd name="connsiteX1010" fmla="*/ 3731472 w 12191906"/>
              <a:gd name="connsiteY1010" fmla="*/ 2812304 h 6857947"/>
              <a:gd name="connsiteX1011" fmla="*/ 3734469 w 12191906"/>
              <a:gd name="connsiteY1011" fmla="*/ 2811747 h 6857947"/>
              <a:gd name="connsiteX1012" fmla="*/ 3762869 w 12191906"/>
              <a:gd name="connsiteY1012" fmla="*/ 2796513 h 6857947"/>
              <a:gd name="connsiteX1013" fmla="*/ 3753805 w 12191906"/>
              <a:gd name="connsiteY1013" fmla="*/ 2798197 h 6857947"/>
              <a:gd name="connsiteX1014" fmla="*/ 3754709 w 12191906"/>
              <a:gd name="connsiteY1014" fmla="*/ 2803065 h 6857947"/>
              <a:gd name="connsiteX1015" fmla="*/ 3763773 w 12191906"/>
              <a:gd name="connsiteY1015" fmla="*/ 2801384 h 6857947"/>
              <a:gd name="connsiteX1016" fmla="*/ 3782166 w 12191906"/>
              <a:gd name="connsiteY1016" fmla="*/ 2747968 h 6857947"/>
              <a:gd name="connsiteX1017" fmla="*/ 3773100 w 12191906"/>
              <a:gd name="connsiteY1017" fmla="*/ 2749651 h 6857947"/>
              <a:gd name="connsiteX1018" fmla="*/ 3774006 w 12191906"/>
              <a:gd name="connsiteY1018" fmla="*/ 2754526 h 6857947"/>
              <a:gd name="connsiteX1019" fmla="*/ 3783070 w 12191906"/>
              <a:gd name="connsiteY1019" fmla="*/ 2752836 h 6857947"/>
              <a:gd name="connsiteX1020" fmla="*/ 3939656 w 12191906"/>
              <a:gd name="connsiteY1020" fmla="*/ 2746306 h 6857947"/>
              <a:gd name="connsiteX1021" fmla="*/ 3944155 w 12191906"/>
              <a:gd name="connsiteY1021" fmla="*/ 2770388 h 6857947"/>
              <a:gd name="connsiteX1022" fmla="*/ 3939886 w 12191906"/>
              <a:gd name="connsiteY1022" fmla="*/ 2772138 h 6857947"/>
              <a:gd name="connsiteX1023" fmla="*/ 3932041 w 12191906"/>
              <a:gd name="connsiteY1023" fmla="*/ 2748515 h 6857947"/>
              <a:gd name="connsiteX1024" fmla="*/ 3939656 w 12191906"/>
              <a:gd name="connsiteY1024" fmla="*/ 2746306 h 6857947"/>
              <a:gd name="connsiteX1025" fmla="*/ 2289284 w 12191906"/>
              <a:gd name="connsiteY1025" fmla="*/ 2740284 h 6857947"/>
              <a:gd name="connsiteX1026" fmla="*/ 2280219 w 12191906"/>
              <a:gd name="connsiteY1026" fmla="*/ 2741968 h 6857947"/>
              <a:gd name="connsiteX1027" fmla="*/ 2281109 w 12191906"/>
              <a:gd name="connsiteY1027" fmla="*/ 2746763 h 6857947"/>
              <a:gd name="connsiteX1028" fmla="*/ 2290174 w 12191906"/>
              <a:gd name="connsiteY1028" fmla="*/ 2745080 h 6857947"/>
              <a:gd name="connsiteX1029" fmla="*/ 2104418 w 12191906"/>
              <a:gd name="connsiteY1029" fmla="*/ 2619677 h 6857947"/>
              <a:gd name="connsiteX1030" fmla="*/ 2101422 w 12191906"/>
              <a:gd name="connsiteY1030" fmla="*/ 2620232 h 6857947"/>
              <a:gd name="connsiteX1031" fmla="*/ 2104120 w 12191906"/>
              <a:gd name="connsiteY1031" fmla="*/ 2634766 h 6857947"/>
              <a:gd name="connsiteX1032" fmla="*/ 2107116 w 12191906"/>
              <a:gd name="connsiteY1032" fmla="*/ 2634209 h 6857947"/>
              <a:gd name="connsiteX1033" fmla="*/ 2271426 w 12191906"/>
              <a:gd name="connsiteY1033" fmla="*/ 2592470 h 6857947"/>
              <a:gd name="connsiteX1034" fmla="*/ 2253296 w 12191906"/>
              <a:gd name="connsiteY1034" fmla="*/ 2595838 h 6857947"/>
              <a:gd name="connsiteX1035" fmla="*/ 2254647 w 12191906"/>
              <a:gd name="connsiteY1035" fmla="*/ 2603105 h 6857947"/>
              <a:gd name="connsiteX1036" fmla="*/ 2272776 w 12191906"/>
              <a:gd name="connsiteY1036" fmla="*/ 2599735 h 6857947"/>
              <a:gd name="connsiteX1037" fmla="*/ 3741674 w 12191906"/>
              <a:gd name="connsiteY1037" fmla="*/ 2530620 h 6857947"/>
              <a:gd name="connsiteX1038" fmla="*/ 3732610 w 12191906"/>
              <a:gd name="connsiteY1038" fmla="*/ 2532300 h 6857947"/>
              <a:gd name="connsiteX1039" fmla="*/ 3733496 w 12191906"/>
              <a:gd name="connsiteY1039" fmla="*/ 2537095 h 6857947"/>
              <a:gd name="connsiteX1040" fmla="*/ 3742564 w 12191906"/>
              <a:gd name="connsiteY1040" fmla="*/ 2535415 h 6857947"/>
              <a:gd name="connsiteX1041" fmla="*/ 3016449 w 12191906"/>
              <a:gd name="connsiteY1041" fmla="*/ 2513947 h 6857947"/>
              <a:gd name="connsiteX1042" fmla="*/ 2998320 w 12191906"/>
              <a:gd name="connsiteY1042" fmla="*/ 2517314 h 6857947"/>
              <a:gd name="connsiteX1043" fmla="*/ 2999671 w 12191906"/>
              <a:gd name="connsiteY1043" fmla="*/ 2524587 h 6857947"/>
              <a:gd name="connsiteX1044" fmla="*/ 3017800 w 12191906"/>
              <a:gd name="connsiteY1044" fmla="*/ 2521210 h 6857947"/>
              <a:gd name="connsiteX1045" fmla="*/ 3751920 w 12191906"/>
              <a:gd name="connsiteY1045" fmla="*/ 2483605 h 6857947"/>
              <a:gd name="connsiteX1046" fmla="*/ 3742856 w 12191906"/>
              <a:gd name="connsiteY1046" fmla="*/ 2485289 h 6857947"/>
              <a:gd name="connsiteX1047" fmla="*/ 3743747 w 12191906"/>
              <a:gd name="connsiteY1047" fmla="*/ 2490084 h 6857947"/>
              <a:gd name="connsiteX1048" fmla="*/ 3752811 w 12191906"/>
              <a:gd name="connsiteY1048" fmla="*/ 2488400 h 6857947"/>
              <a:gd name="connsiteX1049" fmla="*/ 2131858 w 12191906"/>
              <a:gd name="connsiteY1049" fmla="*/ 2464692 h 6857947"/>
              <a:gd name="connsiteX1050" fmla="*/ 2128859 w 12191906"/>
              <a:gd name="connsiteY1050" fmla="*/ 2465248 h 6857947"/>
              <a:gd name="connsiteX1051" fmla="*/ 2131561 w 12191906"/>
              <a:gd name="connsiteY1051" fmla="*/ 2479785 h 6857947"/>
              <a:gd name="connsiteX1052" fmla="*/ 2134560 w 12191906"/>
              <a:gd name="connsiteY1052" fmla="*/ 2479227 h 6857947"/>
              <a:gd name="connsiteX1053" fmla="*/ 3854609 w 12191906"/>
              <a:gd name="connsiteY1053" fmla="*/ 2460942 h 6857947"/>
              <a:gd name="connsiteX1054" fmla="*/ 3852627 w 12191906"/>
              <a:gd name="connsiteY1054" fmla="*/ 2466048 h 6857947"/>
              <a:gd name="connsiteX1055" fmla="*/ 3862153 w 12191906"/>
              <a:gd name="connsiteY1055" fmla="*/ 2473975 h 6857947"/>
              <a:gd name="connsiteX1056" fmla="*/ 3863067 w 12191906"/>
              <a:gd name="connsiteY1056" fmla="*/ 2471611 h 6857947"/>
              <a:gd name="connsiteX1057" fmla="*/ 3854609 w 12191906"/>
              <a:gd name="connsiteY1057" fmla="*/ 2460942 h 6857947"/>
              <a:gd name="connsiteX1058" fmla="*/ 2156314 w 12191906"/>
              <a:gd name="connsiteY1058" fmla="*/ 2445242 h 6857947"/>
              <a:gd name="connsiteX1059" fmla="*/ 2153317 w 12191906"/>
              <a:gd name="connsiteY1059" fmla="*/ 2445799 h 6857947"/>
              <a:gd name="connsiteX1060" fmla="*/ 2156003 w 12191906"/>
              <a:gd name="connsiteY1060" fmla="*/ 2460259 h 6857947"/>
              <a:gd name="connsiteX1061" fmla="*/ 2159000 w 12191906"/>
              <a:gd name="connsiteY1061" fmla="*/ 2459703 h 6857947"/>
              <a:gd name="connsiteX1062" fmla="*/ 2148271 w 12191906"/>
              <a:gd name="connsiteY1062" fmla="*/ 2401521 h 6857947"/>
              <a:gd name="connsiteX1063" fmla="*/ 2145276 w 12191906"/>
              <a:gd name="connsiteY1063" fmla="*/ 2402077 h 6857947"/>
              <a:gd name="connsiteX1064" fmla="*/ 2147978 w 12191906"/>
              <a:gd name="connsiteY1064" fmla="*/ 2416612 h 6857947"/>
              <a:gd name="connsiteX1065" fmla="*/ 2150974 w 12191906"/>
              <a:gd name="connsiteY1065" fmla="*/ 2416055 h 6857947"/>
              <a:gd name="connsiteX1066" fmla="*/ 2986124 w 12191906"/>
              <a:gd name="connsiteY1066" fmla="*/ 2400923 h 6857947"/>
              <a:gd name="connsiteX1067" fmla="*/ 2977060 w 12191906"/>
              <a:gd name="connsiteY1067" fmla="*/ 2402610 h 6857947"/>
              <a:gd name="connsiteX1068" fmla="*/ 2977966 w 12191906"/>
              <a:gd name="connsiteY1068" fmla="*/ 2407480 h 6857947"/>
              <a:gd name="connsiteX1069" fmla="*/ 2987030 w 12191906"/>
              <a:gd name="connsiteY1069" fmla="*/ 2405792 h 6857947"/>
              <a:gd name="connsiteX1070" fmla="*/ 3807976 w 12191906"/>
              <a:gd name="connsiteY1070" fmla="*/ 2381902 h 6857947"/>
              <a:gd name="connsiteX1071" fmla="*/ 3789846 w 12191906"/>
              <a:gd name="connsiteY1071" fmla="*/ 2385268 h 6857947"/>
              <a:gd name="connsiteX1072" fmla="*/ 3791181 w 12191906"/>
              <a:gd name="connsiteY1072" fmla="*/ 2392462 h 6857947"/>
              <a:gd name="connsiteX1073" fmla="*/ 3809312 w 12191906"/>
              <a:gd name="connsiteY1073" fmla="*/ 2389095 h 6857947"/>
              <a:gd name="connsiteX1074" fmla="*/ 2443940 w 12191906"/>
              <a:gd name="connsiteY1074" fmla="*/ 2376742 h 6857947"/>
              <a:gd name="connsiteX1075" fmla="*/ 2440944 w 12191906"/>
              <a:gd name="connsiteY1075" fmla="*/ 2377298 h 6857947"/>
              <a:gd name="connsiteX1076" fmla="*/ 2443643 w 12191906"/>
              <a:gd name="connsiteY1076" fmla="*/ 2391838 h 6857947"/>
              <a:gd name="connsiteX1077" fmla="*/ 2446640 w 12191906"/>
              <a:gd name="connsiteY1077" fmla="*/ 2391281 h 6857947"/>
              <a:gd name="connsiteX1078" fmla="*/ 2231856 w 12191906"/>
              <a:gd name="connsiteY1078" fmla="*/ 2370663 h 6857947"/>
              <a:gd name="connsiteX1079" fmla="*/ 2214693 w 12191906"/>
              <a:gd name="connsiteY1079" fmla="*/ 2374578 h 6857947"/>
              <a:gd name="connsiteX1080" fmla="*/ 2217741 w 12191906"/>
              <a:gd name="connsiteY1080" fmla="*/ 2385474 h 6857947"/>
              <a:gd name="connsiteX1081" fmla="*/ 2244792 w 12191906"/>
              <a:gd name="connsiteY1081" fmla="*/ 2381436 h 6857947"/>
              <a:gd name="connsiteX1082" fmla="*/ 2231856 w 12191906"/>
              <a:gd name="connsiteY1082" fmla="*/ 2370663 h 6857947"/>
              <a:gd name="connsiteX1083" fmla="*/ 2998849 w 12191906"/>
              <a:gd name="connsiteY1083" fmla="*/ 2368661 h 6857947"/>
              <a:gd name="connsiteX1084" fmla="*/ 2989784 w 12191906"/>
              <a:gd name="connsiteY1084" fmla="*/ 2370346 h 6857947"/>
              <a:gd name="connsiteX1085" fmla="*/ 2990674 w 12191906"/>
              <a:gd name="connsiteY1085" fmla="*/ 2375136 h 6857947"/>
              <a:gd name="connsiteX1086" fmla="*/ 2999739 w 12191906"/>
              <a:gd name="connsiteY1086" fmla="*/ 2373454 h 6857947"/>
              <a:gd name="connsiteX1087" fmla="*/ 2223533 w 12191906"/>
              <a:gd name="connsiteY1087" fmla="*/ 2358348 h 6857947"/>
              <a:gd name="connsiteX1088" fmla="*/ 2209634 w 12191906"/>
              <a:gd name="connsiteY1088" fmla="*/ 2369287 h 6857947"/>
              <a:gd name="connsiteX1089" fmla="*/ 2204328 w 12191906"/>
              <a:gd name="connsiteY1089" fmla="*/ 2362614 h 6857947"/>
              <a:gd name="connsiteX1090" fmla="*/ 2202347 w 12191906"/>
              <a:gd name="connsiteY1090" fmla="*/ 2367720 h 6857947"/>
              <a:gd name="connsiteX1091" fmla="*/ 2209605 w 12191906"/>
              <a:gd name="connsiteY1091" fmla="*/ 2369310 h 6857947"/>
              <a:gd name="connsiteX1092" fmla="*/ 2209587 w 12191906"/>
              <a:gd name="connsiteY1092" fmla="*/ 2369324 h 6857947"/>
              <a:gd name="connsiteX1093" fmla="*/ 2212712 w 12191906"/>
              <a:gd name="connsiteY1093" fmla="*/ 2373281 h 6857947"/>
              <a:gd name="connsiteX1094" fmla="*/ 2211493 w 12191906"/>
              <a:gd name="connsiteY1094" fmla="*/ 2376406 h 6857947"/>
              <a:gd name="connsiteX1095" fmla="*/ 2214541 w 12191906"/>
              <a:gd name="connsiteY1095" fmla="*/ 2374501 h 6857947"/>
              <a:gd name="connsiteX1096" fmla="*/ 2219113 w 12191906"/>
              <a:gd name="connsiteY1096" fmla="*/ 2368405 h 6857947"/>
              <a:gd name="connsiteX1097" fmla="*/ 2223533 w 12191906"/>
              <a:gd name="connsiteY1097" fmla="*/ 2358348 h 6857947"/>
              <a:gd name="connsiteX1098" fmla="*/ 3016293 w 12191906"/>
              <a:gd name="connsiteY1098" fmla="*/ 2331782 h 6857947"/>
              <a:gd name="connsiteX1099" fmla="*/ 3014618 w 12191906"/>
              <a:gd name="connsiteY1099" fmla="*/ 2347010 h 6857947"/>
              <a:gd name="connsiteX1100" fmla="*/ 3012331 w 12191906"/>
              <a:gd name="connsiteY1100" fmla="*/ 2344581 h 6857947"/>
              <a:gd name="connsiteX1101" fmla="*/ 3006767 w 12191906"/>
              <a:gd name="connsiteY1101" fmla="*/ 2356074 h 6857947"/>
              <a:gd name="connsiteX1102" fmla="*/ 3010503 w 12191906"/>
              <a:gd name="connsiteY1102" fmla="*/ 2360118 h 6857947"/>
              <a:gd name="connsiteX1103" fmla="*/ 3012254 w 12191906"/>
              <a:gd name="connsiteY1103" fmla="*/ 2344809 h 6857947"/>
              <a:gd name="connsiteX1104" fmla="*/ 3014540 w 12191906"/>
              <a:gd name="connsiteY1104" fmla="*/ 2347310 h 6857947"/>
              <a:gd name="connsiteX1105" fmla="*/ 3020028 w 12191906"/>
              <a:gd name="connsiteY1105" fmla="*/ 2335822 h 6857947"/>
              <a:gd name="connsiteX1106" fmla="*/ 3016293 w 12191906"/>
              <a:gd name="connsiteY1106" fmla="*/ 2331782 h 6857947"/>
              <a:gd name="connsiteX1107" fmla="*/ 3938821 w 12191906"/>
              <a:gd name="connsiteY1107" fmla="*/ 2328953 h 6857947"/>
              <a:gd name="connsiteX1108" fmla="*/ 3939733 w 12191906"/>
              <a:gd name="connsiteY1108" fmla="*/ 2333755 h 6857947"/>
              <a:gd name="connsiteX1109" fmla="*/ 3930670 w 12191906"/>
              <a:gd name="connsiteY1109" fmla="*/ 2335434 h 6857947"/>
              <a:gd name="connsiteX1110" fmla="*/ 3929755 w 12191906"/>
              <a:gd name="connsiteY1110" fmla="*/ 2330629 h 6857947"/>
              <a:gd name="connsiteX1111" fmla="*/ 3938821 w 12191906"/>
              <a:gd name="connsiteY1111" fmla="*/ 2328953 h 6857947"/>
              <a:gd name="connsiteX1112" fmla="*/ 2244554 w 12191906"/>
              <a:gd name="connsiteY1112" fmla="*/ 2292275 h 6857947"/>
              <a:gd name="connsiteX1113" fmla="*/ 2242724 w 12191906"/>
              <a:gd name="connsiteY1113" fmla="*/ 2293116 h 6857947"/>
              <a:gd name="connsiteX1114" fmla="*/ 2243335 w 12191906"/>
              <a:gd name="connsiteY1114" fmla="*/ 2293496 h 6857947"/>
              <a:gd name="connsiteX1115" fmla="*/ 2243919 w 12191906"/>
              <a:gd name="connsiteY1115" fmla="*/ 2293789 h 6857947"/>
              <a:gd name="connsiteX1116" fmla="*/ 2243334 w 12191906"/>
              <a:gd name="connsiteY1116" fmla="*/ 2295326 h 6857947"/>
              <a:gd name="connsiteX1117" fmla="*/ 2251867 w 12191906"/>
              <a:gd name="connsiteY1117" fmla="*/ 2306071 h 6857947"/>
              <a:gd name="connsiteX1118" fmla="*/ 2253850 w 12191906"/>
              <a:gd name="connsiteY1118" fmla="*/ 2300966 h 6857947"/>
              <a:gd name="connsiteX1119" fmla="*/ 2243968 w 12191906"/>
              <a:gd name="connsiteY1119" fmla="*/ 2293744 h 6857947"/>
              <a:gd name="connsiteX1120" fmla="*/ 3878544 w 12191906"/>
              <a:gd name="connsiteY1120" fmla="*/ 2286253 h 6857947"/>
              <a:gd name="connsiteX1121" fmla="*/ 3906133 w 12191906"/>
              <a:gd name="connsiteY1121" fmla="*/ 2323998 h 6857947"/>
              <a:gd name="connsiteX1122" fmla="*/ 3869933 w 12191906"/>
              <a:gd name="connsiteY1122" fmla="*/ 2339012 h 6857947"/>
              <a:gd name="connsiteX1123" fmla="*/ 3878544 w 12191906"/>
              <a:gd name="connsiteY1123" fmla="*/ 2286253 h 6857947"/>
              <a:gd name="connsiteX1124" fmla="*/ 2221175 w 12191906"/>
              <a:gd name="connsiteY1124" fmla="*/ 2283278 h 6857947"/>
              <a:gd name="connsiteX1125" fmla="*/ 2212091 w 12191906"/>
              <a:gd name="connsiteY1125" fmla="*/ 2329465 h 6857947"/>
              <a:gd name="connsiteX1126" fmla="*/ 2240591 w 12191906"/>
              <a:gd name="connsiteY1126" fmla="*/ 2320321 h 6857947"/>
              <a:gd name="connsiteX1127" fmla="*/ 2224894 w 12191906"/>
              <a:gd name="connsiteY1127" fmla="*/ 2299670 h 6857947"/>
              <a:gd name="connsiteX1128" fmla="*/ 2242724 w 12191906"/>
              <a:gd name="connsiteY1128" fmla="*/ 2293042 h 6857947"/>
              <a:gd name="connsiteX1129" fmla="*/ 2227790 w 12191906"/>
              <a:gd name="connsiteY1129" fmla="*/ 2283806 h 6857947"/>
              <a:gd name="connsiteX1130" fmla="*/ 2221175 w 12191906"/>
              <a:gd name="connsiteY1130" fmla="*/ 2283278 h 6857947"/>
              <a:gd name="connsiteX1131" fmla="*/ 3944993 w 12191906"/>
              <a:gd name="connsiteY1131" fmla="*/ 2277923 h 6857947"/>
              <a:gd name="connsiteX1132" fmla="*/ 3947662 w 12191906"/>
              <a:gd name="connsiteY1132" fmla="*/ 2292370 h 6857947"/>
              <a:gd name="connsiteX1133" fmla="*/ 3944612 w 12191906"/>
              <a:gd name="connsiteY1133" fmla="*/ 2292903 h 6857947"/>
              <a:gd name="connsiteX1134" fmla="*/ 3941946 w 12191906"/>
              <a:gd name="connsiteY1134" fmla="*/ 2278452 h 6857947"/>
              <a:gd name="connsiteX1135" fmla="*/ 3944993 w 12191906"/>
              <a:gd name="connsiteY1135" fmla="*/ 2277923 h 6857947"/>
              <a:gd name="connsiteX1136" fmla="*/ 3764748 w 12191906"/>
              <a:gd name="connsiteY1136" fmla="*/ 2266342 h 6857947"/>
              <a:gd name="connsiteX1137" fmla="*/ 3761676 w 12191906"/>
              <a:gd name="connsiteY1137" fmla="*/ 2266914 h 6857947"/>
              <a:gd name="connsiteX1138" fmla="*/ 3764362 w 12191906"/>
              <a:gd name="connsiteY1138" fmla="*/ 2281365 h 6857947"/>
              <a:gd name="connsiteX1139" fmla="*/ 3767433 w 12191906"/>
              <a:gd name="connsiteY1139" fmla="*/ 2280808 h 6857947"/>
              <a:gd name="connsiteX1140" fmla="*/ 3711411 w 12191906"/>
              <a:gd name="connsiteY1140" fmla="*/ 2266130 h 6857947"/>
              <a:gd name="connsiteX1141" fmla="*/ 3702347 w 12191906"/>
              <a:gd name="connsiteY1141" fmla="*/ 2267815 h 6857947"/>
              <a:gd name="connsiteX1142" fmla="*/ 3703253 w 12191906"/>
              <a:gd name="connsiteY1142" fmla="*/ 2272685 h 6857947"/>
              <a:gd name="connsiteX1143" fmla="*/ 3712317 w 12191906"/>
              <a:gd name="connsiteY1143" fmla="*/ 2270998 h 6857947"/>
              <a:gd name="connsiteX1144" fmla="*/ 3907201 w 12191906"/>
              <a:gd name="connsiteY1144" fmla="*/ 2259844 h 6857947"/>
              <a:gd name="connsiteX1145" fmla="*/ 3908115 w 12191906"/>
              <a:gd name="connsiteY1145" fmla="*/ 2264721 h 6857947"/>
              <a:gd name="connsiteX1146" fmla="*/ 3899044 w 12191906"/>
              <a:gd name="connsiteY1146" fmla="*/ 2266398 h 6857947"/>
              <a:gd name="connsiteX1147" fmla="*/ 3898130 w 12191906"/>
              <a:gd name="connsiteY1147" fmla="*/ 2261521 h 6857947"/>
              <a:gd name="connsiteX1148" fmla="*/ 3907201 w 12191906"/>
              <a:gd name="connsiteY1148" fmla="*/ 2259844 h 6857947"/>
              <a:gd name="connsiteX1149" fmla="*/ 3743872 w 12191906"/>
              <a:gd name="connsiteY1149" fmla="*/ 2239637 h 6857947"/>
              <a:gd name="connsiteX1150" fmla="*/ 3726348 w 12191906"/>
              <a:gd name="connsiteY1150" fmla="*/ 2245121 h 6857947"/>
              <a:gd name="connsiteX1151" fmla="*/ 3732672 w 12191906"/>
              <a:gd name="connsiteY1151" fmla="*/ 2272558 h 6857947"/>
              <a:gd name="connsiteX1152" fmla="*/ 3744024 w 12191906"/>
              <a:gd name="connsiteY1152" fmla="*/ 2240170 h 6857947"/>
              <a:gd name="connsiteX1153" fmla="*/ 3744634 w 12191906"/>
              <a:gd name="connsiteY1153" fmla="*/ 2240550 h 6857947"/>
              <a:gd name="connsiteX1154" fmla="*/ 3743872 w 12191906"/>
              <a:gd name="connsiteY1154" fmla="*/ 2239637 h 6857947"/>
              <a:gd name="connsiteX1155" fmla="*/ 3916650 w 12191906"/>
              <a:gd name="connsiteY1155" fmla="*/ 2239500 h 6857947"/>
              <a:gd name="connsiteX1156" fmla="*/ 3925033 w 12191906"/>
              <a:gd name="connsiteY1156" fmla="*/ 2250085 h 6857947"/>
              <a:gd name="connsiteX1157" fmla="*/ 3934253 w 12191906"/>
              <a:gd name="connsiteY1157" fmla="*/ 2258701 h 6857947"/>
              <a:gd name="connsiteX1158" fmla="*/ 3932269 w 12191906"/>
              <a:gd name="connsiteY1158" fmla="*/ 2263807 h 6857947"/>
              <a:gd name="connsiteX1159" fmla="*/ 3923813 w 12191906"/>
              <a:gd name="connsiteY1159" fmla="*/ 2253215 h 6857947"/>
              <a:gd name="connsiteX1160" fmla="*/ 3914592 w 12191906"/>
              <a:gd name="connsiteY1160" fmla="*/ 2244603 h 6857947"/>
              <a:gd name="connsiteX1161" fmla="*/ 3916650 w 12191906"/>
              <a:gd name="connsiteY1161" fmla="*/ 2239500 h 6857947"/>
              <a:gd name="connsiteX1162" fmla="*/ 3745092 w 12191906"/>
              <a:gd name="connsiteY1162" fmla="*/ 2195062 h 6857947"/>
              <a:gd name="connsiteX1163" fmla="*/ 3744482 w 12191906"/>
              <a:gd name="connsiteY1163" fmla="*/ 2196661 h 6857947"/>
              <a:gd name="connsiteX1164" fmla="*/ 3745776 w 12191906"/>
              <a:gd name="connsiteY1164" fmla="*/ 2196205 h 6857947"/>
              <a:gd name="connsiteX1165" fmla="*/ 3745092 w 12191906"/>
              <a:gd name="connsiteY1165" fmla="*/ 2195062 h 6857947"/>
              <a:gd name="connsiteX1166" fmla="*/ 3796517 w 12191906"/>
              <a:gd name="connsiteY1166" fmla="*/ 2185431 h 6857947"/>
              <a:gd name="connsiteX1167" fmla="*/ 3793520 w 12191906"/>
              <a:gd name="connsiteY1167" fmla="*/ 2185987 h 6857947"/>
              <a:gd name="connsiteX1168" fmla="*/ 3796221 w 12191906"/>
              <a:gd name="connsiteY1168" fmla="*/ 2200519 h 6857947"/>
              <a:gd name="connsiteX1169" fmla="*/ 3799216 w 12191906"/>
              <a:gd name="connsiteY1169" fmla="*/ 2199964 h 6857947"/>
              <a:gd name="connsiteX1170" fmla="*/ 3737244 w 12191906"/>
              <a:gd name="connsiteY1170" fmla="*/ 2182796 h 6857947"/>
              <a:gd name="connsiteX1171" fmla="*/ 3735262 w 12191906"/>
              <a:gd name="connsiteY1171" fmla="*/ 2187902 h 6857947"/>
              <a:gd name="connsiteX1172" fmla="*/ 3745092 w 12191906"/>
              <a:gd name="connsiteY1172" fmla="*/ 2194910 h 6857947"/>
              <a:gd name="connsiteX1173" fmla="*/ 3745168 w 12191906"/>
              <a:gd name="connsiteY1173" fmla="*/ 2195062 h 6857947"/>
              <a:gd name="connsiteX1174" fmla="*/ 3745854 w 12191906"/>
              <a:gd name="connsiteY1174" fmla="*/ 2193463 h 6857947"/>
              <a:gd name="connsiteX1175" fmla="*/ 3737244 w 12191906"/>
              <a:gd name="connsiteY1175" fmla="*/ 2182796 h 6857947"/>
              <a:gd name="connsiteX1176" fmla="*/ 2135198 w 12191906"/>
              <a:gd name="connsiteY1176" fmla="*/ 2179227 h 6857947"/>
              <a:gd name="connsiteX1177" fmla="*/ 2132199 w 12191906"/>
              <a:gd name="connsiteY1177" fmla="*/ 2179781 h 6857947"/>
              <a:gd name="connsiteX1178" fmla="*/ 2134901 w 12191906"/>
              <a:gd name="connsiteY1178" fmla="*/ 2194318 h 6857947"/>
              <a:gd name="connsiteX1179" fmla="*/ 2137898 w 12191906"/>
              <a:gd name="connsiteY1179" fmla="*/ 2193761 h 6857947"/>
              <a:gd name="connsiteX1180" fmla="*/ 3767246 w 12191906"/>
              <a:gd name="connsiteY1180" fmla="*/ 2174385 h 6857947"/>
              <a:gd name="connsiteX1181" fmla="*/ 3763151 w 12191906"/>
              <a:gd name="connsiteY1181" fmla="*/ 2191635 h 6857947"/>
              <a:gd name="connsiteX1182" fmla="*/ 3745778 w 12191906"/>
              <a:gd name="connsiteY1182" fmla="*/ 2196282 h 6857947"/>
              <a:gd name="connsiteX1183" fmla="*/ 3756826 w 12191906"/>
              <a:gd name="connsiteY1183" fmla="*/ 2215251 h 6857947"/>
              <a:gd name="connsiteX1184" fmla="*/ 3749892 w 12191906"/>
              <a:gd name="connsiteY1184" fmla="*/ 2243903 h 6857947"/>
              <a:gd name="connsiteX1185" fmla="*/ 3749892 w 12191906"/>
              <a:gd name="connsiteY1185" fmla="*/ 2243902 h 6857947"/>
              <a:gd name="connsiteX1186" fmla="*/ 3744710 w 12191906"/>
              <a:gd name="connsiteY1186" fmla="*/ 2240627 h 6857947"/>
              <a:gd name="connsiteX1187" fmla="*/ 3749892 w 12191906"/>
              <a:gd name="connsiteY1187" fmla="*/ 2246572 h 6857947"/>
              <a:gd name="connsiteX1188" fmla="*/ 3749892 w 12191906"/>
              <a:gd name="connsiteY1188" fmla="*/ 2243903 h 6857947"/>
              <a:gd name="connsiteX1189" fmla="*/ 3762008 w 12191906"/>
              <a:gd name="connsiteY1189" fmla="*/ 2251600 h 6857947"/>
              <a:gd name="connsiteX1190" fmla="*/ 3774883 w 12191906"/>
              <a:gd name="connsiteY1190" fmla="*/ 2204509 h 6857947"/>
              <a:gd name="connsiteX1191" fmla="*/ 3778541 w 12191906"/>
              <a:gd name="connsiteY1191" fmla="*/ 2180741 h 6857947"/>
              <a:gd name="connsiteX1192" fmla="*/ 3767246 w 12191906"/>
              <a:gd name="connsiteY1192" fmla="*/ 2174385 h 6857947"/>
              <a:gd name="connsiteX1193" fmla="*/ 2386525 w 12191906"/>
              <a:gd name="connsiteY1193" fmla="*/ 2152532 h 6857947"/>
              <a:gd name="connsiteX1194" fmla="*/ 2377460 w 12191906"/>
              <a:gd name="connsiteY1194" fmla="*/ 2154215 h 6857947"/>
              <a:gd name="connsiteX1195" fmla="*/ 2378364 w 12191906"/>
              <a:gd name="connsiteY1195" fmla="*/ 2159087 h 6857947"/>
              <a:gd name="connsiteX1196" fmla="*/ 2387429 w 12191906"/>
              <a:gd name="connsiteY1196" fmla="*/ 2157402 h 6857947"/>
              <a:gd name="connsiteX1197" fmla="*/ 2090857 w 12191906"/>
              <a:gd name="connsiteY1197" fmla="*/ 2142448 h 6857947"/>
              <a:gd name="connsiteX1198" fmla="*/ 2087860 w 12191906"/>
              <a:gd name="connsiteY1198" fmla="*/ 2143005 h 6857947"/>
              <a:gd name="connsiteX1199" fmla="*/ 2090544 w 12191906"/>
              <a:gd name="connsiteY1199" fmla="*/ 2157468 h 6857947"/>
              <a:gd name="connsiteX1200" fmla="*/ 2093541 w 12191906"/>
              <a:gd name="connsiteY1200" fmla="*/ 2156910 h 6857947"/>
              <a:gd name="connsiteX1201" fmla="*/ 3764870 w 12191906"/>
              <a:gd name="connsiteY1201" fmla="*/ 2116506 h 6857947"/>
              <a:gd name="connsiteX1202" fmla="*/ 3761873 w 12191906"/>
              <a:gd name="connsiteY1202" fmla="*/ 2117063 h 6857947"/>
              <a:gd name="connsiteX1203" fmla="*/ 3764558 w 12191906"/>
              <a:gd name="connsiteY1203" fmla="*/ 2131513 h 6857947"/>
              <a:gd name="connsiteX1204" fmla="*/ 3767556 w 12191906"/>
              <a:gd name="connsiteY1204" fmla="*/ 2130955 h 6857947"/>
              <a:gd name="connsiteX1205" fmla="*/ 2285071 w 12191906"/>
              <a:gd name="connsiteY1205" fmla="*/ 2111390 h 6857947"/>
              <a:gd name="connsiteX1206" fmla="*/ 2276007 w 12191906"/>
              <a:gd name="connsiteY1206" fmla="*/ 2113072 h 6857947"/>
              <a:gd name="connsiteX1207" fmla="*/ 2276911 w 12191906"/>
              <a:gd name="connsiteY1207" fmla="*/ 2117940 h 6857947"/>
              <a:gd name="connsiteX1208" fmla="*/ 2285975 w 12191906"/>
              <a:gd name="connsiteY1208" fmla="*/ 2116256 h 6857947"/>
              <a:gd name="connsiteX1209" fmla="*/ 3747892 w 12191906"/>
              <a:gd name="connsiteY1209" fmla="*/ 2109625 h 6857947"/>
              <a:gd name="connsiteX1210" fmla="*/ 3738828 w 12191906"/>
              <a:gd name="connsiteY1210" fmla="*/ 2111305 h 6857947"/>
              <a:gd name="connsiteX1211" fmla="*/ 3739717 w 12191906"/>
              <a:gd name="connsiteY1211" fmla="*/ 2116096 h 6857947"/>
              <a:gd name="connsiteX1212" fmla="*/ 3748781 w 12191906"/>
              <a:gd name="connsiteY1212" fmla="*/ 2114414 h 6857947"/>
              <a:gd name="connsiteX1213" fmla="*/ 2442140 w 12191906"/>
              <a:gd name="connsiteY1213" fmla="*/ 2097217 h 6857947"/>
              <a:gd name="connsiteX1214" fmla="*/ 2433075 w 12191906"/>
              <a:gd name="connsiteY1214" fmla="*/ 2098906 h 6857947"/>
              <a:gd name="connsiteX1215" fmla="*/ 2433968 w 12191906"/>
              <a:gd name="connsiteY1215" fmla="*/ 2103700 h 6857947"/>
              <a:gd name="connsiteX1216" fmla="*/ 2443032 w 12191906"/>
              <a:gd name="connsiteY1216" fmla="*/ 2102009 h 6857947"/>
              <a:gd name="connsiteX1217" fmla="*/ 3754298 w 12191906"/>
              <a:gd name="connsiteY1217" fmla="*/ 2092946 h 6857947"/>
              <a:gd name="connsiteX1218" fmla="*/ 3753536 w 12191906"/>
              <a:gd name="connsiteY1218" fmla="*/ 2093555 h 6857947"/>
              <a:gd name="connsiteX1219" fmla="*/ 3755060 w 12191906"/>
              <a:gd name="connsiteY1219" fmla="*/ 2095003 h 6857947"/>
              <a:gd name="connsiteX1220" fmla="*/ 3754680 w 12191906"/>
              <a:gd name="connsiteY1220" fmla="*/ 2094241 h 6857947"/>
              <a:gd name="connsiteX1221" fmla="*/ 3754298 w 12191906"/>
              <a:gd name="connsiteY1221" fmla="*/ 2092946 h 6857947"/>
              <a:gd name="connsiteX1222" fmla="*/ 3730380 w 12191906"/>
              <a:gd name="connsiteY1222" fmla="*/ 2077406 h 6857947"/>
              <a:gd name="connsiteX1223" fmla="*/ 3716209 w 12191906"/>
              <a:gd name="connsiteY1223" fmla="*/ 2085483 h 6857947"/>
              <a:gd name="connsiteX1224" fmla="*/ 3718113 w 12191906"/>
              <a:gd name="connsiteY1224" fmla="*/ 2092493 h 6857947"/>
              <a:gd name="connsiteX1225" fmla="*/ 3733122 w 12191906"/>
              <a:gd name="connsiteY1225" fmla="*/ 2089674 h 6857947"/>
              <a:gd name="connsiteX1226" fmla="*/ 3730380 w 12191906"/>
              <a:gd name="connsiteY1226" fmla="*/ 2077406 h 6857947"/>
              <a:gd name="connsiteX1227" fmla="*/ 3863150 w 12191906"/>
              <a:gd name="connsiteY1227" fmla="*/ 2073085 h 6857947"/>
              <a:gd name="connsiteX1228" fmla="*/ 3864065 w 12191906"/>
              <a:gd name="connsiteY1228" fmla="*/ 2077962 h 6857947"/>
              <a:gd name="connsiteX1229" fmla="*/ 3854995 w 12191906"/>
              <a:gd name="connsiteY1229" fmla="*/ 2079639 h 6857947"/>
              <a:gd name="connsiteX1230" fmla="*/ 3854081 w 12191906"/>
              <a:gd name="connsiteY1230" fmla="*/ 2074762 h 6857947"/>
              <a:gd name="connsiteX1231" fmla="*/ 3863150 w 12191906"/>
              <a:gd name="connsiteY1231" fmla="*/ 2073085 h 6857947"/>
              <a:gd name="connsiteX1232" fmla="*/ 2322434 w 12191906"/>
              <a:gd name="connsiteY1232" fmla="*/ 2059537 h 6857947"/>
              <a:gd name="connsiteX1233" fmla="*/ 2313368 w 12191906"/>
              <a:gd name="connsiteY1233" fmla="*/ 2061217 h 6857947"/>
              <a:gd name="connsiteX1234" fmla="*/ 2314256 w 12191906"/>
              <a:gd name="connsiteY1234" fmla="*/ 2066012 h 6857947"/>
              <a:gd name="connsiteX1235" fmla="*/ 2323323 w 12191906"/>
              <a:gd name="connsiteY1235" fmla="*/ 2064332 h 6857947"/>
              <a:gd name="connsiteX1236" fmla="*/ 3728048 w 12191906"/>
              <a:gd name="connsiteY1236" fmla="*/ 2053308 h 6857947"/>
              <a:gd name="connsiteX1237" fmla="*/ 3718984 w 12191906"/>
              <a:gd name="connsiteY1237" fmla="*/ 2054991 h 6857947"/>
              <a:gd name="connsiteX1238" fmla="*/ 3719872 w 12191906"/>
              <a:gd name="connsiteY1238" fmla="*/ 2059786 h 6857947"/>
              <a:gd name="connsiteX1239" fmla="*/ 3728938 w 12191906"/>
              <a:gd name="connsiteY1239" fmla="*/ 2058103 h 6857947"/>
              <a:gd name="connsiteX1240" fmla="*/ 2367789 w 12191906"/>
              <a:gd name="connsiteY1240" fmla="*/ 2051073 h 6857947"/>
              <a:gd name="connsiteX1241" fmla="*/ 2358724 w 12191906"/>
              <a:gd name="connsiteY1241" fmla="*/ 2052756 h 6857947"/>
              <a:gd name="connsiteX1242" fmla="*/ 2359613 w 12191906"/>
              <a:gd name="connsiteY1242" fmla="*/ 2057551 h 6857947"/>
              <a:gd name="connsiteX1243" fmla="*/ 2368679 w 12191906"/>
              <a:gd name="connsiteY1243" fmla="*/ 2055868 h 6857947"/>
              <a:gd name="connsiteX1244" fmla="*/ 2150454 w 12191906"/>
              <a:gd name="connsiteY1244" fmla="*/ 2012787 h 6857947"/>
              <a:gd name="connsiteX1245" fmla="*/ 2148702 w 12191906"/>
              <a:gd name="connsiteY1245" fmla="*/ 2028027 h 6857947"/>
              <a:gd name="connsiteX1246" fmla="*/ 2146415 w 12191906"/>
              <a:gd name="connsiteY1246" fmla="*/ 2025513 h 6857947"/>
              <a:gd name="connsiteX1247" fmla="*/ 2140929 w 12191906"/>
              <a:gd name="connsiteY1247" fmla="*/ 2037019 h 6857947"/>
              <a:gd name="connsiteX1248" fmla="*/ 2144662 w 12191906"/>
              <a:gd name="connsiteY1248" fmla="*/ 2041057 h 6857947"/>
              <a:gd name="connsiteX1249" fmla="*/ 2146339 w 12191906"/>
              <a:gd name="connsiteY1249" fmla="*/ 2025817 h 6857947"/>
              <a:gd name="connsiteX1250" fmla="*/ 2148625 w 12191906"/>
              <a:gd name="connsiteY1250" fmla="*/ 2028332 h 6857947"/>
              <a:gd name="connsiteX1251" fmla="*/ 2154186 w 12191906"/>
              <a:gd name="connsiteY1251" fmla="*/ 2016826 h 6857947"/>
              <a:gd name="connsiteX1252" fmla="*/ 2150454 w 12191906"/>
              <a:gd name="connsiteY1252" fmla="*/ 2012787 h 6857947"/>
              <a:gd name="connsiteX1253" fmla="*/ 2460035 w 12191906"/>
              <a:gd name="connsiteY1253" fmla="*/ 1997307 h 6857947"/>
              <a:gd name="connsiteX1254" fmla="*/ 2454549 w 12191906"/>
              <a:gd name="connsiteY1254" fmla="*/ 2008813 h 6857947"/>
              <a:gd name="connsiteX1255" fmla="*/ 2458283 w 12191906"/>
              <a:gd name="connsiteY1255" fmla="*/ 2012852 h 6857947"/>
              <a:gd name="connsiteX1256" fmla="*/ 2461178 w 12191906"/>
              <a:gd name="connsiteY1256" fmla="*/ 1998679 h 6857947"/>
              <a:gd name="connsiteX1257" fmla="*/ 2461255 w 12191906"/>
              <a:gd name="connsiteY1257" fmla="*/ 1998604 h 6857947"/>
              <a:gd name="connsiteX1258" fmla="*/ 2462320 w 12191906"/>
              <a:gd name="connsiteY1258" fmla="*/ 1999822 h 6857947"/>
              <a:gd name="connsiteX1259" fmla="*/ 2461863 w 12191906"/>
              <a:gd name="connsiteY1259" fmla="*/ 1998069 h 6857947"/>
              <a:gd name="connsiteX1260" fmla="*/ 2461253 w 12191906"/>
              <a:gd name="connsiteY1260" fmla="*/ 1998602 h 6857947"/>
              <a:gd name="connsiteX1261" fmla="*/ 3837934 w 12191906"/>
              <a:gd name="connsiteY1261" fmla="*/ 1988038 h 6857947"/>
              <a:gd name="connsiteX1262" fmla="*/ 3828868 w 12191906"/>
              <a:gd name="connsiteY1262" fmla="*/ 1989718 h 6857947"/>
              <a:gd name="connsiteX1263" fmla="*/ 3829756 w 12191906"/>
              <a:gd name="connsiteY1263" fmla="*/ 1994512 h 6857947"/>
              <a:gd name="connsiteX1264" fmla="*/ 3838824 w 12191906"/>
              <a:gd name="connsiteY1264" fmla="*/ 1992833 h 6857947"/>
              <a:gd name="connsiteX1265" fmla="*/ 3738466 w 12191906"/>
              <a:gd name="connsiteY1265" fmla="*/ 1974239 h 6857947"/>
              <a:gd name="connsiteX1266" fmla="*/ 3754389 w 12191906"/>
              <a:gd name="connsiteY1266" fmla="*/ 2092957 h 6857947"/>
              <a:gd name="connsiteX1267" fmla="*/ 3774809 w 12191906"/>
              <a:gd name="connsiteY1267" fmla="*/ 2076498 h 6857947"/>
              <a:gd name="connsiteX1268" fmla="*/ 3751038 w 12191906"/>
              <a:gd name="connsiteY1268" fmla="*/ 2041370 h 6857947"/>
              <a:gd name="connsiteX1269" fmla="*/ 3769171 w 12191906"/>
              <a:gd name="connsiteY1269" fmla="*/ 1995346 h 6857947"/>
              <a:gd name="connsiteX1270" fmla="*/ 3738466 w 12191906"/>
              <a:gd name="connsiteY1270" fmla="*/ 1974239 h 6857947"/>
              <a:gd name="connsiteX1271" fmla="*/ 3738996 w 12191906"/>
              <a:gd name="connsiteY1271" fmla="*/ 1971038 h 6857947"/>
              <a:gd name="connsiteX1272" fmla="*/ 3736558 w 12191906"/>
              <a:gd name="connsiteY1272" fmla="*/ 1973019 h 6857947"/>
              <a:gd name="connsiteX1273" fmla="*/ 3738464 w 12191906"/>
              <a:gd name="connsiteY1273" fmla="*/ 1974238 h 6857947"/>
              <a:gd name="connsiteX1274" fmla="*/ 3738920 w 12191906"/>
              <a:gd name="connsiteY1274" fmla="*/ 1973400 h 6857947"/>
              <a:gd name="connsiteX1275" fmla="*/ 3738996 w 12191906"/>
              <a:gd name="connsiteY1275" fmla="*/ 1971038 h 6857947"/>
              <a:gd name="connsiteX1276" fmla="*/ 2294505 w 12191906"/>
              <a:gd name="connsiteY1276" fmla="*/ 1959801 h 6857947"/>
              <a:gd name="connsiteX1277" fmla="*/ 2285440 w 12191906"/>
              <a:gd name="connsiteY1277" fmla="*/ 1961486 h 6857947"/>
              <a:gd name="connsiteX1278" fmla="*/ 2286345 w 12191906"/>
              <a:gd name="connsiteY1278" fmla="*/ 1966356 h 6857947"/>
              <a:gd name="connsiteX1279" fmla="*/ 2295410 w 12191906"/>
              <a:gd name="connsiteY1279" fmla="*/ 1964671 h 6857947"/>
              <a:gd name="connsiteX1280" fmla="*/ 2377970 w 12191906"/>
              <a:gd name="connsiteY1280" fmla="*/ 1954333 h 6857947"/>
              <a:gd name="connsiteX1281" fmla="*/ 2377360 w 12191906"/>
              <a:gd name="connsiteY1281" fmla="*/ 1955857 h 6857947"/>
              <a:gd name="connsiteX1282" fmla="*/ 2378351 w 12191906"/>
              <a:gd name="connsiteY1282" fmla="*/ 1955323 h 6857947"/>
              <a:gd name="connsiteX1283" fmla="*/ 2377970 w 12191906"/>
              <a:gd name="connsiteY1283" fmla="*/ 1954333 h 6857947"/>
              <a:gd name="connsiteX1284" fmla="*/ 2686032 w 12191906"/>
              <a:gd name="connsiteY1284" fmla="*/ 1947132 h 6857947"/>
              <a:gd name="connsiteX1285" fmla="*/ 2676965 w 12191906"/>
              <a:gd name="connsiteY1285" fmla="*/ 1948813 h 6857947"/>
              <a:gd name="connsiteX1286" fmla="*/ 2677853 w 12191906"/>
              <a:gd name="connsiteY1286" fmla="*/ 1953608 h 6857947"/>
              <a:gd name="connsiteX1287" fmla="*/ 2686922 w 12191906"/>
              <a:gd name="connsiteY1287" fmla="*/ 1951927 h 6857947"/>
              <a:gd name="connsiteX1288" fmla="*/ 2370044 w 12191906"/>
              <a:gd name="connsiteY1288" fmla="*/ 1942064 h 6857947"/>
              <a:gd name="connsiteX1289" fmla="*/ 2367987 w 12191906"/>
              <a:gd name="connsiteY1289" fmla="*/ 1947169 h 6857947"/>
              <a:gd name="connsiteX1290" fmla="*/ 2377817 w 12191906"/>
              <a:gd name="connsiteY1290" fmla="*/ 1954256 h 6857947"/>
              <a:gd name="connsiteX1291" fmla="*/ 2377893 w 12191906"/>
              <a:gd name="connsiteY1291" fmla="*/ 1954408 h 6857947"/>
              <a:gd name="connsiteX1292" fmla="*/ 2378503 w 12191906"/>
              <a:gd name="connsiteY1292" fmla="*/ 1952808 h 6857947"/>
              <a:gd name="connsiteX1293" fmla="*/ 2370044 w 12191906"/>
              <a:gd name="connsiteY1293" fmla="*/ 1942064 h 6857947"/>
              <a:gd name="connsiteX1294" fmla="*/ 2393283 w 12191906"/>
              <a:gd name="connsiteY1294" fmla="*/ 1936653 h 6857947"/>
              <a:gd name="connsiteX1295" fmla="*/ 2392750 w 12191906"/>
              <a:gd name="connsiteY1295" fmla="*/ 1938025 h 6857947"/>
              <a:gd name="connsiteX1296" fmla="*/ 2393360 w 12191906"/>
              <a:gd name="connsiteY1296" fmla="*/ 1937872 h 6857947"/>
              <a:gd name="connsiteX1297" fmla="*/ 2393283 w 12191906"/>
              <a:gd name="connsiteY1297" fmla="*/ 1936653 h 6857947"/>
              <a:gd name="connsiteX1298" fmla="*/ 2385510 w 12191906"/>
              <a:gd name="connsiteY1298" fmla="*/ 1924155 h 6857947"/>
              <a:gd name="connsiteX1299" fmla="*/ 2383529 w 12191906"/>
              <a:gd name="connsiteY1299" fmla="*/ 1929260 h 6857947"/>
              <a:gd name="connsiteX1300" fmla="*/ 2393359 w 12191906"/>
              <a:gd name="connsiteY1300" fmla="*/ 1936347 h 6857947"/>
              <a:gd name="connsiteX1301" fmla="*/ 2393359 w 12191906"/>
              <a:gd name="connsiteY1301" fmla="*/ 1936652 h 6857947"/>
              <a:gd name="connsiteX1302" fmla="*/ 2394045 w 12191906"/>
              <a:gd name="connsiteY1302" fmla="*/ 1934823 h 6857947"/>
              <a:gd name="connsiteX1303" fmla="*/ 2385510 w 12191906"/>
              <a:gd name="connsiteY1303" fmla="*/ 1924155 h 6857947"/>
              <a:gd name="connsiteX1304" fmla="*/ 2454090 w 12191906"/>
              <a:gd name="connsiteY1304" fmla="*/ 1910058 h 6857947"/>
              <a:gd name="connsiteX1305" fmla="*/ 2435954 w 12191906"/>
              <a:gd name="connsiteY1305" fmla="*/ 1913411 h 6857947"/>
              <a:gd name="connsiteX1306" fmla="*/ 2441364 w 12191906"/>
              <a:gd name="connsiteY1306" fmla="*/ 1942367 h 6857947"/>
              <a:gd name="connsiteX1307" fmla="*/ 2456757 w 12191906"/>
              <a:gd name="connsiteY1307" fmla="*/ 1924536 h 6857947"/>
              <a:gd name="connsiteX1308" fmla="*/ 2454090 w 12191906"/>
              <a:gd name="connsiteY1308" fmla="*/ 1910058 h 6857947"/>
              <a:gd name="connsiteX1309" fmla="*/ 2276554 w 12191906"/>
              <a:gd name="connsiteY1309" fmla="*/ 1884461 h 6857947"/>
              <a:gd name="connsiteX1310" fmla="*/ 2274801 w 12191906"/>
              <a:gd name="connsiteY1310" fmla="*/ 1899777 h 6857947"/>
              <a:gd name="connsiteX1311" fmla="*/ 2272515 w 12191906"/>
              <a:gd name="connsiteY1311" fmla="*/ 1897263 h 6857947"/>
              <a:gd name="connsiteX1312" fmla="*/ 2267029 w 12191906"/>
              <a:gd name="connsiteY1312" fmla="*/ 1908769 h 6857947"/>
              <a:gd name="connsiteX1313" fmla="*/ 2270763 w 12191906"/>
              <a:gd name="connsiteY1313" fmla="*/ 1912807 h 6857947"/>
              <a:gd name="connsiteX1314" fmla="*/ 2272515 w 12191906"/>
              <a:gd name="connsiteY1314" fmla="*/ 1897491 h 6857947"/>
              <a:gd name="connsiteX1315" fmla="*/ 2274801 w 12191906"/>
              <a:gd name="connsiteY1315" fmla="*/ 1900006 h 6857947"/>
              <a:gd name="connsiteX1316" fmla="*/ 2280288 w 12191906"/>
              <a:gd name="connsiteY1316" fmla="*/ 1888500 h 6857947"/>
              <a:gd name="connsiteX1317" fmla="*/ 2276554 w 12191906"/>
              <a:gd name="connsiteY1317" fmla="*/ 1884461 h 6857947"/>
              <a:gd name="connsiteX1318" fmla="*/ 3746768 w 12191906"/>
              <a:gd name="connsiteY1318" fmla="*/ 1881580 h 6857947"/>
              <a:gd name="connsiteX1319" fmla="*/ 3738998 w 12191906"/>
              <a:gd name="connsiteY1319" fmla="*/ 1971038 h 6857947"/>
              <a:gd name="connsiteX1320" fmla="*/ 3771683 w 12191906"/>
              <a:gd name="connsiteY1320" fmla="*/ 1944977 h 6857947"/>
              <a:gd name="connsiteX1321" fmla="*/ 3775569 w 12191906"/>
              <a:gd name="connsiteY1321" fmla="*/ 1899487 h 6857947"/>
              <a:gd name="connsiteX1322" fmla="*/ 3746768 w 12191906"/>
              <a:gd name="connsiteY1322" fmla="*/ 1881580 h 6857947"/>
              <a:gd name="connsiteX1323" fmla="*/ 3832894 w 12191906"/>
              <a:gd name="connsiteY1323" fmla="*/ 1866206 h 6857947"/>
              <a:gd name="connsiteX1324" fmla="*/ 3840439 w 12191906"/>
              <a:gd name="connsiteY1324" fmla="*/ 1906974 h 6857947"/>
              <a:gd name="connsiteX1325" fmla="*/ 3832894 w 12191906"/>
              <a:gd name="connsiteY1325" fmla="*/ 1866206 h 6857947"/>
              <a:gd name="connsiteX1326" fmla="*/ 3837468 w 12191906"/>
              <a:gd name="connsiteY1326" fmla="*/ 1850661 h 6857947"/>
              <a:gd name="connsiteX1327" fmla="*/ 3842726 w 12191906"/>
              <a:gd name="connsiteY1327" fmla="*/ 1862091 h 6857947"/>
              <a:gd name="connsiteX1328" fmla="*/ 3833657 w 12191906"/>
              <a:gd name="connsiteY1328" fmla="*/ 1863768 h 6857947"/>
              <a:gd name="connsiteX1329" fmla="*/ 3837468 w 12191906"/>
              <a:gd name="connsiteY1329" fmla="*/ 1850661 h 6857947"/>
              <a:gd name="connsiteX1330" fmla="*/ 2461250 w 12191906"/>
              <a:gd name="connsiteY1330" fmla="*/ 1850210 h 6857947"/>
              <a:gd name="connsiteX1331" fmla="*/ 2439077 w 12191906"/>
              <a:gd name="connsiteY1331" fmla="*/ 1882367 h 6857947"/>
              <a:gd name="connsiteX1332" fmla="*/ 2454163 w 12191906"/>
              <a:gd name="connsiteY1332" fmla="*/ 1910105 h 6857947"/>
              <a:gd name="connsiteX1333" fmla="*/ 2463536 w 12191906"/>
              <a:gd name="connsiteY1333" fmla="*/ 1918409 h 6857947"/>
              <a:gd name="connsiteX1334" fmla="*/ 2456906 w 12191906"/>
              <a:gd name="connsiteY1334" fmla="*/ 1924582 h 6857947"/>
              <a:gd name="connsiteX1335" fmla="*/ 2473975 w 12191906"/>
              <a:gd name="connsiteY1335" fmla="*/ 1957042 h 6857947"/>
              <a:gd name="connsiteX1336" fmla="*/ 2471842 w 12191906"/>
              <a:gd name="connsiteY1336" fmla="*/ 1965805 h 6857947"/>
              <a:gd name="connsiteX1337" fmla="*/ 2441514 w 12191906"/>
              <a:gd name="connsiteY1337" fmla="*/ 1942489 h 6857947"/>
              <a:gd name="connsiteX1338" fmla="*/ 2393586 w 12191906"/>
              <a:gd name="connsiteY1338" fmla="*/ 1937917 h 6857947"/>
              <a:gd name="connsiteX1339" fmla="*/ 2378499 w 12191906"/>
              <a:gd name="connsiteY1339" fmla="*/ 1955442 h 6857947"/>
              <a:gd name="connsiteX1340" fmla="*/ 2367754 w 12191906"/>
              <a:gd name="connsiteY1340" fmla="*/ 2004361 h 6857947"/>
              <a:gd name="connsiteX1341" fmla="*/ 2379108 w 12191906"/>
              <a:gd name="connsiteY1341" fmla="*/ 2013429 h 6857947"/>
              <a:gd name="connsiteX1342" fmla="*/ 2378575 w 12191906"/>
              <a:gd name="connsiteY1342" fmla="*/ 2012818 h 6857947"/>
              <a:gd name="connsiteX1343" fmla="*/ 2382690 w 12191906"/>
              <a:gd name="connsiteY1343" fmla="*/ 1999789 h 6857947"/>
              <a:gd name="connsiteX1344" fmla="*/ 2386423 w 12191906"/>
              <a:gd name="connsiteY1344" fmla="*/ 2003828 h 6857947"/>
              <a:gd name="connsiteX1345" fmla="*/ 2380861 w 12191906"/>
              <a:gd name="connsiteY1345" fmla="*/ 2015257 h 6857947"/>
              <a:gd name="connsiteX1346" fmla="*/ 2379718 w 12191906"/>
              <a:gd name="connsiteY1346" fmla="*/ 2014038 h 6857947"/>
              <a:gd name="connsiteX1347" fmla="*/ 2375374 w 12191906"/>
              <a:gd name="connsiteY1347" fmla="*/ 2039793 h 6857947"/>
              <a:gd name="connsiteX1348" fmla="*/ 2403797 w 12191906"/>
              <a:gd name="connsiteY1348" fmla="*/ 2061814 h 6857947"/>
              <a:gd name="connsiteX1349" fmla="*/ 2422084 w 12191906"/>
              <a:gd name="connsiteY1349" fmla="*/ 2003828 h 6857947"/>
              <a:gd name="connsiteX1350" fmla="*/ 2403340 w 12191906"/>
              <a:gd name="connsiteY1350" fmla="*/ 1956967 h 6857947"/>
              <a:gd name="connsiteX1351" fmla="*/ 2456602 w 12191906"/>
              <a:gd name="connsiteY1351" fmla="*/ 1973654 h 6857947"/>
              <a:gd name="connsiteX1352" fmla="*/ 2462012 w 12191906"/>
              <a:gd name="connsiteY1352" fmla="*/ 1998113 h 6857947"/>
              <a:gd name="connsiteX1353" fmla="*/ 2502016 w 12191906"/>
              <a:gd name="connsiteY1353" fmla="*/ 1909190 h 6857947"/>
              <a:gd name="connsiteX1354" fmla="*/ 2457364 w 12191906"/>
              <a:gd name="connsiteY1354" fmla="*/ 1885187 h 6857947"/>
              <a:gd name="connsiteX1355" fmla="*/ 2461250 w 12191906"/>
              <a:gd name="connsiteY1355" fmla="*/ 1850210 h 6857947"/>
              <a:gd name="connsiteX1356" fmla="*/ 3749970 w 12191906"/>
              <a:gd name="connsiteY1356" fmla="*/ 1832734 h 6857947"/>
              <a:gd name="connsiteX1357" fmla="*/ 3733358 w 12191906"/>
              <a:gd name="connsiteY1357" fmla="*/ 1841345 h 6857947"/>
              <a:gd name="connsiteX1358" fmla="*/ 3763073 w 12191906"/>
              <a:gd name="connsiteY1358" fmla="*/ 1872815 h 6857947"/>
              <a:gd name="connsiteX1359" fmla="*/ 3749970 w 12191906"/>
              <a:gd name="connsiteY1359" fmla="*/ 1832734 h 6857947"/>
              <a:gd name="connsiteX1360" fmla="*/ 2964555 w 12191906"/>
              <a:gd name="connsiteY1360" fmla="*/ 1830097 h 6857947"/>
              <a:gd name="connsiteX1361" fmla="*/ 2963871 w 12191906"/>
              <a:gd name="connsiteY1361" fmla="*/ 1831850 h 6857947"/>
              <a:gd name="connsiteX1362" fmla="*/ 2972402 w 12191906"/>
              <a:gd name="connsiteY1362" fmla="*/ 1842442 h 6857947"/>
              <a:gd name="connsiteX1363" fmla="*/ 2974387 w 12191906"/>
              <a:gd name="connsiteY1363" fmla="*/ 1837336 h 6857947"/>
              <a:gd name="connsiteX1364" fmla="*/ 2964555 w 12191906"/>
              <a:gd name="connsiteY1364" fmla="*/ 1830326 h 6857947"/>
              <a:gd name="connsiteX1365" fmla="*/ 2964555 w 12191906"/>
              <a:gd name="connsiteY1365" fmla="*/ 1830097 h 6857947"/>
              <a:gd name="connsiteX1366" fmla="*/ 2965089 w 12191906"/>
              <a:gd name="connsiteY1366" fmla="*/ 1828650 h 6857947"/>
              <a:gd name="connsiteX1367" fmla="*/ 2964479 w 12191906"/>
              <a:gd name="connsiteY1367" fmla="*/ 1828879 h 6857947"/>
              <a:gd name="connsiteX1368" fmla="*/ 2964479 w 12191906"/>
              <a:gd name="connsiteY1368" fmla="*/ 1830098 h 6857947"/>
              <a:gd name="connsiteX1369" fmla="*/ 2965089 w 12191906"/>
              <a:gd name="connsiteY1369" fmla="*/ 1828650 h 6857947"/>
              <a:gd name="connsiteX1370" fmla="*/ 2651570 w 12191906"/>
              <a:gd name="connsiteY1370" fmla="*/ 1828541 h 6857947"/>
              <a:gd name="connsiteX1371" fmla="*/ 2648573 w 12191906"/>
              <a:gd name="connsiteY1371" fmla="*/ 1829098 h 6857947"/>
              <a:gd name="connsiteX1372" fmla="*/ 2651273 w 12191906"/>
              <a:gd name="connsiteY1372" fmla="*/ 1843632 h 6857947"/>
              <a:gd name="connsiteX1373" fmla="*/ 2654270 w 12191906"/>
              <a:gd name="connsiteY1373" fmla="*/ 1843076 h 6857947"/>
              <a:gd name="connsiteX1374" fmla="*/ 3824282 w 12191906"/>
              <a:gd name="connsiteY1374" fmla="*/ 1823076 h 6857947"/>
              <a:gd name="connsiteX1375" fmla="*/ 3826264 w 12191906"/>
              <a:gd name="connsiteY1375" fmla="*/ 1829858 h 6857947"/>
              <a:gd name="connsiteX1376" fmla="*/ 3812546 w 12191906"/>
              <a:gd name="connsiteY1376" fmla="*/ 1838240 h 6857947"/>
              <a:gd name="connsiteX1377" fmla="*/ 3809270 w 12191906"/>
              <a:gd name="connsiteY1377" fmla="*/ 1825895 h 6857947"/>
              <a:gd name="connsiteX1378" fmla="*/ 3824282 w 12191906"/>
              <a:gd name="connsiteY1378" fmla="*/ 1823076 h 6857947"/>
              <a:gd name="connsiteX1379" fmla="*/ 2407084 w 12191906"/>
              <a:gd name="connsiteY1379" fmla="*/ 1817710 h 6857947"/>
              <a:gd name="connsiteX1380" fmla="*/ 2363421 w 12191906"/>
              <a:gd name="connsiteY1380" fmla="*/ 1825786 h 6857947"/>
              <a:gd name="connsiteX1381" fmla="*/ 2377366 w 12191906"/>
              <a:gd name="connsiteY1381" fmla="*/ 1895663 h 6857947"/>
              <a:gd name="connsiteX1382" fmla="*/ 2375080 w 12191906"/>
              <a:gd name="connsiteY1382" fmla="*/ 1893148 h 6857947"/>
              <a:gd name="connsiteX1383" fmla="*/ 2369517 w 12191906"/>
              <a:gd name="connsiteY1383" fmla="*/ 1904654 h 6857947"/>
              <a:gd name="connsiteX1384" fmla="*/ 2373251 w 12191906"/>
              <a:gd name="connsiteY1384" fmla="*/ 1908693 h 6857947"/>
              <a:gd name="connsiteX1385" fmla="*/ 2378051 w 12191906"/>
              <a:gd name="connsiteY1385" fmla="*/ 1904730 h 6857947"/>
              <a:gd name="connsiteX1386" fmla="*/ 2385519 w 12191906"/>
              <a:gd name="connsiteY1386" fmla="*/ 1859849 h 6857947"/>
              <a:gd name="connsiteX1387" fmla="*/ 2403959 w 12191906"/>
              <a:gd name="connsiteY1387" fmla="*/ 1856420 h 6857947"/>
              <a:gd name="connsiteX1388" fmla="*/ 2407084 w 12191906"/>
              <a:gd name="connsiteY1388" fmla="*/ 1817710 h 6857947"/>
              <a:gd name="connsiteX1389" fmla="*/ 2162341 w 12191906"/>
              <a:gd name="connsiteY1389" fmla="*/ 1804335 h 6857947"/>
              <a:gd name="connsiteX1390" fmla="*/ 2153275 w 12191906"/>
              <a:gd name="connsiteY1390" fmla="*/ 1806023 h 6857947"/>
              <a:gd name="connsiteX1391" fmla="*/ 2154168 w 12191906"/>
              <a:gd name="connsiteY1391" fmla="*/ 1810818 h 6857947"/>
              <a:gd name="connsiteX1392" fmla="*/ 2163233 w 12191906"/>
              <a:gd name="connsiteY1392" fmla="*/ 1809131 h 6857947"/>
              <a:gd name="connsiteX1393" fmla="*/ 3687600 w 12191906"/>
              <a:gd name="connsiteY1393" fmla="*/ 1800926 h 6857947"/>
              <a:gd name="connsiteX1394" fmla="*/ 3684605 w 12191906"/>
              <a:gd name="connsiteY1394" fmla="*/ 1801483 h 6857947"/>
              <a:gd name="connsiteX1395" fmla="*/ 3687290 w 12191906"/>
              <a:gd name="connsiteY1395" fmla="*/ 1815942 h 6857947"/>
              <a:gd name="connsiteX1396" fmla="*/ 3690288 w 12191906"/>
              <a:gd name="connsiteY1396" fmla="*/ 1815386 h 6857947"/>
              <a:gd name="connsiteX1397" fmla="*/ 3847983 w 12191906"/>
              <a:gd name="connsiteY1397" fmla="*/ 1786194 h 6857947"/>
              <a:gd name="connsiteX1398" fmla="*/ 3854691 w 12191906"/>
              <a:gd name="connsiteY1398" fmla="*/ 1820866 h 6857947"/>
              <a:gd name="connsiteX1399" fmla="*/ 3867189 w 12191906"/>
              <a:gd name="connsiteY1399" fmla="*/ 1839536 h 6857947"/>
              <a:gd name="connsiteX1400" fmla="*/ 3862769 w 12191906"/>
              <a:gd name="connsiteY1400" fmla="*/ 1885562 h 6857947"/>
              <a:gd name="connsiteX1401" fmla="*/ 3856367 w 12191906"/>
              <a:gd name="connsiteY1401" fmla="*/ 1882361 h 6857947"/>
              <a:gd name="connsiteX1402" fmla="*/ 3846383 w 12191906"/>
              <a:gd name="connsiteY1402" fmla="*/ 1860567 h 6857947"/>
              <a:gd name="connsiteX1403" fmla="*/ 3839676 w 12191906"/>
              <a:gd name="connsiteY1403" fmla="*/ 1814008 h 6857947"/>
              <a:gd name="connsiteX1404" fmla="*/ 3843029 w 12191906"/>
              <a:gd name="connsiteY1404" fmla="*/ 1786957 h 6857947"/>
              <a:gd name="connsiteX1405" fmla="*/ 3847983 w 12191906"/>
              <a:gd name="connsiteY1405" fmla="*/ 1786194 h 6857947"/>
              <a:gd name="connsiteX1406" fmla="*/ 3694756 w 12191906"/>
              <a:gd name="connsiteY1406" fmla="*/ 1773249 h 6857947"/>
              <a:gd name="connsiteX1407" fmla="*/ 3676626 w 12191906"/>
              <a:gd name="connsiteY1407" fmla="*/ 1776609 h 6857947"/>
              <a:gd name="connsiteX1408" fmla="*/ 3677975 w 12191906"/>
              <a:gd name="connsiteY1408" fmla="*/ 1783878 h 6857947"/>
              <a:gd name="connsiteX1409" fmla="*/ 3696105 w 12191906"/>
              <a:gd name="connsiteY1409" fmla="*/ 1780516 h 6857947"/>
              <a:gd name="connsiteX1410" fmla="*/ 2715989 w 12191906"/>
              <a:gd name="connsiteY1410" fmla="*/ 1771521 h 6857947"/>
              <a:gd name="connsiteX1411" fmla="*/ 2712992 w 12191906"/>
              <a:gd name="connsiteY1411" fmla="*/ 1772077 h 6857947"/>
              <a:gd name="connsiteX1412" fmla="*/ 2715691 w 12191906"/>
              <a:gd name="connsiteY1412" fmla="*/ 1786612 h 6857947"/>
              <a:gd name="connsiteX1413" fmla="*/ 2718688 w 12191906"/>
              <a:gd name="connsiteY1413" fmla="*/ 1786055 h 6857947"/>
              <a:gd name="connsiteX1414" fmla="*/ 3717877 w 12191906"/>
              <a:gd name="connsiteY1414" fmla="*/ 1766734 h 6857947"/>
              <a:gd name="connsiteX1415" fmla="*/ 3716125 w 12191906"/>
              <a:gd name="connsiteY1415" fmla="*/ 1782044 h 6857947"/>
              <a:gd name="connsiteX1416" fmla="*/ 3716123 w 12191906"/>
              <a:gd name="connsiteY1416" fmla="*/ 1782048 h 6857947"/>
              <a:gd name="connsiteX1417" fmla="*/ 3713839 w 12191906"/>
              <a:gd name="connsiteY1417" fmla="*/ 1779536 h 6857947"/>
              <a:gd name="connsiteX1418" fmla="*/ 3713765 w 12191906"/>
              <a:gd name="connsiteY1418" fmla="*/ 1779690 h 6857947"/>
              <a:gd name="connsiteX1419" fmla="*/ 3713763 w 12191906"/>
              <a:gd name="connsiteY1419" fmla="*/ 1779688 h 6857947"/>
              <a:gd name="connsiteX1420" fmla="*/ 3713761 w 12191906"/>
              <a:gd name="connsiteY1420" fmla="*/ 1779696 h 6857947"/>
              <a:gd name="connsiteX1421" fmla="*/ 3708277 w 12191906"/>
              <a:gd name="connsiteY1421" fmla="*/ 1790966 h 6857947"/>
              <a:gd name="connsiteX1422" fmla="*/ 3712011 w 12191906"/>
              <a:gd name="connsiteY1422" fmla="*/ 1795004 h 6857947"/>
              <a:gd name="connsiteX1423" fmla="*/ 3713761 w 12191906"/>
              <a:gd name="connsiteY1423" fmla="*/ 1779696 h 6857947"/>
              <a:gd name="connsiteX1424" fmla="*/ 3713765 w 12191906"/>
              <a:gd name="connsiteY1424" fmla="*/ 1779690 h 6857947"/>
              <a:gd name="connsiteX1425" fmla="*/ 3716049 w 12191906"/>
              <a:gd name="connsiteY1425" fmla="*/ 1782203 h 6857947"/>
              <a:gd name="connsiteX1426" fmla="*/ 3716123 w 12191906"/>
              <a:gd name="connsiteY1426" fmla="*/ 1782048 h 6857947"/>
              <a:gd name="connsiteX1427" fmla="*/ 3716125 w 12191906"/>
              <a:gd name="connsiteY1427" fmla="*/ 1782050 h 6857947"/>
              <a:gd name="connsiteX1428" fmla="*/ 3716125 w 12191906"/>
              <a:gd name="connsiteY1428" fmla="*/ 1782044 h 6857947"/>
              <a:gd name="connsiteX1429" fmla="*/ 3721611 w 12191906"/>
              <a:gd name="connsiteY1429" fmla="*/ 1770773 h 6857947"/>
              <a:gd name="connsiteX1430" fmla="*/ 3717877 w 12191906"/>
              <a:gd name="connsiteY1430" fmla="*/ 1766734 h 6857947"/>
              <a:gd name="connsiteX1431" fmla="*/ 2443276 w 12191906"/>
              <a:gd name="connsiteY1431" fmla="*/ 1745774 h 6857947"/>
              <a:gd name="connsiteX1432" fmla="*/ 2411120 w 12191906"/>
              <a:gd name="connsiteY1432" fmla="*/ 1825480 h 6857947"/>
              <a:gd name="connsiteX1433" fmla="*/ 2453259 w 12191906"/>
              <a:gd name="connsiteY1433" fmla="*/ 1817632 h 6857947"/>
              <a:gd name="connsiteX1434" fmla="*/ 2446324 w 12191906"/>
              <a:gd name="connsiteY1434" fmla="*/ 1791495 h 6857947"/>
              <a:gd name="connsiteX1435" fmla="*/ 2443276 w 12191906"/>
              <a:gd name="connsiteY1435" fmla="*/ 1745774 h 6857947"/>
              <a:gd name="connsiteX1436" fmla="*/ 2362428 w 12191906"/>
              <a:gd name="connsiteY1436" fmla="*/ 1739374 h 6857947"/>
              <a:gd name="connsiteX1437" fmla="*/ 2356181 w 12191906"/>
              <a:gd name="connsiteY1437" fmla="*/ 1772140 h 6857947"/>
              <a:gd name="connsiteX1438" fmla="*/ 2362428 w 12191906"/>
              <a:gd name="connsiteY1438" fmla="*/ 1739374 h 6857947"/>
              <a:gd name="connsiteX1439" fmla="*/ 3809417 w 12191906"/>
              <a:gd name="connsiteY1439" fmla="*/ 1733306 h 6857947"/>
              <a:gd name="connsiteX1440" fmla="*/ 3787320 w 12191906"/>
              <a:gd name="connsiteY1440" fmla="*/ 1759139 h 6857947"/>
              <a:gd name="connsiteX1441" fmla="*/ 3799358 w 12191906"/>
              <a:gd name="connsiteY1441" fmla="*/ 1780170 h 6857947"/>
              <a:gd name="connsiteX1442" fmla="*/ 3817495 w 12191906"/>
              <a:gd name="connsiteY1442" fmla="*/ 1776817 h 6857947"/>
              <a:gd name="connsiteX1443" fmla="*/ 3809417 w 12191906"/>
              <a:gd name="connsiteY1443" fmla="*/ 1733306 h 6857947"/>
              <a:gd name="connsiteX1444" fmla="*/ 2947487 w 12191906"/>
              <a:gd name="connsiteY1444" fmla="*/ 1732331 h 6857947"/>
              <a:gd name="connsiteX1445" fmla="*/ 2957317 w 12191906"/>
              <a:gd name="connsiteY1445" fmla="*/ 1795045 h 6857947"/>
              <a:gd name="connsiteX1446" fmla="*/ 2947030 w 12191906"/>
              <a:gd name="connsiteY1446" fmla="*/ 1833450 h 6857947"/>
              <a:gd name="connsiteX1447" fmla="*/ 2964403 w 12191906"/>
              <a:gd name="connsiteY1447" fmla="*/ 1828802 h 6857947"/>
              <a:gd name="connsiteX1448" fmla="*/ 2987720 w 12191906"/>
              <a:gd name="connsiteY1448" fmla="*/ 1799921 h 6857947"/>
              <a:gd name="connsiteX1449" fmla="*/ 2975606 w 12191906"/>
              <a:gd name="connsiteY1449" fmla="*/ 1784758 h 6857947"/>
              <a:gd name="connsiteX1450" fmla="*/ 2971641 w 12191906"/>
              <a:gd name="connsiteY1450" fmla="*/ 1797636 h 6857947"/>
              <a:gd name="connsiteX1451" fmla="*/ 2967909 w 12191906"/>
              <a:gd name="connsiteY1451" fmla="*/ 1793597 h 6857947"/>
              <a:gd name="connsiteX1452" fmla="*/ 2973471 w 12191906"/>
              <a:gd name="connsiteY1452" fmla="*/ 1782091 h 6857947"/>
              <a:gd name="connsiteX1453" fmla="*/ 2974312 w 12191906"/>
              <a:gd name="connsiteY1453" fmla="*/ 1783005 h 6857947"/>
              <a:gd name="connsiteX1454" fmla="*/ 2947487 w 12191906"/>
              <a:gd name="connsiteY1454" fmla="*/ 1732331 h 6857947"/>
              <a:gd name="connsiteX1455" fmla="*/ 2508722 w 12191906"/>
              <a:gd name="connsiteY1455" fmla="*/ 1727709 h 6857947"/>
              <a:gd name="connsiteX1456" fmla="*/ 2466201 w 12191906"/>
              <a:gd name="connsiteY1456" fmla="*/ 1791260 h 6857947"/>
              <a:gd name="connsiteX1457" fmla="*/ 2471993 w 12191906"/>
              <a:gd name="connsiteY1457" fmla="*/ 1848029 h 6857947"/>
              <a:gd name="connsiteX1458" fmla="*/ 2504378 w 12191906"/>
              <a:gd name="connsiteY1458" fmla="*/ 1765276 h 6857947"/>
              <a:gd name="connsiteX1459" fmla="*/ 2508722 w 12191906"/>
              <a:gd name="connsiteY1459" fmla="*/ 1727709 h 6857947"/>
              <a:gd name="connsiteX1460" fmla="*/ 3249510 w 12191906"/>
              <a:gd name="connsiteY1460" fmla="*/ 1718745 h 6857947"/>
              <a:gd name="connsiteX1461" fmla="*/ 3247757 w 12191906"/>
              <a:gd name="connsiteY1461" fmla="*/ 1734061 h 6857947"/>
              <a:gd name="connsiteX1462" fmla="*/ 3245472 w 12191906"/>
              <a:gd name="connsiteY1462" fmla="*/ 1731547 h 6857947"/>
              <a:gd name="connsiteX1463" fmla="*/ 3239909 w 12191906"/>
              <a:gd name="connsiteY1463" fmla="*/ 1743053 h 6857947"/>
              <a:gd name="connsiteX1464" fmla="*/ 3243643 w 12191906"/>
              <a:gd name="connsiteY1464" fmla="*/ 1747091 h 6857947"/>
              <a:gd name="connsiteX1465" fmla="*/ 3245395 w 12191906"/>
              <a:gd name="connsiteY1465" fmla="*/ 1731775 h 6857947"/>
              <a:gd name="connsiteX1466" fmla="*/ 3247680 w 12191906"/>
              <a:gd name="connsiteY1466" fmla="*/ 1734290 h 6857947"/>
              <a:gd name="connsiteX1467" fmla="*/ 3253244 w 12191906"/>
              <a:gd name="connsiteY1467" fmla="*/ 1722784 h 6857947"/>
              <a:gd name="connsiteX1468" fmla="*/ 3249510 w 12191906"/>
              <a:gd name="connsiteY1468" fmla="*/ 1718745 h 6857947"/>
              <a:gd name="connsiteX1469" fmla="*/ 2464070 w 12191906"/>
              <a:gd name="connsiteY1469" fmla="*/ 1712013 h 6857947"/>
              <a:gd name="connsiteX1470" fmla="*/ 2447382 w 12191906"/>
              <a:gd name="connsiteY1470" fmla="*/ 1720852 h 6857947"/>
              <a:gd name="connsiteX1471" fmla="*/ 2449897 w 12191906"/>
              <a:gd name="connsiteY1471" fmla="*/ 1729996 h 6857947"/>
              <a:gd name="connsiteX1472" fmla="*/ 2464375 w 12191906"/>
              <a:gd name="connsiteY1472" fmla="*/ 1713461 h 6857947"/>
              <a:gd name="connsiteX1473" fmla="*/ 2464070 w 12191906"/>
              <a:gd name="connsiteY1473" fmla="*/ 1712013 h 6857947"/>
              <a:gd name="connsiteX1474" fmla="*/ 3773283 w 12191906"/>
              <a:gd name="connsiteY1474" fmla="*/ 1711423 h 6857947"/>
              <a:gd name="connsiteX1475" fmla="*/ 3772046 w 12191906"/>
              <a:gd name="connsiteY1475" fmla="*/ 1716052 h 6857947"/>
              <a:gd name="connsiteX1476" fmla="*/ 3770465 w 12191906"/>
              <a:gd name="connsiteY1476" fmla="*/ 1725825 h 6857947"/>
              <a:gd name="connsiteX1477" fmla="*/ 3769169 w 12191906"/>
              <a:gd name="connsiteY1477" fmla="*/ 1724453 h 6857947"/>
              <a:gd name="connsiteX1478" fmla="*/ 3768125 w 12191906"/>
              <a:gd name="connsiteY1478" fmla="*/ 1730878 h 6857947"/>
              <a:gd name="connsiteX1479" fmla="*/ 3766197 w 12191906"/>
              <a:gd name="connsiteY1479" fmla="*/ 1726358 h 6857947"/>
              <a:gd name="connsiteX1480" fmla="*/ 3766531 w 12191906"/>
              <a:gd name="connsiteY1480" fmla="*/ 1735597 h 6857947"/>
              <a:gd name="connsiteX1481" fmla="*/ 3768144 w 12191906"/>
              <a:gd name="connsiteY1481" fmla="*/ 1731102 h 6857947"/>
              <a:gd name="connsiteX1482" fmla="*/ 3769393 w 12191906"/>
              <a:gd name="connsiteY1482" fmla="*/ 1734042 h 6857947"/>
              <a:gd name="connsiteX1483" fmla="*/ 3766427 w 12191906"/>
              <a:gd name="connsiteY1483" fmla="*/ 1762554 h 6857947"/>
              <a:gd name="connsiteX1484" fmla="*/ 3773817 w 12191906"/>
              <a:gd name="connsiteY1484" fmla="*/ 1745866 h 6857947"/>
              <a:gd name="connsiteX1485" fmla="*/ 3769405 w 12191906"/>
              <a:gd name="connsiteY1485" fmla="*/ 1733996 h 6857947"/>
              <a:gd name="connsiteX1486" fmla="*/ 3770465 w 12191906"/>
              <a:gd name="connsiteY1486" fmla="*/ 1725826 h 6857947"/>
              <a:gd name="connsiteX1487" fmla="*/ 3771455 w 12191906"/>
              <a:gd name="connsiteY1487" fmla="*/ 1726968 h 6857947"/>
              <a:gd name="connsiteX1488" fmla="*/ 3777017 w 12191906"/>
              <a:gd name="connsiteY1488" fmla="*/ 1715462 h 6857947"/>
              <a:gd name="connsiteX1489" fmla="*/ 3773283 w 12191906"/>
              <a:gd name="connsiteY1489" fmla="*/ 1711423 h 6857947"/>
              <a:gd name="connsiteX1490" fmla="*/ 2968909 w 12191906"/>
              <a:gd name="connsiteY1490" fmla="*/ 1709551 h 6857947"/>
              <a:gd name="connsiteX1491" fmla="*/ 2961745 w 12191906"/>
              <a:gd name="connsiteY1491" fmla="*/ 1712142 h 6857947"/>
              <a:gd name="connsiteX1492" fmla="*/ 2961289 w 12191906"/>
              <a:gd name="connsiteY1492" fmla="*/ 1711152 h 6857947"/>
              <a:gd name="connsiteX1493" fmla="*/ 2960679 w 12191906"/>
              <a:gd name="connsiteY1493" fmla="*/ 1712675 h 6857947"/>
              <a:gd name="connsiteX1494" fmla="*/ 2961745 w 12191906"/>
              <a:gd name="connsiteY1494" fmla="*/ 1712143 h 6857947"/>
              <a:gd name="connsiteX1495" fmla="*/ 2966394 w 12191906"/>
              <a:gd name="connsiteY1495" fmla="*/ 1722429 h 6857947"/>
              <a:gd name="connsiteX1496" fmla="*/ 2968909 w 12191906"/>
              <a:gd name="connsiteY1496" fmla="*/ 1709551 h 6857947"/>
              <a:gd name="connsiteX1497" fmla="*/ 2969060 w 12191906"/>
              <a:gd name="connsiteY1497" fmla="*/ 1708179 h 6857947"/>
              <a:gd name="connsiteX1498" fmla="*/ 2968908 w 12191906"/>
              <a:gd name="connsiteY1498" fmla="*/ 1709627 h 6857947"/>
              <a:gd name="connsiteX1499" fmla="*/ 2970126 w 12191906"/>
              <a:gd name="connsiteY1499" fmla="*/ 1709322 h 6857947"/>
              <a:gd name="connsiteX1500" fmla="*/ 2969060 w 12191906"/>
              <a:gd name="connsiteY1500" fmla="*/ 1708179 h 6857947"/>
              <a:gd name="connsiteX1501" fmla="*/ 3229152 w 12191906"/>
              <a:gd name="connsiteY1501" fmla="*/ 1706193 h 6857947"/>
              <a:gd name="connsiteX1502" fmla="*/ 3226155 w 12191906"/>
              <a:gd name="connsiteY1502" fmla="*/ 1706750 h 6857947"/>
              <a:gd name="connsiteX1503" fmla="*/ 3228842 w 12191906"/>
              <a:gd name="connsiteY1503" fmla="*/ 1721209 h 6857947"/>
              <a:gd name="connsiteX1504" fmla="*/ 3231839 w 12191906"/>
              <a:gd name="connsiteY1504" fmla="*/ 1720653 h 6857947"/>
              <a:gd name="connsiteX1505" fmla="*/ 3711432 w 12191906"/>
              <a:gd name="connsiteY1505" fmla="*/ 1703889 h 6857947"/>
              <a:gd name="connsiteX1506" fmla="*/ 3677225 w 12191906"/>
              <a:gd name="connsiteY1506" fmla="*/ 1735132 h 6857947"/>
              <a:gd name="connsiteX1507" fmla="*/ 3703966 w 12191906"/>
              <a:gd name="connsiteY1507" fmla="*/ 1760050 h 6857947"/>
              <a:gd name="connsiteX1508" fmla="*/ 3711432 w 12191906"/>
              <a:gd name="connsiteY1508" fmla="*/ 1703889 h 6857947"/>
              <a:gd name="connsiteX1509" fmla="*/ 2517669 w 12191906"/>
              <a:gd name="connsiteY1509" fmla="*/ 1702277 h 6857947"/>
              <a:gd name="connsiteX1510" fmla="*/ 2506620 w 12191906"/>
              <a:gd name="connsiteY1510" fmla="*/ 1708144 h 6857947"/>
              <a:gd name="connsiteX1511" fmla="*/ 2518736 w 12191906"/>
              <a:gd name="connsiteY1511" fmla="*/ 1735500 h 6857947"/>
              <a:gd name="connsiteX1512" fmla="*/ 2522697 w 12191906"/>
              <a:gd name="connsiteY1512" fmla="*/ 1729023 h 6857947"/>
              <a:gd name="connsiteX1513" fmla="*/ 2517669 w 12191906"/>
              <a:gd name="connsiteY1513" fmla="*/ 1702277 h 6857947"/>
              <a:gd name="connsiteX1514" fmla="*/ 2517667 w 12191906"/>
              <a:gd name="connsiteY1514" fmla="*/ 1702047 h 6857947"/>
              <a:gd name="connsiteX1515" fmla="*/ 2517744 w 12191906"/>
              <a:gd name="connsiteY1515" fmla="*/ 1702276 h 6857947"/>
              <a:gd name="connsiteX1516" fmla="*/ 2517897 w 12191906"/>
              <a:gd name="connsiteY1516" fmla="*/ 1702199 h 6857947"/>
              <a:gd name="connsiteX1517" fmla="*/ 2517667 w 12191906"/>
              <a:gd name="connsiteY1517" fmla="*/ 1702047 h 6857947"/>
              <a:gd name="connsiteX1518" fmla="*/ 2953363 w 12191906"/>
              <a:gd name="connsiteY1518" fmla="*/ 1698807 h 6857947"/>
              <a:gd name="connsiteX1519" fmla="*/ 2951382 w 12191906"/>
              <a:gd name="connsiteY1519" fmla="*/ 1703912 h 6857947"/>
              <a:gd name="connsiteX1520" fmla="*/ 2961212 w 12191906"/>
              <a:gd name="connsiteY1520" fmla="*/ 1710924 h 6857947"/>
              <a:gd name="connsiteX1521" fmla="*/ 2961288 w 12191906"/>
              <a:gd name="connsiteY1521" fmla="*/ 1711075 h 6857947"/>
              <a:gd name="connsiteX1522" fmla="*/ 2961897 w 12191906"/>
              <a:gd name="connsiteY1522" fmla="*/ 1709476 h 6857947"/>
              <a:gd name="connsiteX1523" fmla="*/ 2953363 w 12191906"/>
              <a:gd name="connsiteY1523" fmla="*/ 1698807 h 6857947"/>
              <a:gd name="connsiteX1524" fmla="*/ 2470776 w 12191906"/>
              <a:gd name="connsiteY1524" fmla="*/ 1697077 h 6857947"/>
              <a:gd name="connsiteX1525" fmla="*/ 2464451 w 12191906"/>
              <a:gd name="connsiteY1525" fmla="*/ 1713309 h 6857947"/>
              <a:gd name="connsiteX1526" fmla="*/ 2464375 w 12191906"/>
              <a:gd name="connsiteY1526" fmla="*/ 1713536 h 6857947"/>
              <a:gd name="connsiteX1527" fmla="*/ 2466737 w 12191906"/>
              <a:gd name="connsiteY1527" fmla="*/ 1724510 h 6857947"/>
              <a:gd name="connsiteX1528" fmla="*/ 2470776 w 12191906"/>
              <a:gd name="connsiteY1528" fmla="*/ 1697077 h 6857947"/>
              <a:gd name="connsiteX1529" fmla="*/ 2973176 w 12191906"/>
              <a:gd name="connsiteY1529" fmla="*/ 1695149 h 6857947"/>
              <a:gd name="connsiteX1530" fmla="*/ 2970279 w 12191906"/>
              <a:gd name="connsiteY1530" fmla="*/ 1709246 h 6857947"/>
              <a:gd name="connsiteX1531" fmla="*/ 2970127 w 12191906"/>
              <a:gd name="connsiteY1531" fmla="*/ 1709246 h 6857947"/>
              <a:gd name="connsiteX1532" fmla="*/ 2971345 w 12191906"/>
              <a:gd name="connsiteY1532" fmla="*/ 1710618 h 6857947"/>
              <a:gd name="connsiteX1533" fmla="*/ 2976910 w 12191906"/>
              <a:gd name="connsiteY1533" fmla="*/ 1699188 h 6857947"/>
              <a:gd name="connsiteX1534" fmla="*/ 2973176 w 12191906"/>
              <a:gd name="connsiteY1534" fmla="*/ 1695149 h 6857947"/>
              <a:gd name="connsiteX1535" fmla="*/ 2521781 w 12191906"/>
              <a:gd name="connsiteY1535" fmla="*/ 1689016 h 6857947"/>
              <a:gd name="connsiteX1536" fmla="*/ 2518962 w 12191906"/>
              <a:gd name="connsiteY1536" fmla="*/ 1701665 h 6857947"/>
              <a:gd name="connsiteX1537" fmla="*/ 2517819 w 12191906"/>
              <a:gd name="connsiteY1537" fmla="*/ 1702275 h 6857947"/>
              <a:gd name="connsiteX1538" fmla="*/ 2519953 w 12191906"/>
              <a:gd name="connsiteY1538" fmla="*/ 1704561 h 6857947"/>
              <a:gd name="connsiteX1539" fmla="*/ 2525439 w 12191906"/>
              <a:gd name="connsiteY1539" fmla="*/ 1693055 h 6857947"/>
              <a:gd name="connsiteX1540" fmla="*/ 2521781 w 12191906"/>
              <a:gd name="connsiteY1540" fmla="*/ 1689016 h 6857947"/>
              <a:gd name="connsiteX1541" fmla="*/ 2468489 w 12191906"/>
              <a:gd name="connsiteY1541" fmla="*/ 1684733 h 6857947"/>
              <a:gd name="connsiteX1542" fmla="*/ 2470775 w 12191906"/>
              <a:gd name="connsiteY1542" fmla="*/ 1697077 h 6857947"/>
              <a:gd name="connsiteX1543" fmla="*/ 2477404 w 12191906"/>
              <a:gd name="connsiteY1543" fmla="*/ 1690905 h 6857947"/>
              <a:gd name="connsiteX1544" fmla="*/ 2468489 w 12191906"/>
              <a:gd name="connsiteY1544" fmla="*/ 1684733 h 6857947"/>
              <a:gd name="connsiteX1545" fmla="*/ 2468103 w 12191906"/>
              <a:gd name="connsiteY1545" fmla="*/ 1682825 h 6857947"/>
              <a:gd name="connsiteX1546" fmla="*/ 2467570 w 12191906"/>
              <a:gd name="connsiteY1546" fmla="*/ 1684273 h 6857947"/>
              <a:gd name="connsiteX1547" fmla="*/ 2468484 w 12191906"/>
              <a:gd name="connsiteY1547" fmla="*/ 1684730 h 6857947"/>
              <a:gd name="connsiteX1548" fmla="*/ 3630646 w 12191906"/>
              <a:gd name="connsiteY1548" fmla="*/ 1680405 h 6857947"/>
              <a:gd name="connsiteX1549" fmla="*/ 3612519 w 12191906"/>
              <a:gd name="connsiteY1549" fmla="*/ 1683772 h 6857947"/>
              <a:gd name="connsiteX1550" fmla="*/ 3613853 w 12191906"/>
              <a:gd name="connsiteY1550" fmla="*/ 1690964 h 6857947"/>
              <a:gd name="connsiteX1551" fmla="*/ 3631983 w 12191906"/>
              <a:gd name="connsiteY1551" fmla="*/ 1687596 h 6857947"/>
              <a:gd name="connsiteX1552" fmla="*/ 2737627 w 12191906"/>
              <a:gd name="connsiteY1552" fmla="*/ 1677005 h 6857947"/>
              <a:gd name="connsiteX1553" fmla="*/ 2712479 w 12191906"/>
              <a:gd name="connsiteY1553" fmla="*/ 1684320 h 6857947"/>
              <a:gd name="connsiteX1554" fmla="*/ 2716062 w 12191906"/>
              <a:gd name="connsiteY1554" fmla="*/ 1703599 h 6857947"/>
              <a:gd name="connsiteX1555" fmla="*/ 2745625 w 12191906"/>
              <a:gd name="connsiteY1555" fmla="*/ 1720211 h 6857947"/>
              <a:gd name="connsiteX1556" fmla="*/ 2460331 w 12191906"/>
              <a:gd name="connsiteY1556" fmla="*/ 1670405 h 6857947"/>
              <a:gd name="connsiteX1557" fmla="*/ 2458274 w 12191906"/>
              <a:gd name="connsiteY1557" fmla="*/ 1675510 h 6857947"/>
              <a:gd name="connsiteX1558" fmla="*/ 2468104 w 12191906"/>
              <a:gd name="connsiteY1558" fmla="*/ 1682597 h 6857947"/>
              <a:gd name="connsiteX1559" fmla="*/ 2468180 w 12191906"/>
              <a:gd name="connsiteY1559" fmla="*/ 1682826 h 6857947"/>
              <a:gd name="connsiteX1560" fmla="*/ 2468866 w 12191906"/>
              <a:gd name="connsiteY1560" fmla="*/ 1681149 h 6857947"/>
              <a:gd name="connsiteX1561" fmla="*/ 2460331 w 12191906"/>
              <a:gd name="connsiteY1561" fmla="*/ 1670405 h 6857947"/>
              <a:gd name="connsiteX1562" fmla="*/ 3145685 w 12191906"/>
              <a:gd name="connsiteY1562" fmla="*/ 1664055 h 6857947"/>
              <a:gd name="connsiteX1563" fmla="*/ 3142256 w 12191906"/>
              <a:gd name="connsiteY1563" fmla="*/ 1671218 h 6857947"/>
              <a:gd name="connsiteX1564" fmla="*/ 3145914 w 12191906"/>
              <a:gd name="connsiteY1564" fmla="*/ 1675256 h 6857947"/>
              <a:gd name="connsiteX1565" fmla="*/ 3145685 w 12191906"/>
              <a:gd name="connsiteY1565" fmla="*/ 1664055 h 6857947"/>
              <a:gd name="connsiteX1566" fmla="*/ 3083649 w 12191906"/>
              <a:gd name="connsiteY1566" fmla="*/ 1663318 h 6857947"/>
              <a:gd name="connsiteX1567" fmla="*/ 3074585 w 12191906"/>
              <a:gd name="connsiteY1567" fmla="*/ 1665003 h 6857947"/>
              <a:gd name="connsiteX1568" fmla="*/ 3075489 w 12191906"/>
              <a:gd name="connsiteY1568" fmla="*/ 1669873 h 6857947"/>
              <a:gd name="connsiteX1569" fmla="*/ 3084555 w 12191906"/>
              <a:gd name="connsiteY1569" fmla="*/ 1668187 h 6857947"/>
              <a:gd name="connsiteX1570" fmla="*/ 3616492 w 12191906"/>
              <a:gd name="connsiteY1570" fmla="*/ 1654264 h 6857947"/>
              <a:gd name="connsiteX1571" fmla="*/ 3607430 w 12191906"/>
              <a:gd name="connsiteY1571" fmla="*/ 1655952 h 6857947"/>
              <a:gd name="connsiteX1572" fmla="*/ 3608323 w 12191906"/>
              <a:gd name="connsiteY1572" fmla="*/ 1660746 h 6857947"/>
              <a:gd name="connsiteX1573" fmla="*/ 3617385 w 12191906"/>
              <a:gd name="connsiteY1573" fmla="*/ 1659058 h 6857947"/>
              <a:gd name="connsiteX1574" fmla="*/ 2545905 w 12191906"/>
              <a:gd name="connsiteY1574" fmla="*/ 1651856 h 6857947"/>
              <a:gd name="connsiteX1575" fmla="*/ 2540496 w 12191906"/>
              <a:gd name="connsiteY1575" fmla="*/ 1663057 h 6857947"/>
              <a:gd name="connsiteX1576" fmla="*/ 2544153 w 12191906"/>
              <a:gd name="connsiteY1576" fmla="*/ 1667096 h 6857947"/>
              <a:gd name="connsiteX1577" fmla="*/ 2545905 w 12191906"/>
              <a:gd name="connsiteY1577" fmla="*/ 1651856 h 6857947"/>
              <a:gd name="connsiteX1578" fmla="*/ 2545829 w 12191906"/>
              <a:gd name="connsiteY1578" fmla="*/ 1651779 h 6857947"/>
              <a:gd name="connsiteX1579" fmla="*/ 2545829 w 12191906"/>
              <a:gd name="connsiteY1579" fmla="*/ 1651855 h 6857947"/>
              <a:gd name="connsiteX1580" fmla="*/ 2545905 w 12191906"/>
              <a:gd name="connsiteY1580" fmla="*/ 1651855 h 6857947"/>
              <a:gd name="connsiteX1581" fmla="*/ 3062319 w 12191906"/>
              <a:gd name="connsiteY1581" fmla="*/ 1651555 h 6857947"/>
              <a:gd name="connsiteX1582" fmla="*/ 3043419 w 12191906"/>
              <a:gd name="connsiteY1582" fmla="*/ 1699333 h 6857947"/>
              <a:gd name="connsiteX1583" fmla="*/ 3062319 w 12191906"/>
              <a:gd name="connsiteY1583" fmla="*/ 1651555 h 6857947"/>
              <a:gd name="connsiteX1584" fmla="*/ 2743641 w 12191906"/>
              <a:gd name="connsiteY1584" fmla="*/ 1651459 h 6857947"/>
              <a:gd name="connsiteX1585" fmla="*/ 2734578 w 12191906"/>
              <a:gd name="connsiteY1585" fmla="*/ 1653142 h 6857947"/>
              <a:gd name="connsiteX1586" fmla="*/ 2735468 w 12191906"/>
              <a:gd name="connsiteY1586" fmla="*/ 1657937 h 6857947"/>
              <a:gd name="connsiteX1587" fmla="*/ 2744531 w 12191906"/>
              <a:gd name="connsiteY1587" fmla="*/ 1656253 h 6857947"/>
              <a:gd name="connsiteX1588" fmla="*/ 3230460 w 12191906"/>
              <a:gd name="connsiteY1588" fmla="*/ 1646126 h 6857947"/>
              <a:gd name="connsiteX1589" fmla="*/ 3229850 w 12191906"/>
              <a:gd name="connsiteY1589" fmla="*/ 1647650 h 6857947"/>
              <a:gd name="connsiteX1590" fmla="*/ 3231069 w 12191906"/>
              <a:gd name="connsiteY1590" fmla="*/ 1647269 h 6857947"/>
              <a:gd name="connsiteX1591" fmla="*/ 3230460 w 12191906"/>
              <a:gd name="connsiteY1591" fmla="*/ 1646126 h 6857947"/>
              <a:gd name="connsiteX1592" fmla="*/ 3135935 w 12191906"/>
              <a:gd name="connsiteY1592" fmla="*/ 1640661 h 6857947"/>
              <a:gd name="connsiteX1593" fmla="*/ 3145686 w 12191906"/>
              <a:gd name="connsiteY1593" fmla="*/ 1664054 h 6857947"/>
              <a:gd name="connsiteX1594" fmla="*/ 3147744 w 12191906"/>
              <a:gd name="connsiteY1594" fmla="*/ 1659787 h 6857947"/>
              <a:gd name="connsiteX1595" fmla="*/ 3150031 w 12191906"/>
              <a:gd name="connsiteY1595" fmla="*/ 1662302 h 6857947"/>
              <a:gd name="connsiteX1596" fmla="*/ 3146525 w 12191906"/>
              <a:gd name="connsiteY1596" fmla="*/ 1652548 h 6857947"/>
              <a:gd name="connsiteX1597" fmla="*/ 3135935 w 12191906"/>
              <a:gd name="connsiteY1597" fmla="*/ 1640661 h 6857947"/>
              <a:gd name="connsiteX1598" fmla="*/ 2550022 w 12191906"/>
              <a:gd name="connsiteY1598" fmla="*/ 1638903 h 6857947"/>
              <a:gd name="connsiteX1599" fmla="*/ 2548269 w 12191906"/>
              <a:gd name="connsiteY1599" fmla="*/ 1654143 h 6857947"/>
              <a:gd name="connsiteX1600" fmla="*/ 2545983 w 12191906"/>
              <a:gd name="connsiteY1600" fmla="*/ 1651628 h 6857947"/>
              <a:gd name="connsiteX1601" fmla="*/ 2545908 w 12191906"/>
              <a:gd name="connsiteY1601" fmla="*/ 1651857 h 6857947"/>
              <a:gd name="connsiteX1602" fmla="*/ 2548193 w 12191906"/>
              <a:gd name="connsiteY1602" fmla="*/ 1654373 h 6857947"/>
              <a:gd name="connsiteX1603" fmla="*/ 2553757 w 12191906"/>
              <a:gd name="connsiteY1603" fmla="*/ 1642942 h 6857947"/>
              <a:gd name="connsiteX1604" fmla="*/ 2550022 w 12191906"/>
              <a:gd name="connsiteY1604" fmla="*/ 1638903 h 6857947"/>
              <a:gd name="connsiteX1605" fmla="*/ 3272596 w 12191906"/>
              <a:gd name="connsiteY1605" fmla="*/ 1638151 h 6857947"/>
              <a:gd name="connsiteX1606" fmla="*/ 3269599 w 12191906"/>
              <a:gd name="connsiteY1606" fmla="*/ 1638707 h 6857947"/>
              <a:gd name="connsiteX1607" fmla="*/ 3272282 w 12191906"/>
              <a:gd name="connsiteY1607" fmla="*/ 1653167 h 6857947"/>
              <a:gd name="connsiteX1608" fmla="*/ 3275278 w 12191906"/>
              <a:gd name="connsiteY1608" fmla="*/ 1652611 h 6857947"/>
              <a:gd name="connsiteX1609" fmla="*/ 2477101 w 12191906"/>
              <a:gd name="connsiteY1609" fmla="*/ 1634441 h 6857947"/>
              <a:gd name="connsiteX1610" fmla="*/ 2471538 w 12191906"/>
              <a:gd name="connsiteY1610" fmla="*/ 1645872 h 6857947"/>
              <a:gd name="connsiteX1611" fmla="*/ 2475272 w 12191906"/>
              <a:gd name="connsiteY1611" fmla="*/ 1649911 h 6857947"/>
              <a:gd name="connsiteX1612" fmla="*/ 2477939 w 12191906"/>
              <a:gd name="connsiteY1612" fmla="*/ 1636423 h 6857947"/>
              <a:gd name="connsiteX1613" fmla="*/ 2478643 w 12191906"/>
              <a:gd name="connsiteY1613" fmla="*/ 1636212 h 6857947"/>
              <a:gd name="connsiteX1614" fmla="*/ 2479311 w 12191906"/>
              <a:gd name="connsiteY1614" fmla="*/ 1636879 h 6857947"/>
              <a:gd name="connsiteX1615" fmla="*/ 2479082 w 12191906"/>
              <a:gd name="connsiteY1615" fmla="*/ 1635965 h 6857947"/>
              <a:gd name="connsiteX1616" fmla="*/ 2478614 w 12191906"/>
              <a:gd name="connsiteY1616" fmla="*/ 1636099 h 6857947"/>
              <a:gd name="connsiteX1617" fmla="*/ 3078181 w 12191906"/>
              <a:gd name="connsiteY1617" fmla="*/ 1634330 h 6857947"/>
              <a:gd name="connsiteX1618" fmla="*/ 3069116 w 12191906"/>
              <a:gd name="connsiteY1618" fmla="*/ 1636013 h 6857947"/>
              <a:gd name="connsiteX1619" fmla="*/ 3070005 w 12191906"/>
              <a:gd name="connsiteY1619" fmla="*/ 1640809 h 6857947"/>
              <a:gd name="connsiteX1620" fmla="*/ 3079071 w 12191906"/>
              <a:gd name="connsiteY1620" fmla="*/ 1639125 h 6857947"/>
              <a:gd name="connsiteX1621" fmla="*/ 3222611 w 12191906"/>
              <a:gd name="connsiteY1621" fmla="*/ 1633781 h 6857947"/>
              <a:gd name="connsiteX1622" fmla="*/ 3220630 w 12191906"/>
              <a:gd name="connsiteY1622" fmla="*/ 1638886 h 6857947"/>
              <a:gd name="connsiteX1623" fmla="*/ 3230461 w 12191906"/>
              <a:gd name="connsiteY1623" fmla="*/ 1645897 h 6857947"/>
              <a:gd name="connsiteX1624" fmla="*/ 3230537 w 12191906"/>
              <a:gd name="connsiteY1624" fmla="*/ 1646049 h 6857947"/>
              <a:gd name="connsiteX1625" fmla="*/ 3231147 w 12191906"/>
              <a:gd name="connsiteY1625" fmla="*/ 1644449 h 6857947"/>
              <a:gd name="connsiteX1626" fmla="*/ 3222611 w 12191906"/>
              <a:gd name="connsiteY1626" fmla="*/ 1633781 h 6857947"/>
              <a:gd name="connsiteX1627" fmla="*/ 2773437 w 12191906"/>
              <a:gd name="connsiteY1627" fmla="*/ 1625914 h 6857947"/>
              <a:gd name="connsiteX1628" fmla="*/ 2770440 w 12191906"/>
              <a:gd name="connsiteY1628" fmla="*/ 1626469 h 6857947"/>
              <a:gd name="connsiteX1629" fmla="*/ 2773124 w 12191906"/>
              <a:gd name="connsiteY1629" fmla="*/ 1640930 h 6857947"/>
              <a:gd name="connsiteX1630" fmla="*/ 2776119 w 12191906"/>
              <a:gd name="connsiteY1630" fmla="*/ 1640373 h 6857947"/>
              <a:gd name="connsiteX1631" fmla="*/ 3292198 w 12191906"/>
              <a:gd name="connsiteY1631" fmla="*/ 1624584 h 6857947"/>
              <a:gd name="connsiteX1632" fmla="*/ 3283132 w 12191906"/>
              <a:gd name="connsiteY1632" fmla="*/ 1626269 h 6857947"/>
              <a:gd name="connsiteX1633" fmla="*/ 3284037 w 12191906"/>
              <a:gd name="connsiteY1633" fmla="*/ 1631139 h 6857947"/>
              <a:gd name="connsiteX1634" fmla="*/ 3293103 w 12191906"/>
              <a:gd name="connsiteY1634" fmla="*/ 1629453 h 6857947"/>
              <a:gd name="connsiteX1635" fmla="*/ 3145152 w 12191906"/>
              <a:gd name="connsiteY1635" fmla="*/ 1617343 h 6857947"/>
              <a:gd name="connsiteX1636" fmla="*/ 3146601 w 12191906"/>
              <a:gd name="connsiteY1636" fmla="*/ 1652548 h 6857947"/>
              <a:gd name="connsiteX1637" fmla="*/ 3160549 w 12191906"/>
              <a:gd name="connsiteY1637" fmla="*/ 1633040 h 6857947"/>
              <a:gd name="connsiteX1638" fmla="*/ 3145152 w 12191906"/>
              <a:gd name="connsiteY1638" fmla="*/ 1617343 h 6857947"/>
              <a:gd name="connsiteX1639" fmla="*/ 3257817 w 12191906"/>
              <a:gd name="connsiteY1639" fmla="*/ 1612292 h 6857947"/>
              <a:gd name="connsiteX1640" fmla="*/ 3254846 w 12191906"/>
              <a:gd name="connsiteY1640" fmla="*/ 1626466 h 6857947"/>
              <a:gd name="connsiteX1641" fmla="*/ 3254844 w 12191906"/>
              <a:gd name="connsiteY1641" fmla="*/ 1626468 h 6857947"/>
              <a:gd name="connsiteX1642" fmla="*/ 3254845 w 12191906"/>
              <a:gd name="connsiteY1642" fmla="*/ 1626466 h 6857947"/>
              <a:gd name="connsiteX1643" fmla="*/ 3253703 w 12191906"/>
              <a:gd name="connsiteY1643" fmla="*/ 1625247 h 6857947"/>
              <a:gd name="connsiteX1644" fmla="*/ 3248519 w 12191906"/>
              <a:gd name="connsiteY1644" fmla="*/ 1642544 h 6857947"/>
              <a:gd name="connsiteX1645" fmla="*/ 3248519 w 12191906"/>
              <a:gd name="connsiteY1645" fmla="*/ 1642543 h 6857947"/>
              <a:gd name="connsiteX1646" fmla="*/ 3231070 w 12191906"/>
              <a:gd name="connsiteY1646" fmla="*/ 1647191 h 6857947"/>
              <a:gd name="connsiteX1647" fmla="*/ 3259340 w 12191906"/>
              <a:gd name="connsiteY1647" fmla="*/ 1700913 h 6857947"/>
              <a:gd name="connsiteX1648" fmla="*/ 3248519 w 12191906"/>
              <a:gd name="connsiteY1648" fmla="*/ 1642544 h 6857947"/>
              <a:gd name="connsiteX1649" fmla="*/ 3254802 w 12191906"/>
              <a:gd name="connsiteY1649" fmla="*/ 1626575 h 6857947"/>
              <a:gd name="connsiteX1650" fmla="*/ 3255912 w 12191906"/>
              <a:gd name="connsiteY1650" fmla="*/ 1627762 h 6857947"/>
              <a:gd name="connsiteX1651" fmla="*/ 3261550 w 12191906"/>
              <a:gd name="connsiteY1651" fmla="*/ 1616332 h 6857947"/>
              <a:gd name="connsiteX1652" fmla="*/ 3257817 w 12191906"/>
              <a:gd name="connsiteY1652" fmla="*/ 1612292 h 6857947"/>
              <a:gd name="connsiteX1653" fmla="*/ 2558045 w 12191906"/>
              <a:gd name="connsiteY1653" fmla="*/ 1610897 h 6857947"/>
              <a:gd name="connsiteX1654" fmla="*/ 2548980 w 12191906"/>
              <a:gd name="connsiteY1654" fmla="*/ 1612585 h 6857947"/>
              <a:gd name="connsiteX1655" fmla="*/ 2549873 w 12191906"/>
              <a:gd name="connsiteY1655" fmla="*/ 1617379 h 6857947"/>
              <a:gd name="connsiteX1656" fmla="*/ 2558937 w 12191906"/>
              <a:gd name="connsiteY1656" fmla="*/ 1615692 h 6857947"/>
              <a:gd name="connsiteX1657" fmla="*/ 3719900 w 12191906"/>
              <a:gd name="connsiteY1657" fmla="*/ 1605063 h 6857947"/>
              <a:gd name="connsiteX1658" fmla="*/ 3720815 w 12191906"/>
              <a:gd name="connsiteY1658" fmla="*/ 1609863 h 6857947"/>
              <a:gd name="connsiteX1659" fmla="*/ 3711748 w 12191906"/>
              <a:gd name="connsiteY1659" fmla="*/ 1611540 h 6857947"/>
              <a:gd name="connsiteX1660" fmla="*/ 3710834 w 12191906"/>
              <a:gd name="connsiteY1660" fmla="*/ 1606739 h 6857947"/>
              <a:gd name="connsiteX1661" fmla="*/ 3719900 w 12191906"/>
              <a:gd name="connsiteY1661" fmla="*/ 1605063 h 6857947"/>
              <a:gd name="connsiteX1662" fmla="*/ 3241344 w 12191906"/>
              <a:gd name="connsiteY1662" fmla="*/ 1604011 h 6857947"/>
              <a:gd name="connsiteX1663" fmla="*/ 3232279 w 12191906"/>
              <a:gd name="connsiteY1663" fmla="*/ 1605694 h 6857947"/>
              <a:gd name="connsiteX1664" fmla="*/ 3233169 w 12191906"/>
              <a:gd name="connsiteY1664" fmla="*/ 1610489 h 6857947"/>
              <a:gd name="connsiteX1665" fmla="*/ 3242234 w 12191906"/>
              <a:gd name="connsiteY1665" fmla="*/ 1608805 h 6857947"/>
              <a:gd name="connsiteX1666" fmla="*/ 2489138 w 12191906"/>
              <a:gd name="connsiteY1666" fmla="*/ 1603655 h 6857947"/>
              <a:gd name="connsiteX1667" fmla="*/ 2474127 w 12191906"/>
              <a:gd name="connsiteY1667" fmla="*/ 1608608 h 6857947"/>
              <a:gd name="connsiteX1668" fmla="*/ 2479156 w 12191906"/>
              <a:gd name="connsiteY1668" fmla="*/ 1635964 h 6857947"/>
              <a:gd name="connsiteX1669" fmla="*/ 2496073 w 12191906"/>
              <a:gd name="connsiteY1669" fmla="*/ 1630630 h 6857947"/>
              <a:gd name="connsiteX1670" fmla="*/ 2489138 w 12191906"/>
              <a:gd name="connsiteY1670" fmla="*/ 1603655 h 6857947"/>
              <a:gd name="connsiteX1671" fmla="*/ 3107887 w 12191906"/>
              <a:gd name="connsiteY1671" fmla="*/ 1595622 h 6857947"/>
              <a:gd name="connsiteX1672" fmla="*/ 3116039 w 12191906"/>
              <a:gd name="connsiteY1672" fmla="*/ 1605834 h 6857947"/>
              <a:gd name="connsiteX1673" fmla="*/ 3118023 w 12191906"/>
              <a:gd name="connsiteY1673" fmla="*/ 1600728 h 6857947"/>
              <a:gd name="connsiteX1674" fmla="*/ 3107887 w 12191906"/>
              <a:gd name="connsiteY1674" fmla="*/ 1595622 h 6857947"/>
              <a:gd name="connsiteX1675" fmla="*/ 3108121 w 12191906"/>
              <a:gd name="connsiteY1675" fmla="*/ 1593491 h 6857947"/>
              <a:gd name="connsiteX1676" fmla="*/ 3101186 w 12191906"/>
              <a:gd name="connsiteY1676" fmla="*/ 1595396 h 6857947"/>
              <a:gd name="connsiteX1677" fmla="*/ 3107816 w 12191906"/>
              <a:gd name="connsiteY1677" fmla="*/ 1595625 h 6857947"/>
              <a:gd name="connsiteX1678" fmla="*/ 3107434 w 12191906"/>
              <a:gd name="connsiteY1678" fmla="*/ 1595167 h 6857947"/>
              <a:gd name="connsiteX1679" fmla="*/ 3108121 w 12191906"/>
              <a:gd name="connsiteY1679" fmla="*/ 1593491 h 6857947"/>
              <a:gd name="connsiteX1680" fmla="*/ 3108653 w 12191906"/>
              <a:gd name="connsiteY1680" fmla="*/ 1592347 h 6857947"/>
              <a:gd name="connsiteX1681" fmla="*/ 3108196 w 12191906"/>
              <a:gd name="connsiteY1681" fmla="*/ 1593567 h 6857947"/>
              <a:gd name="connsiteX1682" fmla="*/ 3108957 w 12191906"/>
              <a:gd name="connsiteY1682" fmla="*/ 1593339 h 6857947"/>
              <a:gd name="connsiteX1683" fmla="*/ 3108653 w 12191906"/>
              <a:gd name="connsiteY1683" fmla="*/ 1592347 h 6857947"/>
              <a:gd name="connsiteX1684" fmla="*/ 3108500 w 12191906"/>
              <a:gd name="connsiteY1684" fmla="*/ 1591813 h 6857947"/>
              <a:gd name="connsiteX1685" fmla="*/ 3108652 w 12191906"/>
              <a:gd name="connsiteY1685" fmla="*/ 1592271 h 6857947"/>
              <a:gd name="connsiteX1686" fmla="*/ 3108729 w 12191906"/>
              <a:gd name="connsiteY1686" fmla="*/ 1591966 h 6857947"/>
              <a:gd name="connsiteX1687" fmla="*/ 3108500 w 12191906"/>
              <a:gd name="connsiteY1687" fmla="*/ 1591813 h 6857947"/>
              <a:gd name="connsiteX1688" fmla="*/ 3692548 w 12191906"/>
              <a:gd name="connsiteY1688" fmla="*/ 1575191 h 6857947"/>
              <a:gd name="connsiteX1689" fmla="*/ 3695216 w 12191906"/>
              <a:gd name="connsiteY1689" fmla="*/ 1589670 h 6857947"/>
              <a:gd name="connsiteX1690" fmla="*/ 3692168 w 12191906"/>
              <a:gd name="connsiteY1690" fmla="*/ 1590204 h 6857947"/>
              <a:gd name="connsiteX1691" fmla="*/ 3689502 w 12191906"/>
              <a:gd name="connsiteY1691" fmla="*/ 1575726 h 6857947"/>
              <a:gd name="connsiteX1692" fmla="*/ 3692548 w 12191906"/>
              <a:gd name="connsiteY1692" fmla="*/ 1575191 h 6857947"/>
              <a:gd name="connsiteX1693" fmla="*/ 3071051 w 12191906"/>
              <a:gd name="connsiteY1693" fmla="*/ 1571384 h 6857947"/>
              <a:gd name="connsiteX1694" fmla="*/ 3057963 w 12191906"/>
              <a:gd name="connsiteY1694" fmla="*/ 1579690 h 6857947"/>
              <a:gd name="connsiteX1695" fmla="*/ 3064440 w 12191906"/>
              <a:gd name="connsiteY1695" fmla="*/ 1600569 h 6857947"/>
              <a:gd name="connsiteX1696" fmla="*/ 3080595 w 12191906"/>
              <a:gd name="connsiteY1696" fmla="*/ 1597598 h 6857947"/>
              <a:gd name="connsiteX1697" fmla="*/ 3071051 w 12191906"/>
              <a:gd name="connsiteY1697" fmla="*/ 1571384 h 6857947"/>
              <a:gd name="connsiteX1698" fmla="*/ 3100191 w 12191906"/>
              <a:gd name="connsiteY1698" fmla="*/ 1565599 h 6857947"/>
              <a:gd name="connsiteX1699" fmla="*/ 3094628 w 12191906"/>
              <a:gd name="connsiteY1699" fmla="*/ 1567961 h 6857947"/>
              <a:gd name="connsiteX1700" fmla="*/ 3108497 w 12191906"/>
              <a:gd name="connsiteY1700" fmla="*/ 1591812 h 6857947"/>
              <a:gd name="connsiteX1701" fmla="*/ 3100191 w 12191906"/>
              <a:gd name="connsiteY1701" fmla="*/ 1565599 h 6857947"/>
              <a:gd name="connsiteX1702" fmla="*/ 3135626 w 12191906"/>
              <a:gd name="connsiteY1702" fmla="*/ 1559961 h 6857947"/>
              <a:gd name="connsiteX1703" fmla="*/ 3133894 w 12191906"/>
              <a:gd name="connsiteY1703" fmla="*/ 1575128 h 6857947"/>
              <a:gd name="connsiteX1704" fmla="*/ 3131746 w 12191906"/>
              <a:gd name="connsiteY1704" fmla="*/ 1572764 h 6857947"/>
              <a:gd name="connsiteX1705" fmla="*/ 3131619 w 12191906"/>
              <a:gd name="connsiteY1705" fmla="*/ 1573022 h 6857947"/>
              <a:gd name="connsiteX1706" fmla="*/ 3131593 w 12191906"/>
              <a:gd name="connsiteY1706" fmla="*/ 1572993 h 6857947"/>
              <a:gd name="connsiteX1707" fmla="*/ 3131579 w 12191906"/>
              <a:gd name="connsiteY1707" fmla="*/ 1573101 h 6857947"/>
              <a:gd name="connsiteX1708" fmla="*/ 3126104 w 12191906"/>
              <a:gd name="connsiteY1708" fmla="*/ 1584270 h 6857947"/>
              <a:gd name="connsiteX1709" fmla="*/ 3129839 w 12191906"/>
              <a:gd name="connsiteY1709" fmla="*/ 1588309 h 6857947"/>
              <a:gd name="connsiteX1710" fmla="*/ 3131579 w 12191906"/>
              <a:gd name="connsiteY1710" fmla="*/ 1573101 h 6857947"/>
              <a:gd name="connsiteX1711" fmla="*/ 3131619 w 12191906"/>
              <a:gd name="connsiteY1711" fmla="*/ 1573022 h 6857947"/>
              <a:gd name="connsiteX1712" fmla="*/ 3133877 w 12191906"/>
              <a:gd name="connsiteY1712" fmla="*/ 1575507 h 6857947"/>
              <a:gd name="connsiteX1713" fmla="*/ 3134032 w 12191906"/>
              <a:gd name="connsiteY1713" fmla="*/ 1575279 h 6857947"/>
              <a:gd name="connsiteX1714" fmla="*/ 3133929 w 12191906"/>
              <a:gd name="connsiteY1714" fmla="*/ 1575167 h 6857947"/>
              <a:gd name="connsiteX1715" fmla="*/ 3139281 w 12191906"/>
              <a:gd name="connsiteY1715" fmla="*/ 1564076 h 6857947"/>
              <a:gd name="connsiteX1716" fmla="*/ 3135626 w 12191906"/>
              <a:gd name="connsiteY1716" fmla="*/ 1559961 h 6857947"/>
              <a:gd name="connsiteX1717" fmla="*/ 3623067 w 12191906"/>
              <a:gd name="connsiteY1717" fmla="*/ 1555684 h 6857947"/>
              <a:gd name="connsiteX1718" fmla="*/ 3637391 w 12191906"/>
              <a:gd name="connsiteY1718" fmla="*/ 1584107 h 6857947"/>
              <a:gd name="connsiteX1719" fmla="*/ 3624361 w 12191906"/>
              <a:gd name="connsiteY1719" fmla="*/ 1586545 h 6857947"/>
              <a:gd name="connsiteX1720" fmla="*/ 3619716 w 12191906"/>
              <a:gd name="connsiteY1720" fmla="*/ 1561628 h 6857947"/>
              <a:gd name="connsiteX1721" fmla="*/ 3623067 w 12191906"/>
              <a:gd name="connsiteY1721" fmla="*/ 1555684 h 6857947"/>
              <a:gd name="connsiteX1722" fmla="*/ 2447128 w 12191906"/>
              <a:gd name="connsiteY1722" fmla="*/ 1536568 h 6857947"/>
              <a:gd name="connsiteX1723" fmla="*/ 2444132 w 12191906"/>
              <a:gd name="connsiteY1723" fmla="*/ 1537124 h 6857947"/>
              <a:gd name="connsiteX1724" fmla="*/ 2446831 w 12191906"/>
              <a:gd name="connsiteY1724" fmla="*/ 1551659 h 6857947"/>
              <a:gd name="connsiteX1725" fmla="*/ 2449828 w 12191906"/>
              <a:gd name="connsiteY1725" fmla="*/ 1551102 h 6857947"/>
              <a:gd name="connsiteX1726" fmla="*/ 3197848 w 12191906"/>
              <a:gd name="connsiteY1726" fmla="*/ 1532891 h 6857947"/>
              <a:gd name="connsiteX1727" fmla="*/ 3194646 w 12191906"/>
              <a:gd name="connsiteY1727" fmla="*/ 1549046 h 6857947"/>
              <a:gd name="connsiteX1728" fmla="*/ 3192360 w 12191906"/>
              <a:gd name="connsiteY1728" fmla="*/ 1546531 h 6857947"/>
              <a:gd name="connsiteX1729" fmla="*/ 3186874 w 12191906"/>
              <a:gd name="connsiteY1729" fmla="*/ 1558037 h 6857947"/>
              <a:gd name="connsiteX1730" fmla="*/ 3190608 w 12191906"/>
              <a:gd name="connsiteY1730" fmla="*/ 1562076 h 6857947"/>
              <a:gd name="connsiteX1731" fmla="*/ 3193503 w 12191906"/>
              <a:gd name="connsiteY1731" fmla="*/ 1547979 h 6857947"/>
              <a:gd name="connsiteX1732" fmla="*/ 3215889 w 12191906"/>
              <a:gd name="connsiteY1732" fmla="*/ 1572169 h 6857947"/>
              <a:gd name="connsiteX1733" fmla="*/ 3210343 w 12191906"/>
              <a:gd name="connsiteY1733" fmla="*/ 1583640 h 6857947"/>
              <a:gd name="connsiteX1734" fmla="*/ 3214078 w 12191906"/>
              <a:gd name="connsiteY1734" fmla="*/ 1587679 h 6857947"/>
              <a:gd name="connsiteX1735" fmla="*/ 3217050 w 12191906"/>
              <a:gd name="connsiteY1735" fmla="*/ 1573506 h 6857947"/>
              <a:gd name="connsiteX1736" fmla="*/ 3217089 w 12191906"/>
              <a:gd name="connsiteY1736" fmla="*/ 1573466 h 6857947"/>
              <a:gd name="connsiteX1737" fmla="*/ 3217126 w 12191906"/>
              <a:gd name="connsiteY1737" fmla="*/ 1573506 h 6857947"/>
              <a:gd name="connsiteX1738" fmla="*/ 3228481 w 12191906"/>
              <a:gd name="connsiteY1738" fmla="*/ 1558190 h 6857947"/>
              <a:gd name="connsiteX1739" fmla="*/ 3243797 w 12191906"/>
              <a:gd name="connsiteY1739" fmla="*/ 1570915 h 6857947"/>
              <a:gd name="connsiteX1740" fmla="*/ 3240216 w 12191906"/>
              <a:gd name="connsiteY1740" fmla="*/ 1546684 h 6857947"/>
              <a:gd name="connsiteX1741" fmla="*/ 3197848 w 12191906"/>
              <a:gd name="connsiteY1741" fmla="*/ 1532891 h 6857947"/>
              <a:gd name="connsiteX1742" fmla="*/ 2953514 w 12191906"/>
              <a:gd name="connsiteY1742" fmla="*/ 1515005 h 6857947"/>
              <a:gd name="connsiteX1743" fmla="*/ 2929209 w 12191906"/>
              <a:gd name="connsiteY1743" fmla="*/ 1546553 h 6857947"/>
              <a:gd name="connsiteX1744" fmla="*/ 2960981 w 12191906"/>
              <a:gd name="connsiteY1744" fmla="*/ 1568118 h 6857947"/>
              <a:gd name="connsiteX1745" fmla="*/ 2953514 w 12191906"/>
              <a:gd name="connsiteY1745" fmla="*/ 1515005 h 6857947"/>
              <a:gd name="connsiteX1746" fmla="*/ 3514338 w 12191906"/>
              <a:gd name="connsiteY1746" fmla="*/ 1508287 h 6857947"/>
              <a:gd name="connsiteX1747" fmla="*/ 3515253 w 12191906"/>
              <a:gd name="connsiteY1747" fmla="*/ 1513088 h 6857947"/>
              <a:gd name="connsiteX1748" fmla="*/ 3506183 w 12191906"/>
              <a:gd name="connsiteY1748" fmla="*/ 1514764 h 6857947"/>
              <a:gd name="connsiteX1749" fmla="*/ 3505269 w 12191906"/>
              <a:gd name="connsiteY1749" fmla="*/ 1509963 h 6857947"/>
              <a:gd name="connsiteX1750" fmla="*/ 3514338 w 12191906"/>
              <a:gd name="connsiteY1750" fmla="*/ 1508287 h 6857947"/>
              <a:gd name="connsiteX1751" fmla="*/ 3332345 w 12191906"/>
              <a:gd name="connsiteY1751" fmla="*/ 1505678 h 6857947"/>
              <a:gd name="connsiteX1752" fmla="*/ 3318700 w 12191906"/>
              <a:gd name="connsiteY1752" fmla="*/ 1516737 h 6857947"/>
              <a:gd name="connsiteX1753" fmla="*/ 3300872 w 12191906"/>
              <a:gd name="connsiteY1753" fmla="*/ 1516660 h 6857947"/>
              <a:gd name="connsiteX1754" fmla="*/ 3295845 w 12191906"/>
              <a:gd name="connsiteY1754" fmla="*/ 1551103 h 6857947"/>
              <a:gd name="connsiteX1755" fmla="*/ 3310089 w 12191906"/>
              <a:gd name="connsiteY1755" fmla="*/ 1541959 h 6857947"/>
              <a:gd name="connsiteX1756" fmla="*/ 3332192 w 12191906"/>
              <a:gd name="connsiteY1756" fmla="*/ 1537158 h 6857947"/>
              <a:gd name="connsiteX1757" fmla="*/ 3345678 w 12191906"/>
              <a:gd name="connsiteY1757" fmla="*/ 1598272 h 6857947"/>
              <a:gd name="connsiteX1758" fmla="*/ 3362136 w 12191906"/>
              <a:gd name="connsiteY1758" fmla="*/ 1584861 h 6857947"/>
              <a:gd name="connsiteX1759" fmla="*/ 3346593 w 12191906"/>
              <a:gd name="connsiteY1759" fmla="*/ 1556362 h 6857947"/>
              <a:gd name="connsiteX1760" fmla="*/ 3350317 w 12191906"/>
              <a:gd name="connsiteY1760" fmla="*/ 1533774 h 6857947"/>
              <a:gd name="connsiteX1761" fmla="*/ 3366558 w 12191906"/>
              <a:gd name="connsiteY1761" fmla="*/ 1525730 h 6857947"/>
              <a:gd name="connsiteX1762" fmla="*/ 3364196 w 12191906"/>
              <a:gd name="connsiteY1762" fmla="*/ 1516205 h 6857947"/>
              <a:gd name="connsiteX1763" fmla="*/ 3347585 w 12191906"/>
              <a:gd name="connsiteY1763" fmla="*/ 1519329 h 6857947"/>
              <a:gd name="connsiteX1764" fmla="*/ 3350238 w 12191906"/>
              <a:gd name="connsiteY1764" fmla="*/ 1533745 h 6857947"/>
              <a:gd name="connsiteX1765" fmla="*/ 3332192 w 12191906"/>
              <a:gd name="connsiteY1765" fmla="*/ 1537082 h 6857947"/>
              <a:gd name="connsiteX1766" fmla="*/ 3347583 w 12191906"/>
              <a:gd name="connsiteY1766" fmla="*/ 1519251 h 6857947"/>
              <a:gd name="connsiteX1767" fmla="*/ 3332345 w 12191906"/>
              <a:gd name="connsiteY1767" fmla="*/ 1505678 h 6857947"/>
              <a:gd name="connsiteX1768" fmla="*/ 2834234 w 12191906"/>
              <a:gd name="connsiteY1768" fmla="*/ 1494773 h 6857947"/>
              <a:gd name="connsiteX1769" fmla="*/ 2829661 w 12191906"/>
              <a:gd name="connsiteY1769" fmla="*/ 1495621 h 6857947"/>
              <a:gd name="connsiteX1770" fmla="*/ 2835047 w 12191906"/>
              <a:gd name="connsiteY1770" fmla="*/ 1524615 h 6857947"/>
              <a:gd name="connsiteX1771" fmla="*/ 2839613 w 12191906"/>
              <a:gd name="connsiteY1771" fmla="*/ 1523766 h 6857947"/>
              <a:gd name="connsiteX1772" fmla="*/ 3207524 w 12191906"/>
              <a:gd name="connsiteY1772" fmla="*/ 1485951 h 6857947"/>
              <a:gd name="connsiteX1773" fmla="*/ 3203181 w 12191906"/>
              <a:gd name="connsiteY1773" fmla="*/ 1494867 h 6857947"/>
              <a:gd name="connsiteX1774" fmla="*/ 3206916 w 12191906"/>
              <a:gd name="connsiteY1774" fmla="*/ 1498982 h 6857947"/>
              <a:gd name="connsiteX1775" fmla="*/ 3207524 w 12191906"/>
              <a:gd name="connsiteY1775" fmla="*/ 1485951 h 6857947"/>
              <a:gd name="connsiteX1776" fmla="*/ 3208744 w 12191906"/>
              <a:gd name="connsiteY1776" fmla="*/ 1483439 h 6857947"/>
              <a:gd name="connsiteX1777" fmla="*/ 3208668 w 12191906"/>
              <a:gd name="connsiteY1777" fmla="*/ 1483668 h 6857947"/>
              <a:gd name="connsiteX1778" fmla="*/ 3209278 w 12191906"/>
              <a:gd name="connsiteY1778" fmla="*/ 1483972 h 6857947"/>
              <a:gd name="connsiteX1779" fmla="*/ 3206536 w 12191906"/>
              <a:gd name="connsiteY1779" fmla="*/ 1482677 h 6857947"/>
              <a:gd name="connsiteX1780" fmla="*/ 3207603 w 12191906"/>
              <a:gd name="connsiteY1780" fmla="*/ 1486029 h 6857947"/>
              <a:gd name="connsiteX1781" fmla="*/ 3208746 w 12191906"/>
              <a:gd name="connsiteY1781" fmla="*/ 1483745 h 6857947"/>
              <a:gd name="connsiteX1782" fmla="*/ 3206536 w 12191906"/>
              <a:gd name="connsiteY1782" fmla="*/ 1482677 h 6857947"/>
              <a:gd name="connsiteX1783" fmla="*/ 3143217 w 12191906"/>
              <a:gd name="connsiteY1783" fmla="*/ 1479554 h 6857947"/>
              <a:gd name="connsiteX1784" fmla="*/ 3124168 w 12191906"/>
              <a:gd name="connsiteY1784" fmla="*/ 1502338 h 6857947"/>
              <a:gd name="connsiteX1785" fmla="*/ 3126226 w 12191906"/>
              <a:gd name="connsiteY1785" fmla="*/ 1546458 h 6857947"/>
              <a:gd name="connsiteX1786" fmla="*/ 3150533 w 12191906"/>
              <a:gd name="connsiteY1786" fmla="*/ 1518796 h 6857947"/>
              <a:gd name="connsiteX1787" fmla="*/ 3167810 w 12191906"/>
              <a:gd name="connsiteY1787" fmla="*/ 1477586 h 6857947"/>
              <a:gd name="connsiteX1788" fmla="*/ 3164812 w 12191906"/>
              <a:gd name="connsiteY1788" fmla="*/ 1478143 h 6857947"/>
              <a:gd name="connsiteX1789" fmla="*/ 3167515 w 12191906"/>
              <a:gd name="connsiteY1789" fmla="*/ 1492676 h 6857947"/>
              <a:gd name="connsiteX1790" fmla="*/ 3170512 w 12191906"/>
              <a:gd name="connsiteY1790" fmla="*/ 1492119 h 6857947"/>
              <a:gd name="connsiteX1791" fmla="*/ 3339741 w 12191906"/>
              <a:gd name="connsiteY1791" fmla="*/ 1474906 h 6857947"/>
              <a:gd name="connsiteX1792" fmla="*/ 3338750 w 12191906"/>
              <a:gd name="connsiteY1792" fmla="*/ 1477268 h 6857947"/>
              <a:gd name="connsiteX1793" fmla="*/ 3347283 w 12191906"/>
              <a:gd name="connsiteY1793" fmla="*/ 1487936 h 6857947"/>
              <a:gd name="connsiteX1794" fmla="*/ 3349262 w 12191906"/>
              <a:gd name="connsiteY1794" fmla="*/ 1482831 h 6857947"/>
              <a:gd name="connsiteX1795" fmla="*/ 3339741 w 12191906"/>
              <a:gd name="connsiteY1795" fmla="*/ 1474906 h 6857947"/>
              <a:gd name="connsiteX1796" fmla="*/ 3522035 w 12191906"/>
              <a:gd name="connsiteY1796" fmla="*/ 1471865 h 6857947"/>
              <a:gd name="connsiteX1797" fmla="*/ 3529733 w 12191906"/>
              <a:gd name="connsiteY1797" fmla="*/ 1491447 h 6857947"/>
              <a:gd name="connsiteX1798" fmla="*/ 3522263 w 12191906"/>
              <a:gd name="connsiteY1798" fmla="*/ 1508134 h 6857947"/>
              <a:gd name="connsiteX1799" fmla="*/ 3522035 w 12191906"/>
              <a:gd name="connsiteY1799" fmla="*/ 1471865 h 6857947"/>
              <a:gd name="connsiteX1800" fmla="*/ 3315714 w 12191906"/>
              <a:gd name="connsiteY1800" fmla="*/ 1465298 h 6857947"/>
              <a:gd name="connsiteX1801" fmla="*/ 3312716 w 12191906"/>
              <a:gd name="connsiteY1801" fmla="*/ 1465856 h 6857947"/>
              <a:gd name="connsiteX1802" fmla="*/ 3315403 w 12191906"/>
              <a:gd name="connsiteY1802" fmla="*/ 1480315 h 6857947"/>
              <a:gd name="connsiteX1803" fmla="*/ 3318401 w 12191906"/>
              <a:gd name="connsiteY1803" fmla="*/ 1479758 h 6857947"/>
              <a:gd name="connsiteX1804" fmla="*/ 3529122 w 12191906"/>
              <a:gd name="connsiteY1804" fmla="*/ 1456930 h 6857947"/>
              <a:gd name="connsiteX1805" fmla="*/ 3532857 w 12191906"/>
              <a:gd name="connsiteY1805" fmla="*/ 1460967 h 6857947"/>
              <a:gd name="connsiteX1806" fmla="*/ 3527293 w 12191906"/>
              <a:gd name="connsiteY1806" fmla="*/ 1472475 h 6857947"/>
              <a:gd name="connsiteX1807" fmla="*/ 3525007 w 12191906"/>
              <a:gd name="connsiteY1807" fmla="*/ 1469959 h 6857947"/>
              <a:gd name="connsiteX1808" fmla="*/ 3529122 w 12191906"/>
              <a:gd name="connsiteY1808" fmla="*/ 1456930 h 6857947"/>
              <a:gd name="connsiteX1809" fmla="*/ 3219412 w 12191906"/>
              <a:gd name="connsiteY1809" fmla="*/ 1450214 h 6857947"/>
              <a:gd name="connsiteX1810" fmla="*/ 3213658 w 12191906"/>
              <a:gd name="connsiteY1810" fmla="*/ 1466416 h 6857947"/>
              <a:gd name="connsiteX1811" fmla="*/ 3211120 w 12191906"/>
              <a:gd name="connsiteY1811" fmla="*/ 1484855 h 6857947"/>
              <a:gd name="connsiteX1812" fmla="*/ 3209277 w 12191906"/>
              <a:gd name="connsiteY1812" fmla="*/ 1483972 h 6857947"/>
              <a:gd name="connsiteX1813" fmla="*/ 3211106 w 12191906"/>
              <a:gd name="connsiteY1813" fmla="*/ 1485951 h 6857947"/>
              <a:gd name="connsiteX1814" fmla="*/ 3211174 w 12191906"/>
              <a:gd name="connsiteY1814" fmla="*/ 1484993 h 6857947"/>
              <a:gd name="connsiteX1815" fmla="*/ 3231375 w 12191906"/>
              <a:gd name="connsiteY1815" fmla="*/ 1494791 h 6857947"/>
              <a:gd name="connsiteX1816" fmla="*/ 3219412 w 12191906"/>
              <a:gd name="connsiteY1816" fmla="*/ 1450214 h 6857947"/>
              <a:gd name="connsiteX1817" fmla="*/ 2476293 w 12191906"/>
              <a:gd name="connsiteY1817" fmla="*/ 1441162 h 6857947"/>
              <a:gd name="connsiteX1818" fmla="*/ 2473297 w 12191906"/>
              <a:gd name="connsiteY1818" fmla="*/ 1441719 h 6857947"/>
              <a:gd name="connsiteX1819" fmla="*/ 2475996 w 12191906"/>
              <a:gd name="connsiteY1819" fmla="*/ 1456253 h 6857947"/>
              <a:gd name="connsiteX1820" fmla="*/ 2478993 w 12191906"/>
              <a:gd name="connsiteY1820" fmla="*/ 1455697 h 6857947"/>
              <a:gd name="connsiteX1821" fmla="*/ 3328931 w 12191906"/>
              <a:gd name="connsiteY1821" fmla="*/ 1435364 h 6857947"/>
              <a:gd name="connsiteX1822" fmla="*/ 3334115 w 12191906"/>
              <a:gd name="connsiteY1822" fmla="*/ 1446795 h 6857947"/>
              <a:gd name="connsiteX1823" fmla="*/ 3325522 w 12191906"/>
              <a:gd name="connsiteY1823" fmla="*/ 1448382 h 6857947"/>
              <a:gd name="connsiteX1824" fmla="*/ 3325424 w 12191906"/>
              <a:gd name="connsiteY1824" fmla="*/ 1447861 h 6857947"/>
              <a:gd name="connsiteX1825" fmla="*/ 3325265 w 12191906"/>
              <a:gd name="connsiteY1825" fmla="*/ 1447722 h 6857947"/>
              <a:gd name="connsiteX1826" fmla="*/ 3056374 w 12191906"/>
              <a:gd name="connsiteY1826" fmla="*/ 1423405 h 6857947"/>
              <a:gd name="connsiteX1827" fmla="*/ 3041663 w 12191906"/>
              <a:gd name="connsiteY1827" fmla="*/ 1426151 h 6857947"/>
              <a:gd name="connsiteX1828" fmla="*/ 3047227 w 12191906"/>
              <a:gd name="connsiteY1828" fmla="*/ 1473017 h 6857947"/>
              <a:gd name="connsiteX1829" fmla="*/ 3024752 w 12191906"/>
              <a:gd name="connsiteY1829" fmla="*/ 1562779 h 6857947"/>
              <a:gd name="connsiteX1830" fmla="*/ 3042123 w 12191906"/>
              <a:gd name="connsiteY1830" fmla="*/ 1559578 h 6857947"/>
              <a:gd name="connsiteX1831" fmla="*/ 3043567 w 12191906"/>
              <a:gd name="connsiteY1831" fmla="*/ 1536184 h 6857947"/>
              <a:gd name="connsiteX1832" fmla="*/ 3071308 w 12191906"/>
              <a:gd name="connsiteY1832" fmla="*/ 1539156 h 6857947"/>
              <a:gd name="connsiteX1833" fmla="*/ 3053249 w 12191906"/>
              <a:gd name="connsiteY1833" fmla="*/ 1512257 h 6857947"/>
              <a:gd name="connsiteX1834" fmla="*/ 3067271 w 12191906"/>
              <a:gd name="connsiteY1834" fmla="*/ 1471264 h 6857947"/>
              <a:gd name="connsiteX1835" fmla="*/ 3056374 w 12191906"/>
              <a:gd name="connsiteY1835" fmla="*/ 1423405 h 6857947"/>
              <a:gd name="connsiteX1836" fmla="*/ 2554627 w 12191906"/>
              <a:gd name="connsiteY1836" fmla="*/ 1422772 h 6857947"/>
              <a:gd name="connsiteX1837" fmla="*/ 2528490 w 12191906"/>
              <a:gd name="connsiteY1837" fmla="*/ 1441900 h 6857947"/>
              <a:gd name="connsiteX1838" fmla="*/ 2519956 w 12191906"/>
              <a:gd name="connsiteY1838" fmla="*/ 1433822 h 6857947"/>
              <a:gd name="connsiteX1839" fmla="*/ 2510964 w 12191906"/>
              <a:gd name="connsiteY1839" fmla="*/ 1456683 h 6857947"/>
              <a:gd name="connsiteX1840" fmla="*/ 2517441 w 12191906"/>
              <a:gd name="connsiteY1840" fmla="*/ 1464454 h 6857947"/>
              <a:gd name="connsiteX1841" fmla="*/ 2522242 w 12191906"/>
              <a:gd name="connsiteY1841" fmla="*/ 1528081 h 6857947"/>
              <a:gd name="connsiteX1842" fmla="*/ 2554627 w 12191906"/>
              <a:gd name="connsiteY1842" fmla="*/ 1422772 h 6857947"/>
              <a:gd name="connsiteX1843" fmla="*/ 3157161 w 12191906"/>
              <a:gd name="connsiteY1843" fmla="*/ 1419662 h 6857947"/>
              <a:gd name="connsiteX1844" fmla="*/ 3159830 w 12191906"/>
              <a:gd name="connsiteY1844" fmla="*/ 1434216 h 6857947"/>
              <a:gd name="connsiteX1845" fmla="*/ 3156780 w 12191906"/>
              <a:gd name="connsiteY1845" fmla="*/ 1434749 h 6857947"/>
              <a:gd name="connsiteX1846" fmla="*/ 3154113 w 12191906"/>
              <a:gd name="connsiteY1846" fmla="*/ 1420194 h 6857947"/>
              <a:gd name="connsiteX1847" fmla="*/ 3157161 w 12191906"/>
              <a:gd name="connsiteY1847" fmla="*/ 1419662 h 6857947"/>
              <a:gd name="connsiteX1848" fmla="*/ 3229415 w 12191906"/>
              <a:gd name="connsiteY1848" fmla="*/ 1404688 h 6857947"/>
              <a:gd name="connsiteX1849" fmla="*/ 3227719 w 12191906"/>
              <a:gd name="connsiteY1849" fmla="*/ 1429411 h 6857947"/>
              <a:gd name="connsiteX1850" fmla="*/ 3239988 w 12191906"/>
              <a:gd name="connsiteY1850" fmla="*/ 1441452 h 6857947"/>
              <a:gd name="connsiteX1851" fmla="*/ 3252256 w 12191906"/>
              <a:gd name="connsiteY1851" fmla="*/ 1405107 h 6857947"/>
              <a:gd name="connsiteX1852" fmla="*/ 3229415 w 12191906"/>
              <a:gd name="connsiteY1852" fmla="*/ 1404688 h 6857947"/>
              <a:gd name="connsiteX1853" fmla="*/ 3537355 w 12191906"/>
              <a:gd name="connsiteY1853" fmla="*/ 1393303 h 6857947"/>
              <a:gd name="connsiteX1854" fmla="*/ 3552823 w 12191906"/>
              <a:gd name="connsiteY1854" fmla="*/ 1414261 h 6857947"/>
              <a:gd name="connsiteX1855" fmla="*/ 3543376 w 12191906"/>
              <a:gd name="connsiteY1855" fmla="*/ 1438336 h 6857947"/>
              <a:gd name="connsiteX1856" fmla="*/ 3517691 w 12191906"/>
              <a:gd name="connsiteY1856" fmla="*/ 1405575 h 6857947"/>
              <a:gd name="connsiteX1857" fmla="*/ 3537355 w 12191906"/>
              <a:gd name="connsiteY1857" fmla="*/ 1393303 h 6857947"/>
              <a:gd name="connsiteX1858" fmla="*/ 3249439 w 12191906"/>
              <a:gd name="connsiteY1858" fmla="*/ 1383697 h 6857947"/>
              <a:gd name="connsiteX1859" fmla="*/ 3252259 w 12191906"/>
              <a:gd name="connsiteY1859" fmla="*/ 1405109 h 6857947"/>
              <a:gd name="connsiteX1860" fmla="*/ 3275576 w 12191906"/>
              <a:gd name="connsiteY1860" fmla="*/ 1416004 h 6857947"/>
              <a:gd name="connsiteX1861" fmla="*/ 3249439 w 12191906"/>
              <a:gd name="connsiteY1861" fmla="*/ 1383697 h 6857947"/>
              <a:gd name="connsiteX1862" fmla="*/ 2474667 w 12191906"/>
              <a:gd name="connsiteY1862" fmla="*/ 1381555 h 6857947"/>
              <a:gd name="connsiteX1863" fmla="*/ 2471671 w 12191906"/>
              <a:gd name="connsiteY1863" fmla="*/ 1382111 h 6857947"/>
              <a:gd name="connsiteX1864" fmla="*/ 2474370 w 12191906"/>
              <a:gd name="connsiteY1864" fmla="*/ 1396646 h 6857947"/>
              <a:gd name="connsiteX1865" fmla="*/ 2477367 w 12191906"/>
              <a:gd name="connsiteY1865" fmla="*/ 1396089 h 6857947"/>
              <a:gd name="connsiteX1866" fmla="*/ 2848175 w 12191906"/>
              <a:gd name="connsiteY1866" fmla="*/ 1372179 h 6857947"/>
              <a:gd name="connsiteX1867" fmla="*/ 2845180 w 12191906"/>
              <a:gd name="connsiteY1867" fmla="*/ 1372733 h 6857947"/>
              <a:gd name="connsiteX1868" fmla="*/ 2847878 w 12191906"/>
              <a:gd name="connsiteY1868" fmla="*/ 1387265 h 6857947"/>
              <a:gd name="connsiteX1869" fmla="*/ 2850875 w 12191906"/>
              <a:gd name="connsiteY1869" fmla="*/ 1386711 h 6857947"/>
              <a:gd name="connsiteX1870" fmla="*/ 3375108 w 12191906"/>
              <a:gd name="connsiteY1870" fmla="*/ 1364198 h 6857947"/>
              <a:gd name="connsiteX1871" fmla="*/ 3383164 w 12191906"/>
              <a:gd name="connsiteY1871" fmla="*/ 1407597 h 6857947"/>
              <a:gd name="connsiteX1872" fmla="*/ 3383139 w 12191906"/>
              <a:gd name="connsiteY1872" fmla="*/ 1407641 h 6857947"/>
              <a:gd name="connsiteX1873" fmla="*/ 3369859 w 12191906"/>
              <a:gd name="connsiteY1873" fmla="*/ 1387694 h 6857947"/>
              <a:gd name="connsiteX1874" fmla="*/ 3375108 w 12191906"/>
              <a:gd name="connsiteY1874" fmla="*/ 1364198 h 6857947"/>
              <a:gd name="connsiteX1875" fmla="*/ 3082348 w 12191906"/>
              <a:gd name="connsiteY1875" fmla="*/ 1363285 h 6857947"/>
              <a:gd name="connsiteX1876" fmla="*/ 3067413 w 12191906"/>
              <a:gd name="connsiteY1876" fmla="*/ 1381721 h 6857947"/>
              <a:gd name="connsiteX1877" fmla="*/ 3072594 w 12191906"/>
              <a:gd name="connsiteY1877" fmla="*/ 1391248 h 6857947"/>
              <a:gd name="connsiteX1878" fmla="*/ 3098275 w 12191906"/>
              <a:gd name="connsiteY1878" fmla="*/ 1380653 h 6857947"/>
              <a:gd name="connsiteX1879" fmla="*/ 3082348 w 12191906"/>
              <a:gd name="connsiteY1879" fmla="*/ 1363285 h 6857947"/>
              <a:gd name="connsiteX1880" fmla="*/ 3549243 w 12191906"/>
              <a:gd name="connsiteY1880" fmla="*/ 1363206 h 6857947"/>
              <a:gd name="connsiteX1881" fmla="*/ 3552899 w 12191906"/>
              <a:gd name="connsiteY1881" fmla="*/ 1367245 h 6857947"/>
              <a:gd name="connsiteX1882" fmla="*/ 3547413 w 12191906"/>
              <a:gd name="connsiteY1882" fmla="*/ 1378748 h 6857947"/>
              <a:gd name="connsiteX1883" fmla="*/ 3545127 w 12191906"/>
              <a:gd name="connsiteY1883" fmla="*/ 1376237 h 6857947"/>
              <a:gd name="connsiteX1884" fmla="*/ 3549243 w 12191906"/>
              <a:gd name="connsiteY1884" fmla="*/ 1363206 h 6857947"/>
              <a:gd name="connsiteX1885" fmla="*/ 3287728 w 12191906"/>
              <a:gd name="connsiteY1885" fmla="*/ 1361769 h 6857947"/>
              <a:gd name="connsiteX1886" fmla="*/ 3272178 w 12191906"/>
              <a:gd name="connsiteY1886" fmla="*/ 1402767 h 6857947"/>
              <a:gd name="connsiteX1887" fmla="*/ 3296337 w 12191906"/>
              <a:gd name="connsiteY1887" fmla="*/ 1389274 h 6857947"/>
              <a:gd name="connsiteX1888" fmla="*/ 3287728 w 12191906"/>
              <a:gd name="connsiteY1888" fmla="*/ 1361769 h 6857947"/>
              <a:gd name="connsiteX1889" fmla="*/ 3243037 w 12191906"/>
              <a:gd name="connsiteY1889" fmla="*/ 1351690 h 6857947"/>
              <a:gd name="connsiteX1890" fmla="*/ 3235569 w 12191906"/>
              <a:gd name="connsiteY1890" fmla="*/ 1369141 h 6857947"/>
              <a:gd name="connsiteX1891" fmla="*/ 3243266 w 12191906"/>
              <a:gd name="connsiteY1891" fmla="*/ 1388723 h 6857947"/>
              <a:gd name="connsiteX1892" fmla="*/ 3249437 w 12191906"/>
              <a:gd name="connsiteY1892" fmla="*/ 1383772 h 6857947"/>
              <a:gd name="connsiteX1893" fmla="*/ 3243037 w 12191906"/>
              <a:gd name="connsiteY1893" fmla="*/ 1351690 h 6857947"/>
              <a:gd name="connsiteX1894" fmla="*/ 3347295 w 12191906"/>
              <a:gd name="connsiteY1894" fmla="*/ 1337066 h 6857947"/>
              <a:gd name="connsiteX1895" fmla="*/ 3371068 w 12191906"/>
              <a:gd name="connsiteY1895" fmla="*/ 1343011 h 6857947"/>
              <a:gd name="connsiteX1896" fmla="*/ 3359561 w 12191906"/>
              <a:gd name="connsiteY1896" fmla="*/ 1351623 h 6857947"/>
              <a:gd name="connsiteX1897" fmla="*/ 3347295 w 12191906"/>
              <a:gd name="connsiteY1897" fmla="*/ 1337066 h 6857947"/>
              <a:gd name="connsiteX1898" fmla="*/ 3076140 w 12191906"/>
              <a:gd name="connsiteY1898" fmla="*/ 1319731 h 6857947"/>
              <a:gd name="connsiteX1899" fmla="*/ 3067076 w 12191906"/>
              <a:gd name="connsiteY1899" fmla="*/ 1321420 h 6857947"/>
              <a:gd name="connsiteX1900" fmla="*/ 3067968 w 12191906"/>
              <a:gd name="connsiteY1900" fmla="*/ 1326214 h 6857947"/>
              <a:gd name="connsiteX1901" fmla="*/ 3077032 w 12191906"/>
              <a:gd name="connsiteY1901" fmla="*/ 1324527 h 6857947"/>
              <a:gd name="connsiteX1902" fmla="*/ 3637999 w 12191906"/>
              <a:gd name="connsiteY1902" fmla="*/ 1313976 h 6857947"/>
              <a:gd name="connsiteX1903" fmla="*/ 3632591 w 12191906"/>
              <a:gd name="connsiteY1903" fmla="*/ 1362825 h 6857947"/>
              <a:gd name="connsiteX1904" fmla="*/ 3606154 w 12191906"/>
              <a:gd name="connsiteY1904" fmla="*/ 1327694 h 6857947"/>
              <a:gd name="connsiteX1905" fmla="*/ 3637999 w 12191906"/>
              <a:gd name="connsiteY1905" fmla="*/ 1313976 h 6857947"/>
              <a:gd name="connsiteX1906" fmla="*/ 3554575 w 12191906"/>
              <a:gd name="connsiteY1906" fmla="*/ 1307956 h 6857947"/>
              <a:gd name="connsiteX1907" fmla="*/ 3577964 w 12191906"/>
              <a:gd name="connsiteY1907" fmla="*/ 1352385 h 6857947"/>
              <a:gd name="connsiteX1908" fmla="*/ 3565547 w 12191906"/>
              <a:gd name="connsiteY1908" fmla="*/ 1367168 h 6857947"/>
              <a:gd name="connsiteX1909" fmla="*/ 3554575 w 12191906"/>
              <a:gd name="connsiteY1909" fmla="*/ 1307956 h 6857947"/>
              <a:gd name="connsiteX1910" fmla="*/ 2497751 w 12191906"/>
              <a:gd name="connsiteY1910" fmla="*/ 1303657 h 6857947"/>
              <a:gd name="connsiteX1911" fmla="*/ 2493484 w 12191906"/>
              <a:gd name="connsiteY1911" fmla="*/ 1305486 h 6857947"/>
              <a:gd name="connsiteX1912" fmla="*/ 2497904 w 12191906"/>
              <a:gd name="connsiteY1912" fmla="*/ 1329489 h 6857947"/>
              <a:gd name="connsiteX1913" fmla="*/ 2505600 w 12191906"/>
              <a:gd name="connsiteY1913" fmla="*/ 1327508 h 6857947"/>
              <a:gd name="connsiteX1914" fmla="*/ 2497751 w 12191906"/>
              <a:gd name="connsiteY1914" fmla="*/ 1303657 h 6857947"/>
              <a:gd name="connsiteX1915" fmla="*/ 2443295 w 12191906"/>
              <a:gd name="connsiteY1915" fmla="*/ 1254977 h 6857947"/>
              <a:gd name="connsiteX1916" fmla="*/ 2428284 w 12191906"/>
              <a:gd name="connsiteY1916" fmla="*/ 1257796 h 6857947"/>
              <a:gd name="connsiteX1917" fmla="*/ 2431484 w 12191906"/>
              <a:gd name="connsiteY1917" fmla="*/ 1270140 h 6857947"/>
              <a:gd name="connsiteX1918" fmla="*/ 2445276 w 12191906"/>
              <a:gd name="connsiteY1918" fmla="*/ 1261758 h 6857947"/>
              <a:gd name="connsiteX1919" fmla="*/ 2443295 w 12191906"/>
              <a:gd name="connsiteY1919" fmla="*/ 1254977 h 6857947"/>
              <a:gd name="connsiteX1920" fmla="*/ 2525791 w 12191906"/>
              <a:gd name="connsiteY1920" fmla="*/ 1253669 h 6857947"/>
              <a:gd name="connsiteX1921" fmla="*/ 2521676 w 12191906"/>
              <a:gd name="connsiteY1921" fmla="*/ 1255574 h 6857947"/>
              <a:gd name="connsiteX1922" fmla="*/ 2526172 w 12191906"/>
              <a:gd name="connsiteY1922" fmla="*/ 1279653 h 6857947"/>
              <a:gd name="connsiteX1923" fmla="*/ 2533716 w 12191906"/>
              <a:gd name="connsiteY1923" fmla="*/ 1276681 h 6857947"/>
              <a:gd name="connsiteX1924" fmla="*/ 2525791 w 12191906"/>
              <a:gd name="connsiteY1924" fmla="*/ 1253669 h 6857947"/>
              <a:gd name="connsiteX1925" fmla="*/ 3203111 w 12191906"/>
              <a:gd name="connsiteY1925" fmla="*/ 1246077 h 6857947"/>
              <a:gd name="connsiteX1926" fmla="*/ 3180554 w 12191906"/>
              <a:gd name="connsiteY1926" fmla="*/ 1271296 h 6857947"/>
              <a:gd name="connsiteX1927" fmla="*/ 3184822 w 12191906"/>
              <a:gd name="connsiteY1927" fmla="*/ 1307569 h 6857947"/>
              <a:gd name="connsiteX1928" fmla="*/ 3168973 w 12191906"/>
              <a:gd name="connsiteY1928" fmla="*/ 1312980 h 6857947"/>
              <a:gd name="connsiteX1929" fmla="*/ 3137043 w 12191906"/>
              <a:gd name="connsiteY1929" fmla="*/ 1378591 h 6857947"/>
              <a:gd name="connsiteX1930" fmla="*/ 3125158 w 12191906"/>
              <a:gd name="connsiteY1930" fmla="*/ 1350322 h 6857947"/>
              <a:gd name="connsiteX1931" fmla="*/ 3141157 w 12191906"/>
              <a:gd name="connsiteY1931" fmla="*/ 1416462 h 6857947"/>
              <a:gd name="connsiteX1932" fmla="*/ 3128206 w 12191906"/>
              <a:gd name="connsiteY1932" fmla="*/ 1438789 h 6857947"/>
              <a:gd name="connsiteX1933" fmla="*/ 3143217 w 12191906"/>
              <a:gd name="connsiteY1933" fmla="*/ 1479479 h 6857947"/>
              <a:gd name="connsiteX1934" fmla="*/ 3152970 w 12191906"/>
              <a:gd name="connsiteY1934" fmla="*/ 1448846 h 6857947"/>
              <a:gd name="connsiteX1935" fmla="*/ 3165618 w 12191906"/>
              <a:gd name="connsiteY1935" fmla="*/ 1453955 h 6857947"/>
              <a:gd name="connsiteX1936" fmla="*/ 3178269 w 12191906"/>
              <a:gd name="connsiteY1936" fmla="*/ 1460503 h 6857947"/>
              <a:gd name="connsiteX1937" fmla="*/ 3161963 w 12191906"/>
              <a:gd name="connsiteY1937" fmla="*/ 1372648 h 6857947"/>
              <a:gd name="connsiteX1938" fmla="*/ 3193280 w 12191906"/>
              <a:gd name="connsiteY1938" fmla="*/ 1318924 h 6857947"/>
              <a:gd name="connsiteX1939" fmla="*/ 3219037 w 12191906"/>
              <a:gd name="connsiteY1939" fmla="*/ 1333098 h 6857947"/>
              <a:gd name="connsiteX1940" fmla="*/ 3222009 w 12191906"/>
              <a:gd name="connsiteY1940" fmla="*/ 1275944 h 6857947"/>
              <a:gd name="connsiteX1941" fmla="*/ 3245403 w 12191906"/>
              <a:gd name="connsiteY1941" fmla="*/ 1283490 h 6857947"/>
              <a:gd name="connsiteX1942" fmla="*/ 3217437 w 12191906"/>
              <a:gd name="connsiteY1942" fmla="*/ 1258114 h 6857947"/>
              <a:gd name="connsiteX1943" fmla="*/ 3203111 w 12191906"/>
              <a:gd name="connsiteY1943" fmla="*/ 1246077 h 6857947"/>
              <a:gd name="connsiteX1944" fmla="*/ 3632895 w 12191906"/>
              <a:gd name="connsiteY1944" fmla="*/ 1243644 h 6857947"/>
              <a:gd name="connsiteX1945" fmla="*/ 3640437 w 12191906"/>
              <a:gd name="connsiteY1945" fmla="*/ 1284410 h 6857947"/>
              <a:gd name="connsiteX1946" fmla="*/ 3632895 w 12191906"/>
              <a:gd name="connsiteY1946" fmla="*/ 1243644 h 6857947"/>
              <a:gd name="connsiteX1947" fmla="*/ 2935485 w 12191906"/>
              <a:gd name="connsiteY1947" fmla="*/ 1235947 h 6857947"/>
              <a:gd name="connsiteX1948" fmla="*/ 2932487 w 12191906"/>
              <a:gd name="connsiteY1948" fmla="*/ 1236504 h 6857947"/>
              <a:gd name="connsiteX1949" fmla="*/ 2935187 w 12191906"/>
              <a:gd name="connsiteY1949" fmla="*/ 1251033 h 6857947"/>
              <a:gd name="connsiteX1950" fmla="*/ 2938183 w 12191906"/>
              <a:gd name="connsiteY1950" fmla="*/ 1250475 h 6857947"/>
              <a:gd name="connsiteX1951" fmla="*/ 2495085 w 12191906"/>
              <a:gd name="connsiteY1951" fmla="*/ 1230582 h 6857947"/>
              <a:gd name="connsiteX1952" fmla="*/ 2487389 w 12191906"/>
              <a:gd name="connsiteY1952" fmla="*/ 1232563 h 6857947"/>
              <a:gd name="connsiteX1953" fmla="*/ 2495314 w 12191906"/>
              <a:gd name="connsiteY1953" fmla="*/ 1256413 h 6857947"/>
              <a:gd name="connsiteX1954" fmla="*/ 2499581 w 12191906"/>
              <a:gd name="connsiteY1954" fmla="*/ 1254660 h 6857947"/>
              <a:gd name="connsiteX1955" fmla="*/ 2570289 w 12191906"/>
              <a:gd name="connsiteY1955" fmla="*/ 1209824 h 6857947"/>
              <a:gd name="connsiteX1956" fmla="*/ 2561374 w 12191906"/>
              <a:gd name="connsiteY1956" fmla="*/ 1246542 h 6857947"/>
              <a:gd name="connsiteX1957" fmla="*/ 2547125 w 12191906"/>
              <a:gd name="connsiteY1957" fmla="*/ 1231079 h 6857947"/>
              <a:gd name="connsiteX1958" fmla="*/ 2539962 w 12191906"/>
              <a:gd name="connsiteY1958" fmla="*/ 1259340 h 6857947"/>
              <a:gd name="connsiteX1959" fmla="*/ 2557793 w 12191906"/>
              <a:gd name="connsiteY1959" fmla="*/ 1265740 h 6857947"/>
              <a:gd name="connsiteX1960" fmla="*/ 2532190 w 12191906"/>
              <a:gd name="connsiteY1960" fmla="*/ 1293405 h 6857947"/>
              <a:gd name="connsiteX1961" fmla="*/ 2544991 w 12191906"/>
              <a:gd name="connsiteY1961" fmla="*/ 1308036 h 6857947"/>
              <a:gd name="connsiteX1962" fmla="*/ 2552992 w 12191906"/>
              <a:gd name="connsiteY1962" fmla="*/ 1302397 h 6857947"/>
              <a:gd name="connsiteX1963" fmla="*/ 2557717 w 12191906"/>
              <a:gd name="connsiteY1963" fmla="*/ 1306131 h 6857947"/>
              <a:gd name="connsiteX1964" fmla="*/ 2539124 w 12191906"/>
              <a:gd name="connsiteY1964" fmla="*/ 1352389 h 6857947"/>
              <a:gd name="connsiteX1965" fmla="*/ 2531580 w 12191906"/>
              <a:gd name="connsiteY1965" fmla="*/ 1413580 h 6857947"/>
              <a:gd name="connsiteX1966" fmla="*/ 2554135 w 12191906"/>
              <a:gd name="connsiteY1966" fmla="*/ 1409392 h 6857947"/>
              <a:gd name="connsiteX1967" fmla="*/ 2592234 w 12191906"/>
              <a:gd name="connsiteY1967" fmla="*/ 1340424 h 6857947"/>
              <a:gd name="connsiteX1968" fmla="*/ 2587662 w 12191906"/>
              <a:gd name="connsiteY1968" fmla="*/ 1315732 h 6857947"/>
              <a:gd name="connsiteX1969" fmla="*/ 2587129 w 12191906"/>
              <a:gd name="connsiteY1969" fmla="*/ 1317181 h 6857947"/>
              <a:gd name="connsiteX1970" fmla="*/ 2577832 w 12191906"/>
              <a:gd name="connsiteY1970" fmla="*/ 1308417 h 6857947"/>
              <a:gd name="connsiteX1971" fmla="*/ 2579814 w 12191906"/>
              <a:gd name="connsiteY1971" fmla="*/ 1303311 h 6857947"/>
              <a:gd name="connsiteX1972" fmla="*/ 2588348 w 12191906"/>
              <a:gd name="connsiteY1972" fmla="*/ 1313979 h 6857947"/>
              <a:gd name="connsiteX1973" fmla="*/ 2587815 w 12191906"/>
              <a:gd name="connsiteY1973" fmla="*/ 1315352 h 6857947"/>
              <a:gd name="connsiteX1974" fmla="*/ 2582557 w 12191906"/>
              <a:gd name="connsiteY1974" fmla="*/ 1272143 h 6857947"/>
              <a:gd name="connsiteX1975" fmla="*/ 2602369 w 12191906"/>
              <a:gd name="connsiteY1975" fmla="*/ 1244791 h 6857947"/>
              <a:gd name="connsiteX1976" fmla="*/ 2570289 w 12191906"/>
              <a:gd name="connsiteY1976" fmla="*/ 1209824 h 6857947"/>
              <a:gd name="connsiteX1977" fmla="*/ 3651943 w 12191906"/>
              <a:gd name="connsiteY1977" fmla="*/ 1209210 h 6857947"/>
              <a:gd name="connsiteX1978" fmla="*/ 3655675 w 12191906"/>
              <a:gd name="connsiteY1978" fmla="*/ 1213249 h 6857947"/>
              <a:gd name="connsiteX1979" fmla="*/ 3650113 w 12191906"/>
              <a:gd name="connsiteY1979" fmla="*/ 1224752 h 6857947"/>
              <a:gd name="connsiteX1980" fmla="*/ 3649047 w 12191906"/>
              <a:gd name="connsiteY1980" fmla="*/ 1223610 h 6857947"/>
              <a:gd name="connsiteX1981" fmla="*/ 3633581 w 12191906"/>
              <a:gd name="connsiteY1981" fmla="*/ 1241283 h 6857947"/>
              <a:gd name="connsiteX1982" fmla="*/ 3648895 w 12191906"/>
              <a:gd name="connsiteY1982" fmla="*/ 1223457 h 6857947"/>
              <a:gd name="connsiteX1983" fmla="*/ 3647827 w 12191906"/>
              <a:gd name="connsiteY1983" fmla="*/ 1222238 h 6857947"/>
              <a:gd name="connsiteX1984" fmla="*/ 3651943 w 12191906"/>
              <a:gd name="connsiteY1984" fmla="*/ 1209210 h 6857947"/>
              <a:gd name="connsiteX1985" fmla="*/ 2360974 w 12191906"/>
              <a:gd name="connsiteY1985" fmla="*/ 1207799 h 6857947"/>
              <a:gd name="connsiteX1986" fmla="*/ 2363411 w 12191906"/>
              <a:gd name="connsiteY1986" fmla="*/ 1218923 h 6857947"/>
              <a:gd name="connsiteX1987" fmla="*/ 2362422 w 12191906"/>
              <a:gd name="connsiteY1987" fmla="*/ 1208637 h 6857947"/>
              <a:gd name="connsiteX1988" fmla="*/ 2362192 w 12191906"/>
              <a:gd name="connsiteY1988" fmla="*/ 1209094 h 6857947"/>
              <a:gd name="connsiteX1989" fmla="*/ 2360974 w 12191906"/>
              <a:gd name="connsiteY1989" fmla="*/ 1207799 h 6857947"/>
              <a:gd name="connsiteX1990" fmla="*/ 2359838 w 12191906"/>
              <a:gd name="connsiteY1990" fmla="*/ 1206889 h 6857947"/>
              <a:gd name="connsiteX1991" fmla="*/ 2344065 w 12191906"/>
              <a:gd name="connsiteY1991" fmla="*/ 1215271 h 6857947"/>
              <a:gd name="connsiteX1992" fmla="*/ 2346580 w 12191906"/>
              <a:gd name="connsiteY1992" fmla="*/ 1224490 h 6857947"/>
              <a:gd name="connsiteX1993" fmla="*/ 2359838 w 12191906"/>
              <a:gd name="connsiteY1993" fmla="*/ 1206889 h 6857947"/>
              <a:gd name="connsiteX1994" fmla="*/ 3530571 w 12191906"/>
              <a:gd name="connsiteY1994" fmla="*/ 1206618 h 6857947"/>
              <a:gd name="connsiteX1995" fmla="*/ 3545357 w 12191906"/>
              <a:gd name="connsiteY1995" fmla="*/ 1269320 h 6857947"/>
              <a:gd name="connsiteX1996" fmla="*/ 3540023 w 12191906"/>
              <a:gd name="connsiteY1996" fmla="*/ 1272749 h 6857947"/>
              <a:gd name="connsiteX1997" fmla="*/ 3527674 w 12191906"/>
              <a:gd name="connsiteY1997" fmla="*/ 1245929 h 6857947"/>
              <a:gd name="connsiteX1998" fmla="*/ 3517844 w 12191906"/>
              <a:gd name="connsiteY1998" fmla="*/ 1264061 h 6857947"/>
              <a:gd name="connsiteX1999" fmla="*/ 3530571 w 12191906"/>
              <a:gd name="connsiteY1999" fmla="*/ 1206618 h 6857947"/>
              <a:gd name="connsiteX2000" fmla="*/ 2359914 w 12191906"/>
              <a:gd name="connsiteY2000" fmla="*/ 1206584 h 6857947"/>
              <a:gd name="connsiteX2001" fmla="*/ 2359838 w 12191906"/>
              <a:gd name="connsiteY2001" fmla="*/ 1206889 h 6857947"/>
              <a:gd name="connsiteX2002" fmla="*/ 2360143 w 12191906"/>
              <a:gd name="connsiteY2002" fmla="*/ 1206736 h 6857947"/>
              <a:gd name="connsiteX2003" fmla="*/ 2359914 w 12191906"/>
              <a:gd name="connsiteY2003" fmla="*/ 1206584 h 6857947"/>
              <a:gd name="connsiteX2004" fmla="*/ 2360754 w 12191906"/>
              <a:gd name="connsiteY2004" fmla="*/ 1206432 h 6857947"/>
              <a:gd name="connsiteX2005" fmla="*/ 2360144 w 12191906"/>
              <a:gd name="connsiteY2005" fmla="*/ 1206737 h 6857947"/>
              <a:gd name="connsiteX2006" fmla="*/ 2361058 w 12191906"/>
              <a:gd name="connsiteY2006" fmla="*/ 1207728 h 6857947"/>
              <a:gd name="connsiteX2007" fmla="*/ 2360754 w 12191906"/>
              <a:gd name="connsiteY2007" fmla="*/ 1206432 h 6857947"/>
              <a:gd name="connsiteX2008" fmla="*/ 2364107 w 12191906"/>
              <a:gd name="connsiteY2008" fmla="*/ 1193554 h 6857947"/>
              <a:gd name="connsiteX2009" fmla="*/ 2362506 w 12191906"/>
              <a:gd name="connsiteY2009" fmla="*/ 1208643 h 6857947"/>
              <a:gd name="connsiteX2010" fmla="*/ 2367840 w 12191906"/>
              <a:gd name="connsiteY2010" fmla="*/ 1197669 h 6857947"/>
              <a:gd name="connsiteX2011" fmla="*/ 2364107 w 12191906"/>
              <a:gd name="connsiteY2011" fmla="*/ 1193554 h 6857947"/>
              <a:gd name="connsiteX2012" fmla="*/ 2440934 w 12191906"/>
              <a:gd name="connsiteY2012" fmla="*/ 1182882 h 6857947"/>
              <a:gd name="connsiteX2013" fmla="*/ 2431869 w 12191906"/>
              <a:gd name="connsiteY2013" fmla="*/ 1184566 h 6857947"/>
              <a:gd name="connsiteX2014" fmla="*/ 2432773 w 12191906"/>
              <a:gd name="connsiteY2014" fmla="*/ 1189435 h 6857947"/>
              <a:gd name="connsiteX2015" fmla="*/ 2441838 w 12191906"/>
              <a:gd name="connsiteY2015" fmla="*/ 1187751 h 6857947"/>
              <a:gd name="connsiteX2016" fmla="*/ 3076252 w 12191906"/>
              <a:gd name="connsiteY2016" fmla="*/ 1167374 h 6857947"/>
              <a:gd name="connsiteX2017" fmla="*/ 3049505 w 12191906"/>
              <a:gd name="connsiteY2017" fmla="*/ 1172327 h 6857947"/>
              <a:gd name="connsiteX2018" fmla="*/ 3053773 w 12191906"/>
              <a:gd name="connsiteY2018" fmla="*/ 1195341 h 6857947"/>
              <a:gd name="connsiteX2019" fmla="*/ 3076252 w 12191906"/>
              <a:gd name="connsiteY2019" fmla="*/ 1167374 h 6857947"/>
              <a:gd name="connsiteX2020" fmla="*/ 3607068 w 12191906"/>
              <a:gd name="connsiteY2020" fmla="*/ 1165695 h 6857947"/>
              <a:gd name="connsiteX2021" fmla="*/ 3587184 w 12191906"/>
              <a:gd name="connsiteY2021" fmla="*/ 1246996 h 6857947"/>
              <a:gd name="connsiteX2022" fmla="*/ 3607068 w 12191906"/>
              <a:gd name="connsiteY2022" fmla="*/ 1165695 h 6857947"/>
              <a:gd name="connsiteX2023" fmla="*/ 3082792 w 12191906"/>
              <a:gd name="connsiteY2023" fmla="*/ 1153654 h 6857947"/>
              <a:gd name="connsiteX2024" fmla="*/ 3073731 w 12191906"/>
              <a:gd name="connsiteY2024" fmla="*/ 1155339 h 6857947"/>
              <a:gd name="connsiteX2025" fmla="*/ 3074619 w 12191906"/>
              <a:gd name="connsiteY2025" fmla="*/ 1160132 h 6857947"/>
              <a:gd name="connsiteX2026" fmla="*/ 3083685 w 12191906"/>
              <a:gd name="connsiteY2026" fmla="*/ 1158449 h 6857947"/>
              <a:gd name="connsiteX2027" fmla="*/ 3236214 w 12191906"/>
              <a:gd name="connsiteY2027" fmla="*/ 1151532 h 6857947"/>
              <a:gd name="connsiteX2028" fmla="*/ 3234233 w 12191906"/>
              <a:gd name="connsiteY2028" fmla="*/ 1156638 h 6857947"/>
              <a:gd name="connsiteX2029" fmla="*/ 3238957 w 12191906"/>
              <a:gd name="connsiteY2029" fmla="*/ 1154961 h 6857947"/>
              <a:gd name="connsiteX2030" fmla="*/ 3236214 w 12191906"/>
              <a:gd name="connsiteY2030" fmla="*/ 1151532 h 6857947"/>
              <a:gd name="connsiteX2031" fmla="*/ 2857063 w 12191906"/>
              <a:gd name="connsiteY2031" fmla="*/ 1150734 h 6857947"/>
              <a:gd name="connsiteX2032" fmla="*/ 2847999 w 12191906"/>
              <a:gd name="connsiteY2032" fmla="*/ 1152413 h 6857947"/>
              <a:gd name="connsiteX2033" fmla="*/ 2848887 w 12191906"/>
              <a:gd name="connsiteY2033" fmla="*/ 1157211 h 6857947"/>
              <a:gd name="connsiteX2034" fmla="*/ 2857952 w 12191906"/>
              <a:gd name="connsiteY2034" fmla="*/ 1155530 h 6857947"/>
              <a:gd name="connsiteX2035" fmla="*/ 3102770 w 12191906"/>
              <a:gd name="connsiteY2035" fmla="*/ 1140932 h 6857947"/>
              <a:gd name="connsiteX2036" fmla="*/ 3094844 w 12191906"/>
              <a:gd name="connsiteY2036" fmla="*/ 1193817 h 6857947"/>
              <a:gd name="connsiteX2037" fmla="*/ 3130814 w 12191906"/>
              <a:gd name="connsiteY2037" fmla="*/ 1178271 h 6857947"/>
              <a:gd name="connsiteX2038" fmla="*/ 3102770 w 12191906"/>
              <a:gd name="connsiteY2038" fmla="*/ 1140932 h 6857947"/>
              <a:gd name="connsiteX2039" fmla="*/ 3615754 w 12191906"/>
              <a:gd name="connsiteY2039" fmla="*/ 1132699 h 6857947"/>
              <a:gd name="connsiteX2040" fmla="*/ 3631371 w 12191906"/>
              <a:gd name="connsiteY2040" fmla="*/ 1149692 h 6857947"/>
              <a:gd name="connsiteX2041" fmla="*/ 3619944 w 12191906"/>
              <a:gd name="connsiteY2041" fmla="*/ 1155256 h 6857947"/>
              <a:gd name="connsiteX2042" fmla="*/ 3615754 w 12191906"/>
              <a:gd name="connsiteY2042" fmla="*/ 1132699 h 6857947"/>
              <a:gd name="connsiteX2043" fmla="*/ 2369746 w 12191906"/>
              <a:gd name="connsiteY2043" fmla="*/ 1132518 h 6857947"/>
              <a:gd name="connsiteX2044" fmla="*/ 2367765 w 12191906"/>
              <a:gd name="connsiteY2044" fmla="*/ 1137623 h 6857947"/>
              <a:gd name="connsiteX2045" fmla="*/ 2378128 w 12191906"/>
              <a:gd name="connsiteY2045" fmla="*/ 1143034 h 6857947"/>
              <a:gd name="connsiteX2046" fmla="*/ 2376909 w 12191906"/>
              <a:gd name="connsiteY2046" fmla="*/ 1146158 h 6857947"/>
              <a:gd name="connsiteX2047" fmla="*/ 2385443 w 12191906"/>
              <a:gd name="connsiteY2047" fmla="*/ 1156827 h 6857947"/>
              <a:gd name="connsiteX2048" fmla="*/ 2387425 w 12191906"/>
              <a:gd name="connsiteY2048" fmla="*/ 1151720 h 6857947"/>
              <a:gd name="connsiteX2049" fmla="*/ 2377061 w 12191906"/>
              <a:gd name="connsiteY2049" fmla="*/ 1146310 h 6857947"/>
              <a:gd name="connsiteX2050" fmla="*/ 2378281 w 12191906"/>
              <a:gd name="connsiteY2050" fmla="*/ 1143186 h 6857947"/>
              <a:gd name="connsiteX2051" fmla="*/ 2369746 w 12191906"/>
              <a:gd name="connsiteY2051" fmla="*/ 1132518 h 6857947"/>
              <a:gd name="connsiteX2052" fmla="*/ 2633812 w 12191906"/>
              <a:gd name="connsiteY2052" fmla="*/ 1127105 h 6857947"/>
              <a:gd name="connsiteX2053" fmla="*/ 2630816 w 12191906"/>
              <a:gd name="connsiteY2053" fmla="*/ 1127662 h 6857947"/>
              <a:gd name="connsiteX2054" fmla="*/ 2633514 w 12191906"/>
              <a:gd name="connsiteY2054" fmla="*/ 1142197 h 6857947"/>
              <a:gd name="connsiteX2055" fmla="*/ 2636511 w 12191906"/>
              <a:gd name="connsiteY2055" fmla="*/ 1141639 h 6857947"/>
              <a:gd name="connsiteX2056" fmla="*/ 2587010 w 12191906"/>
              <a:gd name="connsiteY2056" fmla="*/ 1124604 h 6857947"/>
              <a:gd name="connsiteX2057" fmla="*/ 2566970 w 12191906"/>
              <a:gd name="connsiteY2057" fmla="*/ 1154474 h 6857947"/>
              <a:gd name="connsiteX2058" fmla="*/ 2547996 w 12191906"/>
              <a:gd name="connsiteY2058" fmla="*/ 1162779 h 6857947"/>
              <a:gd name="connsiteX2059" fmla="*/ 2566741 w 12191906"/>
              <a:gd name="connsiteY2059" fmla="*/ 1182517 h 6857947"/>
              <a:gd name="connsiteX2060" fmla="*/ 2578628 w 12191906"/>
              <a:gd name="connsiteY2060" fmla="*/ 1167276 h 6857947"/>
              <a:gd name="connsiteX2061" fmla="*/ 2596993 w 12191906"/>
              <a:gd name="connsiteY2061" fmla="*/ 1163847 h 6857947"/>
              <a:gd name="connsiteX2062" fmla="*/ 2587010 w 12191906"/>
              <a:gd name="connsiteY2062" fmla="*/ 1124604 h 6857947"/>
              <a:gd name="connsiteX2063" fmla="*/ 3513043 w 12191906"/>
              <a:gd name="connsiteY2063" fmla="*/ 1113726 h 6857947"/>
              <a:gd name="connsiteX2064" fmla="*/ 3515710 w 12191906"/>
              <a:gd name="connsiteY2064" fmla="*/ 1128203 h 6857947"/>
              <a:gd name="connsiteX2065" fmla="*/ 3512661 w 12191906"/>
              <a:gd name="connsiteY2065" fmla="*/ 1128738 h 6857947"/>
              <a:gd name="connsiteX2066" fmla="*/ 3509994 w 12191906"/>
              <a:gd name="connsiteY2066" fmla="*/ 1114260 h 6857947"/>
              <a:gd name="connsiteX2067" fmla="*/ 3513043 w 12191906"/>
              <a:gd name="connsiteY2067" fmla="*/ 1113726 h 6857947"/>
              <a:gd name="connsiteX2068" fmla="*/ 3538422 w 12191906"/>
              <a:gd name="connsiteY2068" fmla="*/ 1109153 h 6857947"/>
              <a:gd name="connsiteX2069" fmla="*/ 3560519 w 12191906"/>
              <a:gd name="connsiteY2069" fmla="*/ 1149844 h 6857947"/>
              <a:gd name="connsiteX2070" fmla="*/ 3545051 w 12191906"/>
              <a:gd name="connsiteY2070" fmla="*/ 1167753 h 6857947"/>
              <a:gd name="connsiteX2071" fmla="*/ 3546195 w 12191906"/>
              <a:gd name="connsiteY2071" fmla="*/ 1174610 h 6857947"/>
              <a:gd name="connsiteX2072" fmla="*/ 3537355 w 12191906"/>
              <a:gd name="connsiteY2072" fmla="*/ 1196329 h 6857947"/>
              <a:gd name="connsiteX2073" fmla="*/ 3497952 w 12191906"/>
              <a:gd name="connsiteY2073" fmla="*/ 1166457 h 6857947"/>
              <a:gd name="connsiteX2074" fmla="*/ 3494446 w 12191906"/>
              <a:gd name="connsiteY2074" fmla="*/ 1147407 h 6857947"/>
              <a:gd name="connsiteX2075" fmla="*/ 3493836 w 12191906"/>
              <a:gd name="connsiteY2075" fmla="*/ 1148932 h 6857947"/>
              <a:gd name="connsiteX2076" fmla="*/ 3484538 w 12191906"/>
              <a:gd name="connsiteY2076" fmla="*/ 1140168 h 6857947"/>
              <a:gd name="connsiteX2077" fmla="*/ 3486520 w 12191906"/>
              <a:gd name="connsiteY2077" fmla="*/ 1135062 h 6857947"/>
              <a:gd name="connsiteX2078" fmla="*/ 3495056 w 12191906"/>
              <a:gd name="connsiteY2078" fmla="*/ 1145730 h 6857947"/>
              <a:gd name="connsiteX2079" fmla="*/ 3494446 w 12191906"/>
              <a:gd name="connsiteY2079" fmla="*/ 1147254 h 6857947"/>
              <a:gd name="connsiteX2080" fmla="*/ 3515862 w 12191906"/>
              <a:gd name="connsiteY2080" fmla="*/ 1153198 h 6857947"/>
              <a:gd name="connsiteX2081" fmla="*/ 3533315 w 12191906"/>
              <a:gd name="connsiteY2081" fmla="*/ 1154951 h 6857947"/>
              <a:gd name="connsiteX2082" fmla="*/ 3525691 w 12191906"/>
              <a:gd name="connsiteY2082" fmla="*/ 1113879 h 6857947"/>
              <a:gd name="connsiteX2083" fmla="*/ 3538422 w 12191906"/>
              <a:gd name="connsiteY2083" fmla="*/ 1109153 h 6857947"/>
              <a:gd name="connsiteX2084" fmla="*/ 3402086 w 12191906"/>
              <a:gd name="connsiteY2084" fmla="*/ 1105573 h 6857947"/>
              <a:gd name="connsiteX2085" fmla="*/ 3408868 w 12191906"/>
              <a:gd name="connsiteY2085" fmla="*/ 1141920 h 6857947"/>
              <a:gd name="connsiteX2086" fmla="*/ 3376937 w 12191906"/>
              <a:gd name="connsiteY2086" fmla="*/ 1165847 h 6857947"/>
              <a:gd name="connsiteX2087" fmla="*/ 3370459 w 12191906"/>
              <a:gd name="connsiteY2087" fmla="*/ 1131100 h 6857947"/>
              <a:gd name="connsiteX2088" fmla="*/ 3402086 w 12191906"/>
              <a:gd name="connsiteY2088" fmla="*/ 1105573 h 6857947"/>
              <a:gd name="connsiteX2089" fmla="*/ 2906415 w 12191906"/>
              <a:gd name="connsiteY2089" fmla="*/ 1092853 h 6857947"/>
              <a:gd name="connsiteX2090" fmla="*/ 2904435 w 12191906"/>
              <a:gd name="connsiteY2090" fmla="*/ 1097959 h 6857947"/>
              <a:gd name="connsiteX2091" fmla="*/ 2914796 w 12191906"/>
              <a:gd name="connsiteY2091" fmla="*/ 1103374 h 6857947"/>
              <a:gd name="connsiteX2092" fmla="*/ 2913501 w 12191906"/>
              <a:gd name="connsiteY2092" fmla="*/ 1106496 h 6857947"/>
              <a:gd name="connsiteX2093" fmla="*/ 2913664 w 12191906"/>
              <a:gd name="connsiteY2093" fmla="*/ 1106699 h 6857947"/>
              <a:gd name="connsiteX2094" fmla="*/ 2913654 w 12191906"/>
              <a:gd name="connsiteY2094" fmla="*/ 1106725 h 6857947"/>
              <a:gd name="connsiteX2095" fmla="*/ 2913705 w 12191906"/>
              <a:gd name="connsiteY2095" fmla="*/ 1106750 h 6857947"/>
              <a:gd name="connsiteX2096" fmla="*/ 2922036 w 12191906"/>
              <a:gd name="connsiteY2096" fmla="*/ 1117163 h 6857947"/>
              <a:gd name="connsiteX2097" fmla="*/ 2924014 w 12191906"/>
              <a:gd name="connsiteY2097" fmla="*/ 1112058 h 6857947"/>
              <a:gd name="connsiteX2098" fmla="*/ 2913705 w 12191906"/>
              <a:gd name="connsiteY2098" fmla="*/ 1106750 h 6857947"/>
              <a:gd name="connsiteX2099" fmla="*/ 2913664 w 12191906"/>
              <a:gd name="connsiteY2099" fmla="*/ 1106699 h 6857947"/>
              <a:gd name="connsiteX2100" fmla="*/ 2914949 w 12191906"/>
              <a:gd name="connsiteY2100" fmla="*/ 1103526 h 6857947"/>
              <a:gd name="connsiteX2101" fmla="*/ 2906415 w 12191906"/>
              <a:gd name="connsiteY2101" fmla="*/ 1092853 h 6857947"/>
              <a:gd name="connsiteX2102" fmla="*/ 3257017 w 12191906"/>
              <a:gd name="connsiteY2102" fmla="*/ 1090266 h 6857947"/>
              <a:gd name="connsiteX2103" fmla="*/ 3250462 w 12191906"/>
              <a:gd name="connsiteY2103" fmla="*/ 1117547 h 6857947"/>
              <a:gd name="connsiteX2104" fmla="*/ 3248098 w 12191906"/>
              <a:gd name="connsiteY2104" fmla="*/ 1118004 h 6857947"/>
              <a:gd name="connsiteX2105" fmla="*/ 3249092 w 12191906"/>
              <a:gd name="connsiteY2105" fmla="*/ 1123263 h 6857947"/>
              <a:gd name="connsiteX2106" fmla="*/ 3239034 w 12191906"/>
              <a:gd name="connsiteY2106" fmla="*/ 1155038 h 6857947"/>
              <a:gd name="connsiteX2107" fmla="*/ 3244825 w 12191906"/>
              <a:gd name="connsiteY2107" fmla="*/ 1162277 h 6857947"/>
              <a:gd name="connsiteX2108" fmla="*/ 3243529 w 12191906"/>
              <a:gd name="connsiteY2108" fmla="*/ 1165401 h 6857947"/>
              <a:gd name="connsiteX2109" fmla="*/ 3255218 w 12191906"/>
              <a:gd name="connsiteY2109" fmla="*/ 1141141 h 6857947"/>
              <a:gd name="connsiteX2110" fmla="*/ 3264209 w 12191906"/>
              <a:gd name="connsiteY2110" fmla="*/ 1124705 h 6857947"/>
              <a:gd name="connsiteX2111" fmla="*/ 3261277 w 12191906"/>
              <a:gd name="connsiteY2111" fmla="*/ 1147264 h 6857947"/>
              <a:gd name="connsiteX2112" fmla="*/ 3233149 w 12191906"/>
              <a:gd name="connsiteY2112" fmla="*/ 1182080 h 6857947"/>
              <a:gd name="connsiteX2113" fmla="*/ 3251284 w 12191906"/>
              <a:gd name="connsiteY2113" fmla="*/ 1218202 h 6857947"/>
              <a:gd name="connsiteX2114" fmla="*/ 3298149 w 12191906"/>
              <a:gd name="connsiteY2114" fmla="*/ 1121423 h 6857947"/>
              <a:gd name="connsiteX2115" fmla="*/ 3299900 w 12191906"/>
              <a:gd name="connsiteY2115" fmla="*/ 1090485 h 6857947"/>
              <a:gd name="connsiteX2116" fmla="*/ 3284967 w 12191906"/>
              <a:gd name="connsiteY2116" fmla="*/ 1107861 h 6857947"/>
              <a:gd name="connsiteX2117" fmla="*/ 3272341 w 12191906"/>
              <a:gd name="connsiteY2117" fmla="*/ 1112500 h 6857947"/>
              <a:gd name="connsiteX2118" fmla="*/ 3264307 w 12191906"/>
              <a:gd name="connsiteY2118" fmla="*/ 1124370 h 6857947"/>
              <a:gd name="connsiteX2119" fmla="*/ 3619867 w 12191906"/>
              <a:gd name="connsiteY2119" fmla="*/ 1078902 h 6857947"/>
              <a:gd name="connsiteX2120" fmla="*/ 3625277 w 12191906"/>
              <a:gd name="connsiteY2120" fmla="*/ 1107859 h 6857947"/>
              <a:gd name="connsiteX2121" fmla="*/ 3620705 w 12191906"/>
              <a:gd name="connsiteY2121" fmla="*/ 1108697 h 6857947"/>
              <a:gd name="connsiteX2122" fmla="*/ 3615296 w 12191906"/>
              <a:gd name="connsiteY2122" fmla="*/ 1079740 h 6857947"/>
              <a:gd name="connsiteX2123" fmla="*/ 3619867 w 12191906"/>
              <a:gd name="connsiteY2123" fmla="*/ 1078902 h 6857947"/>
              <a:gd name="connsiteX2124" fmla="*/ 2568036 w 12191906"/>
              <a:gd name="connsiteY2124" fmla="*/ 1072101 h 6857947"/>
              <a:gd name="connsiteX2125" fmla="*/ 2578247 w 12191906"/>
              <a:gd name="connsiteY2125" fmla="*/ 1104639 h 6857947"/>
              <a:gd name="connsiteX2126" fmla="*/ 2606440 w 12191906"/>
              <a:gd name="connsiteY2126" fmla="*/ 1107002 h 6857947"/>
              <a:gd name="connsiteX2127" fmla="*/ 2594857 w 12191906"/>
              <a:gd name="connsiteY2127" fmla="*/ 1139538 h 6857947"/>
              <a:gd name="connsiteX2128" fmla="*/ 2634481 w 12191906"/>
              <a:gd name="connsiteY2128" fmla="*/ 1105859 h 6857947"/>
              <a:gd name="connsiteX2129" fmla="*/ 2625261 w 12191906"/>
              <a:gd name="connsiteY2129" fmla="*/ 1082769 h 6857947"/>
              <a:gd name="connsiteX2130" fmla="*/ 2616574 w 12191906"/>
              <a:gd name="connsiteY2130" fmla="*/ 1102430 h 6857947"/>
              <a:gd name="connsiteX2131" fmla="*/ 2595162 w 12191906"/>
              <a:gd name="connsiteY2131" fmla="*/ 1073626 h 6857947"/>
              <a:gd name="connsiteX2132" fmla="*/ 2587466 w 12191906"/>
              <a:gd name="connsiteY2132" fmla="*/ 1089551 h 6857947"/>
              <a:gd name="connsiteX2133" fmla="*/ 2568036 w 12191906"/>
              <a:gd name="connsiteY2133" fmla="*/ 1072101 h 6857947"/>
              <a:gd name="connsiteX2134" fmla="*/ 2367492 w 12191906"/>
              <a:gd name="connsiteY2134" fmla="*/ 1056617 h 6857947"/>
              <a:gd name="connsiteX2135" fmla="*/ 2364496 w 12191906"/>
              <a:gd name="connsiteY2135" fmla="*/ 1057174 h 6857947"/>
              <a:gd name="connsiteX2136" fmla="*/ 2367194 w 12191906"/>
              <a:gd name="connsiteY2136" fmla="*/ 1071709 h 6857947"/>
              <a:gd name="connsiteX2137" fmla="*/ 2370191 w 12191906"/>
              <a:gd name="connsiteY2137" fmla="*/ 1071152 h 6857947"/>
              <a:gd name="connsiteX2138" fmla="*/ 3267582 w 12191906"/>
              <a:gd name="connsiteY2138" fmla="*/ 1054378 h 6857947"/>
              <a:gd name="connsiteX2139" fmla="*/ 3264585 w 12191906"/>
              <a:gd name="connsiteY2139" fmla="*/ 1054934 h 6857947"/>
              <a:gd name="connsiteX2140" fmla="*/ 3267272 w 12191906"/>
              <a:gd name="connsiteY2140" fmla="*/ 1069394 h 6857947"/>
              <a:gd name="connsiteX2141" fmla="*/ 3270269 w 12191906"/>
              <a:gd name="connsiteY2141" fmla="*/ 1068838 h 6857947"/>
              <a:gd name="connsiteX2142" fmla="*/ 2629411 w 12191906"/>
              <a:gd name="connsiteY2142" fmla="*/ 1052948 h 6857947"/>
              <a:gd name="connsiteX2143" fmla="*/ 2626414 w 12191906"/>
              <a:gd name="connsiteY2143" fmla="*/ 1053504 h 6857947"/>
              <a:gd name="connsiteX2144" fmla="*/ 2629098 w 12191906"/>
              <a:gd name="connsiteY2144" fmla="*/ 1067963 h 6857947"/>
              <a:gd name="connsiteX2145" fmla="*/ 2632095 w 12191906"/>
              <a:gd name="connsiteY2145" fmla="*/ 1067407 h 6857947"/>
              <a:gd name="connsiteX2146" fmla="*/ 3285536 w 12191906"/>
              <a:gd name="connsiteY2146" fmla="*/ 1051053 h 6857947"/>
              <a:gd name="connsiteX2147" fmla="*/ 3282537 w 12191906"/>
              <a:gd name="connsiteY2147" fmla="*/ 1051609 h 6857947"/>
              <a:gd name="connsiteX2148" fmla="*/ 3285222 w 12191906"/>
              <a:gd name="connsiteY2148" fmla="*/ 1066068 h 6857947"/>
              <a:gd name="connsiteX2149" fmla="*/ 3288220 w 12191906"/>
              <a:gd name="connsiteY2149" fmla="*/ 1065510 h 6857947"/>
              <a:gd name="connsiteX2150" fmla="*/ 3576664 w 12191906"/>
              <a:gd name="connsiteY2150" fmla="*/ 1040412 h 6857947"/>
              <a:gd name="connsiteX2151" fmla="*/ 3571103 w 12191906"/>
              <a:gd name="connsiteY2151" fmla="*/ 1051851 h 6857947"/>
              <a:gd name="connsiteX2152" fmla="*/ 3574836 w 12191906"/>
              <a:gd name="connsiteY2152" fmla="*/ 1055888 h 6857947"/>
              <a:gd name="connsiteX2153" fmla="*/ 3578340 w 12191906"/>
              <a:gd name="connsiteY2153" fmla="*/ 1042317 h 6857947"/>
              <a:gd name="connsiteX2154" fmla="*/ 3576664 w 12191906"/>
              <a:gd name="connsiteY2154" fmla="*/ 1040412 h 6857947"/>
              <a:gd name="connsiteX2155" fmla="*/ 3358647 w 12191906"/>
              <a:gd name="connsiteY2155" fmla="*/ 1040033 h 6857947"/>
              <a:gd name="connsiteX2156" fmla="*/ 3363829 w 12191906"/>
              <a:gd name="connsiteY2156" fmla="*/ 1051319 h 6857947"/>
              <a:gd name="connsiteX2157" fmla="*/ 3364439 w 12191906"/>
              <a:gd name="connsiteY2157" fmla="*/ 1049794 h 6857947"/>
              <a:gd name="connsiteX2158" fmla="*/ 3373736 w 12191906"/>
              <a:gd name="connsiteY2158" fmla="*/ 1058480 h 6857947"/>
              <a:gd name="connsiteX2159" fmla="*/ 3371754 w 12191906"/>
              <a:gd name="connsiteY2159" fmla="*/ 1063585 h 6857947"/>
              <a:gd name="connsiteX2160" fmla="*/ 3363144 w 12191906"/>
              <a:gd name="connsiteY2160" fmla="*/ 1052996 h 6857947"/>
              <a:gd name="connsiteX2161" fmla="*/ 3363753 w 12191906"/>
              <a:gd name="connsiteY2161" fmla="*/ 1051471 h 6857947"/>
              <a:gd name="connsiteX2162" fmla="*/ 3354912 w 12191906"/>
              <a:gd name="connsiteY2162" fmla="*/ 1053120 h 6857947"/>
              <a:gd name="connsiteX2163" fmla="*/ 3355144 w 12191906"/>
              <a:gd name="connsiteY2163" fmla="*/ 1052615 h 6857947"/>
              <a:gd name="connsiteX2164" fmla="*/ 3354966 w 12191906"/>
              <a:gd name="connsiteY2164" fmla="*/ 1052460 h 6857947"/>
              <a:gd name="connsiteX2165" fmla="*/ 3581616 w 12191906"/>
              <a:gd name="connsiteY2165" fmla="*/ 1028525 h 6857947"/>
              <a:gd name="connsiteX2166" fmla="*/ 3578340 w 12191906"/>
              <a:gd name="connsiteY2166" fmla="*/ 1042241 h 6857947"/>
              <a:gd name="connsiteX2167" fmla="*/ 3586796 w 12191906"/>
              <a:gd name="connsiteY2167" fmla="*/ 1039955 h 6857947"/>
              <a:gd name="connsiteX2168" fmla="*/ 3581616 w 12191906"/>
              <a:gd name="connsiteY2168" fmla="*/ 1028525 h 6857947"/>
              <a:gd name="connsiteX2169" fmla="*/ 3295271 w 12191906"/>
              <a:gd name="connsiteY2169" fmla="*/ 1024421 h 6857947"/>
              <a:gd name="connsiteX2170" fmla="*/ 3292072 w 12191906"/>
              <a:gd name="connsiteY2170" fmla="*/ 1042022 h 6857947"/>
              <a:gd name="connsiteX2171" fmla="*/ 3296717 w 12191906"/>
              <a:gd name="connsiteY2171" fmla="*/ 1042479 h 6857947"/>
              <a:gd name="connsiteX2172" fmla="*/ 3302962 w 12191906"/>
              <a:gd name="connsiteY2172" fmla="*/ 1062374 h 6857947"/>
              <a:gd name="connsiteX2173" fmla="*/ 3308599 w 12191906"/>
              <a:gd name="connsiteY2173" fmla="*/ 1060013 h 6857947"/>
              <a:gd name="connsiteX2174" fmla="*/ 3304971 w 12191906"/>
              <a:gd name="connsiteY2174" fmla="*/ 1049080 h 6857947"/>
              <a:gd name="connsiteX2175" fmla="*/ 3296717 w 12191906"/>
              <a:gd name="connsiteY2175" fmla="*/ 1042479 h 6857947"/>
              <a:gd name="connsiteX2176" fmla="*/ 3294282 w 12191906"/>
              <a:gd name="connsiteY2176" fmla="*/ 1034707 h 6857947"/>
              <a:gd name="connsiteX2177" fmla="*/ 3302049 w 12191906"/>
              <a:gd name="connsiteY2177" fmla="*/ 1032650 h 6857947"/>
              <a:gd name="connsiteX2178" fmla="*/ 3295271 w 12191906"/>
              <a:gd name="connsiteY2178" fmla="*/ 1024421 h 6857947"/>
              <a:gd name="connsiteX2179" fmla="*/ 2584159 w 12191906"/>
              <a:gd name="connsiteY2179" fmla="*/ 996035 h 6857947"/>
              <a:gd name="connsiteX2180" fmla="*/ 2567319 w 12191906"/>
              <a:gd name="connsiteY2180" fmla="*/ 1010361 h 6857947"/>
              <a:gd name="connsiteX2181" fmla="*/ 2584159 w 12191906"/>
              <a:gd name="connsiteY2181" fmla="*/ 996035 h 6857947"/>
              <a:gd name="connsiteX2182" fmla="*/ 3127687 w 12191906"/>
              <a:gd name="connsiteY2182" fmla="*/ 987228 h 6857947"/>
              <a:gd name="connsiteX2183" fmla="*/ 3133175 w 12191906"/>
              <a:gd name="connsiteY2183" fmla="*/ 1016717 h 6857947"/>
              <a:gd name="connsiteX2184" fmla="*/ 3157633 w 12191906"/>
              <a:gd name="connsiteY2184" fmla="*/ 1012145 h 6857947"/>
              <a:gd name="connsiteX2185" fmla="*/ 3157556 w 12191906"/>
              <a:gd name="connsiteY2185" fmla="*/ 1001630 h 6857947"/>
              <a:gd name="connsiteX2186" fmla="*/ 3127687 w 12191906"/>
              <a:gd name="connsiteY2186" fmla="*/ 987228 h 6857947"/>
              <a:gd name="connsiteX2187" fmla="*/ 3365486 w 12191906"/>
              <a:gd name="connsiteY2187" fmla="*/ 976172 h 6857947"/>
              <a:gd name="connsiteX2188" fmla="*/ 3362489 w 12191906"/>
              <a:gd name="connsiteY2188" fmla="*/ 976728 h 6857947"/>
              <a:gd name="connsiteX2189" fmla="*/ 3365173 w 12191906"/>
              <a:gd name="connsiteY2189" fmla="*/ 991188 h 6857947"/>
              <a:gd name="connsiteX2190" fmla="*/ 3368171 w 12191906"/>
              <a:gd name="connsiteY2190" fmla="*/ 990631 h 6857947"/>
              <a:gd name="connsiteX2191" fmla="*/ 3541083 w 12191906"/>
              <a:gd name="connsiteY2191" fmla="*/ 974957 h 6857947"/>
              <a:gd name="connsiteX2192" fmla="*/ 3539103 w 12191906"/>
              <a:gd name="connsiteY2192" fmla="*/ 980062 h 6857947"/>
              <a:gd name="connsiteX2193" fmla="*/ 3548627 w 12191906"/>
              <a:gd name="connsiteY2193" fmla="*/ 987911 h 6857947"/>
              <a:gd name="connsiteX2194" fmla="*/ 3549617 w 12191906"/>
              <a:gd name="connsiteY2194" fmla="*/ 985625 h 6857947"/>
              <a:gd name="connsiteX2195" fmla="*/ 3541083 w 12191906"/>
              <a:gd name="connsiteY2195" fmla="*/ 974957 h 6857947"/>
              <a:gd name="connsiteX2196" fmla="*/ 3291539 w 12191906"/>
              <a:gd name="connsiteY2196" fmla="*/ 964985 h 6857947"/>
              <a:gd name="connsiteX2197" fmla="*/ 3295195 w 12191906"/>
              <a:gd name="connsiteY2197" fmla="*/ 1024269 h 6857947"/>
              <a:gd name="connsiteX2198" fmla="*/ 3298166 w 12191906"/>
              <a:gd name="connsiteY2198" fmla="*/ 1002399 h 6857947"/>
              <a:gd name="connsiteX2199" fmla="*/ 3291539 w 12191906"/>
              <a:gd name="connsiteY2199" fmla="*/ 964985 h 6857947"/>
              <a:gd name="connsiteX2200" fmla="*/ 2977720 w 12191906"/>
              <a:gd name="connsiteY2200" fmla="*/ 958363 h 6857947"/>
              <a:gd name="connsiteX2201" fmla="*/ 2974725 w 12191906"/>
              <a:gd name="connsiteY2201" fmla="*/ 958920 h 6857947"/>
              <a:gd name="connsiteX2202" fmla="*/ 2977411 w 12191906"/>
              <a:gd name="connsiteY2202" fmla="*/ 973379 h 6857947"/>
              <a:gd name="connsiteX2203" fmla="*/ 2980406 w 12191906"/>
              <a:gd name="connsiteY2203" fmla="*/ 972822 h 6857947"/>
              <a:gd name="connsiteX2204" fmla="*/ 3162584 w 12191906"/>
              <a:gd name="connsiteY2204" fmla="*/ 952938 h 6857947"/>
              <a:gd name="connsiteX2205" fmla="*/ 3149326 w 12191906"/>
              <a:gd name="connsiteY2205" fmla="*/ 959872 h 6857947"/>
              <a:gd name="connsiteX2206" fmla="*/ 3160300 w 12191906"/>
              <a:gd name="connsiteY2206" fmla="*/ 995228 h 6857947"/>
              <a:gd name="connsiteX2207" fmla="*/ 3170357 w 12191906"/>
              <a:gd name="connsiteY2207" fmla="*/ 961320 h 6857947"/>
              <a:gd name="connsiteX2208" fmla="*/ 3162584 w 12191906"/>
              <a:gd name="connsiteY2208" fmla="*/ 952938 h 6857947"/>
              <a:gd name="connsiteX2209" fmla="*/ 2619207 w 12191906"/>
              <a:gd name="connsiteY2209" fmla="*/ 951304 h 6857947"/>
              <a:gd name="connsiteX2210" fmla="*/ 2617456 w 12191906"/>
              <a:gd name="connsiteY2210" fmla="*/ 966614 h 6857947"/>
              <a:gd name="connsiteX2211" fmla="*/ 2617453 w 12191906"/>
              <a:gd name="connsiteY2211" fmla="*/ 966619 h 6857947"/>
              <a:gd name="connsiteX2212" fmla="*/ 2615169 w 12191906"/>
              <a:gd name="connsiteY2212" fmla="*/ 964106 h 6857947"/>
              <a:gd name="connsiteX2213" fmla="*/ 2615094 w 12191906"/>
              <a:gd name="connsiteY2213" fmla="*/ 964261 h 6857947"/>
              <a:gd name="connsiteX2214" fmla="*/ 2615092 w 12191906"/>
              <a:gd name="connsiteY2214" fmla="*/ 964258 h 6857947"/>
              <a:gd name="connsiteX2215" fmla="*/ 2615091 w 12191906"/>
              <a:gd name="connsiteY2215" fmla="*/ 964267 h 6857947"/>
              <a:gd name="connsiteX2216" fmla="*/ 2609606 w 12191906"/>
              <a:gd name="connsiteY2216" fmla="*/ 975536 h 6857947"/>
              <a:gd name="connsiteX2217" fmla="*/ 2613340 w 12191906"/>
              <a:gd name="connsiteY2217" fmla="*/ 979574 h 6857947"/>
              <a:gd name="connsiteX2218" fmla="*/ 2615091 w 12191906"/>
              <a:gd name="connsiteY2218" fmla="*/ 964267 h 6857947"/>
              <a:gd name="connsiteX2219" fmla="*/ 2615094 w 12191906"/>
              <a:gd name="connsiteY2219" fmla="*/ 964261 h 6857947"/>
              <a:gd name="connsiteX2220" fmla="*/ 2617378 w 12191906"/>
              <a:gd name="connsiteY2220" fmla="*/ 966773 h 6857947"/>
              <a:gd name="connsiteX2221" fmla="*/ 2617453 w 12191906"/>
              <a:gd name="connsiteY2221" fmla="*/ 966619 h 6857947"/>
              <a:gd name="connsiteX2222" fmla="*/ 2617455 w 12191906"/>
              <a:gd name="connsiteY2222" fmla="*/ 966620 h 6857947"/>
              <a:gd name="connsiteX2223" fmla="*/ 2617456 w 12191906"/>
              <a:gd name="connsiteY2223" fmla="*/ 966614 h 6857947"/>
              <a:gd name="connsiteX2224" fmla="*/ 2622941 w 12191906"/>
              <a:gd name="connsiteY2224" fmla="*/ 955343 h 6857947"/>
              <a:gd name="connsiteX2225" fmla="*/ 2619207 w 12191906"/>
              <a:gd name="connsiteY2225" fmla="*/ 951304 h 6857947"/>
              <a:gd name="connsiteX2226" fmla="*/ 3538956 w 12191906"/>
              <a:gd name="connsiteY2226" fmla="*/ 948975 h 6857947"/>
              <a:gd name="connsiteX2227" fmla="*/ 3563793 w 12191906"/>
              <a:gd name="connsiteY2227" fmla="*/ 961319 h 6857947"/>
              <a:gd name="connsiteX2228" fmla="*/ 3548709 w 12191906"/>
              <a:gd name="connsiteY2228" fmla="*/ 987913 h 6857947"/>
              <a:gd name="connsiteX2229" fmla="*/ 3613316 w 12191906"/>
              <a:gd name="connsiteY2229" fmla="*/ 1030813 h 6857947"/>
              <a:gd name="connsiteX2230" fmla="*/ 3598688 w 12191906"/>
              <a:gd name="connsiteY2230" fmla="*/ 1052843 h 6857947"/>
              <a:gd name="connsiteX2231" fmla="*/ 3594650 w 12191906"/>
              <a:gd name="connsiteY2231" fmla="*/ 1077073 h 6857947"/>
              <a:gd name="connsiteX2232" fmla="*/ 3606382 w 12191906"/>
              <a:gd name="connsiteY2232" fmla="*/ 1091093 h 6857947"/>
              <a:gd name="connsiteX2233" fmla="*/ 3560519 w 12191906"/>
              <a:gd name="connsiteY2233" fmla="*/ 1149844 h 6857947"/>
              <a:gd name="connsiteX2234" fmla="*/ 3562955 w 12191906"/>
              <a:gd name="connsiteY2234" fmla="*/ 1064500 h 6857947"/>
              <a:gd name="connsiteX2235" fmla="*/ 3542385 w 12191906"/>
              <a:gd name="connsiteY2235" fmla="*/ 1057337 h 6857947"/>
              <a:gd name="connsiteX2236" fmla="*/ 3540023 w 12191906"/>
              <a:gd name="connsiteY2236" fmla="*/ 1006201 h 6857947"/>
              <a:gd name="connsiteX2237" fmla="*/ 3519293 w 12191906"/>
              <a:gd name="connsiteY2237" fmla="*/ 1010086 h 6857947"/>
              <a:gd name="connsiteX2238" fmla="*/ 3509384 w 12191906"/>
              <a:gd name="connsiteY2238" fmla="*/ 1093988 h 6857947"/>
              <a:gd name="connsiteX2239" fmla="*/ 3474098 w 12191906"/>
              <a:gd name="connsiteY2239" fmla="*/ 1123023 h 6857947"/>
              <a:gd name="connsiteX2240" fmla="*/ 3471811 w 12191906"/>
              <a:gd name="connsiteY2240" fmla="*/ 1156093 h 6857947"/>
              <a:gd name="connsiteX2241" fmla="*/ 3469982 w 12191906"/>
              <a:gd name="connsiteY2241" fmla="*/ 1155636 h 6857947"/>
              <a:gd name="connsiteX2242" fmla="*/ 3469677 w 12191906"/>
              <a:gd name="connsiteY2242" fmla="*/ 1160969 h 6857947"/>
              <a:gd name="connsiteX2243" fmla="*/ 3495818 w 12191906"/>
              <a:gd name="connsiteY2243" fmla="*/ 1206923 h 6857947"/>
              <a:gd name="connsiteX2244" fmla="*/ 3494752 w 12191906"/>
              <a:gd name="connsiteY2244" fmla="*/ 1205779 h 6857947"/>
              <a:gd name="connsiteX2245" fmla="*/ 3498867 w 12191906"/>
              <a:gd name="connsiteY2245" fmla="*/ 1192747 h 6857947"/>
              <a:gd name="connsiteX2246" fmla="*/ 3502602 w 12191906"/>
              <a:gd name="connsiteY2246" fmla="*/ 1196786 h 6857947"/>
              <a:gd name="connsiteX2247" fmla="*/ 3497114 w 12191906"/>
              <a:gd name="connsiteY2247" fmla="*/ 1208295 h 6857947"/>
              <a:gd name="connsiteX2248" fmla="*/ 3496046 w 12191906"/>
              <a:gd name="connsiteY2248" fmla="*/ 1207151 h 6857947"/>
              <a:gd name="connsiteX2249" fmla="*/ 3501306 w 12191906"/>
              <a:gd name="connsiteY2249" fmla="*/ 1235799 h 6857947"/>
              <a:gd name="connsiteX2250" fmla="*/ 3481490 w 12191906"/>
              <a:gd name="connsiteY2250" fmla="*/ 1223686 h 6857947"/>
              <a:gd name="connsiteX2251" fmla="*/ 3457331 w 12191906"/>
              <a:gd name="connsiteY2251" fmla="*/ 1251491 h 6857947"/>
              <a:gd name="connsiteX2252" fmla="*/ 3464038 w 12191906"/>
              <a:gd name="connsiteY2252" fmla="*/ 1287687 h 6857947"/>
              <a:gd name="connsiteX2253" fmla="*/ 3455503 w 12191906"/>
              <a:gd name="connsiteY2253" fmla="*/ 1289668 h 6857947"/>
              <a:gd name="connsiteX2254" fmla="*/ 3442319 w 12191906"/>
              <a:gd name="connsiteY2254" fmla="*/ 1321292 h 6857947"/>
              <a:gd name="connsiteX2255" fmla="*/ 3420757 w 12191906"/>
              <a:gd name="connsiteY2255" fmla="*/ 1346440 h 6857947"/>
              <a:gd name="connsiteX2256" fmla="*/ 3415955 w 12191906"/>
              <a:gd name="connsiteY2256" fmla="*/ 1382867 h 6857947"/>
              <a:gd name="connsiteX2257" fmla="*/ 3410558 w 12191906"/>
              <a:gd name="connsiteY2257" fmla="*/ 1402018 h 6857947"/>
              <a:gd name="connsiteX2258" fmla="*/ 3409958 w 12191906"/>
              <a:gd name="connsiteY2258" fmla="*/ 1402130 h 6857947"/>
              <a:gd name="connsiteX2259" fmla="*/ 3375108 w 12191906"/>
              <a:gd name="connsiteY2259" fmla="*/ 1364198 h 6857947"/>
              <a:gd name="connsiteX2260" fmla="*/ 3372440 w 12191906"/>
              <a:gd name="connsiteY2260" fmla="*/ 1349718 h 6857947"/>
              <a:gd name="connsiteX2261" fmla="*/ 3384177 w 12191906"/>
              <a:gd name="connsiteY2261" fmla="*/ 1333942 h 6857947"/>
              <a:gd name="connsiteX2262" fmla="*/ 3398885 w 12191906"/>
              <a:gd name="connsiteY2262" fmla="*/ 1347812 h 6857947"/>
              <a:gd name="connsiteX2263" fmla="*/ 3404067 w 12191906"/>
              <a:gd name="connsiteY2263" fmla="*/ 1277017 h 6857947"/>
              <a:gd name="connsiteX2264" fmla="*/ 3388977 w 12191906"/>
              <a:gd name="connsiteY2264" fmla="*/ 1247606 h 6857947"/>
              <a:gd name="connsiteX2265" fmla="*/ 3429215 w 12191906"/>
              <a:gd name="connsiteY2265" fmla="*/ 1207609 h 6857947"/>
              <a:gd name="connsiteX2266" fmla="*/ 3406201 w 12191906"/>
              <a:gd name="connsiteY2266" fmla="*/ 1191451 h 6857947"/>
              <a:gd name="connsiteX2267" fmla="*/ 3407725 w 12191906"/>
              <a:gd name="connsiteY2267" fmla="*/ 1180707 h 6857947"/>
              <a:gd name="connsiteX2268" fmla="*/ 3429063 w 12191906"/>
              <a:gd name="connsiteY2268" fmla="*/ 1182611 h 6857947"/>
              <a:gd name="connsiteX2269" fmla="*/ 3458169 w 12191906"/>
              <a:gd name="connsiteY2269" fmla="*/ 1108697 h 6857947"/>
              <a:gd name="connsiteX2270" fmla="*/ 3436832 w 12191906"/>
              <a:gd name="connsiteY2270" fmla="*/ 1065567 h 6857947"/>
              <a:gd name="connsiteX2271" fmla="*/ 3479814 w 12191906"/>
              <a:gd name="connsiteY2271" fmla="*/ 1087512 h 6857947"/>
              <a:gd name="connsiteX2272" fmla="*/ 3491092 w 12191906"/>
              <a:gd name="connsiteY2272" fmla="*/ 1063432 h 6857947"/>
              <a:gd name="connsiteX2273" fmla="*/ 3474098 w 12191906"/>
              <a:gd name="connsiteY2273" fmla="*/ 1035385 h 6857947"/>
              <a:gd name="connsiteX2274" fmla="*/ 3505497 w 12191906"/>
              <a:gd name="connsiteY2274" fmla="*/ 1023193 h 6857947"/>
              <a:gd name="connsiteX2275" fmla="*/ 3510604 w 12191906"/>
              <a:gd name="connsiteY2275" fmla="*/ 967871 h 6857947"/>
              <a:gd name="connsiteX2276" fmla="*/ 3538956 w 12191906"/>
              <a:gd name="connsiteY2276" fmla="*/ 948975 h 6857947"/>
              <a:gd name="connsiteX2277" fmla="*/ 3126012 w 12191906"/>
              <a:gd name="connsiteY2277" fmla="*/ 945166 h 6857947"/>
              <a:gd name="connsiteX2278" fmla="*/ 3112295 w 12191906"/>
              <a:gd name="connsiteY2278" fmla="*/ 953548 h 6857947"/>
              <a:gd name="connsiteX2279" fmla="*/ 3114276 w 12191906"/>
              <a:gd name="connsiteY2279" fmla="*/ 960330 h 6857947"/>
              <a:gd name="connsiteX2280" fmla="*/ 3129289 w 12191906"/>
              <a:gd name="connsiteY2280" fmla="*/ 957510 h 6857947"/>
              <a:gd name="connsiteX2281" fmla="*/ 3126012 w 12191906"/>
              <a:gd name="connsiteY2281" fmla="*/ 945166 h 6857947"/>
              <a:gd name="connsiteX2282" fmla="*/ 2349860 w 12191906"/>
              <a:gd name="connsiteY2282" fmla="*/ 944963 h 6857947"/>
              <a:gd name="connsiteX2283" fmla="*/ 2340795 w 12191906"/>
              <a:gd name="connsiteY2283" fmla="*/ 946646 h 6857947"/>
              <a:gd name="connsiteX2284" fmla="*/ 2341685 w 12191906"/>
              <a:gd name="connsiteY2284" fmla="*/ 951441 h 6857947"/>
              <a:gd name="connsiteX2285" fmla="*/ 2350750 w 12191906"/>
              <a:gd name="connsiteY2285" fmla="*/ 949757 h 6857947"/>
              <a:gd name="connsiteX2286" fmla="*/ 3686302 w 12191906"/>
              <a:gd name="connsiteY2286" fmla="*/ 944174 h 6857947"/>
              <a:gd name="connsiteX2287" fmla="*/ 3707558 w 12191906"/>
              <a:gd name="connsiteY2287" fmla="*/ 981740 h 6857947"/>
              <a:gd name="connsiteX2288" fmla="*/ 3672054 w 12191906"/>
              <a:gd name="connsiteY2288" fmla="*/ 1035842 h 6857947"/>
              <a:gd name="connsiteX2289" fmla="*/ 3664817 w 12191906"/>
              <a:gd name="connsiteY2289" fmla="*/ 996828 h 6857947"/>
              <a:gd name="connsiteX2290" fmla="*/ 3686302 w 12191906"/>
              <a:gd name="connsiteY2290" fmla="*/ 944174 h 6857947"/>
              <a:gd name="connsiteX2291" fmla="*/ 3094066 w 12191906"/>
              <a:gd name="connsiteY2291" fmla="*/ 911715 h 6857947"/>
              <a:gd name="connsiteX2292" fmla="*/ 3085002 w 12191906"/>
              <a:gd name="connsiteY2292" fmla="*/ 913400 h 6857947"/>
              <a:gd name="connsiteX2293" fmla="*/ 3085907 w 12191906"/>
              <a:gd name="connsiteY2293" fmla="*/ 918269 h 6857947"/>
              <a:gd name="connsiteX2294" fmla="*/ 3094972 w 12191906"/>
              <a:gd name="connsiteY2294" fmla="*/ 916584 h 6857947"/>
              <a:gd name="connsiteX2295" fmla="*/ 3054882 w 12191906"/>
              <a:gd name="connsiteY2295" fmla="*/ 902769 h 6857947"/>
              <a:gd name="connsiteX2296" fmla="*/ 3036759 w 12191906"/>
              <a:gd name="connsiteY2296" fmla="*/ 906135 h 6857947"/>
              <a:gd name="connsiteX2297" fmla="*/ 3038074 w 12191906"/>
              <a:gd name="connsiteY2297" fmla="*/ 913328 h 6857947"/>
              <a:gd name="connsiteX2298" fmla="*/ 3056216 w 12191906"/>
              <a:gd name="connsiteY2298" fmla="*/ 909962 h 6857947"/>
              <a:gd name="connsiteX2299" fmla="*/ 3134719 w 12191906"/>
              <a:gd name="connsiteY2299" fmla="*/ 882692 h 6857947"/>
              <a:gd name="connsiteX2300" fmla="*/ 3129156 w 12191906"/>
              <a:gd name="connsiteY2300" fmla="*/ 894122 h 6857947"/>
              <a:gd name="connsiteX2301" fmla="*/ 3132893 w 12191906"/>
              <a:gd name="connsiteY2301" fmla="*/ 898161 h 6857947"/>
              <a:gd name="connsiteX2302" fmla="*/ 3135784 w 12191906"/>
              <a:gd name="connsiteY2302" fmla="*/ 883987 h 6857947"/>
              <a:gd name="connsiteX2303" fmla="*/ 3135861 w 12191906"/>
              <a:gd name="connsiteY2303" fmla="*/ 883911 h 6857947"/>
              <a:gd name="connsiteX2304" fmla="*/ 3134719 w 12191906"/>
              <a:gd name="connsiteY2304" fmla="*/ 882692 h 6857947"/>
              <a:gd name="connsiteX2305" fmla="*/ 3289615 w 12191906"/>
              <a:gd name="connsiteY2305" fmla="*/ 870413 h 6857947"/>
              <a:gd name="connsiteX2306" fmla="*/ 3292281 w 12191906"/>
              <a:gd name="connsiteY2306" fmla="*/ 884891 h 6857947"/>
              <a:gd name="connsiteX2307" fmla="*/ 3289234 w 12191906"/>
              <a:gd name="connsiteY2307" fmla="*/ 885424 h 6857947"/>
              <a:gd name="connsiteX2308" fmla="*/ 3286565 w 12191906"/>
              <a:gd name="connsiteY2308" fmla="*/ 870946 h 6857947"/>
              <a:gd name="connsiteX2309" fmla="*/ 3289615 w 12191906"/>
              <a:gd name="connsiteY2309" fmla="*/ 870413 h 6857947"/>
              <a:gd name="connsiteX2310" fmla="*/ 3273228 w 12191906"/>
              <a:gd name="connsiteY2310" fmla="*/ 868127 h 6857947"/>
              <a:gd name="connsiteX2311" fmla="*/ 3256389 w 12191906"/>
              <a:gd name="connsiteY2311" fmla="*/ 882452 h 6857947"/>
              <a:gd name="connsiteX2312" fmla="*/ 3273228 w 12191906"/>
              <a:gd name="connsiteY2312" fmla="*/ 868127 h 6857947"/>
              <a:gd name="connsiteX2313" fmla="*/ 3142184 w 12191906"/>
              <a:gd name="connsiteY2313" fmla="*/ 867757 h 6857947"/>
              <a:gd name="connsiteX2314" fmla="*/ 3135861 w 12191906"/>
              <a:gd name="connsiteY2314" fmla="*/ 883835 h 6857947"/>
              <a:gd name="connsiteX2315" fmla="*/ 3137003 w 12191906"/>
              <a:gd name="connsiteY2315" fmla="*/ 885054 h 6857947"/>
              <a:gd name="connsiteX2316" fmla="*/ 3142184 w 12191906"/>
              <a:gd name="connsiteY2316" fmla="*/ 867757 h 6857947"/>
              <a:gd name="connsiteX2317" fmla="*/ 3151177 w 12191906"/>
              <a:gd name="connsiteY2317" fmla="*/ 865928 h 6857947"/>
              <a:gd name="connsiteX2318" fmla="*/ 3150490 w 12191906"/>
              <a:gd name="connsiteY2318" fmla="*/ 867604 h 6857947"/>
              <a:gd name="connsiteX2319" fmla="*/ 3159105 w 12191906"/>
              <a:gd name="connsiteY2319" fmla="*/ 878272 h 6857947"/>
              <a:gd name="connsiteX2320" fmla="*/ 3161084 w 12191906"/>
              <a:gd name="connsiteY2320" fmla="*/ 873167 h 6857947"/>
              <a:gd name="connsiteX2321" fmla="*/ 3151253 w 12191906"/>
              <a:gd name="connsiteY2321" fmla="*/ 866080 h 6857947"/>
              <a:gd name="connsiteX2322" fmla="*/ 3151177 w 12191906"/>
              <a:gd name="connsiteY2322" fmla="*/ 865928 h 6857947"/>
              <a:gd name="connsiteX2323" fmla="*/ 3151786 w 12191906"/>
              <a:gd name="connsiteY2323" fmla="*/ 864404 h 6857947"/>
              <a:gd name="connsiteX2324" fmla="*/ 3150718 w 12191906"/>
              <a:gd name="connsiteY2324" fmla="*/ 864936 h 6857947"/>
              <a:gd name="connsiteX2325" fmla="*/ 3151176 w 12191906"/>
              <a:gd name="connsiteY2325" fmla="*/ 865928 h 6857947"/>
              <a:gd name="connsiteX2326" fmla="*/ 3151786 w 12191906"/>
              <a:gd name="connsiteY2326" fmla="*/ 864404 h 6857947"/>
              <a:gd name="connsiteX2327" fmla="*/ 3410645 w 12191906"/>
              <a:gd name="connsiteY2327" fmla="*/ 862313 h 6857947"/>
              <a:gd name="connsiteX2328" fmla="*/ 3396852 w 12191906"/>
              <a:gd name="connsiteY2328" fmla="*/ 870695 h 6857947"/>
              <a:gd name="connsiteX2329" fmla="*/ 3398833 w 12191906"/>
              <a:gd name="connsiteY2329" fmla="*/ 877477 h 6857947"/>
              <a:gd name="connsiteX2330" fmla="*/ 3413922 w 12191906"/>
              <a:gd name="connsiteY2330" fmla="*/ 874657 h 6857947"/>
              <a:gd name="connsiteX2331" fmla="*/ 3410645 w 12191906"/>
              <a:gd name="connsiteY2331" fmla="*/ 862313 h 6857947"/>
              <a:gd name="connsiteX2332" fmla="*/ 2625380 w 12191906"/>
              <a:gd name="connsiteY2332" fmla="*/ 861313 h 6857947"/>
              <a:gd name="connsiteX2333" fmla="*/ 2598634 w 12191906"/>
              <a:gd name="connsiteY2333" fmla="*/ 866266 h 6857947"/>
              <a:gd name="connsiteX2334" fmla="*/ 2602901 w 12191906"/>
              <a:gd name="connsiteY2334" fmla="*/ 889278 h 6857947"/>
              <a:gd name="connsiteX2335" fmla="*/ 2625380 w 12191906"/>
              <a:gd name="connsiteY2335" fmla="*/ 861313 h 6857947"/>
              <a:gd name="connsiteX2336" fmla="*/ 3146067 w 12191906"/>
              <a:gd name="connsiteY2336" fmla="*/ 854573 h 6857947"/>
              <a:gd name="connsiteX2337" fmla="*/ 3142180 w 12191906"/>
              <a:gd name="connsiteY2337" fmla="*/ 867756 h 6857947"/>
              <a:gd name="connsiteX2338" fmla="*/ 3150716 w 12191906"/>
              <a:gd name="connsiteY2338" fmla="*/ 864936 h 6857947"/>
              <a:gd name="connsiteX2339" fmla="*/ 3146067 w 12191906"/>
              <a:gd name="connsiteY2339" fmla="*/ 854573 h 6857947"/>
              <a:gd name="connsiteX2340" fmla="*/ 2946658 w 12191906"/>
              <a:gd name="connsiteY2340" fmla="*/ 845584 h 6857947"/>
              <a:gd name="connsiteX2341" fmla="*/ 2944906 w 12191906"/>
              <a:gd name="connsiteY2341" fmla="*/ 860900 h 6857947"/>
              <a:gd name="connsiteX2342" fmla="*/ 2942620 w 12191906"/>
              <a:gd name="connsiteY2342" fmla="*/ 858386 h 6857947"/>
              <a:gd name="connsiteX2343" fmla="*/ 2937057 w 12191906"/>
              <a:gd name="connsiteY2343" fmla="*/ 869815 h 6857947"/>
              <a:gd name="connsiteX2344" fmla="*/ 2940792 w 12191906"/>
              <a:gd name="connsiteY2344" fmla="*/ 873853 h 6857947"/>
              <a:gd name="connsiteX2345" fmla="*/ 2942543 w 12191906"/>
              <a:gd name="connsiteY2345" fmla="*/ 858613 h 6857947"/>
              <a:gd name="connsiteX2346" fmla="*/ 2944829 w 12191906"/>
              <a:gd name="connsiteY2346" fmla="*/ 861128 h 6857947"/>
              <a:gd name="connsiteX2347" fmla="*/ 2950316 w 12191906"/>
              <a:gd name="connsiteY2347" fmla="*/ 849623 h 6857947"/>
              <a:gd name="connsiteX2348" fmla="*/ 2946658 w 12191906"/>
              <a:gd name="connsiteY2348" fmla="*/ 845584 h 6857947"/>
              <a:gd name="connsiteX2349" fmla="*/ 2375111 w 12191906"/>
              <a:gd name="connsiteY2349" fmla="*/ 845300 h 6857947"/>
              <a:gd name="connsiteX2350" fmla="*/ 2372114 w 12191906"/>
              <a:gd name="connsiteY2350" fmla="*/ 845856 h 6857947"/>
              <a:gd name="connsiteX2351" fmla="*/ 2374798 w 12191906"/>
              <a:gd name="connsiteY2351" fmla="*/ 860316 h 6857947"/>
              <a:gd name="connsiteX2352" fmla="*/ 2377795 w 12191906"/>
              <a:gd name="connsiteY2352" fmla="*/ 859759 h 6857947"/>
              <a:gd name="connsiteX2353" fmla="*/ 3705578 w 12191906"/>
              <a:gd name="connsiteY2353" fmla="*/ 834370 h 6857947"/>
              <a:gd name="connsiteX2354" fmla="*/ 3714186 w 12191906"/>
              <a:gd name="connsiteY2354" fmla="*/ 861878 h 6857947"/>
              <a:gd name="connsiteX2355" fmla="*/ 3690036 w 12191906"/>
              <a:gd name="connsiteY2355" fmla="*/ 875366 h 6857947"/>
              <a:gd name="connsiteX2356" fmla="*/ 3705578 w 12191906"/>
              <a:gd name="connsiteY2356" fmla="*/ 834370 h 6857947"/>
              <a:gd name="connsiteX2357" fmla="*/ 3162171 w 12191906"/>
              <a:gd name="connsiteY2357" fmla="*/ 824077 h 6857947"/>
              <a:gd name="connsiteX2358" fmla="*/ 3153106 w 12191906"/>
              <a:gd name="connsiteY2358" fmla="*/ 825763 h 6857947"/>
              <a:gd name="connsiteX2359" fmla="*/ 3153998 w 12191906"/>
              <a:gd name="connsiteY2359" fmla="*/ 830557 h 6857947"/>
              <a:gd name="connsiteX2360" fmla="*/ 3163062 w 12191906"/>
              <a:gd name="connsiteY2360" fmla="*/ 828871 h 6857947"/>
              <a:gd name="connsiteX2361" fmla="*/ 2613512 w 12191906"/>
              <a:gd name="connsiteY2361" fmla="*/ 815969 h 6857947"/>
              <a:gd name="connsiteX2362" fmla="*/ 2610516 w 12191906"/>
              <a:gd name="connsiteY2362" fmla="*/ 816525 h 6857947"/>
              <a:gd name="connsiteX2363" fmla="*/ 2613215 w 12191906"/>
              <a:gd name="connsiteY2363" fmla="*/ 831060 h 6857947"/>
              <a:gd name="connsiteX2364" fmla="*/ 2616212 w 12191906"/>
              <a:gd name="connsiteY2364" fmla="*/ 830503 h 6857947"/>
              <a:gd name="connsiteX2365" fmla="*/ 3521425 w 12191906"/>
              <a:gd name="connsiteY2365" fmla="*/ 813568 h 6857947"/>
              <a:gd name="connsiteX2366" fmla="*/ 3514948 w 12191906"/>
              <a:gd name="connsiteY2366" fmla="*/ 843819 h 6857947"/>
              <a:gd name="connsiteX2367" fmla="*/ 3506489 w 12191906"/>
              <a:gd name="connsiteY2367" fmla="*/ 816311 h 6857947"/>
              <a:gd name="connsiteX2368" fmla="*/ 3521425 w 12191906"/>
              <a:gd name="connsiteY2368" fmla="*/ 813568 h 6857947"/>
              <a:gd name="connsiteX2369" fmla="*/ 2407770 w 12191906"/>
              <a:gd name="connsiteY2369" fmla="*/ 811790 h 6857947"/>
              <a:gd name="connsiteX2370" fmla="*/ 2392682 w 12191906"/>
              <a:gd name="connsiteY2370" fmla="*/ 814609 h 6857947"/>
              <a:gd name="connsiteX2371" fmla="*/ 2395959 w 12191906"/>
              <a:gd name="connsiteY2371" fmla="*/ 827030 h 6857947"/>
              <a:gd name="connsiteX2372" fmla="*/ 2409750 w 12191906"/>
              <a:gd name="connsiteY2372" fmla="*/ 818572 h 6857947"/>
              <a:gd name="connsiteX2373" fmla="*/ 2407770 w 12191906"/>
              <a:gd name="connsiteY2373" fmla="*/ 811790 h 6857947"/>
              <a:gd name="connsiteX2374" fmla="*/ 3742907 w 12191906"/>
              <a:gd name="connsiteY2374" fmla="*/ 786213 h 6857947"/>
              <a:gd name="connsiteX2375" fmla="*/ 3745575 w 12191906"/>
              <a:gd name="connsiteY2375" fmla="*/ 800690 h 6857947"/>
              <a:gd name="connsiteX2376" fmla="*/ 3742527 w 12191906"/>
              <a:gd name="connsiteY2376" fmla="*/ 801223 h 6857947"/>
              <a:gd name="connsiteX2377" fmla="*/ 3739861 w 12191906"/>
              <a:gd name="connsiteY2377" fmla="*/ 786746 h 6857947"/>
              <a:gd name="connsiteX2378" fmla="*/ 3742907 w 12191906"/>
              <a:gd name="connsiteY2378" fmla="*/ 786213 h 6857947"/>
              <a:gd name="connsiteX2379" fmla="*/ 2936321 w 12191906"/>
              <a:gd name="connsiteY2379" fmla="*/ 786056 h 6857947"/>
              <a:gd name="connsiteX2380" fmla="*/ 2933325 w 12191906"/>
              <a:gd name="connsiteY2380" fmla="*/ 786613 h 6857947"/>
              <a:gd name="connsiteX2381" fmla="*/ 2936024 w 12191906"/>
              <a:gd name="connsiteY2381" fmla="*/ 801147 h 6857947"/>
              <a:gd name="connsiteX2382" fmla="*/ 2939021 w 12191906"/>
              <a:gd name="connsiteY2382" fmla="*/ 800590 h 6857947"/>
              <a:gd name="connsiteX2383" fmla="*/ 3659789 w 12191906"/>
              <a:gd name="connsiteY2383" fmla="*/ 776611 h 6857947"/>
              <a:gd name="connsiteX2384" fmla="*/ 3660703 w 12191906"/>
              <a:gd name="connsiteY2384" fmla="*/ 781488 h 6857947"/>
              <a:gd name="connsiteX2385" fmla="*/ 3651637 w 12191906"/>
              <a:gd name="connsiteY2385" fmla="*/ 783165 h 6857947"/>
              <a:gd name="connsiteX2386" fmla="*/ 3650723 w 12191906"/>
              <a:gd name="connsiteY2386" fmla="*/ 778288 h 6857947"/>
              <a:gd name="connsiteX2387" fmla="*/ 3659789 w 12191906"/>
              <a:gd name="connsiteY2387" fmla="*/ 776611 h 6857947"/>
              <a:gd name="connsiteX2388" fmla="*/ 3677920 w 12191906"/>
              <a:gd name="connsiteY2388" fmla="*/ 773182 h 6857947"/>
              <a:gd name="connsiteX2389" fmla="*/ 3678834 w 12191906"/>
              <a:gd name="connsiteY2389" fmla="*/ 778059 h 6857947"/>
              <a:gd name="connsiteX2390" fmla="*/ 3669770 w 12191906"/>
              <a:gd name="connsiteY2390" fmla="*/ 779736 h 6857947"/>
              <a:gd name="connsiteX2391" fmla="*/ 3668855 w 12191906"/>
              <a:gd name="connsiteY2391" fmla="*/ 774859 h 6857947"/>
              <a:gd name="connsiteX2392" fmla="*/ 3677920 w 12191906"/>
              <a:gd name="connsiteY2392" fmla="*/ 773182 h 6857947"/>
              <a:gd name="connsiteX2393" fmla="*/ 3561965 w 12191906"/>
              <a:gd name="connsiteY2393" fmla="*/ 772573 h 6857947"/>
              <a:gd name="connsiteX2394" fmla="*/ 3575982 w 12191906"/>
              <a:gd name="connsiteY2394" fmla="*/ 778593 h 6857947"/>
              <a:gd name="connsiteX2395" fmla="*/ 3549395 w 12191906"/>
              <a:gd name="connsiteY2395" fmla="*/ 890529 h 6857947"/>
              <a:gd name="connsiteX2396" fmla="*/ 3572174 w 12191906"/>
              <a:gd name="connsiteY2396" fmla="*/ 942879 h 6857947"/>
              <a:gd name="connsiteX2397" fmla="*/ 3547004 w 12191906"/>
              <a:gd name="connsiteY2397" fmla="*/ 925886 h 6857947"/>
              <a:gd name="connsiteX2398" fmla="*/ 3530481 w 12191906"/>
              <a:gd name="connsiteY2398" fmla="*/ 913116 h 6857947"/>
              <a:gd name="connsiteX2399" fmla="*/ 3536435 w 12191906"/>
              <a:gd name="connsiteY2399" fmla="*/ 916055 h 6857947"/>
              <a:gd name="connsiteX2400" fmla="*/ 3541999 w 12191906"/>
              <a:gd name="connsiteY2400" fmla="*/ 904549 h 6857947"/>
              <a:gd name="connsiteX2401" fmla="*/ 3538341 w 12191906"/>
              <a:gd name="connsiteY2401" fmla="*/ 900510 h 6857947"/>
              <a:gd name="connsiteX2402" fmla="*/ 3530318 w 12191906"/>
              <a:gd name="connsiteY2402" fmla="*/ 912918 h 6857947"/>
              <a:gd name="connsiteX2403" fmla="*/ 3517539 w 12191906"/>
              <a:gd name="connsiteY2403" fmla="*/ 864393 h 6857947"/>
              <a:gd name="connsiteX2404" fmla="*/ 3561965 w 12191906"/>
              <a:gd name="connsiteY2404" fmla="*/ 772573 h 6857947"/>
              <a:gd name="connsiteX2405" fmla="*/ 2955620 w 12191906"/>
              <a:gd name="connsiteY2405" fmla="*/ 772435 h 6857947"/>
              <a:gd name="connsiteX2406" fmla="*/ 2946557 w 12191906"/>
              <a:gd name="connsiteY2406" fmla="*/ 774116 h 6857947"/>
              <a:gd name="connsiteX2407" fmla="*/ 2947446 w 12191906"/>
              <a:gd name="connsiteY2407" fmla="*/ 778911 h 6857947"/>
              <a:gd name="connsiteX2408" fmla="*/ 2956509 w 12191906"/>
              <a:gd name="connsiteY2408" fmla="*/ 777230 h 6857947"/>
              <a:gd name="connsiteX2409" fmla="*/ 3114220 w 12191906"/>
              <a:gd name="connsiteY2409" fmla="*/ 767859 h 6857947"/>
              <a:gd name="connsiteX2410" fmla="*/ 3113535 w 12191906"/>
              <a:gd name="connsiteY2410" fmla="*/ 769535 h 6857947"/>
              <a:gd name="connsiteX2411" fmla="*/ 3122068 w 12191906"/>
              <a:gd name="connsiteY2411" fmla="*/ 780203 h 6857947"/>
              <a:gd name="connsiteX2412" fmla="*/ 3124051 w 12191906"/>
              <a:gd name="connsiteY2412" fmla="*/ 775098 h 6857947"/>
              <a:gd name="connsiteX2413" fmla="*/ 3114220 w 12191906"/>
              <a:gd name="connsiteY2413" fmla="*/ 768088 h 6857947"/>
              <a:gd name="connsiteX2414" fmla="*/ 2672322 w 12191906"/>
              <a:gd name="connsiteY2414" fmla="*/ 766329 h 6857947"/>
              <a:gd name="connsiteX2415" fmla="*/ 2689238 w 12191906"/>
              <a:gd name="connsiteY2415" fmla="*/ 840319 h 6857947"/>
              <a:gd name="connsiteX2416" fmla="*/ 2695487 w 12191906"/>
              <a:gd name="connsiteY2416" fmla="*/ 791551 h 6857947"/>
              <a:gd name="connsiteX2417" fmla="*/ 2672322 w 12191906"/>
              <a:gd name="connsiteY2417" fmla="*/ 766329 h 6857947"/>
              <a:gd name="connsiteX2418" fmla="*/ 3113765 w 12191906"/>
              <a:gd name="connsiteY2418" fmla="*/ 765040 h 6857947"/>
              <a:gd name="connsiteX2419" fmla="*/ 3114296 w 12191906"/>
              <a:gd name="connsiteY2419" fmla="*/ 767783 h 6857947"/>
              <a:gd name="connsiteX2420" fmla="*/ 3114830 w 12191906"/>
              <a:gd name="connsiteY2420" fmla="*/ 766335 h 6857947"/>
              <a:gd name="connsiteX2421" fmla="*/ 3113765 w 12191906"/>
              <a:gd name="connsiteY2421" fmla="*/ 765040 h 6857947"/>
              <a:gd name="connsiteX2422" fmla="*/ 2757232 w 12191906"/>
              <a:gd name="connsiteY2422" fmla="*/ 764431 h 6857947"/>
              <a:gd name="connsiteX2423" fmla="*/ 2748166 w 12191906"/>
              <a:gd name="connsiteY2423" fmla="*/ 766111 h 6857947"/>
              <a:gd name="connsiteX2424" fmla="*/ 2749055 w 12191906"/>
              <a:gd name="connsiteY2424" fmla="*/ 770906 h 6857947"/>
              <a:gd name="connsiteX2425" fmla="*/ 2758120 w 12191906"/>
              <a:gd name="connsiteY2425" fmla="*/ 769226 h 6857947"/>
              <a:gd name="connsiteX2426" fmla="*/ 3054124 w 12191906"/>
              <a:gd name="connsiteY2426" fmla="*/ 764189 h 6857947"/>
              <a:gd name="connsiteX2427" fmla="*/ 3051127 w 12191906"/>
              <a:gd name="connsiteY2427" fmla="*/ 764745 h 6857947"/>
              <a:gd name="connsiteX2428" fmla="*/ 3053826 w 12191906"/>
              <a:gd name="connsiteY2428" fmla="*/ 779280 h 6857947"/>
              <a:gd name="connsiteX2429" fmla="*/ 3056824 w 12191906"/>
              <a:gd name="connsiteY2429" fmla="*/ 778723 h 6857947"/>
              <a:gd name="connsiteX2430" fmla="*/ 3613010 w 12191906"/>
              <a:gd name="connsiteY2430" fmla="*/ 764038 h 6857947"/>
              <a:gd name="connsiteX2431" fmla="*/ 3629009 w 12191906"/>
              <a:gd name="connsiteY2431" fmla="*/ 777297 h 6857947"/>
              <a:gd name="connsiteX2432" fmla="*/ 3652171 w 12191906"/>
              <a:gd name="connsiteY2432" fmla="*/ 837875 h 6857947"/>
              <a:gd name="connsiteX2433" fmla="*/ 3646151 w 12191906"/>
              <a:gd name="connsiteY2433" fmla="*/ 861421 h 6857947"/>
              <a:gd name="connsiteX2434" fmla="*/ 3654837 w 12191906"/>
              <a:gd name="connsiteY2434" fmla="*/ 937392 h 6857947"/>
              <a:gd name="connsiteX2435" fmla="*/ 3621314 w 12191906"/>
              <a:gd name="connsiteY2435" fmla="*/ 926420 h 6857947"/>
              <a:gd name="connsiteX2436" fmla="*/ 3598612 w 12191906"/>
              <a:gd name="connsiteY2436" fmla="*/ 968787 h 6857947"/>
              <a:gd name="connsiteX2437" fmla="*/ 3589088 w 12191906"/>
              <a:gd name="connsiteY2437" fmla="*/ 948594 h 6857947"/>
              <a:gd name="connsiteX2438" fmla="*/ 3597316 w 12191906"/>
              <a:gd name="connsiteY2438" fmla="*/ 919485 h 6857947"/>
              <a:gd name="connsiteX2439" fmla="*/ 3643105 w 12191906"/>
              <a:gd name="connsiteY2439" fmla="*/ 891672 h 6857947"/>
              <a:gd name="connsiteX2440" fmla="*/ 3605012 w 12191906"/>
              <a:gd name="connsiteY2440" fmla="*/ 815168 h 6857947"/>
              <a:gd name="connsiteX2441" fmla="*/ 3616440 w 12191906"/>
              <a:gd name="connsiteY2441" fmla="*/ 805644 h 6857947"/>
              <a:gd name="connsiteX2442" fmla="*/ 3613010 w 12191906"/>
              <a:gd name="connsiteY2442" fmla="*/ 764038 h 6857947"/>
              <a:gd name="connsiteX2443" fmla="*/ 3458699 w 12191906"/>
              <a:gd name="connsiteY2443" fmla="*/ 754054 h 6857947"/>
              <a:gd name="connsiteX2444" fmla="*/ 3449631 w 12191906"/>
              <a:gd name="connsiteY2444" fmla="*/ 755730 h 6857947"/>
              <a:gd name="connsiteX2445" fmla="*/ 3450545 w 12191906"/>
              <a:gd name="connsiteY2445" fmla="*/ 760531 h 6857947"/>
              <a:gd name="connsiteX2446" fmla="*/ 3459614 w 12191906"/>
              <a:gd name="connsiteY2446" fmla="*/ 758855 h 6857947"/>
              <a:gd name="connsiteX2447" fmla="*/ 3458699 w 12191906"/>
              <a:gd name="connsiteY2447" fmla="*/ 754054 h 6857947"/>
              <a:gd name="connsiteX2448" fmla="*/ 3765917 w 12191906"/>
              <a:gd name="connsiteY2448" fmla="*/ 741940 h 6857947"/>
              <a:gd name="connsiteX2449" fmla="*/ 3766831 w 12191906"/>
              <a:gd name="connsiteY2449" fmla="*/ 746741 h 6857947"/>
              <a:gd name="connsiteX2450" fmla="*/ 3757765 w 12191906"/>
              <a:gd name="connsiteY2450" fmla="*/ 748417 h 6857947"/>
              <a:gd name="connsiteX2451" fmla="*/ 3756851 w 12191906"/>
              <a:gd name="connsiteY2451" fmla="*/ 743617 h 6857947"/>
              <a:gd name="connsiteX2452" fmla="*/ 3765917 w 12191906"/>
              <a:gd name="connsiteY2452" fmla="*/ 741940 h 6857947"/>
              <a:gd name="connsiteX2453" fmla="*/ 3789686 w 12191906"/>
              <a:gd name="connsiteY2453" fmla="*/ 741788 h 6857947"/>
              <a:gd name="connsiteX2454" fmla="*/ 3805230 w 12191906"/>
              <a:gd name="connsiteY2454" fmla="*/ 771201 h 6857947"/>
              <a:gd name="connsiteX2455" fmla="*/ 3789686 w 12191906"/>
              <a:gd name="connsiteY2455" fmla="*/ 741788 h 6857947"/>
              <a:gd name="connsiteX2456" fmla="*/ 3190115 w 12191906"/>
              <a:gd name="connsiteY2456" fmla="*/ 738874 h 6857947"/>
              <a:gd name="connsiteX2457" fmla="*/ 3187118 w 12191906"/>
              <a:gd name="connsiteY2457" fmla="*/ 739430 h 6857947"/>
              <a:gd name="connsiteX2458" fmla="*/ 3189818 w 12191906"/>
              <a:gd name="connsiteY2458" fmla="*/ 753965 h 6857947"/>
              <a:gd name="connsiteX2459" fmla="*/ 3192815 w 12191906"/>
              <a:gd name="connsiteY2459" fmla="*/ 753408 h 6857947"/>
              <a:gd name="connsiteX2460" fmla="*/ 2456556 w 12191906"/>
              <a:gd name="connsiteY2460" fmla="*/ 737809 h 6857947"/>
              <a:gd name="connsiteX2461" fmla="*/ 2437277 w 12191906"/>
              <a:gd name="connsiteY2461" fmla="*/ 763565 h 6857947"/>
              <a:gd name="connsiteX2462" fmla="*/ 2444363 w 12191906"/>
              <a:gd name="connsiteY2462" fmla="*/ 774156 h 6857947"/>
              <a:gd name="connsiteX2463" fmla="*/ 2456556 w 12191906"/>
              <a:gd name="connsiteY2463" fmla="*/ 762422 h 6857947"/>
              <a:gd name="connsiteX2464" fmla="*/ 2463108 w 12191906"/>
              <a:gd name="connsiteY2464" fmla="*/ 745962 h 6857947"/>
              <a:gd name="connsiteX2465" fmla="*/ 2456556 w 12191906"/>
              <a:gd name="connsiteY2465" fmla="*/ 737809 h 6857947"/>
              <a:gd name="connsiteX2466" fmla="*/ 3739937 w 12191906"/>
              <a:gd name="connsiteY2466" fmla="*/ 727996 h 6857947"/>
              <a:gd name="connsiteX2467" fmla="*/ 3733537 w 12191906"/>
              <a:gd name="connsiteY2467" fmla="*/ 758323 h 6857947"/>
              <a:gd name="connsiteX2468" fmla="*/ 3725006 w 12191906"/>
              <a:gd name="connsiteY2468" fmla="*/ 730739 h 6857947"/>
              <a:gd name="connsiteX2469" fmla="*/ 3739937 w 12191906"/>
              <a:gd name="connsiteY2469" fmla="*/ 727996 h 6857947"/>
              <a:gd name="connsiteX2470" fmla="*/ 3642037 w 12191906"/>
              <a:gd name="connsiteY2470" fmla="*/ 723576 h 6857947"/>
              <a:gd name="connsiteX2471" fmla="*/ 3642341 w 12191906"/>
              <a:gd name="connsiteY2471" fmla="*/ 759847 h 6857947"/>
              <a:gd name="connsiteX2472" fmla="*/ 3634647 w 12191906"/>
              <a:gd name="connsiteY2472" fmla="*/ 740264 h 6857947"/>
              <a:gd name="connsiteX2473" fmla="*/ 3642037 w 12191906"/>
              <a:gd name="connsiteY2473" fmla="*/ 723576 h 6857947"/>
              <a:gd name="connsiteX2474" fmla="*/ 3781535 w 12191906"/>
              <a:gd name="connsiteY2474" fmla="*/ 712146 h 6857947"/>
              <a:gd name="connsiteX2475" fmla="*/ 3797078 w 12191906"/>
              <a:gd name="connsiteY2475" fmla="*/ 729139 h 6857947"/>
              <a:gd name="connsiteX2476" fmla="*/ 3785650 w 12191906"/>
              <a:gd name="connsiteY2476" fmla="*/ 734701 h 6857947"/>
              <a:gd name="connsiteX2477" fmla="*/ 3781535 w 12191906"/>
              <a:gd name="connsiteY2477" fmla="*/ 712146 h 6857947"/>
              <a:gd name="connsiteX2478" fmla="*/ 2577790 w 12191906"/>
              <a:gd name="connsiteY2478" fmla="*/ 707640 h 6857947"/>
              <a:gd name="connsiteX2479" fmla="*/ 2568725 w 12191906"/>
              <a:gd name="connsiteY2479" fmla="*/ 709323 h 6857947"/>
              <a:gd name="connsiteX2480" fmla="*/ 2569629 w 12191906"/>
              <a:gd name="connsiteY2480" fmla="*/ 714193 h 6857947"/>
              <a:gd name="connsiteX2481" fmla="*/ 2578694 w 12191906"/>
              <a:gd name="connsiteY2481" fmla="*/ 712509 h 6857947"/>
              <a:gd name="connsiteX2482" fmla="*/ 2914993 w 12191906"/>
              <a:gd name="connsiteY2482" fmla="*/ 705085 h 6857947"/>
              <a:gd name="connsiteX2483" fmla="*/ 2905929 w 12191906"/>
              <a:gd name="connsiteY2483" fmla="*/ 706768 h 6857947"/>
              <a:gd name="connsiteX2484" fmla="*/ 2906819 w 12191906"/>
              <a:gd name="connsiteY2484" fmla="*/ 711563 h 6857947"/>
              <a:gd name="connsiteX2485" fmla="*/ 2915883 w 12191906"/>
              <a:gd name="connsiteY2485" fmla="*/ 709879 h 6857947"/>
              <a:gd name="connsiteX2486" fmla="*/ 3095702 w 12191906"/>
              <a:gd name="connsiteY2486" fmla="*/ 697908 h 6857947"/>
              <a:gd name="connsiteX2487" fmla="*/ 3093721 w 12191906"/>
              <a:gd name="connsiteY2487" fmla="*/ 703013 h 6857947"/>
              <a:gd name="connsiteX2488" fmla="*/ 3103551 w 12191906"/>
              <a:gd name="connsiteY2488" fmla="*/ 710100 h 6857947"/>
              <a:gd name="connsiteX2489" fmla="*/ 3090980 w 12191906"/>
              <a:gd name="connsiteY2489" fmla="*/ 736465 h 6857947"/>
              <a:gd name="connsiteX2490" fmla="*/ 3113764 w 12191906"/>
              <a:gd name="connsiteY2490" fmla="*/ 765116 h 6857947"/>
              <a:gd name="connsiteX2491" fmla="*/ 3109800 w 12191906"/>
              <a:gd name="connsiteY2491" fmla="*/ 743780 h 6857947"/>
              <a:gd name="connsiteX2492" fmla="*/ 3126566 w 12191906"/>
              <a:gd name="connsiteY2492" fmla="*/ 728464 h 6857947"/>
              <a:gd name="connsiteX2493" fmla="*/ 3119021 w 12191906"/>
              <a:gd name="connsiteY2493" fmla="*/ 707204 h 6857947"/>
              <a:gd name="connsiteX2494" fmla="*/ 3102941 w 12191906"/>
              <a:gd name="connsiteY2494" fmla="*/ 711700 h 6857947"/>
              <a:gd name="connsiteX2495" fmla="*/ 3104237 w 12191906"/>
              <a:gd name="connsiteY2495" fmla="*/ 708576 h 6857947"/>
              <a:gd name="connsiteX2496" fmla="*/ 3095702 w 12191906"/>
              <a:gd name="connsiteY2496" fmla="*/ 697908 h 6857947"/>
              <a:gd name="connsiteX2497" fmla="*/ 3331065 w 12191906"/>
              <a:gd name="connsiteY2497" fmla="*/ 697440 h 6857947"/>
              <a:gd name="connsiteX2498" fmla="*/ 3372746 w 12191906"/>
              <a:gd name="connsiteY2498" fmla="*/ 767010 h 6857947"/>
              <a:gd name="connsiteX2499" fmla="*/ 3348132 w 12191906"/>
              <a:gd name="connsiteY2499" fmla="*/ 806101 h 6857947"/>
              <a:gd name="connsiteX2500" fmla="*/ 3340288 w 12191906"/>
              <a:gd name="connsiteY2500" fmla="*/ 787127 h 6857947"/>
              <a:gd name="connsiteX2501" fmla="*/ 3329007 w 12191906"/>
              <a:gd name="connsiteY2501" fmla="*/ 803280 h 6857947"/>
              <a:gd name="connsiteX2502" fmla="*/ 3321917 w 12191906"/>
              <a:gd name="connsiteY2502" fmla="*/ 765257 h 6857947"/>
              <a:gd name="connsiteX2503" fmla="*/ 3337922 w 12191906"/>
              <a:gd name="connsiteY2503" fmla="*/ 747960 h 6857947"/>
              <a:gd name="connsiteX2504" fmla="*/ 3321994 w 12191906"/>
              <a:gd name="connsiteY2504" fmla="*/ 720452 h 6857947"/>
              <a:gd name="connsiteX2505" fmla="*/ 3331065 w 12191906"/>
              <a:gd name="connsiteY2505" fmla="*/ 697440 h 6857947"/>
              <a:gd name="connsiteX2506" fmla="*/ 3353846 w 12191906"/>
              <a:gd name="connsiteY2506" fmla="*/ 693249 h 6857947"/>
              <a:gd name="connsiteX2507" fmla="*/ 3350189 w 12191906"/>
              <a:gd name="connsiteY2507" fmla="*/ 723881 h 6857947"/>
              <a:gd name="connsiteX2508" fmla="*/ 3353846 w 12191906"/>
              <a:gd name="connsiteY2508" fmla="*/ 693249 h 6857947"/>
              <a:gd name="connsiteX2509" fmla="*/ 3254540 w 12191906"/>
              <a:gd name="connsiteY2509" fmla="*/ 681981 h 6857947"/>
              <a:gd name="connsiteX2510" fmla="*/ 3251542 w 12191906"/>
              <a:gd name="connsiteY2510" fmla="*/ 682538 h 6857947"/>
              <a:gd name="connsiteX2511" fmla="*/ 3254229 w 12191906"/>
              <a:gd name="connsiteY2511" fmla="*/ 696997 h 6857947"/>
              <a:gd name="connsiteX2512" fmla="*/ 3257227 w 12191906"/>
              <a:gd name="connsiteY2512" fmla="*/ 696441 h 6857947"/>
              <a:gd name="connsiteX2513" fmla="*/ 3748013 w 12191906"/>
              <a:gd name="connsiteY2513" fmla="*/ 669093 h 6857947"/>
              <a:gd name="connsiteX2514" fmla="*/ 3744203 w 12191906"/>
              <a:gd name="connsiteY2514" fmla="*/ 708108 h 6857947"/>
              <a:gd name="connsiteX2515" fmla="*/ 3733233 w 12191906"/>
              <a:gd name="connsiteY2515" fmla="*/ 671836 h 6857947"/>
              <a:gd name="connsiteX2516" fmla="*/ 3748013 w 12191906"/>
              <a:gd name="connsiteY2516" fmla="*/ 669093 h 6857947"/>
              <a:gd name="connsiteX2517" fmla="*/ 3414432 w 12191906"/>
              <a:gd name="connsiteY2517" fmla="*/ 667264 h 6857947"/>
              <a:gd name="connsiteX2518" fmla="*/ 3428910 w 12191906"/>
              <a:gd name="connsiteY2518" fmla="*/ 694544 h 6857947"/>
              <a:gd name="connsiteX2519" fmla="*/ 3414432 w 12191906"/>
              <a:gd name="connsiteY2519" fmla="*/ 667264 h 6857947"/>
              <a:gd name="connsiteX2520" fmla="*/ 3719368 w 12191906"/>
              <a:gd name="connsiteY2520" fmla="*/ 654768 h 6857947"/>
              <a:gd name="connsiteX2521" fmla="*/ 3722492 w 12191906"/>
              <a:gd name="connsiteY2521" fmla="*/ 667417 h 6857947"/>
              <a:gd name="connsiteX2522" fmla="*/ 3698416 w 12191906"/>
              <a:gd name="connsiteY2522" fmla="*/ 671913 h 6857947"/>
              <a:gd name="connsiteX2523" fmla="*/ 3696588 w 12191906"/>
              <a:gd name="connsiteY2523" fmla="*/ 664674 h 6857947"/>
              <a:gd name="connsiteX2524" fmla="*/ 3719368 w 12191906"/>
              <a:gd name="connsiteY2524" fmla="*/ 654768 h 6857947"/>
              <a:gd name="connsiteX2525" fmla="*/ 2624166 w 12191906"/>
              <a:gd name="connsiteY2525" fmla="*/ 640754 h 6857947"/>
              <a:gd name="connsiteX2526" fmla="*/ 2649541 w 12191906"/>
              <a:gd name="connsiteY2526" fmla="*/ 685483 h 6857947"/>
              <a:gd name="connsiteX2527" fmla="*/ 2668972 w 12191906"/>
              <a:gd name="connsiteY2527" fmla="*/ 661557 h 6857947"/>
              <a:gd name="connsiteX2528" fmla="*/ 2624166 w 12191906"/>
              <a:gd name="connsiteY2528" fmla="*/ 640754 h 6857947"/>
              <a:gd name="connsiteX2529" fmla="*/ 2701805 w 12191906"/>
              <a:gd name="connsiteY2529" fmla="*/ 634764 h 6857947"/>
              <a:gd name="connsiteX2530" fmla="*/ 2698812 w 12191906"/>
              <a:gd name="connsiteY2530" fmla="*/ 635320 h 6857947"/>
              <a:gd name="connsiteX2531" fmla="*/ 2701509 w 12191906"/>
              <a:gd name="connsiteY2531" fmla="*/ 649855 h 6857947"/>
              <a:gd name="connsiteX2532" fmla="*/ 2704506 w 12191906"/>
              <a:gd name="connsiteY2532" fmla="*/ 649298 h 6857947"/>
              <a:gd name="connsiteX2533" fmla="*/ 3200915 w 12191906"/>
              <a:gd name="connsiteY2533" fmla="*/ 633357 h 6857947"/>
              <a:gd name="connsiteX2534" fmla="*/ 3176148 w 12191906"/>
              <a:gd name="connsiteY2534" fmla="*/ 696451 h 6857947"/>
              <a:gd name="connsiteX2535" fmla="*/ 3184075 w 12191906"/>
              <a:gd name="connsiteY2535" fmla="*/ 727082 h 6857947"/>
              <a:gd name="connsiteX2536" fmla="*/ 3208306 w 12191906"/>
              <a:gd name="connsiteY2536" fmla="*/ 668333 h 6857947"/>
              <a:gd name="connsiteX2537" fmla="*/ 3200915 w 12191906"/>
              <a:gd name="connsiteY2537" fmla="*/ 633357 h 6857947"/>
              <a:gd name="connsiteX2538" fmla="*/ 3704206 w 12191906"/>
              <a:gd name="connsiteY2538" fmla="*/ 628402 h 6857947"/>
              <a:gd name="connsiteX2539" fmla="*/ 3706872 w 12191906"/>
              <a:gd name="connsiteY2539" fmla="*/ 642880 h 6857947"/>
              <a:gd name="connsiteX2540" fmla="*/ 3703824 w 12191906"/>
              <a:gd name="connsiteY2540" fmla="*/ 643414 h 6857947"/>
              <a:gd name="connsiteX2541" fmla="*/ 3701158 w 12191906"/>
              <a:gd name="connsiteY2541" fmla="*/ 628936 h 6857947"/>
              <a:gd name="connsiteX2542" fmla="*/ 3704206 w 12191906"/>
              <a:gd name="connsiteY2542" fmla="*/ 628402 h 6857947"/>
              <a:gd name="connsiteX2543" fmla="*/ 3394236 w 12191906"/>
              <a:gd name="connsiteY2543" fmla="*/ 625202 h 6857947"/>
              <a:gd name="connsiteX2544" fmla="*/ 3418852 w 12191906"/>
              <a:gd name="connsiteY2544" fmla="*/ 666426 h 6857947"/>
              <a:gd name="connsiteX2545" fmla="*/ 3398581 w 12191906"/>
              <a:gd name="connsiteY2545" fmla="*/ 670160 h 6857947"/>
              <a:gd name="connsiteX2546" fmla="*/ 3388673 w 12191906"/>
              <a:gd name="connsiteY2546" fmla="*/ 629241 h 6857947"/>
              <a:gd name="connsiteX2547" fmla="*/ 3394236 w 12191906"/>
              <a:gd name="connsiteY2547" fmla="*/ 625202 h 6857947"/>
              <a:gd name="connsiteX2548" fmla="*/ 2512426 w 12191906"/>
              <a:gd name="connsiteY2548" fmla="*/ 624931 h 6857947"/>
              <a:gd name="connsiteX2549" fmla="*/ 2509429 w 12191906"/>
              <a:gd name="connsiteY2549" fmla="*/ 625488 h 6857947"/>
              <a:gd name="connsiteX2550" fmla="*/ 2512116 w 12191906"/>
              <a:gd name="connsiteY2550" fmla="*/ 639948 h 6857947"/>
              <a:gd name="connsiteX2551" fmla="*/ 2515113 w 12191906"/>
              <a:gd name="connsiteY2551" fmla="*/ 639391 h 6857947"/>
              <a:gd name="connsiteX2552" fmla="*/ 3204432 w 12191906"/>
              <a:gd name="connsiteY2552" fmla="*/ 617741 h 6857947"/>
              <a:gd name="connsiteX2553" fmla="*/ 3201460 w 12191906"/>
              <a:gd name="connsiteY2553" fmla="*/ 631914 h 6857947"/>
              <a:gd name="connsiteX2554" fmla="*/ 3201433 w 12191906"/>
              <a:gd name="connsiteY2554" fmla="*/ 631969 h 6857947"/>
              <a:gd name="connsiteX2555" fmla="*/ 3200305 w 12191906"/>
              <a:gd name="connsiteY2555" fmla="*/ 630767 h 6857947"/>
              <a:gd name="connsiteX2556" fmla="*/ 3200915 w 12191906"/>
              <a:gd name="connsiteY2556" fmla="*/ 633358 h 6857947"/>
              <a:gd name="connsiteX2557" fmla="*/ 3201407 w 12191906"/>
              <a:gd name="connsiteY2557" fmla="*/ 632092 h 6857947"/>
              <a:gd name="connsiteX2558" fmla="*/ 3202526 w 12191906"/>
              <a:gd name="connsiteY2558" fmla="*/ 633286 h 6857947"/>
              <a:gd name="connsiteX2559" fmla="*/ 3208166 w 12191906"/>
              <a:gd name="connsiteY2559" fmla="*/ 621780 h 6857947"/>
              <a:gd name="connsiteX2560" fmla="*/ 3204432 w 12191906"/>
              <a:gd name="connsiteY2560" fmla="*/ 617741 h 6857947"/>
              <a:gd name="connsiteX2561" fmla="*/ 3358331 w 12191906"/>
              <a:gd name="connsiteY2561" fmla="*/ 617653 h 6857947"/>
              <a:gd name="connsiteX2562" fmla="*/ 3342024 w 12191906"/>
              <a:gd name="connsiteY2562" fmla="*/ 625806 h 6857947"/>
              <a:gd name="connsiteX2563" fmla="*/ 3344388 w 12191906"/>
              <a:gd name="connsiteY2563" fmla="*/ 635255 h 6857947"/>
              <a:gd name="connsiteX2564" fmla="*/ 3360999 w 12191906"/>
              <a:gd name="connsiteY2564" fmla="*/ 632131 h 6857947"/>
              <a:gd name="connsiteX2565" fmla="*/ 3358331 w 12191906"/>
              <a:gd name="connsiteY2565" fmla="*/ 617653 h 6857947"/>
              <a:gd name="connsiteX2566" fmla="*/ 3096432 w 12191906"/>
              <a:gd name="connsiteY2566" fmla="*/ 609967 h 6857947"/>
              <a:gd name="connsiteX2567" fmla="*/ 3089914 w 12191906"/>
              <a:gd name="connsiteY2567" fmla="*/ 613327 h 6857947"/>
              <a:gd name="connsiteX2568" fmla="*/ 3106752 w 12191906"/>
              <a:gd name="connsiteY2568" fmla="*/ 645179 h 6857947"/>
              <a:gd name="connsiteX2569" fmla="*/ 3096432 w 12191906"/>
              <a:gd name="connsiteY2569" fmla="*/ 609967 h 6857947"/>
              <a:gd name="connsiteX2570" fmla="*/ 2688202 w 12191906"/>
              <a:gd name="connsiteY2570" fmla="*/ 609793 h 6857947"/>
              <a:gd name="connsiteX2571" fmla="*/ 2653836 w 12191906"/>
              <a:gd name="connsiteY2571" fmla="*/ 616194 h 6857947"/>
              <a:gd name="connsiteX2572" fmla="*/ 2661761 w 12191906"/>
              <a:gd name="connsiteY2572" fmla="*/ 641264 h 6857947"/>
              <a:gd name="connsiteX2573" fmla="*/ 2688202 w 12191906"/>
              <a:gd name="connsiteY2573" fmla="*/ 609793 h 6857947"/>
              <a:gd name="connsiteX2574" fmla="*/ 3567374 w 12191906"/>
              <a:gd name="connsiteY2574" fmla="*/ 608439 h 6857947"/>
              <a:gd name="connsiteX2575" fmla="*/ 3587870 w 12191906"/>
              <a:gd name="connsiteY2575" fmla="*/ 630765 h 6857947"/>
              <a:gd name="connsiteX2576" fmla="*/ 3560213 w 12191906"/>
              <a:gd name="connsiteY2576" fmla="*/ 643109 h 6857947"/>
              <a:gd name="connsiteX2577" fmla="*/ 3551223 w 12191906"/>
              <a:gd name="connsiteY2577" fmla="*/ 712299 h 6857947"/>
              <a:gd name="connsiteX2578" fmla="*/ 3579184 w 12191906"/>
              <a:gd name="connsiteY2578" fmla="*/ 696601 h 6857947"/>
              <a:gd name="connsiteX2579" fmla="*/ 3607600 w 12191906"/>
              <a:gd name="connsiteY2579" fmla="*/ 680447 h 6857947"/>
              <a:gd name="connsiteX2580" fmla="*/ 3602802 w 12191906"/>
              <a:gd name="connsiteY2580" fmla="*/ 710089 h 6857947"/>
              <a:gd name="connsiteX2581" fmla="*/ 3515100 w 12191906"/>
              <a:gd name="connsiteY2581" fmla="*/ 782021 h 6857947"/>
              <a:gd name="connsiteX2582" fmla="*/ 3505345 w 12191906"/>
              <a:gd name="connsiteY2582" fmla="*/ 772116 h 6857947"/>
              <a:gd name="connsiteX2583" fmla="*/ 3485606 w 12191906"/>
              <a:gd name="connsiteY2583" fmla="*/ 795585 h 6857947"/>
              <a:gd name="connsiteX2584" fmla="*/ 3496200 w 12191906"/>
              <a:gd name="connsiteY2584" fmla="*/ 808462 h 6857947"/>
              <a:gd name="connsiteX2585" fmla="*/ 3473137 w 12191906"/>
              <a:gd name="connsiteY2585" fmla="*/ 880738 h 6857947"/>
              <a:gd name="connsiteX2586" fmla="*/ 3472799 w 12191906"/>
              <a:gd name="connsiteY2586" fmla="*/ 880459 h 6857947"/>
              <a:gd name="connsiteX2587" fmla="*/ 3469630 w 12191906"/>
              <a:gd name="connsiteY2587" fmla="*/ 863145 h 6857947"/>
              <a:gd name="connsiteX2588" fmla="*/ 3458860 w 12191906"/>
              <a:gd name="connsiteY2588" fmla="*/ 854271 h 6857947"/>
              <a:gd name="connsiteX2589" fmla="*/ 3458703 w 12191906"/>
              <a:gd name="connsiteY2589" fmla="*/ 853420 h 6857947"/>
              <a:gd name="connsiteX2590" fmla="*/ 3458401 w 12191906"/>
              <a:gd name="connsiteY2590" fmla="*/ 853828 h 6857947"/>
              <a:gd name="connsiteX2591" fmla="*/ 3446438 w 12191906"/>
              <a:gd name="connsiteY2591" fmla="*/ 833532 h 6857947"/>
              <a:gd name="connsiteX2592" fmla="*/ 3448875 w 12191906"/>
              <a:gd name="connsiteY2592" fmla="*/ 823322 h 6857947"/>
              <a:gd name="connsiteX2593" fmla="*/ 3431958 w 12191906"/>
              <a:gd name="connsiteY2593" fmla="*/ 782250 h 6857947"/>
              <a:gd name="connsiteX2594" fmla="*/ 3402817 w 12191906"/>
              <a:gd name="connsiteY2594" fmla="*/ 804104 h 6857947"/>
              <a:gd name="connsiteX2595" fmla="*/ 3402619 w 12191906"/>
              <a:gd name="connsiteY2595" fmla="*/ 803891 h 6857947"/>
              <a:gd name="connsiteX2596" fmla="*/ 3402490 w 12191906"/>
              <a:gd name="connsiteY2596" fmla="*/ 804350 h 6857947"/>
              <a:gd name="connsiteX2597" fmla="*/ 3402391 w 12191906"/>
              <a:gd name="connsiteY2597" fmla="*/ 804424 h 6857947"/>
              <a:gd name="connsiteX2598" fmla="*/ 3402772 w 12191906"/>
              <a:gd name="connsiteY2598" fmla="*/ 772878 h 6857947"/>
              <a:gd name="connsiteX2599" fmla="*/ 3428910 w 12191906"/>
              <a:gd name="connsiteY2599" fmla="*/ 694544 h 6857947"/>
              <a:gd name="connsiteX2600" fmla="*/ 3442853 w 12191906"/>
              <a:gd name="connsiteY2600" fmla="*/ 691953 h 6857947"/>
              <a:gd name="connsiteX2601" fmla="*/ 3448647 w 12191906"/>
              <a:gd name="connsiteY2601" fmla="*/ 642042 h 6857947"/>
              <a:gd name="connsiteX2602" fmla="*/ 3432034 w 12191906"/>
              <a:gd name="connsiteY2602" fmla="*/ 622078 h 6857947"/>
              <a:gd name="connsiteX2603" fmla="*/ 3477603 w 12191906"/>
              <a:gd name="connsiteY2603" fmla="*/ 609810 h 6857947"/>
              <a:gd name="connsiteX2604" fmla="*/ 3470896 w 12191906"/>
              <a:gd name="connsiteY2604" fmla="*/ 666960 h 6857947"/>
              <a:gd name="connsiteX2605" fmla="*/ 3468763 w 12191906"/>
              <a:gd name="connsiteY2605" fmla="*/ 724186 h 6857947"/>
              <a:gd name="connsiteX2606" fmla="*/ 3502602 w 12191906"/>
              <a:gd name="connsiteY2606" fmla="*/ 746131 h 6857947"/>
              <a:gd name="connsiteX2607" fmla="*/ 3526989 w 12191906"/>
              <a:gd name="connsiteY2607" fmla="*/ 664445 h 6857947"/>
              <a:gd name="connsiteX2608" fmla="*/ 3522111 w 12191906"/>
              <a:gd name="connsiteY2608" fmla="*/ 638232 h 6857947"/>
              <a:gd name="connsiteX2609" fmla="*/ 3567374 w 12191906"/>
              <a:gd name="connsiteY2609" fmla="*/ 608439 h 6857947"/>
              <a:gd name="connsiteX2610" fmla="*/ 3777954 w 12191906"/>
              <a:gd name="connsiteY2610" fmla="*/ 604780 h 6857947"/>
              <a:gd name="connsiteX2611" fmla="*/ 3778868 w 12191906"/>
              <a:gd name="connsiteY2611" fmla="*/ 609581 h 6857947"/>
              <a:gd name="connsiteX2612" fmla="*/ 3769803 w 12191906"/>
              <a:gd name="connsiteY2612" fmla="*/ 611258 h 6857947"/>
              <a:gd name="connsiteX2613" fmla="*/ 3768889 w 12191906"/>
              <a:gd name="connsiteY2613" fmla="*/ 606458 h 6857947"/>
              <a:gd name="connsiteX2614" fmla="*/ 3777954 w 12191906"/>
              <a:gd name="connsiteY2614" fmla="*/ 604780 h 6857947"/>
              <a:gd name="connsiteX2615" fmla="*/ 3229348 w 12191906"/>
              <a:gd name="connsiteY2615" fmla="*/ 596754 h 6857947"/>
              <a:gd name="connsiteX2616" fmla="*/ 3226351 w 12191906"/>
              <a:gd name="connsiteY2616" fmla="*/ 597310 h 6857947"/>
              <a:gd name="connsiteX2617" fmla="*/ 3229050 w 12191906"/>
              <a:gd name="connsiteY2617" fmla="*/ 611845 h 6857947"/>
              <a:gd name="connsiteX2618" fmla="*/ 3232048 w 12191906"/>
              <a:gd name="connsiteY2618" fmla="*/ 611288 h 6857947"/>
              <a:gd name="connsiteX2619" fmla="*/ 3208843 w 12191906"/>
              <a:gd name="connsiteY2619" fmla="*/ 586877 h 6857947"/>
              <a:gd name="connsiteX2620" fmla="*/ 3204881 w 12191906"/>
              <a:gd name="connsiteY2620" fmla="*/ 595107 h 6857947"/>
              <a:gd name="connsiteX2621" fmla="*/ 3208615 w 12191906"/>
              <a:gd name="connsiteY2621" fmla="*/ 599145 h 6857947"/>
              <a:gd name="connsiteX2622" fmla="*/ 3208843 w 12191906"/>
              <a:gd name="connsiteY2622" fmla="*/ 586877 h 6857947"/>
              <a:gd name="connsiteX2623" fmla="*/ 3212807 w 12191906"/>
              <a:gd name="connsiteY2623" fmla="*/ 585201 h 6857947"/>
              <a:gd name="connsiteX2624" fmla="*/ 3212121 w 12191906"/>
              <a:gd name="connsiteY2624" fmla="*/ 585430 h 6857947"/>
              <a:gd name="connsiteX2625" fmla="*/ 3212807 w 12191906"/>
              <a:gd name="connsiteY2625" fmla="*/ 586192 h 6857947"/>
              <a:gd name="connsiteX2626" fmla="*/ 3212807 w 12191906"/>
              <a:gd name="connsiteY2626" fmla="*/ 585201 h 6857947"/>
              <a:gd name="connsiteX2627" fmla="*/ 3014625 w 12191906"/>
              <a:gd name="connsiteY2627" fmla="*/ 578808 h 6857947"/>
              <a:gd name="connsiteX2628" fmla="*/ 2994202 w 12191906"/>
              <a:gd name="connsiteY2628" fmla="*/ 669180 h 6857947"/>
              <a:gd name="connsiteX2629" fmla="*/ 3014625 w 12191906"/>
              <a:gd name="connsiteY2629" fmla="*/ 578808 h 6857947"/>
              <a:gd name="connsiteX2630" fmla="*/ 3205796 w 12191906"/>
              <a:gd name="connsiteY2630" fmla="*/ 578648 h 6857947"/>
              <a:gd name="connsiteX2631" fmla="*/ 3208920 w 12191906"/>
              <a:gd name="connsiteY2631" fmla="*/ 586878 h 6857947"/>
              <a:gd name="connsiteX2632" fmla="*/ 3210341 w 12191906"/>
              <a:gd name="connsiteY2632" fmla="*/ 583962 h 6857947"/>
              <a:gd name="connsiteX2633" fmla="*/ 3211665 w 12191906"/>
              <a:gd name="connsiteY2633" fmla="*/ 585506 h 6857947"/>
              <a:gd name="connsiteX2634" fmla="*/ 3212046 w 12191906"/>
              <a:gd name="connsiteY2634" fmla="*/ 585354 h 6857947"/>
              <a:gd name="connsiteX2635" fmla="*/ 3210445 w 12191906"/>
              <a:gd name="connsiteY2635" fmla="*/ 583602 h 6857947"/>
              <a:gd name="connsiteX2636" fmla="*/ 3210320 w 12191906"/>
              <a:gd name="connsiteY2636" fmla="*/ 583852 h 6857947"/>
              <a:gd name="connsiteX2637" fmla="*/ 3572936 w 12191906"/>
              <a:gd name="connsiteY2637" fmla="*/ 577883 h 6857947"/>
              <a:gd name="connsiteX2638" fmla="*/ 3575602 w 12191906"/>
              <a:gd name="connsiteY2638" fmla="*/ 592361 h 6857947"/>
              <a:gd name="connsiteX2639" fmla="*/ 3572554 w 12191906"/>
              <a:gd name="connsiteY2639" fmla="*/ 592894 h 6857947"/>
              <a:gd name="connsiteX2640" fmla="*/ 3569888 w 12191906"/>
              <a:gd name="connsiteY2640" fmla="*/ 578416 h 6857947"/>
              <a:gd name="connsiteX2641" fmla="*/ 3572936 w 12191906"/>
              <a:gd name="connsiteY2641" fmla="*/ 577883 h 6857947"/>
              <a:gd name="connsiteX2642" fmla="*/ 3222943 w 12191906"/>
              <a:gd name="connsiteY2642" fmla="*/ 552664 h 6857947"/>
              <a:gd name="connsiteX2643" fmla="*/ 3212731 w 12191906"/>
              <a:gd name="connsiteY2643" fmla="*/ 585201 h 6857947"/>
              <a:gd name="connsiteX2644" fmla="*/ 3229268 w 12191906"/>
              <a:gd name="connsiteY2644" fmla="*/ 580096 h 6857947"/>
              <a:gd name="connsiteX2645" fmla="*/ 3222943 w 12191906"/>
              <a:gd name="connsiteY2645" fmla="*/ 552664 h 6857947"/>
              <a:gd name="connsiteX2646" fmla="*/ 2517778 w 12191906"/>
              <a:gd name="connsiteY2646" fmla="*/ 548900 h 6857947"/>
              <a:gd name="connsiteX2647" fmla="*/ 2513208 w 12191906"/>
              <a:gd name="connsiteY2647" fmla="*/ 549748 h 6857947"/>
              <a:gd name="connsiteX2648" fmla="*/ 2518591 w 12191906"/>
              <a:gd name="connsiteY2648" fmla="*/ 578742 h 6857947"/>
              <a:gd name="connsiteX2649" fmla="*/ 2523161 w 12191906"/>
              <a:gd name="connsiteY2649" fmla="*/ 577894 h 6857947"/>
              <a:gd name="connsiteX2650" fmla="*/ 3336084 w 12191906"/>
              <a:gd name="connsiteY2650" fmla="*/ 546178 h 6857947"/>
              <a:gd name="connsiteX2651" fmla="*/ 3335091 w 12191906"/>
              <a:gd name="connsiteY2651" fmla="*/ 548464 h 6857947"/>
              <a:gd name="connsiteX2652" fmla="*/ 3343624 w 12191906"/>
              <a:gd name="connsiteY2652" fmla="*/ 559132 h 6857947"/>
              <a:gd name="connsiteX2653" fmla="*/ 3345606 w 12191906"/>
              <a:gd name="connsiteY2653" fmla="*/ 554027 h 6857947"/>
              <a:gd name="connsiteX2654" fmla="*/ 3336084 w 12191906"/>
              <a:gd name="connsiteY2654" fmla="*/ 546178 h 6857947"/>
              <a:gd name="connsiteX2655" fmla="*/ 2522668 w 12191906"/>
              <a:gd name="connsiteY2655" fmla="*/ 516434 h 6857947"/>
              <a:gd name="connsiteX2656" fmla="*/ 2517104 w 12191906"/>
              <a:gd name="connsiteY2656" fmla="*/ 527940 h 6857947"/>
              <a:gd name="connsiteX2657" fmla="*/ 2520839 w 12191906"/>
              <a:gd name="connsiteY2657" fmla="*/ 531979 h 6857947"/>
              <a:gd name="connsiteX2658" fmla="*/ 2523811 w 12191906"/>
              <a:gd name="connsiteY2658" fmla="*/ 517806 h 6857947"/>
              <a:gd name="connsiteX2659" fmla="*/ 2523886 w 12191906"/>
              <a:gd name="connsiteY2659" fmla="*/ 517806 h 6857947"/>
              <a:gd name="connsiteX2660" fmla="*/ 2524953 w 12191906"/>
              <a:gd name="connsiteY2660" fmla="*/ 518949 h 6857947"/>
              <a:gd name="connsiteX2661" fmla="*/ 2525105 w 12191906"/>
              <a:gd name="connsiteY2661" fmla="*/ 517577 h 6857947"/>
              <a:gd name="connsiteX2662" fmla="*/ 2523951 w 12191906"/>
              <a:gd name="connsiteY2662" fmla="*/ 517794 h 6857947"/>
              <a:gd name="connsiteX2663" fmla="*/ 2541870 w 12191906"/>
              <a:gd name="connsiteY2663" fmla="*/ 514452 h 6857947"/>
              <a:gd name="connsiteX2664" fmla="*/ 2532802 w 12191906"/>
              <a:gd name="connsiteY2664" fmla="*/ 516128 h 6857947"/>
              <a:gd name="connsiteX2665" fmla="*/ 2538060 w 12191906"/>
              <a:gd name="connsiteY2665" fmla="*/ 527558 h 6857947"/>
              <a:gd name="connsiteX2666" fmla="*/ 2541870 w 12191906"/>
              <a:gd name="connsiteY2666" fmla="*/ 514452 h 6857947"/>
              <a:gd name="connsiteX2667" fmla="*/ 2527621 w 12191906"/>
              <a:gd name="connsiteY2667" fmla="*/ 504623 h 6857947"/>
              <a:gd name="connsiteX2668" fmla="*/ 2525106 w 12191906"/>
              <a:gd name="connsiteY2668" fmla="*/ 517577 h 6857947"/>
              <a:gd name="connsiteX2669" fmla="*/ 2532802 w 12191906"/>
              <a:gd name="connsiteY2669" fmla="*/ 516129 h 6857947"/>
              <a:gd name="connsiteX2670" fmla="*/ 2527621 w 12191906"/>
              <a:gd name="connsiteY2670" fmla="*/ 504623 h 6857947"/>
              <a:gd name="connsiteX2671" fmla="*/ 2761806 w 12191906"/>
              <a:gd name="connsiteY2671" fmla="*/ 503584 h 6857947"/>
              <a:gd name="connsiteX2672" fmla="*/ 2758809 w 12191906"/>
              <a:gd name="connsiteY2672" fmla="*/ 504141 h 6857947"/>
              <a:gd name="connsiteX2673" fmla="*/ 2761511 w 12191906"/>
              <a:gd name="connsiteY2673" fmla="*/ 518674 h 6857947"/>
              <a:gd name="connsiteX2674" fmla="*/ 2764512 w 12191906"/>
              <a:gd name="connsiteY2674" fmla="*/ 518117 h 6857947"/>
              <a:gd name="connsiteX2675" fmla="*/ 3193222 w 12191906"/>
              <a:gd name="connsiteY2675" fmla="*/ 498104 h 6857947"/>
              <a:gd name="connsiteX2676" fmla="*/ 3179050 w 12191906"/>
              <a:gd name="connsiteY2676" fmla="*/ 506181 h 6857947"/>
              <a:gd name="connsiteX2677" fmla="*/ 3180954 w 12191906"/>
              <a:gd name="connsiteY2677" fmla="*/ 513192 h 6857947"/>
              <a:gd name="connsiteX2678" fmla="*/ 3196042 w 12191906"/>
              <a:gd name="connsiteY2678" fmla="*/ 510372 h 6857947"/>
              <a:gd name="connsiteX2679" fmla="*/ 3193222 w 12191906"/>
              <a:gd name="connsiteY2679" fmla="*/ 498104 h 6857947"/>
              <a:gd name="connsiteX2680" fmla="*/ 2469943 w 12191906"/>
              <a:gd name="connsiteY2680" fmla="*/ 497865 h 6857947"/>
              <a:gd name="connsiteX2681" fmla="*/ 2466947 w 12191906"/>
              <a:gd name="connsiteY2681" fmla="*/ 498422 h 6857947"/>
              <a:gd name="connsiteX2682" fmla="*/ 2469633 w 12191906"/>
              <a:gd name="connsiteY2682" fmla="*/ 512882 h 6857947"/>
              <a:gd name="connsiteX2683" fmla="*/ 2472631 w 12191906"/>
              <a:gd name="connsiteY2683" fmla="*/ 512325 h 6857947"/>
              <a:gd name="connsiteX2684" fmla="*/ 3306895 w 12191906"/>
              <a:gd name="connsiteY2684" fmla="*/ 492307 h 6857947"/>
              <a:gd name="connsiteX2685" fmla="*/ 3303010 w 12191906"/>
              <a:gd name="connsiteY2685" fmla="*/ 505412 h 6857947"/>
              <a:gd name="connsiteX2686" fmla="*/ 3297830 w 12191906"/>
              <a:gd name="connsiteY2686" fmla="*/ 493982 h 6857947"/>
              <a:gd name="connsiteX2687" fmla="*/ 3306895 w 12191906"/>
              <a:gd name="connsiteY2687" fmla="*/ 492307 h 6857947"/>
              <a:gd name="connsiteX2688" fmla="*/ 3618648 w 12191906"/>
              <a:gd name="connsiteY2688" fmla="*/ 488957 h 6857947"/>
              <a:gd name="connsiteX2689" fmla="*/ 3643409 w 12191906"/>
              <a:gd name="connsiteY2689" fmla="*/ 534144 h 6857947"/>
              <a:gd name="connsiteX2690" fmla="*/ 3635789 w 12191906"/>
              <a:gd name="connsiteY2690" fmla="*/ 590075 h 6857947"/>
              <a:gd name="connsiteX2691" fmla="*/ 3658799 w 12191906"/>
              <a:gd name="connsiteY2691" fmla="*/ 616287 h 6857947"/>
              <a:gd name="connsiteX2692" fmla="*/ 3642571 w 12191906"/>
              <a:gd name="connsiteY2692" fmla="*/ 629926 h 6857947"/>
              <a:gd name="connsiteX2693" fmla="*/ 3654913 w 12191906"/>
              <a:gd name="connsiteY2693" fmla="*/ 696601 h 6857947"/>
              <a:gd name="connsiteX2694" fmla="*/ 3623677 w 12191906"/>
              <a:gd name="connsiteY2694" fmla="*/ 726624 h 6857947"/>
              <a:gd name="connsiteX2695" fmla="*/ 3622381 w 12191906"/>
              <a:gd name="connsiteY2695" fmla="*/ 666807 h 6857947"/>
              <a:gd name="connsiteX2696" fmla="*/ 3595030 w 12191906"/>
              <a:gd name="connsiteY2696" fmla="*/ 642957 h 6857947"/>
              <a:gd name="connsiteX2697" fmla="*/ 3631753 w 12191906"/>
              <a:gd name="connsiteY2697" fmla="*/ 600590 h 6857947"/>
              <a:gd name="connsiteX2698" fmla="*/ 3603410 w 12191906"/>
              <a:gd name="connsiteY2698" fmla="*/ 577426 h 6857947"/>
              <a:gd name="connsiteX2699" fmla="*/ 3584288 w 12191906"/>
              <a:gd name="connsiteY2699" fmla="*/ 535363 h 6857947"/>
              <a:gd name="connsiteX2700" fmla="*/ 3604554 w 12191906"/>
              <a:gd name="connsiteY2700" fmla="*/ 555785 h 6857947"/>
              <a:gd name="connsiteX2701" fmla="*/ 3618648 w 12191906"/>
              <a:gd name="connsiteY2701" fmla="*/ 488957 h 6857947"/>
              <a:gd name="connsiteX2702" fmla="*/ 3415411 w 12191906"/>
              <a:gd name="connsiteY2702" fmla="*/ 487200 h 6857947"/>
              <a:gd name="connsiteX2703" fmla="*/ 3412362 w 12191906"/>
              <a:gd name="connsiteY2703" fmla="*/ 487733 h 6857947"/>
              <a:gd name="connsiteX2704" fmla="*/ 3415030 w 12191906"/>
              <a:gd name="connsiteY2704" fmla="*/ 502211 h 6857947"/>
              <a:gd name="connsiteX2705" fmla="*/ 3418078 w 12191906"/>
              <a:gd name="connsiteY2705" fmla="*/ 501678 h 6857947"/>
              <a:gd name="connsiteX2706" fmla="*/ 3415411 w 12191906"/>
              <a:gd name="connsiteY2706" fmla="*/ 487200 h 6857947"/>
              <a:gd name="connsiteX2707" fmla="*/ 2702114 w 12191906"/>
              <a:gd name="connsiteY2707" fmla="*/ 484798 h 6857947"/>
              <a:gd name="connsiteX2708" fmla="*/ 2699117 w 12191906"/>
              <a:gd name="connsiteY2708" fmla="*/ 485354 h 6857947"/>
              <a:gd name="connsiteX2709" fmla="*/ 2701818 w 12191906"/>
              <a:gd name="connsiteY2709" fmla="*/ 499889 h 6857947"/>
              <a:gd name="connsiteX2710" fmla="*/ 2704815 w 12191906"/>
              <a:gd name="connsiteY2710" fmla="*/ 499332 h 6857947"/>
              <a:gd name="connsiteX2711" fmla="*/ 3056914 w 12191906"/>
              <a:gd name="connsiteY2711" fmla="*/ 480205 h 6857947"/>
              <a:gd name="connsiteX2712" fmla="*/ 3055161 w 12191906"/>
              <a:gd name="connsiteY2712" fmla="*/ 495445 h 6857947"/>
              <a:gd name="connsiteX2713" fmla="*/ 3052875 w 12191906"/>
              <a:gd name="connsiteY2713" fmla="*/ 492930 h 6857947"/>
              <a:gd name="connsiteX2714" fmla="*/ 3047312 w 12191906"/>
              <a:gd name="connsiteY2714" fmla="*/ 504360 h 6857947"/>
              <a:gd name="connsiteX2715" fmla="*/ 3051046 w 12191906"/>
              <a:gd name="connsiteY2715" fmla="*/ 508399 h 6857947"/>
              <a:gd name="connsiteX2716" fmla="*/ 3052875 w 12191906"/>
              <a:gd name="connsiteY2716" fmla="*/ 493235 h 6857947"/>
              <a:gd name="connsiteX2717" fmla="*/ 3055161 w 12191906"/>
              <a:gd name="connsiteY2717" fmla="*/ 495750 h 6857947"/>
              <a:gd name="connsiteX2718" fmla="*/ 3060649 w 12191906"/>
              <a:gd name="connsiteY2718" fmla="*/ 484244 h 6857947"/>
              <a:gd name="connsiteX2719" fmla="*/ 3056914 w 12191906"/>
              <a:gd name="connsiteY2719" fmla="*/ 480205 h 6857947"/>
              <a:gd name="connsiteX2720" fmla="*/ 2741077 w 12191906"/>
              <a:gd name="connsiteY2720" fmla="*/ 479410 h 6857947"/>
              <a:gd name="connsiteX2721" fmla="*/ 2749229 w 12191906"/>
              <a:gd name="connsiteY2721" fmla="*/ 489621 h 6857947"/>
              <a:gd name="connsiteX2722" fmla="*/ 2751212 w 12191906"/>
              <a:gd name="connsiteY2722" fmla="*/ 484515 h 6857947"/>
              <a:gd name="connsiteX2723" fmla="*/ 2741077 w 12191906"/>
              <a:gd name="connsiteY2723" fmla="*/ 479410 h 6857947"/>
              <a:gd name="connsiteX2724" fmla="*/ 2741306 w 12191906"/>
              <a:gd name="connsiteY2724" fmla="*/ 477201 h 6857947"/>
              <a:gd name="connsiteX2725" fmla="*/ 2734372 w 12191906"/>
              <a:gd name="connsiteY2725" fmla="*/ 479106 h 6857947"/>
              <a:gd name="connsiteX2726" fmla="*/ 2741002 w 12191906"/>
              <a:gd name="connsiteY2726" fmla="*/ 479335 h 6857947"/>
              <a:gd name="connsiteX2727" fmla="*/ 2740620 w 12191906"/>
              <a:gd name="connsiteY2727" fmla="*/ 478877 h 6857947"/>
              <a:gd name="connsiteX2728" fmla="*/ 2741306 w 12191906"/>
              <a:gd name="connsiteY2728" fmla="*/ 477201 h 6857947"/>
              <a:gd name="connsiteX2729" fmla="*/ 3073432 w 12191906"/>
              <a:gd name="connsiteY2729" fmla="*/ 477148 h 6857947"/>
              <a:gd name="connsiteX2730" fmla="*/ 3071450 w 12191906"/>
              <a:gd name="connsiteY2730" fmla="*/ 482253 h 6857947"/>
              <a:gd name="connsiteX2731" fmla="*/ 3081814 w 12191906"/>
              <a:gd name="connsiteY2731" fmla="*/ 487664 h 6857947"/>
              <a:gd name="connsiteX2732" fmla="*/ 3080519 w 12191906"/>
              <a:gd name="connsiteY2732" fmla="*/ 490788 h 6857947"/>
              <a:gd name="connsiteX2733" fmla="*/ 3080681 w 12191906"/>
              <a:gd name="connsiteY2733" fmla="*/ 490990 h 6857947"/>
              <a:gd name="connsiteX2734" fmla="*/ 3080671 w 12191906"/>
              <a:gd name="connsiteY2734" fmla="*/ 491016 h 6857947"/>
              <a:gd name="connsiteX2735" fmla="*/ 3080723 w 12191906"/>
              <a:gd name="connsiteY2735" fmla="*/ 491042 h 6857947"/>
              <a:gd name="connsiteX2736" fmla="*/ 3089054 w 12191906"/>
              <a:gd name="connsiteY2736" fmla="*/ 501456 h 6857947"/>
              <a:gd name="connsiteX2737" fmla="*/ 3091035 w 12191906"/>
              <a:gd name="connsiteY2737" fmla="*/ 496350 h 6857947"/>
              <a:gd name="connsiteX2738" fmla="*/ 3080723 w 12191906"/>
              <a:gd name="connsiteY2738" fmla="*/ 491042 h 6857947"/>
              <a:gd name="connsiteX2739" fmla="*/ 3080681 w 12191906"/>
              <a:gd name="connsiteY2739" fmla="*/ 490990 h 6857947"/>
              <a:gd name="connsiteX2740" fmla="*/ 3081967 w 12191906"/>
              <a:gd name="connsiteY2740" fmla="*/ 487816 h 6857947"/>
              <a:gd name="connsiteX2741" fmla="*/ 3073432 w 12191906"/>
              <a:gd name="connsiteY2741" fmla="*/ 477148 h 6857947"/>
              <a:gd name="connsiteX2742" fmla="*/ 2741763 w 12191906"/>
              <a:gd name="connsiteY2742" fmla="*/ 476059 h 6857947"/>
              <a:gd name="connsiteX2743" fmla="*/ 2741306 w 12191906"/>
              <a:gd name="connsiteY2743" fmla="*/ 477278 h 6857947"/>
              <a:gd name="connsiteX2744" fmla="*/ 2742067 w 12191906"/>
              <a:gd name="connsiteY2744" fmla="*/ 477050 h 6857947"/>
              <a:gd name="connsiteX2745" fmla="*/ 2741763 w 12191906"/>
              <a:gd name="connsiteY2745" fmla="*/ 476059 h 6857947"/>
              <a:gd name="connsiteX2746" fmla="*/ 2741611 w 12191906"/>
              <a:gd name="connsiteY2746" fmla="*/ 475524 h 6857947"/>
              <a:gd name="connsiteX2747" fmla="*/ 2741763 w 12191906"/>
              <a:gd name="connsiteY2747" fmla="*/ 476057 h 6857947"/>
              <a:gd name="connsiteX2748" fmla="*/ 2741916 w 12191906"/>
              <a:gd name="connsiteY2748" fmla="*/ 475753 h 6857947"/>
              <a:gd name="connsiteX2749" fmla="*/ 2741611 w 12191906"/>
              <a:gd name="connsiteY2749" fmla="*/ 475524 h 6857947"/>
              <a:gd name="connsiteX2750" fmla="*/ 3238563 w 12191906"/>
              <a:gd name="connsiteY2750" fmla="*/ 473873 h 6857947"/>
              <a:gd name="connsiteX2751" fmla="*/ 3248620 w 12191906"/>
              <a:gd name="connsiteY2751" fmla="*/ 528051 h 6857947"/>
              <a:gd name="connsiteX2752" fmla="*/ 3262793 w 12191906"/>
              <a:gd name="connsiteY2752" fmla="*/ 477759 h 6857947"/>
              <a:gd name="connsiteX2753" fmla="*/ 3238563 w 12191906"/>
              <a:gd name="connsiteY2753" fmla="*/ 473873 h 6857947"/>
              <a:gd name="connsiteX2754" fmla="*/ 3705726 w 12191906"/>
              <a:gd name="connsiteY2754" fmla="*/ 468229 h 6857947"/>
              <a:gd name="connsiteX2755" fmla="*/ 3696658 w 12191906"/>
              <a:gd name="connsiteY2755" fmla="*/ 469905 h 6857947"/>
              <a:gd name="connsiteX2756" fmla="*/ 3697572 w 12191906"/>
              <a:gd name="connsiteY2756" fmla="*/ 474782 h 6857947"/>
              <a:gd name="connsiteX2757" fmla="*/ 3706640 w 12191906"/>
              <a:gd name="connsiteY2757" fmla="*/ 473106 h 6857947"/>
              <a:gd name="connsiteX2758" fmla="*/ 3705726 w 12191906"/>
              <a:gd name="connsiteY2758" fmla="*/ 468229 h 6857947"/>
              <a:gd name="connsiteX2759" fmla="*/ 3281161 w 12191906"/>
              <a:gd name="connsiteY2759" fmla="*/ 466787 h 6857947"/>
              <a:gd name="connsiteX2760" fmla="*/ 3266985 w 12191906"/>
              <a:gd name="connsiteY2760" fmla="*/ 474864 h 6857947"/>
              <a:gd name="connsiteX2761" fmla="*/ 3268892 w 12191906"/>
              <a:gd name="connsiteY2761" fmla="*/ 481875 h 6857947"/>
              <a:gd name="connsiteX2762" fmla="*/ 3283983 w 12191906"/>
              <a:gd name="connsiteY2762" fmla="*/ 479055 h 6857947"/>
              <a:gd name="connsiteX2763" fmla="*/ 3281161 w 12191906"/>
              <a:gd name="connsiteY2763" fmla="*/ 466787 h 6857947"/>
              <a:gd name="connsiteX2764" fmla="*/ 3404819 w 12191906"/>
              <a:gd name="connsiteY2764" fmla="*/ 464112 h 6857947"/>
              <a:gd name="connsiteX2765" fmla="*/ 3395750 w 12191906"/>
              <a:gd name="connsiteY2765" fmla="*/ 465788 h 6857947"/>
              <a:gd name="connsiteX2766" fmla="*/ 3396665 w 12191906"/>
              <a:gd name="connsiteY2766" fmla="*/ 470665 h 6857947"/>
              <a:gd name="connsiteX2767" fmla="*/ 3405733 w 12191906"/>
              <a:gd name="connsiteY2767" fmla="*/ 468989 h 6857947"/>
              <a:gd name="connsiteX2768" fmla="*/ 3404819 w 12191906"/>
              <a:gd name="connsiteY2768" fmla="*/ 464112 h 6857947"/>
              <a:gd name="connsiteX2769" fmla="*/ 3792582 w 12191906"/>
              <a:gd name="connsiteY2769" fmla="*/ 460763 h 6857947"/>
              <a:gd name="connsiteX2770" fmla="*/ 3786182 w 12191906"/>
              <a:gd name="connsiteY2770" fmla="*/ 497644 h 6857947"/>
              <a:gd name="connsiteX2771" fmla="*/ 3798602 w 12191906"/>
              <a:gd name="connsiteY2771" fmla="*/ 564472 h 6857947"/>
              <a:gd name="connsiteX2772" fmla="*/ 3774755 w 12191906"/>
              <a:gd name="connsiteY2772" fmla="*/ 568891 h 6857947"/>
              <a:gd name="connsiteX2773" fmla="*/ 3770183 w 12191906"/>
              <a:gd name="connsiteY2773" fmla="*/ 517304 h 6857947"/>
              <a:gd name="connsiteX2774" fmla="*/ 3757003 w 12191906"/>
              <a:gd name="connsiteY2774" fmla="*/ 468536 h 6857947"/>
              <a:gd name="connsiteX2775" fmla="*/ 3771097 w 12191906"/>
              <a:gd name="connsiteY2775" fmla="*/ 482938 h 6857947"/>
              <a:gd name="connsiteX2776" fmla="*/ 3792582 w 12191906"/>
              <a:gd name="connsiteY2776" fmla="*/ 460763 h 6857947"/>
              <a:gd name="connsiteX2777" fmla="*/ 3299764 w 12191906"/>
              <a:gd name="connsiteY2777" fmla="*/ 453696 h 6857947"/>
              <a:gd name="connsiteX2778" fmla="*/ 3290700 w 12191906"/>
              <a:gd name="connsiteY2778" fmla="*/ 455381 h 6857947"/>
              <a:gd name="connsiteX2779" fmla="*/ 3291605 w 12191906"/>
              <a:gd name="connsiteY2779" fmla="*/ 460251 h 6857947"/>
              <a:gd name="connsiteX2780" fmla="*/ 3300669 w 12191906"/>
              <a:gd name="connsiteY2780" fmla="*/ 458566 h 6857947"/>
              <a:gd name="connsiteX2781" fmla="*/ 2733380 w 12191906"/>
              <a:gd name="connsiteY2781" fmla="*/ 449311 h 6857947"/>
              <a:gd name="connsiteX2782" fmla="*/ 2727746 w 12191906"/>
              <a:gd name="connsiteY2782" fmla="*/ 451673 h 6857947"/>
              <a:gd name="connsiteX2783" fmla="*/ 2741610 w 12191906"/>
              <a:gd name="connsiteY2783" fmla="*/ 475448 h 6857947"/>
              <a:gd name="connsiteX2784" fmla="*/ 2733380 w 12191906"/>
              <a:gd name="connsiteY2784" fmla="*/ 449311 h 6857947"/>
              <a:gd name="connsiteX2785" fmla="*/ 3065982 w 12191906"/>
              <a:gd name="connsiteY2785" fmla="*/ 436467 h 6857947"/>
              <a:gd name="connsiteX2786" fmla="*/ 3088614 w 12191906"/>
              <a:gd name="connsiteY2786" fmla="*/ 452012 h 6857947"/>
              <a:gd name="connsiteX2787" fmla="*/ 3065982 w 12191906"/>
              <a:gd name="connsiteY2787" fmla="*/ 436467 h 6857947"/>
              <a:gd name="connsiteX2788" fmla="*/ 2563740 w 12191906"/>
              <a:gd name="connsiteY2788" fmla="*/ 436425 h 6857947"/>
              <a:gd name="connsiteX2789" fmla="*/ 2550178 w 12191906"/>
              <a:gd name="connsiteY2789" fmla="*/ 450598 h 6857947"/>
              <a:gd name="connsiteX2790" fmla="*/ 2546901 w 12191906"/>
              <a:gd name="connsiteY2790" fmla="*/ 442064 h 6857947"/>
              <a:gd name="connsiteX2791" fmla="*/ 2549339 w 12191906"/>
              <a:gd name="connsiteY2791" fmla="*/ 453037 h 6857947"/>
              <a:gd name="connsiteX2792" fmla="*/ 2549264 w 12191906"/>
              <a:gd name="connsiteY2792" fmla="*/ 453265 h 6857947"/>
              <a:gd name="connsiteX2793" fmla="*/ 2542405 w 12191906"/>
              <a:gd name="connsiteY2793" fmla="*/ 465076 h 6857947"/>
              <a:gd name="connsiteX2794" fmla="*/ 2541947 w 12191906"/>
              <a:gd name="connsiteY2794" fmla="*/ 514606 h 6857947"/>
              <a:gd name="connsiteX2795" fmla="*/ 2563894 w 12191906"/>
              <a:gd name="connsiteY2795" fmla="*/ 479097 h 6857947"/>
              <a:gd name="connsiteX2796" fmla="*/ 2551321 w 12191906"/>
              <a:gd name="connsiteY2796" fmla="*/ 453494 h 6857947"/>
              <a:gd name="connsiteX2797" fmla="*/ 2566255 w 12191906"/>
              <a:gd name="connsiteY2797" fmla="*/ 445569 h 6857947"/>
              <a:gd name="connsiteX2798" fmla="*/ 2563740 w 12191906"/>
              <a:gd name="connsiteY2798" fmla="*/ 436425 h 6857947"/>
              <a:gd name="connsiteX2799" fmla="*/ 2712098 w 12191906"/>
              <a:gd name="connsiteY2799" fmla="*/ 434176 h 6857947"/>
              <a:gd name="connsiteX2800" fmla="*/ 2696553 w 12191906"/>
              <a:gd name="connsiteY2800" fmla="*/ 475172 h 6857947"/>
              <a:gd name="connsiteX2801" fmla="*/ 2720637 w 12191906"/>
              <a:gd name="connsiteY2801" fmla="*/ 461684 h 6857947"/>
              <a:gd name="connsiteX2802" fmla="*/ 2712098 w 12191906"/>
              <a:gd name="connsiteY2802" fmla="*/ 434176 h 6857947"/>
              <a:gd name="connsiteX2803" fmla="*/ 3227134 w 12191906"/>
              <a:gd name="connsiteY2803" fmla="*/ 433793 h 6857947"/>
              <a:gd name="connsiteX2804" fmla="*/ 3223019 w 12191906"/>
              <a:gd name="connsiteY2804" fmla="*/ 435698 h 6857947"/>
              <a:gd name="connsiteX2805" fmla="*/ 3227515 w 12191906"/>
              <a:gd name="connsiteY2805" fmla="*/ 459701 h 6857947"/>
              <a:gd name="connsiteX2806" fmla="*/ 3235059 w 12191906"/>
              <a:gd name="connsiteY2806" fmla="*/ 456805 h 6857947"/>
              <a:gd name="connsiteX2807" fmla="*/ 3227134 w 12191906"/>
              <a:gd name="connsiteY2807" fmla="*/ 433793 h 6857947"/>
              <a:gd name="connsiteX2808" fmla="*/ 3185750 w 12191906"/>
              <a:gd name="connsiteY2808" fmla="*/ 426247 h 6857947"/>
              <a:gd name="connsiteX2809" fmla="*/ 3183845 w 12191906"/>
              <a:gd name="connsiteY2809" fmla="*/ 431351 h 6857947"/>
              <a:gd name="connsiteX2810" fmla="*/ 3194130 w 12191906"/>
              <a:gd name="connsiteY2810" fmla="*/ 436721 h 6857947"/>
              <a:gd name="connsiteX2811" fmla="*/ 3194194 w 12191906"/>
              <a:gd name="connsiteY2811" fmla="*/ 436801 h 6857947"/>
              <a:gd name="connsiteX2812" fmla="*/ 3192989 w 12191906"/>
              <a:gd name="connsiteY2812" fmla="*/ 439886 h 6857947"/>
              <a:gd name="connsiteX2813" fmla="*/ 3193099 w 12191906"/>
              <a:gd name="connsiteY2813" fmla="*/ 440025 h 6857947"/>
              <a:gd name="connsiteX2814" fmla="*/ 3193065 w 12191906"/>
              <a:gd name="connsiteY2814" fmla="*/ 440114 h 6857947"/>
              <a:gd name="connsiteX2815" fmla="*/ 3193243 w 12191906"/>
              <a:gd name="connsiteY2815" fmla="*/ 440206 h 6857947"/>
              <a:gd name="connsiteX2816" fmla="*/ 3201448 w 12191906"/>
              <a:gd name="connsiteY2816" fmla="*/ 450554 h 6857947"/>
              <a:gd name="connsiteX2817" fmla="*/ 3203429 w 12191906"/>
              <a:gd name="connsiteY2817" fmla="*/ 445448 h 6857947"/>
              <a:gd name="connsiteX2818" fmla="*/ 3193243 w 12191906"/>
              <a:gd name="connsiteY2818" fmla="*/ 440206 h 6857947"/>
              <a:gd name="connsiteX2819" fmla="*/ 3193099 w 12191906"/>
              <a:gd name="connsiteY2819" fmla="*/ 440025 h 6857947"/>
              <a:gd name="connsiteX2820" fmla="*/ 3194284 w 12191906"/>
              <a:gd name="connsiteY2820" fmla="*/ 436915 h 6857947"/>
              <a:gd name="connsiteX2821" fmla="*/ 3194194 w 12191906"/>
              <a:gd name="connsiteY2821" fmla="*/ 436801 h 6857947"/>
              <a:gd name="connsiteX2822" fmla="*/ 3194208 w 12191906"/>
              <a:gd name="connsiteY2822" fmla="*/ 436762 h 6857947"/>
              <a:gd name="connsiteX2823" fmla="*/ 3194130 w 12191906"/>
              <a:gd name="connsiteY2823" fmla="*/ 436721 h 6857947"/>
              <a:gd name="connsiteX2824" fmla="*/ 2727899 w 12191906"/>
              <a:gd name="connsiteY2824" fmla="*/ 404963 h 6857947"/>
              <a:gd name="connsiteX2825" fmla="*/ 2739630 w 12191906"/>
              <a:gd name="connsiteY2825" fmla="*/ 417765 h 6857947"/>
              <a:gd name="connsiteX2826" fmla="*/ 2730631 w 12191906"/>
              <a:gd name="connsiteY2826" fmla="*/ 419430 h 6857947"/>
              <a:gd name="connsiteX2827" fmla="*/ 2730551 w 12191906"/>
              <a:gd name="connsiteY2827" fmla="*/ 419360 h 6857947"/>
              <a:gd name="connsiteX2828" fmla="*/ 3571716 w 12191906"/>
              <a:gd name="connsiteY2828" fmla="*/ 403157 h 6857947"/>
              <a:gd name="connsiteX2829" fmla="*/ 3572632 w 12191906"/>
              <a:gd name="connsiteY2829" fmla="*/ 408033 h 6857947"/>
              <a:gd name="connsiteX2830" fmla="*/ 3563565 w 12191906"/>
              <a:gd name="connsiteY2830" fmla="*/ 409710 h 6857947"/>
              <a:gd name="connsiteX2831" fmla="*/ 3562651 w 12191906"/>
              <a:gd name="connsiteY2831" fmla="*/ 404834 h 6857947"/>
              <a:gd name="connsiteX2832" fmla="*/ 3571716 w 12191906"/>
              <a:gd name="connsiteY2832" fmla="*/ 403157 h 6857947"/>
              <a:gd name="connsiteX2833" fmla="*/ 3384318 w 12191906"/>
              <a:gd name="connsiteY2833" fmla="*/ 402162 h 6857947"/>
              <a:gd name="connsiteX2834" fmla="*/ 3383327 w 12191906"/>
              <a:gd name="connsiteY2834" fmla="*/ 404524 h 6857947"/>
              <a:gd name="connsiteX2835" fmla="*/ 3391939 w 12191906"/>
              <a:gd name="connsiteY2835" fmla="*/ 415192 h 6857947"/>
              <a:gd name="connsiteX2836" fmla="*/ 3393921 w 12191906"/>
              <a:gd name="connsiteY2836" fmla="*/ 410087 h 6857947"/>
              <a:gd name="connsiteX2837" fmla="*/ 3384318 w 12191906"/>
              <a:gd name="connsiteY2837" fmla="*/ 402162 h 6857947"/>
              <a:gd name="connsiteX2838" fmla="*/ 3307845 w 12191906"/>
              <a:gd name="connsiteY2838" fmla="*/ 401836 h 6857947"/>
              <a:gd name="connsiteX2839" fmla="*/ 3290930 w 12191906"/>
              <a:gd name="connsiteY2839" fmla="*/ 407170 h 6857947"/>
              <a:gd name="connsiteX2840" fmla="*/ 3297864 w 12191906"/>
              <a:gd name="connsiteY2840" fmla="*/ 434145 h 6857947"/>
              <a:gd name="connsiteX2841" fmla="*/ 3312874 w 12191906"/>
              <a:gd name="connsiteY2841" fmla="*/ 429192 h 6857947"/>
              <a:gd name="connsiteX2842" fmla="*/ 3307845 w 12191906"/>
              <a:gd name="connsiteY2842" fmla="*/ 401836 h 6857947"/>
              <a:gd name="connsiteX2843" fmla="*/ 3252452 w 12191906"/>
              <a:gd name="connsiteY2843" fmla="*/ 401241 h 6857947"/>
              <a:gd name="connsiteX2844" fmla="*/ 3234322 w 12191906"/>
              <a:gd name="connsiteY2844" fmla="*/ 404608 h 6857947"/>
              <a:gd name="connsiteX2845" fmla="*/ 3235670 w 12191906"/>
              <a:gd name="connsiteY2845" fmla="*/ 411875 h 6857947"/>
              <a:gd name="connsiteX2846" fmla="*/ 3253803 w 12191906"/>
              <a:gd name="connsiteY2846" fmla="*/ 408508 h 6857947"/>
              <a:gd name="connsiteX2847" fmla="*/ 2911631 w 12191906"/>
              <a:gd name="connsiteY2847" fmla="*/ 400876 h 6857947"/>
              <a:gd name="connsiteX2848" fmla="*/ 2908632 w 12191906"/>
              <a:gd name="connsiteY2848" fmla="*/ 401433 h 6857947"/>
              <a:gd name="connsiteX2849" fmla="*/ 2911335 w 12191906"/>
              <a:gd name="connsiteY2849" fmla="*/ 415967 h 6857947"/>
              <a:gd name="connsiteX2850" fmla="*/ 2914331 w 12191906"/>
              <a:gd name="connsiteY2850" fmla="*/ 415411 h 6857947"/>
              <a:gd name="connsiteX2851" fmla="*/ 3307617 w 12191906"/>
              <a:gd name="connsiteY2851" fmla="*/ 400845 h 6857947"/>
              <a:gd name="connsiteX2852" fmla="*/ 3307846 w 12191906"/>
              <a:gd name="connsiteY2852" fmla="*/ 401759 h 6857947"/>
              <a:gd name="connsiteX2853" fmla="*/ 3308303 w 12191906"/>
              <a:gd name="connsiteY2853" fmla="*/ 401607 h 6857947"/>
              <a:gd name="connsiteX2854" fmla="*/ 3307617 w 12191906"/>
              <a:gd name="connsiteY2854" fmla="*/ 400845 h 6857947"/>
              <a:gd name="connsiteX2855" fmla="*/ 2760658 w 12191906"/>
              <a:gd name="connsiteY2855" fmla="*/ 400239 h 6857947"/>
              <a:gd name="connsiteX2856" fmla="*/ 2757763 w 12191906"/>
              <a:gd name="connsiteY2856" fmla="*/ 414336 h 6857947"/>
              <a:gd name="connsiteX2857" fmla="*/ 2757611 w 12191906"/>
              <a:gd name="connsiteY2857" fmla="*/ 414336 h 6857947"/>
              <a:gd name="connsiteX2858" fmla="*/ 2758829 w 12191906"/>
              <a:gd name="connsiteY2858" fmla="*/ 415708 h 6857947"/>
              <a:gd name="connsiteX2859" fmla="*/ 2764393 w 12191906"/>
              <a:gd name="connsiteY2859" fmla="*/ 404278 h 6857947"/>
              <a:gd name="connsiteX2860" fmla="*/ 2760658 w 12191906"/>
              <a:gd name="connsiteY2860" fmla="*/ 400239 h 6857947"/>
              <a:gd name="connsiteX2861" fmla="*/ 3173547 w 12191906"/>
              <a:gd name="connsiteY2861" fmla="*/ 397247 h 6857947"/>
              <a:gd name="connsiteX2862" fmla="*/ 3170551 w 12191906"/>
              <a:gd name="connsiteY2862" fmla="*/ 397803 h 6857947"/>
              <a:gd name="connsiteX2863" fmla="*/ 3173249 w 12191906"/>
              <a:gd name="connsiteY2863" fmla="*/ 412338 h 6857947"/>
              <a:gd name="connsiteX2864" fmla="*/ 3176245 w 12191906"/>
              <a:gd name="connsiteY2864" fmla="*/ 411781 h 6857947"/>
              <a:gd name="connsiteX2865" fmla="*/ 2732390 w 12191906"/>
              <a:gd name="connsiteY2865" fmla="*/ 389647 h 6857947"/>
              <a:gd name="connsiteX2866" fmla="*/ 2727899 w 12191906"/>
              <a:gd name="connsiteY2866" fmla="*/ 404963 h 6857947"/>
              <a:gd name="connsiteX2867" fmla="*/ 2721265 w 12191906"/>
              <a:gd name="connsiteY2867" fmla="*/ 411135 h 6857947"/>
              <a:gd name="connsiteX2868" fmla="*/ 2730551 w 12191906"/>
              <a:gd name="connsiteY2868" fmla="*/ 419360 h 6857947"/>
              <a:gd name="connsiteX2869" fmla="*/ 2730568 w 12191906"/>
              <a:gd name="connsiteY2869" fmla="*/ 419441 h 6857947"/>
              <a:gd name="connsiteX2870" fmla="*/ 2730631 w 12191906"/>
              <a:gd name="connsiteY2870" fmla="*/ 419430 h 6857947"/>
              <a:gd name="connsiteX2871" fmla="*/ 2730642 w 12191906"/>
              <a:gd name="connsiteY2871" fmla="*/ 419441 h 6857947"/>
              <a:gd name="connsiteX2872" fmla="*/ 2735820 w 12191906"/>
              <a:gd name="connsiteY2872" fmla="*/ 430947 h 6857947"/>
              <a:gd name="connsiteX2873" fmla="*/ 2739630 w 12191906"/>
              <a:gd name="connsiteY2873" fmla="*/ 417765 h 6857947"/>
              <a:gd name="connsiteX2874" fmla="*/ 2748696 w 12191906"/>
              <a:gd name="connsiteY2874" fmla="*/ 416088 h 6857947"/>
              <a:gd name="connsiteX2875" fmla="*/ 2753879 w 12191906"/>
              <a:gd name="connsiteY2875" fmla="*/ 427594 h 6857947"/>
              <a:gd name="connsiteX2876" fmla="*/ 2756392 w 12191906"/>
              <a:gd name="connsiteY2876" fmla="*/ 414641 h 6857947"/>
              <a:gd name="connsiteX2877" fmla="*/ 2757610 w 12191906"/>
              <a:gd name="connsiteY2877" fmla="*/ 414412 h 6857947"/>
              <a:gd name="connsiteX2878" fmla="*/ 2756544 w 12191906"/>
              <a:gd name="connsiteY2878" fmla="*/ 413269 h 6857947"/>
              <a:gd name="connsiteX2879" fmla="*/ 2756392 w 12191906"/>
              <a:gd name="connsiteY2879" fmla="*/ 414640 h 6857947"/>
              <a:gd name="connsiteX2880" fmla="*/ 2748696 w 12191906"/>
              <a:gd name="connsiteY2880" fmla="*/ 416088 h 6857947"/>
              <a:gd name="connsiteX2881" fmla="*/ 2743972 w 12191906"/>
              <a:gd name="connsiteY2881" fmla="*/ 390561 h 6857947"/>
              <a:gd name="connsiteX2882" fmla="*/ 2732390 w 12191906"/>
              <a:gd name="connsiteY2882" fmla="*/ 389647 h 6857947"/>
              <a:gd name="connsiteX2883" fmla="*/ 2590251 w 12191906"/>
              <a:gd name="connsiteY2883" fmla="*/ 388415 h 6857947"/>
              <a:gd name="connsiteX2884" fmla="*/ 2586365 w 12191906"/>
              <a:gd name="connsiteY2884" fmla="*/ 427506 h 6857947"/>
              <a:gd name="connsiteX2885" fmla="*/ 2601148 w 12191906"/>
              <a:gd name="connsiteY2885" fmla="*/ 424762 h 6857947"/>
              <a:gd name="connsiteX2886" fmla="*/ 2590251 w 12191906"/>
              <a:gd name="connsiteY2886" fmla="*/ 388415 h 6857947"/>
              <a:gd name="connsiteX2887" fmla="*/ 3311730 w 12191906"/>
              <a:gd name="connsiteY2887" fmla="*/ 387815 h 6857947"/>
              <a:gd name="connsiteX2888" fmla="*/ 3309063 w 12191906"/>
              <a:gd name="connsiteY2888" fmla="*/ 401302 h 6857947"/>
              <a:gd name="connsiteX2889" fmla="*/ 3308301 w 12191906"/>
              <a:gd name="connsiteY2889" fmla="*/ 401531 h 6857947"/>
              <a:gd name="connsiteX2890" fmla="*/ 3309901 w 12191906"/>
              <a:gd name="connsiteY2890" fmla="*/ 403284 h 6857947"/>
              <a:gd name="connsiteX2891" fmla="*/ 3315463 w 12191906"/>
              <a:gd name="connsiteY2891" fmla="*/ 391854 h 6857947"/>
              <a:gd name="connsiteX2892" fmla="*/ 3311730 w 12191906"/>
              <a:gd name="connsiteY2892" fmla="*/ 387815 h 6857947"/>
              <a:gd name="connsiteX2893" fmla="*/ 3816738 w 12191906"/>
              <a:gd name="connsiteY2893" fmla="*/ 382659 h 6857947"/>
              <a:gd name="connsiteX2894" fmla="*/ 3824434 w 12191906"/>
              <a:gd name="connsiteY2894" fmla="*/ 402243 h 6857947"/>
              <a:gd name="connsiteX2895" fmla="*/ 3817042 w 12191906"/>
              <a:gd name="connsiteY2895" fmla="*/ 419692 h 6857947"/>
              <a:gd name="connsiteX2896" fmla="*/ 3816738 w 12191906"/>
              <a:gd name="connsiteY2896" fmla="*/ 382659 h 6857947"/>
              <a:gd name="connsiteX2897" fmla="*/ 3228732 w 12191906"/>
              <a:gd name="connsiteY2897" fmla="*/ 376871 h 6857947"/>
              <a:gd name="connsiteX2898" fmla="*/ 3200460 w 12191906"/>
              <a:gd name="connsiteY2898" fmla="*/ 424952 h 6857947"/>
              <a:gd name="connsiteX2899" fmla="*/ 3228732 w 12191906"/>
              <a:gd name="connsiteY2899" fmla="*/ 376871 h 6857947"/>
              <a:gd name="connsiteX2900" fmla="*/ 3596478 w 12191906"/>
              <a:gd name="connsiteY2900" fmla="*/ 365514 h 6857947"/>
              <a:gd name="connsiteX2901" fmla="*/ 3634419 w 12191906"/>
              <a:gd name="connsiteY2901" fmla="*/ 380297 h 6857947"/>
              <a:gd name="connsiteX2902" fmla="*/ 3618267 w 12191906"/>
              <a:gd name="connsiteY2902" fmla="*/ 487433 h 6857947"/>
              <a:gd name="connsiteX2903" fmla="*/ 3584592 w 12191906"/>
              <a:gd name="connsiteY2903" fmla="*/ 511513 h 6857947"/>
              <a:gd name="connsiteX2904" fmla="*/ 3576212 w 12191906"/>
              <a:gd name="connsiteY2904" fmla="*/ 466402 h 6857947"/>
              <a:gd name="connsiteX2905" fmla="*/ 3602724 w 12191906"/>
              <a:gd name="connsiteY2905" fmla="*/ 417483 h 6857947"/>
              <a:gd name="connsiteX2906" fmla="*/ 3594116 w 12191906"/>
              <a:gd name="connsiteY2906" fmla="*/ 371229 h 6857947"/>
              <a:gd name="connsiteX2907" fmla="*/ 3596478 w 12191906"/>
              <a:gd name="connsiteY2907" fmla="*/ 365514 h 6857947"/>
              <a:gd name="connsiteX2908" fmla="*/ 3517615 w 12191906"/>
              <a:gd name="connsiteY2908" fmla="*/ 363152 h 6857947"/>
              <a:gd name="connsiteX2909" fmla="*/ 3517614 w 12191906"/>
              <a:gd name="connsiteY2909" fmla="*/ 363200 h 6857947"/>
              <a:gd name="connsiteX2910" fmla="*/ 3517574 w 12191906"/>
              <a:gd name="connsiteY2910" fmla="*/ 363207 h 6857947"/>
              <a:gd name="connsiteX2911" fmla="*/ 3535601 w 12191906"/>
              <a:gd name="connsiteY2911" fmla="*/ 359876 h 6857947"/>
              <a:gd name="connsiteX2912" fmla="*/ 3546347 w 12191906"/>
              <a:gd name="connsiteY2912" fmla="*/ 417711 h 6857947"/>
              <a:gd name="connsiteX2913" fmla="*/ 3546957 w 12191906"/>
              <a:gd name="connsiteY2913" fmla="*/ 416264 h 6857947"/>
              <a:gd name="connsiteX2914" fmla="*/ 3556251 w 12191906"/>
              <a:gd name="connsiteY2914" fmla="*/ 424949 h 6857947"/>
              <a:gd name="connsiteX2915" fmla="*/ 3554271 w 12191906"/>
              <a:gd name="connsiteY2915" fmla="*/ 430055 h 6857947"/>
              <a:gd name="connsiteX2916" fmla="*/ 3545737 w 12191906"/>
              <a:gd name="connsiteY2916" fmla="*/ 419387 h 6857947"/>
              <a:gd name="connsiteX2917" fmla="*/ 3546271 w 12191906"/>
              <a:gd name="connsiteY2917" fmla="*/ 418092 h 6857947"/>
              <a:gd name="connsiteX2918" fmla="*/ 3523405 w 12191906"/>
              <a:gd name="connsiteY2918" fmla="*/ 443618 h 6857947"/>
              <a:gd name="connsiteX2919" fmla="*/ 3534763 w 12191906"/>
              <a:gd name="connsiteY2919" fmla="*/ 457487 h 6857947"/>
              <a:gd name="connsiteX2920" fmla="*/ 3535831 w 12191906"/>
              <a:gd name="connsiteY2920" fmla="*/ 538945 h 6857947"/>
              <a:gd name="connsiteX2921" fmla="*/ 3541547 w 12191906"/>
              <a:gd name="connsiteY2921" fmla="*/ 548241 h 6857947"/>
              <a:gd name="connsiteX2922" fmla="*/ 3436223 w 12191906"/>
              <a:gd name="connsiteY2922" fmla="*/ 580626 h 6857947"/>
              <a:gd name="connsiteX2923" fmla="*/ 3475698 w 12191906"/>
              <a:gd name="connsiteY2923" fmla="*/ 566148 h 6857947"/>
              <a:gd name="connsiteX2924" fmla="*/ 3490788 w 12191906"/>
              <a:gd name="connsiteY2924" fmla="*/ 525457 h 6857947"/>
              <a:gd name="connsiteX2925" fmla="*/ 3466628 w 12191906"/>
              <a:gd name="connsiteY2925" fmla="*/ 497568 h 6857947"/>
              <a:gd name="connsiteX2926" fmla="*/ 3496276 w 12191906"/>
              <a:gd name="connsiteY2926" fmla="*/ 428836 h 6857947"/>
              <a:gd name="connsiteX2927" fmla="*/ 3517005 w 12191906"/>
              <a:gd name="connsiteY2927" fmla="*/ 421597 h 6857947"/>
              <a:gd name="connsiteX2928" fmla="*/ 3517614 w 12191906"/>
              <a:gd name="connsiteY2928" fmla="*/ 363200 h 6857947"/>
              <a:gd name="connsiteX2929" fmla="*/ 3079242 w 12191906"/>
              <a:gd name="connsiteY2929" fmla="*/ 359048 h 6857947"/>
              <a:gd name="connsiteX2930" fmla="*/ 3096081 w 12191906"/>
              <a:gd name="connsiteY2930" fmla="*/ 390900 h 6857947"/>
              <a:gd name="connsiteX2931" fmla="*/ 3079242 w 12191906"/>
              <a:gd name="connsiteY2931" fmla="*/ 359048 h 6857947"/>
              <a:gd name="connsiteX2932" fmla="*/ 3727137 w 12191906"/>
              <a:gd name="connsiteY2932" fmla="*/ 354846 h 6857947"/>
              <a:gd name="connsiteX2933" fmla="*/ 3747327 w 12191906"/>
              <a:gd name="connsiteY2933" fmla="*/ 376868 h 6857947"/>
              <a:gd name="connsiteX2934" fmla="*/ 3742755 w 12191906"/>
              <a:gd name="connsiteY2934" fmla="*/ 417177 h 6857947"/>
              <a:gd name="connsiteX2935" fmla="*/ 3711672 w 12191906"/>
              <a:gd name="connsiteY2935" fmla="*/ 432798 h 6857947"/>
              <a:gd name="connsiteX2936" fmla="*/ 3727137 w 12191906"/>
              <a:gd name="connsiteY2936" fmla="*/ 354846 h 6857947"/>
              <a:gd name="connsiteX2937" fmla="*/ 3196585 w 12191906"/>
              <a:gd name="connsiteY2937" fmla="*/ 352918 h 6857947"/>
              <a:gd name="connsiteX2938" fmla="*/ 3187520 w 12191906"/>
              <a:gd name="connsiteY2938" fmla="*/ 354601 h 6857947"/>
              <a:gd name="connsiteX2939" fmla="*/ 3188410 w 12191906"/>
              <a:gd name="connsiteY2939" fmla="*/ 359396 h 6857947"/>
              <a:gd name="connsiteX2940" fmla="*/ 3197476 w 12191906"/>
              <a:gd name="connsiteY2940" fmla="*/ 357712 h 6857947"/>
              <a:gd name="connsiteX2941" fmla="*/ 3755479 w 12191906"/>
              <a:gd name="connsiteY2941" fmla="*/ 349055 h 6857947"/>
              <a:gd name="connsiteX2942" fmla="*/ 3758145 w 12191906"/>
              <a:gd name="connsiteY2942" fmla="*/ 363609 h 6857947"/>
              <a:gd name="connsiteX2943" fmla="*/ 3755099 w 12191906"/>
              <a:gd name="connsiteY2943" fmla="*/ 364143 h 6857947"/>
              <a:gd name="connsiteX2944" fmla="*/ 3752431 w 12191906"/>
              <a:gd name="connsiteY2944" fmla="*/ 349589 h 6857947"/>
              <a:gd name="connsiteX2945" fmla="*/ 3755479 w 12191906"/>
              <a:gd name="connsiteY2945" fmla="*/ 349055 h 6857947"/>
              <a:gd name="connsiteX2946" fmla="*/ 3870847 w 12191906"/>
              <a:gd name="connsiteY2946" fmla="*/ 347607 h 6857947"/>
              <a:gd name="connsiteX2947" fmla="*/ 3871762 w 12191906"/>
              <a:gd name="connsiteY2947" fmla="*/ 352484 h 6857947"/>
              <a:gd name="connsiteX2948" fmla="*/ 3862693 w 12191906"/>
              <a:gd name="connsiteY2948" fmla="*/ 354161 h 6857947"/>
              <a:gd name="connsiteX2949" fmla="*/ 3861779 w 12191906"/>
              <a:gd name="connsiteY2949" fmla="*/ 349284 h 6857947"/>
              <a:gd name="connsiteX2950" fmla="*/ 3870847 w 12191906"/>
              <a:gd name="connsiteY2950" fmla="*/ 347607 h 6857947"/>
              <a:gd name="connsiteX2951" fmla="*/ 3840821 w 12191906"/>
              <a:gd name="connsiteY2951" fmla="*/ 347074 h 6857947"/>
              <a:gd name="connsiteX2952" fmla="*/ 3847908 w 12191906"/>
              <a:gd name="connsiteY2952" fmla="*/ 374811 h 6857947"/>
              <a:gd name="connsiteX2953" fmla="*/ 3820624 w 12191906"/>
              <a:gd name="connsiteY2953" fmla="*/ 379916 h 6857947"/>
              <a:gd name="connsiteX2954" fmla="*/ 3816204 w 12191906"/>
              <a:gd name="connsiteY2954" fmla="*/ 356066 h 6857947"/>
              <a:gd name="connsiteX2955" fmla="*/ 3840821 w 12191906"/>
              <a:gd name="connsiteY2955" fmla="*/ 347074 h 6857947"/>
              <a:gd name="connsiteX2956" fmla="*/ 2493262 w 12191906"/>
              <a:gd name="connsiteY2956" fmla="*/ 342092 h 6857947"/>
              <a:gd name="connsiteX2957" fmla="*/ 2497377 w 12191906"/>
              <a:gd name="connsiteY2957" fmla="*/ 393679 h 6857947"/>
              <a:gd name="connsiteX2958" fmla="*/ 2476117 w 12191906"/>
              <a:gd name="connsiteY2958" fmla="*/ 380344 h 6857947"/>
              <a:gd name="connsiteX2959" fmla="*/ 2460877 w 12191906"/>
              <a:gd name="connsiteY2959" fmla="*/ 418292 h 6857947"/>
              <a:gd name="connsiteX2960" fmla="*/ 2489909 w 12191906"/>
              <a:gd name="connsiteY2960" fmla="*/ 461193 h 6857947"/>
              <a:gd name="connsiteX2961" fmla="*/ 2507816 w 12191906"/>
              <a:gd name="connsiteY2961" fmla="*/ 437647 h 6857947"/>
              <a:gd name="connsiteX2962" fmla="*/ 2501339 w 12191906"/>
              <a:gd name="connsiteY2962" fmla="*/ 429036 h 6857947"/>
              <a:gd name="connsiteX2963" fmla="*/ 2510483 w 12191906"/>
              <a:gd name="connsiteY2963" fmla="*/ 347884 h 6857947"/>
              <a:gd name="connsiteX2964" fmla="*/ 2493262 w 12191906"/>
              <a:gd name="connsiteY2964" fmla="*/ 342092 h 6857947"/>
              <a:gd name="connsiteX2965" fmla="*/ 2675186 w 12191906"/>
              <a:gd name="connsiteY2965" fmla="*/ 339827 h 6857947"/>
              <a:gd name="connsiteX2966" fmla="*/ 2672190 w 12191906"/>
              <a:gd name="connsiteY2966" fmla="*/ 340384 h 6857947"/>
              <a:gd name="connsiteX2967" fmla="*/ 2674877 w 12191906"/>
              <a:gd name="connsiteY2967" fmla="*/ 354844 h 6857947"/>
              <a:gd name="connsiteX2968" fmla="*/ 2677873 w 12191906"/>
              <a:gd name="connsiteY2968" fmla="*/ 354287 h 6857947"/>
              <a:gd name="connsiteX2969" fmla="*/ 2515437 w 12191906"/>
              <a:gd name="connsiteY2969" fmla="*/ 339274 h 6857947"/>
              <a:gd name="connsiteX2970" fmla="*/ 2509570 w 12191906"/>
              <a:gd name="connsiteY2970" fmla="*/ 340569 h 6857947"/>
              <a:gd name="connsiteX2971" fmla="*/ 2510484 w 12191906"/>
              <a:gd name="connsiteY2971" fmla="*/ 347808 h 6857947"/>
              <a:gd name="connsiteX2972" fmla="*/ 2526563 w 12191906"/>
              <a:gd name="connsiteY2972" fmla="*/ 353219 h 6857947"/>
              <a:gd name="connsiteX2973" fmla="*/ 2515437 w 12191906"/>
              <a:gd name="connsiteY2973" fmla="*/ 339274 h 6857947"/>
              <a:gd name="connsiteX2974" fmla="*/ 2892986 w 12191906"/>
              <a:gd name="connsiteY2974" fmla="*/ 334291 h 6857947"/>
              <a:gd name="connsiteX2975" fmla="*/ 2883917 w 12191906"/>
              <a:gd name="connsiteY2975" fmla="*/ 335977 h 6857947"/>
              <a:gd name="connsiteX2976" fmla="*/ 2884821 w 12191906"/>
              <a:gd name="connsiteY2976" fmla="*/ 340846 h 6857947"/>
              <a:gd name="connsiteX2977" fmla="*/ 2893893 w 12191906"/>
              <a:gd name="connsiteY2977" fmla="*/ 339160 h 6857947"/>
              <a:gd name="connsiteX2978" fmla="*/ 2553082 w 12191906"/>
              <a:gd name="connsiteY2978" fmla="*/ 322478 h 6857947"/>
              <a:gd name="connsiteX2979" fmla="*/ 2544018 w 12191906"/>
              <a:gd name="connsiteY2979" fmla="*/ 324161 h 6857947"/>
              <a:gd name="connsiteX2980" fmla="*/ 2544908 w 12191906"/>
              <a:gd name="connsiteY2980" fmla="*/ 328956 h 6857947"/>
              <a:gd name="connsiteX2981" fmla="*/ 2553973 w 12191906"/>
              <a:gd name="connsiteY2981" fmla="*/ 327272 h 6857947"/>
              <a:gd name="connsiteX2982" fmla="*/ 3524549 w 12191906"/>
              <a:gd name="connsiteY2982" fmla="*/ 316975 h 6857947"/>
              <a:gd name="connsiteX2983" fmla="*/ 3527217 w 12191906"/>
              <a:gd name="connsiteY2983" fmla="*/ 331529 h 6857947"/>
              <a:gd name="connsiteX2984" fmla="*/ 3524167 w 12191906"/>
              <a:gd name="connsiteY2984" fmla="*/ 332063 h 6857947"/>
              <a:gd name="connsiteX2985" fmla="*/ 3521499 w 12191906"/>
              <a:gd name="connsiteY2985" fmla="*/ 317508 h 6857947"/>
              <a:gd name="connsiteX2986" fmla="*/ 3524549 w 12191906"/>
              <a:gd name="connsiteY2986" fmla="*/ 316975 h 6857947"/>
              <a:gd name="connsiteX2987" fmla="*/ 3564631 w 12191906"/>
              <a:gd name="connsiteY2987" fmla="*/ 314537 h 6857947"/>
              <a:gd name="connsiteX2988" fmla="*/ 3565547 w 12191906"/>
              <a:gd name="connsiteY2988" fmla="*/ 319337 h 6857947"/>
              <a:gd name="connsiteX2989" fmla="*/ 3556479 w 12191906"/>
              <a:gd name="connsiteY2989" fmla="*/ 321014 h 6857947"/>
              <a:gd name="connsiteX2990" fmla="*/ 3555567 w 12191906"/>
              <a:gd name="connsiteY2990" fmla="*/ 316213 h 6857947"/>
              <a:gd name="connsiteX2991" fmla="*/ 3564631 w 12191906"/>
              <a:gd name="connsiteY2991" fmla="*/ 314537 h 6857947"/>
              <a:gd name="connsiteX2992" fmla="*/ 2531352 w 12191906"/>
              <a:gd name="connsiteY2992" fmla="*/ 306503 h 6857947"/>
              <a:gd name="connsiteX2993" fmla="*/ 2504149 w 12191906"/>
              <a:gd name="connsiteY2993" fmla="*/ 311532 h 6857947"/>
              <a:gd name="connsiteX2994" fmla="*/ 2515350 w 12191906"/>
              <a:gd name="connsiteY2994" fmla="*/ 339193 h 6857947"/>
              <a:gd name="connsiteX2995" fmla="*/ 2531352 w 12191906"/>
              <a:gd name="connsiteY2995" fmla="*/ 306503 h 6857947"/>
              <a:gd name="connsiteX2996" fmla="*/ 2790375 w 12191906"/>
              <a:gd name="connsiteY2996" fmla="*/ 303408 h 6857947"/>
              <a:gd name="connsiteX2997" fmla="*/ 2787377 w 12191906"/>
              <a:gd name="connsiteY2997" fmla="*/ 303964 h 6857947"/>
              <a:gd name="connsiteX2998" fmla="*/ 2790077 w 12191906"/>
              <a:gd name="connsiteY2998" fmla="*/ 318499 h 6857947"/>
              <a:gd name="connsiteX2999" fmla="*/ 2793076 w 12191906"/>
              <a:gd name="connsiteY2999" fmla="*/ 317942 h 6857947"/>
              <a:gd name="connsiteX3000" fmla="*/ 2718280 w 12191906"/>
              <a:gd name="connsiteY3000" fmla="*/ 301975 h 6857947"/>
              <a:gd name="connsiteX3001" fmla="*/ 2717669 w 12191906"/>
              <a:gd name="connsiteY3001" fmla="*/ 303575 h 6857947"/>
              <a:gd name="connsiteX3002" fmla="*/ 2729796 w 12191906"/>
              <a:gd name="connsiteY3002" fmla="*/ 314541 h 6857947"/>
              <a:gd name="connsiteX3003" fmla="*/ 2729196 w 12191906"/>
              <a:gd name="connsiteY3003" fmla="*/ 316114 h 6857947"/>
              <a:gd name="connsiteX3004" fmla="*/ 2737723 w 12191906"/>
              <a:gd name="connsiteY3004" fmla="*/ 326782 h 6857947"/>
              <a:gd name="connsiteX3005" fmla="*/ 2739705 w 12191906"/>
              <a:gd name="connsiteY3005" fmla="*/ 321677 h 6857947"/>
              <a:gd name="connsiteX3006" fmla="*/ 2729894 w 12191906"/>
              <a:gd name="connsiteY3006" fmla="*/ 314601 h 6857947"/>
              <a:gd name="connsiteX3007" fmla="*/ 2730493 w 12191906"/>
              <a:gd name="connsiteY3007" fmla="*/ 313024 h 6857947"/>
              <a:gd name="connsiteX3008" fmla="*/ 2718280 w 12191906"/>
              <a:gd name="connsiteY3008" fmla="*/ 301975 h 6857947"/>
              <a:gd name="connsiteX3009" fmla="*/ 2710294 w 12191906"/>
              <a:gd name="connsiteY3009" fmla="*/ 289675 h 6857947"/>
              <a:gd name="connsiteX3010" fmla="*/ 2708237 w 12191906"/>
              <a:gd name="connsiteY3010" fmla="*/ 294779 h 6857947"/>
              <a:gd name="connsiteX3011" fmla="*/ 2718067 w 12191906"/>
              <a:gd name="connsiteY3011" fmla="*/ 301866 h 6857947"/>
              <a:gd name="connsiteX3012" fmla="*/ 2718143 w 12191906"/>
              <a:gd name="connsiteY3012" fmla="*/ 301942 h 6857947"/>
              <a:gd name="connsiteX3013" fmla="*/ 2718754 w 12191906"/>
              <a:gd name="connsiteY3013" fmla="*/ 300342 h 6857947"/>
              <a:gd name="connsiteX3014" fmla="*/ 2710294 w 12191906"/>
              <a:gd name="connsiteY3014" fmla="*/ 289675 h 6857947"/>
              <a:gd name="connsiteX3015" fmla="*/ 3307121 w 12191906"/>
              <a:gd name="connsiteY3015" fmla="*/ 285973 h 6857947"/>
              <a:gd name="connsiteX3016" fmla="*/ 3298857 w 12191906"/>
              <a:gd name="connsiteY3016" fmla="*/ 288909 h 6857947"/>
              <a:gd name="connsiteX3017" fmla="*/ 3312114 w 12191906"/>
              <a:gd name="connsiteY3017" fmla="*/ 313522 h 6857947"/>
              <a:gd name="connsiteX3018" fmla="*/ 3297257 w 12191906"/>
              <a:gd name="connsiteY3018" fmla="*/ 369757 h 6857947"/>
              <a:gd name="connsiteX3019" fmla="*/ 3325908 w 12191906"/>
              <a:gd name="connsiteY3019" fmla="*/ 369376 h 6857947"/>
              <a:gd name="connsiteX3020" fmla="*/ 3328887 w 12191906"/>
              <a:gd name="connsiteY3020" fmla="*/ 340990 h 6857947"/>
              <a:gd name="connsiteX3021" fmla="*/ 3327141 w 12191906"/>
              <a:gd name="connsiteY3021" fmla="*/ 317216 h 6857947"/>
              <a:gd name="connsiteX3022" fmla="*/ 3336267 w 12191906"/>
              <a:gd name="connsiteY3022" fmla="*/ 342932 h 6857947"/>
              <a:gd name="connsiteX3023" fmla="*/ 3324227 w 12191906"/>
              <a:gd name="connsiteY3023" fmla="*/ 290278 h 6857947"/>
              <a:gd name="connsiteX3024" fmla="*/ 3327027 w 12191906"/>
              <a:gd name="connsiteY3024" fmla="*/ 316767 h 6857947"/>
              <a:gd name="connsiteX3025" fmla="*/ 3320963 w 12191906"/>
              <a:gd name="connsiteY3025" fmla="*/ 301033 h 6857947"/>
              <a:gd name="connsiteX3026" fmla="*/ 3307121 w 12191906"/>
              <a:gd name="connsiteY3026" fmla="*/ 285973 h 6857947"/>
              <a:gd name="connsiteX3027" fmla="*/ 3165013 w 12191906"/>
              <a:gd name="connsiteY3027" fmla="*/ 283760 h 6857947"/>
              <a:gd name="connsiteX3028" fmla="*/ 3155950 w 12191906"/>
              <a:gd name="connsiteY3028" fmla="*/ 285446 h 6857947"/>
              <a:gd name="connsiteX3029" fmla="*/ 3156857 w 12191906"/>
              <a:gd name="connsiteY3029" fmla="*/ 290315 h 6857947"/>
              <a:gd name="connsiteX3030" fmla="*/ 3165920 w 12191906"/>
              <a:gd name="connsiteY3030" fmla="*/ 288629 h 6857947"/>
              <a:gd name="connsiteX3031" fmla="*/ 2589109 w 12191906"/>
              <a:gd name="connsiteY3031" fmla="*/ 280843 h 6857947"/>
              <a:gd name="connsiteX3032" fmla="*/ 2586113 w 12191906"/>
              <a:gd name="connsiteY3032" fmla="*/ 281399 h 6857947"/>
              <a:gd name="connsiteX3033" fmla="*/ 2588812 w 12191906"/>
              <a:gd name="connsiteY3033" fmla="*/ 295934 h 6857947"/>
              <a:gd name="connsiteX3034" fmla="*/ 2591809 w 12191906"/>
              <a:gd name="connsiteY3034" fmla="*/ 295377 h 6857947"/>
              <a:gd name="connsiteX3035" fmla="*/ 3755021 w 12191906"/>
              <a:gd name="connsiteY3035" fmla="*/ 279180 h 6857947"/>
              <a:gd name="connsiteX3036" fmla="*/ 3745955 w 12191906"/>
              <a:gd name="connsiteY3036" fmla="*/ 280856 h 6857947"/>
              <a:gd name="connsiteX3037" fmla="*/ 3746869 w 12191906"/>
              <a:gd name="connsiteY3037" fmla="*/ 285657 h 6857947"/>
              <a:gd name="connsiteX3038" fmla="*/ 3755935 w 12191906"/>
              <a:gd name="connsiteY3038" fmla="*/ 283981 h 6857947"/>
              <a:gd name="connsiteX3039" fmla="*/ 3755021 w 12191906"/>
              <a:gd name="connsiteY3039" fmla="*/ 279180 h 6857947"/>
              <a:gd name="connsiteX3040" fmla="*/ 3339921 w 12191906"/>
              <a:gd name="connsiteY3040" fmla="*/ 266364 h 6857947"/>
              <a:gd name="connsiteX3041" fmla="*/ 3330854 w 12191906"/>
              <a:gd name="connsiteY3041" fmla="*/ 268052 h 6857947"/>
              <a:gd name="connsiteX3042" fmla="*/ 3331747 w 12191906"/>
              <a:gd name="connsiteY3042" fmla="*/ 272846 h 6857947"/>
              <a:gd name="connsiteX3043" fmla="*/ 3340812 w 12191906"/>
              <a:gd name="connsiteY3043" fmla="*/ 271159 h 6857947"/>
              <a:gd name="connsiteX3044" fmla="*/ 3216719 w 12191906"/>
              <a:gd name="connsiteY3044" fmla="*/ 259279 h 6857947"/>
              <a:gd name="connsiteX3045" fmla="*/ 3207653 w 12191906"/>
              <a:gd name="connsiteY3045" fmla="*/ 260962 h 6857947"/>
              <a:gd name="connsiteX3046" fmla="*/ 3208543 w 12191906"/>
              <a:gd name="connsiteY3046" fmla="*/ 265756 h 6857947"/>
              <a:gd name="connsiteX3047" fmla="*/ 3217609 w 12191906"/>
              <a:gd name="connsiteY3047" fmla="*/ 264072 h 6857947"/>
              <a:gd name="connsiteX3048" fmla="*/ 3676245 w 12191906"/>
              <a:gd name="connsiteY3048" fmla="*/ 258834 h 6857947"/>
              <a:gd name="connsiteX3049" fmla="*/ 3684244 w 12191906"/>
              <a:gd name="connsiteY3049" fmla="*/ 302040 h 6857947"/>
              <a:gd name="connsiteX3050" fmla="*/ 3684778 w 12191906"/>
              <a:gd name="connsiteY3050" fmla="*/ 300592 h 6857947"/>
              <a:gd name="connsiteX3051" fmla="*/ 3694072 w 12191906"/>
              <a:gd name="connsiteY3051" fmla="*/ 309355 h 6857947"/>
              <a:gd name="connsiteX3052" fmla="*/ 3692092 w 12191906"/>
              <a:gd name="connsiteY3052" fmla="*/ 314460 h 6857947"/>
              <a:gd name="connsiteX3053" fmla="*/ 3683788 w 12191906"/>
              <a:gd name="connsiteY3053" fmla="*/ 304097 h 6857947"/>
              <a:gd name="connsiteX3054" fmla="*/ 3676702 w 12191906"/>
              <a:gd name="connsiteY3054" fmla="*/ 329472 h 6857947"/>
              <a:gd name="connsiteX3055" fmla="*/ 3707254 w 12191906"/>
              <a:gd name="connsiteY3055" fmla="*/ 331072 h 6857947"/>
              <a:gd name="connsiteX3056" fmla="*/ 3712814 w 12191906"/>
              <a:gd name="connsiteY3056" fmla="*/ 352789 h 6857947"/>
              <a:gd name="connsiteX3057" fmla="*/ 3693996 w 12191906"/>
              <a:gd name="connsiteY3057" fmla="*/ 361019 h 6857947"/>
              <a:gd name="connsiteX3058" fmla="*/ 3683102 w 12191906"/>
              <a:gd name="connsiteY3058" fmla="*/ 377859 h 6857947"/>
              <a:gd name="connsiteX3059" fmla="*/ 3706110 w 12191906"/>
              <a:gd name="connsiteY3059" fmla="*/ 396680 h 6857947"/>
              <a:gd name="connsiteX3060" fmla="*/ 3701464 w 12191906"/>
              <a:gd name="connsiteY3060" fmla="*/ 408110 h 6857947"/>
              <a:gd name="connsiteX3061" fmla="*/ 3732699 w 12191906"/>
              <a:gd name="connsiteY3061" fmla="*/ 508769 h 6857947"/>
              <a:gd name="connsiteX3062" fmla="*/ 3762945 w 12191906"/>
              <a:gd name="connsiteY3062" fmla="*/ 527667 h 6857947"/>
              <a:gd name="connsiteX3063" fmla="*/ 3712130 w 12191906"/>
              <a:gd name="connsiteY3063" fmla="*/ 529343 h 6857947"/>
              <a:gd name="connsiteX3064" fmla="*/ 3716928 w 12191906"/>
              <a:gd name="connsiteY3064" fmla="*/ 600057 h 6857947"/>
              <a:gd name="connsiteX3065" fmla="*/ 3698110 w 12191906"/>
              <a:gd name="connsiteY3065" fmla="*/ 562719 h 6857947"/>
              <a:gd name="connsiteX3066" fmla="*/ 3686148 w 12191906"/>
              <a:gd name="connsiteY3066" fmla="*/ 604705 h 6857947"/>
              <a:gd name="connsiteX3067" fmla="*/ 3676168 w 12191906"/>
              <a:gd name="connsiteY3067" fmla="*/ 550832 h 6857947"/>
              <a:gd name="connsiteX3068" fmla="*/ 3698948 w 12191906"/>
              <a:gd name="connsiteY3068" fmla="*/ 516618 h 6857947"/>
              <a:gd name="connsiteX3069" fmla="*/ 3675331 w 12191906"/>
              <a:gd name="connsiteY3069" fmla="*/ 508769 h 6857947"/>
              <a:gd name="connsiteX3070" fmla="*/ 3649657 w 12191906"/>
              <a:gd name="connsiteY3070" fmla="*/ 356066 h 6857947"/>
              <a:gd name="connsiteX3071" fmla="*/ 3671293 w 12191906"/>
              <a:gd name="connsiteY3071" fmla="*/ 347760 h 6857947"/>
              <a:gd name="connsiteX3072" fmla="*/ 3653999 w 12191906"/>
              <a:gd name="connsiteY3072" fmla="*/ 302878 h 6857947"/>
              <a:gd name="connsiteX3073" fmla="*/ 3676245 w 12191906"/>
              <a:gd name="connsiteY3073" fmla="*/ 258834 h 6857947"/>
              <a:gd name="connsiteX3074" fmla="*/ 3890815 w 12191906"/>
              <a:gd name="connsiteY3074" fmla="*/ 252738 h 6857947"/>
              <a:gd name="connsiteX3075" fmla="*/ 3892186 w 12191906"/>
              <a:gd name="connsiteY3075" fmla="*/ 259977 h 6857947"/>
              <a:gd name="connsiteX3076" fmla="*/ 3874049 w 12191906"/>
              <a:gd name="connsiteY3076" fmla="*/ 263330 h 6857947"/>
              <a:gd name="connsiteX3077" fmla="*/ 3872677 w 12191906"/>
              <a:gd name="connsiteY3077" fmla="*/ 256091 h 6857947"/>
              <a:gd name="connsiteX3078" fmla="*/ 3890815 w 12191906"/>
              <a:gd name="connsiteY3078" fmla="*/ 252738 h 6857947"/>
              <a:gd name="connsiteX3079" fmla="*/ 3517082 w 12191906"/>
              <a:gd name="connsiteY3079" fmla="*/ 245576 h 6857947"/>
              <a:gd name="connsiteX3080" fmla="*/ 3549547 w 12191906"/>
              <a:gd name="connsiteY3080" fmla="*/ 276132 h 6857947"/>
              <a:gd name="connsiteX3081" fmla="*/ 3548329 w 12191906"/>
              <a:gd name="connsiteY3081" fmla="*/ 300668 h 6857947"/>
              <a:gd name="connsiteX3082" fmla="*/ 3513423 w 12191906"/>
              <a:gd name="connsiteY3082" fmla="*/ 255939 h 6857947"/>
              <a:gd name="connsiteX3083" fmla="*/ 3517082 w 12191906"/>
              <a:gd name="connsiteY3083" fmla="*/ 245576 h 6857947"/>
              <a:gd name="connsiteX3084" fmla="*/ 3318517 w 12191906"/>
              <a:gd name="connsiteY3084" fmla="*/ 243951 h 6857947"/>
              <a:gd name="connsiteX3085" fmla="*/ 3311049 w 12191906"/>
              <a:gd name="connsiteY3085" fmla="*/ 260639 h 6857947"/>
              <a:gd name="connsiteX3086" fmla="*/ 3318745 w 12191906"/>
              <a:gd name="connsiteY3086" fmla="*/ 280222 h 6857947"/>
              <a:gd name="connsiteX3087" fmla="*/ 3324309 w 12191906"/>
              <a:gd name="connsiteY3087" fmla="*/ 290281 h 6857947"/>
              <a:gd name="connsiteX3088" fmla="*/ 3318517 w 12191906"/>
              <a:gd name="connsiteY3088" fmla="*/ 243951 h 6857947"/>
              <a:gd name="connsiteX3089" fmla="*/ 3436984 w 12191906"/>
              <a:gd name="connsiteY3089" fmla="*/ 233231 h 6857947"/>
              <a:gd name="connsiteX3090" fmla="*/ 3437898 w 12191906"/>
              <a:gd name="connsiteY3090" fmla="*/ 238108 h 6857947"/>
              <a:gd name="connsiteX3091" fmla="*/ 3428834 w 12191906"/>
              <a:gd name="connsiteY3091" fmla="*/ 239784 h 6857947"/>
              <a:gd name="connsiteX3092" fmla="*/ 3427921 w 12191906"/>
              <a:gd name="connsiteY3092" fmla="*/ 234908 h 6857947"/>
              <a:gd name="connsiteX3093" fmla="*/ 3436984 w 12191906"/>
              <a:gd name="connsiteY3093" fmla="*/ 233231 h 6857947"/>
              <a:gd name="connsiteX3094" fmla="*/ 3685540 w 12191906"/>
              <a:gd name="connsiteY3094" fmla="*/ 228508 h 6857947"/>
              <a:gd name="connsiteX3095" fmla="*/ 3689274 w 12191906"/>
              <a:gd name="connsiteY3095" fmla="*/ 232545 h 6857947"/>
              <a:gd name="connsiteX3096" fmla="*/ 3683788 w 12191906"/>
              <a:gd name="connsiteY3096" fmla="*/ 244052 h 6857947"/>
              <a:gd name="connsiteX3097" fmla="*/ 3681502 w 12191906"/>
              <a:gd name="connsiteY3097" fmla="*/ 241537 h 6857947"/>
              <a:gd name="connsiteX3098" fmla="*/ 3685540 w 12191906"/>
              <a:gd name="connsiteY3098" fmla="*/ 228508 h 6857947"/>
              <a:gd name="connsiteX3099" fmla="*/ 3234675 w 12191906"/>
              <a:gd name="connsiteY3099" fmla="*/ 222490 h 6857947"/>
              <a:gd name="connsiteX3100" fmla="*/ 3230560 w 12191906"/>
              <a:gd name="connsiteY3100" fmla="*/ 224395 h 6857947"/>
              <a:gd name="connsiteX3101" fmla="*/ 3235056 w 12191906"/>
              <a:gd name="connsiteY3101" fmla="*/ 248474 h 6857947"/>
              <a:gd name="connsiteX3102" fmla="*/ 3242599 w 12191906"/>
              <a:gd name="connsiteY3102" fmla="*/ 245579 h 6857947"/>
              <a:gd name="connsiteX3103" fmla="*/ 3234675 w 12191906"/>
              <a:gd name="connsiteY3103" fmla="*/ 222490 h 6857947"/>
              <a:gd name="connsiteX3104" fmla="*/ 2515272 w 12191906"/>
              <a:gd name="connsiteY3104" fmla="*/ 219557 h 6857947"/>
              <a:gd name="connsiteX3105" fmla="*/ 2524569 w 12191906"/>
              <a:gd name="connsiteY3105" fmla="*/ 227863 h 6857947"/>
              <a:gd name="connsiteX3106" fmla="*/ 2517977 w 12191906"/>
              <a:gd name="connsiteY3106" fmla="*/ 234000 h 6857947"/>
              <a:gd name="connsiteX3107" fmla="*/ 2517924 w 12191906"/>
              <a:gd name="connsiteY3107" fmla="*/ 233954 h 6857947"/>
              <a:gd name="connsiteX3108" fmla="*/ 3186227 w 12191906"/>
              <a:gd name="connsiteY3108" fmla="*/ 216328 h 6857947"/>
              <a:gd name="connsiteX3109" fmla="*/ 3183638 w 12191906"/>
              <a:gd name="connsiteY3109" fmla="*/ 230500 h 6857947"/>
              <a:gd name="connsiteX3110" fmla="*/ 3177465 w 12191906"/>
              <a:gd name="connsiteY3110" fmla="*/ 224176 h 6857947"/>
              <a:gd name="connsiteX3111" fmla="*/ 3169998 w 12191906"/>
              <a:gd name="connsiteY3111" fmla="*/ 260828 h 6857947"/>
              <a:gd name="connsiteX3112" fmla="*/ 3187675 w 12191906"/>
              <a:gd name="connsiteY3112" fmla="*/ 259456 h 6857947"/>
              <a:gd name="connsiteX3113" fmla="*/ 3182113 w 12191906"/>
              <a:gd name="connsiteY3113" fmla="*/ 229357 h 6857947"/>
              <a:gd name="connsiteX3114" fmla="*/ 3184399 w 12191906"/>
              <a:gd name="connsiteY3114" fmla="*/ 231872 h 6857947"/>
              <a:gd name="connsiteX3115" fmla="*/ 3189960 w 12191906"/>
              <a:gd name="connsiteY3115" fmla="*/ 220366 h 6857947"/>
              <a:gd name="connsiteX3116" fmla="*/ 3186227 w 12191906"/>
              <a:gd name="connsiteY3116" fmla="*/ 216328 h 6857947"/>
              <a:gd name="connsiteX3117" fmla="*/ 3452453 w 12191906"/>
              <a:gd name="connsiteY3117" fmla="*/ 215478 h 6857947"/>
              <a:gd name="connsiteX3118" fmla="*/ 3453367 w 12191906"/>
              <a:gd name="connsiteY3118" fmla="*/ 220278 h 6857947"/>
              <a:gd name="connsiteX3119" fmla="*/ 3444303 w 12191906"/>
              <a:gd name="connsiteY3119" fmla="*/ 221955 h 6857947"/>
              <a:gd name="connsiteX3120" fmla="*/ 3443387 w 12191906"/>
              <a:gd name="connsiteY3120" fmla="*/ 217154 h 6857947"/>
              <a:gd name="connsiteX3121" fmla="*/ 3452453 w 12191906"/>
              <a:gd name="connsiteY3121" fmla="*/ 215478 h 6857947"/>
              <a:gd name="connsiteX3122" fmla="*/ 2902607 w 12191906"/>
              <a:gd name="connsiteY3122" fmla="*/ 214724 h 6857947"/>
              <a:gd name="connsiteX3123" fmla="*/ 2918072 w 12191906"/>
              <a:gd name="connsiteY3123" fmla="*/ 244441 h 6857947"/>
              <a:gd name="connsiteX3124" fmla="*/ 2902607 w 12191906"/>
              <a:gd name="connsiteY3124" fmla="*/ 214724 h 6857947"/>
              <a:gd name="connsiteX3125" fmla="*/ 2603281 w 12191906"/>
              <a:gd name="connsiteY3125" fmla="*/ 206144 h 6857947"/>
              <a:gd name="connsiteX3126" fmla="*/ 2599395 w 12191906"/>
              <a:gd name="connsiteY3126" fmla="*/ 245158 h 6857947"/>
              <a:gd name="connsiteX3127" fmla="*/ 2614178 w 12191906"/>
              <a:gd name="connsiteY3127" fmla="*/ 242415 h 6857947"/>
              <a:gd name="connsiteX3128" fmla="*/ 2603281 w 12191906"/>
              <a:gd name="connsiteY3128" fmla="*/ 206144 h 6857947"/>
              <a:gd name="connsiteX3129" fmla="*/ 2446420 w 12191906"/>
              <a:gd name="connsiteY3129" fmla="*/ 202124 h 6857947"/>
              <a:gd name="connsiteX3130" fmla="*/ 2445734 w 12191906"/>
              <a:gd name="connsiteY3130" fmla="*/ 203800 h 6857947"/>
              <a:gd name="connsiteX3131" fmla="*/ 2454192 w 12191906"/>
              <a:gd name="connsiteY3131" fmla="*/ 214545 h 6857947"/>
              <a:gd name="connsiteX3132" fmla="*/ 2456250 w 12191906"/>
              <a:gd name="connsiteY3132" fmla="*/ 209439 h 6857947"/>
              <a:gd name="connsiteX3133" fmla="*/ 2446420 w 12191906"/>
              <a:gd name="connsiteY3133" fmla="*/ 202353 h 6857947"/>
              <a:gd name="connsiteX3134" fmla="*/ 2445886 w 12191906"/>
              <a:gd name="connsiteY3134" fmla="*/ 199685 h 6857947"/>
              <a:gd name="connsiteX3135" fmla="*/ 2446343 w 12191906"/>
              <a:gd name="connsiteY3135" fmla="*/ 202200 h 6857947"/>
              <a:gd name="connsiteX3136" fmla="*/ 2446953 w 12191906"/>
              <a:gd name="connsiteY3136" fmla="*/ 200752 h 6857947"/>
              <a:gd name="connsiteX3137" fmla="*/ 2445886 w 12191906"/>
              <a:gd name="connsiteY3137" fmla="*/ 199685 h 6857947"/>
              <a:gd name="connsiteX3138" fmla="*/ 3473106 w 12191906"/>
              <a:gd name="connsiteY3138" fmla="*/ 191703 h 6857947"/>
              <a:gd name="connsiteX3139" fmla="*/ 3475774 w 12191906"/>
              <a:gd name="connsiteY3139" fmla="*/ 206181 h 6857947"/>
              <a:gd name="connsiteX3140" fmla="*/ 3472726 w 12191906"/>
              <a:gd name="connsiteY3140" fmla="*/ 206715 h 6857947"/>
              <a:gd name="connsiteX3141" fmla="*/ 3470058 w 12191906"/>
              <a:gd name="connsiteY3141" fmla="*/ 192237 h 6857947"/>
              <a:gd name="connsiteX3142" fmla="*/ 3473106 w 12191906"/>
              <a:gd name="connsiteY3142" fmla="*/ 191703 h 6857947"/>
              <a:gd name="connsiteX3143" fmla="*/ 3566445 w 12191906"/>
              <a:gd name="connsiteY3143" fmla="*/ 189335 h 6857947"/>
              <a:gd name="connsiteX3144" fmla="*/ 3563399 w 12191906"/>
              <a:gd name="connsiteY3144" fmla="*/ 189868 h 6857947"/>
              <a:gd name="connsiteX3145" fmla="*/ 3566065 w 12191906"/>
              <a:gd name="connsiteY3145" fmla="*/ 204346 h 6857947"/>
              <a:gd name="connsiteX3146" fmla="*/ 3569113 w 12191906"/>
              <a:gd name="connsiteY3146" fmla="*/ 203813 h 6857947"/>
              <a:gd name="connsiteX3147" fmla="*/ 3566445 w 12191906"/>
              <a:gd name="connsiteY3147" fmla="*/ 189335 h 6857947"/>
              <a:gd name="connsiteX3148" fmla="*/ 2405660 w 12191906"/>
              <a:gd name="connsiteY3148" fmla="*/ 185026 h 6857947"/>
              <a:gd name="connsiteX3149" fmla="*/ 2396594 w 12191906"/>
              <a:gd name="connsiteY3149" fmla="*/ 186706 h 6857947"/>
              <a:gd name="connsiteX3150" fmla="*/ 2397482 w 12191906"/>
              <a:gd name="connsiteY3150" fmla="*/ 191501 h 6857947"/>
              <a:gd name="connsiteX3151" fmla="*/ 2406549 w 12191906"/>
              <a:gd name="connsiteY3151" fmla="*/ 189821 h 6857947"/>
              <a:gd name="connsiteX3152" fmla="*/ 2478708 w 12191906"/>
              <a:gd name="connsiteY3152" fmla="*/ 182606 h 6857947"/>
              <a:gd name="connsiteX3153" fmla="*/ 2461334 w 12191906"/>
              <a:gd name="connsiteY3153" fmla="*/ 185806 h 6857947"/>
              <a:gd name="connsiteX3154" fmla="*/ 2487928 w 12191906"/>
              <a:gd name="connsiteY3154" fmla="*/ 232287 h 6857947"/>
              <a:gd name="connsiteX3155" fmla="*/ 3248649 w 12191906"/>
              <a:gd name="connsiteY3155" fmla="*/ 178384 h 6857947"/>
              <a:gd name="connsiteX3156" fmla="*/ 3239582 w 12191906"/>
              <a:gd name="connsiteY3156" fmla="*/ 180063 h 6857947"/>
              <a:gd name="connsiteX3157" fmla="*/ 3240485 w 12191906"/>
              <a:gd name="connsiteY3157" fmla="*/ 184934 h 6857947"/>
              <a:gd name="connsiteX3158" fmla="*/ 3249550 w 12191906"/>
              <a:gd name="connsiteY3158" fmla="*/ 183255 h 6857947"/>
              <a:gd name="connsiteX3159" fmla="*/ 2440402 w 12191906"/>
              <a:gd name="connsiteY3159" fmla="*/ 174539 h 6857947"/>
              <a:gd name="connsiteX3160" fmla="*/ 2434001 w 12191906"/>
              <a:gd name="connsiteY3160" fmla="*/ 186045 h 6857947"/>
              <a:gd name="connsiteX3161" fmla="*/ 2445888 w 12191906"/>
              <a:gd name="connsiteY3161" fmla="*/ 199685 h 6857947"/>
              <a:gd name="connsiteX3162" fmla="*/ 2440402 w 12191906"/>
              <a:gd name="connsiteY3162" fmla="*/ 174539 h 6857947"/>
              <a:gd name="connsiteX3163" fmla="*/ 2578213 w 12191906"/>
              <a:gd name="connsiteY3163" fmla="*/ 166294 h 6857947"/>
              <a:gd name="connsiteX3164" fmla="*/ 2558630 w 12191906"/>
              <a:gd name="connsiteY3164" fmla="*/ 203251 h 6857947"/>
              <a:gd name="connsiteX3165" fmla="*/ 2562897 w 12191906"/>
              <a:gd name="connsiteY3165" fmla="*/ 210871 h 6857947"/>
              <a:gd name="connsiteX3166" fmla="*/ 2583090 w 12191906"/>
              <a:gd name="connsiteY3166" fmla="*/ 196925 h 6857947"/>
              <a:gd name="connsiteX3167" fmla="*/ 2595587 w 12191906"/>
              <a:gd name="connsiteY3167" fmla="*/ 203783 h 6857947"/>
              <a:gd name="connsiteX3168" fmla="*/ 2592996 w 12191906"/>
              <a:gd name="connsiteY3168" fmla="*/ 185115 h 6857947"/>
              <a:gd name="connsiteX3169" fmla="*/ 2578213 w 12191906"/>
              <a:gd name="connsiteY3169" fmla="*/ 166294 h 6857947"/>
              <a:gd name="connsiteX3170" fmla="*/ 3405330 w 12191906"/>
              <a:gd name="connsiteY3170" fmla="*/ 164229 h 6857947"/>
              <a:gd name="connsiteX3171" fmla="*/ 3396266 w 12191906"/>
              <a:gd name="connsiteY3171" fmla="*/ 165917 h 6857947"/>
              <a:gd name="connsiteX3172" fmla="*/ 3397159 w 12191906"/>
              <a:gd name="connsiteY3172" fmla="*/ 170711 h 6857947"/>
              <a:gd name="connsiteX3173" fmla="*/ 3406223 w 12191906"/>
              <a:gd name="connsiteY3173" fmla="*/ 169023 h 6857947"/>
              <a:gd name="connsiteX3174" fmla="*/ 2664002 w 12191906"/>
              <a:gd name="connsiteY3174" fmla="*/ 161984 h 6857947"/>
              <a:gd name="connsiteX3175" fmla="*/ 2666669 w 12191906"/>
              <a:gd name="connsiteY3175" fmla="*/ 176462 h 6857947"/>
              <a:gd name="connsiteX3176" fmla="*/ 2673376 w 12191906"/>
              <a:gd name="connsiteY3176" fmla="*/ 170290 h 6857947"/>
              <a:gd name="connsiteX3177" fmla="*/ 2664002 w 12191906"/>
              <a:gd name="connsiteY3177" fmla="*/ 161984 h 6857947"/>
              <a:gd name="connsiteX3178" fmla="*/ 2443981 w 12191906"/>
              <a:gd name="connsiteY3178" fmla="*/ 159223 h 6857947"/>
              <a:gd name="connsiteX3179" fmla="*/ 2441085 w 12191906"/>
              <a:gd name="connsiteY3179" fmla="*/ 173396 h 6857947"/>
              <a:gd name="connsiteX3180" fmla="*/ 2441010 w 12191906"/>
              <a:gd name="connsiteY3180" fmla="*/ 173471 h 6857947"/>
              <a:gd name="connsiteX3181" fmla="*/ 2439867 w 12191906"/>
              <a:gd name="connsiteY3181" fmla="*/ 172253 h 6857947"/>
              <a:gd name="connsiteX3182" fmla="*/ 2440400 w 12191906"/>
              <a:gd name="connsiteY3182" fmla="*/ 174539 h 6857947"/>
              <a:gd name="connsiteX3183" fmla="*/ 2441010 w 12191906"/>
              <a:gd name="connsiteY3183" fmla="*/ 173472 h 6857947"/>
              <a:gd name="connsiteX3184" fmla="*/ 2442152 w 12191906"/>
              <a:gd name="connsiteY3184" fmla="*/ 174768 h 6857947"/>
              <a:gd name="connsiteX3185" fmla="*/ 2447715 w 12191906"/>
              <a:gd name="connsiteY3185" fmla="*/ 163262 h 6857947"/>
              <a:gd name="connsiteX3186" fmla="*/ 2443981 w 12191906"/>
              <a:gd name="connsiteY3186" fmla="*/ 159223 h 6857947"/>
              <a:gd name="connsiteX3187" fmla="*/ 3786868 w 12191906"/>
              <a:gd name="connsiteY3187" fmla="*/ 152079 h 6857947"/>
              <a:gd name="connsiteX3188" fmla="*/ 3791134 w 12191906"/>
              <a:gd name="connsiteY3188" fmla="*/ 175092 h 6857947"/>
              <a:gd name="connsiteX3189" fmla="*/ 3764393 w 12191906"/>
              <a:gd name="connsiteY3189" fmla="*/ 180045 h 6857947"/>
              <a:gd name="connsiteX3190" fmla="*/ 3786868 w 12191906"/>
              <a:gd name="connsiteY3190" fmla="*/ 152079 h 6857947"/>
              <a:gd name="connsiteX3191" fmla="*/ 2658823 w 12191906"/>
              <a:gd name="connsiteY3191" fmla="*/ 150631 h 6857947"/>
              <a:gd name="connsiteX3192" fmla="*/ 2654937 w 12191906"/>
              <a:gd name="connsiteY3192" fmla="*/ 163736 h 6857947"/>
              <a:gd name="connsiteX3193" fmla="*/ 2645869 w 12191906"/>
              <a:gd name="connsiteY3193" fmla="*/ 165414 h 6857947"/>
              <a:gd name="connsiteX3194" fmla="*/ 2657604 w 12191906"/>
              <a:gd name="connsiteY3194" fmla="*/ 178215 h 6857947"/>
              <a:gd name="connsiteX3195" fmla="*/ 2662862 w 12191906"/>
              <a:gd name="connsiteY3195" fmla="*/ 189644 h 6857947"/>
              <a:gd name="connsiteX3196" fmla="*/ 2666672 w 12191906"/>
              <a:gd name="connsiteY3196" fmla="*/ 176538 h 6857947"/>
              <a:gd name="connsiteX3197" fmla="*/ 2657604 w 12191906"/>
              <a:gd name="connsiteY3197" fmla="*/ 178215 h 6857947"/>
              <a:gd name="connsiteX3198" fmla="*/ 2654937 w 12191906"/>
              <a:gd name="connsiteY3198" fmla="*/ 163736 h 6857947"/>
              <a:gd name="connsiteX3199" fmla="*/ 2664005 w 12191906"/>
              <a:gd name="connsiteY3199" fmla="*/ 162061 h 6857947"/>
              <a:gd name="connsiteX3200" fmla="*/ 2658823 w 12191906"/>
              <a:gd name="connsiteY3200" fmla="*/ 150631 h 6857947"/>
              <a:gd name="connsiteX3201" fmla="*/ 2454324 w 12191906"/>
              <a:gd name="connsiteY3201" fmla="*/ 139401 h 6857947"/>
              <a:gd name="connsiteX3202" fmla="*/ 2453257 w 12191906"/>
              <a:gd name="connsiteY3202" fmla="*/ 139782 h 6857947"/>
              <a:gd name="connsiteX3203" fmla="*/ 2453699 w 12191906"/>
              <a:gd name="connsiteY3203" fmla="*/ 140887 h 6857947"/>
              <a:gd name="connsiteX3204" fmla="*/ 2453029 w 12191906"/>
              <a:gd name="connsiteY3204" fmla="*/ 142524 h 6857947"/>
              <a:gd name="connsiteX3205" fmla="*/ 2461563 w 12191906"/>
              <a:gd name="connsiteY3205" fmla="*/ 153192 h 6857947"/>
              <a:gd name="connsiteX3206" fmla="*/ 2463621 w 12191906"/>
              <a:gd name="connsiteY3206" fmla="*/ 148087 h 6857947"/>
              <a:gd name="connsiteX3207" fmla="*/ 2453791 w 12191906"/>
              <a:gd name="connsiteY3207" fmla="*/ 141000 h 6857947"/>
              <a:gd name="connsiteX3208" fmla="*/ 2453731 w 12191906"/>
              <a:gd name="connsiteY3208" fmla="*/ 140882 h 6857947"/>
              <a:gd name="connsiteX3209" fmla="*/ 3390965 w 12191906"/>
              <a:gd name="connsiteY3209" fmla="*/ 136868 h 6857947"/>
              <a:gd name="connsiteX3210" fmla="*/ 3381899 w 12191906"/>
              <a:gd name="connsiteY3210" fmla="*/ 138548 h 6857947"/>
              <a:gd name="connsiteX3211" fmla="*/ 3382787 w 12191906"/>
              <a:gd name="connsiteY3211" fmla="*/ 143343 h 6857947"/>
              <a:gd name="connsiteX3212" fmla="*/ 3391854 w 12191906"/>
              <a:gd name="connsiteY3212" fmla="*/ 141663 h 6857947"/>
              <a:gd name="connsiteX3213" fmla="*/ 2493936 w 12191906"/>
              <a:gd name="connsiteY3213" fmla="*/ 134974 h 6857947"/>
              <a:gd name="connsiteX3214" fmla="*/ 2491879 w 12191906"/>
              <a:gd name="connsiteY3214" fmla="*/ 140079 h 6857947"/>
              <a:gd name="connsiteX3215" fmla="*/ 2501709 w 12191906"/>
              <a:gd name="connsiteY3215" fmla="*/ 147166 h 6857947"/>
              <a:gd name="connsiteX3216" fmla="*/ 2501836 w 12191906"/>
              <a:gd name="connsiteY3216" fmla="*/ 147230 h 6857947"/>
              <a:gd name="connsiteX3217" fmla="*/ 2501250 w 12191906"/>
              <a:gd name="connsiteY3217" fmla="*/ 148766 h 6857947"/>
              <a:gd name="connsiteX3218" fmla="*/ 2513519 w 12191906"/>
              <a:gd name="connsiteY3218" fmla="*/ 159891 h 6857947"/>
              <a:gd name="connsiteX3219" fmla="*/ 2501881 w 12191906"/>
              <a:gd name="connsiteY3219" fmla="*/ 147189 h 6857947"/>
              <a:gd name="connsiteX3220" fmla="*/ 2502470 w 12191906"/>
              <a:gd name="connsiteY3220" fmla="*/ 145642 h 6857947"/>
              <a:gd name="connsiteX3221" fmla="*/ 2493936 w 12191906"/>
              <a:gd name="connsiteY3221" fmla="*/ 134974 h 6857947"/>
              <a:gd name="connsiteX3222" fmla="*/ 2420871 w 12191906"/>
              <a:gd name="connsiteY3222" fmla="*/ 132168 h 6857947"/>
              <a:gd name="connsiteX3223" fmla="*/ 2417874 w 12191906"/>
              <a:gd name="connsiteY3223" fmla="*/ 132724 h 6857947"/>
              <a:gd name="connsiteX3224" fmla="*/ 2420558 w 12191906"/>
              <a:gd name="connsiteY3224" fmla="*/ 147184 h 6857947"/>
              <a:gd name="connsiteX3225" fmla="*/ 2423555 w 12191906"/>
              <a:gd name="connsiteY3225" fmla="*/ 146628 h 6857947"/>
              <a:gd name="connsiteX3226" fmla="*/ 2517178 w 12191906"/>
              <a:gd name="connsiteY3226" fmla="*/ 129565 h 6857947"/>
              <a:gd name="connsiteX3227" fmla="*/ 2516645 w 12191906"/>
              <a:gd name="connsiteY3227" fmla="*/ 130937 h 6857947"/>
              <a:gd name="connsiteX3228" fmla="*/ 2517406 w 12191906"/>
              <a:gd name="connsiteY3228" fmla="*/ 131013 h 6857947"/>
              <a:gd name="connsiteX3229" fmla="*/ 2520721 w 12191906"/>
              <a:gd name="connsiteY3229" fmla="*/ 148291 h 6857947"/>
              <a:gd name="connsiteX3230" fmla="*/ 2513520 w 12191906"/>
              <a:gd name="connsiteY3230" fmla="*/ 159968 h 6857947"/>
              <a:gd name="connsiteX3231" fmla="*/ 2515272 w 12191906"/>
              <a:gd name="connsiteY3231" fmla="*/ 219557 h 6857947"/>
              <a:gd name="connsiteX3232" fmla="*/ 2508643 w 12191906"/>
              <a:gd name="connsiteY3232" fmla="*/ 225729 h 6857947"/>
              <a:gd name="connsiteX3233" fmla="*/ 2517924 w 12191906"/>
              <a:gd name="connsiteY3233" fmla="*/ 233954 h 6857947"/>
              <a:gd name="connsiteX3234" fmla="*/ 2517939 w 12191906"/>
              <a:gd name="connsiteY3234" fmla="*/ 234035 h 6857947"/>
              <a:gd name="connsiteX3235" fmla="*/ 2517977 w 12191906"/>
              <a:gd name="connsiteY3235" fmla="*/ 234000 h 6857947"/>
              <a:gd name="connsiteX3236" fmla="*/ 2518016 w 12191906"/>
              <a:gd name="connsiteY3236" fmla="*/ 234035 h 6857947"/>
              <a:gd name="connsiteX3237" fmla="*/ 2537828 w 12191906"/>
              <a:gd name="connsiteY3237" fmla="*/ 290347 h 6857947"/>
              <a:gd name="connsiteX3238" fmla="*/ 2553296 w 12191906"/>
              <a:gd name="connsiteY3238" fmla="*/ 272668 h 6857947"/>
              <a:gd name="connsiteX3239" fmla="*/ 2552687 w 12191906"/>
              <a:gd name="connsiteY3239" fmla="*/ 274116 h 6857947"/>
              <a:gd name="connsiteX3240" fmla="*/ 2543390 w 12191906"/>
              <a:gd name="connsiteY3240" fmla="*/ 265429 h 6857947"/>
              <a:gd name="connsiteX3241" fmla="*/ 2545371 w 12191906"/>
              <a:gd name="connsiteY3241" fmla="*/ 260324 h 6857947"/>
              <a:gd name="connsiteX3242" fmla="*/ 2553906 w 12191906"/>
              <a:gd name="connsiteY3242" fmla="*/ 270992 h 6857947"/>
              <a:gd name="connsiteX3243" fmla="*/ 2553296 w 12191906"/>
              <a:gd name="connsiteY3243" fmla="*/ 272516 h 6857947"/>
              <a:gd name="connsiteX3244" fmla="*/ 2571432 w 12191906"/>
              <a:gd name="connsiteY3244" fmla="*/ 284022 h 6857947"/>
              <a:gd name="connsiteX3245" fmla="*/ 2562897 w 12191906"/>
              <a:gd name="connsiteY3245" fmla="*/ 237997 h 6857947"/>
              <a:gd name="connsiteX3246" fmla="*/ 2538742 w 12191906"/>
              <a:gd name="connsiteY3246" fmla="*/ 242493 h 6857947"/>
              <a:gd name="connsiteX3247" fmla="*/ 2531427 w 12191906"/>
              <a:gd name="connsiteY3247" fmla="*/ 159130 h 6857947"/>
              <a:gd name="connsiteX3248" fmla="*/ 2526165 w 12191906"/>
              <a:gd name="connsiteY3248" fmla="*/ 134099 h 6857947"/>
              <a:gd name="connsiteX3249" fmla="*/ 2517406 w 12191906"/>
              <a:gd name="connsiteY3249" fmla="*/ 131013 h 6857947"/>
              <a:gd name="connsiteX3250" fmla="*/ 3187811 w 12191906"/>
              <a:gd name="connsiteY3250" fmla="*/ 122669 h 6857947"/>
              <a:gd name="connsiteX3251" fmla="*/ 3176305 w 12191906"/>
              <a:gd name="connsiteY3251" fmla="*/ 211290 h 6857947"/>
              <a:gd name="connsiteX3252" fmla="*/ 3209910 w 12191906"/>
              <a:gd name="connsiteY3252" fmla="*/ 174180 h 6857947"/>
              <a:gd name="connsiteX3253" fmla="*/ 3199470 w 12191906"/>
              <a:gd name="connsiteY3253" fmla="*/ 161150 h 6857947"/>
              <a:gd name="connsiteX3254" fmla="*/ 3204576 w 12191906"/>
              <a:gd name="connsiteY3254" fmla="*/ 129070 h 6857947"/>
              <a:gd name="connsiteX3255" fmla="*/ 3187811 w 12191906"/>
              <a:gd name="connsiteY3255" fmla="*/ 122669 h 6857947"/>
              <a:gd name="connsiteX3256" fmla="*/ 2637868 w 12191906"/>
              <a:gd name="connsiteY3256" fmla="*/ 121903 h 6857947"/>
              <a:gd name="connsiteX3257" fmla="*/ 2597254 w 12191906"/>
              <a:gd name="connsiteY3257" fmla="*/ 144230 h 6857947"/>
              <a:gd name="connsiteX3258" fmla="*/ 2607159 w 12191906"/>
              <a:gd name="connsiteY3258" fmla="*/ 197493 h 6857947"/>
              <a:gd name="connsiteX3259" fmla="*/ 2645869 w 12191906"/>
              <a:gd name="connsiteY3259" fmla="*/ 165337 h 6857947"/>
              <a:gd name="connsiteX3260" fmla="*/ 2509404 w 12191906"/>
              <a:gd name="connsiteY3260" fmla="*/ 117068 h 6857947"/>
              <a:gd name="connsiteX3261" fmla="*/ 2507423 w 12191906"/>
              <a:gd name="connsiteY3261" fmla="*/ 122173 h 6857947"/>
              <a:gd name="connsiteX3262" fmla="*/ 2517253 w 12191906"/>
              <a:gd name="connsiteY3262" fmla="*/ 129260 h 6857947"/>
              <a:gd name="connsiteX3263" fmla="*/ 2517253 w 12191906"/>
              <a:gd name="connsiteY3263" fmla="*/ 129565 h 6857947"/>
              <a:gd name="connsiteX3264" fmla="*/ 2517939 w 12191906"/>
              <a:gd name="connsiteY3264" fmla="*/ 127812 h 6857947"/>
              <a:gd name="connsiteX3265" fmla="*/ 2509404 w 12191906"/>
              <a:gd name="connsiteY3265" fmla="*/ 117068 h 6857947"/>
              <a:gd name="connsiteX3266" fmla="*/ 3344121 w 12191906"/>
              <a:gd name="connsiteY3266" fmla="*/ 108315 h 6857947"/>
              <a:gd name="connsiteX3267" fmla="*/ 3367971 w 12191906"/>
              <a:gd name="connsiteY3267" fmla="*/ 114183 h 6857947"/>
              <a:gd name="connsiteX3268" fmla="*/ 3356389 w 12191906"/>
              <a:gd name="connsiteY3268" fmla="*/ 122793 h 6857947"/>
              <a:gd name="connsiteX3269" fmla="*/ 3344121 w 12191906"/>
              <a:gd name="connsiteY3269" fmla="*/ 108315 h 6857947"/>
              <a:gd name="connsiteX3270" fmla="*/ 2644116 w 12191906"/>
              <a:gd name="connsiteY3270" fmla="*/ 105673 h 6857947"/>
              <a:gd name="connsiteX3271" fmla="*/ 2635124 w 12191906"/>
              <a:gd name="connsiteY3271" fmla="*/ 107349 h 6857947"/>
              <a:gd name="connsiteX3272" fmla="*/ 2637791 w 12191906"/>
              <a:gd name="connsiteY3272" fmla="*/ 121827 h 6857947"/>
              <a:gd name="connsiteX3273" fmla="*/ 2644116 w 12191906"/>
              <a:gd name="connsiteY3273" fmla="*/ 105673 h 6857947"/>
              <a:gd name="connsiteX3274" fmla="*/ 2436644 w 12191906"/>
              <a:gd name="connsiteY3274" fmla="*/ 99319 h 6857947"/>
              <a:gd name="connsiteX3275" fmla="*/ 2427805 w 12191906"/>
              <a:gd name="connsiteY3275" fmla="*/ 102291 h 6857947"/>
              <a:gd name="connsiteX3276" fmla="*/ 2435654 w 12191906"/>
              <a:gd name="connsiteY3276" fmla="*/ 144429 h 6857947"/>
              <a:gd name="connsiteX3277" fmla="*/ 2453256 w 12191906"/>
              <a:gd name="connsiteY3277" fmla="*/ 139781 h 6857947"/>
              <a:gd name="connsiteX3278" fmla="*/ 2436644 w 12191906"/>
              <a:gd name="connsiteY3278" fmla="*/ 99319 h 6857947"/>
              <a:gd name="connsiteX3279" fmla="*/ 3827254 w 12191906"/>
              <a:gd name="connsiteY3279" fmla="*/ 94167 h 6857947"/>
              <a:gd name="connsiteX3280" fmla="*/ 3835105 w 12191906"/>
              <a:gd name="connsiteY3280" fmla="*/ 105216 h 6857947"/>
              <a:gd name="connsiteX3281" fmla="*/ 3850651 w 12191906"/>
              <a:gd name="connsiteY3281" fmla="*/ 146364 h 6857947"/>
              <a:gd name="connsiteX3282" fmla="*/ 3848517 w 12191906"/>
              <a:gd name="connsiteY3282" fmla="*/ 151622 h 6857947"/>
              <a:gd name="connsiteX3283" fmla="*/ 3819328 w 12191906"/>
              <a:gd name="connsiteY3283" fmla="*/ 157261 h 6857947"/>
              <a:gd name="connsiteX3284" fmla="*/ 3827254 w 12191906"/>
              <a:gd name="connsiteY3284" fmla="*/ 94167 h 6857947"/>
              <a:gd name="connsiteX3285" fmla="*/ 3980578 w 12191906"/>
              <a:gd name="connsiteY3285" fmla="*/ 92948 h 6857947"/>
              <a:gd name="connsiteX3286" fmla="*/ 3965034 w 12191906"/>
              <a:gd name="connsiteY3286" fmla="*/ 133944 h 6857947"/>
              <a:gd name="connsiteX3287" fmla="*/ 3956422 w 12191906"/>
              <a:gd name="connsiteY3287" fmla="*/ 106435 h 6857947"/>
              <a:gd name="connsiteX3288" fmla="*/ 3980578 w 12191906"/>
              <a:gd name="connsiteY3288" fmla="*/ 92948 h 6857947"/>
              <a:gd name="connsiteX3289" fmla="*/ 2419804 w 12191906"/>
              <a:gd name="connsiteY3289" fmla="*/ 88803 h 6857947"/>
              <a:gd name="connsiteX3290" fmla="*/ 2417747 w 12191906"/>
              <a:gd name="connsiteY3290" fmla="*/ 93908 h 6857947"/>
              <a:gd name="connsiteX3291" fmla="*/ 2427577 w 12191906"/>
              <a:gd name="connsiteY3291" fmla="*/ 100995 h 6857947"/>
              <a:gd name="connsiteX3292" fmla="*/ 2427577 w 12191906"/>
              <a:gd name="connsiteY3292" fmla="*/ 101075 h 6857947"/>
              <a:gd name="connsiteX3293" fmla="*/ 2427576 w 12191906"/>
              <a:gd name="connsiteY3293" fmla="*/ 101071 h 6857947"/>
              <a:gd name="connsiteX3294" fmla="*/ 2427044 w 12191906"/>
              <a:gd name="connsiteY3294" fmla="*/ 102519 h 6857947"/>
              <a:gd name="connsiteX3295" fmla="*/ 2427805 w 12191906"/>
              <a:gd name="connsiteY3295" fmla="*/ 102214 h 6857947"/>
              <a:gd name="connsiteX3296" fmla="*/ 2427587 w 12191906"/>
              <a:gd name="connsiteY3296" fmla="*/ 101123 h 6857947"/>
              <a:gd name="connsiteX3297" fmla="*/ 2428263 w 12191906"/>
              <a:gd name="connsiteY3297" fmla="*/ 99471 h 6857947"/>
              <a:gd name="connsiteX3298" fmla="*/ 2419804 w 12191906"/>
              <a:gd name="connsiteY3298" fmla="*/ 88803 h 6857947"/>
              <a:gd name="connsiteX3299" fmla="*/ 3184381 w 12191906"/>
              <a:gd name="connsiteY3299" fmla="*/ 85348 h 6857947"/>
              <a:gd name="connsiteX3300" fmla="*/ 3175316 w 12191906"/>
              <a:gd name="connsiteY3300" fmla="*/ 87036 h 6857947"/>
              <a:gd name="connsiteX3301" fmla="*/ 3176208 w 12191906"/>
              <a:gd name="connsiteY3301" fmla="*/ 91830 h 6857947"/>
              <a:gd name="connsiteX3302" fmla="*/ 3185273 w 12191906"/>
              <a:gd name="connsiteY3302" fmla="*/ 90143 h 6857947"/>
              <a:gd name="connsiteX3303" fmla="*/ 3707283 w 12191906"/>
              <a:gd name="connsiteY3303" fmla="*/ 73450 h 6857947"/>
              <a:gd name="connsiteX3304" fmla="*/ 3714492 w 12191906"/>
              <a:gd name="connsiteY3304" fmla="*/ 112150 h 6857947"/>
              <a:gd name="connsiteX3305" fmla="*/ 3687368 w 12191906"/>
              <a:gd name="connsiteY3305" fmla="*/ 154365 h 6857947"/>
              <a:gd name="connsiteX3306" fmla="*/ 3745271 w 12191906"/>
              <a:gd name="connsiteY3306" fmla="*/ 126171 h 6857947"/>
              <a:gd name="connsiteX3307" fmla="*/ 3737423 w 12191906"/>
              <a:gd name="connsiteY3307" fmla="*/ 83956 h 6857947"/>
              <a:gd name="connsiteX3308" fmla="*/ 3755555 w 12191906"/>
              <a:gd name="connsiteY3308" fmla="*/ 80604 h 6857947"/>
              <a:gd name="connsiteX3309" fmla="*/ 3763327 w 12191906"/>
              <a:gd name="connsiteY3309" fmla="*/ 122666 h 6857947"/>
              <a:gd name="connsiteX3310" fmla="*/ 3763937 w 12191906"/>
              <a:gd name="connsiteY3310" fmla="*/ 121218 h 6857947"/>
              <a:gd name="connsiteX3311" fmla="*/ 3773230 w 12191906"/>
              <a:gd name="connsiteY3311" fmla="*/ 129981 h 6857947"/>
              <a:gd name="connsiteX3312" fmla="*/ 3771251 w 12191906"/>
              <a:gd name="connsiteY3312" fmla="*/ 135087 h 6857947"/>
              <a:gd name="connsiteX3313" fmla="*/ 3762717 w 12191906"/>
              <a:gd name="connsiteY3313" fmla="*/ 124419 h 6857947"/>
              <a:gd name="connsiteX3314" fmla="*/ 3763327 w 12191906"/>
              <a:gd name="connsiteY3314" fmla="*/ 122971 h 6857947"/>
              <a:gd name="connsiteX3315" fmla="*/ 3745271 w 12191906"/>
              <a:gd name="connsiteY3315" fmla="*/ 126324 h 6857947"/>
              <a:gd name="connsiteX3316" fmla="*/ 3730033 w 12191906"/>
              <a:gd name="connsiteY3316" fmla="*/ 203438 h 6857947"/>
              <a:gd name="connsiteX3317" fmla="*/ 3744127 w 12191906"/>
              <a:gd name="connsiteY3317" fmla="*/ 226298 h 6857947"/>
              <a:gd name="connsiteX3318" fmla="*/ 3728357 w 12191906"/>
              <a:gd name="connsiteY3318" fmla="*/ 239784 h 6857947"/>
              <a:gd name="connsiteX3319" fmla="*/ 3745271 w 12191906"/>
              <a:gd name="connsiteY3319" fmla="*/ 259596 h 6857947"/>
              <a:gd name="connsiteX3320" fmla="*/ 3793038 w 12191906"/>
              <a:gd name="connsiteY3320" fmla="*/ 250682 h 6857947"/>
              <a:gd name="connsiteX3321" fmla="*/ 3779554 w 12191906"/>
              <a:gd name="connsiteY3321" fmla="*/ 209991 h 6857947"/>
              <a:gd name="connsiteX3322" fmla="*/ 3778944 w 12191906"/>
              <a:gd name="connsiteY3322" fmla="*/ 211515 h 6857947"/>
              <a:gd name="connsiteX3323" fmla="*/ 3769651 w 12191906"/>
              <a:gd name="connsiteY3323" fmla="*/ 202828 h 6857947"/>
              <a:gd name="connsiteX3324" fmla="*/ 3771630 w 12191906"/>
              <a:gd name="connsiteY3324" fmla="*/ 197723 h 6857947"/>
              <a:gd name="connsiteX3325" fmla="*/ 3780163 w 12191906"/>
              <a:gd name="connsiteY3325" fmla="*/ 208391 h 6857947"/>
              <a:gd name="connsiteX3326" fmla="*/ 3779630 w 12191906"/>
              <a:gd name="connsiteY3326" fmla="*/ 209762 h 6857947"/>
              <a:gd name="connsiteX3327" fmla="*/ 3800886 w 12191906"/>
              <a:gd name="connsiteY3327" fmla="*/ 196123 h 6857947"/>
              <a:gd name="connsiteX3328" fmla="*/ 3778030 w 12191906"/>
              <a:gd name="connsiteY3328" fmla="*/ 286038 h 6857947"/>
              <a:gd name="connsiteX3329" fmla="*/ 3778030 w 12191906"/>
              <a:gd name="connsiteY3329" fmla="*/ 308669 h 6857947"/>
              <a:gd name="connsiteX3330" fmla="*/ 3769345 w 12191906"/>
              <a:gd name="connsiteY3330" fmla="*/ 331758 h 6857947"/>
              <a:gd name="connsiteX3331" fmla="*/ 3738261 w 12191906"/>
              <a:gd name="connsiteY3331" fmla="*/ 337549 h 6857947"/>
              <a:gd name="connsiteX3332" fmla="*/ 3731403 w 12191906"/>
              <a:gd name="connsiteY3332" fmla="*/ 279408 h 6857947"/>
              <a:gd name="connsiteX3333" fmla="*/ 3714110 w 12191906"/>
              <a:gd name="connsiteY3333" fmla="*/ 259292 h 6857947"/>
              <a:gd name="connsiteX3334" fmla="*/ 3719976 w 12191906"/>
              <a:gd name="connsiteY3334" fmla="*/ 241385 h 6857947"/>
              <a:gd name="connsiteX3335" fmla="*/ 3701234 w 12191906"/>
              <a:gd name="connsiteY3335" fmla="*/ 234679 h 6857947"/>
              <a:gd name="connsiteX3336" fmla="*/ 3708778 w 12191906"/>
              <a:gd name="connsiteY3336" fmla="*/ 173263 h 6857947"/>
              <a:gd name="connsiteX3337" fmla="*/ 3676398 w 12191906"/>
              <a:gd name="connsiteY3337" fmla="*/ 201609 h 6857947"/>
              <a:gd name="connsiteX3338" fmla="*/ 3667713 w 12191906"/>
              <a:gd name="connsiteY3338" fmla="*/ 154822 h 6857947"/>
              <a:gd name="connsiteX3339" fmla="*/ 3677388 w 12191906"/>
              <a:gd name="connsiteY3339" fmla="*/ 79003 h 6857947"/>
              <a:gd name="connsiteX3340" fmla="*/ 3707322 w 12191906"/>
              <a:gd name="connsiteY3340" fmla="*/ 73164 h 6857947"/>
              <a:gd name="connsiteX3341" fmla="*/ 3707330 w 12191906"/>
              <a:gd name="connsiteY3341" fmla="*/ 73441 h 6857947"/>
              <a:gd name="connsiteX3342" fmla="*/ 3707283 w 12191906"/>
              <a:gd name="connsiteY3342" fmla="*/ 73450 h 6857947"/>
              <a:gd name="connsiteX3343" fmla="*/ 3707254 w 12191906"/>
              <a:gd name="connsiteY3343" fmla="*/ 73288 h 6857947"/>
              <a:gd name="connsiteX3344" fmla="*/ 2449753 w 12191906"/>
              <a:gd name="connsiteY3344" fmla="*/ 70135 h 6857947"/>
              <a:gd name="connsiteX3345" fmla="*/ 2451048 w 12191906"/>
              <a:gd name="connsiteY3345" fmla="*/ 80803 h 6857947"/>
              <a:gd name="connsiteX3346" fmla="*/ 2452039 w 12191906"/>
              <a:gd name="connsiteY3346" fmla="*/ 81336 h 6857947"/>
              <a:gd name="connsiteX3347" fmla="*/ 2452115 w 12191906"/>
              <a:gd name="connsiteY3347" fmla="*/ 81108 h 6857947"/>
              <a:gd name="connsiteX3348" fmla="*/ 2449753 w 12191906"/>
              <a:gd name="connsiteY3348" fmla="*/ 70135 h 6857947"/>
              <a:gd name="connsiteX3349" fmla="*/ 2431159 w 12191906"/>
              <a:gd name="connsiteY3349" fmla="*/ 70058 h 6857947"/>
              <a:gd name="connsiteX3350" fmla="*/ 2436569 w 12191906"/>
              <a:gd name="connsiteY3350" fmla="*/ 99244 h 6857947"/>
              <a:gd name="connsiteX3351" fmla="*/ 2451047 w 12191906"/>
              <a:gd name="connsiteY3351" fmla="*/ 80802 h 6857947"/>
              <a:gd name="connsiteX3352" fmla="*/ 2431159 w 12191906"/>
              <a:gd name="connsiteY3352" fmla="*/ 70058 h 6857947"/>
              <a:gd name="connsiteX3353" fmla="*/ 2697197 w 12191906"/>
              <a:gd name="connsiteY3353" fmla="*/ 67251 h 6857947"/>
              <a:gd name="connsiteX3354" fmla="*/ 2695212 w 12191906"/>
              <a:gd name="connsiteY3354" fmla="*/ 72356 h 6857947"/>
              <a:gd name="connsiteX3355" fmla="*/ 2705575 w 12191906"/>
              <a:gd name="connsiteY3355" fmla="*/ 77767 h 6857947"/>
              <a:gd name="connsiteX3356" fmla="*/ 2704281 w 12191906"/>
              <a:gd name="connsiteY3356" fmla="*/ 80891 h 6857947"/>
              <a:gd name="connsiteX3357" fmla="*/ 2712814 w 12191906"/>
              <a:gd name="connsiteY3357" fmla="*/ 91559 h 6857947"/>
              <a:gd name="connsiteX3358" fmla="*/ 2714872 w 12191906"/>
              <a:gd name="connsiteY3358" fmla="*/ 86453 h 6857947"/>
              <a:gd name="connsiteX3359" fmla="*/ 2704509 w 12191906"/>
              <a:gd name="connsiteY3359" fmla="*/ 81043 h 6857947"/>
              <a:gd name="connsiteX3360" fmla="*/ 2705728 w 12191906"/>
              <a:gd name="connsiteY3360" fmla="*/ 77919 h 6857947"/>
              <a:gd name="connsiteX3361" fmla="*/ 2697197 w 12191906"/>
              <a:gd name="connsiteY3361" fmla="*/ 67251 h 6857947"/>
              <a:gd name="connsiteX3362" fmla="*/ 2466669 w 12191906"/>
              <a:gd name="connsiteY3362" fmla="*/ 64573 h 6857947"/>
              <a:gd name="connsiteX3363" fmla="*/ 2452191 w 12191906"/>
              <a:gd name="connsiteY3363" fmla="*/ 81108 h 6857947"/>
              <a:gd name="connsiteX3364" fmla="*/ 2452496 w 12191906"/>
              <a:gd name="connsiteY3364" fmla="*/ 82556 h 6857947"/>
              <a:gd name="connsiteX3365" fmla="*/ 2469184 w 12191906"/>
              <a:gd name="connsiteY3365" fmla="*/ 73793 h 6857947"/>
              <a:gd name="connsiteX3366" fmla="*/ 2466669 w 12191906"/>
              <a:gd name="connsiteY3366" fmla="*/ 64573 h 6857947"/>
              <a:gd name="connsiteX3367" fmla="*/ 2601694 w 12191906"/>
              <a:gd name="connsiteY3367" fmla="*/ 62419 h 6857947"/>
              <a:gd name="connsiteX3368" fmla="*/ 2595204 w 12191906"/>
              <a:gd name="connsiteY3368" fmla="*/ 66698 h 6857947"/>
              <a:gd name="connsiteX3369" fmla="*/ 2592688 w 12191906"/>
              <a:gd name="connsiteY3369" fmla="*/ 86586 h 6857947"/>
              <a:gd name="connsiteX3370" fmla="*/ 2610062 w 12191906"/>
              <a:gd name="connsiteY3370" fmla="*/ 78814 h 6857947"/>
              <a:gd name="connsiteX3371" fmla="*/ 2601694 w 12191906"/>
              <a:gd name="connsiteY3371" fmla="*/ 62419 h 6857947"/>
              <a:gd name="connsiteX3372" fmla="*/ 2582860 w 12191906"/>
              <a:gd name="connsiteY3372" fmla="*/ 58470 h 6857947"/>
              <a:gd name="connsiteX3373" fmla="*/ 2580879 w 12191906"/>
              <a:gd name="connsiteY3373" fmla="*/ 63575 h 6857947"/>
              <a:gd name="connsiteX3374" fmla="*/ 2586289 w 12191906"/>
              <a:gd name="connsiteY3374" fmla="*/ 62737 h 6857947"/>
              <a:gd name="connsiteX3375" fmla="*/ 2582860 w 12191906"/>
              <a:gd name="connsiteY3375" fmla="*/ 58470 h 6857947"/>
              <a:gd name="connsiteX3376" fmla="*/ 3373229 w 12191906"/>
              <a:gd name="connsiteY3376" fmla="*/ 50709 h 6857947"/>
              <a:gd name="connsiteX3377" fmla="*/ 3366980 w 12191906"/>
              <a:gd name="connsiteY3377" fmla="*/ 51623 h 6857947"/>
              <a:gd name="connsiteX3378" fmla="*/ 3371095 w 12191906"/>
              <a:gd name="connsiteY3378" fmla="*/ 96123 h 6857947"/>
              <a:gd name="connsiteX3379" fmla="*/ 3337797 w 12191906"/>
              <a:gd name="connsiteY3379" fmla="*/ 78445 h 6857947"/>
              <a:gd name="connsiteX3380" fmla="*/ 3330253 w 12191906"/>
              <a:gd name="connsiteY3380" fmla="*/ 116621 h 6857947"/>
              <a:gd name="connsiteX3381" fmla="*/ 3349683 w 12191906"/>
              <a:gd name="connsiteY3381" fmla="*/ 161884 h 6857947"/>
              <a:gd name="connsiteX3382" fmla="*/ 3330405 w 12191906"/>
              <a:gd name="connsiteY3382" fmla="*/ 199984 h 6857947"/>
              <a:gd name="connsiteX3383" fmla="*/ 3316992 w 12191906"/>
              <a:gd name="connsiteY3383" fmla="*/ 187716 h 6857947"/>
              <a:gd name="connsiteX3384" fmla="*/ 3348769 w 12191906"/>
              <a:gd name="connsiteY3384" fmla="*/ 243265 h 6857947"/>
              <a:gd name="connsiteX3385" fmla="*/ 3373687 w 12191906"/>
              <a:gd name="connsiteY3385" fmla="*/ 198688 h 6857947"/>
              <a:gd name="connsiteX3386" fmla="*/ 3381383 w 12191906"/>
              <a:gd name="connsiteY3386" fmla="*/ 104505 h 6857947"/>
              <a:gd name="connsiteX3387" fmla="*/ 3420170 w 12191906"/>
              <a:gd name="connsiteY3387" fmla="*/ 113802 h 6857947"/>
              <a:gd name="connsiteX3388" fmla="*/ 3373229 w 12191906"/>
              <a:gd name="connsiteY3388" fmla="*/ 50709 h 6857947"/>
              <a:gd name="connsiteX3389" fmla="*/ 2545753 w 12191906"/>
              <a:gd name="connsiteY3389" fmla="*/ 50546 h 6857947"/>
              <a:gd name="connsiteX3390" fmla="*/ 2534933 w 12191906"/>
              <a:gd name="connsiteY3390" fmla="*/ 68910 h 6857947"/>
              <a:gd name="connsiteX3391" fmla="*/ 2557564 w 12191906"/>
              <a:gd name="connsiteY3391" fmla="*/ 110211 h 6857947"/>
              <a:gd name="connsiteX3392" fmla="*/ 2556345 w 12191906"/>
              <a:gd name="connsiteY3392" fmla="*/ 85979 h 6857947"/>
              <a:gd name="connsiteX3393" fmla="*/ 2562060 w 12191906"/>
              <a:gd name="connsiteY3393" fmla="*/ 68301 h 6857947"/>
              <a:gd name="connsiteX3394" fmla="*/ 2545753 w 12191906"/>
              <a:gd name="connsiteY3394" fmla="*/ 50546 h 6857947"/>
              <a:gd name="connsiteX3395" fmla="*/ 3222333 w 12191906"/>
              <a:gd name="connsiteY3395" fmla="*/ 45708 h 6857947"/>
              <a:gd name="connsiteX3396" fmla="*/ 3214712 w 12191906"/>
              <a:gd name="connsiteY3396" fmla="*/ 48604 h 6857947"/>
              <a:gd name="connsiteX3397" fmla="*/ 3222637 w 12191906"/>
              <a:gd name="connsiteY3397" fmla="*/ 71692 h 6857947"/>
              <a:gd name="connsiteX3398" fmla="*/ 3226829 w 12191906"/>
              <a:gd name="connsiteY3398" fmla="*/ 69711 h 6857947"/>
              <a:gd name="connsiteX3399" fmla="*/ 2490043 w 12191906"/>
              <a:gd name="connsiteY3399" fmla="*/ 31455 h 6857947"/>
              <a:gd name="connsiteX3400" fmla="*/ 2497053 w 12191906"/>
              <a:gd name="connsiteY3400" fmla="*/ 57439 h 6857947"/>
              <a:gd name="connsiteX3401" fmla="*/ 2502997 w 12191906"/>
              <a:gd name="connsiteY3401" fmla="*/ 55458 h 6857947"/>
              <a:gd name="connsiteX3402" fmla="*/ 2490043 w 12191906"/>
              <a:gd name="connsiteY3402" fmla="*/ 31455 h 6857947"/>
              <a:gd name="connsiteX3403" fmla="*/ 3133416 w 12191906"/>
              <a:gd name="connsiteY3403" fmla="*/ 29914 h 6857947"/>
              <a:gd name="connsiteX3404" fmla="*/ 3130418 w 12191906"/>
              <a:gd name="connsiteY3404" fmla="*/ 30470 h 6857947"/>
              <a:gd name="connsiteX3405" fmla="*/ 3133102 w 12191906"/>
              <a:gd name="connsiteY3405" fmla="*/ 44930 h 6857947"/>
              <a:gd name="connsiteX3406" fmla="*/ 3136094 w 12191906"/>
              <a:gd name="connsiteY3406" fmla="*/ 44373 h 6857947"/>
              <a:gd name="connsiteX3407" fmla="*/ 2600311 w 12191906"/>
              <a:gd name="connsiteY3407" fmla="*/ 26161 h 6857947"/>
              <a:gd name="connsiteX3408" fmla="*/ 2586366 w 12191906"/>
              <a:gd name="connsiteY3408" fmla="*/ 62661 h 6857947"/>
              <a:gd name="connsiteX3409" fmla="*/ 2591471 w 12191906"/>
              <a:gd name="connsiteY3409" fmla="*/ 69062 h 6857947"/>
              <a:gd name="connsiteX3410" fmla="*/ 2590176 w 12191906"/>
              <a:gd name="connsiteY3410" fmla="*/ 72262 h 6857947"/>
              <a:gd name="connsiteX3411" fmla="*/ 2595205 w 12191906"/>
              <a:gd name="connsiteY3411" fmla="*/ 66623 h 6857947"/>
              <a:gd name="connsiteX3412" fmla="*/ 2600311 w 12191906"/>
              <a:gd name="connsiteY3412" fmla="*/ 26161 h 6857947"/>
              <a:gd name="connsiteX3413" fmla="*/ 3649275 w 12191906"/>
              <a:gd name="connsiteY3413" fmla="*/ 23682 h 6857947"/>
              <a:gd name="connsiteX3414" fmla="*/ 3666721 w 12191906"/>
              <a:gd name="connsiteY3414" fmla="*/ 62773 h 6857947"/>
              <a:gd name="connsiteX3415" fmla="*/ 3643257 w 12191906"/>
              <a:gd name="connsiteY3415" fmla="*/ 71002 h 6857947"/>
              <a:gd name="connsiteX3416" fmla="*/ 3635333 w 12191906"/>
              <a:gd name="connsiteY3416" fmla="*/ 28179 h 6857947"/>
              <a:gd name="connsiteX3417" fmla="*/ 3649275 w 12191906"/>
              <a:gd name="connsiteY3417" fmla="*/ 23682 h 6857947"/>
              <a:gd name="connsiteX3418" fmla="*/ 2458209 w 12191906"/>
              <a:gd name="connsiteY3418" fmla="*/ 22814 h 6857947"/>
              <a:gd name="connsiteX3419" fmla="*/ 2443198 w 12191906"/>
              <a:gd name="connsiteY3419" fmla="*/ 25633 h 6857947"/>
              <a:gd name="connsiteX3420" fmla="*/ 2446398 w 12191906"/>
              <a:gd name="connsiteY3420" fmla="*/ 38054 h 6857947"/>
              <a:gd name="connsiteX3421" fmla="*/ 2460191 w 12191906"/>
              <a:gd name="connsiteY3421" fmla="*/ 29596 h 6857947"/>
              <a:gd name="connsiteX3422" fmla="*/ 2458209 w 12191906"/>
              <a:gd name="connsiteY3422" fmla="*/ 22814 h 6857947"/>
              <a:gd name="connsiteX3423" fmla="*/ 2480063 w 12191906"/>
              <a:gd name="connsiteY3423" fmla="*/ 8977 h 6857947"/>
              <a:gd name="connsiteX3424" fmla="*/ 2464900 w 12191906"/>
              <a:gd name="connsiteY3424" fmla="*/ 23303 h 6857947"/>
              <a:gd name="connsiteX3425" fmla="*/ 2490045 w 12191906"/>
              <a:gd name="connsiteY3425" fmla="*/ 31532 h 6857947"/>
              <a:gd name="connsiteX3426" fmla="*/ 2485702 w 12191906"/>
              <a:gd name="connsiteY3426" fmla="*/ 15454 h 6857947"/>
              <a:gd name="connsiteX3427" fmla="*/ 2493931 w 12191906"/>
              <a:gd name="connsiteY3427" fmla="*/ 13473 h 6857947"/>
              <a:gd name="connsiteX3428" fmla="*/ 2480063 w 12191906"/>
              <a:gd name="connsiteY3428" fmla="*/ 8977 h 6857947"/>
              <a:gd name="connsiteX3429" fmla="*/ 2550928 w 12191906"/>
              <a:gd name="connsiteY3429" fmla="*/ 8075 h 6857947"/>
              <a:gd name="connsiteX3430" fmla="*/ 2541863 w 12191906"/>
              <a:gd name="connsiteY3430" fmla="*/ 9756 h 6857947"/>
              <a:gd name="connsiteX3431" fmla="*/ 2542752 w 12191906"/>
              <a:gd name="connsiteY3431" fmla="*/ 14551 h 6857947"/>
              <a:gd name="connsiteX3432" fmla="*/ 2551817 w 12191906"/>
              <a:gd name="connsiteY3432" fmla="*/ 12870 h 6857947"/>
              <a:gd name="connsiteX3433" fmla="*/ 3366657 w 12191906"/>
              <a:gd name="connsiteY3433" fmla="*/ 6418 h 6857947"/>
              <a:gd name="connsiteX3434" fmla="*/ 3357592 w 12191906"/>
              <a:gd name="connsiteY3434" fmla="*/ 8106 h 6857947"/>
              <a:gd name="connsiteX3435" fmla="*/ 3358485 w 12191906"/>
              <a:gd name="connsiteY3435" fmla="*/ 12900 h 6857947"/>
              <a:gd name="connsiteX3436" fmla="*/ 3367549 w 12191906"/>
              <a:gd name="connsiteY3436" fmla="*/ 11213 h 6857947"/>
              <a:gd name="connsiteX3437" fmla="*/ 2606171 w 12191906"/>
              <a:gd name="connsiteY3437" fmla="*/ 6310 h 6857947"/>
              <a:gd name="connsiteX3438" fmla="*/ 2600608 w 12191906"/>
              <a:gd name="connsiteY3438" fmla="*/ 17740 h 6857947"/>
              <a:gd name="connsiteX3439" fmla="*/ 2604342 w 12191906"/>
              <a:gd name="connsiteY3439" fmla="*/ 21779 h 6857947"/>
              <a:gd name="connsiteX3440" fmla="*/ 2607314 w 12191906"/>
              <a:gd name="connsiteY3440" fmla="*/ 7606 h 6857947"/>
              <a:gd name="connsiteX3441" fmla="*/ 2608455 w 12191906"/>
              <a:gd name="connsiteY3441" fmla="*/ 8747 h 6857947"/>
              <a:gd name="connsiteX3442" fmla="*/ 2607541 w 12191906"/>
              <a:gd name="connsiteY3442" fmla="*/ 6766 h 6857947"/>
              <a:gd name="connsiteX3443" fmla="*/ 2607259 w 12191906"/>
              <a:gd name="connsiteY3443" fmla="*/ 7471 h 6857947"/>
              <a:gd name="connsiteX3444" fmla="*/ 2643429 w 12191906"/>
              <a:gd name="connsiteY3444" fmla="*/ 60 h 6857947"/>
              <a:gd name="connsiteX3445" fmla="*/ 2640381 w 12191906"/>
              <a:gd name="connsiteY3445" fmla="*/ 26501 h 6857947"/>
              <a:gd name="connsiteX3446" fmla="*/ 2651430 w 12191906"/>
              <a:gd name="connsiteY3446" fmla="*/ 38465 h 6857947"/>
              <a:gd name="connsiteX3447" fmla="*/ 2628494 w 12191906"/>
              <a:gd name="connsiteY3447" fmla="*/ 71763 h 6857947"/>
              <a:gd name="connsiteX3448" fmla="*/ 2632456 w 12191906"/>
              <a:gd name="connsiteY3448" fmla="*/ 92947 h 6857947"/>
              <a:gd name="connsiteX3449" fmla="*/ 2625827 w 12191906"/>
              <a:gd name="connsiteY3449" fmla="*/ 99119 h 6857947"/>
              <a:gd name="connsiteX3450" fmla="*/ 2635123 w 12191906"/>
              <a:gd name="connsiteY3450" fmla="*/ 107425 h 6857947"/>
              <a:gd name="connsiteX3451" fmla="*/ 2632456 w 12191906"/>
              <a:gd name="connsiteY3451" fmla="*/ 92947 h 6857947"/>
              <a:gd name="connsiteX3452" fmla="*/ 2644191 w 12191906"/>
              <a:gd name="connsiteY3452" fmla="*/ 105748 h 6857947"/>
              <a:gd name="connsiteX3453" fmla="*/ 2672538 w 12191906"/>
              <a:gd name="connsiteY3453" fmla="*/ 100491 h 6857947"/>
              <a:gd name="connsiteX3454" fmla="*/ 2698073 w 12191906"/>
              <a:gd name="connsiteY3454" fmla="*/ 60 h 6857947"/>
              <a:gd name="connsiteX3455" fmla="*/ 3933946 w 12191906"/>
              <a:gd name="connsiteY3455" fmla="*/ 0 h 6857947"/>
              <a:gd name="connsiteX3456" fmla="*/ 3946366 w 12191906"/>
              <a:gd name="connsiteY3456" fmla="*/ 0 h 6857947"/>
              <a:gd name="connsiteX3457" fmla="*/ 3948573 w 12191906"/>
              <a:gd name="connsiteY3457" fmla="*/ 72069 h 6857947"/>
              <a:gd name="connsiteX3458" fmla="*/ 3934636 w 12191906"/>
              <a:gd name="connsiteY3458" fmla="*/ 74660 h 6857947"/>
              <a:gd name="connsiteX3459" fmla="*/ 3928461 w 12191906"/>
              <a:gd name="connsiteY3459" fmla="*/ 34779 h 6857947"/>
              <a:gd name="connsiteX3460" fmla="*/ 3868701 w 12191906"/>
              <a:gd name="connsiteY3460" fmla="*/ 0 h 6857947"/>
              <a:gd name="connsiteX3461" fmla="*/ 3871917 w 12191906"/>
              <a:gd name="connsiteY3461" fmla="*/ 0 h 6857947"/>
              <a:gd name="connsiteX3462" fmla="*/ 3876182 w 12191906"/>
              <a:gd name="connsiteY3462" fmla="*/ 23149 h 6857947"/>
              <a:gd name="connsiteX3463" fmla="*/ 3840973 w 12191906"/>
              <a:gd name="connsiteY3463" fmla="*/ 34656 h 6857947"/>
              <a:gd name="connsiteX3464" fmla="*/ 3857415 w 12191906"/>
              <a:gd name="connsiteY3464" fmla="*/ 14120 h 6857947"/>
              <a:gd name="connsiteX3465" fmla="*/ 3616845 w 12191906"/>
              <a:gd name="connsiteY3465" fmla="*/ 0 h 6857947"/>
              <a:gd name="connsiteX3466" fmla="*/ 3727293 w 12191906"/>
              <a:gd name="connsiteY3466" fmla="*/ 0 h 6857947"/>
              <a:gd name="connsiteX3467" fmla="*/ 3735593 w 12191906"/>
              <a:gd name="connsiteY3467" fmla="*/ 22920 h 6857947"/>
              <a:gd name="connsiteX3468" fmla="*/ 3772315 w 12191906"/>
              <a:gd name="connsiteY3468" fmla="*/ 16062 h 6857947"/>
              <a:gd name="connsiteX3469" fmla="*/ 3762879 w 12191906"/>
              <a:gd name="connsiteY3469" fmla="*/ 0 h 6857947"/>
              <a:gd name="connsiteX3470" fmla="*/ 3801722 w 12191906"/>
              <a:gd name="connsiteY3470" fmla="*/ 0 h 6857947"/>
              <a:gd name="connsiteX3471" fmla="*/ 3798735 w 12191906"/>
              <a:gd name="connsiteY3471" fmla="*/ 20854 h 6857947"/>
              <a:gd name="connsiteX3472" fmla="*/ 3784202 w 12191906"/>
              <a:gd name="connsiteY3472" fmla="*/ 30465 h 6857947"/>
              <a:gd name="connsiteX3473" fmla="*/ 3782372 w 12191906"/>
              <a:gd name="connsiteY3473" fmla="*/ 128610 h 6857947"/>
              <a:gd name="connsiteX3474" fmla="*/ 3784658 w 12191906"/>
              <a:gd name="connsiteY3474" fmla="*/ 99882 h 6857947"/>
              <a:gd name="connsiteX3475" fmla="*/ 3775821 w 12191906"/>
              <a:gd name="connsiteY3475" fmla="*/ 61020 h 6857947"/>
              <a:gd name="connsiteX3476" fmla="*/ 3771783 w 12191906"/>
              <a:gd name="connsiteY3476" fmla="*/ 29093 h 6857947"/>
              <a:gd name="connsiteX3477" fmla="*/ 3741461 w 12191906"/>
              <a:gd name="connsiteY3477" fmla="*/ 55305 h 6857947"/>
              <a:gd name="connsiteX3478" fmla="*/ 3735441 w 12191906"/>
              <a:gd name="connsiteY3478" fmla="*/ 23073 h 6857947"/>
              <a:gd name="connsiteX3479" fmla="*/ 3707322 w 12191906"/>
              <a:gd name="connsiteY3479" fmla="*/ 73164 h 6857947"/>
              <a:gd name="connsiteX3480" fmla="*/ 3706634 w 12191906"/>
              <a:gd name="connsiteY3480" fmla="*/ 43409 h 6857947"/>
              <a:gd name="connsiteX3481" fmla="*/ 3714796 w 12191906"/>
              <a:gd name="connsiteY3481" fmla="*/ 19721 h 6857947"/>
              <a:gd name="connsiteX3482" fmla="*/ 3703596 w 12191906"/>
              <a:gd name="connsiteY3482" fmla="*/ 2423 h 6857947"/>
              <a:gd name="connsiteX3483" fmla="*/ 3704206 w 12191906"/>
              <a:gd name="connsiteY3483" fmla="*/ 290 h 6857947"/>
              <a:gd name="connsiteX3484" fmla="*/ 3673806 w 12191906"/>
              <a:gd name="connsiteY3484" fmla="*/ 290 h 6857947"/>
              <a:gd name="connsiteX3485" fmla="*/ 3671065 w 12191906"/>
              <a:gd name="connsiteY3485" fmla="*/ 36561 h 6857947"/>
              <a:gd name="connsiteX3486" fmla="*/ 3651257 w 12191906"/>
              <a:gd name="connsiteY3486" fmla="*/ 23911 h 6857947"/>
              <a:gd name="connsiteX3487" fmla="*/ 3651789 w 12191906"/>
              <a:gd name="connsiteY3487" fmla="*/ 290 h 6857947"/>
              <a:gd name="connsiteX3488" fmla="*/ 3618723 w 12191906"/>
              <a:gd name="connsiteY3488" fmla="*/ 290 h 6857947"/>
              <a:gd name="connsiteX3489" fmla="*/ 3623447 w 12191906"/>
              <a:gd name="connsiteY3489" fmla="*/ 25588 h 6857947"/>
              <a:gd name="connsiteX3490" fmla="*/ 3600592 w 12191906"/>
              <a:gd name="connsiteY3490" fmla="*/ 35189 h 6857947"/>
              <a:gd name="connsiteX3491" fmla="*/ 3600212 w 12191906"/>
              <a:gd name="connsiteY3491" fmla="*/ 89214 h 6857947"/>
              <a:gd name="connsiteX3492" fmla="*/ 3610192 w 12191906"/>
              <a:gd name="connsiteY3492" fmla="*/ 106359 h 6857947"/>
              <a:gd name="connsiteX3493" fmla="*/ 3610802 w 12191906"/>
              <a:gd name="connsiteY3493" fmla="*/ 104759 h 6857947"/>
              <a:gd name="connsiteX3494" fmla="*/ 3620095 w 12191906"/>
              <a:gd name="connsiteY3494" fmla="*/ 113446 h 6857947"/>
              <a:gd name="connsiteX3495" fmla="*/ 3618116 w 12191906"/>
              <a:gd name="connsiteY3495" fmla="*/ 118551 h 6857947"/>
              <a:gd name="connsiteX3496" fmla="*/ 3609582 w 12191906"/>
              <a:gd name="connsiteY3496" fmla="*/ 107883 h 6857947"/>
              <a:gd name="connsiteX3497" fmla="*/ 3610040 w 12191906"/>
              <a:gd name="connsiteY3497" fmla="*/ 106816 h 6857947"/>
              <a:gd name="connsiteX3498" fmla="*/ 3603640 w 12191906"/>
              <a:gd name="connsiteY3498" fmla="*/ 118246 h 6857947"/>
              <a:gd name="connsiteX3499" fmla="*/ 3619944 w 12191906"/>
              <a:gd name="connsiteY3499" fmla="*/ 164881 h 6857947"/>
              <a:gd name="connsiteX3500" fmla="*/ 3620095 w 12191906"/>
              <a:gd name="connsiteY3500" fmla="*/ 209305 h 6857947"/>
              <a:gd name="connsiteX3501" fmla="*/ 3620705 w 12191906"/>
              <a:gd name="connsiteY3501" fmla="*/ 207858 h 6857947"/>
              <a:gd name="connsiteX3502" fmla="*/ 3629999 w 12191906"/>
              <a:gd name="connsiteY3502" fmla="*/ 216544 h 6857947"/>
              <a:gd name="connsiteX3503" fmla="*/ 3628019 w 12191906"/>
              <a:gd name="connsiteY3503" fmla="*/ 221650 h 6857947"/>
              <a:gd name="connsiteX3504" fmla="*/ 3619486 w 12191906"/>
              <a:gd name="connsiteY3504" fmla="*/ 210982 h 6857947"/>
              <a:gd name="connsiteX3505" fmla="*/ 3620095 w 12191906"/>
              <a:gd name="connsiteY3505" fmla="*/ 209458 h 6857947"/>
              <a:gd name="connsiteX3506" fmla="*/ 3590078 w 12191906"/>
              <a:gd name="connsiteY3506" fmla="*/ 215020 h 6857947"/>
              <a:gd name="connsiteX3507" fmla="*/ 3582382 w 12191906"/>
              <a:gd name="connsiteY3507" fmla="*/ 259215 h 6857947"/>
              <a:gd name="connsiteX3508" fmla="*/ 3622991 w 12191906"/>
              <a:gd name="connsiteY3508" fmla="*/ 232775 h 6857947"/>
              <a:gd name="connsiteX3509" fmla="*/ 3604172 w 12191906"/>
              <a:gd name="connsiteY3509" fmla="*/ 347531 h 6857947"/>
              <a:gd name="connsiteX3510" fmla="*/ 3579488 w 12191906"/>
              <a:gd name="connsiteY3510" fmla="*/ 350274 h 6857947"/>
              <a:gd name="connsiteX3511" fmla="*/ 3578878 w 12191906"/>
              <a:gd name="connsiteY3511" fmla="*/ 326119 h 6857947"/>
              <a:gd name="connsiteX3512" fmla="*/ 3601354 w 12191906"/>
              <a:gd name="connsiteY3512" fmla="*/ 293886 h 6857947"/>
              <a:gd name="connsiteX3513" fmla="*/ 3581850 w 12191906"/>
              <a:gd name="connsiteY3513" fmla="*/ 261501 h 6857947"/>
              <a:gd name="connsiteX3514" fmla="*/ 3562879 w 12191906"/>
              <a:gd name="connsiteY3514" fmla="*/ 265007 h 6857947"/>
              <a:gd name="connsiteX3515" fmla="*/ 3498638 w 12191906"/>
              <a:gd name="connsiteY3515" fmla="*/ 190713 h 6857947"/>
              <a:gd name="connsiteX3516" fmla="*/ 3511289 w 12191906"/>
              <a:gd name="connsiteY3516" fmla="*/ 176692 h 6857947"/>
              <a:gd name="connsiteX3517" fmla="*/ 3477146 w 12191906"/>
              <a:gd name="connsiteY3517" fmla="*/ 140649 h 6857947"/>
              <a:gd name="connsiteX3518" fmla="*/ 3498334 w 12191906"/>
              <a:gd name="connsiteY3518" fmla="*/ 106588 h 6857947"/>
              <a:gd name="connsiteX3519" fmla="*/ 3485454 w 12191906"/>
              <a:gd name="connsiteY3519" fmla="*/ 91272 h 6857947"/>
              <a:gd name="connsiteX3520" fmla="*/ 3526455 w 12191906"/>
              <a:gd name="connsiteY3520" fmla="*/ 104378 h 6857947"/>
              <a:gd name="connsiteX3521" fmla="*/ 3518148 w 12191906"/>
              <a:gd name="connsiteY3521" fmla="*/ 170520 h 6857947"/>
              <a:gd name="connsiteX3522" fmla="*/ 3543833 w 12191906"/>
              <a:gd name="connsiteY3522" fmla="*/ 156423 h 6857947"/>
              <a:gd name="connsiteX3523" fmla="*/ 3546805 w 12191906"/>
              <a:gd name="connsiteY3523" fmla="*/ 118246 h 6857947"/>
              <a:gd name="connsiteX3524" fmla="*/ 3546195 w 12191906"/>
              <a:gd name="connsiteY3524" fmla="*/ 119770 h 6857947"/>
              <a:gd name="connsiteX3525" fmla="*/ 3536897 w 12191906"/>
              <a:gd name="connsiteY3525" fmla="*/ 111007 h 6857947"/>
              <a:gd name="connsiteX3526" fmla="*/ 3538880 w 12191906"/>
              <a:gd name="connsiteY3526" fmla="*/ 105902 h 6857947"/>
              <a:gd name="connsiteX3527" fmla="*/ 3547413 w 12191906"/>
              <a:gd name="connsiteY3527" fmla="*/ 116570 h 6857947"/>
              <a:gd name="connsiteX3528" fmla="*/ 3546881 w 12191906"/>
              <a:gd name="connsiteY3528" fmla="*/ 118018 h 6857947"/>
              <a:gd name="connsiteX3529" fmla="*/ 3547489 w 12191906"/>
              <a:gd name="connsiteY3529" fmla="*/ 79232 h 6857947"/>
              <a:gd name="connsiteX3530" fmla="*/ 3531029 w 12191906"/>
              <a:gd name="connsiteY3530" fmla="*/ 43648 h 6857947"/>
              <a:gd name="connsiteX3531" fmla="*/ 3546146 w 12191906"/>
              <a:gd name="connsiteY3531" fmla="*/ 13189 h 6857947"/>
              <a:gd name="connsiteX3532" fmla="*/ 3557024 w 12191906"/>
              <a:gd name="connsiteY3532" fmla="*/ 20174 h 6857947"/>
              <a:gd name="connsiteX3533" fmla="*/ 3555323 w 12191906"/>
              <a:gd name="connsiteY3533" fmla="*/ 52556 h 6857947"/>
              <a:gd name="connsiteX3534" fmla="*/ 3587550 w 12191906"/>
              <a:gd name="connsiteY3534" fmla="*/ 5465 h 6857947"/>
              <a:gd name="connsiteX3535" fmla="*/ 3540755 w 12191906"/>
              <a:gd name="connsiteY3535" fmla="*/ 0 h 6857947"/>
              <a:gd name="connsiteX3536" fmla="*/ 3543669 w 12191906"/>
              <a:gd name="connsiteY3536" fmla="*/ 0 h 6857947"/>
              <a:gd name="connsiteX3537" fmla="*/ 3546094 w 12191906"/>
              <a:gd name="connsiteY3537" fmla="*/ 13110 h 6857947"/>
              <a:gd name="connsiteX3538" fmla="*/ 3529579 w 12191906"/>
              <a:gd name="connsiteY3538" fmla="*/ 16216 h 6857947"/>
              <a:gd name="connsiteX3539" fmla="*/ 3527217 w 12191906"/>
              <a:gd name="connsiteY3539" fmla="*/ 6767 h 6857947"/>
              <a:gd name="connsiteX3540" fmla="*/ 0 w 12191906"/>
              <a:gd name="connsiteY3540" fmla="*/ 0 h 6857947"/>
              <a:gd name="connsiteX3541" fmla="*/ 2471998 w 12191906"/>
              <a:gd name="connsiteY3541" fmla="*/ 0 h 6857947"/>
              <a:gd name="connsiteX3542" fmla="*/ 2480062 w 12191906"/>
              <a:gd name="connsiteY3542" fmla="*/ 8900 h 6857947"/>
              <a:gd name="connsiteX3543" fmla="*/ 2485540 w 12191906"/>
              <a:gd name="connsiteY3543" fmla="*/ 0 h 6857947"/>
              <a:gd name="connsiteX3544" fmla="*/ 2604575 w 12191906"/>
              <a:gd name="connsiteY3544" fmla="*/ 0 h 6857947"/>
              <a:gd name="connsiteX3545" fmla="*/ 2607540 w 12191906"/>
              <a:gd name="connsiteY3545" fmla="*/ 6766 h 6857947"/>
              <a:gd name="connsiteX3546" fmla="*/ 2609820 w 12191906"/>
              <a:gd name="connsiteY3546" fmla="*/ 0 h 6857947"/>
              <a:gd name="connsiteX3547" fmla="*/ 2750951 w 12191906"/>
              <a:gd name="connsiteY3547" fmla="*/ 0 h 6857947"/>
              <a:gd name="connsiteX3548" fmla="*/ 2763894 w 12191906"/>
              <a:gd name="connsiteY3548" fmla="*/ 25811 h 6857947"/>
              <a:gd name="connsiteX3549" fmla="*/ 2767247 w 12191906"/>
              <a:gd name="connsiteY3549" fmla="*/ 19867 h 6857947"/>
              <a:gd name="connsiteX3550" fmla="*/ 2763593 w 12191906"/>
              <a:gd name="connsiteY3550" fmla="*/ 0 h 6857947"/>
              <a:gd name="connsiteX3551" fmla="*/ 2942041 w 12191906"/>
              <a:gd name="connsiteY3551" fmla="*/ 0 h 6857947"/>
              <a:gd name="connsiteX3552" fmla="*/ 2935040 w 12191906"/>
              <a:gd name="connsiteY3552" fmla="*/ 15676 h 6857947"/>
              <a:gd name="connsiteX3553" fmla="*/ 2964605 w 12191906"/>
              <a:gd name="connsiteY3553" fmla="*/ 35488 h 6857947"/>
              <a:gd name="connsiteX3554" fmla="*/ 2966510 w 12191906"/>
              <a:gd name="connsiteY3554" fmla="*/ 0 h 6857947"/>
              <a:gd name="connsiteX3555" fmla="*/ 3302438 w 12191906"/>
              <a:gd name="connsiteY3555" fmla="*/ 0 h 6857947"/>
              <a:gd name="connsiteX3556" fmla="*/ 3301867 w 12191906"/>
              <a:gd name="connsiteY3556" fmla="*/ 1427 h 6857947"/>
              <a:gd name="connsiteX3557" fmla="*/ 3268951 w 12191906"/>
              <a:gd name="connsiteY3557" fmla="*/ 7523 h 6857947"/>
              <a:gd name="connsiteX3558" fmla="*/ 3290136 w 12191906"/>
              <a:gd name="connsiteY3558" fmla="*/ 30612 h 6857947"/>
              <a:gd name="connsiteX3559" fmla="*/ 3307314 w 12191906"/>
              <a:gd name="connsiteY3559" fmla="*/ 12486 h 6857947"/>
              <a:gd name="connsiteX3560" fmla="*/ 3316652 w 12191906"/>
              <a:gd name="connsiteY3560" fmla="*/ 0 h 6857947"/>
              <a:gd name="connsiteX3561" fmla="*/ 3415188 w 12191906"/>
              <a:gd name="connsiteY3561" fmla="*/ 0 h 6857947"/>
              <a:gd name="connsiteX3562" fmla="*/ 3417955 w 12191906"/>
              <a:gd name="connsiteY3562" fmla="*/ 13210 h 6857947"/>
              <a:gd name="connsiteX3563" fmla="*/ 3419070 w 12191906"/>
              <a:gd name="connsiteY3563" fmla="*/ 18725 h 6857947"/>
              <a:gd name="connsiteX3564" fmla="*/ 3407867 w 12191906"/>
              <a:gd name="connsiteY3564" fmla="*/ 9276 h 6857947"/>
              <a:gd name="connsiteX3565" fmla="*/ 3409011 w 12191906"/>
              <a:gd name="connsiteY3565" fmla="*/ 81208 h 6857947"/>
              <a:gd name="connsiteX3566" fmla="*/ 3415412 w 12191906"/>
              <a:gd name="connsiteY3566" fmla="*/ 84638 h 6857947"/>
              <a:gd name="connsiteX3567" fmla="*/ 3430348 w 12191906"/>
              <a:gd name="connsiteY3567" fmla="*/ 33965 h 6857947"/>
              <a:gd name="connsiteX3568" fmla="*/ 3452539 w 12191906"/>
              <a:gd name="connsiteY3568" fmla="*/ 24516 h 6857947"/>
              <a:gd name="connsiteX3569" fmla="*/ 3462723 w 12191906"/>
              <a:gd name="connsiteY3569" fmla="*/ 0 h 6857947"/>
              <a:gd name="connsiteX3570" fmla="*/ 3494530 w 12191906"/>
              <a:gd name="connsiteY3570" fmla="*/ 0 h 6857947"/>
              <a:gd name="connsiteX3571" fmla="*/ 3501230 w 12191906"/>
              <a:gd name="connsiteY3571" fmla="*/ 15225 h 6857947"/>
              <a:gd name="connsiteX3572" fmla="*/ 3445751 w 12191906"/>
              <a:gd name="connsiteY3572" fmla="*/ 64830 h 6857947"/>
              <a:gd name="connsiteX3573" fmla="*/ 3443387 w 12191906"/>
              <a:gd name="connsiteY3573" fmla="*/ 117637 h 6857947"/>
              <a:gd name="connsiteX3574" fmla="*/ 3438582 w 12191906"/>
              <a:gd name="connsiteY3574" fmla="*/ 167319 h 6857947"/>
              <a:gd name="connsiteX3575" fmla="*/ 3426624 w 12191906"/>
              <a:gd name="connsiteY3575" fmla="*/ 155280 h 6857947"/>
              <a:gd name="connsiteX3576" fmla="*/ 3420224 w 12191906"/>
              <a:gd name="connsiteY3576" fmla="*/ 212811 h 6857947"/>
              <a:gd name="connsiteX3577" fmla="*/ 3393093 w 12191906"/>
              <a:gd name="connsiteY3577" fmla="*/ 241537 h 6857947"/>
              <a:gd name="connsiteX3578" fmla="*/ 3403229 w 12191906"/>
              <a:gd name="connsiteY3578" fmla="*/ 295868 h 6857947"/>
              <a:gd name="connsiteX3579" fmla="*/ 3428986 w 12191906"/>
              <a:gd name="connsiteY3579" fmla="*/ 261044 h 6857947"/>
              <a:gd name="connsiteX3580" fmla="*/ 3448722 w 12191906"/>
              <a:gd name="connsiteY3580" fmla="*/ 282533 h 6857947"/>
              <a:gd name="connsiteX3581" fmla="*/ 3403305 w 12191906"/>
              <a:gd name="connsiteY3581" fmla="*/ 296172 h 6857947"/>
              <a:gd name="connsiteX3582" fmla="*/ 3405134 w 12191906"/>
              <a:gd name="connsiteY3582" fmla="*/ 305926 h 6857947"/>
              <a:gd name="connsiteX3583" fmla="*/ 3436148 w 12191906"/>
              <a:gd name="connsiteY3583" fmla="*/ 328938 h 6857947"/>
              <a:gd name="connsiteX3584" fmla="*/ 3437289 w 12191906"/>
              <a:gd name="connsiteY3584" fmla="*/ 335949 h 6857947"/>
              <a:gd name="connsiteX3585" fmla="*/ 3430586 w 12191906"/>
              <a:gd name="connsiteY3585" fmla="*/ 348522 h 6857947"/>
              <a:gd name="connsiteX3586" fmla="*/ 3413669 w 12191906"/>
              <a:gd name="connsiteY3586" fmla="*/ 338768 h 6857947"/>
              <a:gd name="connsiteX3587" fmla="*/ 3407267 w 12191906"/>
              <a:gd name="connsiteY3587" fmla="*/ 354923 h 6857947"/>
              <a:gd name="connsiteX3588" fmla="*/ 3392636 w 12191906"/>
              <a:gd name="connsiteY3588" fmla="*/ 327948 h 6857947"/>
              <a:gd name="connsiteX3589" fmla="*/ 3363829 w 12191906"/>
              <a:gd name="connsiteY3589" fmla="*/ 333282 h 6857947"/>
              <a:gd name="connsiteX3590" fmla="*/ 3367716 w 12191906"/>
              <a:gd name="connsiteY3590" fmla="*/ 376030 h 6857947"/>
              <a:gd name="connsiteX3591" fmla="*/ 3341052 w 12191906"/>
              <a:gd name="connsiteY3591" fmla="*/ 359037 h 6857947"/>
              <a:gd name="connsiteX3592" fmla="*/ 3349428 w 12191906"/>
              <a:gd name="connsiteY3592" fmla="*/ 429140 h 6857947"/>
              <a:gd name="connsiteX3593" fmla="*/ 3337922 w 12191906"/>
              <a:gd name="connsiteY3593" fmla="*/ 415883 h 6857947"/>
              <a:gd name="connsiteX3594" fmla="*/ 3325043 w 12191906"/>
              <a:gd name="connsiteY3594" fmla="*/ 488881 h 6857947"/>
              <a:gd name="connsiteX3595" fmla="*/ 3343789 w 12191906"/>
              <a:gd name="connsiteY3595" fmla="*/ 457258 h 6857947"/>
              <a:gd name="connsiteX3596" fmla="*/ 3354532 w 12191906"/>
              <a:gd name="connsiteY3596" fmla="*/ 468917 h 6857947"/>
              <a:gd name="connsiteX3597" fmla="*/ 3361772 w 12191906"/>
              <a:gd name="connsiteY3597" fmla="*/ 435008 h 6857947"/>
              <a:gd name="connsiteX3598" fmla="*/ 3384405 w 12191906"/>
              <a:gd name="connsiteY3598" fmla="*/ 402089 h 6857947"/>
              <a:gd name="connsiteX3599" fmla="*/ 3390655 w 12191906"/>
              <a:gd name="connsiteY3599" fmla="*/ 372906 h 6857947"/>
              <a:gd name="connsiteX3600" fmla="*/ 3460380 w 12191906"/>
              <a:gd name="connsiteY3600" fmla="*/ 418778 h 6857947"/>
              <a:gd name="connsiteX3601" fmla="*/ 3455961 w 12191906"/>
              <a:gd name="connsiteY3601" fmla="*/ 381288 h 6857947"/>
              <a:gd name="connsiteX3602" fmla="*/ 3485454 w 12191906"/>
              <a:gd name="connsiteY3602" fmla="*/ 317204 h 6857947"/>
              <a:gd name="connsiteX3603" fmla="*/ 3462133 w 12191906"/>
              <a:gd name="connsiteY3603" fmla="*/ 309736 h 6857947"/>
              <a:gd name="connsiteX3604" fmla="*/ 3456497 w 12191906"/>
              <a:gd name="connsiteY3604" fmla="*/ 289695 h 6857947"/>
              <a:gd name="connsiteX3605" fmla="*/ 3502145 w 12191906"/>
              <a:gd name="connsiteY3605" fmla="*/ 282456 h 6857947"/>
              <a:gd name="connsiteX3606" fmla="*/ 3488959 w 12191906"/>
              <a:gd name="connsiteY3606" fmla="*/ 320861 h 6857947"/>
              <a:gd name="connsiteX3607" fmla="*/ 3517463 w 12191906"/>
              <a:gd name="connsiteY3607" fmla="*/ 363228 h 6857947"/>
              <a:gd name="connsiteX3608" fmla="*/ 3517574 w 12191906"/>
              <a:gd name="connsiteY3608" fmla="*/ 363207 h 6857947"/>
              <a:gd name="connsiteX3609" fmla="*/ 3505726 w 12191906"/>
              <a:gd name="connsiteY3609" fmla="*/ 379154 h 6857947"/>
              <a:gd name="connsiteX3610" fmla="*/ 3496124 w 12191906"/>
              <a:gd name="connsiteY3610" fmla="*/ 368639 h 6857947"/>
              <a:gd name="connsiteX3611" fmla="*/ 3472574 w 12191906"/>
              <a:gd name="connsiteY3611" fmla="*/ 425712 h 6857947"/>
              <a:gd name="connsiteX3612" fmla="*/ 3448189 w 12191906"/>
              <a:gd name="connsiteY3612" fmla="*/ 444609 h 6857947"/>
              <a:gd name="connsiteX3613" fmla="*/ 3429139 w 12191906"/>
              <a:gd name="connsiteY3613" fmla="*/ 478213 h 6857947"/>
              <a:gd name="connsiteX3614" fmla="*/ 3440571 w 12191906"/>
              <a:gd name="connsiteY3614" fmla="*/ 499778 h 6857947"/>
              <a:gd name="connsiteX3615" fmla="*/ 3418546 w 12191906"/>
              <a:gd name="connsiteY3615" fmla="*/ 546412 h 6857947"/>
              <a:gd name="connsiteX3616" fmla="*/ 3393093 w 12191906"/>
              <a:gd name="connsiteY3616" fmla="*/ 551137 h 6857947"/>
              <a:gd name="connsiteX3617" fmla="*/ 3388520 w 12191906"/>
              <a:gd name="connsiteY3617" fmla="*/ 594190 h 6857947"/>
              <a:gd name="connsiteX3618" fmla="*/ 3358571 w 12191906"/>
              <a:gd name="connsiteY3618" fmla="*/ 617506 h 6857947"/>
              <a:gd name="connsiteX3619" fmla="*/ 3375184 w 12191906"/>
              <a:gd name="connsiteY3619" fmla="*/ 614382 h 6857947"/>
              <a:gd name="connsiteX3620" fmla="*/ 3377546 w 12191906"/>
              <a:gd name="connsiteY3620" fmla="*/ 623830 h 6857947"/>
              <a:gd name="connsiteX3621" fmla="*/ 3361239 w 12191906"/>
              <a:gd name="connsiteY3621" fmla="*/ 631908 h 6857947"/>
              <a:gd name="connsiteX3622" fmla="*/ 3389893 w 12191906"/>
              <a:gd name="connsiteY3622" fmla="*/ 676866 h 6857947"/>
              <a:gd name="connsiteX3623" fmla="*/ 3372516 w 12191906"/>
              <a:gd name="connsiteY3623" fmla="*/ 680904 h 6857947"/>
              <a:gd name="connsiteX3624" fmla="*/ 3353846 w 12191906"/>
              <a:gd name="connsiteY3624" fmla="*/ 693249 h 6857947"/>
              <a:gd name="connsiteX3625" fmla="*/ 3304087 w 12191906"/>
              <a:gd name="connsiteY3625" fmla="*/ 627488 h 6857947"/>
              <a:gd name="connsiteX3626" fmla="*/ 3304072 w 12191906"/>
              <a:gd name="connsiteY3626" fmla="*/ 627491 h 6857947"/>
              <a:gd name="connsiteX3627" fmla="*/ 3325641 w 12191906"/>
              <a:gd name="connsiteY3627" fmla="*/ 584279 h 6857947"/>
              <a:gd name="connsiteX3628" fmla="*/ 3303316 w 12191906"/>
              <a:gd name="connsiteY3628" fmla="*/ 577040 h 6857947"/>
              <a:gd name="connsiteX3629" fmla="*/ 3309561 w 12191906"/>
              <a:gd name="connsiteY3629" fmla="*/ 559057 h 6857947"/>
              <a:gd name="connsiteX3630" fmla="*/ 3298212 w 12191906"/>
              <a:gd name="connsiteY3630" fmla="*/ 545341 h 6857947"/>
              <a:gd name="connsiteX3631" fmla="*/ 3317637 w 12191906"/>
              <a:gd name="connsiteY3631" fmla="*/ 523624 h 6857947"/>
              <a:gd name="connsiteX3632" fmla="*/ 3336084 w 12191906"/>
              <a:gd name="connsiteY3632" fmla="*/ 546027 h 6857947"/>
              <a:gd name="connsiteX3633" fmla="*/ 3332884 w 12191906"/>
              <a:gd name="connsiteY3633" fmla="*/ 507774 h 6857947"/>
              <a:gd name="connsiteX3634" fmla="*/ 3361610 w 12191906"/>
              <a:gd name="connsiteY3634" fmla="*/ 533835 h 6857947"/>
              <a:gd name="connsiteX3635" fmla="*/ 3355894 w 12191906"/>
              <a:gd name="connsiteY3635" fmla="*/ 551284 h 6857947"/>
              <a:gd name="connsiteX3636" fmla="*/ 3369838 w 12191906"/>
              <a:gd name="connsiteY3636" fmla="*/ 566524 h 6857947"/>
              <a:gd name="connsiteX3637" fmla="*/ 3392853 w 12191906"/>
              <a:gd name="connsiteY3637" fmla="*/ 551208 h 6857947"/>
              <a:gd name="connsiteX3638" fmla="*/ 3409009 w 12191906"/>
              <a:gd name="connsiteY3638" fmla="*/ 520500 h 6857947"/>
              <a:gd name="connsiteX3639" fmla="*/ 3385385 w 12191906"/>
              <a:gd name="connsiteY3639" fmla="*/ 476075 h 6857947"/>
              <a:gd name="connsiteX3640" fmla="*/ 3373726 w 12191906"/>
              <a:gd name="connsiteY3640" fmla="*/ 482782 h 6857947"/>
              <a:gd name="connsiteX3641" fmla="*/ 3325033 w 12191906"/>
              <a:gd name="connsiteY3641" fmla="*/ 488877 h 6857947"/>
              <a:gd name="connsiteX3642" fmla="*/ 3306895 w 12191906"/>
              <a:gd name="connsiteY3642" fmla="*/ 492229 h 6857947"/>
              <a:gd name="connsiteX3643" fmla="*/ 3301639 w 12191906"/>
              <a:gd name="connsiteY3643" fmla="*/ 480877 h 6857947"/>
              <a:gd name="connsiteX3644" fmla="*/ 3297830 w 12191906"/>
              <a:gd name="connsiteY3644" fmla="*/ 493982 h 6857947"/>
              <a:gd name="connsiteX3645" fmla="*/ 3276112 w 12191906"/>
              <a:gd name="connsiteY3645" fmla="*/ 519433 h 6857947"/>
              <a:gd name="connsiteX3646" fmla="*/ 3251195 w 12191906"/>
              <a:gd name="connsiteY3646" fmla="*/ 664441 h 6857947"/>
              <a:gd name="connsiteX3647" fmla="*/ 3279694 w 12191906"/>
              <a:gd name="connsiteY3647" fmla="*/ 659184 h 6857947"/>
              <a:gd name="connsiteX3648" fmla="*/ 3276493 w 12191906"/>
              <a:gd name="connsiteY3648" fmla="*/ 617807 h 6857947"/>
              <a:gd name="connsiteX3649" fmla="*/ 3294860 w 12191906"/>
              <a:gd name="connsiteY3649" fmla="*/ 629466 h 6857947"/>
              <a:gd name="connsiteX3650" fmla="*/ 3295622 w 12191906"/>
              <a:gd name="connsiteY3650" fmla="*/ 616893 h 6857947"/>
              <a:gd name="connsiteX3651" fmla="*/ 3303744 w 12191906"/>
              <a:gd name="connsiteY3651" fmla="*/ 627552 h 6857947"/>
              <a:gd name="connsiteX3652" fmla="*/ 3295023 w 12191906"/>
              <a:gd name="connsiteY3652" fmla="*/ 629164 h 6857947"/>
              <a:gd name="connsiteX3653" fmla="*/ 3302259 w 12191906"/>
              <a:gd name="connsiteY3653" fmla="*/ 668026 h 6857947"/>
              <a:gd name="connsiteX3654" fmla="*/ 3275894 w 12191906"/>
              <a:gd name="connsiteY3654" fmla="*/ 707803 h 6857947"/>
              <a:gd name="connsiteX3655" fmla="*/ 3275817 w 12191906"/>
              <a:gd name="connsiteY3655" fmla="*/ 788194 h 6857947"/>
              <a:gd name="connsiteX3656" fmla="*/ 3224003 w 12191906"/>
              <a:gd name="connsiteY3656" fmla="*/ 852125 h 6857947"/>
              <a:gd name="connsiteX3657" fmla="*/ 3225145 w 12191906"/>
              <a:gd name="connsiteY3657" fmla="*/ 853344 h 6857947"/>
              <a:gd name="connsiteX3658" fmla="*/ 3221031 w 12191906"/>
              <a:gd name="connsiteY3658" fmla="*/ 866374 h 6857947"/>
              <a:gd name="connsiteX3659" fmla="*/ 3217297 w 12191906"/>
              <a:gd name="connsiteY3659" fmla="*/ 862335 h 6857947"/>
              <a:gd name="connsiteX3660" fmla="*/ 3222859 w 12191906"/>
              <a:gd name="connsiteY3660" fmla="*/ 850829 h 6857947"/>
              <a:gd name="connsiteX3661" fmla="*/ 3223926 w 12191906"/>
              <a:gd name="connsiteY3661" fmla="*/ 851972 h 6857947"/>
              <a:gd name="connsiteX3662" fmla="*/ 3220649 w 12191906"/>
              <a:gd name="connsiteY3662" fmla="*/ 817378 h 6857947"/>
              <a:gd name="connsiteX3663" fmla="*/ 3222783 w 12191906"/>
              <a:gd name="connsiteY3663" fmla="*/ 822408 h 6857947"/>
              <a:gd name="connsiteX3664" fmla="*/ 3220497 w 12191906"/>
              <a:gd name="connsiteY3664" fmla="*/ 804652 h 6857947"/>
              <a:gd name="connsiteX3665" fmla="*/ 3215086 w 12191906"/>
              <a:gd name="connsiteY3665" fmla="*/ 802823 h 6857947"/>
              <a:gd name="connsiteX3666" fmla="*/ 3217677 w 12191906"/>
              <a:gd name="connsiteY3666" fmla="*/ 810062 h 6857947"/>
              <a:gd name="connsiteX3667" fmla="*/ 3196035 w 12191906"/>
              <a:gd name="connsiteY3667" fmla="*/ 827361 h 6857947"/>
              <a:gd name="connsiteX3668" fmla="*/ 3213333 w 12191906"/>
              <a:gd name="connsiteY3668" fmla="*/ 912551 h 6857947"/>
              <a:gd name="connsiteX3669" fmla="*/ 3197407 w 12191906"/>
              <a:gd name="connsiteY3669" fmla="*/ 901959 h 6857947"/>
              <a:gd name="connsiteX3670" fmla="*/ 3207542 w 12191906"/>
              <a:gd name="connsiteY3670" fmla="*/ 956519 h 6857947"/>
              <a:gd name="connsiteX3671" fmla="*/ 3227355 w 12191906"/>
              <a:gd name="connsiteY3671" fmla="*/ 962919 h 6857947"/>
              <a:gd name="connsiteX3672" fmla="*/ 3172794 w 12191906"/>
              <a:gd name="connsiteY3672" fmla="*/ 1055585 h 6857947"/>
              <a:gd name="connsiteX3673" fmla="*/ 3161706 w 12191906"/>
              <a:gd name="connsiteY3673" fmla="*/ 1074091 h 6857947"/>
              <a:gd name="connsiteX3674" fmla="*/ 3162343 w 12191906"/>
              <a:gd name="connsiteY3674" fmla="*/ 1072570 h 6857947"/>
              <a:gd name="connsiteX3675" fmla="*/ 3153884 w 12191906"/>
              <a:gd name="connsiteY3675" fmla="*/ 1061901 h 6857947"/>
              <a:gd name="connsiteX3676" fmla="*/ 3151827 w 12191906"/>
              <a:gd name="connsiteY3676" fmla="*/ 1067008 h 6857947"/>
              <a:gd name="connsiteX3677" fmla="*/ 3161353 w 12191906"/>
              <a:gd name="connsiteY3677" fmla="*/ 1074933 h 6857947"/>
              <a:gd name="connsiteX3678" fmla="*/ 3161534 w 12191906"/>
              <a:gd name="connsiteY3678" fmla="*/ 1074499 h 6857947"/>
              <a:gd name="connsiteX3679" fmla="*/ 3168603 w 12191906"/>
              <a:gd name="connsiteY3679" fmla="*/ 1110220 h 6857947"/>
              <a:gd name="connsiteX3680" fmla="*/ 3146047 w 12191906"/>
              <a:gd name="connsiteY3680" fmla="*/ 1166380 h 6857947"/>
              <a:gd name="connsiteX3681" fmla="*/ 3120748 w 12191906"/>
              <a:gd name="connsiteY3681" fmla="*/ 1216601 h 6857947"/>
              <a:gd name="connsiteX3682" fmla="*/ 3105509 w 12191906"/>
              <a:gd name="connsiteY3682" fmla="*/ 1274349 h 6857947"/>
              <a:gd name="connsiteX3683" fmla="*/ 3095069 w 12191906"/>
              <a:gd name="connsiteY3683" fmla="*/ 1343621 h 6857947"/>
              <a:gd name="connsiteX3684" fmla="*/ 3138351 w 12191906"/>
              <a:gd name="connsiteY3684" fmla="*/ 1278389 h 6857947"/>
              <a:gd name="connsiteX3685" fmla="*/ 3150620 w 12191906"/>
              <a:gd name="connsiteY3685" fmla="*/ 1211724 h 6857947"/>
              <a:gd name="connsiteX3686" fmla="*/ 3203275 w 12191906"/>
              <a:gd name="connsiteY3686" fmla="*/ 1245854 h 6857947"/>
              <a:gd name="connsiteX3687" fmla="*/ 3222021 w 12191906"/>
              <a:gd name="connsiteY3687" fmla="*/ 1182383 h 6857947"/>
              <a:gd name="connsiteX3688" fmla="*/ 3201675 w 12191906"/>
              <a:gd name="connsiteY3688" fmla="*/ 1186193 h 6857947"/>
              <a:gd name="connsiteX3689" fmla="*/ 3202742 w 12191906"/>
              <a:gd name="connsiteY3689" fmla="*/ 1187412 h 6857947"/>
              <a:gd name="connsiteX3690" fmla="*/ 3198626 w 12191906"/>
              <a:gd name="connsiteY3690" fmla="*/ 1200369 h 6857947"/>
              <a:gd name="connsiteX3691" fmla="*/ 3194892 w 12191906"/>
              <a:gd name="connsiteY3691" fmla="*/ 1196329 h 6857947"/>
              <a:gd name="connsiteX3692" fmla="*/ 3200379 w 12191906"/>
              <a:gd name="connsiteY3692" fmla="*/ 1184823 h 6857947"/>
              <a:gd name="connsiteX3693" fmla="*/ 3201293 w 12191906"/>
              <a:gd name="connsiteY3693" fmla="*/ 1185813 h 6857947"/>
              <a:gd name="connsiteX3694" fmla="*/ 3191158 w 12191906"/>
              <a:gd name="connsiteY3694" fmla="*/ 1165771 h 6857947"/>
              <a:gd name="connsiteX3695" fmla="*/ 3210590 w 12191906"/>
              <a:gd name="connsiteY3695" fmla="*/ 1132470 h 6857947"/>
              <a:gd name="connsiteX3696" fmla="*/ 3197331 w 12191906"/>
              <a:gd name="connsiteY3696" fmla="*/ 1117992 h 6857947"/>
              <a:gd name="connsiteX3697" fmla="*/ 3220193 w 12191906"/>
              <a:gd name="connsiteY3697" fmla="*/ 1076311 h 6857947"/>
              <a:gd name="connsiteX3698" fmla="*/ 3199541 w 12191906"/>
              <a:gd name="connsiteY3698" fmla="*/ 1045976 h 6857947"/>
              <a:gd name="connsiteX3699" fmla="*/ 3217373 w 12191906"/>
              <a:gd name="connsiteY3699" fmla="*/ 1028831 h 6857947"/>
              <a:gd name="connsiteX3700" fmla="*/ 3214553 w 12191906"/>
              <a:gd name="connsiteY3700" fmla="*/ 986540 h 6857947"/>
              <a:gd name="connsiteX3701" fmla="*/ 3224688 w 12191906"/>
              <a:gd name="connsiteY3701" fmla="*/ 997589 h 6857947"/>
              <a:gd name="connsiteX3702" fmla="*/ 3262331 w 12191906"/>
              <a:gd name="connsiteY3702" fmla="*/ 915294 h 6857947"/>
              <a:gd name="connsiteX3703" fmla="*/ 3281001 w 12191906"/>
              <a:gd name="connsiteY3703" fmla="*/ 930534 h 6857947"/>
              <a:gd name="connsiteX3704" fmla="*/ 3291748 w 12191906"/>
              <a:gd name="connsiteY3704" fmla="*/ 906455 h 6857947"/>
              <a:gd name="connsiteX3705" fmla="*/ 3292129 w 12191906"/>
              <a:gd name="connsiteY3705" fmla="*/ 955223 h 6857947"/>
              <a:gd name="connsiteX3706" fmla="*/ 3357810 w 12191906"/>
              <a:gd name="connsiteY3706" fmla="*/ 939221 h 6857947"/>
              <a:gd name="connsiteX3707" fmla="*/ 3325652 w 12191906"/>
              <a:gd name="connsiteY3707" fmla="*/ 930382 h 6857947"/>
              <a:gd name="connsiteX3708" fmla="*/ 3325195 w 12191906"/>
              <a:gd name="connsiteY3708" fmla="*/ 910341 h 6857947"/>
              <a:gd name="connsiteX3709" fmla="*/ 3337619 w 12191906"/>
              <a:gd name="connsiteY3709" fmla="*/ 894949 h 6857947"/>
              <a:gd name="connsiteX3710" fmla="*/ 3393703 w 12191906"/>
              <a:gd name="connsiteY3710" fmla="*/ 835513 h 6857947"/>
              <a:gd name="connsiteX3711" fmla="*/ 3402490 w 12191906"/>
              <a:gd name="connsiteY3711" fmla="*/ 804350 h 6857947"/>
              <a:gd name="connsiteX3712" fmla="*/ 3402817 w 12191906"/>
              <a:gd name="connsiteY3712" fmla="*/ 804104 h 6857947"/>
              <a:gd name="connsiteX3713" fmla="*/ 3437593 w 12191906"/>
              <a:gd name="connsiteY3713" fmla="*/ 841533 h 6857947"/>
              <a:gd name="connsiteX3714" fmla="*/ 3444607 w 12191906"/>
              <a:gd name="connsiteY3714" fmla="*/ 872470 h 6857947"/>
              <a:gd name="connsiteX3715" fmla="*/ 3458401 w 12191906"/>
              <a:gd name="connsiteY3715" fmla="*/ 853828 h 6857947"/>
              <a:gd name="connsiteX3716" fmla="*/ 3458474 w 12191906"/>
              <a:gd name="connsiteY3716" fmla="*/ 853953 h 6857947"/>
              <a:gd name="connsiteX3717" fmla="*/ 3458860 w 12191906"/>
              <a:gd name="connsiteY3717" fmla="*/ 854271 h 6857947"/>
              <a:gd name="connsiteX3718" fmla="*/ 3462056 w 12191906"/>
              <a:gd name="connsiteY3718" fmla="*/ 871584 h 6857947"/>
              <a:gd name="connsiteX3719" fmla="*/ 3472799 w 12191906"/>
              <a:gd name="connsiteY3719" fmla="*/ 880459 h 6857947"/>
              <a:gd name="connsiteX3720" fmla="*/ 3472954 w 12191906"/>
              <a:gd name="connsiteY3720" fmla="*/ 881309 h 6857947"/>
              <a:gd name="connsiteX3721" fmla="*/ 3473137 w 12191906"/>
              <a:gd name="connsiteY3721" fmla="*/ 880738 h 6857947"/>
              <a:gd name="connsiteX3722" fmla="*/ 3473182 w 12191906"/>
              <a:gd name="connsiteY3722" fmla="*/ 880776 h 6857947"/>
              <a:gd name="connsiteX3723" fmla="*/ 3474250 w 12191906"/>
              <a:gd name="connsiteY3723" fmla="*/ 922381 h 6857947"/>
              <a:gd name="connsiteX3724" fmla="*/ 3495284 w 12191906"/>
              <a:gd name="connsiteY3724" fmla="*/ 945317 h 6857947"/>
              <a:gd name="connsiteX3725" fmla="*/ 3479584 w 12191906"/>
              <a:gd name="connsiteY3725" fmla="*/ 959032 h 6857947"/>
              <a:gd name="connsiteX3726" fmla="*/ 3483776 w 12191906"/>
              <a:gd name="connsiteY3726" fmla="*/ 990351 h 6857947"/>
              <a:gd name="connsiteX3727" fmla="*/ 3465257 w 12191906"/>
              <a:gd name="connsiteY3727" fmla="*/ 1013973 h 6857947"/>
              <a:gd name="connsiteX3728" fmla="*/ 3436832 w 12191906"/>
              <a:gd name="connsiteY3728" fmla="*/ 970692 h 6857947"/>
              <a:gd name="connsiteX3729" fmla="*/ 3435539 w 12191906"/>
              <a:gd name="connsiteY3729" fmla="*/ 920400 h 6857947"/>
              <a:gd name="connsiteX3730" fmla="*/ 3401400 w 12191906"/>
              <a:gd name="connsiteY3730" fmla="*/ 926724 h 6857947"/>
              <a:gd name="connsiteX3731" fmla="*/ 3401095 w 12191906"/>
              <a:gd name="connsiteY3731" fmla="*/ 934725 h 6857947"/>
              <a:gd name="connsiteX3732" fmla="*/ 3415955 w 12191906"/>
              <a:gd name="connsiteY3732" fmla="*/ 1008638 h 6857947"/>
              <a:gd name="connsiteX3733" fmla="*/ 3428605 w 12191906"/>
              <a:gd name="connsiteY3733" fmla="*/ 1037061 h 6857947"/>
              <a:gd name="connsiteX3734" fmla="*/ 3415346 w 12191906"/>
              <a:gd name="connsiteY3734" fmla="*/ 1101459 h 6857947"/>
              <a:gd name="connsiteX3735" fmla="*/ 3402162 w 12191906"/>
              <a:gd name="connsiteY3735" fmla="*/ 1103897 h 6857947"/>
              <a:gd name="connsiteX3736" fmla="*/ 3399037 w 12191906"/>
              <a:gd name="connsiteY3736" fmla="*/ 1055967 h 6857947"/>
              <a:gd name="connsiteX3737" fmla="*/ 3372670 w 12191906"/>
              <a:gd name="connsiteY3737" fmla="*/ 1000714 h 6857947"/>
              <a:gd name="connsiteX3738" fmla="*/ 3337008 w 12191906"/>
              <a:gd name="connsiteY3738" fmla="*/ 1036680 h 6857947"/>
              <a:gd name="connsiteX3739" fmla="*/ 3354966 w 12191906"/>
              <a:gd name="connsiteY3739" fmla="*/ 1052460 h 6857947"/>
              <a:gd name="connsiteX3740" fmla="*/ 3354762 w 12191906"/>
              <a:gd name="connsiteY3740" fmla="*/ 1053148 h 6857947"/>
              <a:gd name="connsiteX3741" fmla="*/ 3354912 w 12191906"/>
              <a:gd name="connsiteY3741" fmla="*/ 1053120 h 6857947"/>
              <a:gd name="connsiteX3742" fmla="*/ 3342332 w 12191906"/>
              <a:gd name="connsiteY3742" fmla="*/ 1080559 h 6857947"/>
              <a:gd name="connsiteX3743" fmla="*/ 3333352 w 12191906"/>
              <a:gd name="connsiteY3743" fmla="*/ 1114564 h 6857947"/>
              <a:gd name="connsiteX3744" fmla="*/ 3347066 w 12191906"/>
              <a:gd name="connsiteY3744" fmla="*/ 1210659 h 6857947"/>
              <a:gd name="connsiteX3745" fmla="*/ 3340973 w 12191906"/>
              <a:gd name="connsiteY3745" fmla="*/ 1227647 h 6857947"/>
              <a:gd name="connsiteX3746" fmla="*/ 3364591 w 12191906"/>
              <a:gd name="connsiteY3746" fmla="*/ 1305517 h 6857947"/>
              <a:gd name="connsiteX3747" fmla="*/ 3365201 w 12191906"/>
              <a:gd name="connsiteY3747" fmla="*/ 1303994 h 6857947"/>
              <a:gd name="connsiteX3748" fmla="*/ 3374499 w 12191906"/>
              <a:gd name="connsiteY3748" fmla="*/ 1312680 h 6857947"/>
              <a:gd name="connsiteX3749" fmla="*/ 3372516 w 12191906"/>
              <a:gd name="connsiteY3749" fmla="*/ 1317787 h 6857947"/>
              <a:gd name="connsiteX3750" fmla="*/ 3363982 w 12191906"/>
              <a:gd name="connsiteY3750" fmla="*/ 1307117 h 6857947"/>
              <a:gd name="connsiteX3751" fmla="*/ 3364515 w 12191906"/>
              <a:gd name="connsiteY3751" fmla="*/ 1305821 h 6857947"/>
              <a:gd name="connsiteX3752" fmla="*/ 3338838 w 12191906"/>
              <a:gd name="connsiteY3752" fmla="*/ 1336001 h 6857947"/>
              <a:gd name="connsiteX3753" fmla="*/ 3312238 w 12191906"/>
              <a:gd name="connsiteY3753" fmla="*/ 1308566 h 6857947"/>
              <a:gd name="connsiteX3754" fmla="*/ 3340212 w 12191906"/>
              <a:gd name="connsiteY3754" fmla="*/ 1255376 h 6857947"/>
              <a:gd name="connsiteX3755" fmla="*/ 3309801 w 12191906"/>
              <a:gd name="connsiteY3755" fmla="*/ 1214849 h 6857947"/>
              <a:gd name="connsiteX3756" fmla="*/ 3284660 w 12191906"/>
              <a:gd name="connsiteY3756" fmla="*/ 1338210 h 6857947"/>
              <a:gd name="connsiteX3757" fmla="*/ 3325195 w 12191906"/>
              <a:gd name="connsiteY3757" fmla="*/ 1385303 h 6857947"/>
              <a:gd name="connsiteX3758" fmla="*/ 3311781 w 12191906"/>
              <a:gd name="connsiteY3758" fmla="*/ 1435898 h 6857947"/>
              <a:gd name="connsiteX3759" fmla="*/ 3325265 w 12191906"/>
              <a:gd name="connsiteY3759" fmla="*/ 1447722 h 6857947"/>
              <a:gd name="connsiteX3760" fmla="*/ 3325043 w 12191906"/>
              <a:gd name="connsiteY3760" fmla="*/ 1448472 h 6857947"/>
              <a:gd name="connsiteX3761" fmla="*/ 3325522 w 12191906"/>
              <a:gd name="connsiteY3761" fmla="*/ 1448382 h 6857947"/>
              <a:gd name="connsiteX3762" fmla="*/ 3328806 w 12191906"/>
              <a:gd name="connsiteY3762" fmla="*/ 1465911 h 6857947"/>
              <a:gd name="connsiteX3763" fmla="*/ 3340134 w 12191906"/>
              <a:gd name="connsiteY3763" fmla="*/ 1474304 h 6857947"/>
              <a:gd name="connsiteX3764" fmla="*/ 3334496 w 12191906"/>
              <a:gd name="connsiteY3764" fmla="*/ 1446109 h 6857947"/>
              <a:gd name="connsiteX3765" fmla="*/ 3352326 w 12191906"/>
              <a:gd name="connsiteY3765" fmla="*/ 1432011 h 6857947"/>
              <a:gd name="connsiteX3766" fmla="*/ 3371830 w 12191906"/>
              <a:gd name="connsiteY3766" fmla="*/ 1427439 h 6857947"/>
              <a:gd name="connsiteX3767" fmla="*/ 3383139 w 12191906"/>
              <a:gd name="connsiteY3767" fmla="*/ 1407641 h 6857947"/>
              <a:gd name="connsiteX3768" fmla="*/ 3383185 w 12191906"/>
              <a:gd name="connsiteY3768" fmla="*/ 1407711 h 6857947"/>
              <a:gd name="connsiteX3769" fmla="*/ 3383164 w 12191906"/>
              <a:gd name="connsiteY3769" fmla="*/ 1407597 h 6857947"/>
              <a:gd name="connsiteX3770" fmla="*/ 3383491 w 12191906"/>
              <a:gd name="connsiteY3770" fmla="*/ 1407024 h 6857947"/>
              <a:gd name="connsiteX3771" fmla="*/ 3409958 w 12191906"/>
              <a:gd name="connsiteY3771" fmla="*/ 1402130 h 6857947"/>
              <a:gd name="connsiteX3772" fmla="*/ 3410392 w 12191906"/>
              <a:gd name="connsiteY3772" fmla="*/ 1402604 h 6857947"/>
              <a:gd name="connsiteX3773" fmla="*/ 3410558 w 12191906"/>
              <a:gd name="connsiteY3773" fmla="*/ 1402018 h 6857947"/>
              <a:gd name="connsiteX3774" fmla="*/ 3410698 w 12191906"/>
              <a:gd name="connsiteY3774" fmla="*/ 1401994 h 6857947"/>
              <a:gd name="connsiteX3775" fmla="*/ 3418928 w 12191906"/>
              <a:gd name="connsiteY3775" fmla="*/ 1446109 h 6857947"/>
              <a:gd name="connsiteX3776" fmla="*/ 3398427 w 12191906"/>
              <a:gd name="connsiteY3776" fmla="*/ 1433535 h 6857947"/>
              <a:gd name="connsiteX3777" fmla="*/ 3374194 w 12191906"/>
              <a:gd name="connsiteY3777" fmla="*/ 1462795 h 6857947"/>
              <a:gd name="connsiteX3778" fmla="*/ 3418776 w 12191906"/>
              <a:gd name="connsiteY3778" fmla="*/ 1480246 h 6857947"/>
              <a:gd name="connsiteX3779" fmla="*/ 3433178 w 12191906"/>
              <a:gd name="connsiteY3779" fmla="*/ 1421343 h 6857947"/>
              <a:gd name="connsiteX3780" fmla="*/ 3430282 w 12191906"/>
              <a:gd name="connsiteY3780" fmla="*/ 1405651 h 6857947"/>
              <a:gd name="connsiteX3781" fmla="*/ 3456266 w 12191906"/>
              <a:gd name="connsiteY3781" fmla="*/ 1357720 h 6857947"/>
              <a:gd name="connsiteX3782" fmla="*/ 3482481 w 12191906"/>
              <a:gd name="connsiteY3782" fmla="*/ 1303612 h 6857947"/>
              <a:gd name="connsiteX3783" fmla="*/ 3464495 w 12191906"/>
              <a:gd name="connsiteY3783" fmla="*/ 1287153 h 6857947"/>
              <a:gd name="connsiteX3784" fmla="*/ 3492160 w 12191906"/>
              <a:gd name="connsiteY3784" fmla="*/ 1262307 h 6857947"/>
              <a:gd name="connsiteX3785" fmla="*/ 3522263 w 12191906"/>
              <a:gd name="connsiteY3785" fmla="*/ 1335847 h 6857947"/>
              <a:gd name="connsiteX3786" fmla="*/ 3486902 w 12191906"/>
              <a:gd name="connsiteY3786" fmla="*/ 1329674 h 6857947"/>
              <a:gd name="connsiteX3787" fmla="*/ 3456037 w 12191906"/>
              <a:gd name="connsiteY3787" fmla="*/ 1402755 h 6857947"/>
              <a:gd name="connsiteX3788" fmla="*/ 3472878 w 12191906"/>
              <a:gd name="connsiteY3788" fmla="*/ 1447175 h 6857947"/>
              <a:gd name="connsiteX3789" fmla="*/ 3455429 w 12191906"/>
              <a:gd name="connsiteY3789" fmla="*/ 1491447 h 6857947"/>
              <a:gd name="connsiteX3790" fmla="*/ 3525691 w 12191906"/>
              <a:gd name="connsiteY3790" fmla="*/ 1562466 h 6857947"/>
              <a:gd name="connsiteX3791" fmla="*/ 3577888 w 12191906"/>
              <a:gd name="connsiteY3791" fmla="*/ 1552789 h 6857947"/>
              <a:gd name="connsiteX3792" fmla="*/ 3588630 w 12191906"/>
              <a:gd name="connsiteY3792" fmla="*/ 1593938 h 6857947"/>
              <a:gd name="connsiteX3793" fmla="*/ 3605164 w 12191906"/>
              <a:gd name="connsiteY3793" fmla="*/ 1590889 h 6857947"/>
              <a:gd name="connsiteX3794" fmla="*/ 3604096 w 12191906"/>
              <a:gd name="connsiteY3794" fmla="*/ 1589747 h 6857947"/>
              <a:gd name="connsiteX3795" fmla="*/ 3608210 w 12191906"/>
              <a:gd name="connsiteY3795" fmla="*/ 1576715 h 6857947"/>
              <a:gd name="connsiteX3796" fmla="*/ 3611944 w 12191906"/>
              <a:gd name="connsiteY3796" fmla="*/ 1580754 h 6857947"/>
              <a:gd name="connsiteX3797" fmla="*/ 3606458 w 12191906"/>
              <a:gd name="connsiteY3797" fmla="*/ 1592109 h 6857947"/>
              <a:gd name="connsiteX3798" fmla="*/ 3641047 w 12191906"/>
              <a:gd name="connsiteY3798" fmla="*/ 1628990 h 6857947"/>
              <a:gd name="connsiteX3799" fmla="*/ 3636627 w 12191906"/>
              <a:gd name="connsiteY3799" fmla="*/ 1653832 h 6857947"/>
              <a:gd name="connsiteX3800" fmla="*/ 3652931 w 12191906"/>
              <a:gd name="connsiteY3800" fmla="*/ 1671587 h 6857947"/>
              <a:gd name="connsiteX3801" fmla="*/ 3660779 w 12191906"/>
              <a:gd name="connsiteY3801" fmla="*/ 1653375 h 6857947"/>
              <a:gd name="connsiteX3802" fmla="*/ 3689044 w 12191906"/>
              <a:gd name="connsiteY3802" fmla="*/ 1667397 h 6857947"/>
              <a:gd name="connsiteX3803" fmla="*/ 3692702 w 12191906"/>
              <a:gd name="connsiteY3803" fmla="*/ 1660080 h 6857947"/>
              <a:gd name="connsiteX3804" fmla="*/ 3680588 w 12191906"/>
              <a:gd name="connsiteY3804" fmla="*/ 1641640 h 6857947"/>
              <a:gd name="connsiteX3805" fmla="*/ 3697730 w 12191906"/>
              <a:gd name="connsiteY3805" fmla="*/ 1630667 h 6857947"/>
              <a:gd name="connsiteX3806" fmla="*/ 3703292 w 12191906"/>
              <a:gd name="connsiteY3806" fmla="*/ 1692847 h 6857947"/>
              <a:gd name="connsiteX3807" fmla="*/ 3711900 w 12191906"/>
              <a:gd name="connsiteY3807" fmla="*/ 1703363 h 6857947"/>
              <a:gd name="connsiteX3808" fmla="*/ 3725765 w 12191906"/>
              <a:gd name="connsiteY3808" fmla="*/ 1683094 h 6857947"/>
              <a:gd name="connsiteX3809" fmla="*/ 3713806 w 12191906"/>
              <a:gd name="connsiteY3809" fmla="*/ 1668311 h 6857947"/>
              <a:gd name="connsiteX3810" fmla="*/ 3732699 w 12191906"/>
              <a:gd name="connsiteY3810" fmla="*/ 1645755 h 6857947"/>
              <a:gd name="connsiteX3811" fmla="*/ 3747861 w 12191906"/>
              <a:gd name="connsiteY3811" fmla="*/ 1655357 h 6857947"/>
              <a:gd name="connsiteX3812" fmla="*/ 3765231 w 12191906"/>
              <a:gd name="connsiteY3812" fmla="*/ 1632953 h 6857947"/>
              <a:gd name="connsiteX3813" fmla="*/ 3783516 w 12191906"/>
              <a:gd name="connsiteY3813" fmla="*/ 1651927 h 6857947"/>
              <a:gd name="connsiteX3814" fmla="*/ 3781535 w 12191906"/>
              <a:gd name="connsiteY3814" fmla="*/ 1690485 h 6857947"/>
              <a:gd name="connsiteX3815" fmla="*/ 3809878 w 12191906"/>
              <a:gd name="connsiteY3815" fmla="*/ 1732777 h 6857947"/>
              <a:gd name="connsiteX3816" fmla="*/ 3823674 w 12191906"/>
              <a:gd name="connsiteY3816" fmla="*/ 1730186 h 6857947"/>
              <a:gd name="connsiteX3817" fmla="*/ 3845088 w 12191906"/>
              <a:gd name="connsiteY3817" fmla="*/ 1771259 h 6857947"/>
              <a:gd name="connsiteX3818" fmla="*/ 3818034 w 12191906"/>
              <a:gd name="connsiteY3818" fmla="*/ 1776288 h 6857947"/>
              <a:gd name="connsiteX3819" fmla="*/ 3822302 w 12191906"/>
              <a:gd name="connsiteY3819" fmla="*/ 1799149 h 6857947"/>
              <a:gd name="connsiteX3820" fmla="*/ 3793572 w 12191906"/>
              <a:gd name="connsiteY3820" fmla="*/ 1795873 h 6857947"/>
              <a:gd name="connsiteX3821" fmla="*/ 3767441 w 12191906"/>
              <a:gd name="connsiteY3821" fmla="*/ 1800750 h 6857947"/>
              <a:gd name="connsiteX3822" fmla="*/ 3816966 w 12191906"/>
              <a:gd name="connsiteY3822" fmla="*/ 1859120 h 6857947"/>
              <a:gd name="connsiteX3823" fmla="*/ 3795172 w 12191906"/>
              <a:gd name="connsiteY3823" fmla="*/ 1911089 h 6857947"/>
              <a:gd name="connsiteX3824" fmla="*/ 3824130 w 12191906"/>
              <a:gd name="connsiteY3824" fmla="*/ 1913603 h 6857947"/>
              <a:gd name="connsiteX3825" fmla="*/ 3831904 w 12191906"/>
              <a:gd name="connsiteY3825" fmla="*/ 1948655 h 6857947"/>
              <a:gd name="connsiteX3826" fmla="*/ 3846383 w 12191906"/>
              <a:gd name="connsiteY3826" fmla="*/ 1953454 h 6857947"/>
              <a:gd name="connsiteX3827" fmla="*/ 3854919 w 12191906"/>
              <a:gd name="connsiteY3827" fmla="*/ 2036282 h 6857947"/>
              <a:gd name="connsiteX3828" fmla="*/ 3817194 w 12191906"/>
              <a:gd name="connsiteY3828" fmla="*/ 2066989 h 6857947"/>
              <a:gd name="connsiteX3829" fmla="*/ 3829694 w 12191906"/>
              <a:gd name="connsiteY3829" fmla="*/ 2087944 h 6857947"/>
              <a:gd name="connsiteX3830" fmla="*/ 3824968 w 12191906"/>
              <a:gd name="connsiteY3830" fmla="*/ 2119181 h 6857947"/>
              <a:gd name="connsiteX3831" fmla="*/ 3840668 w 12191906"/>
              <a:gd name="connsiteY3831" fmla="*/ 2146228 h 6857947"/>
              <a:gd name="connsiteX3832" fmla="*/ 3837696 w 12191906"/>
              <a:gd name="connsiteY3832" fmla="*/ 2181749 h 6857947"/>
              <a:gd name="connsiteX3833" fmla="*/ 3819710 w 12191906"/>
              <a:gd name="connsiteY3833" fmla="*/ 2177327 h 6857947"/>
              <a:gd name="connsiteX3834" fmla="*/ 3803324 w 12191906"/>
              <a:gd name="connsiteY3834" fmla="*/ 2140967 h 6857947"/>
              <a:gd name="connsiteX3835" fmla="*/ 3813842 w 12191906"/>
              <a:gd name="connsiteY3835" fmla="*/ 2197670 h 6857947"/>
              <a:gd name="connsiteX3836" fmla="*/ 3837620 w 12191906"/>
              <a:gd name="connsiteY3836" fmla="*/ 2183500 h 6857947"/>
              <a:gd name="connsiteX3837" fmla="*/ 3837924 w 12191906"/>
              <a:gd name="connsiteY3837" fmla="*/ 2183272 h 6857947"/>
              <a:gd name="connsiteX3838" fmla="*/ 3870923 w 12191906"/>
              <a:gd name="connsiteY3838" fmla="*/ 2204374 h 6857947"/>
              <a:gd name="connsiteX3839" fmla="*/ 3853395 w 12191906"/>
              <a:gd name="connsiteY3839" fmla="*/ 2364381 h 6857947"/>
              <a:gd name="connsiteX3840" fmla="*/ 3880679 w 12191906"/>
              <a:gd name="connsiteY3840" fmla="*/ 2347304 h 6857947"/>
              <a:gd name="connsiteX3841" fmla="*/ 3902170 w 12191906"/>
              <a:gd name="connsiteY3841" fmla="*/ 2370706 h 6857947"/>
              <a:gd name="connsiteX3842" fmla="*/ 3879840 w 12191906"/>
              <a:gd name="connsiteY3842" fmla="*/ 2413387 h 6857947"/>
              <a:gd name="connsiteX3843" fmla="*/ 3862693 w 12191906"/>
              <a:gd name="connsiteY3843" fmla="*/ 2473369 h 6857947"/>
              <a:gd name="connsiteX3844" fmla="*/ 3856367 w 12191906"/>
              <a:gd name="connsiteY3844" fmla="*/ 2521299 h 6857947"/>
              <a:gd name="connsiteX3845" fmla="*/ 3870314 w 12191906"/>
              <a:gd name="connsiteY3845" fmla="*/ 2567481 h 6857947"/>
              <a:gd name="connsiteX3846" fmla="*/ 3867265 w 12191906"/>
              <a:gd name="connsiteY3846" fmla="*/ 2586294 h 6857947"/>
              <a:gd name="connsiteX3847" fmla="*/ 3906361 w 12191906"/>
              <a:gd name="connsiteY3847" fmla="*/ 2611512 h 6857947"/>
              <a:gd name="connsiteX3848" fmla="*/ 3872143 w 12191906"/>
              <a:gd name="connsiteY3848" fmla="*/ 2617834 h 6857947"/>
              <a:gd name="connsiteX3849" fmla="*/ 3865970 w 12191906"/>
              <a:gd name="connsiteY3849" fmla="*/ 2591934 h 6857947"/>
              <a:gd name="connsiteX3850" fmla="*/ 3862921 w 12191906"/>
              <a:gd name="connsiteY3850" fmla="*/ 2632308 h 6857947"/>
              <a:gd name="connsiteX3851" fmla="*/ 3848899 w 12191906"/>
              <a:gd name="connsiteY3851" fmla="*/ 2645411 h 6857947"/>
              <a:gd name="connsiteX3852" fmla="*/ 3854995 w 12191906"/>
              <a:gd name="connsiteY3852" fmla="*/ 2678252 h 6857947"/>
              <a:gd name="connsiteX3853" fmla="*/ 3879154 w 12191906"/>
              <a:gd name="connsiteY3853" fmla="*/ 2688693 h 6857947"/>
              <a:gd name="connsiteX3854" fmla="*/ 3853242 w 12191906"/>
              <a:gd name="connsiteY3854" fmla="*/ 2774045 h 6857947"/>
              <a:gd name="connsiteX3855" fmla="*/ 3869095 w 12191906"/>
              <a:gd name="connsiteY3855" fmla="*/ 2771073 h 6857947"/>
              <a:gd name="connsiteX3856" fmla="*/ 3869781 w 12191906"/>
              <a:gd name="connsiteY3856" fmla="*/ 2797208 h 6857947"/>
              <a:gd name="connsiteX3857" fmla="*/ 3884565 w 12191906"/>
              <a:gd name="connsiteY3857" fmla="*/ 2828374 h 6857947"/>
              <a:gd name="connsiteX3858" fmla="*/ 3849431 w 12191906"/>
              <a:gd name="connsiteY3858" fmla="*/ 2814124 h 6857947"/>
              <a:gd name="connsiteX3859" fmla="*/ 3866198 w 12191906"/>
              <a:gd name="connsiteY3859" fmla="*/ 2845212 h 6857947"/>
              <a:gd name="connsiteX3860" fmla="*/ 3842497 w 12191906"/>
              <a:gd name="connsiteY3860" fmla="*/ 2904347 h 6857947"/>
              <a:gd name="connsiteX3861" fmla="*/ 3845697 w 12191906"/>
              <a:gd name="connsiteY3861" fmla="*/ 2952882 h 6857947"/>
              <a:gd name="connsiteX3862" fmla="*/ 3843487 w 12191906"/>
              <a:gd name="connsiteY3862" fmla="*/ 2958448 h 6857947"/>
              <a:gd name="connsiteX3863" fmla="*/ 3838382 w 12191906"/>
              <a:gd name="connsiteY3863" fmla="*/ 3043407 h 6857947"/>
              <a:gd name="connsiteX3864" fmla="*/ 3821539 w 12191906"/>
              <a:gd name="connsiteY3864" fmla="*/ 3107417 h 6857947"/>
              <a:gd name="connsiteX3865" fmla="*/ 3828779 w 12191906"/>
              <a:gd name="connsiteY3865" fmla="*/ 3147421 h 6857947"/>
              <a:gd name="connsiteX3866" fmla="*/ 3851108 w 12191906"/>
              <a:gd name="connsiteY3866" fmla="*/ 3166775 h 6857947"/>
              <a:gd name="connsiteX3867" fmla="*/ 3857357 w 12191906"/>
              <a:gd name="connsiteY3867" fmla="*/ 3200302 h 6857947"/>
              <a:gd name="connsiteX3868" fmla="*/ 3831142 w 12191906"/>
              <a:gd name="connsiteY3868" fmla="*/ 3264457 h 6857947"/>
              <a:gd name="connsiteX3869" fmla="*/ 3844783 w 12191906"/>
              <a:gd name="connsiteY3869" fmla="*/ 3279243 h 6857947"/>
              <a:gd name="connsiteX3870" fmla="*/ 3805763 w 12191906"/>
              <a:gd name="connsiteY3870" fmla="*/ 3313907 h 6857947"/>
              <a:gd name="connsiteX3871" fmla="*/ 3801420 w 12191906"/>
              <a:gd name="connsiteY3871" fmla="*/ 3353377 h 6857947"/>
              <a:gd name="connsiteX3872" fmla="*/ 3801114 w 12191906"/>
              <a:gd name="connsiteY3872" fmla="*/ 3393448 h 6857947"/>
              <a:gd name="connsiteX3873" fmla="*/ 3805002 w 12191906"/>
              <a:gd name="connsiteY3873" fmla="*/ 3396876 h 6857947"/>
              <a:gd name="connsiteX3874" fmla="*/ 3817652 w 12191906"/>
              <a:gd name="connsiteY3874" fmla="*/ 3368921 h 6857947"/>
              <a:gd name="connsiteX3875" fmla="*/ 3814223 w 12191906"/>
              <a:gd name="connsiteY3875" fmla="*/ 3426966 h 6857947"/>
              <a:gd name="connsiteX3876" fmla="*/ 3771630 w 12191906"/>
              <a:gd name="connsiteY3876" fmla="*/ 3441063 h 6857947"/>
              <a:gd name="connsiteX3877" fmla="*/ 3795324 w 12191906"/>
              <a:gd name="connsiteY3877" fmla="*/ 3473753 h 6857947"/>
              <a:gd name="connsiteX3878" fmla="*/ 3791440 w 12191906"/>
              <a:gd name="connsiteY3878" fmla="*/ 3445406 h 6857947"/>
              <a:gd name="connsiteX3879" fmla="*/ 3809040 w 12191906"/>
              <a:gd name="connsiteY3879" fmla="*/ 3444035 h 6857947"/>
              <a:gd name="connsiteX3880" fmla="*/ 3801800 w 12191906"/>
              <a:gd name="connsiteY3880" fmla="*/ 3479620 h 6857947"/>
              <a:gd name="connsiteX3881" fmla="*/ 3820624 w 12191906"/>
              <a:gd name="connsiteY3881" fmla="*/ 3495851 h 6857947"/>
              <a:gd name="connsiteX3882" fmla="*/ 3810032 w 12191906"/>
              <a:gd name="connsiteY3882" fmla="*/ 3539361 h 6857947"/>
              <a:gd name="connsiteX3883" fmla="*/ 3843411 w 12191906"/>
              <a:gd name="connsiteY3883" fmla="*/ 3563135 h 6857947"/>
              <a:gd name="connsiteX3884" fmla="*/ 3825120 w 12191906"/>
              <a:gd name="connsiteY3884" fmla="*/ 3577842 h 6857947"/>
              <a:gd name="connsiteX3885" fmla="*/ 3835409 w 12191906"/>
              <a:gd name="connsiteY3885" fmla="*/ 3633239 h 6857947"/>
              <a:gd name="connsiteX3886" fmla="*/ 3813537 w 12191906"/>
              <a:gd name="connsiteY3886" fmla="*/ 3620438 h 6857947"/>
              <a:gd name="connsiteX3887" fmla="*/ 3818948 w 12191906"/>
              <a:gd name="connsiteY3887" fmla="*/ 3649699 h 6857947"/>
              <a:gd name="connsiteX3888" fmla="*/ 3819558 w 12191906"/>
              <a:gd name="connsiteY3888" fmla="*/ 3648251 h 6857947"/>
              <a:gd name="connsiteX3889" fmla="*/ 3828855 w 12191906"/>
              <a:gd name="connsiteY3889" fmla="*/ 3656938 h 6857947"/>
              <a:gd name="connsiteX3890" fmla="*/ 3826874 w 12191906"/>
              <a:gd name="connsiteY3890" fmla="*/ 3662043 h 6857947"/>
              <a:gd name="connsiteX3891" fmla="*/ 3818414 w 12191906"/>
              <a:gd name="connsiteY3891" fmla="*/ 3651375 h 6857947"/>
              <a:gd name="connsiteX3892" fmla="*/ 3818872 w 12191906"/>
              <a:gd name="connsiteY3892" fmla="*/ 3650232 h 6857947"/>
              <a:gd name="connsiteX3893" fmla="*/ 3802562 w 12191906"/>
              <a:gd name="connsiteY3893" fmla="*/ 3675530 h 6857947"/>
              <a:gd name="connsiteX3894" fmla="*/ 3826036 w 12191906"/>
              <a:gd name="connsiteY3894" fmla="*/ 3692294 h 6857947"/>
              <a:gd name="connsiteX3895" fmla="*/ 3834342 w 12191906"/>
              <a:gd name="connsiteY3895" fmla="*/ 3737024 h 6857947"/>
              <a:gd name="connsiteX3896" fmla="*/ 3817118 w 12191906"/>
              <a:gd name="connsiteY3896" fmla="*/ 3740224 h 6857947"/>
              <a:gd name="connsiteX3897" fmla="*/ 3820776 w 12191906"/>
              <a:gd name="connsiteY3897" fmla="*/ 3824501 h 6857947"/>
              <a:gd name="connsiteX3898" fmla="*/ 3790372 w 12191906"/>
              <a:gd name="connsiteY3898" fmla="*/ 3859401 h 6857947"/>
              <a:gd name="connsiteX3899" fmla="*/ 3803554 w 12191906"/>
              <a:gd name="connsiteY3899" fmla="*/ 3884852 h 6857947"/>
              <a:gd name="connsiteX3900" fmla="*/ 3773230 w 12191906"/>
              <a:gd name="connsiteY3900" fmla="*/ 3958308 h 6857947"/>
              <a:gd name="connsiteX3901" fmla="*/ 3761347 w 12191906"/>
              <a:gd name="connsiteY3901" fmla="*/ 3928514 h 6857947"/>
              <a:gd name="connsiteX3902" fmla="*/ 3744326 w 12191906"/>
              <a:gd name="connsiteY3902" fmla="*/ 3903743 h 6857947"/>
              <a:gd name="connsiteX3903" fmla="*/ 3750293 w 12191906"/>
              <a:gd name="connsiteY3903" fmla="*/ 3898187 h 6857947"/>
              <a:gd name="connsiteX3904" fmla="*/ 3740997 w 12191906"/>
              <a:gd name="connsiteY3904" fmla="*/ 3889881 h 6857947"/>
              <a:gd name="connsiteX3905" fmla="*/ 3743634 w 12191906"/>
              <a:gd name="connsiteY3905" fmla="*/ 3904188 h 6857947"/>
              <a:gd name="connsiteX3906" fmla="*/ 3719824 w 12191906"/>
              <a:gd name="connsiteY3906" fmla="*/ 3923180 h 6857947"/>
              <a:gd name="connsiteX3907" fmla="*/ 3711900 w 12191906"/>
              <a:gd name="connsiteY3907" fmla="*/ 3971262 h 6857947"/>
              <a:gd name="connsiteX3908" fmla="*/ 3757689 w 12191906"/>
              <a:gd name="connsiteY3908" fmla="*/ 3976063 h 6857947"/>
              <a:gd name="connsiteX3909" fmla="*/ 3758831 w 12191906"/>
              <a:gd name="connsiteY3909" fmla="*/ 4054625 h 6857947"/>
              <a:gd name="connsiteX3910" fmla="*/ 3735367 w 12191906"/>
              <a:gd name="connsiteY3910" fmla="*/ 4021402 h 6857947"/>
              <a:gd name="connsiteX3911" fmla="*/ 3714872 w 12191906"/>
              <a:gd name="connsiteY3911" fmla="*/ 4083962 h 6857947"/>
              <a:gd name="connsiteX3912" fmla="*/ 3732471 w 12191906"/>
              <a:gd name="connsiteY3912" fmla="*/ 4092497 h 6857947"/>
              <a:gd name="connsiteX3913" fmla="*/ 3736661 w 12191906"/>
              <a:gd name="connsiteY3913" fmla="*/ 4114900 h 6857947"/>
              <a:gd name="connsiteX3914" fmla="*/ 3757461 w 12191906"/>
              <a:gd name="connsiteY3914" fmla="*/ 4126025 h 6857947"/>
              <a:gd name="connsiteX3915" fmla="*/ 3743593 w 12191906"/>
              <a:gd name="connsiteY3915" fmla="*/ 4152542 h 6857947"/>
              <a:gd name="connsiteX3916" fmla="*/ 3736585 w 12191906"/>
              <a:gd name="connsiteY3916" fmla="*/ 4114900 h 6857947"/>
              <a:gd name="connsiteX3917" fmla="*/ 3718910 w 12191906"/>
              <a:gd name="connsiteY3917" fmla="*/ 4118176 h 6857947"/>
              <a:gd name="connsiteX3918" fmla="*/ 3730489 w 12191906"/>
              <a:gd name="connsiteY3918" fmla="*/ 4141036 h 6857947"/>
              <a:gd name="connsiteX3919" fmla="*/ 3726148 w 12191906"/>
              <a:gd name="connsiteY3919" fmla="*/ 4152085 h 6857947"/>
              <a:gd name="connsiteX3920" fmla="*/ 3765689 w 12191906"/>
              <a:gd name="connsiteY3920" fmla="*/ 4184470 h 6857947"/>
              <a:gd name="connsiteX3921" fmla="*/ 3731709 w 12191906"/>
              <a:gd name="connsiteY3921" fmla="*/ 4191557 h 6857947"/>
              <a:gd name="connsiteX3922" fmla="*/ 3762107 w 12191906"/>
              <a:gd name="connsiteY3922" fmla="*/ 4206568 h 6857947"/>
              <a:gd name="connsiteX3923" fmla="*/ 3758223 w 12191906"/>
              <a:gd name="connsiteY3923" fmla="*/ 4230343 h 6857947"/>
              <a:gd name="connsiteX3924" fmla="*/ 3758679 w 12191906"/>
              <a:gd name="connsiteY3924" fmla="*/ 4229200 h 6857947"/>
              <a:gd name="connsiteX3925" fmla="*/ 3767973 w 12191906"/>
              <a:gd name="connsiteY3925" fmla="*/ 4237886 h 6857947"/>
              <a:gd name="connsiteX3926" fmla="*/ 3765993 w 12191906"/>
              <a:gd name="connsiteY3926" fmla="*/ 4242992 h 6857947"/>
              <a:gd name="connsiteX3927" fmla="*/ 3757461 w 12191906"/>
              <a:gd name="connsiteY3927" fmla="*/ 4232324 h 6857947"/>
              <a:gd name="connsiteX3928" fmla="*/ 3757993 w 12191906"/>
              <a:gd name="connsiteY3928" fmla="*/ 4230952 h 6857947"/>
              <a:gd name="connsiteX3929" fmla="*/ 3720206 w 12191906"/>
              <a:gd name="connsiteY3929" fmla="*/ 4259451 h 6857947"/>
              <a:gd name="connsiteX3930" fmla="*/ 3703824 w 12191906"/>
              <a:gd name="connsiteY3930" fmla="*/ 4206721 h 6857947"/>
              <a:gd name="connsiteX3931" fmla="*/ 3688358 w 12191906"/>
              <a:gd name="connsiteY3931" fmla="*/ 4258765 h 6857947"/>
              <a:gd name="connsiteX3932" fmla="*/ 3697806 w 12191906"/>
              <a:gd name="connsiteY3932" fmla="*/ 4271338 h 6857947"/>
              <a:gd name="connsiteX3933" fmla="*/ 3737651 w 12191906"/>
              <a:gd name="connsiteY3933" fmla="*/ 4272558 h 6857947"/>
              <a:gd name="connsiteX3934" fmla="*/ 3722110 w 12191906"/>
              <a:gd name="connsiteY3934" fmla="*/ 4288940 h 6857947"/>
              <a:gd name="connsiteX3935" fmla="*/ 3730033 w 12191906"/>
              <a:gd name="connsiteY3935" fmla="*/ 4298542 h 6857947"/>
              <a:gd name="connsiteX3936" fmla="*/ 3731633 w 12191906"/>
              <a:gd name="connsiteY3936" fmla="*/ 4340680 h 6857947"/>
              <a:gd name="connsiteX3937" fmla="*/ 3750223 w 12191906"/>
              <a:gd name="connsiteY3937" fmla="*/ 4410556 h 6857947"/>
              <a:gd name="connsiteX3938" fmla="*/ 3753117 w 12191906"/>
              <a:gd name="connsiteY3938" fmla="*/ 4456352 h 6857947"/>
              <a:gd name="connsiteX3939" fmla="*/ 3753651 w 12191906"/>
              <a:gd name="connsiteY3939" fmla="*/ 4454904 h 6857947"/>
              <a:gd name="connsiteX3940" fmla="*/ 3762945 w 12191906"/>
              <a:gd name="connsiteY3940" fmla="*/ 4463591 h 6857947"/>
              <a:gd name="connsiteX3941" fmla="*/ 3760965 w 12191906"/>
              <a:gd name="connsiteY3941" fmla="*/ 4468696 h 6857947"/>
              <a:gd name="connsiteX3942" fmla="*/ 3752431 w 12191906"/>
              <a:gd name="connsiteY3942" fmla="*/ 4458028 h 6857947"/>
              <a:gd name="connsiteX3943" fmla="*/ 3753041 w 12191906"/>
              <a:gd name="connsiteY3943" fmla="*/ 4456580 h 6857947"/>
              <a:gd name="connsiteX3944" fmla="*/ 3737957 w 12191906"/>
              <a:gd name="connsiteY3944" fmla="*/ 4477916 h 6857947"/>
              <a:gd name="connsiteX3945" fmla="*/ 3730261 w 12191906"/>
              <a:gd name="connsiteY3945" fmla="*/ 4493766 h 6857947"/>
              <a:gd name="connsiteX3946" fmla="*/ 3729804 w 12191906"/>
              <a:gd name="connsiteY3946" fmla="*/ 4494680 h 6857947"/>
              <a:gd name="connsiteX3947" fmla="*/ 3747099 w 12191906"/>
              <a:gd name="connsiteY3947" fmla="*/ 4519445 h 6857947"/>
              <a:gd name="connsiteX3948" fmla="*/ 3739861 w 12191906"/>
              <a:gd name="connsiteY3948" fmla="*/ 4551907 h 6857947"/>
              <a:gd name="connsiteX3949" fmla="*/ 3771555 w 12191906"/>
              <a:gd name="connsiteY3949" fmla="*/ 4526913 h 6857947"/>
              <a:gd name="connsiteX3950" fmla="*/ 3779477 w 12191906"/>
              <a:gd name="connsiteY3950" fmla="*/ 4544363 h 6857947"/>
              <a:gd name="connsiteX3951" fmla="*/ 3775972 w 12191906"/>
              <a:gd name="connsiteY3951" fmla="*/ 4556860 h 6857947"/>
              <a:gd name="connsiteX3952" fmla="*/ 3740319 w 12191906"/>
              <a:gd name="connsiteY3952" fmla="*/ 4593588 h 6857947"/>
              <a:gd name="connsiteX3953" fmla="*/ 3750831 w 12191906"/>
              <a:gd name="connsiteY3953" fmla="*/ 4612409 h 6857947"/>
              <a:gd name="connsiteX3954" fmla="*/ 3750603 w 12191906"/>
              <a:gd name="connsiteY3954" fmla="*/ 4644871 h 6857947"/>
              <a:gd name="connsiteX3955" fmla="*/ 3749003 w 12191906"/>
              <a:gd name="connsiteY3955" fmla="*/ 4673598 h 6857947"/>
              <a:gd name="connsiteX3956" fmla="*/ 3761803 w 12191906"/>
              <a:gd name="connsiteY3956" fmla="*/ 4704840 h 6857947"/>
              <a:gd name="connsiteX3957" fmla="*/ 3776583 w 12191906"/>
              <a:gd name="connsiteY3957" fmla="*/ 4737149 h 6857947"/>
              <a:gd name="connsiteX3958" fmla="*/ 3746185 w 12191906"/>
              <a:gd name="connsiteY3958" fmla="*/ 4737453 h 6857947"/>
              <a:gd name="connsiteX3959" fmla="*/ 3748699 w 12191906"/>
              <a:gd name="connsiteY3959" fmla="*/ 4735320 h 6857947"/>
              <a:gd name="connsiteX3960" fmla="*/ 3737193 w 12191906"/>
              <a:gd name="connsiteY3960" fmla="*/ 4735701 h 6857947"/>
              <a:gd name="connsiteX3961" fmla="*/ 3737193 w 12191906"/>
              <a:gd name="connsiteY3961" fmla="*/ 4744007 h 6857947"/>
              <a:gd name="connsiteX3962" fmla="*/ 3738717 w 12191906"/>
              <a:gd name="connsiteY3962" fmla="*/ 4743016 h 6857947"/>
              <a:gd name="connsiteX3963" fmla="*/ 3755327 w 12191906"/>
              <a:gd name="connsiteY3963" fmla="*/ 4827598 h 6857947"/>
              <a:gd name="connsiteX3964" fmla="*/ 3736127 w 12191906"/>
              <a:gd name="connsiteY3964" fmla="*/ 4790032 h 6857947"/>
              <a:gd name="connsiteX3965" fmla="*/ 3725385 w 12191906"/>
              <a:gd name="connsiteY3965" fmla="*/ 4793613 h 6857947"/>
              <a:gd name="connsiteX3966" fmla="*/ 3745193 w 12191906"/>
              <a:gd name="connsiteY3966" fmla="*/ 4858535 h 6857947"/>
              <a:gd name="connsiteX3967" fmla="*/ 3714416 w 12191906"/>
              <a:gd name="connsiteY3967" fmla="*/ 4853658 h 6857947"/>
              <a:gd name="connsiteX3968" fmla="*/ 3726985 w 12191906"/>
              <a:gd name="connsiteY3968" fmla="*/ 4875071 h 6857947"/>
              <a:gd name="connsiteX3969" fmla="*/ 3717462 w 12191906"/>
              <a:gd name="connsiteY3969" fmla="*/ 4899150 h 6857947"/>
              <a:gd name="connsiteX3970" fmla="*/ 3706492 w 12191906"/>
              <a:gd name="connsiteY3970" fmla="*/ 4872785 h 6857947"/>
              <a:gd name="connsiteX3971" fmla="*/ 3675560 w 12191906"/>
              <a:gd name="connsiteY3971" fmla="*/ 4878500 h 6857947"/>
              <a:gd name="connsiteX3972" fmla="*/ 3701768 w 12191906"/>
              <a:gd name="connsiteY3972" fmla="*/ 4891835 h 6857947"/>
              <a:gd name="connsiteX3973" fmla="*/ 3684016 w 12191906"/>
              <a:gd name="connsiteY3973" fmla="*/ 4928716 h 6857947"/>
              <a:gd name="connsiteX3974" fmla="*/ 3674112 w 12191906"/>
              <a:gd name="connsiteY3974" fmla="*/ 4923534 h 6857947"/>
              <a:gd name="connsiteX3975" fmla="*/ 3703520 w 12191906"/>
              <a:gd name="connsiteY3975" fmla="*/ 4964225 h 6857947"/>
              <a:gd name="connsiteX3976" fmla="*/ 3683178 w 12191906"/>
              <a:gd name="connsiteY3976" fmla="*/ 5011926 h 6857947"/>
              <a:gd name="connsiteX3977" fmla="*/ 3701844 w 12191906"/>
              <a:gd name="connsiteY3977" fmla="*/ 5044464 h 6857947"/>
              <a:gd name="connsiteX3978" fmla="*/ 3681198 w 12191906"/>
              <a:gd name="connsiteY3978" fmla="*/ 5071819 h 6857947"/>
              <a:gd name="connsiteX3979" fmla="*/ 3688664 w 12191906"/>
              <a:gd name="connsiteY3979" fmla="*/ 5131484 h 6857947"/>
              <a:gd name="connsiteX3980" fmla="*/ 3666265 w 12191906"/>
              <a:gd name="connsiteY3980" fmla="*/ 5109005 h 6857947"/>
              <a:gd name="connsiteX3981" fmla="*/ 3680740 w 12191906"/>
              <a:gd name="connsiteY3981" fmla="*/ 5145733 h 6857947"/>
              <a:gd name="connsiteX3982" fmla="*/ 3701006 w 12191906"/>
              <a:gd name="connsiteY3982" fmla="*/ 5185967 h 6857947"/>
              <a:gd name="connsiteX3983" fmla="*/ 3680434 w 12191906"/>
              <a:gd name="connsiteY3983" fmla="*/ 5174994 h 6857947"/>
              <a:gd name="connsiteX3984" fmla="*/ 3681350 w 12191906"/>
              <a:gd name="connsiteY3984" fmla="*/ 5175985 h 6857947"/>
              <a:gd name="connsiteX3985" fmla="*/ 3677236 w 12191906"/>
              <a:gd name="connsiteY3985" fmla="*/ 5188938 h 6857947"/>
              <a:gd name="connsiteX3986" fmla="*/ 3673503 w 12191906"/>
              <a:gd name="connsiteY3986" fmla="*/ 5184900 h 6857947"/>
              <a:gd name="connsiteX3987" fmla="*/ 3679064 w 12191906"/>
              <a:gd name="connsiteY3987" fmla="*/ 5173394 h 6857947"/>
              <a:gd name="connsiteX3988" fmla="*/ 3679902 w 12191906"/>
              <a:gd name="connsiteY3988" fmla="*/ 5174384 h 6857947"/>
              <a:gd name="connsiteX3989" fmla="*/ 3669237 w 12191906"/>
              <a:gd name="connsiteY3989" fmla="*/ 5155487 h 6857947"/>
              <a:gd name="connsiteX3990" fmla="*/ 3653617 w 12191906"/>
              <a:gd name="connsiteY3990" fmla="*/ 5187491 h 6857947"/>
              <a:gd name="connsiteX3991" fmla="*/ 3630229 w 12191906"/>
              <a:gd name="connsiteY3991" fmla="*/ 5203036 h 6857947"/>
              <a:gd name="connsiteX3992" fmla="*/ 3645161 w 12191906"/>
              <a:gd name="connsiteY3992" fmla="*/ 5230239 h 6857947"/>
              <a:gd name="connsiteX3993" fmla="*/ 3612248 w 12191906"/>
              <a:gd name="connsiteY3993" fmla="*/ 5265901 h 6857947"/>
              <a:gd name="connsiteX3994" fmla="*/ 3653541 w 12191906"/>
              <a:gd name="connsiteY3994" fmla="*/ 5235649 h 6857947"/>
              <a:gd name="connsiteX3995" fmla="*/ 3670075 w 12191906"/>
              <a:gd name="connsiteY3995" fmla="*/ 5221705 h 6857947"/>
              <a:gd name="connsiteX3996" fmla="*/ 3675331 w 12191906"/>
              <a:gd name="connsiteY3996" fmla="*/ 5233211 h 6857947"/>
              <a:gd name="connsiteX3997" fmla="*/ 3679216 w 12191906"/>
              <a:gd name="connsiteY3997" fmla="*/ 5220028 h 6857947"/>
              <a:gd name="connsiteX3998" fmla="*/ 3670151 w 12191906"/>
              <a:gd name="connsiteY3998" fmla="*/ 5221705 h 6857947"/>
              <a:gd name="connsiteX3999" fmla="*/ 3674036 w 12191906"/>
              <a:gd name="connsiteY3999" fmla="*/ 5208522 h 6857947"/>
              <a:gd name="connsiteX4000" fmla="*/ 3679216 w 12191906"/>
              <a:gd name="connsiteY4000" fmla="*/ 5219952 h 6857947"/>
              <a:gd name="connsiteX4001" fmla="*/ 3725920 w 12191906"/>
              <a:gd name="connsiteY4001" fmla="*/ 5270930 h 6857947"/>
              <a:gd name="connsiteX4002" fmla="*/ 3708930 w 12191906"/>
              <a:gd name="connsiteY4002" fmla="*/ 5382029 h 6857947"/>
              <a:gd name="connsiteX4003" fmla="*/ 3720662 w 12191906"/>
              <a:gd name="connsiteY4003" fmla="*/ 5399327 h 6857947"/>
              <a:gd name="connsiteX4004" fmla="*/ 3698340 w 12191906"/>
              <a:gd name="connsiteY4004" fmla="*/ 5434608 h 6857947"/>
              <a:gd name="connsiteX4005" fmla="*/ 3667713 w 12191906"/>
              <a:gd name="connsiteY4005" fmla="*/ 5432017 h 6857947"/>
              <a:gd name="connsiteX4006" fmla="*/ 3672131 w 12191906"/>
              <a:gd name="connsiteY4006" fmla="*/ 5482918 h 6857947"/>
              <a:gd name="connsiteX4007" fmla="*/ 3683712 w 12191906"/>
              <a:gd name="connsiteY4007" fmla="*/ 5496710 h 6857947"/>
              <a:gd name="connsiteX4008" fmla="*/ 3672664 w 12191906"/>
              <a:gd name="connsiteY4008" fmla="*/ 5524066 h 6857947"/>
              <a:gd name="connsiteX4009" fmla="*/ 3689350 w 12191906"/>
              <a:gd name="connsiteY4009" fmla="*/ 5571158 h 6857947"/>
              <a:gd name="connsiteX4010" fmla="*/ 3672512 w 12191906"/>
              <a:gd name="connsiteY4010" fmla="*/ 5586626 h 6857947"/>
              <a:gd name="connsiteX4011" fmla="*/ 3683788 w 12191906"/>
              <a:gd name="connsiteY4011" fmla="*/ 5601104 h 6857947"/>
              <a:gd name="connsiteX4012" fmla="*/ 3677464 w 12191906"/>
              <a:gd name="connsiteY4012" fmla="*/ 5619926 h 6857947"/>
              <a:gd name="connsiteX4013" fmla="*/ 3715330 w 12191906"/>
              <a:gd name="connsiteY4013" fmla="*/ 5623964 h 6857947"/>
              <a:gd name="connsiteX4014" fmla="*/ 3688588 w 12191906"/>
              <a:gd name="connsiteY4014" fmla="*/ 5644081 h 6857947"/>
              <a:gd name="connsiteX4015" fmla="*/ 3672968 w 12191906"/>
              <a:gd name="connsiteY4015" fmla="*/ 5640881 h 6857947"/>
              <a:gd name="connsiteX4016" fmla="*/ 3669161 w 12191906"/>
              <a:gd name="connsiteY4016" fmla="*/ 5653987 h 6857947"/>
              <a:gd name="connsiteX4017" fmla="*/ 3664288 w 12191906"/>
              <a:gd name="connsiteY4017" fmla="*/ 5643240 h 6857947"/>
              <a:gd name="connsiteX4018" fmla="*/ 3672512 w 12191906"/>
              <a:gd name="connsiteY4018" fmla="*/ 5641719 h 6857947"/>
              <a:gd name="connsiteX4019" fmla="*/ 3667255 w 12191906"/>
              <a:gd name="connsiteY4019" fmla="*/ 5630213 h 6857947"/>
              <a:gd name="connsiteX4020" fmla="*/ 3663447 w 12191906"/>
              <a:gd name="connsiteY4020" fmla="*/ 5643395 h 6857947"/>
              <a:gd name="connsiteX4021" fmla="*/ 3663511 w 12191906"/>
              <a:gd name="connsiteY4021" fmla="*/ 5643383 h 6857947"/>
              <a:gd name="connsiteX4022" fmla="*/ 3656893 w 12191906"/>
              <a:gd name="connsiteY4022" fmla="*/ 5655073 h 6857947"/>
              <a:gd name="connsiteX4023" fmla="*/ 3660323 w 12191906"/>
              <a:gd name="connsiteY4023" fmla="*/ 5673190 h 6857947"/>
              <a:gd name="connsiteX4024" fmla="*/ 3644781 w 12191906"/>
              <a:gd name="connsiteY4024" fmla="*/ 5697573 h 6857947"/>
              <a:gd name="connsiteX4025" fmla="*/ 3676854 w 12191906"/>
              <a:gd name="connsiteY4025" fmla="*/ 5729730 h 6857947"/>
              <a:gd name="connsiteX4026" fmla="*/ 3663065 w 12191906"/>
              <a:gd name="connsiteY4026" fmla="*/ 5737045 h 6857947"/>
              <a:gd name="connsiteX4027" fmla="*/ 3665655 w 12191906"/>
              <a:gd name="connsiteY4027" fmla="*/ 5746265 h 6857947"/>
              <a:gd name="connsiteX4028" fmla="*/ 3681350 w 12191906"/>
              <a:gd name="connsiteY4028" fmla="*/ 5735140 h 6857947"/>
              <a:gd name="connsiteX4029" fmla="*/ 3681350 w 12191906"/>
              <a:gd name="connsiteY4029" fmla="*/ 5734988 h 6857947"/>
              <a:gd name="connsiteX4030" fmla="*/ 3681426 w 12191906"/>
              <a:gd name="connsiteY4030" fmla="*/ 5735064 h 6857947"/>
              <a:gd name="connsiteX4031" fmla="*/ 3730109 w 12191906"/>
              <a:gd name="connsiteY4031" fmla="*/ 5806006 h 6857947"/>
              <a:gd name="connsiteX4032" fmla="*/ 3705044 w 12191906"/>
              <a:gd name="connsiteY4032" fmla="*/ 5819265 h 6857947"/>
              <a:gd name="connsiteX4033" fmla="*/ 3718148 w 12191906"/>
              <a:gd name="connsiteY4033" fmla="*/ 5834886 h 6857947"/>
              <a:gd name="connsiteX4034" fmla="*/ 3707940 w 12191906"/>
              <a:gd name="connsiteY4034" fmla="*/ 5883806 h 6857947"/>
              <a:gd name="connsiteX4035" fmla="*/ 3704054 w 12191906"/>
              <a:gd name="connsiteY4035" fmla="*/ 5934860 h 6857947"/>
              <a:gd name="connsiteX4036" fmla="*/ 3681044 w 12191906"/>
              <a:gd name="connsiteY4036" fmla="*/ 5865138 h 6857947"/>
              <a:gd name="connsiteX4037" fmla="*/ 3695368 w 12191906"/>
              <a:gd name="connsiteY4037" fmla="*/ 5877558 h 6857947"/>
              <a:gd name="connsiteX4038" fmla="*/ 3692016 w 12191906"/>
              <a:gd name="connsiteY4038" fmla="*/ 5840525 h 6857947"/>
              <a:gd name="connsiteX4039" fmla="*/ 3686682 w 12191906"/>
              <a:gd name="connsiteY4039" fmla="*/ 5834810 h 6857947"/>
              <a:gd name="connsiteX4040" fmla="*/ 3672512 w 12191906"/>
              <a:gd name="connsiteY4040" fmla="*/ 5853631 h 6857947"/>
              <a:gd name="connsiteX4041" fmla="*/ 3650799 w 12191906"/>
              <a:gd name="connsiteY4041" fmla="*/ 5825590 h 6857947"/>
              <a:gd name="connsiteX4042" fmla="*/ 3655217 w 12191906"/>
              <a:gd name="connsiteY4042" fmla="*/ 5847154 h 6857947"/>
              <a:gd name="connsiteX4043" fmla="*/ 3637085 w 12191906"/>
              <a:gd name="connsiteY4043" fmla="*/ 5866661 h 6857947"/>
              <a:gd name="connsiteX4044" fmla="*/ 3664969 w 12191906"/>
              <a:gd name="connsiteY4044" fmla="*/ 5906895 h 6857947"/>
              <a:gd name="connsiteX4045" fmla="*/ 3645389 w 12191906"/>
              <a:gd name="connsiteY4045" fmla="*/ 5938975 h 6857947"/>
              <a:gd name="connsiteX4046" fmla="*/ 3655675 w 12191906"/>
              <a:gd name="connsiteY4046" fmla="*/ 5951701 h 6857947"/>
              <a:gd name="connsiteX4047" fmla="*/ 3655141 w 12191906"/>
              <a:gd name="connsiteY4047" fmla="*/ 6009232 h 6857947"/>
              <a:gd name="connsiteX4048" fmla="*/ 3693386 w 12191906"/>
              <a:gd name="connsiteY4048" fmla="*/ 6054418 h 6857947"/>
              <a:gd name="connsiteX4049" fmla="*/ 3673296 w 12191906"/>
              <a:gd name="connsiteY4049" fmla="*/ 6045513 h 6857947"/>
              <a:gd name="connsiteX4050" fmla="*/ 3673350 w 12191906"/>
              <a:gd name="connsiteY4050" fmla="*/ 6045503 h 6857947"/>
              <a:gd name="connsiteX4051" fmla="*/ 3668169 w 12191906"/>
              <a:gd name="connsiteY4051" fmla="*/ 6034073 h 6857947"/>
              <a:gd name="connsiteX4052" fmla="*/ 3664365 w 12191906"/>
              <a:gd name="connsiteY4052" fmla="*/ 6047164 h 6857947"/>
              <a:gd name="connsiteX4053" fmla="*/ 3664285 w 12191906"/>
              <a:gd name="connsiteY4053" fmla="*/ 6047179 h 6857947"/>
              <a:gd name="connsiteX4054" fmla="*/ 3664327 w 12191906"/>
              <a:gd name="connsiteY4054" fmla="*/ 6047276 h 6857947"/>
              <a:gd name="connsiteX4055" fmla="*/ 3658255 w 12191906"/>
              <a:gd name="connsiteY4055" fmla="*/ 6065763 h 6857947"/>
              <a:gd name="connsiteX4056" fmla="*/ 3671979 w 12191906"/>
              <a:gd name="connsiteY4056" fmla="*/ 6084288 h 6857947"/>
              <a:gd name="connsiteX4057" fmla="*/ 3645161 w 12191906"/>
              <a:gd name="connsiteY4057" fmla="*/ 6135495 h 6857947"/>
              <a:gd name="connsiteX4058" fmla="*/ 3663523 w 12191906"/>
              <a:gd name="connsiteY4058" fmla="*/ 6144334 h 6857947"/>
              <a:gd name="connsiteX4059" fmla="*/ 3656665 w 12191906"/>
              <a:gd name="connsiteY4059" fmla="*/ 6165518 h 6857947"/>
              <a:gd name="connsiteX4060" fmla="*/ 3702530 w 12191906"/>
              <a:gd name="connsiteY4060" fmla="*/ 6156984 h 6857947"/>
              <a:gd name="connsiteX4061" fmla="*/ 3668855 w 12191906"/>
              <a:gd name="connsiteY4061" fmla="*/ 6142963 h 6857947"/>
              <a:gd name="connsiteX4062" fmla="*/ 3697882 w 12191906"/>
              <a:gd name="connsiteY4062" fmla="*/ 6110197 h 6857947"/>
              <a:gd name="connsiteX4063" fmla="*/ 3719062 w 12191906"/>
              <a:gd name="connsiteY4063" fmla="*/ 6149821 h 6857947"/>
              <a:gd name="connsiteX4064" fmla="*/ 3709540 w 12191906"/>
              <a:gd name="connsiteY4064" fmla="*/ 6188073 h 6857947"/>
              <a:gd name="connsiteX4065" fmla="*/ 3709920 w 12191906"/>
              <a:gd name="connsiteY4065" fmla="*/ 6187083 h 6857947"/>
              <a:gd name="connsiteX4066" fmla="*/ 3719214 w 12191906"/>
              <a:gd name="connsiteY4066" fmla="*/ 6195769 h 6857947"/>
              <a:gd name="connsiteX4067" fmla="*/ 3717158 w 12191906"/>
              <a:gd name="connsiteY4067" fmla="*/ 6200875 h 6857947"/>
              <a:gd name="connsiteX4068" fmla="*/ 3708624 w 12191906"/>
              <a:gd name="connsiteY4068" fmla="*/ 6190207 h 6857947"/>
              <a:gd name="connsiteX4069" fmla="*/ 3709234 w 12191906"/>
              <a:gd name="connsiteY4069" fmla="*/ 6188759 h 6857947"/>
              <a:gd name="connsiteX4070" fmla="*/ 3689882 w 12191906"/>
              <a:gd name="connsiteY4070" fmla="*/ 6192340 h 6857947"/>
              <a:gd name="connsiteX4071" fmla="*/ 3707940 w 12191906"/>
              <a:gd name="connsiteY4071" fmla="*/ 6220153 h 6857947"/>
              <a:gd name="connsiteX4072" fmla="*/ 3693006 w 12191906"/>
              <a:gd name="connsiteY4072" fmla="*/ 6251624 h 6857947"/>
              <a:gd name="connsiteX4073" fmla="*/ 3665807 w 12191906"/>
              <a:gd name="connsiteY4073" fmla="*/ 6206437 h 6857947"/>
              <a:gd name="connsiteX4074" fmla="*/ 3677844 w 12191906"/>
              <a:gd name="connsiteY4074" fmla="*/ 6273646 h 6857947"/>
              <a:gd name="connsiteX4075" fmla="*/ 3671293 w 12191906"/>
              <a:gd name="connsiteY4075" fmla="*/ 6283552 h 6857947"/>
              <a:gd name="connsiteX4076" fmla="*/ 3663141 w 12191906"/>
              <a:gd name="connsiteY4076" fmla="*/ 6257796 h 6857947"/>
              <a:gd name="connsiteX4077" fmla="*/ 3657503 w 12191906"/>
              <a:gd name="connsiteY4077" fmla="*/ 6260158 h 6857947"/>
              <a:gd name="connsiteX4078" fmla="*/ 3667561 w 12191906"/>
              <a:gd name="connsiteY4078" fmla="*/ 6286676 h 6857947"/>
              <a:gd name="connsiteX4079" fmla="*/ 3667713 w 12191906"/>
              <a:gd name="connsiteY4079" fmla="*/ 6286600 h 6857947"/>
              <a:gd name="connsiteX4080" fmla="*/ 3667637 w 12191906"/>
              <a:gd name="connsiteY4080" fmla="*/ 6286676 h 6857947"/>
              <a:gd name="connsiteX4081" fmla="*/ 3658875 w 12191906"/>
              <a:gd name="connsiteY4081" fmla="*/ 6310374 h 6857947"/>
              <a:gd name="connsiteX4082" fmla="*/ 3669540 w 12191906"/>
              <a:gd name="connsiteY4082" fmla="*/ 6327824 h 6857947"/>
              <a:gd name="connsiteX4083" fmla="*/ 3637313 w 12191906"/>
              <a:gd name="connsiteY4083" fmla="*/ 6342149 h 6857947"/>
              <a:gd name="connsiteX4084" fmla="*/ 3664895 w 12191906"/>
              <a:gd name="connsiteY4084" fmla="*/ 6354951 h 6857947"/>
              <a:gd name="connsiteX4085" fmla="*/ 3666875 w 12191906"/>
              <a:gd name="connsiteY4085" fmla="*/ 6349998 h 6857947"/>
              <a:gd name="connsiteX4086" fmla="*/ 3694226 w 12191906"/>
              <a:gd name="connsiteY4086" fmla="*/ 6379716 h 6857947"/>
              <a:gd name="connsiteX4087" fmla="*/ 3690112 w 12191906"/>
              <a:gd name="connsiteY4087" fmla="*/ 6455078 h 6857947"/>
              <a:gd name="connsiteX4088" fmla="*/ 3713500 w 12191906"/>
              <a:gd name="connsiteY4088" fmla="*/ 6463689 h 6857947"/>
              <a:gd name="connsiteX4089" fmla="*/ 3666265 w 12191906"/>
              <a:gd name="connsiteY4089" fmla="*/ 6599782 h 6857947"/>
              <a:gd name="connsiteX4090" fmla="*/ 3686758 w 12191906"/>
              <a:gd name="connsiteY4090" fmla="*/ 6611440 h 6857947"/>
              <a:gd name="connsiteX4091" fmla="*/ 3697120 w 12191906"/>
              <a:gd name="connsiteY4091" fmla="*/ 6600239 h 6857947"/>
              <a:gd name="connsiteX4092" fmla="*/ 3714110 w 12191906"/>
              <a:gd name="connsiteY4092" fmla="*/ 6607402 h 6857947"/>
              <a:gd name="connsiteX4093" fmla="*/ 3732927 w 12191906"/>
              <a:gd name="connsiteY4093" fmla="*/ 6618984 h 6857947"/>
              <a:gd name="connsiteX4094" fmla="*/ 3733537 w 12191906"/>
              <a:gd name="connsiteY4094" fmla="*/ 6617536 h 6857947"/>
              <a:gd name="connsiteX4095" fmla="*/ 3742831 w 12191906"/>
              <a:gd name="connsiteY4095" fmla="*/ 6626299 h 6857947"/>
              <a:gd name="connsiteX4096" fmla="*/ 3740851 w 12191906"/>
              <a:gd name="connsiteY4096" fmla="*/ 6631405 h 6857947"/>
              <a:gd name="connsiteX4097" fmla="*/ 3732395 w 12191906"/>
              <a:gd name="connsiteY4097" fmla="*/ 6620813 h 6857947"/>
              <a:gd name="connsiteX4098" fmla="*/ 3709234 w 12191906"/>
              <a:gd name="connsiteY4098" fmla="*/ 6679639 h 6857947"/>
              <a:gd name="connsiteX4099" fmla="*/ 3714262 w 12191906"/>
              <a:gd name="connsiteY4099" fmla="*/ 6685507 h 6857947"/>
              <a:gd name="connsiteX4100" fmla="*/ 3714872 w 12191906"/>
              <a:gd name="connsiteY4100" fmla="*/ 6738847 h 6857947"/>
              <a:gd name="connsiteX4101" fmla="*/ 3701464 w 12191906"/>
              <a:gd name="connsiteY4101" fmla="*/ 6750353 h 6857947"/>
              <a:gd name="connsiteX4102" fmla="*/ 3709540 w 12191906"/>
              <a:gd name="connsiteY4102" fmla="*/ 6761249 h 6857947"/>
              <a:gd name="connsiteX4103" fmla="*/ 3698340 w 12191906"/>
              <a:gd name="connsiteY4103" fmla="*/ 6857109 h 6857947"/>
              <a:gd name="connsiteX4104" fmla="*/ 12190384 w 12191906"/>
              <a:gd name="connsiteY4104" fmla="*/ 6857109 h 6857947"/>
              <a:gd name="connsiteX4105" fmla="*/ 12190384 w 12191906"/>
              <a:gd name="connsiteY4105" fmla="*/ 0 h 6857947"/>
              <a:gd name="connsiteX4106" fmla="*/ 12191906 w 12191906"/>
              <a:gd name="connsiteY4106" fmla="*/ 0 h 6857947"/>
              <a:gd name="connsiteX4107" fmla="*/ 12191906 w 12191906"/>
              <a:gd name="connsiteY4107" fmla="*/ 6857947 h 6857947"/>
              <a:gd name="connsiteX4108" fmla="*/ 3671766 w 12191906"/>
              <a:gd name="connsiteY4108" fmla="*/ 6857947 h 6857947"/>
              <a:gd name="connsiteX4109" fmla="*/ 3663536 w 12191906"/>
              <a:gd name="connsiteY4109" fmla="*/ 6813370 h 6857947"/>
              <a:gd name="connsiteX4110" fmla="*/ 3642887 w 12191906"/>
              <a:gd name="connsiteY4110" fmla="*/ 6857947 h 6857947"/>
              <a:gd name="connsiteX4111" fmla="*/ 0 w 12191906"/>
              <a:gd name="connsiteY4111" fmla="*/ 6857947 h 6857947"/>
              <a:gd name="connsiteX0" fmla="*/ 3659403 w 12191906"/>
              <a:gd name="connsiteY0" fmla="*/ 6769936 h 6857947"/>
              <a:gd name="connsiteX1" fmla="*/ 3667555 w 12191906"/>
              <a:gd name="connsiteY1" fmla="*/ 6813827 h 6857947"/>
              <a:gd name="connsiteX2" fmla="*/ 3685612 w 12191906"/>
              <a:gd name="connsiteY2" fmla="*/ 6803997 h 6857947"/>
              <a:gd name="connsiteX3" fmla="*/ 3659403 w 12191906"/>
              <a:gd name="connsiteY3" fmla="*/ 6769936 h 6857947"/>
              <a:gd name="connsiteX4" fmla="*/ 3665581 w 12191906"/>
              <a:gd name="connsiteY4" fmla="*/ 6721397 h 6857947"/>
              <a:gd name="connsiteX5" fmla="*/ 3649809 w 12191906"/>
              <a:gd name="connsiteY5" fmla="*/ 6729779 h 6857947"/>
              <a:gd name="connsiteX6" fmla="*/ 3652325 w 12191906"/>
              <a:gd name="connsiteY6" fmla="*/ 6738999 h 6857947"/>
              <a:gd name="connsiteX7" fmla="*/ 3665581 w 12191906"/>
              <a:gd name="connsiteY7" fmla="*/ 6721397 h 6857947"/>
              <a:gd name="connsiteX8" fmla="*/ 3665653 w 12191906"/>
              <a:gd name="connsiteY8" fmla="*/ 6721016 h 6857947"/>
              <a:gd name="connsiteX9" fmla="*/ 3665577 w 12191906"/>
              <a:gd name="connsiteY9" fmla="*/ 6721321 h 6857947"/>
              <a:gd name="connsiteX10" fmla="*/ 3665805 w 12191906"/>
              <a:gd name="connsiteY10" fmla="*/ 6721168 h 6857947"/>
              <a:gd name="connsiteX11" fmla="*/ 3665653 w 12191906"/>
              <a:gd name="connsiteY11" fmla="*/ 6721016 h 6857947"/>
              <a:gd name="connsiteX12" fmla="*/ 3666415 w 12191906"/>
              <a:gd name="connsiteY12" fmla="*/ 6720940 h 6857947"/>
              <a:gd name="connsiteX13" fmla="*/ 3665805 w 12191906"/>
              <a:gd name="connsiteY13" fmla="*/ 6721245 h 6857947"/>
              <a:gd name="connsiteX14" fmla="*/ 3666719 w 12191906"/>
              <a:gd name="connsiteY14" fmla="*/ 6722235 h 6857947"/>
              <a:gd name="connsiteX15" fmla="*/ 3666415 w 12191906"/>
              <a:gd name="connsiteY15" fmla="*/ 6720940 h 6857947"/>
              <a:gd name="connsiteX16" fmla="*/ 3669767 w 12191906"/>
              <a:gd name="connsiteY16" fmla="*/ 6708062 h 6857947"/>
              <a:gd name="connsiteX17" fmla="*/ 3668165 w 12191906"/>
              <a:gd name="connsiteY17" fmla="*/ 6723073 h 6857947"/>
              <a:gd name="connsiteX18" fmla="*/ 3667935 w 12191906"/>
              <a:gd name="connsiteY18" fmla="*/ 6723531 h 6857947"/>
              <a:gd name="connsiteX19" fmla="*/ 3666717 w 12191906"/>
              <a:gd name="connsiteY19" fmla="*/ 6722159 h 6857947"/>
              <a:gd name="connsiteX20" fmla="*/ 3669155 w 12191906"/>
              <a:gd name="connsiteY20" fmla="*/ 6733361 h 6857947"/>
              <a:gd name="connsiteX21" fmla="*/ 3668165 w 12191906"/>
              <a:gd name="connsiteY21" fmla="*/ 6723073 h 6857947"/>
              <a:gd name="connsiteX22" fmla="*/ 3673499 w 12191906"/>
              <a:gd name="connsiteY22" fmla="*/ 6712024 h 6857947"/>
              <a:gd name="connsiteX23" fmla="*/ 3669767 w 12191906"/>
              <a:gd name="connsiteY23" fmla="*/ 6708062 h 6857947"/>
              <a:gd name="connsiteX24" fmla="*/ 3642719 w 12191906"/>
              <a:gd name="connsiteY24" fmla="*/ 6667828 h 6857947"/>
              <a:gd name="connsiteX25" fmla="*/ 3627863 w 12191906"/>
              <a:gd name="connsiteY25" fmla="*/ 6670571 h 6857947"/>
              <a:gd name="connsiteX26" fmla="*/ 3636319 w 12191906"/>
              <a:gd name="connsiteY26" fmla="*/ 6698156 h 6857947"/>
              <a:gd name="connsiteX27" fmla="*/ 3642719 w 12191906"/>
              <a:gd name="connsiteY27" fmla="*/ 6667828 h 6857947"/>
              <a:gd name="connsiteX28" fmla="*/ 3702600 w 12191906"/>
              <a:gd name="connsiteY28" fmla="*/ 6625080 h 6857947"/>
              <a:gd name="connsiteX29" fmla="*/ 3688886 w 12191906"/>
              <a:gd name="connsiteY29" fmla="*/ 6633462 h 6857947"/>
              <a:gd name="connsiteX30" fmla="*/ 3690866 w 12191906"/>
              <a:gd name="connsiteY30" fmla="*/ 6640244 h 6857947"/>
              <a:gd name="connsiteX31" fmla="*/ 3705876 w 12191906"/>
              <a:gd name="connsiteY31" fmla="*/ 6637424 h 6857947"/>
              <a:gd name="connsiteX32" fmla="*/ 3702600 w 12191906"/>
              <a:gd name="connsiteY32" fmla="*/ 6625080 h 6857947"/>
              <a:gd name="connsiteX33" fmla="*/ 3659023 w 12191906"/>
              <a:gd name="connsiteY33" fmla="*/ 6486243 h 6857947"/>
              <a:gd name="connsiteX34" fmla="*/ 3644015 w 12191906"/>
              <a:gd name="connsiteY34" fmla="*/ 6489063 h 6857947"/>
              <a:gd name="connsiteX35" fmla="*/ 3646833 w 12191906"/>
              <a:gd name="connsiteY35" fmla="*/ 6501407 h 6857947"/>
              <a:gd name="connsiteX36" fmla="*/ 3661005 w 12191906"/>
              <a:gd name="connsiteY36" fmla="*/ 6493330 h 6857947"/>
              <a:gd name="connsiteX37" fmla="*/ 3659023 w 12191906"/>
              <a:gd name="connsiteY37" fmla="*/ 6486243 h 6857947"/>
              <a:gd name="connsiteX38" fmla="*/ 3684071 w 12191906"/>
              <a:gd name="connsiteY38" fmla="*/ 6479204 h 6857947"/>
              <a:gd name="connsiteX39" fmla="*/ 3681075 w 12191906"/>
              <a:gd name="connsiteY39" fmla="*/ 6479761 h 6857947"/>
              <a:gd name="connsiteX40" fmla="*/ 3683773 w 12191906"/>
              <a:gd name="connsiteY40" fmla="*/ 6494295 h 6857947"/>
              <a:gd name="connsiteX41" fmla="*/ 3686770 w 12191906"/>
              <a:gd name="connsiteY41" fmla="*/ 6493739 h 6857947"/>
              <a:gd name="connsiteX42" fmla="*/ 3684071 w 12191906"/>
              <a:gd name="connsiteY42" fmla="*/ 6479204 h 6857947"/>
              <a:gd name="connsiteX43" fmla="*/ 3633614 w 12191906"/>
              <a:gd name="connsiteY43" fmla="*/ 6458669 h 6857947"/>
              <a:gd name="connsiteX44" fmla="*/ 3630617 w 12191906"/>
              <a:gd name="connsiteY44" fmla="*/ 6459226 h 6857947"/>
              <a:gd name="connsiteX45" fmla="*/ 3633305 w 12191906"/>
              <a:gd name="connsiteY45" fmla="*/ 6473685 h 6857947"/>
              <a:gd name="connsiteX46" fmla="*/ 3636302 w 12191906"/>
              <a:gd name="connsiteY46" fmla="*/ 6473128 h 6857947"/>
              <a:gd name="connsiteX47" fmla="*/ 3633614 w 12191906"/>
              <a:gd name="connsiteY47" fmla="*/ 6458669 h 6857947"/>
              <a:gd name="connsiteX48" fmla="*/ 3724623 w 12191906"/>
              <a:gd name="connsiteY48" fmla="*/ 6398080 h 6857947"/>
              <a:gd name="connsiteX49" fmla="*/ 3728357 w 12191906"/>
              <a:gd name="connsiteY49" fmla="*/ 6402119 h 6857947"/>
              <a:gd name="connsiteX50" fmla="*/ 3722948 w 12191906"/>
              <a:gd name="connsiteY50" fmla="*/ 6413320 h 6857947"/>
              <a:gd name="connsiteX51" fmla="*/ 3718834 w 12191906"/>
              <a:gd name="connsiteY51" fmla="*/ 6426350 h 6857947"/>
              <a:gd name="connsiteX52" fmla="*/ 3715102 w 12191906"/>
              <a:gd name="connsiteY52" fmla="*/ 6422312 h 6857947"/>
              <a:gd name="connsiteX53" fmla="*/ 3720585 w 12191906"/>
              <a:gd name="connsiteY53" fmla="*/ 6410882 h 6857947"/>
              <a:gd name="connsiteX54" fmla="*/ 3724623 w 12191906"/>
              <a:gd name="connsiteY54" fmla="*/ 6398080 h 6857947"/>
              <a:gd name="connsiteX55" fmla="*/ 3646359 w 12191906"/>
              <a:gd name="connsiteY55" fmla="*/ 6368667 h 6857947"/>
              <a:gd name="connsiteX56" fmla="*/ 3631274 w 12191906"/>
              <a:gd name="connsiteY56" fmla="*/ 6371486 h 6857947"/>
              <a:gd name="connsiteX57" fmla="*/ 3634626 w 12191906"/>
              <a:gd name="connsiteY57" fmla="*/ 6383831 h 6857947"/>
              <a:gd name="connsiteX58" fmla="*/ 3648340 w 12191906"/>
              <a:gd name="connsiteY58" fmla="*/ 6375449 h 6857947"/>
              <a:gd name="connsiteX59" fmla="*/ 3646359 w 12191906"/>
              <a:gd name="connsiteY59" fmla="*/ 6368667 h 6857947"/>
              <a:gd name="connsiteX60" fmla="*/ 3715940 w 12191906"/>
              <a:gd name="connsiteY60" fmla="*/ 6288886 h 6857947"/>
              <a:gd name="connsiteX61" fmla="*/ 3725613 w 12191906"/>
              <a:gd name="connsiteY61" fmla="*/ 6330491 h 6857947"/>
              <a:gd name="connsiteX62" fmla="*/ 3685616 w 12191906"/>
              <a:gd name="connsiteY62" fmla="*/ 6360742 h 6857947"/>
              <a:gd name="connsiteX63" fmla="*/ 3715940 w 12191906"/>
              <a:gd name="connsiteY63" fmla="*/ 6288886 h 6857947"/>
              <a:gd name="connsiteX64" fmla="*/ 3691862 w 12191906"/>
              <a:gd name="connsiteY64" fmla="*/ 6250405 h 6857947"/>
              <a:gd name="connsiteX65" fmla="*/ 3693006 w 12191906"/>
              <a:gd name="connsiteY65" fmla="*/ 6251624 h 6857947"/>
              <a:gd name="connsiteX66" fmla="*/ 3694150 w 12191906"/>
              <a:gd name="connsiteY66" fmla="*/ 6252843 h 6857947"/>
              <a:gd name="connsiteX67" fmla="*/ 3690036 w 12191906"/>
              <a:gd name="connsiteY67" fmla="*/ 6265873 h 6857947"/>
              <a:gd name="connsiteX68" fmla="*/ 3686302 w 12191906"/>
              <a:gd name="connsiteY68" fmla="*/ 6261835 h 6857947"/>
              <a:gd name="connsiteX69" fmla="*/ 3691862 w 12191906"/>
              <a:gd name="connsiteY69" fmla="*/ 6250405 h 6857947"/>
              <a:gd name="connsiteX70" fmla="*/ 3732013 w 12191906"/>
              <a:gd name="connsiteY70" fmla="*/ 6079488 h 6857947"/>
              <a:gd name="connsiteX71" fmla="*/ 3739709 w 12191906"/>
              <a:gd name="connsiteY71" fmla="*/ 6100367 h 6857947"/>
              <a:gd name="connsiteX72" fmla="*/ 3717234 w 12191906"/>
              <a:gd name="connsiteY72" fmla="*/ 6126808 h 6857947"/>
              <a:gd name="connsiteX73" fmla="*/ 3708624 w 12191906"/>
              <a:gd name="connsiteY73" fmla="*/ 6080403 h 6857947"/>
              <a:gd name="connsiteX74" fmla="*/ 3724166 w 12191906"/>
              <a:gd name="connsiteY74" fmla="*/ 6096252 h 6857947"/>
              <a:gd name="connsiteX75" fmla="*/ 3732013 w 12191906"/>
              <a:gd name="connsiteY75" fmla="*/ 6079488 h 6857947"/>
              <a:gd name="connsiteX76" fmla="*/ 3700016 w 12191906"/>
              <a:gd name="connsiteY76" fmla="*/ 6072706 h 6857947"/>
              <a:gd name="connsiteX77" fmla="*/ 3708548 w 12191906"/>
              <a:gd name="connsiteY77" fmla="*/ 6083374 h 6857947"/>
              <a:gd name="connsiteX78" fmla="*/ 3707330 w 12191906"/>
              <a:gd name="connsiteY78" fmla="*/ 6086575 h 6857947"/>
              <a:gd name="connsiteX79" fmla="*/ 3698034 w 12191906"/>
              <a:gd name="connsiteY79" fmla="*/ 6077812 h 6857947"/>
              <a:gd name="connsiteX80" fmla="*/ 3700016 w 12191906"/>
              <a:gd name="connsiteY80" fmla="*/ 6072706 h 6857947"/>
              <a:gd name="connsiteX81" fmla="*/ 3673271 w 12191906"/>
              <a:gd name="connsiteY81" fmla="*/ 6045518 h 6857947"/>
              <a:gd name="connsiteX82" fmla="*/ 3669465 w 12191906"/>
              <a:gd name="connsiteY82" fmla="*/ 6058609 h 6857947"/>
              <a:gd name="connsiteX83" fmla="*/ 3664327 w 12191906"/>
              <a:gd name="connsiteY83" fmla="*/ 6047276 h 6857947"/>
              <a:gd name="connsiteX84" fmla="*/ 3664361 w 12191906"/>
              <a:gd name="connsiteY84" fmla="*/ 6047179 h 6857947"/>
              <a:gd name="connsiteX85" fmla="*/ 3664365 w 12191906"/>
              <a:gd name="connsiteY85" fmla="*/ 6047164 h 6857947"/>
              <a:gd name="connsiteX86" fmla="*/ 3673271 w 12191906"/>
              <a:gd name="connsiteY86" fmla="*/ 6045518 h 6857947"/>
              <a:gd name="connsiteX87" fmla="*/ 3673275 w 12191906"/>
              <a:gd name="connsiteY87" fmla="*/ 6045503 h 6857947"/>
              <a:gd name="connsiteX88" fmla="*/ 3673296 w 12191906"/>
              <a:gd name="connsiteY88" fmla="*/ 6045513 h 6857947"/>
              <a:gd name="connsiteX89" fmla="*/ 3673271 w 12191906"/>
              <a:gd name="connsiteY89" fmla="*/ 6045518 h 6857947"/>
              <a:gd name="connsiteX90" fmla="*/ 3673275 w 12191906"/>
              <a:gd name="connsiteY90" fmla="*/ 6045503 h 6857947"/>
              <a:gd name="connsiteX91" fmla="*/ 3736965 w 12191906"/>
              <a:gd name="connsiteY91" fmla="*/ 6039483 h 6857947"/>
              <a:gd name="connsiteX92" fmla="*/ 3737879 w 12191906"/>
              <a:gd name="connsiteY92" fmla="*/ 6044283 h 6857947"/>
              <a:gd name="connsiteX93" fmla="*/ 3728815 w 12191906"/>
              <a:gd name="connsiteY93" fmla="*/ 6045960 h 6857947"/>
              <a:gd name="connsiteX94" fmla="*/ 3727899 w 12191906"/>
              <a:gd name="connsiteY94" fmla="*/ 6041159 h 6857947"/>
              <a:gd name="connsiteX95" fmla="*/ 3736965 w 12191906"/>
              <a:gd name="connsiteY95" fmla="*/ 6039483 h 6857947"/>
              <a:gd name="connsiteX96" fmla="*/ 3710528 w 12191906"/>
              <a:gd name="connsiteY96" fmla="*/ 5964426 h 6857947"/>
              <a:gd name="connsiteX97" fmla="*/ 3713196 w 12191906"/>
              <a:gd name="connsiteY97" fmla="*/ 5978980 h 6857947"/>
              <a:gd name="connsiteX98" fmla="*/ 3710224 w 12191906"/>
              <a:gd name="connsiteY98" fmla="*/ 5979513 h 6857947"/>
              <a:gd name="connsiteX99" fmla="*/ 3707558 w 12191906"/>
              <a:gd name="connsiteY99" fmla="*/ 5964959 h 6857947"/>
              <a:gd name="connsiteX100" fmla="*/ 3710528 w 12191906"/>
              <a:gd name="connsiteY100" fmla="*/ 5964426 h 6857947"/>
              <a:gd name="connsiteX101" fmla="*/ 3693386 w 12191906"/>
              <a:gd name="connsiteY101" fmla="*/ 5956425 h 6857947"/>
              <a:gd name="connsiteX102" fmla="*/ 3694758 w 12191906"/>
              <a:gd name="connsiteY102" fmla="*/ 5963664 h 6857947"/>
              <a:gd name="connsiteX103" fmla="*/ 3676626 w 12191906"/>
              <a:gd name="connsiteY103" fmla="*/ 5967017 h 6857947"/>
              <a:gd name="connsiteX104" fmla="*/ 3675254 w 12191906"/>
              <a:gd name="connsiteY104" fmla="*/ 5959778 h 6857947"/>
              <a:gd name="connsiteX105" fmla="*/ 3693386 w 12191906"/>
              <a:gd name="connsiteY105" fmla="*/ 5956425 h 6857947"/>
              <a:gd name="connsiteX106" fmla="*/ 3642569 w 12191906"/>
              <a:gd name="connsiteY106" fmla="*/ 5813550 h 6857947"/>
              <a:gd name="connsiteX107" fmla="*/ 3640589 w 12191906"/>
              <a:gd name="connsiteY107" fmla="*/ 5818655 h 6857947"/>
              <a:gd name="connsiteX108" fmla="*/ 3650113 w 12191906"/>
              <a:gd name="connsiteY108" fmla="*/ 5826580 h 6857947"/>
              <a:gd name="connsiteX109" fmla="*/ 3651103 w 12191906"/>
              <a:gd name="connsiteY109" fmla="*/ 5824218 h 6857947"/>
              <a:gd name="connsiteX110" fmla="*/ 3642569 w 12191906"/>
              <a:gd name="connsiteY110" fmla="*/ 5813550 h 6857947"/>
              <a:gd name="connsiteX111" fmla="*/ 3689882 w 12191906"/>
              <a:gd name="connsiteY111" fmla="*/ 5803472 h 6857947"/>
              <a:gd name="connsiteX112" fmla="*/ 3686885 w 12191906"/>
              <a:gd name="connsiteY112" fmla="*/ 5804028 h 6857947"/>
              <a:gd name="connsiteX113" fmla="*/ 3689586 w 12191906"/>
              <a:gd name="connsiteY113" fmla="*/ 5818563 h 6857947"/>
              <a:gd name="connsiteX114" fmla="*/ 3692583 w 12191906"/>
              <a:gd name="connsiteY114" fmla="*/ 5818006 h 6857947"/>
              <a:gd name="connsiteX115" fmla="*/ 3689882 w 12191906"/>
              <a:gd name="connsiteY115" fmla="*/ 5803472 h 6857947"/>
              <a:gd name="connsiteX116" fmla="*/ 3745423 w 12191906"/>
              <a:gd name="connsiteY116" fmla="*/ 5748094 h 6857947"/>
              <a:gd name="connsiteX117" fmla="*/ 3748089 w 12191906"/>
              <a:gd name="connsiteY117" fmla="*/ 5762572 h 6857947"/>
              <a:gd name="connsiteX118" fmla="*/ 3745041 w 12191906"/>
              <a:gd name="connsiteY118" fmla="*/ 5763106 h 6857947"/>
              <a:gd name="connsiteX119" fmla="*/ 3742375 w 12191906"/>
              <a:gd name="connsiteY119" fmla="*/ 5748628 h 6857947"/>
              <a:gd name="connsiteX120" fmla="*/ 3745423 w 12191906"/>
              <a:gd name="connsiteY120" fmla="*/ 5748094 h 6857947"/>
              <a:gd name="connsiteX121" fmla="*/ 3649563 w 12191906"/>
              <a:gd name="connsiteY121" fmla="*/ 5736060 h 6857947"/>
              <a:gd name="connsiteX122" fmla="*/ 3646566 w 12191906"/>
              <a:gd name="connsiteY122" fmla="*/ 5736617 h 6857947"/>
              <a:gd name="connsiteX123" fmla="*/ 3649253 w 12191906"/>
              <a:gd name="connsiteY123" fmla="*/ 5751077 h 6857947"/>
              <a:gd name="connsiteX124" fmla="*/ 3652249 w 12191906"/>
              <a:gd name="connsiteY124" fmla="*/ 5750520 h 6857947"/>
              <a:gd name="connsiteX125" fmla="*/ 3649563 w 12191906"/>
              <a:gd name="connsiteY125" fmla="*/ 5736060 h 6857947"/>
              <a:gd name="connsiteX126" fmla="*/ 3682950 w 12191906"/>
              <a:gd name="connsiteY126" fmla="*/ 5670370 h 6857947"/>
              <a:gd name="connsiteX127" fmla="*/ 3704130 w 12191906"/>
              <a:gd name="connsiteY127" fmla="*/ 5693459 h 6857947"/>
              <a:gd name="connsiteX128" fmla="*/ 3677084 w 12191906"/>
              <a:gd name="connsiteY128" fmla="*/ 5697498 h 6857947"/>
              <a:gd name="connsiteX129" fmla="*/ 3678454 w 12191906"/>
              <a:gd name="connsiteY129" fmla="*/ 5680428 h 6857947"/>
              <a:gd name="connsiteX130" fmla="*/ 3682950 w 12191906"/>
              <a:gd name="connsiteY130" fmla="*/ 5670370 h 6857947"/>
              <a:gd name="connsiteX131" fmla="*/ 3635049 w 12191906"/>
              <a:gd name="connsiteY131" fmla="*/ 5558792 h 6857947"/>
              <a:gd name="connsiteX132" fmla="*/ 3632053 w 12191906"/>
              <a:gd name="connsiteY132" fmla="*/ 5559348 h 6857947"/>
              <a:gd name="connsiteX133" fmla="*/ 3634750 w 12191906"/>
              <a:gd name="connsiteY133" fmla="*/ 5573883 h 6857947"/>
              <a:gd name="connsiteX134" fmla="*/ 3637748 w 12191906"/>
              <a:gd name="connsiteY134" fmla="*/ 5573326 h 6857947"/>
              <a:gd name="connsiteX135" fmla="*/ 3635049 w 12191906"/>
              <a:gd name="connsiteY135" fmla="*/ 5558792 h 6857947"/>
              <a:gd name="connsiteX136" fmla="*/ 3700168 w 12191906"/>
              <a:gd name="connsiteY136" fmla="*/ 5556528 h 6857947"/>
              <a:gd name="connsiteX137" fmla="*/ 3713730 w 12191906"/>
              <a:gd name="connsiteY137" fmla="*/ 5606058 h 6857947"/>
              <a:gd name="connsiteX138" fmla="*/ 3694072 w 12191906"/>
              <a:gd name="connsiteY138" fmla="*/ 5603771 h 6857947"/>
              <a:gd name="connsiteX139" fmla="*/ 3700168 w 12191906"/>
              <a:gd name="connsiteY139" fmla="*/ 5556528 h 6857947"/>
              <a:gd name="connsiteX140" fmla="*/ 3664413 w 12191906"/>
              <a:gd name="connsiteY140" fmla="*/ 5555841 h 6857947"/>
              <a:gd name="connsiteX141" fmla="*/ 3649404 w 12191906"/>
              <a:gd name="connsiteY141" fmla="*/ 5558584 h 6857947"/>
              <a:gd name="connsiteX142" fmla="*/ 3652223 w 12191906"/>
              <a:gd name="connsiteY142" fmla="*/ 5570928 h 6857947"/>
              <a:gd name="connsiteX143" fmla="*/ 3666395 w 12191906"/>
              <a:gd name="connsiteY143" fmla="*/ 5562851 h 6857947"/>
              <a:gd name="connsiteX144" fmla="*/ 3664413 w 12191906"/>
              <a:gd name="connsiteY144" fmla="*/ 5555841 h 6857947"/>
              <a:gd name="connsiteX145" fmla="*/ 3725234 w 12191906"/>
              <a:gd name="connsiteY145" fmla="*/ 5529858 h 6857947"/>
              <a:gd name="connsiteX146" fmla="*/ 3735213 w 12191906"/>
              <a:gd name="connsiteY146" fmla="*/ 5583807 h 6857947"/>
              <a:gd name="connsiteX147" fmla="*/ 3719672 w 12191906"/>
              <a:gd name="connsiteY147" fmla="*/ 5586626 h 6857947"/>
              <a:gd name="connsiteX148" fmla="*/ 3725234 w 12191906"/>
              <a:gd name="connsiteY148" fmla="*/ 5529858 h 6857947"/>
              <a:gd name="connsiteX149" fmla="*/ 3724395 w 12191906"/>
              <a:gd name="connsiteY149" fmla="*/ 5517132 h 6857947"/>
              <a:gd name="connsiteX150" fmla="*/ 3725309 w 12191906"/>
              <a:gd name="connsiteY150" fmla="*/ 5521933 h 6857947"/>
              <a:gd name="connsiteX151" fmla="*/ 3716242 w 12191906"/>
              <a:gd name="connsiteY151" fmla="*/ 5523609 h 6857947"/>
              <a:gd name="connsiteX152" fmla="*/ 3715330 w 12191906"/>
              <a:gd name="connsiteY152" fmla="*/ 5518809 h 6857947"/>
              <a:gd name="connsiteX153" fmla="*/ 3724395 w 12191906"/>
              <a:gd name="connsiteY153" fmla="*/ 5517132 h 6857947"/>
              <a:gd name="connsiteX154" fmla="*/ 3713958 w 12191906"/>
              <a:gd name="connsiteY154" fmla="*/ 5440475 h 6857947"/>
              <a:gd name="connsiteX155" fmla="*/ 3722492 w 12191906"/>
              <a:gd name="connsiteY155" fmla="*/ 5451143 h 6857947"/>
              <a:gd name="connsiteX156" fmla="*/ 3721271 w 12191906"/>
              <a:gd name="connsiteY156" fmla="*/ 5454343 h 6857947"/>
              <a:gd name="connsiteX157" fmla="*/ 3711976 w 12191906"/>
              <a:gd name="connsiteY157" fmla="*/ 5445580 h 6857947"/>
              <a:gd name="connsiteX158" fmla="*/ 3713958 w 12191906"/>
              <a:gd name="connsiteY158" fmla="*/ 5440475 h 6857947"/>
              <a:gd name="connsiteX159" fmla="*/ 3735441 w 12191906"/>
              <a:gd name="connsiteY159" fmla="*/ 5416015 h 6857947"/>
              <a:gd name="connsiteX160" fmla="*/ 3741385 w 12191906"/>
              <a:gd name="connsiteY160" fmla="*/ 5420206 h 6857947"/>
              <a:gd name="connsiteX161" fmla="*/ 3740775 w 12191906"/>
              <a:gd name="connsiteY161" fmla="*/ 5526962 h 6857947"/>
              <a:gd name="connsiteX162" fmla="*/ 3718148 w 12191906"/>
              <a:gd name="connsiteY162" fmla="*/ 5473089 h 6857947"/>
              <a:gd name="connsiteX163" fmla="*/ 3735441 w 12191906"/>
              <a:gd name="connsiteY163" fmla="*/ 5416015 h 6857947"/>
              <a:gd name="connsiteX164" fmla="*/ 3644148 w 12191906"/>
              <a:gd name="connsiteY164" fmla="*/ 5408471 h 6857947"/>
              <a:gd name="connsiteX165" fmla="*/ 3642396 w 12191906"/>
              <a:gd name="connsiteY165" fmla="*/ 5423711 h 6857947"/>
              <a:gd name="connsiteX166" fmla="*/ 3640110 w 12191906"/>
              <a:gd name="connsiteY166" fmla="*/ 5421196 h 6857947"/>
              <a:gd name="connsiteX167" fmla="*/ 3634548 w 12191906"/>
              <a:gd name="connsiteY167" fmla="*/ 5432626 h 6857947"/>
              <a:gd name="connsiteX168" fmla="*/ 3638282 w 12191906"/>
              <a:gd name="connsiteY168" fmla="*/ 5436665 h 6857947"/>
              <a:gd name="connsiteX169" fmla="*/ 3640034 w 12191906"/>
              <a:gd name="connsiteY169" fmla="*/ 5421425 h 6857947"/>
              <a:gd name="connsiteX170" fmla="*/ 3642318 w 12191906"/>
              <a:gd name="connsiteY170" fmla="*/ 5423939 h 6857947"/>
              <a:gd name="connsiteX171" fmla="*/ 3647882 w 12191906"/>
              <a:gd name="connsiteY171" fmla="*/ 5412509 h 6857947"/>
              <a:gd name="connsiteX172" fmla="*/ 3644148 w 12191906"/>
              <a:gd name="connsiteY172" fmla="*/ 5408471 h 6857947"/>
              <a:gd name="connsiteX173" fmla="*/ 3746871 w 12191906"/>
              <a:gd name="connsiteY173" fmla="*/ 5386754 h 6857947"/>
              <a:gd name="connsiteX174" fmla="*/ 3749613 w 12191906"/>
              <a:gd name="connsiteY174" fmla="*/ 5399251 h 6857947"/>
              <a:gd name="connsiteX175" fmla="*/ 3732699 w 12191906"/>
              <a:gd name="connsiteY175" fmla="*/ 5404737 h 6857947"/>
              <a:gd name="connsiteX176" fmla="*/ 3730185 w 12191906"/>
              <a:gd name="connsiteY176" fmla="*/ 5395593 h 6857947"/>
              <a:gd name="connsiteX177" fmla="*/ 3746871 w 12191906"/>
              <a:gd name="connsiteY177" fmla="*/ 5386754 h 6857947"/>
              <a:gd name="connsiteX178" fmla="*/ 3671041 w 12191906"/>
              <a:gd name="connsiteY178" fmla="*/ 5386677 h 6857947"/>
              <a:gd name="connsiteX179" fmla="*/ 3654127 w 12191906"/>
              <a:gd name="connsiteY179" fmla="*/ 5392087 h 6857947"/>
              <a:gd name="connsiteX180" fmla="*/ 3661061 w 12191906"/>
              <a:gd name="connsiteY180" fmla="*/ 5418986 h 6857947"/>
              <a:gd name="connsiteX181" fmla="*/ 3676071 w 12191906"/>
              <a:gd name="connsiteY181" fmla="*/ 5414033 h 6857947"/>
              <a:gd name="connsiteX182" fmla="*/ 3671041 w 12191906"/>
              <a:gd name="connsiteY182" fmla="*/ 5386677 h 6857947"/>
              <a:gd name="connsiteX183" fmla="*/ 3670815 w 12191906"/>
              <a:gd name="connsiteY183" fmla="*/ 5385763 h 6857947"/>
              <a:gd name="connsiteX184" fmla="*/ 3671043 w 12191906"/>
              <a:gd name="connsiteY184" fmla="*/ 5386677 h 6857947"/>
              <a:gd name="connsiteX185" fmla="*/ 3671501 w 12191906"/>
              <a:gd name="connsiteY185" fmla="*/ 5386525 h 6857947"/>
              <a:gd name="connsiteX186" fmla="*/ 3670815 w 12191906"/>
              <a:gd name="connsiteY186" fmla="*/ 5385763 h 6857947"/>
              <a:gd name="connsiteX187" fmla="*/ 3674927 w 12191906"/>
              <a:gd name="connsiteY187" fmla="*/ 5372733 h 6857947"/>
              <a:gd name="connsiteX188" fmla="*/ 3672261 w 12191906"/>
              <a:gd name="connsiteY188" fmla="*/ 5386220 h 6857947"/>
              <a:gd name="connsiteX189" fmla="*/ 3671499 w 12191906"/>
              <a:gd name="connsiteY189" fmla="*/ 5386449 h 6857947"/>
              <a:gd name="connsiteX190" fmla="*/ 3673099 w 12191906"/>
              <a:gd name="connsiteY190" fmla="*/ 5388201 h 6857947"/>
              <a:gd name="connsiteX191" fmla="*/ 3678661 w 12191906"/>
              <a:gd name="connsiteY191" fmla="*/ 5376771 h 6857947"/>
              <a:gd name="connsiteX192" fmla="*/ 3674927 w 12191906"/>
              <a:gd name="connsiteY192" fmla="*/ 5372733 h 6857947"/>
              <a:gd name="connsiteX193" fmla="*/ 3761879 w 12191906"/>
              <a:gd name="connsiteY193" fmla="*/ 5371133 h 6857947"/>
              <a:gd name="connsiteX194" fmla="*/ 3764393 w 12191906"/>
              <a:gd name="connsiteY194" fmla="*/ 5380277 h 6857947"/>
              <a:gd name="connsiteX195" fmla="*/ 3747709 w 12191906"/>
              <a:gd name="connsiteY195" fmla="*/ 5389116 h 6857947"/>
              <a:gd name="connsiteX196" fmla="*/ 3744965 w 12191906"/>
              <a:gd name="connsiteY196" fmla="*/ 5376695 h 6857947"/>
              <a:gd name="connsiteX197" fmla="*/ 3761879 w 12191906"/>
              <a:gd name="connsiteY197" fmla="*/ 5371133 h 6857947"/>
              <a:gd name="connsiteX198" fmla="*/ 3673101 w 12191906"/>
              <a:gd name="connsiteY198" fmla="*/ 5341262 h 6857947"/>
              <a:gd name="connsiteX199" fmla="*/ 3672339 w 12191906"/>
              <a:gd name="connsiteY199" fmla="*/ 5343243 h 6857947"/>
              <a:gd name="connsiteX200" fmla="*/ 3680873 w 12191906"/>
              <a:gd name="connsiteY200" fmla="*/ 5353911 h 6857947"/>
              <a:gd name="connsiteX201" fmla="*/ 3682853 w 12191906"/>
              <a:gd name="connsiteY201" fmla="*/ 5348806 h 6857947"/>
              <a:gd name="connsiteX202" fmla="*/ 3673025 w 12191906"/>
              <a:gd name="connsiteY202" fmla="*/ 5341719 h 6857947"/>
              <a:gd name="connsiteX203" fmla="*/ 3673101 w 12191906"/>
              <a:gd name="connsiteY203" fmla="*/ 5341262 h 6857947"/>
              <a:gd name="connsiteX204" fmla="*/ 3673329 w 12191906"/>
              <a:gd name="connsiteY204" fmla="*/ 5339815 h 6857947"/>
              <a:gd name="connsiteX205" fmla="*/ 3673099 w 12191906"/>
              <a:gd name="connsiteY205" fmla="*/ 5341187 h 6857947"/>
              <a:gd name="connsiteX206" fmla="*/ 3673557 w 12191906"/>
              <a:gd name="connsiteY206" fmla="*/ 5340043 h 6857947"/>
              <a:gd name="connsiteX207" fmla="*/ 3673329 w 12191906"/>
              <a:gd name="connsiteY207" fmla="*/ 5339815 h 6857947"/>
              <a:gd name="connsiteX208" fmla="*/ 3661383 w 12191906"/>
              <a:gd name="connsiteY208" fmla="*/ 5300114 h 6857947"/>
              <a:gd name="connsiteX209" fmla="*/ 3649499 w 12191906"/>
              <a:gd name="connsiteY209" fmla="*/ 5316115 h 6857947"/>
              <a:gd name="connsiteX210" fmla="*/ 3645420 w 12191906"/>
              <a:gd name="connsiteY210" fmla="*/ 5305678 h 6857947"/>
              <a:gd name="connsiteX211" fmla="*/ 3640414 w 12191906"/>
              <a:gd name="connsiteY211" fmla="*/ 5302963 h 6857947"/>
              <a:gd name="connsiteX212" fmla="*/ 3629157 w 12191906"/>
              <a:gd name="connsiteY212" fmla="*/ 5306439 h 6857947"/>
              <a:gd name="connsiteX213" fmla="*/ 3628777 w 12191906"/>
              <a:gd name="connsiteY213" fmla="*/ 5305143 h 6857947"/>
              <a:gd name="connsiteX214" fmla="*/ 3628167 w 12191906"/>
              <a:gd name="connsiteY214" fmla="*/ 5306667 h 6857947"/>
              <a:gd name="connsiteX215" fmla="*/ 3629157 w 12191906"/>
              <a:gd name="connsiteY215" fmla="*/ 5306439 h 6857947"/>
              <a:gd name="connsiteX216" fmla="*/ 3633408 w 12191906"/>
              <a:gd name="connsiteY216" fmla="*/ 5315956 h 6857947"/>
              <a:gd name="connsiteX217" fmla="*/ 3641269 w 12191906"/>
              <a:gd name="connsiteY217" fmla="*/ 5317736 h 6857947"/>
              <a:gd name="connsiteX218" fmla="*/ 3649497 w 12191906"/>
              <a:gd name="connsiteY218" fmla="*/ 5316116 h 6857947"/>
              <a:gd name="connsiteX219" fmla="*/ 3673345 w 12191906"/>
              <a:gd name="connsiteY219" fmla="*/ 5339814 h 6857947"/>
              <a:gd name="connsiteX220" fmla="*/ 3677155 w 12191906"/>
              <a:gd name="connsiteY220" fmla="*/ 5317259 h 6857947"/>
              <a:gd name="connsiteX221" fmla="*/ 3661383 w 12191906"/>
              <a:gd name="connsiteY221" fmla="*/ 5300114 h 6857947"/>
              <a:gd name="connsiteX222" fmla="*/ 3697787 w 12191906"/>
              <a:gd name="connsiteY222" fmla="*/ 5293561 h 6857947"/>
              <a:gd name="connsiteX223" fmla="*/ 3696033 w 12191906"/>
              <a:gd name="connsiteY223" fmla="*/ 5308801 h 6857947"/>
              <a:gd name="connsiteX224" fmla="*/ 3693749 w 12191906"/>
              <a:gd name="connsiteY224" fmla="*/ 5306286 h 6857947"/>
              <a:gd name="connsiteX225" fmla="*/ 3688263 w 12191906"/>
              <a:gd name="connsiteY225" fmla="*/ 5317793 h 6857947"/>
              <a:gd name="connsiteX226" fmla="*/ 3691921 w 12191906"/>
              <a:gd name="connsiteY226" fmla="*/ 5321831 h 6857947"/>
              <a:gd name="connsiteX227" fmla="*/ 3693673 w 12191906"/>
              <a:gd name="connsiteY227" fmla="*/ 5306515 h 6857947"/>
              <a:gd name="connsiteX228" fmla="*/ 3695957 w 12191906"/>
              <a:gd name="connsiteY228" fmla="*/ 5309029 h 6857947"/>
              <a:gd name="connsiteX229" fmla="*/ 3701520 w 12191906"/>
              <a:gd name="connsiteY229" fmla="*/ 5297599 h 6857947"/>
              <a:gd name="connsiteX230" fmla="*/ 3697787 w 12191906"/>
              <a:gd name="connsiteY230" fmla="*/ 5293561 h 6857947"/>
              <a:gd name="connsiteX231" fmla="*/ 3620852 w 12191906"/>
              <a:gd name="connsiteY231" fmla="*/ 5292799 h 6857947"/>
              <a:gd name="connsiteX232" fmla="*/ 3618872 w 12191906"/>
              <a:gd name="connsiteY232" fmla="*/ 5297905 h 6857947"/>
              <a:gd name="connsiteX233" fmla="*/ 3628699 w 12191906"/>
              <a:gd name="connsiteY233" fmla="*/ 5304991 h 6857947"/>
              <a:gd name="connsiteX234" fmla="*/ 3628775 w 12191906"/>
              <a:gd name="connsiteY234" fmla="*/ 5305143 h 6857947"/>
              <a:gd name="connsiteX235" fmla="*/ 3629385 w 12191906"/>
              <a:gd name="connsiteY235" fmla="*/ 5303467 h 6857947"/>
              <a:gd name="connsiteX236" fmla="*/ 3620852 w 12191906"/>
              <a:gd name="connsiteY236" fmla="*/ 5292799 h 6857947"/>
              <a:gd name="connsiteX237" fmla="*/ 3759899 w 12191906"/>
              <a:gd name="connsiteY237" fmla="*/ 5220638 h 6857947"/>
              <a:gd name="connsiteX238" fmla="*/ 3762565 w 12191906"/>
              <a:gd name="connsiteY238" fmla="*/ 5235192 h 6857947"/>
              <a:gd name="connsiteX239" fmla="*/ 3759593 w 12191906"/>
              <a:gd name="connsiteY239" fmla="*/ 5235725 h 6857947"/>
              <a:gd name="connsiteX240" fmla="*/ 3756927 w 12191906"/>
              <a:gd name="connsiteY240" fmla="*/ 5221171 h 6857947"/>
              <a:gd name="connsiteX241" fmla="*/ 3759899 w 12191906"/>
              <a:gd name="connsiteY241" fmla="*/ 5220638 h 6857947"/>
              <a:gd name="connsiteX242" fmla="*/ 3714515 w 12191906"/>
              <a:gd name="connsiteY242" fmla="*/ 5186868 h 6857947"/>
              <a:gd name="connsiteX243" fmla="*/ 3738641 w 12191906"/>
              <a:gd name="connsiteY243" fmla="*/ 5221705 h 6857947"/>
              <a:gd name="connsiteX244" fmla="*/ 3709310 w 12191906"/>
              <a:gd name="connsiteY244" fmla="*/ 5227191 h 6857947"/>
              <a:gd name="connsiteX245" fmla="*/ 3701920 w 12191906"/>
              <a:gd name="connsiteY245" fmla="*/ 5187415 h 6857947"/>
              <a:gd name="connsiteX246" fmla="*/ 3714515 w 12191906"/>
              <a:gd name="connsiteY246" fmla="*/ 5186868 h 6857947"/>
              <a:gd name="connsiteX247" fmla="*/ 3742831 w 12191906"/>
              <a:gd name="connsiteY247" fmla="*/ 5178880 h 6857947"/>
              <a:gd name="connsiteX248" fmla="*/ 3745499 w 12191906"/>
              <a:gd name="connsiteY248" fmla="*/ 5193358 h 6857947"/>
              <a:gd name="connsiteX249" fmla="*/ 3742451 w 12191906"/>
              <a:gd name="connsiteY249" fmla="*/ 5193892 h 6857947"/>
              <a:gd name="connsiteX250" fmla="*/ 3739785 w 12191906"/>
              <a:gd name="connsiteY250" fmla="*/ 5179413 h 6857947"/>
              <a:gd name="connsiteX251" fmla="*/ 3742831 w 12191906"/>
              <a:gd name="connsiteY251" fmla="*/ 5178880 h 6857947"/>
              <a:gd name="connsiteX252" fmla="*/ 3635051 w 12191906"/>
              <a:gd name="connsiteY252" fmla="*/ 5153944 h 6857947"/>
              <a:gd name="connsiteX253" fmla="*/ 3632055 w 12191906"/>
              <a:gd name="connsiteY253" fmla="*/ 5154500 h 6857947"/>
              <a:gd name="connsiteX254" fmla="*/ 3634752 w 12191906"/>
              <a:gd name="connsiteY254" fmla="*/ 5169035 h 6857947"/>
              <a:gd name="connsiteX255" fmla="*/ 3637750 w 12191906"/>
              <a:gd name="connsiteY255" fmla="*/ 5168478 h 6857947"/>
              <a:gd name="connsiteX256" fmla="*/ 3635051 w 12191906"/>
              <a:gd name="connsiteY256" fmla="*/ 5153944 h 6857947"/>
              <a:gd name="connsiteX257" fmla="*/ 3719368 w 12191906"/>
              <a:gd name="connsiteY257" fmla="*/ 5153201 h 6857947"/>
              <a:gd name="connsiteX258" fmla="*/ 3722034 w 12191906"/>
              <a:gd name="connsiteY258" fmla="*/ 5167679 h 6857947"/>
              <a:gd name="connsiteX259" fmla="*/ 3718986 w 12191906"/>
              <a:gd name="connsiteY259" fmla="*/ 5168212 h 6857947"/>
              <a:gd name="connsiteX260" fmla="*/ 3716320 w 12191906"/>
              <a:gd name="connsiteY260" fmla="*/ 5153734 h 6857947"/>
              <a:gd name="connsiteX261" fmla="*/ 3719368 w 12191906"/>
              <a:gd name="connsiteY261" fmla="*/ 5153201 h 6857947"/>
              <a:gd name="connsiteX262" fmla="*/ 3593545 w 12191906"/>
              <a:gd name="connsiteY262" fmla="*/ 5131630 h 6857947"/>
              <a:gd name="connsiteX263" fmla="*/ 3590550 w 12191906"/>
              <a:gd name="connsiteY263" fmla="*/ 5132187 h 6857947"/>
              <a:gd name="connsiteX264" fmla="*/ 3593249 w 12191906"/>
              <a:gd name="connsiteY264" fmla="*/ 5146721 h 6857947"/>
              <a:gd name="connsiteX265" fmla="*/ 3596246 w 12191906"/>
              <a:gd name="connsiteY265" fmla="*/ 5146165 h 6857947"/>
              <a:gd name="connsiteX266" fmla="*/ 3593545 w 12191906"/>
              <a:gd name="connsiteY266" fmla="*/ 5131630 h 6857947"/>
              <a:gd name="connsiteX267" fmla="*/ 3711976 w 12191906"/>
              <a:gd name="connsiteY267" fmla="*/ 5109234 h 6857947"/>
              <a:gd name="connsiteX268" fmla="*/ 3714796 w 12191906"/>
              <a:gd name="connsiteY268" fmla="*/ 5121578 h 6857947"/>
              <a:gd name="connsiteX269" fmla="*/ 3699786 w 12191906"/>
              <a:gd name="connsiteY269" fmla="*/ 5124321 h 6857947"/>
              <a:gd name="connsiteX270" fmla="*/ 3697806 w 12191906"/>
              <a:gd name="connsiteY270" fmla="*/ 5117311 h 6857947"/>
              <a:gd name="connsiteX271" fmla="*/ 3711976 w 12191906"/>
              <a:gd name="connsiteY271" fmla="*/ 5109234 h 6857947"/>
              <a:gd name="connsiteX272" fmla="*/ 3737803 w 12191906"/>
              <a:gd name="connsiteY272" fmla="*/ 5102299 h 6857947"/>
              <a:gd name="connsiteX273" fmla="*/ 3745499 w 12191906"/>
              <a:gd name="connsiteY273" fmla="*/ 5129960 h 6857947"/>
              <a:gd name="connsiteX274" fmla="*/ 3750527 w 12191906"/>
              <a:gd name="connsiteY274" fmla="*/ 5119292 h 6857947"/>
              <a:gd name="connsiteX275" fmla="*/ 3748393 w 12191906"/>
              <a:gd name="connsiteY275" fmla="*/ 5140475 h 6857947"/>
              <a:gd name="connsiteX276" fmla="*/ 3752203 w 12191906"/>
              <a:gd name="connsiteY276" fmla="*/ 5161735 h 6857947"/>
              <a:gd name="connsiteX277" fmla="*/ 3752279 w 12191906"/>
              <a:gd name="connsiteY277" fmla="*/ 5161583 h 6857947"/>
              <a:gd name="connsiteX278" fmla="*/ 3770641 w 12191906"/>
              <a:gd name="connsiteY278" fmla="*/ 5160363 h 6857947"/>
              <a:gd name="connsiteX279" fmla="*/ 3774602 w 12191906"/>
              <a:gd name="connsiteY279" fmla="*/ 5188253 h 6857947"/>
              <a:gd name="connsiteX280" fmla="*/ 3749079 w 12191906"/>
              <a:gd name="connsiteY280" fmla="*/ 5170194 h 6857947"/>
              <a:gd name="connsiteX281" fmla="*/ 3751213 w 12191906"/>
              <a:gd name="connsiteY281" fmla="*/ 5164402 h 6857947"/>
              <a:gd name="connsiteX282" fmla="*/ 3744737 w 12191906"/>
              <a:gd name="connsiteY282" fmla="*/ 5163793 h 6857947"/>
              <a:gd name="connsiteX283" fmla="*/ 3733157 w 12191906"/>
              <a:gd name="connsiteY283" fmla="*/ 5110529 h 6857947"/>
              <a:gd name="connsiteX284" fmla="*/ 3737803 w 12191906"/>
              <a:gd name="connsiteY284" fmla="*/ 5102299 h 6857947"/>
              <a:gd name="connsiteX285" fmla="*/ 3621429 w 12191906"/>
              <a:gd name="connsiteY285" fmla="*/ 5081551 h 6857947"/>
              <a:gd name="connsiteX286" fmla="*/ 3618433 w 12191906"/>
              <a:gd name="connsiteY286" fmla="*/ 5082107 h 6857947"/>
              <a:gd name="connsiteX287" fmla="*/ 3621132 w 12191906"/>
              <a:gd name="connsiteY287" fmla="*/ 5096642 h 6857947"/>
              <a:gd name="connsiteX288" fmla="*/ 3624128 w 12191906"/>
              <a:gd name="connsiteY288" fmla="*/ 5096085 h 6857947"/>
              <a:gd name="connsiteX289" fmla="*/ 3621429 w 12191906"/>
              <a:gd name="connsiteY289" fmla="*/ 5081551 h 6857947"/>
              <a:gd name="connsiteX290" fmla="*/ 2595517 w 12191906"/>
              <a:gd name="connsiteY290" fmla="*/ 5062174 h 6857947"/>
              <a:gd name="connsiteX291" fmla="*/ 2592521 w 12191906"/>
              <a:gd name="connsiteY291" fmla="*/ 5062730 h 6857947"/>
              <a:gd name="connsiteX292" fmla="*/ 2595220 w 12191906"/>
              <a:gd name="connsiteY292" fmla="*/ 5077265 h 6857947"/>
              <a:gd name="connsiteX293" fmla="*/ 2598217 w 12191906"/>
              <a:gd name="connsiteY293" fmla="*/ 5076708 h 6857947"/>
              <a:gd name="connsiteX294" fmla="*/ 2595517 w 12191906"/>
              <a:gd name="connsiteY294" fmla="*/ 5062174 h 6857947"/>
              <a:gd name="connsiteX295" fmla="*/ 3647127 w 12191906"/>
              <a:gd name="connsiteY295" fmla="*/ 5050635 h 6857947"/>
              <a:gd name="connsiteX296" fmla="*/ 3627852 w 12191906"/>
              <a:gd name="connsiteY296" fmla="*/ 5054216 h 6857947"/>
              <a:gd name="connsiteX297" fmla="*/ 3636080 w 12191906"/>
              <a:gd name="connsiteY297" fmla="*/ 5079896 h 6857947"/>
              <a:gd name="connsiteX298" fmla="*/ 3651013 w 12191906"/>
              <a:gd name="connsiteY298" fmla="*/ 5071666 h 6857947"/>
              <a:gd name="connsiteX299" fmla="*/ 3647127 w 12191906"/>
              <a:gd name="connsiteY299" fmla="*/ 5050635 h 6857947"/>
              <a:gd name="connsiteX300" fmla="*/ 2380466 w 12191906"/>
              <a:gd name="connsiteY300" fmla="*/ 5047048 h 6857947"/>
              <a:gd name="connsiteX301" fmla="*/ 2371401 w 12191906"/>
              <a:gd name="connsiteY301" fmla="*/ 5048735 h 6857947"/>
              <a:gd name="connsiteX302" fmla="*/ 2372294 w 12191906"/>
              <a:gd name="connsiteY302" fmla="*/ 5053530 h 6857947"/>
              <a:gd name="connsiteX303" fmla="*/ 2381358 w 12191906"/>
              <a:gd name="connsiteY303" fmla="*/ 5051843 h 6857947"/>
              <a:gd name="connsiteX304" fmla="*/ 2380466 w 12191906"/>
              <a:gd name="connsiteY304" fmla="*/ 5047048 h 6857947"/>
              <a:gd name="connsiteX305" fmla="*/ 3604519 w 12191906"/>
              <a:gd name="connsiteY305" fmla="*/ 5039775 h 6857947"/>
              <a:gd name="connsiteX306" fmla="*/ 3601521 w 12191906"/>
              <a:gd name="connsiteY306" fmla="*/ 5040332 h 6857947"/>
              <a:gd name="connsiteX307" fmla="*/ 3604209 w 12191906"/>
              <a:gd name="connsiteY307" fmla="*/ 5054792 h 6857947"/>
              <a:gd name="connsiteX308" fmla="*/ 3607204 w 12191906"/>
              <a:gd name="connsiteY308" fmla="*/ 5054235 h 6857947"/>
              <a:gd name="connsiteX309" fmla="*/ 3604519 w 12191906"/>
              <a:gd name="connsiteY309" fmla="*/ 5039775 h 6857947"/>
              <a:gd name="connsiteX310" fmla="*/ 3741385 w 12191906"/>
              <a:gd name="connsiteY310" fmla="*/ 5013755 h 6857947"/>
              <a:gd name="connsiteX311" fmla="*/ 3750831 w 12191906"/>
              <a:gd name="connsiteY311" fmla="*/ 5044158 h 6857947"/>
              <a:gd name="connsiteX312" fmla="*/ 3711672 w 12191906"/>
              <a:gd name="connsiteY312" fmla="*/ 5022442 h 6857947"/>
              <a:gd name="connsiteX313" fmla="*/ 3741385 w 12191906"/>
              <a:gd name="connsiteY313" fmla="*/ 5013755 h 6857947"/>
              <a:gd name="connsiteX314" fmla="*/ 3621074 w 12191906"/>
              <a:gd name="connsiteY314" fmla="*/ 5011664 h 6857947"/>
              <a:gd name="connsiteX315" fmla="*/ 3612010 w 12191906"/>
              <a:gd name="connsiteY315" fmla="*/ 5013348 h 6857947"/>
              <a:gd name="connsiteX316" fmla="*/ 3612914 w 12191906"/>
              <a:gd name="connsiteY316" fmla="*/ 5018218 h 6857947"/>
              <a:gd name="connsiteX317" fmla="*/ 3621978 w 12191906"/>
              <a:gd name="connsiteY317" fmla="*/ 5016534 h 6857947"/>
              <a:gd name="connsiteX318" fmla="*/ 3621074 w 12191906"/>
              <a:gd name="connsiteY318" fmla="*/ 5011664 h 6857947"/>
              <a:gd name="connsiteX319" fmla="*/ 3645601 w 12191906"/>
              <a:gd name="connsiteY319" fmla="*/ 4992077 h 6857947"/>
              <a:gd name="connsiteX320" fmla="*/ 3636536 w 12191906"/>
              <a:gd name="connsiteY320" fmla="*/ 4993761 h 6857947"/>
              <a:gd name="connsiteX321" fmla="*/ 3637426 w 12191906"/>
              <a:gd name="connsiteY321" fmla="*/ 4998556 h 6857947"/>
              <a:gd name="connsiteX322" fmla="*/ 3646490 w 12191906"/>
              <a:gd name="connsiteY322" fmla="*/ 4996872 h 6857947"/>
              <a:gd name="connsiteX323" fmla="*/ 3645601 w 12191906"/>
              <a:gd name="connsiteY323" fmla="*/ 4992077 h 6857947"/>
              <a:gd name="connsiteX324" fmla="*/ 3657300 w 12191906"/>
              <a:gd name="connsiteY324" fmla="*/ 4969803 h 6857947"/>
              <a:gd name="connsiteX325" fmla="*/ 3654305 w 12191906"/>
              <a:gd name="connsiteY325" fmla="*/ 4970359 h 6857947"/>
              <a:gd name="connsiteX326" fmla="*/ 3656988 w 12191906"/>
              <a:gd name="connsiteY326" fmla="*/ 4984819 h 6857947"/>
              <a:gd name="connsiteX327" fmla="*/ 3659984 w 12191906"/>
              <a:gd name="connsiteY327" fmla="*/ 4984262 h 6857947"/>
              <a:gd name="connsiteX328" fmla="*/ 3657300 w 12191906"/>
              <a:gd name="connsiteY328" fmla="*/ 4969803 h 6857947"/>
              <a:gd name="connsiteX329" fmla="*/ 3748775 w 12191906"/>
              <a:gd name="connsiteY329" fmla="*/ 4952871 h 6857947"/>
              <a:gd name="connsiteX330" fmla="*/ 3757765 w 12191906"/>
              <a:gd name="connsiteY330" fmla="*/ 4988152 h 6857947"/>
              <a:gd name="connsiteX331" fmla="*/ 3728129 w 12191906"/>
              <a:gd name="connsiteY331" fmla="*/ 4956757 h 6857947"/>
              <a:gd name="connsiteX332" fmla="*/ 3748775 w 12191906"/>
              <a:gd name="connsiteY332" fmla="*/ 4952871 h 6857947"/>
              <a:gd name="connsiteX333" fmla="*/ 3710452 w 12191906"/>
              <a:gd name="connsiteY333" fmla="*/ 4916371 h 6857947"/>
              <a:gd name="connsiteX334" fmla="*/ 3718834 w 12191906"/>
              <a:gd name="connsiteY334" fmla="*/ 4926887 h 6857947"/>
              <a:gd name="connsiteX335" fmla="*/ 3728051 w 12191906"/>
              <a:gd name="connsiteY335" fmla="*/ 4935573 h 6857947"/>
              <a:gd name="connsiteX336" fmla="*/ 3726071 w 12191906"/>
              <a:gd name="connsiteY336" fmla="*/ 4940679 h 6857947"/>
              <a:gd name="connsiteX337" fmla="*/ 3717690 w 12191906"/>
              <a:gd name="connsiteY337" fmla="*/ 4930164 h 6857947"/>
              <a:gd name="connsiteX338" fmla="*/ 3708472 w 12191906"/>
              <a:gd name="connsiteY338" fmla="*/ 4921477 h 6857947"/>
              <a:gd name="connsiteX339" fmla="*/ 3710452 w 12191906"/>
              <a:gd name="connsiteY339" fmla="*/ 4916371 h 6857947"/>
              <a:gd name="connsiteX340" fmla="*/ 2361007 w 12191906"/>
              <a:gd name="connsiteY340" fmla="*/ 4910825 h 6857947"/>
              <a:gd name="connsiteX341" fmla="*/ 2358011 w 12191906"/>
              <a:gd name="connsiteY341" fmla="*/ 4911382 h 6857947"/>
              <a:gd name="connsiteX342" fmla="*/ 2360710 w 12191906"/>
              <a:gd name="connsiteY342" fmla="*/ 4925916 h 6857947"/>
              <a:gd name="connsiteX343" fmla="*/ 2363707 w 12191906"/>
              <a:gd name="connsiteY343" fmla="*/ 4925360 h 6857947"/>
              <a:gd name="connsiteX344" fmla="*/ 2361007 w 12191906"/>
              <a:gd name="connsiteY344" fmla="*/ 4910825 h 6857947"/>
              <a:gd name="connsiteX345" fmla="*/ 3590283 w 12191906"/>
              <a:gd name="connsiteY345" fmla="*/ 4845810 h 6857947"/>
              <a:gd name="connsiteX346" fmla="*/ 3595923 w 12191906"/>
              <a:gd name="connsiteY346" fmla="*/ 4876366 h 6857947"/>
              <a:gd name="connsiteX347" fmla="*/ 3592341 w 12191906"/>
              <a:gd name="connsiteY347" fmla="*/ 4900141 h 6857947"/>
              <a:gd name="connsiteX348" fmla="*/ 3607732 w 12191906"/>
              <a:gd name="connsiteY348" fmla="*/ 4889168 h 6857947"/>
              <a:gd name="connsiteX349" fmla="*/ 3619464 w 12191906"/>
              <a:gd name="connsiteY349" fmla="*/ 4873318 h 6857947"/>
              <a:gd name="connsiteX350" fmla="*/ 3630664 w 12191906"/>
              <a:gd name="connsiteY350" fmla="*/ 4884215 h 6857947"/>
              <a:gd name="connsiteX351" fmla="*/ 3640340 w 12191906"/>
              <a:gd name="connsiteY351" fmla="*/ 4859602 h 6857947"/>
              <a:gd name="connsiteX352" fmla="*/ 3590283 w 12191906"/>
              <a:gd name="connsiteY352" fmla="*/ 4845810 h 6857947"/>
              <a:gd name="connsiteX353" fmla="*/ 2368442 w 12191906"/>
              <a:gd name="connsiteY353" fmla="*/ 4759628 h 6857947"/>
              <a:gd name="connsiteX354" fmla="*/ 2372786 w 12191906"/>
              <a:gd name="connsiteY354" fmla="*/ 4832551 h 6857947"/>
              <a:gd name="connsiteX355" fmla="*/ 2383682 w 12191906"/>
              <a:gd name="connsiteY355" fmla="*/ 4773039 h 6857947"/>
              <a:gd name="connsiteX356" fmla="*/ 2368442 w 12191906"/>
              <a:gd name="connsiteY356" fmla="*/ 4759628 h 6857947"/>
              <a:gd name="connsiteX357" fmla="*/ 2388256 w 12191906"/>
              <a:gd name="connsiteY357" fmla="*/ 4757189 h 6857947"/>
              <a:gd name="connsiteX358" fmla="*/ 2385437 w 12191906"/>
              <a:gd name="connsiteY358" fmla="*/ 4771666 h 6857947"/>
              <a:gd name="connsiteX359" fmla="*/ 2384067 w 12191906"/>
              <a:gd name="connsiteY359" fmla="*/ 4770220 h 6857947"/>
              <a:gd name="connsiteX360" fmla="*/ 2383686 w 12191906"/>
              <a:gd name="connsiteY360" fmla="*/ 4773039 h 6857947"/>
              <a:gd name="connsiteX361" fmla="*/ 2385286 w 12191906"/>
              <a:gd name="connsiteY361" fmla="*/ 4774411 h 6857947"/>
              <a:gd name="connsiteX362" fmla="*/ 2385438 w 12191906"/>
              <a:gd name="connsiteY362" fmla="*/ 4771669 h 6857947"/>
              <a:gd name="connsiteX363" fmla="*/ 2386428 w 12191906"/>
              <a:gd name="connsiteY363" fmla="*/ 4772734 h 6857947"/>
              <a:gd name="connsiteX364" fmla="*/ 2391914 w 12191906"/>
              <a:gd name="connsiteY364" fmla="*/ 4761228 h 6857947"/>
              <a:gd name="connsiteX365" fmla="*/ 2388256 w 12191906"/>
              <a:gd name="connsiteY365" fmla="*/ 4757189 h 6857947"/>
              <a:gd name="connsiteX366" fmla="*/ 3620154 w 12191906"/>
              <a:gd name="connsiteY366" fmla="*/ 4754141 h 6857947"/>
              <a:gd name="connsiteX367" fmla="*/ 3622428 w 12191906"/>
              <a:gd name="connsiteY367" fmla="*/ 4766427 h 6857947"/>
              <a:gd name="connsiteX368" fmla="*/ 3608726 w 12191906"/>
              <a:gd name="connsiteY368" fmla="*/ 4769001 h 6857947"/>
              <a:gd name="connsiteX369" fmla="*/ 3602554 w 12191906"/>
              <a:gd name="connsiteY369" fmla="*/ 4821731 h 6857947"/>
              <a:gd name="connsiteX370" fmla="*/ 3634860 w 12191906"/>
              <a:gd name="connsiteY370" fmla="*/ 4845734 h 6857947"/>
              <a:gd name="connsiteX371" fmla="*/ 3620620 w 12191906"/>
              <a:gd name="connsiteY371" fmla="*/ 4788149 h 6857947"/>
              <a:gd name="connsiteX372" fmla="*/ 3622516 w 12191906"/>
              <a:gd name="connsiteY372" fmla="*/ 4766416 h 6857947"/>
              <a:gd name="connsiteX373" fmla="*/ 3629068 w 12191906"/>
              <a:gd name="connsiteY373" fmla="*/ 4760313 h 6857947"/>
              <a:gd name="connsiteX374" fmla="*/ 3620154 w 12191906"/>
              <a:gd name="connsiteY374" fmla="*/ 4754141 h 6857947"/>
              <a:gd name="connsiteX375" fmla="*/ 3619776 w 12191906"/>
              <a:gd name="connsiteY375" fmla="*/ 4752236 h 6857947"/>
              <a:gd name="connsiteX376" fmla="*/ 3619244 w 12191906"/>
              <a:gd name="connsiteY376" fmla="*/ 4753608 h 6857947"/>
              <a:gd name="connsiteX377" fmla="*/ 3620158 w 12191906"/>
              <a:gd name="connsiteY377" fmla="*/ 4754141 h 6857947"/>
              <a:gd name="connsiteX378" fmla="*/ 3619776 w 12191906"/>
              <a:gd name="connsiteY378" fmla="*/ 4752236 h 6857947"/>
              <a:gd name="connsiteX379" fmla="*/ 3612004 w 12191906"/>
              <a:gd name="connsiteY379" fmla="*/ 4739816 h 6857947"/>
              <a:gd name="connsiteX380" fmla="*/ 3610022 w 12191906"/>
              <a:gd name="connsiteY380" fmla="*/ 4744921 h 6857947"/>
              <a:gd name="connsiteX381" fmla="*/ 3619852 w 12191906"/>
              <a:gd name="connsiteY381" fmla="*/ 4752008 h 6857947"/>
              <a:gd name="connsiteX382" fmla="*/ 3619928 w 12191906"/>
              <a:gd name="connsiteY382" fmla="*/ 4752236 h 6857947"/>
              <a:gd name="connsiteX383" fmla="*/ 3620614 w 12191906"/>
              <a:gd name="connsiteY383" fmla="*/ 4750484 h 6857947"/>
              <a:gd name="connsiteX384" fmla="*/ 3612004 w 12191906"/>
              <a:gd name="connsiteY384" fmla="*/ 4739816 h 6857947"/>
              <a:gd name="connsiteX385" fmla="*/ 3618246 w 12191906"/>
              <a:gd name="connsiteY385" fmla="*/ 4706745 h 6857947"/>
              <a:gd name="connsiteX386" fmla="*/ 3604530 w 12191906"/>
              <a:gd name="connsiteY386" fmla="*/ 4715127 h 6857947"/>
              <a:gd name="connsiteX387" fmla="*/ 3606512 w 12191906"/>
              <a:gd name="connsiteY387" fmla="*/ 4721909 h 6857947"/>
              <a:gd name="connsiteX388" fmla="*/ 3621522 w 12191906"/>
              <a:gd name="connsiteY388" fmla="*/ 4719089 h 6857947"/>
              <a:gd name="connsiteX389" fmla="*/ 3618246 w 12191906"/>
              <a:gd name="connsiteY389" fmla="*/ 4706745 h 6857947"/>
              <a:gd name="connsiteX390" fmla="*/ 3620688 w 12191906"/>
              <a:gd name="connsiteY390" fmla="*/ 4664149 h 6857947"/>
              <a:gd name="connsiteX391" fmla="*/ 3613070 w 12191906"/>
              <a:gd name="connsiteY391" fmla="*/ 4667197 h 6857947"/>
              <a:gd name="connsiteX392" fmla="*/ 3620994 w 12191906"/>
              <a:gd name="connsiteY392" fmla="*/ 4690133 h 6857947"/>
              <a:gd name="connsiteX393" fmla="*/ 3625108 w 12191906"/>
              <a:gd name="connsiteY393" fmla="*/ 4688152 h 6857947"/>
              <a:gd name="connsiteX394" fmla="*/ 3620688 w 12191906"/>
              <a:gd name="connsiteY394" fmla="*/ 4664149 h 6857947"/>
              <a:gd name="connsiteX395" fmla="*/ 2192257 w 12191906"/>
              <a:gd name="connsiteY395" fmla="*/ 4657330 h 6857947"/>
              <a:gd name="connsiteX396" fmla="*/ 2189261 w 12191906"/>
              <a:gd name="connsiteY396" fmla="*/ 4657887 h 6857947"/>
              <a:gd name="connsiteX397" fmla="*/ 2191960 w 12191906"/>
              <a:gd name="connsiteY397" fmla="*/ 4672421 h 6857947"/>
              <a:gd name="connsiteX398" fmla="*/ 2194957 w 12191906"/>
              <a:gd name="connsiteY398" fmla="*/ 4671865 h 6857947"/>
              <a:gd name="connsiteX399" fmla="*/ 2192257 w 12191906"/>
              <a:gd name="connsiteY399" fmla="*/ 4657330 h 6857947"/>
              <a:gd name="connsiteX400" fmla="*/ 2360539 w 12191906"/>
              <a:gd name="connsiteY400" fmla="*/ 4656093 h 6857947"/>
              <a:gd name="connsiteX401" fmla="*/ 2357544 w 12191906"/>
              <a:gd name="connsiteY401" fmla="*/ 4656650 h 6857947"/>
              <a:gd name="connsiteX402" fmla="*/ 2360242 w 12191906"/>
              <a:gd name="connsiteY402" fmla="*/ 4671184 h 6857947"/>
              <a:gd name="connsiteX403" fmla="*/ 2363240 w 12191906"/>
              <a:gd name="connsiteY403" fmla="*/ 4670628 h 6857947"/>
              <a:gd name="connsiteX404" fmla="*/ 2360539 w 12191906"/>
              <a:gd name="connsiteY404" fmla="*/ 4656093 h 6857947"/>
              <a:gd name="connsiteX405" fmla="*/ 3701288 w 12191906"/>
              <a:gd name="connsiteY405" fmla="*/ 4651653 h 6857947"/>
              <a:gd name="connsiteX406" fmla="*/ 3734662 w 12191906"/>
              <a:gd name="connsiteY406" fmla="*/ 4678551 h 6857947"/>
              <a:gd name="connsiteX407" fmla="*/ 3701288 w 12191906"/>
              <a:gd name="connsiteY407" fmla="*/ 4651653 h 6857947"/>
              <a:gd name="connsiteX408" fmla="*/ 3733982 w 12191906"/>
              <a:gd name="connsiteY408" fmla="*/ 4625908 h 6857947"/>
              <a:gd name="connsiteX409" fmla="*/ 3730984 w 12191906"/>
              <a:gd name="connsiteY409" fmla="*/ 4626465 h 6857947"/>
              <a:gd name="connsiteX410" fmla="*/ 3733672 w 12191906"/>
              <a:gd name="connsiteY410" fmla="*/ 4640925 h 6857947"/>
              <a:gd name="connsiteX411" fmla="*/ 3736669 w 12191906"/>
              <a:gd name="connsiteY411" fmla="*/ 4640368 h 6857947"/>
              <a:gd name="connsiteX412" fmla="*/ 3733982 w 12191906"/>
              <a:gd name="connsiteY412" fmla="*/ 4625908 h 6857947"/>
              <a:gd name="connsiteX413" fmla="*/ 3648803 w 12191906"/>
              <a:gd name="connsiteY413" fmla="*/ 4614086 h 6857947"/>
              <a:gd name="connsiteX414" fmla="*/ 3624728 w 12191906"/>
              <a:gd name="connsiteY414" fmla="*/ 4618582 h 6857947"/>
              <a:gd name="connsiteX415" fmla="*/ 3627624 w 12191906"/>
              <a:gd name="connsiteY415" fmla="*/ 4631459 h 6857947"/>
              <a:gd name="connsiteX416" fmla="*/ 3650631 w 12191906"/>
              <a:gd name="connsiteY416" fmla="*/ 4621630 h 6857947"/>
              <a:gd name="connsiteX417" fmla="*/ 3648803 w 12191906"/>
              <a:gd name="connsiteY417" fmla="*/ 4614086 h 6857947"/>
              <a:gd name="connsiteX418" fmla="*/ 3681799 w 12191906"/>
              <a:gd name="connsiteY418" fmla="*/ 4604789 h 6857947"/>
              <a:gd name="connsiteX419" fmla="*/ 3673370 w 12191906"/>
              <a:gd name="connsiteY419" fmla="*/ 4636860 h 6857947"/>
              <a:gd name="connsiteX420" fmla="*/ 3673341 w 12191906"/>
              <a:gd name="connsiteY420" fmla="*/ 4679543 h 6857947"/>
              <a:gd name="connsiteX421" fmla="*/ 3669913 w 12191906"/>
              <a:gd name="connsiteY421" fmla="*/ 4695457 h 6857947"/>
              <a:gd name="connsiteX422" fmla="*/ 3656657 w 12191906"/>
              <a:gd name="connsiteY422" fmla="*/ 4700115 h 6857947"/>
              <a:gd name="connsiteX423" fmla="*/ 3679285 w 12191906"/>
              <a:gd name="connsiteY423" fmla="*/ 4763894 h 6857947"/>
              <a:gd name="connsiteX424" fmla="*/ 3660313 w 12191906"/>
              <a:gd name="connsiteY424" fmla="*/ 4744235 h 6857947"/>
              <a:gd name="connsiteX425" fmla="*/ 3655133 w 12191906"/>
              <a:gd name="connsiteY425" fmla="*/ 4790260 h 6857947"/>
              <a:gd name="connsiteX426" fmla="*/ 3673113 w 12191906"/>
              <a:gd name="connsiteY426" fmla="*/ 4786907 h 6857947"/>
              <a:gd name="connsiteX427" fmla="*/ 3686904 w 12191906"/>
              <a:gd name="connsiteY427" fmla="*/ 4760465 h 6857947"/>
              <a:gd name="connsiteX428" fmla="*/ 3693912 w 12191906"/>
              <a:gd name="connsiteY428" fmla="*/ 4798108 h 6857947"/>
              <a:gd name="connsiteX429" fmla="*/ 3673113 w 12191906"/>
              <a:gd name="connsiteY429" fmla="*/ 4786983 h 6857947"/>
              <a:gd name="connsiteX430" fmla="*/ 3700770 w 12191906"/>
              <a:gd name="connsiteY430" fmla="*/ 4856782 h 6857947"/>
              <a:gd name="connsiteX431" fmla="*/ 3713798 w 12191906"/>
              <a:gd name="connsiteY431" fmla="*/ 4854344 h 6857947"/>
              <a:gd name="connsiteX432" fmla="*/ 3693912 w 12191906"/>
              <a:gd name="connsiteY432" fmla="*/ 4798108 h 6857947"/>
              <a:gd name="connsiteX433" fmla="*/ 3723626 w 12191906"/>
              <a:gd name="connsiteY433" fmla="*/ 4751398 h 6857947"/>
              <a:gd name="connsiteX434" fmla="*/ 3690330 w 12191906"/>
              <a:gd name="connsiteY434" fmla="*/ 4748959 h 6857947"/>
              <a:gd name="connsiteX435" fmla="*/ 3709454 w 12191906"/>
              <a:gd name="connsiteY435" fmla="*/ 4728538 h 6857947"/>
              <a:gd name="connsiteX436" fmla="*/ 3700922 w 12191906"/>
              <a:gd name="connsiteY436" fmla="*/ 4722061 h 6857947"/>
              <a:gd name="connsiteX437" fmla="*/ 3688578 w 12191906"/>
              <a:gd name="connsiteY437" fmla="*/ 4718479 h 6857947"/>
              <a:gd name="connsiteX438" fmla="*/ 3684903 w 12191906"/>
              <a:gd name="connsiteY438" fmla="*/ 4704040 h 6857947"/>
              <a:gd name="connsiteX439" fmla="*/ 3673374 w 12191906"/>
              <a:gd name="connsiteY439" fmla="*/ 4679609 h 6857947"/>
              <a:gd name="connsiteX440" fmla="*/ 3674869 w 12191906"/>
              <a:gd name="connsiteY440" fmla="*/ 4679216 h 6857947"/>
              <a:gd name="connsiteX441" fmla="*/ 3699016 w 12191906"/>
              <a:gd name="connsiteY441" fmla="*/ 4689600 h 6857947"/>
              <a:gd name="connsiteX442" fmla="*/ 3695284 w 12191906"/>
              <a:gd name="connsiteY442" fmla="*/ 4622163 h 6857947"/>
              <a:gd name="connsiteX443" fmla="*/ 3681799 w 12191906"/>
              <a:gd name="connsiteY443" fmla="*/ 4604789 h 6857947"/>
              <a:gd name="connsiteX444" fmla="*/ 3648573 w 12191906"/>
              <a:gd name="connsiteY444" fmla="*/ 4587568 h 6857947"/>
              <a:gd name="connsiteX445" fmla="*/ 3646975 w 12191906"/>
              <a:gd name="connsiteY445" fmla="*/ 4590921 h 6857947"/>
              <a:gd name="connsiteX446" fmla="*/ 3650707 w 12191906"/>
              <a:gd name="connsiteY446" fmla="*/ 4594883 h 6857947"/>
              <a:gd name="connsiteX447" fmla="*/ 3648573 w 12191906"/>
              <a:gd name="connsiteY447" fmla="*/ 4587568 h 6857947"/>
              <a:gd name="connsiteX448" fmla="*/ 3704863 w 12191906"/>
              <a:gd name="connsiteY448" fmla="*/ 4571306 h 6857947"/>
              <a:gd name="connsiteX449" fmla="*/ 3701865 w 12191906"/>
              <a:gd name="connsiteY449" fmla="*/ 4571863 h 6857947"/>
              <a:gd name="connsiteX450" fmla="*/ 3704565 w 12191906"/>
              <a:gd name="connsiteY450" fmla="*/ 4586397 h 6857947"/>
              <a:gd name="connsiteX451" fmla="*/ 3707562 w 12191906"/>
              <a:gd name="connsiteY451" fmla="*/ 4585841 h 6857947"/>
              <a:gd name="connsiteX452" fmla="*/ 3704863 w 12191906"/>
              <a:gd name="connsiteY452" fmla="*/ 4571306 h 6857947"/>
              <a:gd name="connsiteX453" fmla="*/ 3796162 w 12191906"/>
              <a:gd name="connsiteY453" fmla="*/ 4570576 h 6857947"/>
              <a:gd name="connsiteX454" fmla="*/ 3804696 w 12191906"/>
              <a:gd name="connsiteY454" fmla="*/ 4581243 h 6857947"/>
              <a:gd name="connsiteX455" fmla="*/ 3813842 w 12191906"/>
              <a:gd name="connsiteY455" fmla="*/ 4589854 h 6857947"/>
              <a:gd name="connsiteX456" fmla="*/ 3811860 w 12191906"/>
              <a:gd name="connsiteY456" fmla="*/ 4594960 h 6857947"/>
              <a:gd name="connsiteX457" fmla="*/ 3803324 w 12191906"/>
              <a:gd name="connsiteY457" fmla="*/ 4584292 h 6857947"/>
              <a:gd name="connsiteX458" fmla="*/ 3794182 w 12191906"/>
              <a:gd name="connsiteY458" fmla="*/ 4575681 h 6857947"/>
              <a:gd name="connsiteX459" fmla="*/ 3796162 w 12191906"/>
              <a:gd name="connsiteY459" fmla="*/ 4570576 h 6857947"/>
              <a:gd name="connsiteX460" fmla="*/ 3646439 w 12191906"/>
              <a:gd name="connsiteY460" fmla="*/ 4540191 h 6857947"/>
              <a:gd name="connsiteX461" fmla="*/ 3641871 w 12191906"/>
              <a:gd name="connsiteY461" fmla="*/ 4547259 h 6857947"/>
              <a:gd name="connsiteX462" fmla="*/ 3651612 w 12191906"/>
              <a:gd name="connsiteY462" fmla="*/ 4574843 h 6857947"/>
              <a:gd name="connsiteX463" fmla="*/ 3613518 w 12191906"/>
              <a:gd name="connsiteY463" fmla="*/ 4566537 h 6857947"/>
              <a:gd name="connsiteX464" fmla="*/ 3648568 w 12191906"/>
              <a:gd name="connsiteY464" fmla="*/ 4587568 h 6857947"/>
              <a:gd name="connsiteX465" fmla="*/ 3652527 w 12191906"/>
              <a:gd name="connsiteY465" fmla="*/ 4579415 h 6857947"/>
              <a:gd name="connsiteX466" fmla="*/ 3654813 w 12191906"/>
              <a:gd name="connsiteY466" fmla="*/ 4581930 h 6857947"/>
              <a:gd name="connsiteX467" fmla="*/ 3651613 w 12191906"/>
              <a:gd name="connsiteY467" fmla="*/ 4574844 h 6857947"/>
              <a:gd name="connsiteX468" fmla="*/ 3667155 w 12191906"/>
              <a:gd name="connsiteY468" fmla="*/ 4578272 h 6857947"/>
              <a:gd name="connsiteX469" fmla="*/ 3658469 w 12191906"/>
              <a:gd name="connsiteY469" fmla="*/ 4568594 h 6857947"/>
              <a:gd name="connsiteX470" fmla="*/ 3681097 w 12191906"/>
              <a:gd name="connsiteY470" fmla="*/ 4553431 h 6857947"/>
              <a:gd name="connsiteX471" fmla="*/ 3646439 w 12191906"/>
              <a:gd name="connsiteY471" fmla="*/ 4540191 h 6857947"/>
              <a:gd name="connsiteX472" fmla="*/ 3727767 w 12191906"/>
              <a:gd name="connsiteY472" fmla="*/ 4537084 h 6857947"/>
              <a:gd name="connsiteX473" fmla="*/ 3723199 w 12191906"/>
              <a:gd name="connsiteY473" fmla="*/ 4537933 h 6857947"/>
              <a:gd name="connsiteX474" fmla="*/ 3728585 w 12191906"/>
              <a:gd name="connsiteY474" fmla="*/ 4566927 h 6857947"/>
              <a:gd name="connsiteX475" fmla="*/ 3733155 w 12191906"/>
              <a:gd name="connsiteY475" fmla="*/ 4566078 h 6857947"/>
              <a:gd name="connsiteX476" fmla="*/ 3727767 w 12191906"/>
              <a:gd name="connsiteY476" fmla="*/ 4537084 h 6857947"/>
              <a:gd name="connsiteX477" fmla="*/ 3797230 w 12191906"/>
              <a:gd name="connsiteY477" fmla="*/ 4507939 h 6857947"/>
              <a:gd name="connsiteX478" fmla="*/ 3805458 w 12191906"/>
              <a:gd name="connsiteY478" fmla="*/ 4533618 h 6857947"/>
              <a:gd name="connsiteX479" fmla="*/ 3786182 w 12191906"/>
              <a:gd name="connsiteY479" fmla="*/ 4537200 h 6857947"/>
              <a:gd name="connsiteX480" fmla="*/ 3782296 w 12191906"/>
              <a:gd name="connsiteY480" fmla="*/ 4516169 h 6857947"/>
              <a:gd name="connsiteX481" fmla="*/ 3797230 w 12191906"/>
              <a:gd name="connsiteY481" fmla="*/ 4507939 h 6857947"/>
              <a:gd name="connsiteX482" fmla="*/ 2201347 w 12191906"/>
              <a:gd name="connsiteY482" fmla="*/ 4505578 h 6857947"/>
              <a:gd name="connsiteX483" fmla="*/ 2198351 w 12191906"/>
              <a:gd name="connsiteY483" fmla="*/ 4506134 h 6857947"/>
              <a:gd name="connsiteX484" fmla="*/ 2201034 w 12191906"/>
              <a:gd name="connsiteY484" fmla="*/ 4520594 h 6857947"/>
              <a:gd name="connsiteX485" fmla="*/ 2204029 w 12191906"/>
              <a:gd name="connsiteY485" fmla="*/ 4520038 h 6857947"/>
              <a:gd name="connsiteX486" fmla="*/ 2201347 w 12191906"/>
              <a:gd name="connsiteY486" fmla="*/ 4505578 h 6857947"/>
              <a:gd name="connsiteX487" fmla="*/ 3601808 w 12191906"/>
              <a:gd name="connsiteY487" fmla="*/ 4504207 h 6857947"/>
              <a:gd name="connsiteX488" fmla="*/ 3583680 w 12191906"/>
              <a:gd name="connsiteY488" fmla="*/ 4507574 h 6857947"/>
              <a:gd name="connsiteX489" fmla="*/ 3585029 w 12191906"/>
              <a:gd name="connsiteY489" fmla="*/ 4514841 h 6857947"/>
              <a:gd name="connsiteX490" fmla="*/ 3603158 w 12191906"/>
              <a:gd name="connsiteY490" fmla="*/ 4511474 h 6857947"/>
              <a:gd name="connsiteX491" fmla="*/ 3601808 w 12191906"/>
              <a:gd name="connsiteY491" fmla="*/ 4504207 h 6857947"/>
              <a:gd name="connsiteX492" fmla="*/ 2384219 w 12191906"/>
              <a:gd name="connsiteY492" fmla="*/ 4487898 h 6857947"/>
              <a:gd name="connsiteX493" fmla="*/ 2369360 w 12191906"/>
              <a:gd name="connsiteY493" fmla="*/ 4490642 h 6857947"/>
              <a:gd name="connsiteX494" fmla="*/ 2377818 w 12191906"/>
              <a:gd name="connsiteY494" fmla="*/ 4518226 h 6857947"/>
              <a:gd name="connsiteX495" fmla="*/ 2384219 w 12191906"/>
              <a:gd name="connsiteY495" fmla="*/ 4487898 h 6857947"/>
              <a:gd name="connsiteX496" fmla="*/ 3724464 w 12191906"/>
              <a:gd name="connsiteY496" fmla="*/ 4462829 h 6857947"/>
              <a:gd name="connsiteX497" fmla="*/ 3707550 w 12191906"/>
              <a:gd name="connsiteY497" fmla="*/ 4467934 h 6857947"/>
              <a:gd name="connsiteX498" fmla="*/ 3729264 w 12191906"/>
              <a:gd name="connsiteY498" fmla="*/ 4495443 h 6857947"/>
              <a:gd name="connsiteX499" fmla="*/ 3729721 w 12191906"/>
              <a:gd name="connsiteY499" fmla="*/ 4494604 h 6857947"/>
              <a:gd name="connsiteX500" fmla="*/ 3731093 w 12191906"/>
              <a:gd name="connsiteY500" fmla="*/ 4491251 h 6857947"/>
              <a:gd name="connsiteX501" fmla="*/ 3724464 w 12191906"/>
              <a:gd name="connsiteY501" fmla="*/ 4462829 h 6857947"/>
              <a:gd name="connsiteX502" fmla="*/ 3798830 w 12191906"/>
              <a:gd name="connsiteY502" fmla="*/ 4453837 h 6857947"/>
              <a:gd name="connsiteX503" fmla="*/ 3799744 w 12191906"/>
              <a:gd name="connsiteY503" fmla="*/ 4458638 h 6857947"/>
              <a:gd name="connsiteX504" fmla="*/ 3790678 w 12191906"/>
              <a:gd name="connsiteY504" fmla="*/ 4460314 h 6857947"/>
              <a:gd name="connsiteX505" fmla="*/ 3789764 w 12191906"/>
              <a:gd name="connsiteY505" fmla="*/ 4455513 h 6857947"/>
              <a:gd name="connsiteX506" fmla="*/ 3798830 w 12191906"/>
              <a:gd name="connsiteY506" fmla="*/ 4453837 h 6857947"/>
              <a:gd name="connsiteX507" fmla="*/ 3644984 w 12191906"/>
              <a:gd name="connsiteY507" fmla="*/ 4450027 h 6857947"/>
              <a:gd name="connsiteX508" fmla="*/ 3642468 w 12191906"/>
              <a:gd name="connsiteY508" fmla="*/ 4462981 h 6857947"/>
              <a:gd name="connsiteX509" fmla="*/ 3641316 w 12191906"/>
              <a:gd name="connsiteY509" fmla="*/ 4463125 h 6857947"/>
              <a:gd name="connsiteX510" fmla="*/ 3640106 w 12191906"/>
              <a:gd name="connsiteY510" fmla="*/ 4461838 h 6857947"/>
              <a:gd name="connsiteX511" fmla="*/ 3634544 w 12191906"/>
              <a:gd name="connsiteY511" fmla="*/ 4473344 h 6857947"/>
              <a:gd name="connsiteX512" fmla="*/ 3638202 w 12191906"/>
              <a:gd name="connsiteY512" fmla="*/ 4477307 h 6857947"/>
              <a:gd name="connsiteX513" fmla="*/ 3641172 w 12191906"/>
              <a:gd name="connsiteY513" fmla="*/ 4463133 h 6857947"/>
              <a:gd name="connsiteX514" fmla="*/ 3641248 w 12191906"/>
              <a:gd name="connsiteY514" fmla="*/ 4463133 h 6857947"/>
              <a:gd name="connsiteX515" fmla="*/ 3642316 w 12191906"/>
              <a:gd name="connsiteY515" fmla="*/ 4464276 h 6857947"/>
              <a:gd name="connsiteX516" fmla="*/ 3642468 w 12191906"/>
              <a:gd name="connsiteY516" fmla="*/ 4462981 h 6857947"/>
              <a:gd name="connsiteX517" fmla="*/ 3651383 w 12191906"/>
              <a:gd name="connsiteY517" fmla="*/ 4463743 h 6857947"/>
              <a:gd name="connsiteX518" fmla="*/ 3667459 w 12191906"/>
              <a:gd name="connsiteY518" fmla="*/ 4532323 h 6857947"/>
              <a:gd name="connsiteX519" fmla="*/ 3677745 w 12191906"/>
              <a:gd name="connsiteY519" fmla="*/ 4531485 h 6857947"/>
              <a:gd name="connsiteX520" fmla="*/ 3678431 w 12191906"/>
              <a:gd name="connsiteY520" fmla="*/ 4458714 h 6857947"/>
              <a:gd name="connsiteX521" fmla="*/ 3650164 w 12191906"/>
              <a:gd name="connsiteY521" fmla="*/ 4461457 h 6857947"/>
              <a:gd name="connsiteX522" fmla="*/ 3644984 w 12191906"/>
              <a:gd name="connsiteY522" fmla="*/ 4450027 h 6857947"/>
              <a:gd name="connsiteX523" fmla="*/ 2390205 w 12191906"/>
              <a:gd name="connsiteY523" fmla="*/ 4445480 h 6857947"/>
              <a:gd name="connsiteX524" fmla="*/ 2381141 w 12191906"/>
              <a:gd name="connsiteY524" fmla="*/ 4447166 h 6857947"/>
              <a:gd name="connsiteX525" fmla="*/ 2382033 w 12191906"/>
              <a:gd name="connsiteY525" fmla="*/ 4451961 h 6857947"/>
              <a:gd name="connsiteX526" fmla="*/ 2391097 w 12191906"/>
              <a:gd name="connsiteY526" fmla="*/ 4450274 h 6857947"/>
              <a:gd name="connsiteX527" fmla="*/ 2390205 w 12191906"/>
              <a:gd name="connsiteY527" fmla="*/ 4445480 h 6857947"/>
              <a:gd name="connsiteX528" fmla="*/ 3657064 w 12191906"/>
              <a:gd name="connsiteY528" fmla="*/ 4415263 h 6857947"/>
              <a:gd name="connsiteX529" fmla="*/ 3654069 w 12191906"/>
              <a:gd name="connsiteY529" fmla="*/ 4415819 h 6857947"/>
              <a:gd name="connsiteX530" fmla="*/ 3656768 w 12191906"/>
              <a:gd name="connsiteY530" fmla="*/ 4430354 h 6857947"/>
              <a:gd name="connsiteX531" fmla="*/ 3659763 w 12191906"/>
              <a:gd name="connsiteY531" fmla="*/ 4429797 h 6857947"/>
              <a:gd name="connsiteX532" fmla="*/ 3657064 w 12191906"/>
              <a:gd name="connsiteY532" fmla="*/ 4415263 h 6857947"/>
              <a:gd name="connsiteX533" fmla="*/ 3622582 w 12191906"/>
              <a:gd name="connsiteY533" fmla="*/ 4407660 h 6857947"/>
              <a:gd name="connsiteX534" fmla="*/ 3622352 w 12191906"/>
              <a:gd name="connsiteY534" fmla="*/ 4407813 h 6857947"/>
              <a:gd name="connsiteX535" fmla="*/ 3622504 w 12191906"/>
              <a:gd name="connsiteY535" fmla="*/ 4407965 h 6857947"/>
              <a:gd name="connsiteX536" fmla="*/ 3622582 w 12191906"/>
              <a:gd name="connsiteY536" fmla="*/ 4407660 h 6857947"/>
              <a:gd name="connsiteX537" fmla="*/ 3621362 w 12191906"/>
              <a:gd name="connsiteY537" fmla="*/ 4406822 h 6857947"/>
              <a:gd name="connsiteX538" fmla="*/ 3621666 w 12191906"/>
              <a:gd name="connsiteY538" fmla="*/ 4408117 h 6857947"/>
              <a:gd name="connsiteX539" fmla="*/ 3622276 w 12191906"/>
              <a:gd name="connsiteY539" fmla="*/ 4407813 h 6857947"/>
              <a:gd name="connsiteX540" fmla="*/ 3621362 w 12191906"/>
              <a:gd name="connsiteY540" fmla="*/ 4406822 h 6857947"/>
              <a:gd name="connsiteX541" fmla="*/ 3619000 w 12191906"/>
              <a:gd name="connsiteY541" fmla="*/ 4395696 h 6857947"/>
              <a:gd name="connsiteX542" fmla="*/ 3619992 w 12191906"/>
              <a:gd name="connsiteY542" fmla="*/ 4405907 h 6857947"/>
              <a:gd name="connsiteX543" fmla="*/ 3614658 w 12191906"/>
              <a:gd name="connsiteY543" fmla="*/ 4416880 h 6857947"/>
              <a:gd name="connsiteX544" fmla="*/ 3618392 w 12191906"/>
              <a:gd name="connsiteY544" fmla="*/ 4420994 h 6857947"/>
              <a:gd name="connsiteX545" fmla="*/ 3619992 w 12191906"/>
              <a:gd name="connsiteY545" fmla="*/ 4405907 h 6857947"/>
              <a:gd name="connsiteX546" fmla="*/ 3620220 w 12191906"/>
              <a:gd name="connsiteY546" fmla="*/ 4405450 h 6857947"/>
              <a:gd name="connsiteX547" fmla="*/ 3621438 w 12191906"/>
              <a:gd name="connsiteY547" fmla="*/ 4406821 h 6857947"/>
              <a:gd name="connsiteX548" fmla="*/ 3619000 w 12191906"/>
              <a:gd name="connsiteY548" fmla="*/ 4395696 h 6857947"/>
              <a:gd name="connsiteX549" fmla="*/ 3635916 w 12191906"/>
              <a:gd name="connsiteY549" fmla="*/ 4389981 h 6857947"/>
              <a:gd name="connsiteX550" fmla="*/ 3622582 w 12191906"/>
              <a:gd name="connsiteY550" fmla="*/ 4407583 h 6857947"/>
              <a:gd name="connsiteX551" fmla="*/ 3638430 w 12191906"/>
              <a:gd name="connsiteY551" fmla="*/ 4399201 h 6857947"/>
              <a:gd name="connsiteX552" fmla="*/ 3635916 w 12191906"/>
              <a:gd name="connsiteY552" fmla="*/ 4389981 h 6857947"/>
              <a:gd name="connsiteX553" fmla="*/ 3765307 w 12191906"/>
              <a:gd name="connsiteY553" fmla="*/ 4378552 h 6857947"/>
              <a:gd name="connsiteX554" fmla="*/ 3767593 w 12191906"/>
              <a:gd name="connsiteY554" fmla="*/ 4381066 h 6857947"/>
              <a:gd name="connsiteX555" fmla="*/ 3763479 w 12191906"/>
              <a:gd name="connsiteY555" fmla="*/ 4394020 h 6857947"/>
              <a:gd name="connsiteX556" fmla="*/ 3759747 w 12191906"/>
              <a:gd name="connsiteY556" fmla="*/ 4389982 h 6857947"/>
              <a:gd name="connsiteX557" fmla="*/ 3765307 w 12191906"/>
              <a:gd name="connsiteY557" fmla="*/ 4378552 h 6857947"/>
              <a:gd name="connsiteX558" fmla="*/ 3692985 w 12191906"/>
              <a:gd name="connsiteY558" fmla="*/ 4375808 h 6857947"/>
              <a:gd name="connsiteX559" fmla="*/ 3668299 w 12191906"/>
              <a:gd name="connsiteY559" fmla="*/ 4404764 h 6857947"/>
              <a:gd name="connsiteX560" fmla="*/ 3733898 w 12191906"/>
              <a:gd name="connsiteY560" fmla="*/ 4422519 h 6857947"/>
              <a:gd name="connsiteX561" fmla="*/ 3692985 w 12191906"/>
              <a:gd name="connsiteY561" fmla="*/ 4375808 h 6857947"/>
              <a:gd name="connsiteX562" fmla="*/ 2379604 w 12191906"/>
              <a:gd name="connsiteY562" fmla="*/ 4352728 h 6857947"/>
              <a:gd name="connsiteX563" fmla="*/ 2376608 w 12191906"/>
              <a:gd name="connsiteY563" fmla="*/ 4353285 h 6857947"/>
              <a:gd name="connsiteX564" fmla="*/ 2379295 w 12191906"/>
              <a:gd name="connsiteY564" fmla="*/ 4367744 h 6857947"/>
              <a:gd name="connsiteX565" fmla="*/ 2382292 w 12191906"/>
              <a:gd name="connsiteY565" fmla="*/ 4367188 h 6857947"/>
              <a:gd name="connsiteX566" fmla="*/ 2379604 w 12191906"/>
              <a:gd name="connsiteY566" fmla="*/ 4352728 h 6857947"/>
              <a:gd name="connsiteX567" fmla="*/ 3754489 w 12191906"/>
              <a:gd name="connsiteY567" fmla="*/ 4336489 h 6857947"/>
              <a:gd name="connsiteX568" fmla="*/ 3792964 w 12191906"/>
              <a:gd name="connsiteY568" fmla="*/ 4387619 h 6857947"/>
              <a:gd name="connsiteX569" fmla="*/ 3793650 w 12191906"/>
              <a:gd name="connsiteY569" fmla="*/ 4350129 h 6857947"/>
              <a:gd name="connsiteX570" fmla="*/ 3804620 w 12191906"/>
              <a:gd name="connsiteY570" fmla="*/ 4395163 h 6857947"/>
              <a:gd name="connsiteX571" fmla="*/ 3812546 w 12191906"/>
              <a:gd name="connsiteY571" fmla="*/ 4378171 h 6857947"/>
              <a:gd name="connsiteX572" fmla="*/ 3807135 w 12191906"/>
              <a:gd name="connsiteY572" fmla="*/ 4394706 h 6857947"/>
              <a:gd name="connsiteX573" fmla="*/ 3829846 w 12191906"/>
              <a:gd name="connsiteY573" fmla="*/ 4458028 h 6857947"/>
              <a:gd name="connsiteX574" fmla="*/ 3795096 w 12191906"/>
              <a:gd name="connsiteY574" fmla="*/ 4424958 h 6857947"/>
              <a:gd name="connsiteX575" fmla="*/ 3799666 w 12191906"/>
              <a:gd name="connsiteY575" fmla="*/ 4409641 h 6857947"/>
              <a:gd name="connsiteX576" fmla="*/ 3749231 w 12191906"/>
              <a:gd name="connsiteY576" fmla="*/ 4347843 h 6857947"/>
              <a:gd name="connsiteX577" fmla="*/ 3754489 w 12191906"/>
              <a:gd name="connsiteY577" fmla="*/ 4336489 h 6857947"/>
              <a:gd name="connsiteX578" fmla="*/ 3720732 w 12191906"/>
              <a:gd name="connsiteY578" fmla="*/ 4336413 h 6857947"/>
              <a:gd name="connsiteX579" fmla="*/ 3709226 w 12191906"/>
              <a:gd name="connsiteY579" fmla="*/ 4336794 h 6857947"/>
              <a:gd name="connsiteX580" fmla="*/ 3709226 w 12191906"/>
              <a:gd name="connsiteY580" fmla="*/ 4345100 h 6857947"/>
              <a:gd name="connsiteX581" fmla="*/ 3713188 w 12191906"/>
              <a:gd name="connsiteY581" fmla="*/ 4342509 h 6857947"/>
              <a:gd name="connsiteX582" fmla="*/ 3719208 w 12191906"/>
              <a:gd name="connsiteY582" fmla="*/ 4372303 h 6857947"/>
              <a:gd name="connsiteX583" fmla="*/ 3736198 w 12191906"/>
              <a:gd name="connsiteY583" fmla="*/ 4369179 h 6857947"/>
              <a:gd name="connsiteX584" fmla="*/ 3731093 w 12191906"/>
              <a:gd name="connsiteY584" fmla="*/ 4341519 h 6857947"/>
              <a:gd name="connsiteX585" fmla="*/ 3717150 w 12191906"/>
              <a:gd name="connsiteY585" fmla="*/ 4339461 h 6857947"/>
              <a:gd name="connsiteX586" fmla="*/ 3720732 w 12191906"/>
              <a:gd name="connsiteY586" fmla="*/ 4336413 h 6857947"/>
              <a:gd name="connsiteX587" fmla="*/ 3810870 w 12191906"/>
              <a:gd name="connsiteY587" fmla="*/ 4316677 h 6857947"/>
              <a:gd name="connsiteX588" fmla="*/ 3811784 w 12191906"/>
              <a:gd name="connsiteY588" fmla="*/ 4321554 h 6857947"/>
              <a:gd name="connsiteX589" fmla="*/ 3802716 w 12191906"/>
              <a:gd name="connsiteY589" fmla="*/ 4323230 h 6857947"/>
              <a:gd name="connsiteX590" fmla="*/ 3801800 w 12191906"/>
              <a:gd name="connsiteY590" fmla="*/ 4318353 h 6857947"/>
              <a:gd name="connsiteX591" fmla="*/ 3810870 w 12191906"/>
              <a:gd name="connsiteY591" fmla="*/ 4316677 h 6857947"/>
              <a:gd name="connsiteX592" fmla="*/ 3786486 w 12191906"/>
              <a:gd name="connsiteY592" fmla="*/ 4316677 h 6857947"/>
              <a:gd name="connsiteX593" fmla="*/ 3799288 w 12191906"/>
              <a:gd name="connsiteY593" fmla="*/ 4331384 h 6857947"/>
              <a:gd name="connsiteX594" fmla="*/ 3774983 w 12191906"/>
              <a:gd name="connsiteY594" fmla="*/ 4325364 h 6857947"/>
              <a:gd name="connsiteX595" fmla="*/ 3786486 w 12191906"/>
              <a:gd name="connsiteY595" fmla="*/ 4316677 h 6857947"/>
              <a:gd name="connsiteX596" fmla="*/ 3768279 w 12191906"/>
              <a:gd name="connsiteY596" fmla="*/ 4298618 h 6857947"/>
              <a:gd name="connsiteX597" fmla="*/ 3774755 w 12191906"/>
              <a:gd name="connsiteY597" fmla="*/ 4319039 h 6857947"/>
              <a:gd name="connsiteX598" fmla="*/ 3757385 w 12191906"/>
              <a:gd name="connsiteY598" fmla="*/ 4320183 h 6857947"/>
              <a:gd name="connsiteX599" fmla="*/ 3752431 w 12191906"/>
              <a:gd name="connsiteY599" fmla="*/ 4312867 h 6857947"/>
              <a:gd name="connsiteX600" fmla="*/ 3768279 w 12191906"/>
              <a:gd name="connsiteY600" fmla="*/ 4298618 h 6857947"/>
              <a:gd name="connsiteX601" fmla="*/ 3559729 w 12191906"/>
              <a:gd name="connsiteY601" fmla="*/ 4286121 h 6857947"/>
              <a:gd name="connsiteX602" fmla="*/ 3552186 w 12191906"/>
              <a:gd name="connsiteY602" fmla="*/ 4288331 h 6857947"/>
              <a:gd name="connsiteX603" fmla="*/ 3559957 w 12191906"/>
              <a:gd name="connsiteY603" fmla="*/ 4311953 h 6857947"/>
              <a:gd name="connsiteX604" fmla="*/ 3564225 w 12191906"/>
              <a:gd name="connsiteY604" fmla="*/ 4310200 h 6857947"/>
              <a:gd name="connsiteX605" fmla="*/ 3559729 w 12191906"/>
              <a:gd name="connsiteY605" fmla="*/ 4286121 h 6857947"/>
              <a:gd name="connsiteX606" fmla="*/ 2399153 w 12191906"/>
              <a:gd name="connsiteY606" fmla="*/ 4206340 h 6857947"/>
              <a:gd name="connsiteX607" fmla="*/ 2377893 w 12191906"/>
              <a:gd name="connsiteY607" fmla="*/ 4243526 h 6857947"/>
              <a:gd name="connsiteX608" fmla="*/ 2399153 w 12191906"/>
              <a:gd name="connsiteY608" fmla="*/ 4206340 h 6857947"/>
              <a:gd name="connsiteX609" fmla="*/ 3786640 w 12191906"/>
              <a:gd name="connsiteY609" fmla="*/ 4186223 h 6857947"/>
              <a:gd name="connsiteX610" fmla="*/ 3787554 w 12191906"/>
              <a:gd name="connsiteY610" fmla="*/ 4191024 h 6857947"/>
              <a:gd name="connsiteX611" fmla="*/ 3778488 w 12191906"/>
              <a:gd name="connsiteY611" fmla="*/ 4192700 h 6857947"/>
              <a:gd name="connsiteX612" fmla="*/ 3777572 w 12191906"/>
              <a:gd name="connsiteY612" fmla="*/ 4187899 h 6857947"/>
              <a:gd name="connsiteX613" fmla="*/ 3786640 w 12191906"/>
              <a:gd name="connsiteY613" fmla="*/ 4186223 h 6857947"/>
              <a:gd name="connsiteX614" fmla="*/ 2395210 w 12191906"/>
              <a:gd name="connsiteY614" fmla="*/ 4184963 h 6857947"/>
              <a:gd name="connsiteX615" fmla="*/ 2392213 w 12191906"/>
              <a:gd name="connsiteY615" fmla="*/ 4185520 h 6857947"/>
              <a:gd name="connsiteX616" fmla="*/ 2394900 w 12191906"/>
              <a:gd name="connsiteY616" fmla="*/ 4199979 h 6857947"/>
              <a:gd name="connsiteX617" fmla="*/ 2397897 w 12191906"/>
              <a:gd name="connsiteY617" fmla="*/ 4199422 h 6857947"/>
              <a:gd name="connsiteX618" fmla="*/ 2395210 w 12191906"/>
              <a:gd name="connsiteY618" fmla="*/ 4184963 h 6857947"/>
              <a:gd name="connsiteX619" fmla="*/ 3723552 w 12191906"/>
              <a:gd name="connsiteY619" fmla="*/ 4179364 h 6857947"/>
              <a:gd name="connsiteX620" fmla="*/ 3721570 w 12191906"/>
              <a:gd name="connsiteY620" fmla="*/ 4184470 h 6857947"/>
              <a:gd name="connsiteX621" fmla="*/ 3731093 w 12191906"/>
              <a:gd name="connsiteY621" fmla="*/ 4192394 h 6857947"/>
              <a:gd name="connsiteX622" fmla="*/ 3732086 w 12191906"/>
              <a:gd name="connsiteY622" fmla="*/ 4190108 h 6857947"/>
              <a:gd name="connsiteX623" fmla="*/ 3723552 w 12191906"/>
              <a:gd name="connsiteY623" fmla="*/ 4179364 h 6857947"/>
              <a:gd name="connsiteX624" fmla="*/ 3653459 w 12191906"/>
              <a:gd name="connsiteY624" fmla="*/ 4176012 h 6857947"/>
              <a:gd name="connsiteX625" fmla="*/ 3644089 w 12191906"/>
              <a:gd name="connsiteY625" fmla="*/ 4178527 h 6857947"/>
              <a:gd name="connsiteX626" fmla="*/ 3655135 w 12191906"/>
              <a:gd name="connsiteY626" fmla="*/ 4216856 h 6857947"/>
              <a:gd name="connsiteX627" fmla="*/ 3663211 w 12191906"/>
              <a:gd name="connsiteY627" fmla="*/ 4279111 h 6857947"/>
              <a:gd name="connsiteX628" fmla="*/ 3637537 w 12191906"/>
              <a:gd name="connsiteY628" fmla="*/ 4283911 h 6857947"/>
              <a:gd name="connsiteX629" fmla="*/ 3641193 w 12191906"/>
              <a:gd name="connsiteY629" fmla="*/ 4322621 h 6857947"/>
              <a:gd name="connsiteX630" fmla="*/ 3632659 w 12191906"/>
              <a:gd name="connsiteY630" fmla="*/ 4346014 h 6857947"/>
              <a:gd name="connsiteX631" fmla="*/ 3659249 w 12191906"/>
              <a:gd name="connsiteY631" fmla="*/ 4385105 h 6857947"/>
              <a:gd name="connsiteX632" fmla="*/ 3671821 w 12191906"/>
              <a:gd name="connsiteY632" fmla="*/ 4353177 h 6857947"/>
              <a:gd name="connsiteX633" fmla="*/ 3676011 w 12191906"/>
              <a:gd name="connsiteY633" fmla="*/ 4357292 h 6857947"/>
              <a:gd name="connsiteX634" fmla="*/ 3694676 w 12191906"/>
              <a:gd name="connsiteY634" fmla="*/ 4342433 h 6857947"/>
              <a:gd name="connsiteX635" fmla="*/ 3670831 w 12191906"/>
              <a:gd name="connsiteY635" fmla="*/ 4316449 h 6857947"/>
              <a:gd name="connsiteX636" fmla="*/ 3674869 w 12191906"/>
              <a:gd name="connsiteY636" fmla="*/ 4291989 h 6857947"/>
              <a:gd name="connsiteX637" fmla="*/ 3681800 w 12191906"/>
              <a:gd name="connsiteY637" fmla="*/ 4279263 h 6857947"/>
              <a:gd name="connsiteX638" fmla="*/ 3687666 w 12191906"/>
              <a:gd name="connsiteY638" fmla="*/ 4259680 h 6857947"/>
              <a:gd name="connsiteX639" fmla="*/ 3673725 w 12191906"/>
              <a:gd name="connsiteY639" fmla="*/ 4221732 h 6857947"/>
              <a:gd name="connsiteX640" fmla="*/ 3677534 w 12191906"/>
              <a:gd name="connsiteY640" fmla="*/ 4197348 h 6857947"/>
              <a:gd name="connsiteX641" fmla="*/ 3653459 w 12191906"/>
              <a:gd name="connsiteY641" fmla="*/ 4176012 h 6857947"/>
              <a:gd name="connsiteX642" fmla="*/ 3636619 w 12191906"/>
              <a:gd name="connsiteY642" fmla="*/ 4165496 h 6857947"/>
              <a:gd name="connsiteX643" fmla="*/ 3634562 w 12191906"/>
              <a:gd name="connsiteY643" fmla="*/ 4170602 h 6857947"/>
              <a:gd name="connsiteX644" fmla="*/ 3644085 w 12191906"/>
              <a:gd name="connsiteY644" fmla="*/ 4178526 h 6857947"/>
              <a:gd name="connsiteX645" fmla="*/ 3645077 w 12191906"/>
              <a:gd name="connsiteY645" fmla="*/ 4176240 h 6857947"/>
              <a:gd name="connsiteX646" fmla="*/ 3636619 w 12191906"/>
              <a:gd name="connsiteY646" fmla="*/ 4165496 h 6857947"/>
              <a:gd name="connsiteX647" fmla="*/ 3671817 w 12191906"/>
              <a:gd name="connsiteY647" fmla="*/ 4144008 h 6857947"/>
              <a:gd name="connsiteX648" fmla="*/ 3668313 w 12191906"/>
              <a:gd name="connsiteY648" fmla="*/ 4157571 h 6857947"/>
              <a:gd name="connsiteX649" fmla="*/ 3648047 w 12191906"/>
              <a:gd name="connsiteY649" fmla="*/ 4146827 h 6857947"/>
              <a:gd name="connsiteX650" fmla="*/ 3653455 w 12191906"/>
              <a:gd name="connsiteY650" fmla="*/ 4176011 h 6857947"/>
              <a:gd name="connsiteX651" fmla="*/ 3668313 w 12191906"/>
              <a:gd name="connsiteY651" fmla="*/ 4157571 h 6857947"/>
              <a:gd name="connsiteX652" fmla="*/ 3669989 w 12191906"/>
              <a:gd name="connsiteY652" fmla="*/ 4159476 h 6857947"/>
              <a:gd name="connsiteX653" fmla="*/ 3675551 w 12191906"/>
              <a:gd name="connsiteY653" fmla="*/ 4148046 h 6857947"/>
              <a:gd name="connsiteX654" fmla="*/ 3671817 w 12191906"/>
              <a:gd name="connsiteY654" fmla="*/ 4144008 h 6857947"/>
              <a:gd name="connsiteX655" fmla="*/ 3781079 w 12191906"/>
              <a:gd name="connsiteY655" fmla="*/ 4122291 h 6857947"/>
              <a:gd name="connsiteX656" fmla="*/ 3783744 w 12191906"/>
              <a:gd name="connsiteY656" fmla="*/ 4136769 h 6857947"/>
              <a:gd name="connsiteX657" fmla="*/ 3780696 w 12191906"/>
              <a:gd name="connsiteY657" fmla="*/ 4137302 h 6857947"/>
              <a:gd name="connsiteX658" fmla="*/ 3778030 w 12191906"/>
              <a:gd name="connsiteY658" fmla="*/ 4122824 h 6857947"/>
              <a:gd name="connsiteX659" fmla="*/ 3781079 w 12191906"/>
              <a:gd name="connsiteY659" fmla="*/ 4122291 h 6857947"/>
              <a:gd name="connsiteX660" fmla="*/ 3583811 w 12191906"/>
              <a:gd name="connsiteY660" fmla="*/ 4104035 h 6857947"/>
              <a:gd name="connsiteX661" fmla="*/ 3574745 w 12191906"/>
              <a:gd name="connsiteY661" fmla="*/ 4105718 h 6857947"/>
              <a:gd name="connsiteX662" fmla="*/ 3575635 w 12191906"/>
              <a:gd name="connsiteY662" fmla="*/ 4110513 h 6857947"/>
              <a:gd name="connsiteX663" fmla="*/ 3584699 w 12191906"/>
              <a:gd name="connsiteY663" fmla="*/ 4108830 h 6857947"/>
              <a:gd name="connsiteX664" fmla="*/ 3583811 w 12191906"/>
              <a:gd name="connsiteY664" fmla="*/ 4104035 h 6857947"/>
              <a:gd name="connsiteX665" fmla="*/ 3701789 w 12191906"/>
              <a:gd name="connsiteY665" fmla="*/ 4081941 h 6857947"/>
              <a:gd name="connsiteX666" fmla="*/ 3692725 w 12191906"/>
              <a:gd name="connsiteY666" fmla="*/ 4083629 h 6857947"/>
              <a:gd name="connsiteX667" fmla="*/ 3693618 w 12191906"/>
              <a:gd name="connsiteY667" fmla="*/ 4088423 h 6857947"/>
              <a:gd name="connsiteX668" fmla="*/ 3702682 w 12191906"/>
              <a:gd name="connsiteY668" fmla="*/ 4086736 h 6857947"/>
              <a:gd name="connsiteX669" fmla="*/ 3701789 w 12191906"/>
              <a:gd name="connsiteY669" fmla="*/ 4081941 h 6857947"/>
              <a:gd name="connsiteX670" fmla="*/ 3747023 w 12191906"/>
              <a:gd name="connsiteY670" fmla="*/ 4073675 h 6857947"/>
              <a:gd name="connsiteX671" fmla="*/ 3747937 w 12191906"/>
              <a:gd name="connsiteY671" fmla="*/ 4078476 h 6857947"/>
              <a:gd name="connsiteX672" fmla="*/ 3738871 w 12191906"/>
              <a:gd name="connsiteY672" fmla="*/ 4080152 h 6857947"/>
              <a:gd name="connsiteX673" fmla="*/ 3737957 w 12191906"/>
              <a:gd name="connsiteY673" fmla="*/ 4075352 h 6857947"/>
              <a:gd name="connsiteX674" fmla="*/ 3747023 w 12191906"/>
              <a:gd name="connsiteY674" fmla="*/ 4073675 h 6857947"/>
              <a:gd name="connsiteX675" fmla="*/ 3676426 w 12191906"/>
              <a:gd name="connsiteY675" fmla="*/ 4068189 h 6857947"/>
              <a:gd name="connsiteX676" fmla="*/ 3670482 w 12191906"/>
              <a:gd name="connsiteY676" fmla="*/ 4081295 h 6857947"/>
              <a:gd name="connsiteX677" fmla="*/ 3641604 w 12191906"/>
              <a:gd name="connsiteY677" fmla="*/ 4095240 h 6857947"/>
              <a:gd name="connsiteX678" fmla="*/ 3666216 w 12191906"/>
              <a:gd name="connsiteY678" fmla="*/ 4126711 h 6857947"/>
              <a:gd name="connsiteX679" fmla="*/ 3686329 w 12191906"/>
              <a:gd name="connsiteY679" fmla="*/ 4103088 h 6857947"/>
              <a:gd name="connsiteX680" fmla="*/ 3672312 w 12191906"/>
              <a:gd name="connsiteY680" fmla="*/ 4081143 h 6857947"/>
              <a:gd name="connsiteX681" fmla="*/ 3674598 w 12191906"/>
              <a:gd name="connsiteY681" fmla="*/ 4083657 h 6857947"/>
              <a:gd name="connsiteX682" fmla="*/ 3680160 w 12191906"/>
              <a:gd name="connsiteY682" fmla="*/ 4072227 h 6857947"/>
              <a:gd name="connsiteX683" fmla="*/ 3676426 w 12191906"/>
              <a:gd name="connsiteY683" fmla="*/ 4068189 h 6857947"/>
              <a:gd name="connsiteX684" fmla="*/ 3780774 w 12191906"/>
              <a:gd name="connsiteY684" fmla="*/ 4063922 h 6857947"/>
              <a:gd name="connsiteX685" fmla="*/ 3794486 w 12191906"/>
              <a:gd name="connsiteY685" fmla="*/ 4084648 h 6857947"/>
              <a:gd name="connsiteX686" fmla="*/ 3786106 w 12191906"/>
              <a:gd name="connsiteY686" fmla="*/ 4105832 h 6857947"/>
              <a:gd name="connsiteX687" fmla="*/ 3774297 w 12191906"/>
              <a:gd name="connsiteY687" fmla="*/ 4094097 h 6857947"/>
              <a:gd name="connsiteX688" fmla="*/ 3764165 w 12191906"/>
              <a:gd name="connsiteY688" fmla="*/ 4115433 h 6857947"/>
              <a:gd name="connsiteX689" fmla="*/ 3759289 w 12191906"/>
              <a:gd name="connsiteY689" fmla="*/ 4089068 h 6857947"/>
              <a:gd name="connsiteX690" fmla="*/ 3780774 w 12191906"/>
              <a:gd name="connsiteY690" fmla="*/ 4063922 h 6857947"/>
              <a:gd name="connsiteX691" fmla="*/ 3777879 w 12191906"/>
              <a:gd name="connsiteY691" fmla="*/ 4037937 h 6857947"/>
              <a:gd name="connsiteX692" fmla="*/ 3778793 w 12191906"/>
              <a:gd name="connsiteY692" fmla="*/ 4042814 h 6857947"/>
              <a:gd name="connsiteX693" fmla="*/ 3769727 w 12191906"/>
              <a:gd name="connsiteY693" fmla="*/ 4044491 h 6857947"/>
              <a:gd name="connsiteX694" fmla="*/ 3768813 w 12191906"/>
              <a:gd name="connsiteY694" fmla="*/ 4039614 h 6857947"/>
              <a:gd name="connsiteX695" fmla="*/ 3777879 w 12191906"/>
              <a:gd name="connsiteY695" fmla="*/ 4037937 h 6857947"/>
              <a:gd name="connsiteX696" fmla="*/ 3690541 w 12191906"/>
              <a:gd name="connsiteY696" fmla="*/ 4022734 h 6857947"/>
              <a:gd name="connsiteX697" fmla="*/ 3672413 w 12191906"/>
              <a:gd name="connsiteY697" fmla="*/ 4026105 h 6857947"/>
              <a:gd name="connsiteX698" fmla="*/ 3673764 w 12191906"/>
              <a:gd name="connsiteY698" fmla="*/ 4033371 h 6857947"/>
              <a:gd name="connsiteX699" fmla="*/ 3691891 w 12191906"/>
              <a:gd name="connsiteY699" fmla="*/ 4030000 h 6857947"/>
              <a:gd name="connsiteX700" fmla="*/ 3690541 w 12191906"/>
              <a:gd name="connsiteY700" fmla="*/ 4022734 h 6857947"/>
              <a:gd name="connsiteX701" fmla="*/ 3786714 w 12191906"/>
              <a:gd name="connsiteY701" fmla="*/ 4001285 h 6857947"/>
              <a:gd name="connsiteX702" fmla="*/ 3789382 w 12191906"/>
              <a:gd name="connsiteY702" fmla="*/ 4015763 h 6857947"/>
              <a:gd name="connsiteX703" fmla="*/ 3786334 w 12191906"/>
              <a:gd name="connsiteY703" fmla="*/ 4016297 h 6857947"/>
              <a:gd name="connsiteX704" fmla="*/ 3783668 w 12191906"/>
              <a:gd name="connsiteY704" fmla="*/ 4001819 h 6857947"/>
              <a:gd name="connsiteX705" fmla="*/ 3786714 w 12191906"/>
              <a:gd name="connsiteY705" fmla="*/ 4001285 h 6857947"/>
              <a:gd name="connsiteX706" fmla="*/ 3773230 w 12191906"/>
              <a:gd name="connsiteY706" fmla="*/ 3958308 h 6857947"/>
              <a:gd name="connsiteX707" fmla="*/ 3757765 w 12191906"/>
              <a:gd name="connsiteY707" fmla="*/ 3976139 h 6857947"/>
              <a:gd name="connsiteX708" fmla="*/ 3773230 w 12191906"/>
              <a:gd name="connsiteY708" fmla="*/ 3958308 h 6857947"/>
              <a:gd name="connsiteX709" fmla="*/ 2384026 w 12191906"/>
              <a:gd name="connsiteY709" fmla="*/ 3872145 h 6857947"/>
              <a:gd name="connsiteX710" fmla="*/ 2381028 w 12191906"/>
              <a:gd name="connsiteY710" fmla="*/ 3872702 h 6857947"/>
              <a:gd name="connsiteX711" fmla="*/ 2383716 w 12191906"/>
              <a:gd name="connsiteY711" fmla="*/ 3887162 h 6857947"/>
              <a:gd name="connsiteX712" fmla="*/ 2386712 w 12191906"/>
              <a:gd name="connsiteY712" fmla="*/ 3886605 h 6857947"/>
              <a:gd name="connsiteX713" fmla="*/ 2384026 w 12191906"/>
              <a:gd name="connsiteY713" fmla="*/ 3872145 h 6857947"/>
              <a:gd name="connsiteX714" fmla="*/ 3687056 w 12191906"/>
              <a:gd name="connsiteY714" fmla="*/ 3851705 h 6857947"/>
              <a:gd name="connsiteX715" fmla="*/ 3690486 w 12191906"/>
              <a:gd name="connsiteY715" fmla="*/ 3897501 h 6857947"/>
              <a:gd name="connsiteX716" fmla="*/ 3656963 w 12191906"/>
              <a:gd name="connsiteY716" fmla="*/ 3910226 h 6857947"/>
              <a:gd name="connsiteX717" fmla="*/ 3672659 w 12191906"/>
              <a:gd name="connsiteY717" fmla="*/ 3939868 h 6857947"/>
              <a:gd name="connsiteX718" fmla="*/ 3690486 w 12191906"/>
              <a:gd name="connsiteY718" fmla="*/ 3897501 h 6857947"/>
              <a:gd name="connsiteX719" fmla="*/ 3711362 w 12191906"/>
              <a:gd name="connsiteY719" fmla="*/ 3881575 h 6857947"/>
              <a:gd name="connsiteX720" fmla="*/ 3740999 w 12191906"/>
              <a:gd name="connsiteY720" fmla="*/ 3889881 h 6857947"/>
              <a:gd name="connsiteX721" fmla="*/ 3687056 w 12191906"/>
              <a:gd name="connsiteY721" fmla="*/ 3851705 h 6857947"/>
              <a:gd name="connsiteX722" fmla="*/ 3730735 w 12191906"/>
              <a:gd name="connsiteY722" fmla="*/ 3835528 h 6857947"/>
              <a:gd name="connsiteX723" fmla="*/ 3712605 w 12191906"/>
              <a:gd name="connsiteY723" fmla="*/ 3838892 h 6857947"/>
              <a:gd name="connsiteX724" fmla="*/ 3713954 w 12191906"/>
              <a:gd name="connsiteY724" fmla="*/ 3846159 h 6857947"/>
              <a:gd name="connsiteX725" fmla="*/ 3732082 w 12191906"/>
              <a:gd name="connsiteY725" fmla="*/ 3842796 h 6857947"/>
              <a:gd name="connsiteX726" fmla="*/ 3730735 w 12191906"/>
              <a:gd name="connsiteY726" fmla="*/ 3835528 h 6857947"/>
              <a:gd name="connsiteX727" fmla="*/ 2444639 w 12191906"/>
              <a:gd name="connsiteY727" fmla="*/ 3829911 h 6857947"/>
              <a:gd name="connsiteX728" fmla="*/ 2438813 w 12191906"/>
              <a:gd name="connsiteY728" fmla="*/ 3846633 h 6857947"/>
              <a:gd name="connsiteX729" fmla="*/ 2437782 w 12191906"/>
              <a:gd name="connsiteY729" fmla="*/ 3845533 h 6857947"/>
              <a:gd name="connsiteX730" fmla="*/ 2432143 w 12191906"/>
              <a:gd name="connsiteY730" fmla="*/ 3857039 h 6857947"/>
              <a:gd name="connsiteX731" fmla="*/ 2435877 w 12191906"/>
              <a:gd name="connsiteY731" fmla="*/ 3861078 h 6857947"/>
              <a:gd name="connsiteX732" fmla="*/ 2438849 w 12191906"/>
              <a:gd name="connsiteY732" fmla="*/ 3846905 h 6857947"/>
              <a:gd name="connsiteX733" fmla="*/ 2438870 w 12191906"/>
              <a:gd name="connsiteY733" fmla="*/ 3846862 h 6857947"/>
              <a:gd name="connsiteX734" fmla="*/ 2439915 w 12191906"/>
              <a:gd name="connsiteY734" fmla="*/ 3848047 h 6857947"/>
              <a:gd name="connsiteX735" fmla="*/ 2445097 w 12191906"/>
              <a:gd name="connsiteY735" fmla="*/ 3830749 h 6857947"/>
              <a:gd name="connsiteX736" fmla="*/ 2445020 w 12191906"/>
              <a:gd name="connsiteY736" fmla="*/ 3830140 h 6857947"/>
              <a:gd name="connsiteX737" fmla="*/ 2444639 w 12191906"/>
              <a:gd name="connsiteY737" fmla="*/ 3829911 h 6857947"/>
              <a:gd name="connsiteX738" fmla="*/ 3767791 w 12191906"/>
              <a:gd name="connsiteY738" fmla="*/ 3794402 h 6857947"/>
              <a:gd name="connsiteX739" fmla="*/ 3737086 w 12191906"/>
              <a:gd name="connsiteY739" fmla="*/ 3804003 h 6857947"/>
              <a:gd name="connsiteX740" fmla="*/ 3734496 w 12191906"/>
              <a:gd name="connsiteY740" fmla="*/ 3812995 h 6857947"/>
              <a:gd name="connsiteX741" fmla="*/ 3768249 w 12191906"/>
              <a:gd name="connsiteY741" fmla="*/ 3871516 h 6857947"/>
              <a:gd name="connsiteX742" fmla="*/ 3773659 w 12191906"/>
              <a:gd name="connsiteY742" fmla="*/ 3866868 h 6857947"/>
              <a:gd name="connsiteX743" fmla="*/ 3760553 w 12191906"/>
              <a:gd name="connsiteY743" fmla="*/ 3829378 h 6857947"/>
              <a:gd name="connsiteX744" fmla="*/ 3775183 w 12191906"/>
              <a:gd name="connsiteY744" fmla="*/ 3817491 h 6857947"/>
              <a:gd name="connsiteX745" fmla="*/ 3767791 w 12191906"/>
              <a:gd name="connsiteY745" fmla="*/ 3794402 h 6857947"/>
              <a:gd name="connsiteX746" fmla="*/ 2439916 w 12191906"/>
              <a:gd name="connsiteY746" fmla="*/ 3793183 h 6857947"/>
              <a:gd name="connsiteX747" fmla="*/ 2445021 w 12191906"/>
              <a:gd name="connsiteY747" fmla="*/ 3830140 h 6857947"/>
              <a:gd name="connsiteX748" fmla="*/ 2473443 w 12191906"/>
              <a:gd name="connsiteY748" fmla="*/ 3844009 h 6857947"/>
              <a:gd name="connsiteX749" fmla="*/ 2439916 w 12191906"/>
              <a:gd name="connsiteY749" fmla="*/ 3793183 h 6857947"/>
              <a:gd name="connsiteX750" fmla="*/ 3830684 w 12191906"/>
              <a:gd name="connsiteY750" fmla="*/ 3783277 h 6857947"/>
              <a:gd name="connsiteX751" fmla="*/ 3833352 w 12191906"/>
              <a:gd name="connsiteY751" fmla="*/ 3797755 h 6857947"/>
              <a:gd name="connsiteX752" fmla="*/ 3830304 w 12191906"/>
              <a:gd name="connsiteY752" fmla="*/ 3798289 h 6857947"/>
              <a:gd name="connsiteX753" fmla="*/ 3827636 w 12191906"/>
              <a:gd name="connsiteY753" fmla="*/ 3783811 h 6857947"/>
              <a:gd name="connsiteX754" fmla="*/ 3830684 w 12191906"/>
              <a:gd name="connsiteY754" fmla="*/ 3783277 h 6857947"/>
              <a:gd name="connsiteX755" fmla="*/ 3738189 w 12191906"/>
              <a:gd name="connsiteY755" fmla="*/ 3774286 h 6857947"/>
              <a:gd name="connsiteX756" fmla="*/ 3720061 w 12191906"/>
              <a:gd name="connsiteY756" fmla="*/ 3777654 h 6857947"/>
              <a:gd name="connsiteX757" fmla="*/ 3721410 w 12191906"/>
              <a:gd name="connsiteY757" fmla="*/ 3784921 h 6857947"/>
              <a:gd name="connsiteX758" fmla="*/ 3739540 w 12191906"/>
              <a:gd name="connsiteY758" fmla="*/ 3781554 h 6857947"/>
              <a:gd name="connsiteX759" fmla="*/ 3738189 w 12191906"/>
              <a:gd name="connsiteY759" fmla="*/ 3774286 h 6857947"/>
              <a:gd name="connsiteX760" fmla="*/ 3834342 w 12191906"/>
              <a:gd name="connsiteY760" fmla="*/ 3752645 h 6857947"/>
              <a:gd name="connsiteX761" fmla="*/ 3837010 w 12191906"/>
              <a:gd name="connsiteY761" fmla="*/ 3767123 h 6857947"/>
              <a:gd name="connsiteX762" fmla="*/ 3833961 w 12191906"/>
              <a:gd name="connsiteY762" fmla="*/ 3767656 h 6857947"/>
              <a:gd name="connsiteX763" fmla="*/ 3831294 w 12191906"/>
              <a:gd name="connsiteY763" fmla="*/ 3753178 h 6857947"/>
              <a:gd name="connsiteX764" fmla="*/ 3834342 w 12191906"/>
              <a:gd name="connsiteY764" fmla="*/ 3752645 h 6857947"/>
              <a:gd name="connsiteX765" fmla="*/ 3704473 w 12191906"/>
              <a:gd name="connsiteY765" fmla="*/ 3727499 h 6857947"/>
              <a:gd name="connsiteX766" fmla="*/ 3706759 w 12191906"/>
              <a:gd name="connsiteY766" fmla="*/ 3762170 h 6857947"/>
              <a:gd name="connsiteX767" fmla="*/ 3749276 w 12191906"/>
              <a:gd name="connsiteY767" fmla="*/ 3749368 h 6857947"/>
              <a:gd name="connsiteX768" fmla="*/ 3704473 w 12191906"/>
              <a:gd name="connsiteY768" fmla="*/ 3727499 h 6857947"/>
              <a:gd name="connsiteX769" fmla="*/ 3816733 w 12191906"/>
              <a:gd name="connsiteY769" fmla="*/ 3712259 h 6857947"/>
              <a:gd name="connsiteX770" fmla="*/ 3813226 w 12191906"/>
              <a:gd name="connsiteY770" fmla="*/ 3725823 h 6857947"/>
              <a:gd name="connsiteX771" fmla="*/ 3814903 w 12191906"/>
              <a:gd name="connsiteY771" fmla="*/ 3727804 h 6857947"/>
              <a:gd name="connsiteX772" fmla="*/ 3820466 w 12191906"/>
              <a:gd name="connsiteY772" fmla="*/ 3716298 h 6857947"/>
              <a:gd name="connsiteX773" fmla="*/ 3816733 w 12191906"/>
              <a:gd name="connsiteY773" fmla="*/ 3712259 h 6857947"/>
              <a:gd name="connsiteX774" fmla="*/ 2390805 w 12191906"/>
              <a:gd name="connsiteY774" fmla="*/ 3705995 h 6857947"/>
              <a:gd name="connsiteX775" fmla="*/ 2387808 w 12191906"/>
              <a:gd name="connsiteY775" fmla="*/ 3706552 h 6857947"/>
              <a:gd name="connsiteX776" fmla="*/ 2390495 w 12191906"/>
              <a:gd name="connsiteY776" fmla="*/ 3721011 h 6857947"/>
              <a:gd name="connsiteX777" fmla="*/ 2393492 w 12191906"/>
              <a:gd name="connsiteY777" fmla="*/ 3720455 h 6857947"/>
              <a:gd name="connsiteX778" fmla="*/ 2390805 w 12191906"/>
              <a:gd name="connsiteY778" fmla="*/ 3705995 h 6857947"/>
              <a:gd name="connsiteX779" fmla="*/ 3795626 w 12191906"/>
              <a:gd name="connsiteY779" fmla="*/ 3687113 h 6857947"/>
              <a:gd name="connsiteX780" fmla="*/ 3761873 w 12191906"/>
              <a:gd name="connsiteY780" fmla="*/ 3693361 h 6857947"/>
              <a:gd name="connsiteX781" fmla="*/ 3776501 w 12191906"/>
              <a:gd name="connsiteY781" fmla="*/ 3768723 h 6857947"/>
              <a:gd name="connsiteX782" fmla="*/ 3780082 w 12191906"/>
              <a:gd name="connsiteY782" fmla="*/ 3775124 h 6857947"/>
              <a:gd name="connsiteX783" fmla="*/ 3801340 w 12191906"/>
              <a:gd name="connsiteY783" fmla="*/ 3771162 h 6857947"/>
              <a:gd name="connsiteX784" fmla="*/ 3801948 w 12191906"/>
              <a:gd name="connsiteY784" fmla="*/ 3743653 h 6857947"/>
              <a:gd name="connsiteX785" fmla="*/ 3816428 w 12191906"/>
              <a:gd name="connsiteY785" fmla="*/ 3740986 h 6857947"/>
              <a:gd name="connsiteX786" fmla="*/ 3813151 w 12191906"/>
              <a:gd name="connsiteY786" fmla="*/ 3725899 h 6857947"/>
              <a:gd name="connsiteX787" fmla="*/ 3795626 w 12191906"/>
              <a:gd name="connsiteY787" fmla="*/ 3687113 h 6857947"/>
              <a:gd name="connsiteX788" fmla="*/ 3722228 w 12191906"/>
              <a:gd name="connsiteY788" fmla="*/ 3674768 h 6857947"/>
              <a:gd name="connsiteX789" fmla="*/ 3732058 w 12191906"/>
              <a:gd name="connsiteY789" fmla="*/ 3728032 h 6857947"/>
              <a:gd name="connsiteX790" fmla="*/ 3746230 w 12191906"/>
              <a:gd name="connsiteY790" fmla="*/ 3721097 h 6857947"/>
              <a:gd name="connsiteX791" fmla="*/ 3722228 w 12191906"/>
              <a:gd name="connsiteY791" fmla="*/ 3674768 h 6857947"/>
              <a:gd name="connsiteX792" fmla="*/ 3875191 w 12191906"/>
              <a:gd name="connsiteY792" fmla="*/ 3653585 h 6857947"/>
              <a:gd name="connsiteX793" fmla="*/ 3877478 w 12191906"/>
              <a:gd name="connsiteY793" fmla="*/ 3663338 h 6857947"/>
              <a:gd name="connsiteX794" fmla="*/ 3848289 w 12191906"/>
              <a:gd name="connsiteY794" fmla="*/ 3693133 h 6857947"/>
              <a:gd name="connsiteX795" fmla="*/ 3838534 w 12191906"/>
              <a:gd name="connsiteY795" fmla="*/ 3665853 h 6857947"/>
              <a:gd name="connsiteX796" fmla="*/ 3875191 w 12191906"/>
              <a:gd name="connsiteY796" fmla="*/ 3653585 h 6857947"/>
              <a:gd name="connsiteX797" fmla="*/ 3791980 w 12191906"/>
              <a:gd name="connsiteY797" fmla="*/ 3625531 h 6857947"/>
              <a:gd name="connsiteX798" fmla="*/ 3788983 w 12191906"/>
              <a:gd name="connsiteY798" fmla="*/ 3626087 h 6857947"/>
              <a:gd name="connsiteX799" fmla="*/ 3791682 w 12191906"/>
              <a:gd name="connsiteY799" fmla="*/ 3640622 h 6857947"/>
              <a:gd name="connsiteX800" fmla="*/ 3794679 w 12191906"/>
              <a:gd name="connsiteY800" fmla="*/ 3640065 h 6857947"/>
              <a:gd name="connsiteX801" fmla="*/ 3791980 w 12191906"/>
              <a:gd name="connsiteY801" fmla="*/ 3625531 h 6857947"/>
              <a:gd name="connsiteX802" fmla="*/ 3742726 w 12191906"/>
              <a:gd name="connsiteY802" fmla="*/ 3610760 h 6857947"/>
              <a:gd name="connsiteX803" fmla="*/ 3736478 w 12191906"/>
              <a:gd name="connsiteY803" fmla="*/ 3643603 h 6857947"/>
              <a:gd name="connsiteX804" fmla="*/ 3742726 w 12191906"/>
              <a:gd name="connsiteY804" fmla="*/ 3610760 h 6857947"/>
              <a:gd name="connsiteX805" fmla="*/ 3893329 w 12191906"/>
              <a:gd name="connsiteY805" fmla="*/ 3606417 h 6857947"/>
              <a:gd name="connsiteX806" fmla="*/ 3899579 w 12191906"/>
              <a:gd name="connsiteY806" fmla="*/ 3633849 h 6857947"/>
              <a:gd name="connsiteX807" fmla="*/ 3882127 w 12191906"/>
              <a:gd name="connsiteY807" fmla="*/ 3639259 h 6857947"/>
              <a:gd name="connsiteX808" fmla="*/ 3876105 w 12191906"/>
              <a:gd name="connsiteY808" fmla="*/ 3632401 h 6857947"/>
              <a:gd name="connsiteX809" fmla="*/ 3893329 w 12191906"/>
              <a:gd name="connsiteY809" fmla="*/ 3606417 h 6857947"/>
              <a:gd name="connsiteX810" fmla="*/ 3722381 w 12191906"/>
              <a:gd name="connsiteY810" fmla="*/ 3548200 h 6857947"/>
              <a:gd name="connsiteX811" fmla="*/ 3715979 w 12191906"/>
              <a:gd name="connsiteY811" fmla="*/ 3578528 h 6857947"/>
              <a:gd name="connsiteX812" fmla="*/ 3730836 w 12191906"/>
              <a:gd name="connsiteY812" fmla="*/ 3575708 h 6857947"/>
              <a:gd name="connsiteX813" fmla="*/ 3722381 w 12191906"/>
              <a:gd name="connsiteY813" fmla="*/ 3548200 h 6857947"/>
              <a:gd name="connsiteX814" fmla="*/ 3751038 w 12191906"/>
              <a:gd name="connsiteY814" fmla="*/ 3510862 h 6857947"/>
              <a:gd name="connsiteX815" fmla="*/ 3763303 w 12191906"/>
              <a:gd name="connsiteY815" fmla="*/ 3525416 h 6857947"/>
              <a:gd name="connsiteX816" fmla="*/ 3771761 w 12191906"/>
              <a:gd name="connsiteY816" fmla="*/ 3519320 h 6857947"/>
              <a:gd name="connsiteX817" fmla="*/ 3777475 w 12191906"/>
              <a:gd name="connsiteY817" fmla="*/ 3523283 h 6857947"/>
              <a:gd name="connsiteX818" fmla="*/ 3777019 w 12191906"/>
              <a:gd name="connsiteY818" fmla="*/ 3586453 h 6857947"/>
              <a:gd name="connsiteX819" fmla="*/ 3801094 w 12191906"/>
              <a:gd name="connsiteY819" fmla="*/ 3554220 h 6857947"/>
              <a:gd name="connsiteX820" fmla="*/ 3792487 w 12191906"/>
              <a:gd name="connsiteY820" fmla="*/ 3520539 h 6857947"/>
              <a:gd name="connsiteX821" fmla="*/ 3773285 w 12191906"/>
              <a:gd name="connsiteY821" fmla="*/ 3518177 h 6857947"/>
              <a:gd name="connsiteX822" fmla="*/ 3774809 w 12191906"/>
              <a:gd name="connsiteY822" fmla="*/ 3516882 h 6857947"/>
              <a:gd name="connsiteX823" fmla="*/ 3768789 w 12191906"/>
              <a:gd name="connsiteY823" fmla="*/ 3516729 h 6857947"/>
              <a:gd name="connsiteX824" fmla="*/ 3751038 w 12191906"/>
              <a:gd name="connsiteY824" fmla="*/ 3510862 h 6857947"/>
              <a:gd name="connsiteX825" fmla="*/ 2115451 w 12191906"/>
              <a:gd name="connsiteY825" fmla="*/ 3487216 h 6857947"/>
              <a:gd name="connsiteX826" fmla="*/ 2112379 w 12191906"/>
              <a:gd name="connsiteY826" fmla="*/ 3487786 h 6857947"/>
              <a:gd name="connsiteX827" fmla="*/ 2115079 w 12191906"/>
              <a:gd name="connsiteY827" fmla="*/ 3502321 h 6857947"/>
              <a:gd name="connsiteX828" fmla="*/ 2118149 w 12191906"/>
              <a:gd name="connsiteY828" fmla="*/ 3501750 h 6857947"/>
              <a:gd name="connsiteX829" fmla="*/ 2115451 w 12191906"/>
              <a:gd name="connsiteY829" fmla="*/ 3487216 h 6857947"/>
              <a:gd name="connsiteX830" fmla="*/ 3880526 w 12191906"/>
              <a:gd name="connsiteY830" fmla="*/ 3430700 h 6857947"/>
              <a:gd name="connsiteX831" fmla="*/ 3851642 w 12191906"/>
              <a:gd name="connsiteY831" fmla="*/ 3494098 h 6857947"/>
              <a:gd name="connsiteX832" fmla="*/ 3841429 w 12191906"/>
              <a:gd name="connsiteY832" fmla="*/ 3482744 h 6857947"/>
              <a:gd name="connsiteX833" fmla="*/ 3857282 w 12191906"/>
              <a:gd name="connsiteY833" fmla="*/ 3432909 h 6857947"/>
              <a:gd name="connsiteX834" fmla="*/ 3880526 w 12191906"/>
              <a:gd name="connsiteY834" fmla="*/ 3430700 h 6857947"/>
              <a:gd name="connsiteX835" fmla="*/ 3782524 w 12191906"/>
              <a:gd name="connsiteY835" fmla="*/ 3372395 h 6857947"/>
              <a:gd name="connsiteX836" fmla="*/ 3779529 w 12191906"/>
              <a:gd name="connsiteY836" fmla="*/ 3372950 h 6857947"/>
              <a:gd name="connsiteX837" fmla="*/ 3782228 w 12191906"/>
              <a:gd name="connsiteY837" fmla="*/ 3387484 h 6857947"/>
              <a:gd name="connsiteX838" fmla="*/ 3785223 w 12191906"/>
              <a:gd name="connsiteY838" fmla="*/ 3386927 h 6857947"/>
              <a:gd name="connsiteX839" fmla="*/ 3782524 w 12191906"/>
              <a:gd name="connsiteY839" fmla="*/ 3372395 h 6857947"/>
              <a:gd name="connsiteX840" fmla="*/ 3882584 w 12191906"/>
              <a:gd name="connsiteY840" fmla="*/ 3346976 h 6857947"/>
              <a:gd name="connsiteX841" fmla="*/ 3895769 w 12191906"/>
              <a:gd name="connsiteY841" fmla="*/ 3418358 h 6857947"/>
              <a:gd name="connsiteX842" fmla="*/ 3875191 w 12191906"/>
              <a:gd name="connsiteY842" fmla="*/ 3400229 h 6857947"/>
              <a:gd name="connsiteX843" fmla="*/ 3857205 w 12191906"/>
              <a:gd name="connsiteY843" fmla="*/ 3403581 h 6857947"/>
              <a:gd name="connsiteX844" fmla="*/ 3858273 w 12191906"/>
              <a:gd name="connsiteY844" fmla="*/ 3404724 h 6857947"/>
              <a:gd name="connsiteX845" fmla="*/ 3854157 w 12191906"/>
              <a:gd name="connsiteY845" fmla="*/ 3417751 h 6857947"/>
              <a:gd name="connsiteX846" fmla="*/ 3850423 w 12191906"/>
              <a:gd name="connsiteY846" fmla="*/ 3413712 h 6857947"/>
              <a:gd name="connsiteX847" fmla="*/ 3855985 w 12191906"/>
              <a:gd name="connsiteY847" fmla="*/ 3402285 h 6857947"/>
              <a:gd name="connsiteX848" fmla="*/ 3857053 w 12191906"/>
              <a:gd name="connsiteY848" fmla="*/ 3403428 h 6857947"/>
              <a:gd name="connsiteX849" fmla="*/ 3851719 w 12191906"/>
              <a:gd name="connsiteY849" fmla="*/ 3374709 h 6857947"/>
              <a:gd name="connsiteX850" fmla="*/ 3869810 w 12191906"/>
              <a:gd name="connsiteY850" fmla="*/ 3371366 h 6857947"/>
              <a:gd name="connsiteX851" fmla="*/ 3875191 w 12191906"/>
              <a:gd name="connsiteY851" fmla="*/ 3400152 h 6857947"/>
              <a:gd name="connsiteX852" fmla="*/ 3882203 w 12191906"/>
              <a:gd name="connsiteY852" fmla="*/ 3387509 h 6857947"/>
              <a:gd name="connsiteX853" fmla="*/ 3869872 w 12191906"/>
              <a:gd name="connsiteY853" fmla="*/ 3371326 h 6857947"/>
              <a:gd name="connsiteX854" fmla="*/ 3882584 w 12191906"/>
              <a:gd name="connsiteY854" fmla="*/ 3346976 h 6857947"/>
              <a:gd name="connsiteX855" fmla="*/ 3829694 w 12191906"/>
              <a:gd name="connsiteY855" fmla="*/ 3330594 h 6857947"/>
              <a:gd name="connsiteX856" fmla="*/ 3842649 w 12191906"/>
              <a:gd name="connsiteY856" fmla="*/ 3365186 h 6857947"/>
              <a:gd name="connsiteX857" fmla="*/ 3839601 w 12191906"/>
              <a:gd name="connsiteY857" fmla="*/ 3373795 h 6857947"/>
              <a:gd name="connsiteX858" fmla="*/ 3799516 w 12191906"/>
              <a:gd name="connsiteY858" fmla="*/ 3359168 h 6857947"/>
              <a:gd name="connsiteX859" fmla="*/ 3829694 w 12191906"/>
              <a:gd name="connsiteY859" fmla="*/ 3330594 h 6857947"/>
              <a:gd name="connsiteX860" fmla="*/ 3867647 w 12191906"/>
              <a:gd name="connsiteY860" fmla="*/ 3310326 h 6857947"/>
              <a:gd name="connsiteX861" fmla="*/ 3870390 w 12191906"/>
              <a:gd name="connsiteY861" fmla="*/ 3322745 h 6857947"/>
              <a:gd name="connsiteX862" fmla="*/ 3853547 w 12191906"/>
              <a:gd name="connsiteY862" fmla="*/ 3328308 h 6857947"/>
              <a:gd name="connsiteX863" fmla="*/ 3850956 w 12191906"/>
              <a:gd name="connsiteY863" fmla="*/ 3319164 h 6857947"/>
              <a:gd name="connsiteX864" fmla="*/ 3867647 w 12191906"/>
              <a:gd name="connsiteY864" fmla="*/ 3310326 h 6857947"/>
              <a:gd name="connsiteX865" fmla="*/ 3894244 w 12191906"/>
              <a:gd name="connsiteY865" fmla="*/ 3309412 h 6857947"/>
              <a:gd name="connsiteX866" fmla="*/ 3898740 w 12191906"/>
              <a:gd name="connsiteY866" fmla="*/ 3333490 h 6857947"/>
              <a:gd name="connsiteX867" fmla="*/ 3894472 w 12191906"/>
              <a:gd name="connsiteY867" fmla="*/ 3335316 h 6857947"/>
              <a:gd name="connsiteX868" fmla="*/ 3886623 w 12191906"/>
              <a:gd name="connsiteY868" fmla="*/ 3311696 h 6857947"/>
              <a:gd name="connsiteX869" fmla="*/ 3894244 w 12191906"/>
              <a:gd name="connsiteY869" fmla="*/ 3309412 h 6857947"/>
              <a:gd name="connsiteX870" fmla="*/ 3811726 w 12191906"/>
              <a:gd name="connsiteY870" fmla="*/ 3277152 h 6857947"/>
              <a:gd name="connsiteX871" fmla="*/ 3808654 w 12191906"/>
              <a:gd name="connsiteY871" fmla="*/ 3277723 h 6857947"/>
              <a:gd name="connsiteX872" fmla="*/ 3811340 w 12191906"/>
              <a:gd name="connsiteY872" fmla="*/ 3292180 h 6857947"/>
              <a:gd name="connsiteX873" fmla="*/ 3814413 w 12191906"/>
              <a:gd name="connsiteY873" fmla="*/ 3291610 h 6857947"/>
              <a:gd name="connsiteX874" fmla="*/ 3811726 w 12191906"/>
              <a:gd name="connsiteY874" fmla="*/ 3277152 h 6857947"/>
              <a:gd name="connsiteX875" fmla="*/ 3864903 w 12191906"/>
              <a:gd name="connsiteY875" fmla="*/ 3265757 h 6857947"/>
              <a:gd name="connsiteX876" fmla="*/ 3870161 w 12191906"/>
              <a:gd name="connsiteY876" fmla="*/ 3314668 h 6857947"/>
              <a:gd name="connsiteX877" fmla="*/ 3849127 w 12191906"/>
              <a:gd name="connsiteY877" fmla="*/ 3276347 h 6857947"/>
              <a:gd name="connsiteX878" fmla="*/ 3864903 w 12191906"/>
              <a:gd name="connsiteY878" fmla="*/ 3265757 h 6857947"/>
              <a:gd name="connsiteX879" fmla="*/ 3864598 w 12191906"/>
              <a:gd name="connsiteY879" fmla="*/ 3242286 h 6857947"/>
              <a:gd name="connsiteX880" fmla="*/ 3865512 w 12191906"/>
              <a:gd name="connsiteY880" fmla="*/ 3247089 h 6857947"/>
              <a:gd name="connsiteX881" fmla="*/ 3856443 w 12191906"/>
              <a:gd name="connsiteY881" fmla="*/ 3248766 h 6857947"/>
              <a:gd name="connsiteX882" fmla="*/ 3855529 w 12191906"/>
              <a:gd name="connsiteY882" fmla="*/ 3243964 h 6857947"/>
              <a:gd name="connsiteX883" fmla="*/ 3864598 w 12191906"/>
              <a:gd name="connsiteY883" fmla="*/ 3242286 h 6857947"/>
              <a:gd name="connsiteX884" fmla="*/ 2513082 w 12191906"/>
              <a:gd name="connsiteY884" fmla="*/ 3203543 h 6857947"/>
              <a:gd name="connsiteX885" fmla="*/ 2510085 w 12191906"/>
              <a:gd name="connsiteY885" fmla="*/ 3204100 h 6857947"/>
              <a:gd name="connsiteX886" fmla="*/ 2512772 w 12191906"/>
              <a:gd name="connsiteY886" fmla="*/ 3218558 h 6857947"/>
              <a:gd name="connsiteX887" fmla="*/ 2515769 w 12191906"/>
              <a:gd name="connsiteY887" fmla="*/ 3218003 h 6857947"/>
              <a:gd name="connsiteX888" fmla="*/ 2513082 w 12191906"/>
              <a:gd name="connsiteY888" fmla="*/ 3203543 h 6857947"/>
              <a:gd name="connsiteX889" fmla="*/ 3784105 w 12191906"/>
              <a:gd name="connsiteY889" fmla="*/ 3176087 h 6857947"/>
              <a:gd name="connsiteX890" fmla="*/ 3768943 w 12191906"/>
              <a:gd name="connsiteY890" fmla="*/ 3181773 h 6857947"/>
              <a:gd name="connsiteX891" fmla="*/ 3774657 w 12191906"/>
              <a:gd name="connsiteY891" fmla="*/ 3208372 h 6857947"/>
              <a:gd name="connsiteX892" fmla="*/ 3757819 w 12191906"/>
              <a:gd name="connsiteY892" fmla="*/ 3213703 h 6857947"/>
              <a:gd name="connsiteX893" fmla="*/ 3766887 w 12191906"/>
              <a:gd name="connsiteY893" fmla="*/ 3262465 h 6857947"/>
              <a:gd name="connsiteX894" fmla="*/ 3773971 w 12191906"/>
              <a:gd name="connsiteY894" fmla="*/ 3209133 h 6857947"/>
              <a:gd name="connsiteX895" fmla="*/ 3782961 w 12191906"/>
              <a:gd name="connsiteY895" fmla="*/ 3206085 h 6857947"/>
              <a:gd name="connsiteX896" fmla="*/ 3783033 w 12191906"/>
              <a:gd name="connsiteY896" fmla="*/ 3207164 h 6857947"/>
              <a:gd name="connsiteX897" fmla="*/ 3782353 w 12191906"/>
              <a:gd name="connsiteY897" fmla="*/ 3208904 h 6857947"/>
              <a:gd name="connsiteX898" fmla="*/ 3790885 w 12191906"/>
              <a:gd name="connsiteY898" fmla="*/ 3219568 h 6857947"/>
              <a:gd name="connsiteX899" fmla="*/ 3792867 w 12191906"/>
              <a:gd name="connsiteY899" fmla="*/ 3214464 h 6857947"/>
              <a:gd name="connsiteX900" fmla="*/ 3783039 w 12191906"/>
              <a:gd name="connsiteY900" fmla="*/ 3207380 h 6857947"/>
              <a:gd name="connsiteX901" fmla="*/ 3783039 w 12191906"/>
              <a:gd name="connsiteY901" fmla="*/ 3207224 h 6857947"/>
              <a:gd name="connsiteX902" fmla="*/ 3783571 w 12191906"/>
              <a:gd name="connsiteY902" fmla="*/ 3205778 h 6857947"/>
              <a:gd name="connsiteX903" fmla="*/ 3782963 w 12191906"/>
              <a:gd name="connsiteY903" fmla="*/ 3206081 h 6857947"/>
              <a:gd name="connsiteX904" fmla="*/ 3786258 w 12191906"/>
              <a:gd name="connsiteY904" fmla="*/ 3192336 h 6857947"/>
              <a:gd name="connsiteX905" fmla="*/ 3798520 w 12191906"/>
              <a:gd name="connsiteY905" fmla="*/ 3189635 h 6857947"/>
              <a:gd name="connsiteX906" fmla="*/ 3798598 w 12191906"/>
              <a:gd name="connsiteY906" fmla="*/ 3189714 h 6857947"/>
              <a:gd name="connsiteX907" fmla="*/ 3797745 w 12191906"/>
              <a:gd name="connsiteY907" fmla="*/ 3189927 h 6857947"/>
              <a:gd name="connsiteX908" fmla="*/ 3806507 w 12191906"/>
              <a:gd name="connsiteY908" fmla="*/ 3217585 h 6857947"/>
              <a:gd name="connsiteX909" fmla="*/ 3812147 w 12191906"/>
              <a:gd name="connsiteY909" fmla="*/ 3215225 h 6857947"/>
              <a:gd name="connsiteX910" fmla="*/ 3798694 w 12191906"/>
              <a:gd name="connsiteY910" fmla="*/ 3189763 h 6857947"/>
              <a:gd name="connsiteX911" fmla="*/ 3799879 w 12191906"/>
              <a:gd name="connsiteY911" fmla="*/ 3189394 h 6857947"/>
              <a:gd name="connsiteX912" fmla="*/ 3798582 w 12191906"/>
              <a:gd name="connsiteY912" fmla="*/ 3189610 h 6857947"/>
              <a:gd name="connsiteX913" fmla="*/ 3798582 w 12191906"/>
              <a:gd name="connsiteY913" fmla="*/ 3189546 h 6857947"/>
              <a:gd name="connsiteX914" fmla="*/ 3784105 w 12191906"/>
              <a:gd name="connsiteY914" fmla="*/ 3176087 h 6857947"/>
              <a:gd name="connsiteX915" fmla="*/ 3760789 w 12191906"/>
              <a:gd name="connsiteY915" fmla="*/ 3167981 h 6857947"/>
              <a:gd name="connsiteX916" fmla="*/ 3758810 w 12191906"/>
              <a:gd name="connsiteY916" fmla="*/ 3173087 h 6857947"/>
              <a:gd name="connsiteX917" fmla="*/ 3768639 w 12191906"/>
              <a:gd name="connsiteY917" fmla="*/ 3180096 h 6857947"/>
              <a:gd name="connsiteX918" fmla="*/ 3768639 w 12191906"/>
              <a:gd name="connsiteY918" fmla="*/ 3180253 h 6857947"/>
              <a:gd name="connsiteX919" fmla="*/ 3768637 w 12191906"/>
              <a:gd name="connsiteY919" fmla="*/ 3180247 h 6857947"/>
              <a:gd name="connsiteX920" fmla="*/ 3768027 w 12191906"/>
              <a:gd name="connsiteY920" fmla="*/ 3181772 h 6857947"/>
              <a:gd name="connsiteX921" fmla="*/ 3768941 w 12191906"/>
              <a:gd name="connsiteY921" fmla="*/ 3181696 h 6857947"/>
              <a:gd name="connsiteX922" fmla="*/ 3768649 w 12191906"/>
              <a:gd name="connsiteY922" fmla="*/ 3180300 h 6857947"/>
              <a:gd name="connsiteX923" fmla="*/ 3769325 w 12191906"/>
              <a:gd name="connsiteY923" fmla="*/ 3178650 h 6857947"/>
              <a:gd name="connsiteX924" fmla="*/ 3760789 w 12191906"/>
              <a:gd name="connsiteY924" fmla="*/ 3167981 h 6857947"/>
              <a:gd name="connsiteX925" fmla="*/ 3900341 w 12191906"/>
              <a:gd name="connsiteY925" fmla="*/ 3155650 h 6857947"/>
              <a:gd name="connsiteX926" fmla="*/ 3908038 w 12191906"/>
              <a:gd name="connsiteY926" fmla="*/ 3175232 h 6857947"/>
              <a:gd name="connsiteX927" fmla="*/ 3900645 w 12191906"/>
              <a:gd name="connsiteY927" fmla="*/ 3192681 h 6857947"/>
              <a:gd name="connsiteX928" fmla="*/ 3900341 w 12191906"/>
              <a:gd name="connsiteY928" fmla="*/ 3155650 h 6857947"/>
              <a:gd name="connsiteX929" fmla="*/ 2534095 w 12191906"/>
              <a:gd name="connsiteY929" fmla="*/ 3153522 h 6857947"/>
              <a:gd name="connsiteX930" fmla="*/ 2523046 w 12191906"/>
              <a:gd name="connsiteY930" fmla="*/ 3159388 h 6857947"/>
              <a:gd name="connsiteX931" fmla="*/ 2535162 w 12191906"/>
              <a:gd name="connsiteY931" fmla="*/ 3186740 h 6857947"/>
              <a:gd name="connsiteX932" fmla="*/ 2539124 w 12191906"/>
              <a:gd name="connsiteY932" fmla="*/ 3180264 h 6857947"/>
              <a:gd name="connsiteX933" fmla="*/ 2534095 w 12191906"/>
              <a:gd name="connsiteY933" fmla="*/ 3153522 h 6857947"/>
              <a:gd name="connsiteX934" fmla="*/ 2534019 w 12191906"/>
              <a:gd name="connsiteY934" fmla="*/ 3153216 h 6857947"/>
              <a:gd name="connsiteX935" fmla="*/ 2534095 w 12191906"/>
              <a:gd name="connsiteY935" fmla="*/ 3153445 h 6857947"/>
              <a:gd name="connsiteX936" fmla="*/ 2534248 w 12191906"/>
              <a:gd name="connsiteY936" fmla="*/ 3153367 h 6857947"/>
              <a:gd name="connsiteX937" fmla="*/ 2534019 w 12191906"/>
              <a:gd name="connsiteY937" fmla="*/ 3153216 h 6857947"/>
              <a:gd name="connsiteX938" fmla="*/ 3782152 w 12191906"/>
              <a:gd name="connsiteY938" fmla="*/ 3152741 h 6857947"/>
              <a:gd name="connsiteX939" fmla="*/ 3773086 w 12191906"/>
              <a:gd name="connsiteY939" fmla="*/ 3154424 h 6857947"/>
              <a:gd name="connsiteX940" fmla="*/ 3773977 w 12191906"/>
              <a:gd name="connsiteY940" fmla="*/ 3159218 h 6857947"/>
              <a:gd name="connsiteX941" fmla="*/ 3783041 w 12191906"/>
              <a:gd name="connsiteY941" fmla="*/ 3157534 h 6857947"/>
              <a:gd name="connsiteX942" fmla="*/ 3782152 w 12191906"/>
              <a:gd name="connsiteY942" fmla="*/ 3152741 h 6857947"/>
              <a:gd name="connsiteX943" fmla="*/ 2538133 w 12191906"/>
              <a:gd name="connsiteY943" fmla="*/ 3140264 h 6857947"/>
              <a:gd name="connsiteX944" fmla="*/ 2535314 w 12191906"/>
              <a:gd name="connsiteY944" fmla="*/ 3152911 h 6857947"/>
              <a:gd name="connsiteX945" fmla="*/ 2534171 w 12191906"/>
              <a:gd name="connsiteY945" fmla="*/ 3153522 h 6857947"/>
              <a:gd name="connsiteX946" fmla="*/ 2536228 w 12191906"/>
              <a:gd name="connsiteY946" fmla="*/ 3155807 h 6857947"/>
              <a:gd name="connsiteX947" fmla="*/ 2541867 w 12191906"/>
              <a:gd name="connsiteY947" fmla="*/ 3144302 h 6857947"/>
              <a:gd name="connsiteX948" fmla="*/ 2538133 w 12191906"/>
              <a:gd name="connsiteY948" fmla="*/ 3140264 h 6857947"/>
              <a:gd name="connsiteX949" fmla="*/ 3902170 w 12191906"/>
              <a:gd name="connsiteY949" fmla="*/ 3111762 h 6857947"/>
              <a:gd name="connsiteX950" fmla="*/ 3905904 w 12191906"/>
              <a:gd name="connsiteY950" fmla="*/ 3115799 h 6857947"/>
              <a:gd name="connsiteX951" fmla="*/ 3900417 w 12191906"/>
              <a:gd name="connsiteY951" fmla="*/ 3127307 h 6857947"/>
              <a:gd name="connsiteX952" fmla="*/ 3899350 w 12191906"/>
              <a:gd name="connsiteY952" fmla="*/ 3126160 h 6857947"/>
              <a:gd name="connsiteX953" fmla="*/ 3902018 w 12191906"/>
              <a:gd name="connsiteY953" fmla="*/ 3140489 h 6857947"/>
              <a:gd name="connsiteX954" fmla="*/ 3918631 w 12191906"/>
              <a:gd name="connsiteY954" fmla="*/ 3137441 h 6857947"/>
              <a:gd name="connsiteX955" fmla="*/ 3920995 w 12191906"/>
              <a:gd name="connsiteY955" fmla="*/ 3146888 h 6857947"/>
              <a:gd name="connsiteX956" fmla="*/ 3904609 w 12191906"/>
              <a:gd name="connsiteY956" fmla="*/ 3154888 h 6857947"/>
              <a:gd name="connsiteX957" fmla="*/ 3901941 w 12191906"/>
              <a:gd name="connsiteY957" fmla="*/ 3140412 h 6857947"/>
              <a:gd name="connsiteX958" fmla="*/ 3892567 w 12191906"/>
              <a:gd name="connsiteY958" fmla="*/ 3132106 h 6857947"/>
              <a:gd name="connsiteX959" fmla="*/ 3899121 w 12191906"/>
              <a:gd name="connsiteY959" fmla="*/ 3126010 h 6857947"/>
              <a:gd name="connsiteX960" fmla="*/ 3898055 w 12191906"/>
              <a:gd name="connsiteY960" fmla="*/ 3124789 h 6857947"/>
              <a:gd name="connsiteX961" fmla="*/ 3902170 w 12191906"/>
              <a:gd name="connsiteY961" fmla="*/ 3111762 h 6857947"/>
              <a:gd name="connsiteX962" fmla="*/ 3858425 w 12191906"/>
              <a:gd name="connsiteY962" fmla="*/ 3108484 h 6857947"/>
              <a:gd name="connsiteX963" fmla="*/ 3859339 w 12191906"/>
              <a:gd name="connsiteY963" fmla="*/ 3113285 h 6857947"/>
              <a:gd name="connsiteX964" fmla="*/ 3850269 w 12191906"/>
              <a:gd name="connsiteY964" fmla="*/ 3114962 h 6857947"/>
              <a:gd name="connsiteX965" fmla="*/ 3849355 w 12191906"/>
              <a:gd name="connsiteY965" fmla="*/ 3110160 h 6857947"/>
              <a:gd name="connsiteX966" fmla="*/ 3858425 w 12191906"/>
              <a:gd name="connsiteY966" fmla="*/ 3108484 h 6857947"/>
              <a:gd name="connsiteX967" fmla="*/ 2560410 w 12191906"/>
              <a:gd name="connsiteY967" fmla="*/ 3104723 h 6857947"/>
              <a:gd name="connsiteX968" fmla="*/ 2557413 w 12191906"/>
              <a:gd name="connsiteY968" fmla="*/ 3105279 h 6857947"/>
              <a:gd name="connsiteX969" fmla="*/ 2560097 w 12191906"/>
              <a:gd name="connsiteY969" fmla="*/ 3119740 h 6857947"/>
              <a:gd name="connsiteX970" fmla="*/ 2563094 w 12191906"/>
              <a:gd name="connsiteY970" fmla="*/ 3119185 h 6857947"/>
              <a:gd name="connsiteX971" fmla="*/ 2560410 w 12191906"/>
              <a:gd name="connsiteY971" fmla="*/ 3104723 h 6857947"/>
              <a:gd name="connsiteX972" fmla="*/ 2177044 w 12191906"/>
              <a:gd name="connsiteY972" fmla="*/ 3103280 h 6857947"/>
              <a:gd name="connsiteX973" fmla="*/ 2169500 w 12191906"/>
              <a:gd name="connsiteY973" fmla="*/ 3106328 h 6857947"/>
              <a:gd name="connsiteX974" fmla="*/ 2177425 w 12191906"/>
              <a:gd name="connsiteY974" fmla="*/ 3129264 h 6857947"/>
              <a:gd name="connsiteX975" fmla="*/ 2181541 w 12191906"/>
              <a:gd name="connsiteY975" fmla="*/ 3127359 h 6857947"/>
              <a:gd name="connsiteX976" fmla="*/ 2177044 w 12191906"/>
              <a:gd name="connsiteY976" fmla="*/ 3103280 h 6857947"/>
              <a:gd name="connsiteX977" fmla="*/ 2453834 w 12191906"/>
              <a:gd name="connsiteY977" fmla="*/ 3069657 h 6857947"/>
              <a:gd name="connsiteX978" fmla="*/ 2444770 w 12191906"/>
              <a:gd name="connsiteY978" fmla="*/ 3071341 h 6857947"/>
              <a:gd name="connsiteX979" fmla="*/ 2445675 w 12191906"/>
              <a:gd name="connsiteY979" fmla="*/ 3076212 h 6857947"/>
              <a:gd name="connsiteX980" fmla="*/ 2454739 w 12191906"/>
              <a:gd name="connsiteY980" fmla="*/ 3074525 h 6857947"/>
              <a:gd name="connsiteX981" fmla="*/ 2453834 w 12191906"/>
              <a:gd name="connsiteY981" fmla="*/ 3069657 h 6857947"/>
              <a:gd name="connsiteX982" fmla="*/ 3930289 w 12191906"/>
              <a:gd name="connsiteY982" fmla="*/ 3061545 h 6857947"/>
              <a:gd name="connsiteX983" fmla="*/ 3933949 w 12191906"/>
              <a:gd name="connsiteY983" fmla="*/ 3065584 h 6857947"/>
              <a:gd name="connsiteX984" fmla="*/ 3928461 w 12191906"/>
              <a:gd name="connsiteY984" fmla="*/ 3077090 h 6857947"/>
              <a:gd name="connsiteX985" fmla="*/ 3927242 w 12191906"/>
              <a:gd name="connsiteY985" fmla="*/ 3075794 h 6857947"/>
              <a:gd name="connsiteX986" fmla="*/ 3929755 w 12191906"/>
              <a:gd name="connsiteY986" fmla="*/ 3086920 h 6857947"/>
              <a:gd name="connsiteX987" fmla="*/ 3912838 w 12191906"/>
              <a:gd name="connsiteY987" fmla="*/ 3092481 h 6857947"/>
              <a:gd name="connsiteX988" fmla="*/ 3910324 w 12191906"/>
              <a:gd name="connsiteY988" fmla="*/ 3083262 h 6857947"/>
              <a:gd name="connsiteX989" fmla="*/ 3926404 w 12191906"/>
              <a:gd name="connsiteY989" fmla="*/ 3074804 h 6857947"/>
              <a:gd name="connsiteX990" fmla="*/ 3926175 w 12191906"/>
              <a:gd name="connsiteY990" fmla="*/ 3074577 h 6857947"/>
              <a:gd name="connsiteX991" fmla="*/ 3930289 w 12191906"/>
              <a:gd name="connsiteY991" fmla="*/ 3061545 h 6857947"/>
              <a:gd name="connsiteX992" fmla="*/ 3904761 w 12191906"/>
              <a:gd name="connsiteY992" fmla="*/ 3054917 h 6857947"/>
              <a:gd name="connsiteX993" fmla="*/ 3905676 w 12191906"/>
              <a:gd name="connsiteY993" fmla="*/ 3059794 h 6857947"/>
              <a:gd name="connsiteX994" fmla="*/ 3896607 w 12191906"/>
              <a:gd name="connsiteY994" fmla="*/ 3061469 h 6857947"/>
              <a:gd name="connsiteX995" fmla="*/ 3895692 w 12191906"/>
              <a:gd name="connsiteY995" fmla="*/ 3056593 h 6857947"/>
              <a:gd name="connsiteX996" fmla="*/ 3904761 w 12191906"/>
              <a:gd name="connsiteY996" fmla="*/ 3054917 h 6857947"/>
              <a:gd name="connsiteX997" fmla="*/ 2185811 w 12191906"/>
              <a:gd name="connsiteY997" fmla="*/ 3053447 h 6857947"/>
              <a:gd name="connsiteX998" fmla="*/ 2163104 w 12191906"/>
              <a:gd name="connsiteY998" fmla="*/ 3063353 h 6857947"/>
              <a:gd name="connsiteX999" fmla="*/ 2164933 w 12191906"/>
              <a:gd name="connsiteY999" fmla="*/ 3070591 h 6857947"/>
              <a:gd name="connsiteX1000" fmla="*/ 2189011 w 12191906"/>
              <a:gd name="connsiteY1000" fmla="*/ 3066096 h 6857947"/>
              <a:gd name="connsiteX1001" fmla="*/ 2185811 w 12191906"/>
              <a:gd name="connsiteY1001" fmla="*/ 3053447 h 6857947"/>
              <a:gd name="connsiteX1002" fmla="*/ 3769883 w 12191906"/>
              <a:gd name="connsiteY1002" fmla="*/ 3035032 h 6857947"/>
              <a:gd name="connsiteX1003" fmla="*/ 3760819 w 12191906"/>
              <a:gd name="connsiteY1003" fmla="*/ 3036720 h 6857947"/>
              <a:gd name="connsiteX1004" fmla="*/ 3761723 w 12191906"/>
              <a:gd name="connsiteY1004" fmla="*/ 3041591 h 6857947"/>
              <a:gd name="connsiteX1005" fmla="*/ 3770787 w 12191906"/>
              <a:gd name="connsiteY1005" fmla="*/ 3039905 h 6857947"/>
              <a:gd name="connsiteX1006" fmla="*/ 3769883 w 12191906"/>
              <a:gd name="connsiteY1006" fmla="*/ 3035032 h 6857947"/>
              <a:gd name="connsiteX1007" fmla="*/ 2166905 w 12191906"/>
              <a:gd name="connsiteY1007" fmla="*/ 2969320 h 6857947"/>
              <a:gd name="connsiteX1008" fmla="*/ 2164924 w 12191906"/>
              <a:gd name="connsiteY1008" fmla="*/ 2974425 h 6857947"/>
              <a:gd name="connsiteX1009" fmla="*/ 2175286 w 12191906"/>
              <a:gd name="connsiteY1009" fmla="*/ 2979834 h 6857947"/>
              <a:gd name="connsiteX1010" fmla="*/ 2174067 w 12191906"/>
              <a:gd name="connsiteY1010" fmla="*/ 2982883 h 6857947"/>
              <a:gd name="connsiteX1011" fmla="*/ 2174229 w 12191906"/>
              <a:gd name="connsiteY1011" fmla="*/ 2983086 h 6857947"/>
              <a:gd name="connsiteX1012" fmla="*/ 2174219 w 12191906"/>
              <a:gd name="connsiteY1012" fmla="*/ 2983112 h 6857947"/>
              <a:gd name="connsiteX1013" fmla="*/ 2174271 w 12191906"/>
              <a:gd name="connsiteY1013" fmla="*/ 2983138 h 6857947"/>
              <a:gd name="connsiteX1014" fmla="*/ 2182601 w 12191906"/>
              <a:gd name="connsiteY1014" fmla="*/ 2993552 h 6857947"/>
              <a:gd name="connsiteX1015" fmla="*/ 2184584 w 12191906"/>
              <a:gd name="connsiteY1015" fmla="*/ 2988446 h 6857947"/>
              <a:gd name="connsiteX1016" fmla="*/ 2174271 w 12191906"/>
              <a:gd name="connsiteY1016" fmla="*/ 2983138 h 6857947"/>
              <a:gd name="connsiteX1017" fmla="*/ 2174229 w 12191906"/>
              <a:gd name="connsiteY1017" fmla="*/ 2983086 h 6857947"/>
              <a:gd name="connsiteX1018" fmla="*/ 2175439 w 12191906"/>
              <a:gd name="connsiteY1018" fmla="*/ 2979987 h 6857947"/>
              <a:gd name="connsiteX1019" fmla="*/ 2166905 w 12191906"/>
              <a:gd name="connsiteY1019" fmla="*/ 2969320 h 6857947"/>
              <a:gd name="connsiteX1020" fmla="*/ 3781207 w 12191906"/>
              <a:gd name="connsiteY1020" fmla="*/ 2967197 h 6857947"/>
              <a:gd name="connsiteX1021" fmla="*/ 3779303 w 12191906"/>
              <a:gd name="connsiteY1021" fmla="*/ 3013907 h 6857947"/>
              <a:gd name="connsiteX1022" fmla="*/ 3781207 w 12191906"/>
              <a:gd name="connsiteY1022" fmla="*/ 2967197 h 6857947"/>
              <a:gd name="connsiteX1023" fmla="*/ 3792280 w 12191906"/>
              <a:gd name="connsiteY1023" fmla="*/ 2920967 h 6857947"/>
              <a:gd name="connsiteX1024" fmla="*/ 3789283 w 12191906"/>
              <a:gd name="connsiteY1024" fmla="*/ 2921523 h 6857947"/>
              <a:gd name="connsiteX1025" fmla="*/ 3791982 w 12191906"/>
              <a:gd name="connsiteY1025" fmla="*/ 2936058 h 6857947"/>
              <a:gd name="connsiteX1026" fmla="*/ 3794979 w 12191906"/>
              <a:gd name="connsiteY1026" fmla="*/ 2935500 h 6857947"/>
              <a:gd name="connsiteX1027" fmla="*/ 3792280 w 12191906"/>
              <a:gd name="connsiteY1027" fmla="*/ 2920967 h 6857947"/>
              <a:gd name="connsiteX1028" fmla="*/ 2939867 w 12191906"/>
              <a:gd name="connsiteY1028" fmla="*/ 2916854 h 6857947"/>
              <a:gd name="connsiteX1029" fmla="*/ 2924778 w 12191906"/>
              <a:gd name="connsiteY1029" fmla="*/ 2919673 h 6857947"/>
              <a:gd name="connsiteX1030" fmla="*/ 2927600 w 12191906"/>
              <a:gd name="connsiteY1030" fmla="*/ 2931940 h 6857947"/>
              <a:gd name="connsiteX1031" fmla="*/ 2941773 w 12191906"/>
              <a:gd name="connsiteY1031" fmla="*/ 2923864 h 6857947"/>
              <a:gd name="connsiteX1032" fmla="*/ 2939867 w 12191906"/>
              <a:gd name="connsiteY1032" fmla="*/ 2916854 h 6857947"/>
              <a:gd name="connsiteX1033" fmla="*/ 3813670 w 12191906"/>
              <a:gd name="connsiteY1033" fmla="*/ 2889703 h 6857947"/>
              <a:gd name="connsiteX1034" fmla="*/ 3810469 w 12191906"/>
              <a:gd name="connsiteY1034" fmla="*/ 2896332 h 6857947"/>
              <a:gd name="connsiteX1035" fmla="*/ 3814204 w 12191906"/>
              <a:gd name="connsiteY1035" fmla="*/ 2900371 h 6857947"/>
              <a:gd name="connsiteX1036" fmla="*/ 3813670 w 12191906"/>
              <a:gd name="connsiteY1036" fmla="*/ 2889703 h 6857947"/>
              <a:gd name="connsiteX1037" fmla="*/ 2243431 w 12191906"/>
              <a:gd name="connsiteY1037" fmla="*/ 2863769 h 6857947"/>
              <a:gd name="connsiteX1038" fmla="*/ 2240435 w 12191906"/>
              <a:gd name="connsiteY1038" fmla="*/ 2864325 h 6857947"/>
              <a:gd name="connsiteX1039" fmla="*/ 2243135 w 12191906"/>
              <a:gd name="connsiteY1039" fmla="*/ 2878860 h 6857947"/>
              <a:gd name="connsiteX1040" fmla="*/ 2246132 w 12191906"/>
              <a:gd name="connsiteY1040" fmla="*/ 2878303 h 6857947"/>
              <a:gd name="connsiteX1041" fmla="*/ 2243431 w 12191906"/>
              <a:gd name="connsiteY1041" fmla="*/ 2863769 h 6857947"/>
              <a:gd name="connsiteX1042" fmla="*/ 3820300 w 12191906"/>
              <a:gd name="connsiteY1042" fmla="*/ 2855487 h 6857947"/>
              <a:gd name="connsiteX1043" fmla="*/ 3813660 w 12191906"/>
              <a:gd name="connsiteY1043" fmla="*/ 2860507 h 6857947"/>
              <a:gd name="connsiteX1044" fmla="*/ 3816097 w 12191906"/>
              <a:gd name="connsiteY1044" fmla="*/ 2879554 h 6857947"/>
              <a:gd name="connsiteX1045" fmla="*/ 3800335 w 12191906"/>
              <a:gd name="connsiteY1045" fmla="*/ 2861736 h 6857947"/>
              <a:gd name="connsiteX1046" fmla="*/ 3813746 w 12191906"/>
              <a:gd name="connsiteY1046" fmla="*/ 2889702 h 6857947"/>
              <a:gd name="connsiteX1047" fmla="*/ 3816108 w 12191906"/>
              <a:gd name="connsiteY1047" fmla="*/ 2884825 h 6857947"/>
              <a:gd name="connsiteX1048" fmla="*/ 3818395 w 12191906"/>
              <a:gd name="connsiteY1048" fmla="*/ 2887339 h 6857947"/>
              <a:gd name="connsiteX1049" fmla="*/ 3816142 w 12191906"/>
              <a:gd name="connsiteY1049" fmla="*/ 2879683 h 6857947"/>
              <a:gd name="connsiteX1050" fmla="*/ 3824872 w 12191906"/>
              <a:gd name="connsiteY1050" fmla="*/ 2889627 h 6857947"/>
              <a:gd name="connsiteX1051" fmla="*/ 3820300 w 12191906"/>
              <a:gd name="connsiteY1051" fmla="*/ 2855487 h 6857947"/>
              <a:gd name="connsiteX1052" fmla="*/ 2436719 w 12191906"/>
              <a:gd name="connsiteY1052" fmla="*/ 2842930 h 6857947"/>
              <a:gd name="connsiteX1053" fmla="*/ 2433723 w 12191906"/>
              <a:gd name="connsiteY1053" fmla="*/ 2843487 h 6857947"/>
              <a:gd name="connsiteX1054" fmla="*/ 2436409 w 12191906"/>
              <a:gd name="connsiteY1054" fmla="*/ 2857948 h 6857947"/>
              <a:gd name="connsiteX1055" fmla="*/ 2439407 w 12191906"/>
              <a:gd name="connsiteY1055" fmla="*/ 2857391 h 6857947"/>
              <a:gd name="connsiteX1056" fmla="*/ 2436719 w 12191906"/>
              <a:gd name="connsiteY1056" fmla="*/ 2842930 h 6857947"/>
              <a:gd name="connsiteX1057" fmla="*/ 3838894 w 12191906"/>
              <a:gd name="connsiteY1057" fmla="*/ 2805728 h 6857947"/>
              <a:gd name="connsiteX1058" fmla="*/ 3833332 w 12191906"/>
              <a:gd name="connsiteY1058" fmla="*/ 2817158 h 6857947"/>
              <a:gd name="connsiteX1059" fmla="*/ 3837066 w 12191906"/>
              <a:gd name="connsiteY1059" fmla="*/ 2821198 h 6857947"/>
              <a:gd name="connsiteX1060" fmla="*/ 3840570 w 12191906"/>
              <a:gd name="connsiteY1060" fmla="*/ 2807635 h 6857947"/>
              <a:gd name="connsiteX1061" fmla="*/ 3838894 w 12191906"/>
              <a:gd name="connsiteY1061" fmla="*/ 2805728 h 6857947"/>
              <a:gd name="connsiteX1062" fmla="*/ 3731768 w 12191906"/>
              <a:gd name="connsiteY1062" fmla="*/ 2797214 h 6857947"/>
              <a:gd name="connsiteX1063" fmla="*/ 3728773 w 12191906"/>
              <a:gd name="connsiteY1063" fmla="*/ 2797770 h 6857947"/>
              <a:gd name="connsiteX1064" fmla="*/ 3731472 w 12191906"/>
              <a:gd name="connsiteY1064" fmla="*/ 2812304 h 6857947"/>
              <a:gd name="connsiteX1065" fmla="*/ 3734469 w 12191906"/>
              <a:gd name="connsiteY1065" fmla="*/ 2811747 h 6857947"/>
              <a:gd name="connsiteX1066" fmla="*/ 3731768 w 12191906"/>
              <a:gd name="connsiteY1066" fmla="*/ 2797214 h 6857947"/>
              <a:gd name="connsiteX1067" fmla="*/ 3762869 w 12191906"/>
              <a:gd name="connsiteY1067" fmla="*/ 2796513 h 6857947"/>
              <a:gd name="connsiteX1068" fmla="*/ 3753805 w 12191906"/>
              <a:gd name="connsiteY1068" fmla="*/ 2798197 h 6857947"/>
              <a:gd name="connsiteX1069" fmla="*/ 3754709 w 12191906"/>
              <a:gd name="connsiteY1069" fmla="*/ 2803065 h 6857947"/>
              <a:gd name="connsiteX1070" fmla="*/ 3763773 w 12191906"/>
              <a:gd name="connsiteY1070" fmla="*/ 2801384 h 6857947"/>
              <a:gd name="connsiteX1071" fmla="*/ 3762869 w 12191906"/>
              <a:gd name="connsiteY1071" fmla="*/ 2796513 h 6857947"/>
              <a:gd name="connsiteX1072" fmla="*/ 3782166 w 12191906"/>
              <a:gd name="connsiteY1072" fmla="*/ 2747968 h 6857947"/>
              <a:gd name="connsiteX1073" fmla="*/ 3773100 w 12191906"/>
              <a:gd name="connsiteY1073" fmla="*/ 2749651 h 6857947"/>
              <a:gd name="connsiteX1074" fmla="*/ 3774006 w 12191906"/>
              <a:gd name="connsiteY1074" fmla="*/ 2754526 h 6857947"/>
              <a:gd name="connsiteX1075" fmla="*/ 3783070 w 12191906"/>
              <a:gd name="connsiteY1075" fmla="*/ 2752836 h 6857947"/>
              <a:gd name="connsiteX1076" fmla="*/ 3782166 w 12191906"/>
              <a:gd name="connsiteY1076" fmla="*/ 2747968 h 6857947"/>
              <a:gd name="connsiteX1077" fmla="*/ 3939656 w 12191906"/>
              <a:gd name="connsiteY1077" fmla="*/ 2746306 h 6857947"/>
              <a:gd name="connsiteX1078" fmla="*/ 3944155 w 12191906"/>
              <a:gd name="connsiteY1078" fmla="*/ 2770388 h 6857947"/>
              <a:gd name="connsiteX1079" fmla="*/ 3939886 w 12191906"/>
              <a:gd name="connsiteY1079" fmla="*/ 2772138 h 6857947"/>
              <a:gd name="connsiteX1080" fmla="*/ 3932041 w 12191906"/>
              <a:gd name="connsiteY1080" fmla="*/ 2748515 h 6857947"/>
              <a:gd name="connsiteX1081" fmla="*/ 3939656 w 12191906"/>
              <a:gd name="connsiteY1081" fmla="*/ 2746306 h 6857947"/>
              <a:gd name="connsiteX1082" fmla="*/ 2289284 w 12191906"/>
              <a:gd name="connsiteY1082" fmla="*/ 2740284 h 6857947"/>
              <a:gd name="connsiteX1083" fmla="*/ 2280219 w 12191906"/>
              <a:gd name="connsiteY1083" fmla="*/ 2741968 h 6857947"/>
              <a:gd name="connsiteX1084" fmla="*/ 2281109 w 12191906"/>
              <a:gd name="connsiteY1084" fmla="*/ 2746763 h 6857947"/>
              <a:gd name="connsiteX1085" fmla="*/ 2290174 w 12191906"/>
              <a:gd name="connsiteY1085" fmla="*/ 2745080 h 6857947"/>
              <a:gd name="connsiteX1086" fmla="*/ 2289284 w 12191906"/>
              <a:gd name="connsiteY1086" fmla="*/ 2740284 h 6857947"/>
              <a:gd name="connsiteX1087" fmla="*/ 2104418 w 12191906"/>
              <a:gd name="connsiteY1087" fmla="*/ 2619677 h 6857947"/>
              <a:gd name="connsiteX1088" fmla="*/ 2101422 w 12191906"/>
              <a:gd name="connsiteY1088" fmla="*/ 2620232 h 6857947"/>
              <a:gd name="connsiteX1089" fmla="*/ 2104120 w 12191906"/>
              <a:gd name="connsiteY1089" fmla="*/ 2634766 h 6857947"/>
              <a:gd name="connsiteX1090" fmla="*/ 2107116 w 12191906"/>
              <a:gd name="connsiteY1090" fmla="*/ 2634209 h 6857947"/>
              <a:gd name="connsiteX1091" fmla="*/ 2104418 w 12191906"/>
              <a:gd name="connsiteY1091" fmla="*/ 2619677 h 6857947"/>
              <a:gd name="connsiteX1092" fmla="*/ 2271426 w 12191906"/>
              <a:gd name="connsiteY1092" fmla="*/ 2592470 h 6857947"/>
              <a:gd name="connsiteX1093" fmla="*/ 2253296 w 12191906"/>
              <a:gd name="connsiteY1093" fmla="*/ 2595838 h 6857947"/>
              <a:gd name="connsiteX1094" fmla="*/ 2254647 w 12191906"/>
              <a:gd name="connsiteY1094" fmla="*/ 2603105 h 6857947"/>
              <a:gd name="connsiteX1095" fmla="*/ 2272776 w 12191906"/>
              <a:gd name="connsiteY1095" fmla="*/ 2599735 h 6857947"/>
              <a:gd name="connsiteX1096" fmla="*/ 2271426 w 12191906"/>
              <a:gd name="connsiteY1096" fmla="*/ 2592470 h 6857947"/>
              <a:gd name="connsiteX1097" fmla="*/ 3741674 w 12191906"/>
              <a:gd name="connsiteY1097" fmla="*/ 2530620 h 6857947"/>
              <a:gd name="connsiteX1098" fmla="*/ 3732610 w 12191906"/>
              <a:gd name="connsiteY1098" fmla="*/ 2532300 h 6857947"/>
              <a:gd name="connsiteX1099" fmla="*/ 3733496 w 12191906"/>
              <a:gd name="connsiteY1099" fmla="*/ 2537095 h 6857947"/>
              <a:gd name="connsiteX1100" fmla="*/ 3742564 w 12191906"/>
              <a:gd name="connsiteY1100" fmla="*/ 2535415 h 6857947"/>
              <a:gd name="connsiteX1101" fmla="*/ 3741674 w 12191906"/>
              <a:gd name="connsiteY1101" fmla="*/ 2530620 h 6857947"/>
              <a:gd name="connsiteX1102" fmla="*/ 3016449 w 12191906"/>
              <a:gd name="connsiteY1102" fmla="*/ 2513947 h 6857947"/>
              <a:gd name="connsiteX1103" fmla="*/ 2998320 w 12191906"/>
              <a:gd name="connsiteY1103" fmla="*/ 2517314 h 6857947"/>
              <a:gd name="connsiteX1104" fmla="*/ 2999671 w 12191906"/>
              <a:gd name="connsiteY1104" fmla="*/ 2524587 h 6857947"/>
              <a:gd name="connsiteX1105" fmla="*/ 3017800 w 12191906"/>
              <a:gd name="connsiteY1105" fmla="*/ 2521210 h 6857947"/>
              <a:gd name="connsiteX1106" fmla="*/ 3016449 w 12191906"/>
              <a:gd name="connsiteY1106" fmla="*/ 2513947 h 6857947"/>
              <a:gd name="connsiteX1107" fmla="*/ 3751920 w 12191906"/>
              <a:gd name="connsiteY1107" fmla="*/ 2483605 h 6857947"/>
              <a:gd name="connsiteX1108" fmla="*/ 3742856 w 12191906"/>
              <a:gd name="connsiteY1108" fmla="*/ 2485289 h 6857947"/>
              <a:gd name="connsiteX1109" fmla="*/ 3743747 w 12191906"/>
              <a:gd name="connsiteY1109" fmla="*/ 2490084 h 6857947"/>
              <a:gd name="connsiteX1110" fmla="*/ 3752811 w 12191906"/>
              <a:gd name="connsiteY1110" fmla="*/ 2488400 h 6857947"/>
              <a:gd name="connsiteX1111" fmla="*/ 3751920 w 12191906"/>
              <a:gd name="connsiteY1111" fmla="*/ 2483605 h 6857947"/>
              <a:gd name="connsiteX1112" fmla="*/ 2131858 w 12191906"/>
              <a:gd name="connsiteY1112" fmla="*/ 2464692 h 6857947"/>
              <a:gd name="connsiteX1113" fmla="*/ 2128859 w 12191906"/>
              <a:gd name="connsiteY1113" fmla="*/ 2465248 h 6857947"/>
              <a:gd name="connsiteX1114" fmla="*/ 2131561 w 12191906"/>
              <a:gd name="connsiteY1114" fmla="*/ 2479785 h 6857947"/>
              <a:gd name="connsiteX1115" fmla="*/ 2134560 w 12191906"/>
              <a:gd name="connsiteY1115" fmla="*/ 2479227 h 6857947"/>
              <a:gd name="connsiteX1116" fmla="*/ 2131858 w 12191906"/>
              <a:gd name="connsiteY1116" fmla="*/ 2464692 h 6857947"/>
              <a:gd name="connsiteX1117" fmla="*/ 3854609 w 12191906"/>
              <a:gd name="connsiteY1117" fmla="*/ 2460942 h 6857947"/>
              <a:gd name="connsiteX1118" fmla="*/ 3852627 w 12191906"/>
              <a:gd name="connsiteY1118" fmla="*/ 2466048 h 6857947"/>
              <a:gd name="connsiteX1119" fmla="*/ 3862153 w 12191906"/>
              <a:gd name="connsiteY1119" fmla="*/ 2473975 h 6857947"/>
              <a:gd name="connsiteX1120" fmla="*/ 3863067 w 12191906"/>
              <a:gd name="connsiteY1120" fmla="*/ 2471611 h 6857947"/>
              <a:gd name="connsiteX1121" fmla="*/ 3854609 w 12191906"/>
              <a:gd name="connsiteY1121" fmla="*/ 2460942 h 6857947"/>
              <a:gd name="connsiteX1122" fmla="*/ 2156314 w 12191906"/>
              <a:gd name="connsiteY1122" fmla="*/ 2445242 h 6857947"/>
              <a:gd name="connsiteX1123" fmla="*/ 2153317 w 12191906"/>
              <a:gd name="connsiteY1123" fmla="*/ 2445799 h 6857947"/>
              <a:gd name="connsiteX1124" fmla="*/ 2156003 w 12191906"/>
              <a:gd name="connsiteY1124" fmla="*/ 2460259 h 6857947"/>
              <a:gd name="connsiteX1125" fmla="*/ 2159000 w 12191906"/>
              <a:gd name="connsiteY1125" fmla="*/ 2459703 h 6857947"/>
              <a:gd name="connsiteX1126" fmla="*/ 2156314 w 12191906"/>
              <a:gd name="connsiteY1126" fmla="*/ 2445242 h 6857947"/>
              <a:gd name="connsiteX1127" fmla="*/ 2148271 w 12191906"/>
              <a:gd name="connsiteY1127" fmla="*/ 2401521 h 6857947"/>
              <a:gd name="connsiteX1128" fmla="*/ 2145276 w 12191906"/>
              <a:gd name="connsiteY1128" fmla="*/ 2402077 h 6857947"/>
              <a:gd name="connsiteX1129" fmla="*/ 2147978 w 12191906"/>
              <a:gd name="connsiteY1129" fmla="*/ 2416612 h 6857947"/>
              <a:gd name="connsiteX1130" fmla="*/ 2150974 w 12191906"/>
              <a:gd name="connsiteY1130" fmla="*/ 2416055 h 6857947"/>
              <a:gd name="connsiteX1131" fmla="*/ 2148271 w 12191906"/>
              <a:gd name="connsiteY1131" fmla="*/ 2401521 h 6857947"/>
              <a:gd name="connsiteX1132" fmla="*/ 2986124 w 12191906"/>
              <a:gd name="connsiteY1132" fmla="*/ 2400923 h 6857947"/>
              <a:gd name="connsiteX1133" fmla="*/ 2977060 w 12191906"/>
              <a:gd name="connsiteY1133" fmla="*/ 2402610 h 6857947"/>
              <a:gd name="connsiteX1134" fmla="*/ 2977966 w 12191906"/>
              <a:gd name="connsiteY1134" fmla="*/ 2407480 h 6857947"/>
              <a:gd name="connsiteX1135" fmla="*/ 2987030 w 12191906"/>
              <a:gd name="connsiteY1135" fmla="*/ 2405792 h 6857947"/>
              <a:gd name="connsiteX1136" fmla="*/ 2986124 w 12191906"/>
              <a:gd name="connsiteY1136" fmla="*/ 2400923 h 6857947"/>
              <a:gd name="connsiteX1137" fmla="*/ 3807976 w 12191906"/>
              <a:gd name="connsiteY1137" fmla="*/ 2381902 h 6857947"/>
              <a:gd name="connsiteX1138" fmla="*/ 3789846 w 12191906"/>
              <a:gd name="connsiteY1138" fmla="*/ 2385268 h 6857947"/>
              <a:gd name="connsiteX1139" fmla="*/ 3791181 w 12191906"/>
              <a:gd name="connsiteY1139" fmla="*/ 2392462 h 6857947"/>
              <a:gd name="connsiteX1140" fmla="*/ 3809312 w 12191906"/>
              <a:gd name="connsiteY1140" fmla="*/ 2389095 h 6857947"/>
              <a:gd name="connsiteX1141" fmla="*/ 3807976 w 12191906"/>
              <a:gd name="connsiteY1141" fmla="*/ 2381902 h 6857947"/>
              <a:gd name="connsiteX1142" fmla="*/ 2443940 w 12191906"/>
              <a:gd name="connsiteY1142" fmla="*/ 2376742 h 6857947"/>
              <a:gd name="connsiteX1143" fmla="*/ 2440944 w 12191906"/>
              <a:gd name="connsiteY1143" fmla="*/ 2377298 h 6857947"/>
              <a:gd name="connsiteX1144" fmla="*/ 2443643 w 12191906"/>
              <a:gd name="connsiteY1144" fmla="*/ 2391838 h 6857947"/>
              <a:gd name="connsiteX1145" fmla="*/ 2446640 w 12191906"/>
              <a:gd name="connsiteY1145" fmla="*/ 2391281 h 6857947"/>
              <a:gd name="connsiteX1146" fmla="*/ 2443940 w 12191906"/>
              <a:gd name="connsiteY1146" fmla="*/ 2376742 h 6857947"/>
              <a:gd name="connsiteX1147" fmla="*/ 2231856 w 12191906"/>
              <a:gd name="connsiteY1147" fmla="*/ 2370663 h 6857947"/>
              <a:gd name="connsiteX1148" fmla="*/ 2214693 w 12191906"/>
              <a:gd name="connsiteY1148" fmla="*/ 2374578 h 6857947"/>
              <a:gd name="connsiteX1149" fmla="*/ 2217741 w 12191906"/>
              <a:gd name="connsiteY1149" fmla="*/ 2385474 h 6857947"/>
              <a:gd name="connsiteX1150" fmla="*/ 2244792 w 12191906"/>
              <a:gd name="connsiteY1150" fmla="*/ 2381436 h 6857947"/>
              <a:gd name="connsiteX1151" fmla="*/ 2231856 w 12191906"/>
              <a:gd name="connsiteY1151" fmla="*/ 2370663 h 6857947"/>
              <a:gd name="connsiteX1152" fmla="*/ 2998849 w 12191906"/>
              <a:gd name="connsiteY1152" fmla="*/ 2368661 h 6857947"/>
              <a:gd name="connsiteX1153" fmla="*/ 2989784 w 12191906"/>
              <a:gd name="connsiteY1153" fmla="*/ 2370346 h 6857947"/>
              <a:gd name="connsiteX1154" fmla="*/ 2990674 w 12191906"/>
              <a:gd name="connsiteY1154" fmla="*/ 2375136 h 6857947"/>
              <a:gd name="connsiteX1155" fmla="*/ 2999739 w 12191906"/>
              <a:gd name="connsiteY1155" fmla="*/ 2373454 h 6857947"/>
              <a:gd name="connsiteX1156" fmla="*/ 2998849 w 12191906"/>
              <a:gd name="connsiteY1156" fmla="*/ 2368661 h 6857947"/>
              <a:gd name="connsiteX1157" fmla="*/ 2223533 w 12191906"/>
              <a:gd name="connsiteY1157" fmla="*/ 2358348 h 6857947"/>
              <a:gd name="connsiteX1158" fmla="*/ 2209634 w 12191906"/>
              <a:gd name="connsiteY1158" fmla="*/ 2369287 h 6857947"/>
              <a:gd name="connsiteX1159" fmla="*/ 2204328 w 12191906"/>
              <a:gd name="connsiteY1159" fmla="*/ 2362614 h 6857947"/>
              <a:gd name="connsiteX1160" fmla="*/ 2202347 w 12191906"/>
              <a:gd name="connsiteY1160" fmla="*/ 2367720 h 6857947"/>
              <a:gd name="connsiteX1161" fmla="*/ 2209605 w 12191906"/>
              <a:gd name="connsiteY1161" fmla="*/ 2369310 h 6857947"/>
              <a:gd name="connsiteX1162" fmla="*/ 2209587 w 12191906"/>
              <a:gd name="connsiteY1162" fmla="*/ 2369324 h 6857947"/>
              <a:gd name="connsiteX1163" fmla="*/ 2212712 w 12191906"/>
              <a:gd name="connsiteY1163" fmla="*/ 2373281 h 6857947"/>
              <a:gd name="connsiteX1164" fmla="*/ 2211493 w 12191906"/>
              <a:gd name="connsiteY1164" fmla="*/ 2376406 h 6857947"/>
              <a:gd name="connsiteX1165" fmla="*/ 2214541 w 12191906"/>
              <a:gd name="connsiteY1165" fmla="*/ 2374501 h 6857947"/>
              <a:gd name="connsiteX1166" fmla="*/ 2219113 w 12191906"/>
              <a:gd name="connsiteY1166" fmla="*/ 2368405 h 6857947"/>
              <a:gd name="connsiteX1167" fmla="*/ 2223533 w 12191906"/>
              <a:gd name="connsiteY1167" fmla="*/ 2358348 h 6857947"/>
              <a:gd name="connsiteX1168" fmla="*/ 3016293 w 12191906"/>
              <a:gd name="connsiteY1168" fmla="*/ 2331782 h 6857947"/>
              <a:gd name="connsiteX1169" fmla="*/ 3014618 w 12191906"/>
              <a:gd name="connsiteY1169" fmla="*/ 2347010 h 6857947"/>
              <a:gd name="connsiteX1170" fmla="*/ 3012331 w 12191906"/>
              <a:gd name="connsiteY1170" fmla="*/ 2344581 h 6857947"/>
              <a:gd name="connsiteX1171" fmla="*/ 3006767 w 12191906"/>
              <a:gd name="connsiteY1171" fmla="*/ 2356074 h 6857947"/>
              <a:gd name="connsiteX1172" fmla="*/ 3010503 w 12191906"/>
              <a:gd name="connsiteY1172" fmla="*/ 2360118 h 6857947"/>
              <a:gd name="connsiteX1173" fmla="*/ 3012254 w 12191906"/>
              <a:gd name="connsiteY1173" fmla="*/ 2344809 h 6857947"/>
              <a:gd name="connsiteX1174" fmla="*/ 3014540 w 12191906"/>
              <a:gd name="connsiteY1174" fmla="*/ 2347310 h 6857947"/>
              <a:gd name="connsiteX1175" fmla="*/ 3020028 w 12191906"/>
              <a:gd name="connsiteY1175" fmla="*/ 2335822 h 6857947"/>
              <a:gd name="connsiteX1176" fmla="*/ 3016293 w 12191906"/>
              <a:gd name="connsiteY1176" fmla="*/ 2331782 h 6857947"/>
              <a:gd name="connsiteX1177" fmla="*/ 3938821 w 12191906"/>
              <a:gd name="connsiteY1177" fmla="*/ 2328953 h 6857947"/>
              <a:gd name="connsiteX1178" fmla="*/ 3939733 w 12191906"/>
              <a:gd name="connsiteY1178" fmla="*/ 2333755 h 6857947"/>
              <a:gd name="connsiteX1179" fmla="*/ 3930670 w 12191906"/>
              <a:gd name="connsiteY1179" fmla="*/ 2335434 h 6857947"/>
              <a:gd name="connsiteX1180" fmla="*/ 3929755 w 12191906"/>
              <a:gd name="connsiteY1180" fmla="*/ 2330629 h 6857947"/>
              <a:gd name="connsiteX1181" fmla="*/ 3938821 w 12191906"/>
              <a:gd name="connsiteY1181" fmla="*/ 2328953 h 6857947"/>
              <a:gd name="connsiteX1182" fmla="*/ 2244554 w 12191906"/>
              <a:gd name="connsiteY1182" fmla="*/ 2292275 h 6857947"/>
              <a:gd name="connsiteX1183" fmla="*/ 2242724 w 12191906"/>
              <a:gd name="connsiteY1183" fmla="*/ 2293116 h 6857947"/>
              <a:gd name="connsiteX1184" fmla="*/ 2243335 w 12191906"/>
              <a:gd name="connsiteY1184" fmla="*/ 2293496 h 6857947"/>
              <a:gd name="connsiteX1185" fmla="*/ 2243919 w 12191906"/>
              <a:gd name="connsiteY1185" fmla="*/ 2293789 h 6857947"/>
              <a:gd name="connsiteX1186" fmla="*/ 2243334 w 12191906"/>
              <a:gd name="connsiteY1186" fmla="*/ 2295326 h 6857947"/>
              <a:gd name="connsiteX1187" fmla="*/ 2251867 w 12191906"/>
              <a:gd name="connsiteY1187" fmla="*/ 2306071 h 6857947"/>
              <a:gd name="connsiteX1188" fmla="*/ 2253850 w 12191906"/>
              <a:gd name="connsiteY1188" fmla="*/ 2300966 h 6857947"/>
              <a:gd name="connsiteX1189" fmla="*/ 2243968 w 12191906"/>
              <a:gd name="connsiteY1189" fmla="*/ 2293744 h 6857947"/>
              <a:gd name="connsiteX1190" fmla="*/ 2244554 w 12191906"/>
              <a:gd name="connsiteY1190" fmla="*/ 2292275 h 6857947"/>
              <a:gd name="connsiteX1191" fmla="*/ 3878544 w 12191906"/>
              <a:gd name="connsiteY1191" fmla="*/ 2286253 h 6857947"/>
              <a:gd name="connsiteX1192" fmla="*/ 3906133 w 12191906"/>
              <a:gd name="connsiteY1192" fmla="*/ 2323998 h 6857947"/>
              <a:gd name="connsiteX1193" fmla="*/ 3869933 w 12191906"/>
              <a:gd name="connsiteY1193" fmla="*/ 2339012 h 6857947"/>
              <a:gd name="connsiteX1194" fmla="*/ 3878544 w 12191906"/>
              <a:gd name="connsiteY1194" fmla="*/ 2286253 h 6857947"/>
              <a:gd name="connsiteX1195" fmla="*/ 2221175 w 12191906"/>
              <a:gd name="connsiteY1195" fmla="*/ 2283278 h 6857947"/>
              <a:gd name="connsiteX1196" fmla="*/ 2212091 w 12191906"/>
              <a:gd name="connsiteY1196" fmla="*/ 2329465 h 6857947"/>
              <a:gd name="connsiteX1197" fmla="*/ 2240591 w 12191906"/>
              <a:gd name="connsiteY1197" fmla="*/ 2320321 h 6857947"/>
              <a:gd name="connsiteX1198" fmla="*/ 2224894 w 12191906"/>
              <a:gd name="connsiteY1198" fmla="*/ 2299670 h 6857947"/>
              <a:gd name="connsiteX1199" fmla="*/ 2242724 w 12191906"/>
              <a:gd name="connsiteY1199" fmla="*/ 2293042 h 6857947"/>
              <a:gd name="connsiteX1200" fmla="*/ 2227790 w 12191906"/>
              <a:gd name="connsiteY1200" fmla="*/ 2283806 h 6857947"/>
              <a:gd name="connsiteX1201" fmla="*/ 2221175 w 12191906"/>
              <a:gd name="connsiteY1201" fmla="*/ 2283278 h 6857947"/>
              <a:gd name="connsiteX1202" fmla="*/ 3944993 w 12191906"/>
              <a:gd name="connsiteY1202" fmla="*/ 2277923 h 6857947"/>
              <a:gd name="connsiteX1203" fmla="*/ 3947662 w 12191906"/>
              <a:gd name="connsiteY1203" fmla="*/ 2292370 h 6857947"/>
              <a:gd name="connsiteX1204" fmla="*/ 3944612 w 12191906"/>
              <a:gd name="connsiteY1204" fmla="*/ 2292903 h 6857947"/>
              <a:gd name="connsiteX1205" fmla="*/ 3941946 w 12191906"/>
              <a:gd name="connsiteY1205" fmla="*/ 2278452 h 6857947"/>
              <a:gd name="connsiteX1206" fmla="*/ 3944993 w 12191906"/>
              <a:gd name="connsiteY1206" fmla="*/ 2277923 h 6857947"/>
              <a:gd name="connsiteX1207" fmla="*/ 3764748 w 12191906"/>
              <a:gd name="connsiteY1207" fmla="*/ 2266342 h 6857947"/>
              <a:gd name="connsiteX1208" fmla="*/ 3761676 w 12191906"/>
              <a:gd name="connsiteY1208" fmla="*/ 2266914 h 6857947"/>
              <a:gd name="connsiteX1209" fmla="*/ 3764362 w 12191906"/>
              <a:gd name="connsiteY1209" fmla="*/ 2281365 h 6857947"/>
              <a:gd name="connsiteX1210" fmla="*/ 3767433 w 12191906"/>
              <a:gd name="connsiteY1210" fmla="*/ 2280808 h 6857947"/>
              <a:gd name="connsiteX1211" fmla="*/ 3764748 w 12191906"/>
              <a:gd name="connsiteY1211" fmla="*/ 2266342 h 6857947"/>
              <a:gd name="connsiteX1212" fmla="*/ 3711411 w 12191906"/>
              <a:gd name="connsiteY1212" fmla="*/ 2266130 h 6857947"/>
              <a:gd name="connsiteX1213" fmla="*/ 3702347 w 12191906"/>
              <a:gd name="connsiteY1213" fmla="*/ 2267815 h 6857947"/>
              <a:gd name="connsiteX1214" fmla="*/ 3703253 w 12191906"/>
              <a:gd name="connsiteY1214" fmla="*/ 2272685 h 6857947"/>
              <a:gd name="connsiteX1215" fmla="*/ 3712317 w 12191906"/>
              <a:gd name="connsiteY1215" fmla="*/ 2270998 h 6857947"/>
              <a:gd name="connsiteX1216" fmla="*/ 3711411 w 12191906"/>
              <a:gd name="connsiteY1216" fmla="*/ 2266130 h 6857947"/>
              <a:gd name="connsiteX1217" fmla="*/ 3907201 w 12191906"/>
              <a:gd name="connsiteY1217" fmla="*/ 2259844 h 6857947"/>
              <a:gd name="connsiteX1218" fmla="*/ 3908115 w 12191906"/>
              <a:gd name="connsiteY1218" fmla="*/ 2264721 h 6857947"/>
              <a:gd name="connsiteX1219" fmla="*/ 3899044 w 12191906"/>
              <a:gd name="connsiteY1219" fmla="*/ 2266398 h 6857947"/>
              <a:gd name="connsiteX1220" fmla="*/ 3898130 w 12191906"/>
              <a:gd name="connsiteY1220" fmla="*/ 2261521 h 6857947"/>
              <a:gd name="connsiteX1221" fmla="*/ 3907201 w 12191906"/>
              <a:gd name="connsiteY1221" fmla="*/ 2259844 h 6857947"/>
              <a:gd name="connsiteX1222" fmla="*/ 3743872 w 12191906"/>
              <a:gd name="connsiteY1222" fmla="*/ 2239637 h 6857947"/>
              <a:gd name="connsiteX1223" fmla="*/ 3726348 w 12191906"/>
              <a:gd name="connsiteY1223" fmla="*/ 2245121 h 6857947"/>
              <a:gd name="connsiteX1224" fmla="*/ 3732672 w 12191906"/>
              <a:gd name="connsiteY1224" fmla="*/ 2272558 h 6857947"/>
              <a:gd name="connsiteX1225" fmla="*/ 3744024 w 12191906"/>
              <a:gd name="connsiteY1225" fmla="*/ 2240170 h 6857947"/>
              <a:gd name="connsiteX1226" fmla="*/ 3744634 w 12191906"/>
              <a:gd name="connsiteY1226" fmla="*/ 2240550 h 6857947"/>
              <a:gd name="connsiteX1227" fmla="*/ 3743872 w 12191906"/>
              <a:gd name="connsiteY1227" fmla="*/ 2239637 h 6857947"/>
              <a:gd name="connsiteX1228" fmla="*/ 3916650 w 12191906"/>
              <a:gd name="connsiteY1228" fmla="*/ 2239500 h 6857947"/>
              <a:gd name="connsiteX1229" fmla="*/ 3925033 w 12191906"/>
              <a:gd name="connsiteY1229" fmla="*/ 2250085 h 6857947"/>
              <a:gd name="connsiteX1230" fmla="*/ 3934253 w 12191906"/>
              <a:gd name="connsiteY1230" fmla="*/ 2258701 h 6857947"/>
              <a:gd name="connsiteX1231" fmla="*/ 3932269 w 12191906"/>
              <a:gd name="connsiteY1231" fmla="*/ 2263807 h 6857947"/>
              <a:gd name="connsiteX1232" fmla="*/ 3923813 w 12191906"/>
              <a:gd name="connsiteY1232" fmla="*/ 2253215 h 6857947"/>
              <a:gd name="connsiteX1233" fmla="*/ 3914592 w 12191906"/>
              <a:gd name="connsiteY1233" fmla="*/ 2244603 h 6857947"/>
              <a:gd name="connsiteX1234" fmla="*/ 3916650 w 12191906"/>
              <a:gd name="connsiteY1234" fmla="*/ 2239500 h 6857947"/>
              <a:gd name="connsiteX1235" fmla="*/ 3745092 w 12191906"/>
              <a:gd name="connsiteY1235" fmla="*/ 2195062 h 6857947"/>
              <a:gd name="connsiteX1236" fmla="*/ 3744482 w 12191906"/>
              <a:gd name="connsiteY1236" fmla="*/ 2196661 h 6857947"/>
              <a:gd name="connsiteX1237" fmla="*/ 3745776 w 12191906"/>
              <a:gd name="connsiteY1237" fmla="*/ 2196205 h 6857947"/>
              <a:gd name="connsiteX1238" fmla="*/ 3745092 w 12191906"/>
              <a:gd name="connsiteY1238" fmla="*/ 2195062 h 6857947"/>
              <a:gd name="connsiteX1239" fmla="*/ 3796517 w 12191906"/>
              <a:gd name="connsiteY1239" fmla="*/ 2185431 h 6857947"/>
              <a:gd name="connsiteX1240" fmla="*/ 3793520 w 12191906"/>
              <a:gd name="connsiteY1240" fmla="*/ 2185987 h 6857947"/>
              <a:gd name="connsiteX1241" fmla="*/ 3796221 w 12191906"/>
              <a:gd name="connsiteY1241" fmla="*/ 2200519 h 6857947"/>
              <a:gd name="connsiteX1242" fmla="*/ 3799216 w 12191906"/>
              <a:gd name="connsiteY1242" fmla="*/ 2199964 h 6857947"/>
              <a:gd name="connsiteX1243" fmla="*/ 3796517 w 12191906"/>
              <a:gd name="connsiteY1243" fmla="*/ 2185431 h 6857947"/>
              <a:gd name="connsiteX1244" fmla="*/ 3737244 w 12191906"/>
              <a:gd name="connsiteY1244" fmla="*/ 2182796 h 6857947"/>
              <a:gd name="connsiteX1245" fmla="*/ 3735262 w 12191906"/>
              <a:gd name="connsiteY1245" fmla="*/ 2187902 h 6857947"/>
              <a:gd name="connsiteX1246" fmla="*/ 3745092 w 12191906"/>
              <a:gd name="connsiteY1246" fmla="*/ 2194910 h 6857947"/>
              <a:gd name="connsiteX1247" fmla="*/ 3745168 w 12191906"/>
              <a:gd name="connsiteY1247" fmla="*/ 2195062 h 6857947"/>
              <a:gd name="connsiteX1248" fmla="*/ 3745854 w 12191906"/>
              <a:gd name="connsiteY1248" fmla="*/ 2193463 h 6857947"/>
              <a:gd name="connsiteX1249" fmla="*/ 3737244 w 12191906"/>
              <a:gd name="connsiteY1249" fmla="*/ 2182796 h 6857947"/>
              <a:gd name="connsiteX1250" fmla="*/ 2135198 w 12191906"/>
              <a:gd name="connsiteY1250" fmla="*/ 2179227 h 6857947"/>
              <a:gd name="connsiteX1251" fmla="*/ 2132199 w 12191906"/>
              <a:gd name="connsiteY1251" fmla="*/ 2179781 h 6857947"/>
              <a:gd name="connsiteX1252" fmla="*/ 2134901 w 12191906"/>
              <a:gd name="connsiteY1252" fmla="*/ 2194318 h 6857947"/>
              <a:gd name="connsiteX1253" fmla="*/ 2137898 w 12191906"/>
              <a:gd name="connsiteY1253" fmla="*/ 2193761 h 6857947"/>
              <a:gd name="connsiteX1254" fmla="*/ 2135198 w 12191906"/>
              <a:gd name="connsiteY1254" fmla="*/ 2179227 h 6857947"/>
              <a:gd name="connsiteX1255" fmla="*/ 3767246 w 12191906"/>
              <a:gd name="connsiteY1255" fmla="*/ 2174385 h 6857947"/>
              <a:gd name="connsiteX1256" fmla="*/ 3763151 w 12191906"/>
              <a:gd name="connsiteY1256" fmla="*/ 2191635 h 6857947"/>
              <a:gd name="connsiteX1257" fmla="*/ 3745778 w 12191906"/>
              <a:gd name="connsiteY1257" fmla="*/ 2196282 h 6857947"/>
              <a:gd name="connsiteX1258" fmla="*/ 3756826 w 12191906"/>
              <a:gd name="connsiteY1258" fmla="*/ 2215251 h 6857947"/>
              <a:gd name="connsiteX1259" fmla="*/ 3749892 w 12191906"/>
              <a:gd name="connsiteY1259" fmla="*/ 2243903 h 6857947"/>
              <a:gd name="connsiteX1260" fmla="*/ 3749892 w 12191906"/>
              <a:gd name="connsiteY1260" fmla="*/ 2243902 h 6857947"/>
              <a:gd name="connsiteX1261" fmla="*/ 3744710 w 12191906"/>
              <a:gd name="connsiteY1261" fmla="*/ 2240627 h 6857947"/>
              <a:gd name="connsiteX1262" fmla="*/ 3749892 w 12191906"/>
              <a:gd name="connsiteY1262" fmla="*/ 2246572 h 6857947"/>
              <a:gd name="connsiteX1263" fmla="*/ 3749892 w 12191906"/>
              <a:gd name="connsiteY1263" fmla="*/ 2243903 h 6857947"/>
              <a:gd name="connsiteX1264" fmla="*/ 3762008 w 12191906"/>
              <a:gd name="connsiteY1264" fmla="*/ 2251600 h 6857947"/>
              <a:gd name="connsiteX1265" fmla="*/ 3774883 w 12191906"/>
              <a:gd name="connsiteY1265" fmla="*/ 2204509 h 6857947"/>
              <a:gd name="connsiteX1266" fmla="*/ 3778541 w 12191906"/>
              <a:gd name="connsiteY1266" fmla="*/ 2180741 h 6857947"/>
              <a:gd name="connsiteX1267" fmla="*/ 3767246 w 12191906"/>
              <a:gd name="connsiteY1267" fmla="*/ 2174385 h 6857947"/>
              <a:gd name="connsiteX1268" fmla="*/ 2386525 w 12191906"/>
              <a:gd name="connsiteY1268" fmla="*/ 2152532 h 6857947"/>
              <a:gd name="connsiteX1269" fmla="*/ 2377460 w 12191906"/>
              <a:gd name="connsiteY1269" fmla="*/ 2154215 h 6857947"/>
              <a:gd name="connsiteX1270" fmla="*/ 2378364 w 12191906"/>
              <a:gd name="connsiteY1270" fmla="*/ 2159087 h 6857947"/>
              <a:gd name="connsiteX1271" fmla="*/ 2387429 w 12191906"/>
              <a:gd name="connsiteY1271" fmla="*/ 2157402 h 6857947"/>
              <a:gd name="connsiteX1272" fmla="*/ 2386525 w 12191906"/>
              <a:gd name="connsiteY1272" fmla="*/ 2152532 h 6857947"/>
              <a:gd name="connsiteX1273" fmla="*/ 2090857 w 12191906"/>
              <a:gd name="connsiteY1273" fmla="*/ 2142448 h 6857947"/>
              <a:gd name="connsiteX1274" fmla="*/ 2087860 w 12191906"/>
              <a:gd name="connsiteY1274" fmla="*/ 2143005 h 6857947"/>
              <a:gd name="connsiteX1275" fmla="*/ 2090544 w 12191906"/>
              <a:gd name="connsiteY1275" fmla="*/ 2157468 h 6857947"/>
              <a:gd name="connsiteX1276" fmla="*/ 2093541 w 12191906"/>
              <a:gd name="connsiteY1276" fmla="*/ 2156910 h 6857947"/>
              <a:gd name="connsiteX1277" fmla="*/ 2090857 w 12191906"/>
              <a:gd name="connsiteY1277" fmla="*/ 2142448 h 6857947"/>
              <a:gd name="connsiteX1278" fmla="*/ 3764870 w 12191906"/>
              <a:gd name="connsiteY1278" fmla="*/ 2116506 h 6857947"/>
              <a:gd name="connsiteX1279" fmla="*/ 3761873 w 12191906"/>
              <a:gd name="connsiteY1279" fmla="*/ 2117063 h 6857947"/>
              <a:gd name="connsiteX1280" fmla="*/ 3764558 w 12191906"/>
              <a:gd name="connsiteY1280" fmla="*/ 2131513 h 6857947"/>
              <a:gd name="connsiteX1281" fmla="*/ 3767556 w 12191906"/>
              <a:gd name="connsiteY1281" fmla="*/ 2130955 h 6857947"/>
              <a:gd name="connsiteX1282" fmla="*/ 3764870 w 12191906"/>
              <a:gd name="connsiteY1282" fmla="*/ 2116506 h 6857947"/>
              <a:gd name="connsiteX1283" fmla="*/ 2285071 w 12191906"/>
              <a:gd name="connsiteY1283" fmla="*/ 2111390 h 6857947"/>
              <a:gd name="connsiteX1284" fmla="*/ 2276007 w 12191906"/>
              <a:gd name="connsiteY1284" fmla="*/ 2113072 h 6857947"/>
              <a:gd name="connsiteX1285" fmla="*/ 2276911 w 12191906"/>
              <a:gd name="connsiteY1285" fmla="*/ 2117940 h 6857947"/>
              <a:gd name="connsiteX1286" fmla="*/ 2285975 w 12191906"/>
              <a:gd name="connsiteY1286" fmla="*/ 2116256 h 6857947"/>
              <a:gd name="connsiteX1287" fmla="*/ 2285071 w 12191906"/>
              <a:gd name="connsiteY1287" fmla="*/ 2111390 h 6857947"/>
              <a:gd name="connsiteX1288" fmla="*/ 3747892 w 12191906"/>
              <a:gd name="connsiteY1288" fmla="*/ 2109625 h 6857947"/>
              <a:gd name="connsiteX1289" fmla="*/ 3738828 w 12191906"/>
              <a:gd name="connsiteY1289" fmla="*/ 2111305 h 6857947"/>
              <a:gd name="connsiteX1290" fmla="*/ 3739717 w 12191906"/>
              <a:gd name="connsiteY1290" fmla="*/ 2116096 h 6857947"/>
              <a:gd name="connsiteX1291" fmla="*/ 3748781 w 12191906"/>
              <a:gd name="connsiteY1291" fmla="*/ 2114414 h 6857947"/>
              <a:gd name="connsiteX1292" fmla="*/ 3747892 w 12191906"/>
              <a:gd name="connsiteY1292" fmla="*/ 2109625 h 6857947"/>
              <a:gd name="connsiteX1293" fmla="*/ 2442140 w 12191906"/>
              <a:gd name="connsiteY1293" fmla="*/ 2097217 h 6857947"/>
              <a:gd name="connsiteX1294" fmla="*/ 2433075 w 12191906"/>
              <a:gd name="connsiteY1294" fmla="*/ 2098906 h 6857947"/>
              <a:gd name="connsiteX1295" fmla="*/ 2433968 w 12191906"/>
              <a:gd name="connsiteY1295" fmla="*/ 2103700 h 6857947"/>
              <a:gd name="connsiteX1296" fmla="*/ 2443032 w 12191906"/>
              <a:gd name="connsiteY1296" fmla="*/ 2102009 h 6857947"/>
              <a:gd name="connsiteX1297" fmla="*/ 2442140 w 12191906"/>
              <a:gd name="connsiteY1297" fmla="*/ 2097217 h 6857947"/>
              <a:gd name="connsiteX1298" fmla="*/ 3754298 w 12191906"/>
              <a:gd name="connsiteY1298" fmla="*/ 2092946 h 6857947"/>
              <a:gd name="connsiteX1299" fmla="*/ 3753536 w 12191906"/>
              <a:gd name="connsiteY1299" fmla="*/ 2093555 h 6857947"/>
              <a:gd name="connsiteX1300" fmla="*/ 3755060 w 12191906"/>
              <a:gd name="connsiteY1300" fmla="*/ 2095003 h 6857947"/>
              <a:gd name="connsiteX1301" fmla="*/ 3754680 w 12191906"/>
              <a:gd name="connsiteY1301" fmla="*/ 2094241 h 6857947"/>
              <a:gd name="connsiteX1302" fmla="*/ 3754298 w 12191906"/>
              <a:gd name="connsiteY1302" fmla="*/ 2092946 h 6857947"/>
              <a:gd name="connsiteX1303" fmla="*/ 3730380 w 12191906"/>
              <a:gd name="connsiteY1303" fmla="*/ 2077406 h 6857947"/>
              <a:gd name="connsiteX1304" fmla="*/ 3716209 w 12191906"/>
              <a:gd name="connsiteY1304" fmla="*/ 2085483 h 6857947"/>
              <a:gd name="connsiteX1305" fmla="*/ 3718113 w 12191906"/>
              <a:gd name="connsiteY1305" fmla="*/ 2092493 h 6857947"/>
              <a:gd name="connsiteX1306" fmla="*/ 3733122 w 12191906"/>
              <a:gd name="connsiteY1306" fmla="*/ 2089674 h 6857947"/>
              <a:gd name="connsiteX1307" fmla="*/ 3730380 w 12191906"/>
              <a:gd name="connsiteY1307" fmla="*/ 2077406 h 6857947"/>
              <a:gd name="connsiteX1308" fmla="*/ 3863150 w 12191906"/>
              <a:gd name="connsiteY1308" fmla="*/ 2073085 h 6857947"/>
              <a:gd name="connsiteX1309" fmla="*/ 3864065 w 12191906"/>
              <a:gd name="connsiteY1309" fmla="*/ 2077962 h 6857947"/>
              <a:gd name="connsiteX1310" fmla="*/ 3854995 w 12191906"/>
              <a:gd name="connsiteY1310" fmla="*/ 2079639 h 6857947"/>
              <a:gd name="connsiteX1311" fmla="*/ 3854081 w 12191906"/>
              <a:gd name="connsiteY1311" fmla="*/ 2074762 h 6857947"/>
              <a:gd name="connsiteX1312" fmla="*/ 3863150 w 12191906"/>
              <a:gd name="connsiteY1312" fmla="*/ 2073085 h 6857947"/>
              <a:gd name="connsiteX1313" fmla="*/ 2322434 w 12191906"/>
              <a:gd name="connsiteY1313" fmla="*/ 2059537 h 6857947"/>
              <a:gd name="connsiteX1314" fmla="*/ 2313368 w 12191906"/>
              <a:gd name="connsiteY1314" fmla="*/ 2061217 h 6857947"/>
              <a:gd name="connsiteX1315" fmla="*/ 2314256 w 12191906"/>
              <a:gd name="connsiteY1315" fmla="*/ 2066012 h 6857947"/>
              <a:gd name="connsiteX1316" fmla="*/ 2323323 w 12191906"/>
              <a:gd name="connsiteY1316" fmla="*/ 2064332 h 6857947"/>
              <a:gd name="connsiteX1317" fmla="*/ 2322434 w 12191906"/>
              <a:gd name="connsiteY1317" fmla="*/ 2059537 h 6857947"/>
              <a:gd name="connsiteX1318" fmla="*/ 3728048 w 12191906"/>
              <a:gd name="connsiteY1318" fmla="*/ 2053308 h 6857947"/>
              <a:gd name="connsiteX1319" fmla="*/ 3718984 w 12191906"/>
              <a:gd name="connsiteY1319" fmla="*/ 2054991 h 6857947"/>
              <a:gd name="connsiteX1320" fmla="*/ 3719872 w 12191906"/>
              <a:gd name="connsiteY1320" fmla="*/ 2059786 h 6857947"/>
              <a:gd name="connsiteX1321" fmla="*/ 3728938 w 12191906"/>
              <a:gd name="connsiteY1321" fmla="*/ 2058103 h 6857947"/>
              <a:gd name="connsiteX1322" fmla="*/ 3728048 w 12191906"/>
              <a:gd name="connsiteY1322" fmla="*/ 2053308 h 6857947"/>
              <a:gd name="connsiteX1323" fmla="*/ 2367789 w 12191906"/>
              <a:gd name="connsiteY1323" fmla="*/ 2051073 h 6857947"/>
              <a:gd name="connsiteX1324" fmla="*/ 2358724 w 12191906"/>
              <a:gd name="connsiteY1324" fmla="*/ 2052756 h 6857947"/>
              <a:gd name="connsiteX1325" fmla="*/ 2359613 w 12191906"/>
              <a:gd name="connsiteY1325" fmla="*/ 2057551 h 6857947"/>
              <a:gd name="connsiteX1326" fmla="*/ 2368679 w 12191906"/>
              <a:gd name="connsiteY1326" fmla="*/ 2055868 h 6857947"/>
              <a:gd name="connsiteX1327" fmla="*/ 2367789 w 12191906"/>
              <a:gd name="connsiteY1327" fmla="*/ 2051073 h 6857947"/>
              <a:gd name="connsiteX1328" fmla="*/ 2150454 w 12191906"/>
              <a:gd name="connsiteY1328" fmla="*/ 2012787 h 6857947"/>
              <a:gd name="connsiteX1329" fmla="*/ 2148702 w 12191906"/>
              <a:gd name="connsiteY1329" fmla="*/ 2028027 h 6857947"/>
              <a:gd name="connsiteX1330" fmla="*/ 2146415 w 12191906"/>
              <a:gd name="connsiteY1330" fmla="*/ 2025513 h 6857947"/>
              <a:gd name="connsiteX1331" fmla="*/ 2140929 w 12191906"/>
              <a:gd name="connsiteY1331" fmla="*/ 2037019 h 6857947"/>
              <a:gd name="connsiteX1332" fmla="*/ 2144662 w 12191906"/>
              <a:gd name="connsiteY1332" fmla="*/ 2041057 h 6857947"/>
              <a:gd name="connsiteX1333" fmla="*/ 2146339 w 12191906"/>
              <a:gd name="connsiteY1333" fmla="*/ 2025817 h 6857947"/>
              <a:gd name="connsiteX1334" fmla="*/ 2148625 w 12191906"/>
              <a:gd name="connsiteY1334" fmla="*/ 2028332 h 6857947"/>
              <a:gd name="connsiteX1335" fmla="*/ 2154186 w 12191906"/>
              <a:gd name="connsiteY1335" fmla="*/ 2016826 h 6857947"/>
              <a:gd name="connsiteX1336" fmla="*/ 2150454 w 12191906"/>
              <a:gd name="connsiteY1336" fmla="*/ 2012787 h 6857947"/>
              <a:gd name="connsiteX1337" fmla="*/ 2460035 w 12191906"/>
              <a:gd name="connsiteY1337" fmla="*/ 1997307 h 6857947"/>
              <a:gd name="connsiteX1338" fmla="*/ 2454549 w 12191906"/>
              <a:gd name="connsiteY1338" fmla="*/ 2008813 h 6857947"/>
              <a:gd name="connsiteX1339" fmla="*/ 2458283 w 12191906"/>
              <a:gd name="connsiteY1339" fmla="*/ 2012852 h 6857947"/>
              <a:gd name="connsiteX1340" fmla="*/ 2461178 w 12191906"/>
              <a:gd name="connsiteY1340" fmla="*/ 1998679 h 6857947"/>
              <a:gd name="connsiteX1341" fmla="*/ 2461255 w 12191906"/>
              <a:gd name="connsiteY1341" fmla="*/ 1998604 h 6857947"/>
              <a:gd name="connsiteX1342" fmla="*/ 2462320 w 12191906"/>
              <a:gd name="connsiteY1342" fmla="*/ 1999822 h 6857947"/>
              <a:gd name="connsiteX1343" fmla="*/ 2461863 w 12191906"/>
              <a:gd name="connsiteY1343" fmla="*/ 1998069 h 6857947"/>
              <a:gd name="connsiteX1344" fmla="*/ 2461253 w 12191906"/>
              <a:gd name="connsiteY1344" fmla="*/ 1998602 h 6857947"/>
              <a:gd name="connsiteX1345" fmla="*/ 2460035 w 12191906"/>
              <a:gd name="connsiteY1345" fmla="*/ 1997307 h 6857947"/>
              <a:gd name="connsiteX1346" fmla="*/ 3837934 w 12191906"/>
              <a:gd name="connsiteY1346" fmla="*/ 1988038 h 6857947"/>
              <a:gd name="connsiteX1347" fmla="*/ 3828868 w 12191906"/>
              <a:gd name="connsiteY1347" fmla="*/ 1989718 h 6857947"/>
              <a:gd name="connsiteX1348" fmla="*/ 3829756 w 12191906"/>
              <a:gd name="connsiteY1348" fmla="*/ 1994512 h 6857947"/>
              <a:gd name="connsiteX1349" fmla="*/ 3838824 w 12191906"/>
              <a:gd name="connsiteY1349" fmla="*/ 1992833 h 6857947"/>
              <a:gd name="connsiteX1350" fmla="*/ 3837934 w 12191906"/>
              <a:gd name="connsiteY1350" fmla="*/ 1988038 h 6857947"/>
              <a:gd name="connsiteX1351" fmla="*/ 3738466 w 12191906"/>
              <a:gd name="connsiteY1351" fmla="*/ 1974239 h 6857947"/>
              <a:gd name="connsiteX1352" fmla="*/ 3754389 w 12191906"/>
              <a:gd name="connsiteY1352" fmla="*/ 2092957 h 6857947"/>
              <a:gd name="connsiteX1353" fmla="*/ 3774809 w 12191906"/>
              <a:gd name="connsiteY1353" fmla="*/ 2076498 h 6857947"/>
              <a:gd name="connsiteX1354" fmla="*/ 3751038 w 12191906"/>
              <a:gd name="connsiteY1354" fmla="*/ 2041370 h 6857947"/>
              <a:gd name="connsiteX1355" fmla="*/ 3769171 w 12191906"/>
              <a:gd name="connsiteY1355" fmla="*/ 1995346 h 6857947"/>
              <a:gd name="connsiteX1356" fmla="*/ 3738466 w 12191906"/>
              <a:gd name="connsiteY1356" fmla="*/ 1974239 h 6857947"/>
              <a:gd name="connsiteX1357" fmla="*/ 3738996 w 12191906"/>
              <a:gd name="connsiteY1357" fmla="*/ 1971038 h 6857947"/>
              <a:gd name="connsiteX1358" fmla="*/ 3736558 w 12191906"/>
              <a:gd name="connsiteY1358" fmla="*/ 1973019 h 6857947"/>
              <a:gd name="connsiteX1359" fmla="*/ 3738464 w 12191906"/>
              <a:gd name="connsiteY1359" fmla="*/ 1974238 h 6857947"/>
              <a:gd name="connsiteX1360" fmla="*/ 3738920 w 12191906"/>
              <a:gd name="connsiteY1360" fmla="*/ 1973400 h 6857947"/>
              <a:gd name="connsiteX1361" fmla="*/ 3738996 w 12191906"/>
              <a:gd name="connsiteY1361" fmla="*/ 1971038 h 6857947"/>
              <a:gd name="connsiteX1362" fmla="*/ 2294505 w 12191906"/>
              <a:gd name="connsiteY1362" fmla="*/ 1959801 h 6857947"/>
              <a:gd name="connsiteX1363" fmla="*/ 2285440 w 12191906"/>
              <a:gd name="connsiteY1363" fmla="*/ 1961486 h 6857947"/>
              <a:gd name="connsiteX1364" fmla="*/ 2286345 w 12191906"/>
              <a:gd name="connsiteY1364" fmla="*/ 1966356 h 6857947"/>
              <a:gd name="connsiteX1365" fmla="*/ 2295410 w 12191906"/>
              <a:gd name="connsiteY1365" fmla="*/ 1964671 h 6857947"/>
              <a:gd name="connsiteX1366" fmla="*/ 2294505 w 12191906"/>
              <a:gd name="connsiteY1366" fmla="*/ 1959801 h 6857947"/>
              <a:gd name="connsiteX1367" fmla="*/ 2377970 w 12191906"/>
              <a:gd name="connsiteY1367" fmla="*/ 1954333 h 6857947"/>
              <a:gd name="connsiteX1368" fmla="*/ 2377360 w 12191906"/>
              <a:gd name="connsiteY1368" fmla="*/ 1955857 h 6857947"/>
              <a:gd name="connsiteX1369" fmla="*/ 2378351 w 12191906"/>
              <a:gd name="connsiteY1369" fmla="*/ 1955323 h 6857947"/>
              <a:gd name="connsiteX1370" fmla="*/ 2377970 w 12191906"/>
              <a:gd name="connsiteY1370" fmla="*/ 1954333 h 6857947"/>
              <a:gd name="connsiteX1371" fmla="*/ 2686032 w 12191906"/>
              <a:gd name="connsiteY1371" fmla="*/ 1947132 h 6857947"/>
              <a:gd name="connsiteX1372" fmla="*/ 2676965 w 12191906"/>
              <a:gd name="connsiteY1372" fmla="*/ 1948813 h 6857947"/>
              <a:gd name="connsiteX1373" fmla="*/ 2677853 w 12191906"/>
              <a:gd name="connsiteY1373" fmla="*/ 1953608 h 6857947"/>
              <a:gd name="connsiteX1374" fmla="*/ 2686922 w 12191906"/>
              <a:gd name="connsiteY1374" fmla="*/ 1951927 h 6857947"/>
              <a:gd name="connsiteX1375" fmla="*/ 2686032 w 12191906"/>
              <a:gd name="connsiteY1375" fmla="*/ 1947132 h 6857947"/>
              <a:gd name="connsiteX1376" fmla="*/ 2370044 w 12191906"/>
              <a:gd name="connsiteY1376" fmla="*/ 1942064 h 6857947"/>
              <a:gd name="connsiteX1377" fmla="*/ 2367987 w 12191906"/>
              <a:gd name="connsiteY1377" fmla="*/ 1947169 h 6857947"/>
              <a:gd name="connsiteX1378" fmla="*/ 2377817 w 12191906"/>
              <a:gd name="connsiteY1378" fmla="*/ 1954256 h 6857947"/>
              <a:gd name="connsiteX1379" fmla="*/ 2377893 w 12191906"/>
              <a:gd name="connsiteY1379" fmla="*/ 1954408 h 6857947"/>
              <a:gd name="connsiteX1380" fmla="*/ 2378503 w 12191906"/>
              <a:gd name="connsiteY1380" fmla="*/ 1952808 h 6857947"/>
              <a:gd name="connsiteX1381" fmla="*/ 2370044 w 12191906"/>
              <a:gd name="connsiteY1381" fmla="*/ 1942064 h 6857947"/>
              <a:gd name="connsiteX1382" fmla="*/ 2393283 w 12191906"/>
              <a:gd name="connsiteY1382" fmla="*/ 1936653 h 6857947"/>
              <a:gd name="connsiteX1383" fmla="*/ 2392750 w 12191906"/>
              <a:gd name="connsiteY1383" fmla="*/ 1938025 h 6857947"/>
              <a:gd name="connsiteX1384" fmla="*/ 2393360 w 12191906"/>
              <a:gd name="connsiteY1384" fmla="*/ 1937872 h 6857947"/>
              <a:gd name="connsiteX1385" fmla="*/ 2393283 w 12191906"/>
              <a:gd name="connsiteY1385" fmla="*/ 1936653 h 6857947"/>
              <a:gd name="connsiteX1386" fmla="*/ 2385510 w 12191906"/>
              <a:gd name="connsiteY1386" fmla="*/ 1924155 h 6857947"/>
              <a:gd name="connsiteX1387" fmla="*/ 2383529 w 12191906"/>
              <a:gd name="connsiteY1387" fmla="*/ 1929260 h 6857947"/>
              <a:gd name="connsiteX1388" fmla="*/ 2393359 w 12191906"/>
              <a:gd name="connsiteY1388" fmla="*/ 1936347 h 6857947"/>
              <a:gd name="connsiteX1389" fmla="*/ 2393359 w 12191906"/>
              <a:gd name="connsiteY1389" fmla="*/ 1936652 h 6857947"/>
              <a:gd name="connsiteX1390" fmla="*/ 2394045 w 12191906"/>
              <a:gd name="connsiteY1390" fmla="*/ 1934823 h 6857947"/>
              <a:gd name="connsiteX1391" fmla="*/ 2385510 w 12191906"/>
              <a:gd name="connsiteY1391" fmla="*/ 1924155 h 6857947"/>
              <a:gd name="connsiteX1392" fmla="*/ 2454090 w 12191906"/>
              <a:gd name="connsiteY1392" fmla="*/ 1910058 h 6857947"/>
              <a:gd name="connsiteX1393" fmla="*/ 2435954 w 12191906"/>
              <a:gd name="connsiteY1393" fmla="*/ 1913411 h 6857947"/>
              <a:gd name="connsiteX1394" fmla="*/ 2441364 w 12191906"/>
              <a:gd name="connsiteY1394" fmla="*/ 1942367 h 6857947"/>
              <a:gd name="connsiteX1395" fmla="*/ 2456757 w 12191906"/>
              <a:gd name="connsiteY1395" fmla="*/ 1924536 h 6857947"/>
              <a:gd name="connsiteX1396" fmla="*/ 2454090 w 12191906"/>
              <a:gd name="connsiteY1396" fmla="*/ 1910058 h 6857947"/>
              <a:gd name="connsiteX1397" fmla="*/ 2276554 w 12191906"/>
              <a:gd name="connsiteY1397" fmla="*/ 1884461 h 6857947"/>
              <a:gd name="connsiteX1398" fmla="*/ 2274801 w 12191906"/>
              <a:gd name="connsiteY1398" fmla="*/ 1899777 h 6857947"/>
              <a:gd name="connsiteX1399" fmla="*/ 2272515 w 12191906"/>
              <a:gd name="connsiteY1399" fmla="*/ 1897263 h 6857947"/>
              <a:gd name="connsiteX1400" fmla="*/ 2267029 w 12191906"/>
              <a:gd name="connsiteY1400" fmla="*/ 1908769 h 6857947"/>
              <a:gd name="connsiteX1401" fmla="*/ 2270763 w 12191906"/>
              <a:gd name="connsiteY1401" fmla="*/ 1912807 h 6857947"/>
              <a:gd name="connsiteX1402" fmla="*/ 2272515 w 12191906"/>
              <a:gd name="connsiteY1402" fmla="*/ 1897491 h 6857947"/>
              <a:gd name="connsiteX1403" fmla="*/ 2274801 w 12191906"/>
              <a:gd name="connsiteY1403" fmla="*/ 1900006 h 6857947"/>
              <a:gd name="connsiteX1404" fmla="*/ 2280288 w 12191906"/>
              <a:gd name="connsiteY1404" fmla="*/ 1888500 h 6857947"/>
              <a:gd name="connsiteX1405" fmla="*/ 2276554 w 12191906"/>
              <a:gd name="connsiteY1405" fmla="*/ 1884461 h 6857947"/>
              <a:gd name="connsiteX1406" fmla="*/ 3746768 w 12191906"/>
              <a:gd name="connsiteY1406" fmla="*/ 1881580 h 6857947"/>
              <a:gd name="connsiteX1407" fmla="*/ 3738998 w 12191906"/>
              <a:gd name="connsiteY1407" fmla="*/ 1971038 h 6857947"/>
              <a:gd name="connsiteX1408" fmla="*/ 3771683 w 12191906"/>
              <a:gd name="connsiteY1408" fmla="*/ 1944977 h 6857947"/>
              <a:gd name="connsiteX1409" fmla="*/ 3775569 w 12191906"/>
              <a:gd name="connsiteY1409" fmla="*/ 1899487 h 6857947"/>
              <a:gd name="connsiteX1410" fmla="*/ 3746768 w 12191906"/>
              <a:gd name="connsiteY1410" fmla="*/ 1881580 h 6857947"/>
              <a:gd name="connsiteX1411" fmla="*/ 3832894 w 12191906"/>
              <a:gd name="connsiteY1411" fmla="*/ 1866206 h 6857947"/>
              <a:gd name="connsiteX1412" fmla="*/ 3840439 w 12191906"/>
              <a:gd name="connsiteY1412" fmla="*/ 1906974 h 6857947"/>
              <a:gd name="connsiteX1413" fmla="*/ 3832894 w 12191906"/>
              <a:gd name="connsiteY1413" fmla="*/ 1866206 h 6857947"/>
              <a:gd name="connsiteX1414" fmla="*/ 3837468 w 12191906"/>
              <a:gd name="connsiteY1414" fmla="*/ 1850661 h 6857947"/>
              <a:gd name="connsiteX1415" fmla="*/ 3842726 w 12191906"/>
              <a:gd name="connsiteY1415" fmla="*/ 1862091 h 6857947"/>
              <a:gd name="connsiteX1416" fmla="*/ 3833657 w 12191906"/>
              <a:gd name="connsiteY1416" fmla="*/ 1863768 h 6857947"/>
              <a:gd name="connsiteX1417" fmla="*/ 3837468 w 12191906"/>
              <a:gd name="connsiteY1417" fmla="*/ 1850661 h 6857947"/>
              <a:gd name="connsiteX1418" fmla="*/ 2461250 w 12191906"/>
              <a:gd name="connsiteY1418" fmla="*/ 1850210 h 6857947"/>
              <a:gd name="connsiteX1419" fmla="*/ 2439077 w 12191906"/>
              <a:gd name="connsiteY1419" fmla="*/ 1882367 h 6857947"/>
              <a:gd name="connsiteX1420" fmla="*/ 2454163 w 12191906"/>
              <a:gd name="connsiteY1420" fmla="*/ 1910105 h 6857947"/>
              <a:gd name="connsiteX1421" fmla="*/ 2463536 w 12191906"/>
              <a:gd name="connsiteY1421" fmla="*/ 1918409 h 6857947"/>
              <a:gd name="connsiteX1422" fmla="*/ 2456906 w 12191906"/>
              <a:gd name="connsiteY1422" fmla="*/ 1924582 h 6857947"/>
              <a:gd name="connsiteX1423" fmla="*/ 2473975 w 12191906"/>
              <a:gd name="connsiteY1423" fmla="*/ 1957042 h 6857947"/>
              <a:gd name="connsiteX1424" fmla="*/ 2471842 w 12191906"/>
              <a:gd name="connsiteY1424" fmla="*/ 1965805 h 6857947"/>
              <a:gd name="connsiteX1425" fmla="*/ 2441514 w 12191906"/>
              <a:gd name="connsiteY1425" fmla="*/ 1942489 h 6857947"/>
              <a:gd name="connsiteX1426" fmla="*/ 2393586 w 12191906"/>
              <a:gd name="connsiteY1426" fmla="*/ 1937917 h 6857947"/>
              <a:gd name="connsiteX1427" fmla="*/ 2378499 w 12191906"/>
              <a:gd name="connsiteY1427" fmla="*/ 1955442 h 6857947"/>
              <a:gd name="connsiteX1428" fmla="*/ 2367754 w 12191906"/>
              <a:gd name="connsiteY1428" fmla="*/ 2004361 h 6857947"/>
              <a:gd name="connsiteX1429" fmla="*/ 2379108 w 12191906"/>
              <a:gd name="connsiteY1429" fmla="*/ 2013429 h 6857947"/>
              <a:gd name="connsiteX1430" fmla="*/ 2378575 w 12191906"/>
              <a:gd name="connsiteY1430" fmla="*/ 2012818 h 6857947"/>
              <a:gd name="connsiteX1431" fmla="*/ 2382690 w 12191906"/>
              <a:gd name="connsiteY1431" fmla="*/ 1999789 h 6857947"/>
              <a:gd name="connsiteX1432" fmla="*/ 2386423 w 12191906"/>
              <a:gd name="connsiteY1432" fmla="*/ 2003828 h 6857947"/>
              <a:gd name="connsiteX1433" fmla="*/ 2380861 w 12191906"/>
              <a:gd name="connsiteY1433" fmla="*/ 2015257 h 6857947"/>
              <a:gd name="connsiteX1434" fmla="*/ 2379718 w 12191906"/>
              <a:gd name="connsiteY1434" fmla="*/ 2014038 h 6857947"/>
              <a:gd name="connsiteX1435" fmla="*/ 2375374 w 12191906"/>
              <a:gd name="connsiteY1435" fmla="*/ 2039793 h 6857947"/>
              <a:gd name="connsiteX1436" fmla="*/ 2403797 w 12191906"/>
              <a:gd name="connsiteY1436" fmla="*/ 2061814 h 6857947"/>
              <a:gd name="connsiteX1437" fmla="*/ 2422084 w 12191906"/>
              <a:gd name="connsiteY1437" fmla="*/ 2003828 h 6857947"/>
              <a:gd name="connsiteX1438" fmla="*/ 2403340 w 12191906"/>
              <a:gd name="connsiteY1438" fmla="*/ 1956967 h 6857947"/>
              <a:gd name="connsiteX1439" fmla="*/ 2456602 w 12191906"/>
              <a:gd name="connsiteY1439" fmla="*/ 1973654 h 6857947"/>
              <a:gd name="connsiteX1440" fmla="*/ 2462012 w 12191906"/>
              <a:gd name="connsiteY1440" fmla="*/ 1998113 h 6857947"/>
              <a:gd name="connsiteX1441" fmla="*/ 2502016 w 12191906"/>
              <a:gd name="connsiteY1441" fmla="*/ 1909190 h 6857947"/>
              <a:gd name="connsiteX1442" fmla="*/ 2457364 w 12191906"/>
              <a:gd name="connsiteY1442" fmla="*/ 1885187 h 6857947"/>
              <a:gd name="connsiteX1443" fmla="*/ 2461250 w 12191906"/>
              <a:gd name="connsiteY1443" fmla="*/ 1850210 h 6857947"/>
              <a:gd name="connsiteX1444" fmla="*/ 3749970 w 12191906"/>
              <a:gd name="connsiteY1444" fmla="*/ 1832734 h 6857947"/>
              <a:gd name="connsiteX1445" fmla="*/ 3733358 w 12191906"/>
              <a:gd name="connsiteY1445" fmla="*/ 1841345 h 6857947"/>
              <a:gd name="connsiteX1446" fmla="*/ 3763073 w 12191906"/>
              <a:gd name="connsiteY1446" fmla="*/ 1872815 h 6857947"/>
              <a:gd name="connsiteX1447" fmla="*/ 3749970 w 12191906"/>
              <a:gd name="connsiteY1447" fmla="*/ 1832734 h 6857947"/>
              <a:gd name="connsiteX1448" fmla="*/ 2964555 w 12191906"/>
              <a:gd name="connsiteY1448" fmla="*/ 1830097 h 6857947"/>
              <a:gd name="connsiteX1449" fmla="*/ 2963871 w 12191906"/>
              <a:gd name="connsiteY1449" fmla="*/ 1831850 h 6857947"/>
              <a:gd name="connsiteX1450" fmla="*/ 2972402 w 12191906"/>
              <a:gd name="connsiteY1450" fmla="*/ 1842442 h 6857947"/>
              <a:gd name="connsiteX1451" fmla="*/ 2974387 w 12191906"/>
              <a:gd name="connsiteY1451" fmla="*/ 1837336 h 6857947"/>
              <a:gd name="connsiteX1452" fmla="*/ 2964555 w 12191906"/>
              <a:gd name="connsiteY1452" fmla="*/ 1830326 h 6857947"/>
              <a:gd name="connsiteX1453" fmla="*/ 2964555 w 12191906"/>
              <a:gd name="connsiteY1453" fmla="*/ 1830097 h 6857947"/>
              <a:gd name="connsiteX1454" fmla="*/ 2965089 w 12191906"/>
              <a:gd name="connsiteY1454" fmla="*/ 1828650 h 6857947"/>
              <a:gd name="connsiteX1455" fmla="*/ 2964479 w 12191906"/>
              <a:gd name="connsiteY1455" fmla="*/ 1828879 h 6857947"/>
              <a:gd name="connsiteX1456" fmla="*/ 2964479 w 12191906"/>
              <a:gd name="connsiteY1456" fmla="*/ 1830098 h 6857947"/>
              <a:gd name="connsiteX1457" fmla="*/ 2965089 w 12191906"/>
              <a:gd name="connsiteY1457" fmla="*/ 1828650 h 6857947"/>
              <a:gd name="connsiteX1458" fmla="*/ 2651570 w 12191906"/>
              <a:gd name="connsiteY1458" fmla="*/ 1828541 h 6857947"/>
              <a:gd name="connsiteX1459" fmla="*/ 2648573 w 12191906"/>
              <a:gd name="connsiteY1459" fmla="*/ 1829098 h 6857947"/>
              <a:gd name="connsiteX1460" fmla="*/ 2651273 w 12191906"/>
              <a:gd name="connsiteY1460" fmla="*/ 1843632 h 6857947"/>
              <a:gd name="connsiteX1461" fmla="*/ 2654270 w 12191906"/>
              <a:gd name="connsiteY1461" fmla="*/ 1843076 h 6857947"/>
              <a:gd name="connsiteX1462" fmla="*/ 2651570 w 12191906"/>
              <a:gd name="connsiteY1462" fmla="*/ 1828541 h 6857947"/>
              <a:gd name="connsiteX1463" fmla="*/ 3824282 w 12191906"/>
              <a:gd name="connsiteY1463" fmla="*/ 1823076 h 6857947"/>
              <a:gd name="connsiteX1464" fmla="*/ 3826264 w 12191906"/>
              <a:gd name="connsiteY1464" fmla="*/ 1829858 h 6857947"/>
              <a:gd name="connsiteX1465" fmla="*/ 3812546 w 12191906"/>
              <a:gd name="connsiteY1465" fmla="*/ 1838240 h 6857947"/>
              <a:gd name="connsiteX1466" fmla="*/ 3809270 w 12191906"/>
              <a:gd name="connsiteY1466" fmla="*/ 1825895 h 6857947"/>
              <a:gd name="connsiteX1467" fmla="*/ 3824282 w 12191906"/>
              <a:gd name="connsiteY1467" fmla="*/ 1823076 h 6857947"/>
              <a:gd name="connsiteX1468" fmla="*/ 2407084 w 12191906"/>
              <a:gd name="connsiteY1468" fmla="*/ 1817710 h 6857947"/>
              <a:gd name="connsiteX1469" fmla="*/ 2363421 w 12191906"/>
              <a:gd name="connsiteY1469" fmla="*/ 1825786 h 6857947"/>
              <a:gd name="connsiteX1470" fmla="*/ 2377366 w 12191906"/>
              <a:gd name="connsiteY1470" fmla="*/ 1895663 h 6857947"/>
              <a:gd name="connsiteX1471" fmla="*/ 2375080 w 12191906"/>
              <a:gd name="connsiteY1471" fmla="*/ 1893148 h 6857947"/>
              <a:gd name="connsiteX1472" fmla="*/ 2369517 w 12191906"/>
              <a:gd name="connsiteY1472" fmla="*/ 1904654 h 6857947"/>
              <a:gd name="connsiteX1473" fmla="*/ 2373251 w 12191906"/>
              <a:gd name="connsiteY1473" fmla="*/ 1908693 h 6857947"/>
              <a:gd name="connsiteX1474" fmla="*/ 2378051 w 12191906"/>
              <a:gd name="connsiteY1474" fmla="*/ 1904730 h 6857947"/>
              <a:gd name="connsiteX1475" fmla="*/ 2385519 w 12191906"/>
              <a:gd name="connsiteY1475" fmla="*/ 1859849 h 6857947"/>
              <a:gd name="connsiteX1476" fmla="*/ 2403959 w 12191906"/>
              <a:gd name="connsiteY1476" fmla="*/ 1856420 h 6857947"/>
              <a:gd name="connsiteX1477" fmla="*/ 2407084 w 12191906"/>
              <a:gd name="connsiteY1477" fmla="*/ 1817710 h 6857947"/>
              <a:gd name="connsiteX1478" fmla="*/ 2162341 w 12191906"/>
              <a:gd name="connsiteY1478" fmla="*/ 1804335 h 6857947"/>
              <a:gd name="connsiteX1479" fmla="*/ 2153275 w 12191906"/>
              <a:gd name="connsiteY1479" fmla="*/ 1806023 h 6857947"/>
              <a:gd name="connsiteX1480" fmla="*/ 2154168 w 12191906"/>
              <a:gd name="connsiteY1480" fmla="*/ 1810818 h 6857947"/>
              <a:gd name="connsiteX1481" fmla="*/ 2163233 w 12191906"/>
              <a:gd name="connsiteY1481" fmla="*/ 1809131 h 6857947"/>
              <a:gd name="connsiteX1482" fmla="*/ 2162341 w 12191906"/>
              <a:gd name="connsiteY1482" fmla="*/ 1804335 h 6857947"/>
              <a:gd name="connsiteX1483" fmla="*/ 3687600 w 12191906"/>
              <a:gd name="connsiteY1483" fmla="*/ 1800926 h 6857947"/>
              <a:gd name="connsiteX1484" fmla="*/ 3684605 w 12191906"/>
              <a:gd name="connsiteY1484" fmla="*/ 1801483 h 6857947"/>
              <a:gd name="connsiteX1485" fmla="*/ 3687290 w 12191906"/>
              <a:gd name="connsiteY1485" fmla="*/ 1815942 h 6857947"/>
              <a:gd name="connsiteX1486" fmla="*/ 3690288 w 12191906"/>
              <a:gd name="connsiteY1486" fmla="*/ 1815386 h 6857947"/>
              <a:gd name="connsiteX1487" fmla="*/ 3687600 w 12191906"/>
              <a:gd name="connsiteY1487" fmla="*/ 1800926 h 6857947"/>
              <a:gd name="connsiteX1488" fmla="*/ 3847983 w 12191906"/>
              <a:gd name="connsiteY1488" fmla="*/ 1786194 h 6857947"/>
              <a:gd name="connsiteX1489" fmla="*/ 3854691 w 12191906"/>
              <a:gd name="connsiteY1489" fmla="*/ 1820866 h 6857947"/>
              <a:gd name="connsiteX1490" fmla="*/ 3867189 w 12191906"/>
              <a:gd name="connsiteY1490" fmla="*/ 1839536 h 6857947"/>
              <a:gd name="connsiteX1491" fmla="*/ 3862769 w 12191906"/>
              <a:gd name="connsiteY1491" fmla="*/ 1885562 h 6857947"/>
              <a:gd name="connsiteX1492" fmla="*/ 3856367 w 12191906"/>
              <a:gd name="connsiteY1492" fmla="*/ 1882361 h 6857947"/>
              <a:gd name="connsiteX1493" fmla="*/ 3846383 w 12191906"/>
              <a:gd name="connsiteY1493" fmla="*/ 1860567 h 6857947"/>
              <a:gd name="connsiteX1494" fmla="*/ 3839676 w 12191906"/>
              <a:gd name="connsiteY1494" fmla="*/ 1814008 h 6857947"/>
              <a:gd name="connsiteX1495" fmla="*/ 3843029 w 12191906"/>
              <a:gd name="connsiteY1495" fmla="*/ 1786957 h 6857947"/>
              <a:gd name="connsiteX1496" fmla="*/ 3847983 w 12191906"/>
              <a:gd name="connsiteY1496" fmla="*/ 1786194 h 6857947"/>
              <a:gd name="connsiteX1497" fmla="*/ 3694756 w 12191906"/>
              <a:gd name="connsiteY1497" fmla="*/ 1773249 h 6857947"/>
              <a:gd name="connsiteX1498" fmla="*/ 3676626 w 12191906"/>
              <a:gd name="connsiteY1498" fmla="*/ 1776609 h 6857947"/>
              <a:gd name="connsiteX1499" fmla="*/ 3677975 w 12191906"/>
              <a:gd name="connsiteY1499" fmla="*/ 1783878 h 6857947"/>
              <a:gd name="connsiteX1500" fmla="*/ 3696105 w 12191906"/>
              <a:gd name="connsiteY1500" fmla="*/ 1780516 h 6857947"/>
              <a:gd name="connsiteX1501" fmla="*/ 3694756 w 12191906"/>
              <a:gd name="connsiteY1501" fmla="*/ 1773249 h 6857947"/>
              <a:gd name="connsiteX1502" fmla="*/ 2715989 w 12191906"/>
              <a:gd name="connsiteY1502" fmla="*/ 1771521 h 6857947"/>
              <a:gd name="connsiteX1503" fmla="*/ 2712992 w 12191906"/>
              <a:gd name="connsiteY1503" fmla="*/ 1772077 h 6857947"/>
              <a:gd name="connsiteX1504" fmla="*/ 2715691 w 12191906"/>
              <a:gd name="connsiteY1504" fmla="*/ 1786612 h 6857947"/>
              <a:gd name="connsiteX1505" fmla="*/ 2718688 w 12191906"/>
              <a:gd name="connsiteY1505" fmla="*/ 1786055 h 6857947"/>
              <a:gd name="connsiteX1506" fmla="*/ 2715989 w 12191906"/>
              <a:gd name="connsiteY1506" fmla="*/ 1771521 h 6857947"/>
              <a:gd name="connsiteX1507" fmla="*/ 3717877 w 12191906"/>
              <a:gd name="connsiteY1507" fmla="*/ 1766734 h 6857947"/>
              <a:gd name="connsiteX1508" fmla="*/ 3716125 w 12191906"/>
              <a:gd name="connsiteY1508" fmla="*/ 1782044 h 6857947"/>
              <a:gd name="connsiteX1509" fmla="*/ 3716123 w 12191906"/>
              <a:gd name="connsiteY1509" fmla="*/ 1782048 h 6857947"/>
              <a:gd name="connsiteX1510" fmla="*/ 3713839 w 12191906"/>
              <a:gd name="connsiteY1510" fmla="*/ 1779536 h 6857947"/>
              <a:gd name="connsiteX1511" fmla="*/ 3713765 w 12191906"/>
              <a:gd name="connsiteY1511" fmla="*/ 1779690 h 6857947"/>
              <a:gd name="connsiteX1512" fmla="*/ 3713763 w 12191906"/>
              <a:gd name="connsiteY1512" fmla="*/ 1779688 h 6857947"/>
              <a:gd name="connsiteX1513" fmla="*/ 3713761 w 12191906"/>
              <a:gd name="connsiteY1513" fmla="*/ 1779696 h 6857947"/>
              <a:gd name="connsiteX1514" fmla="*/ 3708277 w 12191906"/>
              <a:gd name="connsiteY1514" fmla="*/ 1790966 h 6857947"/>
              <a:gd name="connsiteX1515" fmla="*/ 3712011 w 12191906"/>
              <a:gd name="connsiteY1515" fmla="*/ 1795004 h 6857947"/>
              <a:gd name="connsiteX1516" fmla="*/ 3713761 w 12191906"/>
              <a:gd name="connsiteY1516" fmla="*/ 1779696 h 6857947"/>
              <a:gd name="connsiteX1517" fmla="*/ 3713765 w 12191906"/>
              <a:gd name="connsiteY1517" fmla="*/ 1779690 h 6857947"/>
              <a:gd name="connsiteX1518" fmla="*/ 3716049 w 12191906"/>
              <a:gd name="connsiteY1518" fmla="*/ 1782203 h 6857947"/>
              <a:gd name="connsiteX1519" fmla="*/ 3716123 w 12191906"/>
              <a:gd name="connsiteY1519" fmla="*/ 1782048 h 6857947"/>
              <a:gd name="connsiteX1520" fmla="*/ 3716125 w 12191906"/>
              <a:gd name="connsiteY1520" fmla="*/ 1782050 h 6857947"/>
              <a:gd name="connsiteX1521" fmla="*/ 3716125 w 12191906"/>
              <a:gd name="connsiteY1521" fmla="*/ 1782044 h 6857947"/>
              <a:gd name="connsiteX1522" fmla="*/ 3721611 w 12191906"/>
              <a:gd name="connsiteY1522" fmla="*/ 1770773 h 6857947"/>
              <a:gd name="connsiteX1523" fmla="*/ 3717877 w 12191906"/>
              <a:gd name="connsiteY1523" fmla="*/ 1766734 h 6857947"/>
              <a:gd name="connsiteX1524" fmla="*/ 2443276 w 12191906"/>
              <a:gd name="connsiteY1524" fmla="*/ 1745774 h 6857947"/>
              <a:gd name="connsiteX1525" fmla="*/ 2411120 w 12191906"/>
              <a:gd name="connsiteY1525" fmla="*/ 1825480 h 6857947"/>
              <a:gd name="connsiteX1526" fmla="*/ 2453259 w 12191906"/>
              <a:gd name="connsiteY1526" fmla="*/ 1817632 h 6857947"/>
              <a:gd name="connsiteX1527" fmla="*/ 2446324 w 12191906"/>
              <a:gd name="connsiteY1527" fmla="*/ 1791495 h 6857947"/>
              <a:gd name="connsiteX1528" fmla="*/ 2443276 w 12191906"/>
              <a:gd name="connsiteY1528" fmla="*/ 1745774 h 6857947"/>
              <a:gd name="connsiteX1529" fmla="*/ 2362428 w 12191906"/>
              <a:gd name="connsiteY1529" fmla="*/ 1739374 h 6857947"/>
              <a:gd name="connsiteX1530" fmla="*/ 2356181 w 12191906"/>
              <a:gd name="connsiteY1530" fmla="*/ 1772140 h 6857947"/>
              <a:gd name="connsiteX1531" fmla="*/ 2362428 w 12191906"/>
              <a:gd name="connsiteY1531" fmla="*/ 1739374 h 6857947"/>
              <a:gd name="connsiteX1532" fmla="*/ 3809417 w 12191906"/>
              <a:gd name="connsiteY1532" fmla="*/ 1733306 h 6857947"/>
              <a:gd name="connsiteX1533" fmla="*/ 3787320 w 12191906"/>
              <a:gd name="connsiteY1533" fmla="*/ 1759139 h 6857947"/>
              <a:gd name="connsiteX1534" fmla="*/ 3799358 w 12191906"/>
              <a:gd name="connsiteY1534" fmla="*/ 1780170 h 6857947"/>
              <a:gd name="connsiteX1535" fmla="*/ 3817495 w 12191906"/>
              <a:gd name="connsiteY1535" fmla="*/ 1776817 h 6857947"/>
              <a:gd name="connsiteX1536" fmla="*/ 3809417 w 12191906"/>
              <a:gd name="connsiteY1536" fmla="*/ 1733306 h 6857947"/>
              <a:gd name="connsiteX1537" fmla="*/ 2947487 w 12191906"/>
              <a:gd name="connsiteY1537" fmla="*/ 1732331 h 6857947"/>
              <a:gd name="connsiteX1538" fmla="*/ 2957317 w 12191906"/>
              <a:gd name="connsiteY1538" fmla="*/ 1795045 h 6857947"/>
              <a:gd name="connsiteX1539" fmla="*/ 2947030 w 12191906"/>
              <a:gd name="connsiteY1539" fmla="*/ 1833450 h 6857947"/>
              <a:gd name="connsiteX1540" fmla="*/ 2964403 w 12191906"/>
              <a:gd name="connsiteY1540" fmla="*/ 1828802 h 6857947"/>
              <a:gd name="connsiteX1541" fmla="*/ 2987720 w 12191906"/>
              <a:gd name="connsiteY1541" fmla="*/ 1799921 h 6857947"/>
              <a:gd name="connsiteX1542" fmla="*/ 2975606 w 12191906"/>
              <a:gd name="connsiteY1542" fmla="*/ 1784758 h 6857947"/>
              <a:gd name="connsiteX1543" fmla="*/ 2971641 w 12191906"/>
              <a:gd name="connsiteY1543" fmla="*/ 1797636 h 6857947"/>
              <a:gd name="connsiteX1544" fmla="*/ 2967909 w 12191906"/>
              <a:gd name="connsiteY1544" fmla="*/ 1793597 h 6857947"/>
              <a:gd name="connsiteX1545" fmla="*/ 2973471 w 12191906"/>
              <a:gd name="connsiteY1545" fmla="*/ 1782091 h 6857947"/>
              <a:gd name="connsiteX1546" fmla="*/ 2974312 w 12191906"/>
              <a:gd name="connsiteY1546" fmla="*/ 1783005 h 6857947"/>
              <a:gd name="connsiteX1547" fmla="*/ 2947487 w 12191906"/>
              <a:gd name="connsiteY1547" fmla="*/ 1732331 h 6857947"/>
              <a:gd name="connsiteX1548" fmla="*/ 2508722 w 12191906"/>
              <a:gd name="connsiteY1548" fmla="*/ 1727709 h 6857947"/>
              <a:gd name="connsiteX1549" fmla="*/ 2466201 w 12191906"/>
              <a:gd name="connsiteY1549" fmla="*/ 1791260 h 6857947"/>
              <a:gd name="connsiteX1550" fmla="*/ 2471993 w 12191906"/>
              <a:gd name="connsiteY1550" fmla="*/ 1848029 h 6857947"/>
              <a:gd name="connsiteX1551" fmla="*/ 2504378 w 12191906"/>
              <a:gd name="connsiteY1551" fmla="*/ 1765276 h 6857947"/>
              <a:gd name="connsiteX1552" fmla="*/ 2508722 w 12191906"/>
              <a:gd name="connsiteY1552" fmla="*/ 1727709 h 6857947"/>
              <a:gd name="connsiteX1553" fmla="*/ 3249510 w 12191906"/>
              <a:gd name="connsiteY1553" fmla="*/ 1718745 h 6857947"/>
              <a:gd name="connsiteX1554" fmla="*/ 3247757 w 12191906"/>
              <a:gd name="connsiteY1554" fmla="*/ 1734061 h 6857947"/>
              <a:gd name="connsiteX1555" fmla="*/ 3245472 w 12191906"/>
              <a:gd name="connsiteY1555" fmla="*/ 1731547 h 6857947"/>
              <a:gd name="connsiteX1556" fmla="*/ 3239909 w 12191906"/>
              <a:gd name="connsiteY1556" fmla="*/ 1743053 h 6857947"/>
              <a:gd name="connsiteX1557" fmla="*/ 3243643 w 12191906"/>
              <a:gd name="connsiteY1557" fmla="*/ 1747091 h 6857947"/>
              <a:gd name="connsiteX1558" fmla="*/ 3245395 w 12191906"/>
              <a:gd name="connsiteY1558" fmla="*/ 1731775 h 6857947"/>
              <a:gd name="connsiteX1559" fmla="*/ 3247680 w 12191906"/>
              <a:gd name="connsiteY1559" fmla="*/ 1734290 h 6857947"/>
              <a:gd name="connsiteX1560" fmla="*/ 3253244 w 12191906"/>
              <a:gd name="connsiteY1560" fmla="*/ 1722784 h 6857947"/>
              <a:gd name="connsiteX1561" fmla="*/ 3249510 w 12191906"/>
              <a:gd name="connsiteY1561" fmla="*/ 1718745 h 6857947"/>
              <a:gd name="connsiteX1562" fmla="*/ 2464070 w 12191906"/>
              <a:gd name="connsiteY1562" fmla="*/ 1712013 h 6857947"/>
              <a:gd name="connsiteX1563" fmla="*/ 2447382 w 12191906"/>
              <a:gd name="connsiteY1563" fmla="*/ 1720852 h 6857947"/>
              <a:gd name="connsiteX1564" fmla="*/ 2449897 w 12191906"/>
              <a:gd name="connsiteY1564" fmla="*/ 1729996 h 6857947"/>
              <a:gd name="connsiteX1565" fmla="*/ 2464375 w 12191906"/>
              <a:gd name="connsiteY1565" fmla="*/ 1713461 h 6857947"/>
              <a:gd name="connsiteX1566" fmla="*/ 2464070 w 12191906"/>
              <a:gd name="connsiteY1566" fmla="*/ 1712013 h 6857947"/>
              <a:gd name="connsiteX1567" fmla="*/ 3773283 w 12191906"/>
              <a:gd name="connsiteY1567" fmla="*/ 1711423 h 6857947"/>
              <a:gd name="connsiteX1568" fmla="*/ 3772046 w 12191906"/>
              <a:gd name="connsiteY1568" fmla="*/ 1716052 h 6857947"/>
              <a:gd name="connsiteX1569" fmla="*/ 3770465 w 12191906"/>
              <a:gd name="connsiteY1569" fmla="*/ 1725825 h 6857947"/>
              <a:gd name="connsiteX1570" fmla="*/ 3769169 w 12191906"/>
              <a:gd name="connsiteY1570" fmla="*/ 1724453 h 6857947"/>
              <a:gd name="connsiteX1571" fmla="*/ 3768125 w 12191906"/>
              <a:gd name="connsiteY1571" fmla="*/ 1730878 h 6857947"/>
              <a:gd name="connsiteX1572" fmla="*/ 3766197 w 12191906"/>
              <a:gd name="connsiteY1572" fmla="*/ 1726358 h 6857947"/>
              <a:gd name="connsiteX1573" fmla="*/ 3766531 w 12191906"/>
              <a:gd name="connsiteY1573" fmla="*/ 1735597 h 6857947"/>
              <a:gd name="connsiteX1574" fmla="*/ 3768144 w 12191906"/>
              <a:gd name="connsiteY1574" fmla="*/ 1731102 h 6857947"/>
              <a:gd name="connsiteX1575" fmla="*/ 3769393 w 12191906"/>
              <a:gd name="connsiteY1575" fmla="*/ 1734042 h 6857947"/>
              <a:gd name="connsiteX1576" fmla="*/ 3766427 w 12191906"/>
              <a:gd name="connsiteY1576" fmla="*/ 1762554 h 6857947"/>
              <a:gd name="connsiteX1577" fmla="*/ 3773817 w 12191906"/>
              <a:gd name="connsiteY1577" fmla="*/ 1745866 h 6857947"/>
              <a:gd name="connsiteX1578" fmla="*/ 3769405 w 12191906"/>
              <a:gd name="connsiteY1578" fmla="*/ 1733996 h 6857947"/>
              <a:gd name="connsiteX1579" fmla="*/ 3770465 w 12191906"/>
              <a:gd name="connsiteY1579" fmla="*/ 1725826 h 6857947"/>
              <a:gd name="connsiteX1580" fmla="*/ 3771455 w 12191906"/>
              <a:gd name="connsiteY1580" fmla="*/ 1726968 h 6857947"/>
              <a:gd name="connsiteX1581" fmla="*/ 3777017 w 12191906"/>
              <a:gd name="connsiteY1581" fmla="*/ 1715462 h 6857947"/>
              <a:gd name="connsiteX1582" fmla="*/ 3773283 w 12191906"/>
              <a:gd name="connsiteY1582" fmla="*/ 1711423 h 6857947"/>
              <a:gd name="connsiteX1583" fmla="*/ 2968909 w 12191906"/>
              <a:gd name="connsiteY1583" fmla="*/ 1709551 h 6857947"/>
              <a:gd name="connsiteX1584" fmla="*/ 2961745 w 12191906"/>
              <a:gd name="connsiteY1584" fmla="*/ 1712142 h 6857947"/>
              <a:gd name="connsiteX1585" fmla="*/ 2961289 w 12191906"/>
              <a:gd name="connsiteY1585" fmla="*/ 1711152 h 6857947"/>
              <a:gd name="connsiteX1586" fmla="*/ 2960679 w 12191906"/>
              <a:gd name="connsiteY1586" fmla="*/ 1712675 h 6857947"/>
              <a:gd name="connsiteX1587" fmla="*/ 2961745 w 12191906"/>
              <a:gd name="connsiteY1587" fmla="*/ 1712143 h 6857947"/>
              <a:gd name="connsiteX1588" fmla="*/ 2966394 w 12191906"/>
              <a:gd name="connsiteY1588" fmla="*/ 1722429 h 6857947"/>
              <a:gd name="connsiteX1589" fmla="*/ 2968909 w 12191906"/>
              <a:gd name="connsiteY1589" fmla="*/ 1709551 h 6857947"/>
              <a:gd name="connsiteX1590" fmla="*/ 2969060 w 12191906"/>
              <a:gd name="connsiteY1590" fmla="*/ 1708179 h 6857947"/>
              <a:gd name="connsiteX1591" fmla="*/ 2968908 w 12191906"/>
              <a:gd name="connsiteY1591" fmla="*/ 1709627 h 6857947"/>
              <a:gd name="connsiteX1592" fmla="*/ 2970126 w 12191906"/>
              <a:gd name="connsiteY1592" fmla="*/ 1709322 h 6857947"/>
              <a:gd name="connsiteX1593" fmla="*/ 2969060 w 12191906"/>
              <a:gd name="connsiteY1593" fmla="*/ 1708179 h 6857947"/>
              <a:gd name="connsiteX1594" fmla="*/ 3229152 w 12191906"/>
              <a:gd name="connsiteY1594" fmla="*/ 1706193 h 6857947"/>
              <a:gd name="connsiteX1595" fmla="*/ 3226155 w 12191906"/>
              <a:gd name="connsiteY1595" fmla="*/ 1706750 h 6857947"/>
              <a:gd name="connsiteX1596" fmla="*/ 3228842 w 12191906"/>
              <a:gd name="connsiteY1596" fmla="*/ 1721209 h 6857947"/>
              <a:gd name="connsiteX1597" fmla="*/ 3231839 w 12191906"/>
              <a:gd name="connsiteY1597" fmla="*/ 1720653 h 6857947"/>
              <a:gd name="connsiteX1598" fmla="*/ 3229152 w 12191906"/>
              <a:gd name="connsiteY1598" fmla="*/ 1706193 h 6857947"/>
              <a:gd name="connsiteX1599" fmla="*/ 3711432 w 12191906"/>
              <a:gd name="connsiteY1599" fmla="*/ 1703889 h 6857947"/>
              <a:gd name="connsiteX1600" fmla="*/ 3677225 w 12191906"/>
              <a:gd name="connsiteY1600" fmla="*/ 1735132 h 6857947"/>
              <a:gd name="connsiteX1601" fmla="*/ 3703966 w 12191906"/>
              <a:gd name="connsiteY1601" fmla="*/ 1760050 h 6857947"/>
              <a:gd name="connsiteX1602" fmla="*/ 3711432 w 12191906"/>
              <a:gd name="connsiteY1602" fmla="*/ 1703889 h 6857947"/>
              <a:gd name="connsiteX1603" fmla="*/ 2517669 w 12191906"/>
              <a:gd name="connsiteY1603" fmla="*/ 1702277 h 6857947"/>
              <a:gd name="connsiteX1604" fmla="*/ 2506620 w 12191906"/>
              <a:gd name="connsiteY1604" fmla="*/ 1708144 h 6857947"/>
              <a:gd name="connsiteX1605" fmla="*/ 2518736 w 12191906"/>
              <a:gd name="connsiteY1605" fmla="*/ 1735500 h 6857947"/>
              <a:gd name="connsiteX1606" fmla="*/ 2522697 w 12191906"/>
              <a:gd name="connsiteY1606" fmla="*/ 1729023 h 6857947"/>
              <a:gd name="connsiteX1607" fmla="*/ 2517669 w 12191906"/>
              <a:gd name="connsiteY1607" fmla="*/ 1702277 h 6857947"/>
              <a:gd name="connsiteX1608" fmla="*/ 2517667 w 12191906"/>
              <a:gd name="connsiteY1608" fmla="*/ 1702047 h 6857947"/>
              <a:gd name="connsiteX1609" fmla="*/ 2517744 w 12191906"/>
              <a:gd name="connsiteY1609" fmla="*/ 1702276 h 6857947"/>
              <a:gd name="connsiteX1610" fmla="*/ 2517897 w 12191906"/>
              <a:gd name="connsiteY1610" fmla="*/ 1702199 h 6857947"/>
              <a:gd name="connsiteX1611" fmla="*/ 2517667 w 12191906"/>
              <a:gd name="connsiteY1611" fmla="*/ 1702047 h 6857947"/>
              <a:gd name="connsiteX1612" fmla="*/ 2953363 w 12191906"/>
              <a:gd name="connsiteY1612" fmla="*/ 1698807 h 6857947"/>
              <a:gd name="connsiteX1613" fmla="*/ 2951382 w 12191906"/>
              <a:gd name="connsiteY1613" fmla="*/ 1703912 h 6857947"/>
              <a:gd name="connsiteX1614" fmla="*/ 2961212 w 12191906"/>
              <a:gd name="connsiteY1614" fmla="*/ 1710924 h 6857947"/>
              <a:gd name="connsiteX1615" fmla="*/ 2961288 w 12191906"/>
              <a:gd name="connsiteY1615" fmla="*/ 1711075 h 6857947"/>
              <a:gd name="connsiteX1616" fmla="*/ 2961897 w 12191906"/>
              <a:gd name="connsiteY1616" fmla="*/ 1709476 h 6857947"/>
              <a:gd name="connsiteX1617" fmla="*/ 2953363 w 12191906"/>
              <a:gd name="connsiteY1617" fmla="*/ 1698807 h 6857947"/>
              <a:gd name="connsiteX1618" fmla="*/ 2470776 w 12191906"/>
              <a:gd name="connsiteY1618" fmla="*/ 1697077 h 6857947"/>
              <a:gd name="connsiteX1619" fmla="*/ 2464451 w 12191906"/>
              <a:gd name="connsiteY1619" fmla="*/ 1713309 h 6857947"/>
              <a:gd name="connsiteX1620" fmla="*/ 2464375 w 12191906"/>
              <a:gd name="connsiteY1620" fmla="*/ 1713536 h 6857947"/>
              <a:gd name="connsiteX1621" fmla="*/ 2466737 w 12191906"/>
              <a:gd name="connsiteY1621" fmla="*/ 1724510 h 6857947"/>
              <a:gd name="connsiteX1622" fmla="*/ 2470776 w 12191906"/>
              <a:gd name="connsiteY1622" fmla="*/ 1697077 h 6857947"/>
              <a:gd name="connsiteX1623" fmla="*/ 2973176 w 12191906"/>
              <a:gd name="connsiteY1623" fmla="*/ 1695149 h 6857947"/>
              <a:gd name="connsiteX1624" fmla="*/ 2970279 w 12191906"/>
              <a:gd name="connsiteY1624" fmla="*/ 1709246 h 6857947"/>
              <a:gd name="connsiteX1625" fmla="*/ 2970127 w 12191906"/>
              <a:gd name="connsiteY1625" fmla="*/ 1709246 h 6857947"/>
              <a:gd name="connsiteX1626" fmla="*/ 2971345 w 12191906"/>
              <a:gd name="connsiteY1626" fmla="*/ 1710618 h 6857947"/>
              <a:gd name="connsiteX1627" fmla="*/ 2976910 w 12191906"/>
              <a:gd name="connsiteY1627" fmla="*/ 1699188 h 6857947"/>
              <a:gd name="connsiteX1628" fmla="*/ 2973176 w 12191906"/>
              <a:gd name="connsiteY1628" fmla="*/ 1695149 h 6857947"/>
              <a:gd name="connsiteX1629" fmla="*/ 2521781 w 12191906"/>
              <a:gd name="connsiteY1629" fmla="*/ 1689016 h 6857947"/>
              <a:gd name="connsiteX1630" fmla="*/ 2518962 w 12191906"/>
              <a:gd name="connsiteY1630" fmla="*/ 1701665 h 6857947"/>
              <a:gd name="connsiteX1631" fmla="*/ 2517819 w 12191906"/>
              <a:gd name="connsiteY1631" fmla="*/ 1702275 h 6857947"/>
              <a:gd name="connsiteX1632" fmla="*/ 2519953 w 12191906"/>
              <a:gd name="connsiteY1632" fmla="*/ 1704561 h 6857947"/>
              <a:gd name="connsiteX1633" fmla="*/ 2525439 w 12191906"/>
              <a:gd name="connsiteY1633" fmla="*/ 1693055 h 6857947"/>
              <a:gd name="connsiteX1634" fmla="*/ 2521781 w 12191906"/>
              <a:gd name="connsiteY1634" fmla="*/ 1689016 h 6857947"/>
              <a:gd name="connsiteX1635" fmla="*/ 2468489 w 12191906"/>
              <a:gd name="connsiteY1635" fmla="*/ 1684733 h 6857947"/>
              <a:gd name="connsiteX1636" fmla="*/ 2470775 w 12191906"/>
              <a:gd name="connsiteY1636" fmla="*/ 1697077 h 6857947"/>
              <a:gd name="connsiteX1637" fmla="*/ 2477404 w 12191906"/>
              <a:gd name="connsiteY1637" fmla="*/ 1690905 h 6857947"/>
              <a:gd name="connsiteX1638" fmla="*/ 2468489 w 12191906"/>
              <a:gd name="connsiteY1638" fmla="*/ 1684733 h 6857947"/>
              <a:gd name="connsiteX1639" fmla="*/ 2468103 w 12191906"/>
              <a:gd name="connsiteY1639" fmla="*/ 1682825 h 6857947"/>
              <a:gd name="connsiteX1640" fmla="*/ 2467570 w 12191906"/>
              <a:gd name="connsiteY1640" fmla="*/ 1684273 h 6857947"/>
              <a:gd name="connsiteX1641" fmla="*/ 2468484 w 12191906"/>
              <a:gd name="connsiteY1641" fmla="*/ 1684730 h 6857947"/>
              <a:gd name="connsiteX1642" fmla="*/ 2468103 w 12191906"/>
              <a:gd name="connsiteY1642" fmla="*/ 1682825 h 6857947"/>
              <a:gd name="connsiteX1643" fmla="*/ 3630646 w 12191906"/>
              <a:gd name="connsiteY1643" fmla="*/ 1680405 h 6857947"/>
              <a:gd name="connsiteX1644" fmla="*/ 3612519 w 12191906"/>
              <a:gd name="connsiteY1644" fmla="*/ 1683772 h 6857947"/>
              <a:gd name="connsiteX1645" fmla="*/ 3613853 w 12191906"/>
              <a:gd name="connsiteY1645" fmla="*/ 1690964 h 6857947"/>
              <a:gd name="connsiteX1646" fmla="*/ 3631983 w 12191906"/>
              <a:gd name="connsiteY1646" fmla="*/ 1687596 h 6857947"/>
              <a:gd name="connsiteX1647" fmla="*/ 3630646 w 12191906"/>
              <a:gd name="connsiteY1647" fmla="*/ 1680405 h 6857947"/>
              <a:gd name="connsiteX1648" fmla="*/ 2737627 w 12191906"/>
              <a:gd name="connsiteY1648" fmla="*/ 1677005 h 6857947"/>
              <a:gd name="connsiteX1649" fmla="*/ 2712479 w 12191906"/>
              <a:gd name="connsiteY1649" fmla="*/ 1684320 h 6857947"/>
              <a:gd name="connsiteX1650" fmla="*/ 2716062 w 12191906"/>
              <a:gd name="connsiteY1650" fmla="*/ 1703599 h 6857947"/>
              <a:gd name="connsiteX1651" fmla="*/ 2745625 w 12191906"/>
              <a:gd name="connsiteY1651" fmla="*/ 1720211 h 6857947"/>
              <a:gd name="connsiteX1652" fmla="*/ 2737627 w 12191906"/>
              <a:gd name="connsiteY1652" fmla="*/ 1677005 h 6857947"/>
              <a:gd name="connsiteX1653" fmla="*/ 2460331 w 12191906"/>
              <a:gd name="connsiteY1653" fmla="*/ 1670405 h 6857947"/>
              <a:gd name="connsiteX1654" fmla="*/ 2458274 w 12191906"/>
              <a:gd name="connsiteY1654" fmla="*/ 1675510 h 6857947"/>
              <a:gd name="connsiteX1655" fmla="*/ 2468104 w 12191906"/>
              <a:gd name="connsiteY1655" fmla="*/ 1682597 h 6857947"/>
              <a:gd name="connsiteX1656" fmla="*/ 2468180 w 12191906"/>
              <a:gd name="connsiteY1656" fmla="*/ 1682826 h 6857947"/>
              <a:gd name="connsiteX1657" fmla="*/ 2468866 w 12191906"/>
              <a:gd name="connsiteY1657" fmla="*/ 1681149 h 6857947"/>
              <a:gd name="connsiteX1658" fmla="*/ 2460331 w 12191906"/>
              <a:gd name="connsiteY1658" fmla="*/ 1670405 h 6857947"/>
              <a:gd name="connsiteX1659" fmla="*/ 3145685 w 12191906"/>
              <a:gd name="connsiteY1659" fmla="*/ 1664055 h 6857947"/>
              <a:gd name="connsiteX1660" fmla="*/ 3142256 w 12191906"/>
              <a:gd name="connsiteY1660" fmla="*/ 1671218 h 6857947"/>
              <a:gd name="connsiteX1661" fmla="*/ 3145914 w 12191906"/>
              <a:gd name="connsiteY1661" fmla="*/ 1675256 h 6857947"/>
              <a:gd name="connsiteX1662" fmla="*/ 3145685 w 12191906"/>
              <a:gd name="connsiteY1662" fmla="*/ 1664055 h 6857947"/>
              <a:gd name="connsiteX1663" fmla="*/ 3083649 w 12191906"/>
              <a:gd name="connsiteY1663" fmla="*/ 1663318 h 6857947"/>
              <a:gd name="connsiteX1664" fmla="*/ 3074585 w 12191906"/>
              <a:gd name="connsiteY1664" fmla="*/ 1665003 h 6857947"/>
              <a:gd name="connsiteX1665" fmla="*/ 3075489 w 12191906"/>
              <a:gd name="connsiteY1665" fmla="*/ 1669873 h 6857947"/>
              <a:gd name="connsiteX1666" fmla="*/ 3084555 w 12191906"/>
              <a:gd name="connsiteY1666" fmla="*/ 1668187 h 6857947"/>
              <a:gd name="connsiteX1667" fmla="*/ 3083649 w 12191906"/>
              <a:gd name="connsiteY1667" fmla="*/ 1663318 h 6857947"/>
              <a:gd name="connsiteX1668" fmla="*/ 3616492 w 12191906"/>
              <a:gd name="connsiteY1668" fmla="*/ 1654264 h 6857947"/>
              <a:gd name="connsiteX1669" fmla="*/ 3607430 w 12191906"/>
              <a:gd name="connsiteY1669" fmla="*/ 1655952 h 6857947"/>
              <a:gd name="connsiteX1670" fmla="*/ 3608323 w 12191906"/>
              <a:gd name="connsiteY1670" fmla="*/ 1660746 h 6857947"/>
              <a:gd name="connsiteX1671" fmla="*/ 3617385 w 12191906"/>
              <a:gd name="connsiteY1671" fmla="*/ 1659058 h 6857947"/>
              <a:gd name="connsiteX1672" fmla="*/ 3616492 w 12191906"/>
              <a:gd name="connsiteY1672" fmla="*/ 1654264 h 6857947"/>
              <a:gd name="connsiteX1673" fmla="*/ 2545905 w 12191906"/>
              <a:gd name="connsiteY1673" fmla="*/ 1651856 h 6857947"/>
              <a:gd name="connsiteX1674" fmla="*/ 2540496 w 12191906"/>
              <a:gd name="connsiteY1674" fmla="*/ 1663057 h 6857947"/>
              <a:gd name="connsiteX1675" fmla="*/ 2544153 w 12191906"/>
              <a:gd name="connsiteY1675" fmla="*/ 1667096 h 6857947"/>
              <a:gd name="connsiteX1676" fmla="*/ 2545905 w 12191906"/>
              <a:gd name="connsiteY1676" fmla="*/ 1651856 h 6857947"/>
              <a:gd name="connsiteX1677" fmla="*/ 2545829 w 12191906"/>
              <a:gd name="connsiteY1677" fmla="*/ 1651779 h 6857947"/>
              <a:gd name="connsiteX1678" fmla="*/ 2545829 w 12191906"/>
              <a:gd name="connsiteY1678" fmla="*/ 1651855 h 6857947"/>
              <a:gd name="connsiteX1679" fmla="*/ 2545905 w 12191906"/>
              <a:gd name="connsiteY1679" fmla="*/ 1651855 h 6857947"/>
              <a:gd name="connsiteX1680" fmla="*/ 2545829 w 12191906"/>
              <a:gd name="connsiteY1680" fmla="*/ 1651779 h 6857947"/>
              <a:gd name="connsiteX1681" fmla="*/ 3062319 w 12191906"/>
              <a:gd name="connsiteY1681" fmla="*/ 1651555 h 6857947"/>
              <a:gd name="connsiteX1682" fmla="*/ 3043419 w 12191906"/>
              <a:gd name="connsiteY1682" fmla="*/ 1699333 h 6857947"/>
              <a:gd name="connsiteX1683" fmla="*/ 3062319 w 12191906"/>
              <a:gd name="connsiteY1683" fmla="*/ 1651555 h 6857947"/>
              <a:gd name="connsiteX1684" fmla="*/ 2743641 w 12191906"/>
              <a:gd name="connsiteY1684" fmla="*/ 1651459 h 6857947"/>
              <a:gd name="connsiteX1685" fmla="*/ 2734578 w 12191906"/>
              <a:gd name="connsiteY1685" fmla="*/ 1653142 h 6857947"/>
              <a:gd name="connsiteX1686" fmla="*/ 2735468 w 12191906"/>
              <a:gd name="connsiteY1686" fmla="*/ 1657937 h 6857947"/>
              <a:gd name="connsiteX1687" fmla="*/ 2744531 w 12191906"/>
              <a:gd name="connsiteY1687" fmla="*/ 1656253 h 6857947"/>
              <a:gd name="connsiteX1688" fmla="*/ 2743641 w 12191906"/>
              <a:gd name="connsiteY1688" fmla="*/ 1651459 h 6857947"/>
              <a:gd name="connsiteX1689" fmla="*/ 3230460 w 12191906"/>
              <a:gd name="connsiteY1689" fmla="*/ 1646126 h 6857947"/>
              <a:gd name="connsiteX1690" fmla="*/ 3229850 w 12191906"/>
              <a:gd name="connsiteY1690" fmla="*/ 1647650 h 6857947"/>
              <a:gd name="connsiteX1691" fmla="*/ 3231069 w 12191906"/>
              <a:gd name="connsiteY1691" fmla="*/ 1647269 h 6857947"/>
              <a:gd name="connsiteX1692" fmla="*/ 3230460 w 12191906"/>
              <a:gd name="connsiteY1692" fmla="*/ 1646126 h 6857947"/>
              <a:gd name="connsiteX1693" fmla="*/ 3135935 w 12191906"/>
              <a:gd name="connsiteY1693" fmla="*/ 1640661 h 6857947"/>
              <a:gd name="connsiteX1694" fmla="*/ 3145686 w 12191906"/>
              <a:gd name="connsiteY1694" fmla="*/ 1664054 h 6857947"/>
              <a:gd name="connsiteX1695" fmla="*/ 3147744 w 12191906"/>
              <a:gd name="connsiteY1695" fmla="*/ 1659787 h 6857947"/>
              <a:gd name="connsiteX1696" fmla="*/ 3150031 w 12191906"/>
              <a:gd name="connsiteY1696" fmla="*/ 1662302 h 6857947"/>
              <a:gd name="connsiteX1697" fmla="*/ 3146525 w 12191906"/>
              <a:gd name="connsiteY1697" fmla="*/ 1652548 h 6857947"/>
              <a:gd name="connsiteX1698" fmla="*/ 3135935 w 12191906"/>
              <a:gd name="connsiteY1698" fmla="*/ 1640661 h 6857947"/>
              <a:gd name="connsiteX1699" fmla="*/ 2550022 w 12191906"/>
              <a:gd name="connsiteY1699" fmla="*/ 1638903 h 6857947"/>
              <a:gd name="connsiteX1700" fmla="*/ 2548269 w 12191906"/>
              <a:gd name="connsiteY1700" fmla="*/ 1654143 h 6857947"/>
              <a:gd name="connsiteX1701" fmla="*/ 2545983 w 12191906"/>
              <a:gd name="connsiteY1701" fmla="*/ 1651628 h 6857947"/>
              <a:gd name="connsiteX1702" fmla="*/ 2545908 w 12191906"/>
              <a:gd name="connsiteY1702" fmla="*/ 1651857 h 6857947"/>
              <a:gd name="connsiteX1703" fmla="*/ 2548193 w 12191906"/>
              <a:gd name="connsiteY1703" fmla="*/ 1654373 h 6857947"/>
              <a:gd name="connsiteX1704" fmla="*/ 2553757 w 12191906"/>
              <a:gd name="connsiteY1704" fmla="*/ 1642942 h 6857947"/>
              <a:gd name="connsiteX1705" fmla="*/ 2550022 w 12191906"/>
              <a:gd name="connsiteY1705" fmla="*/ 1638903 h 6857947"/>
              <a:gd name="connsiteX1706" fmla="*/ 3272596 w 12191906"/>
              <a:gd name="connsiteY1706" fmla="*/ 1638151 h 6857947"/>
              <a:gd name="connsiteX1707" fmla="*/ 3269599 w 12191906"/>
              <a:gd name="connsiteY1707" fmla="*/ 1638707 h 6857947"/>
              <a:gd name="connsiteX1708" fmla="*/ 3272282 w 12191906"/>
              <a:gd name="connsiteY1708" fmla="*/ 1653167 h 6857947"/>
              <a:gd name="connsiteX1709" fmla="*/ 3275278 w 12191906"/>
              <a:gd name="connsiteY1709" fmla="*/ 1652611 h 6857947"/>
              <a:gd name="connsiteX1710" fmla="*/ 3272596 w 12191906"/>
              <a:gd name="connsiteY1710" fmla="*/ 1638151 h 6857947"/>
              <a:gd name="connsiteX1711" fmla="*/ 2477101 w 12191906"/>
              <a:gd name="connsiteY1711" fmla="*/ 1634441 h 6857947"/>
              <a:gd name="connsiteX1712" fmla="*/ 2471538 w 12191906"/>
              <a:gd name="connsiteY1712" fmla="*/ 1645872 h 6857947"/>
              <a:gd name="connsiteX1713" fmla="*/ 2475272 w 12191906"/>
              <a:gd name="connsiteY1713" fmla="*/ 1649911 h 6857947"/>
              <a:gd name="connsiteX1714" fmla="*/ 2477939 w 12191906"/>
              <a:gd name="connsiteY1714" fmla="*/ 1636423 h 6857947"/>
              <a:gd name="connsiteX1715" fmla="*/ 2478643 w 12191906"/>
              <a:gd name="connsiteY1715" fmla="*/ 1636212 h 6857947"/>
              <a:gd name="connsiteX1716" fmla="*/ 2479311 w 12191906"/>
              <a:gd name="connsiteY1716" fmla="*/ 1636879 h 6857947"/>
              <a:gd name="connsiteX1717" fmla="*/ 2479082 w 12191906"/>
              <a:gd name="connsiteY1717" fmla="*/ 1635965 h 6857947"/>
              <a:gd name="connsiteX1718" fmla="*/ 2478614 w 12191906"/>
              <a:gd name="connsiteY1718" fmla="*/ 1636099 h 6857947"/>
              <a:gd name="connsiteX1719" fmla="*/ 2477101 w 12191906"/>
              <a:gd name="connsiteY1719" fmla="*/ 1634441 h 6857947"/>
              <a:gd name="connsiteX1720" fmla="*/ 3078181 w 12191906"/>
              <a:gd name="connsiteY1720" fmla="*/ 1634330 h 6857947"/>
              <a:gd name="connsiteX1721" fmla="*/ 3069116 w 12191906"/>
              <a:gd name="connsiteY1721" fmla="*/ 1636013 h 6857947"/>
              <a:gd name="connsiteX1722" fmla="*/ 3070005 w 12191906"/>
              <a:gd name="connsiteY1722" fmla="*/ 1640809 h 6857947"/>
              <a:gd name="connsiteX1723" fmla="*/ 3079071 w 12191906"/>
              <a:gd name="connsiteY1723" fmla="*/ 1639125 h 6857947"/>
              <a:gd name="connsiteX1724" fmla="*/ 3078181 w 12191906"/>
              <a:gd name="connsiteY1724" fmla="*/ 1634330 h 6857947"/>
              <a:gd name="connsiteX1725" fmla="*/ 3222611 w 12191906"/>
              <a:gd name="connsiteY1725" fmla="*/ 1633781 h 6857947"/>
              <a:gd name="connsiteX1726" fmla="*/ 3220630 w 12191906"/>
              <a:gd name="connsiteY1726" fmla="*/ 1638886 h 6857947"/>
              <a:gd name="connsiteX1727" fmla="*/ 3230461 w 12191906"/>
              <a:gd name="connsiteY1727" fmla="*/ 1645897 h 6857947"/>
              <a:gd name="connsiteX1728" fmla="*/ 3230537 w 12191906"/>
              <a:gd name="connsiteY1728" fmla="*/ 1646049 h 6857947"/>
              <a:gd name="connsiteX1729" fmla="*/ 3231147 w 12191906"/>
              <a:gd name="connsiteY1729" fmla="*/ 1644449 h 6857947"/>
              <a:gd name="connsiteX1730" fmla="*/ 3222611 w 12191906"/>
              <a:gd name="connsiteY1730" fmla="*/ 1633781 h 6857947"/>
              <a:gd name="connsiteX1731" fmla="*/ 2773437 w 12191906"/>
              <a:gd name="connsiteY1731" fmla="*/ 1625914 h 6857947"/>
              <a:gd name="connsiteX1732" fmla="*/ 2770440 w 12191906"/>
              <a:gd name="connsiteY1732" fmla="*/ 1626469 h 6857947"/>
              <a:gd name="connsiteX1733" fmla="*/ 2773124 w 12191906"/>
              <a:gd name="connsiteY1733" fmla="*/ 1640930 h 6857947"/>
              <a:gd name="connsiteX1734" fmla="*/ 2776119 w 12191906"/>
              <a:gd name="connsiteY1734" fmla="*/ 1640373 h 6857947"/>
              <a:gd name="connsiteX1735" fmla="*/ 2773437 w 12191906"/>
              <a:gd name="connsiteY1735" fmla="*/ 1625914 h 6857947"/>
              <a:gd name="connsiteX1736" fmla="*/ 3292198 w 12191906"/>
              <a:gd name="connsiteY1736" fmla="*/ 1624584 h 6857947"/>
              <a:gd name="connsiteX1737" fmla="*/ 3283132 w 12191906"/>
              <a:gd name="connsiteY1737" fmla="*/ 1626269 h 6857947"/>
              <a:gd name="connsiteX1738" fmla="*/ 3284037 w 12191906"/>
              <a:gd name="connsiteY1738" fmla="*/ 1631139 h 6857947"/>
              <a:gd name="connsiteX1739" fmla="*/ 3293103 w 12191906"/>
              <a:gd name="connsiteY1739" fmla="*/ 1629453 h 6857947"/>
              <a:gd name="connsiteX1740" fmla="*/ 3292198 w 12191906"/>
              <a:gd name="connsiteY1740" fmla="*/ 1624584 h 6857947"/>
              <a:gd name="connsiteX1741" fmla="*/ 3145152 w 12191906"/>
              <a:gd name="connsiteY1741" fmla="*/ 1617343 h 6857947"/>
              <a:gd name="connsiteX1742" fmla="*/ 3146601 w 12191906"/>
              <a:gd name="connsiteY1742" fmla="*/ 1652548 h 6857947"/>
              <a:gd name="connsiteX1743" fmla="*/ 3160549 w 12191906"/>
              <a:gd name="connsiteY1743" fmla="*/ 1633040 h 6857947"/>
              <a:gd name="connsiteX1744" fmla="*/ 3145152 w 12191906"/>
              <a:gd name="connsiteY1744" fmla="*/ 1617343 h 6857947"/>
              <a:gd name="connsiteX1745" fmla="*/ 3257817 w 12191906"/>
              <a:gd name="connsiteY1745" fmla="*/ 1612292 h 6857947"/>
              <a:gd name="connsiteX1746" fmla="*/ 3254846 w 12191906"/>
              <a:gd name="connsiteY1746" fmla="*/ 1626466 h 6857947"/>
              <a:gd name="connsiteX1747" fmla="*/ 3254844 w 12191906"/>
              <a:gd name="connsiteY1747" fmla="*/ 1626468 h 6857947"/>
              <a:gd name="connsiteX1748" fmla="*/ 3254845 w 12191906"/>
              <a:gd name="connsiteY1748" fmla="*/ 1626466 h 6857947"/>
              <a:gd name="connsiteX1749" fmla="*/ 3253703 w 12191906"/>
              <a:gd name="connsiteY1749" fmla="*/ 1625247 h 6857947"/>
              <a:gd name="connsiteX1750" fmla="*/ 3248519 w 12191906"/>
              <a:gd name="connsiteY1750" fmla="*/ 1642544 h 6857947"/>
              <a:gd name="connsiteX1751" fmla="*/ 3248519 w 12191906"/>
              <a:gd name="connsiteY1751" fmla="*/ 1642543 h 6857947"/>
              <a:gd name="connsiteX1752" fmla="*/ 3231070 w 12191906"/>
              <a:gd name="connsiteY1752" fmla="*/ 1647191 h 6857947"/>
              <a:gd name="connsiteX1753" fmla="*/ 3259340 w 12191906"/>
              <a:gd name="connsiteY1753" fmla="*/ 1700913 h 6857947"/>
              <a:gd name="connsiteX1754" fmla="*/ 3248519 w 12191906"/>
              <a:gd name="connsiteY1754" fmla="*/ 1642544 h 6857947"/>
              <a:gd name="connsiteX1755" fmla="*/ 3254802 w 12191906"/>
              <a:gd name="connsiteY1755" fmla="*/ 1626575 h 6857947"/>
              <a:gd name="connsiteX1756" fmla="*/ 3255912 w 12191906"/>
              <a:gd name="connsiteY1756" fmla="*/ 1627762 h 6857947"/>
              <a:gd name="connsiteX1757" fmla="*/ 3261550 w 12191906"/>
              <a:gd name="connsiteY1757" fmla="*/ 1616332 h 6857947"/>
              <a:gd name="connsiteX1758" fmla="*/ 3257817 w 12191906"/>
              <a:gd name="connsiteY1758" fmla="*/ 1612292 h 6857947"/>
              <a:gd name="connsiteX1759" fmla="*/ 2558045 w 12191906"/>
              <a:gd name="connsiteY1759" fmla="*/ 1610897 h 6857947"/>
              <a:gd name="connsiteX1760" fmla="*/ 2548980 w 12191906"/>
              <a:gd name="connsiteY1760" fmla="*/ 1612585 h 6857947"/>
              <a:gd name="connsiteX1761" fmla="*/ 2549873 w 12191906"/>
              <a:gd name="connsiteY1761" fmla="*/ 1617379 h 6857947"/>
              <a:gd name="connsiteX1762" fmla="*/ 2558937 w 12191906"/>
              <a:gd name="connsiteY1762" fmla="*/ 1615692 h 6857947"/>
              <a:gd name="connsiteX1763" fmla="*/ 2558045 w 12191906"/>
              <a:gd name="connsiteY1763" fmla="*/ 1610897 h 6857947"/>
              <a:gd name="connsiteX1764" fmla="*/ 3719900 w 12191906"/>
              <a:gd name="connsiteY1764" fmla="*/ 1605063 h 6857947"/>
              <a:gd name="connsiteX1765" fmla="*/ 3720815 w 12191906"/>
              <a:gd name="connsiteY1765" fmla="*/ 1609863 h 6857947"/>
              <a:gd name="connsiteX1766" fmla="*/ 3711748 w 12191906"/>
              <a:gd name="connsiteY1766" fmla="*/ 1611540 h 6857947"/>
              <a:gd name="connsiteX1767" fmla="*/ 3710834 w 12191906"/>
              <a:gd name="connsiteY1767" fmla="*/ 1606739 h 6857947"/>
              <a:gd name="connsiteX1768" fmla="*/ 3719900 w 12191906"/>
              <a:gd name="connsiteY1768" fmla="*/ 1605063 h 6857947"/>
              <a:gd name="connsiteX1769" fmla="*/ 3241344 w 12191906"/>
              <a:gd name="connsiteY1769" fmla="*/ 1604011 h 6857947"/>
              <a:gd name="connsiteX1770" fmla="*/ 3232279 w 12191906"/>
              <a:gd name="connsiteY1770" fmla="*/ 1605694 h 6857947"/>
              <a:gd name="connsiteX1771" fmla="*/ 3233169 w 12191906"/>
              <a:gd name="connsiteY1771" fmla="*/ 1610489 h 6857947"/>
              <a:gd name="connsiteX1772" fmla="*/ 3242234 w 12191906"/>
              <a:gd name="connsiteY1772" fmla="*/ 1608805 h 6857947"/>
              <a:gd name="connsiteX1773" fmla="*/ 3241344 w 12191906"/>
              <a:gd name="connsiteY1773" fmla="*/ 1604011 h 6857947"/>
              <a:gd name="connsiteX1774" fmla="*/ 2489138 w 12191906"/>
              <a:gd name="connsiteY1774" fmla="*/ 1603655 h 6857947"/>
              <a:gd name="connsiteX1775" fmla="*/ 2474127 w 12191906"/>
              <a:gd name="connsiteY1775" fmla="*/ 1608608 h 6857947"/>
              <a:gd name="connsiteX1776" fmla="*/ 2479156 w 12191906"/>
              <a:gd name="connsiteY1776" fmla="*/ 1635964 h 6857947"/>
              <a:gd name="connsiteX1777" fmla="*/ 2496073 w 12191906"/>
              <a:gd name="connsiteY1777" fmla="*/ 1630630 h 6857947"/>
              <a:gd name="connsiteX1778" fmla="*/ 2489138 w 12191906"/>
              <a:gd name="connsiteY1778" fmla="*/ 1603655 h 6857947"/>
              <a:gd name="connsiteX1779" fmla="*/ 3107887 w 12191906"/>
              <a:gd name="connsiteY1779" fmla="*/ 1595622 h 6857947"/>
              <a:gd name="connsiteX1780" fmla="*/ 3116039 w 12191906"/>
              <a:gd name="connsiteY1780" fmla="*/ 1605834 h 6857947"/>
              <a:gd name="connsiteX1781" fmla="*/ 3118023 w 12191906"/>
              <a:gd name="connsiteY1781" fmla="*/ 1600728 h 6857947"/>
              <a:gd name="connsiteX1782" fmla="*/ 3107887 w 12191906"/>
              <a:gd name="connsiteY1782" fmla="*/ 1595622 h 6857947"/>
              <a:gd name="connsiteX1783" fmla="*/ 3108121 w 12191906"/>
              <a:gd name="connsiteY1783" fmla="*/ 1593491 h 6857947"/>
              <a:gd name="connsiteX1784" fmla="*/ 3101186 w 12191906"/>
              <a:gd name="connsiteY1784" fmla="*/ 1595396 h 6857947"/>
              <a:gd name="connsiteX1785" fmla="*/ 3107816 w 12191906"/>
              <a:gd name="connsiteY1785" fmla="*/ 1595625 h 6857947"/>
              <a:gd name="connsiteX1786" fmla="*/ 3107434 w 12191906"/>
              <a:gd name="connsiteY1786" fmla="*/ 1595167 h 6857947"/>
              <a:gd name="connsiteX1787" fmla="*/ 3108121 w 12191906"/>
              <a:gd name="connsiteY1787" fmla="*/ 1593491 h 6857947"/>
              <a:gd name="connsiteX1788" fmla="*/ 3108653 w 12191906"/>
              <a:gd name="connsiteY1788" fmla="*/ 1592347 h 6857947"/>
              <a:gd name="connsiteX1789" fmla="*/ 3108196 w 12191906"/>
              <a:gd name="connsiteY1789" fmla="*/ 1593567 h 6857947"/>
              <a:gd name="connsiteX1790" fmla="*/ 3108957 w 12191906"/>
              <a:gd name="connsiteY1790" fmla="*/ 1593339 h 6857947"/>
              <a:gd name="connsiteX1791" fmla="*/ 3108653 w 12191906"/>
              <a:gd name="connsiteY1791" fmla="*/ 1592347 h 6857947"/>
              <a:gd name="connsiteX1792" fmla="*/ 3108500 w 12191906"/>
              <a:gd name="connsiteY1792" fmla="*/ 1591813 h 6857947"/>
              <a:gd name="connsiteX1793" fmla="*/ 3108652 w 12191906"/>
              <a:gd name="connsiteY1793" fmla="*/ 1592271 h 6857947"/>
              <a:gd name="connsiteX1794" fmla="*/ 3108729 w 12191906"/>
              <a:gd name="connsiteY1794" fmla="*/ 1591966 h 6857947"/>
              <a:gd name="connsiteX1795" fmla="*/ 3108500 w 12191906"/>
              <a:gd name="connsiteY1795" fmla="*/ 1591813 h 6857947"/>
              <a:gd name="connsiteX1796" fmla="*/ 3692548 w 12191906"/>
              <a:gd name="connsiteY1796" fmla="*/ 1575191 h 6857947"/>
              <a:gd name="connsiteX1797" fmla="*/ 3695216 w 12191906"/>
              <a:gd name="connsiteY1797" fmla="*/ 1589670 h 6857947"/>
              <a:gd name="connsiteX1798" fmla="*/ 3692168 w 12191906"/>
              <a:gd name="connsiteY1798" fmla="*/ 1590204 h 6857947"/>
              <a:gd name="connsiteX1799" fmla="*/ 3689502 w 12191906"/>
              <a:gd name="connsiteY1799" fmla="*/ 1575726 h 6857947"/>
              <a:gd name="connsiteX1800" fmla="*/ 3692548 w 12191906"/>
              <a:gd name="connsiteY1800" fmla="*/ 1575191 h 6857947"/>
              <a:gd name="connsiteX1801" fmla="*/ 3071051 w 12191906"/>
              <a:gd name="connsiteY1801" fmla="*/ 1571384 h 6857947"/>
              <a:gd name="connsiteX1802" fmla="*/ 3057963 w 12191906"/>
              <a:gd name="connsiteY1802" fmla="*/ 1579690 h 6857947"/>
              <a:gd name="connsiteX1803" fmla="*/ 3064440 w 12191906"/>
              <a:gd name="connsiteY1803" fmla="*/ 1600569 h 6857947"/>
              <a:gd name="connsiteX1804" fmla="*/ 3080595 w 12191906"/>
              <a:gd name="connsiteY1804" fmla="*/ 1597598 h 6857947"/>
              <a:gd name="connsiteX1805" fmla="*/ 3071051 w 12191906"/>
              <a:gd name="connsiteY1805" fmla="*/ 1571384 h 6857947"/>
              <a:gd name="connsiteX1806" fmla="*/ 3100191 w 12191906"/>
              <a:gd name="connsiteY1806" fmla="*/ 1565599 h 6857947"/>
              <a:gd name="connsiteX1807" fmla="*/ 3094628 w 12191906"/>
              <a:gd name="connsiteY1807" fmla="*/ 1567961 h 6857947"/>
              <a:gd name="connsiteX1808" fmla="*/ 3108497 w 12191906"/>
              <a:gd name="connsiteY1808" fmla="*/ 1591812 h 6857947"/>
              <a:gd name="connsiteX1809" fmla="*/ 3100191 w 12191906"/>
              <a:gd name="connsiteY1809" fmla="*/ 1565599 h 6857947"/>
              <a:gd name="connsiteX1810" fmla="*/ 3135626 w 12191906"/>
              <a:gd name="connsiteY1810" fmla="*/ 1559961 h 6857947"/>
              <a:gd name="connsiteX1811" fmla="*/ 3133894 w 12191906"/>
              <a:gd name="connsiteY1811" fmla="*/ 1575128 h 6857947"/>
              <a:gd name="connsiteX1812" fmla="*/ 3131746 w 12191906"/>
              <a:gd name="connsiteY1812" fmla="*/ 1572764 h 6857947"/>
              <a:gd name="connsiteX1813" fmla="*/ 3131619 w 12191906"/>
              <a:gd name="connsiteY1813" fmla="*/ 1573022 h 6857947"/>
              <a:gd name="connsiteX1814" fmla="*/ 3131593 w 12191906"/>
              <a:gd name="connsiteY1814" fmla="*/ 1572993 h 6857947"/>
              <a:gd name="connsiteX1815" fmla="*/ 3131579 w 12191906"/>
              <a:gd name="connsiteY1815" fmla="*/ 1573101 h 6857947"/>
              <a:gd name="connsiteX1816" fmla="*/ 3126104 w 12191906"/>
              <a:gd name="connsiteY1816" fmla="*/ 1584270 h 6857947"/>
              <a:gd name="connsiteX1817" fmla="*/ 3129839 w 12191906"/>
              <a:gd name="connsiteY1817" fmla="*/ 1588309 h 6857947"/>
              <a:gd name="connsiteX1818" fmla="*/ 3131579 w 12191906"/>
              <a:gd name="connsiteY1818" fmla="*/ 1573101 h 6857947"/>
              <a:gd name="connsiteX1819" fmla="*/ 3131619 w 12191906"/>
              <a:gd name="connsiteY1819" fmla="*/ 1573022 h 6857947"/>
              <a:gd name="connsiteX1820" fmla="*/ 3133877 w 12191906"/>
              <a:gd name="connsiteY1820" fmla="*/ 1575507 h 6857947"/>
              <a:gd name="connsiteX1821" fmla="*/ 3134032 w 12191906"/>
              <a:gd name="connsiteY1821" fmla="*/ 1575279 h 6857947"/>
              <a:gd name="connsiteX1822" fmla="*/ 3133929 w 12191906"/>
              <a:gd name="connsiteY1822" fmla="*/ 1575167 h 6857947"/>
              <a:gd name="connsiteX1823" fmla="*/ 3139281 w 12191906"/>
              <a:gd name="connsiteY1823" fmla="*/ 1564076 h 6857947"/>
              <a:gd name="connsiteX1824" fmla="*/ 3135626 w 12191906"/>
              <a:gd name="connsiteY1824" fmla="*/ 1559961 h 6857947"/>
              <a:gd name="connsiteX1825" fmla="*/ 3623067 w 12191906"/>
              <a:gd name="connsiteY1825" fmla="*/ 1555684 h 6857947"/>
              <a:gd name="connsiteX1826" fmla="*/ 3637391 w 12191906"/>
              <a:gd name="connsiteY1826" fmla="*/ 1584107 h 6857947"/>
              <a:gd name="connsiteX1827" fmla="*/ 3624361 w 12191906"/>
              <a:gd name="connsiteY1827" fmla="*/ 1586545 h 6857947"/>
              <a:gd name="connsiteX1828" fmla="*/ 3619716 w 12191906"/>
              <a:gd name="connsiteY1828" fmla="*/ 1561628 h 6857947"/>
              <a:gd name="connsiteX1829" fmla="*/ 3623067 w 12191906"/>
              <a:gd name="connsiteY1829" fmla="*/ 1555684 h 6857947"/>
              <a:gd name="connsiteX1830" fmla="*/ 2447128 w 12191906"/>
              <a:gd name="connsiteY1830" fmla="*/ 1536568 h 6857947"/>
              <a:gd name="connsiteX1831" fmla="*/ 2444132 w 12191906"/>
              <a:gd name="connsiteY1831" fmla="*/ 1537124 h 6857947"/>
              <a:gd name="connsiteX1832" fmla="*/ 2446831 w 12191906"/>
              <a:gd name="connsiteY1832" fmla="*/ 1551659 h 6857947"/>
              <a:gd name="connsiteX1833" fmla="*/ 2449828 w 12191906"/>
              <a:gd name="connsiteY1833" fmla="*/ 1551102 h 6857947"/>
              <a:gd name="connsiteX1834" fmla="*/ 2447128 w 12191906"/>
              <a:gd name="connsiteY1834" fmla="*/ 1536568 h 6857947"/>
              <a:gd name="connsiteX1835" fmla="*/ 3197848 w 12191906"/>
              <a:gd name="connsiteY1835" fmla="*/ 1532891 h 6857947"/>
              <a:gd name="connsiteX1836" fmla="*/ 3194646 w 12191906"/>
              <a:gd name="connsiteY1836" fmla="*/ 1549046 h 6857947"/>
              <a:gd name="connsiteX1837" fmla="*/ 3192360 w 12191906"/>
              <a:gd name="connsiteY1837" fmla="*/ 1546531 h 6857947"/>
              <a:gd name="connsiteX1838" fmla="*/ 3186874 w 12191906"/>
              <a:gd name="connsiteY1838" fmla="*/ 1558037 h 6857947"/>
              <a:gd name="connsiteX1839" fmla="*/ 3190608 w 12191906"/>
              <a:gd name="connsiteY1839" fmla="*/ 1562076 h 6857947"/>
              <a:gd name="connsiteX1840" fmla="*/ 3193503 w 12191906"/>
              <a:gd name="connsiteY1840" fmla="*/ 1547979 h 6857947"/>
              <a:gd name="connsiteX1841" fmla="*/ 3215889 w 12191906"/>
              <a:gd name="connsiteY1841" fmla="*/ 1572169 h 6857947"/>
              <a:gd name="connsiteX1842" fmla="*/ 3210343 w 12191906"/>
              <a:gd name="connsiteY1842" fmla="*/ 1583640 h 6857947"/>
              <a:gd name="connsiteX1843" fmla="*/ 3214078 w 12191906"/>
              <a:gd name="connsiteY1843" fmla="*/ 1587679 h 6857947"/>
              <a:gd name="connsiteX1844" fmla="*/ 3217050 w 12191906"/>
              <a:gd name="connsiteY1844" fmla="*/ 1573506 h 6857947"/>
              <a:gd name="connsiteX1845" fmla="*/ 3217089 w 12191906"/>
              <a:gd name="connsiteY1845" fmla="*/ 1573466 h 6857947"/>
              <a:gd name="connsiteX1846" fmla="*/ 3217126 w 12191906"/>
              <a:gd name="connsiteY1846" fmla="*/ 1573506 h 6857947"/>
              <a:gd name="connsiteX1847" fmla="*/ 3228481 w 12191906"/>
              <a:gd name="connsiteY1847" fmla="*/ 1558190 h 6857947"/>
              <a:gd name="connsiteX1848" fmla="*/ 3243797 w 12191906"/>
              <a:gd name="connsiteY1848" fmla="*/ 1570915 h 6857947"/>
              <a:gd name="connsiteX1849" fmla="*/ 3240216 w 12191906"/>
              <a:gd name="connsiteY1849" fmla="*/ 1546684 h 6857947"/>
              <a:gd name="connsiteX1850" fmla="*/ 3197848 w 12191906"/>
              <a:gd name="connsiteY1850" fmla="*/ 1532891 h 6857947"/>
              <a:gd name="connsiteX1851" fmla="*/ 2953514 w 12191906"/>
              <a:gd name="connsiteY1851" fmla="*/ 1515005 h 6857947"/>
              <a:gd name="connsiteX1852" fmla="*/ 2929209 w 12191906"/>
              <a:gd name="connsiteY1852" fmla="*/ 1546553 h 6857947"/>
              <a:gd name="connsiteX1853" fmla="*/ 2960981 w 12191906"/>
              <a:gd name="connsiteY1853" fmla="*/ 1568118 h 6857947"/>
              <a:gd name="connsiteX1854" fmla="*/ 2953514 w 12191906"/>
              <a:gd name="connsiteY1854" fmla="*/ 1515005 h 6857947"/>
              <a:gd name="connsiteX1855" fmla="*/ 3514338 w 12191906"/>
              <a:gd name="connsiteY1855" fmla="*/ 1508287 h 6857947"/>
              <a:gd name="connsiteX1856" fmla="*/ 3515253 w 12191906"/>
              <a:gd name="connsiteY1856" fmla="*/ 1513088 h 6857947"/>
              <a:gd name="connsiteX1857" fmla="*/ 3506183 w 12191906"/>
              <a:gd name="connsiteY1857" fmla="*/ 1514764 h 6857947"/>
              <a:gd name="connsiteX1858" fmla="*/ 3505269 w 12191906"/>
              <a:gd name="connsiteY1858" fmla="*/ 1509963 h 6857947"/>
              <a:gd name="connsiteX1859" fmla="*/ 3514338 w 12191906"/>
              <a:gd name="connsiteY1859" fmla="*/ 1508287 h 6857947"/>
              <a:gd name="connsiteX1860" fmla="*/ 3332345 w 12191906"/>
              <a:gd name="connsiteY1860" fmla="*/ 1505678 h 6857947"/>
              <a:gd name="connsiteX1861" fmla="*/ 3318700 w 12191906"/>
              <a:gd name="connsiteY1861" fmla="*/ 1516737 h 6857947"/>
              <a:gd name="connsiteX1862" fmla="*/ 3300872 w 12191906"/>
              <a:gd name="connsiteY1862" fmla="*/ 1516660 h 6857947"/>
              <a:gd name="connsiteX1863" fmla="*/ 3295845 w 12191906"/>
              <a:gd name="connsiteY1863" fmla="*/ 1551103 h 6857947"/>
              <a:gd name="connsiteX1864" fmla="*/ 3310089 w 12191906"/>
              <a:gd name="connsiteY1864" fmla="*/ 1541959 h 6857947"/>
              <a:gd name="connsiteX1865" fmla="*/ 3332192 w 12191906"/>
              <a:gd name="connsiteY1865" fmla="*/ 1537158 h 6857947"/>
              <a:gd name="connsiteX1866" fmla="*/ 3345678 w 12191906"/>
              <a:gd name="connsiteY1866" fmla="*/ 1598272 h 6857947"/>
              <a:gd name="connsiteX1867" fmla="*/ 3362136 w 12191906"/>
              <a:gd name="connsiteY1867" fmla="*/ 1584861 h 6857947"/>
              <a:gd name="connsiteX1868" fmla="*/ 3346593 w 12191906"/>
              <a:gd name="connsiteY1868" fmla="*/ 1556362 h 6857947"/>
              <a:gd name="connsiteX1869" fmla="*/ 3350317 w 12191906"/>
              <a:gd name="connsiteY1869" fmla="*/ 1533774 h 6857947"/>
              <a:gd name="connsiteX1870" fmla="*/ 3366558 w 12191906"/>
              <a:gd name="connsiteY1870" fmla="*/ 1525730 h 6857947"/>
              <a:gd name="connsiteX1871" fmla="*/ 3364196 w 12191906"/>
              <a:gd name="connsiteY1871" fmla="*/ 1516205 h 6857947"/>
              <a:gd name="connsiteX1872" fmla="*/ 3347585 w 12191906"/>
              <a:gd name="connsiteY1872" fmla="*/ 1519329 h 6857947"/>
              <a:gd name="connsiteX1873" fmla="*/ 3350238 w 12191906"/>
              <a:gd name="connsiteY1873" fmla="*/ 1533745 h 6857947"/>
              <a:gd name="connsiteX1874" fmla="*/ 3332192 w 12191906"/>
              <a:gd name="connsiteY1874" fmla="*/ 1537082 h 6857947"/>
              <a:gd name="connsiteX1875" fmla="*/ 3347583 w 12191906"/>
              <a:gd name="connsiteY1875" fmla="*/ 1519251 h 6857947"/>
              <a:gd name="connsiteX1876" fmla="*/ 3332345 w 12191906"/>
              <a:gd name="connsiteY1876" fmla="*/ 1505678 h 6857947"/>
              <a:gd name="connsiteX1877" fmla="*/ 2834234 w 12191906"/>
              <a:gd name="connsiteY1877" fmla="*/ 1494773 h 6857947"/>
              <a:gd name="connsiteX1878" fmla="*/ 2829661 w 12191906"/>
              <a:gd name="connsiteY1878" fmla="*/ 1495621 h 6857947"/>
              <a:gd name="connsiteX1879" fmla="*/ 2835047 w 12191906"/>
              <a:gd name="connsiteY1879" fmla="*/ 1524615 h 6857947"/>
              <a:gd name="connsiteX1880" fmla="*/ 2839613 w 12191906"/>
              <a:gd name="connsiteY1880" fmla="*/ 1523766 h 6857947"/>
              <a:gd name="connsiteX1881" fmla="*/ 2834234 w 12191906"/>
              <a:gd name="connsiteY1881" fmla="*/ 1494773 h 6857947"/>
              <a:gd name="connsiteX1882" fmla="*/ 3207524 w 12191906"/>
              <a:gd name="connsiteY1882" fmla="*/ 1485951 h 6857947"/>
              <a:gd name="connsiteX1883" fmla="*/ 3203181 w 12191906"/>
              <a:gd name="connsiteY1883" fmla="*/ 1494867 h 6857947"/>
              <a:gd name="connsiteX1884" fmla="*/ 3206916 w 12191906"/>
              <a:gd name="connsiteY1884" fmla="*/ 1498982 h 6857947"/>
              <a:gd name="connsiteX1885" fmla="*/ 3207524 w 12191906"/>
              <a:gd name="connsiteY1885" fmla="*/ 1485951 h 6857947"/>
              <a:gd name="connsiteX1886" fmla="*/ 3208744 w 12191906"/>
              <a:gd name="connsiteY1886" fmla="*/ 1483439 h 6857947"/>
              <a:gd name="connsiteX1887" fmla="*/ 3208668 w 12191906"/>
              <a:gd name="connsiteY1887" fmla="*/ 1483668 h 6857947"/>
              <a:gd name="connsiteX1888" fmla="*/ 3209278 w 12191906"/>
              <a:gd name="connsiteY1888" fmla="*/ 1483972 h 6857947"/>
              <a:gd name="connsiteX1889" fmla="*/ 3208744 w 12191906"/>
              <a:gd name="connsiteY1889" fmla="*/ 1483439 h 6857947"/>
              <a:gd name="connsiteX1890" fmla="*/ 3206536 w 12191906"/>
              <a:gd name="connsiteY1890" fmla="*/ 1482677 h 6857947"/>
              <a:gd name="connsiteX1891" fmla="*/ 3207603 w 12191906"/>
              <a:gd name="connsiteY1891" fmla="*/ 1486029 h 6857947"/>
              <a:gd name="connsiteX1892" fmla="*/ 3208746 w 12191906"/>
              <a:gd name="connsiteY1892" fmla="*/ 1483745 h 6857947"/>
              <a:gd name="connsiteX1893" fmla="*/ 3206536 w 12191906"/>
              <a:gd name="connsiteY1893" fmla="*/ 1482677 h 6857947"/>
              <a:gd name="connsiteX1894" fmla="*/ 3143217 w 12191906"/>
              <a:gd name="connsiteY1894" fmla="*/ 1479554 h 6857947"/>
              <a:gd name="connsiteX1895" fmla="*/ 3124168 w 12191906"/>
              <a:gd name="connsiteY1895" fmla="*/ 1502338 h 6857947"/>
              <a:gd name="connsiteX1896" fmla="*/ 3126226 w 12191906"/>
              <a:gd name="connsiteY1896" fmla="*/ 1546458 h 6857947"/>
              <a:gd name="connsiteX1897" fmla="*/ 3150533 w 12191906"/>
              <a:gd name="connsiteY1897" fmla="*/ 1518796 h 6857947"/>
              <a:gd name="connsiteX1898" fmla="*/ 3143217 w 12191906"/>
              <a:gd name="connsiteY1898" fmla="*/ 1479554 h 6857947"/>
              <a:gd name="connsiteX1899" fmla="*/ 3167810 w 12191906"/>
              <a:gd name="connsiteY1899" fmla="*/ 1477586 h 6857947"/>
              <a:gd name="connsiteX1900" fmla="*/ 3164812 w 12191906"/>
              <a:gd name="connsiteY1900" fmla="*/ 1478143 h 6857947"/>
              <a:gd name="connsiteX1901" fmla="*/ 3167515 w 12191906"/>
              <a:gd name="connsiteY1901" fmla="*/ 1492676 h 6857947"/>
              <a:gd name="connsiteX1902" fmla="*/ 3170512 w 12191906"/>
              <a:gd name="connsiteY1902" fmla="*/ 1492119 h 6857947"/>
              <a:gd name="connsiteX1903" fmla="*/ 3167810 w 12191906"/>
              <a:gd name="connsiteY1903" fmla="*/ 1477586 h 6857947"/>
              <a:gd name="connsiteX1904" fmla="*/ 3339741 w 12191906"/>
              <a:gd name="connsiteY1904" fmla="*/ 1474906 h 6857947"/>
              <a:gd name="connsiteX1905" fmla="*/ 3338750 w 12191906"/>
              <a:gd name="connsiteY1905" fmla="*/ 1477268 h 6857947"/>
              <a:gd name="connsiteX1906" fmla="*/ 3347283 w 12191906"/>
              <a:gd name="connsiteY1906" fmla="*/ 1487936 h 6857947"/>
              <a:gd name="connsiteX1907" fmla="*/ 3349262 w 12191906"/>
              <a:gd name="connsiteY1907" fmla="*/ 1482831 h 6857947"/>
              <a:gd name="connsiteX1908" fmla="*/ 3339741 w 12191906"/>
              <a:gd name="connsiteY1908" fmla="*/ 1474906 h 6857947"/>
              <a:gd name="connsiteX1909" fmla="*/ 3522035 w 12191906"/>
              <a:gd name="connsiteY1909" fmla="*/ 1471865 h 6857947"/>
              <a:gd name="connsiteX1910" fmla="*/ 3529733 w 12191906"/>
              <a:gd name="connsiteY1910" fmla="*/ 1491447 h 6857947"/>
              <a:gd name="connsiteX1911" fmla="*/ 3522263 w 12191906"/>
              <a:gd name="connsiteY1911" fmla="*/ 1508134 h 6857947"/>
              <a:gd name="connsiteX1912" fmla="*/ 3522035 w 12191906"/>
              <a:gd name="connsiteY1912" fmla="*/ 1471865 h 6857947"/>
              <a:gd name="connsiteX1913" fmla="*/ 3315714 w 12191906"/>
              <a:gd name="connsiteY1913" fmla="*/ 1465298 h 6857947"/>
              <a:gd name="connsiteX1914" fmla="*/ 3312716 w 12191906"/>
              <a:gd name="connsiteY1914" fmla="*/ 1465856 h 6857947"/>
              <a:gd name="connsiteX1915" fmla="*/ 3315403 w 12191906"/>
              <a:gd name="connsiteY1915" fmla="*/ 1480315 h 6857947"/>
              <a:gd name="connsiteX1916" fmla="*/ 3318401 w 12191906"/>
              <a:gd name="connsiteY1916" fmla="*/ 1479758 h 6857947"/>
              <a:gd name="connsiteX1917" fmla="*/ 3315714 w 12191906"/>
              <a:gd name="connsiteY1917" fmla="*/ 1465298 h 6857947"/>
              <a:gd name="connsiteX1918" fmla="*/ 3529122 w 12191906"/>
              <a:gd name="connsiteY1918" fmla="*/ 1456930 h 6857947"/>
              <a:gd name="connsiteX1919" fmla="*/ 3532857 w 12191906"/>
              <a:gd name="connsiteY1919" fmla="*/ 1460967 h 6857947"/>
              <a:gd name="connsiteX1920" fmla="*/ 3527293 w 12191906"/>
              <a:gd name="connsiteY1920" fmla="*/ 1472475 h 6857947"/>
              <a:gd name="connsiteX1921" fmla="*/ 3525007 w 12191906"/>
              <a:gd name="connsiteY1921" fmla="*/ 1469959 h 6857947"/>
              <a:gd name="connsiteX1922" fmla="*/ 3529122 w 12191906"/>
              <a:gd name="connsiteY1922" fmla="*/ 1456930 h 6857947"/>
              <a:gd name="connsiteX1923" fmla="*/ 3219412 w 12191906"/>
              <a:gd name="connsiteY1923" fmla="*/ 1450214 h 6857947"/>
              <a:gd name="connsiteX1924" fmla="*/ 3213658 w 12191906"/>
              <a:gd name="connsiteY1924" fmla="*/ 1466416 h 6857947"/>
              <a:gd name="connsiteX1925" fmla="*/ 3211120 w 12191906"/>
              <a:gd name="connsiteY1925" fmla="*/ 1484855 h 6857947"/>
              <a:gd name="connsiteX1926" fmla="*/ 3209277 w 12191906"/>
              <a:gd name="connsiteY1926" fmla="*/ 1483972 h 6857947"/>
              <a:gd name="connsiteX1927" fmla="*/ 3211106 w 12191906"/>
              <a:gd name="connsiteY1927" fmla="*/ 1485951 h 6857947"/>
              <a:gd name="connsiteX1928" fmla="*/ 3211174 w 12191906"/>
              <a:gd name="connsiteY1928" fmla="*/ 1484993 h 6857947"/>
              <a:gd name="connsiteX1929" fmla="*/ 3231375 w 12191906"/>
              <a:gd name="connsiteY1929" fmla="*/ 1494791 h 6857947"/>
              <a:gd name="connsiteX1930" fmla="*/ 3219412 w 12191906"/>
              <a:gd name="connsiteY1930" fmla="*/ 1450214 h 6857947"/>
              <a:gd name="connsiteX1931" fmla="*/ 2476293 w 12191906"/>
              <a:gd name="connsiteY1931" fmla="*/ 1441162 h 6857947"/>
              <a:gd name="connsiteX1932" fmla="*/ 2473297 w 12191906"/>
              <a:gd name="connsiteY1932" fmla="*/ 1441719 h 6857947"/>
              <a:gd name="connsiteX1933" fmla="*/ 2475996 w 12191906"/>
              <a:gd name="connsiteY1933" fmla="*/ 1456253 h 6857947"/>
              <a:gd name="connsiteX1934" fmla="*/ 2478993 w 12191906"/>
              <a:gd name="connsiteY1934" fmla="*/ 1455697 h 6857947"/>
              <a:gd name="connsiteX1935" fmla="*/ 2476293 w 12191906"/>
              <a:gd name="connsiteY1935" fmla="*/ 1441162 h 6857947"/>
              <a:gd name="connsiteX1936" fmla="*/ 3328931 w 12191906"/>
              <a:gd name="connsiteY1936" fmla="*/ 1435364 h 6857947"/>
              <a:gd name="connsiteX1937" fmla="*/ 3334115 w 12191906"/>
              <a:gd name="connsiteY1937" fmla="*/ 1446795 h 6857947"/>
              <a:gd name="connsiteX1938" fmla="*/ 3325522 w 12191906"/>
              <a:gd name="connsiteY1938" fmla="*/ 1448382 h 6857947"/>
              <a:gd name="connsiteX1939" fmla="*/ 3325424 w 12191906"/>
              <a:gd name="connsiteY1939" fmla="*/ 1447861 h 6857947"/>
              <a:gd name="connsiteX1940" fmla="*/ 3325265 w 12191906"/>
              <a:gd name="connsiteY1940" fmla="*/ 1447722 h 6857947"/>
              <a:gd name="connsiteX1941" fmla="*/ 3328931 w 12191906"/>
              <a:gd name="connsiteY1941" fmla="*/ 1435364 h 6857947"/>
              <a:gd name="connsiteX1942" fmla="*/ 3056374 w 12191906"/>
              <a:gd name="connsiteY1942" fmla="*/ 1423405 h 6857947"/>
              <a:gd name="connsiteX1943" fmla="*/ 3041663 w 12191906"/>
              <a:gd name="connsiteY1943" fmla="*/ 1426151 h 6857947"/>
              <a:gd name="connsiteX1944" fmla="*/ 3047227 w 12191906"/>
              <a:gd name="connsiteY1944" fmla="*/ 1473017 h 6857947"/>
              <a:gd name="connsiteX1945" fmla="*/ 3024752 w 12191906"/>
              <a:gd name="connsiteY1945" fmla="*/ 1562779 h 6857947"/>
              <a:gd name="connsiteX1946" fmla="*/ 3042123 w 12191906"/>
              <a:gd name="connsiteY1946" fmla="*/ 1559578 h 6857947"/>
              <a:gd name="connsiteX1947" fmla="*/ 3043567 w 12191906"/>
              <a:gd name="connsiteY1947" fmla="*/ 1536184 h 6857947"/>
              <a:gd name="connsiteX1948" fmla="*/ 3071308 w 12191906"/>
              <a:gd name="connsiteY1948" fmla="*/ 1539156 h 6857947"/>
              <a:gd name="connsiteX1949" fmla="*/ 3053249 w 12191906"/>
              <a:gd name="connsiteY1949" fmla="*/ 1512257 h 6857947"/>
              <a:gd name="connsiteX1950" fmla="*/ 3067271 w 12191906"/>
              <a:gd name="connsiteY1950" fmla="*/ 1471264 h 6857947"/>
              <a:gd name="connsiteX1951" fmla="*/ 3056374 w 12191906"/>
              <a:gd name="connsiteY1951" fmla="*/ 1423405 h 6857947"/>
              <a:gd name="connsiteX1952" fmla="*/ 2554627 w 12191906"/>
              <a:gd name="connsiteY1952" fmla="*/ 1422772 h 6857947"/>
              <a:gd name="connsiteX1953" fmla="*/ 2528490 w 12191906"/>
              <a:gd name="connsiteY1953" fmla="*/ 1441900 h 6857947"/>
              <a:gd name="connsiteX1954" fmla="*/ 2519956 w 12191906"/>
              <a:gd name="connsiteY1954" fmla="*/ 1433822 h 6857947"/>
              <a:gd name="connsiteX1955" fmla="*/ 2510964 w 12191906"/>
              <a:gd name="connsiteY1955" fmla="*/ 1456683 h 6857947"/>
              <a:gd name="connsiteX1956" fmla="*/ 2517441 w 12191906"/>
              <a:gd name="connsiteY1956" fmla="*/ 1464454 h 6857947"/>
              <a:gd name="connsiteX1957" fmla="*/ 2522242 w 12191906"/>
              <a:gd name="connsiteY1957" fmla="*/ 1528081 h 6857947"/>
              <a:gd name="connsiteX1958" fmla="*/ 2554627 w 12191906"/>
              <a:gd name="connsiteY1958" fmla="*/ 1422772 h 6857947"/>
              <a:gd name="connsiteX1959" fmla="*/ 3157161 w 12191906"/>
              <a:gd name="connsiteY1959" fmla="*/ 1419662 h 6857947"/>
              <a:gd name="connsiteX1960" fmla="*/ 3159830 w 12191906"/>
              <a:gd name="connsiteY1960" fmla="*/ 1434216 h 6857947"/>
              <a:gd name="connsiteX1961" fmla="*/ 3156780 w 12191906"/>
              <a:gd name="connsiteY1961" fmla="*/ 1434749 h 6857947"/>
              <a:gd name="connsiteX1962" fmla="*/ 3154113 w 12191906"/>
              <a:gd name="connsiteY1962" fmla="*/ 1420194 h 6857947"/>
              <a:gd name="connsiteX1963" fmla="*/ 3157161 w 12191906"/>
              <a:gd name="connsiteY1963" fmla="*/ 1419662 h 6857947"/>
              <a:gd name="connsiteX1964" fmla="*/ 3229415 w 12191906"/>
              <a:gd name="connsiteY1964" fmla="*/ 1404688 h 6857947"/>
              <a:gd name="connsiteX1965" fmla="*/ 3227719 w 12191906"/>
              <a:gd name="connsiteY1965" fmla="*/ 1429411 h 6857947"/>
              <a:gd name="connsiteX1966" fmla="*/ 3239988 w 12191906"/>
              <a:gd name="connsiteY1966" fmla="*/ 1441452 h 6857947"/>
              <a:gd name="connsiteX1967" fmla="*/ 3252256 w 12191906"/>
              <a:gd name="connsiteY1967" fmla="*/ 1405107 h 6857947"/>
              <a:gd name="connsiteX1968" fmla="*/ 3229415 w 12191906"/>
              <a:gd name="connsiteY1968" fmla="*/ 1404688 h 6857947"/>
              <a:gd name="connsiteX1969" fmla="*/ 3537355 w 12191906"/>
              <a:gd name="connsiteY1969" fmla="*/ 1393303 h 6857947"/>
              <a:gd name="connsiteX1970" fmla="*/ 3552823 w 12191906"/>
              <a:gd name="connsiteY1970" fmla="*/ 1414261 h 6857947"/>
              <a:gd name="connsiteX1971" fmla="*/ 3543376 w 12191906"/>
              <a:gd name="connsiteY1971" fmla="*/ 1438336 h 6857947"/>
              <a:gd name="connsiteX1972" fmla="*/ 3517691 w 12191906"/>
              <a:gd name="connsiteY1972" fmla="*/ 1405575 h 6857947"/>
              <a:gd name="connsiteX1973" fmla="*/ 3537355 w 12191906"/>
              <a:gd name="connsiteY1973" fmla="*/ 1393303 h 6857947"/>
              <a:gd name="connsiteX1974" fmla="*/ 3249439 w 12191906"/>
              <a:gd name="connsiteY1974" fmla="*/ 1383697 h 6857947"/>
              <a:gd name="connsiteX1975" fmla="*/ 3252259 w 12191906"/>
              <a:gd name="connsiteY1975" fmla="*/ 1405109 h 6857947"/>
              <a:gd name="connsiteX1976" fmla="*/ 3275576 w 12191906"/>
              <a:gd name="connsiteY1976" fmla="*/ 1416004 h 6857947"/>
              <a:gd name="connsiteX1977" fmla="*/ 3249439 w 12191906"/>
              <a:gd name="connsiteY1977" fmla="*/ 1383697 h 6857947"/>
              <a:gd name="connsiteX1978" fmla="*/ 2474667 w 12191906"/>
              <a:gd name="connsiteY1978" fmla="*/ 1381555 h 6857947"/>
              <a:gd name="connsiteX1979" fmla="*/ 2471671 w 12191906"/>
              <a:gd name="connsiteY1979" fmla="*/ 1382111 h 6857947"/>
              <a:gd name="connsiteX1980" fmla="*/ 2474370 w 12191906"/>
              <a:gd name="connsiteY1980" fmla="*/ 1396646 h 6857947"/>
              <a:gd name="connsiteX1981" fmla="*/ 2477367 w 12191906"/>
              <a:gd name="connsiteY1981" fmla="*/ 1396089 h 6857947"/>
              <a:gd name="connsiteX1982" fmla="*/ 2474667 w 12191906"/>
              <a:gd name="connsiteY1982" fmla="*/ 1381555 h 6857947"/>
              <a:gd name="connsiteX1983" fmla="*/ 2848175 w 12191906"/>
              <a:gd name="connsiteY1983" fmla="*/ 1372179 h 6857947"/>
              <a:gd name="connsiteX1984" fmla="*/ 2845180 w 12191906"/>
              <a:gd name="connsiteY1984" fmla="*/ 1372733 h 6857947"/>
              <a:gd name="connsiteX1985" fmla="*/ 2847878 w 12191906"/>
              <a:gd name="connsiteY1985" fmla="*/ 1387265 h 6857947"/>
              <a:gd name="connsiteX1986" fmla="*/ 2850875 w 12191906"/>
              <a:gd name="connsiteY1986" fmla="*/ 1386711 h 6857947"/>
              <a:gd name="connsiteX1987" fmla="*/ 2848175 w 12191906"/>
              <a:gd name="connsiteY1987" fmla="*/ 1372179 h 6857947"/>
              <a:gd name="connsiteX1988" fmla="*/ 3375108 w 12191906"/>
              <a:gd name="connsiteY1988" fmla="*/ 1364198 h 6857947"/>
              <a:gd name="connsiteX1989" fmla="*/ 3383164 w 12191906"/>
              <a:gd name="connsiteY1989" fmla="*/ 1407597 h 6857947"/>
              <a:gd name="connsiteX1990" fmla="*/ 3383139 w 12191906"/>
              <a:gd name="connsiteY1990" fmla="*/ 1407641 h 6857947"/>
              <a:gd name="connsiteX1991" fmla="*/ 3369859 w 12191906"/>
              <a:gd name="connsiteY1991" fmla="*/ 1387694 h 6857947"/>
              <a:gd name="connsiteX1992" fmla="*/ 3375108 w 12191906"/>
              <a:gd name="connsiteY1992" fmla="*/ 1364198 h 6857947"/>
              <a:gd name="connsiteX1993" fmla="*/ 3082348 w 12191906"/>
              <a:gd name="connsiteY1993" fmla="*/ 1363285 h 6857947"/>
              <a:gd name="connsiteX1994" fmla="*/ 3067413 w 12191906"/>
              <a:gd name="connsiteY1994" fmla="*/ 1381721 h 6857947"/>
              <a:gd name="connsiteX1995" fmla="*/ 3072594 w 12191906"/>
              <a:gd name="connsiteY1995" fmla="*/ 1391248 h 6857947"/>
              <a:gd name="connsiteX1996" fmla="*/ 3098275 w 12191906"/>
              <a:gd name="connsiteY1996" fmla="*/ 1380653 h 6857947"/>
              <a:gd name="connsiteX1997" fmla="*/ 3082348 w 12191906"/>
              <a:gd name="connsiteY1997" fmla="*/ 1363285 h 6857947"/>
              <a:gd name="connsiteX1998" fmla="*/ 3549243 w 12191906"/>
              <a:gd name="connsiteY1998" fmla="*/ 1363206 h 6857947"/>
              <a:gd name="connsiteX1999" fmla="*/ 3552899 w 12191906"/>
              <a:gd name="connsiteY1999" fmla="*/ 1367245 h 6857947"/>
              <a:gd name="connsiteX2000" fmla="*/ 3547413 w 12191906"/>
              <a:gd name="connsiteY2000" fmla="*/ 1378748 h 6857947"/>
              <a:gd name="connsiteX2001" fmla="*/ 3545127 w 12191906"/>
              <a:gd name="connsiteY2001" fmla="*/ 1376237 h 6857947"/>
              <a:gd name="connsiteX2002" fmla="*/ 3549243 w 12191906"/>
              <a:gd name="connsiteY2002" fmla="*/ 1363206 h 6857947"/>
              <a:gd name="connsiteX2003" fmla="*/ 3287728 w 12191906"/>
              <a:gd name="connsiteY2003" fmla="*/ 1361769 h 6857947"/>
              <a:gd name="connsiteX2004" fmla="*/ 3272178 w 12191906"/>
              <a:gd name="connsiteY2004" fmla="*/ 1402767 h 6857947"/>
              <a:gd name="connsiteX2005" fmla="*/ 3296337 w 12191906"/>
              <a:gd name="connsiteY2005" fmla="*/ 1389274 h 6857947"/>
              <a:gd name="connsiteX2006" fmla="*/ 3287728 w 12191906"/>
              <a:gd name="connsiteY2006" fmla="*/ 1361769 h 6857947"/>
              <a:gd name="connsiteX2007" fmla="*/ 3243037 w 12191906"/>
              <a:gd name="connsiteY2007" fmla="*/ 1351690 h 6857947"/>
              <a:gd name="connsiteX2008" fmla="*/ 3235569 w 12191906"/>
              <a:gd name="connsiteY2008" fmla="*/ 1369141 h 6857947"/>
              <a:gd name="connsiteX2009" fmla="*/ 3243266 w 12191906"/>
              <a:gd name="connsiteY2009" fmla="*/ 1388723 h 6857947"/>
              <a:gd name="connsiteX2010" fmla="*/ 3249437 w 12191906"/>
              <a:gd name="connsiteY2010" fmla="*/ 1383772 h 6857947"/>
              <a:gd name="connsiteX2011" fmla="*/ 3243037 w 12191906"/>
              <a:gd name="connsiteY2011" fmla="*/ 1351690 h 6857947"/>
              <a:gd name="connsiteX2012" fmla="*/ 3347295 w 12191906"/>
              <a:gd name="connsiteY2012" fmla="*/ 1337066 h 6857947"/>
              <a:gd name="connsiteX2013" fmla="*/ 3371068 w 12191906"/>
              <a:gd name="connsiteY2013" fmla="*/ 1343011 h 6857947"/>
              <a:gd name="connsiteX2014" fmla="*/ 3359561 w 12191906"/>
              <a:gd name="connsiteY2014" fmla="*/ 1351623 h 6857947"/>
              <a:gd name="connsiteX2015" fmla="*/ 3347295 w 12191906"/>
              <a:gd name="connsiteY2015" fmla="*/ 1337066 h 6857947"/>
              <a:gd name="connsiteX2016" fmla="*/ 3076140 w 12191906"/>
              <a:gd name="connsiteY2016" fmla="*/ 1319731 h 6857947"/>
              <a:gd name="connsiteX2017" fmla="*/ 3067076 w 12191906"/>
              <a:gd name="connsiteY2017" fmla="*/ 1321420 h 6857947"/>
              <a:gd name="connsiteX2018" fmla="*/ 3067968 w 12191906"/>
              <a:gd name="connsiteY2018" fmla="*/ 1326214 h 6857947"/>
              <a:gd name="connsiteX2019" fmla="*/ 3077032 w 12191906"/>
              <a:gd name="connsiteY2019" fmla="*/ 1324527 h 6857947"/>
              <a:gd name="connsiteX2020" fmla="*/ 3076140 w 12191906"/>
              <a:gd name="connsiteY2020" fmla="*/ 1319731 h 6857947"/>
              <a:gd name="connsiteX2021" fmla="*/ 3637999 w 12191906"/>
              <a:gd name="connsiteY2021" fmla="*/ 1313976 h 6857947"/>
              <a:gd name="connsiteX2022" fmla="*/ 3632591 w 12191906"/>
              <a:gd name="connsiteY2022" fmla="*/ 1362825 h 6857947"/>
              <a:gd name="connsiteX2023" fmla="*/ 3606154 w 12191906"/>
              <a:gd name="connsiteY2023" fmla="*/ 1327694 h 6857947"/>
              <a:gd name="connsiteX2024" fmla="*/ 3637999 w 12191906"/>
              <a:gd name="connsiteY2024" fmla="*/ 1313976 h 6857947"/>
              <a:gd name="connsiteX2025" fmla="*/ 3554575 w 12191906"/>
              <a:gd name="connsiteY2025" fmla="*/ 1307956 h 6857947"/>
              <a:gd name="connsiteX2026" fmla="*/ 3577964 w 12191906"/>
              <a:gd name="connsiteY2026" fmla="*/ 1352385 h 6857947"/>
              <a:gd name="connsiteX2027" fmla="*/ 3565547 w 12191906"/>
              <a:gd name="connsiteY2027" fmla="*/ 1367168 h 6857947"/>
              <a:gd name="connsiteX2028" fmla="*/ 3554575 w 12191906"/>
              <a:gd name="connsiteY2028" fmla="*/ 1307956 h 6857947"/>
              <a:gd name="connsiteX2029" fmla="*/ 2497751 w 12191906"/>
              <a:gd name="connsiteY2029" fmla="*/ 1303657 h 6857947"/>
              <a:gd name="connsiteX2030" fmla="*/ 2493484 w 12191906"/>
              <a:gd name="connsiteY2030" fmla="*/ 1305486 h 6857947"/>
              <a:gd name="connsiteX2031" fmla="*/ 2497904 w 12191906"/>
              <a:gd name="connsiteY2031" fmla="*/ 1329489 h 6857947"/>
              <a:gd name="connsiteX2032" fmla="*/ 2505600 w 12191906"/>
              <a:gd name="connsiteY2032" fmla="*/ 1327508 h 6857947"/>
              <a:gd name="connsiteX2033" fmla="*/ 2497751 w 12191906"/>
              <a:gd name="connsiteY2033" fmla="*/ 1303657 h 6857947"/>
              <a:gd name="connsiteX2034" fmla="*/ 2443295 w 12191906"/>
              <a:gd name="connsiteY2034" fmla="*/ 1254977 h 6857947"/>
              <a:gd name="connsiteX2035" fmla="*/ 2428284 w 12191906"/>
              <a:gd name="connsiteY2035" fmla="*/ 1257796 h 6857947"/>
              <a:gd name="connsiteX2036" fmla="*/ 2431484 w 12191906"/>
              <a:gd name="connsiteY2036" fmla="*/ 1270140 h 6857947"/>
              <a:gd name="connsiteX2037" fmla="*/ 2445276 w 12191906"/>
              <a:gd name="connsiteY2037" fmla="*/ 1261758 h 6857947"/>
              <a:gd name="connsiteX2038" fmla="*/ 2443295 w 12191906"/>
              <a:gd name="connsiteY2038" fmla="*/ 1254977 h 6857947"/>
              <a:gd name="connsiteX2039" fmla="*/ 2525791 w 12191906"/>
              <a:gd name="connsiteY2039" fmla="*/ 1253669 h 6857947"/>
              <a:gd name="connsiteX2040" fmla="*/ 2521676 w 12191906"/>
              <a:gd name="connsiteY2040" fmla="*/ 1255574 h 6857947"/>
              <a:gd name="connsiteX2041" fmla="*/ 2526172 w 12191906"/>
              <a:gd name="connsiteY2041" fmla="*/ 1279653 h 6857947"/>
              <a:gd name="connsiteX2042" fmla="*/ 2533716 w 12191906"/>
              <a:gd name="connsiteY2042" fmla="*/ 1276681 h 6857947"/>
              <a:gd name="connsiteX2043" fmla="*/ 2525791 w 12191906"/>
              <a:gd name="connsiteY2043" fmla="*/ 1253669 h 6857947"/>
              <a:gd name="connsiteX2044" fmla="*/ 3203111 w 12191906"/>
              <a:gd name="connsiteY2044" fmla="*/ 1246077 h 6857947"/>
              <a:gd name="connsiteX2045" fmla="*/ 3180554 w 12191906"/>
              <a:gd name="connsiteY2045" fmla="*/ 1271296 h 6857947"/>
              <a:gd name="connsiteX2046" fmla="*/ 3184822 w 12191906"/>
              <a:gd name="connsiteY2046" fmla="*/ 1307569 h 6857947"/>
              <a:gd name="connsiteX2047" fmla="*/ 3168973 w 12191906"/>
              <a:gd name="connsiteY2047" fmla="*/ 1312980 h 6857947"/>
              <a:gd name="connsiteX2048" fmla="*/ 3137043 w 12191906"/>
              <a:gd name="connsiteY2048" fmla="*/ 1378591 h 6857947"/>
              <a:gd name="connsiteX2049" fmla="*/ 3125158 w 12191906"/>
              <a:gd name="connsiteY2049" fmla="*/ 1350322 h 6857947"/>
              <a:gd name="connsiteX2050" fmla="*/ 3141157 w 12191906"/>
              <a:gd name="connsiteY2050" fmla="*/ 1416462 h 6857947"/>
              <a:gd name="connsiteX2051" fmla="*/ 3128206 w 12191906"/>
              <a:gd name="connsiteY2051" fmla="*/ 1438789 h 6857947"/>
              <a:gd name="connsiteX2052" fmla="*/ 3143217 w 12191906"/>
              <a:gd name="connsiteY2052" fmla="*/ 1479479 h 6857947"/>
              <a:gd name="connsiteX2053" fmla="*/ 3152970 w 12191906"/>
              <a:gd name="connsiteY2053" fmla="*/ 1448846 h 6857947"/>
              <a:gd name="connsiteX2054" fmla="*/ 3165618 w 12191906"/>
              <a:gd name="connsiteY2054" fmla="*/ 1453955 h 6857947"/>
              <a:gd name="connsiteX2055" fmla="*/ 3178269 w 12191906"/>
              <a:gd name="connsiteY2055" fmla="*/ 1460503 h 6857947"/>
              <a:gd name="connsiteX2056" fmla="*/ 3161963 w 12191906"/>
              <a:gd name="connsiteY2056" fmla="*/ 1372648 h 6857947"/>
              <a:gd name="connsiteX2057" fmla="*/ 3193280 w 12191906"/>
              <a:gd name="connsiteY2057" fmla="*/ 1318924 h 6857947"/>
              <a:gd name="connsiteX2058" fmla="*/ 3219037 w 12191906"/>
              <a:gd name="connsiteY2058" fmla="*/ 1333098 h 6857947"/>
              <a:gd name="connsiteX2059" fmla="*/ 3222009 w 12191906"/>
              <a:gd name="connsiteY2059" fmla="*/ 1275944 h 6857947"/>
              <a:gd name="connsiteX2060" fmla="*/ 3245403 w 12191906"/>
              <a:gd name="connsiteY2060" fmla="*/ 1283490 h 6857947"/>
              <a:gd name="connsiteX2061" fmla="*/ 3217437 w 12191906"/>
              <a:gd name="connsiteY2061" fmla="*/ 1258114 h 6857947"/>
              <a:gd name="connsiteX2062" fmla="*/ 3203111 w 12191906"/>
              <a:gd name="connsiteY2062" fmla="*/ 1246077 h 6857947"/>
              <a:gd name="connsiteX2063" fmla="*/ 3632895 w 12191906"/>
              <a:gd name="connsiteY2063" fmla="*/ 1243644 h 6857947"/>
              <a:gd name="connsiteX2064" fmla="*/ 3640437 w 12191906"/>
              <a:gd name="connsiteY2064" fmla="*/ 1284410 h 6857947"/>
              <a:gd name="connsiteX2065" fmla="*/ 3632895 w 12191906"/>
              <a:gd name="connsiteY2065" fmla="*/ 1243644 h 6857947"/>
              <a:gd name="connsiteX2066" fmla="*/ 2935485 w 12191906"/>
              <a:gd name="connsiteY2066" fmla="*/ 1235947 h 6857947"/>
              <a:gd name="connsiteX2067" fmla="*/ 2932487 w 12191906"/>
              <a:gd name="connsiteY2067" fmla="*/ 1236504 h 6857947"/>
              <a:gd name="connsiteX2068" fmla="*/ 2935187 w 12191906"/>
              <a:gd name="connsiteY2068" fmla="*/ 1251033 h 6857947"/>
              <a:gd name="connsiteX2069" fmla="*/ 2938183 w 12191906"/>
              <a:gd name="connsiteY2069" fmla="*/ 1250475 h 6857947"/>
              <a:gd name="connsiteX2070" fmla="*/ 2935485 w 12191906"/>
              <a:gd name="connsiteY2070" fmla="*/ 1235947 h 6857947"/>
              <a:gd name="connsiteX2071" fmla="*/ 2495085 w 12191906"/>
              <a:gd name="connsiteY2071" fmla="*/ 1230582 h 6857947"/>
              <a:gd name="connsiteX2072" fmla="*/ 2487389 w 12191906"/>
              <a:gd name="connsiteY2072" fmla="*/ 1232563 h 6857947"/>
              <a:gd name="connsiteX2073" fmla="*/ 2495314 w 12191906"/>
              <a:gd name="connsiteY2073" fmla="*/ 1256413 h 6857947"/>
              <a:gd name="connsiteX2074" fmla="*/ 2499581 w 12191906"/>
              <a:gd name="connsiteY2074" fmla="*/ 1254660 h 6857947"/>
              <a:gd name="connsiteX2075" fmla="*/ 2495085 w 12191906"/>
              <a:gd name="connsiteY2075" fmla="*/ 1230582 h 6857947"/>
              <a:gd name="connsiteX2076" fmla="*/ 2570289 w 12191906"/>
              <a:gd name="connsiteY2076" fmla="*/ 1209824 h 6857947"/>
              <a:gd name="connsiteX2077" fmla="*/ 2561374 w 12191906"/>
              <a:gd name="connsiteY2077" fmla="*/ 1246542 h 6857947"/>
              <a:gd name="connsiteX2078" fmla="*/ 2547125 w 12191906"/>
              <a:gd name="connsiteY2078" fmla="*/ 1231079 h 6857947"/>
              <a:gd name="connsiteX2079" fmla="*/ 2539962 w 12191906"/>
              <a:gd name="connsiteY2079" fmla="*/ 1259340 h 6857947"/>
              <a:gd name="connsiteX2080" fmla="*/ 2557793 w 12191906"/>
              <a:gd name="connsiteY2080" fmla="*/ 1265740 h 6857947"/>
              <a:gd name="connsiteX2081" fmla="*/ 2532190 w 12191906"/>
              <a:gd name="connsiteY2081" fmla="*/ 1293405 h 6857947"/>
              <a:gd name="connsiteX2082" fmla="*/ 2544991 w 12191906"/>
              <a:gd name="connsiteY2082" fmla="*/ 1308036 h 6857947"/>
              <a:gd name="connsiteX2083" fmla="*/ 2552992 w 12191906"/>
              <a:gd name="connsiteY2083" fmla="*/ 1302397 h 6857947"/>
              <a:gd name="connsiteX2084" fmla="*/ 2557717 w 12191906"/>
              <a:gd name="connsiteY2084" fmla="*/ 1306131 h 6857947"/>
              <a:gd name="connsiteX2085" fmla="*/ 2539124 w 12191906"/>
              <a:gd name="connsiteY2085" fmla="*/ 1352389 h 6857947"/>
              <a:gd name="connsiteX2086" fmla="*/ 2531580 w 12191906"/>
              <a:gd name="connsiteY2086" fmla="*/ 1413580 h 6857947"/>
              <a:gd name="connsiteX2087" fmla="*/ 2554135 w 12191906"/>
              <a:gd name="connsiteY2087" fmla="*/ 1409392 h 6857947"/>
              <a:gd name="connsiteX2088" fmla="*/ 2592234 w 12191906"/>
              <a:gd name="connsiteY2088" fmla="*/ 1340424 h 6857947"/>
              <a:gd name="connsiteX2089" fmla="*/ 2587662 w 12191906"/>
              <a:gd name="connsiteY2089" fmla="*/ 1315732 h 6857947"/>
              <a:gd name="connsiteX2090" fmla="*/ 2587129 w 12191906"/>
              <a:gd name="connsiteY2090" fmla="*/ 1317181 h 6857947"/>
              <a:gd name="connsiteX2091" fmla="*/ 2577832 w 12191906"/>
              <a:gd name="connsiteY2091" fmla="*/ 1308417 h 6857947"/>
              <a:gd name="connsiteX2092" fmla="*/ 2579814 w 12191906"/>
              <a:gd name="connsiteY2092" fmla="*/ 1303311 h 6857947"/>
              <a:gd name="connsiteX2093" fmla="*/ 2588348 w 12191906"/>
              <a:gd name="connsiteY2093" fmla="*/ 1313979 h 6857947"/>
              <a:gd name="connsiteX2094" fmla="*/ 2587815 w 12191906"/>
              <a:gd name="connsiteY2094" fmla="*/ 1315352 h 6857947"/>
              <a:gd name="connsiteX2095" fmla="*/ 2582557 w 12191906"/>
              <a:gd name="connsiteY2095" fmla="*/ 1272143 h 6857947"/>
              <a:gd name="connsiteX2096" fmla="*/ 2602369 w 12191906"/>
              <a:gd name="connsiteY2096" fmla="*/ 1244791 h 6857947"/>
              <a:gd name="connsiteX2097" fmla="*/ 2570289 w 12191906"/>
              <a:gd name="connsiteY2097" fmla="*/ 1209824 h 6857947"/>
              <a:gd name="connsiteX2098" fmla="*/ 3651943 w 12191906"/>
              <a:gd name="connsiteY2098" fmla="*/ 1209210 h 6857947"/>
              <a:gd name="connsiteX2099" fmla="*/ 3655675 w 12191906"/>
              <a:gd name="connsiteY2099" fmla="*/ 1213249 h 6857947"/>
              <a:gd name="connsiteX2100" fmla="*/ 3650113 w 12191906"/>
              <a:gd name="connsiteY2100" fmla="*/ 1224752 h 6857947"/>
              <a:gd name="connsiteX2101" fmla="*/ 3649047 w 12191906"/>
              <a:gd name="connsiteY2101" fmla="*/ 1223610 h 6857947"/>
              <a:gd name="connsiteX2102" fmla="*/ 3633581 w 12191906"/>
              <a:gd name="connsiteY2102" fmla="*/ 1241283 h 6857947"/>
              <a:gd name="connsiteX2103" fmla="*/ 3648895 w 12191906"/>
              <a:gd name="connsiteY2103" fmla="*/ 1223457 h 6857947"/>
              <a:gd name="connsiteX2104" fmla="*/ 3647827 w 12191906"/>
              <a:gd name="connsiteY2104" fmla="*/ 1222238 h 6857947"/>
              <a:gd name="connsiteX2105" fmla="*/ 3651943 w 12191906"/>
              <a:gd name="connsiteY2105" fmla="*/ 1209210 h 6857947"/>
              <a:gd name="connsiteX2106" fmla="*/ 2360974 w 12191906"/>
              <a:gd name="connsiteY2106" fmla="*/ 1207799 h 6857947"/>
              <a:gd name="connsiteX2107" fmla="*/ 2363411 w 12191906"/>
              <a:gd name="connsiteY2107" fmla="*/ 1218923 h 6857947"/>
              <a:gd name="connsiteX2108" fmla="*/ 2362422 w 12191906"/>
              <a:gd name="connsiteY2108" fmla="*/ 1208637 h 6857947"/>
              <a:gd name="connsiteX2109" fmla="*/ 2362192 w 12191906"/>
              <a:gd name="connsiteY2109" fmla="*/ 1209094 h 6857947"/>
              <a:gd name="connsiteX2110" fmla="*/ 2360974 w 12191906"/>
              <a:gd name="connsiteY2110" fmla="*/ 1207799 h 6857947"/>
              <a:gd name="connsiteX2111" fmla="*/ 2359838 w 12191906"/>
              <a:gd name="connsiteY2111" fmla="*/ 1206889 h 6857947"/>
              <a:gd name="connsiteX2112" fmla="*/ 2344065 w 12191906"/>
              <a:gd name="connsiteY2112" fmla="*/ 1215271 h 6857947"/>
              <a:gd name="connsiteX2113" fmla="*/ 2346580 w 12191906"/>
              <a:gd name="connsiteY2113" fmla="*/ 1224490 h 6857947"/>
              <a:gd name="connsiteX2114" fmla="*/ 2359838 w 12191906"/>
              <a:gd name="connsiteY2114" fmla="*/ 1206889 h 6857947"/>
              <a:gd name="connsiteX2115" fmla="*/ 3530571 w 12191906"/>
              <a:gd name="connsiteY2115" fmla="*/ 1206618 h 6857947"/>
              <a:gd name="connsiteX2116" fmla="*/ 3545357 w 12191906"/>
              <a:gd name="connsiteY2116" fmla="*/ 1269320 h 6857947"/>
              <a:gd name="connsiteX2117" fmla="*/ 3540023 w 12191906"/>
              <a:gd name="connsiteY2117" fmla="*/ 1272749 h 6857947"/>
              <a:gd name="connsiteX2118" fmla="*/ 3527674 w 12191906"/>
              <a:gd name="connsiteY2118" fmla="*/ 1245929 h 6857947"/>
              <a:gd name="connsiteX2119" fmla="*/ 3517844 w 12191906"/>
              <a:gd name="connsiteY2119" fmla="*/ 1264061 h 6857947"/>
              <a:gd name="connsiteX2120" fmla="*/ 3530571 w 12191906"/>
              <a:gd name="connsiteY2120" fmla="*/ 1206618 h 6857947"/>
              <a:gd name="connsiteX2121" fmla="*/ 2359914 w 12191906"/>
              <a:gd name="connsiteY2121" fmla="*/ 1206584 h 6857947"/>
              <a:gd name="connsiteX2122" fmla="*/ 2359838 w 12191906"/>
              <a:gd name="connsiteY2122" fmla="*/ 1206889 h 6857947"/>
              <a:gd name="connsiteX2123" fmla="*/ 2360143 w 12191906"/>
              <a:gd name="connsiteY2123" fmla="*/ 1206736 h 6857947"/>
              <a:gd name="connsiteX2124" fmla="*/ 2359914 w 12191906"/>
              <a:gd name="connsiteY2124" fmla="*/ 1206584 h 6857947"/>
              <a:gd name="connsiteX2125" fmla="*/ 2360754 w 12191906"/>
              <a:gd name="connsiteY2125" fmla="*/ 1206432 h 6857947"/>
              <a:gd name="connsiteX2126" fmla="*/ 2360144 w 12191906"/>
              <a:gd name="connsiteY2126" fmla="*/ 1206737 h 6857947"/>
              <a:gd name="connsiteX2127" fmla="*/ 2361058 w 12191906"/>
              <a:gd name="connsiteY2127" fmla="*/ 1207728 h 6857947"/>
              <a:gd name="connsiteX2128" fmla="*/ 2360754 w 12191906"/>
              <a:gd name="connsiteY2128" fmla="*/ 1206432 h 6857947"/>
              <a:gd name="connsiteX2129" fmla="*/ 2364107 w 12191906"/>
              <a:gd name="connsiteY2129" fmla="*/ 1193554 h 6857947"/>
              <a:gd name="connsiteX2130" fmla="*/ 2362506 w 12191906"/>
              <a:gd name="connsiteY2130" fmla="*/ 1208643 h 6857947"/>
              <a:gd name="connsiteX2131" fmla="*/ 2367840 w 12191906"/>
              <a:gd name="connsiteY2131" fmla="*/ 1197669 h 6857947"/>
              <a:gd name="connsiteX2132" fmla="*/ 2364107 w 12191906"/>
              <a:gd name="connsiteY2132" fmla="*/ 1193554 h 6857947"/>
              <a:gd name="connsiteX2133" fmla="*/ 2440934 w 12191906"/>
              <a:gd name="connsiteY2133" fmla="*/ 1182882 h 6857947"/>
              <a:gd name="connsiteX2134" fmla="*/ 2431869 w 12191906"/>
              <a:gd name="connsiteY2134" fmla="*/ 1184566 h 6857947"/>
              <a:gd name="connsiteX2135" fmla="*/ 2432773 w 12191906"/>
              <a:gd name="connsiteY2135" fmla="*/ 1189435 h 6857947"/>
              <a:gd name="connsiteX2136" fmla="*/ 2441838 w 12191906"/>
              <a:gd name="connsiteY2136" fmla="*/ 1187751 h 6857947"/>
              <a:gd name="connsiteX2137" fmla="*/ 2440934 w 12191906"/>
              <a:gd name="connsiteY2137" fmla="*/ 1182882 h 6857947"/>
              <a:gd name="connsiteX2138" fmla="*/ 3076252 w 12191906"/>
              <a:gd name="connsiteY2138" fmla="*/ 1167374 h 6857947"/>
              <a:gd name="connsiteX2139" fmla="*/ 3049505 w 12191906"/>
              <a:gd name="connsiteY2139" fmla="*/ 1172327 h 6857947"/>
              <a:gd name="connsiteX2140" fmla="*/ 3053773 w 12191906"/>
              <a:gd name="connsiteY2140" fmla="*/ 1195341 h 6857947"/>
              <a:gd name="connsiteX2141" fmla="*/ 3076252 w 12191906"/>
              <a:gd name="connsiteY2141" fmla="*/ 1167374 h 6857947"/>
              <a:gd name="connsiteX2142" fmla="*/ 3607068 w 12191906"/>
              <a:gd name="connsiteY2142" fmla="*/ 1165695 h 6857947"/>
              <a:gd name="connsiteX2143" fmla="*/ 3587184 w 12191906"/>
              <a:gd name="connsiteY2143" fmla="*/ 1246996 h 6857947"/>
              <a:gd name="connsiteX2144" fmla="*/ 3607068 w 12191906"/>
              <a:gd name="connsiteY2144" fmla="*/ 1165695 h 6857947"/>
              <a:gd name="connsiteX2145" fmla="*/ 3082792 w 12191906"/>
              <a:gd name="connsiteY2145" fmla="*/ 1153654 h 6857947"/>
              <a:gd name="connsiteX2146" fmla="*/ 3073731 w 12191906"/>
              <a:gd name="connsiteY2146" fmla="*/ 1155339 h 6857947"/>
              <a:gd name="connsiteX2147" fmla="*/ 3074619 w 12191906"/>
              <a:gd name="connsiteY2147" fmla="*/ 1160132 h 6857947"/>
              <a:gd name="connsiteX2148" fmla="*/ 3083685 w 12191906"/>
              <a:gd name="connsiteY2148" fmla="*/ 1158449 h 6857947"/>
              <a:gd name="connsiteX2149" fmla="*/ 3082792 w 12191906"/>
              <a:gd name="connsiteY2149" fmla="*/ 1153654 h 6857947"/>
              <a:gd name="connsiteX2150" fmla="*/ 3236214 w 12191906"/>
              <a:gd name="connsiteY2150" fmla="*/ 1151532 h 6857947"/>
              <a:gd name="connsiteX2151" fmla="*/ 3234233 w 12191906"/>
              <a:gd name="connsiteY2151" fmla="*/ 1156638 h 6857947"/>
              <a:gd name="connsiteX2152" fmla="*/ 3238957 w 12191906"/>
              <a:gd name="connsiteY2152" fmla="*/ 1154961 h 6857947"/>
              <a:gd name="connsiteX2153" fmla="*/ 3236214 w 12191906"/>
              <a:gd name="connsiteY2153" fmla="*/ 1151532 h 6857947"/>
              <a:gd name="connsiteX2154" fmla="*/ 2857063 w 12191906"/>
              <a:gd name="connsiteY2154" fmla="*/ 1150734 h 6857947"/>
              <a:gd name="connsiteX2155" fmla="*/ 2847999 w 12191906"/>
              <a:gd name="connsiteY2155" fmla="*/ 1152413 h 6857947"/>
              <a:gd name="connsiteX2156" fmla="*/ 2848887 w 12191906"/>
              <a:gd name="connsiteY2156" fmla="*/ 1157211 h 6857947"/>
              <a:gd name="connsiteX2157" fmla="*/ 2857952 w 12191906"/>
              <a:gd name="connsiteY2157" fmla="*/ 1155530 h 6857947"/>
              <a:gd name="connsiteX2158" fmla="*/ 2857063 w 12191906"/>
              <a:gd name="connsiteY2158" fmla="*/ 1150734 h 6857947"/>
              <a:gd name="connsiteX2159" fmla="*/ 3102770 w 12191906"/>
              <a:gd name="connsiteY2159" fmla="*/ 1140932 h 6857947"/>
              <a:gd name="connsiteX2160" fmla="*/ 3094844 w 12191906"/>
              <a:gd name="connsiteY2160" fmla="*/ 1193817 h 6857947"/>
              <a:gd name="connsiteX2161" fmla="*/ 3130814 w 12191906"/>
              <a:gd name="connsiteY2161" fmla="*/ 1178271 h 6857947"/>
              <a:gd name="connsiteX2162" fmla="*/ 3102770 w 12191906"/>
              <a:gd name="connsiteY2162" fmla="*/ 1140932 h 6857947"/>
              <a:gd name="connsiteX2163" fmla="*/ 3615754 w 12191906"/>
              <a:gd name="connsiteY2163" fmla="*/ 1132699 h 6857947"/>
              <a:gd name="connsiteX2164" fmla="*/ 3631371 w 12191906"/>
              <a:gd name="connsiteY2164" fmla="*/ 1149692 h 6857947"/>
              <a:gd name="connsiteX2165" fmla="*/ 3619944 w 12191906"/>
              <a:gd name="connsiteY2165" fmla="*/ 1155256 h 6857947"/>
              <a:gd name="connsiteX2166" fmla="*/ 3615754 w 12191906"/>
              <a:gd name="connsiteY2166" fmla="*/ 1132699 h 6857947"/>
              <a:gd name="connsiteX2167" fmla="*/ 2369746 w 12191906"/>
              <a:gd name="connsiteY2167" fmla="*/ 1132518 h 6857947"/>
              <a:gd name="connsiteX2168" fmla="*/ 2367765 w 12191906"/>
              <a:gd name="connsiteY2168" fmla="*/ 1137623 h 6857947"/>
              <a:gd name="connsiteX2169" fmla="*/ 2378128 w 12191906"/>
              <a:gd name="connsiteY2169" fmla="*/ 1143034 h 6857947"/>
              <a:gd name="connsiteX2170" fmla="*/ 2376909 w 12191906"/>
              <a:gd name="connsiteY2170" fmla="*/ 1146158 h 6857947"/>
              <a:gd name="connsiteX2171" fmla="*/ 2385443 w 12191906"/>
              <a:gd name="connsiteY2171" fmla="*/ 1156827 h 6857947"/>
              <a:gd name="connsiteX2172" fmla="*/ 2387425 w 12191906"/>
              <a:gd name="connsiteY2172" fmla="*/ 1151720 h 6857947"/>
              <a:gd name="connsiteX2173" fmla="*/ 2377061 w 12191906"/>
              <a:gd name="connsiteY2173" fmla="*/ 1146310 h 6857947"/>
              <a:gd name="connsiteX2174" fmla="*/ 2378281 w 12191906"/>
              <a:gd name="connsiteY2174" fmla="*/ 1143186 h 6857947"/>
              <a:gd name="connsiteX2175" fmla="*/ 2369746 w 12191906"/>
              <a:gd name="connsiteY2175" fmla="*/ 1132518 h 6857947"/>
              <a:gd name="connsiteX2176" fmla="*/ 2633812 w 12191906"/>
              <a:gd name="connsiteY2176" fmla="*/ 1127105 h 6857947"/>
              <a:gd name="connsiteX2177" fmla="*/ 2630816 w 12191906"/>
              <a:gd name="connsiteY2177" fmla="*/ 1127662 h 6857947"/>
              <a:gd name="connsiteX2178" fmla="*/ 2633514 w 12191906"/>
              <a:gd name="connsiteY2178" fmla="*/ 1142197 h 6857947"/>
              <a:gd name="connsiteX2179" fmla="*/ 2636511 w 12191906"/>
              <a:gd name="connsiteY2179" fmla="*/ 1141639 h 6857947"/>
              <a:gd name="connsiteX2180" fmla="*/ 2633812 w 12191906"/>
              <a:gd name="connsiteY2180" fmla="*/ 1127105 h 6857947"/>
              <a:gd name="connsiteX2181" fmla="*/ 2587010 w 12191906"/>
              <a:gd name="connsiteY2181" fmla="*/ 1124604 h 6857947"/>
              <a:gd name="connsiteX2182" fmla="*/ 2566970 w 12191906"/>
              <a:gd name="connsiteY2182" fmla="*/ 1154474 h 6857947"/>
              <a:gd name="connsiteX2183" fmla="*/ 2547996 w 12191906"/>
              <a:gd name="connsiteY2183" fmla="*/ 1162779 h 6857947"/>
              <a:gd name="connsiteX2184" fmla="*/ 2566741 w 12191906"/>
              <a:gd name="connsiteY2184" fmla="*/ 1182517 h 6857947"/>
              <a:gd name="connsiteX2185" fmla="*/ 2578628 w 12191906"/>
              <a:gd name="connsiteY2185" fmla="*/ 1167276 h 6857947"/>
              <a:gd name="connsiteX2186" fmla="*/ 2596993 w 12191906"/>
              <a:gd name="connsiteY2186" fmla="*/ 1163847 h 6857947"/>
              <a:gd name="connsiteX2187" fmla="*/ 2587010 w 12191906"/>
              <a:gd name="connsiteY2187" fmla="*/ 1124604 h 6857947"/>
              <a:gd name="connsiteX2188" fmla="*/ 3513043 w 12191906"/>
              <a:gd name="connsiteY2188" fmla="*/ 1113726 h 6857947"/>
              <a:gd name="connsiteX2189" fmla="*/ 3515710 w 12191906"/>
              <a:gd name="connsiteY2189" fmla="*/ 1128203 h 6857947"/>
              <a:gd name="connsiteX2190" fmla="*/ 3512661 w 12191906"/>
              <a:gd name="connsiteY2190" fmla="*/ 1128738 h 6857947"/>
              <a:gd name="connsiteX2191" fmla="*/ 3509994 w 12191906"/>
              <a:gd name="connsiteY2191" fmla="*/ 1114260 h 6857947"/>
              <a:gd name="connsiteX2192" fmla="*/ 3513043 w 12191906"/>
              <a:gd name="connsiteY2192" fmla="*/ 1113726 h 6857947"/>
              <a:gd name="connsiteX2193" fmla="*/ 3538422 w 12191906"/>
              <a:gd name="connsiteY2193" fmla="*/ 1109153 h 6857947"/>
              <a:gd name="connsiteX2194" fmla="*/ 3560519 w 12191906"/>
              <a:gd name="connsiteY2194" fmla="*/ 1149844 h 6857947"/>
              <a:gd name="connsiteX2195" fmla="*/ 3545051 w 12191906"/>
              <a:gd name="connsiteY2195" fmla="*/ 1167753 h 6857947"/>
              <a:gd name="connsiteX2196" fmla="*/ 3546195 w 12191906"/>
              <a:gd name="connsiteY2196" fmla="*/ 1174610 h 6857947"/>
              <a:gd name="connsiteX2197" fmla="*/ 3537355 w 12191906"/>
              <a:gd name="connsiteY2197" fmla="*/ 1196329 h 6857947"/>
              <a:gd name="connsiteX2198" fmla="*/ 3497952 w 12191906"/>
              <a:gd name="connsiteY2198" fmla="*/ 1166457 h 6857947"/>
              <a:gd name="connsiteX2199" fmla="*/ 3494446 w 12191906"/>
              <a:gd name="connsiteY2199" fmla="*/ 1147407 h 6857947"/>
              <a:gd name="connsiteX2200" fmla="*/ 3493836 w 12191906"/>
              <a:gd name="connsiteY2200" fmla="*/ 1148932 h 6857947"/>
              <a:gd name="connsiteX2201" fmla="*/ 3484538 w 12191906"/>
              <a:gd name="connsiteY2201" fmla="*/ 1140168 h 6857947"/>
              <a:gd name="connsiteX2202" fmla="*/ 3486520 w 12191906"/>
              <a:gd name="connsiteY2202" fmla="*/ 1135062 h 6857947"/>
              <a:gd name="connsiteX2203" fmla="*/ 3495056 w 12191906"/>
              <a:gd name="connsiteY2203" fmla="*/ 1145730 h 6857947"/>
              <a:gd name="connsiteX2204" fmla="*/ 3494446 w 12191906"/>
              <a:gd name="connsiteY2204" fmla="*/ 1147254 h 6857947"/>
              <a:gd name="connsiteX2205" fmla="*/ 3515862 w 12191906"/>
              <a:gd name="connsiteY2205" fmla="*/ 1153198 h 6857947"/>
              <a:gd name="connsiteX2206" fmla="*/ 3533315 w 12191906"/>
              <a:gd name="connsiteY2206" fmla="*/ 1154951 h 6857947"/>
              <a:gd name="connsiteX2207" fmla="*/ 3525691 w 12191906"/>
              <a:gd name="connsiteY2207" fmla="*/ 1113879 h 6857947"/>
              <a:gd name="connsiteX2208" fmla="*/ 3538422 w 12191906"/>
              <a:gd name="connsiteY2208" fmla="*/ 1109153 h 6857947"/>
              <a:gd name="connsiteX2209" fmla="*/ 3402086 w 12191906"/>
              <a:gd name="connsiteY2209" fmla="*/ 1105573 h 6857947"/>
              <a:gd name="connsiteX2210" fmla="*/ 3408868 w 12191906"/>
              <a:gd name="connsiteY2210" fmla="*/ 1141920 h 6857947"/>
              <a:gd name="connsiteX2211" fmla="*/ 3376937 w 12191906"/>
              <a:gd name="connsiteY2211" fmla="*/ 1165847 h 6857947"/>
              <a:gd name="connsiteX2212" fmla="*/ 3370459 w 12191906"/>
              <a:gd name="connsiteY2212" fmla="*/ 1131100 h 6857947"/>
              <a:gd name="connsiteX2213" fmla="*/ 3402086 w 12191906"/>
              <a:gd name="connsiteY2213" fmla="*/ 1105573 h 6857947"/>
              <a:gd name="connsiteX2214" fmla="*/ 2906415 w 12191906"/>
              <a:gd name="connsiteY2214" fmla="*/ 1092853 h 6857947"/>
              <a:gd name="connsiteX2215" fmla="*/ 2904435 w 12191906"/>
              <a:gd name="connsiteY2215" fmla="*/ 1097959 h 6857947"/>
              <a:gd name="connsiteX2216" fmla="*/ 2914796 w 12191906"/>
              <a:gd name="connsiteY2216" fmla="*/ 1103374 h 6857947"/>
              <a:gd name="connsiteX2217" fmla="*/ 2913501 w 12191906"/>
              <a:gd name="connsiteY2217" fmla="*/ 1106496 h 6857947"/>
              <a:gd name="connsiteX2218" fmla="*/ 2913664 w 12191906"/>
              <a:gd name="connsiteY2218" fmla="*/ 1106699 h 6857947"/>
              <a:gd name="connsiteX2219" fmla="*/ 2913654 w 12191906"/>
              <a:gd name="connsiteY2219" fmla="*/ 1106725 h 6857947"/>
              <a:gd name="connsiteX2220" fmla="*/ 2913705 w 12191906"/>
              <a:gd name="connsiteY2220" fmla="*/ 1106750 h 6857947"/>
              <a:gd name="connsiteX2221" fmla="*/ 2922036 w 12191906"/>
              <a:gd name="connsiteY2221" fmla="*/ 1117163 h 6857947"/>
              <a:gd name="connsiteX2222" fmla="*/ 2924014 w 12191906"/>
              <a:gd name="connsiteY2222" fmla="*/ 1112058 h 6857947"/>
              <a:gd name="connsiteX2223" fmla="*/ 2913705 w 12191906"/>
              <a:gd name="connsiteY2223" fmla="*/ 1106750 h 6857947"/>
              <a:gd name="connsiteX2224" fmla="*/ 2913664 w 12191906"/>
              <a:gd name="connsiteY2224" fmla="*/ 1106699 h 6857947"/>
              <a:gd name="connsiteX2225" fmla="*/ 2914949 w 12191906"/>
              <a:gd name="connsiteY2225" fmla="*/ 1103526 h 6857947"/>
              <a:gd name="connsiteX2226" fmla="*/ 2906415 w 12191906"/>
              <a:gd name="connsiteY2226" fmla="*/ 1092853 h 6857947"/>
              <a:gd name="connsiteX2227" fmla="*/ 3257017 w 12191906"/>
              <a:gd name="connsiteY2227" fmla="*/ 1090266 h 6857947"/>
              <a:gd name="connsiteX2228" fmla="*/ 3250462 w 12191906"/>
              <a:gd name="connsiteY2228" fmla="*/ 1117547 h 6857947"/>
              <a:gd name="connsiteX2229" fmla="*/ 3248098 w 12191906"/>
              <a:gd name="connsiteY2229" fmla="*/ 1118004 h 6857947"/>
              <a:gd name="connsiteX2230" fmla="*/ 3249092 w 12191906"/>
              <a:gd name="connsiteY2230" fmla="*/ 1123263 h 6857947"/>
              <a:gd name="connsiteX2231" fmla="*/ 3239034 w 12191906"/>
              <a:gd name="connsiteY2231" fmla="*/ 1155038 h 6857947"/>
              <a:gd name="connsiteX2232" fmla="*/ 3244825 w 12191906"/>
              <a:gd name="connsiteY2232" fmla="*/ 1162277 h 6857947"/>
              <a:gd name="connsiteX2233" fmla="*/ 3243529 w 12191906"/>
              <a:gd name="connsiteY2233" fmla="*/ 1165401 h 6857947"/>
              <a:gd name="connsiteX2234" fmla="*/ 3255218 w 12191906"/>
              <a:gd name="connsiteY2234" fmla="*/ 1141141 h 6857947"/>
              <a:gd name="connsiteX2235" fmla="*/ 3264209 w 12191906"/>
              <a:gd name="connsiteY2235" fmla="*/ 1124705 h 6857947"/>
              <a:gd name="connsiteX2236" fmla="*/ 3261277 w 12191906"/>
              <a:gd name="connsiteY2236" fmla="*/ 1147264 h 6857947"/>
              <a:gd name="connsiteX2237" fmla="*/ 3233149 w 12191906"/>
              <a:gd name="connsiteY2237" fmla="*/ 1182080 h 6857947"/>
              <a:gd name="connsiteX2238" fmla="*/ 3251284 w 12191906"/>
              <a:gd name="connsiteY2238" fmla="*/ 1218202 h 6857947"/>
              <a:gd name="connsiteX2239" fmla="*/ 3298149 w 12191906"/>
              <a:gd name="connsiteY2239" fmla="*/ 1121423 h 6857947"/>
              <a:gd name="connsiteX2240" fmla="*/ 3299900 w 12191906"/>
              <a:gd name="connsiteY2240" fmla="*/ 1090485 h 6857947"/>
              <a:gd name="connsiteX2241" fmla="*/ 3284967 w 12191906"/>
              <a:gd name="connsiteY2241" fmla="*/ 1107861 h 6857947"/>
              <a:gd name="connsiteX2242" fmla="*/ 3272341 w 12191906"/>
              <a:gd name="connsiteY2242" fmla="*/ 1112500 h 6857947"/>
              <a:gd name="connsiteX2243" fmla="*/ 3264307 w 12191906"/>
              <a:gd name="connsiteY2243" fmla="*/ 1124370 h 6857947"/>
              <a:gd name="connsiteX2244" fmla="*/ 3257017 w 12191906"/>
              <a:gd name="connsiteY2244" fmla="*/ 1090266 h 6857947"/>
              <a:gd name="connsiteX2245" fmla="*/ 3619867 w 12191906"/>
              <a:gd name="connsiteY2245" fmla="*/ 1078902 h 6857947"/>
              <a:gd name="connsiteX2246" fmla="*/ 3625277 w 12191906"/>
              <a:gd name="connsiteY2246" fmla="*/ 1107859 h 6857947"/>
              <a:gd name="connsiteX2247" fmla="*/ 3620705 w 12191906"/>
              <a:gd name="connsiteY2247" fmla="*/ 1108697 h 6857947"/>
              <a:gd name="connsiteX2248" fmla="*/ 3615296 w 12191906"/>
              <a:gd name="connsiteY2248" fmla="*/ 1079740 h 6857947"/>
              <a:gd name="connsiteX2249" fmla="*/ 3619867 w 12191906"/>
              <a:gd name="connsiteY2249" fmla="*/ 1078902 h 6857947"/>
              <a:gd name="connsiteX2250" fmla="*/ 2568036 w 12191906"/>
              <a:gd name="connsiteY2250" fmla="*/ 1072101 h 6857947"/>
              <a:gd name="connsiteX2251" fmla="*/ 2578247 w 12191906"/>
              <a:gd name="connsiteY2251" fmla="*/ 1104639 h 6857947"/>
              <a:gd name="connsiteX2252" fmla="*/ 2606440 w 12191906"/>
              <a:gd name="connsiteY2252" fmla="*/ 1107002 h 6857947"/>
              <a:gd name="connsiteX2253" fmla="*/ 2594857 w 12191906"/>
              <a:gd name="connsiteY2253" fmla="*/ 1139538 h 6857947"/>
              <a:gd name="connsiteX2254" fmla="*/ 2634481 w 12191906"/>
              <a:gd name="connsiteY2254" fmla="*/ 1105859 h 6857947"/>
              <a:gd name="connsiteX2255" fmla="*/ 2625261 w 12191906"/>
              <a:gd name="connsiteY2255" fmla="*/ 1082769 h 6857947"/>
              <a:gd name="connsiteX2256" fmla="*/ 2616574 w 12191906"/>
              <a:gd name="connsiteY2256" fmla="*/ 1102430 h 6857947"/>
              <a:gd name="connsiteX2257" fmla="*/ 2595162 w 12191906"/>
              <a:gd name="connsiteY2257" fmla="*/ 1073626 h 6857947"/>
              <a:gd name="connsiteX2258" fmla="*/ 2587466 w 12191906"/>
              <a:gd name="connsiteY2258" fmla="*/ 1089551 h 6857947"/>
              <a:gd name="connsiteX2259" fmla="*/ 2568036 w 12191906"/>
              <a:gd name="connsiteY2259" fmla="*/ 1072101 h 6857947"/>
              <a:gd name="connsiteX2260" fmla="*/ 2367492 w 12191906"/>
              <a:gd name="connsiteY2260" fmla="*/ 1056617 h 6857947"/>
              <a:gd name="connsiteX2261" fmla="*/ 2364496 w 12191906"/>
              <a:gd name="connsiteY2261" fmla="*/ 1057174 h 6857947"/>
              <a:gd name="connsiteX2262" fmla="*/ 2367194 w 12191906"/>
              <a:gd name="connsiteY2262" fmla="*/ 1071709 h 6857947"/>
              <a:gd name="connsiteX2263" fmla="*/ 2370191 w 12191906"/>
              <a:gd name="connsiteY2263" fmla="*/ 1071152 h 6857947"/>
              <a:gd name="connsiteX2264" fmla="*/ 2367492 w 12191906"/>
              <a:gd name="connsiteY2264" fmla="*/ 1056617 h 6857947"/>
              <a:gd name="connsiteX2265" fmla="*/ 3267582 w 12191906"/>
              <a:gd name="connsiteY2265" fmla="*/ 1054378 h 6857947"/>
              <a:gd name="connsiteX2266" fmla="*/ 3264585 w 12191906"/>
              <a:gd name="connsiteY2266" fmla="*/ 1054934 h 6857947"/>
              <a:gd name="connsiteX2267" fmla="*/ 3267272 w 12191906"/>
              <a:gd name="connsiteY2267" fmla="*/ 1069394 h 6857947"/>
              <a:gd name="connsiteX2268" fmla="*/ 3270269 w 12191906"/>
              <a:gd name="connsiteY2268" fmla="*/ 1068838 h 6857947"/>
              <a:gd name="connsiteX2269" fmla="*/ 3267582 w 12191906"/>
              <a:gd name="connsiteY2269" fmla="*/ 1054378 h 6857947"/>
              <a:gd name="connsiteX2270" fmla="*/ 2629411 w 12191906"/>
              <a:gd name="connsiteY2270" fmla="*/ 1052948 h 6857947"/>
              <a:gd name="connsiteX2271" fmla="*/ 2626414 w 12191906"/>
              <a:gd name="connsiteY2271" fmla="*/ 1053504 h 6857947"/>
              <a:gd name="connsiteX2272" fmla="*/ 2629098 w 12191906"/>
              <a:gd name="connsiteY2272" fmla="*/ 1067963 h 6857947"/>
              <a:gd name="connsiteX2273" fmla="*/ 2632095 w 12191906"/>
              <a:gd name="connsiteY2273" fmla="*/ 1067407 h 6857947"/>
              <a:gd name="connsiteX2274" fmla="*/ 2629411 w 12191906"/>
              <a:gd name="connsiteY2274" fmla="*/ 1052948 h 6857947"/>
              <a:gd name="connsiteX2275" fmla="*/ 3285536 w 12191906"/>
              <a:gd name="connsiteY2275" fmla="*/ 1051053 h 6857947"/>
              <a:gd name="connsiteX2276" fmla="*/ 3282537 w 12191906"/>
              <a:gd name="connsiteY2276" fmla="*/ 1051609 h 6857947"/>
              <a:gd name="connsiteX2277" fmla="*/ 3285222 w 12191906"/>
              <a:gd name="connsiteY2277" fmla="*/ 1066068 h 6857947"/>
              <a:gd name="connsiteX2278" fmla="*/ 3288220 w 12191906"/>
              <a:gd name="connsiteY2278" fmla="*/ 1065510 h 6857947"/>
              <a:gd name="connsiteX2279" fmla="*/ 3285536 w 12191906"/>
              <a:gd name="connsiteY2279" fmla="*/ 1051053 h 6857947"/>
              <a:gd name="connsiteX2280" fmla="*/ 3576664 w 12191906"/>
              <a:gd name="connsiteY2280" fmla="*/ 1040412 h 6857947"/>
              <a:gd name="connsiteX2281" fmla="*/ 3571103 w 12191906"/>
              <a:gd name="connsiteY2281" fmla="*/ 1051851 h 6857947"/>
              <a:gd name="connsiteX2282" fmla="*/ 3574836 w 12191906"/>
              <a:gd name="connsiteY2282" fmla="*/ 1055888 h 6857947"/>
              <a:gd name="connsiteX2283" fmla="*/ 3578340 w 12191906"/>
              <a:gd name="connsiteY2283" fmla="*/ 1042317 h 6857947"/>
              <a:gd name="connsiteX2284" fmla="*/ 3576664 w 12191906"/>
              <a:gd name="connsiteY2284" fmla="*/ 1040412 h 6857947"/>
              <a:gd name="connsiteX2285" fmla="*/ 3358647 w 12191906"/>
              <a:gd name="connsiteY2285" fmla="*/ 1040033 h 6857947"/>
              <a:gd name="connsiteX2286" fmla="*/ 3363829 w 12191906"/>
              <a:gd name="connsiteY2286" fmla="*/ 1051319 h 6857947"/>
              <a:gd name="connsiteX2287" fmla="*/ 3364439 w 12191906"/>
              <a:gd name="connsiteY2287" fmla="*/ 1049794 h 6857947"/>
              <a:gd name="connsiteX2288" fmla="*/ 3373736 w 12191906"/>
              <a:gd name="connsiteY2288" fmla="*/ 1058480 h 6857947"/>
              <a:gd name="connsiteX2289" fmla="*/ 3371754 w 12191906"/>
              <a:gd name="connsiteY2289" fmla="*/ 1063585 h 6857947"/>
              <a:gd name="connsiteX2290" fmla="*/ 3363144 w 12191906"/>
              <a:gd name="connsiteY2290" fmla="*/ 1052996 h 6857947"/>
              <a:gd name="connsiteX2291" fmla="*/ 3363753 w 12191906"/>
              <a:gd name="connsiteY2291" fmla="*/ 1051471 h 6857947"/>
              <a:gd name="connsiteX2292" fmla="*/ 3354912 w 12191906"/>
              <a:gd name="connsiteY2292" fmla="*/ 1053120 h 6857947"/>
              <a:gd name="connsiteX2293" fmla="*/ 3355144 w 12191906"/>
              <a:gd name="connsiteY2293" fmla="*/ 1052615 h 6857947"/>
              <a:gd name="connsiteX2294" fmla="*/ 3354966 w 12191906"/>
              <a:gd name="connsiteY2294" fmla="*/ 1052460 h 6857947"/>
              <a:gd name="connsiteX2295" fmla="*/ 3358647 w 12191906"/>
              <a:gd name="connsiteY2295" fmla="*/ 1040033 h 6857947"/>
              <a:gd name="connsiteX2296" fmla="*/ 3581616 w 12191906"/>
              <a:gd name="connsiteY2296" fmla="*/ 1028525 h 6857947"/>
              <a:gd name="connsiteX2297" fmla="*/ 3578340 w 12191906"/>
              <a:gd name="connsiteY2297" fmla="*/ 1042241 h 6857947"/>
              <a:gd name="connsiteX2298" fmla="*/ 3586796 w 12191906"/>
              <a:gd name="connsiteY2298" fmla="*/ 1039955 h 6857947"/>
              <a:gd name="connsiteX2299" fmla="*/ 3581616 w 12191906"/>
              <a:gd name="connsiteY2299" fmla="*/ 1028525 h 6857947"/>
              <a:gd name="connsiteX2300" fmla="*/ 3295271 w 12191906"/>
              <a:gd name="connsiteY2300" fmla="*/ 1024421 h 6857947"/>
              <a:gd name="connsiteX2301" fmla="*/ 3292072 w 12191906"/>
              <a:gd name="connsiteY2301" fmla="*/ 1042022 h 6857947"/>
              <a:gd name="connsiteX2302" fmla="*/ 3296717 w 12191906"/>
              <a:gd name="connsiteY2302" fmla="*/ 1042479 h 6857947"/>
              <a:gd name="connsiteX2303" fmla="*/ 3302962 w 12191906"/>
              <a:gd name="connsiteY2303" fmla="*/ 1062374 h 6857947"/>
              <a:gd name="connsiteX2304" fmla="*/ 3308599 w 12191906"/>
              <a:gd name="connsiteY2304" fmla="*/ 1060013 h 6857947"/>
              <a:gd name="connsiteX2305" fmla="*/ 3304971 w 12191906"/>
              <a:gd name="connsiteY2305" fmla="*/ 1049080 h 6857947"/>
              <a:gd name="connsiteX2306" fmla="*/ 3296717 w 12191906"/>
              <a:gd name="connsiteY2306" fmla="*/ 1042479 h 6857947"/>
              <a:gd name="connsiteX2307" fmla="*/ 3294282 w 12191906"/>
              <a:gd name="connsiteY2307" fmla="*/ 1034707 h 6857947"/>
              <a:gd name="connsiteX2308" fmla="*/ 3302049 w 12191906"/>
              <a:gd name="connsiteY2308" fmla="*/ 1032650 h 6857947"/>
              <a:gd name="connsiteX2309" fmla="*/ 3295271 w 12191906"/>
              <a:gd name="connsiteY2309" fmla="*/ 1024421 h 6857947"/>
              <a:gd name="connsiteX2310" fmla="*/ 2584159 w 12191906"/>
              <a:gd name="connsiteY2310" fmla="*/ 996035 h 6857947"/>
              <a:gd name="connsiteX2311" fmla="*/ 2567319 w 12191906"/>
              <a:gd name="connsiteY2311" fmla="*/ 1010361 h 6857947"/>
              <a:gd name="connsiteX2312" fmla="*/ 2584159 w 12191906"/>
              <a:gd name="connsiteY2312" fmla="*/ 996035 h 6857947"/>
              <a:gd name="connsiteX2313" fmla="*/ 3127687 w 12191906"/>
              <a:gd name="connsiteY2313" fmla="*/ 987228 h 6857947"/>
              <a:gd name="connsiteX2314" fmla="*/ 3133175 w 12191906"/>
              <a:gd name="connsiteY2314" fmla="*/ 1016717 h 6857947"/>
              <a:gd name="connsiteX2315" fmla="*/ 3157633 w 12191906"/>
              <a:gd name="connsiteY2315" fmla="*/ 1012145 h 6857947"/>
              <a:gd name="connsiteX2316" fmla="*/ 3157556 w 12191906"/>
              <a:gd name="connsiteY2316" fmla="*/ 1001630 h 6857947"/>
              <a:gd name="connsiteX2317" fmla="*/ 3127687 w 12191906"/>
              <a:gd name="connsiteY2317" fmla="*/ 987228 h 6857947"/>
              <a:gd name="connsiteX2318" fmla="*/ 3365486 w 12191906"/>
              <a:gd name="connsiteY2318" fmla="*/ 976172 h 6857947"/>
              <a:gd name="connsiteX2319" fmla="*/ 3362489 w 12191906"/>
              <a:gd name="connsiteY2319" fmla="*/ 976728 h 6857947"/>
              <a:gd name="connsiteX2320" fmla="*/ 3365173 w 12191906"/>
              <a:gd name="connsiteY2320" fmla="*/ 991188 h 6857947"/>
              <a:gd name="connsiteX2321" fmla="*/ 3368171 w 12191906"/>
              <a:gd name="connsiteY2321" fmla="*/ 990631 h 6857947"/>
              <a:gd name="connsiteX2322" fmla="*/ 3365486 w 12191906"/>
              <a:gd name="connsiteY2322" fmla="*/ 976172 h 6857947"/>
              <a:gd name="connsiteX2323" fmla="*/ 3541083 w 12191906"/>
              <a:gd name="connsiteY2323" fmla="*/ 974957 h 6857947"/>
              <a:gd name="connsiteX2324" fmla="*/ 3539103 w 12191906"/>
              <a:gd name="connsiteY2324" fmla="*/ 980062 h 6857947"/>
              <a:gd name="connsiteX2325" fmla="*/ 3548627 w 12191906"/>
              <a:gd name="connsiteY2325" fmla="*/ 987911 h 6857947"/>
              <a:gd name="connsiteX2326" fmla="*/ 3549617 w 12191906"/>
              <a:gd name="connsiteY2326" fmla="*/ 985625 h 6857947"/>
              <a:gd name="connsiteX2327" fmla="*/ 3541083 w 12191906"/>
              <a:gd name="connsiteY2327" fmla="*/ 974957 h 6857947"/>
              <a:gd name="connsiteX2328" fmla="*/ 3291539 w 12191906"/>
              <a:gd name="connsiteY2328" fmla="*/ 964985 h 6857947"/>
              <a:gd name="connsiteX2329" fmla="*/ 3295195 w 12191906"/>
              <a:gd name="connsiteY2329" fmla="*/ 1024269 h 6857947"/>
              <a:gd name="connsiteX2330" fmla="*/ 3298166 w 12191906"/>
              <a:gd name="connsiteY2330" fmla="*/ 1002399 h 6857947"/>
              <a:gd name="connsiteX2331" fmla="*/ 3291539 w 12191906"/>
              <a:gd name="connsiteY2331" fmla="*/ 964985 h 6857947"/>
              <a:gd name="connsiteX2332" fmla="*/ 2977720 w 12191906"/>
              <a:gd name="connsiteY2332" fmla="*/ 958363 h 6857947"/>
              <a:gd name="connsiteX2333" fmla="*/ 2974725 w 12191906"/>
              <a:gd name="connsiteY2333" fmla="*/ 958920 h 6857947"/>
              <a:gd name="connsiteX2334" fmla="*/ 2977411 w 12191906"/>
              <a:gd name="connsiteY2334" fmla="*/ 973379 h 6857947"/>
              <a:gd name="connsiteX2335" fmla="*/ 2980406 w 12191906"/>
              <a:gd name="connsiteY2335" fmla="*/ 972822 h 6857947"/>
              <a:gd name="connsiteX2336" fmla="*/ 2977720 w 12191906"/>
              <a:gd name="connsiteY2336" fmla="*/ 958363 h 6857947"/>
              <a:gd name="connsiteX2337" fmla="*/ 3162584 w 12191906"/>
              <a:gd name="connsiteY2337" fmla="*/ 952938 h 6857947"/>
              <a:gd name="connsiteX2338" fmla="*/ 3149326 w 12191906"/>
              <a:gd name="connsiteY2338" fmla="*/ 959872 h 6857947"/>
              <a:gd name="connsiteX2339" fmla="*/ 3160300 w 12191906"/>
              <a:gd name="connsiteY2339" fmla="*/ 995228 h 6857947"/>
              <a:gd name="connsiteX2340" fmla="*/ 3170357 w 12191906"/>
              <a:gd name="connsiteY2340" fmla="*/ 961320 h 6857947"/>
              <a:gd name="connsiteX2341" fmla="*/ 3162584 w 12191906"/>
              <a:gd name="connsiteY2341" fmla="*/ 952938 h 6857947"/>
              <a:gd name="connsiteX2342" fmla="*/ 2619207 w 12191906"/>
              <a:gd name="connsiteY2342" fmla="*/ 951304 h 6857947"/>
              <a:gd name="connsiteX2343" fmla="*/ 2617456 w 12191906"/>
              <a:gd name="connsiteY2343" fmla="*/ 966614 h 6857947"/>
              <a:gd name="connsiteX2344" fmla="*/ 2617453 w 12191906"/>
              <a:gd name="connsiteY2344" fmla="*/ 966619 h 6857947"/>
              <a:gd name="connsiteX2345" fmla="*/ 2615169 w 12191906"/>
              <a:gd name="connsiteY2345" fmla="*/ 964106 h 6857947"/>
              <a:gd name="connsiteX2346" fmla="*/ 2615094 w 12191906"/>
              <a:gd name="connsiteY2346" fmla="*/ 964261 h 6857947"/>
              <a:gd name="connsiteX2347" fmla="*/ 2615092 w 12191906"/>
              <a:gd name="connsiteY2347" fmla="*/ 964258 h 6857947"/>
              <a:gd name="connsiteX2348" fmla="*/ 2615091 w 12191906"/>
              <a:gd name="connsiteY2348" fmla="*/ 964267 h 6857947"/>
              <a:gd name="connsiteX2349" fmla="*/ 2609606 w 12191906"/>
              <a:gd name="connsiteY2349" fmla="*/ 975536 h 6857947"/>
              <a:gd name="connsiteX2350" fmla="*/ 2613340 w 12191906"/>
              <a:gd name="connsiteY2350" fmla="*/ 979574 h 6857947"/>
              <a:gd name="connsiteX2351" fmla="*/ 2615091 w 12191906"/>
              <a:gd name="connsiteY2351" fmla="*/ 964267 h 6857947"/>
              <a:gd name="connsiteX2352" fmla="*/ 2615094 w 12191906"/>
              <a:gd name="connsiteY2352" fmla="*/ 964261 h 6857947"/>
              <a:gd name="connsiteX2353" fmla="*/ 2617378 w 12191906"/>
              <a:gd name="connsiteY2353" fmla="*/ 966773 h 6857947"/>
              <a:gd name="connsiteX2354" fmla="*/ 2617453 w 12191906"/>
              <a:gd name="connsiteY2354" fmla="*/ 966619 h 6857947"/>
              <a:gd name="connsiteX2355" fmla="*/ 2617455 w 12191906"/>
              <a:gd name="connsiteY2355" fmla="*/ 966620 h 6857947"/>
              <a:gd name="connsiteX2356" fmla="*/ 2617456 w 12191906"/>
              <a:gd name="connsiteY2356" fmla="*/ 966614 h 6857947"/>
              <a:gd name="connsiteX2357" fmla="*/ 2622941 w 12191906"/>
              <a:gd name="connsiteY2357" fmla="*/ 955343 h 6857947"/>
              <a:gd name="connsiteX2358" fmla="*/ 2619207 w 12191906"/>
              <a:gd name="connsiteY2358" fmla="*/ 951304 h 6857947"/>
              <a:gd name="connsiteX2359" fmla="*/ 3538956 w 12191906"/>
              <a:gd name="connsiteY2359" fmla="*/ 948975 h 6857947"/>
              <a:gd name="connsiteX2360" fmla="*/ 3563793 w 12191906"/>
              <a:gd name="connsiteY2360" fmla="*/ 961319 h 6857947"/>
              <a:gd name="connsiteX2361" fmla="*/ 3548709 w 12191906"/>
              <a:gd name="connsiteY2361" fmla="*/ 987913 h 6857947"/>
              <a:gd name="connsiteX2362" fmla="*/ 3613316 w 12191906"/>
              <a:gd name="connsiteY2362" fmla="*/ 1030813 h 6857947"/>
              <a:gd name="connsiteX2363" fmla="*/ 3598688 w 12191906"/>
              <a:gd name="connsiteY2363" fmla="*/ 1052843 h 6857947"/>
              <a:gd name="connsiteX2364" fmla="*/ 3594650 w 12191906"/>
              <a:gd name="connsiteY2364" fmla="*/ 1077073 h 6857947"/>
              <a:gd name="connsiteX2365" fmla="*/ 3606382 w 12191906"/>
              <a:gd name="connsiteY2365" fmla="*/ 1091093 h 6857947"/>
              <a:gd name="connsiteX2366" fmla="*/ 3560519 w 12191906"/>
              <a:gd name="connsiteY2366" fmla="*/ 1149844 h 6857947"/>
              <a:gd name="connsiteX2367" fmla="*/ 3562955 w 12191906"/>
              <a:gd name="connsiteY2367" fmla="*/ 1064500 h 6857947"/>
              <a:gd name="connsiteX2368" fmla="*/ 3542385 w 12191906"/>
              <a:gd name="connsiteY2368" fmla="*/ 1057337 h 6857947"/>
              <a:gd name="connsiteX2369" fmla="*/ 3540023 w 12191906"/>
              <a:gd name="connsiteY2369" fmla="*/ 1006201 h 6857947"/>
              <a:gd name="connsiteX2370" fmla="*/ 3519293 w 12191906"/>
              <a:gd name="connsiteY2370" fmla="*/ 1010086 h 6857947"/>
              <a:gd name="connsiteX2371" fmla="*/ 3509384 w 12191906"/>
              <a:gd name="connsiteY2371" fmla="*/ 1093988 h 6857947"/>
              <a:gd name="connsiteX2372" fmla="*/ 3474098 w 12191906"/>
              <a:gd name="connsiteY2372" fmla="*/ 1123023 h 6857947"/>
              <a:gd name="connsiteX2373" fmla="*/ 3471811 w 12191906"/>
              <a:gd name="connsiteY2373" fmla="*/ 1156093 h 6857947"/>
              <a:gd name="connsiteX2374" fmla="*/ 3469982 w 12191906"/>
              <a:gd name="connsiteY2374" fmla="*/ 1155636 h 6857947"/>
              <a:gd name="connsiteX2375" fmla="*/ 3469677 w 12191906"/>
              <a:gd name="connsiteY2375" fmla="*/ 1160969 h 6857947"/>
              <a:gd name="connsiteX2376" fmla="*/ 3495818 w 12191906"/>
              <a:gd name="connsiteY2376" fmla="*/ 1206923 h 6857947"/>
              <a:gd name="connsiteX2377" fmla="*/ 3494752 w 12191906"/>
              <a:gd name="connsiteY2377" fmla="*/ 1205779 h 6857947"/>
              <a:gd name="connsiteX2378" fmla="*/ 3498867 w 12191906"/>
              <a:gd name="connsiteY2378" fmla="*/ 1192747 h 6857947"/>
              <a:gd name="connsiteX2379" fmla="*/ 3502602 w 12191906"/>
              <a:gd name="connsiteY2379" fmla="*/ 1196786 h 6857947"/>
              <a:gd name="connsiteX2380" fmla="*/ 3497114 w 12191906"/>
              <a:gd name="connsiteY2380" fmla="*/ 1208295 h 6857947"/>
              <a:gd name="connsiteX2381" fmla="*/ 3496046 w 12191906"/>
              <a:gd name="connsiteY2381" fmla="*/ 1207151 h 6857947"/>
              <a:gd name="connsiteX2382" fmla="*/ 3501306 w 12191906"/>
              <a:gd name="connsiteY2382" fmla="*/ 1235799 h 6857947"/>
              <a:gd name="connsiteX2383" fmla="*/ 3481490 w 12191906"/>
              <a:gd name="connsiteY2383" fmla="*/ 1223686 h 6857947"/>
              <a:gd name="connsiteX2384" fmla="*/ 3457331 w 12191906"/>
              <a:gd name="connsiteY2384" fmla="*/ 1251491 h 6857947"/>
              <a:gd name="connsiteX2385" fmla="*/ 3464038 w 12191906"/>
              <a:gd name="connsiteY2385" fmla="*/ 1287687 h 6857947"/>
              <a:gd name="connsiteX2386" fmla="*/ 3455503 w 12191906"/>
              <a:gd name="connsiteY2386" fmla="*/ 1289668 h 6857947"/>
              <a:gd name="connsiteX2387" fmla="*/ 3442319 w 12191906"/>
              <a:gd name="connsiteY2387" fmla="*/ 1321292 h 6857947"/>
              <a:gd name="connsiteX2388" fmla="*/ 3420757 w 12191906"/>
              <a:gd name="connsiteY2388" fmla="*/ 1346440 h 6857947"/>
              <a:gd name="connsiteX2389" fmla="*/ 3415955 w 12191906"/>
              <a:gd name="connsiteY2389" fmla="*/ 1382867 h 6857947"/>
              <a:gd name="connsiteX2390" fmla="*/ 3410558 w 12191906"/>
              <a:gd name="connsiteY2390" fmla="*/ 1402018 h 6857947"/>
              <a:gd name="connsiteX2391" fmla="*/ 3409958 w 12191906"/>
              <a:gd name="connsiteY2391" fmla="*/ 1402130 h 6857947"/>
              <a:gd name="connsiteX2392" fmla="*/ 3375108 w 12191906"/>
              <a:gd name="connsiteY2392" fmla="*/ 1364198 h 6857947"/>
              <a:gd name="connsiteX2393" fmla="*/ 3372440 w 12191906"/>
              <a:gd name="connsiteY2393" fmla="*/ 1349718 h 6857947"/>
              <a:gd name="connsiteX2394" fmla="*/ 3384177 w 12191906"/>
              <a:gd name="connsiteY2394" fmla="*/ 1333942 h 6857947"/>
              <a:gd name="connsiteX2395" fmla="*/ 3398885 w 12191906"/>
              <a:gd name="connsiteY2395" fmla="*/ 1347812 h 6857947"/>
              <a:gd name="connsiteX2396" fmla="*/ 3404067 w 12191906"/>
              <a:gd name="connsiteY2396" fmla="*/ 1277017 h 6857947"/>
              <a:gd name="connsiteX2397" fmla="*/ 3388977 w 12191906"/>
              <a:gd name="connsiteY2397" fmla="*/ 1247606 h 6857947"/>
              <a:gd name="connsiteX2398" fmla="*/ 3429215 w 12191906"/>
              <a:gd name="connsiteY2398" fmla="*/ 1207609 h 6857947"/>
              <a:gd name="connsiteX2399" fmla="*/ 3406201 w 12191906"/>
              <a:gd name="connsiteY2399" fmla="*/ 1191451 h 6857947"/>
              <a:gd name="connsiteX2400" fmla="*/ 3407725 w 12191906"/>
              <a:gd name="connsiteY2400" fmla="*/ 1180707 h 6857947"/>
              <a:gd name="connsiteX2401" fmla="*/ 3429063 w 12191906"/>
              <a:gd name="connsiteY2401" fmla="*/ 1182611 h 6857947"/>
              <a:gd name="connsiteX2402" fmla="*/ 3458169 w 12191906"/>
              <a:gd name="connsiteY2402" fmla="*/ 1108697 h 6857947"/>
              <a:gd name="connsiteX2403" fmla="*/ 3436832 w 12191906"/>
              <a:gd name="connsiteY2403" fmla="*/ 1065567 h 6857947"/>
              <a:gd name="connsiteX2404" fmla="*/ 3479814 w 12191906"/>
              <a:gd name="connsiteY2404" fmla="*/ 1087512 h 6857947"/>
              <a:gd name="connsiteX2405" fmla="*/ 3491092 w 12191906"/>
              <a:gd name="connsiteY2405" fmla="*/ 1063432 h 6857947"/>
              <a:gd name="connsiteX2406" fmla="*/ 3474098 w 12191906"/>
              <a:gd name="connsiteY2406" fmla="*/ 1035385 h 6857947"/>
              <a:gd name="connsiteX2407" fmla="*/ 3505497 w 12191906"/>
              <a:gd name="connsiteY2407" fmla="*/ 1023193 h 6857947"/>
              <a:gd name="connsiteX2408" fmla="*/ 3510604 w 12191906"/>
              <a:gd name="connsiteY2408" fmla="*/ 967871 h 6857947"/>
              <a:gd name="connsiteX2409" fmla="*/ 3538956 w 12191906"/>
              <a:gd name="connsiteY2409" fmla="*/ 948975 h 6857947"/>
              <a:gd name="connsiteX2410" fmla="*/ 3126012 w 12191906"/>
              <a:gd name="connsiteY2410" fmla="*/ 945166 h 6857947"/>
              <a:gd name="connsiteX2411" fmla="*/ 3112295 w 12191906"/>
              <a:gd name="connsiteY2411" fmla="*/ 953548 h 6857947"/>
              <a:gd name="connsiteX2412" fmla="*/ 3114276 w 12191906"/>
              <a:gd name="connsiteY2412" fmla="*/ 960330 h 6857947"/>
              <a:gd name="connsiteX2413" fmla="*/ 3129289 w 12191906"/>
              <a:gd name="connsiteY2413" fmla="*/ 957510 h 6857947"/>
              <a:gd name="connsiteX2414" fmla="*/ 3126012 w 12191906"/>
              <a:gd name="connsiteY2414" fmla="*/ 945166 h 6857947"/>
              <a:gd name="connsiteX2415" fmla="*/ 2349860 w 12191906"/>
              <a:gd name="connsiteY2415" fmla="*/ 944963 h 6857947"/>
              <a:gd name="connsiteX2416" fmla="*/ 2340795 w 12191906"/>
              <a:gd name="connsiteY2416" fmla="*/ 946646 h 6857947"/>
              <a:gd name="connsiteX2417" fmla="*/ 2341685 w 12191906"/>
              <a:gd name="connsiteY2417" fmla="*/ 951441 h 6857947"/>
              <a:gd name="connsiteX2418" fmla="*/ 2350750 w 12191906"/>
              <a:gd name="connsiteY2418" fmla="*/ 949757 h 6857947"/>
              <a:gd name="connsiteX2419" fmla="*/ 2349860 w 12191906"/>
              <a:gd name="connsiteY2419" fmla="*/ 944963 h 6857947"/>
              <a:gd name="connsiteX2420" fmla="*/ 3686302 w 12191906"/>
              <a:gd name="connsiteY2420" fmla="*/ 944174 h 6857947"/>
              <a:gd name="connsiteX2421" fmla="*/ 3707558 w 12191906"/>
              <a:gd name="connsiteY2421" fmla="*/ 981740 h 6857947"/>
              <a:gd name="connsiteX2422" fmla="*/ 3672054 w 12191906"/>
              <a:gd name="connsiteY2422" fmla="*/ 1035842 h 6857947"/>
              <a:gd name="connsiteX2423" fmla="*/ 3664817 w 12191906"/>
              <a:gd name="connsiteY2423" fmla="*/ 996828 h 6857947"/>
              <a:gd name="connsiteX2424" fmla="*/ 3686302 w 12191906"/>
              <a:gd name="connsiteY2424" fmla="*/ 944174 h 6857947"/>
              <a:gd name="connsiteX2425" fmla="*/ 3094066 w 12191906"/>
              <a:gd name="connsiteY2425" fmla="*/ 911715 h 6857947"/>
              <a:gd name="connsiteX2426" fmla="*/ 3085002 w 12191906"/>
              <a:gd name="connsiteY2426" fmla="*/ 913400 h 6857947"/>
              <a:gd name="connsiteX2427" fmla="*/ 3085907 w 12191906"/>
              <a:gd name="connsiteY2427" fmla="*/ 918269 h 6857947"/>
              <a:gd name="connsiteX2428" fmla="*/ 3094972 w 12191906"/>
              <a:gd name="connsiteY2428" fmla="*/ 916584 h 6857947"/>
              <a:gd name="connsiteX2429" fmla="*/ 3094066 w 12191906"/>
              <a:gd name="connsiteY2429" fmla="*/ 911715 h 6857947"/>
              <a:gd name="connsiteX2430" fmla="*/ 3054882 w 12191906"/>
              <a:gd name="connsiteY2430" fmla="*/ 902769 h 6857947"/>
              <a:gd name="connsiteX2431" fmla="*/ 3036759 w 12191906"/>
              <a:gd name="connsiteY2431" fmla="*/ 906135 h 6857947"/>
              <a:gd name="connsiteX2432" fmla="*/ 3038074 w 12191906"/>
              <a:gd name="connsiteY2432" fmla="*/ 913328 h 6857947"/>
              <a:gd name="connsiteX2433" fmla="*/ 3056216 w 12191906"/>
              <a:gd name="connsiteY2433" fmla="*/ 909962 h 6857947"/>
              <a:gd name="connsiteX2434" fmla="*/ 3054882 w 12191906"/>
              <a:gd name="connsiteY2434" fmla="*/ 902769 h 6857947"/>
              <a:gd name="connsiteX2435" fmla="*/ 3134719 w 12191906"/>
              <a:gd name="connsiteY2435" fmla="*/ 882692 h 6857947"/>
              <a:gd name="connsiteX2436" fmla="*/ 3129156 w 12191906"/>
              <a:gd name="connsiteY2436" fmla="*/ 894122 h 6857947"/>
              <a:gd name="connsiteX2437" fmla="*/ 3132893 w 12191906"/>
              <a:gd name="connsiteY2437" fmla="*/ 898161 h 6857947"/>
              <a:gd name="connsiteX2438" fmla="*/ 3135784 w 12191906"/>
              <a:gd name="connsiteY2438" fmla="*/ 883987 h 6857947"/>
              <a:gd name="connsiteX2439" fmla="*/ 3135861 w 12191906"/>
              <a:gd name="connsiteY2439" fmla="*/ 883911 h 6857947"/>
              <a:gd name="connsiteX2440" fmla="*/ 3134719 w 12191906"/>
              <a:gd name="connsiteY2440" fmla="*/ 882692 h 6857947"/>
              <a:gd name="connsiteX2441" fmla="*/ 3289615 w 12191906"/>
              <a:gd name="connsiteY2441" fmla="*/ 870413 h 6857947"/>
              <a:gd name="connsiteX2442" fmla="*/ 3292281 w 12191906"/>
              <a:gd name="connsiteY2442" fmla="*/ 884891 h 6857947"/>
              <a:gd name="connsiteX2443" fmla="*/ 3289234 w 12191906"/>
              <a:gd name="connsiteY2443" fmla="*/ 885424 h 6857947"/>
              <a:gd name="connsiteX2444" fmla="*/ 3286565 w 12191906"/>
              <a:gd name="connsiteY2444" fmla="*/ 870946 h 6857947"/>
              <a:gd name="connsiteX2445" fmla="*/ 3289615 w 12191906"/>
              <a:gd name="connsiteY2445" fmla="*/ 870413 h 6857947"/>
              <a:gd name="connsiteX2446" fmla="*/ 3273228 w 12191906"/>
              <a:gd name="connsiteY2446" fmla="*/ 868127 h 6857947"/>
              <a:gd name="connsiteX2447" fmla="*/ 3256389 w 12191906"/>
              <a:gd name="connsiteY2447" fmla="*/ 882452 h 6857947"/>
              <a:gd name="connsiteX2448" fmla="*/ 3273228 w 12191906"/>
              <a:gd name="connsiteY2448" fmla="*/ 868127 h 6857947"/>
              <a:gd name="connsiteX2449" fmla="*/ 3142184 w 12191906"/>
              <a:gd name="connsiteY2449" fmla="*/ 867757 h 6857947"/>
              <a:gd name="connsiteX2450" fmla="*/ 3135861 w 12191906"/>
              <a:gd name="connsiteY2450" fmla="*/ 883835 h 6857947"/>
              <a:gd name="connsiteX2451" fmla="*/ 3137003 w 12191906"/>
              <a:gd name="connsiteY2451" fmla="*/ 885054 h 6857947"/>
              <a:gd name="connsiteX2452" fmla="*/ 3142184 w 12191906"/>
              <a:gd name="connsiteY2452" fmla="*/ 867757 h 6857947"/>
              <a:gd name="connsiteX2453" fmla="*/ 3151177 w 12191906"/>
              <a:gd name="connsiteY2453" fmla="*/ 865928 h 6857947"/>
              <a:gd name="connsiteX2454" fmla="*/ 3150490 w 12191906"/>
              <a:gd name="connsiteY2454" fmla="*/ 867604 h 6857947"/>
              <a:gd name="connsiteX2455" fmla="*/ 3159105 w 12191906"/>
              <a:gd name="connsiteY2455" fmla="*/ 878272 h 6857947"/>
              <a:gd name="connsiteX2456" fmla="*/ 3161084 w 12191906"/>
              <a:gd name="connsiteY2456" fmla="*/ 873167 h 6857947"/>
              <a:gd name="connsiteX2457" fmla="*/ 3151253 w 12191906"/>
              <a:gd name="connsiteY2457" fmla="*/ 866080 h 6857947"/>
              <a:gd name="connsiteX2458" fmla="*/ 3151177 w 12191906"/>
              <a:gd name="connsiteY2458" fmla="*/ 865928 h 6857947"/>
              <a:gd name="connsiteX2459" fmla="*/ 3151786 w 12191906"/>
              <a:gd name="connsiteY2459" fmla="*/ 864404 h 6857947"/>
              <a:gd name="connsiteX2460" fmla="*/ 3150718 w 12191906"/>
              <a:gd name="connsiteY2460" fmla="*/ 864936 h 6857947"/>
              <a:gd name="connsiteX2461" fmla="*/ 3151176 w 12191906"/>
              <a:gd name="connsiteY2461" fmla="*/ 865928 h 6857947"/>
              <a:gd name="connsiteX2462" fmla="*/ 3151786 w 12191906"/>
              <a:gd name="connsiteY2462" fmla="*/ 864404 h 6857947"/>
              <a:gd name="connsiteX2463" fmla="*/ 3410645 w 12191906"/>
              <a:gd name="connsiteY2463" fmla="*/ 862313 h 6857947"/>
              <a:gd name="connsiteX2464" fmla="*/ 3396852 w 12191906"/>
              <a:gd name="connsiteY2464" fmla="*/ 870695 h 6857947"/>
              <a:gd name="connsiteX2465" fmla="*/ 3398833 w 12191906"/>
              <a:gd name="connsiteY2465" fmla="*/ 877477 h 6857947"/>
              <a:gd name="connsiteX2466" fmla="*/ 3413922 w 12191906"/>
              <a:gd name="connsiteY2466" fmla="*/ 874657 h 6857947"/>
              <a:gd name="connsiteX2467" fmla="*/ 3410645 w 12191906"/>
              <a:gd name="connsiteY2467" fmla="*/ 862313 h 6857947"/>
              <a:gd name="connsiteX2468" fmla="*/ 2625380 w 12191906"/>
              <a:gd name="connsiteY2468" fmla="*/ 861313 h 6857947"/>
              <a:gd name="connsiteX2469" fmla="*/ 2598634 w 12191906"/>
              <a:gd name="connsiteY2469" fmla="*/ 866266 h 6857947"/>
              <a:gd name="connsiteX2470" fmla="*/ 2602901 w 12191906"/>
              <a:gd name="connsiteY2470" fmla="*/ 889278 h 6857947"/>
              <a:gd name="connsiteX2471" fmla="*/ 2625380 w 12191906"/>
              <a:gd name="connsiteY2471" fmla="*/ 861313 h 6857947"/>
              <a:gd name="connsiteX2472" fmla="*/ 3146067 w 12191906"/>
              <a:gd name="connsiteY2472" fmla="*/ 854573 h 6857947"/>
              <a:gd name="connsiteX2473" fmla="*/ 3142180 w 12191906"/>
              <a:gd name="connsiteY2473" fmla="*/ 867756 h 6857947"/>
              <a:gd name="connsiteX2474" fmla="*/ 3150716 w 12191906"/>
              <a:gd name="connsiteY2474" fmla="*/ 864936 h 6857947"/>
              <a:gd name="connsiteX2475" fmla="*/ 3146067 w 12191906"/>
              <a:gd name="connsiteY2475" fmla="*/ 854573 h 6857947"/>
              <a:gd name="connsiteX2476" fmla="*/ 2946658 w 12191906"/>
              <a:gd name="connsiteY2476" fmla="*/ 845584 h 6857947"/>
              <a:gd name="connsiteX2477" fmla="*/ 2944906 w 12191906"/>
              <a:gd name="connsiteY2477" fmla="*/ 860900 h 6857947"/>
              <a:gd name="connsiteX2478" fmla="*/ 2942620 w 12191906"/>
              <a:gd name="connsiteY2478" fmla="*/ 858386 h 6857947"/>
              <a:gd name="connsiteX2479" fmla="*/ 2937057 w 12191906"/>
              <a:gd name="connsiteY2479" fmla="*/ 869815 h 6857947"/>
              <a:gd name="connsiteX2480" fmla="*/ 2940792 w 12191906"/>
              <a:gd name="connsiteY2480" fmla="*/ 873853 h 6857947"/>
              <a:gd name="connsiteX2481" fmla="*/ 2942543 w 12191906"/>
              <a:gd name="connsiteY2481" fmla="*/ 858613 h 6857947"/>
              <a:gd name="connsiteX2482" fmla="*/ 2944829 w 12191906"/>
              <a:gd name="connsiteY2482" fmla="*/ 861128 h 6857947"/>
              <a:gd name="connsiteX2483" fmla="*/ 2950316 w 12191906"/>
              <a:gd name="connsiteY2483" fmla="*/ 849623 h 6857947"/>
              <a:gd name="connsiteX2484" fmla="*/ 2946658 w 12191906"/>
              <a:gd name="connsiteY2484" fmla="*/ 845584 h 6857947"/>
              <a:gd name="connsiteX2485" fmla="*/ 2375111 w 12191906"/>
              <a:gd name="connsiteY2485" fmla="*/ 845300 h 6857947"/>
              <a:gd name="connsiteX2486" fmla="*/ 2372114 w 12191906"/>
              <a:gd name="connsiteY2486" fmla="*/ 845856 h 6857947"/>
              <a:gd name="connsiteX2487" fmla="*/ 2374798 w 12191906"/>
              <a:gd name="connsiteY2487" fmla="*/ 860316 h 6857947"/>
              <a:gd name="connsiteX2488" fmla="*/ 2377795 w 12191906"/>
              <a:gd name="connsiteY2488" fmla="*/ 859759 h 6857947"/>
              <a:gd name="connsiteX2489" fmla="*/ 2375111 w 12191906"/>
              <a:gd name="connsiteY2489" fmla="*/ 845300 h 6857947"/>
              <a:gd name="connsiteX2490" fmla="*/ 3705578 w 12191906"/>
              <a:gd name="connsiteY2490" fmla="*/ 834370 h 6857947"/>
              <a:gd name="connsiteX2491" fmla="*/ 3714186 w 12191906"/>
              <a:gd name="connsiteY2491" fmla="*/ 861878 h 6857947"/>
              <a:gd name="connsiteX2492" fmla="*/ 3690036 w 12191906"/>
              <a:gd name="connsiteY2492" fmla="*/ 875366 h 6857947"/>
              <a:gd name="connsiteX2493" fmla="*/ 3705578 w 12191906"/>
              <a:gd name="connsiteY2493" fmla="*/ 834370 h 6857947"/>
              <a:gd name="connsiteX2494" fmla="*/ 3162171 w 12191906"/>
              <a:gd name="connsiteY2494" fmla="*/ 824077 h 6857947"/>
              <a:gd name="connsiteX2495" fmla="*/ 3153106 w 12191906"/>
              <a:gd name="connsiteY2495" fmla="*/ 825763 h 6857947"/>
              <a:gd name="connsiteX2496" fmla="*/ 3153998 w 12191906"/>
              <a:gd name="connsiteY2496" fmla="*/ 830557 h 6857947"/>
              <a:gd name="connsiteX2497" fmla="*/ 3163062 w 12191906"/>
              <a:gd name="connsiteY2497" fmla="*/ 828871 h 6857947"/>
              <a:gd name="connsiteX2498" fmla="*/ 3162171 w 12191906"/>
              <a:gd name="connsiteY2498" fmla="*/ 824077 h 6857947"/>
              <a:gd name="connsiteX2499" fmla="*/ 2613512 w 12191906"/>
              <a:gd name="connsiteY2499" fmla="*/ 815969 h 6857947"/>
              <a:gd name="connsiteX2500" fmla="*/ 2610516 w 12191906"/>
              <a:gd name="connsiteY2500" fmla="*/ 816525 h 6857947"/>
              <a:gd name="connsiteX2501" fmla="*/ 2613215 w 12191906"/>
              <a:gd name="connsiteY2501" fmla="*/ 831060 h 6857947"/>
              <a:gd name="connsiteX2502" fmla="*/ 2616212 w 12191906"/>
              <a:gd name="connsiteY2502" fmla="*/ 830503 h 6857947"/>
              <a:gd name="connsiteX2503" fmla="*/ 2613512 w 12191906"/>
              <a:gd name="connsiteY2503" fmla="*/ 815969 h 6857947"/>
              <a:gd name="connsiteX2504" fmla="*/ 3521425 w 12191906"/>
              <a:gd name="connsiteY2504" fmla="*/ 813568 h 6857947"/>
              <a:gd name="connsiteX2505" fmla="*/ 3514948 w 12191906"/>
              <a:gd name="connsiteY2505" fmla="*/ 843819 h 6857947"/>
              <a:gd name="connsiteX2506" fmla="*/ 3506489 w 12191906"/>
              <a:gd name="connsiteY2506" fmla="*/ 816311 h 6857947"/>
              <a:gd name="connsiteX2507" fmla="*/ 3521425 w 12191906"/>
              <a:gd name="connsiteY2507" fmla="*/ 813568 h 6857947"/>
              <a:gd name="connsiteX2508" fmla="*/ 2407770 w 12191906"/>
              <a:gd name="connsiteY2508" fmla="*/ 811790 h 6857947"/>
              <a:gd name="connsiteX2509" fmla="*/ 2392682 w 12191906"/>
              <a:gd name="connsiteY2509" fmla="*/ 814609 h 6857947"/>
              <a:gd name="connsiteX2510" fmla="*/ 2395959 w 12191906"/>
              <a:gd name="connsiteY2510" fmla="*/ 827030 h 6857947"/>
              <a:gd name="connsiteX2511" fmla="*/ 2409750 w 12191906"/>
              <a:gd name="connsiteY2511" fmla="*/ 818572 h 6857947"/>
              <a:gd name="connsiteX2512" fmla="*/ 2407770 w 12191906"/>
              <a:gd name="connsiteY2512" fmla="*/ 811790 h 6857947"/>
              <a:gd name="connsiteX2513" fmla="*/ 3742907 w 12191906"/>
              <a:gd name="connsiteY2513" fmla="*/ 786213 h 6857947"/>
              <a:gd name="connsiteX2514" fmla="*/ 3745575 w 12191906"/>
              <a:gd name="connsiteY2514" fmla="*/ 800690 h 6857947"/>
              <a:gd name="connsiteX2515" fmla="*/ 3742527 w 12191906"/>
              <a:gd name="connsiteY2515" fmla="*/ 801223 h 6857947"/>
              <a:gd name="connsiteX2516" fmla="*/ 3739861 w 12191906"/>
              <a:gd name="connsiteY2516" fmla="*/ 786746 h 6857947"/>
              <a:gd name="connsiteX2517" fmla="*/ 3742907 w 12191906"/>
              <a:gd name="connsiteY2517" fmla="*/ 786213 h 6857947"/>
              <a:gd name="connsiteX2518" fmla="*/ 2936321 w 12191906"/>
              <a:gd name="connsiteY2518" fmla="*/ 786056 h 6857947"/>
              <a:gd name="connsiteX2519" fmla="*/ 2933325 w 12191906"/>
              <a:gd name="connsiteY2519" fmla="*/ 786613 h 6857947"/>
              <a:gd name="connsiteX2520" fmla="*/ 2936024 w 12191906"/>
              <a:gd name="connsiteY2520" fmla="*/ 801147 h 6857947"/>
              <a:gd name="connsiteX2521" fmla="*/ 2939021 w 12191906"/>
              <a:gd name="connsiteY2521" fmla="*/ 800590 h 6857947"/>
              <a:gd name="connsiteX2522" fmla="*/ 2936321 w 12191906"/>
              <a:gd name="connsiteY2522" fmla="*/ 786056 h 6857947"/>
              <a:gd name="connsiteX2523" fmla="*/ 3659789 w 12191906"/>
              <a:gd name="connsiteY2523" fmla="*/ 776611 h 6857947"/>
              <a:gd name="connsiteX2524" fmla="*/ 3660703 w 12191906"/>
              <a:gd name="connsiteY2524" fmla="*/ 781488 h 6857947"/>
              <a:gd name="connsiteX2525" fmla="*/ 3651637 w 12191906"/>
              <a:gd name="connsiteY2525" fmla="*/ 783165 h 6857947"/>
              <a:gd name="connsiteX2526" fmla="*/ 3650723 w 12191906"/>
              <a:gd name="connsiteY2526" fmla="*/ 778288 h 6857947"/>
              <a:gd name="connsiteX2527" fmla="*/ 3659789 w 12191906"/>
              <a:gd name="connsiteY2527" fmla="*/ 776611 h 6857947"/>
              <a:gd name="connsiteX2528" fmla="*/ 3677920 w 12191906"/>
              <a:gd name="connsiteY2528" fmla="*/ 773182 h 6857947"/>
              <a:gd name="connsiteX2529" fmla="*/ 3678834 w 12191906"/>
              <a:gd name="connsiteY2529" fmla="*/ 778059 h 6857947"/>
              <a:gd name="connsiteX2530" fmla="*/ 3669770 w 12191906"/>
              <a:gd name="connsiteY2530" fmla="*/ 779736 h 6857947"/>
              <a:gd name="connsiteX2531" fmla="*/ 3668855 w 12191906"/>
              <a:gd name="connsiteY2531" fmla="*/ 774859 h 6857947"/>
              <a:gd name="connsiteX2532" fmla="*/ 3677920 w 12191906"/>
              <a:gd name="connsiteY2532" fmla="*/ 773182 h 6857947"/>
              <a:gd name="connsiteX2533" fmla="*/ 3561965 w 12191906"/>
              <a:gd name="connsiteY2533" fmla="*/ 772573 h 6857947"/>
              <a:gd name="connsiteX2534" fmla="*/ 3575982 w 12191906"/>
              <a:gd name="connsiteY2534" fmla="*/ 778593 h 6857947"/>
              <a:gd name="connsiteX2535" fmla="*/ 3549395 w 12191906"/>
              <a:gd name="connsiteY2535" fmla="*/ 890529 h 6857947"/>
              <a:gd name="connsiteX2536" fmla="*/ 3572174 w 12191906"/>
              <a:gd name="connsiteY2536" fmla="*/ 942879 h 6857947"/>
              <a:gd name="connsiteX2537" fmla="*/ 3547004 w 12191906"/>
              <a:gd name="connsiteY2537" fmla="*/ 925886 h 6857947"/>
              <a:gd name="connsiteX2538" fmla="*/ 3530481 w 12191906"/>
              <a:gd name="connsiteY2538" fmla="*/ 913116 h 6857947"/>
              <a:gd name="connsiteX2539" fmla="*/ 3536435 w 12191906"/>
              <a:gd name="connsiteY2539" fmla="*/ 916055 h 6857947"/>
              <a:gd name="connsiteX2540" fmla="*/ 3541999 w 12191906"/>
              <a:gd name="connsiteY2540" fmla="*/ 904549 h 6857947"/>
              <a:gd name="connsiteX2541" fmla="*/ 3538341 w 12191906"/>
              <a:gd name="connsiteY2541" fmla="*/ 900510 h 6857947"/>
              <a:gd name="connsiteX2542" fmla="*/ 3530318 w 12191906"/>
              <a:gd name="connsiteY2542" fmla="*/ 912918 h 6857947"/>
              <a:gd name="connsiteX2543" fmla="*/ 3517539 w 12191906"/>
              <a:gd name="connsiteY2543" fmla="*/ 864393 h 6857947"/>
              <a:gd name="connsiteX2544" fmla="*/ 3561965 w 12191906"/>
              <a:gd name="connsiteY2544" fmla="*/ 772573 h 6857947"/>
              <a:gd name="connsiteX2545" fmla="*/ 2955620 w 12191906"/>
              <a:gd name="connsiteY2545" fmla="*/ 772435 h 6857947"/>
              <a:gd name="connsiteX2546" fmla="*/ 2946557 w 12191906"/>
              <a:gd name="connsiteY2546" fmla="*/ 774116 h 6857947"/>
              <a:gd name="connsiteX2547" fmla="*/ 2947446 w 12191906"/>
              <a:gd name="connsiteY2547" fmla="*/ 778911 h 6857947"/>
              <a:gd name="connsiteX2548" fmla="*/ 2956509 w 12191906"/>
              <a:gd name="connsiteY2548" fmla="*/ 777230 h 6857947"/>
              <a:gd name="connsiteX2549" fmla="*/ 2955620 w 12191906"/>
              <a:gd name="connsiteY2549" fmla="*/ 772435 h 6857947"/>
              <a:gd name="connsiteX2550" fmla="*/ 3114220 w 12191906"/>
              <a:gd name="connsiteY2550" fmla="*/ 767859 h 6857947"/>
              <a:gd name="connsiteX2551" fmla="*/ 3113535 w 12191906"/>
              <a:gd name="connsiteY2551" fmla="*/ 769535 h 6857947"/>
              <a:gd name="connsiteX2552" fmla="*/ 3122068 w 12191906"/>
              <a:gd name="connsiteY2552" fmla="*/ 780203 h 6857947"/>
              <a:gd name="connsiteX2553" fmla="*/ 3124051 w 12191906"/>
              <a:gd name="connsiteY2553" fmla="*/ 775098 h 6857947"/>
              <a:gd name="connsiteX2554" fmla="*/ 3114220 w 12191906"/>
              <a:gd name="connsiteY2554" fmla="*/ 768088 h 6857947"/>
              <a:gd name="connsiteX2555" fmla="*/ 3114220 w 12191906"/>
              <a:gd name="connsiteY2555" fmla="*/ 767859 h 6857947"/>
              <a:gd name="connsiteX2556" fmla="*/ 2672322 w 12191906"/>
              <a:gd name="connsiteY2556" fmla="*/ 766329 h 6857947"/>
              <a:gd name="connsiteX2557" fmla="*/ 2689238 w 12191906"/>
              <a:gd name="connsiteY2557" fmla="*/ 840319 h 6857947"/>
              <a:gd name="connsiteX2558" fmla="*/ 2695487 w 12191906"/>
              <a:gd name="connsiteY2558" fmla="*/ 791551 h 6857947"/>
              <a:gd name="connsiteX2559" fmla="*/ 2672322 w 12191906"/>
              <a:gd name="connsiteY2559" fmla="*/ 766329 h 6857947"/>
              <a:gd name="connsiteX2560" fmla="*/ 3113765 w 12191906"/>
              <a:gd name="connsiteY2560" fmla="*/ 765040 h 6857947"/>
              <a:gd name="connsiteX2561" fmla="*/ 3114296 w 12191906"/>
              <a:gd name="connsiteY2561" fmla="*/ 767783 h 6857947"/>
              <a:gd name="connsiteX2562" fmla="*/ 3114830 w 12191906"/>
              <a:gd name="connsiteY2562" fmla="*/ 766335 h 6857947"/>
              <a:gd name="connsiteX2563" fmla="*/ 3113765 w 12191906"/>
              <a:gd name="connsiteY2563" fmla="*/ 765040 h 6857947"/>
              <a:gd name="connsiteX2564" fmla="*/ 2757232 w 12191906"/>
              <a:gd name="connsiteY2564" fmla="*/ 764431 h 6857947"/>
              <a:gd name="connsiteX2565" fmla="*/ 2748166 w 12191906"/>
              <a:gd name="connsiteY2565" fmla="*/ 766111 h 6857947"/>
              <a:gd name="connsiteX2566" fmla="*/ 2749055 w 12191906"/>
              <a:gd name="connsiteY2566" fmla="*/ 770906 h 6857947"/>
              <a:gd name="connsiteX2567" fmla="*/ 2758120 w 12191906"/>
              <a:gd name="connsiteY2567" fmla="*/ 769226 h 6857947"/>
              <a:gd name="connsiteX2568" fmla="*/ 2757232 w 12191906"/>
              <a:gd name="connsiteY2568" fmla="*/ 764431 h 6857947"/>
              <a:gd name="connsiteX2569" fmla="*/ 3054124 w 12191906"/>
              <a:gd name="connsiteY2569" fmla="*/ 764189 h 6857947"/>
              <a:gd name="connsiteX2570" fmla="*/ 3051127 w 12191906"/>
              <a:gd name="connsiteY2570" fmla="*/ 764745 h 6857947"/>
              <a:gd name="connsiteX2571" fmla="*/ 3053826 w 12191906"/>
              <a:gd name="connsiteY2571" fmla="*/ 779280 h 6857947"/>
              <a:gd name="connsiteX2572" fmla="*/ 3056824 w 12191906"/>
              <a:gd name="connsiteY2572" fmla="*/ 778723 h 6857947"/>
              <a:gd name="connsiteX2573" fmla="*/ 3054124 w 12191906"/>
              <a:gd name="connsiteY2573" fmla="*/ 764189 h 6857947"/>
              <a:gd name="connsiteX2574" fmla="*/ 3613010 w 12191906"/>
              <a:gd name="connsiteY2574" fmla="*/ 764038 h 6857947"/>
              <a:gd name="connsiteX2575" fmla="*/ 3629009 w 12191906"/>
              <a:gd name="connsiteY2575" fmla="*/ 777297 h 6857947"/>
              <a:gd name="connsiteX2576" fmla="*/ 3652171 w 12191906"/>
              <a:gd name="connsiteY2576" fmla="*/ 837875 h 6857947"/>
              <a:gd name="connsiteX2577" fmla="*/ 3646151 w 12191906"/>
              <a:gd name="connsiteY2577" fmla="*/ 861421 h 6857947"/>
              <a:gd name="connsiteX2578" fmla="*/ 3654837 w 12191906"/>
              <a:gd name="connsiteY2578" fmla="*/ 937392 h 6857947"/>
              <a:gd name="connsiteX2579" fmla="*/ 3621314 w 12191906"/>
              <a:gd name="connsiteY2579" fmla="*/ 926420 h 6857947"/>
              <a:gd name="connsiteX2580" fmla="*/ 3598612 w 12191906"/>
              <a:gd name="connsiteY2580" fmla="*/ 968787 h 6857947"/>
              <a:gd name="connsiteX2581" fmla="*/ 3589088 w 12191906"/>
              <a:gd name="connsiteY2581" fmla="*/ 948594 h 6857947"/>
              <a:gd name="connsiteX2582" fmla="*/ 3597316 w 12191906"/>
              <a:gd name="connsiteY2582" fmla="*/ 919485 h 6857947"/>
              <a:gd name="connsiteX2583" fmla="*/ 3643105 w 12191906"/>
              <a:gd name="connsiteY2583" fmla="*/ 891672 h 6857947"/>
              <a:gd name="connsiteX2584" fmla="*/ 3605012 w 12191906"/>
              <a:gd name="connsiteY2584" fmla="*/ 815168 h 6857947"/>
              <a:gd name="connsiteX2585" fmla="*/ 3616440 w 12191906"/>
              <a:gd name="connsiteY2585" fmla="*/ 805644 h 6857947"/>
              <a:gd name="connsiteX2586" fmla="*/ 3613010 w 12191906"/>
              <a:gd name="connsiteY2586" fmla="*/ 764038 h 6857947"/>
              <a:gd name="connsiteX2587" fmla="*/ 3458699 w 12191906"/>
              <a:gd name="connsiteY2587" fmla="*/ 754054 h 6857947"/>
              <a:gd name="connsiteX2588" fmla="*/ 3449631 w 12191906"/>
              <a:gd name="connsiteY2588" fmla="*/ 755730 h 6857947"/>
              <a:gd name="connsiteX2589" fmla="*/ 3450545 w 12191906"/>
              <a:gd name="connsiteY2589" fmla="*/ 760531 h 6857947"/>
              <a:gd name="connsiteX2590" fmla="*/ 3459614 w 12191906"/>
              <a:gd name="connsiteY2590" fmla="*/ 758855 h 6857947"/>
              <a:gd name="connsiteX2591" fmla="*/ 3458699 w 12191906"/>
              <a:gd name="connsiteY2591" fmla="*/ 754054 h 6857947"/>
              <a:gd name="connsiteX2592" fmla="*/ 3765917 w 12191906"/>
              <a:gd name="connsiteY2592" fmla="*/ 741940 h 6857947"/>
              <a:gd name="connsiteX2593" fmla="*/ 3766831 w 12191906"/>
              <a:gd name="connsiteY2593" fmla="*/ 746741 h 6857947"/>
              <a:gd name="connsiteX2594" fmla="*/ 3757765 w 12191906"/>
              <a:gd name="connsiteY2594" fmla="*/ 748417 h 6857947"/>
              <a:gd name="connsiteX2595" fmla="*/ 3756851 w 12191906"/>
              <a:gd name="connsiteY2595" fmla="*/ 743617 h 6857947"/>
              <a:gd name="connsiteX2596" fmla="*/ 3765917 w 12191906"/>
              <a:gd name="connsiteY2596" fmla="*/ 741940 h 6857947"/>
              <a:gd name="connsiteX2597" fmla="*/ 3789686 w 12191906"/>
              <a:gd name="connsiteY2597" fmla="*/ 741788 h 6857947"/>
              <a:gd name="connsiteX2598" fmla="*/ 3805230 w 12191906"/>
              <a:gd name="connsiteY2598" fmla="*/ 771201 h 6857947"/>
              <a:gd name="connsiteX2599" fmla="*/ 3789686 w 12191906"/>
              <a:gd name="connsiteY2599" fmla="*/ 741788 h 6857947"/>
              <a:gd name="connsiteX2600" fmla="*/ 3190115 w 12191906"/>
              <a:gd name="connsiteY2600" fmla="*/ 738874 h 6857947"/>
              <a:gd name="connsiteX2601" fmla="*/ 3187118 w 12191906"/>
              <a:gd name="connsiteY2601" fmla="*/ 739430 h 6857947"/>
              <a:gd name="connsiteX2602" fmla="*/ 3189818 w 12191906"/>
              <a:gd name="connsiteY2602" fmla="*/ 753965 h 6857947"/>
              <a:gd name="connsiteX2603" fmla="*/ 3192815 w 12191906"/>
              <a:gd name="connsiteY2603" fmla="*/ 753408 h 6857947"/>
              <a:gd name="connsiteX2604" fmla="*/ 3190115 w 12191906"/>
              <a:gd name="connsiteY2604" fmla="*/ 738874 h 6857947"/>
              <a:gd name="connsiteX2605" fmla="*/ 2456556 w 12191906"/>
              <a:gd name="connsiteY2605" fmla="*/ 737809 h 6857947"/>
              <a:gd name="connsiteX2606" fmla="*/ 2437277 w 12191906"/>
              <a:gd name="connsiteY2606" fmla="*/ 763565 h 6857947"/>
              <a:gd name="connsiteX2607" fmla="*/ 2444363 w 12191906"/>
              <a:gd name="connsiteY2607" fmla="*/ 774156 h 6857947"/>
              <a:gd name="connsiteX2608" fmla="*/ 2456556 w 12191906"/>
              <a:gd name="connsiteY2608" fmla="*/ 762422 h 6857947"/>
              <a:gd name="connsiteX2609" fmla="*/ 2463108 w 12191906"/>
              <a:gd name="connsiteY2609" fmla="*/ 745962 h 6857947"/>
              <a:gd name="connsiteX2610" fmla="*/ 2456556 w 12191906"/>
              <a:gd name="connsiteY2610" fmla="*/ 737809 h 6857947"/>
              <a:gd name="connsiteX2611" fmla="*/ 3739937 w 12191906"/>
              <a:gd name="connsiteY2611" fmla="*/ 727996 h 6857947"/>
              <a:gd name="connsiteX2612" fmla="*/ 3733537 w 12191906"/>
              <a:gd name="connsiteY2612" fmla="*/ 758323 h 6857947"/>
              <a:gd name="connsiteX2613" fmla="*/ 3725006 w 12191906"/>
              <a:gd name="connsiteY2613" fmla="*/ 730739 h 6857947"/>
              <a:gd name="connsiteX2614" fmla="*/ 3739937 w 12191906"/>
              <a:gd name="connsiteY2614" fmla="*/ 727996 h 6857947"/>
              <a:gd name="connsiteX2615" fmla="*/ 3642037 w 12191906"/>
              <a:gd name="connsiteY2615" fmla="*/ 723576 h 6857947"/>
              <a:gd name="connsiteX2616" fmla="*/ 3642341 w 12191906"/>
              <a:gd name="connsiteY2616" fmla="*/ 759847 h 6857947"/>
              <a:gd name="connsiteX2617" fmla="*/ 3634647 w 12191906"/>
              <a:gd name="connsiteY2617" fmla="*/ 740264 h 6857947"/>
              <a:gd name="connsiteX2618" fmla="*/ 3642037 w 12191906"/>
              <a:gd name="connsiteY2618" fmla="*/ 723576 h 6857947"/>
              <a:gd name="connsiteX2619" fmla="*/ 3781535 w 12191906"/>
              <a:gd name="connsiteY2619" fmla="*/ 712146 h 6857947"/>
              <a:gd name="connsiteX2620" fmla="*/ 3797078 w 12191906"/>
              <a:gd name="connsiteY2620" fmla="*/ 729139 h 6857947"/>
              <a:gd name="connsiteX2621" fmla="*/ 3785650 w 12191906"/>
              <a:gd name="connsiteY2621" fmla="*/ 734701 h 6857947"/>
              <a:gd name="connsiteX2622" fmla="*/ 3781535 w 12191906"/>
              <a:gd name="connsiteY2622" fmla="*/ 712146 h 6857947"/>
              <a:gd name="connsiteX2623" fmla="*/ 2577790 w 12191906"/>
              <a:gd name="connsiteY2623" fmla="*/ 707640 h 6857947"/>
              <a:gd name="connsiteX2624" fmla="*/ 2568725 w 12191906"/>
              <a:gd name="connsiteY2624" fmla="*/ 709323 h 6857947"/>
              <a:gd name="connsiteX2625" fmla="*/ 2569629 w 12191906"/>
              <a:gd name="connsiteY2625" fmla="*/ 714193 h 6857947"/>
              <a:gd name="connsiteX2626" fmla="*/ 2578694 w 12191906"/>
              <a:gd name="connsiteY2626" fmla="*/ 712509 h 6857947"/>
              <a:gd name="connsiteX2627" fmla="*/ 2577790 w 12191906"/>
              <a:gd name="connsiteY2627" fmla="*/ 707640 h 6857947"/>
              <a:gd name="connsiteX2628" fmla="*/ 2914993 w 12191906"/>
              <a:gd name="connsiteY2628" fmla="*/ 705085 h 6857947"/>
              <a:gd name="connsiteX2629" fmla="*/ 2905929 w 12191906"/>
              <a:gd name="connsiteY2629" fmla="*/ 706768 h 6857947"/>
              <a:gd name="connsiteX2630" fmla="*/ 2906819 w 12191906"/>
              <a:gd name="connsiteY2630" fmla="*/ 711563 h 6857947"/>
              <a:gd name="connsiteX2631" fmla="*/ 2915883 w 12191906"/>
              <a:gd name="connsiteY2631" fmla="*/ 709879 h 6857947"/>
              <a:gd name="connsiteX2632" fmla="*/ 2914993 w 12191906"/>
              <a:gd name="connsiteY2632" fmla="*/ 705085 h 6857947"/>
              <a:gd name="connsiteX2633" fmla="*/ 3095702 w 12191906"/>
              <a:gd name="connsiteY2633" fmla="*/ 697908 h 6857947"/>
              <a:gd name="connsiteX2634" fmla="*/ 3093721 w 12191906"/>
              <a:gd name="connsiteY2634" fmla="*/ 703013 h 6857947"/>
              <a:gd name="connsiteX2635" fmla="*/ 3103551 w 12191906"/>
              <a:gd name="connsiteY2635" fmla="*/ 710100 h 6857947"/>
              <a:gd name="connsiteX2636" fmla="*/ 3090980 w 12191906"/>
              <a:gd name="connsiteY2636" fmla="*/ 736465 h 6857947"/>
              <a:gd name="connsiteX2637" fmla="*/ 3113764 w 12191906"/>
              <a:gd name="connsiteY2637" fmla="*/ 765116 h 6857947"/>
              <a:gd name="connsiteX2638" fmla="*/ 3109800 w 12191906"/>
              <a:gd name="connsiteY2638" fmla="*/ 743780 h 6857947"/>
              <a:gd name="connsiteX2639" fmla="*/ 3126566 w 12191906"/>
              <a:gd name="connsiteY2639" fmla="*/ 728464 h 6857947"/>
              <a:gd name="connsiteX2640" fmla="*/ 3119021 w 12191906"/>
              <a:gd name="connsiteY2640" fmla="*/ 707204 h 6857947"/>
              <a:gd name="connsiteX2641" fmla="*/ 3102941 w 12191906"/>
              <a:gd name="connsiteY2641" fmla="*/ 711700 h 6857947"/>
              <a:gd name="connsiteX2642" fmla="*/ 3104237 w 12191906"/>
              <a:gd name="connsiteY2642" fmla="*/ 708576 h 6857947"/>
              <a:gd name="connsiteX2643" fmla="*/ 3095702 w 12191906"/>
              <a:gd name="connsiteY2643" fmla="*/ 697908 h 6857947"/>
              <a:gd name="connsiteX2644" fmla="*/ 3331065 w 12191906"/>
              <a:gd name="connsiteY2644" fmla="*/ 697440 h 6857947"/>
              <a:gd name="connsiteX2645" fmla="*/ 3372746 w 12191906"/>
              <a:gd name="connsiteY2645" fmla="*/ 767010 h 6857947"/>
              <a:gd name="connsiteX2646" fmla="*/ 3348132 w 12191906"/>
              <a:gd name="connsiteY2646" fmla="*/ 806101 h 6857947"/>
              <a:gd name="connsiteX2647" fmla="*/ 3340288 w 12191906"/>
              <a:gd name="connsiteY2647" fmla="*/ 787127 h 6857947"/>
              <a:gd name="connsiteX2648" fmla="*/ 3329007 w 12191906"/>
              <a:gd name="connsiteY2648" fmla="*/ 803280 h 6857947"/>
              <a:gd name="connsiteX2649" fmla="*/ 3321917 w 12191906"/>
              <a:gd name="connsiteY2649" fmla="*/ 765257 h 6857947"/>
              <a:gd name="connsiteX2650" fmla="*/ 3337922 w 12191906"/>
              <a:gd name="connsiteY2650" fmla="*/ 747960 h 6857947"/>
              <a:gd name="connsiteX2651" fmla="*/ 3321994 w 12191906"/>
              <a:gd name="connsiteY2651" fmla="*/ 720452 h 6857947"/>
              <a:gd name="connsiteX2652" fmla="*/ 3331065 w 12191906"/>
              <a:gd name="connsiteY2652" fmla="*/ 697440 h 6857947"/>
              <a:gd name="connsiteX2653" fmla="*/ 3353846 w 12191906"/>
              <a:gd name="connsiteY2653" fmla="*/ 693249 h 6857947"/>
              <a:gd name="connsiteX2654" fmla="*/ 3350189 w 12191906"/>
              <a:gd name="connsiteY2654" fmla="*/ 723881 h 6857947"/>
              <a:gd name="connsiteX2655" fmla="*/ 3353846 w 12191906"/>
              <a:gd name="connsiteY2655" fmla="*/ 693249 h 6857947"/>
              <a:gd name="connsiteX2656" fmla="*/ 3254540 w 12191906"/>
              <a:gd name="connsiteY2656" fmla="*/ 681981 h 6857947"/>
              <a:gd name="connsiteX2657" fmla="*/ 3251542 w 12191906"/>
              <a:gd name="connsiteY2657" fmla="*/ 682538 h 6857947"/>
              <a:gd name="connsiteX2658" fmla="*/ 3254229 w 12191906"/>
              <a:gd name="connsiteY2658" fmla="*/ 696997 h 6857947"/>
              <a:gd name="connsiteX2659" fmla="*/ 3257227 w 12191906"/>
              <a:gd name="connsiteY2659" fmla="*/ 696441 h 6857947"/>
              <a:gd name="connsiteX2660" fmla="*/ 3254540 w 12191906"/>
              <a:gd name="connsiteY2660" fmla="*/ 681981 h 6857947"/>
              <a:gd name="connsiteX2661" fmla="*/ 3748013 w 12191906"/>
              <a:gd name="connsiteY2661" fmla="*/ 669093 h 6857947"/>
              <a:gd name="connsiteX2662" fmla="*/ 3744203 w 12191906"/>
              <a:gd name="connsiteY2662" fmla="*/ 708108 h 6857947"/>
              <a:gd name="connsiteX2663" fmla="*/ 3733233 w 12191906"/>
              <a:gd name="connsiteY2663" fmla="*/ 671836 h 6857947"/>
              <a:gd name="connsiteX2664" fmla="*/ 3748013 w 12191906"/>
              <a:gd name="connsiteY2664" fmla="*/ 669093 h 6857947"/>
              <a:gd name="connsiteX2665" fmla="*/ 3414432 w 12191906"/>
              <a:gd name="connsiteY2665" fmla="*/ 667264 h 6857947"/>
              <a:gd name="connsiteX2666" fmla="*/ 3428910 w 12191906"/>
              <a:gd name="connsiteY2666" fmla="*/ 694544 h 6857947"/>
              <a:gd name="connsiteX2667" fmla="*/ 3414432 w 12191906"/>
              <a:gd name="connsiteY2667" fmla="*/ 667264 h 6857947"/>
              <a:gd name="connsiteX2668" fmla="*/ 3719368 w 12191906"/>
              <a:gd name="connsiteY2668" fmla="*/ 654768 h 6857947"/>
              <a:gd name="connsiteX2669" fmla="*/ 3722492 w 12191906"/>
              <a:gd name="connsiteY2669" fmla="*/ 667417 h 6857947"/>
              <a:gd name="connsiteX2670" fmla="*/ 3698416 w 12191906"/>
              <a:gd name="connsiteY2670" fmla="*/ 671913 h 6857947"/>
              <a:gd name="connsiteX2671" fmla="*/ 3696588 w 12191906"/>
              <a:gd name="connsiteY2671" fmla="*/ 664674 h 6857947"/>
              <a:gd name="connsiteX2672" fmla="*/ 3719368 w 12191906"/>
              <a:gd name="connsiteY2672" fmla="*/ 654768 h 6857947"/>
              <a:gd name="connsiteX2673" fmla="*/ 2624166 w 12191906"/>
              <a:gd name="connsiteY2673" fmla="*/ 640754 h 6857947"/>
              <a:gd name="connsiteX2674" fmla="*/ 2649541 w 12191906"/>
              <a:gd name="connsiteY2674" fmla="*/ 685483 h 6857947"/>
              <a:gd name="connsiteX2675" fmla="*/ 2668972 w 12191906"/>
              <a:gd name="connsiteY2675" fmla="*/ 661557 h 6857947"/>
              <a:gd name="connsiteX2676" fmla="*/ 2624166 w 12191906"/>
              <a:gd name="connsiteY2676" fmla="*/ 640754 h 6857947"/>
              <a:gd name="connsiteX2677" fmla="*/ 2701805 w 12191906"/>
              <a:gd name="connsiteY2677" fmla="*/ 634764 h 6857947"/>
              <a:gd name="connsiteX2678" fmla="*/ 2698812 w 12191906"/>
              <a:gd name="connsiteY2678" fmla="*/ 635320 h 6857947"/>
              <a:gd name="connsiteX2679" fmla="*/ 2701509 w 12191906"/>
              <a:gd name="connsiteY2679" fmla="*/ 649855 h 6857947"/>
              <a:gd name="connsiteX2680" fmla="*/ 2704506 w 12191906"/>
              <a:gd name="connsiteY2680" fmla="*/ 649298 h 6857947"/>
              <a:gd name="connsiteX2681" fmla="*/ 2701805 w 12191906"/>
              <a:gd name="connsiteY2681" fmla="*/ 634764 h 6857947"/>
              <a:gd name="connsiteX2682" fmla="*/ 3200915 w 12191906"/>
              <a:gd name="connsiteY2682" fmla="*/ 633357 h 6857947"/>
              <a:gd name="connsiteX2683" fmla="*/ 3176148 w 12191906"/>
              <a:gd name="connsiteY2683" fmla="*/ 696451 h 6857947"/>
              <a:gd name="connsiteX2684" fmla="*/ 3184075 w 12191906"/>
              <a:gd name="connsiteY2684" fmla="*/ 727082 h 6857947"/>
              <a:gd name="connsiteX2685" fmla="*/ 3208306 w 12191906"/>
              <a:gd name="connsiteY2685" fmla="*/ 668333 h 6857947"/>
              <a:gd name="connsiteX2686" fmla="*/ 3200915 w 12191906"/>
              <a:gd name="connsiteY2686" fmla="*/ 633357 h 6857947"/>
              <a:gd name="connsiteX2687" fmla="*/ 3704206 w 12191906"/>
              <a:gd name="connsiteY2687" fmla="*/ 628402 h 6857947"/>
              <a:gd name="connsiteX2688" fmla="*/ 3706872 w 12191906"/>
              <a:gd name="connsiteY2688" fmla="*/ 642880 h 6857947"/>
              <a:gd name="connsiteX2689" fmla="*/ 3703824 w 12191906"/>
              <a:gd name="connsiteY2689" fmla="*/ 643414 h 6857947"/>
              <a:gd name="connsiteX2690" fmla="*/ 3701158 w 12191906"/>
              <a:gd name="connsiteY2690" fmla="*/ 628936 h 6857947"/>
              <a:gd name="connsiteX2691" fmla="*/ 3704206 w 12191906"/>
              <a:gd name="connsiteY2691" fmla="*/ 628402 h 6857947"/>
              <a:gd name="connsiteX2692" fmla="*/ 3394236 w 12191906"/>
              <a:gd name="connsiteY2692" fmla="*/ 625202 h 6857947"/>
              <a:gd name="connsiteX2693" fmla="*/ 3418852 w 12191906"/>
              <a:gd name="connsiteY2693" fmla="*/ 666426 h 6857947"/>
              <a:gd name="connsiteX2694" fmla="*/ 3398581 w 12191906"/>
              <a:gd name="connsiteY2694" fmla="*/ 670160 h 6857947"/>
              <a:gd name="connsiteX2695" fmla="*/ 3388673 w 12191906"/>
              <a:gd name="connsiteY2695" fmla="*/ 629241 h 6857947"/>
              <a:gd name="connsiteX2696" fmla="*/ 3394236 w 12191906"/>
              <a:gd name="connsiteY2696" fmla="*/ 625202 h 6857947"/>
              <a:gd name="connsiteX2697" fmla="*/ 2512426 w 12191906"/>
              <a:gd name="connsiteY2697" fmla="*/ 624931 h 6857947"/>
              <a:gd name="connsiteX2698" fmla="*/ 2509429 w 12191906"/>
              <a:gd name="connsiteY2698" fmla="*/ 625488 h 6857947"/>
              <a:gd name="connsiteX2699" fmla="*/ 2512116 w 12191906"/>
              <a:gd name="connsiteY2699" fmla="*/ 639948 h 6857947"/>
              <a:gd name="connsiteX2700" fmla="*/ 2515113 w 12191906"/>
              <a:gd name="connsiteY2700" fmla="*/ 639391 h 6857947"/>
              <a:gd name="connsiteX2701" fmla="*/ 2512426 w 12191906"/>
              <a:gd name="connsiteY2701" fmla="*/ 624931 h 6857947"/>
              <a:gd name="connsiteX2702" fmla="*/ 3204432 w 12191906"/>
              <a:gd name="connsiteY2702" fmla="*/ 617741 h 6857947"/>
              <a:gd name="connsiteX2703" fmla="*/ 3201460 w 12191906"/>
              <a:gd name="connsiteY2703" fmla="*/ 631914 h 6857947"/>
              <a:gd name="connsiteX2704" fmla="*/ 3201433 w 12191906"/>
              <a:gd name="connsiteY2704" fmla="*/ 631969 h 6857947"/>
              <a:gd name="connsiteX2705" fmla="*/ 3200305 w 12191906"/>
              <a:gd name="connsiteY2705" fmla="*/ 630767 h 6857947"/>
              <a:gd name="connsiteX2706" fmla="*/ 3200915 w 12191906"/>
              <a:gd name="connsiteY2706" fmla="*/ 633358 h 6857947"/>
              <a:gd name="connsiteX2707" fmla="*/ 3201407 w 12191906"/>
              <a:gd name="connsiteY2707" fmla="*/ 632092 h 6857947"/>
              <a:gd name="connsiteX2708" fmla="*/ 3202526 w 12191906"/>
              <a:gd name="connsiteY2708" fmla="*/ 633286 h 6857947"/>
              <a:gd name="connsiteX2709" fmla="*/ 3208166 w 12191906"/>
              <a:gd name="connsiteY2709" fmla="*/ 621780 h 6857947"/>
              <a:gd name="connsiteX2710" fmla="*/ 3204432 w 12191906"/>
              <a:gd name="connsiteY2710" fmla="*/ 617741 h 6857947"/>
              <a:gd name="connsiteX2711" fmla="*/ 3358331 w 12191906"/>
              <a:gd name="connsiteY2711" fmla="*/ 617653 h 6857947"/>
              <a:gd name="connsiteX2712" fmla="*/ 3342024 w 12191906"/>
              <a:gd name="connsiteY2712" fmla="*/ 625806 h 6857947"/>
              <a:gd name="connsiteX2713" fmla="*/ 3344388 w 12191906"/>
              <a:gd name="connsiteY2713" fmla="*/ 635255 h 6857947"/>
              <a:gd name="connsiteX2714" fmla="*/ 3360999 w 12191906"/>
              <a:gd name="connsiteY2714" fmla="*/ 632131 h 6857947"/>
              <a:gd name="connsiteX2715" fmla="*/ 3358331 w 12191906"/>
              <a:gd name="connsiteY2715" fmla="*/ 617653 h 6857947"/>
              <a:gd name="connsiteX2716" fmla="*/ 3096432 w 12191906"/>
              <a:gd name="connsiteY2716" fmla="*/ 609967 h 6857947"/>
              <a:gd name="connsiteX2717" fmla="*/ 3089914 w 12191906"/>
              <a:gd name="connsiteY2717" fmla="*/ 613327 h 6857947"/>
              <a:gd name="connsiteX2718" fmla="*/ 3106752 w 12191906"/>
              <a:gd name="connsiteY2718" fmla="*/ 645179 h 6857947"/>
              <a:gd name="connsiteX2719" fmla="*/ 3096432 w 12191906"/>
              <a:gd name="connsiteY2719" fmla="*/ 609967 h 6857947"/>
              <a:gd name="connsiteX2720" fmla="*/ 2688202 w 12191906"/>
              <a:gd name="connsiteY2720" fmla="*/ 609793 h 6857947"/>
              <a:gd name="connsiteX2721" fmla="*/ 2653836 w 12191906"/>
              <a:gd name="connsiteY2721" fmla="*/ 616194 h 6857947"/>
              <a:gd name="connsiteX2722" fmla="*/ 2661761 w 12191906"/>
              <a:gd name="connsiteY2722" fmla="*/ 641264 h 6857947"/>
              <a:gd name="connsiteX2723" fmla="*/ 2688202 w 12191906"/>
              <a:gd name="connsiteY2723" fmla="*/ 609793 h 6857947"/>
              <a:gd name="connsiteX2724" fmla="*/ 3567374 w 12191906"/>
              <a:gd name="connsiteY2724" fmla="*/ 608439 h 6857947"/>
              <a:gd name="connsiteX2725" fmla="*/ 3587870 w 12191906"/>
              <a:gd name="connsiteY2725" fmla="*/ 630765 h 6857947"/>
              <a:gd name="connsiteX2726" fmla="*/ 3560213 w 12191906"/>
              <a:gd name="connsiteY2726" fmla="*/ 643109 h 6857947"/>
              <a:gd name="connsiteX2727" fmla="*/ 3551223 w 12191906"/>
              <a:gd name="connsiteY2727" fmla="*/ 712299 h 6857947"/>
              <a:gd name="connsiteX2728" fmla="*/ 3579184 w 12191906"/>
              <a:gd name="connsiteY2728" fmla="*/ 696601 h 6857947"/>
              <a:gd name="connsiteX2729" fmla="*/ 3607600 w 12191906"/>
              <a:gd name="connsiteY2729" fmla="*/ 680447 h 6857947"/>
              <a:gd name="connsiteX2730" fmla="*/ 3602802 w 12191906"/>
              <a:gd name="connsiteY2730" fmla="*/ 710089 h 6857947"/>
              <a:gd name="connsiteX2731" fmla="*/ 3515100 w 12191906"/>
              <a:gd name="connsiteY2731" fmla="*/ 782021 h 6857947"/>
              <a:gd name="connsiteX2732" fmla="*/ 3505345 w 12191906"/>
              <a:gd name="connsiteY2732" fmla="*/ 772116 h 6857947"/>
              <a:gd name="connsiteX2733" fmla="*/ 3485606 w 12191906"/>
              <a:gd name="connsiteY2733" fmla="*/ 795585 h 6857947"/>
              <a:gd name="connsiteX2734" fmla="*/ 3496200 w 12191906"/>
              <a:gd name="connsiteY2734" fmla="*/ 808462 h 6857947"/>
              <a:gd name="connsiteX2735" fmla="*/ 3473137 w 12191906"/>
              <a:gd name="connsiteY2735" fmla="*/ 880738 h 6857947"/>
              <a:gd name="connsiteX2736" fmla="*/ 3472799 w 12191906"/>
              <a:gd name="connsiteY2736" fmla="*/ 880459 h 6857947"/>
              <a:gd name="connsiteX2737" fmla="*/ 3469630 w 12191906"/>
              <a:gd name="connsiteY2737" fmla="*/ 863145 h 6857947"/>
              <a:gd name="connsiteX2738" fmla="*/ 3458860 w 12191906"/>
              <a:gd name="connsiteY2738" fmla="*/ 854271 h 6857947"/>
              <a:gd name="connsiteX2739" fmla="*/ 3458703 w 12191906"/>
              <a:gd name="connsiteY2739" fmla="*/ 853420 h 6857947"/>
              <a:gd name="connsiteX2740" fmla="*/ 3458401 w 12191906"/>
              <a:gd name="connsiteY2740" fmla="*/ 853828 h 6857947"/>
              <a:gd name="connsiteX2741" fmla="*/ 3446438 w 12191906"/>
              <a:gd name="connsiteY2741" fmla="*/ 833532 h 6857947"/>
              <a:gd name="connsiteX2742" fmla="*/ 3448875 w 12191906"/>
              <a:gd name="connsiteY2742" fmla="*/ 823322 h 6857947"/>
              <a:gd name="connsiteX2743" fmla="*/ 3431958 w 12191906"/>
              <a:gd name="connsiteY2743" fmla="*/ 782250 h 6857947"/>
              <a:gd name="connsiteX2744" fmla="*/ 3402817 w 12191906"/>
              <a:gd name="connsiteY2744" fmla="*/ 804104 h 6857947"/>
              <a:gd name="connsiteX2745" fmla="*/ 3402619 w 12191906"/>
              <a:gd name="connsiteY2745" fmla="*/ 803891 h 6857947"/>
              <a:gd name="connsiteX2746" fmla="*/ 3402490 w 12191906"/>
              <a:gd name="connsiteY2746" fmla="*/ 804350 h 6857947"/>
              <a:gd name="connsiteX2747" fmla="*/ 3402391 w 12191906"/>
              <a:gd name="connsiteY2747" fmla="*/ 804424 h 6857947"/>
              <a:gd name="connsiteX2748" fmla="*/ 3402772 w 12191906"/>
              <a:gd name="connsiteY2748" fmla="*/ 772878 h 6857947"/>
              <a:gd name="connsiteX2749" fmla="*/ 3428910 w 12191906"/>
              <a:gd name="connsiteY2749" fmla="*/ 694544 h 6857947"/>
              <a:gd name="connsiteX2750" fmla="*/ 3442853 w 12191906"/>
              <a:gd name="connsiteY2750" fmla="*/ 691953 h 6857947"/>
              <a:gd name="connsiteX2751" fmla="*/ 3448647 w 12191906"/>
              <a:gd name="connsiteY2751" fmla="*/ 642042 h 6857947"/>
              <a:gd name="connsiteX2752" fmla="*/ 3432034 w 12191906"/>
              <a:gd name="connsiteY2752" fmla="*/ 622078 h 6857947"/>
              <a:gd name="connsiteX2753" fmla="*/ 3477603 w 12191906"/>
              <a:gd name="connsiteY2753" fmla="*/ 609810 h 6857947"/>
              <a:gd name="connsiteX2754" fmla="*/ 3470896 w 12191906"/>
              <a:gd name="connsiteY2754" fmla="*/ 666960 h 6857947"/>
              <a:gd name="connsiteX2755" fmla="*/ 3468763 w 12191906"/>
              <a:gd name="connsiteY2755" fmla="*/ 724186 h 6857947"/>
              <a:gd name="connsiteX2756" fmla="*/ 3502602 w 12191906"/>
              <a:gd name="connsiteY2756" fmla="*/ 746131 h 6857947"/>
              <a:gd name="connsiteX2757" fmla="*/ 3526989 w 12191906"/>
              <a:gd name="connsiteY2757" fmla="*/ 664445 h 6857947"/>
              <a:gd name="connsiteX2758" fmla="*/ 3522111 w 12191906"/>
              <a:gd name="connsiteY2758" fmla="*/ 638232 h 6857947"/>
              <a:gd name="connsiteX2759" fmla="*/ 3567374 w 12191906"/>
              <a:gd name="connsiteY2759" fmla="*/ 608439 h 6857947"/>
              <a:gd name="connsiteX2760" fmla="*/ 3777954 w 12191906"/>
              <a:gd name="connsiteY2760" fmla="*/ 604780 h 6857947"/>
              <a:gd name="connsiteX2761" fmla="*/ 3778868 w 12191906"/>
              <a:gd name="connsiteY2761" fmla="*/ 609581 h 6857947"/>
              <a:gd name="connsiteX2762" fmla="*/ 3769803 w 12191906"/>
              <a:gd name="connsiteY2762" fmla="*/ 611258 h 6857947"/>
              <a:gd name="connsiteX2763" fmla="*/ 3768889 w 12191906"/>
              <a:gd name="connsiteY2763" fmla="*/ 606458 h 6857947"/>
              <a:gd name="connsiteX2764" fmla="*/ 3777954 w 12191906"/>
              <a:gd name="connsiteY2764" fmla="*/ 604780 h 6857947"/>
              <a:gd name="connsiteX2765" fmla="*/ 3229348 w 12191906"/>
              <a:gd name="connsiteY2765" fmla="*/ 596754 h 6857947"/>
              <a:gd name="connsiteX2766" fmla="*/ 3226351 w 12191906"/>
              <a:gd name="connsiteY2766" fmla="*/ 597310 h 6857947"/>
              <a:gd name="connsiteX2767" fmla="*/ 3229050 w 12191906"/>
              <a:gd name="connsiteY2767" fmla="*/ 611845 h 6857947"/>
              <a:gd name="connsiteX2768" fmla="*/ 3232048 w 12191906"/>
              <a:gd name="connsiteY2768" fmla="*/ 611288 h 6857947"/>
              <a:gd name="connsiteX2769" fmla="*/ 3229348 w 12191906"/>
              <a:gd name="connsiteY2769" fmla="*/ 596754 h 6857947"/>
              <a:gd name="connsiteX2770" fmla="*/ 3208843 w 12191906"/>
              <a:gd name="connsiteY2770" fmla="*/ 586877 h 6857947"/>
              <a:gd name="connsiteX2771" fmla="*/ 3204881 w 12191906"/>
              <a:gd name="connsiteY2771" fmla="*/ 595107 h 6857947"/>
              <a:gd name="connsiteX2772" fmla="*/ 3208615 w 12191906"/>
              <a:gd name="connsiteY2772" fmla="*/ 599145 h 6857947"/>
              <a:gd name="connsiteX2773" fmla="*/ 3208843 w 12191906"/>
              <a:gd name="connsiteY2773" fmla="*/ 586877 h 6857947"/>
              <a:gd name="connsiteX2774" fmla="*/ 3212807 w 12191906"/>
              <a:gd name="connsiteY2774" fmla="*/ 585201 h 6857947"/>
              <a:gd name="connsiteX2775" fmla="*/ 3212121 w 12191906"/>
              <a:gd name="connsiteY2775" fmla="*/ 585430 h 6857947"/>
              <a:gd name="connsiteX2776" fmla="*/ 3212807 w 12191906"/>
              <a:gd name="connsiteY2776" fmla="*/ 586192 h 6857947"/>
              <a:gd name="connsiteX2777" fmla="*/ 3212807 w 12191906"/>
              <a:gd name="connsiteY2777" fmla="*/ 585201 h 6857947"/>
              <a:gd name="connsiteX2778" fmla="*/ 3014625 w 12191906"/>
              <a:gd name="connsiteY2778" fmla="*/ 578808 h 6857947"/>
              <a:gd name="connsiteX2779" fmla="*/ 2994202 w 12191906"/>
              <a:gd name="connsiteY2779" fmla="*/ 669180 h 6857947"/>
              <a:gd name="connsiteX2780" fmla="*/ 3014625 w 12191906"/>
              <a:gd name="connsiteY2780" fmla="*/ 578808 h 6857947"/>
              <a:gd name="connsiteX2781" fmla="*/ 3205796 w 12191906"/>
              <a:gd name="connsiteY2781" fmla="*/ 578648 h 6857947"/>
              <a:gd name="connsiteX2782" fmla="*/ 3208920 w 12191906"/>
              <a:gd name="connsiteY2782" fmla="*/ 586878 h 6857947"/>
              <a:gd name="connsiteX2783" fmla="*/ 3210341 w 12191906"/>
              <a:gd name="connsiteY2783" fmla="*/ 583962 h 6857947"/>
              <a:gd name="connsiteX2784" fmla="*/ 3211665 w 12191906"/>
              <a:gd name="connsiteY2784" fmla="*/ 585506 h 6857947"/>
              <a:gd name="connsiteX2785" fmla="*/ 3212046 w 12191906"/>
              <a:gd name="connsiteY2785" fmla="*/ 585354 h 6857947"/>
              <a:gd name="connsiteX2786" fmla="*/ 3210445 w 12191906"/>
              <a:gd name="connsiteY2786" fmla="*/ 583602 h 6857947"/>
              <a:gd name="connsiteX2787" fmla="*/ 3210320 w 12191906"/>
              <a:gd name="connsiteY2787" fmla="*/ 583852 h 6857947"/>
              <a:gd name="connsiteX2788" fmla="*/ 3205796 w 12191906"/>
              <a:gd name="connsiteY2788" fmla="*/ 578648 h 6857947"/>
              <a:gd name="connsiteX2789" fmla="*/ 3572936 w 12191906"/>
              <a:gd name="connsiteY2789" fmla="*/ 577883 h 6857947"/>
              <a:gd name="connsiteX2790" fmla="*/ 3575602 w 12191906"/>
              <a:gd name="connsiteY2790" fmla="*/ 592361 h 6857947"/>
              <a:gd name="connsiteX2791" fmla="*/ 3572554 w 12191906"/>
              <a:gd name="connsiteY2791" fmla="*/ 592894 h 6857947"/>
              <a:gd name="connsiteX2792" fmla="*/ 3569888 w 12191906"/>
              <a:gd name="connsiteY2792" fmla="*/ 578416 h 6857947"/>
              <a:gd name="connsiteX2793" fmla="*/ 3572936 w 12191906"/>
              <a:gd name="connsiteY2793" fmla="*/ 577883 h 6857947"/>
              <a:gd name="connsiteX2794" fmla="*/ 3222943 w 12191906"/>
              <a:gd name="connsiteY2794" fmla="*/ 552664 h 6857947"/>
              <a:gd name="connsiteX2795" fmla="*/ 3212731 w 12191906"/>
              <a:gd name="connsiteY2795" fmla="*/ 585201 h 6857947"/>
              <a:gd name="connsiteX2796" fmla="*/ 3229268 w 12191906"/>
              <a:gd name="connsiteY2796" fmla="*/ 580096 h 6857947"/>
              <a:gd name="connsiteX2797" fmla="*/ 3222943 w 12191906"/>
              <a:gd name="connsiteY2797" fmla="*/ 552664 h 6857947"/>
              <a:gd name="connsiteX2798" fmla="*/ 2517778 w 12191906"/>
              <a:gd name="connsiteY2798" fmla="*/ 548900 h 6857947"/>
              <a:gd name="connsiteX2799" fmla="*/ 2513208 w 12191906"/>
              <a:gd name="connsiteY2799" fmla="*/ 549748 h 6857947"/>
              <a:gd name="connsiteX2800" fmla="*/ 2518591 w 12191906"/>
              <a:gd name="connsiteY2800" fmla="*/ 578742 h 6857947"/>
              <a:gd name="connsiteX2801" fmla="*/ 2523161 w 12191906"/>
              <a:gd name="connsiteY2801" fmla="*/ 577894 h 6857947"/>
              <a:gd name="connsiteX2802" fmla="*/ 2517778 w 12191906"/>
              <a:gd name="connsiteY2802" fmla="*/ 548900 h 6857947"/>
              <a:gd name="connsiteX2803" fmla="*/ 3336084 w 12191906"/>
              <a:gd name="connsiteY2803" fmla="*/ 546178 h 6857947"/>
              <a:gd name="connsiteX2804" fmla="*/ 3335091 w 12191906"/>
              <a:gd name="connsiteY2804" fmla="*/ 548464 h 6857947"/>
              <a:gd name="connsiteX2805" fmla="*/ 3343624 w 12191906"/>
              <a:gd name="connsiteY2805" fmla="*/ 559132 h 6857947"/>
              <a:gd name="connsiteX2806" fmla="*/ 3345606 w 12191906"/>
              <a:gd name="connsiteY2806" fmla="*/ 554027 h 6857947"/>
              <a:gd name="connsiteX2807" fmla="*/ 3336084 w 12191906"/>
              <a:gd name="connsiteY2807" fmla="*/ 546178 h 6857947"/>
              <a:gd name="connsiteX2808" fmla="*/ 2522668 w 12191906"/>
              <a:gd name="connsiteY2808" fmla="*/ 516434 h 6857947"/>
              <a:gd name="connsiteX2809" fmla="*/ 2517104 w 12191906"/>
              <a:gd name="connsiteY2809" fmla="*/ 527940 h 6857947"/>
              <a:gd name="connsiteX2810" fmla="*/ 2520839 w 12191906"/>
              <a:gd name="connsiteY2810" fmla="*/ 531979 h 6857947"/>
              <a:gd name="connsiteX2811" fmla="*/ 2523811 w 12191906"/>
              <a:gd name="connsiteY2811" fmla="*/ 517806 h 6857947"/>
              <a:gd name="connsiteX2812" fmla="*/ 2523886 w 12191906"/>
              <a:gd name="connsiteY2812" fmla="*/ 517806 h 6857947"/>
              <a:gd name="connsiteX2813" fmla="*/ 2524953 w 12191906"/>
              <a:gd name="connsiteY2813" fmla="*/ 518949 h 6857947"/>
              <a:gd name="connsiteX2814" fmla="*/ 2525105 w 12191906"/>
              <a:gd name="connsiteY2814" fmla="*/ 517577 h 6857947"/>
              <a:gd name="connsiteX2815" fmla="*/ 2523951 w 12191906"/>
              <a:gd name="connsiteY2815" fmla="*/ 517794 h 6857947"/>
              <a:gd name="connsiteX2816" fmla="*/ 2522668 w 12191906"/>
              <a:gd name="connsiteY2816" fmla="*/ 516434 h 6857947"/>
              <a:gd name="connsiteX2817" fmla="*/ 2541870 w 12191906"/>
              <a:gd name="connsiteY2817" fmla="*/ 514452 h 6857947"/>
              <a:gd name="connsiteX2818" fmla="*/ 2532802 w 12191906"/>
              <a:gd name="connsiteY2818" fmla="*/ 516128 h 6857947"/>
              <a:gd name="connsiteX2819" fmla="*/ 2538060 w 12191906"/>
              <a:gd name="connsiteY2819" fmla="*/ 527558 h 6857947"/>
              <a:gd name="connsiteX2820" fmla="*/ 2541870 w 12191906"/>
              <a:gd name="connsiteY2820" fmla="*/ 514452 h 6857947"/>
              <a:gd name="connsiteX2821" fmla="*/ 2527621 w 12191906"/>
              <a:gd name="connsiteY2821" fmla="*/ 504623 h 6857947"/>
              <a:gd name="connsiteX2822" fmla="*/ 2525106 w 12191906"/>
              <a:gd name="connsiteY2822" fmla="*/ 517577 h 6857947"/>
              <a:gd name="connsiteX2823" fmla="*/ 2532802 w 12191906"/>
              <a:gd name="connsiteY2823" fmla="*/ 516129 h 6857947"/>
              <a:gd name="connsiteX2824" fmla="*/ 2527621 w 12191906"/>
              <a:gd name="connsiteY2824" fmla="*/ 504623 h 6857947"/>
              <a:gd name="connsiteX2825" fmla="*/ 2761806 w 12191906"/>
              <a:gd name="connsiteY2825" fmla="*/ 503584 h 6857947"/>
              <a:gd name="connsiteX2826" fmla="*/ 2758809 w 12191906"/>
              <a:gd name="connsiteY2826" fmla="*/ 504141 h 6857947"/>
              <a:gd name="connsiteX2827" fmla="*/ 2761511 w 12191906"/>
              <a:gd name="connsiteY2827" fmla="*/ 518674 h 6857947"/>
              <a:gd name="connsiteX2828" fmla="*/ 2764512 w 12191906"/>
              <a:gd name="connsiteY2828" fmla="*/ 518117 h 6857947"/>
              <a:gd name="connsiteX2829" fmla="*/ 2761806 w 12191906"/>
              <a:gd name="connsiteY2829" fmla="*/ 503584 h 6857947"/>
              <a:gd name="connsiteX2830" fmla="*/ 3193222 w 12191906"/>
              <a:gd name="connsiteY2830" fmla="*/ 498104 h 6857947"/>
              <a:gd name="connsiteX2831" fmla="*/ 3179050 w 12191906"/>
              <a:gd name="connsiteY2831" fmla="*/ 506181 h 6857947"/>
              <a:gd name="connsiteX2832" fmla="*/ 3180954 w 12191906"/>
              <a:gd name="connsiteY2832" fmla="*/ 513192 h 6857947"/>
              <a:gd name="connsiteX2833" fmla="*/ 3196042 w 12191906"/>
              <a:gd name="connsiteY2833" fmla="*/ 510372 h 6857947"/>
              <a:gd name="connsiteX2834" fmla="*/ 3193222 w 12191906"/>
              <a:gd name="connsiteY2834" fmla="*/ 498104 h 6857947"/>
              <a:gd name="connsiteX2835" fmla="*/ 2469943 w 12191906"/>
              <a:gd name="connsiteY2835" fmla="*/ 497865 h 6857947"/>
              <a:gd name="connsiteX2836" fmla="*/ 2466947 w 12191906"/>
              <a:gd name="connsiteY2836" fmla="*/ 498422 h 6857947"/>
              <a:gd name="connsiteX2837" fmla="*/ 2469633 w 12191906"/>
              <a:gd name="connsiteY2837" fmla="*/ 512882 h 6857947"/>
              <a:gd name="connsiteX2838" fmla="*/ 2472631 w 12191906"/>
              <a:gd name="connsiteY2838" fmla="*/ 512325 h 6857947"/>
              <a:gd name="connsiteX2839" fmla="*/ 2469943 w 12191906"/>
              <a:gd name="connsiteY2839" fmla="*/ 497865 h 6857947"/>
              <a:gd name="connsiteX2840" fmla="*/ 3306895 w 12191906"/>
              <a:gd name="connsiteY2840" fmla="*/ 492307 h 6857947"/>
              <a:gd name="connsiteX2841" fmla="*/ 3303010 w 12191906"/>
              <a:gd name="connsiteY2841" fmla="*/ 505412 h 6857947"/>
              <a:gd name="connsiteX2842" fmla="*/ 3297830 w 12191906"/>
              <a:gd name="connsiteY2842" fmla="*/ 493982 h 6857947"/>
              <a:gd name="connsiteX2843" fmla="*/ 3306895 w 12191906"/>
              <a:gd name="connsiteY2843" fmla="*/ 492307 h 6857947"/>
              <a:gd name="connsiteX2844" fmla="*/ 3618648 w 12191906"/>
              <a:gd name="connsiteY2844" fmla="*/ 488957 h 6857947"/>
              <a:gd name="connsiteX2845" fmla="*/ 3643409 w 12191906"/>
              <a:gd name="connsiteY2845" fmla="*/ 534144 h 6857947"/>
              <a:gd name="connsiteX2846" fmla="*/ 3635789 w 12191906"/>
              <a:gd name="connsiteY2846" fmla="*/ 590075 h 6857947"/>
              <a:gd name="connsiteX2847" fmla="*/ 3658799 w 12191906"/>
              <a:gd name="connsiteY2847" fmla="*/ 616287 h 6857947"/>
              <a:gd name="connsiteX2848" fmla="*/ 3642571 w 12191906"/>
              <a:gd name="connsiteY2848" fmla="*/ 629926 h 6857947"/>
              <a:gd name="connsiteX2849" fmla="*/ 3654913 w 12191906"/>
              <a:gd name="connsiteY2849" fmla="*/ 696601 h 6857947"/>
              <a:gd name="connsiteX2850" fmla="*/ 3623677 w 12191906"/>
              <a:gd name="connsiteY2850" fmla="*/ 726624 h 6857947"/>
              <a:gd name="connsiteX2851" fmla="*/ 3622381 w 12191906"/>
              <a:gd name="connsiteY2851" fmla="*/ 666807 h 6857947"/>
              <a:gd name="connsiteX2852" fmla="*/ 3595030 w 12191906"/>
              <a:gd name="connsiteY2852" fmla="*/ 642957 h 6857947"/>
              <a:gd name="connsiteX2853" fmla="*/ 3631753 w 12191906"/>
              <a:gd name="connsiteY2853" fmla="*/ 600590 h 6857947"/>
              <a:gd name="connsiteX2854" fmla="*/ 3603410 w 12191906"/>
              <a:gd name="connsiteY2854" fmla="*/ 577426 h 6857947"/>
              <a:gd name="connsiteX2855" fmla="*/ 3584288 w 12191906"/>
              <a:gd name="connsiteY2855" fmla="*/ 535363 h 6857947"/>
              <a:gd name="connsiteX2856" fmla="*/ 3604554 w 12191906"/>
              <a:gd name="connsiteY2856" fmla="*/ 555785 h 6857947"/>
              <a:gd name="connsiteX2857" fmla="*/ 3618648 w 12191906"/>
              <a:gd name="connsiteY2857" fmla="*/ 488957 h 6857947"/>
              <a:gd name="connsiteX2858" fmla="*/ 3415411 w 12191906"/>
              <a:gd name="connsiteY2858" fmla="*/ 487200 h 6857947"/>
              <a:gd name="connsiteX2859" fmla="*/ 3412362 w 12191906"/>
              <a:gd name="connsiteY2859" fmla="*/ 487733 h 6857947"/>
              <a:gd name="connsiteX2860" fmla="*/ 3415030 w 12191906"/>
              <a:gd name="connsiteY2860" fmla="*/ 502211 h 6857947"/>
              <a:gd name="connsiteX2861" fmla="*/ 3418078 w 12191906"/>
              <a:gd name="connsiteY2861" fmla="*/ 501678 h 6857947"/>
              <a:gd name="connsiteX2862" fmla="*/ 3415411 w 12191906"/>
              <a:gd name="connsiteY2862" fmla="*/ 487200 h 6857947"/>
              <a:gd name="connsiteX2863" fmla="*/ 2702114 w 12191906"/>
              <a:gd name="connsiteY2863" fmla="*/ 484798 h 6857947"/>
              <a:gd name="connsiteX2864" fmla="*/ 2699117 w 12191906"/>
              <a:gd name="connsiteY2864" fmla="*/ 485354 h 6857947"/>
              <a:gd name="connsiteX2865" fmla="*/ 2701818 w 12191906"/>
              <a:gd name="connsiteY2865" fmla="*/ 499889 h 6857947"/>
              <a:gd name="connsiteX2866" fmla="*/ 2704815 w 12191906"/>
              <a:gd name="connsiteY2866" fmla="*/ 499332 h 6857947"/>
              <a:gd name="connsiteX2867" fmla="*/ 2702114 w 12191906"/>
              <a:gd name="connsiteY2867" fmla="*/ 484798 h 6857947"/>
              <a:gd name="connsiteX2868" fmla="*/ 3056914 w 12191906"/>
              <a:gd name="connsiteY2868" fmla="*/ 480205 h 6857947"/>
              <a:gd name="connsiteX2869" fmla="*/ 3055161 w 12191906"/>
              <a:gd name="connsiteY2869" fmla="*/ 495445 h 6857947"/>
              <a:gd name="connsiteX2870" fmla="*/ 3052875 w 12191906"/>
              <a:gd name="connsiteY2870" fmla="*/ 492930 h 6857947"/>
              <a:gd name="connsiteX2871" fmla="*/ 3047312 w 12191906"/>
              <a:gd name="connsiteY2871" fmla="*/ 504360 h 6857947"/>
              <a:gd name="connsiteX2872" fmla="*/ 3051046 w 12191906"/>
              <a:gd name="connsiteY2872" fmla="*/ 508399 h 6857947"/>
              <a:gd name="connsiteX2873" fmla="*/ 3052875 w 12191906"/>
              <a:gd name="connsiteY2873" fmla="*/ 493235 h 6857947"/>
              <a:gd name="connsiteX2874" fmla="*/ 3055161 w 12191906"/>
              <a:gd name="connsiteY2874" fmla="*/ 495750 h 6857947"/>
              <a:gd name="connsiteX2875" fmla="*/ 3060649 w 12191906"/>
              <a:gd name="connsiteY2875" fmla="*/ 484244 h 6857947"/>
              <a:gd name="connsiteX2876" fmla="*/ 3056914 w 12191906"/>
              <a:gd name="connsiteY2876" fmla="*/ 480205 h 6857947"/>
              <a:gd name="connsiteX2877" fmla="*/ 2741077 w 12191906"/>
              <a:gd name="connsiteY2877" fmla="*/ 479410 h 6857947"/>
              <a:gd name="connsiteX2878" fmla="*/ 2749229 w 12191906"/>
              <a:gd name="connsiteY2878" fmla="*/ 489621 h 6857947"/>
              <a:gd name="connsiteX2879" fmla="*/ 2751212 w 12191906"/>
              <a:gd name="connsiteY2879" fmla="*/ 484515 h 6857947"/>
              <a:gd name="connsiteX2880" fmla="*/ 2741077 w 12191906"/>
              <a:gd name="connsiteY2880" fmla="*/ 479410 h 6857947"/>
              <a:gd name="connsiteX2881" fmla="*/ 2741306 w 12191906"/>
              <a:gd name="connsiteY2881" fmla="*/ 477201 h 6857947"/>
              <a:gd name="connsiteX2882" fmla="*/ 2734372 w 12191906"/>
              <a:gd name="connsiteY2882" fmla="*/ 479106 h 6857947"/>
              <a:gd name="connsiteX2883" fmla="*/ 2741002 w 12191906"/>
              <a:gd name="connsiteY2883" fmla="*/ 479335 h 6857947"/>
              <a:gd name="connsiteX2884" fmla="*/ 2740620 w 12191906"/>
              <a:gd name="connsiteY2884" fmla="*/ 478877 h 6857947"/>
              <a:gd name="connsiteX2885" fmla="*/ 2741306 w 12191906"/>
              <a:gd name="connsiteY2885" fmla="*/ 477201 h 6857947"/>
              <a:gd name="connsiteX2886" fmla="*/ 3073432 w 12191906"/>
              <a:gd name="connsiteY2886" fmla="*/ 477148 h 6857947"/>
              <a:gd name="connsiteX2887" fmla="*/ 3071450 w 12191906"/>
              <a:gd name="connsiteY2887" fmla="*/ 482253 h 6857947"/>
              <a:gd name="connsiteX2888" fmla="*/ 3081814 w 12191906"/>
              <a:gd name="connsiteY2888" fmla="*/ 487664 h 6857947"/>
              <a:gd name="connsiteX2889" fmla="*/ 3080519 w 12191906"/>
              <a:gd name="connsiteY2889" fmla="*/ 490788 h 6857947"/>
              <a:gd name="connsiteX2890" fmla="*/ 3080681 w 12191906"/>
              <a:gd name="connsiteY2890" fmla="*/ 490990 h 6857947"/>
              <a:gd name="connsiteX2891" fmla="*/ 3080671 w 12191906"/>
              <a:gd name="connsiteY2891" fmla="*/ 491016 h 6857947"/>
              <a:gd name="connsiteX2892" fmla="*/ 3080723 w 12191906"/>
              <a:gd name="connsiteY2892" fmla="*/ 491042 h 6857947"/>
              <a:gd name="connsiteX2893" fmla="*/ 3089054 w 12191906"/>
              <a:gd name="connsiteY2893" fmla="*/ 501456 h 6857947"/>
              <a:gd name="connsiteX2894" fmla="*/ 3091035 w 12191906"/>
              <a:gd name="connsiteY2894" fmla="*/ 496350 h 6857947"/>
              <a:gd name="connsiteX2895" fmla="*/ 3080723 w 12191906"/>
              <a:gd name="connsiteY2895" fmla="*/ 491042 h 6857947"/>
              <a:gd name="connsiteX2896" fmla="*/ 3080681 w 12191906"/>
              <a:gd name="connsiteY2896" fmla="*/ 490990 h 6857947"/>
              <a:gd name="connsiteX2897" fmla="*/ 3081967 w 12191906"/>
              <a:gd name="connsiteY2897" fmla="*/ 487816 h 6857947"/>
              <a:gd name="connsiteX2898" fmla="*/ 3073432 w 12191906"/>
              <a:gd name="connsiteY2898" fmla="*/ 477148 h 6857947"/>
              <a:gd name="connsiteX2899" fmla="*/ 2741763 w 12191906"/>
              <a:gd name="connsiteY2899" fmla="*/ 476059 h 6857947"/>
              <a:gd name="connsiteX2900" fmla="*/ 2741306 w 12191906"/>
              <a:gd name="connsiteY2900" fmla="*/ 477278 h 6857947"/>
              <a:gd name="connsiteX2901" fmla="*/ 2742067 w 12191906"/>
              <a:gd name="connsiteY2901" fmla="*/ 477050 h 6857947"/>
              <a:gd name="connsiteX2902" fmla="*/ 2741763 w 12191906"/>
              <a:gd name="connsiteY2902" fmla="*/ 476059 h 6857947"/>
              <a:gd name="connsiteX2903" fmla="*/ 2741611 w 12191906"/>
              <a:gd name="connsiteY2903" fmla="*/ 475524 h 6857947"/>
              <a:gd name="connsiteX2904" fmla="*/ 2741763 w 12191906"/>
              <a:gd name="connsiteY2904" fmla="*/ 476057 h 6857947"/>
              <a:gd name="connsiteX2905" fmla="*/ 2741916 w 12191906"/>
              <a:gd name="connsiteY2905" fmla="*/ 475753 h 6857947"/>
              <a:gd name="connsiteX2906" fmla="*/ 2741611 w 12191906"/>
              <a:gd name="connsiteY2906" fmla="*/ 475524 h 6857947"/>
              <a:gd name="connsiteX2907" fmla="*/ 3238563 w 12191906"/>
              <a:gd name="connsiteY2907" fmla="*/ 473873 h 6857947"/>
              <a:gd name="connsiteX2908" fmla="*/ 3248620 w 12191906"/>
              <a:gd name="connsiteY2908" fmla="*/ 528051 h 6857947"/>
              <a:gd name="connsiteX2909" fmla="*/ 3262793 w 12191906"/>
              <a:gd name="connsiteY2909" fmla="*/ 477759 h 6857947"/>
              <a:gd name="connsiteX2910" fmla="*/ 3238563 w 12191906"/>
              <a:gd name="connsiteY2910" fmla="*/ 473873 h 6857947"/>
              <a:gd name="connsiteX2911" fmla="*/ 3705726 w 12191906"/>
              <a:gd name="connsiteY2911" fmla="*/ 468229 h 6857947"/>
              <a:gd name="connsiteX2912" fmla="*/ 3696658 w 12191906"/>
              <a:gd name="connsiteY2912" fmla="*/ 469905 h 6857947"/>
              <a:gd name="connsiteX2913" fmla="*/ 3697572 w 12191906"/>
              <a:gd name="connsiteY2913" fmla="*/ 474782 h 6857947"/>
              <a:gd name="connsiteX2914" fmla="*/ 3706640 w 12191906"/>
              <a:gd name="connsiteY2914" fmla="*/ 473106 h 6857947"/>
              <a:gd name="connsiteX2915" fmla="*/ 3705726 w 12191906"/>
              <a:gd name="connsiteY2915" fmla="*/ 468229 h 6857947"/>
              <a:gd name="connsiteX2916" fmla="*/ 3281161 w 12191906"/>
              <a:gd name="connsiteY2916" fmla="*/ 466787 h 6857947"/>
              <a:gd name="connsiteX2917" fmla="*/ 3266985 w 12191906"/>
              <a:gd name="connsiteY2917" fmla="*/ 474864 h 6857947"/>
              <a:gd name="connsiteX2918" fmla="*/ 3268892 w 12191906"/>
              <a:gd name="connsiteY2918" fmla="*/ 481875 h 6857947"/>
              <a:gd name="connsiteX2919" fmla="*/ 3283983 w 12191906"/>
              <a:gd name="connsiteY2919" fmla="*/ 479055 h 6857947"/>
              <a:gd name="connsiteX2920" fmla="*/ 3281161 w 12191906"/>
              <a:gd name="connsiteY2920" fmla="*/ 466787 h 6857947"/>
              <a:gd name="connsiteX2921" fmla="*/ 3404819 w 12191906"/>
              <a:gd name="connsiteY2921" fmla="*/ 464112 h 6857947"/>
              <a:gd name="connsiteX2922" fmla="*/ 3395750 w 12191906"/>
              <a:gd name="connsiteY2922" fmla="*/ 465788 h 6857947"/>
              <a:gd name="connsiteX2923" fmla="*/ 3396665 w 12191906"/>
              <a:gd name="connsiteY2923" fmla="*/ 470665 h 6857947"/>
              <a:gd name="connsiteX2924" fmla="*/ 3405733 w 12191906"/>
              <a:gd name="connsiteY2924" fmla="*/ 468989 h 6857947"/>
              <a:gd name="connsiteX2925" fmla="*/ 3404819 w 12191906"/>
              <a:gd name="connsiteY2925" fmla="*/ 464112 h 6857947"/>
              <a:gd name="connsiteX2926" fmla="*/ 3792582 w 12191906"/>
              <a:gd name="connsiteY2926" fmla="*/ 460763 h 6857947"/>
              <a:gd name="connsiteX2927" fmla="*/ 3786182 w 12191906"/>
              <a:gd name="connsiteY2927" fmla="*/ 497644 h 6857947"/>
              <a:gd name="connsiteX2928" fmla="*/ 3798602 w 12191906"/>
              <a:gd name="connsiteY2928" fmla="*/ 564472 h 6857947"/>
              <a:gd name="connsiteX2929" fmla="*/ 3774755 w 12191906"/>
              <a:gd name="connsiteY2929" fmla="*/ 568891 h 6857947"/>
              <a:gd name="connsiteX2930" fmla="*/ 3770183 w 12191906"/>
              <a:gd name="connsiteY2930" fmla="*/ 517304 h 6857947"/>
              <a:gd name="connsiteX2931" fmla="*/ 3757003 w 12191906"/>
              <a:gd name="connsiteY2931" fmla="*/ 468536 h 6857947"/>
              <a:gd name="connsiteX2932" fmla="*/ 3771097 w 12191906"/>
              <a:gd name="connsiteY2932" fmla="*/ 482938 h 6857947"/>
              <a:gd name="connsiteX2933" fmla="*/ 3792582 w 12191906"/>
              <a:gd name="connsiteY2933" fmla="*/ 460763 h 6857947"/>
              <a:gd name="connsiteX2934" fmla="*/ 3299764 w 12191906"/>
              <a:gd name="connsiteY2934" fmla="*/ 453696 h 6857947"/>
              <a:gd name="connsiteX2935" fmla="*/ 3290700 w 12191906"/>
              <a:gd name="connsiteY2935" fmla="*/ 455381 h 6857947"/>
              <a:gd name="connsiteX2936" fmla="*/ 3291605 w 12191906"/>
              <a:gd name="connsiteY2936" fmla="*/ 460251 h 6857947"/>
              <a:gd name="connsiteX2937" fmla="*/ 3300669 w 12191906"/>
              <a:gd name="connsiteY2937" fmla="*/ 458566 h 6857947"/>
              <a:gd name="connsiteX2938" fmla="*/ 3299764 w 12191906"/>
              <a:gd name="connsiteY2938" fmla="*/ 453696 h 6857947"/>
              <a:gd name="connsiteX2939" fmla="*/ 2733380 w 12191906"/>
              <a:gd name="connsiteY2939" fmla="*/ 449311 h 6857947"/>
              <a:gd name="connsiteX2940" fmla="*/ 2727746 w 12191906"/>
              <a:gd name="connsiteY2940" fmla="*/ 451673 h 6857947"/>
              <a:gd name="connsiteX2941" fmla="*/ 2741610 w 12191906"/>
              <a:gd name="connsiteY2941" fmla="*/ 475448 h 6857947"/>
              <a:gd name="connsiteX2942" fmla="*/ 2733380 w 12191906"/>
              <a:gd name="connsiteY2942" fmla="*/ 449311 h 6857947"/>
              <a:gd name="connsiteX2943" fmla="*/ 3065982 w 12191906"/>
              <a:gd name="connsiteY2943" fmla="*/ 436467 h 6857947"/>
              <a:gd name="connsiteX2944" fmla="*/ 3088614 w 12191906"/>
              <a:gd name="connsiteY2944" fmla="*/ 452012 h 6857947"/>
              <a:gd name="connsiteX2945" fmla="*/ 3065982 w 12191906"/>
              <a:gd name="connsiteY2945" fmla="*/ 436467 h 6857947"/>
              <a:gd name="connsiteX2946" fmla="*/ 2563740 w 12191906"/>
              <a:gd name="connsiteY2946" fmla="*/ 436425 h 6857947"/>
              <a:gd name="connsiteX2947" fmla="*/ 2550178 w 12191906"/>
              <a:gd name="connsiteY2947" fmla="*/ 450598 h 6857947"/>
              <a:gd name="connsiteX2948" fmla="*/ 2546901 w 12191906"/>
              <a:gd name="connsiteY2948" fmla="*/ 442064 h 6857947"/>
              <a:gd name="connsiteX2949" fmla="*/ 2549339 w 12191906"/>
              <a:gd name="connsiteY2949" fmla="*/ 453037 h 6857947"/>
              <a:gd name="connsiteX2950" fmla="*/ 2549264 w 12191906"/>
              <a:gd name="connsiteY2950" fmla="*/ 453265 h 6857947"/>
              <a:gd name="connsiteX2951" fmla="*/ 2542405 w 12191906"/>
              <a:gd name="connsiteY2951" fmla="*/ 465076 h 6857947"/>
              <a:gd name="connsiteX2952" fmla="*/ 2541947 w 12191906"/>
              <a:gd name="connsiteY2952" fmla="*/ 514606 h 6857947"/>
              <a:gd name="connsiteX2953" fmla="*/ 2563894 w 12191906"/>
              <a:gd name="connsiteY2953" fmla="*/ 479097 h 6857947"/>
              <a:gd name="connsiteX2954" fmla="*/ 2551321 w 12191906"/>
              <a:gd name="connsiteY2954" fmla="*/ 453494 h 6857947"/>
              <a:gd name="connsiteX2955" fmla="*/ 2566255 w 12191906"/>
              <a:gd name="connsiteY2955" fmla="*/ 445569 h 6857947"/>
              <a:gd name="connsiteX2956" fmla="*/ 2563740 w 12191906"/>
              <a:gd name="connsiteY2956" fmla="*/ 436425 h 6857947"/>
              <a:gd name="connsiteX2957" fmla="*/ 2712098 w 12191906"/>
              <a:gd name="connsiteY2957" fmla="*/ 434176 h 6857947"/>
              <a:gd name="connsiteX2958" fmla="*/ 2696553 w 12191906"/>
              <a:gd name="connsiteY2958" fmla="*/ 475172 h 6857947"/>
              <a:gd name="connsiteX2959" fmla="*/ 2720637 w 12191906"/>
              <a:gd name="connsiteY2959" fmla="*/ 461684 h 6857947"/>
              <a:gd name="connsiteX2960" fmla="*/ 2712098 w 12191906"/>
              <a:gd name="connsiteY2960" fmla="*/ 434176 h 6857947"/>
              <a:gd name="connsiteX2961" fmla="*/ 3227134 w 12191906"/>
              <a:gd name="connsiteY2961" fmla="*/ 433793 h 6857947"/>
              <a:gd name="connsiteX2962" fmla="*/ 3223019 w 12191906"/>
              <a:gd name="connsiteY2962" fmla="*/ 435698 h 6857947"/>
              <a:gd name="connsiteX2963" fmla="*/ 3227515 w 12191906"/>
              <a:gd name="connsiteY2963" fmla="*/ 459701 h 6857947"/>
              <a:gd name="connsiteX2964" fmla="*/ 3235059 w 12191906"/>
              <a:gd name="connsiteY2964" fmla="*/ 456805 h 6857947"/>
              <a:gd name="connsiteX2965" fmla="*/ 3227134 w 12191906"/>
              <a:gd name="connsiteY2965" fmla="*/ 433793 h 6857947"/>
              <a:gd name="connsiteX2966" fmla="*/ 3185750 w 12191906"/>
              <a:gd name="connsiteY2966" fmla="*/ 426247 h 6857947"/>
              <a:gd name="connsiteX2967" fmla="*/ 3183845 w 12191906"/>
              <a:gd name="connsiteY2967" fmla="*/ 431351 h 6857947"/>
              <a:gd name="connsiteX2968" fmla="*/ 3194130 w 12191906"/>
              <a:gd name="connsiteY2968" fmla="*/ 436721 h 6857947"/>
              <a:gd name="connsiteX2969" fmla="*/ 3194194 w 12191906"/>
              <a:gd name="connsiteY2969" fmla="*/ 436801 h 6857947"/>
              <a:gd name="connsiteX2970" fmla="*/ 3192989 w 12191906"/>
              <a:gd name="connsiteY2970" fmla="*/ 439886 h 6857947"/>
              <a:gd name="connsiteX2971" fmla="*/ 3193099 w 12191906"/>
              <a:gd name="connsiteY2971" fmla="*/ 440025 h 6857947"/>
              <a:gd name="connsiteX2972" fmla="*/ 3193065 w 12191906"/>
              <a:gd name="connsiteY2972" fmla="*/ 440114 h 6857947"/>
              <a:gd name="connsiteX2973" fmla="*/ 3193243 w 12191906"/>
              <a:gd name="connsiteY2973" fmla="*/ 440206 h 6857947"/>
              <a:gd name="connsiteX2974" fmla="*/ 3201448 w 12191906"/>
              <a:gd name="connsiteY2974" fmla="*/ 450554 h 6857947"/>
              <a:gd name="connsiteX2975" fmla="*/ 3203429 w 12191906"/>
              <a:gd name="connsiteY2975" fmla="*/ 445448 h 6857947"/>
              <a:gd name="connsiteX2976" fmla="*/ 3193243 w 12191906"/>
              <a:gd name="connsiteY2976" fmla="*/ 440206 h 6857947"/>
              <a:gd name="connsiteX2977" fmla="*/ 3193099 w 12191906"/>
              <a:gd name="connsiteY2977" fmla="*/ 440025 h 6857947"/>
              <a:gd name="connsiteX2978" fmla="*/ 3194284 w 12191906"/>
              <a:gd name="connsiteY2978" fmla="*/ 436915 h 6857947"/>
              <a:gd name="connsiteX2979" fmla="*/ 3194194 w 12191906"/>
              <a:gd name="connsiteY2979" fmla="*/ 436801 h 6857947"/>
              <a:gd name="connsiteX2980" fmla="*/ 3194208 w 12191906"/>
              <a:gd name="connsiteY2980" fmla="*/ 436762 h 6857947"/>
              <a:gd name="connsiteX2981" fmla="*/ 3194130 w 12191906"/>
              <a:gd name="connsiteY2981" fmla="*/ 436721 h 6857947"/>
              <a:gd name="connsiteX2982" fmla="*/ 3185750 w 12191906"/>
              <a:gd name="connsiteY2982" fmla="*/ 426247 h 6857947"/>
              <a:gd name="connsiteX2983" fmla="*/ 2727899 w 12191906"/>
              <a:gd name="connsiteY2983" fmla="*/ 404963 h 6857947"/>
              <a:gd name="connsiteX2984" fmla="*/ 2739630 w 12191906"/>
              <a:gd name="connsiteY2984" fmla="*/ 417765 h 6857947"/>
              <a:gd name="connsiteX2985" fmla="*/ 2730631 w 12191906"/>
              <a:gd name="connsiteY2985" fmla="*/ 419430 h 6857947"/>
              <a:gd name="connsiteX2986" fmla="*/ 2730551 w 12191906"/>
              <a:gd name="connsiteY2986" fmla="*/ 419360 h 6857947"/>
              <a:gd name="connsiteX2987" fmla="*/ 2727899 w 12191906"/>
              <a:gd name="connsiteY2987" fmla="*/ 404963 h 6857947"/>
              <a:gd name="connsiteX2988" fmla="*/ 3571716 w 12191906"/>
              <a:gd name="connsiteY2988" fmla="*/ 403157 h 6857947"/>
              <a:gd name="connsiteX2989" fmla="*/ 3572632 w 12191906"/>
              <a:gd name="connsiteY2989" fmla="*/ 408033 h 6857947"/>
              <a:gd name="connsiteX2990" fmla="*/ 3563565 w 12191906"/>
              <a:gd name="connsiteY2990" fmla="*/ 409710 h 6857947"/>
              <a:gd name="connsiteX2991" fmla="*/ 3562651 w 12191906"/>
              <a:gd name="connsiteY2991" fmla="*/ 404834 h 6857947"/>
              <a:gd name="connsiteX2992" fmla="*/ 3571716 w 12191906"/>
              <a:gd name="connsiteY2992" fmla="*/ 403157 h 6857947"/>
              <a:gd name="connsiteX2993" fmla="*/ 3384318 w 12191906"/>
              <a:gd name="connsiteY2993" fmla="*/ 402162 h 6857947"/>
              <a:gd name="connsiteX2994" fmla="*/ 3383327 w 12191906"/>
              <a:gd name="connsiteY2994" fmla="*/ 404524 h 6857947"/>
              <a:gd name="connsiteX2995" fmla="*/ 3391939 w 12191906"/>
              <a:gd name="connsiteY2995" fmla="*/ 415192 h 6857947"/>
              <a:gd name="connsiteX2996" fmla="*/ 3393921 w 12191906"/>
              <a:gd name="connsiteY2996" fmla="*/ 410087 h 6857947"/>
              <a:gd name="connsiteX2997" fmla="*/ 3384318 w 12191906"/>
              <a:gd name="connsiteY2997" fmla="*/ 402162 h 6857947"/>
              <a:gd name="connsiteX2998" fmla="*/ 3307845 w 12191906"/>
              <a:gd name="connsiteY2998" fmla="*/ 401836 h 6857947"/>
              <a:gd name="connsiteX2999" fmla="*/ 3290930 w 12191906"/>
              <a:gd name="connsiteY2999" fmla="*/ 407170 h 6857947"/>
              <a:gd name="connsiteX3000" fmla="*/ 3297864 w 12191906"/>
              <a:gd name="connsiteY3000" fmla="*/ 434145 h 6857947"/>
              <a:gd name="connsiteX3001" fmla="*/ 3312874 w 12191906"/>
              <a:gd name="connsiteY3001" fmla="*/ 429192 h 6857947"/>
              <a:gd name="connsiteX3002" fmla="*/ 3307845 w 12191906"/>
              <a:gd name="connsiteY3002" fmla="*/ 401836 h 6857947"/>
              <a:gd name="connsiteX3003" fmla="*/ 3252452 w 12191906"/>
              <a:gd name="connsiteY3003" fmla="*/ 401241 h 6857947"/>
              <a:gd name="connsiteX3004" fmla="*/ 3234322 w 12191906"/>
              <a:gd name="connsiteY3004" fmla="*/ 404608 h 6857947"/>
              <a:gd name="connsiteX3005" fmla="*/ 3235670 w 12191906"/>
              <a:gd name="connsiteY3005" fmla="*/ 411875 h 6857947"/>
              <a:gd name="connsiteX3006" fmla="*/ 3253803 w 12191906"/>
              <a:gd name="connsiteY3006" fmla="*/ 408508 h 6857947"/>
              <a:gd name="connsiteX3007" fmla="*/ 3252452 w 12191906"/>
              <a:gd name="connsiteY3007" fmla="*/ 401241 h 6857947"/>
              <a:gd name="connsiteX3008" fmla="*/ 2911631 w 12191906"/>
              <a:gd name="connsiteY3008" fmla="*/ 400876 h 6857947"/>
              <a:gd name="connsiteX3009" fmla="*/ 2908632 w 12191906"/>
              <a:gd name="connsiteY3009" fmla="*/ 401433 h 6857947"/>
              <a:gd name="connsiteX3010" fmla="*/ 2911335 w 12191906"/>
              <a:gd name="connsiteY3010" fmla="*/ 415967 h 6857947"/>
              <a:gd name="connsiteX3011" fmla="*/ 2914331 w 12191906"/>
              <a:gd name="connsiteY3011" fmla="*/ 415411 h 6857947"/>
              <a:gd name="connsiteX3012" fmla="*/ 2911631 w 12191906"/>
              <a:gd name="connsiteY3012" fmla="*/ 400876 h 6857947"/>
              <a:gd name="connsiteX3013" fmla="*/ 3307617 w 12191906"/>
              <a:gd name="connsiteY3013" fmla="*/ 400845 h 6857947"/>
              <a:gd name="connsiteX3014" fmla="*/ 3307846 w 12191906"/>
              <a:gd name="connsiteY3014" fmla="*/ 401759 h 6857947"/>
              <a:gd name="connsiteX3015" fmla="*/ 3308303 w 12191906"/>
              <a:gd name="connsiteY3015" fmla="*/ 401607 h 6857947"/>
              <a:gd name="connsiteX3016" fmla="*/ 3307617 w 12191906"/>
              <a:gd name="connsiteY3016" fmla="*/ 400845 h 6857947"/>
              <a:gd name="connsiteX3017" fmla="*/ 2760658 w 12191906"/>
              <a:gd name="connsiteY3017" fmla="*/ 400239 h 6857947"/>
              <a:gd name="connsiteX3018" fmla="*/ 2757763 w 12191906"/>
              <a:gd name="connsiteY3018" fmla="*/ 414336 h 6857947"/>
              <a:gd name="connsiteX3019" fmla="*/ 2757611 w 12191906"/>
              <a:gd name="connsiteY3019" fmla="*/ 414336 h 6857947"/>
              <a:gd name="connsiteX3020" fmla="*/ 2758829 w 12191906"/>
              <a:gd name="connsiteY3020" fmla="*/ 415708 h 6857947"/>
              <a:gd name="connsiteX3021" fmla="*/ 2764393 w 12191906"/>
              <a:gd name="connsiteY3021" fmla="*/ 404278 h 6857947"/>
              <a:gd name="connsiteX3022" fmla="*/ 2760658 w 12191906"/>
              <a:gd name="connsiteY3022" fmla="*/ 400239 h 6857947"/>
              <a:gd name="connsiteX3023" fmla="*/ 3173547 w 12191906"/>
              <a:gd name="connsiteY3023" fmla="*/ 397247 h 6857947"/>
              <a:gd name="connsiteX3024" fmla="*/ 3170551 w 12191906"/>
              <a:gd name="connsiteY3024" fmla="*/ 397803 h 6857947"/>
              <a:gd name="connsiteX3025" fmla="*/ 3173249 w 12191906"/>
              <a:gd name="connsiteY3025" fmla="*/ 412338 h 6857947"/>
              <a:gd name="connsiteX3026" fmla="*/ 3176245 w 12191906"/>
              <a:gd name="connsiteY3026" fmla="*/ 411781 h 6857947"/>
              <a:gd name="connsiteX3027" fmla="*/ 3173547 w 12191906"/>
              <a:gd name="connsiteY3027" fmla="*/ 397247 h 6857947"/>
              <a:gd name="connsiteX3028" fmla="*/ 2732390 w 12191906"/>
              <a:gd name="connsiteY3028" fmla="*/ 389647 h 6857947"/>
              <a:gd name="connsiteX3029" fmla="*/ 2727899 w 12191906"/>
              <a:gd name="connsiteY3029" fmla="*/ 404963 h 6857947"/>
              <a:gd name="connsiteX3030" fmla="*/ 2721265 w 12191906"/>
              <a:gd name="connsiteY3030" fmla="*/ 411135 h 6857947"/>
              <a:gd name="connsiteX3031" fmla="*/ 2730551 w 12191906"/>
              <a:gd name="connsiteY3031" fmla="*/ 419360 h 6857947"/>
              <a:gd name="connsiteX3032" fmla="*/ 2730568 w 12191906"/>
              <a:gd name="connsiteY3032" fmla="*/ 419441 h 6857947"/>
              <a:gd name="connsiteX3033" fmla="*/ 2730631 w 12191906"/>
              <a:gd name="connsiteY3033" fmla="*/ 419430 h 6857947"/>
              <a:gd name="connsiteX3034" fmla="*/ 2730642 w 12191906"/>
              <a:gd name="connsiteY3034" fmla="*/ 419441 h 6857947"/>
              <a:gd name="connsiteX3035" fmla="*/ 2735820 w 12191906"/>
              <a:gd name="connsiteY3035" fmla="*/ 430947 h 6857947"/>
              <a:gd name="connsiteX3036" fmla="*/ 2739630 w 12191906"/>
              <a:gd name="connsiteY3036" fmla="*/ 417765 h 6857947"/>
              <a:gd name="connsiteX3037" fmla="*/ 2748696 w 12191906"/>
              <a:gd name="connsiteY3037" fmla="*/ 416088 h 6857947"/>
              <a:gd name="connsiteX3038" fmla="*/ 2753879 w 12191906"/>
              <a:gd name="connsiteY3038" fmla="*/ 427594 h 6857947"/>
              <a:gd name="connsiteX3039" fmla="*/ 2756392 w 12191906"/>
              <a:gd name="connsiteY3039" fmla="*/ 414641 h 6857947"/>
              <a:gd name="connsiteX3040" fmla="*/ 2757610 w 12191906"/>
              <a:gd name="connsiteY3040" fmla="*/ 414412 h 6857947"/>
              <a:gd name="connsiteX3041" fmla="*/ 2756544 w 12191906"/>
              <a:gd name="connsiteY3041" fmla="*/ 413269 h 6857947"/>
              <a:gd name="connsiteX3042" fmla="*/ 2756392 w 12191906"/>
              <a:gd name="connsiteY3042" fmla="*/ 414640 h 6857947"/>
              <a:gd name="connsiteX3043" fmla="*/ 2748696 w 12191906"/>
              <a:gd name="connsiteY3043" fmla="*/ 416088 h 6857947"/>
              <a:gd name="connsiteX3044" fmla="*/ 2743972 w 12191906"/>
              <a:gd name="connsiteY3044" fmla="*/ 390561 h 6857947"/>
              <a:gd name="connsiteX3045" fmla="*/ 2732390 w 12191906"/>
              <a:gd name="connsiteY3045" fmla="*/ 389647 h 6857947"/>
              <a:gd name="connsiteX3046" fmla="*/ 2590251 w 12191906"/>
              <a:gd name="connsiteY3046" fmla="*/ 388415 h 6857947"/>
              <a:gd name="connsiteX3047" fmla="*/ 2586365 w 12191906"/>
              <a:gd name="connsiteY3047" fmla="*/ 427506 h 6857947"/>
              <a:gd name="connsiteX3048" fmla="*/ 2601148 w 12191906"/>
              <a:gd name="connsiteY3048" fmla="*/ 424762 h 6857947"/>
              <a:gd name="connsiteX3049" fmla="*/ 2590251 w 12191906"/>
              <a:gd name="connsiteY3049" fmla="*/ 388415 h 6857947"/>
              <a:gd name="connsiteX3050" fmla="*/ 3311730 w 12191906"/>
              <a:gd name="connsiteY3050" fmla="*/ 387815 h 6857947"/>
              <a:gd name="connsiteX3051" fmla="*/ 3309063 w 12191906"/>
              <a:gd name="connsiteY3051" fmla="*/ 401302 h 6857947"/>
              <a:gd name="connsiteX3052" fmla="*/ 3308301 w 12191906"/>
              <a:gd name="connsiteY3052" fmla="*/ 401531 h 6857947"/>
              <a:gd name="connsiteX3053" fmla="*/ 3309901 w 12191906"/>
              <a:gd name="connsiteY3053" fmla="*/ 403284 h 6857947"/>
              <a:gd name="connsiteX3054" fmla="*/ 3315463 w 12191906"/>
              <a:gd name="connsiteY3054" fmla="*/ 391854 h 6857947"/>
              <a:gd name="connsiteX3055" fmla="*/ 3311730 w 12191906"/>
              <a:gd name="connsiteY3055" fmla="*/ 387815 h 6857947"/>
              <a:gd name="connsiteX3056" fmla="*/ 3816738 w 12191906"/>
              <a:gd name="connsiteY3056" fmla="*/ 382659 h 6857947"/>
              <a:gd name="connsiteX3057" fmla="*/ 3824434 w 12191906"/>
              <a:gd name="connsiteY3057" fmla="*/ 402243 h 6857947"/>
              <a:gd name="connsiteX3058" fmla="*/ 3817042 w 12191906"/>
              <a:gd name="connsiteY3058" fmla="*/ 419692 h 6857947"/>
              <a:gd name="connsiteX3059" fmla="*/ 3816738 w 12191906"/>
              <a:gd name="connsiteY3059" fmla="*/ 382659 h 6857947"/>
              <a:gd name="connsiteX3060" fmla="*/ 3228732 w 12191906"/>
              <a:gd name="connsiteY3060" fmla="*/ 376871 h 6857947"/>
              <a:gd name="connsiteX3061" fmla="*/ 3200460 w 12191906"/>
              <a:gd name="connsiteY3061" fmla="*/ 424952 h 6857947"/>
              <a:gd name="connsiteX3062" fmla="*/ 3228732 w 12191906"/>
              <a:gd name="connsiteY3062" fmla="*/ 376871 h 6857947"/>
              <a:gd name="connsiteX3063" fmla="*/ 3596478 w 12191906"/>
              <a:gd name="connsiteY3063" fmla="*/ 365514 h 6857947"/>
              <a:gd name="connsiteX3064" fmla="*/ 3634419 w 12191906"/>
              <a:gd name="connsiteY3064" fmla="*/ 380297 h 6857947"/>
              <a:gd name="connsiteX3065" fmla="*/ 3618267 w 12191906"/>
              <a:gd name="connsiteY3065" fmla="*/ 487433 h 6857947"/>
              <a:gd name="connsiteX3066" fmla="*/ 3584592 w 12191906"/>
              <a:gd name="connsiteY3066" fmla="*/ 511513 h 6857947"/>
              <a:gd name="connsiteX3067" fmla="*/ 3576212 w 12191906"/>
              <a:gd name="connsiteY3067" fmla="*/ 466402 h 6857947"/>
              <a:gd name="connsiteX3068" fmla="*/ 3602724 w 12191906"/>
              <a:gd name="connsiteY3068" fmla="*/ 417483 h 6857947"/>
              <a:gd name="connsiteX3069" fmla="*/ 3594116 w 12191906"/>
              <a:gd name="connsiteY3069" fmla="*/ 371229 h 6857947"/>
              <a:gd name="connsiteX3070" fmla="*/ 3596478 w 12191906"/>
              <a:gd name="connsiteY3070" fmla="*/ 365514 h 6857947"/>
              <a:gd name="connsiteX3071" fmla="*/ 3517615 w 12191906"/>
              <a:gd name="connsiteY3071" fmla="*/ 363152 h 6857947"/>
              <a:gd name="connsiteX3072" fmla="*/ 3517614 w 12191906"/>
              <a:gd name="connsiteY3072" fmla="*/ 363200 h 6857947"/>
              <a:gd name="connsiteX3073" fmla="*/ 3517574 w 12191906"/>
              <a:gd name="connsiteY3073" fmla="*/ 363207 h 6857947"/>
              <a:gd name="connsiteX3074" fmla="*/ 3517615 w 12191906"/>
              <a:gd name="connsiteY3074" fmla="*/ 363152 h 6857947"/>
              <a:gd name="connsiteX3075" fmla="*/ 3535601 w 12191906"/>
              <a:gd name="connsiteY3075" fmla="*/ 359876 h 6857947"/>
              <a:gd name="connsiteX3076" fmla="*/ 3546347 w 12191906"/>
              <a:gd name="connsiteY3076" fmla="*/ 417711 h 6857947"/>
              <a:gd name="connsiteX3077" fmla="*/ 3546957 w 12191906"/>
              <a:gd name="connsiteY3077" fmla="*/ 416264 h 6857947"/>
              <a:gd name="connsiteX3078" fmla="*/ 3556251 w 12191906"/>
              <a:gd name="connsiteY3078" fmla="*/ 424949 h 6857947"/>
              <a:gd name="connsiteX3079" fmla="*/ 3554271 w 12191906"/>
              <a:gd name="connsiteY3079" fmla="*/ 430055 h 6857947"/>
              <a:gd name="connsiteX3080" fmla="*/ 3545737 w 12191906"/>
              <a:gd name="connsiteY3080" fmla="*/ 419387 h 6857947"/>
              <a:gd name="connsiteX3081" fmla="*/ 3546271 w 12191906"/>
              <a:gd name="connsiteY3081" fmla="*/ 418092 h 6857947"/>
              <a:gd name="connsiteX3082" fmla="*/ 3523405 w 12191906"/>
              <a:gd name="connsiteY3082" fmla="*/ 443618 h 6857947"/>
              <a:gd name="connsiteX3083" fmla="*/ 3534763 w 12191906"/>
              <a:gd name="connsiteY3083" fmla="*/ 457487 h 6857947"/>
              <a:gd name="connsiteX3084" fmla="*/ 3535831 w 12191906"/>
              <a:gd name="connsiteY3084" fmla="*/ 538945 h 6857947"/>
              <a:gd name="connsiteX3085" fmla="*/ 3541547 w 12191906"/>
              <a:gd name="connsiteY3085" fmla="*/ 548241 h 6857947"/>
              <a:gd name="connsiteX3086" fmla="*/ 3436223 w 12191906"/>
              <a:gd name="connsiteY3086" fmla="*/ 580626 h 6857947"/>
              <a:gd name="connsiteX3087" fmla="*/ 3475698 w 12191906"/>
              <a:gd name="connsiteY3087" fmla="*/ 566148 h 6857947"/>
              <a:gd name="connsiteX3088" fmla="*/ 3490788 w 12191906"/>
              <a:gd name="connsiteY3088" fmla="*/ 525457 h 6857947"/>
              <a:gd name="connsiteX3089" fmla="*/ 3466628 w 12191906"/>
              <a:gd name="connsiteY3089" fmla="*/ 497568 h 6857947"/>
              <a:gd name="connsiteX3090" fmla="*/ 3496276 w 12191906"/>
              <a:gd name="connsiteY3090" fmla="*/ 428836 h 6857947"/>
              <a:gd name="connsiteX3091" fmla="*/ 3517005 w 12191906"/>
              <a:gd name="connsiteY3091" fmla="*/ 421597 h 6857947"/>
              <a:gd name="connsiteX3092" fmla="*/ 3517614 w 12191906"/>
              <a:gd name="connsiteY3092" fmla="*/ 363200 h 6857947"/>
              <a:gd name="connsiteX3093" fmla="*/ 3535601 w 12191906"/>
              <a:gd name="connsiteY3093" fmla="*/ 359876 h 6857947"/>
              <a:gd name="connsiteX3094" fmla="*/ 3079242 w 12191906"/>
              <a:gd name="connsiteY3094" fmla="*/ 359048 h 6857947"/>
              <a:gd name="connsiteX3095" fmla="*/ 3096081 w 12191906"/>
              <a:gd name="connsiteY3095" fmla="*/ 390900 h 6857947"/>
              <a:gd name="connsiteX3096" fmla="*/ 3079242 w 12191906"/>
              <a:gd name="connsiteY3096" fmla="*/ 359048 h 6857947"/>
              <a:gd name="connsiteX3097" fmla="*/ 3727137 w 12191906"/>
              <a:gd name="connsiteY3097" fmla="*/ 354846 h 6857947"/>
              <a:gd name="connsiteX3098" fmla="*/ 3747327 w 12191906"/>
              <a:gd name="connsiteY3098" fmla="*/ 376868 h 6857947"/>
              <a:gd name="connsiteX3099" fmla="*/ 3742755 w 12191906"/>
              <a:gd name="connsiteY3099" fmla="*/ 417177 h 6857947"/>
              <a:gd name="connsiteX3100" fmla="*/ 3711672 w 12191906"/>
              <a:gd name="connsiteY3100" fmla="*/ 432798 h 6857947"/>
              <a:gd name="connsiteX3101" fmla="*/ 3727137 w 12191906"/>
              <a:gd name="connsiteY3101" fmla="*/ 354846 h 6857947"/>
              <a:gd name="connsiteX3102" fmla="*/ 3196585 w 12191906"/>
              <a:gd name="connsiteY3102" fmla="*/ 352918 h 6857947"/>
              <a:gd name="connsiteX3103" fmla="*/ 3187520 w 12191906"/>
              <a:gd name="connsiteY3103" fmla="*/ 354601 h 6857947"/>
              <a:gd name="connsiteX3104" fmla="*/ 3188410 w 12191906"/>
              <a:gd name="connsiteY3104" fmla="*/ 359396 h 6857947"/>
              <a:gd name="connsiteX3105" fmla="*/ 3197476 w 12191906"/>
              <a:gd name="connsiteY3105" fmla="*/ 357712 h 6857947"/>
              <a:gd name="connsiteX3106" fmla="*/ 3196585 w 12191906"/>
              <a:gd name="connsiteY3106" fmla="*/ 352918 h 6857947"/>
              <a:gd name="connsiteX3107" fmla="*/ 3755479 w 12191906"/>
              <a:gd name="connsiteY3107" fmla="*/ 349055 h 6857947"/>
              <a:gd name="connsiteX3108" fmla="*/ 3758145 w 12191906"/>
              <a:gd name="connsiteY3108" fmla="*/ 363609 h 6857947"/>
              <a:gd name="connsiteX3109" fmla="*/ 3755099 w 12191906"/>
              <a:gd name="connsiteY3109" fmla="*/ 364143 h 6857947"/>
              <a:gd name="connsiteX3110" fmla="*/ 3752431 w 12191906"/>
              <a:gd name="connsiteY3110" fmla="*/ 349589 h 6857947"/>
              <a:gd name="connsiteX3111" fmla="*/ 3755479 w 12191906"/>
              <a:gd name="connsiteY3111" fmla="*/ 349055 h 6857947"/>
              <a:gd name="connsiteX3112" fmla="*/ 3870847 w 12191906"/>
              <a:gd name="connsiteY3112" fmla="*/ 347607 h 6857947"/>
              <a:gd name="connsiteX3113" fmla="*/ 3871762 w 12191906"/>
              <a:gd name="connsiteY3113" fmla="*/ 352484 h 6857947"/>
              <a:gd name="connsiteX3114" fmla="*/ 3862693 w 12191906"/>
              <a:gd name="connsiteY3114" fmla="*/ 354161 h 6857947"/>
              <a:gd name="connsiteX3115" fmla="*/ 3861779 w 12191906"/>
              <a:gd name="connsiteY3115" fmla="*/ 349284 h 6857947"/>
              <a:gd name="connsiteX3116" fmla="*/ 3870847 w 12191906"/>
              <a:gd name="connsiteY3116" fmla="*/ 347607 h 6857947"/>
              <a:gd name="connsiteX3117" fmla="*/ 3840821 w 12191906"/>
              <a:gd name="connsiteY3117" fmla="*/ 347074 h 6857947"/>
              <a:gd name="connsiteX3118" fmla="*/ 3847908 w 12191906"/>
              <a:gd name="connsiteY3118" fmla="*/ 374811 h 6857947"/>
              <a:gd name="connsiteX3119" fmla="*/ 3820624 w 12191906"/>
              <a:gd name="connsiteY3119" fmla="*/ 379916 h 6857947"/>
              <a:gd name="connsiteX3120" fmla="*/ 3816204 w 12191906"/>
              <a:gd name="connsiteY3120" fmla="*/ 356066 h 6857947"/>
              <a:gd name="connsiteX3121" fmla="*/ 3840821 w 12191906"/>
              <a:gd name="connsiteY3121" fmla="*/ 347074 h 6857947"/>
              <a:gd name="connsiteX3122" fmla="*/ 2493262 w 12191906"/>
              <a:gd name="connsiteY3122" fmla="*/ 342092 h 6857947"/>
              <a:gd name="connsiteX3123" fmla="*/ 2497377 w 12191906"/>
              <a:gd name="connsiteY3123" fmla="*/ 393679 h 6857947"/>
              <a:gd name="connsiteX3124" fmla="*/ 2476117 w 12191906"/>
              <a:gd name="connsiteY3124" fmla="*/ 380344 h 6857947"/>
              <a:gd name="connsiteX3125" fmla="*/ 2460877 w 12191906"/>
              <a:gd name="connsiteY3125" fmla="*/ 418292 h 6857947"/>
              <a:gd name="connsiteX3126" fmla="*/ 2489909 w 12191906"/>
              <a:gd name="connsiteY3126" fmla="*/ 461193 h 6857947"/>
              <a:gd name="connsiteX3127" fmla="*/ 2507816 w 12191906"/>
              <a:gd name="connsiteY3127" fmla="*/ 437647 h 6857947"/>
              <a:gd name="connsiteX3128" fmla="*/ 2501339 w 12191906"/>
              <a:gd name="connsiteY3128" fmla="*/ 429036 h 6857947"/>
              <a:gd name="connsiteX3129" fmla="*/ 2510483 w 12191906"/>
              <a:gd name="connsiteY3129" fmla="*/ 347884 h 6857947"/>
              <a:gd name="connsiteX3130" fmla="*/ 2493262 w 12191906"/>
              <a:gd name="connsiteY3130" fmla="*/ 342092 h 6857947"/>
              <a:gd name="connsiteX3131" fmla="*/ 2675186 w 12191906"/>
              <a:gd name="connsiteY3131" fmla="*/ 339827 h 6857947"/>
              <a:gd name="connsiteX3132" fmla="*/ 2672190 w 12191906"/>
              <a:gd name="connsiteY3132" fmla="*/ 340384 h 6857947"/>
              <a:gd name="connsiteX3133" fmla="*/ 2674877 w 12191906"/>
              <a:gd name="connsiteY3133" fmla="*/ 354844 h 6857947"/>
              <a:gd name="connsiteX3134" fmla="*/ 2677873 w 12191906"/>
              <a:gd name="connsiteY3134" fmla="*/ 354287 h 6857947"/>
              <a:gd name="connsiteX3135" fmla="*/ 2675186 w 12191906"/>
              <a:gd name="connsiteY3135" fmla="*/ 339827 h 6857947"/>
              <a:gd name="connsiteX3136" fmla="*/ 2515437 w 12191906"/>
              <a:gd name="connsiteY3136" fmla="*/ 339274 h 6857947"/>
              <a:gd name="connsiteX3137" fmla="*/ 2509570 w 12191906"/>
              <a:gd name="connsiteY3137" fmla="*/ 340569 h 6857947"/>
              <a:gd name="connsiteX3138" fmla="*/ 2510484 w 12191906"/>
              <a:gd name="connsiteY3138" fmla="*/ 347808 h 6857947"/>
              <a:gd name="connsiteX3139" fmla="*/ 2526563 w 12191906"/>
              <a:gd name="connsiteY3139" fmla="*/ 353219 h 6857947"/>
              <a:gd name="connsiteX3140" fmla="*/ 2515437 w 12191906"/>
              <a:gd name="connsiteY3140" fmla="*/ 339274 h 6857947"/>
              <a:gd name="connsiteX3141" fmla="*/ 2892986 w 12191906"/>
              <a:gd name="connsiteY3141" fmla="*/ 334291 h 6857947"/>
              <a:gd name="connsiteX3142" fmla="*/ 2883917 w 12191906"/>
              <a:gd name="connsiteY3142" fmla="*/ 335977 h 6857947"/>
              <a:gd name="connsiteX3143" fmla="*/ 2884821 w 12191906"/>
              <a:gd name="connsiteY3143" fmla="*/ 340846 h 6857947"/>
              <a:gd name="connsiteX3144" fmla="*/ 2893893 w 12191906"/>
              <a:gd name="connsiteY3144" fmla="*/ 339160 h 6857947"/>
              <a:gd name="connsiteX3145" fmla="*/ 2892986 w 12191906"/>
              <a:gd name="connsiteY3145" fmla="*/ 334291 h 6857947"/>
              <a:gd name="connsiteX3146" fmla="*/ 2553082 w 12191906"/>
              <a:gd name="connsiteY3146" fmla="*/ 322478 h 6857947"/>
              <a:gd name="connsiteX3147" fmla="*/ 2544018 w 12191906"/>
              <a:gd name="connsiteY3147" fmla="*/ 324161 h 6857947"/>
              <a:gd name="connsiteX3148" fmla="*/ 2544908 w 12191906"/>
              <a:gd name="connsiteY3148" fmla="*/ 328956 h 6857947"/>
              <a:gd name="connsiteX3149" fmla="*/ 2553973 w 12191906"/>
              <a:gd name="connsiteY3149" fmla="*/ 327272 h 6857947"/>
              <a:gd name="connsiteX3150" fmla="*/ 2553082 w 12191906"/>
              <a:gd name="connsiteY3150" fmla="*/ 322478 h 6857947"/>
              <a:gd name="connsiteX3151" fmla="*/ 3524549 w 12191906"/>
              <a:gd name="connsiteY3151" fmla="*/ 316975 h 6857947"/>
              <a:gd name="connsiteX3152" fmla="*/ 3527217 w 12191906"/>
              <a:gd name="connsiteY3152" fmla="*/ 331529 h 6857947"/>
              <a:gd name="connsiteX3153" fmla="*/ 3524167 w 12191906"/>
              <a:gd name="connsiteY3153" fmla="*/ 332063 h 6857947"/>
              <a:gd name="connsiteX3154" fmla="*/ 3521499 w 12191906"/>
              <a:gd name="connsiteY3154" fmla="*/ 317508 h 6857947"/>
              <a:gd name="connsiteX3155" fmla="*/ 3524549 w 12191906"/>
              <a:gd name="connsiteY3155" fmla="*/ 316975 h 6857947"/>
              <a:gd name="connsiteX3156" fmla="*/ 3564631 w 12191906"/>
              <a:gd name="connsiteY3156" fmla="*/ 314537 h 6857947"/>
              <a:gd name="connsiteX3157" fmla="*/ 3565547 w 12191906"/>
              <a:gd name="connsiteY3157" fmla="*/ 319337 h 6857947"/>
              <a:gd name="connsiteX3158" fmla="*/ 3556479 w 12191906"/>
              <a:gd name="connsiteY3158" fmla="*/ 321014 h 6857947"/>
              <a:gd name="connsiteX3159" fmla="*/ 3555567 w 12191906"/>
              <a:gd name="connsiteY3159" fmla="*/ 316213 h 6857947"/>
              <a:gd name="connsiteX3160" fmla="*/ 3564631 w 12191906"/>
              <a:gd name="connsiteY3160" fmla="*/ 314537 h 6857947"/>
              <a:gd name="connsiteX3161" fmla="*/ 2531352 w 12191906"/>
              <a:gd name="connsiteY3161" fmla="*/ 306503 h 6857947"/>
              <a:gd name="connsiteX3162" fmla="*/ 2504149 w 12191906"/>
              <a:gd name="connsiteY3162" fmla="*/ 311532 h 6857947"/>
              <a:gd name="connsiteX3163" fmla="*/ 2515350 w 12191906"/>
              <a:gd name="connsiteY3163" fmla="*/ 339193 h 6857947"/>
              <a:gd name="connsiteX3164" fmla="*/ 2531352 w 12191906"/>
              <a:gd name="connsiteY3164" fmla="*/ 306503 h 6857947"/>
              <a:gd name="connsiteX3165" fmla="*/ 2790375 w 12191906"/>
              <a:gd name="connsiteY3165" fmla="*/ 303408 h 6857947"/>
              <a:gd name="connsiteX3166" fmla="*/ 2787377 w 12191906"/>
              <a:gd name="connsiteY3166" fmla="*/ 303964 h 6857947"/>
              <a:gd name="connsiteX3167" fmla="*/ 2790077 w 12191906"/>
              <a:gd name="connsiteY3167" fmla="*/ 318499 h 6857947"/>
              <a:gd name="connsiteX3168" fmla="*/ 2793076 w 12191906"/>
              <a:gd name="connsiteY3168" fmla="*/ 317942 h 6857947"/>
              <a:gd name="connsiteX3169" fmla="*/ 2790375 w 12191906"/>
              <a:gd name="connsiteY3169" fmla="*/ 303408 h 6857947"/>
              <a:gd name="connsiteX3170" fmla="*/ 2718280 w 12191906"/>
              <a:gd name="connsiteY3170" fmla="*/ 301975 h 6857947"/>
              <a:gd name="connsiteX3171" fmla="*/ 2717669 w 12191906"/>
              <a:gd name="connsiteY3171" fmla="*/ 303575 h 6857947"/>
              <a:gd name="connsiteX3172" fmla="*/ 2729796 w 12191906"/>
              <a:gd name="connsiteY3172" fmla="*/ 314541 h 6857947"/>
              <a:gd name="connsiteX3173" fmla="*/ 2729196 w 12191906"/>
              <a:gd name="connsiteY3173" fmla="*/ 316114 h 6857947"/>
              <a:gd name="connsiteX3174" fmla="*/ 2737723 w 12191906"/>
              <a:gd name="connsiteY3174" fmla="*/ 326782 h 6857947"/>
              <a:gd name="connsiteX3175" fmla="*/ 2739705 w 12191906"/>
              <a:gd name="connsiteY3175" fmla="*/ 321677 h 6857947"/>
              <a:gd name="connsiteX3176" fmla="*/ 2729894 w 12191906"/>
              <a:gd name="connsiteY3176" fmla="*/ 314601 h 6857947"/>
              <a:gd name="connsiteX3177" fmla="*/ 2730493 w 12191906"/>
              <a:gd name="connsiteY3177" fmla="*/ 313024 h 6857947"/>
              <a:gd name="connsiteX3178" fmla="*/ 2718280 w 12191906"/>
              <a:gd name="connsiteY3178" fmla="*/ 301975 h 6857947"/>
              <a:gd name="connsiteX3179" fmla="*/ 2710294 w 12191906"/>
              <a:gd name="connsiteY3179" fmla="*/ 289675 h 6857947"/>
              <a:gd name="connsiteX3180" fmla="*/ 2708237 w 12191906"/>
              <a:gd name="connsiteY3180" fmla="*/ 294779 h 6857947"/>
              <a:gd name="connsiteX3181" fmla="*/ 2718067 w 12191906"/>
              <a:gd name="connsiteY3181" fmla="*/ 301866 h 6857947"/>
              <a:gd name="connsiteX3182" fmla="*/ 2718143 w 12191906"/>
              <a:gd name="connsiteY3182" fmla="*/ 301942 h 6857947"/>
              <a:gd name="connsiteX3183" fmla="*/ 2718754 w 12191906"/>
              <a:gd name="connsiteY3183" fmla="*/ 300342 h 6857947"/>
              <a:gd name="connsiteX3184" fmla="*/ 2710294 w 12191906"/>
              <a:gd name="connsiteY3184" fmla="*/ 289675 h 6857947"/>
              <a:gd name="connsiteX3185" fmla="*/ 3307121 w 12191906"/>
              <a:gd name="connsiteY3185" fmla="*/ 285973 h 6857947"/>
              <a:gd name="connsiteX3186" fmla="*/ 3298857 w 12191906"/>
              <a:gd name="connsiteY3186" fmla="*/ 288909 h 6857947"/>
              <a:gd name="connsiteX3187" fmla="*/ 3312114 w 12191906"/>
              <a:gd name="connsiteY3187" fmla="*/ 313522 h 6857947"/>
              <a:gd name="connsiteX3188" fmla="*/ 3297257 w 12191906"/>
              <a:gd name="connsiteY3188" fmla="*/ 369757 h 6857947"/>
              <a:gd name="connsiteX3189" fmla="*/ 3325908 w 12191906"/>
              <a:gd name="connsiteY3189" fmla="*/ 369376 h 6857947"/>
              <a:gd name="connsiteX3190" fmla="*/ 3328887 w 12191906"/>
              <a:gd name="connsiteY3190" fmla="*/ 340990 h 6857947"/>
              <a:gd name="connsiteX3191" fmla="*/ 3327141 w 12191906"/>
              <a:gd name="connsiteY3191" fmla="*/ 317216 h 6857947"/>
              <a:gd name="connsiteX3192" fmla="*/ 3336267 w 12191906"/>
              <a:gd name="connsiteY3192" fmla="*/ 342932 h 6857947"/>
              <a:gd name="connsiteX3193" fmla="*/ 3324227 w 12191906"/>
              <a:gd name="connsiteY3193" fmla="*/ 290278 h 6857947"/>
              <a:gd name="connsiteX3194" fmla="*/ 3327027 w 12191906"/>
              <a:gd name="connsiteY3194" fmla="*/ 316767 h 6857947"/>
              <a:gd name="connsiteX3195" fmla="*/ 3320963 w 12191906"/>
              <a:gd name="connsiteY3195" fmla="*/ 301033 h 6857947"/>
              <a:gd name="connsiteX3196" fmla="*/ 3307121 w 12191906"/>
              <a:gd name="connsiteY3196" fmla="*/ 285973 h 6857947"/>
              <a:gd name="connsiteX3197" fmla="*/ 3165013 w 12191906"/>
              <a:gd name="connsiteY3197" fmla="*/ 283760 h 6857947"/>
              <a:gd name="connsiteX3198" fmla="*/ 3155950 w 12191906"/>
              <a:gd name="connsiteY3198" fmla="*/ 285446 h 6857947"/>
              <a:gd name="connsiteX3199" fmla="*/ 3156857 w 12191906"/>
              <a:gd name="connsiteY3199" fmla="*/ 290315 h 6857947"/>
              <a:gd name="connsiteX3200" fmla="*/ 3165920 w 12191906"/>
              <a:gd name="connsiteY3200" fmla="*/ 288629 h 6857947"/>
              <a:gd name="connsiteX3201" fmla="*/ 3165013 w 12191906"/>
              <a:gd name="connsiteY3201" fmla="*/ 283760 h 6857947"/>
              <a:gd name="connsiteX3202" fmla="*/ 2589109 w 12191906"/>
              <a:gd name="connsiteY3202" fmla="*/ 280843 h 6857947"/>
              <a:gd name="connsiteX3203" fmla="*/ 2586113 w 12191906"/>
              <a:gd name="connsiteY3203" fmla="*/ 281399 h 6857947"/>
              <a:gd name="connsiteX3204" fmla="*/ 2588812 w 12191906"/>
              <a:gd name="connsiteY3204" fmla="*/ 295934 h 6857947"/>
              <a:gd name="connsiteX3205" fmla="*/ 2591809 w 12191906"/>
              <a:gd name="connsiteY3205" fmla="*/ 295377 h 6857947"/>
              <a:gd name="connsiteX3206" fmla="*/ 2589109 w 12191906"/>
              <a:gd name="connsiteY3206" fmla="*/ 280843 h 6857947"/>
              <a:gd name="connsiteX3207" fmla="*/ 3755021 w 12191906"/>
              <a:gd name="connsiteY3207" fmla="*/ 279180 h 6857947"/>
              <a:gd name="connsiteX3208" fmla="*/ 3745955 w 12191906"/>
              <a:gd name="connsiteY3208" fmla="*/ 280856 h 6857947"/>
              <a:gd name="connsiteX3209" fmla="*/ 3746869 w 12191906"/>
              <a:gd name="connsiteY3209" fmla="*/ 285657 h 6857947"/>
              <a:gd name="connsiteX3210" fmla="*/ 3755935 w 12191906"/>
              <a:gd name="connsiteY3210" fmla="*/ 283981 h 6857947"/>
              <a:gd name="connsiteX3211" fmla="*/ 3755021 w 12191906"/>
              <a:gd name="connsiteY3211" fmla="*/ 279180 h 6857947"/>
              <a:gd name="connsiteX3212" fmla="*/ 3339921 w 12191906"/>
              <a:gd name="connsiteY3212" fmla="*/ 266364 h 6857947"/>
              <a:gd name="connsiteX3213" fmla="*/ 3330854 w 12191906"/>
              <a:gd name="connsiteY3213" fmla="*/ 268052 h 6857947"/>
              <a:gd name="connsiteX3214" fmla="*/ 3331747 w 12191906"/>
              <a:gd name="connsiteY3214" fmla="*/ 272846 h 6857947"/>
              <a:gd name="connsiteX3215" fmla="*/ 3340812 w 12191906"/>
              <a:gd name="connsiteY3215" fmla="*/ 271159 h 6857947"/>
              <a:gd name="connsiteX3216" fmla="*/ 3339921 w 12191906"/>
              <a:gd name="connsiteY3216" fmla="*/ 266364 h 6857947"/>
              <a:gd name="connsiteX3217" fmla="*/ 3216719 w 12191906"/>
              <a:gd name="connsiteY3217" fmla="*/ 259279 h 6857947"/>
              <a:gd name="connsiteX3218" fmla="*/ 3207653 w 12191906"/>
              <a:gd name="connsiteY3218" fmla="*/ 260962 h 6857947"/>
              <a:gd name="connsiteX3219" fmla="*/ 3208543 w 12191906"/>
              <a:gd name="connsiteY3219" fmla="*/ 265756 h 6857947"/>
              <a:gd name="connsiteX3220" fmla="*/ 3217609 w 12191906"/>
              <a:gd name="connsiteY3220" fmla="*/ 264072 h 6857947"/>
              <a:gd name="connsiteX3221" fmla="*/ 3216719 w 12191906"/>
              <a:gd name="connsiteY3221" fmla="*/ 259279 h 6857947"/>
              <a:gd name="connsiteX3222" fmla="*/ 3676245 w 12191906"/>
              <a:gd name="connsiteY3222" fmla="*/ 258834 h 6857947"/>
              <a:gd name="connsiteX3223" fmla="*/ 3684244 w 12191906"/>
              <a:gd name="connsiteY3223" fmla="*/ 302040 h 6857947"/>
              <a:gd name="connsiteX3224" fmla="*/ 3684778 w 12191906"/>
              <a:gd name="connsiteY3224" fmla="*/ 300592 h 6857947"/>
              <a:gd name="connsiteX3225" fmla="*/ 3694072 w 12191906"/>
              <a:gd name="connsiteY3225" fmla="*/ 309355 h 6857947"/>
              <a:gd name="connsiteX3226" fmla="*/ 3692092 w 12191906"/>
              <a:gd name="connsiteY3226" fmla="*/ 314460 h 6857947"/>
              <a:gd name="connsiteX3227" fmla="*/ 3683788 w 12191906"/>
              <a:gd name="connsiteY3227" fmla="*/ 304097 h 6857947"/>
              <a:gd name="connsiteX3228" fmla="*/ 3676702 w 12191906"/>
              <a:gd name="connsiteY3228" fmla="*/ 329472 h 6857947"/>
              <a:gd name="connsiteX3229" fmla="*/ 3707254 w 12191906"/>
              <a:gd name="connsiteY3229" fmla="*/ 331072 h 6857947"/>
              <a:gd name="connsiteX3230" fmla="*/ 3712814 w 12191906"/>
              <a:gd name="connsiteY3230" fmla="*/ 352789 h 6857947"/>
              <a:gd name="connsiteX3231" fmla="*/ 3693996 w 12191906"/>
              <a:gd name="connsiteY3231" fmla="*/ 361019 h 6857947"/>
              <a:gd name="connsiteX3232" fmla="*/ 3683102 w 12191906"/>
              <a:gd name="connsiteY3232" fmla="*/ 377859 h 6857947"/>
              <a:gd name="connsiteX3233" fmla="*/ 3706110 w 12191906"/>
              <a:gd name="connsiteY3233" fmla="*/ 396680 h 6857947"/>
              <a:gd name="connsiteX3234" fmla="*/ 3701464 w 12191906"/>
              <a:gd name="connsiteY3234" fmla="*/ 408110 h 6857947"/>
              <a:gd name="connsiteX3235" fmla="*/ 3732699 w 12191906"/>
              <a:gd name="connsiteY3235" fmla="*/ 508769 h 6857947"/>
              <a:gd name="connsiteX3236" fmla="*/ 3762945 w 12191906"/>
              <a:gd name="connsiteY3236" fmla="*/ 527667 h 6857947"/>
              <a:gd name="connsiteX3237" fmla="*/ 3712130 w 12191906"/>
              <a:gd name="connsiteY3237" fmla="*/ 529343 h 6857947"/>
              <a:gd name="connsiteX3238" fmla="*/ 3716928 w 12191906"/>
              <a:gd name="connsiteY3238" fmla="*/ 600057 h 6857947"/>
              <a:gd name="connsiteX3239" fmla="*/ 3698110 w 12191906"/>
              <a:gd name="connsiteY3239" fmla="*/ 562719 h 6857947"/>
              <a:gd name="connsiteX3240" fmla="*/ 3686148 w 12191906"/>
              <a:gd name="connsiteY3240" fmla="*/ 604705 h 6857947"/>
              <a:gd name="connsiteX3241" fmla="*/ 3676168 w 12191906"/>
              <a:gd name="connsiteY3241" fmla="*/ 550832 h 6857947"/>
              <a:gd name="connsiteX3242" fmla="*/ 3698948 w 12191906"/>
              <a:gd name="connsiteY3242" fmla="*/ 516618 h 6857947"/>
              <a:gd name="connsiteX3243" fmla="*/ 3675331 w 12191906"/>
              <a:gd name="connsiteY3243" fmla="*/ 508769 h 6857947"/>
              <a:gd name="connsiteX3244" fmla="*/ 3649657 w 12191906"/>
              <a:gd name="connsiteY3244" fmla="*/ 356066 h 6857947"/>
              <a:gd name="connsiteX3245" fmla="*/ 3671293 w 12191906"/>
              <a:gd name="connsiteY3245" fmla="*/ 347760 h 6857947"/>
              <a:gd name="connsiteX3246" fmla="*/ 3653999 w 12191906"/>
              <a:gd name="connsiteY3246" fmla="*/ 302878 h 6857947"/>
              <a:gd name="connsiteX3247" fmla="*/ 3676245 w 12191906"/>
              <a:gd name="connsiteY3247" fmla="*/ 258834 h 6857947"/>
              <a:gd name="connsiteX3248" fmla="*/ 3890815 w 12191906"/>
              <a:gd name="connsiteY3248" fmla="*/ 252738 h 6857947"/>
              <a:gd name="connsiteX3249" fmla="*/ 3892186 w 12191906"/>
              <a:gd name="connsiteY3249" fmla="*/ 259977 h 6857947"/>
              <a:gd name="connsiteX3250" fmla="*/ 3874049 w 12191906"/>
              <a:gd name="connsiteY3250" fmla="*/ 263330 h 6857947"/>
              <a:gd name="connsiteX3251" fmla="*/ 3872677 w 12191906"/>
              <a:gd name="connsiteY3251" fmla="*/ 256091 h 6857947"/>
              <a:gd name="connsiteX3252" fmla="*/ 3890815 w 12191906"/>
              <a:gd name="connsiteY3252" fmla="*/ 252738 h 6857947"/>
              <a:gd name="connsiteX3253" fmla="*/ 3517082 w 12191906"/>
              <a:gd name="connsiteY3253" fmla="*/ 245576 h 6857947"/>
              <a:gd name="connsiteX3254" fmla="*/ 3549547 w 12191906"/>
              <a:gd name="connsiteY3254" fmla="*/ 276132 h 6857947"/>
              <a:gd name="connsiteX3255" fmla="*/ 3548329 w 12191906"/>
              <a:gd name="connsiteY3255" fmla="*/ 300668 h 6857947"/>
              <a:gd name="connsiteX3256" fmla="*/ 3513423 w 12191906"/>
              <a:gd name="connsiteY3256" fmla="*/ 255939 h 6857947"/>
              <a:gd name="connsiteX3257" fmla="*/ 3517082 w 12191906"/>
              <a:gd name="connsiteY3257" fmla="*/ 245576 h 6857947"/>
              <a:gd name="connsiteX3258" fmla="*/ 3318517 w 12191906"/>
              <a:gd name="connsiteY3258" fmla="*/ 243951 h 6857947"/>
              <a:gd name="connsiteX3259" fmla="*/ 3311049 w 12191906"/>
              <a:gd name="connsiteY3259" fmla="*/ 260639 h 6857947"/>
              <a:gd name="connsiteX3260" fmla="*/ 3318745 w 12191906"/>
              <a:gd name="connsiteY3260" fmla="*/ 280222 h 6857947"/>
              <a:gd name="connsiteX3261" fmla="*/ 3324309 w 12191906"/>
              <a:gd name="connsiteY3261" fmla="*/ 290281 h 6857947"/>
              <a:gd name="connsiteX3262" fmla="*/ 3318517 w 12191906"/>
              <a:gd name="connsiteY3262" fmla="*/ 243951 h 6857947"/>
              <a:gd name="connsiteX3263" fmla="*/ 3436984 w 12191906"/>
              <a:gd name="connsiteY3263" fmla="*/ 233231 h 6857947"/>
              <a:gd name="connsiteX3264" fmla="*/ 3437898 w 12191906"/>
              <a:gd name="connsiteY3264" fmla="*/ 238108 h 6857947"/>
              <a:gd name="connsiteX3265" fmla="*/ 3428834 w 12191906"/>
              <a:gd name="connsiteY3265" fmla="*/ 239784 h 6857947"/>
              <a:gd name="connsiteX3266" fmla="*/ 3427921 w 12191906"/>
              <a:gd name="connsiteY3266" fmla="*/ 234908 h 6857947"/>
              <a:gd name="connsiteX3267" fmla="*/ 3436984 w 12191906"/>
              <a:gd name="connsiteY3267" fmla="*/ 233231 h 6857947"/>
              <a:gd name="connsiteX3268" fmla="*/ 3685540 w 12191906"/>
              <a:gd name="connsiteY3268" fmla="*/ 228508 h 6857947"/>
              <a:gd name="connsiteX3269" fmla="*/ 3689274 w 12191906"/>
              <a:gd name="connsiteY3269" fmla="*/ 232545 h 6857947"/>
              <a:gd name="connsiteX3270" fmla="*/ 3683788 w 12191906"/>
              <a:gd name="connsiteY3270" fmla="*/ 244052 h 6857947"/>
              <a:gd name="connsiteX3271" fmla="*/ 3681502 w 12191906"/>
              <a:gd name="connsiteY3271" fmla="*/ 241537 h 6857947"/>
              <a:gd name="connsiteX3272" fmla="*/ 3685540 w 12191906"/>
              <a:gd name="connsiteY3272" fmla="*/ 228508 h 6857947"/>
              <a:gd name="connsiteX3273" fmla="*/ 3234675 w 12191906"/>
              <a:gd name="connsiteY3273" fmla="*/ 222490 h 6857947"/>
              <a:gd name="connsiteX3274" fmla="*/ 3230560 w 12191906"/>
              <a:gd name="connsiteY3274" fmla="*/ 224395 h 6857947"/>
              <a:gd name="connsiteX3275" fmla="*/ 3235056 w 12191906"/>
              <a:gd name="connsiteY3275" fmla="*/ 248474 h 6857947"/>
              <a:gd name="connsiteX3276" fmla="*/ 3242599 w 12191906"/>
              <a:gd name="connsiteY3276" fmla="*/ 245579 h 6857947"/>
              <a:gd name="connsiteX3277" fmla="*/ 3234675 w 12191906"/>
              <a:gd name="connsiteY3277" fmla="*/ 222490 h 6857947"/>
              <a:gd name="connsiteX3278" fmla="*/ 2515272 w 12191906"/>
              <a:gd name="connsiteY3278" fmla="*/ 219557 h 6857947"/>
              <a:gd name="connsiteX3279" fmla="*/ 2524569 w 12191906"/>
              <a:gd name="connsiteY3279" fmla="*/ 227863 h 6857947"/>
              <a:gd name="connsiteX3280" fmla="*/ 2517977 w 12191906"/>
              <a:gd name="connsiteY3280" fmla="*/ 234000 h 6857947"/>
              <a:gd name="connsiteX3281" fmla="*/ 2517924 w 12191906"/>
              <a:gd name="connsiteY3281" fmla="*/ 233954 h 6857947"/>
              <a:gd name="connsiteX3282" fmla="*/ 2515272 w 12191906"/>
              <a:gd name="connsiteY3282" fmla="*/ 219557 h 6857947"/>
              <a:gd name="connsiteX3283" fmla="*/ 3186227 w 12191906"/>
              <a:gd name="connsiteY3283" fmla="*/ 216328 h 6857947"/>
              <a:gd name="connsiteX3284" fmla="*/ 3183638 w 12191906"/>
              <a:gd name="connsiteY3284" fmla="*/ 230500 h 6857947"/>
              <a:gd name="connsiteX3285" fmla="*/ 3177465 w 12191906"/>
              <a:gd name="connsiteY3285" fmla="*/ 224176 h 6857947"/>
              <a:gd name="connsiteX3286" fmla="*/ 3169998 w 12191906"/>
              <a:gd name="connsiteY3286" fmla="*/ 260828 h 6857947"/>
              <a:gd name="connsiteX3287" fmla="*/ 3187675 w 12191906"/>
              <a:gd name="connsiteY3287" fmla="*/ 259456 h 6857947"/>
              <a:gd name="connsiteX3288" fmla="*/ 3182113 w 12191906"/>
              <a:gd name="connsiteY3288" fmla="*/ 229357 h 6857947"/>
              <a:gd name="connsiteX3289" fmla="*/ 3184399 w 12191906"/>
              <a:gd name="connsiteY3289" fmla="*/ 231872 h 6857947"/>
              <a:gd name="connsiteX3290" fmla="*/ 3189960 w 12191906"/>
              <a:gd name="connsiteY3290" fmla="*/ 220366 h 6857947"/>
              <a:gd name="connsiteX3291" fmla="*/ 3186227 w 12191906"/>
              <a:gd name="connsiteY3291" fmla="*/ 216328 h 6857947"/>
              <a:gd name="connsiteX3292" fmla="*/ 3452453 w 12191906"/>
              <a:gd name="connsiteY3292" fmla="*/ 215478 h 6857947"/>
              <a:gd name="connsiteX3293" fmla="*/ 3453367 w 12191906"/>
              <a:gd name="connsiteY3293" fmla="*/ 220278 h 6857947"/>
              <a:gd name="connsiteX3294" fmla="*/ 3444303 w 12191906"/>
              <a:gd name="connsiteY3294" fmla="*/ 221955 h 6857947"/>
              <a:gd name="connsiteX3295" fmla="*/ 3443387 w 12191906"/>
              <a:gd name="connsiteY3295" fmla="*/ 217154 h 6857947"/>
              <a:gd name="connsiteX3296" fmla="*/ 3452453 w 12191906"/>
              <a:gd name="connsiteY3296" fmla="*/ 215478 h 6857947"/>
              <a:gd name="connsiteX3297" fmla="*/ 2902607 w 12191906"/>
              <a:gd name="connsiteY3297" fmla="*/ 214724 h 6857947"/>
              <a:gd name="connsiteX3298" fmla="*/ 2918072 w 12191906"/>
              <a:gd name="connsiteY3298" fmla="*/ 244441 h 6857947"/>
              <a:gd name="connsiteX3299" fmla="*/ 2902607 w 12191906"/>
              <a:gd name="connsiteY3299" fmla="*/ 214724 h 6857947"/>
              <a:gd name="connsiteX3300" fmla="*/ 2603281 w 12191906"/>
              <a:gd name="connsiteY3300" fmla="*/ 206144 h 6857947"/>
              <a:gd name="connsiteX3301" fmla="*/ 2599395 w 12191906"/>
              <a:gd name="connsiteY3301" fmla="*/ 245158 h 6857947"/>
              <a:gd name="connsiteX3302" fmla="*/ 2614178 w 12191906"/>
              <a:gd name="connsiteY3302" fmla="*/ 242415 h 6857947"/>
              <a:gd name="connsiteX3303" fmla="*/ 2603281 w 12191906"/>
              <a:gd name="connsiteY3303" fmla="*/ 206144 h 6857947"/>
              <a:gd name="connsiteX3304" fmla="*/ 2446420 w 12191906"/>
              <a:gd name="connsiteY3304" fmla="*/ 202124 h 6857947"/>
              <a:gd name="connsiteX3305" fmla="*/ 2445734 w 12191906"/>
              <a:gd name="connsiteY3305" fmla="*/ 203800 h 6857947"/>
              <a:gd name="connsiteX3306" fmla="*/ 2454192 w 12191906"/>
              <a:gd name="connsiteY3306" fmla="*/ 214545 h 6857947"/>
              <a:gd name="connsiteX3307" fmla="*/ 2456250 w 12191906"/>
              <a:gd name="connsiteY3307" fmla="*/ 209439 h 6857947"/>
              <a:gd name="connsiteX3308" fmla="*/ 2446420 w 12191906"/>
              <a:gd name="connsiteY3308" fmla="*/ 202353 h 6857947"/>
              <a:gd name="connsiteX3309" fmla="*/ 2446420 w 12191906"/>
              <a:gd name="connsiteY3309" fmla="*/ 202124 h 6857947"/>
              <a:gd name="connsiteX3310" fmla="*/ 2445886 w 12191906"/>
              <a:gd name="connsiteY3310" fmla="*/ 199685 h 6857947"/>
              <a:gd name="connsiteX3311" fmla="*/ 2446343 w 12191906"/>
              <a:gd name="connsiteY3311" fmla="*/ 202200 h 6857947"/>
              <a:gd name="connsiteX3312" fmla="*/ 2446953 w 12191906"/>
              <a:gd name="connsiteY3312" fmla="*/ 200752 h 6857947"/>
              <a:gd name="connsiteX3313" fmla="*/ 2445886 w 12191906"/>
              <a:gd name="connsiteY3313" fmla="*/ 199685 h 6857947"/>
              <a:gd name="connsiteX3314" fmla="*/ 3473106 w 12191906"/>
              <a:gd name="connsiteY3314" fmla="*/ 191703 h 6857947"/>
              <a:gd name="connsiteX3315" fmla="*/ 3475774 w 12191906"/>
              <a:gd name="connsiteY3315" fmla="*/ 206181 h 6857947"/>
              <a:gd name="connsiteX3316" fmla="*/ 3472726 w 12191906"/>
              <a:gd name="connsiteY3316" fmla="*/ 206715 h 6857947"/>
              <a:gd name="connsiteX3317" fmla="*/ 3470058 w 12191906"/>
              <a:gd name="connsiteY3317" fmla="*/ 192237 h 6857947"/>
              <a:gd name="connsiteX3318" fmla="*/ 3473106 w 12191906"/>
              <a:gd name="connsiteY3318" fmla="*/ 191703 h 6857947"/>
              <a:gd name="connsiteX3319" fmla="*/ 3566445 w 12191906"/>
              <a:gd name="connsiteY3319" fmla="*/ 189335 h 6857947"/>
              <a:gd name="connsiteX3320" fmla="*/ 3563399 w 12191906"/>
              <a:gd name="connsiteY3320" fmla="*/ 189868 h 6857947"/>
              <a:gd name="connsiteX3321" fmla="*/ 3566065 w 12191906"/>
              <a:gd name="connsiteY3321" fmla="*/ 204346 h 6857947"/>
              <a:gd name="connsiteX3322" fmla="*/ 3569113 w 12191906"/>
              <a:gd name="connsiteY3322" fmla="*/ 203813 h 6857947"/>
              <a:gd name="connsiteX3323" fmla="*/ 3566445 w 12191906"/>
              <a:gd name="connsiteY3323" fmla="*/ 189335 h 6857947"/>
              <a:gd name="connsiteX3324" fmla="*/ 2405660 w 12191906"/>
              <a:gd name="connsiteY3324" fmla="*/ 185026 h 6857947"/>
              <a:gd name="connsiteX3325" fmla="*/ 2396594 w 12191906"/>
              <a:gd name="connsiteY3325" fmla="*/ 186706 h 6857947"/>
              <a:gd name="connsiteX3326" fmla="*/ 2397482 w 12191906"/>
              <a:gd name="connsiteY3326" fmla="*/ 191501 h 6857947"/>
              <a:gd name="connsiteX3327" fmla="*/ 2406549 w 12191906"/>
              <a:gd name="connsiteY3327" fmla="*/ 189821 h 6857947"/>
              <a:gd name="connsiteX3328" fmla="*/ 2405660 w 12191906"/>
              <a:gd name="connsiteY3328" fmla="*/ 185026 h 6857947"/>
              <a:gd name="connsiteX3329" fmla="*/ 2478708 w 12191906"/>
              <a:gd name="connsiteY3329" fmla="*/ 182606 h 6857947"/>
              <a:gd name="connsiteX3330" fmla="*/ 2461334 w 12191906"/>
              <a:gd name="connsiteY3330" fmla="*/ 185806 h 6857947"/>
              <a:gd name="connsiteX3331" fmla="*/ 2487928 w 12191906"/>
              <a:gd name="connsiteY3331" fmla="*/ 232287 h 6857947"/>
              <a:gd name="connsiteX3332" fmla="*/ 2478708 w 12191906"/>
              <a:gd name="connsiteY3332" fmla="*/ 182606 h 6857947"/>
              <a:gd name="connsiteX3333" fmla="*/ 3248649 w 12191906"/>
              <a:gd name="connsiteY3333" fmla="*/ 178384 h 6857947"/>
              <a:gd name="connsiteX3334" fmla="*/ 3239582 w 12191906"/>
              <a:gd name="connsiteY3334" fmla="*/ 180063 h 6857947"/>
              <a:gd name="connsiteX3335" fmla="*/ 3240485 w 12191906"/>
              <a:gd name="connsiteY3335" fmla="*/ 184934 h 6857947"/>
              <a:gd name="connsiteX3336" fmla="*/ 3249550 w 12191906"/>
              <a:gd name="connsiteY3336" fmla="*/ 183255 h 6857947"/>
              <a:gd name="connsiteX3337" fmla="*/ 3248649 w 12191906"/>
              <a:gd name="connsiteY3337" fmla="*/ 178384 h 6857947"/>
              <a:gd name="connsiteX3338" fmla="*/ 2440402 w 12191906"/>
              <a:gd name="connsiteY3338" fmla="*/ 174539 h 6857947"/>
              <a:gd name="connsiteX3339" fmla="*/ 2434001 w 12191906"/>
              <a:gd name="connsiteY3339" fmla="*/ 186045 h 6857947"/>
              <a:gd name="connsiteX3340" fmla="*/ 2445888 w 12191906"/>
              <a:gd name="connsiteY3340" fmla="*/ 199685 h 6857947"/>
              <a:gd name="connsiteX3341" fmla="*/ 2440402 w 12191906"/>
              <a:gd name="connsiteY3341" fmla="*/ 174539 h 6857947"/>
              <a:gd name="connsiteX3342" fmla="*/ 2578213 w 12191906"/>
              <a:gd name="connsiteY3342" fmla="*/ 166294 h 6857947"/>
              <a:gd name="connsiteX3343" fmla="*/ 2558630 w 12191906"/>
              <a:gd name="connsiteY3343" fmla="*/ 203251 h 6857947"/>
              <a:gd name="connsiteX3344" fmla="*/ 2562897 w 12191906"/>
              <a:gd name="connsiteY3344" fmla="*/ 210871 h 6857947"/>
              <a:gd name="connsiteX3345" fmla="*/ 2583090 w 12191906"/>
              <a:gd name="connsiteY3345" fmla="*/ 196925 h 6857947"/>
              <a:gd name="connsiteX3346" fmla="*/ 2595587 w 12191906"/>
              <a:gd name="connsiteY3346" fmla="*/ 203783 h 6857947"/>
              <a:gd name="connsiteX3347" fmla="*/ 2592996 w 12191906"/>
              <a:gd name="connsiteY3347" fmla="*/ 185115 h 6857947"/>
              <a:gd name="connsiteX3348" fmla="*/ 2578213 w 12191906"/>
              <a:gd name="connsiteY3348" fmla="*/ 166294 h 6857947"/>
              <a:gd name="connsiteX3349" fmla="*/ 3405330 w 12191906"/>
              <a:gd name="connsiteY3349" fmla="*/ 164229 h 6857947"/>
              <a:gd name="connsiteX3350" fmla="*/ 3396266 w 12191906"/>
              <a:gd name="connsiteY3350" fmla="*/ 165917 h 6857947"/>
              <a:gd name="connsiteX3351" fmla="*/ 3397159 w 12191906"/>
              <a:gd name="connsiteY3351" fmla="*/ 170711 h 6857947"/>
              <a:gd name="connsiteX3352" fmla="*/ 3406223 w 12191906"/>
              <a:gd name="connsiteY3352" fmla="*/ 169023 h 6857947"/>
              <a:gd name="connsiteX3353" fmla="*/ 3405330 w 12191906"/>
              <a:gd name="connsiteY3353" fmla="*/ 164229 h 6857947"/>
              <a:gd name="connsiteX3354" fmla="*/ 2664002 w 12191906"/>
              <a:gd name="connsiteY3354" fmla="*/ 161984 h 6857947"/>
              <a:gd name="connsiteX3355" fmla="*/ 2666669 w 12191906"/>
              <a:gd name="connsiteY3355" fmla="*/ 176462 h 6857947"/>
              <a:gd name="connsiteX3356" fmla="*/ 2673376 w 12191906"/>
              <a:gd name="connsiteY3356" fmla="*/ 170290 h 6857947"/>
              <a:gd name="connsiteX3357" fmla="*/ 2664002 w 12191906"/>
              <a:gd name="connsiteY3357" fmla="*/ 161984 h 6857947"/>
              <a:gd name="connsiteX3358" fmla="*/ 2443981 w 12191906"/>
              <a:gd name="connsiteY3358" fmla="*/ 159223 h 6857947"/>
              <a:gd name="connsiteX3359" fmla="*/ 2441085 w 12191906"/>
              <a:gd name="connsiteY3359" fmla="*/ 173396 h 6857947"/>
              <a:gd name="connsiteX3360" fmla="*/ 2441010 w 12191906"/>
              <a:gd name="connsiteY3360" fmla="*/ 173471 h 6857947"/>
              <a:gd name="connsiteX3361" fmla="*/ 2439867 w 12191906"/>
              <a:gd name="connsiteY3361" fmla="*/ 172253 h 6857947"/>
              <a:gd name="connsiteX3362" fmla="*/ 2440400 w 12191906"/>
              <a:gd name="connsiteY3362" fmla="*/ 174539 h 6857947"/>
              <a:gd name="connsiteX3363" fmla="*/ 2441010 w 12191906"/>
              <a:gd name="connsiteY3363" fmla="*/ 173472 h 6857947"/>
              <a:gd name="connsiteX3364" fmla="*/ 2442152 w 12191906"/>
              <a:gd name="connsiteY3364" fmla="*/ 174768 h 6857947"/>
              <a:gd name="connsiteX3365" fmla="*/ 2447715 w 12191906"/>
              <a:gd name="connsiteY3365" fmla="*/ 163262 h 6857947"/>
              <a:gd name="connsiteX3366" fmla="*/ 2443981 w 12191906"/>
              <a:gd name="connsiteY3366" fmla="*/ 159223 h 6857947"/>
              <a:gd name="connsiteX3367" fmla="*/ 3786868 w 12191906"/>
              <a:gd name="connsiteY3367" fmla="*/ 152079 h 6857947"/>
              <a:gd name="connsiteX3368" fmla="*/ 3791134 w 12191906"/>
              <a:gd name="connsiteY3368" fmla="*/ 175092 h 6857947"/>
              <a:gd name="connsiteX3369" fmla="*/ 3764393 w 12191906"/>
              <a:gd name="connsiteY3369" fmla="*/ 180045 h 6857947"/>
              <a:gd name="connsiteX3370" fmla="*/ 3786868 w 12191906"/>
              <a:gd name="connsiteY3370" fmla="*/ 152079 h 6857947"/>
              <a:gd name="connsiteX3371" fmla="*/ 2658823 w 12191906"/>
              <a:gd name="connsiteY3371" fmla="*/ 150631 h 6857947"/>
              <a:gd name="connsiteX3372" fmla="*/ 2654937 w 12191906"/>
              <a:gd name="connsiteY3372" fmla="*/ 163736 h 6857947"/>
              <a:gd name="connsiteX3373" fmla="*/ 2645869 w 12191906"/>
              <a:gd name="connsiteY3373" fmla="*/ 165414 h 6857947"/>
              <a:gd name="connsiteX3374" fmla="*/ 2657604 w 12191906"/>
              <a:gd name="connsiteY3374" fmla="*/ 178215 h 6857947"/>
              <a:gd name="connsiteX3375" fmla="*/ 2662862 w 12191906"/>
              <a:gd name="connsiteY3375" fmla="*/ 189644 h 6857947"/>
              <a:gd name="connsiteX3376" fmla="*/ 2666672 w 12191906"/>
              <a:gd name="connsiteY3376" fmla="*/ 176538 h 6857947"/>
              <a:gd name="connsiteX3377" fmla="*/ 2657604 w 12191906"/>
              <a:gd name="connsiteY3377" fmla="*/ 178215 h 6857947"/>
              <a:gd name="connsiteX3378" fmla="*/ 2654937 w 12191906"/>
              <a:gd name="connsiteY3378" fmla="*/ 163736 h 6857947"/>
              <a:gd name="connsiteX3379" fmla="*/ 2664005 w 12191906"/>
              <a:gd name="connsiteY3379" fmla="*/ 162061 h 6857947"/>
              <a:gd name="connsiteX3380" fmla="*/ 2658823 w 12191906"/>
              <a:gd name="connsiteY3380" fmla="*/ 150631 h 6857947"/>
              <a:gd name="connsiteX3381" fmla="*/ 2454324 w 12191906"/>
              <a:gd name="connsiteY3381" fmla="*/ 139401 h 6857947"/>
              <a:gd name="connsiteX3382" fmla="*/ 2453257 w 12191906"/>
              <a:gd name="connsiteY3382" fmla="*/ 139782 h 6857947"/>
              <a:gd name="connsiteX3383" fmla="*/ 2453699 w 12191906"/>
              <a:gd name="connsiteY3383" fmla="*/ 140887 h 6857947"/>
              <a:gd name="connsiteX3384" fmla="*/ 2453029 w 12191906"/>
              <a:gd name="connsiteY3384" fmla="*/ 142524 h 6857947"/>
              <a:gd name="connsiteX3385" fmla="*/ 2461563 w 12191906"/>
              <a:gd name="connsiteY3385" fmla="*/ 153192 h 6857947"/>
              <a:gd name="connsiteX3386" fmla="*/ 2463621 w 12191906"/>
              <a:gd name="connsiteY3386" fmla="*/ 148087 h 6857947"/>
              <a:gd name="connsiteX3387" fmla="*/ 2453791 w 12191906"/>
              <a:gd name="connsiteY3387" fmla="*/ 141000 h 6857947"/>
              <a:gd name="connsiteX3388" fmla="*/ 2453731 w 12191906"/>
              <a:gd name="connsiteY3388" fmla="*/ 140882 h 6857947"/>
              <a:gd name="connsiteX3389" fmla="*/ 2454324 w 12191906"/>
              <a:gd name="connsiteY3389" fmla="*/ 139401 h 6857947"/>
              <a:gd name="connsiteX3390" fmla="*/ 3390965 w 12191906"/>
              <a:gd name="connsiteY3390" fmla="*/ 136868 h 6857947"/>
              <a:gd name="connsiteX3391" fmla="*/ 3381899 w 12191906"/>
              <a:gd name="connsiteY3391" fmla="*/ 138548 h 6857947"/>
              <a:gd name="connsiteX3392" fmla="*/ 3382787 w 12191906"/>
              <a:gd name="connsiteY3392" fmla="*/ 143343 h 6857947"/>
              <a:gd name="connsiteX3393" fmla="*/ 3391854 w 12191906"/>
              <a:gd name="connsiteY3393" fmla="*/ 141663 h 6857947"/>
              <a:gd name="connsiteX3394" fmla="*/ 3390965 w 12191906"/>
              <a:gd name="connsiteY3394" fmla="*/ 136868 h 6857947"/>
              <a:gd name="connsiteX3395" fmla="*/ 2493936 w 12191906"/>
              <a:gd name="connsiteY3395" fmla="*/ 134974 h 6857947"/>
              <a:gd name="connsiteX3396" fmla="*/ 2491879 w 12191906"/>
              <a:gd name="connsiteY3396" fmla="*/ 140079 h 6857947"/>
              <a:gd name="connsiteX3397" fmla="*/ 2501709 w 12191906"/>
              <a:gd name="connsiteY3397" fmla="*/ 147166 h 6857947"/>
              <a:gd name="connsiteX3398" fmla="*/ 2501836 w 12191906"/>
              <a:gd name="connsiteY3398" fmla="*/ 147230 h 6857947"/>
              <a:gd name="connsiteX3399" fmla="*/ 2501250 w 12191906"/>
              <a:gd name="connsiteY3399" fmla="*/ 148766 h 6857947"/>
              <a:gd name="connsiteX3400" fmla="*/ 2513519 w 12191906"/>
              <a:gd name="connsiteY3400" fmla="*/ 159891 h 6857947"/>
              <a:gd name="connsiteX3401" fmla="*/ 2501881 w 12191906"/>
              <a:gd name="connsiteY3401" fmla="*/ 147189 h 6857947"/>
              <a:gd name="connsiteX3402" fmla="*/ 2502470 w 12191906"/>
              <a:gd name="connsiteY3402" fmla="*/ 145642 h 6857947"/>
              <a:gd name="connsiteX3403" fmla="*/ 2493936 w 12191906"/>
              <a:gd name="connsiteY3403" fmla="*/ 134974 h 6857947"/>
              <a:gd name="connsiteX3404" fmla="*/ 2420871 w 12191906"/>
              <a:gd name="connsiteY3404" fmla="*/ 132168 h 6857947"/>
              <a:gd name="connsiteX3405" fmla="*/ 2417874 w 12191906"/>
              <a:gd name="connsiteY3405" fmla="*/ 132724 h 6857947"/>
              <a:gd name="connsiteX3406" fmla="*/ 2420558 w 12191906"/>
              <a:gd name="connsiteY3406" fmla="*/ 147184 h 6857947"/>
              <a:gd name="connsiteX3407" fmla="*/ 2423555 w 12191906"/>
              <a:gd name="connsiteY3407" fmla="*/ 146628 h 6857947"/>
              <a:gd name="connsiteX3408" fmla="*/ 2420871 w 12191906"/>
              <a:gd name="connsiteY3408" fmla="*/ 132168 h 6857947"/>
              <a:gd name="connsiteX3409" fmla="*/ 2517178 w 12191906"/>
              <a:gd name="connsiteY3409" fmla="*/ 129565 h 6857947"/>
              <a:gd name="connsiteX3410" fmla="*/ 2516645 w 12191906"/>
              <a:gd name="connsiteY3410" fmla="*/ 130937 h 6857947"/>
              <a:gd name="connsiteX3411" fmla="*/ 2517406 w 12191906"/>
              <a:gd name="connsiteY3411" fmla="*/ 131013 h 6857947"/>
              <a:gd name="connsiteX3412" fmla="*/ 2520721 w 12191906"/>
              <a:gd name="connsiteY3412" fmla="*/ 148291 h 6857947"/>
              <a:gd name="connsiteX3413" fmla="*/ 2513520 w 12191906"/>
              <a:gd name="connsiteY3413" fmla="*/ 159968 h 6857947"/>
              <a:gd name="connsiteX3414" fmla="*/ 2515272 w 12191906"/>
              <a:gd name="connsiteY3414" fmla="*/ 219557 h 6857947"/>
              <a:gd name="connsiteX3415" fmla="*/ 2508643 w 12191906"/>
              <a:gd name="connsiteY3415" fmla="*/ 225729 h 6857947"/>
              <a:gd name="connsiteX3416" fmla="*/ 2517924 w 12191906"/>
              <a:gd name="connsiteY3416" fmla="*/ 233954 h 6857947"/>
              <a:gd name="connsiteX3417" fmla="*/ 2517939 w 12191906"/>
              <a:gd name="connsiteY3417" fmla="*/ 234035 h 6857947"/>
              <a:gd name="connsiteX3418" fmla="*/ 2517977 w 12191906"/>
              <a:gd name="connsiteY3418" fmla="*/ 234000 h 6857947"/>
              <a:gd name="connsiteX3419" fmla="*/ 2518016 w 12191906"/>
              <a:gd name="connsiteY3419" fmla="*/ 234035 h 6857947"/>
              <a:gd name="connsiteX3420" fmla="*/ 2537828 w 12191906"/>
              <a:gd name="connsiteY3420" fmla="*/ 290347 h 6857947"/>
              <a:gd name="connsiteX3421" fmla="*/ 2553296 w 12191906"/>
              <a:gd name="connsiteY3421" fmla="*/ 272668 h 6857947"/>
              <a:gd name="connsiteX3422" fmla="*/ 2552687 w 12191906"/>
              <a:gd name="connsiteY3422" fmla="*/ 274116 h 6857947"/>
              <a:gd name="connsiteX3423" fmla="*/ 2543390 w 12191906"/>
              <a:gd name="connsiteY3423" fmla="*/ 265429 h 6857947"/>
              <a:gd name="connsiteX3424" fmla="*/ 2545371 w 12191906"/>
              <a:gd name="connsiteY3424" fmla="*/ 260324 h 6857947"/>
              <a:gd name="connsiteX3425" fmla="*/ 2553906 w 12191906"/>
              <a:gd name="connsiteY3425" fmla="*/ 270992 h 6857947"/>
              <a:gd name="connsiteX3426" fmla="*/ 2553296 w 12191906"/>
              <a:gd name="connsiteY3426" fmla="*/ 272516 h 6857947"/>
              <a:gd name="connsiteX3427" fmla="*/ 2571432 w 12191906"/>
              <a:gd name="connsiteY3427" fmla="*/ 284022 h 6857947"/>
              <a:gd name="connsiteX3428" fmla="*/ 2562897 w 12191906"/>
              <a:gd name="connsiteY3428" fmla="*/ 237997 h 6857947"/>
              <a:gd name="connsiteX3429" fmla="*/ 2538742 w 12191906"/>
              <a:gd name="connsiteY3429" fmla="*/ 242493 h 6857947"/>
              <a:gd name="connsiteX3430" fmla="*/ 2531427 w 12191906"/>
              <a:gd name="connsiteY3430" fmla="*/ 159130 h 6857947"/>
              <a:gd name="connsiteX3431" fmla="*/ 2526165 w 12191906"/>
              <a:gd name="connsiteY3431" fmla="*/ 134099 h 6857947"/>
              <a:gd name="connsiteX3432" fmla="*/ 2517406 w 12191906"/>
              <a:gd name="connsiteY3432" fmla="*/ 131013 h 6857947"/>
              <a:gd name="connsiteX3433" fmla="*/ 2517178 w 12191906"/>
              <a:gd name="connsiteY3433" fmla="*/ 129565 h 6857947"/>
              <a:gd name="connsiteX3434" fmla="*/ 3187811 w 12191906"/>
              <a:gd name="connsiteY3434" fmla="*/ 122669 h 6857947"/>
              <a:gd name="connsiteX3435" fmla="*/ 3176305 w 12191906"/>
              <a:gd name="connsiteY3435" fmla="*/ 211290 h 6857947"/>
              <a:gd name="connsiteX3436" fmla="*/ 3209910 w 12191906"/>
              <a:gd name="connsiteY3436" fmla="*/ 174180 h 6857947"/>
              <a:gd name="connsiteX3437" fmla="*/ 3199470 w 12191906"/>
              <a:gd name="connsiteY3437" fmla="*/ 161150 h 6857947"/>
              <a:gd name="connsiteX3438" fmla="*/ 3204576 w 12191906"/>
              <a:gd name="connsiteY3438" fmla="*/ 129070 h 6857947"/>
              <a:gd name="connsiteX3439" fmla="*/ 3187811 w 12191906"/>
              <a:gd name="connsiteY3439" fmla="*/ 122669 h 6857947"/>
              <a:gd name="connsiteX3440" fmla="*/ 2637868 w 12191906"/>
              <a:gd name="connsiteY3440" fmla="*/ 121903 h 6857947"/>
              <a:gd name="connsiteX3441" fmla="*/ 2597254 w 12191906"/>
              <a:gd name="connsiteY3441" fmla="*/ 144230 h 6857947"/>
              <a:gd name="connsiteX3442" fmla="*/ 2607159 w 12191906"/>
              <a:gd name="connsiteY3442" fmla="*/ 197493 h 6857947"/>
              <a:gd name="connsiteX3443" fmla="*/ 2645869 w 12191906"/>
              <a:gd name="connsiteY3443" fmla="*/ 165337 h 6857947"/>
              <a:gd name="connsiteX3444" fmla="*/ 2637868 w 12191906"/>
              <a:gd name="connsiteY3444" fmla="*/ 121903 h 6857947"/>
              <a:gd name="connsiteX3445" fmla="*/ 2509404 w 12191906"/>
              <a:gd name="connsiteY3445" fmla="*/ 117068 h 6857947"/>
              <a:gd name="connsiteX3446" fmla="*/ 2507423 w 12191906"/>
              <a:gd name="connsiteY3446" fmla="*/ 122173 h 6857947"/>
              <a:gd name="connsiteX3447" fmla="*/ 2517253 w 12191906"/>
              <a:gd name="connsiteY3447" fmla="*/ 129260 h 6857947"/>
              <a:gd name="connsiteX3448" fmla="*/ 2517253 w 12191906"/>
              <a:gd name="connsiteY3448" fmla="*/ 129565 h 6857947"/>
              <a:gd name="connsiteX3449" fmla="*/ 2517939 w 12191906"/>
              <a:gd name="connsiteY3449" fmla="*/ 127812 h 6857947"/>
              <a:gd name="connsiteX3450" fmla="*/ 2509404 w 12191906"/>
              <a:gd name="connsiteY3450" fmla="*/ 117068 h 6857947"/>
              <a:gd name="connsiteX3451" fmla="*/ 3344121 w 12191906"/>
              <a:gd name="connsiteY3451" fmla="*/ 108315 h 6857947"/>
              <a:gd name="connsiteX3452" fmla="*/ 3367971 w 12191906"/>
              <a:gd name="connsiteY3452" fmla="*/ 114183 h 6857947"/>
              <a:gd name="connsiteX3453" fmla="*/ 3356389 w 12191906"/>
              <a:gd name="connsiteY3453" fmla="*/ 122793 h 6857947"/>
              <a:gd name="connsiteX3454" fmla="*/ 3344121 w 12191906"/>
              <a:gd name="connsiteY3454" fmla="*/ 108315 h 6857947"/>
              <a:gd name="connsiteX3455" fmla="*/ 2644116 w 12191906"/>
              <a:gd name="connsiteY3455" fmla="*/ 105673 h 6857947"/>
              <a:gd name="connsiteX3456" fmla="*/ 2635124 w 12191906"/>
              <a:gd name="connsiteY3456" fmla="*/ 107349 h 6857947"/>
              <a:gd name="connsiteX3457" fmla="*/ 2637791 w 12191906"/>
              <a:gd name="connsiteY3457" fmla="*/ 121827 h 6857947"/>
              <a:gd name="connsiteX3458" fmla="*/ 2644116 w 12191906"/>
              <a:gd name="connsiteY3458" fmla="*/ 105673 h 6857947"/>
              <a:gd name="connsiteX3459" fmla="*/ 2436644 w 12191906"/>
              <a:gd name="connsiteY3459" fmla="*/ 99319 h 6857947"/>
              <a:gd name="connsiteX3460" fmla="*/ 2427805 w 12191906"/>
              <a:gd name="connsiteY3460" fmla="*/ 102291 h 6857947"/>
              <a:gd name="connsiteX3461" fmla="*/ 2435654 w 12191906"/>
              <a:gd name="connsiteY3461" fmla="*/ 144429 h 6857947"/>
              <a:gd name="connsiteX3462" fmla="*/ 2453256 w 12191906"/>
              <a:gd name="connsiteY3462" fmla="*/ 139781 h 6857947"/>
              <a:gd name="connsiteX3463" fmla="*/ 2436644 w 12191906"/>
              <a:gd name="connsiteY3463" fmla="*/ 99319 h 6857947"/>
              <a:gd name="connsiteX3464" fmla="*/ 3827254 w 12191906"/>
              <a:gd name="connsiteY3464" fmla="*/ 94167 h 6857947"/>
              <a:gd name="connsiteX3465" fmla="*/ 3835105 w 12191906"/>
              <a:gd name="connsiteY3465" fmla="*/ 105216 h 6857947"/>
              <a:gd name="connsiteX3466" fmla="*/ 3850651 w 12191906"/>
              <a:gd name="connsiteY3466" fmla="*/ 146364 h 6857947"/>
              <a:gd name="connsiteX3467" fmla="*/ 3848517 w 12191906"/>
              <a:gd name="connsiteY3467" fmla="*/ 151622 h 6857947"/>
              <a:gd name="connsiteX3468" fmla="*/ 3819328 w 12191906"/>
              <a:gd name="connsiteY3468" fmla="*/ 157261 h 6857947"/>
              <a:gd name="connsiteX3469" fmla="*/ 3827254 w 12191906"/>
              <a:gd name="connsiteY3469" fmla="*/ 94167 h 6857947"/>
              <a:gd name="connsiteX3470" fmla="*/ 3980578 w 12191906"/>
              <a:gd name="connsiteY3470" fmla="*/ 92948 h 6857947"/>
              <a:gd name="connsiteX3471" fmla="*/ 3965034 w 12191906"/>
              <a:gd name="connsiteY3471" fmla="*/ 133944 h 6857947"/>
              <a:gd name="connsiteX3472" fmla="*/ 3956422 w 12191906"/>
              <a:gd name="connsiteY3472" fmla="*/ 106435 h 6857947"/>
              <a:gd name="connsiteX3473" fmla="*/ 3980578 w 12191906"/>
              <a:gd name="connsiteY3473" fmla="*/ 92948 h 6857947"/>
              <a:gd name="connsiteX3474" fmla="*/ 2419804 w 12191906"/>
              <a:gd name="connsiteY3474" fmla="*/ 88803 h 6857947"/>
              <a:gd name="connsiteX3475" fmla="*/ 2417747 w 12191906"/>
              <a:gd name="connsiteY3475" fmla="*/ 93908 h 6857947"/>
              <a:gd name="connsiteX3476" fmla="*/ 2427577 w 12191906"/>
              <a:gd name="connsiteY3476" fmla="*/ 100995 h 6857947"/>
              <a:gd name="connsiteX3477" fmla="*/ 2427577 w 12191906"/>
              <a:gd name="connsiteY3477" fmla="*/ 101075 h 6857947"/>
              <a:gd name="connsiteX3478" fmla="*/ 2427576 w 12191906"/>
              <a:gd name="connsiteY3478" fmla="*/ 101071 h 6857947"/>
              <a:gd name="connsiteX3479" fmla="*/ 2427044 w 12191906"/>
              <a:gd name="connsiteY3479" fmla="*/ 102519 h 6857947"/>
              <a:gd name="connsiteX3480" fmla="*/ 2427805 w 12191906"/>
              <a:gd name="connsiteY3480" fmla="*/ 102214 h 6857947"/>
              <a:gd name="connsiteX3481" fmla="*/ 2427587 w 12191906"/>
              <a:gd name="connsiteY3481" fmla="*/ 101123 h 6857947"/>
              <a:gd name="connsiteX3482" fmla="*/ 2428263 w 12191906"/>
              <a:gd name="connsiteY3482" fmla="*/ 99471 h 6857947"/>
              <a:gd name="connsiteX3483" fmla="*/ 2419804 w 12191906"/>
              <a:gd name="connsiteY3483" fmla="*/ 88803 h 6857947"/>
              <a:gd name="connsiteX3484" fmla="*/ 3184381 w 12191906"/>
              <a:gd name="connsiteY3484" fmla="*/ 85348 h 6857947"/>
              <a:gd name="connsiteX3485" fmla="*/ 3175316 w 12191906"/>
              <a:gd name="connsiteY3485" fmla="*/ 87036 h 6857947"/>
              <a:gd name="connsiteX3486" fmla="*/ 3176208 w 12191906"/>
              <a:gd name="connsiteY3486" fmla="*/ 91830 h 6857947"/>
              <a:gd name="connsiteX3487" fmla="*/ 3185273 w 12191906"/>
              <a:gd name="connsiteY3487" fmla="*/ 90143 h 6857947"/>
              <a:gd name="connsiteX3488" fmla="*/ 3184381 w 12191906"/>
              <a:gd name="connsiteY3488" fmla="*/ 85348 h 6857947"/>
              <a:gd name="connsiteX3489" fmla="*/ 3707283 w 12191906"/>
              <a:gd name="connsiteY3489" fmla="*/ 73450 h 6857947"/>
              <a:gd name="connsiteX3490" fmla="*/ 3714492 w 12191906"/>
              <a:gd name="connsiteY3490" fmla="*/ 112150 h 6857947"/>
              <a:gd name="connsiteX3491" fmla="*/ 3687368 w 12191906"/>
              <a:gd name="connsiteY3491" fmla="*/ 154365 h 6857947"/>
              <a:gd name="connsiteX3492" fmla="*/ 3745271 w 12191906"/>
              <a:gd name="connsiteY3492" fmla="*/ 126171 h 6857947"/>
              <a:gd name="connsiteX3493" fmla="*/ 3737423 w 12191906"/>
              <a:gd name="connsiteY3493" fmla="*/ 83956 h 6857947"/>
              <a:gd name="connsiteX3494" fmla="*/ 3755555 w 12191906"/>
              <a:gd name="connsiteY3494" fmla="*/ 80604 h 6857947"/>
              <a:gd name="connsiteX3495" fmla="*/ 3763327 w 12191906"/>
              <a:gd name="connsiteY3495" fmla="*/ 122666 h 6857947"/>
              <a:gd name="connsiteX3496" fmla="*/ 3763937 w 12191906"/>
              <a:gd name="connsiteY3496" fmla="*/ 121218 h 6857947"/>
              <a:gd name="connsiteX3497" fmla="*/ 3773230 w 12191906"/>
              <a:gd name="connsiteY3497" fmla="*/ 129981 h 6857947"/>
              <a:gd name="connsiteX3498" fmla="*/ 3771251 w 12191906"/>
              <a:gd name="connsiteY3498" fmla="*/ 135087 h 6857947"/>
              <a:gd name="connsiteX3499" fmla="*/ 3762717 w 12191906"/>
              <a:gd name="connsiteY3499" fmla="*/ 124419 h 6857947"/>
              <a:gd name="connsiteX3500" fmla="*/ 3763327 w 12191906"/>
              <a:gd name="connsiteY3500" fmla="*/ 122971 h 6857947"/>
              <a:gd name="connsiteX3501" fmla="*/ 3745271 w 12191906"/>
              <a:gd name="connsiteY3501" fmla="*/ 126324 h 6857947"/>
              <a:gd name="connsiteX3502" fmla="*/ 3730033 w 12191906"/>
              <a:gd name="connsiteY3502" fmla="*/ 203438 h 6857947"/>
              <a:gd name="connsiteX3503" fmla="*/ 3744127 w 12191906"/>
              <a:gd name="connsiteY3503" fmla="*/ 226298 h 6857947"/>
              <a:gd name="connsiteX3504" fmla="*/ 3728357 w 12191906"/>
              <a:gd name="connsiteY3504" fmla="*/ 239784 h 6857947"/>
              <a:gd name="connsiteX3505" fmla="*/ 3745271 w 12191906"/>
              <a:gd name="connsiteY3505" fmla="*/ 259596 h 6857947"/>
              <a:gd name="connsiteX3506" fmla="*/ 3793038 w 12191906"/>
              <a:gd name="connsiteY3506" fmla="*/ 250682 h 6857947"/>
              <a:gd name="connsiteX3507" fmla="*/ 3779554 w 12191906"/>
              <a:gd name="connsiteY3507" fmla="*/ 209991 h 6857947"/>
              <a:gd name="connsiteX3508" fmla="*/ 3778944 w 12191906"/>
              <a:gd name="connsiteY3508" fmla="*/ 211515 h 6857947"/>
              <a:gd name="connsiteX3509" fmla="*/ 3769651 w 12191906"/>
              <a:gd name="connsiteY3509" fmla="*/ 202828 h 6857947"/>
              <a:gd name="connsiteX3510" fmla="*/ 3771630 w 12191906"/>
              <a:gd name="connsiteY3510" fmla="*/ 197723 h 6857947"/>
              <a:gd name="connsiteX3511" fmla="*/ 3780163 w 12191906"/>
              <a:gd name="connsiteY3511" fmla="*/ 208391 h 6857947"/>
              <a:gd name="connsiteX3512" fmla="*/ 3779630 w 12191906"/>
              <a:gd name="connsiteY3512" fmla="*/ 209762 h 6857947"/>
              <a:gd name="connsiteX3513" fmla="*/ 3800886 w 12191906"/>
              <a:gd name="connsiteY3513" fmla="*/ 196123 h 6857947"/>
              <a:gd name="connsiteX3514" fmla="*/ 3778030 w 12191906"/>
              <a:gd name="connsiteY3514" fmla="*/ 286038 h 6857947"/>
              <a:gd name="connsiteX3515" fmla="*/ 3778030 w 12191906"/>
              <a:gd name="connsiteY3515" fmla="*/ 308669 h 6857947"/>
              <a:gd name="connsiteX3516" fmla="*/ 3769345 w 12191906"/>
              <a:gd name="connsiteY3516" fmla="*/ 331758 h 6857947"/>
              <a:gd name="connsiteX3517" fmla="*/ 3738261 w 12191906"/>
              <a:gd name="connsiteY3517" fmla="*/ 337549 h 6857947"/>
              <a:gd name="connsiteX3518" fmla="*/ 3731403 w 12191906"/>
              <a:gd name="connsiteY3518" fmla="*/ 279408 h 6857947"/>
              <a:gd name="connsiteX3519" fmla="*/ 3714110 w 12191906"/>
              <a:gd name="connsiteY3519" fmla="*/ 259292 h 6857947"/>
              <a:gd name="connsiteX3520" fmla="*/ 3719976 w 12191906"/>
              <a:gd name="connsiteY3520" fmla="*/ 241385 h 6857947"/>
              <a:gd name="connsiteX3521" fmla="*/ 3701234 w 12191906"/>
              <a:gd name="connsiteY3521" fmla="*/ 234679 h 6857947"/>
              <a:gd name="connsiteX3522" fmla="*/ 3708778 w 12191906"/>
              <a:gd name="connsiteY3522" fmla="*/ 173263 h 6857947"/>
              <a:gd name="connsiteX3523" fmla="*/ 3676398 w 12191906"/>
              <a:gd name="connsiteY3523" fmla="*/ 201609 h 6857947"/>
              <a:gd name="connsiteX3524" fmla="*/ 3667713 w 12191906"/>
              <a:gd name="connsiteY3524" fmla="*/ 154822 h 6857947"/>
              <a:gd name="connsiteX3525" fmla="*/ 3677388 w 12191906"/>
              <a:gd name="connsiteY3525" fmla="*/ 79003 h 6857947"/>
              <a:gd name="connsiteX3526" fmla="*/ 3707283 w 12191906"/>
              <a:gd name="connsiteY3526" fmla="*/ 73450 h 6857947"/>
              <a:gd name="connsiteX3527" fmla="*/ 3707322 w 12191906"/>
              <a:gd name="connsiteY3527" fmla="*/ 73164 h 6857947"/>
              <a:gd name="connsiteX3528" fmla="*/ 3707330 w 12191906"/>
              <a:gd name="connsiteY3528" fmla="*/ 73441 h 6857947"/>
              <a:gd name="connsiteX3529" fmla="*/ 3707283 w 12191906"/>
              <a:gd name="connsiteY3529" fmla="*/ 73450 h 6857947"/>
              <a:gd name="connsiteX3530" fmla="*/ 3707254 w 12191906"/>
              <a:gd name="connsiteY3530" fmla="*/ 73288 h 6857947"/>
              <a:gd name="connsiteX3531" fmla="*/ 3707322 w 12191906"/>
              <a:gd name="connsiteY3531" fmla="*/ 73164 h 6857947"/>
              <a:gd name="connsiteX3532" fmla="*/ 2449753 w 12191906"/>
              <a:gd name="connsiteY3532" fmla="*/ 70135 h 6857947"/>
              <a:gd name="connsiteX3533" fmla="*/ 2451048 w 12191906"/>
              <a:gd name="connsiteY3533" fmla="*/ 80803 h 6857947"/>
              <a:gd name="connsiteX3534" fmla="*/ 2452039 w 12191906"/>
              <a:gd name="connsiteY3534" fmla="*/ 81336 h 6857947"/>
              <a:gd name="connsiteX3535" fmla="*/ 2452115 w 12191906"/>
              <a:gd name="connsiteY3535" fmla="*/ 81108 h 6857947"/>
              <a:gd name="connsiteX3536" fmla="*/ 2449753 w 12191906"/>
              <a:gd name="connsiteY3536" fmla="*/ 70135 h 6857947"/>
              <a:gd name="connsiteX3537" fmla="*/ 2431159 w 12191906"/>
              <a:gd name="connsiteY3537" fmla="*/ 70058 h 6857947"/>
              <a:gd name="connsiteX3538" fmla="*/ 2436569 w 12191906"/>
              <a:gd name="connsiteY3538" fmla="*/ 99244 h 6857947"/>
              <a:gd name="connsiteX3539" fmla="*/ 2451047 w 12191906"/>
              <a:gd name="connsiteY3539" fmla="*/ 80802 h 6857947"/>
              <a:gd name="connsiteX3540" fmla="*/ 2431159 w 12191906"/>
              <a:gd name="connsiteY3540" fmla="*/ 70058 h 6857947"/>
              <a:gd name="connsiteX3541" fmla="*/ 2697197 w 12191906"/>
              <a:gd name="connsiteY3541" fmla="*/ 67251 h 6857947"/>
              <a:gd name="connsiteX3542" fmla="*/ 2695212 w 12191906"/>
              <a:gd name="connsiteY3542" fmla="*/ 72356 h 6857947"/>
              <a:gd name="connsiteX3543" fmla="*/ 2705575 w 12191906"/>
              <a:gd name="connsiteY3543" fmla="*/ 77767 h 6857947"/>
              <a:gd name="connsiteX3544" fmla="*/ 2704281 w 12191906"/>
              <a:gd name="connsiteY3544" fmla="*/ 80891 h 6857947"/>
              <a:gd name="connsiteX3545" fmla="*/ 2712814 w 12191906"/>
              <a:gd name="connsiteY3545" fmla="*/ 91559 h 6857947"/>
              <a:gd name="connsiteX3546" fmla="*/ 2714872 w 12191906"/>
              <a:gd name="connsiteY3546" fmla="*/ 86453 h 6857947"/>
              <a:gd name="connsiteX3547" fmla="*/ 2704509 w 12191906"/>
              <a:gd name="connsiteY3547" fmla="*/ 81043 h 6857947"/>
              <a:gd name="connsiteX3548" fmla="*/ 2705728 w 12191906"/>
              <a:gd name="connsiteY3548" fmla="*/ 77919 h 6857947"/>
              <a:gd name="connsiteX3549" fmla="*/ 2697197 w 12191906"/>
              <a:gd name="connsiteY3549" fmla="*/ 67251 h 6857947"/>
              <a:gd name="connsiteX3550" fmla="*/ 2466669 w 12191906"/>
              <a:gd name="connsiteY3550" fmla="*/ 64573 h 6857947"/>
              <a:gd name="connsiteX3551" fmla="*/ 2452191 w 12191906"/>
              <a:gd name="connsiteY3551" fmla="*/ 81108 h 6857947"/>
              <a:gd name="connsiteX3552" fmla="*/ 2452496 w 12191906"/>
              <a:gd name="connsiteY3552" fmla="*/ 82556 h 6857947"/>
              <a:gd name="connsiteX3553" fmla="*/ 2469184 w 12191906"/>
              <a:gd name="connsiteY3553" fmla="*/ 73793 h 6857947"/>
              <a:gd name="connsiteX3554" fmla="*/ 2466669 w 12191906"/>
              <a:gd name="connsiteY3554" fmla="*/ 64573 h 6857947"/>
              <a:gd name="connsiteX3555" fmla="*/ 2601694 w 12191906"/>
              <a:gd name="connsiteY3555" fmla="*/ 62419 h 6857947"/>
              <a:gd name="connsiteX3556" fmla="*/ 2595204 w 12191906"/>
              <a:gd name="connsiteY3556" fmla="*/ 66698 h 6857947"/>
              <a:gd name="connsiteX3557" fmla="*/ 2592688 w 12191906"/>
              <a:gd name="connsiteY3557" fmla="*/ 86586 h 6857947"/>
              <a:gd name="connsiteX3558" fmla="*/ 2610062 w 12191906"/>
              <a:gd name="connsiteY3558" fmla="*/ 78814 h 6857947"/>
              <a:gd name="connsiteX3559" fmla="*/ 2601694 w 12191906"/>
              <a:gd name="connsiteY3559" fmla="*/ 62419 h 6857947"/>
              <a:gd name="connsiteX3560" fmla="*/ 2582860 w 12191906"/>
              <a:gd name="connsiteY3560" fmla="*/ 58470 h 6857947"/>
              <a:gd name="connsiteX3561" fmla="*/ 2580879 w 12191906"/>
              <a:gd name="connsiteY3561" fmla="*/ 63575 h 6857947"/>
              <a:gd name="connsiteX3562" fmla="*/ 2586289 w 12191906"/>
              <a:gd name="connsiteY3562" fmla="*/ 62737 h 6857947"/>
              <a:gd name="connsiteX3563" fmla="*/ 2582860 w 12191906"/>
              <a:gd name="connsiteY3563" fmla="*/ 58470 h 6857947"/>
              <a:gd name="connsiteX3564" fmla="*/ 3373229 w 12191906"/>
              <a:gd name="connsiteY3564" fmla="*/ 50709 h 6857947"/>
              <a:gd name="connsiteX3565" fmla="*/ 3366980 w 12191906"/>
              <a:gd name="connsiteY3565" fmla="*/ 51623 h 6857947"/>
              <a:gd name="connsiteX3566" fmla="*/ 3371095 w 12191906"/>
              <a:gd name="connsiteY3566" fmla="*/ 96123 h 6857947"/>
              <a:gd name="connsiteX3567" fmla="*/ 3337797 w 12191906"/>
              <a:gd name="connsiteY3567" fmla="*/ 78445 h 6857947"/>
              <a:gd name="connsiteX3568" fmla="*/ 3330253 w 12191906"/>
              <a:gd name="connsiteY3568" fmla="*/ 116621 h 6857947"/>
              <a:gd name="connsiteX3569" fmla="*/ 3349683 w 12191906"/>
              <a:gd name="connsiteY3569" fmla="*/ 161884 h 6857947"/>
              <a:gd name="connsiteX3570" fmla="*/ 3330405 w 12191906"/>
              <a:gd name="connsiteY3570" fmla="*/ 199984 h 6857947"/>
              <a:gd name="connsiteX3571" fmla="*/ 3316992 w 12191906"/>
              <a:gd name="connsiteY3571" fmla="*/ 187716 h 6857947"/>
              <a:gd name="connsiteX3572" fmla="*/ 3348769 w 12191906"/>
              <a:gd name="connsiteY3572" fmla="*/ 243265 h 6857947"/>
              <a:gd name="connsiteX3573" fmla="*/ 3373687 w 12191906"/>
              <a:gd name="connsiteY3573" fmla="*/ 198688 h 6857947"/>
              <a:gd name="connsiteX3574" fmla="*/ 3381383 w 12191906"/>
              <a:gd name="connsiteY3574" fmla="*/ 104505 h 6857947"/>
              <a:gd name="connsiteX3575" fmla="*/ 3420170 w 12191906"/>
              <a:gd name="connsiteY3575" fmla="*/ 113802 h 6857947"/>
              <a:gd name="connsiteX3576" fmla="*/ 3373229 w 12191906"/>
              <a:gd name="connsiteY3576" fmla="*/ 50709 h 6857947"/>
              <a:gd name="connsiteX3577" fmla="*/ 2545753 w 12191906"/>
              <a:gd name="connsiteY3577" fmla="*/ 50546 h 6857947"/>
              <a:gd name="connsiteX3578" fmla="*/ 2534933 w 12191906"/>
              <a:gd name="connsiteY3578" fmla="*/ 68910 h 6857947"/>
              <a:gd name="connsiteX3579" fmla="*/ 2557564 w 12191906"/>
              <a:gd name="connsiteY3579" fmla="*/ 110211 h 6857947"/>
              <a:gd name="connsiteX3580" fmla="*/ 2556345 w 12191906"/>
              <a:gd name="connsiteY3580" fmla="*/ 85979 h 6857947"/>
              <a:gd name="connsiteX3581" fmla="*/ 2562060 w 12191906"/>
              <a:gd name="connsiteY3581" fmla="*/ 68301 h 6857947"/>
              <a:gd name="connsiteX3582" fmla="*/ 2545753 w 12191906"/>
              <a:gd name="connsiteY3582" fmla="*/ 50546 h 6857947"/>
              <a:gd name="connsiteX3583" fmla="*/ 3222333 w 12191906"/>
              <a:gd name="connsiteY3583" fmla="*/ 45708 h 6857947"/>
              <a:gd name="connsiteX3584" fmla="*/ 3214712 w 12191906"/>
              <a:gd name="connsiteY3584" fmla="*/ 48604 h 6857947"/>
              <a:gd name="connsiteX3585" fmla="*/ 3222637 w 12191906"/>
              <a:gd name="connsiteY3585" fmla="*/ 71692 h 6857947"/>
              <a:gd name="connsiteX3586" fmla="*/ 3226829 w 12191906"/>
              <a:gd name="connsiteY3586" fmla="*/ 69711 h 6857947"/>
              <a:gd name="connsiteX3587" fmla="*/ 3222333 w 12191906"/>
              <a:gd name="connsiteY3587" fmla="*/ 45708 h 6857947"/>
              <a:gd name="connsiteX3588" fmla="*/ 2490043 w 12191906"/>
              <a:gd name="connsiteY3588" fmla="*/ 31455 h 6857947"/>
              <a:gd name="connsiteX3589" fmla="*/ 2497053 w 12191906"/>
              <a:gd name="connsiteY3589" fmla="*/ 57439 h 6857947"/>
              <a:gd name="connsiteX3590" fmla="*/ 2502997 w 12191906"/>
              <a:gd name="connsiteY3590" fmla="*/ 55458 h 6857947"/>
              <a:gd name="connsiteX3591" fmla="*/ 2490043 w 12191906"/>
              <a:gd name="connsiteY3591" fmla="*/ 31455 h 6857947"/>
              <a:gd name="connsiteX3592" fmla="*/ 3133416 w 12191906"/>
              <a:gd name="connsiteY3592" fmla="*/ 29914 h 6857947"/>
              <a:gd name="connsiteX3593" fmla="*/ 3130418 w 12191906"/>
              <a:gd name="connsiteY3593" fmla="*/ 30470 h 6857947"/>
              <a:gd name="connsiteX3594" fmla="*/ 3133102 w 12191906"/>
              <a:gd name="connsiteY3594" fmla="*/ 44930 h 6857947"/>
              <a:gd name="connsiteX3595" fmla="*/ 3136094 w 12191906"/>
              <a:gd name="connsiteY3595" fmla="*/ 44373 h 6857947"/>
              <a:gd name="connsiteX3596" fmla="*/ 3133416 w 12191906"/>
              <a:gd name="connsiteY3596" fmla="*/ 29914 h 6857947"/>
              <a:gd name="connsiteX3597" fmla="*/ 2600311 w 12191906"/>
              <a:gd name="connsiteY3597" fmla="*/ 26161 h 6857947"/>
              <a:gd name="connsiteX3598" fmla="*/ 2586366 w 12191906"/>
              <a:gd name="connsiteY3598" fmla="*/ 62661 h 6857947"/>
              <a:gd name="connsiteX3599" fmla="*/ 2591471 w 12191906"/>
              <a:gd name="connsiteY3599" fmla="*/ 69062 h 6857947"/>
              <a:gd name="connsiteX3600" fmla="*/ 2590176 w 12191906"/>
              <a:gd name="connsiteY3600" fmla="*/ 72262 h 6857947"/>
              <a:gd name="connsiteX3601" fmla="*/ 2595205 w 12191906"/>
              <a:gd name="connsiteY3601" fmla="*/ 66623 h 6857947"/>
              <a:gd name="connsiteX3602" fmla="*/ 2600311 w 12191906"/>
              <a:gd name="connsiteY3602" fmla="*/ 26161 h 6857947"/>
              <a:gd name="connsiteX3603" fmla="*/ 3649275 w 12191906"/>
              <a:gd name="connsiteY3603" fmla="*/ 23682 h 6857947"/>
              <a:gd name="connsiteX3604" fmla="*/ 3666721 w 12191906"/>
              <a:gd name="connsiteY3604" fmla="*/ 62773 h 6857947"/>
              <a:gd name="connsiteX3605" fmla="*/ 3643257 w 12191906"/>
              <a:gd name="connsiteY3605" fmla="*/ 71002 h 6857947"/>
              <a:gd name="connsiteX3606" fmla="*/ 3635333 w 12191906"/>
              <a:gd name="connsiteY3606" fmla="*/ 28179 h 6857947"/>
              <a:gd name="connsiteX3607" fmla="*/ 3649275 w 12191906"/>
              <a:gd name="connsiteY3607" fmla="*/ 23682 h 6857947"/>
              <a:gd name="connsiteX3608" fmla="*/ 2458209 w 12191906"/>
              <a:gd name="connsiteY3608" fmla="*/ 22814 h 6857947"/>
              <a:gd name="connsiteX3609" fmla="*/ 2443198 w 12191906"/>
              <a:gd name="connsiteY3609" fmla="*/ 25633 h 6857947"/>
              <a:gd name="connsiteX3610" fmla="*/ 2446398 w 12191906"/>
              <a:gd name="connsiteY3610" fmla="*/ 38054 h 6857947"/>
              <a:gd name="connsiteX3611" fmla="*/ 2460191 w 12191906"/>
              <a:gd name="connsiteY3611" fmla="*/ 29596 h 6857947"/>
              <a:gd name="connsiteX3612" fmla="*/ 2458209 w 12191906"/>
              <a:gd name="connsiteY3612" fmla="*/ 22814 h 6857947"/>
              <a:gd name="connsiteX3613" fmla="*/ 2480063 w 12191906"/>
              <a:gd name="connsiteY3613" fmla="*/ 8977 h 6857947"/>
              <a:gd name="connsiteX3614" fmla="*/ 2464900 w 12191906"/>
              <a:gd name="connsiteY3614" fmla="*/ 23303 h 6857947"/>
              <a:gd name="connsiteX3615" fmla="*/ 2490045 w 12191906"/>
              <a:gd name="connsiteY3615" fmla="*/ 31532 h 6857947"/>
              <a:gd name="connsiteX3616" fmla="*/ 2485702 w 12191906"/>
              <a:gd name="connsiteY3616" fmla="*/ 15454 h 6857947"/>
              <a:gd name="connsiteX3617" fmla="*/ 2493931 w 12191906"/>
              <a:gd name="connsiteY3617" fmla="*/ 13473 h 6857947"/>
              <a:gd name="connsiteX3618" fmla="*/ 2480063 w 12191906"/>
              <a:gd name="connsiteY3618" fmla="*/ 8977 h 6857947"/>
              <a:gd name="connsiteX3619" fmla="*/ 2550928 w 12191906"/>
              <a:gd name="connsiteY3619" fmla="*/ 8075 h 6857947"/>
              <a:gd name="connsiteX3620" fmla="*/ 2541863 w 12191906"/>
              <a:gd name="connsiteY3620" fmla="*/ 9756 h 6857947"/>
              <a:gd name="connsiteX3621" fmla="*/ 2542752 w 12191906"/>
              <a:gd name="connsiteY3621" fmla="*/ 14551 h 6857947"/>
              <a:gd name="connsiteX3622" fmla="*/ 2551817 w 12191906"/>
              <a:gd name="connsiteY3622" fmla="*/ 12870 h 6857947"/>
              <a:gd name="connsiteX3623" fmla="*/ 2550928 w 12191906"/>
              <a:gd name="connsiteY3623" fmla="*/ 8075 h 6857947"/>
              <a:gd name="connsiteX3624" fmla="*/ 3366657 w 12191906"/>
              <a:gd name="connsiteY3624" fmla="*/ 6418 h 6857947"/>
              <a:gd name="connsiteX3625" fmla="*/ 3357592 w 12191906"/>
              <a:gd name="connsiteY3625" fmla="*/ 8106 h 6857947"/>
              <a:gd name="connsiteX3626" fmla="*/ 3358485 w 12191906"/>
              <a:gd name="connsiteY3626" fmla="*/ 12900 h 6857947"/>
              <a:gd name="connsiteX3627" fmla="*/ 3367549 w 12191906"/>
              <a:gd name="connsiteY3627" fmla="*/ 11213 h 6857947"/>
              <a:gd name="connsiteX3628" fmla="*/ 3366657 w 12191906"/>
              <a:gd name="connsiteY3628" fmla="*/ 6418 h 6857947"/>
              <a:gd name="connsiteX3629" fmla="*/ 2606171 w 12191906"/>
              <a:gd name="connsiteY3629" fmla="*/ 6310 h 6857947"/>
              <a:gd name="connsiteX3630" fmla="*/ 2600608 w 12191906"/>
              <a:gd name="connsiteY3630" fmla="*/ 17740 h 6857947"/>
              <a:gd name="connsiteX3631" fmla="*/ 2604342 w 12191906"/>
              <a:gd name="connsiteY3631" fmla="*/ 21779 h 6857947"/>
              <a:gd name="connsiteX3632" fmla="*/ 2607314 w 12191906"/>
              <a:gd name="connsiteY3632" fmla="*/ 7606 h 6857947"/>
              <a:gd name="connsiteX3633" fmla="*/ 2608455 w 12191906"/>
              <a:gd name="connsiteY3633" fmla="*/ 8747 h 6857947"/>
              <a:gd name="connsiteX3634" fmla="*/ 2607541 w 12191906"/>
              <a:gd name="connsiteY3634" fmla="*/ 6766 h 6857947"/>
              <a:gd name="connsiteX3635" fmla="*/ 2607259 w 12191906"/>
              <a:gd name="connsiteY3635" fmla="*/ 7471 h 6857947"/>
              <a:gd name="connsiteX3636" fmla="*/ 2606171 w 12191906"/>
              <a:gd name="connsiteY3636" fmla="*/ 6310 h 6857947"/>
              <a:gd name="connsiteX3637" fmla="*/ 2643429 w 12191906"/>
              <a:gd name="connsiteY3637" fmla="*/ 60 h 6857947"/>
              <a:gd name="connsiteX3638" fmla="*/ 2640381 w 12191906"/>
              <a:gd name="connsiteY3638" fmla="*/ 26501 h 6857947"/>
              <a:gd name="connsiteX3639" fmla="*/ 2651430 w 12191906"/>
              <a:gd name="connsiteY3639" fmla="*/ 38465 h 6857947"/>
              <a:gd name="connsiteX3640" fmla="*/ 2628494 w 12191906"/>
              <a:gd name="connsiteY3640" fmla="*/ 71763 h 6857947"/>
              <a:gd name="connsiteX3641" fmla="*/ 2632456 w 12191906"/>
              <a:gd name="connsiteY3641" fmla="*/ 92947 h 6857947"/>
              <a:gd name="connsiteX3642" fmla="*/ 2625827 w 12191906"/>
              <a:gd name="connsiteY3642" fmla="*/ 99119 h 6857947"/>
              <a:gd name="connsiteX3643" fmla="*/ 2635123 w 12191906"/>
              <a:gd name="connsiteY3643" fmla="*/ 107425 h 6857947"/>
              <a:gd name="connsiteX3644" fmla="*/ 2632456 w 12191906"/>
              <a:gd name="connsiteY3644" fmla="*/ 92947 h 6857947"/>
              <a:gd name="connsiteX3645" fmla="*/ 2644191 w 12191906"/>
              <a:gd name="connsiteY3645" fmla="*/ 105748 h 6857947"/>
              <a:gd name="connsiteX3646" fmla="*/ 2672538 w 12191906"/>
              <a:gd name="connsiteY3646" fmla="*/ 100491 h 6857947"/>
              <a:gd name="connsiteX3647" fmla="*/ 2698073 w 12191906"/>
              <a:gd name="connsiteY3647" fmla="*/ 60 h 6857947"/>
              <a:gd name="connsiteX3648" fmla="*/ 2643429 w 12191906"/>
              <a:gd name="connsiteY3648" fmla="*/ 60 h 6857947"/>
              <a:gd name="connsiteX3649" fmla="*/ 3933946 w 12191906"/>
              <a:gd name="connsiteY3649" fmla="*/ 0 h 6857947"/>
              <a:gd name="connsiteX3650" fmla="*/ 3946366 w 12191906"/>
              <a:gd name="connsiteY3650" fmla="*/ 0 h 6857947"/>
              <a:gd name="connsiteX3651" fmla="*/ 3948573 w 12191906"/>
              <a:gd name="connsiteY3651" fmla="*/ 72069 h 6857947"/>
              <a:gd name="connsiteX3652" fmla="*/ 3934636 w 12191906"/>
              <a:gd name="connsiteY3652" fmla="*/ 74660 h 6857947"/>
              <a:gd name="connsiteX3653" fmla="*/ 3928461 w 12191906"/>
              <a:gd name="connsiteY3653" fmla="*/ 34779 h 6857947"/>
              <a:gd name="connsiteX3654" fmla="*/ 3933946 w 12191906"/>
              <a:gd name="connsiteY3654" fmla="*/ 0 h 6857947"/>
              <a:gd name="connsiteX3655" fmla="*/ 3868701 w 12191906"/>
              <a:gd name="connsiteY3655" fmla="*/ 0 h 6857947"/>
              <a:gd name="connsiteX3656" fmla="*/ 3871917 w 12191906"/>
              <a:gd name="connsiteY3656" fmla="*/ 0 h 6857947"/>
              <a:gd name="connsiteX3657" fmla="*/ 3876182 w 12191906"/>
              <a:gd name="connsiteY3657" fmla="*/ 23149 h 6857947"/>
              <a:gd name="connsiteX3658" fmla="*/ 3840973 w 12191906"/>
              <a:gd name="connsiteY3658" fmla="*/ 34656 h 6857947"/>
              <a:gd name="connsiteX3659" fmla="*/ 3857415 w 12191906"/>
              <a:gd name="connsiteY3659" fmla="*/ 14120 h 6857947"/>
              <a:gd name="connsiteX3660" fmla="*/ 3868701 w 12191906"/>
              <a:gd name="connsiteY3660" fmla="*/ 0 h 6857947"/>
              <a:gd name="connsiteX3661" fmla="*/ 3616845 w 12191906"/>
              <a:gd name="connsiteY3661" fmla="*/ 0 h 6857947"/>
              <a:gd name="connsiteX3662" fmla="*/ 3727293 w 12191906"/>
              <a:gd name="connsiteY3662" fmla="*/ 0 h 6857947"/>
              <a:gd name="connsiteX3663" fmla="*/ 3735593 w 12191906"/>
              <a:gd name="connsiteY3663" fmla="*/ 22920 h 6857947"/>
              <a:gd name="connsiteX3664" fmla="*/ 3772315 w 12191906"/>
              <a:gd name="connsiteY3664" fmla="*/ 16062 h 6857947"/>
              <a:gd name="connsiteX3665" fmla="*/ 3762879 w 12191906"/>
              <a:gd name="connsiteY3665" fmla="*/ 0 h 6857947"/>
              <a:gd name="connsiteX3666" fmla="*/ 3801722 w 12191906"/>
              <a:gd name="connsiteY3666" fmla="*/ 0 h 6857947"/>
              <a:gd name="connsiteX3667" fmla="*/ 3798735 w 12191906"/>
              <a:gd name="connsiteY3667" fmla="*/ 20854 h 6857947"/>
              <a:gd name="connsiteX3668" fmla="*/ 3784202 w 12191906"/>
              <a:gd name="connsiteY3668" fmla="*/ 30465 h 6857947"/>
              <a:gd name="connsiteX3669" fmla="*/ 3782372 w 12191906"/>
              <a:gd name="connsiteY3669" fmla="*/ 128610 h 6857947"/>
              <a:gd name="connsiteX3670" fmla="*/ 3784658 w 12191906"/>
              <a:gd name="connsiteY3670" fmla="*/ 99882 h 6857947"/>
              <a:gd name="connsiteX3671" fmla="*/ 3775821 w 12191906"/>
              <a:gd name="connsiteY3671" fmla="*/ 61020 h 6857947"/>
              <a:gd name="connsiteX3672" fmla="*/ 3771783 w 12191906"/>
              <a:gd name="connsiteY3672" fmla="*/ 29093 h 6857947"/>
              <a:gd name="connsiteX3673" fmla="*/ 3741461 w 12191906"/>
              <a:gd name="connsiteY3673" fmla="*/ 55305 h 6857947"/>
              <a:gd name="connsiteX3674" fmla="*/ 3735441 w 12191906"/>
              <a:gd name="connsiteY3674" fmla="*/ 23073 h 6857947"/>
              <a:gd name="connsiteX3675" fmla="*/ 3707322 w 12191906"/>
              <a:gd name="connsiteY3675" fmla="*/ 73164 h 6857947"/>
              <a:gd name="connsiteX3676" fmla="*/ 3706634 w 12191906"/>
              <a:gd name="connsiteY3676" fmla="*/ 43409 h 6857947"/>
              <a:gd name="connsiteX3677" fmla="*/ 3714796 w 12191906"/>
              <a:gd name="connsiteY3677" fmla="*/ 19721 h 6857947"/>
              <a:gd name="connsiteX3678" fmla="*/ 3703596 w 12191906"/>
              <a:gd name="connsiteY3678" fmla="*/ 2423 h 6857947"/>
              <a:gd name="connsiteX3679" fmla="*/ 3704206 w 12191906"/>
              <a:gd name="connsiteY3679" fmla="*/ 290 h 6857947"/>
              <a:gd name="connsiteX3680" fmla="*/ 3673806 w 12191906"/>
              <a:gd name="connsiteY3680" fmla="*/ 290 h 6857947"/>
              <a:gd name="connsiteX3681" fmla="*/ 3671065 w 12191906"/>
              <a:gd name="connsiteY3681" fmla="*/ 36561 h 6857947"/>
              <a:gd name="connsiteX3682" fmla="*/ 3651257 w 12191906"/>
              <a:gd name="connsiteY3682" fmla="*/ 23911 h 6857947"/>
              <a:gd name="connsiteX3683" fmla="*/ 3651789 w 12191906"/>
              <a:gd name="connsiteY3683" fmla="*/ 290 h 6857947"/>
              <a:gd name="connsiteX3684" fmla="*/ 3618723 w 12191906"/>
              <a:gd name="connsiteY3684" fmla="*/ 290 h 6857947"/>
              <a:gd name="connsiteX3685" fmla="*/ 3623447 w 12191906"/>
              <a:gd name="connsiteY3685" fmla="*/ 25588 h 6857947"/>
              <a:gd name="connsiteX3686" fmla="*/ 3600592 w 12191906"/>
              <a:gd name="connsiteY3686" fmla="*/ 35189 h 6857947"/>
              <a:gd name="connsiteX3687" fmla="*/ 3600212 w 12191906"/>
              <a:gd name="connsiteY3687" fmla="*/ 89214 h 6857947"/>
              <a:gd name="connsiteX3688" fmla="*/ 3610192 w 12191906"/>
              <a:gd name="connsiteY3688" fmla="*/ 106359 h 6857947"/>
              <a:gd name="connsiteX3689" fmla="*/ 3610802 w 12191906"/>
              <a:gd name="connsiteY3689" fmla="*/ 104759 h 6857947"/>
              <a:gd name="connsiteX3690" fmla="*/ 3620095 w 12191906"/>
              <a:gd name="connsiteY3690" fmla="*/ 113446 h 6857947"/>
              <a:gd name="connsiteX3691" fmla="*/ 3618116 w 12191906"/>
              <a:gd name="connsiteY3691" fmla="*/ 118551 h 6857947"/>
              <a:gd name="connsiteX3692" fmla="*/ 3609582 w 12191906"/>
              <a:gd name="connsiteY3692" fmla="*/ 107883 h 6857947"/>
              <a:gd name="connsiteX3693" fmla="*/ 3610040 w 12191906"/>
              <a:gd name="connsiteY3693" fmla="*/ 106816 h 6857947"/>
              <a:gd name="connsiteX3694" fmla="*/ 3603640 w 12191906"/>
              <a:gd name="connsiteY3694" fmla="*/ 118246 h 6857947"/>
              <a:gd name="connsiteX3695" fmla="*/ 3619944 w 12191906"/>
              <a:gd name="connsiteY3695" fmla="*/ 164881 h 6857947"/>
              <a:gd name="connsiteX3696" fmla="*/ 3620095 w 12191906"/>
              <a:gd name="connsiteY3696" fmla="*/ 209305 h 6857947"/>
              <a:gd name="connsiteX3697" fmla="*/ 3620705 w 12191906"/>
              <a:gd name="connsiteY3697" fmla="*/ 207858 h 6857947"/>
              <a:gd name="connsiteX3698" fmla="*/ 3629999 w 12191906"/>
              <a:gd name="connsiteY3698" fmla="*/ 216544 h 6857947"/>
              <a:gd name="connsiteX3699" fmla="*/ 3628019 w 12191906"/>
              <a:gd name="connsiteY3699" fmla="*/ 221650 h 6857947"/>
              <a:gd name="connsiteX3700" fmla="*/ 3619486 w 12191906"/>
              <a:gd name="connsiteY3700" fmla="*/ 210982 h 6857947"/>
              <a:gd name="connsiteX3701" fmla="*/ 3620095 w 12191906"/>
              <a:gd name="connsiteY3701" fmla="*/ 209458 h 6857947"/>
              <a:gd name="connsiteX3702" fmla="*/ 3590078 w 12191906"/>
              <a:gd name="connsiteY3702" fmla="*/ 215020 h 6857947"/>
              <a:gd name="connsiteX3703" fmla="*/ 3582382 w 12191906"/>
              <a:gd name="connsiteY3703" fmla="*/ 259215 h 6857947"/>
              <a:gd name="connsiteX3704" fmla="*/ 3622991 w 12191906"/>
              <a:gd name="connsiteY3704" fmla="*/ 232775 h 6857947"/>
              <a:gd name="connsiteX3705" fmla="*/ 3604172 w 12191906"/>
              <a:gd name="connsiteY3705" fmla="*/ 347531 h 6857947"/>
              <a:gd name="connsiteX3706" fmla="*/ 3579488 w 12191906"/>
              <a:gd name="connsiteY3706" fmla="*/ 350274 h 6857947"/>
              <a:gd name="connsiteX3707" fmla="*/ 3578878 w 12191906"/>
              <a:gd name="connsiteY3707" fmla="*/ 326119 h 6857947"/>
              <a:gd name="connsiteX3708" fmla="*/ 3601354 w 12191906"/>
              <a:gd name="connsiteY3708" fmla="*/ 293886 h 6857947"/>
              <a:gd name="connsiteX3709" fmla="*/ 3581850 w 12191906"/>
              <a:gd name="connsiteY3709" fmla="*/ 261501 h 6857947"/>
              <a:gd name="connsiteX3710" fmla="*/ 3562879 w 12191906"/>
              <a:gd name="connsiteY3710" fmla="*/ 265007 h 6857947"/>
              <a:gd name="connsiteX3711" fmla="*/ 3498638 w 12191906"/>
              <a:gd name="connsiteY3711" fmla="*/ 190713 h 6857947"/>
              <a:gd name="connsiteX3712" fmla="*/ 3511289 w 12191906"/>
              <a:gd name="connsiteY3712" fmla="*/ 176692 h 6857947"/>
              <a:gd name="connsiteX3713" fmla="*/ 3477146 w 12191906"/>
              <a:gd name="connsiteY3713" fmla="*/ 140649 h 6857947"/>
              <a:gd name="connsiteX3714" fmla="*/ 3498334 w 12191906"/>
              <a:gd name="connsiteY3714" fmla="*/ 106588 h 6857947"/>
              <a:gd name="connsiteX3715" fmla="*/ 3485454 w 12191906"/>
              <a:gd name="connsiteY3715" fmla="*/ 91272 h 6857947"/>
              <a:gd name="connsiteX3716" fmla="*/ 3526455 w 12191906"/>
              <a:gd name="connsiteY3716" fmla="*/ 104378 h 6857947"/>
              <a:gd name="connsiteX3717" fmla="*/ 3518148 w 12191906"/>
              <a:gd name="connsiteY3717" fmla="*/ 170520 h 6857947"/>
              <a:gd name="connsiteX3718" fmla="*/ 3543833 w 12191906"/>
              <a:gd name="connsiteY3718" fmla="*/ 156423 h 6857947"/>
              <a:gd name="connsiteX3719" fmla="*/ 3546805 w 12191906"/>
              <a:gd name="connsiteY3719" fmla="*/ 118246 h 6857947"/>
              <a:gd name="connsiteX3720" fmla="*/ 3546195 w 12191906"/>
              <a:gd name="connsiteY3720" fmla="*/ 119770 h 6857947"/>
              <a:gd name="connsiteX3721" fmla="*/ 3536897 w 12191906"/>
              <a:gd name="connsiteY3721" fmla="*/ 111007 h 6857947"/>
              <a:gd name="connsiteX3722" fmla="*/ 3538880 w 12191906"/>
              <a:gd name="connsiteY3722" fmla="*/ 105902 h 6857947"/>
              <a:gd name="connsiteX3723" fmla="*/ 3547413 w 12191906"/>
              <a:gd name="connsiteY3723" fmla="*/ 116570 h 6857947"/>
              <a:gd name="connsiteX3724" fmla="*/ 3546881 w 12191906"/>
              <a:gd name="connsiteY3724" fmla="*/ 118018 h 6857947"/>
              <a:gd name="connsiteX3725" fmla="*/ 3547489 w 12191906"/>
              <a:gd name="connsiteY3725" fmla="*/ 79232 h 6857947"/>
              <a:gd name="connsiteX3726" fmla="*/ 3531029 w 12191906"/>
              <a:gd name="connsiteY3726" fmla="*/ 43648 h 6857947"/>
              <a:gd name="connsiteX3727" fmla="*/ 3546146 w 12191906"/>
              <a:gd name="connsiteY3727" fmla="*/ 13189 h 6857947"/>
              <a:gd name="connsiteX3728" fmla="*/ 3557024 w 12191906"/>
              <a:gd name="connsiteY3728" fmla="*/ 20174 h 6857947"/>
              <a:gd name="connsiteX3729" fmla="*/ 3555323 w 12191906"/>
              <a:gd name="connsiteY3729" fmla="*/ 52556 h 6857947"/>
              <a:gd name="connsiteX3730" fmla="*/ 3587550 w 12191906"/>
              <a:gd name="connsiteY3730" fmla="*/ 5465 h 6857947"/>
              <a:gd name="connsiteX3731" fmla="*/ 3616845 w 12191906"/>
              <a:gd name="connsiteY3731" fmla="*/ 0 h 6857947"/>
              <a:gd name="connsiteX3732" fmla="*/ 3540755 w 12191906"/>
              <a:gd name="connsiteY3732" fmla="*/ 0 h 6857947"/>
              <a:gd name="connsiteX3733" fmla="*/ 3543669 w 12191906"/>
              <a:gd name="connsiteY3733" fmla="*/ 0 h 6857947"/>
              <a:gd name="connsiteX3734" fmla="*/ 3546094 w 12191906"/>
              <a:gd name="connsiteY3734" fmla="*/ 13110 h 6857947"/>
              <a:gd name="connsiteX3735" fmla="*/ 3529579 w 12191906"/>
              <a:gd name="connsiteY3735" fmla="*/ 16216 h 6857947"/>
              <a:gd name="connsiteX3736" fmla="*/ 3527217 w 12191906"/>
              <a:gd name="connsiteY3736" fmla="*/ 6767 h 6857947"/>
              <a:gd name="connsiteX3737" fmla="*/ 3540755 w 12191906"/>
              <a:gd name="connsiteY3737" fmla="*/ 0 h 6857947"/>
              <a:gd name="connsiteX3738" fmla="*/ 0 w 12191906"/>
              <a:gd name="connsiteY3738" fmla="*/ 0 h 6857947"/>
              <a:gd name="connsiteX3739" fmla="*/ 2471998 w 12191906"/>
              <a:gd name="connsiteY3739" fmla="*/ 0 h 6857947"/>
              <a:gd name="connsiteX3740" fmla="*/ 2480062 w 12191906"/>
              <a:gd name="connsiteY3740" fmla="*/ 8900 h 6857947"/>
              <a:gd name="connsiteX3741" fmla="*/ 2485540 w 12191906"/>
              <a:gd name="connsiteY3741" fmla="*/ 0 h 6857947"/>
              <a:gd name="connsiteX3742" fmla="*/ 2604575 w 12191906"/>
              <a:gd name="connsiteY3742" fmla="*/ 0 h 6857947"/>
              <a:gd name="connsiteX3743" fmla="*/ 2607540 w 12191906"/>
              <a:gd name="connsiteY3743" fmla="*/ 6766 h 6857947"/>
              <a:gd name="connsiteX3744" fmla="*/ 2609820 w 12191906"/>
              <a:gd name="connsiteY3744" fmla="*/ 0 h 6857947"/>
              <a:gd name="connsiteX3745" fmla="*/ 2750951 w 12191906"/>
              <a:gd name="connsiteY3745" fmla="*/ 0 h 6857947"/>
              <a:gd name="connsiteX3746" fmla="*/ 2763894 w 12191906"/>
              <a:gd name="connsiteY3746" fmla="*/ 25811 h 6857947"/>
              <a:gd name="connsiteX3747" fmla="*/ 2767247 w 12191906"/>
              <a:gd name="connsiteY3747" fmla="*/ 19867 h 6857947"/>
              <a:gd name="connsiteX3748" fmla="*/ 2763593 w 12191906"/>
              <a:gd name="connsiteY3748" fmla="*/ 0 h 6857947"/>
              <a:gd name="connsiteX3749" fmla="*/ 2942041 w 12191906"/>
              <a:gd name="connsiteY3749" fmla="*/ 0 h 6857947"/>
              <a:gd name="connsiteX3750" fmla="*/ 2935040 w 12191906"/>
              <a:gd name="connsiteY3750" fmla="*/ 15676 h 6857947"/>
              <a:gd name="connsiteX3751" fmla="*/ 2964605 w 12191906"/>
              <a:gd name="connsiteY3751" fmla="*/ 35488 h 6857947"/>
              <a:gd name="connsiteX3752" fmla="*/ 2966510 w 12191906"/>
              <a:gd name="connsiteY3752" fmla="*/ 0 h 6857947"/>
              <a:gd name="connsiteX3753" fmla="*/ 3302438 w 12191906"/>
              <a:gd name="connsiteY3753" fmla="*/ 0 h 6857947"/>
              <a:gd name="connsiteX3754" fmla="*/ 3301867 w 12191906"/>
              <a:gd name="connsiteY3754" fmla="*/ 1427 h 6857947"/>
              <a:gd name="connsiteX3755" fmla="*/ 3268951 w 12191906"/>
              <a:gd name="connsiteY3755" fmla="*/ 7523 h 6857947"/>
              <a:gd name="connsiteX3756" fmla="*/ 3290136 w 12191906"/>
              <a:gd name="connsiteY3756" fmla="*/ 30612 h 6857947"/>
              <a:gd name="connsiteX3757" fmla="*/ 3307314 w 12191906"/>
              <a:gd name="connsiteY3757" fmla="*/ 12486 h 6857947"/>
              <a:gd name="connsiteX3758" fmla="*/ 3316652 w 12191906"/>
              <a:gd name="connsiteY3758" fmla="*/ 0 h 6857947"/>
              <a:gd name="connsiteX3759" fmla="*/ 3415188 w 12191906"/>
              <a:gd name="connsiteY3759" fmla="*/ 0 h 6857947"/>
              <a:gd name="connsiteX3760" fmla="*/ 3417955 w 12191906"/>
              <a:gd name="connsiteY3760" fmla="*/ 13210 h 6857947"/>
              <a:gd name="connsiteX3761" fmla="*/ 3419070 w 12191906"/>
              <a:gd name="connsiteY3761" fmla="*/ 18725 h 6857947"/>
              <a:gd name="connsiteX3762" fmla="*/ 3407867 w 12191906"/>
              <a:gd name="connsiteY3762" fmla="*/ 9276 h 6857947"/>
              <a:gd name="connsiteX3763" fmla="*/ 3409011 w 12191906"/>
              <a:gd name="connsiteY3763" fmla="*/ 81208 h 6857947"/>
              <a:gd name="connsiteX3764" fmla="*/ 3415412 w 12191906"/>
              <a:gd name="connsiteY3764" fmla="*/ 84638 h 6857947"/>
              <a:gd name="connsiteX3765" fmla="*/ 3430348 w 12191906"/>
              <a:gd name="connsiteY3765" fmla="*/ 33965 h 6857947"/>
              <a:gd name="connsiteX3766" fmla="*/ 3452539 w 12191906"/>
              <a:gd name="connsiteY3766" fmla="*/ 24516 h 6857947"/>
              <a:gd name="connsiteX3767" fmla="*/ 3462723 w 12191906"/>
              <a:gd name="connsiteY3767" fmla="*/ 0 h 6857947"/>
              <a:gd name="connsiteX3768" fmla="*/ 3494530 w 12191906"/>
              <a:gd name="connsiteY3768" fmla="*/ 0 h 6857947"/>
              <a:gd name="connsiteX3769" fmla="*/ 3501230 w 12191906"/>
              <a:gd name="connsiteY3769" fmla="*/ 15225 h 6857947"/>
              <a:gd name="connsiteX3770" fmla="*/ 3445751 w 12191906"/>
              <a:gd name="connsiteY3770" fmla="*/ 64830 h 6857947"/>
              <a:gd name="connsiteX3771" fmla="*/ 3443387 w 12191906"/>
              <a:gd name="connsiteY3771" fmla="*/ 117637 h 6857947"/>
              <a:gd name="connsiteX3772" fmla="*/ 3438582 w 12191906"/>
              <a:gd name="connsiteY3772" fmla="*/ 167319 h 6857947"/>
              <a:gd name="connsiteX3773" fmla="*/ 3426624 w 12191906"/>
              <a:gd name="connsiteY3773" fmla="*/ 155280 h 6857947"/>
              <a:gd name="connsiteX3774" fmla="*/ 3420224 w 12191906"/>
              <a:gd name="connsiteY3774" fmla="*/ 212811 h 6857947"/>
              <a:gd name="connsiteX3775" fmla="*/ 3393093 w 12191906"/>
              <a:gd name="connsiteY3775" fmla="*/ 241537 h 6857947"/>
              <a:gd name="connsiteX3776" fmla="*/ 3403229 w 12191906"/>
              <a:gd name="connsiteY3776" fmla="*/ 295868 h 6857947"/>
              <a:gd name="connsiteX3777" fmla="*/ 3428986 w 12191906"/>
              <a:gd name="connsiteY3777" fmla="*/ 261044 h 6857947"/>
              <a:gd name="connsiteX3778" fmla="*/ 3448722 w 12191906"/>
              <a:gd name="connsiteY3778" fmla="*/ 282533 h 6857947"/>
              <a:gd name="connsiteX3779" fmla="*/ 3403305 w 12191906"/>
              <a:gd name="connsiteY3779" fmla="*/ 296172 h 6857947"/>
              <a:gd name="connsiteX3780" fmla="*/ 3405134 w 12191906"/>
              <a:gd name="connsiteY3780" fmla="*/ 305926 h 6857947"/>
              <a:gd name="connsiteX3781" fmla="*/ 3436148 w 12191906"/>
              <a:gd name="connsiteY3781" fmla="*/ 328938 h 6857947"/>
              <a:gd name="connsiteX3782" fmla="*/ 3437289 w 12191906"/>
              <a:gd name="connsiteY3782" fmla="*/ 335949 h 6857947"/>
              <a:gd name="connsiteX3783" fmla="*/ 3430586 w 12191906"/>
              <a:gd name="connsiteY3783" fmla="*/ 348522 h 6857947"/>
              <a:gd name="connsiteX3784" fmla="*/ 3413669 w 12191906"/>
              <a:gd name="connsiteY3784" fmla="*/ 338768 h 6857947"/>
              <a:gd name="connsiteX3785" fmla="*/ 3407267 w 12191906"/>
              <a:gd name="connsiteY3785" fmla="*/ 354923 h 6857947"/>
              <a:gd name="connsiteX3786" fmla="*/ 3392636 w 12191906"/>
              <a:gd name="connsiteY3786" fmla="*/ 327948 h 6857947"/>
              <a:gd name="connsiteX3787" fmla="*/ 3363829 w 12191906"/>
              <a:gd name="connsiteY3787" fmla="*/ 333282 h 6857947"/>
              <a:gd name="connsiteX3788" fmla="*/ 3367716 w 12191906"/>
              <a:gd name="connsiteY3788" fmla="*/ 376030 h 6857947"/>
              <a:gd name="connsiteX3789" fmla="*/ 3341052 w 12191906"/>
              <a:gd name="connsiteY3789" fmla="*/ 359037 h 6857947"/>
              <a:gd name="connsiteX3790" fmla="*/ 3349428 w 12191906"/>
              <a:gd name="connsiteY3790" fmla="*/ 429140 h 6857947"/>
              <a:gd name="connsiteX3791" fmla="*/ 3337922 w 12191906"/>
              <a:gd name="connsiteY3791" fmla="*/ 415883 h 6857947"/>
              <a:gd name="connsiteX3792" fmla="*/ 3325043 w 12191906"/>
              <a:gd name="connsiteY3792" fmla="*/ 488881 h 6857947"/>
              <a:gd name="connsiteX3793" fmla="*/ 3343789 w 12191906"/>
              <a:gd name="connsiteY3793" fmla="*/ 457258 h 6857947"/>
              <a:gd name="connsiteX3794" fmla="*/ 3354532 w 12191906"/>
              <a:gd name="connsiteY3794" fmla="*/ 468917 h 6857947"/>
              <a:gd name="connsiteX3795" fmla="*/ 3361772 w 12191906"/>
              <a:gd name="connsiteY3795" fmla="*/ 435008 h 6857947"/>
              <a:gd name="connsiteX3796" fmla="*/ 3384405 w 12191906"/>
              <a:gd name="connsiteY3796" fmla="*/ 402089 h 6857947"/>
              <a:gd name="connsiteX3797" fmla="*/ 3390655 w 12191906"/>
              <a:gd name="connsiteY3797" fmla="*/ 372906 h 6857947"/>
              <a:gd name="connsiteX3798" fmla="*/ 3460380 w 12191906"/>
              <a:gd name="connsiteY3798" fmla="*/ 418778 h 6857947"/>
              <a:gd name="connsiteX3799" fmla="*/ 3455961 w 12191906"/>
              <a:gd name="connsiteY3799" fmla="*/ 381288 h 6857947"/>
              <a:gd name="connsiteX3800" fmla="*/ 3485454 w 12191906"/>
              <a:gd name="connsiteY3800" fmla="*/ 317204 h 6857947"/>
              <a:gd name="connsiteX3801" fmla="*/ 3462133 w 12191906"/>
              <a:gd name="connsiteY3801" fmla="*/ 309736 h 6857947"/>
              <a:gd name="connsiteX3802" fmla="*/ 3456497 w 12191906"/>
              <a:gd name="connsiteY3802" fmla="*/ 289695 h 6857947"/>
              <a:gd name="connsiteX3803" fmla="*/ 3502145 w 12191906"/>
              <a:gd name="connsiteY3803" fmla="*/ 282456 h 6857947"/>
              <a:gd name="connsiteX3804" fmla="*/ 3488959 w 12191906"/>
              <a:gd name="connsiteY3804" fmla="*/ 320861 h 6857947"/>
              <a:gd name="connsiteX3805" fmla="*/ 3517463 w 12191906"/>
              <a:gd name="connsiteY3805" fmla="*/ 363228 h 6857947"/>
              <a:gd name="connsiteX3806" fmla="*/ 3517574 w 12191906"/>
              <a:gd name="connsiteY3806" fmla="*/ 363207 h 6857947"/>
              <a:gd name="connsiteX3807" fmla="*/ 3505726 w 12191906"/>
              <a:gd name="connsiteY3807" fmla="*/ 379154 h 6857947"/>
              <a:gd name="connsiteX3808" fmla="*/ 3496124 w 12191906"/>
              <a:gd name="connsiteY3808" fmla="*/ 368639 h 6857947"/>
              <a:gd name="connsiteX3809" fmla="*/ 3472574 w 12191906"/>
              <a:gd name="connsiteY3809" fmla="*/ 425712 h 6857947"/>
              <a:gd name="connsiteX3810" fmla="*/ 3448189 w 12191906"/>
              <a:gd name="connsiteY3810" fmla="*/ 444609 h 6857947"/>
              <a:gd name="connsiteX3811" fmla="*/ 3429139 w 12191906"/>
              <a:gd name="connsiteY3811" fmla="*/ 478213 h 6857947"/>
              <a:gd name="connsiteX3812" fmla="*/ 3440571 w 12191906"/>
              <a:gd name="connsiteY3812" fmla="*/ 499778 h 6857947"/>
              <a:gd name="connsiteX3813" fmla="*/ 3418546 w 12191906"/>
              <a:gd name="connsiteY3813" fmla="*/ 546412 h 6857947"/>
              <a:gd name="connsiteX3814" fmla="*/ 3393093 w 12191906"/>
              <a:gd name="connsiteY3814" fmla="*/ 551137 h 6857947"/>
              <a:gd name="connsiteX3815" fmla="*/ 3388520 w 12191906"/>
              <a:gd name="connsiteY3815" fmla="*/ 594190 h 6857947"/>
              <a:gd name="connsiteX3816" fmla="*/ 3358571 w 12191906"/>
              <a:gd name="connsiteY3816" fmla="*/ 617506 h 6857947"/>
              <a:gd name="connsiteX3817" fmla="*/ 3375184 w 12191906"/>
              <a:gd name="connsiteY3817" fmla="*/ 614382 h 6857947"/>
              <a:gd name="connsiteX3818" fmla="*/ 3377546 w 12191906"/>
              <a:gd name="connsiteY3818" fmla="*/ 623830 h 6857947"/>
              <a:gd name="connsiteX3819" fmla="*/ 3361239 w 12191906"/>
              <a:gd name="connsiteY3819" fmla="*/ 631908 h 6857947"/>
              <a:gd name="connsiteX3820" fmla="*/ 3389893 w 12191906"/>
              <a:gd name="connsiteY3820" fmla="*/ 676866 h 6857947"/>
              <a:gd name="connsiteX3821" fmla="*/ 3372516 w 12191906"/>
              <a:gd name="connsiteY3821" fmla="*/ 680904 h 6857947"/>
              <a:gd name="connsiteX3822" fmla="*/ 3353846 w 12191906"/>
              <a:gd name="connsiteY3822" fmla="*/ 693249 h 6857947"/>
              <a:gd name="connsiteX3823" fmla="*/ 3304087 w 12191906"/>
              <a:gd name="connsiteY3823" fmla="*/ 627488 h 6857947"/>
              <a:gd name="connsiteX3824" fmla="*/ 3304072 w 12191906"/>
              <a:gd name="connsiteY3824" fmla="*/ 627491 h 6857947"/>
              <a:gd name="connsiteX3825" fmla="*/ 3325641 w 12191906"/>
              <a:gd name="connsiteY3825" fmla="*/ 584279 h 6857947"/>
              <a:gd name="connsiteX3826" fmla="*/ 3303316 w 12191906"/>
              <a:gd name="connsiteY3826" fmla="*/ 577040 h 6857947"/>
              <a:gd name="connsiteX3827" fmla="*/ 3309561 w 12191906"/>
              <a:gd name="connsiteY3827" fmla="*/ 559057 h 6857947"/>
              <a:gd name="connsiteX3828" fmla="*/ 3298212 w 12191906"/>
              <a:gd name="connsiteY3828" fmla="*/ 545341 h 6857947"/>
              <a:gd name="connsiteX3829" fmla="*/ 3317637 w 12191906"/>
              <a:gd name="connsiteY3829" fmla="*/ 523624 h 6857947"/>
              <a:gd name="connsiteX3830" fmla="*/ 3336084 w 12191906"/>
              <a:gd name="connsiteY3830" fmla="*/ 546027 h 6857947"/>
              <a:gd name="connsiteX3831" fmla="*/ 3332884 w 12191906"/>
              <a:gd name="connsiteY3831" fmla="*/ 507774 h 6857947"/>
              <a:gd name="connsiteX3832" fmla="*/ 3361610 w 12191906"/>
              <a:gd name="connsiteY3832" fmla="*/ 533835 h 6857947"/>
              <a:gd name="connsiteX3833" fmla="*/ 3355894 w 12191906"/>
              <a:gd name="connsiteY3833" fmla="*/ 551284 h 6857947"/>
              <a:gd name="connsiteX3834" fmla="*/ 3369838 w 12191906"/>
              <a:gd name="connsiteY3834" fmla="*/ 566524 h 6857947"/>
              <a:gd name="connsiteX3835" fmla="*/ 3392853 w 12191906"/>
              <a:gd name="connsiteY3835" fmla="*/ 551208 h 6857947"/>
              <a:gd name="connsiteX3836" fmla="*/ 3409009 w 12191906"/>
              <a:gd name="connsiteY3836" fmla="*/ 520500 h 6857947"/>
              <a:gd name="connsiteX3837" fmla="*/ 3385385 w 12191906"/>
              <a:gd name="connsiteY3837" fmla="*/ 476075 h 6857947"/>
              <a:gd name="connsiteX3838" fmla="*/ 3373726 w 12191906"/>
              <a:gd name="connsiteY3838" fmla="*/ 482782 h 6857947"/>
              <a:gd name="connsiteX3839" fmla="*/ 3325033 w 12191906"/>
              <a:gd name="connsiteY3839" fmla="*/ 488877 h 6857947"/>
              <a:gd name="connsiteX3840" fmla="*/ 3306895 w 12191906"/>
              <a:gd name="connsiteY3840" fmla="*/ 492229 h 6857947"/>
              <a:gd name="connsiteX3841" fmla="*/ 3301639 w 12191906"/>
              <a:gd name="connsiteY3841" fmla="*/ 480877 h 6857947"/>
              <a:gd name="connsiteX3842" fmla="*/ 3297830 w 12191906"/>
              <a:gd name="connsiteY3842" fmla="*/ 493982 h 6857947"/>
              <a:gd name="connsiteX3843" fmla="*/ 3276112 w 12191906"/>
              <a:gd name="connsiteY3843" fmla="*/ 519433 h 6857947"/>
              <a:gd name="connsiteX3844" fmla="*/ 3251195 w 12191906"/>
              <a:gd name="connsiteY3844" fmla="*/ 664441 h 6857947"/>
              <a:gd name="connsiteX3845" fmla="*/ 3279694 w 12191906"/>
              <a:gd name="connsiteY3845" fmla="*/ 659184 h 6857947"/>
              <a:gd name="connsiteX3846" fmla="*/ 3276493 w 12191906"/>
              <a:gd name="connsiteY3846" fmla="*/ 617807 h 6857947"/>
              <a:gd name="connsiteX3847" fmla="*/ 3294860 w 12191906"/>
              <a:gd name="connsiteY3847" fmla="*/ 629466 h 6857947"/>
              <a:gd name="connsiteX3848" fmla="*/ 3295622 w 12191906"/>
              <a:gd name="connsiteY3848" fmla="*/ 616893 h 6857947"/>
              <a:gd name="connsiteX3849" fmla="*/ 3303744 w 12191906"/>
              <a:gd name="connsiteY3849" fmla="*/ 627552 h 6857947"/>
              <a:gd name="connsiteX3850" fmla="*/ 3295023 w 12191906"/>
              <a:gd name="connsiteY3850" fmla="*/ 629164 h 6857947"/>
              <a:gd name="connsiteX3851" fmla="*/ 3302259 w 12191906"/>
              <a:gd name="connsiteY3851" fmla="*/ 668026 h 6857947"/>
              <a:gd name="connsiteX3852" fmla="*/ 3275894 w 12191906"/>
              <a:gd name="connsiteY3852" fmla="*/ 707803 h 6857947"/>
              <a:gd name="connsiteX3853" fmla="*/ 3275817 w 12191906"/>
              <a:gd name="connsiteY3853" fmla="*/ 788194 h 6857947"/>
              <a:gd name="connsiteX3854" fmla="*/ 3224003 w 12191906"/>
              <a:gd name="connsiteY3854" fmla="*/ 852125 h 6857947"/>
              <a:gd name="connsiteX3855" fmla="*/ 3225145 w 12191906"/>
              <a:gd name="connsiteY3855" fmla="*/ 853344 h 6857947"/>
              <a:gd name="connsiteX3856" fmla="*/ 3221031 w 12191906"/>
              <a:gd name="connsiteY3856" fmla="*/ 866374 h 6857947"/>
              <a:gd name="connsiteX3857" fmla="*/ 3217297 w 12191906"/>
              <a:gd name="connsiteY3857" fmla="*/ 862335 h 6857947"/>
              <a:gd name="connsiteX3858" fmla="*/ 3222859 w 12191906"/>
              <a:gd name="connsiteY3858" fmla="*/ 850829 h 6857947"/>
              <a:gd name="connsiteX3859" fmla="*/ 3223926 w 12191906"/>
              <a:gd name="connsiteY3859" fmla="*/ 851972 h 6857947"/>
              <a:gd name="connsiteX3860" fmla="*/ 3220649 w 12191906"/>
              <a:gd name="connsiteY3860" fmla="*/ 817378 h 6857947"/>
              <a:gd name="connsiteX3861" fmla="*/ 3222783 w 12191906"/>
              <a:gd name="connsiteY3861" fmla="*/ 822408 h 6857947"/>
              <a:gd name="connsiteX3862" fmla="*/ 3220497 w 12191906"/>
              <a:gd name="connsiteY3862" fmla="*/ 804652 h 6857947"/>
              <a:gd name="connsiteX3863" fmla="*/ 3215086 w 12191906"/>
              <a:gd name="connsiteY3863" fmla="*/ 802823 h 6857947"/>
              <a:gd name="connsiteX3864" fmla="*/ 3217677 w 12191906"/>
              <a:gd name="connsiteY3864" fmla="*/ 810062 h 6857947"/>
              <a:gd name="connsiteX3865" fmla="*/ 3196035 w 12191906"/>
              <a:gd name="connsiteY3865" fmla="*/ 827361 h 6857947"/>
              <a:gd name="connsiteX3866" fmla="*/ 3213333 w 12191906"/>
              <a:gd name="connsiteY3866" fmla="*/ 912551 h 6857947"/>
              <a:gd name="connsiteX3867" fmla="*/ 3197407 w 12191906"/>
              <a:gd name="connsiteY3867" fmla="*/ 901959 h 6857947"/>
              <a:gd name="connsiteX3868" fmla="*/ 3207542 w 12191906"/>
              <a:gd name="connsiteY3868" fmla="*/ 956519 h 6857947"/>
              <a:gd name="connsiteX3869" fmla="*/ 3227355 w 12191906"/>
              <a:gd name="connsiteY3869" fmla="*/ 962919 h 6857947"/>
              <a:gd name="connsiteX3870" fmla="*/ 3172794 w 12191906"/>
              <a:gd name="connsiteY3870" fmla="*/ 1055585 h 6857947"/>
              <a:gd name="connsiteX3871" fmla="*/ 3161706 w 12191906"/>
              <a:gd name="connsiteY3871" fmla="*/ 1074091 h 6857947"/>
              <a:gd name="connsiteX3872" fmla="*/ 3162343 w 12191906"/>
              <a:gd name="connsiteY3872" fmla="*/ 1072570 h 6857947"/>
              <a:gd name="connsiteX3873" fmla="*/ 3153884 w 12191906"/>
              <a:gd name="connsiteY3873" fmla="*/ 1061901 h 6857947"/>
              <a:gd name="connsiteX3874" fmla="*/ 3151827 w 12191906"/>
              <a:gd name="connsiteY3874" fmla="*/ 1067008 h 6857947"/>
              <a:gd name="connsiteX3875" fmla="*/ 3161353 w 12191906"/>
              <a:gd name="connsiteY3875" fmla="*/ 1074933 h 6857947"/>
              <a:gd name="connsiteX3876" fmla="*/ 3161534 w 12191906"/>
              <a:gd name="connsiteY3876" fmla="*/ 1074499 h 6857947"/>
              <a:gd name="connsiteX3877" fmla="*/ 3168603 w 12191906"/>
              <a:gd name="connsiteY3877" fmla="*/ 1110220 h 6857947"/>
              <a:gd name="connsiteX3878" fmla="*/ 3146047 w 12191906"/>
              <a:gd name="connsiteY3878" fmla="*/ 1166380 h 6857947"/>
              <a:gd name="connsiteX3879" fmla="*/ 3120748 w 12191906"/>
              <a:gd name="connsiteY3879" fmla="*/ 1216601 h 6857947"/>
              <a:gd name="connsiteX3880" fmla="*/ 3105509 w 12191906"/>
              <a:gd name="connsiteY3880" fmla="*/ 1274349 h 6857947"/>
              <a:gd name="connsiteX3881" fmla="*/ 3095069 w 12191906"/>
              <a:gd name="connsiteY3881" fmla="*/ 1343621 h 6857947"/>
              <a:gd name="connsiteX3882" fmla="*/ 3138351 w 12191906"/>
              <a:gd name="connsiteY3882" fmla="*/ 1278389 h 6857947"/>
              <a:gd name="connsiteX3883" fmla="*/ 3150620 w 12191906"/>
              <a:gd name="connsiteY3883" fmla="*/ 1211724 h 6857947"/>
              <a:gd name="connsiteX3884" fmla="*/ 3203275 w 12191906"/>
              <a:gd name="connsiteY3884" fmla="*/ 1245854 h 6857947"/>
              <a:gd name="connsiteX3885" fmla="*/ 3222021 w 12191906"/>
              <a:gd name="connsiteY3885" fmla="*/ 1182383 h 6857947"/>
              <a:gd name="connsiteX3886" fmla="*/ 3201675 w 12191906"/>
              <a:gd name="connsiteY3886" fmla="*/ 1186193 h 6857947"/>
              <a:gd name="connsiteX3887" fmla="*/ 3202742 w 12191906"/>
              <a:gd name="connsiteY3887" fmla="*/ 1187412 h 6857947"/>
              <a:gd name="connsiteX3888" fmla="*/ 3198626 w 12191906"/>
              <a:gd name="connsiteY3888" fmla="*/ 1200369 h 6857947"/>
              <a:gd name="connsiteX3889" fmla="*/ 3194892 w 12191906"/>
              <a:gd name="connsiteY3889" fmla="*/ 1196329 h 6857947"/>
              <a:gd name="connsiteX3890" fmla="*/ 3200379 w 12191906"/>
              <a:gd name="connsiteY3890" fmla="*/ 1184823 h 6857947"/>
              <a:gd name="connsiteX3891" fmla="*/ 3201293 w 12191906"/>
              <a:gd name="connsiteY3891" fmla="*/ 1185813 h 6857947"/>
              <a:gd name="connsiteX3892" fmla="*/ 3191158 w 12191906"/>
              <a:gd name="connsiteY3892" fmla="*/ 1165771 h 6857947"/>
              <a:gd name="connsiteX3893" fmla="*/ 3210590 w 12191906"/>
              <a:gd name="connsiteY3893" fmla="*/ 1132470 h 6857947"/>
              <a:gd name="connsiteX3894" fmla="*/ 3197331 w 12191906"/>
              <a:gd name="connsiteY3894" fmla="*/ 1117992 h 6857947"/>
              <a:gd name="connsiteX3895" fmla="*/ 3220193 w 12191906"/>
              <a:gd name="connsiteY3895" fmla="*/ 1076311 h 6857947"/>
              <a:gd name="connsiteX3896" fmla="*/ 3199541 w 12191906"/>
              <a:gd name="connsiteY3896" fmla="*/ 1045976 h 6857947"/>
              <a:gd name="connsiteX3897" fmla="*/ 3217373 w 12191906"/>
              <a:gd name="connsiteY3897" fmla="*/ 1028831 h 6857947"/>
              <a:gd name="connsiteX3898" fmla="*/ 3214553 w 12191906"/>
              <a:gd name="connsiteY3898" fmla="*/ 986540 h 6857947"/>
              <a:gd name="connsiteX3899" fmla="*/ 3224688 w 12191906"/>
              <a:gd name="connsiteY3899" fmla="*/ 997589 h 6857947"/>
              <a:gd name="connsiteX3900" fmla="*/ 3262331 w 12191906"/>
              <a:gd name="connsiteY3900" fmla="*/ 915294 h 6857947"/>
              <a:gd name="connsiteX3901" fmla="*/ 3281001 w 12191906"/>
              <a:gd name="connsiteY3901" fmla="*/ 930534 h 6857947"/>
              <a:gd name="connsiteX3902" fmla="*/ 3291748 w 12191906"/>
              <a:gd name="connsiteY3902" fmla="*/ 906455 h 6857947"/>
              <a:gd name="connsiteX3903" fmla="*/ 3292129 w 12191906"/>
              <a:gd name="connsiteY3903" fmla="*/ 955223 h 6857947"/>
              <a:gd name="connsiteX3904" fmla="*/ 3357810 w 12191906"/>
              <a:gd name="connsiteY3904" fmla="*/ 939221 h 6857947"/>
              <a:gd name="connsiteX3905" fmla="*/ 3325652 w 12191906"/>
              <a:gd name="connsiteY3905" fmla="*/ 930382 h 6857947"/>
              <a:gd name="connsiteX3906" fmla="*/ 3325195 w 12191906"/>
              <a:gd name="connsiteY3906" fmla="*/ 910341 h 6857947"/>
              <a:gd name="connsiteX3907" fmla="*/ 3337619 w 12191906"/>
              <a:gd name="connsiteY3907" fmla="*/ 894949 h 6857947"/>
              <a:gd name="connsiteX3908" fmla="*/ 3393703 w 12191906"/>
              <a:gd name="connsiteY3908" fmla="*/ 835513 h 6857947"/>
              <a:gd name="connsiteX3909" fmla="*/ 3402490 w 12191906"/>
              <a:gd name="connsiteY3909" fmla="*/ 804350 h 6857947"/>
              <a:gd name="connsiteX3910" fmla="*/ 3402817 w 12191906"/>
              <a:gd name="connsiteY3910" fmla="*/ 804104 h 6857947"/>
              <a:gd name="connsiteX3911" fmla="*/ 3437593 w 12191906"/>
              <a:gd name="connsiteY3911" fmla="*/ 841533 h 6857947"/>
              <a:gd name="connsiteX3912" fmla="*/ 3444607 w 12191906"/>
              <a:gd name="connsiteY3912" fmla="*/ 872470 h 6857947"/>
              <a:gd name="connsiteX3913" fmla="*/ 3458401 w 12191906"/>
              <a:gd name="connsiteY3913" fmla="*/ 853828 h 6857947"/>
              <a:gd name="connsiteX3914" fmla="*/ 3458474 w 12191906"/>
              <a:gd name="connsiteY3914" fmla="*/ 853953 h 6857947"/>
              <a:gd name="connsiteX3915" fmla="*/ 3458860 w 12191906"/>
              <a:gd name="connsiteY3915" fmla="*/ 854271 h 6857947"/>
              <a:gd name="connsiteX3916" fmla="*/ 3462056 w 12191906"/>
              <a:gd name="connsiteY3916" fmla="*/ 871584 h 6857947"/>
              <a:gd name="connsiteX3917" fmla="*/ 3472799 w 12191906"/>
              <a:gd name="connsiteY3917" fmla="*/ 880459 h 6857947"/>
              <a:gd name="connsiteX3918" fmla="*/ 3472954 w 12191906"/>
              <a:gd name="connsiteY3918" fmla="*/ 881309 h 6857947"/>
              <a:gd name="connsiteX3919" fmla="*/ 3473137 w 12191906"/>
              <a:gd name="connsiteY3919" fmla="*/ 880738 h 6857947"/>
              <a:gd name="connsiteX3920" fmla="*/ 3473182 w 12191906"/>
              <a:gd name="connsiteY3920" fmla="*/ 880776 h 6857947"/>
              <a:gd name="connsiteX3921" fmla="*/ 3474250 w 12191906"/>
              <a:gd name="connsiteY3921" fmla="*/ 922381 h 6857947"/>
              <a:gd name="connsiteX3922" fmla="*/ 3495284 w 12191906"/>
              <a:gd name="connsiteY3922" fmla="*/ 945317 h 6857947"/>
              <a:gd name="connsiteX3923" fmla="*/ 3479584 w 12191906"/>
              <a:gd name="connsiteY3923" fmla="*/ 959032 h 6857947"/>
              <a:gd name="connsiteX3924" fmla="*/ 3483776 w 12191906"/>
              <a:gd name="connsiteY3924" fmla="*/ 990351 h 6857947"/>
              <a:gd name="connsiteX3925" fmla="*/ 3465257 w 12191906"/>
              <a:gd name="connsiteY3925" fmla="*/ 1013973 h 6857947"/>
              <a:gd name="connsiteX3926" fmla="*/ 3436832 w 12191906"/>
              <a:gd name="connsiteY3926" fmla="*/ 970692 h 6857947"/>
              <a:gd name="connsiteX3927" fmla="*/ 3435539 w 12191906"/>
              <a:gd name="connsiteY3927" fmla="*/ 920400 h 6857947"/>
              <a:gd name="connsiteX3928" fmla="*/ 3401400 w 12191906"/>
              <a:gd name="connsiteY3928" fmla="*/ 926724 h 6857947"/>
              <a:gd name="connsiteX3929" fmla="*/ 3401095 w 12191906"/>
              <a:gd name="connsiteY3929" fmla="*/ 934725 h 6857947"/>
              <a:gd name="connsiteX3930" fmla="*/ 3415955 w 12191906"/>
              <a:gd name="connsiteY3930" fmla="*/ 1008638 h 6857947"/>
              <a:gd name="connsiteX3931" fmla="*/ 3428605 w 12191906"/>
              <a:gd name="connsiteY3931" fmla="*/ 1037061 h 6857947"/>
              <a:gd name="connsiteX3932" fmla="*/ 3415346 w 12191906"/>
              <a:gd name="connsiteY3932" fmla="*/ 1101459 h 6857947"/>
              <a:gd name="connsiteX3933" fmla="*/ 3402162 w 12191906"/>
              <a:gd name="connsiteY3933" fmla="*/ 1103897 h 6857947"/>
              <a:gd name="connsiteX3934" fmla="*/ 3399037 w 12191906"/>
              <a:gd name="connsiteY3934" fmla="*/ 1055967 h 6857947"/>
              <a:gd name="connsiteX3935" fmla="*/ 3372670 w 12191906"/>
              <a:gd name="connsiteY3935" fmla="*/ 1000714 h 6857947"/>
              <a:gd name="connsiteX3936" fmla="*/ 3337008 w 12191906"/>
              <a:gd name="connsiteY3936" fmla="*/ 1036680 h 6857947"/>
              <a:gd name="connsiteX3937" fmla="*/ 3354966 w 12191906"/>
              <a:gd name="connsiteY3937" fmla="*/ 1052460 h 6857947"/>
              <a:gd name="connsiteX3938" fmla="*/ 3354762 w 12191906"/>
              <a:gd name="connsiteY3938" fmla="*/ 1053148 h 6857947"/>
              <a:gd name="connsiteX3939" fmla="*/ 3354912 w 12191906"/>
              <a:gd name="connsiteY3939" fmla="*/ 1053120 h 6857947"/>
              <a:gd name="connsiteX3940" fmla="*/ 3342332 w 12191906"/>
              <a:gd name="connsiteY3940" fmla="*/ 1080559 h 6857947"/>
              <a:gd name="connsiteX3941" fmla="*/ 3333352 w 12191906"/>
              <a:gd name="connsiteY3941" fmla="*/ 1114564 h 6857947"/>
              <a:gd name="connsiteX3942" fmla="*/ 3347066 w 12191906"/>
              <a:gd name="connsiteY3942" fmla="*/ 1210659 h 6857947"/>
              <a:gd name="connsiteX3943" fmla="*/ 3340973 w 12191906"/>
              <a:gd name="connsiteY3943" fmla="*/ 1227647 h 6857947"/>
              <a:gd name="connsiteX3944" fmla="*/ 3364591 w 12191906"/>
              <a:gd name="connsiteY3944" fmla="*/ 1305517 h 6857947"/>
              <a:gd name="connsiteX3945" fmla="*/ 3365201 w 12191906"/>
              <a:gd name="connsiteY3945" fmla="*/ 1303994 h 6857947"/>
              <a:gd name="connsiteX3946" fmla="*/ 3374499 w 12191906"/>
              <a:gd name="connsiteY3946" fmla="*/ 1312680 h 6857947"/>
              <a:gd name="connsiteX3947" fmla="*/ 3372516 w 12191906"/>
              <a:gd name="connsiteY3947" fmla="*/ 1317787 h 6857947"/>
              <a:gd name="connsiteX3948" fmla="*/ 3363982 w 12191906"/>
              <a:gd name="connsiteY3948" fmla="*/ 1307117 h 6857947"/>
              <a:gd name="connsiteX3949" fmla="*/ 3364515 w 12191906"/>
              <a:gd name="connsiteY3949" fmla="*/ 1305821 h 6857947"/>
              <a:gd name="connsiteX3950" fmla="*/ 3338838 w 12191906"/>
              <a:gd name="connsiteY3950" fmla="*/ 1336001 h 6857947"/>
              <a:gd name="connsiteX3951" fmla="*/ 3312238 w 12191906"/>
              <a:gd name="connsiteY3951" fmla="*/ 1308566 h 6857947"/>
              <a:gd name="connsiteX3952" fmla="*/ 3340212 w 12191906"/>
              <a:gd name="connsiteY3952" fmla="*/ 1255376 h 6857947"/>
              <a:gd name="connsiteX3953" fmla="*/ 3309801 w 12191906"/>
              <a:gd name="connsiteY3953" fmla="*/ 1214849 h 6857947"/>
              <a:gd name="connsiteX3954" fmla="*/ 3284660 w 12191906"/>
              <a:gd name="connsiteY3954" fmla="*/ 1338210 h 6857947"/>
              <a:gd name="connsiteX3955" fmla="*/ 3325195 w 12191906"/>
              <a:gd name="connsiteY3955" fmla="*/ 1385303 h 6857947"/>
              <a:gd name="connsiteX3956" fmla="*/ 3311781 w 12191906"/>
              <a:gd name="connsiteY3956" fmla="*/ 1435898 h 6857947"/>
              <a:gd name="connsiteX3957" fmla="*/ 3325265 w 12191906"/>
              <a:gd name="connsiteY3957" fmla="*/ 1447722 h 6857947"/>
              <a:gd name="connsiteX3958" fmla="*/ 3325043 w 12191906"/>
              <a:gd name="connsiteY3958" fmla="*/ 1448472 h 6857947"/>
              <a:gd name="connsiteX3959" fmla="*/ 3325522 w 12191906"/>
              <a:gd name="connsiteY3959" fmla="*/ 1448382 h 6857947"/>
              <a:gd name="connsiteX3960" fmla="*/ 3328806 w 12191906"/>
              <a:gd name="connsiteY3960" fmla="*/ 1465911 h 6857947"/>
              <a:gd name="connsiteX3961" fmla="*/ 3340134 w 12191906"/>
              <a:gd name="connsiteY3961" fmla="*/ 1474304 h 6857947"/>
              <a:gd name="connsiteX3962" fmla="*/ 3334496 w 12191906"/>
              <a:gd name="connsiteY3962" fmla="*/ 1446109 h 6857947"/>
              <a:gd name="connsiteX3963" fmla="*/ 3352326 w 12191906"/>
              <a:gd name="connsiteY3963" fmla="*/ 1432011 h 6857947"/>
              <a:gd name="connsiteX3964" fmla="*/ 3371830 w 12191906"/>
              <a:gd name="connsiteY3964" fmla="*/ 1427439 h 6857947"/>
              <a:gd name="connsiteX3965" fmla="*/ 3383139 w 12191906"/>
              <a:gd name="connsiteY3965" fmla="*/ 1407641 h 6857947"/>
              <a:gd name="connsiteX3966" fmla="*/ 3383185 w 12191906"/>
              <a:gd name="connsiteY3966" fmla="*/ 1407711 h 6857947"/>
              <a:gd name="connsiteX3967" fmla="*/ 3383164 w 12191906"/>
              <a:gd name="connsiteY3967" fmla="*/ 1407597 h 6857947"/>
              <a:gd name="connsiteX3968" fmla="*/ 3383491 w 12191906"/>
              <a:gd name="connsiteY3968" fmla="*/ 1407024 h 6857947"/>
              <a:gd name="connsiteX3969" fmla="*/ 3409958 w 12191906"/>
              <a:gd name="connsiteY3969" fmla="*/ 1402130 h 6857947"/>
              <a:gd name="connsiteX3970" fmla="*/ 3410392 w 12191906"/>
              <a:gd name="connsiteY3970" fmla="*/ 1402604 h 6857947"/>
              <a:gd name="connsiteX3971" fmla="*/ 3410558 w 12191906"/>
              <a:gd name="connsiteY3971" fmla="*/ 1402018 h 6857947"/>
              <a:gd name="connsiteX3972" fmla="*/ 3410698 w 12191906"/>
              <a:gd name="connsiteY3972" fmla="*/ 1401994 h 6857947"/>
              <a:gd name="connsiteX3973" fmla="*/ 3418928 w 12191906"/>
              <a:gd name="connsiteY3973" fmla="*/ 1446109 h 6857947"/>
              <a:gd name="connsiteX3974" fmla="*/ 3398427 w 12191906"/>
              <a:gd name="connsiteY3974" fmla="*/ 1433535 h 6857947"/>
              <a:gd name="connsiteX3975" fmla="*/ 3374194 w 12191906"/>
              <a:gd name="connsiteY3975" fmla="*/ 1462795 h 6857947"/>
              <a:gd name="connsiteX3976" fmla="*/ 3418776 w 12191906"/>
              <a:gd name="connsiteY3976" fmla="*/ 1480246 h 6857947"/>
              <a:gd name="connsiteX3977" fmla="*/ 3433178 w 12191906"/>
              <a:gd name="connsiteY3977" fmla="*/ 1421343 h 6857947"/>
              <a:gd name="connsiteX3978" fmla="*/ 3430282 w 12191906"/>
              <a:gd name="connsiteY3978" fmla="*/ 1405651 h 6857947"/>
              <a:gd name="connsiteX3979" fmla="*/ 3456266 w 12191906"/>
              <a:gd name="connsiteY3979" fmla="*/ 1357720 h 6857947"/>
              <a:gd name="connsiteX3980" fmla="*/ 3482481 w 12191906"/>
              <a:gd name="connsiteY3980" fmla="*/ 1303612 h 6857947"/>
              <a:gd name="connsiteX3981" fmla="*/ 3464495 w 12191906"/>
              <a:gd name="connsiteY3981" fmla="*/ 1287153 h 6857947"/>
              <a:gd name="connsiteX3982" fmla="*/ 3492160 w 12191906"/>
              <a:gd name="connsiteY3982" fmla="*/ 1262307 h 6857947"/>
              <a:gd name="connsiteX3983" fmla="*/ 3522263 w 12191906"/>
              <a:gd name="connsiteY3983" fmla="*/ 1335847 h 6857947"/>
              <a:gd name="connsiteX3984" fmla="*/ 3486902 w 12191906"/>
              <a:gd name="connsiteY3984" fmla="*/ 1329674 h 6857947"/>
              <a:gd name="connsiteX3985" fmla="*/ 3456037 w 12191906"/>
              <a:gd name="connsiteY3985" fmla="*/ 1402755 h 6857947"/>
              <a:gd name="connsiteX3986" fmla="*/ 3472878 w 12191906"/>
              <a:gd name="connsiteY3986" fmla="*/ 1447175 h 6857947"/>
              <a:gd name="connsiteX3987" fmla="*/ 3455429 w 12191906"/>
              <a:gd name="connsiteY3987" fmla="*/ 1491447 h 6857947"/>
              <a:gd name="connsiteX3988" fmla="*/ 3525691 w 12191906"/>
              <a:gd name="connsiteY3988" fmla="*/ 1562466 h 6857947"/>
              <a:gd name="connsiteX3989" fmla="*/ 3577888 w 12191906"/>
              <a:gd name="connsiteY3989" fmla="*/ 1552789 h 6857947"/>
              <a:gd name="connsiteX3990" fmla="*/ 3588630 w 12191906"/>
              <a:gd name="connsiteY3990" fmla="*/ 1593938 h 6857947"/>
              <a:gd name="connsiteX3991" fmla="*/ 3605164 w 12191906"/>
              <a:gd name="connsiteY3991" fmla="*/ 1590889 h 6857947"/>
              <a:gd name="connsiteX3992" fmla="*/ 3604096 w 12191906"/>
              <a:gd name="connsiteY3992" fmla="*/ 1589747 h 6857947"/>
              <a:gd name="connsiteX3993" fmla="*/ 3608210 w 12191906"/>
              <a:gd name="connsiteY3993" fmla="*/ 1576715 h 6857947"/>
              <a:gd name="connsiteX3994" fmla="*/ 3611944 w 12191906"/>
              <a:gd name="connsiteY3994" fmla="*/ 1580754 h 6857947"/>
              <a:gd name="connsiteX3995" fmla="*/ 3606458 w 12191906"/>
              <a:gd name="connsiteY3995" fmla="*/ 1592109 h 6857947"/>
              <a:gd name="connsiteX3996" fmla="*/ 3641047 w 12191906"/>
              <a:gd name="connsiteY3996" fmla="*/ 1628990 h 6857947"/>
              <a:gd name="connsiteX3997" fmla="*/ 3636627 w 12191906"/>
              <a:gd name="connsiteY3997" fmla="*/ 1653832 h 6857947"/>
              <a:gd name="connsiteX3998" fmla="*/ 3652931 w 12191906"/>
              <a:gd name="connsiteY3998" fmla="*/ 1671587 h 6857947"/>
              <a:gd name="connsiteX3999" fmla="*/ 3660779 w 12191906"/>
              <a:gd name="connsiteY3999" fmla="*/ 1653375 h 6857947"/>
              <a:gd name="connsiteX4000" fmla="*/ 3689044 w 12191906"/>
              <a:gd name="connsiteY4000" fmla="*/ 1667397 h 6857947"/>
              <a:gd name="connsiteX4001" fmla="*/ 3692702 w 12191906"/>
              <a:gd name="connsiteY4001" fmla="*/ 1660080 h 6857947"/>
              <a:gd name="connsiteX4002" fmla="*/ 3680588 w 12191906"/>
              <a:gd name="connsiteY4002" fmla="*/ 1641640 h 6857947"/>
              <a:gd name="connsiteX4003" fmla="*/ 3697730 w 12191906"/>
              <a:gd name="connsiteY4003" fmla="*/ 1630667 h 6857947"/>
              <a:gd name="connsiteX4004" fmla="*/ 3703292 w 12191906"/>
              <a:gd name="connsiteY4004" fmla="*/ 1692847 h 6857947"/>
              <a:gd name="connsiteX4005" fmla="*/ 3711900 w 12191906"/>
              <a:gd name="connsiteY4005" fmla="*/ 1703363 h 6857947"/>
              <a:gd name="connsiteX4006" fmla="*/ 3725765 w 12191906"/>
              <a:gd name="connsiteY4006" fmla="*/ 1683094 h 6857947"/>
              <a:gd name="connsiteX4007" fmla="*/ 3713806 w 12191906"/>
              <a:gd name="connsiteY4007" fmla="*/ 1668311 h 6857947"/>
              <a:gd name="connsiteX4008" fmla="*/ 3732699 w 12191906"/>
              <a:gd name="connsiteY4008" fmla="*/ 1645755 h 6857947"/>
              <a:gd name="connsiteX4009" fmla="*/ 3747861 w 12191906"/>
              <a:gd name="connsiteY4009" fmla="*/ 1655357 h 6857947"/>
              <a:gd name="connsiteX4010" fmla="*/ 3765231 w 12191906"/>
              <a:gd name="connsiteY4010" fmla="*/ 1632953 h 6857947"/>
              <a:gd name="connsiteX4011" fmla="*/ 3783516 w 12191906"/>
              <a:gd name="connsiteY4011" fmla="*/ 1651927 h 6857947"/>
              <a:gd name="connsiteX4012" fmla="*/ 3781535 w 12191906"/>
              <a:gd name="connsiteY4012" fmla="*/ 1690485 h 6857947"/>
              <a:gd name="connsiteX4013" fmla="*/ 3809878 w 12191906"/>
              <a:gd name="connsiteY4013" fmla="*/ 1732777 h 6857947"/>
              <a:gd name="connsiteX4014" fmla="*/ 3823674 w 12191906"/>
              <a:gd name="connsiteY4014" fmla="*/ 1730186 h 6857947"/>
              <a:gd name="connsiteX4015" fmla="*/ 3845088 w 12191906"/>
              <a:gd name="connsiteY4015" fmla="*/ 1771259 h 6857947"/>
              <a:gd name="connsiteX4016" fmla="*/ 3818034 w 12191906"/>
              <a:gd name="connsiteY4016" fmla="*/ 1776288 h 6857947"/>
              <a:gd name="connsiteX4017" fmla="*/ 3822302 w 12191906"/>
              <a:gd name="connsiteY4017" fmla="*/ 1799149 h 6857947"/>
              <a:gd name="connsiteX4018" fmla="*/ 3793572 w 12191906"/>
              <a:gd name="connsiteY4018" fmla="*/ 1795873 h 6857947"/>
              <a:gd name="connsiteX4019" fmla="*/ 3767441 w 12191906"/>
              <a:gd name="connsiteY4019" fmla="*/ 1800750 h 6857947"/>
              <a:gd name="connsiteX4020" fmla="*/ 3816966 w 12191906"/>
              <a:gd name="connsiteY4020" fmla="*/ 1859120 h 6857947"/>
              <a:gd name="connsiteX4021" fmla="*/ 3795172 w 12191906"/>
              <a:gd name="connsiteY4021" fmla="*/ 1911089 h 6857947"/>
              <a:gd name="connsiteX4022" fmla="*/ 3824130 w 12191906"/>
              <a:gd name="connsiteY4022" fmla="*/ 1913603 h 6857947"/>
              <a:gd name="connsiteX4023" fmla="*/ 3831904 w 12191906"/>
              <a:gd name="connsiteY4023" fmla="*/ 1948655 h 6857947"/>
              <a:gd name="connsiteX4024" fmla="*/ 3846383 w 12191906"/>
              <a:gd name="connsiteY4024" fmla="*/ 1953454 h 6857947"/>
              <a:gd name="connsiteX4025" fmla="*/ 3854919 w 12191906"/>
              <a:gd name="connsiteY4025" fmla="*/ 2036282 h 6857947"/>
              <a:gd name="connsiteX4026" fmla="*/ 3817194 w 12191906"/>
              <a:gd name="connsiteY4026" fmla="*/ 2066989 h 6857947"/>
              <a:gd name="connsiteX4027" fmla="*/ 3829694 w 12191906"/>
              <a:gd name="connsiteY4027" fmla="*/ 2087944 h 6857947"/>
              <a:gd name="connsiteX4028" fmla="*/ 3824968 w 12191906"/>
              <a:gd name="connsiteY4028" fmla="*/ 2119181 h 6857947"/>
              <a:gd name="connsiteX4029" fmla="*/ 3840668 w 12191906"/>
              <a:gd name="connsiteY4029" fmla="*/ 2146228 h 6857947"/>
              <a:gd name="connsiteX4030" fmla="*/ 3837696 w 12191906"/>
              <a:gd name="connsiteY4030" fmla="*/ 2181749 h 6857947"/>
              <a:gd name="connsiteX4031" fmla="*/ 3819710 w 12191906"/>
              <a:gd name="connsiteY4031" fmla="*/ 2177327 h 6857947"/>
              <a:gd name="connsiteX4032" fmla="*/ 3803324 w 12191906"/>
              <a:gd name="connsiteY4032" fmla="*/ 2140967 h 6857947"/>
              <a:gd name="connsiteX4033" fmla="*/ 3813842 w 12191906"/>
              <a:gd name="connsiteY4033" fmla="*/ 2197670 h 6857947"/>
              <a:gd name="connsiteX4034" fmla="*/ 3837620 w 12191906"/>
              <a:gd name="connsiteY4034" fmla="*/ 2183500 h 6857947"/>
              <a:gd name="connsiteX4035" fmla="*/ 3837924 w 12191906"/>
              <a:gd name="connsiteY4035" fmla="*/ 2183272 h 6857947"/>
              <a:gd name="connsiteX4036" fmla="*/ 3870923 w 12191906"/>
              <a:gd name="connsiteY4036" fmla="*/ 2204374 h 6857947"/>
              <a:gd name="connsiteX4037" fmla="*/ 3853395 w 12191906"/>
              <a:gd name="connsiteY4037" fmla="*/ 2364381 h 6857947"/>
              <a:gd name="connsiteX4038" fmla="*/ 3880679 w 12191906"/>
              <a:gd name="connsiteY4038" fmla="*/ 2347304 h 6857947"/>
              <a:gd name="connsiteX4039" fmla="*/ 3902170 w 12191906"/>
              <a:gd name="connsiteY4039" fmla="*/ 2370706 h 6857947"/>
              <a:gd name="connsiteX4040" fmla="*/ 3879840 w 12191906"/>
              <a:gd name="connsiteY4040" fmla="*/ 2413387 h 6857947"/>
              <a:gd name="connsiteX4041" fmla="*/ 3862693 w 12191906"/>
              <a:gd name="connsiteY4041" fmla="*/ 2473369 h 6857947"/>
              <a:gd name="connsiteX4042" fmla="*/ 3856367 w 12191906"/>
              <a:gd name="connsiteY4042" fmla="*/ 2521299 h 6857947"/>
              <a:gd name="connsiteX4043" fmla="*/ 3870314 w 12191906"/>
              <a:gd name="connsiteY4043" fmla="*/ 2567481 h 6857947"/>
              <a:gd name="connsiteX4044" fmla="*/ 3867265 w 12191906"/>
              <a:gd name="connsiteY4044" fmla="*/ 2586294 h 6857947"/>
              <a:gd name="connsiteX4045" fmla="*/ 3906361 w 12191906"/>
              <a:gd name="connsiteY4045" fmla="*/ 2611512 h 6857947"/>
              <a:gd name="connsiteX4046" fmla="*/ 3872143 w 12191906"/>
              <a:gd name="connsiteY4046" fmla="*/ 2617834 h 6857947"/>
              <a:gd name="connsiteX4047" fmla="*/ 3865970 w 12191906"/>
              <a:gd name="connsiteY4047" fmla="*/ 2591934 h 6857947"/>
              <a:gd name="connsiteX4048" fmla="*/ 3862921 w 12191906"/>
              <a:gd name="connsiteY4048" fmla="*/ 2632308 h 6857947"/>
              <a:gd name="connsiteX4049" fmla="*/ 3848899 w 12191906"/>
              <a:gd name="connsiteY4049" fmla="*/ 2645411 h 6857947"/>
              <a:gd name="connsiteX4050" fmla="*/ 3854995 w 12191906"/>
              <a:gd name="connsiteY4050" fmla="*/ 2678252 h 6857947"/>
              <a:gd name="connsiteX4051" fmla="*/ 3879154 w 12191906"/>
              <a:gd name="connsiteY4051" fmla="*/ 2688693 h 6857947"/>
              <a:gd name="connsiteX4052" fmla="*/ 3853242 w 12191906"/>
              <a:gd name="connsiteY4052" fmla="*/ 2774045 h 6857947"/>
              <a:gd name="connsiteX4053" fmla="*/ 3869095 w 12191906"/>
              <a:gd name="connsiteY4053" fmla="*/ 2771073 h 6857947"/>
              <a:gd name="connsiteX4054" fmla="*/ 3869781 w 12191906"/>
              <a:gd name="connsiteY4054" fmla="*/ 2797208 h 6857947"/>
              <a:gd name="connsiteX4055" fmla="*/ 3884565 w 12191906"/>
              <a:gd name="connsiteY4055" fmla="*/ 2828374 h 6857947"/>
              <a:gd name="connsiteX4056" fmla="*/ 3849431 w 12191906"/>
              <a:gd name="connsiteY4056" fmla="*/ 2814124 h 6857947"/>
              <a:gd name="connsiteX4057" fmla="*/ 3866198 w 12191906"/>
              <a:gd name="connsiteY4057" fmla="*/ 2845212 h 6857947"/>
              <a:gd name="connsiteX4058" fmla="*/ 3842497 w 12191906"/>
              <a:gd name="connsiteY4058" fmla="*/ 2904347 h 6857947"/>
              <a:gd name="connsiteX4059" fmla="*/ 3845697 w 12191906"/>
              <a:gd name="connsiteY4059" fmla="*/ 2952882 h 6857947"/>
              <a:gd name="connsiteX4060" fmla="*/ 3843487 w 12191906"/>
              <a:gd name="connsiteY4060" fmla="*/ 2958448 h 6857947"/>
              <a:gd name="connsiteX4061" fmla="*/ 3838382 w 12191906"/>
              <a:gd name="connsiteY4061" fmla="*/ 3043407 h 6857947"/>
              <a:gd name="connsiteX4062" fmla="*/ 3821539 w 12191906"/>
              <a:gd name="connsiteY4062" fmla="*/ 3107417 h 6857947"/>
              <a:gd name="connsiteX4063" fmla="*/ 3828779 w 12191906"/>
              <a:gd name="connsiteY4063" fmla="*/ 3147421 h 6857947"/>
              <a:gd name="connsiteX4064" fmla="*/ 3851108 w 12191906"/>
              <a:gd name="connsiteY4064" fmla="*/ 3166775 h 6857947"/>
              <a:gd name="connsiteX4065" fmla="*/ 3857357 w 12191906"/>
              <a:gd name="connsiteY4065" fmla="*/ 3200302 h 6857947"/>
              <a:gd name="connsiteX4066" fmla="*/ 3831142 w 12191906"/>
              <a:gd name="connsiteY4066" fmla="*/ 3264457 h 6857947"/>
              <a:gd name="connsiteX4067" fmla="*/ 3844783 w 12191906"/>
              <a:gd name="connsiteY4067" fmla="*/ 3279243 h 6857947"/>
              <a:gd name="connsiteX4068" fmla="*/ 3805763 w 12191906"/>
              <a:gd name="connsiteY4068" fmla="*/ 3313907 h 6857947"/>
              <a:gd name="connsiteX4069" fmla="*/ 3801420 w 12191906"/>
              <a:gd name="connsiteY4069" fmla="*/ 3353377 h 6857947"/>
              <a:gd name="connsiteX4070" fmla="*/ 3801114 w 12191906"/>
              <a:gd name="connsiteY4070" fmla="*/ 3393448 h 6857947"/>
              <a:gd name="connsiteX4071" fmla="*/ 3805002 w 12191906"/>
              <a:gd name="connsiteY4071" fmla="*/ 3396876 h 6857947"/>
              <a:gd name="connsiteX4072" fmla="*/ 3817652 w 12191906"/>
              <a:gd name="connsiteY4072" fmla="*/ 3368921 h 6857947"/>
              <a:gd name="connsiteX4073" fmla="*/ 3814223 w 12191906"/>
              <a:gd name="connsiteY4073" fmla="*/ 3426966 h 6857947"/>
              <a:gd name="connsiteX4074" fmla="*/ 3771630 w 12191906"/>
              <a:gd name="connsiteY4074" fmla="*/ 3441063 h 6857947"/>
              <a:gd name="connsiteX4075" fmla="*/ 3795324 w 12191906"/>
              <a:gd name="connsiteY4075" fmla="*/ 3473753 h 6857947"/>
              <a:gd name="connsiteX4076" fmla="*/ 3791440 w 12191906"/>
              <a:gd name="connsiteY4076" fmla="*/ 3445406 h 6857947"/>
              <a:gd name="connsiteX4077" fmla="*/ 3809040 w 12191906"/>
              <a:gd name="connsiteY4077" fmla="*/ 3444035 h 6857947"/>
              <a:gd name="connsiteX4078" fmla="*/ 3801800 w 12191906"/>
              <a:gd name="connsiteY4078" fmla="*/ 3479620 h 6857947"/>
              <a:gd name="connsiteX4079" fmla="*/ 3820624 w 12191906"/>
              <a:gd name="connsiteY4079" fmla="*/ 3495851 h 6857947"/>
              <a:gd name="connsiteX4080" fmla="*/ 3810032 w 12191906"/>
              <a:gd name="connsiteY4080" fmla="*/ 3539361 h 6857947"/>
              <a:gd name="connsiteX4081" fmla="*/ 3843411 w 12191906"/>
              <a:gd name="connsiteY4081" fmla="*/ 3563135 h 6857947"/>
              <a:gd name="connsiteX4082" fmla="*/ 3825120 w 12191906"/>
              <a:gd name="connsiteY4082" fmla="*/ 3577842 h 6857947"/>
              <a:gd name="connsiteX4083" fmla="*/ 3835409 w 12191906"/>
              <a:gd name="connsiteY4083" fmla="*/ 3633239 h 6857947"/>
              <a:gd name="connsiteX4084" fmla="*/ 3813537 w 12191906"/>
              <a:gd name="connsiteY4084" fmla="*/ 3620438 h 6857947"/>
              <a:gd name="connsiteX4085" fmla="*/ 3818948 w 12191906"/>
              <a:gd name="connsiteY4085" fmla="*/ 3649699 h 6857947"/>
              <a:gd name="connsiteX4086" fmla="*/ 3819558 w 12191906"/>
              <a:gd name="connsiteY4086" fmla="*/ 3648251 h 6857947"/>
              <a:gd name="connsiteX4087" fmla="*/ 3828855 w 12191906"/>
              <a:gd name="connsiteY4087" fmla="*/ 3656938 h 6857947"/>
              <a:gd name="connsiteX4088" fmla="*/ 3826874 w 12191906"/>
              <a:gd name="connsiteY4088" fmla="*/ 3662043 h 6857947"/>
              <a:gd name="connsiteX4089" fmla="*/ 3818414 w 12191906"/>
              <a:gd name="connsiteY4089" fmla="*/ 3651375 h 6857947"/>
              <a:gd name="connsiteX4090" fmla="*/ 3818872 w 12191906"/>
              <a:gd name="connsiteY4090" fmla="*/ 3650232 h 6857947"/>
              <a:gd name="connsiteX4091" fmla="*/ 3802562 w 12191906"/>
              <a:gd name="connsiteY4091" fmla="*/ 3675530 h 6857947"/>
              <a:gd name="connsiteX4092" fmla="*/ 3826036 w 12191906"/>
              <a:gd name="connsiteY4092" fmla="*/ 3692294 h 6857947"/>
              <a:gd name="connsiteX4093" fmla="*/ 3834342 w 12191906"/>
              <a:gd name="connsiteY4093" fmla="*/ 3737024 h 6857947"/>
              <a:gd name="connsiteX4094" fmla="*/ 3817118 w 12191906"/>
              <a:gd name="connsiteY4094" fmla="*/ 3740224 h 6857947"/>
              <a:gd name="connsiteX4095" fmla="*/ 3820776 w 12191906"/>
              <a:gd name="connsiteY4095" fmla="*/ 3824501 h 6857947"/>
              <a:gd name="connsiteX4096" fmla="*/ 3790372 w 12191906"/>
              <a:gd name="connsiteY4096" fmla="*/ 3859401 h 6857947"/>
              <a:gd name="connsiteX4097" fmla="*/ 3803554 w 12191906"/>
              <a:gd name="connsiteY4097" fmla="*/ 3884852 h 6857947"/>
              <a:gd name="connsiteX4098" fmla="*/ 3773230 w 12191906"/>
              <a:gd name="connsiteY4098" fmla="*/ 3958308 h 6857947"/>
              <a:gd name="connsiteX4099" fmla="*/ 3761347 w 12191906"/>
              <a:gd name="connsiteY4099" fmla="*/ 3928514 h 6857947"/>
              <a:gd name="connsiteX4100" fmla="*/ 3744326 w 12191906"/>
              <a:gd name="connsiteY4100" fmla="*/ 3903743 h 6857947"/>
              <a:gd name="connsiteX4101" fmla="*/ 3750293 w 12191906"/>
              <a:gd name="connsiteY4101" fmla="*/ 3898187 h 6857947"/>
              <a:gd name="connsiteX4102" fmla="*/ 3740997 w 12191906"/>
              <a:gd name="connsiteY4102" fmla="*/ 3889881 h 6857947"/>
              <a:gd name="connsiteX4103" fmla="*/ 3743634 w 12191906"/>
              <a:gd name="connsiteY4103" fmla="*/ 3904188 h 6857947"/>
              <a:gd name="connsiteX4104" fmla="*/ 3719824 w 12191906"/>
              <a:gd name="connsiteY4104" fmla="*/ 3923180 h 6857947"/>
              <a:gd name="connsiteX4105" fmla="*/ 3711900 w 12191906"/>
              <a:gd name="connsiteY4105" fmla="*/ 3971262 h 6857947"/>
              <a:gd name="connsiteX4106" fmla="*/ 3757689 w 12191906"/>
              <a:gd name="connsiteY4106" fmla="*/ 3976063 h 6857947"/>
              <a:gd name="connsiteX4107" fmla="*/ 3758831 w 12191906"/>
              <a:gd name="connsiteY4107" fmla="*/ 4054625 h 6857947"/>
              <a:gd name="connsiteX4108" fmla="*/ 3735367 w 12191906"/>
              <a:gd name="connsiteY4108" fmla="*/ 4021402 h 6857947"/>
              <a:gd name="connsiteX4109" fmla="*/ 3714872 w 12191906"/>
              <a:gd name="connsiteY4109" fmla="*/ 4083962 h 6857947"/>
              <a:gd name="connsiteX4110" fmla="*/ 3732471 w 12191906"/>
              <a:gd name="connsiteY4110" fmla="*/ 4092497 h 6857947"/>
              <a:gd name="connsiteX4111" fmla="*/ 3736661 w 12191906"/>
              <a:gd name="connsiteY4111" fmla="*/ 4114900 h 6857947"/>
              <a:gd name="connsiteX4112" fmla="*/ 3757461 w 12191906"/>
              <a:gd name="connsiteY4112" fmla="*/ 4126025 h 6857947"/>
              <a:gd name="connsiteX4113" fmla="*/ 3743593 w 12191906"/>
              <a:gd name="connsiteY4113" fmla="*/ 4152542 h 6857947"/>
              <a:gd name="connsiteX4114" fmla="*/ 3736585 w 12191906"/>
              <a:gd name="connsiteY4114" fmla="*/ 4114900 h 6857947"/>
              <a:gd name="connsiteX4115" fmla="*/ 3718910 w 12191906"/>
              <a:gd name="connsiteY4115" fmla="*/ 4118176 h 6857947"/>
              <a:gd name="connsiteX4116" fmla="*/ 3730489 w 12191906"/>
              <a:gd name="connsiteY4116" fmla="*/ 4141036 h 6857947"/>
              <a:gd name="connsiteX4117" fmla="*/ 3726148 w 12191906"/>
              <a:gd name="connsiteY4117" fmla="*/ 4152085 h 6857947"/>
              <a:gd name="connsiteX4118" fmla="*/ 3765689 w 12191906"/>
              <a:gd name="connsiteY4118" fmla="*/ 4184470 h 6857947"/>
              <a:gd name="connsiteX4119" fmla="*/ 3731709 w 12191906"/>
              <a:gd name="connsiteY4119" fmla="*/ 4191557 h 6857947"/>
              <a:gd name="connsiteX4120" fmla="*/ 3762107 w 12191906"/>
              <a:gd name="connsiteY4120" fmla="*/ 4206568 h 6857947"/>
              <a:gd name="connsiteX4121" fmla="*/ 3758223 w 12191906"/>
              <a:gd name="connsiteY4121" fmla="*/ 4230343 h 6857947"/>
              <a:gd name="connsiteX4122" fmla="*/ 3758679 w 12191906"/>
              <a:gd name="connsiteY4122" fmla="*/ 4229200 h 6857947"/>
              <a:gd name="connsiteX4123" fmla="*/ 3767973 w 12191906"/>
              <a:gd name="connsiteY4123" fmla="*/ 4237886 h 6857947"/>
              <a:gd name="connsiteX4124" fmla="*/ 3765993 w 12191906"/>
              <a:gd name="connsiteY4124" fmla="*/ 4242992 h 6857947"/>
              <a:gd name="connsiteX4125" fmla="*/ 3757461 w 12191906"/>
              <a:gd name="connsiteY4125" fmla="*/ 4232324 h 6857947"/>
              <a:gd name="connsiteX4126" fmla="*/ 3757993 w 12191906"/>
              <a:gd name="connsiteY4126" fmla="*/ 4230952 h 6857947"/>
              <a:gd name="connsiteX4127" fmla="*/ 3720206 w 12191906"/>
              <a:gd name="connsiteY4127" fmla="*/ 4259451 h 6857947"/>
              <a:gd name="connsiteX4128" fmla="*/ 3703824 w 12191906"/>
              <a:gd name="connsiteY4128" fmla="*/ 4206721 h 6857947"/>
              <a:gd name="connsiteX4129" fmla="*/ 3688358 w 12191906"/>
              <a:gd name="connsiteY4129" fmla="*/ 4258765 h 6857947"/>
              <a:gd name="connsiteX4130" fmla="*/ 3697806 w 12191906"/>
              <a:gd name="connsiteY4130" fmla="*/ 4271338 h 6857947"/>
              <a:gd name="connsiteX4131" fmla="*/ 3737651 w 12191906"/>
              <a:gd name="connsiteY4131" fmla="*/ 4272558 h 6857947"/>
              <a:gd name="connsiteX4132" fmla="*/ 3722110 w 12191906"/>
              <a:gd name="connsiteY4132" fmla="*/ 4288940 h 6857947"/>
              <a:gd name="connsiteX4133" fmla="*/ 3730033 w 12191906"/>
              <a:gd name="connsiteY4133" fmla="*/ 4298542 h 6857947"/>
              <a:gd name="connsiteX4134" fmla="*/ 3731633 w 12191906"/>
              <a:gd name="connsiteY4134" fmla="*/ 4340680 h 6857947"/>
              <a:gd name="connsiteX4135" fmla="*/ 3750223 w 12191906"/>
              <a:gd name="connsiteY4135" fmla="*/ 4410556 h 6857947"/>
              <a:gd name="connsiteX4136" fmla="*/ 3753117 w 12191906"/>
              <a:gd name="connsiteY4136" fmla="*/ 4456352 h 6857947"/>
              <a:gd name="connsiteX4137" fmla="*/ 3753651 w 12191906"/>
              <a:gd name="connsiteY4137" fmla="*/ 4454904 h 6857947"/>
              <a:gd name="connsiteX4138" fmla="*/ 3762945 w 12191906"/>
              <a:gd name="connsiteY4138" fmla="*/ 4463591 h 6857947"/>
              <a:gd name="connsiteX4139" fmla="*/ 3760965 w 12191906"/>
              <a:gd name="connsiteY4139" fmla="*/ 4468696 h 6857947"/>
              <a:gd name="connsiteX4140" fmla="*/ 3752431 w 12191906"/>
              <a:gd name="connsiteY4140" fmla="*/ 4458028 h 6857947"/>
              <a:gd name="connsiteX4141" fmla="*/ 3753041 w 12191906"/>
              <a:gd name="connsiteY4141" fmla="*/ 4456580 h 6857947"/>
              <a:gd name="connsiteX4142" fmla="*/ 3737957 w 12191906"/>
              <a:gd name="connsiteY4142" fmla="*/ 4477916 h 6857947"/>
              <a:gd name="connsiteX4143" fmla="*/ 3730261 w 12191906"/>
              <a:gd name="connsiteY4143" fmla="*/ 4493766 h 6857947"/>
              <a:gd name="connsiteX4144" fmla="*/ 3729804 w 12191906"/>
              <a:gd name="connsiteY4144" fmla="*/ 4494680 h 6857947"/>
              <a:gd name="connsiteX4145" fmla="*/ 3747099 w 12191906"/>
              <a:gd name="connsiteY4145" fmla="*/ 4519445 h 6857947"/>
              <a:gd name="connsiteX4146" fmla="*/ 3739861 w 12191906"/>
              <a:gd name="connsiteY4146" fmla="*/ 4551907 h 6857947"/>
              <a:gd name="connsiteX4147" fmla="*/ 3771555 w 12191906"/>
              <a:gd name="connsiteY4147" fmla="*/ 4526913 h 6857947"/>
              <a:gd name="connsiteX4148" fmla="*/ 3779477 w 12191906"/>
              <a:gd name="connsiteY4148" fmla="*/ 4544363 h 6857947"/>
              <a:gd name="connsiteX4149" fmla="*/ 3775972 w 12191906"/>
              <a:gd name="connsiteY4149" fmla="*/ 4556860 h 6857947"/>
              <a:gd name="connsiteX4150" fmla="*/ 3740319 w 12191906"/>
              <a:gd name="connsiteY4150" fmla="*/ 4593588 h 6857947"/>
              <a:gd name="connsiteX4151" fmla="*/ 3750831 w 12191906"/>
              <a:gd name="connsiteY4151" fmla="*/ 4612409 h 6857947"/>
              <a:gd name="connsiteX4152" fmla="*/ 3750603 w 12191906"/>
              <a:gd name="connsiteY4152" fmla="*/ 4644871 h 6857947"/>
              <a:gd name="connsiteX4153" fmla="*/ 3749003 w 12191906"/>
              <a:gd name="connsiteY4153" fmla="*/ 4673598 h 6857947"/>
              <a:gd name="connsiteX4154" fmla="*/ 3761803 w 12191906"/>
              <a:gd name="connsiteY4154" fmla="*/ 4704840 h 6857947"/>
              <a:gd name="connsiteX4155" fmla="*/ 3776583 w 12191906"/>
              <a:gd name="connsiteY4155" fmla="*/ 4737149 h 6857947"/>
              <a:gd name="connsiteX4156" fmla="*/ 3746185 w 12191906"/>
              <a:gd name="connsiteY4156" fmla="*/ 4737453 h 6857947"/>
              <a:gd name="connsiteX4157" fmla="*/ 3748699 w 12191906"/>
              <a:gd name="connsiteY4157" fmla="*/ 4735320 h 6857947"/>
              <a:gd name="connsiteX4158" fmla="*/ 3737193 w 12191906"/>
              <a:gd name="connsiteY4158" fmla="*/ 4735701 h 6857947"/>
              <a:gd name="connsiteX4159" fmla="*/ 3737193 w 12191906"/>
              <a:gd name="connsiteY4159" fmla="*/ 4744007 h 6857947"/>
              <a:gd name="connsiteX4160" fmla="*/ 3738717 w 12191906"/>
              <a:gd name="connsiteY4160" fmla="*/ 4743016 h 6857947"/>
              <a:gd name="connsiteX4161" fmla="*/ 3755327 w 12191906"/>
              <a:gd name="connsiteY4161" fmla="*/ 4827598 h 6857947"/>
              <a:gd name="connsiteX4162" fmla="*/ 3736127 w 12191906"/>
              <a:gd name="connsiteY4162" fmla="*/ 4790032 h 6857947"/>
              <a:gd name="connsiteX4163" fmla="*/ 3725385 w 12191906"/>
              <a:gd name="connsiteY4163" fmla="*/ 4793613 h 6857947"/>
              <a:gd name="connsiteX4164" fmla="*/ 3745193 w 12191906"/>
              <a:gd name="connsiteY4164" fmla="*/ 4858535 h 6857947"/>
              <a:gd name="connsiteX4165" fmla="*/ 3714416 w 12191906"/>
              <a:gd name="connsiteY4165" fmla="*/ 4853658 h 6857947"/>
              <a:gd name="connsiteX4166" fmla="*/ 3726985 w 12191906"/>
              <a:gd name="connsiteY4166" fmla="*/ 4875071 h 6857947"/>
              <a:gd name="connsiteX4167" fmla="*/ 3717462 w 12191906"/>
              <a:gd name="connsiteY4167" fmla="*/ 4899150 h 6857947"/>
              <a:gd name="connsiteX4168" fmla="*/ 3706492 w 12191906"/>
              <a:gd name="connsiteY4168" fmla="*/ 4872785 h 6857947"/>
              <a:gd name="connsiteX4169" fmla="*/ 3675560 w 12191906"/>
              <a:gd name="connsiteY4169" fmla="*/ 4878500 h 6857947"/>
              <a:gd name="connsiteX4170" fmla="*/ 3701768 w 12191906"/>
              <a:gd name="connsiteY4170" fmla="*/ 4891835 h 6857947"/>
              <a:gd name="connsiteX4171" fmla="*/ 3684016 w 12191906"/>
              <a:gd name="connsiteY4171" fmla="*/ 4928716 h 6857947"/>
              <a:gd name="connsiteX4172" fmla="*/ 3674112 w 12191906"/>
              <a:gd name="connsiteY4172" fmla="*/ 4923534 h 6857947"/>
              <a:gd name="connsiteX4173" fmla="*/ 3703520 w 12191906"/>
              <a:gd name="connsiteY4173" fmla="*/ 4964225 h 6857947"/>
              <a:gd name="connsiteX4174" fmla="*/ 3683178 w 12191906"/>
              <a:gd name="connsiteY4174" fmla="*/ 5011926 h 6857947"/>
              <a:gd name="connsiteX4175" fmla="*/ 3701844 w 12191906"/>
              <a:gd name="connsiteY4175" fmla="*/ 5044464 h 6857947"/>
              <a:gd name="connsiteX4176" fmla="*/ 3681198 w 12191906"/>
              <a:gd name="connsiteY4176" fmla="*/ 5071819 h 6857947"/>
              <a:gd name="connsiteX4177" fmla="*/ 3688664 w 12191906"/>
              <a:gd name="connsiteY4177" fmla="*/ 5131484 h 6857947"/>
              <a:gd name="connsiteX4178" fmla="*/ 3666265 w 12191906"/>
              <a:gd name="connsiteY4178" fmla="*/ 5109005 h 6857947"/>
              <a:gd name="connsiteX4179" fmla="*/ 3680740 w 12191906"/>
              <a:gd name="connsiteY4179" fmla="*/ 5145733 h 6857947"/>
              <a:gd name="connsiteX4180" fmla="*/ 3701006 w 12191906"/>
              <a:gd name="connsiteY4180" fmla="*/ 5185967 h 6857947"/>
              <a:gd name="connsiteX4181" fmla="*/ 3680434 w 12191906"/>
              <a:gd name="connsiteY4181" fmla="*/ 5174994 h 6857947"/>
              <a:gd name="connsiteX4182" fmla="*/ 3681350 w 12191906"/>
              <a:gd name="connsiteY4182" fmla="*/ 5175985 h 6857947"/>
              <a:gd name="connsiteX4183" fmla="*/ 3677236 w 12191906"/>
              <a:gd name="connsiteY4183" fmla="*/ 5188938 h 6857947"/>
              <a:gd name="connsiteX4184" fmla="*/ 3673503 w 12191906"/>
              <a:gd name="connsiteY4184" fmla="*/ 5184900 h 6857947"/>
              <a:gd name="connsiteX4185" fmla="*/ 3679064 w 12191906"/>
              <a:gd name="connsiteY4185" fmla="*/ 5173394 h 6857947"/>
              <a:gd name="connsiteX4186" fmla="*/ 3679902 w 12191906"/>
              <a:gd name="connsiteY4186" fmla="*/ 5174384 h 6857947"/>
              <a:gd name="connsiteX4187" fmla="*/ 3669237 w 12191906"/>
              <a:gd name="connsiteY4187" fmla="*/ 5155487 h 6857947"/>
              <a:gd name="connsiteX4188" fmla="*/ 3653617 w 12191906"/>
              <a:gd name="connsiteY4188" fmla="*/ 5187491 h 6857947"/>
              <a:gd name="connsiteX4189" fmla="*/ 3630229 w 12191906"/>
              <a:gd name="connsiteY4189" fmla="*/ 5203036 h 6857947"/>
              <a:gd name="connsiteX4190" fmla="*/ 3645161 w 12191906"/>
              <a:gd name="connsiteY4190" fmla="*/ 5230239 h 6857947"/>
              <a:gd name="connsiteX4191" fmla="*/ 3612248 w 12191906"/>
              <a:gd name="connsiteY4191" fmla="*/ 5265901 h 6857947"/>
              <a:gd name="connsiteX4192" fmla="*/ 3653541 w 12191906"/>
              <a:gd name="connsiteY4192" fmla="*/ 5235649 h 6857947"/>
              <a:gd name="connsiteX4193" fmla="*/ 3670075 w 12191906"/>
              <a:gd name="connsiteY4193" fmla="*/ 5221705 h 6857947"/>
              <a:gd name="connsiteX4194" fmla="*/ 3675331 w 12191906"/>
              <a:gd name="connsiteY4194" fmla="*/ 5233211 h 6857947"/>
              <a:gd name="connsiteX4195" fmla="*/ 3679216 w 12191906"/>
              <a:gd name="connsiteY4195" fmla="*/ 5220028 h 6857947"/>
              <a:gd name="connsiteX4196" fmla="*/ 3670151 w 12191906"/>
              <a:gd name="connsiteY4196" fmla="*/ 5221705 h 6857947"/>
              <a:gd name="connsiteX4197" fmla="*/ 3674036 w 12191906"/>
              <a:gd name="connsiteY4197" fmla="*/ 5208522 h 6857947"/>
              <a:gd name="connsiteX4198" fmla="*/ 3679216 w 12191906"/>
              <a:gd name="connsiteY4198" fmla="*/ 5219952 h 6857947"/>
              <a:gd name="connsiteX4199" fmla="*/ 3725920 w 12191906"/>
              <a:gd name="connsiteY4199" fmla="*/ 5270930 h 6857947"/>
              <a:gd name="connsiteX4200" fmla="*/ 3708930 w 12191906"/>
              <a:gd name="connsiteY4200" fmla="*/ 5382029 h 6857947"/>
              <a:gd name="connsiteX4201" fmla="*/ 3720662 w 12191906"/>
              <a:gd name="connsiteY4201" fmla="*/ 5399327 h 6857947"/>
              <a:gd name="connsiteX4202" fmla="*/ 3698340 w 12191906"/>
              <a:gd name="connsiteY4202" fmla="*/ 5434608 h 6857947"/>
              <a:gd name="connsiteX4203" fmla="*/ 3667713 w 12191906"/>
              <a:gd name="connsiteY4203" fmla="*/ 5432017 h 6857947"/>
              <a:gd name="connsiteX4204" fmla="*/ 3672131 w 12191906"/>
              <a:gd name="connsiteY4204" fmla="*/ 5482918 h 6857947"/>
              <a:gd name="connsiteX4205" fmla="*/ 3683712 w 12191906"/>
              <a:gd name="connsiteY4205" fmla="*/ 5496710 h 6857947"/>
              <a:gd name="connsiteX4206" fmla="*/ 3672664 w 12191906"/>
              <a:gd name="connsiteY4206" fmla="*/ 5524066 h 6857947"/>
              <a:gd name="connsiteX4207" fmla="*/ 3689350 w 12191906"/>
              <a:gd name="connsiteY4207" fmla="*/ 5571158 h 6857947"/>
              <a:gd name="connsiteX4208" fmla="*/ 3672512 w 12191906"/>
              <a:gd name="connsiteY4208" fmla="*/ 5586626 h 6857947"/>
              <a:gd name="connsiteX4209" fmla="*/ 3683788 w 12191906"/>
              <a:gd name="connsiteY4209" fmla="*/ 5601104 h 6857947"/>
              <a:gd name="connsiteX4210" fmla="*/ 3677464 w 12191906"/>
              <a:gd name="connsiteY4210" fmla="*/ 5619926 h 6857947"/>
              <a:gd name="connsiteX4211" fmla="*/ 3715330 w 12191906"/>
              <a:gd name="connsiteY4211" fmla="*/ 5623964 h 6857947"/>
              <a:gd name="connsiteX4212" fmla="*/ 3688588 w 12191906"/>
              <a:gd name="connsiteY4212" fmla="*/ 5644081 h 6857947"/>
              <a:gd name="connsiteX4213" fmla="*/ 3672968 w 12191906"/>
              <a:gd name="connsiteY4213" fmla="*/ 5640881 h 6857947"/>
              <a:gd name="connsiteX4214" fmla="*/ 3669161 w 12191906"/>
              <a:gd name="connsiteY4214" fmla="*/ 5653987 h 6857947"/>
              <a:gd name="connsiteX4215" fmla="*/ 3664288 w 12191906"/>
              <a:gd name="connsiteY4215" fmla="*/ 5643240 h 6857947"/>
              <a:gd name="connsiteX4216" fmla="*/ 3672512 w 12191906"/>
              <a:gd name="connsiteY4216" fmla="*/ 5641719 h 6857947"/>
              <a:gd name="connsiteX4217" fmla="*/ 3667255 w 12191906"/>
              <a:gd name="connsiteY4217" fmla="*/ 5630213 h 6857947"/>
              <a:gd name="connsiteX4218" fmla="*/ 3663447 w 12191906"/>
              <a:gd name="connsiteY4218" fmla="*/ 5643395 h 6857947"/>
              <a:gd name="connsiteX4219" fmla="*/ 3663511 w 12191906"/>
              <a:gd name="connsiteY4219" fmla="*/ 5643383 h 6857947"/>
              <a:gd name="connsiteX4220" fmla="*/ 3656893 w 12191906"/>
              <a:gd name="connsiteY4220" fmla="*/ 5655073 h 6857947"/>
              <a:gd name="connsiteX4221" fmla="*/ 3660323 w 12191906"/>
              <a:gd name="connsiteY4221" fmla="*/ 5673190 h 6857947"/>
              <a:gd name="connsiteX4222" fmla="*/ 3644781 w 12191906"/>
              <a:gd name="connsiteY4222" fmla="*/ 5697573 h 6857947"/>
              <a:gd name="connsiteX4223" fmla="*/ 3676854 w 12191906"/>
              <a:gd name="connsiteY4223" fmla="*/ 5729730 h 6857947"/>
              <a:gd name="connsiteX4224" fmla="*/ 3663065 w 12191906"/>
              <a:gd name="connsiteY4224" fmla="*/ 5737045 h 6857947"/>
              <a:gd name="connsiteX4225" fmla="*/ 3665655 w 12191906"/>
              <a:gd name="connsiteY4225" fmla="*/ 5746265 h 6857947"/>
              <a:gd name="connsiteX4226" fmla="*/ 3681350 w 12191906"/>
              <a:gd name="connsiteY4226" fmla="*/ 5735140 h 6857947"/>
              <a:gd name="connsiteX4227" fmla="*/ 3681350 w 12191906"/>
              <a:gd name="connsiteY4227" fmla="*/ 5734988 h 6857947"/>
              <a:gd name="connsiteX4228" fmla="*/ 3681426 w 12191906"/>
              <a:gd name="connsiteY4228" fmla="*/ 5735064 h 6857947"/>
              <a:gd name="connsiteX4229" fmla="*/ 3730109 w 12191906"/>
              <a:gd name="connsiteY4229" fmla="*/ 5806006 h 6857947"/>
              <a:gd name="connsiteX4230" fmla="*/ 3705044 w 12191906"/>
              <a:gd name="connsiteY4230" fmla="*/ 5819265 h 6857947"/>
              <a:gd name="connsiteX4231" fmla="*/ 3718148 w 12191906"/>
              <a:gd name="connsiteY4231" fmla="*/ 5834886 h 6857947"/>
              <a:gd name="connsiteX4232" fmla="*/ 3707940 w 12191906"/>
              <a:gd name="connsiteY4232" fmla="*/ 5883806 h 6857947"/>
              <a:gd name="connsiteX4233" fmla="*/ 3704054 w 12191906"/>
              <a:gd name="connsiteY4233" fmla="*/ 5934860 h 6857947"/>
              <a:gd name="connsiteX4234" fmla="*/ 3681044 w 12191906"/>
              <a:gd name="connsiteY4234" fmla="*/ 5865138 h 6857947"/>
              <a:gd name="connsiteX4235" fmla="*/ 3695368 w 12191906"/>
              <a:gd name="connsiteY4235" fmla="*/ 5877558 h 6857947"/>
              <a:gd name="connsiteX4236" fmla="*/ 3692016 w 12191906"/>
              <a:gd name="connsiteY4236" fmla="*/ 5840525 h 6857947"/>
              <a:gd name="connsiteX4237" fmla="*/ 3686682 w 12191906"/>
              <a:gd name="connsiteY4237" fmla="*/ 5834810 h 6857947"/>
              <a:gd name="connsiteX4238" fmla="*/ 3672512 w 12191906"/>
              <a:gd name="connsiteY4238" fmla="*/ 5853631 h 6857947"/>
              <a:gd name="connsiteX4239" fmla="*/ 3650799 w 12191906"/>
              <a:gd name="connsiteY4239" fmla="*/ 5825590 h 6857947"/>
              <a:gd name="connsiteX4240" fmla="*/ 3655217 w 12191906"/>
              <a:gd name="connsiteY4240" fmla="*/ 5847154 h 6857947"/>
              <a:gd name="connsiteX4241" fmla="*/ 3637085 w 12191906"/>
              <a:gd name="connsiteY4241" fmla="*/ 5866661 h 6857947"/>
              <a:gd name="connsiteX4242" fmla="*/ 3664969 w 12191906"/>
              <a:gd name="connsiteY4242" fmla="*/ 5906895 h 6857947"/>
              <a:gd name="connsiteX4243" fmla="*/ 3645389 w 12191906"/>
              <a:gd name="connsiteY4243" fmla="*/ 5938975 h 6857947"/>
              <a:gd name="connsiteX4244" fmla="*/ 3655675 w 12191906"/>
              <a:gd name="connsiteY4244" fmla="*/ 5951701 h 6857947"/>
              <a:gd name="connsiteX4245" fmla="*/ 3655141 w 12191906"/>
              <a:gd name="connsiteY4245" fmla="*/ 6009232 h 6857947"/>
              <a:gd name="connsiteX4246" fmla="*/ 3693386 w 12191906"/>
              <a:gd name="connsiteY4246" fmla="*/ 6054418 h 6857947"/>
              <a:gd name="connsiteX4247" fmla="*/ 3673296 w 12191906"/>
              <a:gd name="connsiteY4247" fmla="*/ 6045513 h 6857947"/>
              <a:gd name="connsiteX4248" fmla="*/ 3673350 w 12191906"/>
              <a:gd name="connsiteY4248" fmla="*/ 6045503 h 6857947"/>
              <a:gd name="connsiteX4249" fmla="*/ 3668169 w 12191906"/>
              <a:gd name="connsiteY4249" fmla="*/ 6034073 h 6857947"/>
              <a:gd name="connsiteX4250" fmla="*/ 3664365 w 12191906"/>
              <a:gd name="connsiteY4250" fmla="*/ 6047164 h 6857947"/>
              <a:gd name="connsiteX4251" fmla="*/ 3664285 w 12191906"/>
              <a:gd name="connsiteY4251" fmla="*/ 6047179 h 6857947"/>
              <a:gd name="connsiteX4252" fmla="*/ 3664327 w 12191906"/>
              <a:gd name="connsiteY4252" fmla="*/ 6047276 h 6857947"/>
              <a:gd name="connsiteX4253" fmla="*/ 3658255 w 12191906"/>
              <a:gd name="connsiteY4253" fmla="*/ 6065763 h 6857947"/>
              <a:gd name="connsiteX4254" fmla="*/ 3671979 w 12191906"/>
              <a:gd name="connsiteY4254" fmla="*/ 6084288 h 6857947"/>
              <a:gd name="connsiteX4255" fmla="*/ 3645161 w 12191906"/>
              <a:gd name="connsiteY4255" fmla="*/ 6135495 h 6857947"/>
              <a:gd name="connsiteX4256" fmla="*/ 3663523 w 12191906"/>
              <a:gd name="connsiteY4256" fmla="*/ 6144334 h 6857947"/>
              <a:gd name="connsiteX4257" fmla="*/ 3656665 w 12191906"/>
              <a:gd name="connsiteY4257" fmla="*/ 6165518 h 6857947"/>
              <a:gd name="connsiteX4258" fmla="*/ 3702530 w 12191906"/>
              <a:gd name="connsiteY4258" fmla="*/ 6156984 h 6857947"/>
              <a:gd name="connsiteX4259" fmla="*/ 3668855 w 12191906"/>
              <a:gd name="connsiteY4259" fmla="*/ 6142963 h 6857947"/>
              <a:gd name="connsiteX4260" fmla="*/ 3697882 w 12191906"/>
              <a:gd name="connsiteY4260" fmla="*/ 6110197 h 6857947"/>
              <a:gd name="connsiteX4261" fmla="*/ 3719062 w 12191906"/>
              <a:gd name="connsiteY4261" fmla="*/ 6149821 h 6857947"/>
              <a:gd name="connsiteX4262" fmla="*/ 3709540 w 12191906"/>
              <a:gd name="connsiteY4262" fmla="*/ 6188073 h 6857947"/>
              <a:gd name="connsiteX4263" fmla="*/ 3709920 w 12191906"/>
              <a:gd name="connsiteY4263" fmla="*/ 6187083 h 6857947"/>
              <a:gd name="connsiteX4264" fmla="*/ 3719214 w 12191906"/>
              <a:gd name="connsiteY4264" fmla="*/ 6195769 h 6857947"/>
              <a:gd name="connsiteX4265" fmla="*/ 3717158 w 12191906"/>
              <a:gd name="connsiteY4265" fmla="*/ 6200875 h 6857947"/>
              <a:gd name="connsiteX4266" fmla="*/ 3708624 w 12191906"/>
              <a:gd name="connsiteY4266" fmla="*/ 6190207 h 6857947"/>
              <a:gd name="connsiteX4267" fmla="*/ 3709234 w 12191906"/>
              <a:gd name="connsiteY4267" fmla="*/ 6188759 h 6857947"/>
              <a:gd name="connsiteX4268" fmla="*/ 3689882 w 12191906"/>
              <a:gd name="connsiteY4268" fmla="*/ 6192340 h 6857947"/>
              <a:gd name="connsiteX4269" fmla="*/ 3707940 w 12191906"/>
              <a:gd name="connsiteY4269" fmla="*/ 6220153 h 6857947"/>
              <a:gd name="connsiteX4270" fmla="*/ 3693006 w 12191906"/>
              <a:gd name="connsiteY4270" fmla="*/ 6251624 h 6857947"/>
              <a:gd name="connsiteX4271" fmla="*/ 3665807 w 12191906"/>
              <a:gd name="connsiteY4271" fmla="*/ 6206437 h 6857947"/>
              <a:gd name="connsiteX4272" fmla="*/ 3677844 w 12191906"/>
              <a:gd name="connsiteY4272" fmla="*/ 6273646 h 6857947"/>
              <a:gd name="connsiteX4273" fmla="*/ 3671293 w 12191906"/>
              <a:gd name="connsiteY4273" fmla="*/ 6283552 h 6857947"/>
              <a:gd name="connsiteX4274" fmla="*/ 3663141 w 12191906"/>
              <a:gd name="connsiteY4274" fmla="*/ 6257796 h 6857947"/>
              <a:gd name="connsiteX4275" fmla="*/ 3657503 w 12191906"/>
              <a:gd name="connsiteY4275" fmla="*/ 6260158 h 6857947"/>
              <a:gd name="connsiteX4276" fmla="*/ 3667561 w 12191906"/>
              <a:gd name="connsiteY4276" fmla="*/ 6286676 h 6857947"/>
              <a:gd name="connsiteX4277" fmla="*/ 3667713 w 12191906"/>
              <a:gd name="connsiteY4277" fmla="*/ 6286600 h 6857947"/>
              <a:gd name="connsiteX4278" fmla="*/ 3667637 w 12191906"/>
              <a:gd name="connsiteY4278" fmla="*/ 6286676 h 6857947"/>
              <a:gd name="connsiteX4279" fmla="*/ 3658875 w 12191906"/>
              <a:gd name="connsiteY4279" fmla="*/ 6310374 h 6857947"/>
              <a:gd name="connsiteX4280" fmla="*/ 3669540 w 12191906"/>
              <a:gd name="connsiteY4280" fmla="*/ 6327824 h 6857947"/>
              <a:gd name="connsiteX4281" fmla="*/ 3637313 w 12191906"/>
              <a:gd name="connsiteY4281" fmla="*/ 6342149 h 6857947"/>
              <a:gd name="connsiteX4282" fmla="*/ 3664895 w 12191906"/>
              <a:gd name="connsiteY4282" fmla="*/ 6354951 h 6857947"/>
              <a:gd name="connsiteX4283" fmla="*/ 3666875 w 12191906"/>
              <a:gd name="connsiteY4283" fmla="*/ 6349998 h 6857947"/>
              <a:gd name="connsiteX4284" fmla="*/ 3694226 w 12191906"/>
              <a:gd name="connsiteY4284" fmla="*/ 6379716 h 6857947"/>
              <a:gd name="connsiteX4285" fmla="*/ 3690112 w 12191906"/>
              <a:gd name="connsiteY4285" fmla="*/ 6455078 h 6857947"/>
              <a:gd name="connsiteX4286" fmla="*/ 3713500 w 12191906"/>
              <a:gd name="connsiteY4286" fmla="*/ 6463689 h 6857947"/>
              <a:gd name="connsiteX4287" fmla="*/ 3666265 w 12191906"/>
              <a:gd name="connsiteY4287" fmla="*/ 6599782 h 6857947"/>
              <a:gd name="connsiteX4288" fmla="*/ 3686758 w 12191906"/>
              <a:gd name="connsiteY4288" fmla="*/ 6611440 h 6857947"/>
              <a:gd name="connsiteX4289" fmla="*/ 3697120 w 12191906"/>
              <a:gd name="connsiteY4289" fmla="*/ 6600239 h 6857947"/>
              <a:gd name="connsiteX4290" fmla="*/ 3714110 w 12191906"/>
              <a:gd name="connsiteY4290" fmla="*/ 6607402 h 6857947"/>
              <a:gd name="connsiteX4291" fmla="*/ 3732927 w 12191906"/>
              <a:gd name="connsiteY4291" fmla="*/ 6618984 h 6857947"/>
              <a:gd name="connsiteX4292" fmla="*/ 3733537 w 12191906"/>
              <a:gd name="connsiteY4292" fmla="*/ 6617536 h 6857947"/>
              <a:gd name="connsiteX4293" fmla="*/ 3742831 w 12191906"/>
              <a:gd name="connsiteY4293" fmla="*/ 6626299 h 6857947"/>
              <a:gd name="connsiteX4294" fmla="*/ 3740851 w 12191906"/>
              <a:gd name="connsiteY4294" fmla="*/ 6631405 h 6857947"/>
              <a:gd name="connsiteX4295" fmla="*/ 3732395 w 12191906"/>
              <a:gd name="connsiteY4295" fmla="*/ 6620813 h 6857947"/>
              <a:gd name="connsiteX4296" fmla="*/ 3709234 w 12191906"/>
              <a:gd name="connsiteY4296" fmla="*/ 6679639 h 6857947"/>
              <a:gd name="connsiteX4297" fmla="*/ 3714262 w 12191906"/>
              <a:gd name="connsiteY4297" fmla="*/ 6685507 h 6857947"/>
              <a:gd name="connsiteX4298" fmla="*/ 3714872 w 12191906"/>
              <a:gd name="connsiteY4298" fmla="*/ 6738847 h 6857947"/>
              <a:gd name="connsiteX4299" fmla="*/ 3701464 w 12191906"/>
              <a:gd name="connsiteY4299" fmla="*/ 6750353 h 6857947"/>
              <a:gd name="connsiteX4300" fmla="*/ 3709540 w 12191906"/>
              <a:gd name="connsiteY4300" fmla="*/ 6761249 h 6857947"/>
              <a:gd name="connsiteX4301" fmla="*/ 3698340 w 12191906"/>
              <a:gd name="connsiteY4301" fmla="*/ 6857109 h 6857947"/>
              <a:gd name="connsiteX4302" fmla="*/ 12190384 w 12191906"/>
              <a:gd name="connsiteY4302" fmla="*/ 6857109 h 6857947"/>
              <a:gd name="connsiteX4303" fmla="*/ 12190384 w 12191906"/>
              <a:gd name="connsiteY4303" fmla="*/ 0 h 6857947"/>
              <a:gd name="connsiteX4304" fmla="*/ 12191906 w 12191906"/>
              <a:gd name="connsiteY4304" fmla="*/ 6857947 h 6857947"/>
              <a:gd name="connsiteX4305" fmla="*/ 3671766 w 12191906"/>
              <a:gd name="connsiteY4305" fmla="*/ 6857947 h 6857947"/>
              <a:gd name="connsiteX4306" fmla="*/ 3663536 w 12191906"/>
              <a:gd name="connsiteY4306" fmla="*/ 6813370 h 6857947"/>
              <a:gd name="connsiteX4307" fmla="*/ 3642887 w 12191906"/>
              <a:gd name="connsiteY4307" fmla="*/ 6857947 h 6857947"/>
              <a:gd name="connsiteX4308" fmla="*/ 0 w 12191906"/>
              <a:gd name="connsiteY4308" fmla="*/ 6857947 h 6857947"/>
              <a:gd name="connsiteX4309" fmla="*/ 0 w 12191906"/>
              <a:gd name="connsiteY4309" fmla="*/ 0 h 6857947"/>
              <a:gd name="connsiteX0" fmla="*/ 3659403 w 12191906"/>
              <a:gd name="connsiteY0" fmla="*/ 6769936 h 6857947"/>
              <a:gd name="connsiteX1" fmla="*/ 3667555 w 12191906"/>
              <a:gd name="connsiteY1" fmla="*/ 6813827 h 6857947"/>
              <a:gd name="connsiteX2" fmla="*/ 3685612 w 12191906"/>
              <a:gd name="connsiteY2" fmla="*/ 6803997 h 6857947"/>
              <a:gd name="connsiteX3" fmla="*/ 3659403 w 12191906"/>
              <a:gd name="connsiteY3" fmla="*/ 6769936 h 6857947"/>
              <a:gd name="connsiteX4" fmla="*/ 3665581 w 12191906"/>
              <a:gd name="connsiteY4" fmla="*/ 6721397 h 6857947"/>
              <a:gd name="connsiteX5" fmla="*/ 3649809 w 12191906"/>
              <a:gd name="connsiteY5" fmla="*/ 6729779 h 6857947"/>
              <a:gd name="connsiteX6" fmla="*/ 3652325 w 12191906"/>
              <a:gd name="connsiteY6" fmla="*/ 6738999 h 6857947"/>
              <a:gd name="connsiteX7" fmla="*/ 3665581 w 12191906"/>
              <a:gd name="connsiteY7" fmla="*/ 6721397 h 6857947"/>
              <a:gd name="connsiteX8" fmla="*/ 3665653 w 12191906"/>
              <a:gd name="connsiteY8" fmla="*/ 6721016 h 6857947"/>
              <a:gd name="connsiteX9" fmla="*/ 3665577 w 12191906"/>
              <a:gd name="connsiteY9" fmla="*/ 6721321 h 6857947"/>
              <a:gd name="connsiteX10" fmla="*/ 3665805 w 12191906"/>
              <a:gd name="connsiteY10" fmla="*/ 6721168 h 6857947"/>
              <a:gd name="connsiteX11" fmla="*/ 3665653 w 12191906"/>
              <a:gd name="connsiteY11" fmla="*/ 6721016 h 6857947"/>
              <a:gd name="connsiteX12" fmla="*/ 3666415 w 12191906"/>
              <a:gd name="connsiteY12" fmla="*/ 6720940 h 6857947"/>
              <a:gd name="connsiteX13" fmla="*/ 3665805 w 12191906"/>
              <a:gd name="connsiteY13" fmla="*/ 6721245 h 6857947"/>
              <a:gd name="connsiteX14" fmla="*/ 3666719 w 12191906"/>
              <a:gd name="connsiteY14" fmla="*/ 6722235 h 6857947"/>
              <a:gd name="connsiteX15" fmla="*/ 3666415 w 12191906"/>
              <a:gd name="connsiteY15" fmla="*/ 6720940 h 6857947"/>
              <a:gd name="connsiteX16" fmla="*/ 3669767 w 12191906"/>
              <a:gd name="connsiteY16" fmla="*/ 6708062 h 6857947"/>
              <a:gd name="connsiteX17" fmla="*/ 3668165 w 12191906"/>
              <a:gd name="connsiteY17" fmla="*/ 6723073 h 6857947"/>
              <a:gd name="connsiteX18" fmla="*/ 3667935 w 12191906"/>
              <a:gd name="connsiteY18" fmla="*/ 6723531 h 6857947"/>
              <a:gd name="connsiteX19" fmla="*/ 3666717 w 12191906"/>
              <a:gd name="connsiteY19" fmla="*/ 6722159 h 6857947"/>
              <a:gd name="connsiteX20" fmla="*/ 3669155 w 12191906"/>
              <a:gd name="connsiteY20" fmla="*/ 6733361 h 6857947"/>
              <a:gd name="connsiteX21" fmla="*/ 3668165 w 12191906"/>
              <a:gd name="connsiteY21" fmla="*/ 6723073 h 6857947"/>
              <a:gd name="connsiteX22" fmla="*/ 3673499 w 12191906"/>
              <a:gd name="connsiteY22" fmla="*/ 6712024 h 6857947"/>
              <a:gd name="connsiteX23" fmla="*/ 3669767 w 12191906"/>
              <a:gd name="connsiteY23" fmla="*/ 6708062 h 6857947"/>
              <a:gd name="connsiteX24" fmla="*/ 3642719 w 12191906"/>
              <a:gd name="connsiteY24" fmla="*/ 6667828 h 6857947"/>
              <a:gd name="connsiteX25" fmla="*/ 3627863 w 12191906"/>
              <a:gd name="connsiteY25" fmla="*/ 6670571 h 6857947"/>
              <a:gd name="connsiteX26" fmla="*/ 3636319 w 12191906"/>
              <a:gd name="connsiteY26" fmla="*/ 6698156 h 6857947"/>
              <a:gd name="connsiteX27" fmla="*/ 3642719 w 12191906"/>
              <a:gd name="connsiteY27" fmla="*/ 6667828 h 6857947"/>
              <a:gd name="connsiteX28" fmla="*/ 3702600 w 12191906"/>
              <a:gd name="connsiteY28" fmla="*/ 6625080 h 6857947"/>
              <a:gd name="connsiteX29" fmla="*/ 3688886 w 12191906"/>
              <a:gd name="connsiteY29" fmla="*/ 6633462 h 6857947"/>
              <a:gd name="connsiteX30" fmla="*/ 3690866 w 12191906"/>
              <a:gd name="connsiteY30" fmla="*/ 6640244 h 6857947"/>
              <a:gd name="connsiteX31" fmla="*/ 3705876 w 12191906"/>
              <a:gd name="connsiteY31" fmla="*/ 6637424 h 6857947"/>
              <a:gd name="connsiteX32" fmla="*/ 3702600 w 12191906"/>
              <a:gd name="connsiteY32" fmla="*/ 6625080 h 6857947"/>
              <a:gd name="connsiteX33" fmla="*/ 3659023 w 12191906"/>
              <a:gd name="connsiteY33" fmla="*/ 6486243 h 6857947"/>
              <a:gd name="connsiteX34" fmla="*/ 3644015 w 12191906"/>
              <a:gd name="connsiteY34" fmla="*/ 6489063 h 6857947"/>
              <a:gd name="connsiteX35" fmla="*/ 3646833 w 12191906"/>
              <a:gd name="connsiteY35" fmla="*/ 6501407 h 6857947"/>
              <a:gd name="connsiteX36" fmla="*/ 3661005 w 12191906"/>
              <a:gd name="connsiteY36" fmla="*/ 6493330 h 6857947"/>
              <a:gd name="connsiteX37" fmla="*/ 3659023 w 12191906"/>
              <a:gd name="connsiteY37" fmla="*/ 6486243 h 6857947"/>
              <a:gd name="connsiteX38" fmla="*/ 3684071 w 12191906"/>
              <a:gd name="connsiteY38" fmla="*/ 6479204 h 6857947"/>
              <a:gd name="connsiteX39" fmla="*/ 3681075 w 12191906"/>
              <a:gd name="connsiteY39" fmla="*/ 6479761 h 6857947"/>
              <a:gd name="connsiteX40" fmla="*/ 3683773 w 12191906"/>
              <a:gd name="connsiteY40" fmla="*/ 6494295 h 6857947"/>
              <a:gd name="connsiteX41" fmla="*/ 3686770 w 12191906"/>
              <a:gd name="connsiteY41" fmla="*/ 6493739 h 6857947"/>
              <a:gd name="connsiteX42" fmla="*/ 3684071 w 12191906"/>
              <a:gd name="connsiteY42" fmla="*/ 6479204 h 6857947"/>
              <a:gd name="connsiteX43" fmla="*/ 3633614 w 12191906"/>
              <a:gd name="connsiteY43" fmla="*/ 6458669 h 6857947"/>
              <a:gd name="connsiteX44" fmla="*/ 3630617 w 12191906"/>
              <a:gd name="connsiteY44" fmla="*/ 6459226 h 6857947"/>
              <a:gd name="connsiteX45" fmla="*/ 3633305 w 12191906"/>
              <a:gd name="connsiteY45" fmla="*/ 6473685 h 6857947"/>
              <a:gd name="connsiteX46" fmla="*/ 3636302 w 12191906"/>
              <a:gd name="connsiteY46" fmla="*/ 6473128 h 6857947"/>
              <a:gd name="connsiteX47" fmla="*/ 3633614 w 12191906"/>
              <a:gd name="connsiteY47" fmla="*/ 6458669 h 6857947"/>
              <a:gd name="connsiteX48" fmla="*/ 3724623 w 12191906"/>
              <a:gd name="connsiteY48" fmla="*/ 6398080 h 6857947"/>
              <a:gd name="connsiteX49" fmla="*/ 3728357 w 12191906"/>
              <a:gd name="connsiteY49" fmla="*/ 6402119 h 6857947"/>
              <a:gd name="connsiteX50" fmla="*/ 3722948 w 12191906"/>
              <a:gd name="connsiteY50" fmla="*/ 6413320 h 6857947"/>
              <a:gd name="connsiteX51" fmla="*/ 3718834 w 12191906"/>
              <a:gd name="connsiteY51" fmla="*/ 6426350 h 6857947"/>
              <a:gd name="connsiteX52" fmla="*/ 3715102 w 12191906"/>
              <a:gd name="connsiteY52" fmla="*/ 6422312 h 6857947"/>
              <a:gd name="connsiteX53" fmla="*/ 3720585 w 12191906"/>
              <a:gd name="connsiteY53" fmla="*/ 6410882 h 6857947"/>
              <a:gd name="connsiteX54" fmla="*/ 3724623 w 12191906"/>
              <a:gd name="connsiteY54" fmla="*/ 6398080 h 6857947"/>
              <a:gd name="connsiteX55" fmla="*/ 3646359 w 12191906"/>
              <a:gd name="connsiteY55" fmla="*/ 6368667 h 6857947"/>
              <a:gd name="connsiteX56" fmla="*/ 3631274 w 12191906"/>
              <a:gd name="connsiteY56" fmla="*/ 6371486 h 6857947"/>
              <a:gd name="connsiteX57" fmla="*/ 3634626 w 12191906"/>
              <a:gd name="connsiteY57" fmla="*/ 6383831 h 6857947"/>
              <a:gd name="connsiteX58" fmla="*/ 3648340 w 12191906"/>
              <a:gd name="connsiteY58" fmla="*/ 6375449 h 6857947"/>
              <a:gd name="connsiteX59" fmla="*/ 3646359 w 12191906"/>
              <a:gd name="connsiteY59" fmla="*/ 6368667 h 6857947"/>
              <a:gd name="connsiteX60" fmla="*/ 3715940 w 12191906"/>
              <a:gd name="connsiteY60" fmla="*/ 6288886 h 6857947"/>
              <a:gd name="connsiteX61" fmla="*/ 3725613 w 12191906"/>
              <a:gd name="connsiteY61" fmla="*/ 6330491 h 6857947"/>
              <a:gd name="connsiteX62" fmla="*/ 3685616 w 12191906"/>
              <a:gd name="connsiteY62" fmla="*/ 6360742 h 6857947"/>
              <a:gd name="connsiteX63" fmla="*/ 3715940 w 12191906"/>
              <a:gd name="connsiteY63" fmla="*/ 6288886 h 6857947"/>
              <a:gd name="connsiteX64" fmla="*/ 3691862 w 12191906"/>
              <a:gd name="connsiteY64" fmla="*/ 6250405 h 6857947"/>
              <a:gd name="connsiteX65" fmla="*/ 3693006 w 12191906"/>
              <a:gd name="connsiteY65" fmla="*/ 6251624 h 6857947"/>
              <a:gd name="connsiteX66" fmla="*/ 3694150 w 12191906"/>
              <a:gd name="connsiteY66" fmla="*/ 6252843 h 6857947"/>
              <a:gd name="connsiteX67" fmla="*/ 3690036 w 12191906"/>
              <a:gd name="connsiteY67" fmla="*/ 6265873 h 6857947"/>
              <a:gd name="connsiteX68" fmla="*/ 3686302 w 12191906"/>
              <a:gd name="connsiteY68" fmla="*/ 6261835 h 6857947"/>
              <a:gd name="connsiteX69" fmla="*/ 3691862 w 12191906"/>
              <a:gd name="connsiteY69" fmla="*/ 6250405 h 6857947"/>
              <a:gd name="connsiteX70" fmla="*/ 3732013 w 12191906"/>
              <a:gd name="connsiteY70" fmla="*/ 6079488 h 6857947"/>
              <a:gd name="connsiteX71" fmla="*/ 3739709 w 12191906"/>
              <a:gd name="connsiteY71" fmla="*/ 6100367 h 6857947"/>
              <a:gd name="connsiteX72" fmla="*/ 3717234 w 12191906"/>
              <a:gd name="connsiteY72" fmla="*/ 6126808 h 6857947"/>
              <a:gd name="connsiteX73" fmla="*/ 3708624 w 12191906"/>
              <a:gd name="connsiteY73" fmla="*/ 6080403 h 6857947"/>
              <a:gd name="connsiteX74" fmla="*/ 3724166 w 12191906"/>
              <a:gd name="connsiteY74" fmla="*/ 6096252 h 6857947"/>
              <a:gd name="connsiteX75" fmla="*/ 3732013 w 12191906"/>
              <a:gd name="connsiteY75" fmla="*/ 6079488 h 6857947"/>
              <a:gd name="connsiteX76" fmla="*/ 3700016 w 12191906"/>
              <a:gd name="connsiteY76" fmla="*/ 6072706 h 6857947"/>
              <a:gd name="connsiteX77" fmla="*/ 3708548 w 12191906"/>
              <a:gd name="connsiteY77" fmla="*/ 6083374 h 6857947"/>
              <a:gd name="connsiteX78" fmla="*/ 3707330 w 12191906"/>
              <a:gd name="connsiteY78" fmla="*/ 6086575 h 6857947"/>
              <a:gd name="connsiteX79" fmla="*/ 3698034 w 12191906"/>
              <a:gd name="connsiteY79" fmla="*/ 6077812 h 6857947"/>
              <a:gd name="connsiteX80" fmla="*/ 3700016 w 12191906"/>
              <a:gd name="connsiteY80" fmla="*/ 6072706 h 6857947"/>
              <a:gd name="connsiteX81" fmla="*/ 3673271 w 12191906"/>
              <a:gd name="connsiteY81" fmla="*/ 6045518 h 6857947"/>
              <a:gd name="connsiteX82" fmla="*/ 3669465 w 12191906"/>
              <a:gd name="connsiteY82" fmla="*/ 6058609 h 6857947"/>
              <a:gd name="connsiteX83" fmla="*/ 3664327 w 12191906"/>
              <a:gd name="connsiteY83" fmla="*/ 6047276 h 6857947"/>
              <a:gd name="connsiteX84" fmla="*/ 3664361 w 12191906"/>
              <a:gd name="connsiteY84" fmla="*/ 6047179 h 6857947"/>
              <a:gd name="connsiteX85" fmla="*/ 3664365 w 12191906"/>
              <a:gd name="connsiteY85" fmla="*/ 6047164 h 6857947"/>
              <a:gd name="connsiteX86" fmla="*/ 3673271 w 12191906"/>
              <a:gd name="connsiteY86" fmla="*/ 6045518 h 6857947"/>
              <a:gd name="connsiteX87" fmla="*/ 3673275 w 12191906"/>
              <a:gd name="connsiteY87" fmla="*/ 6045503 h 6857947"/>
              <a:gd name="connsiteX88" fmla="*/ 3673296 w 12191906"/>
              <a:gd name="connsiteY88" fmla="*/ 6045513 h 6857947"/>
              <a:gd name="connsiteX89" fmla="*/ 3673271 w 12191906"/>
              <a:gd name="connsiteY89" fmla="*/ 6045518 h 6857947"/>
              <a:gd name="connsiteX90" fmla="*/ 3673275 w 12191906"/>
              <a:gd name="connsiteY90" fmla="*/ 6045503 h 6857947"/>
              <a:gd name="connsiteX91" fmla="*/ 3736965 w 12191906"/>
              <a:gd name="connsiteY91" fmla="*/ 6039483 h 6857947"/>
              <a:gd name="connsiteX92" fmla="*/ 3737879 w 12191906"/>
              <a:gd name="connsiteY92" fmla="*/ 6044283 h 6857947"/>
              <a:gd name="connsiteX93" fmla="*/ 3728815 w 12191906"/>
              <a:gd name="connsiteY93" fmla="*/ 6045960 h 6857947"/>
              <a:gd name="connsiteX94" fmla="*/ 3727899 w 12191906"/>
              <a:gd name="connsiteY94" fmla="*/ 6041159 h 6857947"/>
              <a:gd name="connsiteX95" fmla="*/ 3736965 w 12191906"/>
              <a:gd name="connsiteY95" fmla="*/ 6039483 h 6857947"/>
              <a:gd name="connsiteX96" fmla="*/ 3710528 w 12191906"/>
              <a:gd name="connsiteY96" fmla="*/ 5964426 h 6857947"/>
              <a:gd name="connsiteX97" fmla="*/ 3713196 w 12191906"/>
              <a:gd name="connsiteY97" fmla="*/ 5978980 h 6857947"/>
              <a:gd name="connsiteX98" fmla="*/ 3710224 w 12191906"/>
              <a:gd name="connsiteY98" fmla="*/ 5979513 h 6857947"/>
              <a:gd name="connsiteX99" fmla="*/ 3707558 w 12191906"/>
              <a:gd name="connsiteY99" fmla="*/ 5964959 h 6857947"/>
              <a:gd name="connsiteX100" fmla="*/ 3710528 w 12191906"/>
              <a:gd name="connsiteY100" fmla="*/ 5964426 h 6857947"/>
              <a:gd name="connsiteX101" fmla="*/ 3693386 w 12191906"/>
              <a:gd name="connsiteY101" fmla="*/ 5956425 h 6857947"/>
              <a:gd name="connsiteX102" fmla="*/ 3694758 w 12191906"/>
              <a:gd name="connsiteY102" fmla="*/ 5963664 h 6857947"/>
              <a:gd name="connsiteX103" fmla="*/ 3676626 w 12191906"/>
              <a:gd name="connsiteY103" fmla="*/ 5967017 h 6857947"/>
              <a:gd name="connsiteX104" fmla="*/ 3675254 w 12191906"/>
              <a:gd name="connsiteY104" fmla="*/ 5959778 h 6857947"/>
              <a:gd name="connsiteX105" fmla="*/ 3693386 w 12191906"/>
              <a:gd name="connsiteY105" fmla="*/ 5956425 h 6857947"/>
              <a:gd name="connsiteX106" fmla="*/ 3642569 w 12191906"/>
              <a:gd name="connsiteY106" fmla="*/ 5813550 h 6857947"/>
              <a:gd name="connsiteX107" fmla="*/ 3640589 w 12191906"/>
              <a:gd name="connsiteY107" fmla="*/ 5818655 h 6857947"/>
              <a:gd name="connsiteX108" fmla="*/ 3650113 w 12191906"/>
              <a:gd name="connsiteY108" fmla="*/ 5826580 h 6857947"/>
              <a:gd name="connsiteX109" fmla="*/ 3651103 w 12191906"/>
              <a:gd name="connsiteY109" fmla="*/ 5824218 h 6857947"/>
              <a:gd name="connsiteX110" fmla="*/ 3642569 w 12191906"/>
              <a:gd name="connsiteY110" fmla="*/ 5813550 h 6857947"/>
              <a:gd name="connsiteX111" fmla="*/ 3689882 w 12191906"/>
              <a:gd name="connsiteY111" fmla="*/ 5803472 h 6857947"/>
              <a:gd name="connsiteX112" fmla="*/ 3686885 w 12191906"/>
              <a:gd name="connsiteY112" fmla="*/ 5804028 h 6857947"/>
              <a:gd name="connsiteX113" fmla="*/ 3689586 w 12191906"/>
              <a:gd name="connsiteY113" fmla="*/ 5818563 h 6857947"/>
              <a:gd name="connsiteX114" fmla="*/ 3692583 w 12191906"/>
              <a:gd name="connsiteY114" fmla="*/ 5818006 h 6857947"/>
              <a:gd name="connsiteX115" fmla="*/ 3689882 w 12191906"/>
              <a:gd name="connsiteY115" fmla="*/ 5803472 h 6857947"/>
              <a:gd name="connsiteX116" fmla="*/ 3745423 w 12191906"/>
              <a:gd name="connsiteY116" fmla="*/ 5748094 h 6857947"/>
              <a:gd name="connsiteX117" fmla="*/ 3748089 w 12191906"/>
              <a:gd name="connsiteY117" fmla="*/ 5762572 h 6857947"/>
              <a:gd name="connsiteX118" fmla="*/ 3745041 w 12191906"/>
              <a:gd name="connsiteY118" fmla="*/ 5763106 h 6857947"/>
              <a:gd name="connsiteX119" fmla="*/ 3742375 w 12191906"/>
              <a:gd name="connsiteY119" fmla="*/ 5748628 h 6857947"/>
              <a:gd name="connsiteX120" fmla="*/ 3745423 w 12191906"/>
              <a:gd name="connsiteY120" fmla="*/ 5748094 h 6857947"/>
              <a:gd name="connsiteX121" fmla="*/ 3649563 w 12191906"/>
              <a:gd name="connsiteY121" fmla="*/ 5736060 h 6857947"/>
              <a:gd name="connsiteX122" fmla="*/ 3646566 w 12191906"/>
              <a:gd name="connsiteY122" fmla="*/ 5736617 h 6857947"/>
              <a:gd name="connsiteX123" fmla="*/ 3649253 w 12191906"/>
              <a:gd name="connsiteY123" fmla="*/ 5751077 h 6857947"/>
              <a:gd name="connsiteX124" fmla="*/ 3652249 w 12191906"/>
              <a:gd name="connsiteY124" fmla="*/ 5750520 h 6857947"/>
              <a:gd name="connsiteX125" fmla="*/ 3649563 w 12191906"/>
              <a:gd name="connsiteY125" fmla="*/ 5736060 h 6857947"/>
              <a:gd name="connsiteX126" fmla="*/ 3682950 w 12191906"/>
              <a:gd name="connsiteY126" fmla="*/ 5670370 h 6857947"/>
              <a:gd name="connsiteX127" fmla="*/ 3704130 w 12191906"/>
              <a:gd name="connsiteY127" fmla="*/ 5693459 h 6857947"/>
              <a:gd name="connsiteX128" fmla="*/ 3677084 w 12191906"/>
              <a:gd name="connsiteY128" fmla="*/ 5697498 h 6857947"/>
              <a:gd name="connsiteX129" fmla="*/ 3678454 w 12191906"/>
              <a:gd name="connsiteY129" fmla="*/ 5680428 h 6857947"/>
              <a:gd name="connsiteX130" fmla="*/ 3682950 w 12191906"/>
              <a:gd name="connsiteY130" fmla="*/ 5670370 h 6857947"/>
              <a:gd name="connsiteX131" fmla="*/ 3635049 w 12191906"/>
              <a:gd name="connsiteY131" fmla="*/ 5558792 h 6857947"/>
              <a:gd name="connsiteX132" fmla="*/ 3632053 w 12191906"/>
              <a:gd name="connsiteY132" fmla="*/ 5559348 h 6857947"/>
              <a:gd name="connsiteX133" fmla="*/ 3634750 w 12191906"/>
              <a:gd name="connsiteY133" fmla="*/ 5573883 h 6857947"/>
              <a:gd name="connsiteX134" fmla="*/ 3637748 w 12191906"/>
              <a:gd name="connsiteY134" fmla="*/ 5573326 h 6857947"/>
              <a:gd name="connsiteX135" fmla="*/ 3635049 w 12191906"/>
              <a:gd name="connsiteY135" fmla="*/ 5558792 h 6857947"/>
              <a:gd name="connsiteX136" fmla="*/ 3700168 w 12191906"/>
              <a:gd name="connsiteY136" fmla="*/ 5556528 h 6857947"/>
              <a:gd name="connsiteX137" fmla="*/ 3713730 w 12191906"/>
              <a:gd name="connsiteY137" fmla="*/ 5606058 h 6857947"/>
              <a:gd name="connsiteX138" fmla="*/ 3694072 w 12191906"/>
              <a:gd name="connsiteY138" fmla="*/ 5603771 h 6857947"/>
              <a:gd name="connsiteX139" fmla="*/ 3700168 w 12191906"/>
              <a:gd name="connsiteY139" fmla="*/ 5556528 h 6857947"/>
              <a:gd name="connsiteX140" fmla="*/ 3664413 w 12191906"/>
              <a:gd name="connsiteY140" fmla="*/ 5555841 h 6857947"/>
              <a:gd name="connsiteX141" fmla="*/ 3649404 w 12191906"/>
              <a:gd name="connsiteY141" fmla="*/ 5558584 h 6857947"/>
              <a:gd name="connsiteX142" fmla="*/ 3652223 w 12191906"/>
              <a:gd name="connsiteY142" fmla="*/ 5570928 h 6857947"/>
              <a:gd name="connsiteX143" fmla="*/ 3666395 w 12191906"/>
              <a:gd name="connsiteY143" fmla="*/ 5562851 h 6857947"/>
              <a:gd name="connsiteX144" fmla="*/ 3664413 w 12191906"/>
              <a:gd name="connsiteY144" fmla="*/ 5555841 h 6857947"/>
              <a:gd name="connsiteX145" fmla="*/ 3725234 w 12191906"/>
              <a:gd name="connsiteY145" fmla="*/ 5529858 h 6857947"/>
              <a:gd name="connsiteX146" fmla="*/ 3735213 w 12191906"/>
              <a:gd name="connsiteY146" fmla="*/ 5583807 h 6857947"/>
              <a:gd name="connsiteX147" fmla="*/ 3719672 w 12191906"/>
              <a:gd name="connsiteY147" fmla="*/ 5586626 h 6857947"/>
              <a:gd name="connsiteX148" fmla="*/ 3725234 w 12191906"/>
              <a:gd name="connsiteY148" fmla="*/ 5529858 h 6857947"/>
              <a:gd name="connsiteX149" fmla="*/ 3724395 w 12191906"/>
              <a:gd name="connsiteY149" fmla="*/ 5517132 h 6857947"/>
              <a:gd name="connsiteX150" fmla="*/ 3725309 w 12191906"/>
              <a:gd name="connsiteY150" fmla="*/ 5521933 h 6857947"/>
              <a:gd name="connsiteX151" fmla="*/ 3716242 w 12191906"/>
              <a:gd name="connsiteY151" fmla="*/ 5523609 h 6857947"/>
              <a:gd name="connsiteX152" fmla="*/ 3715330 w 12191906"/>
              <a:gd name="connsiteY152" fmla="*/ 5518809 h 6857947"/>
              <a:gd name="connsiteX153" fmla="*/ 3724395 w 12191906"/>
              <a:gd name="connsiteY153" fmla="*/ 5517132 h 6857947"/>
              <a:gd name="connsiteX154" fmla="*/ 3713958 w 12191906"/>
              <a:gd name="connsiteY154" fmla="*/ 5440475 h 6857947"/>
              <a:gd name="connsiteX155" fmla="*/ 3722492 w 12191906"/>
              <a:gd name="connsiteY155" fmla="*/ 5451143 h 6857947"/>
              <a:gd name="connsiteX156" fmla="*/ 3721271 w 12191906"/>
              <a:gd name="connsiteY156" fmla="*/ 5454343 h 6857947"/>
              <a:gd name="connsiteX157" fmla="*/ 3711976 w 12191906"/>
              <a:gd name="connsiteY157" fmla="*/ 5445580 h 6857947"/>
              <a:gd name="connsiteX158" fmla="*/ 3713958 w 12191906"/>
              <a:gd name="connsiteY158" fmla="*/ 5440475 h 6857947"/>
              <a:gd name="connsiteX159" fmla="*/ 3735441 w 12191906"/>
              <a:gd name="connsiteY159" fmla="*/ 5416015 h 6857947"/>
              <a:gd name="connsiteX160" fmla="*/ 3741385 w 12191906"/>
              <a:gd name="connsiteY160" fmla="*/ 5420206 h 6857947"/>
              <a:gd name="connsiteX161" fmla="*/ 3740775 w 12191906"/>
              <a:gd name="connsiteY161" fmla="*/ 5526962 h 6857947"/>
              <a:gd name="connsiteX162" fmla="*/ 3718148 w 12191906"/>
              <a:gd name="connsiteY162" fmla="*/ 5473089 h 6857947"/>
              <a:gd name="connsiteX163" fmla="*/ 3735441 w 12191906"/>
              <a:gd name="connsiteY163" fmla="*/ 5416015 h 6857947"/>
              <a:gd name="connsiteX164" fmla="*/ 3644148 w 12191906"/>
              <a:gd name="connsiteY164" fmla="*/ 5408471 h 6857947"/>
              <a:gd name="connsiteX165" fmla="*/ 3642396 w 12191906"/>
              <a:gd name="connsiteY165" fmla="*/ 5423711 h 6857947"/>
              <a:gd name="connsiteX166" fmla="*/ 3640110 w 12191906"/>
              <a:gd name="connsiteY166" fmla="*/ 5421196 h 6857947"/>
              <a:gd name="connsiteX167" fmla="*/ 3634548 w 12191906"/>
              <a:gd name="connsiteY167" fmla="*/ 5432626 h 6857947"/>
              <a:gd name="connsiteX168" fmla="*/ 3638282 w 12191906"/>
              <a:gd name="connsiteY168" fmla="*/ 5436665 h 6857947"/>
              <a:gd name="connsiteX169" fmla="*/ 3640034 w 12191906"/>
              <a:gd name="connsiteY169" fmla="*/ 5421425 h 6857947"/>
              <a:gd name="connsiteX170" fmla="*/ 3642318 w 12191906"/>
              <a:gd name="connsiteY170" fmla="*/ 5423939 h 6857947"/>
              <a:gd name="connsiteX171" fmla="*/ 3647882 w 12191906"/>
              <a:gd name="connsiteY171" fmla="*/ 5412509 h 6857947"/>
              <a:gd name="connsiteX172" fmla="*/ 3644148 w 12191906"/>
              <a:gd name="connsiteY172" fmla="*/ 5408471 h 6857947"/>
              <a:gd name="connsiteX173" fmla="*/ 3746871 w 12191906"/>
              <a:gd name="connsiteY173" fmla="*/ 5386754 h 6857947"/>
              <a:gd name="connsiteX174" fmla="*/ 3749613 w 12191906"/>
              <a:gd name="connsiteY174" fmla="*/ 5399251 h 6857947"/>
              <a:gd name="connsiteX175" fmla="*/ 3732699 w 12191906"/>
              <a:gd name="connsiteY175" fmla="*/ 5404737 h 6857947"/>
              <a:gd name="connsiteX176" fmla="*/ 3730185 w 12191906"/>
              <a:gd name="connsiteY176" fmla="*/ 5395593 h 6857947"/>
              <a:gd name="connsiteX177" fmla="*/ 3746871 w 12191906"/>
              <a:gd name="connsiteY177" fmla="*/ 5386754 h 6857947"/>
              <a:gd name="connsiteX178" fmla="*/ 3671041 w 12191906"/>
              <a:gd name="connsiteY178" fmla="*/ 5386677 h 6857947"/>
              <a:gd name="connsiteX179" fmla="*/ 3654127 w 12191906"/>
              <a:gd name="connsiteY179" fmla="*/ 5392087 h 6857947"/>
              <a:gd name="connsiteX180" fmla="*/ 3661061 w 12191906"/>
              <a:gd name="connsiteY180" fmla="*/ 5418986 h 6857947"/>
              <a:gd name="connsiteX181" fmla="*/ 3676071 w 12191906"/>
              <a:gd name="connsiteY181" fmla="*/ 5414033 h 6857947"/>
              <a:gd name="connsiteX182" fmla="*/ 3671041 w 12191906"/>
              <a:gd name="connsiteY182" fmla="*/ 5386677 h 6857947"/>
              <a:gd name="connsiteX183" fmla="*/ 3670815 w 12191906"/>
              <a:gd name="connsiteY183" fmla="*/ 5385763 h 6857947"/>
              <a:gd name="connsiteX184" fmla="*/ 3671043 w 12191906"/>
              <a:gd name="connsiteY184" fmla="*/ 5386677 h 6857947"/>
              <a:gd name="connsiteX185" fmla="*/ 3671501 w 12191906"/>
              <a:gd name="connsiteY185" fmla="*/ 5386525 h 6857947"/>
              <a:gd name="connsiteX186" fmla="*/ 3670815 w 12191906"/>
              <a:gd name="connsiteY186" fmla="*/ 5385763 h 6857947"/>
              <a:gd name="connsiteX187" fmla="*/ 3674927 w 12191906"/>
              <a:gd name="connsiteY187" fmla="*/ 5372733 h 6857947"/>
              <a:gd name="connsiteX188" fmla="*/ 3672261 w 12191906"/>
              <a:gd name="connsiteY188" fmla="*/ 5386220 h 6857947"/>
              <a:gd name="connsiteX189" fmla="*/ 3671499 w 12191906"/>
              <a:gd name="connsiteY189" fmla="*/ 5386449 h 6857947"/>
              <a:gd name="connsiteX190" fmla="*/ 3673099 w 12191906"/>
              <a:gd name="connsiteY190" fmla="*/ 5388201 h 6857947"/>
              <a:gd name="connsiteX191" fmla="*/ 3678661 w 12191906"/>
              <a:gd name="connsiteY191" fmla="*/ 5376771 h 6857947"/>
              <a:gd name="connsiteX192" fmla="*/ 3674927 w 12191906"/>
              <a:gd name="connsiteY192" fmla="*/ 5372733 h 6857947"/>
              <a:gd name="connsiteX193" fmla="*/ 3761879 w 12191906"/>
              <a:gd name="connsiteY193" fmla="*/ 5371133 h 6857947"/>
              <a:gd name="connsiteX194" fmla="*/ 3764393 w 12191906"/>
              <a:gd name="connsiteY194" fmla="*/ 5380277 h 6857947"/>
              <a:gd name="connsiteX195" fmla="*/ 3747709 w 12191906"/>
              <a:gd name="connsiteY195" fmla="*/ 5389116 h 6857947"/>
              <a:gd name="connsiteX196" fmla="*/ 3744965 w 12191906"/>
              <a:gd name="connsiteY196" fmla="*/ 5376695 h 6857947"/>
              <a:gd name="connsiteX197" fmla="*/ 3761879 w 12191906"/>
              <a:gd name="connsiteY197" fmla="*/ 5371133 h 6857947"/>
              <a:gd name="connsiteX198" fmla="*/ 3673101 w 12191906"/>
              <a:gd name="connsiteY198" fmla="*/ 5341262 h 6857947"/>
              <a:gd name="connsiteX199" fmla="*/ 3672339 w 12191906"/>
              <a:gd name="connsiteY199" fmla="*/ 5343243 h 6857947"/>
              <a:gd name="connsiteX200" fmla="*/ 3680873 w 12191906"/>
              <a:gd name="connsiteY200" fmla="*/ 5353911 h 6857947"/>
              <a:gd name="connsiteX201" fmla="*/ 3682853 w 12191906"/>
              <a:gd name="connsiteY201" fmla="*/ 5348806 h 6857947"/>
              <a:gd name="connsiteX202" fmla="*/ 3673025 w 12191906"/>
              <a:gd name="connsiteY202" fmla="*/ 5341719 h 6857947"/>
              <a:gd name="connsiteX203" fmla="*/ 3673101 w 12191906"/>
              <a:gd name="connsiteY203" fmla="*/ 5341262 h 6857947"/>
              <a:gd name="connsiteX204" fmla="*/ 3673329 w 12191906"/>
              <a:gd name="connsiteY204" fmla="*/ 5339815 h 6857947"/>
              <a:gd name="connsiteX205" fmla="*/ 3673099 w 12191906"/>
              <a:gd name="connsiteY205" fmla="*/ 5341187 h 6857947"/>
              <a:gd name="connsiteX206" fmla="*/ 3673557 w 12191906"/>
              <a:gd name="connsiteY206" fmla="*/ 5340043 h 6857947"/>
              <a:gd name="connsiteX207" fmla="*/ 3673329 w 12191906"/>
              <a:gd name="connsiteY207" fmla="*/ 5339815 h 6857947"/>
              <a:gd name="connsiteX208" fmla="*/ 3661383 w 12191906"/>
              <a:gd name="connsiteY208" fmla="*/ 5300114 h 6857947"/>
              <a:gd name="connsiteX209" fmla="*/ 3649499 w 12191906"/>
              <a:gd name="connsiteY209" fmla="*/ 5316115 h 6857947"/>
              <a:gd name="connsiteX210" fmla="*/ 3645420 w 12191906"/>
              <a:gd name="connsiteY210" fmla="*/ 5305678 h 6857947"/>
              <a:gd name="connsiteX211" fmla="*/ 3640414 w 12191906"/>
              <a:gd name="connsiteY211" fmla="*/ 5302963 h 6857947"/>
              <a:gd name="connsiteX212" fmla="*/ 3629157 w 12191906"/>
              <a:gd name="connsiteY212" fmla="*/ 5306439 h 6857947"/>
              <a:gd name="connsiteX213" fmla="*/ 3628777 w 12191906"/>
              <a:gd name="connsiteY213" fmla="*/ 5305143 h 6857947"/>
              <a:gd name="connsiteX214" fmla="*/ 3628167 w 12191906"/>
              <a:gd name="connsiteY214" fmla="*/ 5306667 h 6857947"/>
              <a:gd name="connsiteX215" fmla="*/ 3629157 w 12191906"/>
              <a:gd name="connsiteY215" fmla="*/ 5306439 h 6857947"/>
              <a:gd name="connsiteX216" fmla="*/ 3633408 w 12191906"/>
              <a:gd name="connsiteY216" fmla="*/ 5315956 h 6857947"/>
              <a:gd name="connsiteX217" fmla="*/ 3641269 w 12191906"/>
              <a:gd name="connsiteY217" fmla="*/ 5317736 h 6857947"/>
              <a:gd name="connsiteX218" fmla="*/ 3649497 w 12191906"/>
              <a:gd name="connsiteY218" fmla="*/ 5316116 h 6857947"/>
              <a:gd name="connsiteX219" fmla="*/ 3673345 w 12191906"/>
              <a:gd name="connsiteY219" fmla="*/ 5339814 h 6857947"/>
              <a:gd name="connsiteX220" fmla="*/ 3677155 w 12191906"/>
              <a:gd name="connsiteY220" fmla="*/ 5317259 h 6857947"/>
              <a:gd name="connsiteX221" fmla="*/ 3661383 w 12191906"/>
              <a:gd name="connsiteY221" fmla="*/ 5300114 h 6857947"/>
              <a:gd name="connsiteX222" fmla="*/ 3697787 w 12191906"/>
              <a:gd name="connsiteY222" fmla="*/ 5293561 h 6857947"/>
              <a:gd name="connsiteX223" fmla="*/ 3696033 w 12191906"/>
              <a:gd name="connsiteY223" fmla="*/ 5308801 h 6857947"/>
              <a:gd name="connsiteX224" fmla="*/ 3693749 w 12191906"/>
              <a:gd name="connsiteY224" fmla="*/ 5306286 h 6857947"/>
              <a:gd name="connsiteX225" fmla="*/ 3688263 w 12191906"/>
              <a:gd name="connsiteY225" fmla="*/ 5317793 h 6857947"/>
              <a:gd name="connsiteX226" fmla="*/ 3691921 w 12191906"/>
              <a:gd name="connsiteY226" fmla="*/ 5321831 h 6857947"/>
              <a:gd name="connsiteX227" fmla="*/ 3693673 w 12191906"/>
              <a:gd name="connsiteY227" fmla="*/ 5306515 h 6857947"/>
              <a:gd name="connsiteX228" fmla="*/ 3695957 w 12191906"/>
              <a:gd name="connsiteY228" fmla="*/ 5309029 h 6857947"/>
              <a:gd name="connsiteX229" fmla="*/ 3701520 w 12191906"/>
              <a:gd name="connsiteY229" fmla="*/ 5297599 h 6857947"/>
              <a:gd name="connsiteX230" fmla="*/ 3697787 w 12191906"/>
              <a:gd name="connsiteY230" fmla="*/ 5293561 h 6857947"/>
              <a:gd name="connsiteX231" fmla="*/ 3620852 w 12191906"/>
              <a:gd name="connsiteY231" fmla="*/ 5292799 h 6857947"/>
              <a:gd name="connsiteX232" fmla="*/ 3618872 w 12191906"/>
              <a:gd name="connsiteY232" fmla="*/ 5297905 h 6857947"/>
              <a:gd name="connsiteX233" fmla="*/ 3628699 w 12191906"/>
              <a:gd name="connsiteY233" fmla="*/ 5304991 h 6857947"/>
              <a:gd name="connsiteX234" fmla="*/ 3628775 w 12191906"/>
              <a:gd name="connsiteY234" fmla="*/ 5305143 h 6857947"/>
              <a:gd name="connsiteX235" fmla="*/ 3629385 w 12191906"/>
              <a:gd name="connsiteY235" fmla="*/ 5303467 h 6857947"/>
              <a:gd name="connsiteX236" fmla="*/ 3620852 w 12191906"/>
              <a:gd name="connsiteY236" fmla="*/ 5292799 h 6857947"/>
              <a:gd name="connsiteX237" fmla="*/ 3759899 w 12191906"/>
              <a:gd name="connsiteY237" fmla="*/ 5220638 h 6857947"/>
              <a:gd name="connsiteX238" fmla="*/ 3762565 w 12191906"/>
              <a:gd name="connsiteY238" fmla="*/ 5235192 h 6857947"/>
              <a:gd name="connsiteX239" fmla="*/ 3759593 w 12191906"/>
              <a:gd name="connsiteY239" fmla="*/ 5235725 h 6857947"/>
              <a:gd name="connsiteX240" fmla="*/ 3756927 w 12191906"/>
              <a:gd name="connsiteY240" fmla="*/ 5221171 h 6857947"/>
              <a:gd name="connsiteX241" fmla="*/ 3759899 w 12191906"/>
              <a:gd name="connsiteY241" fmla="*/ 5220638 h 6857947"/>
              <a:gd name="connsiteX242" fmla="*/ 3714515 w 12191906"/>
              <a:gd name="connsiteY242" fmla="*/ 5186868 h 6857947"/>
              <a:gd name="connsiteX243" fmla="*/ 3738641 w 12191906"/>
              <a:gd name="connsiteY243" fmla="*/ 5221705 h 6857947"/>
              <a:gd name="connsiteX244" fmla="*/ 3709310 w 12191906"/>
              <a:gd name="connsiteY244" fmla="*/ 5227191 h 6857947"/>
              <a:gd name="connsiteX245" fmla="*/ 3701920 w 12191906"/>
              <a:gd name="connsiteY245" fmla="*/ 5187415 h 6857947"/>
              <a:gd name="connsiteX246" fmla="*/ 3714515 w 12191906"/>
              <a:gd name="connsiteY246" fmla="*/ 5186868 h 6857947"/>
              <a:gd name="connsiteX247" fmla="*/ 3742831 w 12191906"/>
              <a:gd name="connsiteY247" fmla="*/ 5178880 h 6857947"/>
              <a:gd name="connsiteX248" fmla="*/ 3745499 w 12191906"/>
              <a:gd name="connsiteY248" fmla="*/ 5193358 h 6857947"/>
              <a:gd name="connsiteX249" fmla="*/ 3742451 w 12191906"/>
              <a:gd name="connsiteY249" fmla="*/ 5193892 h 6857947"/>
              <a:gd name="connsiteX250" fmla="*/ 3739785 w 12191906"/>
              <a:gd name="connsiteY250" fmla="*/ 5179413 h 6857947"/>
              <a:gd name="connsiteX251" fmla="*/ 3742831 w 12191906"/>
              <a:gd name="connsiteY251" fmla="*/ 5178880 h 6857947"/>
              <a:gd name="connsiteX252" fmla="*/ 3635051 w 12191906"/>
              <a:gd name="connsiteY252" fmla="*/ 5153944 h 6857947"/>
              <a:gd name="connsiteX253" fmla="*/ 3632055 w 12191906"/>
              <a:gd name="connsiteY253" fmla="*/ 5154500 h 6857947"/>
              <a:gd name="connsiteX254" fmla="*/ 3634752 w 12191906"/>
              <a:gd name="connsiteY254" fmla="*/ 5169035 h 6857947"/>
              <a:gd name="connsiteX255" fmla="*/ 3637750 w 12191906"/>
              <a:gd name="connsiteY255" fmla="*/ 5168478 h 6857947"/>
              <a:gd name="connsiteX256" fmla="*/ 3635051 w 12191906"/>
              <a:gd name="connsiteY256" fmla="*/ 5153944 h 6857947"/>
              <a:gd name="connsiteX257" fmla="*/ 3719368 w 12191906"/>
              <a:gd name="connsiteY257" fmla="*/ 5153201 h 6857947"/>
              <a:gd name="connsiteX258" fmla="*/ 3722034 w 12191906"/>
              <a:gd name="connsiteY258" fmla="*/ 5167679 h 6857947"/>
              <a:gd name="connsiteX259" fmla="*/ 3718986 w 12191906"/>
              <a:gd name="connsiteY259" fmla="*/ 5168212 h 6857947"/>
              <a:gd name="connsiteX260" fmla="*/ 3716320 w 12191906"/>
              <a:gd name="connsiteY260" fmla="*/ 5153734 h 6857947"/>
              <a:gd name="connsiteX261" fmla="*/ 3719368 w 12191906"/>
              <a:gd name="connsiteY261" fmla="*/ 5153201 h 6857947"/>
              <a:gd name="connsiteX262" fmla="*/ 3593545 w 12191906"/>
              <a:gd name="connsiteY262" fmla="*/ 5131630 h 6857947"/>
              <a:gd name="connsiteX263" fmla="*/ 3590550 w 12191906"/>
              <a:gd name="connsiteY263" fmla="*/ 5132187 h 6857947"/>
              <a:gd name="connsiteX264" fmla="*/ 3593249 w 12191906"/>
              <a:gd name="connsiteY264" fmla="*/ 5146721 h 6857947"/>
              <a:gd name="connsiteX265" fmla="*/ 3596246 w 12191906"/>
              <a:gd name="connsiteY265" fmla="*/ 5146165 h 6857947"/>
              <a:gd name="connsiteX266" fmla="*/ 3593545 w 12191906"/>
              <a:gd name="connsiteY266" fmla="*/ 5131630 h 6857947"/>
              <a:gd name="connsiteX267" fmla="*/ 3711976 w 12191906"/>
              <a:gd name="connsiteY267" fmla="*/ 5109234 h 6857947"/>
              <a:gd name="connsiteX268" fmla="*/ 3714796 w 12191906"/>
              <a:gd name="connsiteY268" fmla="*/ 5121578 h 6857947"/>
              <a:gd name="connsiteX269" fmla="*/ 3699786 w 12191906"/>
              <a:gd name="connsiteY269" fmla="*/ 5124321 h 6857947"/>
              <a:gd name="connsiteX270" fmla="*/ 3697806 w 12191906"/>
              <a:gd name="connsiteY270" fmla="*/ 5117311 h 6857947"/>
              <a:gd name="connsiteX271" fmla="*/ 3711976 w 12191906"/>
              <a:gd name="connsiteY271" fmla="*/ 5109234 h 6857947"/>
              <a:gd name="connsiteX272" fmla="*/ 3737803 w 12191906"/>
              <a:gd name="connsiteY272" fmla="*/ 5102299 h 6857947"/>
              <a:gd name="connsiteX273" fmla="*/ 3745499 w 12191906"/>
              <a:gd name="connsiteY273" fmla="*/ 5129960 h 6857947"/>
              <a:gd name="connsiteX274" fmla="*/ 3750527 w 12191906"/>
              <a:gd name="connsiteY274" fmla="*/ 5119292 h 6857947"/>
              <a:gd name="connsiteX275" fmla="*/ 3748393 w 12191906"/>
              <a:gd name="connsiteY275" fmla="*/ 5140475 h 6857947"/>
              <a:gd name="connsiteX276" fmla="*/ 3752203 w 12191906"/>
              <a:gd name="connsiteY276" fmla="*/ 5161735 h 6857947"/>
              <a:gd name="connsiteX277" fmla="*/ 3752279 w 12191906"/>
              <a:gd name="connsiteY277" fmla="*/ 5161583 h 6857947"/>
              <a:gd name="connsiteX278" fmla="*/ 3770641 w 12191906"/>
              <a:gd name="connsiteY278" fmla="*/ 5160363 h 6857947"/>
              <a:gd name="connsiteX279" fmla="*/ 3774602 w 12191906"/>
              <a:gd name="connsiteY279" fmla="*/ 5188253 h 6857947"/>
              <a:gd name="connsiteX280" fmla="*/ 3749079 w 12191906"/>
              <a:gd name="connsiteY280" fmla="*/ 5170194 h 6857947"/>
              <a:gd name="connsiteX281" fmla="*/ 3751213 w 12191906"/>
              <a:gd name="connsiteY281" fmla="*/ 5164402 h 6857947"/>
              <a:gd name="connsiteX282" fmla="*/ 3744737 w 12191906"/>
              <a:gd name="connsiteY282" fmla="*/ 5163793 h 6857947"/>
              <a:gd name="connsiteX283" fmla="*/ 3733157 w 12191906"/>
              <a:gd name="connsiteY283" fmla="*/ 5110529 h 6857947"/>
              <a:gd name="connsiteX284" fmla="*/ 3737803 w 12191906"/>
              <a:gd name="connsiteY284" fmla="*/ 5102299 h 6857947"/>
              <a:gd name="connsiteX285" fmla="*/ 3621429 w 12191906"/>
              <a:gd name="connsiteY285" fmla="*/ 5081551 h 6857947"/>
              <a:gd name="connsiteX286" fmla="*/ 3618433 w 12191906"/>
              <a:gd name="connsiteY286" fmla="*/ 5082107 h 6857947"/>
              <a:gd name="connsiteX287" fmla="*/ 3621132 w 12191906"/>
              <a:gd name="connsiteY287" fmla="*/ 5096642 h 6857947"/>
              <a:gd name="connsiteX288" fmla="*/ 3624128 w 12191906"/>
              <a:gd name="connsiteY288" fmla="*/ 5096085 h 6857947"/>
              <a:gd name="connsiteX289" fmla="*/ 3621429 w 12191906"/>
              <a:gd name="connsiteY289" fmla="*/ 5081551 h 6857947"/>
              <a:gd name="connsiteX290" fmla="*/ 2595517 w 12191906"/>
              <a:gd name="connsiteY290" fmla="*/ 5062174 h 6857947"/>
              <a:gd name="connsiteX291" fmla="*/ 2592521 w 12191906"/>
              <a:gd name="connsiteY291" fmla="*/ 5062730 h 6857947"/>
              <a:gd name="connsiteX292" fmla="*/ 2595220 w 12191906"/>
              <a:gd name="connsiteY292" fmla="*/ 5077265 h 6857947"/>
              <a:gd name="connsiteX293" fmla="*/ 2598217 w 12191906"/>
              <a:gd name="connsiteY293" fmla="*/ 5076708 h 6857947"/>
              <a:gd name="connsiteX294" fmla="*/ 2595517 w 12191906"/>
              <a:gd name="connsiteY294" fmla="*/ 5062174 h 6857947"/>
              <a:gd name="connsiteX295" fmla="*/ 3647127 w 12191906"/>
              <a:gd name="connsiteY295" fmla="*/ 5050635 h 6857947"/>
              <a:gd name="connsiteX296" fmla="*/ 3627852 w 12191906"/>
              <a:gd name="connsiteY296" fmla="*/ 5054216 h 6857947"/>
              <a:gd name="connsiteX297" fmla="*/ 3636080 w 12191906"/>
              <a:gd name="connsiteY297" fmla="*/ 5079896 h 6857947"/>
              <a:gd name="connsiteX298" fmla="*/ 3651013 w 12191906"/>
              <a:gd name="connsiteY298" fmla="*/ 5071666 h 6857947"/>
              <a:gd name="connsiteX299" fmla="*/ 3647127 w 12191906"/>
              <a:gd name="connsiteY299" fmla="*/ 5050635 h 6857947"/>
              <a:gd name="connsiteX300" fmla="*/ 2380466 w 12191906"/>
              <a:gd name="connsiteY300" fmla="*/ 5047048 h 6857947"/>
              <a:gd name="connsiteX301" fmla="*/ 2371401 w 12191906"/>
              <a:gd name="connsiteY301" fmla="*/ 5048735 h 6857947"/>
              <a:gd name="connsiteX302" fmla="*/ 2372294 w 12191906"/>
              <a:gd name="connsiteY302" fmla="*/ 5053530 h 6857947"/>
              <a:gd name="connsiteX303" fmla="*/ 2381358 w 12191906"/>
              <a:gd name="connsiteY303" fmla="*/ 5051843 h 6857947"/>
              <a:gd name="connsiteX304" fmla="*/ 2380466 w 12191906"/>
              <a:gd name="connsiteY304" fmla="*/ 5047048 h 6857947"/>
              <a:gd name="connsiteX305" fmla="*/ 3604519 w 12191906"/>
              <a:gd name="connsiteY305" fmla="*/ 5039775 h 6857947"/>
              <a:gd name="connsiteX306" fmla="*/ 3601521 w 12191906"/>
              <a:gd name="connsiteY306" fmla="*/ 5040332 h 6857947"/>
              <a:gd name="connsiteX307" fmla="*/ 3604209 w 12191906"/>
              <a:gd name="connsiteY307" fmla="*/ 5054792 h 6857947"/>
              <a:gd name="connsiteX308" fmla="*/ 3607204 w 12191906"/>
              <a:gd name="connsiteY308" fmla="*/ 5054235 h 6857947"/>
              <a:gd name="connsiteX309" fmla="*/ 3604519 w 12191906"/>
              <a:gd name="connsiteY309" fmla="*/ 5039775 h 6857947"/>
              <a:gd name="connsiteX310" fmla="*/ 3741385 w 12191906"/>
              <a:gd name="connsiteY310" fmla="*/ 5013755 h 6857947"/>
              <a:gd name="connsiteX311" fmla="*/ 3750831 w 12191906"/>
              <a:gd name="connsiteY311" fmla="*/ 5044158 h 6857947"/>
              <a:gd name="connsiteX312" fmla="*/ 3711672 w 12191906"/>
              <a:gd name="connsiteY312" fmla="*/ 5022442 h 6857947"/>
              <a:gd name="connsiteX313" fmla="*/ 3741385 w 12191906"/>
              <a:gd name="connsiteY313" fmla="*/ 5013755 h 6857947"/>
              <a:gd name="connsiteX314" fmla="*/ 3621074 w 12191906"/>
              <a:gd name="connsiteY314" fmla="*/ 5011664 h 6857947"/>
              <a:gd name="connsiteX315" fmla="*/ 3612010 w 12191906"/>
              <a:gd name="connsiteY315" fmla="*/ 5013348 h 6857947"/>
              <a:gd name="connsiteX316" fmla="*/ 3612914 w 12191906"/>
              <a:gd name="connsiteY316" fmla="*/ 5018218 h 6857947"/>
              <a:gd name="connsiteX317" fmla="*/ 3621978 w 12191906"/>
              <a:gd name="connsiteY317" fmla="*/ 5016534 h 6857947"/>
              <a:gd name="connsiteX318" fmla="*/ 3621074 w 12191906"/>
              <a:gd name="connsiteY318" fmla="*/ 5011664 h 6857947"/>
              <a:gd name="connsiteX319" fmla="*/ 3645601 w 12191906"/>
              <a:gd name="connsiteY319" fmla="*/ 4992077 h 6857947"/>
              <a:gd name="connsiteX320" fmla="*/ 3636536 w 12191906"/>
              <a:gd name="connsiteY320" fmla="*/ 4993761 h 6857947"/>
              <a:gd name="connsiteX321" fmla="*/ 3637426 w 12191906"/>
              <a:gd name="connsiteY321" fmla="*/ 4998556 h 6857947"/>
              <a:gd name="connsiteX322" fmla="*/ 3646490 w 12191906"/>
              <a:gd name="connsiteY322" fmla="*/ 4996872 h 6857947"/>
              <a:gd name="connsiteX323" fmla="*/ 3645601 w 12191906"/>
              <a:gd name="connsiteY323" fmla="*/ 4992077 h 6857947"/>
              <a:gd name="connsiteX324" fmla="*/ 3657300 w 12191906"/>
              <a:gd name="connsiteY324" fmla="*/ 4969803 h 6857947"/>
              <a:gd name="connsiteX325" fmla="*/ 3654305 w 12191906"/>
              <a:gd name="connsiteY325" fmla="*/ 4970359 h 6857947"/>
              <a:gd name="connsiteX326" fmla="*/ 3656988 w 12191906"/>
              <a:gd name="connsiteY326" fmla="*/ 4984819 h 6857947"/>
              <a:gd name="connsiteX327" fmla="*/ 3659984 w 12191906"/>
              <a:gd name="connsiteY327" fmla="*/ 4984262 h 6857947"/>
              <a:gd name="connsiteX328" fmla="*/ 3657300 w 12191906"/>
              <a:gd name="connsiteY328" fmla="*/ 4969803 h 6857947"/>
              <a:gd name="connsiteX329" fmla="*/ 3748775 w 12191906"/>
              <a:gd name="connsiteY329" fmla="*/ 4952871 h 6857947"/>
              <a:gd name="connsiteX330" fmla="*/ 3757765 w 12191906"/>
              <a:gd name="connsiteY330" fmla="*/ 4988152 h 6857947"/>
              <a:gd name="connsiteX331" fmla="*/ 3728129 w 12191906"/>
              <a:gd name="connsiteY331" fmla="*/ 4956757 h 6857947"/>
              <a:gd name="connsiteX332" fmla="*/ 3748775 w 12191906"/>
              <a:gd name="connsiteY332" fmla="*/ 4952871 h 6857947"/>
              <a:gd name="connsiteX333" fmla="*/ 3710452 w 12191906"/>
              <a:gd name="connsiteY333" fmla="*/ 4916371 h 6857947"/>
              <a:gd name="connsiteX334" fmla="*/ 3718834 w 12191906"/>
              <a:gd name="connsiteY334" fmla="*/ 4926887 h 6857947"/>
              <a:gd name="connsiteX335" fmla="*/ 3728051 w 12191906"/>
              <a:gd name="connsiteY335" fmla="*/ 4935573 h 6857947"/>
              <a:gd name="connsiteX336" fmla="*/ 3726071 w 12191906"/>
              <a:gd name="connsiteY336" fmla="*/ 4940679 h 6857947"/>
              <a:gd name="connsiteX337" fmla="*/ 3717690 w 12191906"/>
              <a:gd name="connsiteY337" fmla="*/ 4930164 h 6857947"/>
              <a:gd name="connsiteX338" fmla="*/ 3708472 w 12191906"/>
              <a:gd name="connsiteY338" fmla="*/ 4921477 h 6857947"/>
              <a:gd name="connsiteX339" fmla="*/ 3710452 w 12191906"/>
              <a:gd name="connsiteY339" fmla="*/ 4916371 h 6857947"/>
              <a:gd name="connsiteX340" fmla="*/ 2361007 w 12191906"/>
              <a:gd name="connsiteY340" fmla="*/ 4910825 h 6857947"/>
              <a:gd name="connsiteX341" fmla="*/ 2358011 w 12191906"/>
              <a:gd name="connsiteY341" fmla="*/ 4911382 h 6857947"/>
              <a:gd name="connsiteX342" fmla="*/ 2360710 w 12191906"/>
              <a:gd name="connsiteY342" fmla="*/ 4925916 h 6857947"/>
              <a:gd name="connsiteX343" fmla="*/ 2363707 w 12191906"/>
              <a:gd name="connsiteY343" fmla="*/ 4925360 h 6857947"/>
              <a:gd name="connsiteX344" fmla="*/ 2361007 w 12191906"/>
              <a:gd name="connsiteY344" fmla="*/ 4910825 h 6857947"/>
              <a:gd name="connsiteX345" fmla="*/ 3590283 w 12191906"/>
              <a:gd name="connsiteY345" fmla="*/ 4845810 h 6857947"/>
              <a:gd name="connsiteX346" fmla="*/ 3595923 w 12191906"/>
              <a:gd name="connsiteY346" fmla="*/ 4876366 h 6857947"/>
              <a:gd name="connsiteX347" fmla="*/ 3592341 w 12191906"/>
              <a:gd name="connsiteY347" fmla="*/ 4900141 h 6857947"/>
              <a:gd name="connsiteX348" fmla="*/ 3607732 w 12191906"/>
              <a:gd name="connsiteY348" fmla="*/ 4889168 h 6857947"/>
              <a:gd name="connsiteX349" fmla="*/ 3619464 w 12191906"/>
              <a:gd name="connsiteY349" fmla="*/ 4873318 h 6857947"/>
              <a:gd name="connsiteX350" fmla="*/ 3630664 w 12191906"/>
              <a:gd name="connsiteY350" fmla="*/ 4884215 h 6857947"/>
              <a:gd name="connsiteX351" fmla="*/ 3640340 w 12191906"/>
              <a:gd name="connsiteY351" fmla="*/ 4859602 h 6857947"/>
              <a:gd name="connsiteX352" fmla="*/ 3590283 w 12191906"/>
              <a:gd name="connsiteY352" fmla="*/ 4845810 h 6857947"/>
              <a:gd name="connsiteX353" fmla="*/ 2368442 w 12191906"/>
              <a:gd name="connsiteY353" fmla="*/ 4759628 h 6857947"/>
              <a:gd name="connsiteX354" fmla="*/ 2372786 w 12191906"/>
              <a:gd name="connsiteY354" fmla="*/ 4832551 h 6857947"/>
              <a:gd name="connsiteX355" fmla="*/ 2383682 w 12191906"/>
              <a:gd name="connsiteY355" fmla="*/ 4773039 h 6857947"/>
              <a:gd name="connsiteX356" fmla="*/ 2368442 w 12191906"/>
              <a:gd name="connsiteY356" fmla="*/ 4759628 h 6857947"/>
              <a:gd name="connsiteX357" fmla="*/ 2388256 w 12191906"/>
              <a:gd name="connsiteY357" fmla="*/ 4757189 h 6857947"/>
              <a:gd name="connsiteX358" fmla="*/ 2385437 w 12191906"/>
              <a:gd name="connsiteY358" fmla="*/ 4771666 h 6857947"/>
              <a:gd name="connsiteX359" fmla="*/ 2384067 w 12191906"/>
              <a:gd name="connsiteY359" fmla="*/ 4770220 h 6857947"/>
              <a:gd name="connsiteX360" fmla="*/ 2383686 w 12191906"/>
              <a:gd name="connsiteY360" fmla="*/ 4773039 h 6857947"/>
              <a:gd name="connsiteX361" fmla="*/ 2385286 w 12191906"/>
              <a:gd name="connsiteY361" fmla="*/ 4774411 h 6857947"/>
              <a:gd name="connsiteX362" fmla="*/ 2385438 w 12191906"/>
              <a:gd name="connsiteY362" fmla="*/ 4771669 h 6857947"/>
              <a:gd name="connsiteX363" fmla="*/ 2386428 w 12191906"/>
              <a:gd name="connsiteY363" fmla="*/ 4772734 h 6857947"/>
              <a:gd name="connsiteX364" fmla="*/ 2391914 w 12191906"/>
              <a:gd name="connsiteY364" fmla="*/ 4761228 h 6857947"/>
              <a:gd name="connsiteX365" fmla="*/ 2388256 w 12191906"/>
              <a:gd name="connsiteY365" fmla="*/ 4757189 h 6857947"/>
              <a:gd name="connsiteX366" fmla="*/ 3620154 w 12191906"/>
              <a:gd name="connsiteY366" fmla="*/ 4754141 h 6857947"/>
              <a:gd name="connsiteX367" fmla="*/ 3622428 w 12191906"/>
              <a:gd name="connsiteY367" fmla="*/ 4766427 h 6857947"/>
              <a:gd name="connsiteX368" fmla="*/ 3608726 w 12191906"/>
              <a:gd name="connsiteY368" fmla="*/ 4769001 h 6857947"/>
              <a:gd name="connsiteX369" fmla="*/ 3602554 w 12191906"/>
              <a:gd name="connsiteY369" fmla="*/ 4821731 h 6857947"/>
              <a:gd name="connsiteX370" fmla="*/ 3634860 w 12191906"/>
              <a:gd name="connsiteY370" fmla="*/ 4845734 h 6857947"/>
              <a:gd name="connsiteX371" fmla="*/ 3620620 w 12191906"/>
              <a:gd name="connsiteY371" fmla="*/ 4788149 h 6857947"/>
              <a:gd name="connsiteX372" fmla="*/ 3622516 w 12191906"/>
              <a:gd name="connsiteY372" fmla="*/ 4766416 h 6857947"/>
              <a:gd name="connsiteX373" fmla="*/ 3629068 w 12191906"/>
              <a:gd name="connsiteY373" fmla="*/ 4760313 h 6857947"/>
              <a:gd name="connsiteX374" fmla="*/ 3620154 w 12191906"/>
              <a:gd name="connsiteY374" fmla="*/ 4754141 h 6857947"/>
              <a:gd name="connsiteX375" fmla="*/ 3619776 w 12191906"/>
              <a:gd name="connsiteY375" fmla="*/ 4752236 h 6857947"/>
              <a:gd name="connsiteX376" fmla="*/ 3619244 w 12191906"/>
              <a:gd name="connsiteY376" fmla="*/ 4753608 h 6857947"/>
              <a:gd name="connsiteX377" fmla="*/ 3620158 w 12191906"/>
              <a:gd name="connsiteY377" fmla="*/ 4754141 h 6857947"/>
              <a:gd name="connsiteX378" fmla="*/ 3619776 w 12191906"/>
              <a:gd name="connsiteY378" fmla="*/ 4752236 h 6857947"/>
              <a:gd name="connsiteX379" fmla="*/ 3612004 w 12191906"/>
              <a:gd name="connsiteY379" fmla="*/ 4739816 h 6857947"/>
              <a:gd name="connsiteX380" fmla="*/ 3610022 w 12191906"/>
              <a:gd name="connsiteY380" fmla="*/ 4744921 h 6857947"/>
              <a:gd name="connsiteX381" fmla="*/ 3619852 w 12191906"/>
              <a:gd name="connsiteY381" fmla="*/ 4752008 h 6857947"/>
              <a:gd name="connsiteX382" fmla="*/ 3619928 w 12191906"/>
              <a:gd name="connsiteY382" fmla="*/ 4752236 h 6857947"/>
              <a:gd name="connsiteX383" fmla="*/ 3620614 w 12191906"/>
              <a:gd name="connsiteY383" fmla="*/ 4750484 h 6857947"/>
              <a:gd name="connsiteX384" fmla="*/ 3612004 w 12191906"/>
              <a:gd name="connsiteY384" fmla="*/ 4739816 h 6857947"/>
              <a:gd name="connsiteX385" fmla="*/ 3618246 w 12191906"/>
              <a:gd name="connsiteY385" fmla="*/ 4706745 h 6857947"/>
              <a:gd name="connsiteX386" fmla="*/ 3604530 w 12191906"/>
              <a:gd name="connsiteY386" fmla="*/ 4715127 h 6857947"/>
              <a:gd name="connsiteX387" fmla="*/ 3606512 w 12191906"/>
              <a:gd name="connsiteY387" fmla="*/ 4721909 h 6857947"/>
              <a:gd name="connsiteX388" fmla="*/ 3621522 w 12191906"/>
              <a:gd name="connsiteY388" fmla="*/ 4719089 h 6857947"/>
              <a:gd name="connsiteX389" fmla="*/ 3618246 w 12191906"/>
              <a:gd name="connsiteY389" fmla="*/ 4706745 h 6857947"/>
              <a:gd name="connsiteX390" fmla="*/ 3620688 w 12191906"/>
              <a:gd name="connsiteY390" fmla="*/ 4664149 h 6857947"/>
              <a:gd name="connsiteX391" fmla="*/ 3613070 w 12191906"/>
              <a:gd name="connsiteY391" fmla="*/ 4667197 h 6857947"/>
              <a:gd name="connsiteX392" fmla="*/ 3620994 w 12191906"/>
              <a:gd name="connsiteY392" fmla="*/ 4690133 h 6857947"/>
              <a:gd name="connsiteX393" fmla="*/ 3625108 w 12191906"/>
              <a:gd name="connsiteY393" fmla="*/ 4688152 h 6857947"/>
              <a:gd name="connsiteX394" fmla="*/ 3620688 w 12191906"/>
              <a:gd name="connsiteY394" fmla="*/ 4664149 h 6857947"/>
              <a:gd name="connsiteX395" fmla="*/ 2192257 w 12191906"/>
              <a:gd name="connsiteY395" fmla="*/ 4657330 h 6857947"/>
              <a:gd name="connsiteX396" fmla="*/ 2189261 w 12191906"/>
              <a:gd name="connsiteY396" fmla="*/ 4657887 h 6857947"/>
              <a:gd name="connsiteX397" fmla="*/ 2191960 w 12191906"/>
              <a:gd name="connsiteY397" fmla="*/ 4672421 h 6857947"/>
              <a:gd name="connsiteX398" fmla="*/ 2194957 w 12191906"/>
              <a:gd name="connsiteY398" fmla="*/ 4671865 h 6857947"/>
              <a:gd name="connsiteX399" fmla="*/ 2192257 w 12191906"/>
              <a:gd name="connsiteY399" fmla="*/ 4657330 h 6857947"/>
              <a:gd name="connsiteX400" fmla="*/ 2360539 w 12191906"/>
              <a:gd name="connsiteY400" fmla="*/ 4656093 h 6857947"/>
              <a:gd name="connsiteX401" fmla="*/ 2357544 w 12191906"/>
              <a:gd name="connsiteY401" fmla="*/ 4656650 h 6857947"/>
              <a:gd name="connsiteX402" fmla="*/ 2360242 w 12191906"/>
              <a:gd name="connsiteY402" fmla="*/ 4671184 h 6857947"/>
              <a:gd name="connsiteX403" fmla="*/ 2363240 w 12191906"/>
              <a:gd name="connsiteY403" fmla="*/ 4670628 h 6857947"/>
              <a:gd name="connsiteX404" fmla="*/ 2360539 w 12191906"/>
              <a:gd name="connsiteY404" fmla="*/ 4656093 h 6857947"/>
              <a:gd name="connsiteX405" fmla="*/ 3701288 w 12191906"/>
              <a:gd name="connsiteY405" fmla="*/ 4651653 h 6857947"/>
              <a:gd name="connsiteX406" fmla="*/ 3734662 w 12191906"/>
              <a:gd name="connsiteY406" fmla="*/ 4678551 h 6857947"/>
              <a:gd name="connsiteX407" fmla="*/ 3701288 w 12191906"/>
              <a:gd name="connsiteY407" fmla="*/ 4651653 h 6857947"/>
              <a:gd name="connsiteX408" fmla="*/ 3733982 w 12191906"/>
              <a:gd name="connsiteY408" fmla="*/ 4625908 h 6857947"/>
              <a:gd name="connsiteX409" fmla="*/ 3730984 w 12191906"/>
              <a:gd name="connsiteY409" fmla="*/ 4626465 h 6857947"/>
              <a:gd name="connsiteX410" fmla="*/ 3733672 w 12191906"/>
              <a:gd name="connsiteY410" fmla="*/ 4640925 h 6857947"/>
              <a:gd name="connsiteX411" fmla="*/ 3736669 w 12191906"/>
              <a:gd name="connsiteY411" fmla="*/ 4640368 h 6857947"/>
              <a:gd name="connsiteX412" fmla="*/ 3733982 w 12191906"/>
              <a:gd name="connsiteY412" fmla="*/ 4625908 h 6857947"/>
              <a:gd name="connsiteX413" fmla="*/ 3648803 w 12191906"/>
              <a:gd name="connsiteY413" fmla="*/ 4614086 h 6857947"/>
              <a:gd name="connsiteX414" fmla="*/ 3624728 w 12191906"/>
              <a:gd name="connsiteY414" fmla="*/ 4618582 h 6857947"/>
              <a:gd name="connsiteX415" fmla="*/ 3627624 w 12191906"/>
              <a:gd name="connsiteY415" fmla="*/ 4631459 h 6857947"/>
              <a:gd name="connsiteX416" fmla="*/ 3650631 w 12191906"/>
              <a:gd name="connsiteY416" fmla="*/ 4621630 h 6857947"/>
              <a:gd name="connsiteX417" fmla="*/ 3648803 w 12191906"/>
              <a:gd name="connsiteY417" fmla="*/ 4614086 h 6857947"/>
              <a:gd name="connsiteX418" fmla="*/ 3681799 w 12191906"/>
              <a:gd name="connsiteY418" fmla="*/ 4604789 h 6857947"/>
              <a:gd name="connsiteX419" fmla="*/ 3673370 w 12191906"/>
              <a:gd name="connsiteY419" fmla="*/ 4636860 h 6857947"/>
              <a:gd name="connsiteX420" fmla="*/ 3673341 w 12191906"/>
              <a:gd name="connsiteY420" fmla="*/ 4679543 h 6857947"/>
              <a:gd name="connsiteX421" fmla="*/ 3669913 w 12191906"/>
              <a:gd name="connsiteY421" fmla="*/ 4695457 h 6857947"/>
              <a:gd name="connsiteX422" fmla="*/ 3656657 w 12191906"/>
              <a:gd name="connsiteY422" fmla="*/ 4700115 h 6857947"/>
              <a:gd name="connsiteX423" fmla="*/ 3679285 w 12191906"/>
              <a:gd name="connsiteY423" fmla="*/ 4763894 h 6857947"/>
              <a:gd name="connsiteX424" fmla="*/ 3660313 w 12191906"/>
              <a:gd name="connsiteY424" fmla="*/ 4744235 h 6857947"/>
              <a:gd name="connsiteX425" fmla="*/ 3655133 w 12191906"/>
              <a:gd name="connsiteY425" fmla="*/ 4790260 h 6857947"/>
              <a:gd name="connsiteX426" fmla="*/ 3673113 w 12191906"/>
              <a:gd name="connsiteY426" fmla="*/ 4786907 h 6857947"/>
              <a:gd name="connsiteX427" fmla="*/ 3686904 w 12191906"/>
              <a:gd name="connsiteY427" fmla="*/ 4760465 h 6857947"/>
              <a:gd name="connsiteX428" fmla="*/ 3693912 w 12191906"/>
              <a:gd name="connsiteY428" fmla="*/ 4798108 h 6857947"/>
              <a:gd name="connsiteX429" fmla="*/ 3673113 w 12191906"/>
              <a:gd name="connsiteY429" fmla="*/ 4786983 h 6857947"/>
              <a:gd name="connsiteX430" fmla="*/ 3700770 w 12191906"/>
              <a:gd name="connsiteY430" fmla="*/ 4856782 h 6857947"/>
              <a:gd name="connsiteX431" fmla="*/ 3713798 w 12191906"/>
              <a:gd name="connsiteY431" fmla="*/ 4854344 h 6857947"/>
              <a:gd name="connsiteX432" fmla="*/ 3693912 w 12191906"/>
              <a:gd name="connsiteY432" fmla="*/ 4798108 h 6857947"/>
              <a:gd name="connsiteX433" fmla="*/ 3723626 w 12191906"/>
              <a:gd name="connsiteY433" fmla="*/ 4751398 h 6857947"/>
              <a:gd name="connsiteX434" fmla="*/ 3690330 w 12191906"/>
              <a:gd name="connsiteY434" fmla="*/ 4748959 h 6857947"/>
              <a:gd name="connsiteX435" fmla="*/ 3709454 w 12191906"/>
              <a:gd name="connsiteY435" fmla="*/ 4728538 h 6857947"/>
              <a:gd name="connsiteX436" fmla="*/ 3700922 w 12191906"/>
              <a:gd name="connsiteY436" fmla="*/ 4722061 h 6857947"/>
              <a:gd name="connsiteX437" fmla="*/ 3688578 w 12191906"/>
              <a:gd name="connsiteY437" fmla="*/ 4718479 h 6857947"/>
              <a:gd name="connsiteX438" fmla="*/ 3684903 w 12191906"/>
              <a:gd name="connsiteY438" fmla="*/ 4704040 h 6857947"/>
              <a:gd name="connsiteX439" fmla="*/ 3673374 w 12191906"/>
              <a:gd name="connsiteY439" fmla="*/ 4679609 h 6857947"/>
              <a:gd name="connsiteX440" fmla="*/ 3674869 w 12191906"/>
              <a:gd name="connsiteY440" fmla="*/ 4679216 h 6857947"/>
              <a:gd name="connsiteX441" fmla="*/ 3699016 w 12191906"/>
              <a:gd name="connsiteY441" fmla="*/ 4689600 h 6857947"/>
              <a:gd name="connsiteX442" fmla="*/ 3695284 w 12191906"/>
              <a:gd name="connsiteY442" fmla="*/ 4622163 h 6857947"/>
              <a:gd name="connsiteX443" fmla="*/ 3681799 w 12191906"/>
              <a:gd name="connsiteY443" fmla="*/ 4604789 h 6857947"/>
              <a:gd name="connsiteX444" fmla="*/ 3648573 w 12191906"/>
              <a:gd name="connsiteY444" fmla="*/ 4587568 h 6857947"/>
              <a:gd name="connsiteX445" fmla="*/ 3646975 w 12191906"/>
              <a:gd name="connsiteY445" fmla="*/ 4590921 h 6857947"/>
              <a:gd name="connsiteX446" fmla="*/ 3650707 w 12191906"/>
              <a:gd name="connsiteY446" fmla="*/ 4594883 h 6857947"/>
              <a:gd name="connsiteX447" fmla="*/ 3648573 w 12191906"/>
              <a:gd name="connsiteY447" fmla="*/ 4587568 h 6857947"/>
              <a:gd name="connsiteX448" fmla="*/ 3704863 w 12191906"/>
              <a:gd name="connsiteY448" fmla="*/ 4571306 h 6857947"/>
              <a:gd name="connsiteX449" fmla="*/ 3701865 w 12191906"/>
              <a:gd name="connsiteY449" fmla="*/ 4571863 h 6857947"/>
              <a:gd name="connsiteX450" fmla="*/ 3704565 w 12191906"/>
              <a:gd name="connsiteY450" fmla="*/ 4586397 h 6857947"/>
              <a:gd name="connsiteX451" fmla="*/ 3707562 w 12191906"/>
              <a:gd name="connsiteY451" fmla="*/ 4585841 h 6857947"/>
              <a:gd name="connsiteX452" fmla="*/ 3704863 w 12191906"/>
              <a:gd name="connsiteY452" fmla="*/ 4571306 h 6857947"/>
              <a:gd name="connsiteX453" fmla="*/ 3796162 w 12191906"/>
              <a:gd name="connsiteY453" fmla="*/ 4570576 h 6857947"/>
              <a:gd name="connsiteX454" fmla="*/ 3804696 w 12191906"/>
              <a:gd name="connsiteY454" fmla="*/ 4581243 h 6857947"/>
              <a:gd name="connsiteX455" fmla="*/ 3813842 w 12191906"/>
              <a:gd name="connsiteY455" fmla="*/ 4589854 h 6857947"/>
              <a:gd name="connsiteX456" fmla="*/ 3811860 w 12191906"/>
              <a:gd name="connsiteY456" fmla="*/ 4594960 h 6857947"/>
              <a:gd name="connsiteX457" fmla="*/ 3803324 w 12191906"/>
              <a:gd name="connsiteY457" fmla="*/ 4584292 h 6857947"/>
              <a:gd name="connsiteX458" fmla="*/ 3794182 w 12191906"/>
              <a:gd name="connsiteY458" fmla="*/ 4575681 h 6857947"/>
              <a:gd name="connsiteX459" fmla="*/ 3796162 w 12191906"/>
              <a:gd name="connsiteY459" fmla="*/ 4570576 h 6857947"/>
              <a:gd name="connsiteX460" fmla="*/ 3646439 w 12191906"/>
              <a:gd name="connsiteY460" fmla="*/ 4540191 h 6857947"/>
              <a:gd name="connsiteX461" fmla="*/ 3641871 w 12191906"/>
              <a:gd name="connsiteY461" fmla="*/ 4547259 h 6857947"/>
              <a:gd name="connsiteX462" fmla="*/ 3651612 w 12191906"/>
              <a:gd name="connsiteY462" fmla="*/ 4574843 h 6857947"/>
              <a:gd name="connsiteX463" fmla="*/ 3613518 w 12191906"/>
              <a:gd name="connsiteY463" fmla="*/ 4566537 h 6857947"/>
              <a:gd name="connsiteX464" fmla="*/ 3648568 w 12191906"/>
              <a:gd name="connsiteY464" fmla="*/ 4587568 h 6857947"/>
              <a:gd name="connsiteX465" fmla="*/ 3652527 w 12191906"/>
              <a:gd name="connsiteY465" fmla="*/ 4579415 h 6857947"/>
              <a:gd name="connsiteX466" fmla="*/ 3654813 w 12191906"/>
              <a:gd name="connsiteY466" fmla="*/ 4581930 h 6857947"/>
              <a:gd name="connsiteX467" fmla="*/ 3651613 w 12191906"/>
              <a:gd name="connsiteY467" fmla="*/ 4574844 h 6857947"/>
              <a:gd name="connsiteX468" fmla="*/ 3667155 w 12191906"/>
              <a:gd name="connsiteY468" fmla="*/ 4578272 h 6857947"/>
              <a:gd name="connsiteX469" fmla="*/ 3658469 w 12191906"/>
              <a:gd name="connsiteY469" fmla="*/ 4568594 h 6857947"/>
              <a:gd name="connsiteX470" fmla="*/ 3681097 w 12191906"/>
              <a:gd name="connsiteY470" fmla="*/ 4553431 h 6857947"/>
              <a:gd name="connsiteX471" fmla="*/ 3646439 w 12191906"/>
              <a:gd name="connsiteY471" fmla="*/ 4540191 h 6857947"/>
              <a:gd name="connsiteX472" fmla="*/ 3727767 w 12191906"/>
              <a:gd name="connsiteY472" fmla="*/ 4537084 h 6857947"/>
              <a:gd name="connsiteX473" fmla="*/ 3723199 w 12191906"/>
              <a:gd name="connsiteY473" fmla="*/ 4537933 h 6857947"/>
              <a:gd name="connsiteX474" fmla="*/ 3728585 w 12191906"/>
              <a:gd name="connsiteY474" fmla="*/ 4566927 h 6857947"/>
              <a:gd name="connsiteX475" fmla="*/ 3733155 w 12191906"/>
              <a:gd name="connsiteY475" fmla="*/ 4566078 h 6857947"/>
              <a:gd name="connsiteX476" fmla="*/ 3727767 w 12191906"/>
              <a:gd name="connsiteY476" fmla="*/ 4537084 h 6857947"/>
              <a:gd name="connsiteX477" fmla="*/ 3797230 w 12191906"/>
              <a:gd name="connsiteY477" fmla="*/ 4507939 h 6857947"/>
              <a:gd name="connsiteX478" fmla="*/ 3805458 w 12191906"/>
              <a:gd name="connsiteY478" fmla="*/ 4533618 h 6857947"/>
              <a:gd name="connsiteX479" fmla="*/ 3786182 w 12191906"/>
              <a:gd name="connsiteY479" fmla="*/ 4537200 h 6857947"/>
              <a:gd name="connsiteX480" fmla="*/ 3782296 w 12191906"/>
              <a:gd name="connsiteY480" fmla="*/ 4516169 h 6857947"/>
              <a:gd name="connsiteX481" fmla="*/ 3797230 w 12191906"/>
              <a:gd name="connsiteY481" fmla="*/ 4507939 h 6857947"/>
              <a:gd name="connsiteX482" fmla="*/ 2201347 w 12191906"/>
              <a:gd name="connsiteY482" fmla="*/ 4505578 h 6857947"/>
              <a:gd name="connsiteX483" fmla="*/ 2198351 w 12191906"/>
              <a:gd name="connsiteY483" fmla="*/ 4506134 h 6857947"/>
              <a:gd name="connsiteX484" fmla="*/ 2201034 w 12191906"/>
              <a:gd name="connsiteY484" fmla="*/ 4520594 h 6857947"/>
              <a:gd name="connsiteX485" fmla="*/ 2204029 w 12191906"/>
              <a:gd name="connsiteY485" fmla="*/ 4520038 h 6857947"/>
              <a:gd name="connsiteX486" fmla="*/ 2201347 w 12191906"/>
              <a:gd name="connsiteY486" fmla="*/ 4505578 h 6857947"/>
              <a:gd name="connsiteX487" fmla="*/ 3601808 w 12191906"/>
              <a:gd name="connsiteY487" fmla="*/ 4504207 h 6857947"/>
              <a:gd name="connsiteX488" fmla="*/ 3583680 w 12191906"/>
              <a:gd name="connsiteY488" fmla="*/ 4507574 h 6857947"/>
              <a:gd name="connsiteX489" fmla="*/ 3585029 w 12191906"/>
              <a:gd name="connsiteY489" fmla="*/ 4514841 h 6857947"/>
              <a:gd name="connsiteX490" fmla="*/ 3603158 w 12191906"/>
              <a:gd name="connsiteY490" fmla="*/ 4511474 h 6857947"/>
              <a:gd name="connsiteX491" fmla="*/ 3601808 w 12191906"/>
              <a:gd name="connsiteY491" fmla="*/ 4504207 h 6857947"/>
              <a:gd name="connsiteX492" fmla="*/ 2384219 w 12191906"/>
              <a:gd name="connsiteY492" fmla="*/ 4487898 h 6857947"/>
              <a:gd name="connsiteX493" fmla="*/ 2369360 w 12191906"/>
              <a:gd name="connsiteY493" fmla="*/ 4490642 h 6857947"/>
              <a:gd name="connsiteX494" fmla="*/ 2377818 w 12191906"/>
              <a:gd name="connsiteY494" fmla="*/ 4518226 h 6857947"/>
              <a:gd name="connsiteX495" fmla="*/ 2384219 w 12191906"/>
              <a:gd name="connsiteY495" fmla="*/ 4487898 h 6857947"/>
              <a:gd name="connsiteX496" fmla="*/ 3724464 w 12191906"/>
              <a:gd name="connsiteY496" fmla="*/ 4462829 h 6857947"/>
              <a:gd name="connsiteX497" fmla="*/ 3707550 w 12191906"/>
              <a:gd name="connsiteY497" fmla="*/ 4467934 h 6857947"/>
              <a:gd name="connsiteX498" fmla="*/ 3729264 w 12191906"/>
              <a:gd name="connsiteY498" fmla="*/ 4495443 h 6857947"/>
              <a:gd name="connsiteX499" fmla="*/ 3729721 w 12191906"/>
              <a:gd name="connsiteY499" fmla="*/ 4494604 h 6857947"/>
              <a:gd name="connsiteX500" fmla="*/ 3731093 w 12191906"/>
              <a:gd name="connsiteY500" fmla="*/ 4491251 h 6857947"/>
              <a:gd name="connsiteX501" fmla="*/ 3724464 w 12191906"/>
              <a:gd name="connsiteY501" fmla="*/ 4462829 h 6857947"/>
              <a:gd name="connsiteX502" fmla="*/ 3798830 w 12191906"/>
              <a:gd name="connsiteY502" fmla="*/ 4453837 h 6857947"/>
              <a:gd name="connsiteX503" fmla="*/ 3799744 w 12191906"/>
              <a:gd name="connsiteY503" fmla="*/ 4458638 h 6857947"/>
              <a:gd name="connsiteX504" fmla="*/ 3790678 w 12191906"/>
              <a:gd name="connsiteY504" fmla="*/ 4460314 h 6857947"/>
              <a:gd name="connsiteX505" fmla="*/ 3789764 w 12191906"/>
              <a:gd name="connsiteY505" fmla="*/ 4455513 h 6857947"/>
              <a:gd name="connsiteX506" fmla="*/ 3798830 w 12191906"/>
              <a:gd name="connsiteY506" fmla="*/ 4453837 h 6857947"/>
              <a:gd name="connsiteX507" fmla="*/ 3644984 w 12191906"/>
              <a:gd name="connsiteY507" fmla="*/ 4450027 h 6857947"/>
              <a:gd name="connsiteX508" fmla="*/ 3642468 w 12191906"/>
              <a:gd name="connsiteY508" fmla="*/ 4462981 h 6857947"/>
              <a:gd name="connsiteX509" fmla="*/ 3641316 w 12191906"/>
              <a:gd name="connsiteY509" fmla="*/ 4463125 h 6857947"/>
              <a:gd name="connsiteX510" fmla="*/ 3640106 w 12191906"/>
              <a:gd name="connsiteY510" fmla="*/ 4461838 h 6857947"/>
              <a:gd name="connsiteX511" fmla="*/ 3634544 w 12191906"/>
              <a:gd name="connsiteY511" fmla="*/ 4473344 h 6857947"/>
              <a:gd name="connsiteX512" fmla="*/ 3638202 w 12191906"/>
              <a:gd name="connsiteY512" fmla="*/ 4477307 h 6857947"/>
              <a:gd name="connsiteX513" fmla="*/ 3641172 w 12191906"/>
              <a:gd name="connsiteY513" fmla="*/ 4463133 h 6857947"/>
              <a:gd name="connsiteX514" fmla="*/ 3641248 w 12191906"/>
              <a:gd name="connsiteY514" fmla="*/ 4463133 h 6857947"/>
              <a:gd name="connsiteX515" fmla="*/ 3642316 w 12191906"/>
              <a:gd name="connsiteY515" fmla="*/ 4464276 h 6857947"/>
              <a:gd name="connsiteX516" fmla="*/ 3642468 w 12191906"/>
              <a:gd name="connsiteY516" fmla="*/ 4462981 h 6857947"/>
              <a:gd name="connsiteX517" fmla="*/ 3651383 w 12191906"/>
              <a:gd name="connsiteY517" fmla="*/ 4463743 h 6857947"/>
              <a:gd name="connsiteX518" fmla="*/ 3667459 w 12191906"/>
              <a:gd name="connsiteY518" fmla="*/ 4532323 h 6857947"/>
              <a:gd name="connsiteX519" fmla="*/ 3677745 w 12191906"/>
              <a:gd name="connsiteY519" fmla="*/ 4531485 h 6857947"/>
              <a:gd name="connsiteX520" fmla="*/ 3678431 w 12191906"/>
              <a:gd name="connsiteY520" fmla="*/ 4458714 h 6857947"/>
              <a:gd name="connsiteX521" fmla="*/ 3650164 w 12191906"/>
              <a:gd name="connsiteY521" fmla="*/ 4461457 h 6857947"/>
              <a:gd name="connsiteX522" fmla="*/ 3644984 w 12191906"/>
              <a:gd name="connsiteY522" fmla="*/ 4450027 h 6857947"/>
              <a:gd name="connsiteX523" fmla="*/ 2390205 w 12191906"/>
              <a:gd name="connsiteY523" fmla="*/ 4445480 h 6857947"/>
              <a:gd name="connsiteX524" fmla="*/ 2381141 w 12191906"/>
              <a:gd name="connsiteY524" fmla="*/ 4447166 h 6857947"/>
              <a:gd name="connsiteX525" fmla="*/ 2382033 w 12191906"/>
              <a:gd name="connsiteY525" fmla="*/ 4451961 h 6857947"/>
              <a:gd name="connsiteX526" fmla="*/ 2391097 w 12191906"/>
              <a:gd name="connsiteY526" fmla="*/ 4450274 h 6857947"/>
              <a:gd name="connsiteX527" fmla="*/ 2390205 w 12191906"/>
              <a:gd name="connsiteY527" fmla="*/ 4445480 h 6857947"/>
              <a:gd name="connsiteX528" fmla="*/ 3657064 w 12191906"/>
              <a:gd name="connsiteY528" fmla="*/ 4415263 h 6857947"/>
              <a:gd name="connsiteX529" fmla="*/ 3654069 w 12191906"/>
              <a:gd name="connsiteY529" fmla="*/ 4415819 h 6857947"/>
              <a:gd name="connsiteX530" fmla="*/ 3656768 w 12191906"/>
              <a:gd name="connsiteY530" fmla="*/ 4430354 h 6857947"/>
              <a:gd name="connsiteX531" fmla="*/ 3659763 w 12191906"/>
              <a:gd name="connsiteY531" fmla="*/ 4429797 h 6857947"/>
              <a:gd name="connsiteX532" fmla="*/ 3657064 w 12191906"/>
              <a:gd name="connsiteY532" fmla="*/ 4415263 h 6857947"/>
              <a:gd name="connsiteX533" fmla="*/ 3622582 w 12191906"/>
              <a:gd name="connsiteY533" fmla="*/ 4407660 h 6857947"/>
              <a:gd name="connsiteX534" fmla="*/ 3622352 w 12191906"/>
              <a:gd name="connsiteY534" fmla="*/ 4407813 h 6857947"/>
              <a:gd name="connsiteX535" fmla="*/ 3622504 w 12191906"/>
              <a:gd name="connsiteY535" fmla="*/ 4407965 h 6857947"/>
              <a:gd name="connsiteX536" fmla="*/ 3622582 w 12191906"/>
              <a:gd name="connsiteY536" fmla="*/ 4407660 h 6857947"/>
              <a:gd name="connsiteX537" fmla="*/ 3621362 w 12191906"/>
              <a:gd name="connsiteY537" fmla="*/ 4406822 h 6857947"/>
              <a:gd name="connsiteX538" fmla="*/ 3621666 w 12191906"/>
              <a:gd name="connsiteY538" fmla="*/ 4408117 h 6857947"/>
              <a:gd name="connsiteX539" fmla="*/ 3622276 w 12191906"/>
              <a:gd name="connsiteY539" fmla="*/ 4407813 h 6857947"/>
              <a:gd name="connsiteX540" fmla="*/ 3621362 w 12191906"/>
              <a:gd name="connsiteY540" fmla="*/ 4406822 h 6857947"/>
              <a:gd name="connsiteX541" fmla="*/ 3619000 w 12191906"/>
              <a:gd name="connsiteY541" fmla="*/ 4395696 h 6857947"/>
              <a:gd name="connsiteX542" fmla="*/ 3619992 w 12191906"/>
              <a:gd name="connsiteY542" fmla="*/ 4405907 h 6857947"/>
              <a:gd name="connsiteX543" fmla="*/ 3614658 w 12191906"/>
              <a:gd name="connsiteY543" fmla="*/ 4416880 h 6857947"/>
              <a:gd name="connsiteX544" fmla="*/ 3618392 w 12191906"/>
              <a:gd name="connsiteY544" fmla="*/ 4420994 h 6857947"/>
              <a:gd name="connsiteX545" fmla="*/ 3619992 w 12191906"/>
              <a:gd name="connsiteY545" fmla="*/ 4405907 h 6857947"/>
              <a:gd name="connsiteX546" fmla="*/ 3620220 w 12191906"/>
              <a:gd name="connsiteY546" fmla="*/ 4405450 h 6857947"/>
              <a:gd name="connsiteX547" fmla="*/ 3621438 w 12191906"/>
              <a:gd name="connsiteY547" fmla="*/ 4406821 h 6857947"/>
              <a:gd name="connsiteX548" fmla="*/ 3619000 w 12191906"/>
              <a:gd name="connsiteY548" fmla="*/ 4395696 h 6857947"/>
              <a:gd name="connsiteX549" fmla="*/ 3635916 w 12191906"/>
              <a:gd name="connsiteY549" fmla="*/ 4389981 h 6857947"/>
              <a:gd name="connsiteX550" fmla="*/ 3622582 w 12191906"/>
              <a:gd name="connsiteY550" fmla="*/ 4407583 h 6857947"/>
              <a:gd name="connsiteX551" fmla="*/ 3638430 w 12191906"/>
              <a:gd name="connsiteY551" fmla="*/ 4399201 h 6857947"/>
              <a:gd name="connsiteX552" fmla="*/ 3635916 w 12191906"/>
              <a:gd name="connsiteY552" fmla="*/ 4389981 h 6857947"/>
              <a:gd name="connsiteX553" fmla="*/ 3765307 w 12191906"/>
              <a:gd name="connsiteY553" fmla="*/ 4378552 h 6857947"/>
              <a:gd name="connsiteX554" fmla="*/ 3767593 w 12191906"/>
              <a:gd name="connsiteY554" fmla="*/ 4381066 h 6857947"/>
              <a:gd name="connsiteX555" fmla="*/ 3763479 w 12191906"/>
              <a:gd name="connsiteY555" fmla="*/ 4394020 h 6857947"/>
              <a:gd name="connsiteX556" fmla="*/ 3759747 w 12191906"/>
              <a:gd name="connsiteY556" fmla="*/ 4389982 h 6857947"/>
              <a:gd name="connsiteX557" fmla="*/ 3765307 w 12191906"/>
              <a:gd name="connsiteY557" fmla="*/ 4378552 h 6857947"/>
              <a:gd name="connsiteX558" fmla="*/ 3692985 w 12191906"/>
              <a:gd name="connsiteY558" fmla="*/ 4375808 h 6857947"/>
              <a:gd name="connsiteX559" fmla="*/ 3668299 w 12191906"/>
              <a:gd name="connsiteY559" fmla="*/ 4404764 h 6857947"/>
              <a:gd name="connsiteX560" fmla="*/ 3733898 w 12191906"/>
              <a:gd name="connsiteY560" fmla="*/ 4422519 h 6857947"/>
              <a:gd name="connsiteX561" fmla="*/ 3692985 w 12191906"/>
              <a:gd name="connsiteY561" fmla="*/ 4375808 h 6857947"/>
              <a:gd name="connsiteX562" fmla="*/ 2379604 w 12191906"/>
              <a:gd name="connsiteY562" fmla="*/ 4352728 h 6857947"/>
              <a:gd name="connsiteX563" fmla="*/ 2376608 w 12191906"/>
              <a:gd name="connsiteY563" fmla="*/ 4353285 h 6857947"/>
              <a:gd name="connsiteX564" fmla="*/ 2379295 w 12191906"/>
              <a:gd name="connsiteY564" fmla="*/ 4367744 h 6857947"/>
              <a:gd name="connsiteX565" fmla="*/ 2382292 w 12191906"/>
              <a:gd name="connsiteY565" fmla="*/ 4367188 h 6857947"/>
              <a:gd name="connsiteX566" fmla="*/ 2379604 w 12191906"/>
              <a:gd name="connsiteY566" fmla="*/ 4352728 h 6857947"/>
              <a:gd name="connsiteX567" fmla="*/ 3754489 w 12191906"/>
              <a:gd name="connsiteY567" fmla="*/ 4336489 h 6857947"/>
              <a:gd name="connsiteX568" fmla="*/ 3792964 w 12191906"/>
              <a:gd name="connsiteY568" fmla="*/ 4387619 h 6857947"/>
              <a:gd name="connsiteX569" fmla="*/ 3793650 w 12191906"/>
              <a:gd name="connsiteY569" fmla="*/ 4350129 h 6857947"/>
              <a:gd name="connsiteX570" fmla="*/ 3804620 w 12191906"/>
              <a:gd name="connsiteY570" fmla="*/ 4395163 h 6857947"/>
              <a:gd name="connsiteX571" fmla="*/ 3812546 w 12191906"/>
              <a:gd name="connsiteY571" fmla="*/ 4378171 h 6857947"/>
              <a:gd name="connsiteX572" fmla="*/ 3807135 w 12191906"/>
              <a:gd name="connsiteY572" fmla="*/ 4394706 h 6857947"/>
              <a:gd name="connsiteX573" fmla="*/ 3829846 w 12191906"/>
              <a:gd name="connsiteY573" fmla="*/ 4458028 h 6857947"/>
              <a:gd name="connsiteX574" fmla="*/ 3795096 w 12191906"/>
              <a:gd name="connsiteY574" fmla="*/ 4424958 h 6857947"/>
              <a:gd name="connsiteX575" fmla="*/ 3799666 w 12191906"/>
              <a:gd name="connsiteY575" fmla="*/ 4409641 h 6857947"/>
              <a:gd name="connsiteX576" fmla="*/ 3749231 w 12191906"/>
              <a:gd name="connsiteY576" fmla="*/ 4347843 h 6857947"/>
              <a:gd name="connsiteX577" fmla="*/ 3754489 w 12191906"/>
              <a:gd name="connsiteY577" fmla="*/ 4336489 h 6857947"/>
              <a:gd name="connsiteX578" fmla="*/ 3720732 w 12191906"/>
              <a:gd name="connsiteY578" fmla="*/ 4336413 h 6857947"/>
              <a:gd name="connsiteX579" fmla="*/ 3709226 w 12191906"/>
              <a:gd name="connsiteY579" fmla="*/ 4336794 h 6857947"/>
              <a:gd name="connsiteX580" fmla="*/ 3709226 w 12191906"/>
              <a:gd name="connsiteY580" fmla="*/ 4345100 h 6857947"/>
              <a:gd name="connsiteX581" fmla="*/ 3713188 w 12191906"/>
              <a:gd name="connsiteY581" fmla="*/ 4342509 h 6857947"/>
              <a:gd name="connsiteX582" fmla="*/ 3719208 w 12191906"/>
              <a:gd name="connsiteY582" fmla="*/ 4372303 h 6857947"/>
              <a:gd name="connsiteX583" fmla="*/ 3736198 w 12191906"/>
              <a:gd name="connsiteY583" fmla="*/ 4369179 h 6857947"/>
              <a:gd name="connsiteX584" fmla="*/ 3731093 w 12191906"/>
              <a:gd name="connsiteY584" fmla="*/ 4341519 h 6857947"/>
              <a:gd name="connsiteX585" fmla="*/ 3717150 w 12191906"/>
              <a:gd name="connsiteY585" fmla="*/ 4339461 h 6857947"/>
              <a:gd name="connsiteX586" fmla="*/ 3720732 w 12191906"/>
              <a:gd name="connsiteY586" fmla="*/ 4336413 h 6857947"/>
              <a:gd name="connsiteX587" fmla="*/ 3810870 w 12191906"/>
              <a:gd name="connsiteY587" fmla="*/ 4316677 h 6857947"/>
              <a:gd name="connsiteX588" fmla="*/ 3811784 w 12191906"/>
              <a:gd name="connsiteY588" fmla="*/ 4321554 h 6857947"/>
              <a:gd name="connsiteX589" fmla="*/ 3802716 w 12191906"/>
              <a:gd name="connsiteY589" fmla="*/ 4323230 h 6857947"/>
              <a:gd name="connsiteX590" fmla="*/ 3801800 w 12191906"/>
              <a:gd name="connsiteY590" fmla="*/ 4318353 h 6857947"/>
              <a:gd name="connsiteX591" fmla="*/ 3810870 w 12191906"/>
              <a:gd name="connsiteY591" fmla="*/ 4316677 h 6857947"/>
              <a:gd name="connsiteX592" fmla="*/ 3786486 w 12191906"/>
              <a:gd name="connsiteY592" fmla="*/ 4316677 h 6857947"/>
              <a:gd name="connsiteX593" fmla="*/ 3799288 w 12191906"/>
              <a:gd name="connsiteY593" fmla="*/ 4331384 h 6857947"/>
              <a:gd name="connsiteX594" fmla="*/ 3774983 w 12191906"/>
              <a:gd name="connsiteY594" fmla="*/ 4325364 h 6857947"/>
              <a:gd name="connsiteX595" fmla="*/ 3786486 w 12191906"/>
              <a:gd name="connsiteY595" fmla="*/ 4316677 h 6857947"/>
              <a:gd name="connsiteX596" fmla="*/ 3768279 w 12191906"/>
              <a:gd name="connsiteY596" fmla="*/ 4298618 h 6857947"/>
              <a:gd name="connsiteX597" fmla="*/ 3774755 w 12191906"/>
              <a:gd name="connsiteY597" fmla="*/ 4319039 h 6857947"/>
              <a:gd name="connsiteX598" fmla="*/ 3757385 w 12191906"/>
              <a:gd name="connsiteY598" fmla="*/ 4320183 h 6857947"/>
              <a:gd name="connsiteX599" fmla="*/ 3752431 w 12191906"/>
              <a:gd name="connsiteY599" fmla="*/ 4312867 h 6857947"/>
              <a:gd name="connsiteX600" fmla="*/ 3768279 w 12191906"/>
              <a:gd name="connsiteY600" fmla="*/ 4298618 h 6857947"/>
              <a:gd name="connsiteX601" fmla="*/ 3559729 w 12191906"/>
              <a:gd name="connsiteY601" fmla="*/ 4286121 h 6857947"/>
              <a:gd name="connsiteX602" fmla="*/ 3552186 w 12191906"/>
              <a:gd name="connsiteY602" fmla="*/ 4288331 h 6857947"/>
              <a:gd name="connsiteX603" fmla="*/ 3559957 w 12191906"/>
              <a:gd name="connsiteY603" fmla="*/ 4311953 h 6857947"/>
              <a:gd name="connsiteX604" fmla="*/ 3564225 w 12191906"/>
              <a:gd name="connsiteY604" fmla="*/ 4310200 h 6857947"/>
              <a:gd name="connsiteX605" fmla="*/ 3559729 w 12191906"/>
              <a:gd name="connsiteY605" fmla="*/ 4286121 h 6857947"/>
              <a:gd name="connsiteX606" fmla="*/ 2399153 w 12191906"/>
              <a:gd name="connsiteY606" fmla="*/ 4206340 h 6857947"/>
              <a:gd name="connsiteX607" fmla="*/ 2377893 w 12191906"/>
              <a:gd name="connsiteY607" fmla="*/ 4243526 h 6857947"/>
              <a:gd name="connsiteX608" fmla="*/ 2399153 w 12191906"/>
              <a:gd name="connsiteY608" fmla="*/ 4206340 h 6857947"/>
              <a:gd name="connsiteX609" fmla="*/ 3786640 w 12191906"/>
              <a:gd name="connsiteY609" fmla="*/ 4186223 h 6857947"/>
              <a:gd name="connsiteX610" fmla="*/ 3787554 w 12191906"/>
              <a:gd name="connsiteY610" fmla="*/ 4191024 h 6857947"/>
              <a:gd name="connsiteX611" fmla="*/ 3778488 w 12191906"/>
              <a:gd name="connsiteY611" fmla="*/ 4192700 h 6857947"/>
              <a:gd name="connsiteX612" fmla="*/ 3777572 w 12191906"/>
              <a:gd name="connsiteY612" fmla="*/ 4187899 h 6857947"/>
              <a:gd name="connsiteX613" fmla="*/ 3786640 w 12191906"/>
              <a:gd name="connsiteY613" fmla="*/ 4186223 h 6857947"/>
              <a:gd name="connsiteX614" fmla="*/ 2395210 w 12191906"/>
              <a:gd name="connsiteY614" fmla="*/ 4184963 h 6857947"/>
              <a:gd name="connsiteX615" fmla="*/ 2392213 w 12191906"/>
              <a:gd name="connsiteY615" fmla="*/ 4185520 h 6857947"/>
              <a:gd name="connsiteX616" fmla="*/ 2394900 w 12191906"/>
              <a:gd name="connsiteY616" fmla="*/ 4199979 h 6857947"/>
              <a:gd name="connsiteX617" fmla="*/ 2397897 w 12191906"/>
              <a:gd name="connsiteY617" fmla="*/ 4199422 h 6857947"/>
              <a:gd name="connsiteX618" fmla="*/ 2395210 w 12191906"/>
              <a:gd name="connsiteY618" fmla="*/ 4184963 h 6857947"/>
              <a:gd name="connsiteX619" fmla="*/ 3723552 w 12191906"/>
              <a:gd name="connsiteY619" fmla="*/ 4179364 h 6857947"/>
              <a:gd name="connsiteX620" fmla="*/ 3721570 w 12191906"/>
              <a:gd name="connsiteY620" fmla="*/ 4184470 h 6857947"/>
              <a:gd name="connsiteX621" fmla="*/ 3731093 w 12191906"/>
              <a:gd name="connsiteY621" fmla="*/ 4192394 h 6857947"/>
              <a:gd name="connsiteX622" fmla="*/ 3732086 w 12191906"/>
              <a:gd name="connsiteY622" fmla="*/ 4190108 h 6857947"/>
              <a:gd name="connsiteX623" fmla="*/ 3723552 w 12191906"/>
              <a:gd name="connsiteY623" fmla="*/ 4179364 h 6857947"/>
              <a:gd name="connsiteX624" fmla="*/ 3653459 w 12191906"/>
              <a:gd name="connsiteY624" fmla="*/ 4176012 h 6857947"/>
              <a:gd name="connsiteX625" fmla="*/ 3644089 w 12191906"/>
              <a:gd name="connsiteY625" fmla="*/ 4178527 h 6857947"/>
              <a:gd name="connsiteX626" fmla="*/ 3655135 w 12191906"/>
              <a:gd name="connsiteY626" fmla="*/ 4216856 h 6857947"/>
              <a:gd name="connsiteX627" fmla="*/ 3663211 w 12191906"/>
              <a:gd name="connsiteY627" fmla="*/ 4279111 h 6857947"/>
              <a:gd name="connsiteX628" fmla="*/ 3637537 w 12191906"/>
              <a:gd name="connsiteY628" fmla="*/ 4283911 h 6857947"/>
              <a:gd name="connsiteX629" fmla="*/ 3641193 w 12191906"/>
              <a:gd name="connsiteY629" fmla="*/ 4322621 h 6857947"/>
              <a:gd name="connsiteX630" fmla="*/ 3632659 w 12191906"/>
              <a:gd name="connsiteY630" fmla="*/ 4346014 h 6857947"/>
              <a:gd name="connsiteX631" fmla="*/ 3659249 w 12191906"/>
              <a:gd name="connsiteY631" fmla="*/ 4385105 h 6857947"/>
              <a:gd name="connsiteX632" fmla="*/ 3671821 w 12191906"/>
              <a:gd name="connsiteY632" fmla="*/ 4353177 h 6857947"/>
              <a:gd name="connsiteX633" fmla="*/ 3676011 w 12191906"/>
              <a:gd name="connsiteY633" fmla="*/ 4357292 h 6857947"/>
              <a:gd name="connsiteX634" fmla="*/ 3694676 w 12191906"/>
              <a:gd name="connsiteY634" fmla="*/ 4342433 h 6857947"/>
              <a:gd name="connsiteX635" fmla="*/ 3670831 w 12191906"/>
              <a:gd name="connsiteY635" fmla="*/ 4316449 h 6857947"/>
              <a:gd name="connsiteX636" fmla="*/ 3674869 w 12191906"/>
              <a:gd name="connsiteY636" fmla="*/ 4291989 h 6857947"/>
              <a:gd name="connsiteX637" fmla="*/ 3681800 w 12191906"/>
              <a:gd name="connsiteY637" fmla="*/ 4279263 h 6857947"/>
              <a:gd name="connsiteX638" fmla="*/ 3687666 w 12191906"/>
              <a:gd name="connsiteY638" fmla="*/ 4259680 h 6857947"/>
              <a:gd name="connsiteX639" fmla="*/ 3673725 w 12191906"/>
              <a:gd name="connsiteY639" fmla="*/ 4221732 h 6857947"/>
              <a:gd name="connsiteX640" fmla="*/ 3677534 w 12191906"/>
              <a:gd name="connsiteY640" fmla="*/ 4197348 h 6857947"/>
              <a:gd name="connsiteX641" fmla="*/ 3653459 w 12191906"/>
              <a:gd name="connsiteY641" fmla="*/ 4176012 h 6857947"/>
              <a:gd name="connsiteX642" fmla="*/ 3636619 w 12191906"/>
              <a:gd name="connsiteY642" fmla="*/ 4165496 h 6857947"/>
              <a:gd name="connsiteX643" fmla="*/ 3634562 w 12191906"/>
              <a:gd name="connsiteY643" fmla="*/ 4170602 h 6857947"/>
              <a:gd name="connsiteX644" fmla="*/ 3644085 w 12191906"/>
              <a:gd name="connsiteY644" fmla="*/ 4178526 h 6857947"/>
              <a:gd name="connsiteX645" fmla="*/ 3645077 w 12191906"/>
              <a:gd name="connsiteY645" fmla="*/ 4176240 h 6857947"/>
              <a:gd name="connsiteX646" fmla="*/ 3636619 w 12191906"/>
              <a:gd name="connsiteY646" fmla="*/ 4165496 h 6857947"/>
              <a:gd name="connsiteX647" fmla="*/ 3671817 w 12191906"/>
              <a:gd name="connsiteY647" fmla="*/ 4144008 h 6857947"/>
              <a:gd name="connsiteX648" fmla="*/ 3668313 w 12191906"/>
              <a:gd name="connsiteY648" fmla="*/ 4157571 h 6857947"/>
              <a:gd name="connsiteX649" fmla="*/ 3648047 w 12191906"/>
              <a:gd name="connsiteY649" fmla="*/ 4146827 h 6857947"/>
              <a:gd name="connsiteX650" fmla="*/ 3653455 w 12191906"/>
              <a:gd name="connsiteY650" fmla="*/ 4176011 h 6857947"/>
              <a:gd name="connsiteX651" fmla="*/ 3668313 w 12191906"/>
              <a:gd name="connsiteY651" fmla="*/ 4157571 h 6857947"/>
              <a:gd name="connsiteX652" fmla="*/ 3669989 w 12191906"/>
              <a:gd name="connsiteY652" fmla="*/ 4159476 h 6857947"/>
              <a:gd name="connsiteX653" fmla="*/ 3675551 w 12191906"/>
              <a:gd name="connsiteY653" fmla="*/ 4148046 h 6857947"/>
              <a:gd name="connsiteX654" fmla="*/ 3671817 w 12191906"/>
              <a:gd name="connsiteY654" fmla="*/ 4144008 h 6857947"/>
              <a:gd name="connsiteX655" fmla="*/ 3781079 w 12191906"/>
              <a:gd name="connsiteY655" fmla="*/ 4122291 h 6857947"/>
              <a:gd name="connsiteX656" fmla="*/ 3783744 w 12191906"/>
              <a:gd name="connsiteY656" fmla="*/ 4136769 h 6857947"/>
              <a:gd name="connsiteX657" fmla="*/ 3780696 w 12191906"/>
              <a:gd name="connsiteY657" fmla="*/ 4137302 h 6857947"/>
              <a:gd name="connsiteX658" fmla="*/ 3778030 w 12191906"/>
              <a:gd name="connsiteY658" fmla="*/ 4122824 h 6857947"/>
              <a:gd name="connsiteX659" fmla="*/ 3781079 w 12191906"/>
              <a:gd name="connsiteY659" fmla="*/ 4122291 h 6857947"/>
              <a:gd name="connsiteX660" fmla="*/ 3583811 w 12191906"/>
              <a:gd name="connsiteY660" fmla="*/ 4104035 h 6857947"/>
              <a:gd name="connsiteX661" fmla="*/ 3574745 w 12191906"/>
              <a:gd name="connsiteY661" fmla="*/ 4105718 h 6857947"/>
              <a:gd name="connsiteX662" fmla="*/ 3575635 w 12191906"/>
              <a:gd name="connsiteY662" fmla="*/ 4110513 h 6857947"/>
              <a:gd name="connsiteX663" fmla="*/ 3584699 w 12191906"/>
              <a:gd name="connsiteY663" fmla="*/ 4108830 h 6857947"/>
              <a:gd name="connsiteX664" fmla="*/ 3583811 w 12191906"/>
              <a:gd name="connsiteY664" fmla="*/ 4104035 h 6857947"/>
              <a:gd name="connsiteX665" fmla="*/ 3701789 w 12191906"/>
              <a:gd name="connsiteY665" fmla="*/ 4081941 h 6857947"/>
              <a:gd name="connsiteX666" fmla="*/ 3692725 w 12191906"/>
              <a:gd name="connsiteY666" fmla="*/ 4083629 h 6857947"/>
              <a:gd name="connsiteX667" fmla="*/ 3693618 w 12191906"/>
              <a:gd name="connsiteY667" fmla="*/ 4088423 h 6857947"/>
              <a:gd name="connsiteX668" fmla="*/ 3702682 w 12191906"/>
              <a:gd name="connsiteY668" fmla="*/ 4086736 h 6857947"/>
              <a:gd name="connsiteX669" fmla="*/ 3701789 w 12191906"/>
              <a:gd name="connsiteY669" fmla="*/ 4081941 h 6857947"/>
              <a:gd name="connsiteX670" fmla="*/ 3747023 w 12191906"/>
              <a:gd name="connsiteY670" fmla="*/ 4073675 h 6857947"/>
              <a:gd name="connsiteX671" fmla="*/ 3747937 w 12191906"/>
              <a:gd name="connsiteY671" fmla="*/ 4078476 h 6857947"/>
              <a:gd name="connsiteX672" fmla="*/ 3738871 w 12191906"/>
              <a:gd name="connsiteY672" fmla="*/ 4080152 h 6857947"/>
              <a:gd name="connsiteX673" fmla="*/ 3737957 w 12191906"/>
              <a:gd name="connsiteY673" fmla="*/ 4075352 h 6857947"/>
              <a:gd name="connsiteX674" fmla="*/ 3747023 w 12191906"/>
              <a:gd name="connsiteY674" fmla="*/ 4073675 h 6857947"/>
              <a:gd name="connsiteX675" fmla="*/ 3676426 w 12191906"/>
              <a:gd name="connsiteY675" fmla="*/ 4068189 h 6857947"/>
              <a:gd name="connsiteX676" fmla="*/ 3670482 w 12191906"/>
              <a:gd name="connsiteY676" fmla="*/ 4081295 h 6857947"/>
              <a:gd name="connsiteX677" fmla="*/ 3641604 w 12191906"/>
              <a:gd name="connsiteY677" fmla="*/ 4095240 h 6857947"/>
              <a:gd name="connsiteX678" fmla="*/ 3666216 w 12191906"/>
              <a:gd name="connsiteY678" fmla="*/ 4126711 h 6857947"/>
              <a:gd name="connsiteX679" fmla="*/ 3686329 w 12191906"/>
              <a:gd name="connsiteY679" fmla="*/ 4103088 h 6857947"/>
              <a:gd name="connsiteX680" fmla="*/ 3672312 w 12191906"/>
              <a:gd name="connsiteY680" fmla="*/ 4081143 h 6857947"/>
              <a:gd name="connsiteX681" fmla="*/ 3674598 w 12191906"/>
              <a:gd name="connsiteY681" fmla="*/ 4083657 h 6857947"/>
              <a:gd name="connsiteX682" fmla="*/ 3680160 w 12191906"/>
              <a:gd name="connsiteY682" fmla="*/ 4072227 h 6857947"/>
              <a:gd name="connsiteX683" fmla="*/ 3676426 w 12191906"/>
              <a:gd name="connsiteY683" fmla="*/ 4068189 h 6857947"/>
              <a:gd name="connsiteX684" fmla="*/ 3780774 w 12191906"/>
              <a:gd name="connsiteY684" fmla="*/ 4063922 h 6857947"/>
              <a:gd name="connsiteX685" fmla="*/ 3794486 w 12191906"/>
              <a:gd name="connsiteY685" fmla="*/ 4084648 h 6857947"/>
              <a:gd name="connsiteX686" fmla="*/ 3786106 w 12191906"/>
              <a:gd name="connsiteY686" fmla="*/ 4105832 h 6857947"/>
              <a:gd name="connsiteX687" fmla="*/ 3774297 w 12191906"/>
              <a:gd name="connsiteY687" fmla="*/ 4094097 h 6857947"/>
              <a:gd name="connsiteX688" fmla="*/ 3764165 w 12191906"/>
              <a:gd name="connsiteY688" fmla="*/ 4115433 h 6857947"/>
              <a:gd name="connsiteX689" fmla="*/ 3759289 w 12191906"/>
              <a:gd name="connsiteY689" fmla="*/ 4089068 h 6857947"/>
              <a:gd name="connsiteX690" fmla="*/ 3780774 w 12191906"/>
              <a:gd name="connsiteY690" fmla="*/ 4063922 h 6857947"/>
              <a:gd name="connsiteX691" fmla="*/ 3777879 w 12191906"/>
              <a:gd name="connsiteY691" fmla="*/ 4037937 h 6857947"/>
              <a:gd name="connsiteX692" fmla="*/ 3778793 w 12191906"/>
              <a:gd name="connsiteY692" fmla="*/ 4042814 h 6857947"/>
              <a:gd name="connsiteX693" fmla="*/ 3769727 w 12191906"/>
              <a:gd name="connsiteY693" fmla="*/ 4044491 h 6857947"/>
              <a:gd name="connsiteX694" fmla="*/ 3768813 w 12191906"/>
              <a:gd name="connsiteY694" fmla="*/ 4039614 h 6857947"/>
              <a:gd name="connsiteX695" fmla="*/ 3777879 w 12191906"/>
              <a:gd name="connsiteY695" fmla="*/ 4037937 h 6857947"/>
              <a:gd name="connsiteX696" fmla="*/ 3690541 w 12191906"/>
              <a:gd name="connsiteY696" fmla="*/ 4022734 h 6857947"/>
              <a:gd name="connsiteX697" fmla="*/ 3672413 w 12191906"/>
              <a:gd name="connsiteY697" fmla="*/ 4026105 h 6857947"/>
              <a:gd name="connsiteX698" fmla="*/ 3673764 w 12191906"/>
              <a:gd name="connsiteY698" fmla="*/ 4033371 h 6857947"/>
              <a:gd name="connsiteX699" fmla="*/ 3691891 w 12191906"/>
              <a:gd name="connsiteY699" fmla="*/ 4030000 h 6857947"/>
              <a:gd name="connsiteX700" fmla="*/ 3690541 w 12191906"/>
              <a:gd name="connsiteY700" fmla="*/ 4022734 h 6857947"/>
              <a:gd name="connsiteX701" fmla="*/ 3786714 w 12191906"/>
              <a:gd name="connsiteY701" fmla="*/ 4001285 h 6857947"/>
              <a:gd name="connsiteX702" fmla="*/ 3789382 w 12191906"/>
              <a:gd name="connsiteY702" fmla="*/ 4015763 h 6857947"/>
              <a:gd name="connsiteX703" fmla="*/ 3786334 w 12191906"/>
              <a:gd name="connsiteY703" fmla="*/ 4016297 h 6857947"/>
              <a:gd name="connsiteX704" fmla="*/ 3783668 w 12191906"/>
              <a:gd name="connsiteY704" fmla="*/ 4001819 h 6857947"/>
              <a:gd name="connsiteX705" fmla="*/ 3786714 w 12191906"/>
              <a:gd name="connsiteY705" fmla="*/ 4001285 h 6857947"/>
              <a:gd name="connsiteX706" fmla="*/ 3773230 w 12191906"/>
              <a:gd name="connsiteY706" fmla="*/ 3958308 h 6857947"/>
              <a:gd name="connsiteX707" fmla="*/ 3757765 w 12191906"/>
              <a:gd name="connsiteY707" fmla="*/ 3976139 h 6857947"/>
              <a:gd name="connsiteX708" fmla="*/ 3773230 w 12191906"/>
              <a:gd name="connsiteY708" fmla="*/ 3958308 h 6857947"/>
              <a:gd name="connsiteX709" fmla="*/ 2384026 w 12191906"/>
              <a:gd name="connsiteY709" fmla="*/ 3872145 h 6857947"/>
              <a:gd name="connsiteX710" fmla="*/ 2381028 w 12191906"/>
              <a:gd name="connsiteY710" fmla="*/ 3872702 h 6857947"/>
              <a:gd name="connsiteX711" fmla="*/ 2383716 w 12191906"/>
              <a:gd name="connsiteY711" fmla="*/ 3887162 h 6857947"/>
              <a:gd name="connsiteX712" fmla="*/ 2386712 w 12191906"/>
              <a:gd name="connsiteY712" fmla="*/ 3886605 h 6857947"/>
              <a:gd name="connsiteX713" fmla="*/ 2384026 w 12191906"/>
              <a:gd name="connsiteY713" fmla="*/ 3872145 h 6857947"/>
              <a:gd name="connsiteX714" fmla="*/ 3687056 w 12191906"/>
              <a:gd name="connsiteY714" fmla="*/ 3851705 h 6857947"/>
              <a:gd name="connsiteX715" fmla="*/ 3690486 w 12191906"/>
              <a:gd name="connsiteY715" fmla="*/ 3897501 h 6857947"/>
              <a:gd name="connsiteX716" fmla="*/ 3656963 w 12191906"/>
              <a:gd name="connsiteY716" fmla="*/ 3910226 h 6857947"/>
              <a:gd name="connsiteX717" fmla="*/ 3672659 w 12191906"/>
              <a:gd name="connsiteY717" fmla="*/ 3939868 h 6857947"/>
              <a:gd name="connsiteX718" fmla="*/ 3690486 w 12191906"/>
              <a:gd name="connsiteY718" fmla="*/ 3897501 h 6857947"/>
              <a:gd name="connsiteX719" fmla="*/ 3711362 w 12191906"/>
              <a:gd name="connsiteY719" fmla="*/ 3881575 h 6857947"/>
              <a:gd name="connsiteX720" fmla="*/ 3740999 w 12191906"/>
              <a:gd name="connsiteY720" fmla="*/ 3889881 h 6857947"/>
              <a:gd name="connsiteX721" fmla="*/ 3687056 w 12191906"/>
              <a:gd name="connsiteY721" fmla="*/ 3851705 h 6857947"/>
              <a:gd name="connsiteX722" fmla="*/ 3730735 w 12191906"/>
              <a:gd name="connsiteY722" fmla="*/ 3835528 h 6857947"/>
              <a:gd name="connsiteX723" fmla="*/ 3712605 w 12191906"/>
              <a:gd name="connsiteY723" fmla="*/ 3838892 h 6857947"/>
              <a:gd name="connsiteX724" fmla="*/ 3713954 w 12191906"/>
              <a:gd name="connsiteY724" fmla="*/ 3846159 h 6857947"/>
              <a:gd name="connsiteX725" fmla="*/ 3732082 w 12191906"/>
              <a:gd name="connsiteY725" fmla="*/ 3842796 h 6857947"/>
              <a:gd name="connsiteX726" fmla="*/ 3730735 w 12191906"/>
              <a:gd name="connsiteY726" fmla="*/ 3835528 h 6857947"/>
              <a:gd name="connsiteX727" fmla="*/ 2444639 w 12191906"/>
              <a:gd name="connsiteY727" fmla="*/ 3829911 h 6857947"/>
              <a:gd name="connsiteX728" fmla="*/ 2438813 w 12191906"/>
              <a:gd name="connsiteY728" fmla="*/ 3846633 h 6857947"/>
              <a:gd name="connsiteX729" fmla="*/ 2437782 w 12191906"/>
              <a:gd name="connsiteY729" fmla="*/ 3845533 h 6857947"/>
              <a:gd name="connsiteX730" fmla="*/ 2432143 w 12191906"/>
              <a:gd name="connsiteY730" fmla="*/ 3857039 h 6857947"/>
              <a:gd name="connsiteX731" fmla="*/ 2435877 w 12191906"/>
              <a:gd name="connsiteY731" fmla="*/ 3861078 h 6857947"/>
              <a:gd name="connsiteX732" fmla="*/ 2438849 w 12191906"/>
              <a:gd name="connsiteY732" fmla="*/ 3846905 h 6857947"/>
              <a:gd name="connsiteX733" fmla="*/ 2438870 w 12191906"/>
              <a:gd name="connsiteY733" fmla="*/ 3846862 h 6857947"/>
              <a:gd name="connsiteX734" fmla="*/ 2439915 w 12191906"/>
              <a:gd name="connsiteY734" fmla="*/ 3848047 h 6857947"/>
              <a:gd name="connsiteX735" fmla="*/ 2445097 w 12191906"/>
              <a:gd name="connsiteY735" fmla="*/ 3830749 h 6857947"/>
              <a:gd name="connsiteX736" fmla="*/ 2445020 w 12191906"/>
              <a:gd name="connsiteY736" fmla="*/ 3830140 h 6857947"/>
              <a:gd name="connsiteX737" fmla="*/ 2444639 w 12191906"/>
              <a:gd name="connsiteY737" fmla="*/ 3829911 h 6857947"/>
              <a:gd name="connsiteX738" fmla="*/ 3767791 w 12191906"/>
              <a:gd name="connsiteY738" fmla="*/ 3794402 h 6857947"/>
              <a:gd name="connsiteX739" fmla="*/ 3737086 w 12191906"/>
              <a:gd name="connsiteY739" fmla="*/ 3804003 h 6857947"/>
              <a:gd name="connsiteX740" fmla="*/ 3734496 w 12191906"/>
              <a:gd name="connsiteY740" fmla="*/ 3812995 h 6857947"/>
              <a:gd name="connsiteX741" fmla="*/ 3768249 w 12191906"/>
              <a:gd name="connsiteY741" fmla="*/ 3871516 h 6857947"/>
              <a:gd name="connsiteX742" fmla="*/ 3773659 w 12191906"/>
              <a:gd name="connsiteY742" fmla="*/ 3866868 h 6857947"/>
              <a:gd name="connsiteX743" fmla="*/ 3760553 w 12191906"/>
              <a:gd name="connsiteY743" fmla="*/ 3829378 h 6857947"/>
              <a:gd name="connsiteX744" fmla="*/ 3775183 w 12191906"/>
              <a:gd name="connsiteY744" fmla="*/ 3817491 h 6857947"/>
              <a:gd name="connsiteX745" fmla="*/ 3767791 w 12191906"/>
              <a:gd name="connsiteY745" fmla="*/ 3794402 h 6857947"/>
              <a:gd name="connsiteX746" fmla="*/ 2439916 w 12191906"/>
              <a:gd name="connsiteY746" fmla="*/ 3793183 h 6857947"/>
              <a:gd name="connsiteX747" fmla="*/ 2445021 w 12191906"/>
              <a:gd name="connsiteY747" fmla="*/ 3830140 h 6857947"/>
              <a:gd name="connsiteX748" fmla="*/ 2473443 w 12191906"/>
              <a:gd name="connsiteY748" fmla="*/ 3844009 h 6857947"/>
              <a:gd name="connsiteX749" fmla="*/ 2439916 w 12191906"/>
              <a:gd name="connsiteY749" fmla="*/ 3793183 h 6857947"/>
              <a:gd name="connsiteX750" fmla="*/ 3830684 w 12191906"/>
              <a:gd name="connsiteY750" fmla="*/ 3783277 h 6857947"/>
              <a:gd name="connsiteX751" fmla="*/ 3833352 w 12191906"/>
              <a:gd name="connsiteY751" fmla="*/ 3797755 h 6857947"/>
              <a:gd name="connsiteX752" fmla="*/ 3830304 w 12191906"/>
              <a:gd name="connsiteY752" fmla="*/ 3798289 h 6857947"/>
              <a:gd name="connsiteX753" fmla="*/ 3827636 w 12191906"/>
              <a:gd name="connsiteY753" fmla="*/ 3783811 h 6857947"/>
              <a:gd name="connsiteX754" fmla="*/ 3830684 w 12191906"/>
              <a:gd name="connsiteY754" fmla="*/ 3783277 h 6857947"/>
              <a:gd name="connsiteX755" fmla="*/ 3738189 w 12191906"/>
              <a:gd name="connsiteY755" fmla="*/ 3774286 h 6857947"/>
              <a:gd name="connsiteX756" fmla="*/ 3720061 w 12191906"/>
              <a:gd name="connsiteY756" fmla="*/ 3777654 h 6857947"/>
              <a:gd name="connsiteX757" fmla="*/ 3721410 w 12191906"/>
              <a:gd name="connsiteY757" fmla="*/ 3784921 h 6857947"/>
              <a:gd name="connsiteX758" fmla="*/ 3739540 w 12191906"/>
              <a:gd name="connsiteY758" fmla="*/ 3781554 h 6857947"/>
              <a:gd name="connsiteX759" fmla="*/ 3738189 w 12191906"/>
              <a:gd name="connsiteY759" fmla="*/ 3774286 h 6857947"/>
              <a:gd name="connsiteX760" fmla="*/ 3834342 w 12191906"/>
              <a:gd name="connsiteY760" fmla="*/ 3752645 h 6857947"/>
              <a:gd name="connsiteX761" fmla="*/ 3837010 w 12191906"/>
              <a:gd name="connsiteY761" fmla="*/ 3767123 h 6857947"/>
              <a:gd name="connsiteX762" fmla="*/ 3833961 w 12191906"/>
              <a:gd name="connsiteY762" fmla="*/ 3767656 h 6857947"/>
              <a:gd name="connsiteX763" fmla="*/ 3831294 w 12191906"/>
              <a:gd name="connsiteY763" fmla="*/ 3753178 h 6857947"/>
              <a:gd name="connsiteX764" fmla="*/ 3834342 w 12191906"/>
              <a:gd name="connsiteY764" fmla="*/ 3752645 h 6857947"/>
              <a:gd name="connsiteX765" fmla="*/ 3704473 w 12191906"/>
              <a:gd name="connsiteY765" fmla="*/ 3727499 h 6857947"/>
              <a:gd name="connsiteX766" fmla="*/ 3706759 w 12191906"/>
              <a:gd name="connsiteY766" fmla="*/ 3762170 h 6857947"/>
              <a:gd name="connsiteX767" fmla="*/ 3749276 w 12191906"/>
              <a:gd name="connsiteY767" fmla="*/ 3749368 h 6857947"/>
              <a:gd name="connsiteX768" fmla="*/ 3704473 w 12191906"/>
              <a:gd name="connsiteY768" fmla="*/ 3727499 h 6857947"/>
              <a:gd name="connsiteX769" fmla="*/ 3816733 w 12191906"/>
              <a:gd name="connsiteY769" fmla="*/ 3712259 h 6857947"/>
              <a:gd name="connsiteX770" fmla="*/ 3813226 w 12191906"/>
              <a:gd name="connsiteY770" fmla="*/ 3725823 h 6857947"/>
              <a:gd name="connsiteX771" fmla="*/ 3814903 w 12191906"/>
              <a:gd name="connsiteY771" fmla="*/ 3727804 h 6857947"/>
              <a:gd name="connsiteX772" fmla="*/ 3820466 w 12191906"/>
              <a:gd name="connsiteY772" fmla="*/ 3716298 h 6857947"/>
              <a:gd name="connsiteX773" fmla="*/ 3816733 w 12191906"/>
              <a:gd name="connsiteY773" fmla="*/ 3712259 h 6857947"/>
              <a:gd name="connsiteX774" fmla="*/ 2390805 w 12191906"/>
              <a:gd name="connsiteY774" fmla="*/ 3705995 h 6857947"/>
              <a:gd name="connsiteX775" fmla="*/ 2387808 w 12191906"/>
              <a:gd name="connsiteY775" fmla="*/ 3706552 h 6857947"/>
              <a:gd name="connsiteX776" fmla="*/ 2390495 w 12191906"/>
              <a:gd name="connsiteY776" fmla="*/ 3721011 h 6857947"/>
              <a:gd name="connsiteX777" fmla="*/ 2393492 w 12191906"/>
              <a:gd name="connsiteY777" fmla="*/ 3720455 h 6857947"/>
              <a:gd name="connsiteX778" fmla="*/ 2390805 w 12191906"/>
              <a:gd name="connsiteY778" fmla="*/ 3705995 h 6857947"/>
              <a:gd name="connsiteX779" fmla="*/ 3795626 w 12191906"/>
              <a:gd name="connsiteY779" fmla="*/ 3687113 h 6857947"/>
              <a:gd name="connsiteX780" fmla="*/ 3761873 w 12191906"/>
              <a:gd name="connsiteY780" fmla="*/ 3693361 h 6857947"/>
              <a:gd name="connsiteX781" fmla="*/ 3776501 w 12191906"/>
              <a:gd name="connsiteY781" fmla="*/ 3768723 h 6857947"/>
              <a:gd name="connsiteX782" fmla="*/ 3780082 w 12191906"/>
              <a:gd name="connsiteY782" fmla="*/ 3775124 h 6857947"/>
              <a:gd name="connsiteX783" fmla="*/ 3801340 w 12191906"/>
              <a:gd name="connsiteY783" fmla="*/ 3771162 h 6857947"/>
              <a:gd name="connsiteX784" fmla="*/ 3801948 w 12191906"/>
              <a:gd name="connsiteY784" fmla="*/ 3743653 h 6857947"/>
              <a:gd name="connsiteX785" fmla="*/ 3816428 w 12191906"/>
              <a:gd name="connsiteY785" fmla="*/ 3740986 h 6857947"/>
              <a:gd name="connsiteX786" fmla="*/ 3813151 w 12191906"/>
              <a:gd name="connsiteY786" fmla="*/ 3725899 h 6857947"/>
              <a:gd name="connsiteX787" fmla="*/ 3795626 w 12191906"/>
              <a:gd name="connsiteY787" fmla="*/ 3687113 h 6857947"/>
              <a:gd name="connsiteX788" fmla="*/ 3722228 w 12191906"/>
              <a:gd name="connsiteY788" fmla="*/ 3674768 h 6857947"/>
              <a:gd name="connsiteX789" fmla="*/ 3732058 w 12191906"/>
              <a:gd name="connsiteY789" fmla="*/ 3728032 h 6857947"/>
              <a:gd name="connsiteX790" fmla="*/ 3746230 w 12191906"/>
              <a:gd name="connsiteY790" fmla="*/ 3721097 h 6857947"/>
              <a:gd name="connsiteX791" fmla="*/ 3722228 w 12191906"/>
              <a:gd name="connsiteY791" fmla="*/ 3674768 h 6857947"/>
              <a:gd name="connsiteX792" fmla="*/ 3875191 w 12191906"/>
              <a:gd name="connsiteY792" fmla="*/ 3653585 h 6857947"/>
              <a:gd name="connsiteX793" fmla="*/ 3877478 w 12191906"/>
              <a:gd name="connsiteY793" fmla="*/ 3663338 h 6857947"/>
              <a:gd name="connsiteX794" fmla="*/ 3848289 w 12191906"/>
              <a:gd name="connsiteY794" fmla="*/ 3693133 h 6857947"/>
              <a:gd name="connsiteX795" fmla="*/ 3838534 w 12191906"/>
              <a:gd name="connsiteY795" fmla="*/ 3665853 h 6857947"/>
              <a:gd name="connsiteX796" fmla="*/ 3875191 w 12191906"/>
              <a:gd name="connsiteY796" fmla="*/ 3653585 h 6857947"/>
              <a:gd name="connsiteX797" fmla="*/ 3791980 w 12191906"/>
              <a:gd name="connsiteY797" fmla="*/ 3625531 h 6857947"/>
              <a:gd name="connsiteX798" fmla="*/ 3788983 w 12191906"/>
              <a:gd name="connsiteY798" fmla="*/ 3626087 h 6857947"/>
              <a:gd name="connsiteX799" fmla="*/ 3791682 w 12191906"/>
              <a:gd name="connsiteY799" fmla="*/ 3640622 h 6857947"/>
              <a:gd name="connsiteX800" fmla="*/ 3794679 w 12191906"/>
              <a:gd name="connsiteY800" fmla="*/ 3640065 h 6857947"/>
              <a:gd name="connsiteX801" fmla="*/ 3791980 w 12191906"/>
              <a:gd name="connsiteY801" fmla="*/ 3625531 h 6857947"/>
              <a:gd name="connsiteX802" fmla="*/ 3742726 w 12191906"/>
              <a:gd name="connsiteY802" fmla="*/ 3610760 h 6857947"/>
              <a:gd name="connsiteX803" fmla="*/ 3736478 w 12191906"/>
              <a:gd name="connsiteY803" fmla="*/ 3643603 h 6857947"/>
              <a:gd name="connsiteX804" fmla="*/ 3742726 w 12191906"/>
              <a:gd name="connsiteY804" fmla="*/ 3610760 h 6857947"/>
              <a:gd name="connsiteX805" fmla="*/ 3893329 w 12191906"/>
              <a:gd name="connsiteY805" fmla="*/ 3606417 h 6857947"/>
              <a:gd name="connsiteX806" fmla="*/ 3899579 w 12191906"/>
              <a:gd name="connsiteY806" fmla="*/ 3633849 h 6857947"/>
              <a:gd name="connsiteX807" fmla="*/ 3882127 w 12191906"/>
              <a:gd name="connsiteY807" fmla="*/ 3639259 h 6857947"/>
              <a:gd name="connsiteX808" fmla="*/ 3876105 w 12191906"/>
              <a:gd name="connsiteY808" fmla="*/ 3632401 h 6857947"/>
              <a:gd name="connsiteX809" fmla="*/ 3893329 w 12191906"/>
              <a:gd name="connsiteY809" fmla="*/ 3606417 h 6857947"/>
              <a:gd name="connsiteX810" fmla="*/ 3722381 w 12191906"/>
              <a:gd name="connsiteY810" fmla="*/ 3548200 h 6857947"/>
              <a:gd name="connsiteX811" fmla="*/ 3715979 w 12191906"/>
              <a:gd name="connsiteY811" fmla="*/ 3578528 h 6857947"/>
              <a:gd name="connsiteX812" fmla="*/ 3730836 w 12191906"/>
              <a:gd name="connsiteY812" fmla="*/ 3575708 h 6857947"/>
              <a:gd name="connsiteX813" fmla="*/ 3722381 w 12191906"/>
              <a:gd name="connsiteY813" fmla="*/ 3548200 h 6857947"/>
              <a:gd name="connsiteX814" fmla="*/ 3751038 w 12191906"/>
              <a:gd name="connsiteY814" fmla="*/ 3510862 h 6857947"/>
              <a:gd name="connsiteX815" fmla="*/ 3763303 w 12191906"/>
              <a:gd name="connsiteY815" fmla="*/ 3525416 h 6857947"/>
              <a:gd name="connsiteX816" fmla="*/ 3771761 w 12191906"/>
              <a:gd name="connsiteY816" fmla="*/ 3519320 h 6857947"/>
              <a:gd name="connsiteX817" fmla="*/ 3777475 w 12191906"/>
              <a:gd name="connsiteY817" fmla="*/ 3523283 h 6857947"/>
              <a:gd name="connsiteX818" fmla="*/ 3777019 w 12191906"/>
              <a:gd name="connsiteY818" fmla="*/ 3586453 h 6857947"/>
              <a:gd name="connsiteX819" fmla="*/ 3801094 w 12191906"/>
              <a:gd name="connsiteY819" fmla="*/ 3554220 h 6857947"/>
              <a:gd name="connsiteX820" fmla="*/ 3792487 w 12191906"/>
              <a:gd name="connsiteY820" fmla="*/ 3520539 h 6857947"/>
              <a:gd name="connsiteX821" fmla="*/ 3773285 w 12191906"/>
              <a:gd name="connsiteY821" fmla="*/ 3518177 h 6857947"/>
              <a:gd name="connsiteX822" fmla="*/ 3774809 w 12191906"/>
              <a:gd name="connsiteY822" fmla="*/ 3516882 h 6857947"/>
              <a:gd name="connsiteX823" fmla="*/ 3768789 w 12191906"/>
              <a:gd name="connsiteY823" fmla="*/ 3516729 h 6857947"/>
              <a:gd name="connsiteX824" fmla="*/ 3751038 w 12191906"/>
              <a:gd name="connsiteY824" fmla="*/ 3510862 h 6857947"/>
              <a:gd name="connsiteX825" fmla="*/ 2115451 w 12191906"/>
              <a:gd name="connsiteY825" fmla="*/ 3487216 h 6857947"/>
              <a:gd name="connsiteX826" fmla="*/ 2112379 w 12191906"/>
              <a:gd name="connsiteY826" fmla="*/ 3487786 h 6857947"/>
              <a:gd name="connsiteX827" fmla="*/ 2115079 w 12191906"/>
              <a:gd name="connsiteY827" fmla="*/ 3502321 h 6857947"/>
              <a:gd name="connsiteX828" fmla="*/ 2118149 w 12191906"/>
              <a:gd name="connsiteY828" fmla="*/ 3501750 h 6857947"/>
              <a:gd name="connsiteX829" fmla="*/ 2115451 w 12191906"/>
              <a:gd name="connsiteY829" fmla="*/ 3487216 h 6857947"/>
              <a:gd name="connsiteX830" fmla="*/ 3880526 w 12191906"/>
              <a:gd name="connsiteY830" fmla="*/ 3430700 h 6857947"/>
              <a:gd name="connsiteX831" fmla="*/ 3851642 w 12191906"/>
              <a:gd name="connsiteY831" fmla="*/ 3494098 h 6857947"/>
              <a:gd name="connsiteX832" fmla="*/ 3841429 w 12191906"/>
              <a:gd name="connsiteY832" fmla="*/ 3482744 h 6857947"/>
              <a:gd name="connsiteX833" fmla="*/ 3857282 w 12191906"/>
              <a:gd name="connsiteY833" fmla="*/ 3432909 h 6857947"/>
              <a:gd name="connsiteX834" fmla="*/ 3880526 w 12191906"/>
              <a:gd name="connsiteY834" fmla="*/ 3430700 h 6857947"/>
              <a:gd name="connsiteX835" fmla="*/ 3782524 w 12191906"/>
              <a:gd name="connsiteY835" fmla="*/ 3372395 h 6857947"/>
              <a:gd name="connsiteX836" fmla="*/ 3779529 w 12191906"/>
              <a:gd name="connsiteY836" fmla="*/ 3372950 h 6857947"/>
              <a:gd name="connsiteX837" fmla="*/ 3782228 w 12191906"/>
              <a:gd name="connsiteY837" fmla="*/ 3387484 h 6857947"/>
              <a:gd name="connsiteX838" fmla="*/ 3785223 w 12191906"/>
              <a:gd name="connsiteY838" fmla="*/ 3386927 h 6857947"/>
              <a:gd name="connsiteX839" fmla="*/ 3782524 w 12191906"/>
              <a:gd name="connsiteY839" fmla="*/ 3372395 h 6857947"/>
              <a:gd name="connsiteX840" fmla="*/ 3882584 w 12191906"/>
              <a:gd name="connsiteY840" fmla="*/ 3346976 h 6857947"/>
              <a:gd name="connsiteX841" fmla="*/ 3895769 w 12191906"/>
              <a:gd name="connsiteY841" fmla="*/ 3418358 h 6857947"/>
              <a:gd name="connsiteX842" fmla="*/ 3875191 w 12191906"/>
              <a:gd name="connsiteY842" fmla="*/ 3400229 h 6857947"/>
              <a:gd name="connsiteX843" fmla="*/ 3857205 w 12191906"/>
              <a:gd name="connsiteY843" fmla="*/ 3403581 h 6857947"/>
              <a:gd name="connsiteX844" fmla="*/ 3858273 w 12191906"/>
              <a:gd name="connsiteY844" fmla="*/ 3404724 h 6857947"/>
              <a:gd name="connsiteX845" fmla="*/ 3854157 w 12191906"/>
              <a:gd name="connsiteY845" fmla="*/ 3417751 h 6857947"/>
              <a:gd name="connsiteX846" fmla="*/ 3850423 w 12191906"/>
              <a:gd name="connsiteY846" fmla="*/ 3413712 h 6857947"/>
              <a:gd name="connsiteX847" fmla="*/ 3855985 w 12191906"/>
              <a:gd name="connsiteY847" fmla="*/ 3402285 h 6857947"/>
              <a:gd name="connsiteX848" fmla="*/ 3857053 w 12191906"/>
              <a:gd name="connsiteY848" fmla="*/ 3403428 h 6857947"/>
              <a:gd name="connsiteX849" fmla="*/ 3851719 w 12191906"/>
              <a:gd name="connsiteY849" fmla="*/ 3374709 h 6857947"/>
              <a:gd name="connsiteX850" fmla="*/ 3869810 w 12191906"/>
              <a:gd name="connsiteY850" fmla="*/ 3371366 h 6857947"/>
              <a:gd name="connsiteX851" fmla="*/ 3875191 w 12191906"/>
              <a:gd name="connsiteY851" fmla="*/ 3400152 h 6857947"/>
              <a:gd name="connsiteX852" fmla="*/ 3882203 w 12191906"/>
              <a:gd name="connsiteY852" fmla="*/ 3387509 h 6857947"/>
              <a:gd name="connsiteX853" fmla="*/ 3869872 w 12191906"/>
              <a:gd name="connsiteY853" fmla="*/ 3371326 h 6857947"/>
              <a:gd name="connsiteX854" fmla="*/ 3882584 w 12191906"/>
              <a:gd name="connsiteY854" fmla="*/ 3346976 h 6857947"/>
              <a:gd name="connsiteX855" fmla="*/ 3829694 w 12191906"/>
              <a:gd name="connsiteY855" fmla="*/ 3330594 h 6857947"/>
              <a:gd name="connsiteX856" fmla="*/ 3842649 w 12191906"/>
              <a:gd name="connsiteY856" fmla="*/ 3365186 h 6857947"/>
              <a:gd name="connsiteX857" fmla="*/ 3839601 w 12191906"/>
              <a:gd name="connsiteY857" fmla="*/ 3373795 h 6857947"/>
              <a:gd name="connsiteX858" fmla="*/ 3799516 w 12191906"/>
              <a:gd name="connsiteY858" fmla="*/ 3359168 h 6857947"/>
              <a:gd name="connsiteX859" fmla="*/ 3829694 w 12191906"/>
              <a:gd name="connsiteY859" fmla="*/ 3330594 h 6857947"/>
              <a:gd name="connsiteX860" fmla="*/ 3867647 w 12191906"/>
              <a:gd name="connsiteY860" fmla="*/ 3310326 h 6857947"/>
              <a:gd name="connsiteX861" fmla="*/ 3870390 w 12191906"/>
              <a:gd name="connsiteY861" fmla="*/ 3322745 h 6857947"/>
              <a:gd name="connsiteX862" fmla="*/ 3853547 w 12191906"/>
              <a:gd name="connsiteY862" fmla="*/ 3328308 h 6857947"/>
              <a:gd name="connsiteX863" fmla="*/ 3850956 w 12191906"/>
              <a:gd name="connsiteY863" fmla="*/ 3319164 h 6857947"/>
              <a:gd name="connsiteX864" fmla="*/ 3867647 w 12191906"/>
              <a:gd name="connsiteY864" fmla="*/ 3310326 h 6857947"/>
              <a:gd name="connsiteX865" fmla="*/ 3894244 w 12191906"/>
              <a:gd name="connsiteY865" fmla="*/ 3309412 h 6857947"/>
              <a:gd name="connsiteX866" fmla="*/ 3898740 w 12191906"/>
              <a:gd name="connsiteY866" fmla="*/ 3333490 h 6857947"/>
              <a:gd name="connsiteX867" fmla="*/ 3894472 w 12191906"/>
              <a:gd name="connsiteY867" fmla="*/ 3335316 h 6857947"/>
              <a:gd name="connsiteX868" fmla="*/ 3886623 w 12191906"/>
              <a:gd name="connsiteY868" fmla="*/ 3311696 h 6857947"/>
              <a:gd name="connsiteX869" fmla="*/ 3894244 w 12191906"/>
              <a:gd name="connsiteY869" fmla="*/ 3309412 h 6857947"/>
              <a:gd name="connsiteX870" fmla="*/ 3811726 w 12191906"/>
              <a:gd name="connsiteY870" fmla="*/ 3277152 h 6857947"/>
              <a:gd name="connsiteX871" fmla="*/ 3808654 w 12191906"/>
              <a:gd name="connsiteY871" fmla="*/ 3277723 h 6857947"/>
              <a:gd name="connsiteX872" fmla="*/ 3811340 w 12191906"/>
              <a:gd name="connsiteY872" fmla="*/ 3292180 h 6857947"/>
              <a:gd name="connsiteX873" fmla="*/ 3814413 w 12191906"/>
              <a:gd name="connsiteY873" fmla="*/ 3291610 h 6857947"/>
              <a:gd name="connsiteX874" fmla="*/ 3811726 w 12191906"/>
              <a:gd name="connsiteY874" fmla="*/ 3277152 h 6857947"/>
              <a:gd name="connsiteX875" fmla="*/ 3864903 w 12191906"/>
              <a:gd name="connsiteY875" fmla="*/ 3265757 h 6857947"/>
              <a:gd name="connsiteX876" fmla="*/ 3870161 w 12191906"/>
              <a:gd name="connsiteY876" fmla="*/ 3314668 h 6857947"/>
              <a:gd name="connsiteX877" fmla="*/ 3849127 w 12191906"/>
              <a:gd name="connsiteY877" fmla="*/ 3276347 h 6857947"/>
              <a:gd name="connsiteX878" fmla="*/ 3864903 w 12191906"/>
              <a:gd name="connsiteY878" fmla="*/ 3265757 h 6857947"/>
              <a:gd name="connsiteX879" fmla="*/ 3864598 w 12191906"/>
              <a:gd name="connsiteY879" fmla="*/ 3242286 h 6857947"/>
              <a:gd name="connsiteX880" fmla="*/ 3865512 w 12191906"/>
              <a:gd name="connsiteY880" fmla="*/ 3247089 h 6857947"/>
              <a:gd name="connsiteX881" fmla="*/ 3856443 w 12191906"/>
              <a:gd name="connsiteY881" fmla="*/ 3248766 h 6857947"/>
              <a:gd name="connsiteX882" fmla="*/ 3855529 w 12191906"/>
              <a:gd name="connsiteY882" fmla="*/ 3243964 h 6857947"/>
              <a:gd name="connsiteX883" fmla="*/ 3864598 w 12191906"/>
              <a:gd name="connsiteY883" fmla="*/ 3242286 h 6857947"/>
              <a:gd name="connsiteX884" fmla="*/ 2513082 w 12191906"/>
              <a:gd name="connsiteY884" fmla="*/ 3203543 h 6857947"/>
              <a:gd name="connsiteX885" fmla="*/ 2510085 w 12191906"/>
              <a:gd name="connsiteY885" fmla="*/ 3204100 h 6857947"/>
              <a:gd name="connsiteX886" fmla="*/ 2512772 w 12191906"/>
              <a:gd name="connsiteY886" fmla="*/ 3218558 h 6857947"/>
              <a:gd name="connsiteX887" fmla="*/ 2515769 w 12191906"/>
              <a:gd name="connsiteY887" fmla="*/ 3218003 h 6857947"/>
              <a:gd name="connsiteX888" fmla="*/ 2513082 w 12191906"/>
              <a:gd name="connsiteY888" fmla="*/ 3203543 h 6857947"/>
              <a:gd name="connsiteX889" fmla="*/ 3784105 w 12191906"/>
              <a:gd name="connsiteY889" fmla="*/ 3176087 h 6857947"/>
              <a:gd name="connsiteX890" fmla="*/ 3768943 w 12191906"/>
              <a:gd name="connsiteY890" fmla="*/ 3181773 h 6857947"/>
              <a:gd name="connsiteX891" fmla="*/ 3774657 w 12191906"/>
              <a:gd name="connsiteY891" fmla="*/ 3208372 h 6857947"/>
              <a:gd name="connsiteX892" fmla="*/ 3757819 w 12191906"/>
              <a:gd name="connsiteY892" fmla="*/ 3213703 h 6857947"/>
              <a:gd name="connsiteX893" fmla="*/ 3766887 w 12191906"/>
              <a:gd name="connsiteY893" fmla="*/ 3262465 h 6857947"/>
              <a:gd name="connsiteX894" fmla="*/ 3773971 w 12191906"/>
              <a:gd name="connsiteY894" fmla="*/ 3209133 h 6857947"/>
              <a:gd name="connsiteX895" fmla="*/ 3782961 w 12191906"/>
              <a:gd name="connsiteY895" fmla="*/ 3206085 h 6857947"/>
              <a:gd name="connsiteX896" fmla="*/ 3783033 w 12191906"/>
              <a:gd name="connsiteY896" fmla="*/ 3207164 h 6857947"/>
              <a:gd name="connsiteX897" fmla="*/ 3782353 w 12191906"/>
              <a:gd name="connsiteY897" fmla="*/ 3208904 h 6857947"/>
              <a:gd name="connsiteX898" fmla="*/ 3790885 w 12191906"/>
              <a:gd name="connsiteY898" fmla="*/ 3219568 h 6857947"/>
              <a:gd name="connsiteX899" fmla="*/ 3792867 w 12191906"/>
              <a:gd name="connsiteY899" fmla="*/ 3214464 h 6857947"/>
              <a:gd name="connsiteX900" fmla="*/ 3783039 w 12191906"/>
              <a:gd name="connsiteY900" fmla="*/ 3207380 h 6857947"/>
              <a:gd name="connsiteX901" fmla="*/ 3783039 w 12191906"/>
              <a:gd name="connsiteY901" fmla="*/ 3207224 h 6857947"/>
              <a:gd name="connsiteX902" fmla="*/ 3783571 w 12191906"/>
              <a:gd name="connsiteY902" fmla="*/ 3205778 h 6857947"/>
              <a:gd name="connsiteX903" fmla="*/ 3782963 w 12191906"/>
              <a:gd name="connsiteY903" fmla="*/ 3206081 h 6857947"/>
              <a:gd name="connsiteX904" fmla="*/ 3786258 w 12191906"/>
              <a:gd name="connsiteY904" fmla="*/ 3192336 h 6857947"/>
              <a:gd name="connsiteX905" fmla="*/ 3798520 w 12191906"/>
              <a:gd name="connsiteY905" fmla="*/ 3189635 h 6857947"/>
              <a:gd name="connsiteX906" fmla="*/ 3798598 w 12191906"/>
              <a:gd name="connsiteY906" fmla="*/ 3189714 h 6857947"/>
              <a:gd name="connsiteX907" fmla="*/ 3797745 w 12191906"/>
              <a:gd name="connsiteY907" fmla="*/ 3189927 h 6857947"/>
              <a:gd name="connsiteX908" fmla="*/ 3806507 w 12191906"/>
              <a:gd name="connsiteY908" fmla="*/ 3217585 h 6857947"/>
              <a:gd name="connsiteX909" fmla="*/ 3812147 w 12191906"/>
              <a:gd name="connsiteY909" fmla="*/ 3215225 h 6857947"/>
              <a:gd name="connsiteX910" fmla="*/ 3798694 w 12191906"/>
              <a:gd name="connsiteY910" fmla="*/ 3189763 h 6857947"/>
              <a:gd name="connsiteX911" fmla="*/ 3799879 w 12191906"/>
              <a:gd name="connsiteY911" fmla="*/ 3189394 h 6857947"/>
              <a:gd name="connsiteX912" fmla="*/ 3798582 w 12191906"/>
              <a:gd name="connsiteY912" fmla="*/ 3189610 h 6857947"/>
              <a:gd name="connsiteX913" fmla="*/ 3798582 w 12191906"/>
              <a:gd name="connsiteY913" fmla="*/ 3189546 h 6857947"/>
              <a:gd name="connsiteX914" fmla="*/ 3784105 w 12191906"/>
              <a:gd name="connsiteY914" fmla="*/ 3176087 h 6857947"/>
              <a:gd name="connsiteX915" fmla="*/ 3760789 w 12191906"/>
              <a:gd name="connsiteY915" fmla="*/ 3167981 h 6857947"/>
              <a:gd name="connsiteX916" fmla="*/ 3758810 w 12191906"/>
              <a:gd name="connsiteY916" fmla="*/ 3173087 h 6857947"/>
              <a:gd name="connsiteX917" fmla="*/ 3768639 w 12191906"/>
              <a:gd name="connsiteY917" fmla="*/ 3180096 h 6857947"/>
              <a:gd name="connsiteX918" fmla="*/ 3768639 w 12191906"/>
              <a:gd name="connsiteY918" fmla="*/ 3180253 h 6857947"/>
              <a:gd name="connsiteX919" fmla="*/ 3768637 w 12191906"/>
              <a:gd name="connsiteY919" fmla="*/ 3180247 h 6857947"/>
              <a:gd name="connsiteX920" fmla="*/ 3768027 w 12191906"/>
              <a:gd name="connsiteY920" fmla="*/ 3181772 h 6857947"/>
              <a:gd name="connsiteX921" fmla="*/ 3768941 w 12191906"/>
              <a:gd name="connsiteY921" fmla="*/ 3181696 h 6857947"/>
              <a:gd name="connsiteX922" fmla="*/ 3768649 w 12191906"/>
              <a:gd name="connsiteY922" fmla="*/ 3180300 h 6857947"/>
              <a:gd name="connsiteX923" fmla="*/ 3769325 w 12191906"/>
              <a:gd name="connsiteY923" fmla="*/ 3178650 h 6857947"/>
              <a:gd name="connsiteX924" fmla="*/ 3760789 w 12191906"/>
              <a:gd name="connsiteY924" fmla="*/ 3167981 h 6857947"/>
              <a:gd name="connsiteX925" fmla="*/ 3900341 w 12191906"/>
              <a:gd name="connsiteY925" fmla="*/ 3155650 h 6857947"/>
              <a:gd name="connsiteX926" fmla="*/ 3908038 w 12191906"/>
              <a:gd name="connsiteY926" fmla="*/ 3175232 h 6857947"/>
              <a:gd name="connsiteX927" fmla="*/ 3900645 w 12191906"/>
              <a:gd name="connsiteY927" fmla="*/ 3192681 h 6857947"/>
              <a:gd name="connsiteX928" fmla="*/ 3900341 w 12191906"/>
              <a:gd name="connsiteY928" fmla="*/ 3155650 h 6857947"/>
              <a:gd name="connsiteX929" fmla="*/ 2534095 w 12191906"/>
              <a:gd name="connsiteY929" fmla="*/ 3153522 h 6857947"/>
              <a:gd name="connsiteX930" fmla="*/ 2523046 w 12191906"/>
              <a:gd name="connsiteY930" fmla="*/ 3159388 h 6857947"/>
              <a:gd name="connsiteX931" fmla="*/ 2535162 w 12191906"/>
              <a:gd name="connsiteY931" fmla="*/ 3186740 h 6857947"/>
              <a:gd name="connsiteX932" fmla="*/ 2539124 w 12191906"/>
              <a:gd name="connsiteY932" fmla="*/ 3180264 h 6857947"/>
              <a:gd name="connsiteX933" fmla="*/ 2534095 w 12191906"/>
              <a:gd name="connsiteY933" fmla="*/ 3153522 h 6857947"/>
              <a:gd name="connsiteX934" fmla="*/ 2534019 w 12191906"/>
              <a:gd name="connsiteY934" fmla="*/ 3153216 h 6857947"/>
              <a:gd name="connsiteX935" fmla="*/ 2534095 w 12191906"/>
              <a:gd name="connsiteY935" fmla="*/ 3153445 h 6857947"/>
              <a:gd name="connsiteX936" fmla="*/ 2534248 w 12191906"/>
              <a:gd name="connsiteY936" fmla="*/ 3153367 h 6857947"/>
              <a:gd name="connsiteX937" fmla="*/ 2534019 w 12191906"/>
              <a:gd name="connsiteY937" fmla="*/ 3153216 h 6857947"/>
              <a:gd name="connsiteX938" fmla="*/ 3782152 w 12191906"/>
              <a:gd name="connsiteY938" fmla="*/ 3152741 h 6857947"/>
              <a:gd name="connsiteX939" fmla="*/ 3773086 w 12191906"/>
              <a:gd name="connsiteY939" fmla="*/ 3154424 h 6857947"/>
              <a:gd name="connsiteX940" fmla="*/ 3773977 w 12191906"/>
              <a:gd name="connsiteY940" fmla="*/ 3159218 h 6857947"/>
              <a:gd name="connsiteX941" fmla="*/ 3783041 w 12191906"/>
              <a:gd name="connsiteY941" fmla="*/ 3157534 h 6857947"/>
              <a:gd name="connsiteX942" fmla="*/ 3782152 w 12191906"/>
              <a:gd name="connsiteY942" fmla="*/ 3152741 h 6857947"/>
              <a:gd name="connsiteX943" fmla="*/ 2538133 w 12191906"/>
              <a:gd name="connsiteY943" fmla="*/ 3140264 h 6857947"/>
              <a:gd name="connsiteX944" fmla="*/ 2535314 w 12191906"/>
              <a:gd name="connsiteY944" fmla="*/ 3152911 h 6857947"/>
              <a:gd name="connsiteX945" fmla="*/ 2534171 w 12191906"/>
              <a:gd name="connsiteY945" fmla="*/ 3153522 h 6857947"/>
              <a:gd name="connsiteX946" fmla="*/ 2536228 w 12191906"/>
              <a:gd name="connsiteY946" fmla="*/ 3155807 h 6857947"/>
              <a:gd name="connsiteX947" fmla="*/ 2541867 w 12191906"/>
              <a:gd name="connsiteY947" fmla="*/ 3144302 h 6857947"/>
              <a:gd name="connsiteX948" fmla="*/ 2538133 w 12191906"/>
              <a:gd name="connsiteY948" fmla="*/ 3140264 h 6857947"/>
              <a:gd name="connsiteX949" fmla="*/ 3902170 w 12191906"/>
              <a:gd name="connsiteY949" fmla="*/ 3111762 h 6857947"/>
              <a:gd name="connsiteX950" fmla="*/ 3905904 w 12191906"/>
              <a:gd name="connsiteY950" fmla="*/ 3115799 h 6857947"/>
              <a:gd name="connsiteX951" fmla="*/ 3900417 w 12191906"/>
              <a:gd name="connsiteY951" fmla="*/ 3127307 h 6857947"/>
              <a:gd name="connsiteX952" fmla="*/ 3899350 w 12191906"/>
              <a:gd name="connsiteY952" fmla="*/ 3126160 h 6857947"/>
              <a:gd name="connsiteX953" fmla="*/ 3902018 w 12191906"/>
              <a:gd name="connsiteY953" fmla="*/ 3140489 h 6857947"/>
              <a:gd name="connsiteX954" fmla="*/ 3918631 w 12191906"/>
              <a:gd name="connsiteY954" fmla="*/ 3137441 h 6857947"/>
              <a:gd name="connsiteX955" fmla="*/ 3920995 w 12191906"/>
              <a:gd name="connsiteY955" fmla="*/ 3146888 h 6857947"/>
              <a:gd name="connsiteX956" fmla="*/ 3904609 w 12191906"/>
              <a:gd name="connsiteY956" fmla="*/ 3154888 h 6857947"/>
              <a:gd name="connsiteX957" fmla="*/ 3901941 w 12191906"/>
              <a:gd name="connsiteY957" fmla="*/ 3140412 h 6857947"/>
              <a:gd name="connsiteX958" fmla="*/ 3892567 w 12191906"/>
              <a:gd name="connsiteY958" fmla="*/ 3132106 h 6857947"/>
              <a:gd name="connsiteX959" fmla="*/ 3899121 w 12191906"/>
              <a:gd name="connsiteY959" fmla="*/ 3126010 h 6857947"/>
              <a:gd name="connsiteX960" fmla="*/ 3898055 w 12191906"/>
              <a:gd name="connsiteY960" fmla="*/ 3124789 h 6857947"/>
              <a:gd name="connsiteX961" fmla="*/ 3902170 w 12191906"/>
              <a:gd name="connsiteY961" fmla="*/ 3111762 h 6857947"/>
              <a:gd name="connsiteX962" fmla="*/ 3858425 w 12191906"/>
              <a:gd name="connsiteY962" fmla="*/ 3108484 h 6857947"/>
              <a:gd name="connsiteX963" fmla="*/ 3859339 w 12191906"/>
              <a:gd name="connsiteY963" fmla="*/ 3113285 h 6857947"/>
              <a:gd name="connsiteX964" fmla="*/ 3850269 w 12191906"/>
              <a:gd name="connsiteY964" fmla="*/ 3114962 h 6857947"/>
              <a:gd name="connsiteX965" fmla="*/ 3849355 w 12191906"/>
              <a:gd name="connsiteY965" fmla="*/ 3110160 h 6857947"/>
              <a:gd name="connsiteX966" fmla="*/ 3858425 w 12191906"/>
              <a:gd name="connsiteY966" fmla="*/ 3108484 h 6857947"/>
              <a:gd name="connsiteX967" fmla="*/ 2560410 w 12191906"/>
              <a:gd name="connsiteY967" fmla="*/ 3104723 h 6857947"/>
              <a:gd name="connsiteX968" fmla="*/ 2557413 w 12191906"/>
              <a:gd name="connsiteY968" fmla="*/ 3105279 h 6857947"/>
              <a:gd name="connsiteX969" fmla="*/ 2560097 w 12191906"/>
              <a:gd name="connsiteY969" fmla="*/ 3119740 h 6857947"/>
              <a:gd name="connsiteX970" fmla="*/ 2563094 w 12191906"/>
              <a:gd name="connsiteY970" fmla="*/ 3119185 h 6857947"/>
              <a:gd name="connsiteX971" fmla="*/ 2560410 w 12191906"/>
              <a:gd name="connsiteY971" fmla="*/ 3104723 h 6857947"/>
              <a:gd name="connsiteX972" fmla="*/ 2177044 w 12191906"/>
              <a:gd name="connsiteY972" fmla="*/ 3103280 h 6857947"/>
              <a:gd name="connsiteX973" fmla="*/ 2169500 w 12191906"/>
              <a:gd name="connsiteY973" fmla="*/ 3106328 h 6857947"/>
              <a:gd name="connsiteX974" fmla="*/ 2177425 w 12191906"/>
              <a:gd name="connsiteY974" fmla="*/ 3129264 h 6857947"/>
              <a:gd name="connsiteX975" fmla="*/ 2181541 w 12191906"/>
              <a:gd name="connsiteY975" fmla="*/ 3127359 h 6857947"/>
              <a:gd name="connsiteX976" fmla="*/ 2177044 w 12191906"/>
              <a:gd name="connsiteY976" fmla="*/ 3103280 h 6857947"/>
              <a:gd name="connsiteX977" fmla="*/ 2453834 w 12191906"/>
              <a:gd name="connsiteY977" fmla="*/ 3069657 h 6857947"/>
              <a:gd name="connsiteX978" fmla="*/ 2444770 w 12191906"/>
              <a:gd name="connsiteY978" fmla="*/ 3071341 h 6857947"/>
              <a:gd name="connsiteX979" fmla="*/ 2445675 w 12191906"/>
              <a:gd name="connsiteY979" fmla="*/ 3076212 h 6857947"/>
              <a:gd name="connsiteX980" fmla="*/ 2454739 w 12191906"/>
              <a:gd name="connsiteY980" fmla="*/ 3074525 h 6857947"/>
              <a:gd name="connsiteX981" fmla="*/ 2453834 w 12191906"/>
              <a:gd name="connsiteY981" fmla="*/ 3069657 h 6857947"/>
              <a:gd name="connsiteX982" fmla="*/ 3930289 w 12191906"/>
              <a:gd name="connsiteY982" fmla="*/ 3061545 h 6857947"/>
              <a:gd name="connsiteX983" fmla="*/ 3933949 w 12191906"/>
              <a:gd name="connsiteY983" fmla="*/ 3065584 h 6857947"/>
              <a:gd name="connsiteX984" fmla="*/ 3928461 w 12191906"/>
              <a:gd name="connsiteY984" fmla="*/ 3077090 h 6857947"/>
              <a:gd name="connsiteX985" fmla="*/ 3927242 w 12191906"/>
              <a:gd name="connsiteY985" fmla="*/ 3075794 h 6857947"/>
              <a:gd name="connsiteX986" fmla="*/ 3929755 w 12191906"/>
              <a:gd name="connsiteY986" fmla="*/ 3086920 h 6857947"/>
              <a:gd name="connsiteX987" fmla="*/ 3912838 w 12191906"/>
              <a:gd name="connsiteY987" fmla="*/ 3092481 h 6857947"/>
              <a:gd name="connsiteX988" fmla="*/ 3910324 w 12191906"/>
              <a:gd name="connsiteY988" fmla="*/ 3083262 h 6857947"/>
              <a:gd name="connsiteX989" fmla="*/ 3926404 w 12191906"/>
              <a:gd name="connsiteY989" fmla="*/ 3074804 h 6857947"/>
              <a:gd name="connsiteX990" fmla="*/ 3926175 w 12191906"/>
              <a:gd name="connsiteY990" fmla="*/ 3074577 h 6857947"/>
              <a:gd name="connsiteX991" fmla="*/ 3930289 w 12191906"/>
              <a:gd name="connsiteY991" fmla="*/ 3061545 h 6857947"/>
              <a:gd name="connsiteX992" fmla="*/ 3904761 w 12191906"/>
              <a:gd name="connsiteY992" fmla="*/ 3054917 h 6857947"/>
              <a:gd name="connsiteX993" fmla="*/ 3905676 w 12191906"/>
              <a:gd name="connsiteY993" fmla="*/ 3059794 h 6857947"/>
              <a:gd name="connsiteX994" fmla="*/ 3896607 w 12191906"/>
              <a:gd name="connsiteY994" fmla="*/ 3061469 h 6857947"/>
              <a:gd name="connsiteX995" fmla="*/ 3895692 w 12191906"/>
              <a:gd name="connsiteY995" fmla="*/ 3056593 h 6857947"/>
              <a:gd name="connsiteX996" fmla="*/ 3904761 w 12191906"/>
              <a:gd name="connsiteY996" fmla="*/ 3054917 h 6857947"/>
              <a:gd name="connsiteX997" fmla="*/ 2185811 w 12191906"/>
              <a:gd name="connsiteY997" fmla="*/ 3053447 h 6857947"/>
              <a:gd name="connsiteX998" fmla="*/ 2163104 w 12191906"/>
              <a:gd name="connsiteY998" fmla="*/ 3063353 h 6857947"/>
              <a:gd name="connsiteX999" fmla="*/ 2164933 w 12191906"/>
              <a:gd name="connsiteY999" fmla="*/ 3070591 h 6857947"/>
              <a:gd name="connsiteX1000" fmla="*/ 2189011 w 12191906"/>
              <a:gd name="connsiteY1000" fmla="*/ 3066096 h 6857947"/>
              <a:gd name="connsiteX1001" fmla="*/ 2185811 w 12191906"/>
              <a:gd name="connsiteY1001" fmla="*/ 3053447 h 6857947"/>
              <a:gd name="connsiteX1002" fmla="*/ 3769883 w 12191906"/>
              <a:gd name="connsiteY1002" fmla="*/ 3035032 h 6857947"/>
              <a:gd name="connsiteX1003" fmla="*/ 3760819 w 12191906"/>
              <a:gd name="connsiteY1003" fmla="*/ 3036720 h 6857947"/>
              <a:gd name="connsiteX1004" fmla="*/ 3761723 w 12191906"/>
              <a:gd name="connsiteY1004" fmla="*/ 3041591 h 6857947"/>
              <a:gd name="connsiteX1005" fmla="*/ 3770787 w 12191906"/>
              <a:gd name="connsiteY1005" fmla="*/ 3039905 h 6857947"/>
              <a:gd name="connsiteX1006" fmla="*/ 3769883 w 12191906"/>
              <a:gd name="connsiteY1006" fmla="*/ 3035032 h 6857947"/>
              <a:gd name="connsiteX1007" fmla="*/ 2166905 w 12191906"/>
              <a:gd name="connsiteY1007" fmla="*/ 2969320 h 6857947"/>
              <a:gd name="connsiteX1008" fmla="*/ 2164924 w 12191906"/>
              <a:gd name="connsiteY1008" fmla="*/ 2974425 h 6857947"/>
              <a:gd name="connsiteX1009" fmla="*/ 2175286 w 12191906"/>
              <a:gd name="connsiteY1009" fmla="*/ 2979834 h 6857947"/>
              <a:gd name="connsiteX1010" fmla="*/ 2174067 w 12191906"/>
              <a:gd name="connsiteY1010" fmla="*/ 2982883 h 6857947"/>
              <a:gd name="connsiteX1011" fmla="*/ 2174229 w 12191906"/>
              <a:gd name="connsiteY1011" fmla="*/ 2983086 h 6857947"/>
              <a:gd name="connsiteX1012" fmla="*/ 2174219 w 12191906"/>
              <a:gd name="connsiteY1012" fmla="*/ 2983112 h 6857947"/>
              <a:gd name="connsiteX1013" fmla="*/ 2174271 w 12191906"/>
              <a:gd name="connsiteY1013" fmla="*/ 2983138 h 6857947"/>
              <a:gd name="connsiteX1014" fmla="*/ 2182601 w 12191906"/>
              <a:gd name="connsiteY1014" fmla="*/ 2993552 h 6857947"/>
              <a:gd name="connsiteX1015" fmla="*/ 2184584 w 12191906"/>
              <a:gd name="connsiteY1015" fmla="*/ 2988446 h 6857947"/>
              <a:gd name="connsiteX1016" fmla="*/ 2174271 w 12191906"/>
              <a:gd name="connsiteY1016" fmla="*/ 2983138 h 6857947"/>
              <a:gd name="connsiteX1017" fmla="*/ 2174229 w 12191906"/>
              <a:gd name="connsiteY1017" fmla="*/ 2983086 h 6857947"/>
              <a:gd name="connsiteX1018" fmla="*/ 2175439 w 12191906"/>
              <a:gd name="connsiteY1018" fmla="*/ 2979987 h 6857947"/>
              <a:gd name="connsiteX1019" fmla="*/ 2166905 w 12191906"/>
              <a:gd name="connsiteY1019" fmla="*/ 2969320 h 6857947"/>
              <a:gd name="connsiteX1020" fmla="*/ 3781207 w 12191906"/>
              <a:gd name="connsiteY1020" fmla="*/ 2967197 h 6857947"/>
              <a:gd name="connsiteX1021" fmla="*/ 3779303 w 12191906"/>
              <a:gd name="connsiteY1021" fmla="*/ 3013907 h 6857947"/>
              <a:gd name="connsiteX1022" fmla="*/ 3781207 w 12191906"/>
              <a:gd name="connsiteY1022" fmla="*/ 2967197 h 6857947"/>
              <a:gd name="connsiteX1023" fmla="*/ 3792280 w 12191906"/>
              <a:gd name="connsiteY1023" fmla="*/ 2920967 h 6857947"/>
              <a:gd name="connsiteX1024" fmla="*/ 3789283 w 12191906"/>
              <a:gd name="connsiteY1024" fmla="*/ 2921523 h 6857947"/>
              <a:gd name="connsiteX1025" fmla="*/ 3791982 w 12191906"/>
              <a:gd name="connsiteY1025" fmla="*/ 2936058 h 6857947"/>
              <a:gd name="connsiteX1026" fmla="*/ 3794979 w 12191906"/>
              <a:gd name="connsiteY1026" fmla="*/ 2935500 h 6857947"/>
              <a:gd name="connsiteX1027" fmla="*/ 3792280 w 12191906"/>
              <a:gd name="connsiteY1027" fmla="*/ 2920967 h 6857947"/>
              <a:gd name="connsiteX1028" fmla="*/ 2939867 w 12191906"/>
              <a:gd name="connsiteY1028" fmla="*/ 2916854 h 6857947"/>
              <a:gd name="connsiteX1029" fmla="*/ 2924778 w 12191906"/>
              <a:gd name="connsiteY1029" fmla="*/ 2919673 h 6857947"/>
              <a:gd name="connsiteX1030" fmla="*/ 2927600 w 12191906"/>
              <a:gd name="connsiteY1030" fmla="*/ 2931940 h 6857947"/>
              <a:gd name="connsiteX1031" fmla="*/ 2941773 w 12191906"/>
              <a:gd name="connsiteY1031" fmla="*/ 2923864 h 6857947"/>
              <a:gd name="connsiteX1032" fmla="*/ 2939867 w 12191906"/>
              <a:gd name="connsiteY1032" fmla="*/ 2916854 h 6857947"/>
              <a:gd name="connsiteX1033" fmla="*/ 3813670 w 12191906"/>
              <a:gd name="connsiteY1033" fmla="*/ 2889703 h 6857947"/>
              <a:gd name="connsiteX1034" fmla="*/ 3810469 w 12191906"/>
              <a:gd name="connsiteY1034" fmla="*/ 2896332 h 6857947"/>
              <a:gd name="connsiteX1035" fmla="*/ 3814204 w 12191906"/>
              <a:gd name="connsiteY1035" fmla="*/ 2900371 h 6857947"/>
              <a:gd name="connsiteX1036" fmla="*/ 3813670 w 12191906"/>
              <a:gd name="connsiteY1036" fmla="*/ 2889703 h 6857947"/>
              <a:gd name="connsiteX1037" fmla="*/ 2243431 w 12191906"/>
              <a:gd name="connsiteY1037" fmla="*/ 2863769 h 6857947"/>
              <a:gd name="connsiteX1038" fmla="*/ 2240435 w 12191906"/>
              <a:gd name="connsiteY1038" fmla="*/ 2864325 h 6857947"/>
              <a:gd name="connsiteX1039" fmla="*/ 2243135 w 12191906"/>
              <a:gd name="connsiteY1039" fmla="*/ 2878860 h 6857947"/>
              <a:gd name="connsiteX1040" fmla="*/ 2246132 w 12191906"/>
              <a:gd name="connsiteY1040" fmla="*/ 2878303 h 6857947"/>
              <a:gd name="connsiteX1041" fmla="*/ 2243431 w 12191906"/>
              <a:gd name="connsiteY1041" fmla="*/ 2863769 h 6857947"/>
              <a:gd name="connsiteX1042" fmla="*/ 3820300 w 12191906"/>
              <a:gd name="connsiteY1042" fmla="*/ 2855487 h 6857947"/>
              <a:gd name="connsiteX1043" fmla="*/ 3813660 w 12191906"/>
              <a:gd name="connsiteY1043" fmla="*/ 2860507 h 6857947"/>
              <a:gd name="connsiteX1044" fmla="*/ 3816097 w 12191906"/>
              <a:gd name="connsiteY1044" fmla="*/ 2879554 h 6857947"/>
              <a:gd name="connsiteX1045" fmla="*/ 3800335 w 12191906"/>
              <a:gd name="connsiteY1045" fmla="*/ 2861736 h 6857947"/>
              <a:gd name="connsiteX1046" fmla="*/ 3813746 w 12191906"/>
              <a:gd name="connsiteY1046" fmla="*/ 2889702 h 6857947"/>
              <a:gd name="connsiteX1047" fmla="*/ 3816108 w 12191906"/>
              <a:gd name="connsiteY1047" fmla="*/ 2884825 h 6857947"/>
              <a:gd name="connsiteX1048" fmla="*/ 3818395 w 12191906"/>
              <a:gd name="connsiteY1048" fmla="*/ 2887339 h 6857947"/>
              <a:gd name="connsiteX1049" fmla="*/ 3816142 w 12191906"/>
              <a:gd name="connsiteY1049" fmla="*/ 2879683 h 6857947"/>
              <a:gd name="connsiteX1050" fmla="*/ 3824872 w 12191906"/>
              <a:gd name="connsiteY1050" fmla="*/ 2889627 h 6857947"/>
              <a:gd name="connsiteX1051" fmla="*/ 3820300 w 12191906"/>
              <a:gd name="connsiteY1051" fmla="*/ 2855487 h 6857947"/>
              <a:gd name="connsiteX1052" fmla="*/ 2436719 w 12191906"/>
              <a:gd name="connsiteY1052" fmla="*/ 2842930 h 6857947"/>
              <a:gd name="connsiteX1053" fmla="*/ 2433723 w 12191906"/>
              <a:gd name="connsiteY1053" fmla="*/ 2843487 h 6857947"/>
              <a:gd name="connsiteX1054" fmla="*/ 2436409 w 12191906"/>
              <a:gd name="connsiteY1054" fmla="*/ 2857948 h 6857947"/>
              <a:gd name="connsiteX1055" fmla="*/ 2439407 w 12191906"/>
              <a:gd name="connsiteY1055" fmla="*/ 2857391 h 6857947"/>
              <a:gd name="connsiteX1056" fmla="*/ 2436719 w 12191906"/>
              <a:gd name="connsiteY1056" fmla="*/ 2842930 h 6857947"/>
              <a:gd name="connsiteX1057" fmla="*/ 3838894 w 12191906"/>
              <a:gd name="connsiteY1057" fmla="*/ 2805728 h 6857947"/>
              <a:gd name="connsiteX1058" fmla="*/ 3833332 w 12191906"/>
              <a:gd name="connsiteY1058" fmla="*/ 2817158 h 6857947"/>
              <a:gd name="connsiteX1059" fmla="*/ 3837066 w 12191906"/>
              <a:gd name="connsiteY1059" fmla="*/ 2821198 h 6857947"/>
              <a:gd name="connsiteX1060" fmla="*/ 3840570 w 12191906"/>
              <a:gd name="connsiteY1060" fmla="*/ 2807635 h 6857947"/>
              <a:gd name="connsiteX1061" fmla="*/ 3838894 w 12191906"/>
              <a:gd name="connsiteY1061" fmla="*/ 2805728 h 6857947"/>
              <a:gd name="connsiteX1062" fmla="*/ 3731768 w 12191906"/>
              <a:gd name="connsiteY1062" fmla="*/ 2797214 h 6857947"/>
              <a:gd name="connsiteX1063" fmla="*/ 3728773 w 12191906"/>
              <a:gd name="connsiteY1063" fmla="*/ 2797770 h 6857947"/>
              <a:gd name="connsiteX1064" fmla="*/ 3731472 w 12191906"/>
              <a:gd name="connsiteY1064" fmla="*/ 2812304 h 6857947"/>
              <a:gd name="connsiteX1065" fmla="*/ 3734469 w 12191906"/>
              <a:gd name="connsiteY1065" fmla="*/ 2811747 h 6857947"/>
              <a:gd name="connsiteX1066" fmla="*/ 3731768 w 12191906"/>
              <a:gd name="connsiteY1066" fmla="*/ 2797214 h 6857947"/>
              <a:gd name="connsiteX1067" fmla="*/ 3762869 w 12191906"/>
              <a:gd name="connsiteY1067" fmla="*/ 2796513 h 6857947"/>
              <a:gd name="connsiteX1068" fmla="*/ 3753805 w 12191906"/>
              <a:gd name="connsiteY1068" fmla="*/ 2798197 h 6857947"/>
              <a:gd name="connsiteX1069" fmla="*/ 3754709 w 12191906"/>
              <a:gd name="connsiteY1069" fmla="*/ 2803065 h 6857947"/>
              <a:gd name="connsiteX1070" fmla="*/ 3763773 w 12191906"/>
              <a:gd name="connsiteY1070" fmla="*/ 2801384 h 6857947"/>
              <a:gd name="connsiteX1071" fmla="*/ 3762869 w 12191906"/>
              <a:gd name="connsiteY1071" fmla="*/ 2796513 h 6857947"/>
              <a:gd name="connsiteX1072" fmla="*/ 3782166 w 12191906"/>
              <a:gd name="connsiteY1072" fmla="*/ 2747968 h 6857947"/>
              <a:gd name="connsiteX1073" fmla="*/ 3773100 w 12191906"/>
              <a:gd name="connsiteY1073" fmla="*/ 2749651 h 6857947"/>
              <a:gd name="connsiteX1074" fmla="*/ 3774006 w 12191906"/>
              <a:gd name="connsiteY1074" fmla="*/ 2754526 h 6857947"/>
              <a:gd name="connsiteX1075" fmla="*/ 3783070 w 12191906"/>
              <a:gd name="connsiteY1075" fmla="*/ 2752836 h 6857947"/>
              <a:gd name="connsiteX1076" fmla="*/ 3782166 w 12191906"/>
              <a:gd name="connsiteY1076" fmla="*/ 2747968 h 6857947"/>
              <a:gd name="connsiteX1077" fmla="*/ 3939656 w 12191906"/>
              <a:gd name="connsiteY1077" fmla="*/ 2746306 h 6857947"/>
              <a:gd name="connsiteX1078" fmla="*/ 3944155 w 12191906"/>
              <a:gd name="connsiteY1078" fmla="*/ 2770388 h 6857947"/>
              <a:gd name="connsiteX1079" fmla="*/ 3939886 w 12191906"/>
              <a:gd name="connsiteY1079" fmla="*/ 2772138 h 6857947"/>
              <a:gd name="connsiteX1080" fmla="*/ 3932041 w 12191906"/>
              <a:gd name="connsiteY1080" fmla="*/ 2748515 h 6857947"/>
              <a:gd name="connsiteX1081" fmla="*/ 3939656 w 12191906"/>
              <a:gd name="connsiteY1081" fmla="*/ 2746306 h 6857947"/>
              <a:gd name="connsiteX1082" fmla="*/ 2289284 w 12191906"/>
              <a:gd name="connsiteY1082" fmla="*/ 2740284 h 6857947"/>
              <a:gd name="connsiteX1083" fmla="*/ 2280219 w 12191906"/>
              <a:gd name="connsiteY1083" fmla="*/ 2741968 h 6857947"/>
              <a:gd name="connsiteX1084" fmla="*/ 2281109 w 12191906"/>
              <a:gd name="connsiteY1084" fmla="*/ 2746763 h 6857947"/>
              <a:gd name="connsiteX1085" fmla="*/ 2290174 w 12191906"/>
              <a:gd name="connsiteY1085" fmla="*/ 2745080 h 6857947"/>
              <a:gd name="connsiteX1086" fmla="*/ 2289284 w 12191906"/>
              <a:gd name="connsiteY1086" fmla="*/ 2740284 h 6857947"/>
              <a:gd name="connsiteX1087" fmla="*/ 2104418 w 12191906"/>
              <a:gd name="connsiteY1087" fmla="*/ 2619677 h 6857947"/>
              <a:gd name="connsiteX1088" fmla="*/ 2101422 w 12191906"/>
              <a:gd name="connsiteY1088" fmla="*/ 2620232 h 6857947"/>
              <a:gd name="connsiteX1089" fmla="*/ 2104120 w 12191906"/>
              <a:gd name="connsiteY1089" fmla="*/ 2634766 h 6857947"/>
              <a:gd name="connsiteX1090" fmla="*/ 2107116 w 12191906"/>
              <a:gd name="connsiteY1090" fmla="*/ 2634209 h 6857947"/>
              <a:gd name="connsiteX1091" fmla="*/ 2104418 w 12191906"/>
              <a:gd name="connsiteY1091" fmla="*/ 2619677 h 6857947"/>
              <a:gd name="connsiteX1092" fmla="*/ 2271426 w 12191906"/>
              <a:gd name="connsiteY1092" fmla="*/ 2592470 h 6857947"/>
              <a:gd name="connsiteX1093" fmla="*/ 2253296 w 12191906"/>
              <a:gd name="connsiteY1093" fmla="*/ 2595838 h 6857947"/>
              <a:gd name="connsiteX1094" fmla="*/ 2254647 w 12191906"/>
              <a:gd name="connsiteY1094" fmla="*/ 2603105 h 6857947"/>
              <a:gd name="connsiteX1095" fmla="*/ 2272776 w 12191906"/>
              <a:gd name="connsiteY1095" fmla="*/ 2599735 h 6857947"/>
              <a:gd name="connsiteX1096" fmla="*/ 2271426 w 12191906"/>
              <a:gd name="connsiteY1096" fmla="*/ 2592470 h 6857947"/>
              <a:gd name="connsiteX1097" fmla="*/ 3741674 w 12191906"/>
              <a:gd name="connsiteY1097" fmla="*/ 2530620 h 6857947"/>
              <a:gd name="connsiteX1098" fmla="*/ 3732610 w 12191906"/>
              <a:gd name="connsiteY1098" fmla="*/ 2532300 h 6857947"/>
              <a:gd name="connsiteX1099" fmla="*/ 3733496 w 12191906"/>
              <a:gd name="connsiteY1099" fmla="*/ 2537095 h 6857947"/>
              <a:gd name="connsiteX1100" fmla="*/ 3742564 w 12191906"/>
              <a:gd name="connsiteY1100" fmla="*/ 2535415 h 6857947"/>
              <a:gd name="connsiteX1101" fmla="*/ 3741674 w 12191906"/>
              <a:gd name="connsiteY1101" fmla="*/ 2530620 h 6857947"/>
              <a:gd name="connsiteX1102" fmla="*/ 3016449 w 12191906"/>
              <a:gd name="connsiteY1102" fmla="*/ 2513947 h 6857947"/>
              <a:gd name="connsiteX1103" fmla="*/ 2998320 w 12191906"/>
              <a:gd name="connsiteY1103" fmla="*/ 2517314 h 6857947"/>
              <a:gd name="connsiteX1104" fmla="*/ 2999671 w 12191906"/>
              <a:gd name="connsiteY1104" fmla="*/ 2524587 h 6857947"/>
              <a:gd name="connsiteX1105" fmla="*/ 3017800 w 12191906"/>
              <a:gd name="connsiteY1105" fmla="*/ 2521210 h 6857947"/>
              <a:gd name="connsiteX1106" fmla="*/ 3016449 w 12191906"/>
              <a:gd name="connsiteY1106" fmla="*/ 2513947 h 6857947"/>
              <a:gd name="connsiteX1107" fmla="*/ 3751920 w 12191906"/>
              <a:gd name="connsiteY1107" fmla="*/ 2483605 h 6857947"/>
              <a:gd name="connsiteX1108" fmla="*/ 3742856 w 12191906"/>
              <a:gd name="connsiteY1108" fmla="*/ 2485289 h 6857947"/>
              <a:gd name="connsiteX1109" fmla="*/ 3743747 w 12191906"/>
              <a:gd name="connsiteY1109" fmla="*/ 2490084 h 6857947"/>
              <a:gd name="connsiteX1110" fmla="*/ 3752811 w 12191906"/>
              <a:gd name="connsiteY1110" fmla="*/ 2488400 h 6857947"/>
              <a:gd name="connsiteX1111" fmla="*/ 3751920 w 12191906"/>
              <a:gd name="connsiteY1111" fmla="*/ 2483605 h 6857947"/>
              <a:gd name="connsiteX1112" fmla="*/ 2131858 w 12191906"/>
              <a:gd name="connsiteY1112" fmla="*/ 2464692 h 6857947"/>
              <a:gd name="connsiteX1113" fmla="*/ 2128859 w 12191906"/>
              <a:gd name="connsiteY1113" fmla="*/ 2465248 h 6857947"/>
              <a:gd name="connsiteX1114" fmla="*/ 2131561 w 12191906"/>
              <a:gd name="connsiteY1114" fmla="*/ 2479785 h 6857947"/>
              <a:gd name="connsiteX1115" fmla="*/ 2134560 w 12191906"/>
              <a:gd name="connsiteY1115" fmla="*/ 2479227 h 6857947"/>
              <a:gd name="connsiteX1116" fmla="*/ 2131858 w 12191906"/>
              <a:gd name="connsiteY1116" fmla="*/ 2464692 h 6857947"/>
              <a:gd name="connsiteX1117" fmla="*/ 3854609 w 12191906"/>
              <a:gd name="connsiteY1117" fmla="*/ 2460942 h 6857947"/>
              <a:gd name="connsiteX1118" fmla="*/ 3852627 w 12191906"/>
              <a:gd name="connsiteY1118" fmla="*/ 2466048 h 6857947"/>
              <a:gd name="connsiteX1119" fmla="*/ 3862153 w 12191906"/>
              <a:gd name="connsiteY1119" fmla="*/ 2473975 h 6857947"/>
              <a:gd name="connsiteX1120" fmla="*/ 3863067 w 12191906"/>
              <a:gd name="connsiteY1120" fmla="*/ 2471611 h 6857947"/>
              <a:gd name="connsiteX1121" fmla="*/ 3854609 w 12191906"/>
              <a:gd name="connsiteY1121" fmla="*/ 2460942 h 6857947"/>
              <a:gd name="connsiteX1122" fmla="*/ 2156314 w 12191906"/>
              <a:gd name="connsiteY1122" fmla="*/ 2445242 h 6857947"/>
              <a:gd name="connsiteX1123" fmla="*/ 2153317 w 12191906"/>
              <a:gd name="connsiteY1123" fmla="*/ 2445799 h 6857947"/>
              <a:gd name="connsiteX1124" fmla="*/ 2156003 w 12191906"/>
              <a:gd name="connsiteY1124" fmla="*/ 2460259 h 6857947"/>
              <a:gd name="connsiteX1125" fmla="*/ 2159000 w 12191906"/>
              <a:gd name="connsiteY1125" fmla="*/ 2459703 h 6857947"/>
              <a:gd name="connsiteX1126" fmla="*/ 2156314 w 12191906"/>
              <a:gd name="connsiteY1126" fmla="*/ 2445242 h 6857947"/>
              <a:gd name="connsiteX1127" fmla="*/ 2148271 w 12191906"/>
              <a:gd name="connsiteY1127" fmla="*/ 2401521 h 6857947"/>
              <a:gd name="connsiteX1128" fmla="*/ 2145276 w 12191906"/>
              <a:gd name="connsiteY1128" fmla="*/ 2402077 h 6857947"/>
              <a:gd name="connsiteX1129" fmla="*/ 2147978 w 12191906"/>
              <a:gd name="connsiteY1129" fmla="*/ 2416612 h 6857947"/>
              <a:gd name="connsiteX1130" fmla="*/ 2150974 w 12191906"/>
              <a:gd name="connsiteY1130" fmla="*/ 2416055 h 6857947"/>
              <a:gd name="connsiteX1131" fmla="*/ 2148271 w 12191906"/>
              <a:gd name="connsiteY1131" fmla="*/ 2401521 h 6857947"/>
              <a:gd name="connsiteX1132" fmla="*/ 2986124 w 12191906"/>
              <a:gd name="connsiteY1132" fmla="*/ 2400923 h 6857947"/>
              <a:gd name="connsiteX1133" fmla="*/ 2977060 w 12191906"/>
              <a:gd name="connsiteY1133" fmla="*/ 2402610 h 6857947"/>
              <a:gd name="connsiteX1134" fmla="*/ 2977966 w 12191906"/>
              <a:gd name="connsiteY1134" fmla="*/ 2407480 h 6857947"/>
              <a:gd name="connsiteX1135" fmla="*/ 2987030 w 12191906"/>
              <a:gd name="connsiteY1135" fmla="*/ 2405792 h 6857947"/>
              <a:gd name="connsiteX1136" fmla="*/ 2986124 w 12191906"/>
              <a:gd name="connsiteY1136" fmla="*/ 2400923 h 6857947"/>
              <a:gd name="connsiteX1137" fmla="*/ 3807976 w 12191906"/>
              <a:gd name="connsiteY1137" fmla="*/ 2381902 h 6857947"/>
              <a:gd name="connsiteX1138" fmla="*/ 3789846 w 12191906"/>
              <a:gd name="connsiteY1138" fmla="*/ 2385268 h 6857947"/>
              <a:gd name="connsiteX1139" fmla="*/ 3791181 w 12191906"/>
              <a:gd name="connsiteY1139" fmla="*/ 2392462 h 6857947"/>
              <a:gd name="connsiteX1140" fmla="*/ 3809312 w 12191906"/>
              <a:gd name="connsiteY1140" fmla="*/ 2389095 h 6857947"/>
              <a:gd name="connsiteX1141" fmla="*/ 3807976 w 12191906"/>
              <a:gd name="connsiteY1141" fmla="*/ 2381902 h 6857947"/>
              <a:gd name="connsiteX1142" fmla="*/ 2443940 w 12191906"/>
              <a:gd name="connsiteY1142" fmla="*/ 2376742 h 6857947"/>
              <a:gd name="connsiteX1143" fmla="*/ 2440944 w 12191906"/>
              <a:gd name="connsiteY1143" fmla="*/ 2377298 h 6857947"/>
              <a:gd name="connsiteX1144" fmla="*/ 2443643 w 12191906"/>
              <a:gd name="connsiteY1144" fmla="*/ 2391838 h 6857947"/>
              <a:gd name="connsiteX1145" fmla="*/ 2446640 w 12191906"/>
              <a:gd name="connsiteY1145" fmla="*/ 2391281 h 6857947"/>
              <a:gd name="connsiteX1146" fmla="*/ 2443940 w 12191906"/>
              <a:gd name="connsiteY1146" fmla="*/ 2376742 h 6857947"/>
              <a:gd name="connsiteX1147" fmla="*/ 2231856 w 12191906"/>
              <a:gd name="connsiteY1147" fmla="*/ 2370663 h 6857947"/>
              <a:gd name="connsiteX1148" fmla="*/ 2214693 w 12191906"/>
              <a:gd name="connsiteY1148" fmla="*/ 2374578 h 6857947"/>
              <a:gd name="connsiteX1149" fmla="*/ 2217741 w 12191906"/>
              <a:gd name="connsiteY1149" fmla="*/ 2385474 h 6857947"/>
              <a:gd name="connsiteX1150" fmla="*/ 2244792 w 12191906"/>
              <a:gd name="connsiteY1150" fmla="*/ 2381436 h 6857947"/>
              <a:gd name="connsiteX1151" fmla="*/ 2231856 w 12191906"/>
              <a:gd name="connsiteY1151" fmla="*/ 2370663 h 6857947"/>
              <a:gd name="connsiteX1152" fmla="*/ 2998849 w 12191906"/>
              <a:gd name="connsiteY1152" fmla="*/ 2368661 h 6857947"/>
              <a:gd name="connsiteX1153" fmla="*/ 2989784 w 12191906"/>
              <a:gd name="connsiteY1153" fmla="*/ 2370346 h 6857947"/>
              <a:gd name="connsiteX1154" fmla="*/ 2990674 w 12191906"/>
              <a:gd name="connsiteY1154" fmla="*/ 2375136 h 6857947"/>
              <a:gd name="connsiteX1155" fmla="*/ 2999739 w 12191906"/>
              <a:gd name="connsiteY1155" fmla="*/ 2373454 h 6857947"/>
              <a:gd name="connsiteX1156" fmla="*/ 2998849 w 12191906"/>
              <a:gd name="connsiteY1156" fmla="*/ 2368661 h 6857947"/>
              <a:gd name="connsiteX1157" fmla="*/ 2223533 w 12191906"/>
              <a:gd name="connsiteY1157" fmla="*/ 2358348 h 6857947"/>
              <a:gd name="connsiteX1158" fmla="*/ 2209634 w 12191906"/>
              <a:gd name="connsiteY1158" fmla="*/ 2369287 h 6857947"/>
              <a:gd name="connsiteX1159" fmla="*/ 2204328 w 12191906"/>
              <a:gd name="connsiteY1159" fmla="*/ 2362614 h 6857947"/>
              <a:gd name="connsiteX1160" fmla="*/ 2202347 w 12191906"/>
              <a:gd name="connsiteY1160" fmla="*/ 2367720 h 6857947"/>
              <a:gd name="connsiteX1161" fmla="*/ 2209605 w 12191906"/>
              <a:gd name="connsiteY1161" fmla="*/ 2369310 h 6857947"/>
              <a:gd name="connsiteX1162" fmla="*/ 2209587 w 12191906"/>
              <a:gd name="connsiteY1162" fmla="*/ 2369324 h 6857947"/>
              <a:gd name="connsiteX1163" fmla="*/ 2212712 w 12191906"/>
              <a:gd name="connsiteY1163" fmla="*/ 2373281 h 6857947"/>
              <a:gd name="connsiteX1164" fmla="*/ 2211493 w 12191906"/>
              <a:gd name="connsiteY1164" fmla="*/ 2376406 h 6857947"/>
              <a:gd name="connsiteX1165" fmla="*/ 2214541 w 12191906"/>
              <a:gd name="connsiteY1165" fmla="*/ 2374501 h 6857947"/>
              <a:gd name="connsiteX1166" fmla="*/ 2219113 w 12191906"/>
              <a:gd name="connsiteY1166" fmla="*/ 2368405 h 6857947"/>
              <a:gd name="connsiteX1167" fmla="*/ 2223533 w 12191906"/>
              <a:gd name="connsiteY1167" fmla="*/ 2358348 h 6857947"/>
              <a:gd name="connsiteX1168" fmla="*/ 3016293 w 12191906"/>
              <a:gd name="connsiteY1168" fmla="*/ 2331782 h 6857947"/>
              <a:gd name="connsiteX1169" fmla="*/ 3014618 w 12191906"/>
              <a:gd name="connsiteY1169" fmla="*/ 2347010 h 6857947"/>
              <a:gd name="connsiteX1170" fmla="*/ 3012331 w 12191906"/>
              <a:gd name="connsiteY1170" fmla="*/ 2344581 h 6857947"/>
              <a:gd name="connsiteX1171" fmla="*/ 3006767 w 12191906"/>
              <a:gd name="connsiteY1171" fmla="*/ 2356074 h 6857947"/>
              <a:gd name="connsiteX1172" fmla="*/ 3010503 w 12191906"/>
              <a:gd name="connsiteY1172" fmla="*/ 2360118 h 6857947"/>
              <a:gd name="connsiteX1173" fmla="*/ 3012254 w 12191906"/>
              <a:gd name="connsiteY1173" fmla="*/ 2344809 h 6857947"/>
              <a:gd name="connsiteX1174" fmla="*/ 3014540 w 12191906"/>
              <a:gd name="connsiteY1174" fmla="*/ 2347310 h 6857947"/>
              <a:gd name="connsiteX1175" fmla="*/ 3020028 w 12191906"/>
              <a:gd name="connsiteY1175" fmla="*/ 2335822 h 6857947"/>
              <a:gd name="connsiteX1176" fmla="*/ 3016293 w 12191906"/>
              <a:gd name="connsiteY1176" fmla="*/ 2331782 h 6857947"/>
              <a:gd name="connsiteX1177" fmla="*/ 3938821 w 12191906"/>
              <a:gd name="connsiteY1177" fmla="*/ 2328953 h 6857947"/>
              <a:gd name="connsiteX1178" fmla="*/ 3939733 w 12191906"/>
              <a:gd name="connsiteY1178" fmla="*/ 2333755 h 6857947"/>
              <a:gd name="connsiteX1179" fmla="*/ 3930670 w 12191906"/>
              <a:gd name="connsiteY1179" fmla="*/ 2335434 h 6857947"/>
              <a:gd name="connsiteX1180" fmla="*/ 3929755 w 12191906"/>
              <a:gd name="connsiteY1180" fmla="*/ 2330629 h 6857947"/>
              <a:gd name="connsiteX1181" fmla="*/ 3938821 w 12191906"/>
              <a:gd name="connsiteY1181" fmla="*/ 2328953 h 6857947"/>
              <a:gd name="connsiteX1182" fmla="*/ 2244554 w 12191906"/>
              <a:gd name="connsiteY1182" fmla="*/ 2292275 h 6857947"/>
              <a:gd name="connsiteX1183" fmla="*/ 2242724 w 12191906"/>
              <a:gd name="connsiteY1183" fmla="*/ 2293116 h 6857947"/>
              <a:gd name="connsiteX1184" fmla="*/ 2243335 w 12191906"/>
              <a:gd name="connsiteY1184" fmla="*/ 2293496 h 6857947"/>
              <a:gd name="connsiteX1185" fmla="*/ 2243919 w 12191906"/>
              <a:gd name="connsiteY1185" fmla="*/ 2293789 h 6857947"/>
              <a:gd name="connsiteX1186" fmla="*/ 2243334 w 12191906"/>
              <a:gd name="connsiteY1186" fmla="*/ 2295326 h 6857947"/>
              <a:gd name="connsiteX1187" fmla="*/ 2251867 w 12191906"/>
              <a:gd name="connsiteY1187" fmla="*/ 2306071 h 6857947"/>
              <a:gd name="connsiteX1188" fmla="*/ 2253850 w 12191906"/>
              <a:gd name="connsiteY1188" fmla="*/ 2300966 h 6857947"/>
              <a:gd name="connsiteX1189" fmla="*/ 2243968 w 12191906"/>
              <a:gd name="connsiteY1189" fmla="*/ 2293744 h 6857947"/>
              <a:gd name="connsiteX1190" fmla="*/ 2244554 w 12191906"/>
              <a:gd name="connsiteY1190" fmla="*/ 2292275 h 6857947"/>
              <a:gd name="connsiteX1191" fmla="*/ 3878544 w 12191906"/>
              <a:gd name="connsiteY1191" fmla="*/ 2286253 h 6857947"/>
              <a:gd name="connsiteX1192" fmla="*/ 3906133 w 12191906"/>
              <a:gd name="connsiteY1192" fmla="*/ 2323998 h 6857947"/>
              <a:gd name="connsiteX1193" fmla="*/ 3869933 w 12191906"/>
              <a:gd name="connsiteY1193" fmla="*/ 2339012 h 6857947"/>
              <a:gd name="connsiteX1194" fmla="*/ 3878544 w 12191906"/>
              <a:gd name="connsiteY1194" fmla="*/ 2286253 h 6857947"/>
              <a:gd name="connsiteX1195" fmla="*/ 2221175 w 12191906"/>
              <a:gd name="connsiteY1195" fmla="*/ 2283278 h 6857947"/>
              <a:gd name="connsiteX1196" fmla="*/ 2212091 w 12191906"/>
              <a:gd name="connsiteY1196" fmla="*/ 2329465 h 6857947"/>
              <a:gd name="connsiteX1197" fmla="*/ 2240591 w 12191906"/>
              <a:gd name="connsiteY1197" fmla="*/ 2320321 h 6857947"/>
              <a:gd name="connsiteX1198" fmla="*/ 2224894 w 12191906"/>
              <a:gd name="connsiteY1198" fmla="*/ 2299670 h 6857947"/>
              <a:gd name="connsiteX1199" fmla="*/ 2242724 w 12191906"/>
              <a:gd name="connsiteY1199" fmla="*/ 2293042 h 6857947"/>
              <a:gd name="connsiteX1200" fmla="*/ 2227790 w 12191906"/>
              <a:gd name="connsiteY1200" fmla="*/ 2283806 h 6857947"/>
              <a:gd name="connsiteX1201" fmla="*/ 2221175 w 12191906"/>
              <a:gd name="connsiteY1201" fmla="*/ 2283278 h 6857947"/>
              <a:gd name="connsiteX1202" fmla="*/ 3944993 w 12191906"/>
              <a:gd name="connsiteY1202" fmla="*/ 2277923 h 6857947"/>
              <a:gd name="connsiteX1203" fmla="*/ 3947662 w 12191906"/>
              <a:gd name="connsiteY1203" fmla="*/ 2292370 h 6857947"/>
              <a:gd name="connsiteX1204" fmla="*/ 3944612 w 12191906"/>
              <a:gd name="connsiteY1204" fmla="*/ 2292903 h 6857947"/>
              <a:gd name="connsiteX1205" fmla="*/ 3941946 w 12191906"/>
              <a:gd name="connsiteY1205" fmla="*/ 2278452 h 6857947"/>
              <a:gd name="connsiteX1206" fmla="*/ 3944993 w 12191906"/>
              <a:gd name="connsiteY1206" fmla="*/ 2277923 h 6857947"/>
              <a:gd name="connsiteX1207" fmla="*/ 3764748 w 12191906"/>
              <a:gd name="connsiteY1207" fmla="*/ 2266342 h 6857947"/>
              <a:gd name="connsiteX1208" fmla="*/ 3761676 w 12191906"/>
              <a:gd name="connsiteY1208" fmla="*/ 2266914 h 6857947"/>
              <a:gd name="connsiteX1209" fmla="*/ 3764362 w 12191906"/>
              <a:gd name="connsiteY1209" fmla="*/ 2281365 h 6857947"/>
              <a:gd name="connsiteX1210" fmla="*/ 3767433 w 12191906"/>
              <a:gd name="connsiteY1210" fmla="*/ 2280808 h 6857947"/>
              <a:gd name="connsiteX1211" fmla="*/ 3764748 w 12191906"/>
              <a:gd name="connsiteY1211" fmla="*/ 2266342 h 6857947"/>
              <a:gd name="connsiteX1212" fmla="*/ 3711411 w 12191906"/>
              <a:gd name="connsiteY1212" fmla="*/ 2266130 h 6857947"/>
              <a:gd name="connsiteX1213" fmla="*/ 3702347 w 12191906"/>
              <a:gd name="connsiteY1213" fmla="*/ 2267815 h 6857947"/>
              <a:gd name="connsiteX1214" fmla="*/ 3703253 w 12191906"/>
              <a:gd name="connsiteY1214" fmla="*/ 2272685 h 6857947"/>
              <a:gd name="connsiteX1215" fmla="*/ 3712317 w 12191906"/>
              <a:gd name="connsiteY1215" fmla="*/ 2270998 h 6857947"/>
              <a:gd name="connsiteX1216" fmla="*/ 3711411 w 12191906"/>
              <a:gd name="connsiteY1216" fmla="*/ 2266130 h 6857947"/>
              <a:gd name="connsiteX1217" fmla="*/ 3907201 w 12191906"/>
              <a:gd name="connsiteY1217" fmla="*/ 2259844 h 6857947"/>
              <a:gd name="connsiteX1218" fmla="*/ 3908115 w 12191906"/>
              <a:gd name="connsiteY1218" fmla="*/ 2264721 h 6857947"/>
              <a:gd name="connsiteX1219" fmla="*/ 3899044 w 12191906"/>
              <a:gd name="connsiteY1219" fmla="*/ 2266398 h 6857947"/>
              <a:gd name="connsiteX1220" fmla="*/ 3898130 w 12191906"/>
              <a:gd name="connsiteY1220" fmla="*/ 2261521 h 6857947"/>
              <a:gd name="connsiteX1221" fmla="*/ 3907201 w 12191906"/>
              <a:gd name="connsiteY1221" fmla="*/ 2259844 h 6857947"/>
              <a:gd name="connsiteX1222" fmla="*/ 3743872 w 12191906"/>
              <a:gd name="connsiteY1222" fmla="*/ 2239637 h 6857947"/>
              <a:gd name="connsiteX1223" fmla="*/ 3726348 w 12191906"/>
              <a:gd name="connsiteY1223" fmla="*/ 2245121 h 6857947"/>
              <a:gd name="connsiteX1224" fmla="*/ 3732672 w 12191906"/>
              <a:gd name="connsiteY1224" fmla="*/ 2272558 h 6857947"/>
              <a:gd name="connsiteX1225" fmla="*/ 3744024 w 12191906"/>
              <a:gd name="connsiteY1225" fmla="*/ 2240170 h 6857947"/>
              <a:gd name="connsiteX1226" fmla="*/ 3744634 w 12191906"/>
              <a:gd name="connsiteY1226" fmla="*/ 2240550 h 6857947"/>
              <a:gd name="connsiteX1227" fmla="*/ 3743872 w 12191906"/>
              <a:gd name="connsiteY1227" fmla="*/ 2239637 h 6857947"/>
              <a:gd name="connsiteX1228" fmla="*/ 3916650 w 12191906"/>
              <a:gd name="connsiteY1228" fmla="*/ 2239500 h 6857947"/>
              <a:gd name="connsiteX1229" fmla="*/ 3925033 w 12191906"/>
              <a:gd name="connsiteY1229" fmla="*/ 2250085 h 6857947"/>
              <a:gd name="connsiteX1230" fmla="*/ 3934253 w 12191906"/>
              <a:gd name="connsiteY1230" fmla="*/ 2258701 h 6857947"/>
              <a:gd name="connsiteX1231" fmla="*/ 3932269 w 12191906"/>
              <a:gd name="connsiteY1231" fmla="*/ 2263807 h 6857947"/>
              <a:gd name="connsiteX1232" fmla="*/ 3923813 w 12191906"/>
              <a:gd name="connsiteY1232" fmla="*/ 2253215 h 6857947"/>
              <a:gd name="connsiteX1233" fmla="*/ 3914592 w 12191906"/>
              <a:gd name="connsiteY1233" fmla="*/ 2244603 h 6857947"/>
              <a:gd name="connsiteX1234" fmla="*/ 3916650 w 12191906"/>
              <a:gd name="connsiteY1234" fmla="*/ 2239500 h 6857947"/>
              <a:gd name="connsiteX1235" fmla="*/ 3745092 w 12191906"/>
              <a:gd name="connsiteY1235" fmla="*/ 2195062 h 6857947"/>
              <a:gd name="connsiteX1236" fmla="*/ 3744482 w 12191906"/>
              <a:gd name="connsiteY1236" fmla="*/ 2196661 h 6857947"/>
              <a:gd name="connsiteX1237" fmla="*/ 3745776 w 12191906"/>
              <a:gd name="connsiteY1237" fmla="*/ 2196205 h 6857947"/>
              <a:gd name="connsiteX1238" fmla="*/ 3745092 w 12191906"/>
              <a:gd name="connsiteY1238" fmla="*/ 2195062 h 6857947"/>
              <a:gd name="connsiteX1239" fmla="*/ 3796517 w 12191906"/>
              <a:gd name="connsiteY1239" fmla="*/ 2185431 h 6857947"/>
              <a:gd name="connsiteX1240" fmla="*/ 3793520 w 12191906"/>
              <a:gd name="connsiteY1240" fmla="*/ 2185987 h 6857947"/>
              <a:gd name="connsiteX1241" fmla="*/ 3796221 w 12191906"/>
              <a:gd name="connsiteY1241" fmla="*/ 2200519 h 6857947"/>
              <a:gd name="connsiteX1242" fmla="*/ 3799216 w 12191906"/>
              <a:gd name="connsiteY1242" fmla="*/ 2199964 h 6857947"/>
              <a:gd name="connsiteX1243" fmla="*/ 3796517 w 12191906"/>
              <a:gd name="connsiteY1243" fmla="*/ 2185431 h 6857947"/>
              <a:gd name="connsiteX1244" fmla="*/ 3737244 w 12191906"/>
              <a:gd name="connsiteY1244" fmla="*/ 2182796 h 6857947"/>
              <a:gd name="connsiteX1245" fmla="*/ 3735262 w 12191906"/>
              <a:gd name="connsiteY1245" fmla="*/ 2187902 h 6857947"/>
              <a:gd name="connsiteX1246" fmla="*/ 3745092 w 12191906"/>
              <a:gd name="connsiteY1246" fmla="*/ 2194910 h 6857947"/>
              <a:gd name="connsiteX1247" fmla="*/ 3745168 w 12191906"/>
              <a:gd name="connsiteY1247" fmla="*/ 2195062 h 6857947"/>
              <a:gd name="connsiteX1248" fmla="*/ 3745854 w 12191906"/>
              <a:gd name="connsiteY1248" fmla="*/ 2193463 h 6857947"/>
              <a:gd name="connsiteX1249" fmla="*/ 3737244 w 12191906"/>
              <a:gd name="connsiteY1249" fmla="*/ 2182796 h 6857947"/>
              <a:gd name="connsiteX1250" fmla="*/ 2135198 w 12191906"/>
              <a:gd name="connsiteY1250" fmla="*/ 2179227 h 6857947"/>
              <a:gd name="connsiteX1251" fmla="*/ 2132199 w 12191906"/>
              <a:gd name="connsiteY1251" fmla="*/ 2179781 h 6857947"/>
              <a:gd name="connsiteX1252" fmla="*/ 2134901 w 12191906"/>
              <a:gd name="connsiteY1252" fmla="*/ 2194318 h 6857947"/>
              <a:gd name="connsiteX1253" fmla="*/ 2137898 w 12191906"/>
              <a:gd name="connsiteY1253" fmla="*/ 2193761 h 6857947"/>
              <a:gd name="connsiteX1254" fmla="*/ 2135198 w 12191906"/>
              <a:gd name="connsiteY1254" fmla="*/ 2179227 h 6857947"/>
              <a:gd name="connsiteX1255" fmla="*/ 3767246 w 12191906"/>
              <a:gd name="connsiteY1255" fmla="*/ 2174385 h 6857947"/>
              <a:gd name="connsiteX1256" fmla="*/ 3763151 w 12191906"/>
              <a:gd name="connsiteY1256" fmla="*/ 2191635 h 6857947"/>
              <a:gd name="connsiteX1257" fmla="*/ 3745778 w 12191906"/>
              <a:gd name="connsiteY1257" fmla="*/ 2196282 h 6857947"/>
              <a:gd name="connsiteX1258" fmla="*/ 3756826 w 12191906"/>
              <a:gd name="connsiteY1258" fmla="*/ 2215251 h 6857947"/>
              <a:gd name="connsiteX1259" fmla="*/ 3749892 w 12191906"/>
              <a:gd name="connsiteY1259" fmla="*/ 2243903 h 6857947"/>
              <a:gd name="connsiteX1260" fmla="*/ 3749892 w 12191906"/>
              <a:gd name="connsiteY1260" fmla="*/ 2243902 h 6857947"/>
              <a:gd name="connsiteX1261" fmla="*/ 3744710 w 12191906"/>
              <a:gd name="connsiteY1261" fmla="*/ 2240627 h 6857947"/>
              <a:gd name="connsiteX1262" fmla="*/ 3749892 w 12191906"/>
              <a:gd name="connsiteY1262" fmla="*/ 2246572 h 6857947"/>
              <a:gd name="connsiteX1263" fmla="*/ 3749892 w 12191906"/>
              <a:gd name="connsiteY1263" fmla="*/ 2243903 h 6857947"/>
              <a:gd name="connsiteX1264" fmla="*/ 3762008 w 12191906"/>
              <a:gd name="connsiteY1264" fmla="*/ 2251600 h 6857947"/>
              <a:gd name="connsiteX1265" fmla="*/ 3774883 w 12191906"/>
              <a:gd name="connsiteY1265" fmla="*/ 2204509 h 6857947"/>
              <a:gd name="connsiteX1266" fmla="*/ 3778541 w 12191906"/>
              <a:gd name="connsiteY1266" fmla="*/ 2180741 h 6857947"/>
              <a:gd name="connsiteX1267" fmla="*/ 3767246 w 12191906"/>
              <a:gd name="connsiteY1267" fmla="*/ 2174385 h 6857947"/>
              <a:gd name="connsiteX1268" fmla="*/ 2386525 w 12191906"/>
              <a:gd name="connsiteY1268" fmla="*/ 2152532 h 6857947"/>
              <a:gd name="connsiteX1269" fmla="*/ 2377460 w 12191906"/>
              <a:gd name="connsiteY1269" fmla="*/ 2154215 h 6857947"/>
              <a:gd name="connsiteX1270" fmla="*/ 2378364 w 12191906"/>
              <a:gd name="connsiteY1270" fmla="*/ 2159087 h 6857947"/>
              <a:gd name="connsiteX1271" fmla="*/ 2387429 w 12191906"/>
              <a:gd name="connsiteY1271" fmla="*/ 2157402 h 6857947"/>
              <a:gd name="connsiteX1272" fmla="*/ 2386525 w 12191906"/>
              <a:gd name="connsiteY1272" fmla="*/ 2152532 h 6857947"/>
              <a:gd name="connsiteX1273" fmla="*/ 2090857 w 12191906"/>
              <a:gd name="connsiteY1273" fmla="*/ 2142448 h 6857947"/>
              <a:gd name="connsiteX1274" fmla="*/ 2087860 w 12191906"/>
              <a:gd name="connsiteY1274" fmla="*/ 2143005 h 6857947"/>
              <a:gd name="connsiteX1275" fmla="*/ 2090544 w 12191906"/>
              <a:gd name="connsiteY1275" fmla="*/ 2157468 h 6857947"/>
              <a:gd name="connsiteX1276" fmla="*/ 2093541 w 12191906"/>
              <a:gd name="connsiteY1276" fmla="*/ 2156910 h 6857947"/>
              <a:gd name="connsiteX1277" fmla="*/ 2090857 w 12191906"/>
              <a:gd name="connsiteY1277" fmla="*/ 2142448 h 6857947"/>
              <a:gd name="connsiteX1278" fmla="*/ 3764870 w 12191906"/>
              <a:gd name="connsiteY1278" fmla="*/ 2116506 h 6857947"/>
              <a:gd name="connsiteX1279" fmla="*/ 3761873 w 12191906"/>
              <a:gd name="connsiteY1279" fmla="*/ 2117063 h 6857947"/>
              <a:gd name="connsiteX1280" fmla="*/ 3764558 w 12191906"/>
              <a:gd name="connsiteY1280" fmla="*/ 2131513 h 6857947"/>
              <a:gd name="connsiteX1281" fmla="*/ 3767556 w 12191906"/>
              <a:gd name="connsiteY1281" fmla="*/ 2130955 h 6857947"/>
              <a:gd name="connsiteX1282" fmla="*/ 3764870 w 12191906"/>
              <a:gd name="connsiteY1282" fmla="*/ 2116506 h 6857947"/>
              <a:gd name="connsiteX1283" fmla="*/ 2285071 w 12191906"/>
              <a:gd name="connsiteY1283" fmla="*/ 2111390 h 6857947"/>
              <a:gd name="connsiteX1284" fmla="*/ 2276007 w 12191906"/>
              <a:gd name="connsiteY1284" fmla="*/ 2113072 h 6857947"/>
              <a:gd name="connsiteX1285" fmla="*/ 2276911 w 12191906"/>
              <a:gd name="connsiteY1285" fmla="*/ 2117940 h 6857947"/>
              <a:gd name="connsiteX1286" fmla="*/ 2285975 w 12191906"/>
              <a:gd name="connsiteY1286" fmla="*/ 2116256 h 6857947"/>
              <a:gd name="connsiteX1287" fmla="*/ 2285071 w 12191906"/>
              <a:gd name="connsiteY1287" fmla="*/ 2111390 h 6857947"/>
              <a:gd name="connsiteX1288" fmla="*/ 3747892 w 12191906"/>
              <a:gd name="connsiteY1288" fmla="*/ 2109625 h 6857947"/>
              <a:gd name="connsiteX1289" fmla="*/ 3738828 w 12191906"/>
              <a:gd name="connsiteY1289" fmla="*/ 2111305 h 6857947"/>
              <a:gd name="connsiteX1290" fmla="*/ 3739717 w 12191906"/>
              <a:gd name="connsiteY1290" fmla="*/ 2116096 h 6857947"/>
              <a:gd name="connsiteX1291" fmla="*/ 3748781 w 12191906"/>
              <a:gd name="connsiteY1291" fmla="*/ 2114414 h 6857947"/>
              <a:gd name="connsiteX1292" fmla="*/ 3747892 w 12191906"/>
              <a:gd name="connsiteY1292" fmla="*/ 2109625 h 6857947"/>
              <a:gd name="connsiteX1293" fmla="*/ 2442140 w 12191906"/>
              <a:gd name="connsiteY1293" fmla="*/ 2097217 h 6857947"/>
              <a:gd name="connsiteX1294" fmla="*/ 2433075 w 12191906"/>
              <a:gd name="connsiteY1294" fmla="*/ 2098906 h 6857947"/>
              <a:gd name="connsiteX1295" fmla="*/ 2433968 w 12191906"/>
              <a:gd name="connsiteY1295" fmla="*/ 2103700 h 6857947"/>
              <a:gd name="connsiteX1296" fmla="*/ 2443032 w 12191906"/>
              <a:gd name="connsiteY1296" fmla="*/ 2102009 h 6857947"/>
              <a:gd name="connsiteX1297" fmla="*/ 2442140 w 12191906"/>
              <a:gd name="connsiteY1297" fmla="*/ 2097217 h 6857947"/>
              <a:gd name="connsiteX1298" fmla="*/ 3754298 w 12191906"/>
              <a:gd name="connsiteY1298" fmla="*/ 2092946 h 6857947"/>
              <a:gd name="connsiteX1299" fmla="*/ 3753536 w 12191906"/>
              <a:gd name="connsiteY1299" fmla="*/ 2093555 h 6857947"/>
              <a:gd name="connsiteX1300" fmla="*/ 3755060 w 12191906"/>
              <a:gd name="connsiteY1300" fmla="*/ 2095003 h 6857947"/>
              <a:gd name="connsiteX1301" fmla="*/ 3754680 w 12191906"/>
              <a:gd name="connsiteY1301" fmla="*/ 2094241 h 6857947"/>
              <a:gd name="connsiteX1302" fmla="*/ 3754298 w 12191906"/>
              <a:gd name="connsiteY1302" fmla="*/ 2092946 h 6857947"/>
              <a:gd name="connsiteX1303" fmla="*/ 3730380 w 12191906"/>
              <a:gd name="connsiteY1303" fmla="*/ 2077406 h 6857947"/>
              <a:gd name="connsiteX1304" fmla="*/ 3716209 w 12191906"/>
              <a:gd name="connsiteY1304" fmla="*/ 2085483 h 6857947"/>
              <a:gd name="connsiteX1305" fmla="*/ 3718113 w 12191906"/>
              <a:gd name="connsiteY1305" fmla="*/ 2092493 h 6857947"/>
              <a:gd name="connsiteX1306" fmla="*/ 3733122 w 12191906"/>
              <a:gd name="connsiteY1306" fmla="*/ 2089674 h 6857947"/>
              <a:gd name="connsiteX1307" fmla="*/ 3730380 w 12191906"/>
              <a:gd name="connsiteY1307" fmla="*/ 2077406 h 6857947"/>
              <a:gd name="connsiteX1308" fmla="*/ 3863150 w 12191906"/>
              <a:gd name="connsiteY1308" fmla="*/ 2073085 h 6857947"/>
              <a:gd name="connsiteX1309" fmla="*/ 3864065 w 12191906"/>
              <a:gd name="connsiteY1309" fmla="*/ 2077962 h 6857947"/>
              <a:gd name="connsiteX1310" fmla="*/ 3854995 w 12191906"/>
              <a:gd name="connsiteY1310" fmla="*/ 2079639 h 6857947"/>
              <a:gd name="connsiteX1311" fmla="*/ 3854081 w 12191906"/>
              <a:gd name="connsiteY1311" fmla="*/ 2074762 h 6857947"/>
              <a:gd name="connsiteX1312" fmla="*/ 3863150 w 12191906"/>
              <a:gd name="connsiteY1312" fmla="*/ 2073085 h 6857947"/>
              <a:gd name="connsiteX1313" fmla="*/ 2322434 w 12191906"/>
              <a:gd name="connsiteY1313" fmla="*/ 2059537 h 6857947"/>
              <a:gd name="connsiteX1314" fmla="*/ 2313368 w 12191906"/>
              <a:gd name="connsiteY1314" fmla="*/ 2061217 h 6857947"/>
              <a:gd name="connsiteX1315" fmla="*/ 2314256 w 12191906"/>
              <a:gd name="connsiteY1315" fmla="*/ 2066012 h 6857947"/>
              <a:gd name="connsiteX1316" fmla="*/ 2323323 w 12191906"/>
              <a:gd name="connsiteY1316" fmla="*/ 2064332 h 6857947"/>
              <a:gd name="connsiteX1317" fmla="*/ 2322434 w 12191906"/>
              <a:gd name="connsiteY1317" fmla="*/ 2059537 h 6857947"/>
              <a:gd name="connsiteX1318" fmla="*/ 3728048 w 12191906"/>
              <a:gd name="connsiteY1318" fmla="*/ 2053308 h 6857947"/>
              <a:gd name="connsiteX1319" fmla="*/ 3718984 w 12191906"/>
              <a:gd name="connsiteY1319" fmla="*/ 2054991 h 6857947"/>
              <a:gd name="connsiteX1320" fmla="*/ 3719872 w 12191906"/>
              <a:gd name="connsiteY1320" fmla="*/ 2059786 h 6857947"/>
              <a:gd name="connsiteX1321" fmla="*/ 3728938 w 12191906"/>
              <a:gd name="connsiteY1321" fmla="*/ 2058103 h 6857947"/>
              <a:gd name="connsiteX1322" fmla="*/ 3728048 w 12191906"/>
              <a:gd name="connsiteY1322" fmla="*/ 2053308 h 6857947"/>
              <a:gd name="connsiteX1323" fmla="*/ 2367789 w 12191906"/>
              <a:gd name="connsiteY1323" fmla="*/ 2051073 h 6857947"/>
              <a:gd name="connsiteX1324" fmla="*/ 2358724 w 12191906"/>
              <a:gd name="connsiteY1324" fmla="*/ 2052756 h 6857947"/>
              <a:gd name="connsiteX1325" fmla="*/ 2359613 w 12191906"/>
              <a:gd name="connsiteY1325" fmla="*/ 2057551 h 6857947"/>
              <a:gd name="connsiteX1326" fmla="*/ 2368679 w 12191906"/>
              <a:gd name="connsiteY1326" fmla="*/ 2055868 h 6857947"/>
              <a:gd name="connsiteX1327" fmla="*/ 2367789 w 12191906"/>
              <a:gd name="connsiteY1327" fmla="*/ 2051073 h 6857947"/>
              <a:gd name="connsiteX1328" fmla="*/ 2150454 w 12191906"/>
              <a:gd name="connsiteY1328" fmla="*/ 2012787 h 6857947"/>
              <a:gd name="connsiteX1329" fmla="*/ 2148702 w 12191906"/>
              <a:gd name="connsiteY1329" fmla="*/ 2028027 h 6857947"/>
              <a:gd name="connsiteX1330" fmla="*/ 2146415 w 12191906"/>
              <a:gd name="connsiteY1330" fmla="*/ 2025513 h 6857947"/>
              <a:gd name="connsiteX1331" fmla="*/ 2140929 w 12191906"/>
              <a:gd name="connsiteY1331" fmla="*/ 2037019 h 6857947"/>
              <a:gd name="connsiteX1332" fmla="*/ 2144662 w 12191906"/>
              <a:gd name="connsiteY1332" fmla="*/ 2041057 h 6857947"/>
              <a:gd name="connsiteX1333" fmla="*/ 2146339 w 12191906"/>
              <a:gd name="connsiteY1333" fmla="*/ 2025817 h 6857947"/>
              <a:gd name="connsiteX1334" fmla="*/ 2148625 w 12191906"/>
              <a:gd name="connsiteY1334" fmla="*/ 2028332 h 6857947"/>
              <a:gd name="connsiteX1335" fmla="*/ 2154186 w 12191906"/>
              <a:gd name="connsiteY1335" fmla="*/ 2016826 h 6857947"/>
              <a:gd name="connsiteX1336" fmla="*/ 2150454 w 12191906"/>
              <a:gd name="connsiteY1336" fmla="*/ 2012787 h 6857947"/>
              <a:gd name="connsiteX1337" fmla="*/ 2460035 w 12191906"/>
              <a:gd name="connsiteY1337" fmla="*/ 1997307 h 6857947"/>
              <a:gd name="connsiteX1338" fmla="*/ 2454549 w 12191906"/>
              <a:gd name="connsiteY1338" fmla="*/ 2008813 h 6857947"/>
              <a:gd name="connsiteX1339" fmla="*/ 2458283 w 12191906"/>
              <a:gd name="connsiteY1339" fmla="*/ 2012852 h 6857947"/>
              <a:gd name="connsiteX1340" fmla="*/ 2461178 w 12191906"/>
              <a:gd name="connsiteY1340" fmla="*/ 1998679 h 6857947"/>
              <a:gd name="connsiteX1341" fmla="*/ 2461255 w 12191906"/>
              <a:gd name="connsiteY1341" fmla="*/ 1998604 h 6857947"/>
              <a:gd name="connsiteX1342" fmla="*/ 2462320 w 12191906"/>
              <a:gd name="connsiteY1342" fmla="*/ 1999822 h 6857947"/>
              <a:gd name="connsiteX1343" fmla="*/ 2461863 w 12191906"/>
              <a:gd name="connsiteY1343" fmla="*/ 1998069 h 6857947"/>
              <a:gd name="connsiteX1344" fmla="*/ 2461253 w 12191906"/>
              <a:gd name="connsiteY1344" fmla="*/ 1998602 h 6857947"/>
              <a:gd name="connsiteX1345" fmla="*/ 2460035 w 12191906"/>
              <a:gd name="connsiteY1345" fmla="*/ 1997307 h 6857947"/>
              <a:gd name="connsiteX1346" fmla="*/ 3837934 w 12191906"/>
              <a:gd name="connsiteY1346" fmla="*/ 1988038 h 6857947"/>
              <a:gd name="connsiteX1347" fmla="*/ 3828868 w 12191906"/>
              <a:gd name="connsiteY1347" fmla="*/ 1989718 h 6857947"/>
              <a:gd name="connsiteX1348" fmla="*/ 3829756 w 12191906"/>
              <a:gd name="connsiteY1348" fmla="*/ 1994512 h 6857947"/>
              <a:gd name="connsiteX1349" fmla="*/ 3838824 w 12191906"/>
              <a:gd name="connsiteY1349" fmla="*/ 1992833 h 6857947"/>
              <a:gd name="connsiteX1350" fmla="*/ 3837934 w 12191906"/>
              <a:gd name="connsiteY1350" fmla="*/ 1988038 h 6857947"/>
              <a:gd name="connsiteX1351" fmla="*/ 3738466 w 12191906"/>
              <a:gd name="connsiteY1351" fmla="*/ 1974239 h 6857947"/>
              <a:gd name="connsiteX1352" fmla="*/ 3754389 w 12191906"/>
              <a:gd name="connsiteY1352" fmla="*/ 2092957 h 6857947"/>
              <a:gd name="connsiteX1353" fmla="*/ 3774809 w 12191906"/>
              <a:gd name="connsiteY1353" fmla="*/ 2076498 h 6857947"/>
              <a:gd name="connsiteX1354" fmla="*/ 3751038 w 12191906"/>
              <a:gd name="connsiteY1354" fmla="*/ 2041370 h 6857947"/>
              <a:gd name="connsiteX1355" fmla="*/ 3769171 w 12191906"/>
              <a:gd name="connsiteY1355" fmla="*/ 1995346 h 6857947"/>
              <a:gd name="connsiteX1356" fmla="*/ 3738466 w 12191906"/>
              <a:gd name="connsiteY1356" fmla="*/ 1974239 h 6857947"/>
              <a:gd name="connsiteX1357" fmla="*/ 3738996 w 12191906"/>
              <a:gd name="connsiteY1357" fmla="*/ 1971038 h 6857947"/>
              <a:gd name="connsiteX1358" fmla="*/ 3736558 w 12191906"/>
              <a:gd name="connsiteY1358" fmla="*/ 1973019 h 6857947"/>
              <a:gd name="connsiteX1359" fmla="*/ 3738464 w 12191906"/>
              <a:gd name="connsiteY1359" fmla="*/ 1974238 h 6857947"/>
              <a:gd name="connsiteX1360" fmla="*/ 3738920 w 12191906"/>
              <a:gd name="connsiteY1360" fmla="*/ 1973400 h 6857947"/>
              <a:gd name="connsiteX1361" fmla="*/ 3738996 w 12191906"/>
              <a:gd name="connsiteY1361" fmla="*/ 1971038 h 6857947"/>
              <a:gd name="connsiteX1362" fmla="*/ 2294505 w 12191906"/>
              <a:gd name="connsiteY1362" fmla="*/ 1959801 h 6857947"/>
              <a:gd name="connsiteX1363" fmla="*/ 2285440 w 12191906"/>
              <a:gd name="connsiteY1363" fmla="*/ 1961486 h 6857947"/>
              <a:gd name="connsiteX1364" fmla="*/ 2286345 w 12191906"/>
              <a:gd name="connsiteY1364" fmla="*/ 1966356 h 6857947"/>
              <a:gd name="connsiteX1365" fmla="*/ 2295410 w 12191906"/>
              <a:gd name="connsiteY1365" fmla="*/ 1964671 h 6857947"/>
              <a:gd name="connsiteX1366" fmla="*/ 2294505 w 12191906"/>
              <a:gd name="connsiteY1366" fmla="*/ 1959801 h 6857947"/>
              <a:gd name="connsiteX1367" fmla="*/ 2377970 w 12191906"/>
              <a:gd name="connsiteY1367" fmla="*/ 1954333 h 6857947"/>
              <a:gd name="connsiteX1368" fmla="*/ 2377360 w 12191906"/>
              <a:gd name="connsiteY1368" fmla="*/ 1955857 h 6857947"/>
              <a:gd name="connsiteX1369" fmla="*/ 2378351 w 12191906"/>
              <a:gd name="connsiteY1369" fmla="*/ 1955323 h 6857947"/>
              <a:gd name="connsiteX1370" fmla="*/ 2377970 w 12191906"/>
              <a:gd name="connsiteY1370" fmla="*/ 1954333 h 6857947"/>
              <a:gd name="connsiteX1371" fmla="*/ 2686032 w 12191906"/>
              <a:gd name="connsiteY1371" fmla="*/ 1947132 h 6857947"/>
              <a:gd name="connsiteX1372" fmla="*/ 2676965 w 12191906"/>
              <a:gd name="connsiteY1372" fmla="*/ 1948813 h 6857947"/>
              <a:gd name="connsiteX1373" fmla="*/ 2677853 w 12191906"/>
              <a:gd name="connsiteY1373" fmla="*/ 1953608 h 6857947"/>
              <a:gd name="connsiteX1374" fmla="*/ 2686922 w 12191906"/>
              <a:gd name="connsiteY1374" fmla="*/ 1951927 h 6857947"/>
              <a:gd name="connsiteX1375" fmla="*/ 2686032 w 12191906"/>
              <a:gd name="connsiteY1375" fmla="*/ 1947132 h 6857947"/>
              <a:gd name="connsiteX1376" fmla="*/ 2370044 w 12191906"/>
              <a:gd name="connsiteY1376" fmla="*/ 1942064 h 6857947"/>
              <a:gd name="connsiteX1377" fmla="*/ 2367987 w 12191906"/>
              <a:gd name="connsiteY1377" fmla="*/ 1947169 h 6857947"/>
              <a:gd name="connsiteX1378" fmla="*/ 2377817 w 12191906"/>
              <a:gd name="connsiteY1378" fmla="*/ 1954256 h 6857947"/>
              <a:gd name="connsiteX1379" fmla="*/ 2377893 w 12191906"/>
              <a:gd name="connsiteY1379" fmla="*/ 1954408 h 6857947"/>
              <a:gd name="connsiteX1380" fmla="*/ 2378503 w 12191906"/>
              <a:gd name="connsiteY1380" fmla="*/ 1952808 h 6857947"/>
              <a:gd name="connsiteX1381" fmla="*/ 2370044 w 12191906"/>
              <a:gd name="connsiteY1381" fmla="*/ 1942064 h 6857947"/>
              <a:gd name="connsiteX1382" fmla="*/ 2393283 w 12191906"/>
              <a:gd name="connsiteY1382" fmla="*/ 1936653 h 6857947"/>
              <a:gd name="connsiteX1383" fmla="*/ 2392750 w 12191906"/>
              <a:gd name="connsiteY1383" fmla="*/ 1938025 h 6857947"/>
              <a:gd name="connsiteX1384" fmla="*/ 2393360 w 12191906"/>
              <a:gd name="connsiteY1384" fmla="*/ 1937872 h 6857947"/>
              <a:gd name="connsiteX1385" fmla="*/ 2393283 w 12191906"/>
              <a:gd name="connsiteY1385" fmla="*/ 1936653 h 6857947"/>
              <a:gd name="connsiteX1386" fmla="*/ 2385510 w 12191906"/>
              <a:gd name="connsiteY1386" fmla="*/ 1924155 h 6857947"/>
              <a:gd name="connsiteX1387" fmla="*/ 2383529 w 12191906"/>
              <a:gd name="connsiteY1387" fmla="*/ 1929260 h 6857947"/>
              <a:gd name="connsiteX1388" fmla="*/ 2393359 w 12191906"/>
              <a:gd name="connsiteY1388" fmla="*/ 1936347 h 6857947"/>
              <a:gd name="connsiteX1389" fmla="*/ 2393359 w 12191906"/>
              <a:gd name="connsiteY1389" fmla="*/ 1936652 h 6857947"/>
              <a:gd name="connsiteX1390" fmla="*/ 2394045 w 12191906"/>
              <a:gd name="connsiteY1390" fmla="*/ 1934823 h 6857947"/>
              <a:gd name="connsiteX1391" fmla="*/ 2385510 w 12191906"/>
              <a:gd name="connsiteY1391" fmla="*/ 1924155 h 6857947"/>
              <a:gd name="connsiteX1392" fmla="*/ 2454090 w 12191906"/>
              <a:gd name="connsiteY1392" fmla="*/ 1910058 h 6857947"/>
              <a:gd name="connsiteX1393" fmla="*/ 2435954 w 12191906"/>
              <a:gd name="connsiteY1393" fmla="*/ 1913411 h 6857947"/>
              <a:gd name="connsiteX1394" fmla="*/ 2441364 w 12191906"/>
              <a:gd name="connsiteY1394" fmla="*/ 1942367 h 6857947"/>
              <a:gd name="connsiteX1395" fmla="*/ 2456757 w 12191906"/>
              <a:gd name="connsiteY1395" fmla="*/ 1924536 h 6857947"/>
              <a:gd name="connsiteX1396" fmla="*/ 2454090 w 12191906"/>
              <a:gd name="connsiteY1396" fmla="*/ 1910058 h 6857947"/>
              <a:gd name="connsiteX1397" fmla="*/ 2276554 w 12191906"/>
              <a:gd name="connsiteY1397" fmla="*/ 1884461 h 6857947"/>
              <a:gd name="connsiteX1398" fmla="*/ 2274801 w 12191906"/>
              <a:gd name="connsiteY1398" fmla="*/ 1899777 h 6857947"/>
              <a:gd name="connsiteX1399" fmla="*/ 2272515 w 12191906"/>
              <a:gd name="connsiteY1399" fmla="*/ 1897263 h 6857947"/>
              <a:gd name="connsiteX1400" fmla="*/ 2267029 w 12191906"/>
              <a:gd name="connsiteY1400" fmla="*/ 1908769 h 6857947"/>
              <a:gd name="connsiteX1401" fmla="*/ 2270763 w 12191906"/>
              <a:gd name="connsiteY1401" fmla="*/ 1912807 h 6857947"/>
              <a:gd name="connsiteX1402" fmla="*/ 2272515 w 12191906"/>
              <a:gd name="connsiteY1402" fmla="*/ 1897491 h 6857947"/>
              <a:gd name="connsiteX1403" fmla="*/ 2274801 w 12191906"/>
              <a:gd name="connsiteY1403" fmla="*/ 1900006 h 6857947"/>
              <a:gd name="connsiteX1404" fmla="*/ 2280288 w 12191906"/>
              <a:gd name="connsiteY1404" fmla="*/ 1888500 h 6857947"/>
              <a:gd name="connsiteX1405" fmla="*/ 2276554 w 12191906"/>
              <a:gd name="connsiteY1405" fmla="*/ 1884461 h 6857947"/>
              <a:gd name="connsiteX1406" fmla="*/ 3746768 w 12191906"/>
              <a:gd name="connsiteY1406" fmla="*/ 1881580 h 6857947"/>
              <a:gd name="connsiteX1407" fmla="*/ 3738998 w 12191906"/>
              <a:gd name="connsiteY1407" fmla="*/ 1971038 h 6857947"/>
              <a:gd name="connsiteX1408" fmla="*/ 3771683 w 12191906"/>
              <a:gd name="connsiteY1408" fmla="*/ 1944977 h 6857947"/>
              <a:gd name="connsiteX1409" fmla="*/ 3775569 w 12191906"/>
              <a:gd name="connsiteY1409" fmla="*/ 1899487 h 6857947"/>
              <a:gd name="connsiteX1410" fmla="*/ 3746768 w 12191906"/>
              <a:gd name="connsiteY1410" fmla="*/ 1881580 h 6857947"/>
              <a:gd name="connsiteX1411" fmla="*/ 3832894 w 12191906"/>
              <a:gd name="connsiteY1411" fmla="*/ 1866206 h 6857947"/>
              <a:gd name="connsiteX1412" fmla="*/ 3840439 w 12191906"/>
              <a:gd name="connsiteY1412" fmla="*/ 1906974 h 6857947"/>
              <a:gd name="connsiteX1413" fmla="*/ 3832894 w 12191906"/>
              <a:gd name="connsiteY1413" fmla="*/ 1866206 h 6857947"/>
              <a:gd name="connsiteX1414" fmla="*/ 3837468 w 12191906"/>
              <a:gd name="connsiteY1414" fmla="*/ 1850661 h 6857947"/>
              <a:gd name="connsiteX1415" fmla="*/ 3842726 w 12191906"/>
              <a:gd name="connsiteY1415" fmla="*/ 1862091 h 6857947"/>
              <a:gd name="connsiteX1416" fmla="*/ 3833657 w 12191906"/>
              <a:gd name="connsiteY1416" fmla="*/ 1863768 h 6857947"/>
              <a:gd name="connsiteX1417" fmla="*/ 3837468 w 12191906"/>
              <a:gd name="connsiteY1417" fmla="*/ 1850661 h 6857947"/>
              <a:gd name="connsiteX1418" fmla="*/ 2461250 w 12191906"/>
              <a:gd name="connsiteY1418" fmla="*/ 1850210 h 6857947"/>
              <a:gd name="connsiteX1419" fmla="*/ 2439077 w 12191906"/>
              <a:gd name="connsiteY1419" fmla="*/ 1882367 h 6857947"/>
              <a:gd name="connsiteX1420" fmla="*/ 2454163 w 12191906"/>
              <a:gd name="connsiteY1420" fmla="*/ 1910105 h 6857947"/>
              <a:gd name="connsiteX1421" fmla="*/ 2463536 w 12191906"/>
              <a:gd name="connsiteY1421" fmla="*/ 1918409 h 6857947"/>
              <a:gd name="connsiteX1422" fmla="*/ 2456906 w 12191906"/>
              <a:gd name="connsiteY1422" fmla="*/ 1924582 h 6857947"/>
              <a:gd name="connsiteX1423" fmla="*/ 2473975 w 12191906"/>
              <a:gd name="connsiteY1423" fmla="*/ 1957042 h 6857947"/>
              <a:gd name="connsiteX1424" fmla="*/ 2471842 w 12191906"/>
              <a:gd name="connsiteY1424" fmla="*/ 1965805 h 6857947"/>
              <a:gd name="connsiteX1425" fmla="*/ 2441514 w 12191906"/>
              <a:gd name="connsiteY1425" fmla="*/ 1942489 h 6857947"/>
              <a:gd name="connsiteX1426" fmla="*/ 2393586 w 12191906"/>
              <a:gd name="connsiteY1426" fmla="*/ 1937917 h 6857947"/>
              <a:gd name="connsiteX1427" fmla="*/ 2378499 w 12191906"/>
              <a:gd name="connsiteY1427" fmla="*/ 1955442 h 6857947"/>
              <a:gd name="connsiteX1428" fmla="*/ 2367754 w 12191906"/>
              <a:gd name="connsiteY1428" fmla="*/ 2004361 h 6857947"/>
              <a:gd name="connsiteX1429" fmla="*/ 2379108 w 12191906"/>
              <a:gd name="connsiteY1429" fmla="*/ 2013429 h 6857947"/>
              <a:gd name="connsiteX1430" fmla="*/ 2378575 w 12191906"/>
              <a:gd name="connsiteY1430" fmla="*/ 2012818 h 6857947"/>
              <a:gd name="connsiteX1431" fmla="*/ 2382690 w 12191906"/>
              <a:gd name="connsiteY1431" fmla="*/ 1999789 h 6857947"/>
              <a:gd name="connsiteX1432" fmla="*/ 2386423 w 12191906"/>
              <a:gd name="connsiteY1432" fmla="*/ 2003828 h 6857947"/>
              <a:gd name="connsiteX1433" fmla="*/ 2380861 w 12191906"/>
              <a:gd name="connsiteY1433" fmla="*/ 2015257 h 6857947"/>
              <a:gd name="connsiteX1434" fmla="*/ 2379718 w 12191906"/>
              <a:gd name="connsiteY1434" fmla="*/ 2014038 h 6857947"/>
              <a:gd name="connsiteX1435" fmla="*/ 2375374 w 12191906"/>
              <a:gd name="connsiteY1435" fmla="*/ 2039793 h 6857947"/>
              <a:gd name="connsiteX1436" fmla="*/ 2403797 w 12191906"/>
              <a:gd name="connsiteY1436" fmla="*/ 2061814 h 6857947"/>
              <a:gd name="connsiteX1437" fmla="*/ 2422084 w 12191906"/>
              <a:gd name="connsiteY1437" fmla="*/ 2003828 h 6857947"/>
              <a:gd name="connsiteX1438" fmla="*/ 2403340 w 12191906"/>
              <a:gd name="connsiteY1438" fmla="*/ 1956967 h 6857947"/>
              <a:gd name="connsiteX1439" fmla="*/ 2456602 w 12191906"/>
              <a:gd name="connsiteY1439" fmla="*/ 1973654 h 6857947"/>
              <a:gd name="connsiteX1440" fmla="*/ 2462012 w 12191906"/>
              <a:gd name="connsiteY1440" fmla="*/ 1998113 h 6857947"/>
              <a:gd name="connsiteX1441" fmla="*/ 2502016 w 12191906"/>
              <a:gd name="connsiteY1441" fmla="*/ 1909190 h 6857947"/>
              <a:gd name="connsiteX1442" fmla="*/ 2457364 w 12191906"/>
              <a:gd name="connsiteY1442" fmla="*/ 1885187 h 6857947"/>
              <a:gd name="connsiteX1443" fmla="*/ 2461250 w 12191906"/>
              <a:gd name="connsiteY1443" fmla="*/ 1850210 h 6857947"/>
              <a:gd name="connsiteX1444" fmla="*/ 3749970 w 12191906"/>
              <a:gd name="connsiteY1444" fmla="*/ 1832734 h 6857947"/>
              <a:gd name="connsiteX1445" fmla="*/ 3733358 w 12191906"/>
              <a:gd name="connsiteY1445" fmla="*/ 1841345 h 6857947"/>
              <a:gd name="connsiteX1446" fmla="*/ 3763073 w 12191906"/>
              <a:gd name="connsiteY1446" fmla="*/ 1872815 h 6857947"/>
              <a:gd name="connsiteX1447" fmla="*/ 3749970 w 12191906"/>
              <a:gd name="connsiteY1447" fmla="*/ 1832734 h 6857947"/>
              <a:gd name="connsiteX1448" fmla="*/ 2964555 w 12191906"/>
              <a:gd name="connsiteY1448" fmla="*/ 1830097 h 6857947"/>
              <a:gd name="connsiteX1449" fmla="*/ 2963871 w 12191906"/>
              <a:gd name="connsiteY1449" fmla="*/ 1831850 h 6857947"/>
              <a:gd name="connsiteX1450" fmla="*/ 2972402 w 12191906"/>
              <a:gd name="connsiteY1450" fmla="*/ 1842442 h 6857947"/>
              <a:gd name="connsiteX1451" fmla="*/ 2974387 w 12191906"/>
              <a:gd name="connsiteY1451" fmla="*/ 1837336 h 6857947"/>
              <a:gd name="connsiteX1452" fmla="*/ 2964555 w 12191906"/>
              <a:gd name="connsiteY1452" fmla="*/ 1830326 h 6857947"/>
              <a:gd name="connsiteX1453" fmla="*/ 2964555 w 12191906"/>
              <a:gd name="connsiteY1453" fmla="*/ 1830097 h 6857947"/>
              <a:gd name="connsiteX1454" fmla="*/ 2965089 w 12191906"/>
              <a:gd name="connsiteY1454" fmla="*/ 1828650 h 6857947"/>
              <a:gd name="connsiteX1455" fmla="*/ 2964479 w 12191906"/>
              <a:gd name="connsiteY1455" fmla="*/ 1828879 h 6857947"/>
              <a:gd name="connsiteX1456" fmla="*/ 2964479 w 12191906"/>
              <a:gd name="connsiteY1456" fmla="*/ 1830098 h 6857947"/>
              <a:gd name="connsiteX1457" fmla="*/ 2965089 w 12191906"/>
              <a:gd name="connsiteY1457" fmla="*/ 1828650 h 6857947"/>
              <a:gd name="connsiteX1458" fmla="*/ 2651570 w 12191906"/>
              <a:gd name="connsiteY1458" fmla="*/ 1828541 h 6857947"/>
              <a:gd name="connsiteX1459" fmla="*/ 2648573 w 12191906"/>
              <a:gd name="connsiteY1459" fmla="*/ 1829098 h 6857947"/>
              <a:gd name="connsiteX1460" fmla="*/ 2651273 w 12191906"/>
              <a:gd name="connsiteY1460" fmla="*/ 1843632 h 6857947"/>
              <a:gd name="connsiteX1461" fmla="*/ 2654270 w 12191906"/>
              <a:gd name="connsiteY1461" fmla="*/ 1843076 h 6857947"/>
              <a:gd name="connsiteX1462" fmla="*/ 2651570 w 12191906"/>
              <a:gd name="connsiteY1462" fmla="*/ 1828541 h 6857947"/>
              <a:gd name="connsiteX1463" fmla="*/ 3824282 w 12191906"/>
              <a:gd name="connsiteY1463" fmla="*/ 1823076 h 6857947"/>
              <a:gd name="connsiteX1464" fmla="*/ 3826264 w 12191906"/>
              <a:gd name="connsiteY1464" fmla="*/ 1829858 h 6857947"/>
              <a:gd name="connsiteX1465" fmla="*/ 3812546 w 12191906"/>
              <a:gd name="connsiteY1465" fmla="*/ 1838240 h 6857947"/>
              <a:gd name="connsiteX1466" fmla="*/ 3809270 w 12191906"/>
              <a:gd name="connsiteY1466" fmla="*/ 1825895 h 6857947"/>
              <a:gd name="connsiteX1467" fmla="*/ 3824282 w 12191906"/>
              <a:gd name="connsiteY1467" fmla="*/ 1823076 h 6857947"/>
              <a:gd name="connsiteX1468" fmla="*/ 2407084 w 12191906"/>
              <a:gd name="connsiteY1468" fmla="*/ 1817710 h 6857947"/>
              <a:gd name="connsiteX1469" fmla="*/ 2363421 w 12191906"/>
              <a:gd name="connsiteY1469" fmla="*/ 1825786 h 6857947"/>
              <a:gd name="connsiteX1470" fmla="*/ 2377366 w 12191906"/>
              <a:gd name="connsiteY1470" fmla="*/ 1895663 h 6857947"/>
              <a:gd name="connsiteX1471" fmla="*/ 2375080 w 12191906"/>
              <a:gd name="connsiteY1471" fmla="*/ 1893148 h 6857947"/>
              <a:gd name="connsiteX1472" fmla="*/ 2369517 w 12191906"/>
              <a:gd name="connsiteY1472" fmla="*/ 1904654 h 6857947"/>
              <a:gd name="connsiteX1473" fmla="*/ 2373251 w 12191906"/>
              <a:gd name="connsiteY1473" fmla="*/ 1908693 h 6857947"/>
              <a:gd name="connsiteX1474" fmla="*/ 2378051 w 12191906"/>
              <a:gd name="connsiteY1474" fmla="*/ 1904730 h 6857947"/>
              <a:gd name="connsiteX1475" fmla="*/ 2385519 w 12191906"/>
              <a:gd name="connsiteY1475" fmla="*/ 1859849 h 6857947"/>
              <a:gd name="connsiteX1476" fmla="*/ 2403959 w 12191906"/>
              <a:gd name="connsiteY1476" fmla="*/ 1856420 h 6857947"/>
              <a:gd name="connsiteX1477" fmla="*/ 2407084 w 12191906"/>
              <a:gd name="connsiteY1477" fmla="*/ 1817710 h 6857947"/>
              <a:gd name="connsiteX1478" fmla="*/ 2162341 w 12191906"/>
              <a:gd name="connsiteY1478" fmla="*/ 1804335 h 6857947"/>
              <a:gd name="connsiteX1479" fmla="*/ 2153275 w 12191906"/>
              <a:gd name="connsiteY1479" fmla="*/ 1806023 h 6857947"/>
              <a:gd name="connsiteX1480" fmla="*/ 2154168 w 12191906"/>
              <a:gd name="connsiteY1480" fmla="*/ 1810818 h 6857947"/>
              <a:gd name="connsiteX1481" fmla="*/ 2163233 w 12191906"/>
              <a:gd name="connsiteY1481" fmla="*/ 1809131 h 6857947"/>
              <a:gd name="connsiteX1482" fmla="*/ 2162341 w 12191906"/>
              <a:gd name="connsiteY1482" fmla="*/ 1804335 h 6857947"/>
              <a:gd name="connsiteX1483" fmla="*/ 3687600 w 12191906"/>
              <a:gd name="connsiteY1483" fmla="*/ 1800926 h 6857947"/>
              <a:gd name="connsiteX1484" fmla="*/ 3684605 w 12191906"/>
              <a:gd name="connsiteY1484" fmla="*/ 1801483 h 6857947"/>
              <a:gd name="connsiteX1485" fmla="*/ 3687290 w 12191906"/>
              <a:gd name="connsiteY1485" fmla="*/ 1815942 h 6857947"/>
              <a:gd name="connsiteX1486" fmla="*/ 3690288 w 12191906"/>
              <a:gd name="connsiteY1486" fmla="*/ 1815386 h 6857947"/>
              <a:gd name="connsiteX1487" fmla="*/ 3687600 w 12191906"/>
              <a:gd name="connsiteY1487" fmla="*/ 1800926 h 6857947"/>
              <a:gd name="connsiteX1488" fmla="*/ 3847983 w 12191906"/>
              <a:gd name="connsiteY1488" fmla="*/ 1786194 h 6857947"/>
              <a:gd name="connsiteX1489" fmla="*/ 3854691 w 12191906"/>
              <a:gd name="connsiteY1489" fmla="*/ 1820866 h 6857947"/>
              <a:gd name="connsiteX1490" fmla="*/ 3867189 w 12191906"/>
              <a:gd name="connsiteY1490" fmla="*/ 1839536 h 6857947"/>
              <a:gd name="connsiteX1491" fmla="*/ 3862769 w 12191906"/>
              <a:gd name="connsiteY1491" fmla="*/ 1885562 h 6857947"/>
              <a:gd name="connsiteX1492" fmla="*/ 3856367 w 12191906"/>
              <a:gd name="connsiteY1492" fmla="*/ 1882361 h 6857947"/>
              <a:gd name="connsiteX1493" fmla="*/ 3846383 w 12191906"/>
              <a:gd name="connsiteY1493" fmla="*/ 1860567 h 6857947"/>
              <a:gd name="connsiteX1494" fmla="*/ 3839676 w 12191906"/>
              <a:gd name="connsiteY1494" fmla="*/ 1814008 h 6857947"/>
              <a:gd name="connsiteX1495" fmla="*/ 3843029 w 12191906"/>
              <a:gd name="connsiteY1495" fmla="*/ 1786957 h 6857947"/>
              <a:gd name="connsiteX1496" fmla="*/ 3847983 w 12191906"/>
              <a:gd name="connsiteY1496" fmla="*/ 1786194 h 6857947"/>
              <a:gd name="connsiteX1497" fmla="*/ 3694756 w 12191906"/>
              <a:gd name="connsiteY1497" fmla="*/ 1773249 h 6857947"/>
              <a:gd name="connsiteX1498" fmla="*/ 3676626 w 12191906"/>
              <a:gd name="connsiteY1498" fmla="*/ 1776609 h 6857947"/>
              <a:gd name="connsiteX1499" fmla="*/ 3677975 w 12191906"/>
              <a:gd name="connsiteY1499" fmla="*/ 1783878 h 6857947"/>
              <a:gd name="connsiteX1500" fmla="*/ 3696105 w 12191906"/>
              <a:gd name="connsiteY1500" fmla="*/ 1780516 h 6857947"/>
              <a:gd name="connsiteX1501" fmla="*/ 3694756 w 12191906"/>
              <a:gd name="connsiteY1501" fmla="*/ 1773249 h 6857947"/>
              <a:gd name="connsiteX1502" fmla="*/ 2715989 w 12191906"/>
              <a:gd name="connsiteY1502" fmla="*/ 1771521 h 6857947"/>
              <a:gd name="connsiteX1503" fmla="*/ 2712992 w 12191906"/>
              <a:gd name="connsiteY1503" fmla="*/ 1772077 h 6857947"/>
              <a:gd name="connsiteX1504" fmla="*/ 2715691 w 12191906"/>
              <a:gd name="connsiteY1504" fmla="*/ 1786612 h 6857947"/>
              <a:gd name="connsiteX1505" fmla="*/ 2718688 w 12191906"/>
              <a:gd name="connsiteY1505" fmla="*/ 1786055 h 6857947"/>
              <a:gd name="connsiteX1506" fmla="*/ 2715989 w 12191906"/>
              <a:gd name="connsiteY1506" fmla="*/ 1771521 h 6857947"/>
              <a:gd name="connsiteX1507" fmla="*/ 3717877 w 12191906"/>
              <a:gd name="connsiteY1507" fmla="*/ 1766734 h 6857947"/>
              <a:gd name="connsiteX1508" fmla="*/ 3716125 w 12191906"/>
              <a:gd name="connsiteY1508" fmla="*/ 1782044 h 6857947"/>
              <a:gd name="connsiteX1509" fmla="*/ 3716123 w 12191906"/>
              <a:gd name="connsiteY1509" fmla="*/ 1782048 h 6857947"/>
              <a:gd name="connsiteX1510" fmla="*/ 3713839 w 12191906"/>
              <a:gd name="connsiteY1510" fmla="*/ 1779536 h 6857947"/>
              <a:gd name="connsiteX1511" fmla="*/ 3713765 w 12191906"/>
              <a:gd name="connsiteY1511" fmla="*/ 1779690 h 6857947"/>
              <a:gd name="connsiteX1512" fmla="*/ 3713763 w 12191906"/>
              <a:gd name="connsiteY1512" fmla="*/ 1779688 h 6857947"/>
              <a:gd name="connsiteX1513" fmla="*/ 3713761 w 12191906"/>
              <a:gd name="connsiteY1513" fmla="*/ 1779696 h 6857947"/>
              <a:gd name="connsiteX1514" fmla="*/ 3708277 w 12191906"/>
              <a:gd name="connsiteY1514" fmla="*/ 1790966 h 6857947"/>
              <a:gd name="connsiteX1515" fmla="*/ 3712011 w 12191906"/>
              <a:gd name="connsiteY1515" fmla="*/ 1795004 h 6857947"/>
              <a:gd name="connsiteX1516" fmla="*/ 3713761 w 12191906"/>
              <a:gd name="connsiteY1516" fmla="*/ 1779696 h 6857947"/>
              <a:gd name="connsiteX1517" fmla="*/ 3713765 w 12191906"/>
              <a:gd name="connsiteY1517" fmla="*/ 1779690 h 6857947"/>
              <a:gd name="connsiteX1518" fmla="*/ 3716049 w 12191906"/>
              <a:gd name="connsiteY1518" fmla="*/ 1782203 h 6857947"/>
              <a:gd name="connsiteX1519" fmla="*/ 3716123 w 12191906"/>
              <a:gd name="connsiteY1519" fmla="*/ 1782048 h 6857947"/>
              <a:gd name="connsiteX1520" fmla="*/ 3716125 w 12191906"/>
              <a:gd name="connsiteY1520" fmla="*/ 1782050 h 6857947"/>
              <a:gd name="connsiteX1521" fmla="*/ 3716125 w 12191906"/>
              <a:gd name="connsiteY1521" fmla="*/ 1782044 h 6857947"/>
              <a:gd name="connsiteX1522" fmla="*/ 3721611 w 12191906"/>
              <a:gd name="connsiteY1522" fmla="*/ 1770773 h 6857947"/>
              <a:gd name="connsiteX1523" fmla="*/ 3717877 w 12191906"/>
              <a:gd name="connsiteY1523" fmla="*/ 1766734 h 6857947"/>
              <a:gd name="connsiteX1524" fmla="*/ 2443276 w 12191906"/>
              <a:gd name="connsiteY1524" fmla="*/ 1745774 h 6857947"/>
              <a:gd name="connsiteX1525" fmla="*/ 2411120 w 12191906"/>
              <a:gd name="connsiteY1525" fmla="*/ 1825480 h 6857947"/>
              <a:gd name="connsiteX1526" fmla="*/ 2453259 w 12191906"/>
              <a:gd name="connsiteY1526" fmla="*/ 1817632 h 6857947"/>
              <a:gd name="connsiteX1527" fmla="*/ 2446324 w 12191906"/>
              <a:gd name="connsiteY1527" fmla="*/ 1791495 h 6857947"/>
              <a:gd name="connsiteX1528" fmla="*/ 2443276 w 12191906"/>
              <a:gd name="connsiteY1528" fmla="*/ 1745774 h 6857947"/>
              <a:gd name="connsiteX1529" fmla="*/ 2362428 w 12191906"/>
              <a:gd name="connsiteY1529" fmla="*/ 1739374 h 6857947"/>
              <a:gd name="connsiteX1530" fmla="*/ 2356181 w 12191906"/>
              <a:gd name="connsiteY1530" fmla="*/ 1772140 h 6857947"/>
              <a:gd name="connsiteX1531" fmla="*/ 2362428 w 12191906"/>
              <a:gd name="connsiteY1531" fmla="*/ 1739374 h 6857947"/>
              <a:gd name="connsiteX1532" fmla="*/ 3809417 w 12191906"/>
              <a:gd name="connsiteY1532" fmla="*/ 1733306 h 6857947"/>
              <a:gd name="connsiteX1533" fmla="*/ 3787320 w 12191906"/>
              <a:gd name="connsiteY1533" fmla="*/ 1759139 h 6857947"/>
              <a:gd name="connsiteX1534" fmla="*/ 3799358 w 12191906"/>
              <a:gd name="connsiteY1534" fmla="*/ 1780170 h 6857947"/>
              <a:gd name="connsiteX1535" fmla="*/ 3817495 w 12191906"/>
              <a:gd name="connsiteY1535" fmla="*/ 1776817 h 6857947"/>
              <a:gd name="connsiteX1536" fmla="*/ 3809417 w 12191906"/>
              <a:gd name="connsiteY1536" fmla="*/ 1733306 h 6857947"/>
              <a:gd name="connsiteX1537" fmla="*/ 2947487 w 12191906"/>
              <a:gd name="connsiteY1537" fmla="*/ 1732331 h 6857947"/>
              <a:gd name="connsiteX1538" fmla="*/ 2957317 w 12191906"/>
              <a:gd name="connsiteY1538" fmla="*/ 1795045 h 6857947"/>
              <a:gd name="connsiteX1539" fmla="*/ 2947030 w 12191906"/>
              <a:gd name="connsiteY1539" fmla="*/ 1833450 h 6857947"/>
              <a:gd name="connsiteX1540" fmla="*/ 2964403 w 12191906"/>
              <a:gd name="connsiteY1540" fmla="*/ 1828802 h 6857947"/>
              <a:gd name="connsiteX1541" fmla="*/ 2987720 w 12191906"/>
              <a:gd name="connsiteY1541" fmla="*/ 1799921 h 6857947"/>
              <a:gd name="connsiteX1542" fmla="*/ 2975606 w 12191906"/>
              <a:gd name="connsiteY1542" fmla="*/ 1784758 h 6857947"/>
              <a:gd name="connsiteX1543" fmla="*/ 2971641 w 12191906"/>
              <a:gd name="connsiteY1543" fmla="*/ 1797636 h 6857947"/>
              <a:gd name="connsiteX1544" fmla="*/ 2967909 w 12191906"/>
              <a:gd name="connsiteY1544" fmla="*/ 1793597 h 6857947"/>
              <a:gd name="connsiteX1545" fmla="*/ 2973471 w 12191906"/>
              <a:gd name="connsiteY1545" fmla="*/ 1782091 h 6857947"/>
              <a:gd name="connsiteX1546" fmla="*/ 2974312 w 12191906"/>
              <a:gd name="connsiteY1546" fmla="*/ 1783005 h 6857947"/>
              <a:gd name="connsiteX1547" fmla="*/ 2947487 w 12191906"/>
              <a:gd name="connsiteY1547" fmla="*/ 1732331 h 6857947"/>
              <a:gd name="connsiteX1548" fmla="*/ 2508722 w 12191906"/>
              <a:gd name="connsiteY1548" fmla="*/ 1727709 h 6857947"/>
              <a:gd name="connsiteX1549" fmla="*/ 2466201 w 12191906"/>
              <a:gd name="connsiteY1549" fmla="*/ 1791260 h 6857947"/>
              <a:gd name="connsiteX1550" fmla="*/ 2471993 w 12191906"/>
              <a:gd name="connsiteY1550" fmla="*/ 1848029 h 6857947"/>
              <a:gd name="connsiteX1551" fmla="*/ 2504378 w 12191906"/>
              <a:gd name="connsiteY1551" fmla="*/ 1765276 h 6857947"/>
              <a:gd name="connsiteX1552" fmla="*/ 2508722 w 12191906"/>
              <a:gd name="connsiteY1552" fmla="*/ 1727709 h 6857947"/>
              <a:gd name="connsiteX1553" fmla="*/ 3249510 w 12191906"/>
              <a:gd name="connsiteY1553" fmla="*/ 1718745 h 6857947"/>
              <a:gd name="connsiteX1554" fmla="*/ 3247757 w 12191906"/>
              <a:gd name="connsiteY1554" fmla="*/ 1734061 h 6857947"/>
              <a:gd name="connsiteX1555" fmla="*/ 3245472 w 12191906"/>
              <a:gd name="connsiteY1555" fmla="*/ 1731547 h 6857947"/>
              <a:gd name="connsiteX1556" fmla="*/ 3239909 w 12191906"/>
              <a:gd name="connsiteY1556" fmla="*/ 1743053 h 6857947"/>
              <a:gd name="connsiteX1557" fmla="*/ 3243643 w 12191906"/>
              <a:gd name="connsiteY1557" fmla="*/ 1747091 h 6857947"/>
              <a:gd name="connsiteX1558" fmla="*/ 3245395 w 12191906"/>
              <a:gd name="connsiteY1558" fmla="*/ 1731775 h 6857947"/>
              <a:gd name="connsiteX1559" fmla="*/ 3247680 w 12191906"/>
              <a:gd name="connsiteY1559" fmla="*/ 1734290 h 6857947"/>
              <a:gd name="connsiteX1560" fmla="*/ 3253244 w 12191906"/>
              <a:gd name="connsiteY1560" fmla="*/ 1722784 h 6857947"/>
              <a:gd name="connsiteX1561" fmla="*/ 3249510 w 12191906"/>
              <a:gd name="connsiteY1561" fmla="*/ 1718745 h 6857947"/>
              <a:gd name="connsiteX1562" fmla="*/ 2464070 w 12191906"/>
              <a:gd name="connsiteY1562" fmla="*/ 1712013 h 6857947"/>
              <a:gd name="connsiteX1563" fmla="*/ 2447382 w 12191906"/>
              <a:gd name="connsiteY1563" fmla="*/ 1720852 h 6857947"/>
              <a:gd name="connsiteX1564" fmla="*/ 2449897 w 12191906"/>
              <a:gd name="connsiteY1564" fmla="*/ 1729996 h 6857947"/>
              <a:gd name="connsiteX1565" fmla="*/ 2464375 w 12191906"/>
              <a:gd name="connsiteY1565" fmla="*/ 1713461 h 6857947"/>
              <a:gd name="connsiteX1566" fmla="*/ 2464070 w 12191906"/>
              <a:gd name="connsiteY1566" fmla="*/ 1712013 h 6857947"/>
              <a:gd name="connsiteX1567" fmla="*/ 3773283 w 12191906"/>
              <a:gd name="connsiteY1567" fmla="*/ 1711423 h 6857947"/>
              <a:gd name="connsiteX1568" fmla="*/ 3772046 w 12191906"/>
              <a:gd name="connsiteY1568" fmla="*/ 1716052 h 6857947"/>
              <a:gd name="connsiteX1569" fmla="*/ 3770465 w 12191906"/>
              <a:gd name="connsiteY1569" fmla="*/ 1725825 h 6857947"/>
              <a:gd name="connsiteX1570" fmla="*/ 3769169 w 12191906"/>
              <a:gd name="connsiteY1570" fmla="*/ 1724453 h 6857947"/>
              <a:gd name="connsiteX1571" fmla="*/ 3768125 w 12191906"/>
              <a:gd name="connsiteY1571" fmla="*/ 1730878 h 6857947"/>
              <a:gd name="connsiteX1572" fmla="*/ 3766197 w 12191906"/>
              <a:gd name="connsiteY1572" fmla="*/ 1726358 h 6857947"/>
              <a:gd name="connsiteX1573" fmla="*/ 3766531 w 12191906"/>
              <a:gd name="connsiteY1573" fmla="*/ 1735597 h 6857947"/>
              <a:gd name="connsiteX1574" fmla="*/ 3768144 w 12191906"/>
              <a:gd name="connsiteY1574" fmla="*/ 1731102 h 6857947"/>
              <a:gd name="connsiteX1575" fmla="*/ 3769393 w 12191906"/>
              <a:gd name="connsiteY1575" fmla="*/ 1734042 h 6857947"/>
              <a:gd name="connsiteX1576" fmla="*/ 3766427 w 12191906"/>
              <a:gd name="connsiteY1576" fmla="*/ 1762554 h 6857947"/>
              <a:gd name="connsiteX1577" fmla="*/ 3773817 w 12191906"/>
              <a:gd name="connsiteY1577" fmla="*/ 1745866 h 6857947"/>
              <a:gd name="connsiteX1578" fmla="*/ 3769405 w 12191906"/>
              <a:gd name="connsiteY1578" fmla="*/ 1733996 h 6857947"/>
              <a:gd name="connsiteX1579" fmla="*/ 3770465 w 12191906"/>
              <a:gd name="connsiteY1579" fmla="*/ 1725826 h 6857947"/>
              <a:gd name="connsiteX1580" fmla="*/ 3771455 w 12191906"/>
              <a:gd name="connsiteY1580" fmla="*/ 1726968 h 6857947"/>
              <a:gd name="connsiteX1581" fmla="*/ 3777017 w 12191906"/>
              <a:gd name="connsiteY1581" fmla="*/ 1715462 h 6857947"/>
              <a:gd name="connsiteX1582" fmla="*/ 3773283 w 12191906"/>
              <a:gd name="connsiteY1582" fmla="*/ 1711423 h 6857947"/>
              <a:gd name="connsiteX1583" fmla="*/ 2968909 w 12191906"/>
              <a:gd name="connsiteY1583" fmla="*/ 1709551 h 6857947"/>
              <a:gd name="connsiteX1584" fmla="*/ 2961745 w 12191906"/>
              <a:gd name="connsiteY1584" fmla="*/ 1712142 h 6857947"/>
              <a:gd name="connsiteX1585" fmla="*/ 2961289 w 12191906"/>
              <a:gd name="connsiteY1585" fmla="*/ 1711152 h 6857947"/>
              <a:gd name="connsiteX1586" fmla="*/ 2960679 w 12191906"/>
              <a:gd name="connsiteY1586" fmla="*/ 1712675 h 6857947"/>
              <a:gd name="connsiteX1587" fmla="*/ 2961745 w 12191906"/>
              <a:gd name="connsiteY1587" fmla="*/ 1712143 h 6857947"/>
              <a:gd name="connsiteX1588" fmla="*/ 2966394 w 12191906"/>
              <a:gd name="connsiteY1588" fmla="*/ 1722429 h 6857947"/>
              <a:gd name="connsiteX1589" fmla="*/ 2968909 w 12191906"/>
              <a:gd name="connsiteY1589" fmla="*/ 1709551 h 6857947"/>
              <a:gd name="connsiteX1590" fmla="*/ 2969060 w 12191906"/>
              <a:gd name="connsiteY1590" fmla="*/ 1708179 h 6857947"/>
              <a:gd name="connsiteX1591" fmla="*/ 2968908 w 12191906"/>
              <a:gd name="connsiteY1591" fmla="*/ 1709627 h 6857947"/>
              <a:gd name="connsiteX1592" fmla="*/ 2970126 w 12191906"/>
              <a:gd name="connsiteY1592" fmla="*/ 1709322 h 6857947"/>
              <a:gd name="connsiteX1593" fmla="*/ 2969060 w 12191906"/>
              <a:gd name="connsiteY1593" fmla="*/ 1708179 h 6857947"/>
              <a:gd name="connsiteX1594" fmla="*/ 3229152 w 12191906"/>
              <a:gd name="connsiteY1594" fmla="*/ 1706193 h 6857947"/>
              <a:gd name="connsiteX1595" fmla="*/ 3226155 w 12191906"/>
              <a:gd name="connsiteY1595" fmla="*/ 1706750 h 6857947"/>
              <a:gd name="connsiteX1596" fmla="*/ 3228842 w 12191906"/>
              <a:gd name="connsiteY1596" fmla="*/ 1721209 h 6857947"/>
              <a:gd name="connsiteX1597" fmla="*/ 3231839 w 12191906"/>
              <a:gd name="connsiteY1597" fmla="*/ 1720653 h 6857947"/>
              <a:gd name="connsiteX1598" fmla="*/ 3229152 w 12191906"/>
              <a:gd name="connsiteY1598" fmla="*/ 1706193 h 6857947"/>
              <a:gd name="connsiteX1599" fmla="*/ 3711432 w 12191906"/>
              <a:gd name="connsiteY1599" fmla="*/ 1703889 h 6857947"/>
              <a:gd name="connsiteX1600" fmla="*/ 3677225 w 12191906"/>
              <a:gd name="connsiteY1600" fmla="*/ 1735132 h 6857947"/>
              <a:gd name="connsiteX1601" fmla="*/ 3703966 w 12191906"/>
              <a:gd name="connsiteY1601" fmla="*/ 1760050 h 6857947"/>
              <a:gd name="connsiteX1602" fmla="*/ 3711432 w 12191906"/>
              <a:gd name="connsiteY1602" fmla="*/ 1703889 h 6857947"/>
              <a:gd name="connsiteX1603" fmla="*/ 2517669 w 12191906"/>
              <a:gd name="connsiteY1603" fmla="*/ 1702277 h 6857947"/>
              <a:gd name="connsiteX1604" fmla="*/ 2506620 w 12191906"/>
              <a:gd name="connsiteY1604" fmla="*/ 1708144 h 6857947"/>
              <a:gd name="connsiteX1605" fmla="*/ 2518736 w 12191906"/>
              <a:gd name="connsiteY1605" fmla="*/ 1735500 h 6857947"/>
              <a:gd name="connsiteX1606" fmla="*/ 2522697 w 12191906"/>
              <a:gd name="connsiteY1606" fmla="*/ 1729023 h 6857947"/>
              <a:gd name="connsiteX1607" fmla="*/ 2517669 w 12191906"/>
              <a:gd name="connsiteY1607" fmla="*/ 1702277 h 6857947"/>
              <a:gd name="connsiteX1608" fmla="*/ 2517667 w 12191906"/>
              <a:gd name="connsiteY1608" fmla="*/ 1702047 h 6857947"/>
              <a:gd name="connsiteX1609" fmla="*/ 2517744 w 12191906"/>
              <a:gd name="connsiteY1609" fmla="*/ 1702276 h 6857947"/>
              <a:gd name="connsiteX1610" fmla="*/ 2517897 w 12191906"/>
              <a:gd name="connsiteY1610" fmla="*/ 1702199 h 6857947"/>
              <a:gd name="connsiteX1611" fmla="*/ 2517667 w 12191906"/>
              <a:gd name="connsiteY1611" fmla="*/ 1702047 h 6857947"/>
              <a:gd name="connsiteX1612" fmla="*/ 2953363 w 12191906"/>
              <a:gd name="connsiteY1612" fmla="*/ 1698807 h 6857947"/>
              <a:gd name="connsiteX1613" fmla="*/ 2951382 w 12191906"/>
              <a:gd name="connsiteY1613" fmla="*/ 1703912 h 6857947"/>
              <a:gd name="connsiteX1614" fmla="*/ 2961212 w 12191906"/>
              <a:gd name="connsiteY1614" fmla="*/ 1710924 h 6857947"/>
              <a:gd name="connsiteX1615" fmla="*/ 2961288 w 12191906"/>
              <a:gd name="connsiteY1615" fmla="*/ 1711075 h 6857947"/>
              <a:gd name="connsiteX1616" fmla="*/ 2961897 w 12191906"/>
              <a:gd name="connsiteY1616" fmla="*/ 1709476 h 6857947"/>
              <a:gd name="connsiteX1617" fmla="*/ 2953363 w 12191906"/>
              <a:gd name="connsiteY1617" fmla="*/ 1698807 h 6857947"/>
              <a:gd name="connsiteX1618" fmla="*/ 2470776 w 12191906"/>
              <a:gd name="connsiteY1618" fmla="*/ 1697077 h 6857947"/>
              <a:gd name="connsiteX1619" fmla="*/ 2464451 w 12191906"/>
              <a:gd name="connsiteY1619" fmla="*/ 1713309 h 6857947"/>
              <a:gd name="connsiteX1620" fmla="*/ 2464375 w 12191906"/>
              <a:gd name="connsiteY1620" fmla="*/ 1713536 h 6857947"/>
              <a:gd name="connsiteX1621" fmla="*/ 2466737 w 12191906"/>
              <a:gd name="connsiteY1621" fmla="*/ 1724510 h 6857947"/>
              <a:gd name="connsiteX1622" fmla="*/ 2470776 w 12191906"/>
              <a:gd name="connsiteY1622" fmla="*/ 1697077 h 6857947"/>
              <a:gd name="connsiteX1623" fmla="*/ 2973176 w 12191906"/>
              <a:gd name="connsiteY1623" fmla="*/ 1695149 h 6857947"/>
              <a:gd name="connsiteX1624" fmla="*/ 2970279 w 12191906"/>
              <a:gd name="connsiteY1624" fmla="*/ 1709246 h 6857947"/>
              <a:gd name="connsiteX1625" fmla="*/ 2970127 w 12191906"/>
              <a:gd name="connsiteY1625" fmla="*/ 1709246 h 6857947"/>
              <a:gd name="connsiteX1626" fmla="*/ 2971345 w 12191906"/>
              <a:gd name="connsiteY1626" fmla="*/ 1710618 h 6857947"/>
              <a:gd name="connsiteX1627" fmla="*/ 2976910 w 12191906"/>
              <a:gd name="connsiteY1627" fmla="*/ 1699188 h 6857947"/>
              <a:gd name="connsiteX1628" fmla="*/ 2973176 w 12191906"/>
              <a:gd name="connsiteY1628" fmla="*/ 1695149 h 6857947"/>
              <a:gd name="connsiteX1629" fmla="*/ 2521781 w 12191906"/>
              <a:gd name="connsiteY1629" fmla="*/ 1689016 h 6857947"/>
              <a:gd name="connsiteX1630" fmla="*/ 2518962 w 12191906"/>
              <a:gd name="connsiteY1630" fmla="*/ 1701665 h 6857947"/>
              <a:gd name="connsiteX1631" fmla="*/ 2517819 w 12191906"/>
              <a:gd name="connsiteY1631" fmla="*/ 1702275 h 6857947"/>
              <a:gd name="connsiteX1632" fmla="*/ 2519953 w 12191906"/>
              <a:gd name="connsiteY1632" fmla="*/ 1704561 h 6857947"/>
              <a:gd name="connsiteX1633" fmla="*/ 2525439 w 12191906"/>
              <a:gd name="connsiteY1633" fmla="*/ 1693055 h 6857947"/>
              <a:gd name="connsiteX1634" fmla="*/ 2521781 w 12191906"/>
              <a:gd name="connsiteY1634" fmla="*/ 1689016 h 6857947"/>
              <a:gd name="connsiteX1635" fmla="*/ 2468489 w 12191906"/>
              <a:gd name="connsiteY1635" fmla="*/ 1684733 h 6857947"/>
              <a:gd name="connsiteX1636" fmla="*/ 2470775 w 12191906"/>
              <a:gd name="connsiteY1636" fmla="*/ 1697077 h 6857947"/>
              <a:gd name="connsiteX1637" fmla="*/ 2477404 w 12191906"/>
              <a:gd name="connsiteY1637" fmla="*/ 1690905 h 6857947"/>
              <a:gd name="connsiteX1638" fmla="*/ 2468489 w 12191906"/>
              <a:gd name="connsiteY1638" fmla="*/ 1684733 h 6857947"/>
              <a:gd name="connsiteX1639" fmla="*/ 2468103 w 12191906"/>
              <a:gd name="connsiteY1639" fmla="*/ 1682825 h 6857947"/>
              <a:gd name="connsiteX1640" fmla="*/ 2467570 w 12191906"/>
              <a:gd name="connsiteY1640" fmla="*/ 1684273 h 6857947"/>
              <a:gd name="connsiteX1641" fmla="*/ 2468484 w 12191906"/>
              <a:gd name="connsiteY1641" fmla="*/ 1684730 h 6857947"/>
              <a:gd name="connsiteX1642" fmla="*/ 2468103 w 12191906"/>
              <a:gd name="connsiteY1642" fmla="*/ 1682825 h 6857947"/>
              <a:gd name="connsiteX1643" fmla="*/ 3630646 w 12191906"/>
              <a:gd name="connsiteY1643" fmla="*/ 1680405 h 6857947"/>
              <a:gd name="connsiteX1644" fmla="*/ 3612519 w 12191906"/>
              <a:gd name="connsiteY1644" fmla="*/ 1683772 h 6857947"/>
              <a:gd name="connsiteX1645" fmla="*/ 3613853 w 12191906"/>
              <a:gd name="connsiteY1645" fmla="*/ 1690964 h 6857947"/>
              <a:gd name="connsiteX1646" fmla="*/ 3631983 w 12191906"/>
              <a:gd name="connsiteY1646" fmla="*/ 1687596 h 6857947"/>
              <a:gd name="connsiteX1647" fmla="*/ 3630646 w 12191906"/>
              <a:gd name="connsiteY1647" fmla="*/ 1680405 h 6857947"/>
              <a:gd name="connsiteX1648" fmla="*/ 2737627 w 12191906"/>
              <a:gd name="connsiteY1648" fmla="*/ 1677005 h 6857947"/>
              <a:gd name="connsiteX1649" fmla="*/ 2712479 w 12191906"/>
              <a:gd name="connsiteY1649" fmla="*/ 1684320 h 6857947"/>
              <a:gd name="connsiteX1650" fmla="*/ 2716062 w 12191906"/>
              <a:gd name="connsiteY1650" fmla="*/ 1703599 h 6857947"/>
              <a:gd name="connsiteX1651" fmla="*/ 2745625 w 12191906"/>
              <a:gd name="connsiteY1651" fmla="*/ 1720211 h 6857947"/>
              <a:gd name="connsiteX1652" fmla="*/ 2737627 w 12191906"/>
              <a:gd name="connsiteY1652" fmla="*/ 1677005 h 6857947"/>
              <a:gd name="connsiteX1653" fmla="*/ 2460331 w 12191906"/>
              <a:gd name="connsiteY1653" fmla="*/ 1670405 h 6857947"/>
              <a:gd name="connsiteX1654" fmla="*/ 2458274 w 12191906"/>
              <a:gd name="connsiteY1654" fmla="*/ 1675510 h 6857947"/>
              <a:gd name="connsiteX1655" fmla="*/ 2468104 w 12191906"/>
              <a:gd name="connsiteY1655" fmla="*/ 1682597 h 6857947"/>
              <a:gd name="connsiteX1656" fmla="*/ 2468180 w 12191906"/>
              <a:gd name="connsiteY1656" fmla="*/ 1682826 h 6857947"/>
              <a:gd name="connsiteX1657" fmla="*/ 2468866 w 12191906"/>
              <a:gd name="connsiteY1657" fmla="*/ 1681149 h 6857947"/>
              <a:gd name="connsiteX1658" fmla="*/ 2460331 w 12191906"/>
              <a:gd name="connsiteY1658" fmla="*/ 1670405 h 6857947"/>
              <a:gd name="connsiteX1659" fmla="*/ 3145685 w 12191906"/>
              <a:gd name="connsiteY1659" fmla="*/ 1664055 h 6857947"/>
              <a:gd name="connsiteX1660" fmla="*/ 3142256 w 12191906"/>
              <a:gd name="connsiteY1660" fmla="*/ 1671218 h 6857947"/>
              <a:gd name="connsiteX1661" fmla="*/ 3145914 w 12191906"/>
              <a:gd name="connsiteY1661" fmla="*/ 1675256 h 6857947"/>
              <a:gd name="connsiteX1662" fmla="*/ 3145685 w 12191906"/>
              <a:gd name="connsiteY1662" fmla="*/ 1664055 h 6857947"/>
              <a:gd name="connsiteX1663" fmla="*/ 3083649 w 12191906"/>
              <a:gd name="connsiteY1663" fmla="*/ 1663318 h 6857947"/>
              <a:gd name="connsiteX1664" fmla="*/ 3074585 w 12191906"/>
              <a:gd name="connsiteY1664" fmla="*/ 1665003 h 6857947"/>
              <a:gd name="connsiteX1665" fmla="*/ 3075489 w 12191906"/>
              <a:gd name="connsiteY1665" fmla="*/ 1669873 h 6857947"/>
              <a:gd name="connsiteX1666" fmla="*/ 3084555 w 12191906"/>
              <a:gd name="connsiteY1666" fmla="*/ 1668187 h 6857947"/>
              <a:gd name="connsiteX1667" fmla="*/ 3083649 w 12191906"/>
              <a:gd name="connsiteY1667" fmla="*/ 1663318 h 6857947"/>
              <a:gd name="connsiteX1668" fmla="*/ 3616492 w 12191906"/>
              <a:gd name="connsiteY1668" fmla="*/ 1654264 h 6857947"/>
              <a:gd name="connsiteX1669" fmla="*/ 3607430 w 12191906"/>
              <a:gd name="connsiteY1669" fmla="*/ 1655952 h 6857947"/>
              <a:gd name="connsiteX1670" fmla="*/ 3608323 w 12191906"/>
              <a:gd name="connsiteY1670" fmla="*/ 1660746 h 6857947"/>
              <a:gd name="connsiteX1671" fmla="*/ 3617385 w 12191906"/>
              <a:gd name="connsiteY1671" fmla="*/ 1659058 h 6857947"/>
              <a:gd name="connsiteX1672" fmla="*/ 3616492 w 12191906"/>
              <a:gd name="connsiteY1672" fmla="*/ 1654264 h 6857947"/>
              <a:gd name="connsiteX1673" fmla="*/ 2545905 w 12191906"/>
              <a:gd name="connsiteY1673" fmla="*/ 1651856 h 6857947"/>
              <a:gd name="connsiteX1674" fmla="*/ 2540496 w 12191906"/>
              <a:gd name="connsiteY1674" fmla="*/ 1663057 h 6857947"/>
              <a:gd name="connsiteX1675" fmla="*/ 2544153 w 12191906"/>
              <a:gd name="connsiteY1675" fmla="*/ 1667096 h 6857947"/>
              <a:gd name="connsiteX1676" fmla="*/ 2545905 w 12191906"/>
              <a:gd name="connsiteY1676" fmla="*/ 1651856 h 6857947"/>
              <a:gd name="connsiteX1677" fmla="*/ 2545829 w 12191906"/>
              <a:gd name="connsiteY1677" fmla="*/ 1651779 h 6857947"/>
              <a:gd name="connsiteX1678" fmla="*/ 2545829 w 12191906"/>
              <a:gd name="connsiteY1678" fmla="*/ 1651855 h 6857947"/>
              <a:gd name="connsiteX1679" fmla="*/ 2545905 w 12191906"/>
              <a:gd name="connsiteY1679" fmla="*/ 1651855 h 6857947"/>
              <a:gd name="connsiteX1680" fmla="*/ 2545829 w 12191906"/>
              <a:gd name="connsiteY1680" fmla="*/ 1651779 h 6857947"/>
              <a:gd name="connsiteX1681" fmla="*/ 3062319 w 12191906"/>
              <a:gd name="connsiteY1681" fmla="*/ 1651555 h 6857947"/>
              <a:gd name="connsiteX1682" fmla="*/ 3043419 w 12191906"/>
              <a:gd name="connsiteY1682" fmla="*/ 1699333 h 6857947"/>
              <a:gd name="connsiteX1683" fmla="*/ 3062319 w 12191906"/>
              <a:gd name="connsiteY1683" fmla="*/ 1651555 h 6857947"/>
              <a:gd name="connsiteX1684" fmla="*/ 2743641 w 12191906"/>
              <a:gd name="connsiteY1684" fmla="*/ 1651459 h 6857947"/>
              <a:gd name="connsiteX1685" fmla="*/ 2734578 w 12191906"/>
              <a:gd name="connsiteY1685" fmla="*/ 1653142 h 6857947"/>
              <a:gd name="connsiteX1686" fmla="*/ 2735468 w 12191906"/>
              <a:gd name="connsiteY1686" fmla="*/ 1657937 h 6857947"/>
              <a:gd name="connsiteX1687" fmla="*/ 2744531 w 12191906"/>
              <a:gd name="connsiteY1687" fmla="*/ 1656253 h 6857947"/>
              <a:gd name="connsiteX1688" fmla="*/ 2743641 w 12191906"/>
              <a:gd name="connsiteY1688" fmla="*/ 1651459 h 6857947"/>
              <a:gd name="connsiteX1689" fmla="*/ 3230460 w 12191906"/>
              <a:gd name="connsiteY1689" fmla="*/ 1646126 h 6857947"/>
              <a:gd name="connsiteX1690" fmla="*/ 3229850 w 12191906"/>
              <a:gd name="connsiteY1690" fmla="*/ 1647650 h 6857947"/>
              <a:gd name="connsiteX1691" fmla="*/ 3231069 w 12191906"/>
              <a:gd name="connsiteY1691" fmla="*/ 1647269 h 6857947"/>
              <a:gd name="connsiteX1692" fmla="*/ 3230460 w 12191906"/>
              <a:gd name="connsiteY1692" fmla="*/ 1646126 h 6857947"/>
              <a:gd name="connsiteX1693" fmla="*/ 3135935 w 12191906"/>
              <a:gd name="connsiteY1693" fmla="*/ 1640661 h 6857947"/>
              <a:gd name="connsiteX1694" fmla="*/ 3145686 w 12191906"/>
              <a:gd name="connsiteY1694" fmla="*/ 1664054 h 6857947"/>
              <a:gd name="connsiteX1695" fmla="*/ 3147744 w 12191906"/>
              <a:gd name="connsiteY1695" fmla="*/ 1659787 h 6857947"/>
              <a:gd name="connsiteX1696" fmla="*/ 3150031 w 12191906"/>
              <a:gd name="connsiteY1696" fmla="*/ 1662302 h 6857947"/>
              <a:gd name="connsiteX1697" fmla="*/ 3146525 w 12191906"/>
              <a:gd name="connsiteY1697" fmla="*/ 1652548 h 6857947"/>
              <a:gd name="connsiteX1698" fmla="*/ 3135935 w 12191906"/>
              <a:gd name="connsiteY1698" fmla="*/ 1640661 h 6857947"/>
              <a:gd name="connsiteX1699" fmla="*/ 2550022 w 12191906"/>
              <a:gd name="connsiteY1699" fmla="*/ 1638903 h 6857947"/>
              <a:gd name="connsiteX1700" fmla="*/ 2548269 w 12191906"/>
              <a:gd name="connsiteY1700" fmla="*/ 1654143 h 6857947"/>
              <a:gd name="connsiteX1701" fmla="*/ 2545983 w 12191906"/>
              <a:gd name="connsiteY1701" fmla="*/ 1651628 h 6857947"/>
              <a:gd name="connsiteX1702" fmla="*/ 2545908 w 12191906"/>
              <a:gd name="connsiteY1702" fmla="*/ 1651857 h 6857947"/>
              <a:gd name="connsiteX1703" fmla="*/ 2548193 w 12191906"/>
              <a:gd name="connsiteY1703" fmla="*/ 1654373 h 6857947"/>
              <a:gd name="connsiteX1704" fmla="*/ 2553757 w 12191906"/>
              <a:gd name="connsiteY1704" fmla="*/ 1642942 h 6857947"/>
              <a:gd name="connsiteX1705" fmla="*/ 2550022 w 12191906"/>
              <a:gd name="connsiteY1705" fmla="*/ 1638903 h 6857947"/>
              <a:gd name="connsiteX1706" fmla="*/ 3272596 w 12191906"/>
              <a:gd name="connsiteY1706" fmla="*/ 1638151 h 6857947"/>
              <a:gd name="connsiteX1707" fmla="*/ 3269599 w 12191906"/>
              <a:gd name="connsiteY1707" fmla="*/ 1638707 h 6857947"/>
              <a:gd name="connsiteX1708" fmla="*/ 3272282 w 12191906"/>
              <a:gd name="connsiteY1708" fmla="*/ 1653167 h 6857947"/>
              <a:gd name="connsiteX1709" fmla="*/ 3275278 w 12191906"/>
              <a:gd name="connsiteY1709" fmla="*/ 1652611 h 6857947"/>
              <a:gd name="connsiteX1710" fmla="*/ 3272596 w 12191906"/>
              <a:gd name="connsiteY1710" fmla="*/ 1638151 h 6857947"/>
              <a:gd name="connsiteX1711" fmla="*/ 2477101 w 12191906"/>
              <a:gd name="connsiteY1711" fmla="*/ 1634441 h 6857947"/>
              <a:gd name="connsiteX1712" fmla="*/ 2471538 w 12191906"/>
              <a:gd name="connsiteY1712" fmla="*/ 1645872 h 6857947"/>
              <a:gd name="connsiteX1713" fmla="*/ 2475272 w 12191906"/>
              <a:gd name="connsiteY1713" fmla="*/ 1649911 h 6857947"/>
              <a:gd name="connsiteX1714" fmla="*/ 2477939 w 12191906"/>
              <a:gd name="connsiteY1714" fmla="*/ 1636423 h 6857947"/>
              <a:gd name="connsiteX1715" fmla="*/ 2478643 w 12191906"/>
              <a:gd name="connsiteY1715" fmla="*/ 1636212 h 6857947"/>
              <a:gd name="connsiteX1716" fmla="*/ 2479311 w 12191906"/>
              <a:gd name="connsiteY1716" fmla="*/ 1636879 h 6857947"/>
              <a:gd name="connsiteX1717" fmla="*/ 2479082 w 12191906"/>
              <a:gd name="connsiteY1717" fmla="*/ 1635965 h 6857947"/>
              <a:gd name="connsiteX1718" fmla="*/ 2478614 w 12191906"/>
              <a:gd name="connsiteY1718" fmla="*/ 1636099 h 6857947"/>
              <a:gd name="connsiteX1719" fmla="*/ 2477101 w 12191906"/>
              <a:gd name="connsiteY1719" fmla="*/ 1634441 h 6857947"/>
              <a:gd name="connsiteX1720" fmla="*/ 3078181 w 12191906"/>
              <a:gd name="connsiteY1720" fmla="*/ 1634330 h 6857947"/>
              <a:gd name="connsiteX1721" fmla="*/ 3069116 w 12191906"/>
              <a:gd name="connsiteY1721" fmla="*/ 1636013 h 6857947"/>
              <a:gd name="connsiteX1722" fmla="*/ 3070005 w 12191906"/>
              <a:gd name="connsiteY1722" fmla="*/ 1640809 h 6857947"/>
              <a:gd name="connsiteX1723" fmla="*/ 3079071 w 12191906"/>
              <a:gd name="connsiteY1723" fmla="*/ 1639125 h 6857947"/>
              <a:gd name="connsiteX1724" fmla="*/ 3078181 w 12191906"/>
              <a:gd name="connsiteY1724" fmla="*/ 1634330 h 6857947"/>
              <a:gd name="connsiteX1725" fmla="*/ 3222611 w 12191906"/>
              <a:gd name="connsiteY1725" fmla="*/ 1633781 h 6857947"/>
              <a:gd name="connsiteX1726" fmla="*/ 3220630 w 12191906"/>
              <a:gd name="connsiteY1726" fmla="*/ 1638886 h 6857947"/>
              <a:gd name="connsiteX1727" fmla="*/ 3230461 w 12191906"/>
              <a:gd name="connsiteY1727" fmla="*/ 1645897 h 6857947"/>
              <a:gd name="connsiteX1728" fmla="*/ 3230537 w 12191906"/>
              <a:gd name="connsiteY1728" fmla="*/ 1646049 h 6857947"/>
              <a:gd name="connsiteX1729" fmla="*/ 3231147 w 12191906"/>
              <a:gd name="connsiteY1729" fmla="*/ 1644449 h 6857947"/>
              <a:gd name="connsiteX1730" fmla="*/ 3222611 w 12191906"/>
              <a:gd name="connsiteY1730" fmla="*/ 1633781 h 6857947"/>
              <a:gd name="connsiteX1731" fmla="*/ 2773437 w 12191906"/>
              <a:gd name="connsiteY1731" fmla="*/ 1625914 h 6857947"/>
              <a:gd name="connsiteX1732" fmla="*/ 2770440 w 12191906"/>
              <a:gd name="connsiteY1732" fmla="*/ 1626469 h 6857947"/>
              <a:gd name="connsiteX1733" fmla="*/ 2773124 w 12191906"/>
              <a:gd name="connsiteY1733" fmla="*/ 1640930 h 6857947"/>
              <a:gd name="connsiteX1734" fmla="*/ 2776119 w 12191906"/>
              <a:gd name="connsiteY1734" fmla="*/ 1640373 h 6857947"/>
              <a:gd name="connsiteX1735" fmla="*/ 2773437 w 12191906"/>
              <a:gd name="connsiteY1735" fmla="*/ 1625914 h 6857947"/>
              <a:gd name="connsiteX1736" fmla="*/ 3292198 w 12191906"/>
              <a:gd name="connsiteY1736" fmla="*/ 1624584 h 6857947"/>
              <a:gd name="connsiteX1737" fmla="*/ 3283132 w 12191906"/>
              <a:gd name="connsiteY1737" fmla="*/ 1626269 h 6857947"/>
              <a:gd name="connsiteX1738" fmla="*/ 3284037 w 12191906"/>
              <a:gd name="connsiteY1738" fmla="*/ 1631139 h 6857947"/>
              <a:gd name="connsiteX1739" fmla="*/ 3293103 w 12191906"/>
              <a:gd name="connsiteY1739" fmla="*/ 1629453 h 6857947"/>
              <a:gd name="connsiteX1740" fmla="*/ 3292198 w 12191906"/>
              <a:gd name="connsiteY1740" fmla="*/ 1624584 h 6857947"/>
              <a:gd name="connsiteX1741" fmla="*/ 3145152 w 12191906"/>
              <a:gd name="connsiteY1741" fmla="*/ 1617343 h 6857947"/>
              <a:gd name="connsiteX1742" fmla="*/ 3146601 w 12191906"/>
              <a:gd name="connsiteY1742" fmla="*/ 1652548 h 6857947"/>
              <a:gd name="connsiteX1743" fmla="*/ 3160549 w 12191906"/>
              <a:gd name="connsiteY1743" fmla="*/ 1633040 h 6857947"/>
              <a:gd name="connsiteX1744" fmla="*/ 3145152 w 12191906"/>
              <a:gd name="connsiteY1744" fmla="*/ 1617343 h 6857947"/>
              <a:gd name="connsiteX1745" fmla="*/ 3257817 w 12191906"/>
              <a:gd name="connsiteY1745" fmla="*/ 1612292 h 6857947"/>
              <a:gd name="connsiteX1746" fmla="*/ 3254846 w 12191906"/>
              <a:gd name="connsiteY1746" fmla="*/ 1626466 h 6857947"/>
              <a:gd name="connsiteX1747" fmla="*/ 3254844 w 12191906"/>
              <a:gd name="connsiteY1747" fmla="*/ 1626468 h 6857947"/>
              <a:gd name="connsiteX1748" fmla="*/ 3254845 w 12191906"/>
              <a:gd name="connsiteY1748" fmla="*/ 1626466 h 6857947"/>
              <a:gd name="connsiteX1749" fmla="*/ 3253703 w 12191906"/>
              <a:gd name="connsiteY1749" fmla="*/ 1625247 h 6857947"/>
              <a:gd name="connsiteX1750" fmla="*/ 3248519 w 12191906"/>
              <a:gd name="connsiteY1750" fmla="*/ 1642544 h 6857947"/>
              <a:gd name="connsiteX1751" fmla="*/ 3248519 w 12191906"/>
              <a:gd name="connsiteY1751" fmla="*/ 1642543 h 6857947"/>
              <a:gd name="connsiteX1752" fmla="*/ 3231070 w 12191906"/>
              <a:gd name="connsiteY1752" fmla="*/ 1647191 h 6857947"/>
              <a:gd name="connsiteX1753" fmla="*/ 3259340 w 12191906"/>
              <a:gd name="connsiteY1753" fmla="*/ 1700913 h 6857947"/>
              <a:gd name="connsiteX1754" fmla="*/ 3248519 w 12191906"/>
              <a:gd name="connsiteY1754" fmla="*/ 1642544 h 6857947"/>
              <a:gd name="connsiteX1755" fmla="*/ 3254802 w 12191906"/>
              <a:gd name="connsiteY1755" fmla="*/ 1626575 h 6857947"/>
              <a:gd name="connsiteX1756" fmla="*/ 3255912 w 12191906"/>
              <a:gd name="connsiteY1756" fmla="*/ 1627762 h 6857947"/>
              <a:gd name="connsiteX1757" fmla="*/ 3261550 w 12191906"/>
              <a:gd name="connsiteY1757" fmla="*/ 1616332 h 6857947"/>
              <a:gd name="connsiteX1758" fmla="*/ 3257817 w 12191906"/>
              <a:gd name="connsiteY1758" fmla="*/ 1612292 h 6857947"/>
              <a:gd name="connsiteX1759" fmla="*/ 2558045 w 12191906"/>
              <a:gd name="connsiteY1759" fmla="*/ 1610897 h 6857947"/>
              <a:gd name="connsiteX1760" fmla="*/ 2548980 w 12191906"/>
              <a:gd name="connsiteY1760" fmla="*/ 1612585 h 6857947"/>
              <a:gd name="connsiteX1761" fmla="*/ 2549873 w 12191906"/>
              <a:gd name="connsiteY1761" fmla="*/ 1617379 h 6857947"/>
              <a:gd name="connsiteX1762" fmla="*/ 2558937 w 12191906"/>
              <a:gd name="connsiteY1762" fmla="*/ 1615692 h 6857947"/>
              <a:gd name="connsiteX1763" fmla="*/ 2558045 w 12191906"/>
              <a:gd name="connsiteY1763" fmla="*/ 1610897 h 6857947"/>
              <a:gd name="connsiteX1764" fmla="*/ 3719900 w 12191906"/>
              <a:gd name="connsiteY1764" fmla="*/ 1605063 h 6857947"/>
              <a:gd name="connsiteX1765" fmla="*/ 3720815 w 12191906"/>
              <a:gd name="connsiteY1765" fmla="*/ 1609863 h 6857947"/>
              <a:gd name="connsiteX1766" fmla="*/ 3711748 w 12191906"/>
              <a:gd name="connsiteY1766" fmla="*/ 1611540 h 6857947"/>
              <a:gd name="connsiteX1767" fmla="*/ 3710834 w 12191906"/>
              <a:gd name="connsiteY1767" fmla="*/ 1606739 h 6857947"/>
              <a:gd name="connsiteX1768" fmla="*/ 3719900 w 12191906"/>
              <a:gd name="connsiteY1768" fmla="*/ 1605063 h 6857947"/>
              <a:gd name="connsiteX1769" fmla="*/ 3241344 w 12191906"/>
              <a:gd name="connsiteY1769" fmla="*/ 1604011 h 6857947"/>
              <a:gd name="connsiteX1770" fmla="*/ 3232279 w 12191906"/>
              <a:gd name="connsiteY1770" fmla="*/ 1605694 h 6857947"/>
              <a:gd name="connsiteX1771" fmla="*/ 3233169 w 12191906"/>
              <a:gd name="connsiteY1771" fmla="*/ 1610489 h 6857947"/>
              <a:gd name="connsiteX1772" fmla="*/ 3242234 w 12191906"/>
              <a:gd name="connsiteY1772" fmla="*/ 1608805 h 6857947"/>
              <a:gd name="connsiteX1773" fmla="*/ 3241344 w 12191906"/>
              <a:gd name="connsiteY1773" fmla="*/ 1604011 h 6857947"/>
              <a:gd name="connsiteX1774" fmla="*/ 2489138 w 12191906"/>
              <a:gd name="connsiteY1774" fmla="*/ 1603655 h 6857947"/>
              <a:gd name="connsiteX1775" fmla="*/ 2474127 w 12191906"/>
              <a:gd name="connsiteY1775" fmla="*/ 1608608 h 6857947"/>
              <a:gd name="connsiteX1776" fmla="*/ 2479156 w 12191906"/>
              <a:gd name="connsiteY1776" fmla="*/ 1635964 h 6857947"/>
              <a:gd name="connsiteX1777" fmla="*/ 2496073 w 12191906"/>
              <a:gd name="connsiteY1777" fmla="*/ 1630630 h 6857947"/>
              <a:gd name="connsiteX1778" fmla="*/ 2489138 w 12191906"/>
              <a:gd name="connsiteY1778" fmla="*/ 1603655 h 6857947"/>
              <a:gd name="connsiteX1779" fmla="*/ 3107887 w 12191906"/>
              <a:gd name="connsiteY1779" fmla="*/ 1595622 h 6857947"/>
              <a:gd name="connsiteX1780" fmla="*/ 3116039 w 12191906"/>
              <a:gd name="connsiteY1780" fmla="*/ 1605834 h 6857947"/>
              <a:gd name="connsiteX1781" fmla="*/ 3118023 w 12191906"/>
              <a:gd name="connsiteY1781" fmla="*/ 1600728 h 6857947"/>
              <a:gd name="connsiteX1782" fmla="*/ 3107887 w 12191906"/>
              <a:gd name="connsiteY1782" fmla="*/ 1595622 h 6857947"/>
              <a:gd name="connsiteX1783" fmla="*/ 3108121 w 12191906"/>
              <a:gd name="connsiteY1783" fmla="*/ 1593491 h 6857947"/>
              <a:gd name="connsiteX1784" fmla="*/ 3101186 w 12191906"/>
              <a:gd name="connsiteY1784" fmla="*/ 1595396 h 6857947"/>
              <a:gd name="connsiteX1785" fmla="*/ 3107816 w 12191906"/>
              <a:gd name="connsiteY1785" fmla="*/ 1595625 h 6857947"/>
              <a:gd name="connsiteX1786" fmla="*/ 3107434 w 12191906"/>
              <a:gd name="connsiteY1786" fmla="*/ 1595167 h 6857947"/>
              <a:gd name="connsiteX1787" fmla="*/ 3108121 w 12191906"/>
              <a:gd name="connsiteY1787" fmla="*/ 1593491 h 6857947"/>
              <a:gd name="connsiteX1788" fmla="*/ 3108653 w 12191906"/>
              <a:gd name="connsiteY1788" fmla="*/ 1592347 h 6857947"/>
              <a:gd name="connsiteX1789" fmla="*/ 3108196 w 12191906"/>
              <a:gd name="connsiteY1789" fmla="*/ 1593567 h 6857947"/>
              <a:gd name="connsiteX1790" fmla="*/ 3108957 w 12191906"/>
              <a:gd name="connsiteY1790" fmla="*/ 1593339 h 6857947"/>
              <a:gd name="connsiteX1791" fmla="*/ 3108653 w 12191906"/>
              <a:gd name="connsiteY1791" fmla="*/ 1592347 h 6857947"/>
              <a:gd name="connsiteX1792" fmla="*/ 3108500 w 12191906"/>
              <a:gd name="connsiteY1792" fmla="*/ 1591813 h 6857947"/>
              <a:gd name="connsiteX1793" fmla="*/ 3108652 w 12191906"/>
              <a:gd name="connsiteY1793" fmla="*/ 1592271 h 6857947"/>
              <a:gd name="connsiteX1794" fmla="*/ 3108729 w 12191906"/>
              <a:gd name="connsiteY1794" fmla="*/ 1591966 h 6857947"/>
              <a:gd name="connsiteX1795" fmla="*/ 3108500 w 12191906"/>
              <a:gd name="connsiteY1795" fmla="*/ 1591813 h 6857947"/>
              <a:gd name="connsiteX1796" fmla="*/ 3692548 w 12191906"/>
              <a:gd name="connsiteY1796" fmla="*/ 1575191 h 6857947"/>
              <a:gd name="connsiteX1797" fmla="*/ 3695216 w 12191906"/>
              <a:gd name="connsiteY1797" fmla="*/ 1589670 h 6857947"/>
              <a:gd name="connsiteX1798" fmla="*/ 3692168 w 12191906"/>
              <a:gd name="connsiteY1798" fmla="*/ 1590204 h 6857947"/>
              <a:gd name="connsiteX1799" fmla="*/ 3689502 w 12191906"/>
              <a:gd name="connsiteY1799" fmla="*/ 1575726 h 6857947"/>
              <a:gd name="connsiteX1800" fmla="*/ 3692548 w 12191906"/>
              <a:gd name="connsiteY1800" fmla="*/ 1575191 h 6857947"/>
              <a:gd name="connsiteX1801" fmla="*/ 3071051 w 12191906"/>
              <a:gd name="connsiteY1801" fmla="*/ 1571384 h 6857947"/>
              <a:gd name="connsiteX1802" fmla="*/ 3057963 w 12191906"/>
              <a:gd name="connsiteY1802" fmla="*/ 1579690 h 6857947"/>
              <a:gd name="connsiteX1803" fmla="*/ 3064440 w 12191906"/>
              <a:gd name="connsiteY1803" fmla="*/ 1600569 h 6857947"/>
              <a:gd name="connsiteX1804" fmla="*/ 3080595 w 12191906"/>
              <a:gd name="connsiteY1804" fmla="*/ 1597598 h 6857947"/>
              <a:gd name="connsiteX1805" fmla="*/ 3071051 w 12191906"/>
              <a:gd name="connsiteY1805" fmla="*/ 1571384 h 6857947"/>
              <a:gd name="connsiteX1806" fmla="*/ 3100191 w 12191906"/>
              <a:gd name="connsiteY1806" fmla="*/ 1565599 h 6857947"/>
              <a:gd name="connsiteX1807" fmla="*/ 3094628 w 12191906"/>
              <a:gd name="connsiteY1807" fmla="*/ 1567961 h 6857947"/>
              <a:gd name="connsiteX1808" fmla="*/ 3108497 w 12191906"/>
              <a:gd name="connsiteY1808" fmla="*/ 1591812 h 6857947"/>
              <a:gd name="connsiteX1809" fmla="*/ 3100191 w 12191906"/>
              <a:gd name="connsiteY1809" fmla="*/ 1565599 h 6857947"/>
              <a:gd name="connsiteX1810" fmla="*/ 3135626 w 12191906"/>
              <a:gd name="connsiteY1810" fmla="*/ 1559961 h 6857947"/>
              <a:gd name="connsiteX1811" fmla="*/ 3133894 w 12191906"/>
              <a:gd name="connsiteY1811" fmla="*/ 1575128 h 6857947"/>
              <a:gd name="connsiteX1812" fmla="*/ 3131746 w 12191906"/>
              <a:gd name="connsiteY1812" fmla="*/ 1572764 h 6857947"/>
              <a:gd name="connsiteX1813" fmla="*/ 3131619 w 12191906"/>
              <a:gd name="connsiteY1813" fmla="*/ 1573022 h 6857947"/>
              <a:gd name="connsiteX1814" fmla="*/ 3131593 w 12191906"/>
              <a:gd name="connsiteY1814" fmla="*/ 1572993 h 6857947"/>
              <a:gd name="connsiteX1815" fmla="*/ 3131579 w 12191906"/>
              <a:gd name="connsiteY1815" fmla="*/ 1573101 h 6857947"/>
              <a:gd name="connsiteX1816" fmla="*/ 3126104 w 12191906"/>
              <a:gd name="connsiteY1816" fmla="*/ 1584270 h 6857947"/>
              <a:gd name="connsiteX1817" fmla="*/ 3129839 w 12191906"/>
              <a:gd name="connsiteY1817" fmla="*/ 1588309 h 6857947"/>
              <a:gd name="connsiteX1818" fmla="*/ 3131579 w 12191906"/>
              <a:gd name="connsiteY1818" fmla="*/ 1573101 h 6857947"/>
              <a:gd name="connsiteX1819" fmla="*/ 3131619 w 12191906"/>
              <a:gd name="connsiteY1819" fmla="*/ 1573022 h 6857947"/>
              <a:gd name="connsiteX1820" fmla="*/ 3133877 w 12191906"/>
              <a:gd name="connsiteY1820" fmla="*/ 1575507 h 6857947"/>
              <a:gd name="connsiteX1821" fmla="*/ 3134032 w 12191906"/>
              <a:gd name="connsiteY1821" fmla="*/ 1575279 h 6857947"/>
              <a:gd name="connsiteX1822" fmla="*/ 3133929 w 12191906"/>
              <a:gd name="connsiteY1822" fmla="*/ 1575167 h 6857947"/>
              <a:gd name="connsiteX1823" fmla="*/ 3139281 w 12191906"/>
              <a:gd name="connsiteY1823" fmla="*/ 1564076 h 6857947"/>
              <a:gd name="connsiteX1824" fmla="*/ 3135626 w 12191906"/>
              <a:gd name="connsiteY1824" fmla="*/ 1559961 h 6857947"/>
              <a:gd name="connsiteX1825" fmla="*/ 3623067 w 12191906"/>
              <a:gd name="connsiteY1825" fmla="*/ 1555684 h 6857947"/>
              <a:gd name="connsiteX1826" fmla="*/ 3637391 w 12191906"/>
              <a:gd name="connsiteY1826" fmla="*/ 1584107 h 6857947"/>
              <a:gd name="connsiteX1827" fmla="*/ 3624361 w 12191906"/>
              <a:gd name="connsiteY1827" fmla="*/ 1586545 h 6857947"/>
              <a:gd name="connsiteX1828" fmla="*/ 3619716 w 12191906"/>
              <a:gd name="connsiteY1828" fmla="*/ 1561628 h 6857947"/>
              <a:gd name="connsiteX1829" fmla="*/ 3623067 w 12191906"/>
              <a:gd name="connsiteY1829" fmla="*/ 1555684 h 6857947"/>
              <a:gd name="connsiteX1830" fmla="*/ 2447128 w 12191906"/>
              <a:gd name="connsiteY1830" fmla="*/ 1536568 h 6857947"/>
              <a:gd name="connsiteX1831" fmla="*/ 2444132 w 12191906"/>
              <a:gd name="connsiteY1831" fmla="*/ 1537124 h 6857947"/>
              <a:gd name="connsiteX1832" fmla="*/ 2446831 w 12191906"/>
              <a:gd name="connsiteY1832" fmla="*/ 1551659 h 6857947"/>
              <a:gd name="connsiteX1833" fmla="*/ 2449828 w 12191906"/>
              <a:gd name="connsiteY1833" fmla="*/ 1551102 h 6857947"/>
              <a:gd name="connsiteX1834" fmla="*/ 2447128 w 12191906"/>
              <a:gd name="connsiteY1834" fmla="*/ 1536568 h 6857947"/>
              <a:gd name="connsiteX1835" fmla="*/ 3197848 w 12191906"/>
              <a:gd name="connsiteY1835" fmla="*/ 1532891 h 6857947"/>
              <a:gd name="connsiteX1836" fmla="*/ 3194646 w 12191906"/>
              <a:gd name="connsiteY1836" fmla="*/ 1549046 h 6857947"/>
              <a:gd name="connsiteX1837" fmla="*/ 3192360 w 12191906"/>
              <a:gd name="connsiteY1837" fmla="*/ 1546531 h 6857947"/>
              <a:gd name="connsiteX1838" fmla="*/ 3186874 w 12191906"/>
              <a:gd name="connsiteY1838" fmla="*/ 1558037 h 6857947"/>
              <a:gd name="connsiteX1839" fmla="*/ 3190608 w 12191906"/>
              <a:gd name="connsiteY1839" fmla="*/ 1562076 h 6857947"/>
              <a:gd name="connsiteX1840" fmla="*/ 3193503 w 12191906"/>
              <a:gd name="connsiteY1840" fmla="*/ 1547979 h 6857947"/>
              <a:gd name="connsiteX1841" fmla="*/ 3215889 w 12191906"/>
              <a:gd name="connsiteY1841" fmla="*/ 1572169 h 6857947"/>
              <a:gd name="connsiteX1842" fmla="*/ 3210343 w 12191906"/>
              <a:gd name="connsiteY1842" fmla="*/ 1583640 h 6857947"/>
              <a:gd name="connsiteX1843" fmla="*/ 3214078 w 12191906"/>
              <a:gd name="connsiteY1843" fmla="*/ 1587679 h 6857947"/>
              <a:gd name="connsiteX1844" fmla="*/ 3217050 w 12191906"/>
              <a:gd name="connsiteY1844" fmla="*/ 1573506 h 6857947"/>
              <a:gd name="connsiteX1845" fmla="*/ 3217089 w 12191906"/>
              <a:gd name="connsiteY1845" fmla="*/ 1573466 h 6857947"/>
              <a:gd name="connsiteX1846" fmla="*/ 3217126 w 12191906"/>
              <a:gd name="connsiteY1846" fmla="*/ 1573506 h 6857947"/>
              <a:gd name="connsiteX1847" fmla="*/ 3228481 w 12191906"/>
              <a:gd name="connsiteY1847" fmla="*/ 1558190 h 6857947"/>
              <a:gd name="connsiteX1848" fmla="*/ 3243797 w 12191906"/>
              <a:gd name="connsiteY1848" fmla="*/ 1570915 h 6857947"/>
              <a:gd name="connsiteX1849" fmla="*/ 3240216 w 12191906"/>
              <a:gd name="connsiteY1849" fmla="*/ 1546684 h 6857947"/>
              <a:gd name="connsiteX1850" fmla="*/ 3197848 w 12191906"/>
              <a:gd name="connsiteY1850" fmla="*/ 1532891 h 6857947"/>
              <a:gd name="connsiteX1851" fmla="*/ 2953514 w 12191906"/>
              <a:gd name="connsiteY1851" fmla="*/ 1515005 h 6857947"/>
              <a:gd name="connsiteX1852" fmla="*/ 2929209 w 12191906"/>
              <a:gd name="connsiteY1852" fmla="*/ 1546553 h 6857947"/>
              <a:gd name="connsiteX1853" fmla="*/ 2960981 w 12191906"/>
              <a:gd name="connsiteY1853" fmla="*/ 1568118 h 6857947"/>
              <a:gd name="connsiteX1854" fmla="*/ 2953514 w 12191906"/>
              <a:gd name="connsiteY1854" fmla="*/ 1515005 h 6857947"/>
              <a:gd name="connsiteX1855" fmla="*/ 3514338 w 12191906"/>
              <a:gd name="connsiteY1855" fmla="*/ 1508287 h 6857947"/>
              <a:gd name="connsiteX1856" fmla="*/ 3515253 w 12191906"/>
              <a:gd name="connsiteY1856" fmla="*/ 1513088 h 6857947"/>
              <a:gd name="connsiteX1857" fmla="*/ 3506183 w 12191906"/>
              <a:gd name="connsiteY1857" fmla="*/ 1514764 h 6857947"/>
              <a:gd name="connsiteX1858" fmla="*/ 3505269 w 12191906"/>
              <a:gd name="connsiteY1858" fmla="*/ 1509963 h 6857947"/>
              <a:gd name="connsiteX1859" fmla="*/ 3514338 w 12191906"/>
              <a:gd name="connsiteY1859" fmla="*/ 1508287 h 6857947"/>
              <a:gd name="connsiteX1860" fmla="*/ 3332345 w 12191906"/>
              <a:gd name="connsiteY1860" fmla="*/ 1505678 h 6857947"/>
              <a:gd name="connsiteX1861" fmla="*/ 3318700 w 12191906"/>
              <a:gd name="connsiteY1861" fmla="*/ 1516737 h 6857947"/>
              <a:gd name="connsiteX1862" fmla="*/ 3300872 w 12191906"/>
              <a:gd name="connsiteY1862" fmla="*/ 1516660 h 6857947"/>
              <a:gd name="connsiteX1863" fmla="*/ 3295845 w 12191906"/>
              <a:gd name="connsiteY1863" fmla="*/ 1551103 h 6857947"/>
              <a:gd name="connsiteX1864" fmla="*/ 3310089 w 12191906"/>
              <a:gd name="connsiteY1864" fmla="*/ 1541959 h 6857947"/>
              <a:gd name="connsiteX1865" fmla="*/ 3332192 w 12191906"/>
              <a:gd name="connsiteY1865" fmla="*/ 1537158 h 6857947"/>
              <a:gd name="connsiteX1866" fmla="*/ 3345678 w 12191906"/>
              <a:gd name="connsiteY1866" fmla="*/ 1598272 h 6857947"/>
              <a:gd name="connsiteX1867" fmla="*/ 3362136 w 12191906"/>
              <a:gd name="connsiteY1867" fmla="*/ 1584861 h 6857947"/>
              <a:gd name="connsiteX1868" fmla="*/ 3346593 w 12191906"/>
              <a:gd name="connsiteY1868" fmla="*/ 1556362 h 6857947"/>
              <a:gd name="connsiteX1869" fmla="*/ 3350317 w 12191906"/>
              <a:gd name="connsiteY1869" fmla="*/ 1533774 h 6857947"/>
              <a:gd name="connsiteX1870" fmla="*/ 3366558 w 12191906"/>
              <a:gd name="connsiteY1870" fmla="*/ 1525730 h 6857947"/>
              <a:gd name="connsiteX1871" fmla="*/ 3364196 w 12191906"/>
              <a:gd name="connsiteY1871" fmla="*/ 1516205 h 6857947"/>
              <a:gd name="connsiteX1872" fmla="*/ 3347585 w 12191906"/>
              <a:gd name="connsiteY1872" fmla="*/ 1519329 h 6857947"/>
              <a:gd name="connsiteX1873" fmla="*/ 3350238 w 12191906"/>
              <a:gd name="connsiteY1873" fmla="*/ 1533745 h 6857947"/>
              <a:gd name="connsiteX1874" fmla="*/ 3332192 w 12191906"/>
              <a:gd name="connsiteY1874" fmla="*/ 1537082 h 6857947"/>
              <a:gd name="connsiteX1875" fmla="*/ 3347583 w 12191906"/>
              <a:gd name="connsiteY1875" fmla="*/ 1519251 h 6857947"/>
              <a:gd name="connsiteX1876" fmla="*/ 3332345 w 12191906"/>
              <a:gd name="connsiteY1876" fmla="*/ 1505678 h 6857947"/>
              <a:gd name="connsiteX1877" fmla="*/ 2834234 w 12191906"/>
              <a:gd name="connsiteY1877" fmla="*/ 1494773 h 6857947"/>
              <a:gd name="connsiteX1878" fmla="*/ 2829661 w 12191906"/>
              <a:gd name="connsiteY1878" fmla="*/ 1495621 h 6857947"/>
              <a:gd name="connsiteX1879" fmla="*/ 2835047 w 12191906"/>
              <a:gd name="connsiteY1879" fmla="*/ 1524615 h 6857947"/>
              <a:gd name="connsiteX1880" fmla="*/ 2839613 w 12191906"/>
              <a:gd name="connsiteY1880" fmla="*/ 1523766 h 6857947"/>
              <a:gd name="connsiteX1881" fmla="*/ 2834234 w 12191906"/>
              <a:gd name="connsiteY1881" fmla="*/ 1494773 h 6857947"/>
              <a:gd name="connsiteX1882" fmla="*/ 3207524 w 12191906"/>
              <a:gd name="connsiteY1882" fmla="*/ 1485951 h 6857947"/>
              <a:gd name="connsiteX1883" fmla="*/ 3203181 w 12191906"/>
              <a:gd name="connsiteY1883" fmla="*/ 1494867 h 6857947"/>
              <a:gd name="connsiteX1884" fmla="*/ 3206916 w 12191906"/>
              <a:gd name="connsiteY1884" fmla="*/ 1498982 h 6857947"/>
              <a:gd name="connsiteX1885" fmla="*/ 3207524 w 12191906"/>
              <a:gd name="connsiteY1885" fmla="*/ 1485951 h 6857947"/>
              <a:gd name="connsiteX1886" fmla="*/ 3208744 w 12191906"/>
              <a:gd name="connsiteY1886" fmla="*/ 1483439 h 6857947"/>
              <a:gd name="connsiteX1887" fmla="*/ 3208668 w 12191906"/>
              <a:gd name="connsiteY1887" fmla="*/ 1483668 h 6857947"/>
              <a:gd name="connsiteX1888" fmla="*/ 3209278 w 12191906"/>
              <a:gd name="connsiteY1888" fmla="*/ 1483972 h 6857947"/>
              <a:gd name="connsiteX1889" fmla="*/ 3208744 w 12191906"/>
              <a:gd name="connsiteY1889" fmla="*/ 1483439 h 6857947"/>
              <a:gd name="connsiteX1890" fmla="*/ 3206536 w 12191906"/>
              <a:gd name="connsiteY1890" fmla="*/ 1482677 h 6857947"/>
              <a:gd name="connsiteX1891" fmla="*/ 3207603 w 12191906"/>
              <a:gd name="connsiteY1891" fmla="*/ 1486029 h 6857947"/>
              <a:gd name="connsiteX1892" fmla="*/ 3208746 w 12191906"/>
              <a:gd name="connsiteY1892" fmla="*/ 1483745 h 6857947"/>
              <a:gd name="connsiteX1893" fmla="*/ 3206536 w 12191906"/>
              <a:gd name="connsiteY1893" fmla="*/ 1482677 h 6857947"/>
              <a:gd name="connsiteX1894" fmla="*/ 3143217 w 12191906"/>
              <a:gd name="connsiteY1894" fmla="*/ 1479554 h 6857947"/>
              <a:gd name="connsiteX1895" fmla="*/ 3124168 w 12191906"/>
              <a:gd name="connsiteY1895" fmla="*/ 1502338 h 6857947"/>
              <a:gd name="connsiteX1896" fmla="*/ 3126226 w 12191906"/>
              <a:gd name="connsiteY1896" fmla="*/ 1546458 h 6857947"/>
              <a:gd name="connsiteX1897" fmla="*/ 3150533 w 12191906"/>
              <a:gd name="connsiteY1897" fmla="*/ 1518796 h 6857947"/>
              <a:gd name="connsiteX1898" fmla="*/ 3143217 w 12191906"/>
              <a:gd name="connsiteY1898" fmla="*/ 1479554 h 6857947"/>
              <a:gd name="connsiteX1899" fmla="*/ 3167810 w 12191906"/>
              <a:gd name="connsiteY1899" fmla="*/ 1477586 h 6857947"/>
              <a:gd name="connsiteX1900" fmla="*/ 3164812 w 12191906"/>
              <a:gd name="connsiteY1900" fmla="*/ 1478143 h 6857947"/>
              <a:gd name="connsiteX1901" fmla="*/ 3167515 w 12191906"/>
              <a:gd name="connsiteY1901" fmla="*/ 1492676 h 6857947"/>
              <a:gd name="connsiteX1902" fmla="*/ 3170512 w 12191906"/>
              <a:gd name="connsiteY1902" fmla="*/ 1492119 h 6857947"/>
              <a:gd name="connsiteX1903" fmla="*/ 3167810 w 12191906"/>
              <a:gd name="connsiteY1903" fmla="*/ 1477586 h 6857947"/>
              <a:gd name="connsiteX1904" fmla="*/ 3339741 w 12191906"/>
              <a:gd name="connsiteY1904" fmla="*/ 1474906 h 6857947"/>
              <a:gd name="connsiteX1905" fmla="*/ 3338750 w 12191906"/>
              <a:gd name="connsiteY1905" fmla="*/ 1477268 h 6857947"/>
              <a:gd name="connsiteX1906" fmla="*/ 3347283 w 12191906"/>
              <a:gd name="connsiteY1906" fmla="*/ 1487936 h 6857947"/>
              <a:gd name="connsiteX1907" fmla="*/ 3349262 w 12191906"/>
              <a:gd name="connsiteY1907" fmla="*/ 1482831 h 6857947"/>
              <a:gd name="connsiteX1908" fmla="*/ 3339741 w 12191906"/>
              <a:gd name="connsiteY1908" fmla="*/ 1474906 h 6857947"/>
              <a:gd name="connsiteX1909" fmla="*/ 3522035 w 12191906"/>
              <a:gd name="connsiteY1909" fmla="*/ 1471865 h 6857947"/>
              <a:gd name="connsiteX1910" fmla="*/ 3529733 w 12191906"/>
              <a:gd name="connsiteY1910" fmla="*/ 1491447 h 6857947"/>
              <a:gd name="connsiteX1911" fmla="*/ 3522263 w 12191906"/>
              <a:gd name="connsiteY1911" fmla="*/ 1508134 h 6857947"/>
              <a:gd name="connsiteX1912" fmla="*/ 3522035 w 12191906"/>
              <a:gd name="connsiteY1912" fmla="*/ 1471865 h 6857947"/>
              <a:gd name="connsiteX1913" fmla="*/ 3315714 w 12191906"/>
              <a:gd name="connsiteY1913" fmla="*/ 1465298 h 6857947"/>
              <a:gd name="connsiteX1914" fmla="*/ 3312716 w 12191906"/>
              <a:gd name="connsiteY1914" fmla="*/ 1465856 h 6857947"/>
              <a:gd name="connsiteX1915" fmla="*/ 3315403 w 12191906"/>
              <a:gd name="connsiteY1915" fmla="*/ 1480315 h 6857947"/>
              <a:gd name="connsiteX1916" fmla="*/ 3318401 w 12191906"/>
              <a:gd name="connsiteY1916" fmla="*/ 1479758 h 6857947"/>
              <a:gd name="connsiteX1917" fmla="*/ 3315714 w 12191906"/>
              <a:gd name="connsiteY1917" fmla="*/ 1465298 h 6857947"/>
              <a:gd name="connsiteX1918" fmla="*/ 3529122 w 12191906"/>
              <a:gd name="connsiteY1918" fmla="*/ 1456930 h 6857947"/>
              <a:gd name="connsiteX1919" fmla="*/ 3532857 w 12191906"/>
              <a:gd name="connsiteY1919" fmla="*/ 1460967 h 6857947"/>
              <a:gd name="connsiteX1920" fmla="*/ 3527293 w 12191906"/>
              <a:gd name="connsiteY1920" fmla="*/ 1472475 h 6857947"/>
              <a:gd name="connsiteX1921" fmla="*/ 3525007 w 12191906"/>
              <a:gd name="connsiteY1921" fmla="*/ 1469959 h 6857947"/>
              <a:gd name="connsiteX1922" fmla="*/ 3529122 w 12191906"/>
              <a:gd name="connsiteY1922" fmla="*/ 1456930 h 6857947"/>
              <a:gd name="connsiteX1923" fmla="*/ 3219412 w 12191906"/>
              <a:gd name="connsiteY1923" fmla="*/ 1450214 h 6857947"/>
              <a:gd name="connsiteX1924" fmla="*/ 3213658 w 12191906"/>
              <a:gd name="connsiteY1924" fmla="*/ 1466416 h 6857947"/>
              <a:gd name="connsiteX1925" fmla="*/ 3211120 w 12191906"/>
              <a:gd name="connsiteY1925" fmla="*/ 1484855 h 6857947"/>
              <a:gd name="connsiteX1926" fmla="*/ 3209277 w 12191906"/>
              <a:gd name="connsiteY1926" fmla="*/ 1483972 h 6857947"/>
              <a:gd name="connsiteX1927" fmla="*/ 3211106 w 12191906"/>
              <a:gd name="connsiteY1927" fmla="*/ 1485951 h 6857947"/>
              <a:gd name="connsiteX1928" fmla="*/ 3211174 w 12191906"/>
              <a:gd name="connsiteY1928" fmla="*/ 1484993 h 6857947"/>
              <a:gd name="connsiteX1929" fmla="*/ 3231375 w 12191906"/>
              <a:gd name="connsiteY1929" fmla="*/ 1494791 h 6857947"/>
              <a:gd name="connsiteX1930" fmla="*/ 3219412 w 12191906"/>
              <a:gd name="connsiteY1930" fmla="*/ 1450214 h 6857947"/>
              <a:gd name="connsiteX1931" fmla="*/ 2476293 w 12191906"/>
              <a:gd name="connsiteY1931" fmla="*/ 1441162 h 6857947"/>
              <a:gd name="connsiteX1932" fmla="*/ 2473297 w 12191906"/>
              <a:gd name="connsiteY1932" fmla="*/ 1441719 h 6857947"/>
              <a:gd name="connsiteX1933" fmla="*/ 2475996 w 12191906"/>
              <a:gd name="connsiteY1933" fmla="*/ 1456253 h 6857947"/>
              <a:gd name="connsiteX1934" fmla="*/ 2478993 w 12191906"/>
              <a:gd name="connsiteY1934" fmla="*/ 1455697 h 6857947"/>
              <a:gd name="connsiteX1935" fmla="*/ 2476293 w 12191906"/>
              <a:gd name="connsiteY1935" fmla="*/ 1441162 h 6857947"/>
              <a:gd name="connsiteX1936" fmla="*/ 3328931 w 12191906"/>
              <a:gd name="connsiteY1936" fmla="*/ 1435364 h 6857947"/>
              <a:gd name="connsiteX1937" fmla="*/ 3334115 w 12191906"/>
              <a:gd name="connsiteY1937" fmla="*/ 1446795 h 6857947"/>
              <a:gd name="connsiteX1938" fmla="*/ 3325522 w 12191906"/>
              <a:gd name="connsiteY1938" fmla="*/ 1448382 h 6857947"/>
              <a:gd name="connsiteX1939" fmla="*/ 3325424 w 12191906"/>
              <a:gd name="connsiteY1939" fmla="*/ 1447861 h 6857947"/>
              <a:gd name="connsiteX1940" fmla="*/ 3325265 w 12191906"/>
              <a:gd name="connsiteY1940" fmla="*/ 1447722 h 6857947"/>
              <a:gd name="connsiteX1941" fmla="*/ 3328931 w 12191906"/>
              <a:gd name="connsiteY1941" fmla="*/ 1435364 h 6857947"/>
              <a:gd name="connsiteX1942" fmla="*/ 3056374 w 12191906"/>
              <a:gd name="connsiteY1942" fmla="*/ 1423405 h 6857947"/>
              <a:gd name="connsiteX1943" fmla="*/ 3041663 w 12191906"/>
              <a:gd name="connsiteY1943" fmla="*/ 1426151 h 6857947"/>
              <a:gd name="connsiteX1944" fmla="*/ 3047227 w 12191906"/>
              <a:gd name="connsiteY1944" fmla="*/ 1473017 h 6857947"/>
              <a:gd name="connsiteX1945" fmla="*/ 3024752 w 12191906"/>
              <a:gd name="connsiteY1945" fmla="*/ 1562779 h 6857947"/>
              <a:gd name="connsiteX1946" fmla="*/ 3042123 w 12191906"/>
              <a:gd name="connsiteY1946" fmla="*/ 1559578 h 6857947"/>
              <a:gd name="connsiteX1947" fmla="*/ 3043567 w 12191906"/>
              <a:gd name="connsiteY1947" fmla="*/ 1536184 h 6857947"/>
              <a:gd name="connsiteX1948" fmla="*/ 3071308 w 12191906"/>
              <a:gd name="connsiteY1948" fmla="*/ 1539156 h 6857947"/>
              <a:gd name="connsiteX1949" fmla="*/ 3053249 w 12191906"/>
              <a:gd name="connsiteY1949" fmla="*/ 1512257 h 6857947"/>
              <a:gd name="connsiteX1950" fmla="*/ 3067271 w 12191906"/>
              <a:gd name="connsiteY1950" fmla="*/ 1471264 h 6857947"/>
              <a:gd name="connsiteX1951" fmla="*/ 3056374 w 12191906"/>
              <a:gd name="connsiteY1951" fmla="*/ 1423405 h 6857947"/>
              <a:gd name="connsiteX1952" fmla="*/ 2554627 w 12191906"/>
              <a:gd name="connsiteY1952" fmla="*/ 1422772 h 6857947"/>
              <a:gd name="connsiteX1953" fmla="*/ 2528490 w 12191906"/>
              <a:gd name="connsiteY1953" fmla="*/ 1441900 h 6857947"/>
              <a:gd name="connsiteX1954" fmla="*/ 2519956 w 12191906"/>
              <a:gd name="connsiteY1954" fmla="*/ 1433822 h 6857947"/>
              <a:gd name="connsiteX1955" fmla="*/ 2510964 w 12191906"/>
              <a:gd name="connsiteY1955" fmla="*/ 1456683 h 6857947"/>
              <a:gd name="connsiteX1956" fmla="*/ 2517441 w 12191906"/>
              <a:gd name="connsiteY1956" fmla="*/ 1464454 h 6857947"/>
              <a:gd name="connsiteX1957" fmla="*/ 2522242 w 12191906"/>
              <a:gd name="connsiteY1957" fmla="*/ 1528081 h 6857947"/>
              <a:gd name="connsiteX1958" fmla="*/ 2554627 w 12191906"/>
              <a:gd name="connsiteY1958" fmla="*/ 1422772 h 6857947"/>
              <a:gd name="connsiteX1959" fmla="*/ 3157161 w 12191906"/>
              <a:gd name="connsiteY1959" fmla="*/ 1419662 h 6857947"/>
              <a:gd name="connsiteX1960" fmla="*/ 3159830 w 12191906"/>
              <a:gd name="connsiteY1960" fmla="*/ 1434216 h 6857947"/>
              <a:gd name="connsiteX1961" fmla="*/ 3156780 w 12191906"/>
              <a:gd name="connsiteY1961" fmla="*/ 1434749 h 6857947"/>
              <a:gd name="connsiteX1962" fmla="*/ 3154113 w 12191906"/>
              <a:gd name="connsiteY1962" fmla="*/ 1420194 h 6857947"/>
              <a:gd name="connsiteX1963" fmla="*/ 3157161 w 12191906"/>
              <a:gd name="connsiteY1963" fmla="*/ 1419662 h 6857947"/>
              <a:gd name="connsiteX1964" fmla="*/ 3229415 w 12191906"/>
              <a:gd name="connsiteY1964" fmla="*/ 1404688 h 6857947"/>
              <a:gd name="connsiteX1965" fmla="*/ 3227719 w 12191906"/>
              <a:gd name="connsiteY1965" fmla="*/ 1429411 h 6857947"/>
              <a:gd name="connsiteX1966" fmla="*/ 3239988 w 12191906"/>
              <a:gd name="connsiteY1966" fmla="*/ 1441452 h 6857947"/>
              <a:gd name="connsiteX1967" fmla="*/ 3252256 w 12191906"/>
              <a:gd name="connsiteY1967" fmla="*/ 1405107 h 6857947"/>
              <a:gd name="connsiteX1968" fmla="*/ 3229415 w 12191906"/>
              <a:gd name="connsiteY1968" fmla="*/ 1404688 h 6857947"/>
              <a:gd name="connsiteX1969" fmla="*/ 3537355 w 12191906"/>
              <a:gd name="connsiteY1969" fmla="*/ 1393303 h 6857947"/>
              <a:gd name="connsiteX1970" fmla="*/ 3552823 w 12191906"/>
              <a:gd name="connsiteY1970" fmla="*/ 1414261 h 6857947"/>
              <a:gd name="connsiteX1971" fmla="*/ 3543376 w 12191906"/>
              <a:gd name="connsiteY1971" fmla="*/ 1438336 h 6857947"/>
              <a:gd name="connsiteX1972" fmla="*/ 3517691 w 12191906"/>
              <a:gd name="connsiteY1972" fmla="*/ 1405575 h 6857947"/>
              <a:gd name="connsiteX1973" fmla="*/ 3537355 w 12191906"/>
              <a:gd name="connsiteY1973" fmla="*/ 1393303 h 6857947"/>
              <a:gd name="connsiteX1974" fmla="*/ 3249439 w 12191906"/>
              <a:gd name="connsiteY1974" fmla="*/ 1383697 h 6857947"/>
              <a:gd name="connsiteX1975" fmla="*/ 3252259 w 12191906"/>
              <a:gd name="connsiteY1975" fmla="*/ 1405109 h 6857947"/>
              <a:gd name="connsiteX1976" fmla="*/ 3275576 w 12191906"/>
              <a:gd name="connsiteY1976" fmla="*/ 1416004 h 6857947"/>
              <a:gd name="connsiteX1977" fmla="*/ 3249439 w 12191906"/>
              <a:gd name="connsiteY1977" fmla="*/ 1383697 h 6857947"/>
              <a:gd name="connsiteX1978" fmla="*/ 2474667 w 12191906"/>
              <a:gd name="connsiteY1978" fmla="*/ 1381555 h 6857947"/>
              <a:gd name="connsiteX1979" fmla="*/ 2471671 w 12191906"/>
              <a:gd name="connsiteY1979" fmla="*/ 1382111 h 6857947"/>
              <a:gd name="connsiteX1980" fmla="*/ 2474370 w 12191906"/>
              <a:gd name="connsiteY1980" fmla="*/ 1396646 h 6857947"/>
              <a:gd name="connsiteX1981" fmla="*/ 2477367 w 12191906"/>
              <a:gd name="connsiteY1981" fmla="*/ 1396089 h 6857947"/>
              <a:gd name="connsiteX1982" fmla="*/ 2474667 w 12191906"/>
              <a:gd name="connsiteY1982" fmla="*/ 1381555 h 6857947"/>
              <a:gd name="connsiteX1983" fmla="*/ 2848175 w 12191906"/>
              <a:gd name="connsiteY1983" fmla="*/ 1372179 h 6857947"/>
              <a:gd name="connsiteX1984" fmla="*/ 2845180 w 12191906"/>
              <a:gd name="connsiteY1984" fmla="*/ 1372733 h 6857947"/>
              <a:gd name="connsiteX1985" fmla="*/ 2847878 w 12191906"/>
              <a:gd name="connsiteY1985" fmla="*/ 1387265 h 6857947"/>
              <a:gd name="connsiteX1986" fmla="*/ 2850875 w 12191906"/>
              <a:gd name="connsiteY1986" fmla="*/ 1386711 h 6857947"/>
              <a:gd name="connsiteX1987" fmla="*/ 2848175 w 12191906"/>
              <a:gd name="connsiteY1987" fmla="*/ 1372179 h 6857947"/>
              <a:gd name="connsiteX1988" fmla="*/ 3375108 w 12191906"/>
              <a:gd name="connsiteY1988" fmla="*/ 1364198 h 6857947"/>
              <a:gd name="connsiteX1989" fmla="*/ 3383164 w 12191906"/>
              <a:gd name="connsiteY1989" fmla="*/ 1407597 h 6857947"/>
              <a:gd name="connsiteX1990" fmla="*/ 3383139 w 12191906"/>
              <a:gd name="connsiteY1990" fmla="*/ 1407641 h 6857947"/>
              <a:gd name="connsiteX1991" fmla="*/ 3369859 w 12191906"/>
              <a:gd name="connsiteY1991" fmla="*/ 1387694 h 6857947"/>
              <a:gd name="connsiteX1992" fmla="*/ 3375108 w 12191906"/>
              <a:gd name="connsiteY1992" fmla="*/ 1364198 h 6857947"/>
              <a:gd name="connsiteX1993" fmla="*/ 3082348 w 12191906"/>
              <a:gd name="connsiteY1993" fmla="*/ 1363285 h 6857947"/>
              <a:gd name="connsiteX1994" fmla="*/ 3067413 w 12191906"/>
              <a:gd name="connsiteY1994" fmla="*/ 1381721 h 6857947"/>
              <a:gd name="connsiteX1995" fmla="*/ 3072594 w 12191906"/>
              <a:gd name="connsiteY1995" fmla="*/ 1391248 h 6857947"/>
              <a:gd name="connsiteX1996" fmla="*/ 3098275 w 12191906"/>
              <a:gd name="connsiteY1996" fmla="*/ 1380653 h 6857947"/>
              <a:gd name="connsiteX1997" fmla="*/ 3082348 w 12191906"/>
              <a:gd name="connsiteY1997" fmla="*/ 1363285 h 6857947"/>
              <a:gd name="connsiteX1998" fmla="*/ 3549243 w 12191906"/>
              <a:gd name="connsiteY1998" fmla="*/ 1363206 h 6857947"/>
              <a:gd name="connsiteX1999" fmla="*/ 3552899 w 12191906"/>
              <a:gd name="connsiteY1999" fmla="*/ 1367245 h 6857947"/>
              <a:gd name="connsiteX2000" fmla="*/ 3547413 w 12191906"/>
              <a:gd name="connsiteY2000" fmla="*/ 1378748 h 6857947"/>
              <a:gd name="connsiteX2001" fmla="*/ 3545127 w 12191906"/>
              <a:gd name="connsiteY2001" fmla="*/ 1376237 h 6857947"/>
              <a:gd name="connsiteX2002" fmla="*/ 3549243 w 12191906"/>
              <a:gd name="connsiteY2002" fmla="*/ 1363206 h 6857947"/>
              <a:gd name="connsiteX2003" fmla="*/ 3287728 w 12191906"/>
              <a:gd name="connsiteY2003" fmla="*/ 1361769 h 6857947"/>
              <a:gd name="connsiteX2004" fmla="*/ 3272178 w 12191906"/>
              <a:gd name="connsiteY2004" fmla="*/ 1402767 h 6857947"/>
              <a:gd name="connsiteX2005" fmla="*/ 3296337 w 12191906"/>
              <a:gd name="connsiteY2005" fmla="*/ 1389274 h 6857947"/>
              <a:gd name="connsiteX2006" fmla="*/ 3287728 w 12191906"/>
              <a:gd name="connsiteY2006" fmla="*/ 1361769 h 6857947"/>
              <a:gd name="connsiteX2007" fmla="*/ 3243037 w 12191906"/>
              <a:gd name="connsiteY2007" fmla="*/ 1351690 h 6857947"/>
              <a:gd name="connsiteX2008" fmla="*/ 3235569 w 12191906"/>
              <a:gd name="connsiteY2008" fmla="*/ 1369141 h 6857947"/>
              <a:gd name="connsiteX2009" fmla="*/ 3243266 w 12191906"/>
              <a:gd name="connsiteY2009" fmla="*/ 1388723 h 6857947"/>
              <a:gd name="connsiteX2010" fmla="*/ 3249437 w 12191906"/>
              <a:gd name="connsiteY2010" fmla="*/ 1383772 h 6857947"/>
              <a:gd name="connsiteX2011" fmla="*/ 3243037 w 12191906"/>
              <a:gd name="connsiteY2011" fmla="*/ 1351690 h 6857947"/>
              <a:gd name="connsiteX2012" fmla="*/ 3347295 w 12191906"/>
              <a:gd name="connsiteY2012" fmla="*/ 1337066 h 6857947"/>
              <a:gd name="connsiteX2013" fmla="*/ 3371068 w 12191906"/>
              <a:gd name="connsiteY2013" fmla="*/ 1343011 h 6857947"/>
              <a:gd name="connsiteX2014" fmla="*/ 3359561 w 12191906"/>
              <a:gd name="connsiteY2014" fmla="*/ 1351623 h 6857947"/>
              <a:gd name="connsiteX2015" fmla="*/ 3347295 w 12191906"/>
              <a:gd name="connsiteY2015" fmla="*/ 1337066 h 6857947"/>
              <a:gd name="connsiteX2016" fmla="*/ 3076140 w 12191906"/>
              <a:gd name="connsiteY2016" fmla="*/ 1319731 h 6857947"/>
              <a:gd name="connsiteX2017" fmla="*/ 3067076 w 12191906"/>
              <a:gd name="connsiteY2017" fmla="*/ 1321420 h 6857947"/>
              <a:gd name="connsiteX2018" fmla="*/ 3067968 w 12191906"/>
              <a:gd name="connsiteY2018" fmla="*/ 1326214 h 6857947"/>
              <a:gd name="connsiteX2019" fmla="*/ 3077032 w 12191906"/>
              <a:gd name="connsiteY2019" fmla="*/ 1324527 h 6857947"/>
              <a:gd name="connsiteX2020" fmla="*/ 3076140 w 12191906"/>
              <a:gd name="connsiteY2020" fmla="*/ 1319731 h 6857947"/>
              <a:gd name="connsiteX2021" fmla="*/ 3637999 w 12191906"/>
              <a:gd name="connsiteY2021" fmla="*/ 1313976 h 6857947"/>
              <a:gd name="connsiteX2022" fmla="*/ 3632591 w 12191906"/>
              <a:gd name="connsiteY2022" fmla="*/ 1362825 h 6857947"/>
              <a:gd name="connsiteX2023" fmla="*/ 3606154 w 12191906"/>
              <a:gd name="connsiteY2023" fmla="*/ 1327694 h 6857947"/>
              <a:gd name="connsiteX2024" fmla="*/ 3637999 w 12191906"/>
              <a:gd name="connsiteY2024" fmla="*/ 1313976 h 6857947"/>
              <a:gd name="connsiteX2025" fmla="*/ 3554575 w 12191906"/>
              <a:gd name="connsiteY2025" fmla="*/ 1307956 h 6857947"/>
              <a:gd name="connsiteX2026" fmla="*/ 3577964 w 12191906"/>
              <a:gd name="connsiteY2026" fmla="*/ 1352385 h 6857947"/>
              <a:gd name="connsiteX2027" fmla="*/ 3565547 w 12191906"/>
              <a:gd name="connsiteY2027" fmla="*/ 1367168 h 6857947"/>
              <a:gd name="connsiteX2028" fmla="*/ 3554575 w 12191906"/>
              <a:gd name="connsiteY2028" fmla="*/ 1307956 h 6857947"/>
              <a:gd name="connsiteX2029" fmla="*/ 2497751 w 12191906"/>
              <a:gd name="connsiteY2029" fmla="*/ 1303657 h 6857947"/>
              <a:gd name="connsiteX2030" fmla="*/ 2493484 w 12191906"/>
              <a:gd name="connsiteY2030" fmla="*/ 1305486 h 6857947"/>
              <a:gd name="connsiteX2031" fmla="*/ 2497904 w 12191906"/>
              <a:gd name="connsiteY2031" fmla="*/ 1329489 h 6857947"/>
              <a:gd name="connsiteX2032" fmla="*/ 2505600 w 12191906"/>
              <a:gd name="connsiteY2032" fmla="*/ 1327508 h 6857947"/>
              <a:gd name="connsiteX2033" fmla="*/ 2497751 w 12191906"/>
              <a:gd name="connsiteY2033" fmla="*/ 1303657 h 6857947"/>
              <a:gd name="connsiteX2034" fmla="*/ 2443295 w 12191906"/>
              <a:gd name="connsiteY2034" fmla="*/ 1254977 h 6857947"/>
              <a:gd name="connsiteX2035" fmla="*/ 2428284 w 12191906"/>
              <a:gd name="connsiteY2035" fmla="*/ 1257796 h 6857947"/>
              <a:gd name="connsiteX2036" fmla="*/ 2431484 w 12191906"/>
              <a:gd name="connsiteY2036" fmla="*/ 1270140 h 6857947"/>
              <a:gd name="connsiteX2037" fmla="*/ 2445276 w 12191906"/>
              <a:gd name="connsiteY2037" fmla="*/ 1261758 h 6857947"/>
              <a:gd name="connsiteX2038" fmla="*/ 2443295 w 12191906"/>
              <a:gd name="connsiteY2038" fmla="*/ 1254977 h 6857947"/>
              <a:gd name="connsiteX2039" fmla="*/ 2525791 w 12191906"/>
              <a:gd name="connsiteY2039" fmla="*/ 1253669 h 6857947"/>
              <a:gd name="connsiteX2040" fmla="*/ 2521676 w 12191906"/>
              <a:gd name="connsiteY2040" fmla="*/ 1255574 h 6857947"/>
              <a:gd name="connsiteX2041" fmla="*/ 2526172 w 12191906"/>
              <a:gd name="connsiteY2041" fmla="*/ 1279653 h 6857947"/>
              <a:gd name="connsiteX2042" fmla="*/ 2533716 w 12191906"/>
              <a:gd name="connsiteY2042" fmla="*/ 1276681 h 6857947"/>
              <a:gd name="connsiteX2043" fmla="*/ 2525791 w 12191906"/>
              <a:gd name="connsiteY2043" fmla="*/ 1253669 h 6857947"/>
              <a:gd name="connsiteX2044" fmla="*/ 3203111 w 12191906"/>
              <a:gd name="connsiteY2044" fmla="*/ 1246077 h 6857947"/>
              <a:gd name="connsiteX2045" fmla="*/ 3180554 w 12191906"/>
              <a:gd name="connsiteY2045" fmla="*/ 1271296 h 6857947"/>
              <a:gd name="connsiteX2046" fmla="*/ 3184822 w 12191906"/>
              <a:gd name="connsiteY2046" fmla="*/ 1307569 h 6857947"/>
              <a:gd name="connsiteX2047" fmla="*/ 3168973 w 12191906"/>
              <a:gd name="connsiteY2047" fmla="*/ 1312980 h 6857947"/>
              <a:gd name="connsiteX2048" fmla="*/ 3137043 w 12191906"/>
              <a:gd name="connsiteY2048" fmla="*/ 1378591 h 6857947"/>
              <a:gd name="connsiteX2049" fmla="*/ 3125158 w 12191906"/>
              <a:gd name="connsiteY2049" fmla="*/ 1350322 h 6857947"/>
              <a:gd name="connsiteX2050" fmla="*/ 3141157 w 12191906"/>
              <a:gd name="connsiteY2050" fmla="*/ 1416462 h 6857947"/>
              <a:gd name="connsiteX2051" fmla="*/ 3128206 w 12191906"/>
              <a:gd name="connsiteY2051" fmla="*/ 1438789 h 6857947"/>
              <a:gd name="connsiteX2052" fmla="*/ 3143217 w 12191906"/>
              <a:gd name="connsiteY2052" fmla="*/ 1479479 h 6857947"/>
              <a:gd name="connsiteX2053" fmla="*/ 3152970 w 12191906"/>
              <a:gd name="connsiteY2053" fmla="*/ 1448846 h 6857947"/>
              <a:gd name="connsiteX2054" fmla="*/ 3165618 w 12191906"/>
              <a:gd name="connsiteY2054" fmla="*/ 1453955 h 6857947"/>
              <a:gd name="connsiteX2055" fmla="*/ 3178269 w 12191906"/>
              <a:gd name="connsiteY2055" fmla="*/ 1460503 h 6857947"/>
              <a:gd name="connsiteX2056" fmla="*/ 3161963 w 12191906"/>
              <a:gd name="connsiteY2056" fmla="*/ 1372648 h 6857947"/>
              <a:gd name="connsiteX2057" fmla="*/ 3193280 w 12191906"/>
              <a:gd name="connsiteY2057" fmla="*/ 1318924 h 6857947"/>
              <a:gd name="connsiteX2058" fmla="*/ 3219037 w 12191906"/>
              <a:gd name="connsiteY2058" fmla="*/ 1333098 h 6857947"/>
              <a:gd name="connsiteX2059" fmla="*/ 3222009 w 12191906"/>
              <a:gd name="connsiteY2059" fmla="*/ 1275944 h 6857947"/>
              <a:gd name="connsiteX2060" fmla="*/ 3245403 w 12191906"/>
              <a:gd name="connsiteY2060" fmla="*/ 1283490 h 6857947"/>
              <a:gd name="connsiteX2061" fmla="*/ 3217437 w 12191906"/>
              <a:gd name="connsiteY2061" fmla="*/ 1258114 h 6857947"/>
              <a:gd name="connsiteX2062" fmla="*/ 3203111 w 12191906"/>
              <a:gd name="connsiteY2062" fmla="*/ 1246077 h 6857947"/>
              <a:gd name="connsiteX2063" fmla="*/ 3632895 w 12191906"/>
              <a:gd name="connsiteY2063" fmla="*/ 1243644 h 6857947"/>
              <a:gd name="connsiteX2064" fmla="*/ 3640437 w 12191906"/>
              <a:gd name="connsiteY2064" fmla="*/ 1284410 h 6857947"/>
              <a:gd name="connsiteX2065" fmla="*/ 3632895 w 12191906"/>
              <a:gd name="connsiteY2065" fmla="*/ 1243644 h 6857947"/>
              <a:gd name="connsiteX2066" fmla="*/ 2935485 w 12191906"/>
              <a:gd name="connsiteY2066" fmla="*/ 1235947 h 6857947"/>
              <a:gd name="connsiteX2067" fmla="*/ 2932487 w 12191906"/>
              <a:gd name="connsiteY2067" fmla="*/ 1236504 h 6857947"/>
              <a:gd name="connsiteX2068" fmla="*/ 2935187 w 12191906"/>
              <a:gd name="connsiteY2068" fmla="*/ 1251033 h 6857947"/>
              <a:gd name="connsiteX2069" fmla="*/ 2938183 w 12191906"/>
              <a:gd name="connsiteY2069" fmla="*/ 1250475 h 6857947"/>
              <a:gd name="connsiteX2070" fmla="*/ 2935485 w 12191906"/>
              <a:gd name="connsiteY2070" fmla="*/ 1235947 h 6857947"/>
              <a:gd name="connsiteX2071" fmla="*/ 2495085 w 12191906"/>
              <a:gd name="connsiteY2071" fmla="*/ 1230582 h 6857947"/>
              <a:gd name="connsiteX2072" fmla="*/ 2487389 w 12191906"/>
              <a:gd name="connsiteY2072" fmla="*/ 1232563 h 6857947"/>
              <a:gd name="connsiteX2073" fmla="*/ 2495314 w 12191906"/>
              <a:gd name="connsiteY2073" fmla="*/ 1256413 h 6857947"/>
              <a:gd name="connsiteX2074" fmla="*/ 2499581 w 12191906"/>
              <a:gd name="connsiteY2074" fmla="*/ 1254660 h 6857947"/>
              <a:gd name="connsiteX2075" fmla="*/ 2495085 w 12191906"/>
              <a:gd name="connsiteY2075" fmla="*/ 1230582 h 6857947"/>
              <a:gd name="connsiteX2076" fmla="*/ 2570289 w 12191906"/>
              <a:gd name="connsiteY2076" fmla="*/ 1209824 h 6857947"/>
              <a:gd name="connsiteX2077" fmla="*/ 2561374 w 12191906"/>
              <a:gd name="connsiteY2077" fmla="*/ 1246542 h 6857947"/>
              <a:gd name="connsiteX2078" fmla="*/ 2547125 w 12191906"/>
              <a:gd name="connsiteY2078" fmla="*/ 1231079 h 6857947"/>
              <a:gd name="connsiteX2079" fmla="*/ 2539962 w 12191906"/>
              <a:gd name="connsiteY2079" fmla="*/ 1259340 h 6857947"/>
              <a:gd name="connsiteX2080" fmla="*/ 2557793 w 12191906"/>
              <a:gd name="connsiteY2080" fmla="*/ 1265740 h 6857947"/>
              <a:gd name="connsiteX2081" fmla="*/ 2532190 w 12191906"/>
              <a:gd name="connsiteY2081" fmla="*/ 1293405 h 6857947"/>
              <a:gd name="connsiteX2082" fmla="*/ 2544991 w 12191906"/>
              <a:gd name="connsiteY2082" fmla="*/ 1308036 h 6857947"/>
              <a:gd name="connsiteX2083" fmla="*/ 2552992 w 12191906"/>
              <a:gd name="connsiteY2083" fmla="*/ 1302397 h 6857947"/>
              <a:gd name="connsiteX2084" fmla="*/ 2557717 w 12191906"/>
              <a:gd name="connsiteY2084" fmla="*/ 1306131 h 6857947"/>
              <a:gd name="connsiteX2085" fmla="*/ 2539124 w 12191906"/>
              <a:gd name="connsiteY2085" fmla="*/ 1352389 h 6857947"/>
              <a:gd name="connsiteX2086" fmla="*/ 2531580 w 12191906"/>
              <a:gd name="connsiteY2086" fmla="*/ 1413580 h 6857947"/>
              <a:gd name="connsiteX2087" fmla="*/ 2554135 w 12191906"/>
              <a:gd name="connsiteY2087" fmla="*/ 1409392 h 6857947"/>
              <a:gd name="connsiteX2088" fmla="*/ 2592234 w 12191906"/>
              <a:gd name="connsiteY2088" fmla="*/ 1340424 h 6857947"/>
              <a:gd name="connsiteX2089" fmla="*/ 2587662 w 12191906"/>
              <a:gd name="connsiteY2089" fmla="*/ 1315732 h 6857947"/>
              <a:gd name="connsiteX2090" fmla="*/ 2587129 w 12191906"/>
              <a:gd name="connsiteY2090" fmla="*/ 1317181 h 6857947"/>
              <a:gd name="connsiteX2091" fmla="*/ 2577832 w 12191906"/>
              <a:gd name="connsiteY2091" fmla="*/ 1308417 h 6857947"/>
              <a:gd name="connsiteX2092" fmla="*/ 2579814 w 12191906"/>
              <a:gd name="connsiteY2092" fmla="*/ 1303311 h 6857947"/>
              <a:gd name="connsiteX2093" fmla="*/ 2588348 w 12191906"/>
              <a:gd name="connsiteY2093" fmla="*/ 1313979 h 6857947"/>
              <a:gd name="connsiteX2094" fmla="*/ 2587815 w 12191906"/>
              <a:gd name="connsiteY2094" fmla="*/ 1315352 h 6857947"/>
              <a:gd name="connsiteX2095" fmla="*/ 2582557 w 12191906"/>
              <a:gd name="connsiteY2095" fmla="*/ 1272143 h 6857947"/>
              <a:gd name="connsiteX2096" fmla="*/ 2602369 w 12191906"/>
              <a:gd name="connsiteY2096" fmla="*/ 1244791 h 6857947"/>
              <a:gd name="connsiteX2097" fmla="*/ 2570289 w 12191906"/>
              <a:gd name="connsiteY2097" fmla="*/ 1209824 h 6857947"/>
              <a:gd name="connsiteX2098" fmla="*/ 3651943 w 12191906"/>
              <a:gd name="connsiteY2098" fmla="*/ 1209210 h 6857947"/>
              <a:gd name="connsiteX2099" fmla="*/ 3655675 w 12191906"/>
              <a:gd name="connsiteY2099" fmla="*/ 1213249 h 6857947"/>
              <a:gd name="connsiteX2100" fmla="*/ 3650113 w 12191906"/>
              <a:gd name="connsiteY2100" fmla="*/ 1224752 h 6857947"/>
              <a:gd name="connsiteX2101" fmla="*/ 3649047 w 12191906"/>
              <a:gd name="connsiteY2101" fmla="*/ 1223610 h 6857947"/>
              <a:gd name="connsiteX2102" fmla="*/ 3633581 w 12191906"/>
              <a:gd name="connsiteY2102" fmla="*/ 1241283 h 6857947"/>
              <a:gd name="connsiteX2103" fmla="*/ 3648895 w 12191906"/>
              <a:gd name="connsiteY2103" fmla="*/ 1223457 h 6857947"/>
              <a:gd name="connsiteX2104" fmla="*/ 3647827 w 12191906"/>
              <a:gd name="connsiteY2104" fmla="*/ 1222238 h 6857947"/>
              <a:gd name="connsiteX2105" fmla="*/ 3651943 w 12191906"/>
              <a:gd name="connsiteY2105" fmla="*/ 1209210 h 6857947"/>
              <a:gd name="connsiteX2106" fmla="*/ 2360974 w 12191906"/>
              <a:gd name="connsiteY2106" fmla="*/ 1207799 h 6857947"/>
              <a:gd name="connsiteX2107" fmla="*/ 2363411 w 12191906"/>
              <a:gd name="connsiteY2107" fmla="*/ 1218923 h 6857947"/>
              <a:gd name="connsiteX2108" fmla="*/ 2362422 w 12191906"/>
              <a:gd name="connsiteY2108" fmla="*/ 1208637 h 6857947"/>
              <a:gd name="connsiteX2109" fmla="*/ 2362192 w 12191906"/>
              <a:gd name="connsiteY2109" fmla="*/ 1209094 h 6857947"/>
              <a:gd name="connsiteX2110" fmla="*/ 2360974 w 12191906"/>
              <a:gd name="connsiteY2110" fmla="*/ 1207799 h 6857947"/>
              <a:gd name="connsiteX2111" fmla="*/ 2359838 w 12191906"/>
              <a:gd name="connsiteY2111" fmla="*/ 1206889 h 6857947"/>
              <a:gd name="connsiteX2112" fmla="*/ 2344065 w 12191906"/>
              <a:gd name="connsiteY2112" fmla="*/ 1215271 h 6857947"/>
              <a:gd name="connsiteX2113" fmla="*/ 2346580 w 12191906"/>
              <a:gd name="connsiteY2113" fmla="*/ 1224490 h 6857947"/>
              <a:gd name="connsiteX2114" fmla="*/ 2359838 w 12191906"/>
              <a:gd name="connsiteY2114" fmla="*/ 1206889 h 6857947"/>
              <a:gd name="connsiteX2115" fmla="*/ 3530571 w 12191906"/>
              <a:gd name="connsiteY2115" fmla="*/ 1206618 h 6857947"/>
              <a:gd name="connsiteX2116" fmla="*/ 3545357 w 12191906"/>
              <a:gd name="connsiteY2116" fmla="*/ 1269320 h 6857947"/>
              <a:gd name="connsiteX2117" fmla="*/ 3540023 w 12191906"/>
              <a:gd name="connsiteY2117" fmla="*/ 1272749 h 6857947"/>
              <a:gd name="connsiteX2118" fmla="*/ 3527674 w 12191906"/>
              <a:gd name="connsiteY2118" fmla="*/ 1245929 h 6857947"/>
              <a:gd name="connsiteX2119" fmla="*/ 3517844 w 12191906"/>
              <a:gd name="connsiteY2119" fmla="*/ 1264061 h 6857947"/>
              <a:gd name="connsiteX2120" fmla="*/ 3530571 w 12191906"/>
              <a:gd name="connsiteY2120" fmla="*/ 1206618 h 6857947"/>
              <a:gd name="connsiteX2121" fmla="*/ 2359914 w 12191906"/>
              <a:gd name="connsiteY2121" fmla="*/ 1206584 h 6857947"/>
              <a:gd name="connsiteX2122" fmla="*/ 2359838 w 12191906"/>
              <a:gd name="connsiteY2122" fmla="*/ 1206889 h 6857947"/>
              <a:gd name="connsiteX2123" fmla="*/ 2360143 w 12191906"/>
              <a:gd name="connsiteY2123" fmla="*/ 1206736 h 6857947"/>
              <a:gd name="connsiteX2124" fmla="*/ 2359914 w 12191906"/>
              <a:gd name="connsiteY2124" fmla="*/ 1206584 h 6857947"/>
              <a:gd name="connsiteX2125" fmla="*/ 2360754 w 12191906"/>
              <a:gd name="connsiteY2125" fmla="*/ 1206432 h 6857947"/>
              <a:gd name="connsiteX2126" fmla="*/ 2360144 w 12191906"/>
              <a:gd name="connsiteY2126" fmla="*/ 1206737 h 6857947"/>
              <a:gd name="connsiteX2127" fmla="*/ 2361058 w 12191906"/>
              <a:gd name="connsiteY2127" fmla="*/ 1207728 h 6857947"/>
              <a:gd name="connsiteX2128" fmla="*/ 2360754 w 12191906"/>
              <a:gd name="connsiteY2128" fmla="*/ 1206432 h 6857947"/>
              <a:gd name="connsiteX2129" fmla="*/ 2364107 w 12191906"/>
              <a:gd name="connsiteY2129" fmla="*/ 1193554 h 6857947"/>
              <a:gd name="connsiteX2130" fmla="*/ 2362506 w 12191906"/>
              <a:gd name="connsiteY2130" fmla="*/ 1208643 h 6857947"/>
              <a:gd name="connsiteX2131" fmla="*/ 2367840 w 12191906"/>
              <a:gd name="connsiteY2131" fmla="*/ 1197669 h 6857947"/>
              <a:gd name="connsiteX2132" fmla="*/ 2364107 w 12191906"/>
              <a:gd name="connsiteY2132" fmla="*/ 1193554 h 6857947"/>
              <a:gd name="connsiteX2133" fmla="*/ 2440934 w 12191906"/>
              <a:gd name="connsiteY2133" fmla="*/ 1182882 h 6857947"/>
              <a:gd name="connsiteX2134" fmla="*/ 2431869 w 12191906"/>
              <a:gd name="connsiteY2134" fmla="*/ 1184566 h 6857947"/>
              <a:gd name="connsiteX2135" fmla="*/ 2432773 w 12191906"/>
              <a:gd name="connsiteY2135" fmla="*/ 1189435 h 6857947"/>
              <a:gd name="connsiteX2136" fmla="*/ 2441838 w 12191906"/>
              <a:gd name="connsiteY2136" fmla="*/ 1187751 h 6857947"/>
              <a:gd name="connsiteX2137" fmla="*/ 2440934 w 12191906"/>
              <a:gd name="connsiteY2137" fmla="*/ 1182882 h 6857947"/>
              <a:gd name="connsiteX2138" fmla="*/ 3076252 w 12191906"/>
              <a:gd name="connsiteY2138" fmla="*/ 1167374 h 6857947"/>
              <a:gd name="connsiteX2139" fmla="*/ 3049505 w 12191906"/>
              <a:gd name="connsiteY2139" fmla="*/ 1172327 h 6857947"/>
              <a:gd name="connsiteX2140" fmla="*/ 3053773 w 12191906"/>
              <a:gd name="connsiteY2140" fmla="*/ 1195341 h 6857947"/>
              <a:gd name="connsiteX2141" fmla="*/ 3076252 w 12191906"/>
              <a:gd name="connsiteY2141" fmla="*/ 1167374 h 6857947"/>
              <a:gd name="connsiteX2142" fmla="*/ 3607068 w 12191906"/>
              <a:gd name="connsiteY2142" fmla="*/ 1165695 h 6857947"/>
              <a:gd name="connsiteX2143" fmla="*/ 3587184 w 12191906"/>
              <a:gd name="connsiteY2143" fmla="*/ 1246996 h 6857947"/>
              <a:gd name="connsiteX2144" fmla="*/ 3607068 w 12191906"/>
              <a:gd name="connsiteY2144" fmla="*/ 1165695 h 6857947"/>
              <a:gd name="connsiteX2145" fmla="*/ 3082792 w 12191906"/>
              <a:gd name="connsiteY2145" fmla="*/ 1153654 h 6857947"/>
              <a:gd name="connsiteX2146" fmla="*/ 3073731 w 12191906"/>
              <a:gd name="connsiteY2146" fmla="*/ 1155339 h 6857947"/>
              <a:gd name="connsiteX2147" fmla="*/ 3074619 w 12191906"/>
              <a:gd name="connsiteY2147" fmla="*/ 1160132 h 6857947"/>
              <a:gd name="connsiteX2148" fmla="*/ 3083685 w 12191906"/>
              <a:gd name="connsiteY2148" fmla="*/ 1158449 h 6857947"/>
              <a:gd name="connsiteX2149" fmla="*/ 3082792 w 12191906"/>
              <a:gd name="connsiteY2149" fmla="*/ 1153654 h 6857947"/>
              <a:gd name="connsiteX2150" fmla="*/ 3236214 w 12191906"/>
              <a:gd name="connsiteY2150" fmla="*/ 1151532 h 6857947"/>
              <a:gd name="connsiteX2151" fmla="*/ 3234233 w 12191906"/>
              <a:gd name="connsiteY2151" fmla="*/ 1156638 h 6857947"/>
              <a:gd name="connsiteX2152" fmla="*/ 3238957 w 12191906"/>
              <a:gd name="connsiteY2152" fmla="*/ 1154961 h 6857947"/>
              <a:gd name="connsiteX2153" fmla="*/ 3236214 w 12191906"/>
              <a:gd name="connsiteY2153" fmla="*/ 1151532 h 6857947"/>
              <a:gd name="connsiteX2154" fmla="*/ 2857063 w 12191906"/>
              <a:gd name="connsiteY2154" fmla="*/ 1150734 h 6857947"/>
              <a:gd name="connsiteX2155" fmla="*/ 2847999 w 12191906"/>
              <a:gd name="connsiteY2155" fmla="*/ 1152413 h 6857947"/>
              <a:gd name="connsiteX2156" fmla="*/ 2848887 w 12191906"/>
              <a:gd name="connsiteY2156" fmla="*/ 1157211 h 6857947"/>
              <a:gd name="connsiteX2157" fmla="*/ 2857952 w 12191906"/>
              <a:gd name="connsiteY2157" fmla="*/ 1155530 h 6857947"/>
              <a:gd name="connsiteX2158" fmla="*/ 2857063 w 12191906"/>
              <a:gd name="connsiteY2158" fmla="*/ 1150734 h 6857947"/>
              <a:gd name="connsiteX2159" fmla="*/ 3102770 w 12191906"/>
              <a:gd name="connsiteY2159" fmla="*/ 1140932 h 6857947"/>
              <a:gd name="connsiteX2160" fmla="*/ 3094844 w 12191906"/>
              <a:gd name="connsiteY2160" fmla="*/ 1193817 h 6857947"/>
              <a:gd name="connsiteX2161" fmla="*/ 3130814 w 12191906"/>
              <a:gd name="connsiteY2161" fmla="*/ 1178271 h 6857947"/>
              <a:gd name="connsiteX2162" fmla="*/ 3102770 w 12191906"/>
              <a:gd name="connsiteY2162" fmla="*/ 1140932 h 6857947"/>
              <a:gd name="connsiteX2163" fmla="*/ 3615754 w 12191906"/>
              <a:gd name="connsiteY2163" fmla="*/ 1132699 h 6857947"/>
              <a:gd name="connsiteX2164" fmla="*/ 3631371 w 12191906"/>
              <a:gd name="connsiteY2164" fmla="*/ 1149692 h 6857947"/>
              <a:gd name="connsiteX2165" fmla="*/ 3619944 w 12191906"/>
              <a:gd name="connsiteY2165" fmla="*/ 1155256 h 6857947"/>
              <a:gd name="connsiteX2166" fmla="*/ 3615754 w 12191906"/>
              <a:gd name="connsiteY2166" fmla="*/ 1132699 h 6857947"/>
              <a:gd name="connsiteX2167" fmla="*/ 2369746 w 12191906"/>
              <a:gd name="connsiteY2167" fmla="*/ 1132518 h 6857947"/>
              <a:gd name="connsiteX2168" fmla="*/ 2367765 w 12191906"/>
              <a:gd name="connsiteY2168" fmla="*/ 1137623 h 6857947"/>
              <a:gd name="connsiteX2169" fmla="*/ 2378128 w 12191906"/>
              <a:gd name="connsiteY2169" fmla="*/ 1143034 h 6857947"/>
              <a:gd name="connsiteX2170" fmla="*/ 2376909 w 12191906"/>
              <a:gd name="connsiteY2170" fmla="*/ 1146158 h 6857947"/>
              <a:gd name="connsiteX2171" fmla="*/ 2385443 w 12191906"/>
              <a:gd name="connsiteY2171" fmla="*/ 1156827 h 6857947"/>
              <a:gd name="connsiteX2172" fmla="*/ 2387425 w 12191906"/>
              <a:gd name="connsiteY2172" fmla="*/ 1151720 h 6857947"/>
              <a:gd name="connsiteX2173" fmla="*/ 2377061 w 12191906"/>
              <a:gd name="connsiteY2173" fmla="*/ 1146310 h 6857947"/>
              <a:gd name="connsiteX2174" fmla="*/ 2378281 w 12191906"/>
              <a:gd name="connsiteY2174" fmla="*/ 1143186 h 6857947"/>
              <a:gd name="connsiteX2175" fmla="*/ 2369746 w 12191906"/>
              <a:gd name="connsiteY2175" fmla="*/ 1132518 h 6857947"/>
              <a:gd name="connsiteX2176" fmla="*/ 2633812 w 12191906"/>
              <a:gd name="connsiteY2176" fmla="*/ 1127105 h 6857947"/>
              <a:gd name="connsiteX2177" fmla="*/ 2630816 w 12191906"/>
              <a:gd name="connsiteY2177" fmla="*/ 1127662 h 6857947"/>
              <a:gd name="connsiteX2178" fmla="*/ 2633514 w 12191906"/>
              <a:gd name="connsiteY2178" fmla="*/ 1142197 h 6857947"/>
              <a:gd name="connsiteX2179" fmla="*/ 2636511 w 12191906"/>
              <a:gd name="connsiteY2179" fmla="*/ 1141639 h 6857947"/>
              <a:gd name="connsiteX2180" fmla="*/ 2633812 w 12191906"/>
              <a:gd name="connsiteY2180" fmla="*/ 1127105 h 6857947"/>
              <a:gd name="connsiteX2181" fmla="*/ 2587010 w 12191906"/>
              <a:gd name="connsiteY2181" fmla="*/ 1124604 h 6857947"/>
              <a:gd name="connsiteX2182" fmla="*/ 2566970 w 12191906"/>
              <a:gd name="connsiteY2182" fmla="*/ 1154474 h 6857947"/>
              <a:gd name="connsiteX2183" fmla="*/ 2547996 w 12191906"/>
              <a:gd name="connsiteY2183" fmla="*/ 1162779 h 6857947"/>
              <a:gd name="connsiteX2184" fmla="*/ 2566741 w 12191906"/>
              <a:gd name="connsiteY2184" fmla="*/ 1182517 h 6857947"/>
              <a:gd name="connsiteX2185" fmla="*/ 2578628 w 12191906"/>
              <a:gd name="connsiteY2185" fmla="*/ 1167276 h 6857947"/>
              <a:gd name="connsiteX2186" fmla="*/ 2596993 w 12191906"/>
              <a:gd name="connsiteY2186" fmla="*/ 1163847 h 6857947"/>
              <a:gd name="connsiteX2187" fmla="*/ 2587010 w 12191906"/>
              <a:gd name="connsiteY2187" fmla="*/ 1124604 h 6857947"/>
              <a:gd name="connsiteX2188" fmla="*/ 3513043 w 12191906"/>
              <a:gd name="connsiteY2188" fmla="*/ 1113726 h 6857947"/>
              <a:gd name="connsiteX2189" fmla="*/ 3515710 w 12191906"/>
              <a:gd name="connsiteY2189" fmla="*/ 1128203 h 6857947"/>
              <a:gd name="connsiteX2190" fmla="*/ 3512661 w 12191906"/>
              <a:gd name="connsiteY2190" fmla="*/ 1128738 h 6857947"/>
              <a:gd name="connsiteX2191" fmla="*/ 3509994 w 12191906"/>
              <a:gd name="connsiteY2191" fmla="*/ 1114260 h 6857947"/>
              <a:gd name="connsiteX2192" fmla="*/ 3513043 w 12191906"/>
              <a:gd name="connsiteY2192" fmla="*/ 1113726 h 6857947"/>
              <a:gd name="connsiteX2193" fmla="*/ 3538422 w 12191906"/>
              <a:gd name="connsiteY2193" fmla="*/ 1109153 h 6857947"/>
              <a:gd name="connsiteX2194" fmla="*/ 3560519 w 12191906"/>
              <a:gd name="connsiteY2194" fmla="*/ 1149844 h 6857947"/>
              <a:gd name="connsiteX2195" fmla="*/ 3545051 w 12191906"/>
              <a:gd name="connsiteY2195" fmla="*/ 1167753 h 6857947"/>
              <a:gd name="connsiteX2196" fmla="*/ 3546195 w 12191906"/>
              <a:gd name="connsiteY2196" fmla="*/ 1174610 h 6857947"/>
              <a:gd name="connsiteX2197" fmla="*/ 3537355 w 12191906"/>
              <a:gd name="connsiteY2197" fmla="*/ 1196329 h 6857947"/>
              <a:gd name="connsiteX2198" fmla="*/ 3497952 w 12191906"/>
              <a:gd name="connsiteY2198" fmla="*/ 1166457 h 6857947"/>
              <a:gd name="connsiteX2199" fmla="*/ 3494446 w 12191906"/>
              <a:gd name="connsiteY2199" fmla="*/ 1147407 h 6857947"/>
              <a:gd name="connsiteX2200" fmla="*/ 3493836 w 12191906"/>
              <a:gd name="connsiteY2200" fmla="*/ 1148932 h 6857947"/>
              <a:gd name="connsiteX2201" fmla="*/ 3484538 w 12191906"/>
              <a:gd name="connsiteY2201" fmla="*/ 1140168 h 6857947"/>
              <a:gd name="connsiteX2202" fmla="*/ 3486520 w 12191906"/>
              <a:gd name="connsiteY2202" fmla="*/ 1135062 h 6857947"/>
              <a:gd name="connsiteX2203" fmla="*/ 3495056 w 12191906"/>
              <a:gd name="connsiteY2203" fmla="*/ 1145730 h 6857947"/>
              <a:gd name="connsiteX2204" fmla="*/ 3494446 w 12191906"/>
              <a:gd name="connsiteY2204" fmla="*/ 1147254 h 6857947"/>
              <a:gd name="connsiteX2205" fmla="*/ 3515862 w 12191906"/>
              <a:gd name="connsiteY2205" fmla="*/ 1153198 h 6857947"/>
              <a:gd name="connsiteX2206" fmla="*/ 3533315 w 12191906"/>
              <a:gd name="connsiteY2206" fmla="*/ 1154951 h 6857947"/>
              <a:gd name="connsiteX2207" fmla="*/ 3525691 w 12191906"/>
              <a:gd name="connsiteY2207" fmla="*/ 1113879 h 6857947"/>
              <a:gd name="connsiteX2208" fmla="*/ 3538422 w 12191906"/>
              <a:gd name="connsiteY2208" fmla="*/ 1109153 h 6857947"/>
              <a:gd name="connsiteX2209" fmla="*/ 3402086 w 12191906"/>
              <a:gd name="connsiteY2209" fmla="*/ 1105573 h 6857947"/>
              <a:gd name="connsiteX2210" fmla="*/ 3408868 w 12191906"/>
              <a:gd name="connsiteY2210" fmla="*/ 1141920 h 6857947"/>
              <a:gd name="connsiteX2211" fmla="*/ 3376937 w 12191906"/>
              <a:gd name="connsiteY2211" fmla="*/ 1165847 h 6857947"/>
              <a:gd name="connsiteX2212" fmla="*/ 3370459 w 12191906"/>
              <a:gd name="connsiteY2212" fmla="*/ 1131100 h 6857947"/>
              <a:gd name="connsiteX2213" fmla="*/ 3402086 w 12191906"/>
              <a:gd name="connsiteY2213" fmla="*/ 1105573 h 6857947"/>
              <a:gd name="connsiteX2214" fmla="*/ 2906415 w 12191906"/>
              <a:gd name="connsiteY2214" fmla="*/ 1092853 h 6857947"/>
              <a:gd name="connsiteX2215" fmla="*/ 2904435 w 12191906"/>
              <a:gd name="connsiteY2215" fmla="*/ 1097959 h 6857947"/>
              <a:gd name="connsiteX2216" fmla="*/ 2914796 w 12191906"/>
              <a:gd name="connsiteY2216" fmla="*/ 1103374 h 6857947"/>
              <a:gd name="connsiteX2217" fmla="*/ 2913501 w 12191906"/>
              <a:gd name="connsiteY2217" fmla="*/ 1106496 h 6857947"/>
              <a:gd name="connsiteX2218" fmla="*/ 2913664 w 12191906"/>
              <a:gd name="connsiteY2218" fmla="*/ 1106699 h 6857947"/>
              <a:gd name="connsiteX2219" fmla="*/ 2913654 w 12191906"/>
              <a:gd name="connsiteY2219" fmla="*/ 1106725 h 6857947"/>
              <a:gd name="connsiteX2220" fmla="*/ 2913705 w 12191906"/>
              <a:gd name="connsiteY2220" fmla="*/ 1106750 h 6857947"/>
              <a:gd name="connsiteX2221" fmla="*/ 2922036 w 12191906"/>
              <a:gd name="connsiteY2221" fmla="*/ 1117163 h 6857947"/>
              <a:gd name="connsiteX2222" fmla="*/ 2924014 w 12191906"/>
              <a:gd name="connsiteY2222" fmla="*/ 1112058 h 6857947"/>
              <a:gd name="connsiteX2223" fmla="*/ 2913705 w 12191906"/>
              <a:gd name="connsiteY2223" fmla="*/ 1106750 h 6857947"/>
              <a:gd name="connsiteX2224" fmla="*/ 2913664 w 12191906"/>
              <a:gd name="connsiteY2224" fmla="*/ 1106699 h 6857947"/>
              <a:gd name="connsiteX2225" fmla="*/ 2914949 w 12191906"/>
              <a:gd name="connsiteY2225" fmla="*/ 1103526 h 6857947"/>
              <a:gd name="connsiteX2226" fmla="*/ 2906415 w 12191906"/>
              <a:gd name="connsiteY2226" fmla="*/ 1092853 h 6857947"/>
              <a:gd name="connsiteX2227" fmla="*/ 3257017 w 12191906"/>
              <a:gd name="connsiteY2227" fmla="*/ 1090266 h 6857947"/>
              <a:gd name="connsiteX2228" fmla="*/ 3250462 w 12191906"/>
              <a:gd name="connsiteY2228" fmla="*/ 1117547 h 6857947"/>
              <a:gd name="connsiteX2229" fmla="*/ 3248098 w 12191906"/>
              <a:gd name="connsiteY2229" fmla="*/ 1118004 h 6857947"/>
              <a:gd name="connsiteX2230" fmla="*/ 3249092 w 12191906"/>
              <a:gd name="connsiteY2230" fmla="*/ 1123263 h 6857947"/>
              <a:gd name="connsiteX2231" fmla="*/ 3239034 w 12191906"/>
              <a:gd name="connsiteY2231" fmla="*/ 1155038 h 6857947"/>
              <a:gd name="connsiteX2232" fmla="*/ 3244825 w 12191906"/>
              <a:gd name="connsiteY2232" fmla="*/ 1162277 h 6857947"/>
              <a:gd name="connsiteX2233" fmla="*/ 3243529 w 12191906"/>
              <a:gd name="connsiteY2233" fmla="*/ 1165401 h 6857947"/>
              <a:gd name="connsiteX2234" fmla="*/ 3255218 w 12191906"/>
              <a:gd name="connsiteY2234" fmla="*/ 1141141 h 6857947"/>
              <a:gd name="connsiteX2235" fmla="*/ 3264209 w 12191906"/>
              <a:gd name="connsiteY2235" fmla="*/ 1124705 h 6857947"/>
              <a:gd name="connsiteX2236" fmla="*/ 3261277 w 12191906"/>
              <a:gd name="connsiteY2236" fmla="*/ 1147264 h 6857947"/>
              <a:gd name="connsiteX2237" fmla="*/ 3233149 w 12191906"/>
              <a:gd name="connsiteY2237" fmla="*/ 1182080 h 6857947"/>
              <a:gd name="connsiteX2238" fmla="*/ 3251284 w 12191906"/>
              <a:gd name="connsiteY2238" fmla="*/ 1218202 h 6857947"/>
              <a:gd name="connsiteX2239" fmla="*/ 3298149 w 12191906"/>
              <a:gd name="connsiteY2239" fmla="*/ 1121423 h 6857947"/>
              <a:gd name="connsiteX2240" fmla="*/ 3299900 w 12191906"/>
              <a:gd name="connsiteY2240" fmla="*/ 1090485 h 6857947"/>
              <a:gd name="connsiteX2241" fmla="*/ 3284967 w 12191906"/>
              <a:gd name="connsiteY2241" fmla="*/ 1107861 h 6857947"/>
              <a:gd name="connsiteX2242" fmla="*/ 3272341 w 12191906"/>
              <a:gd name="connsiteY2242" fmla="*/ 1112500 h 6857947"/>
              <a:gd name="connsiteX2243" fmla="*/ 3264307 w 12191906"/>
              <a:gd name="connsiteY2243" fmla="*/ 1124370 h 6857947"/>
              <a:gd name="connsiteX2244" fmla="*/ 3257017 w 12191906"/>
              <a:gd name="connsiteY2244" fmla="*/ 1090266 h 6857947"/>
              <a:gd name="connsiteX2245" fmla="*/ 3619867 w 12191906"/>
              <a:gd name="connsiteY2245" fmla="*/ 1078902 h 6857947"/>
              <a:gd name="connsiteX2246" fmla="*/ 3625277 w 12191906"/>
              <a:gd name="connsiteY2246" fmla="*/ 1107859 h 6857947"/>
              <a:gd name="connsiteX2247" fmla="*/ 3620705 w 12191906"/>
              <a:gd name="connsiteY2247" fmla="*/ 1108697 h 6857947"/>
              <a:gd name="connsiteX2248" fmla="*/ 3615296 w 12191906"/>
              <a:gd name="connsiteY2248" fmla="*/ 1079740 h 6857947"/>
              <a:gd name="connsiteX2249" fmla="*/ 3619867 w 12191906"/>
              <a:gd name="connsiteY2249" fmla="*/ 1078902 h 6857947"/>
              <a:gd name="connsiteX2250" fmla="*/ 2568036 w 12191906"/>
              <a:gd name="connsiteY2250" fmla="*/ 1072101 h 6857947"/>
              <a:gd name="connsiteX2251" fmla="*/ 2578247 w 12191906"/>
              <a:gd name="connsiteY2251" fmla="*/ 1104639 h 6857947"/>
              <a:gd name="connsiteX2252" fmla="*/ 2606440 w 12191906"/>
              <a:gd name="connsiteY2252" fmla="*/ 1107002 h 6857947"/>
              <a:gd name="connsiteX2253" fmla="*/ 2594857 w 12191906"/>
              <a:gd name="connsiteY2253" fmla="*/ 1139538 h 6857947"/>
              <a:gd name="connsiteX2254" fmla="*/ 2634481 w 12191906"/>
              <a:gd name="connsiteY2254" fmla="*/ 1105859 h 6857947"/>
              <a:gd name="connsiteX2255" fmla="*/ 2625261 w 12191906"/>
              <a:gd name="connsiteY2255" fmla="*/ 1082769 h 6857947"/>
              <a:gd name="connsiteX2256" fmla="*/ 2616574 w 12191906"/>
              <a:gd name="connsiteY2256" fmla="*/ 1102430 h 6857947"/>
              <a:gd name="connsiteX2257" fmla="*/ 2595162 w 12191906"/>
              <a:gd name="connsiteY2257" fmla="*/ 1073626 h 6857947"/>
              <a:gd name="connsiteX2258" fmla="*/ 2587466 w 12191906"/>
              <a:gd name="connsiteY2258" fmla="*/ 1089551 h 6857947"/>
              <a:gd name="connsiteX2259" fmla="*/ 2568036 w 12191906"/>
              <a:gd name="connsiteY2259" fmla="*/ 1072101 h 6857947"/>
              <a:gd name="connsiteX2260" fmla="*/ 2367492 w 12191906"/>
              <a:gd name="connsiteY2260" fmla="*/ 1056617 h 6857947"/>
              <a:gd name="connsiteX2261" fmla="*/ 2364496 w 12191906"/>
              <a:gd name="connsiteY2261" fmla="*/ 1057174 h 6857947"/>
              <a:gd name="connsiteX2262" fmla="*/ 2367194 w 12191906"/>
              <a:gd name="connsiteY2262" fmla="*/ 1071709 h 6857947"/>
              <a:gd name="connsiteX2263" fmla="*/ 2370191 w 12191906"/>
              <a:gd name="connsiteY2263" fmla="*/ 1071152 h 6857947"/>
              <a:gd name="connsiteX2264" fmla="*/ 2367492 w 12191906"/>
              <a:gd name="connsiteY2264" fmla="*/ 1056617 h 6857947"/>
              <a:gd name="connsiteX2265" fmla="*/ 3267582 w 12191906"/>
              <a:gd name="connsiteY2265" fmla="*/ 1054378 h 6857947"/>
              <a:gd name="connsiteX2266" fmla="*/ 3264585 w 12191906"/>
              <a:gd name="connsiteY2266" fmla="*/ 1054934 h 6857947"/>
              <a:gd name="connsiteX2267" fmla="*/ 3267272 w 12191906"/>
              <a:gd name="connsiteY2267" fmla="*/ 1069394 h 6857947"/>
              <a:gd name="connsiteX2268" fmla="*/ 3270269 w 12191906"/>
              <a:gd name="connsiteY2268" fmla="*/ 1068838 h 6857947"/>
              <a:gd name="connsiteX2269" fmla="*/ 3267582 w 12191906"/>
              <a:gd name="connsiteY2269" fmla="*/ 1054378 h 6857947"/>
              <a:gd name="connsiteX2270" fmla="*/ 2629411 w 12191906"/>
              <a:gd name="connsiteY2270" fmla="*/ 1052948 h 6857947"/>
              <a:gd name="connsiteX2271" fmla="*/ 2626414 w 12191906"/>
              <a:gd name="connsiteY2271" fmla="*/ 1053504 h 6857947"/>
              <a:gd name="connsiteX2272" fmla="*/ 2629098 w 12191906"/>
              <a:gd name="connsiteY2272" fmla="*/ 1067963 h 6857947"/>
              <a:gd name="connsiteX2273" fmla="*/ 2632095 w 12191906"/>
              <a:gd name="connsiteY2273" fmla="*/ 1067407 h 6857947"/>
              <a:gd name="connsiteX2274" fmla="*/ 2629411 w 12191906"/>
              <a:gd name="connsiteY2274" fmla="*/ 1052948 h 6857947"/>
              <a:gd name="connsiteX2275" fmla="*/ 3285536 w 12191906"/>
              <a:gd name="connsiteY2275" fmla="*/ 1051053 h 6857947"/>
              <a:gd name="connsiteX2276" fmla="*/ 3282537 w 12191906"/>
              <a:gd name="connsiteY2276" fmla="*/ 1051609 h 6857947"/>
              <a:gd name="connsiteX2277" fmla="*/ 3285222 w 12191906"/>
              <a:gd name="connsiteY2277" fmla="*/ 1066068 h 6857947"/>
              <a:gd name="connsiteX2278" fmla="*/ 3288220 w 12191906"/>
              <a:gd name="connsiteY2278" fmla="*/ 1065510 h 6857947"/>
              <a:gd name="connsiteX2279" fmla="*/ 3285536 w 12191906"/>
              <a:gd name="connsiteY2279" fmla="*/ 1051053 h 6857947"/>
              <a:gd name="connsiteX2280" fmla="*/ 3576664 w 12191906"/>
              <a:gd name="connsiteY2280" fmla="*/ 1040412 h 6857947"/>
              <a:gd name="connsiteX2281" fmla="*/ 3571103 w 12191906"/>
              <a:gd name="connsiteY2281" fmla="*/ 1051851 h 6857947"/>
              <a:gd name="connsiteX2282" fmla="*/ 3574836 w 12191906"/>
              <a:gd name="connsiteY2282" fmla="*/ 1055888 h 6857947"/>
              <a:gd name="connsiteX2283" fmla="*/ 3578340 w 12191906"/>
              <a:gd name="connsiteY2283" fmla="*/ 1042317 h 6857947"/>
              <a:gd name="connsiteX2284" fmla="*/ 3576664 w 12191906"/>
              <a:gd name="connsiteY2284" fmla="*/ 1040412 h 6857947"/>
              <a:gd name="connsiteX2285" fmla="*/ 3358647 w 12191906"/>
              <a:gd name="connsiteY2285" fmla="*/ 1040033 h 6857947"/>
              <a:gd name="connsiteX2286" fmla="*/ 3363829 w 12191906"/>
              <a:gd name="connsiteY2286" fmla="*/ 1051319 h 6857947"/>
              <a:gd name="connsiteX2287" fmla="*/ 3364439 w 12191906"/>
              <a:gd name="connsiteY2287" fmla="*/ 1049794 h 6857947"/>
              <a:gd name="connsiteX2288" fmla="*/ 3373736 w 12191906"/>
              <a:gd name="connsiteY2288" fmla="*/ 1058480 h 6857947"/>
              <a:gd name="connsiteX2289" fmla="*/ 3371754 w 12191906"/>
              <a:gd name="connsiteY2289" fmla="*/ 1063585 h 6857947"/>
              <a:gd name="connsiteX2290" fmla="*/ 3363144 w 12191906"/>
              <a:gd name="connsiteY2290" fmla="*/ 1052996 h 6857947"/>
              <a:gd name="connsiteX2291" fmla="*/ 3363753 w 12191906"/>
              <a:gd name="connsiteY2291" fmla="*/ 1051471 h 6857947"/>
              <a:gd name="connsiteX2292" fmla="*/ 3354912 w 12191906"/>
              <a:gd name="connsiteY2292" fmla="*/ 1053120 h 6857947"/>
              <a:gd name="connsiteX2293" fmla="*/ 3355144 w 12191906"/>
              <a:gd name="connsiteY2293" fmla="*/ 1052615 h 6857947"/>
              <a:gd name="connsiteX2294" fmla="*/ 3354966 w 12191906"/>
              <a:gd name="connsiteY2294" fmla="*/ 1052460 h 6857947"/>
              <a:gd name="connsiteX2295" fmla="*/ 3358647 w 12191906"/>
              <a:gd name="connsiteY2295" fmla="*/ 1040033 h 6857947"/>
              <a:gd name="connsiteX2296" fmla="*/ 3581616 w 12191906"/>
              <a:gd name="connsiteY2296" fmla="*/ 1028525 h 6857947"/>
              <a:gd name="connsiteX2297" fmla="*/ 3578340 w 12191906"/>
              <a:gd name="connsiteY2297" fmla="*/ 1042241 h 6857947"/>
              <a:gd name="connsiteX2298" fmla="*/ 3586796 w 12191906"/>
              <a:gd name="connsiteY2298" fmla="*/ 1039955 h 6857947"/>
              <a:gd name="connsiteX2299" fmla="*/ 3581616 w 12191906"/>
              <a:gd name="connsiteY2299" fmla="*/ 1028525 h 6857947"/>
              <a:gd name="connsiteX2300" fmla="*/ 3295271 w 12191906"/>
              <a:gd name="connsiteY2300" fmla="*/ 1024421 h 6857947"/>
              <a:gd name="connsiteX2301" fmla="*/ 3292072 w 12191906"/>
              <a:gd name="connsiteY2301" fmla="*/ 1042022 h 6857947"/>
              <a:gd name="connsiteX2302" fmla="*/ 3296717 w 12191906"/>
              <a:gd name="connsiteY2302" fmla="*/ 1042479 h 6857947"/>
              <a:gd name="connsiteX2303" fmla="*/ 3302962 w 12191906"/>
              <a:gd name="connsiteY2303" fmla="*/ 1062374 h 6857947"/>
              <a:gd name="connsiteX2304" fmla="*/ 3308599 w 12191906"/>
              <a:gd name="connsiteY2304" fmla="*/ 1060013 h 6857947"/>
              <a:gd name="connsiteX2305" fmla="*/ 3304971 w 12191906"/>
              <a:gd name="connsiteY2305" fmla="*/ 1049080 h 6857947"/>
              <a:gd name="connsiteX2306" fmla="*/ 3296717 w 12191906"/>
              <a:gd name="connsiteY2306" fmla="*/ 1042479 h 6857947"/>
              <a:gd name="connsiteX2307" fmla="*/ 3294282 w 12191906"/>
              <a:gd name="connsiteY2307" fmla="*/ 1034707 h 6857947"/>
              <a:gd name="connsiteX2308" fmla="*/ 3302049 w 12191906"/>
              <a:gd name="connsiteY2308" fmla="*/ 1032650 h 6857947"/>
              <a:gd name="connsiteX2309" fmla="*/ 3295271 w 12191906"/>
              <a:gd name="connsiteY2309" fmla="*/ 1024421 h 6857947"/>
              <a:gd name="connsiteX2310" fmla="*/ 2584159 w 12191906"/>
              <a:gd name="connsiteY2310" fmla="*/ 996035 h 6857947"/>
              <a:gd name="connsiteX2311" fmla="*/ 2567319 w 12191906"/>
              <a:gd name="connsiteY2311" fmla="*/ 1010361 h 6857947"/>
              <a:gd name="connsiteX2312" fmla="*/ 2584159 w 12191906"/>
              <a:gd name="connsiteY2312" fmla="*/ 996035 h 6857947"/>
              <a:gd name="connsiteX2313" fmla="*/ 3127687 w 12191906"/>
              <a:gd name="connsiteY2313" fmla="*/ 987228 h 6857947"/>
              <a:gd name="connsiteX2314" fmla="*/ 3133175 w 12191906"/>
              <a:gd name="connsiteY2314" fmla="*/ 1016717 h 6857947"/>
              <a:gd name="connsiteX2315" fmla="*/ 3157633 w 12191906"/>
              <a:gd name="connsiteY2315" fmla="*/ 1012145 h 6857947"/>
              <a:gd name="connsiteX2316" fmla="*/ 3157556 w 12191906"/>
              <a:gd name="connsiteY2316" fmla="*/ 1001630 h 6857947"/>
              <a:gd name="connsiteX2317" fmla="*/ 3127687 w 12191906"/>
              <a:gd name="connsiteY2317" fmla="*/ 987228 h 6857947"/>
              <a:gd name="connsiteX2318" fmla="*/ 3365486 w 12191906"/>
              <a:gd name="connsiteY2318" fmla="*/ 976172 h 6857947"/>
              <a:gd name="connsiteX2319" fmla="*/ 3362489 w 12191906"/>
              <a:gd name="connsiteY2319" fmla="*/ 976728 h 6857947"/>
              <a:gd name="connsiteX2320" fmla="*/ 3365173 w 12191906"/>
              <a:gd name="connsiteY2320" fmla="*/ 991188 h 6857947"/>
              <a:gd name="connsiteX2321" fmla="*/ 3368171 w 12191906"/>
              <a:gd name="connsiteY2321" fmla="*/ 990631 h 6857947"/>
              <a:gd name="connsiteX2322" fmla="*/ 3365486 w 12191906"/>
              <a:gd name="connsiteY2322" fmla="*/ 976172 h 6857947"/>
              <a:gd name="connsiteX2323" fmla="*/ 3541083 w 12191906"/>
              <a:gd name="connsiteY2323" fmla="*/ 974957 h 6857947"/>
              <a:gd name="connsiteX2324" fmla="*/ 3539103 w 12191906"/>
              <a:gd name="connsiteY2324" fmla="*/ 980062 h 6857947"/>
              <a:gd name="connsiteX2325" fmla="*/ 3548627 w 12191906"/>
              <a:gd name="connsiteY2325" fmla="*/ 987911 h 6857947"/>
              <a:gd name="connsiteX2326" fmla="*/ 3549617 w 12191906"/>
              <a:gd name="connsiteY2326" fmla="*/ 985625 h 6857947"/>
              <a:gd name="connsiteX2327" fmla="*/ 3541083 w 12191906"/>
              <a:gd name="connsiteY2327" fmla="*/ 974957 h 6857947"/>
              <a:gd name="connsiteX2328" fmla="*/ 3291539 w 12191906"/>
              <a:gd name="connsiteY2328" fmla="*/ 964985 h 6857947"/>
              <a:gd name="connsiteX2329" fmla="*/ 3295195 w 12191906"/>
              <a:gd name="connsiteY2329" fmla="*/ 1024269 h 6857947"/>
              <a:gd name="connsiteX2330" fmla="*/ 3298166 w 12191906"/>
              <a:gd name="connsiteY2330" fmla="*/ 1002399 h 6857947"/>
              <a:gd name="connsiteX2331" fmla="*/ 3291539 w 12191906"/>
              <a:gd name="connsiteY2331" fmla="*/ 964985 h 6857947"/>
              <a:gd name="connsiteX2332" fmla="*/ 2977720 w 12191906"/>
              <a:gd name="connsiteY2332" fmla="*/ 958363 h 6857947"/>
              <a:gd name="connsiteX2333" fmla="*/ 2974725 w 12191906"/>
              <a:gd name="connsiteY2333" fmla="*/ 958920 h 6857947"/>
              <a:gd name="connsiteX2334" fmla="*/ 2977411 w 12191906"/>
              <a:gd name="connsiteY2334" fmla="*/ 973379 h 6857947"/>
              <a:gd name="connsiteX2335" fmla="*/ 2980406 w 12191906"/>
              <a:gd name="connsiteY2335" fmla="*/ 972822 h 6857947"/>
              <a:gd name="connsiteX2336" fmla="*/ 2977720 w 12191906"/>
              <a:gd name="connsiteY2336" fmla="*/ 958363 h 6857947"/>
              <a:gd name="connsiteX2337" fmla="*/ 3162584 w 12191906"/>
              <a:gd name="connsiteY2337" fmla="*/ 952938 h 6857947"/>
              <a:gd name="connsiteX2338" fmla="*/ 3149326 w 12191906"/>
              <a:gd name="connsiteY2338" fmla="*/ 959872 h 6857947"/>
              <a:gd name="connsiteX2339" fmla="*/ 3160300 w 12191906"/>
              <a:gd name="connsiteY2339" fmla="*/ 995228 h 6857947"/>
              <a:gd name="connsiteX2340" fmla="*/ 3170357 w 12191906"/>
              <a:gd name="connsiteY2340" fmla="*/ 961320 h 6857947"/>
              <a:gd name="connsiteX2341" fmla="*/ 3162584 w 12191906"/>
              <a:gd name="connsiteY2341" fmla="*/ 952938 h 6857947"/>
              <a:gd name="connsiteX2342" fmla="*/ 2619207 w 12191906"/>
              <a:gd name="connsiteY2342" fmla="*/ 951304 h 6857947"/>
              <a:gd name="connsiteX2343" fmla="*/ 2617456 w 12191906"/>
              <a:gd name="connsiteY2343" fmla="*/ 966614 h 6857947"/>
              <a:gd name="connsiteX2344" fmla="*/ 2617453 w 12191906"/>
              <a:gd name="connsiteY2344" fmla="*/ 966619 h 6857947"/>
              <a:gd name="connsiteX2345" fmla="*/ 2615169 w 12191906"/>
              <a:gd name="connsiteY2345" fmla="*/ 964106 h 6857947"/>
              <a:gd name="connsiteX2346" fmla="*/ 2615094 w 12191906"/>
              <a:gd name="connsiteY2346" fmla="*/ 964261 h 6857947"/>
              <a:gd name="connsiteX2347" fmla="*/ 2615092 w 12191906"/>
              <a:gd name="connsiteY2347" fmla="*/ 964258 h 6857947"/>
              <a:gd name="connsiteX2348" fmla="*/ 2615091 w 12191906"/>
              <a:gd name="connsiteY2348" fmla="*/ 964267 h 6857947"/>
              <a:gd name="connsiteX2349" fmla="*/ 2609606 w 12191906"/>
              <a:gd name="connsiteY2349" fmla="*/ 975536 h 6857947"/>
              <a:gd name="connsiteX2350" fmla="*/ 2613340 w 12191906"/>
              <a:gd name="connsiteY2350" fmla="*/ 979574 h 6857947"/>
              <a:gd name="connsiteX2351" fmla="*/ 2615091 w 12191906"/>
              <a:gd name="connsiteY2351" fmla="*/ 964267 h 6857947"/>
              <a:gd name="connsiteX2352" fmla="*/ 2615094 w 12191906"/>
              <a:gd name="connsiteY2352" fmla="*/ 964261 h 6857947"/>
              <a:gd name="connsiteX2353" fmla="*/ 2617378 w 12191906"/>
              <a:gd name="connsiteY2353" fmla="*/ 966773 h 6857947"/>
              <a:gd name="connsiteX2354" fmla="*/ 2617453 w 12191906"/>
              <a:gd name="connsiteY2354" fmla="*/ 966619 h 6857947"/>
              <a:gd name="connsiteX2355" fmla="*/ 2617455 w 12191906"/>
              <a:gd name="connsiteY2355" fmla="*/ 966620 h 6857947"/>
              <a:gd name="connsiteX2356" fmla="*/ 2617456 w 12191906"/>
              <a:gd name="connsiteY2356" fmla="*/ 966614 h 6857947"/>
              <a:gd name="connsiteX2357" fmla="*/ 2622941 w 12191906"/>
              <a:gd name="connsiteY2357" fmla="*/ 955343 h 6857947"/>
              <a:gd name="connsiteX2358" fmla="*/ 2619207 w 12191906"/>
              <a:gd name="connsiteY2358" fmla="*/ 951304 h 6857947"/>
              <a:gd name="connsiteX2359" fmla="*/ 3538956 w 12191906"/>
              <a:gd name="connsiteY2359" fmla="*/ 948975 h 6857947"/>
              <a:gd name="connsiteX2360" fmla="*/ 3563793 w 12191906"/>
              <a:gd name="connsiteY2360" fmla="*/ 961319 h 6857947"/>
              <a:gd name="connsiteX2361" fmla="*/ 3548709 w 12191906"/>
              <a:gd name="connsiteY2361" fmla="*/ 987913 h 6857947"/>
              <a:gd name="connsiteX2362" fmla="*/ 3613316 w 12191906"/>
              <a:gd name="connsiteY2362" fmla="*/ 1030813 h 6857947"/>
              <a:gd name="connsiteX2363" fmla="*/ 3598688 w 12191906"/>
              <a:gd name="connsiteY2363" fmla="*/ 1052843 h 6857947"/>
              <a:gd name="connsiteX2364" fmla="*/ 3594650 w 12191906"/>
              <a:gd name="connsiteY2364" fmla="*/ 1077073 h 6857947"/>
              <a:gd name="connsiteX2365" fmla="*/ 3606382 w 12191906"/>
              <a:gd name="connsiteY2365" fmla="*/ 1091093 h 6857947"/>
              <a:gd name="connsiteX2366" fmla="*/ 3560519 w 12191906"/>
              <a:gd name="connsiteY2366" fmla="*/ 1149844 h 6857947"/>
              <a:gd name="connsiteX2367" fmla="*/ 3562955 w 12191906"/>
              <a:gd name="connsiteY2367" fmla="*/ 1064500 h 6857947"/>
              <a:gd name="connsiteX2368" fmla="*/ 3542385 w 12191906"/>
              <a:gd name="connsiteY2368" fmla="*/ 1057337 h 6857947"/>
              <a:gd name="connsiteX2369" fmla="*/ 3540023 w 12191906"/>
              <a:gd name="connsiteY2369" fmla="*/ 1006201 h 6857947"/>
              <a:gd name="connsiteX2370" fmla="*/ 3519293 w 12191906"/>
              <a:gd name="connsiteY2370" fmla="*/ 1010086 h 6857947"/>
              <a:gd name="connsiteX2371" fmla="*/ 3509384 w 12191906"/>
              <a:gd name="connsiteY2371" fmla="*/ 1093988 h 6857947"/>
              <a:gd name="connsiteX2372" fmla="*/ 3474098 w 12191906"/>
              <a:gd name="connsiteY2372" fmla="*/ 1123023 h 6857947"/>
              <a:gd name="connsiteX2373" fmla="*/ 3471811 w 12191906"/>
              <a:gd name="connsiteY2373" fmla="*/ 1156093 h 6857947"/>
              <a:gd name="connsiteX2374" fmla="*/ 3469982 w 12191906"/>
              <a:gd name="connsiteY2374" fmla="*/ 1155636 h 6857947"/>
              <a:gd name="connsiteX2375" fmla="*/ 3469677 w 12191906"/>
              <a:gd name="connsiteY2375" fmla="*/ 1160969 h 6857947"/>
              <a:gd name="connsiteX2376" fmla="*/ 3495818 w 12191906"/>
              <a:gd name="connsiteY2376" fmla="*/ 1206923 h 6857947"/>
              <a:gd name="connsiteX2377" fmla="*/ 3494752 w 12191906"/>
              <a:gd name="connsiteY2377" fmla="*/ 1205779 h 6857947"/>
              <a:gd name="connsiteX2378" fmla="*/ 3498867 w 12191906"/>
              <a:gd name="connsiteY2378" fmla="*/ 1192747 h 6857947"/>
              <a:gd name="connsiteX2379" fmla="*/ 3502602 w 12191906"/>
              <a:gd name="connsiteY2379" fmla="*/ 1196786 h 6857947"/>
              <a:gd name="connsiteX2380" fmla="*/ 3497114 w 12191906"/>
              <a:gd name="connsiteY2380" fmla="*/ 1208295 h 6857947"/>
              <a:gd name="connsiteX2381" fmla="*/ 3496046 w 12191906"/>
              <a:gd name="connsiteY2381" fmla="*/ 1207151 h 6857947"/>
              <a:gd name="connsiteX2382" fmla="*/ 3501306 w 12191906"/>
              <a:gd name="connsiteY2382" fmla="*/ 1235799 h 6857947"/>
              <a:gd name="connsiteX2383" fmla="*/ 3481490 w 12191906"/>
              <a:gd name="connsiteY2383" fmla="*/ 1223686 h 6857947"/>
              <a:gd name="connsiteX2384" fmla="*/ 3457331 w 12191906"/>
              <a:gd name="connsiteY2384" fmla="*/ 1251491 h 6857947"/>
              <a:gd name="connsiteX2385" fmla="*/ 3464038 w 12191906"/>
              <a:gd name="connsiteY2385" fmla="*/ 1287687 h 6857947"/>
              <a:gd name="connsiteX2386" fmla="*/ 3455503 w 12191906"/>
              <a:gd name="connsiteY2386" fmla="*/ 1289668 h 6857947"/>
              <a:gd name="connsiteX2387" fmla="*/ 3442319 w 12191906"/>
              <a:gd name="connsiteY2387" fmla="*/ 1321292 h 6857947"/>
              <a:gd name="connsiteX2388" fmla="*/ 3420757 w 12191906"/>
              <a:gd name="connsiteY2388" fmla="*/ 1346440 h 6857947"/>
              <a:gd name="connsiteX2389" fmla="*/ 3415955 w 12191906"/>
              <a:gd name="connsiteY2389" fmla="*/ 1382867 h 6857947"/>
              <a:gd name="connsiteX2390" fmla="*/ 3410558 w 12191906"/>
              <a:gd name="connsiteY2390" fmla="*/ 1402018 h 6857947"/>
              <a:gd name="connsiteX2391" fmla="*/ 3409958 w 12191906"/>
              <a:gd name="connsiteY2391" fmla="*/ 1402130 h 6857947"/>
              <a:gd name="connsiteX2392" fmla="*/ 3375108 w 12191906"/>
              <a:gd name="connsiteY2392" fmla="*/ 1364198 h 6857947"/>
              <a:gd name="connsiteX2393" fmla="*/ 3372440 w 12191906"/>
              <a:gd name="connsiteY2393" fmla="*/ 1349718 h 6857947"/>
              <a:gd name="connsiteX2394" fmla="*/ 3384177 w 12191906"/>
              <a:gd name="connsiteY2394" fmla="*/ 1333942 h 6857947"/>
              <a:gd name="connsiteX2395" fmla="*/ 3398885 w 12191906"/>
              <a:gd name="connsiteY2395" fmla="*/ 1347812 h 6857947"/>
              <a:gd name="connsiteX2396" fmla="*/ 3404067 w 12191906"/>
              <a:gd name="connsiteY2396" fmla="*/ 1277017 h 6857947"/>
              <a:gd name="connsiteX2397" fmla="*/ 3388977 w 12191906"/>
              <a:gd name="connsiteY2397" fmla="*/ 1247606 h 6857947"/>
              <a:gd name="connsiteX2398" fmla="*/ 3429215 w 12191906"/>
              <a:gd name="connsiteY2398" fmla="*/ 1207609 h 6857947"/>
              <a:gd name="connsiteX2399" fmla="*/ 3406201 w 12191906"/>
              <a:gd name="connsiteY2399" fmla="*/ 1191451 h 6857947"/>
              <a:gd name="connsiteX2400" fmla="*/ 3407725 w 12191906"/>
              <a:gd name="connsiteY2400" fmla="*/ 1180707 h 6857947"/>
              <a:gd name="connsiteX2401" fmla="*/ 3429063 w 12191906"/>
              <a:gd name="connsiteY2401" fmla="*/ 1182611 h 6857947"/>
              <a:gd name="connsiteX2402" fmla="*/ 3458169 w 12191906"/>
              <a:gd name="connsiteY2402" fmla="*/ 1108697 h 6857947"/>
              <a:gd name="connsiteX2403" fmla="*/ 3436832 w 12191906"/>
              <a:gd name="connsiteY2403" fmla="*/ 1065567 h 6857947"/>
              <a:gd name="connsiteX2404" fmla="*/ 3479814 w 12191906"/>
              <a:gd name="connsiteY2404" fmla="*/ 1087512 h 6857947"/>
              <a:gd name="connsiteX2405" fmla="*/ 3491092 w 12191906"/>
              <a:gd name="connsiteY2405" fmla="*/ 1063432 h 6857947"/>
              <a:gd name="connsiteX2406" fmla="*/ 3474098 w 12191906"/>
              <a:gd name="connsiteY2406" fmla="*/ 1035385 h 6857947"/>
              <a:gd name="connsiteX2407" fmla="*/ 3505497 w 12191906"/>
              <a:gd name="connsiteY2407" fmla="*/ 1023193 h 6857947"/>
              <a:gd name="connsiteX2408" fmla="*/ 3510604 w 12191906"/>
              <a:gd name="connsiteY2408" fmla="*/ 967871 h 6857947"/>
              <a:gd name="connsiteX2409" fmla="*/ 3538956 w 12191906"/>
              <a:gd name="connsiteY2409" fmla="*/ 948975 h 6857947"/>
              <a:gd name="connsiteX2410" fmla="*/ 3126012 w 12191906"/>
              <a:gd name="connsiteY2410" fmla="*/ 945166 h 6857947"/>
              <a:gd name="connsiteX2411" fmla="*/ 3112295 w 12191906"/>
              <a:gd name="connsiteY2411" fmla="*/ 953548 h 6857947"/>
              <a:gd name="connsiteX2412" fmla="*/ 3114276 w 12191906"/>
              <a:gd name="connsiteY2412" fmla="*/ 960330 h 6857947"/>
              <a:gd name="connsiteX2413" fmla="*/ 3129289 w 12191906"/>
              <a:gd name="connsiteY2413" fmla="*/ 957510 h 6857947"/>
              <a:gd name="connsiteX2414" fmla="*/ 3126012 w 12191906"/>
              <a:gd name="connsiteY2414" fmla="*/ 945166 h 6857947"/>
              <a:gd name="connsiteX2415" fmla="*/ 2349860 w 12191906"/>
              <a:gd name="connsiteY2415" fmla="*/ 944963 h 6857947"/>
              <a:gd name="connsiteX2416" fmla="*/ 2340795 w 12191906"/>
              <a:gd name="connsiteY2416" fmla="*/ 946646 h 6857947"/>
              <a:gd name="connsiteX2417" fmla="*/ 2341685 w 12191906"/>
              <a:gd name="connsiteY2417" fmla="*/ 951441 h 6857947"/>
              <a:gd name="connsiteX2418" fmla="*/ 2350750 w 12191906"/>
              <a:gd name="connsiteY2418" fmla="*/ 949757 h 6857947"/>
              <a:gd name="connsiteX2419" fmla="*/ 2349860 w 12191906"/>
              <a:gd name="connsiteY2419" fmla="*/ 944963 h 6857947"/>
              <a:gd name="connsiteX2420" fmla="*/ 3686302 w 12191906"/>
              <a:gd name="connsiteY2420" fmla="*/ 944174 h 6857947"/>
              <a:gd name="connsiteX2421" fmla="*/ 3707558 w 12191906"/>
              <a:gd name="connsiteY2421" fmla="*/ 981740 h 6857947"/>
              <a:gd name="connsiteX2422" fmla="*/ 3672054 w 12191906"/>
              <a:gd name="connsiteY2422" fmla="*/ 1035842 h 6857947"/>
              <a:gd name="connsiteX2423" fmla="*/ 3664817 w 12191906"/>
              <a:gd name="connsiteY2423" fmla="*/ 996828 h 6857947"/>
              <a:gd name="connsiteX2424" fmla="*/ 3686302 w 12191906"/>
              <a:gd name="connsiteY2424" fmla="*/ 944174 h 6857947"/>
              <a:gd name="connsiteX2425" fmla="*/ 3094066 w 12191906"/>
              <a:gd name="connsiteY2425" fmla="*/ 911715 h 6857947"/>
              <a:gd name="connsiteX2426" fmla="*/ 3085002 w 12191906"/>
              <a:gd name="connsiteY2426" fmla="*/ 913400 h 6857947"/>
              <a:gd name="connsiteX2427" fmla="*/ 3085907 w 12191906"/>
              <a:gd name="connsiteY2427" fmla="*/ 918269 h 6857947"/>
              <a:gd name="connsiteX2428" fmla="*/ 3094972 w 12191906"/>
              <a:gd name="connsiteY2428" fmla="*/ 916584 h 6857947"/>
              <a:gd name="connsiteX2429" fmla="*/ 3094066 w 12191906"/>
              <a:gd name="connsiteY2429" fmla="*/ 911715 h 6857947"/>
              <a:gd name="connsiteX2430" fmla="*/ 3054882 w 12191906"/>
              <a:gd name="connsiteY2430" fmla="*/ 902769 h 6857947"/>
              <a:gd name="connsiteX2431" fmla="*/ 3036759 w 12191906"/>
              <a:gd name="connsiteY2431" fmla="*/ 906135 h 6857947"/>
              <a:gd name="connsiteX2432" fmla="*/ 3038074 w 12191906"/>
              <a:gd name="connsiteY2432" fmla="*/ 913328 h 6857947"/>
              <a:gd name="connsiteX2433" fmla="*/ 3056216 w 12191906"/>
              <a:gd name="connsiteY2433" fmla="*/ 909962 h 6857947"/>
              <a:gd name="connsiteX2434" fmla="*/ 3054882 w 12191906"/>
              <a:gd name="connsiteY2434" fmla="*/ 902769 h 6857947"/>
              <a:gd name="connsiteX2435" fmla="*/ 3134719 w 12191906"/>
              <a:gd name="connsiteY2435" fmla="*/ 882692 h 6857947"/>
              <a:gd name="connsiteX2436" fmla="*/ 3129156 w 12191906"/>
              <a:gd name="connsiteY2436" fmla="*/ 894122 h 6857947"/>
              <a:gd name="connsiteX2437" fmla="*/ 3132893 w 12191906"/>
              <a:gd name="connsiteY2437" fmla="*/ 898161 h 6857947"/>
              <a:gd name="connsiteX2438" fmla="*/ 3135784 w 12191906"/>
              <a:gd name="connsiteY2438" fmla="*/ 883987 h 6857947"/>
              <a:gd name="connsiteX2439" fmla="*/ 3135861 w 12191906"/>
              <a:gd name="connsiteY2439" fmla="*/ 883911 h 6857947"/>
              <a:gd name="connsiteX2440" fmla="*/ 3134719 w 12191906"/>
              <a:gd name="connsiteY2440" fmla="*/ 882692 h 6857947"/>
              <a:gd name="connsiteX2441" fmla="*/ 3289615 w 12191906"/>
              <a:gd name="connsiteY2441" fmla="*/ 870413 h 6857947"/>
              <a:gd name="connsiteX2442" fmla="*/ 3292281 w 12191906"/>
              <a:gd name="connsiteY2442" fmla="*/ 884891 h 6857947"/>
              <a:gd name="connsiteX2443" fmla="*/ 3289234 w 12191906"/>
              <a:gd name="connsiteY2443" fmla="*/ 885424 h 6857947"/>
              <a:gd name="connsiteX2444" fmla="*/ 3286565 w 12191906"/>
              <a:gd name="connsiteY2444" fmla="*/ 870946 h 6857947"/>
              <a:gd name="connsiteX2445" fmla="*/ 3289615 w 12191906"/>
              <a:gd name="connsiteY2445" fmla="*/ 870413 h 6857947"/>
              <a:gd name="connsiteX2446" fmla="*/ 3273228 w 12191906"/>
              <a:gd name="connsiteY2446" fmla="*/ 868127 h 6857947"/>
              <a:gd name="connsiteX2447" fmla="*/ 3256389 w 12191906"/>
              <a:gd name="connsiteY2447" fmla="*/ 882452 h 6857947"/>
              <a:gd name="connsiteX2448" fmla="*/ 3273228 w 12191906"/>
              <a:gd name="connsiteY2448" fmla="*/ 868127 h 6857947"/>
              <a:gd name="connsiteX2449" fmla="*/ 3142184 w 12191906"/>
              <a:gd name="connsiteY2449" fmla="*/ 867757 h 6857947"/>
              <a:gd name="connsiteX2450" fmla="*/ 3135861 w 12191906"/>
              <a:gd name="connsiteY2450" fmla="*/ 883835 h 6857947"/>
              <a:gd name="connsiteX2451" fmla="*/ 3137003 w 12191906"/>
              <a:gd name="connsiteY2451" fmla="*/ 885054 h 6857947"/>
              <a:gd name="connsiteX2452" fmla="*/ 3142184 w 12191906"/>
              <a:gd name="connsiteY2452" fmla="*/ 867757 h 6857947"/>
              <a:gd name="connsiteX2453" fmla="*/ 3151177 w 12191906"/>
              <a:gd name="connsiteY2453" fmla="*/ 865928 h 6857947"/>
              <a:gd name="connsiteX2454" fmla="*/ 3150490 w 12191906"/>
              <a:gd name="connsiteY2454" fmla="*/ 867604 h 6857947"/>
              <a:gd name="connsiteX2455" fmla="*/ 3159105 w 12191906"/>
              <a:gd name="connsiteY2455" fmla="*/ 878272 h 6857947"/>
              <a:gd name="connsiteX2456" fmla="*/ 3161084 w 12191906"/>
              <a:gd name="connsiteY2456" fmla="*/ 873167 h 6857947"/>
              <a:gd name="connsiteX2457" fmla="*/ 3151253 w 12191906"/>
              <a:gd name="connsiteY2457" fmla="*/ 866080 h 6857947"/>
              <a:gd name="connsiteX2458" fmla="*/ 3151177 w 12191906"/>
              <a:gd name="connsiteY2458" fmla="*/ 865928 h 6857947"/>
              <a:gd name="connsiteX2459" fmla="*/ 3151786 w 12191906"/>
              <a:gd name="connsiteY2459" fmla="*/ 864404 h 6857947"/>
              <a:gd name="connsiteX2460" fmla="*/ 3150718 w 12191906"/>
              <a:gd name="connsiteY2460" fmla="*/ 864936 h 6857947"/>
              <a:gd name="connsiteX2461" fmla="*/ 3151176 w 12191906"/>
              <a:gd name="connsiteY2461" fmla="*/ 865928 h 6857947"/>
              <a:gd name="connsiteX2462" fmla="*/ 3151786 w 12191906"/>
              <a:gd name="connsiteY2462" fmla="*/ 864404 h 6857947"/>
              <a:gd name="connsiteX2463" fmla="*/ 3410645 w 12191906"/>
              <a:gd name="connsiteY2463" fmla="*/ 862313 h 6857947"/>
              <a:gd name="connsiteX2464" fmla="*/ 3396852 w 12191906"/>
              <a:gd name="connsiteY2464" fmla="*/ 870695 h 6857947"/>
              <a:gd name="connsiteX2465" fmla="*/ 3398833 w 12191906"/>
              <a:gd name="connsiteY2465" fmla="*/ 877477 h 6857947"/>
              <a:gd name="connsiteX2466" fmla="*/ 3413922 w 12191906"/>
              <a:gd name="connsiteY2466" fmla="*/ 874657 h 6857947"/>
              <a:gd name="connsiteX2467" fmla="*/ 3410645 w 12191906"/>
              <a:gd name="connsiteY2467" fmla="*/ 862313 h 6857947"/>
              <a:gd name="connsiteX2468" fmla="*/ 2625380 w 12191906"/>
              <a:gd name="connsiteY2468" fmla="*/ 861313 h 6857947"/>
              <a:gd name="connsiteX2469" fmla="*/ 2598634 w 12191906"/>
              <a:gd name="connsiteY2469" fmla="*/ 866266 h 6857947"/>
              <a:gd name="connsiteX2470" fmla="*/ 2602901 w 12191906"/>
              <a:gd name="connsiteY2470" fmla="*/ 889278 h 6857947"/>
              <a:gd name="connsiteX2471" fmla="*/ 2625380 w 12191906"/>
              <a:gd name="connsiteY2471" fmla="*/ 861313 h 6857947"/>
              <a:gd name="connsiteX2472" fmla="*/ 3146067 w 12191906"/>
              <a:gd name="connsiteY2472" fmla="*/ 854573 h 6857947"/>
              <a:gd name="connsiteX2473" fmla="*/ 3142180 w 12191906"/>
              <a:gd name="connsiteY2473" fmla="*/ 867756 h 6857947"/>
              <a:gd name="connsiteX2474" fmla="*/ 3150716 w 12191906"/>
              <a:gd name="connsiteY2474" fmla="*/ 864936 h 6857947"/>
              <a:gd name="connsiteX2475" fmla="*/ 3146067 w 12191906"/>
              <a:gd name="connsiteY2475" fmla="*/ 854573 h 6857947"/>
              <a:gd name="connsiteX2476" fmla="*/ 2946658 w 12191906"/>
              <a:gd name="connsiteY2476" fmla="*/ 845584 h 6857947"/>
              <a:gd name="connsiteX2477" fmla="*/ 2944906 w 12191906"/>
              <a:gd name="connsiteY2477" fmla="*/ 860900 h 6857947"/>
              <a:gd name="connsiteX2478" fmla="*/ 2942620 w 12191906"/>
              <a:gd name="connsiteY2478" fmla="*/ 858386 h 6857947"/>
              <a:gd name="connsiteX2479" fmla="*/ 2937057 w 12191906"/>
              <a:gd name="connsiteY2479" fmla="*/ 869815 h 6857947"/>
              <a:gd name="connsiteX2480" fmla="*/ 2940792 w 12191906"/>
              <a:gd name="connsiteY2480" fmla="*/ 873853 h 6857947"/>
              <a:gd name="connsiteX2481" fmla="*/ 2942543 w 12191906"/>
              <a:gd name="connsiteY2481" fmla="*/ 858613 h 6857947"/>
              <a:gd name="connsiteX2482" fmla="*/ 2944829 w 12191906"/>
              <a:gd name="connsiteY2482" fmla="*/ 861128 h 6857947"/>
              <a:gd name="connsiteX2483" fmla="*/ 2950316 w 12191906"/>
              <a:gd name="connsiteY2483" fmla="*/ 849623 h 6857947"/>
              <a:gd name="connsiteX2484" fmla="*/ 2946658 w 12191906"/>
              <a:gd name="connsiteY2484" fmla="*/ 845584 h 6857947"/>
              <a:gd name="connsiteX2485" fmla="*/ 2375111 w 12191906"/>
              <a:gd name="connsiteY2485" fmla="*/ 845300 h 6857947"/>
              <a:gd name="connsiteX2486" fmla="*/ 2372114 w 12191906"/>
              <a:gd name="connsiteY2486" fmla="*/ 845856 h 6857947"/>
              <a:gd name="connsiteX2487" fmla="*/ 2374798 w 12191906"/>
              <a:gd name="connsiteY2487" fmla="*/ 860316 h 6857947"/>
              <a:gd name="connsiteX2488" fmla="*/ 2377795 w 12191906"/>
              <a:gd name="connsiteY2488" fmla="*/ 859759 h 6857947"/>
              <a:gd name="connsiteX2489" fmla="*/ 2375111 w 12191906"/>
              <a:gd name="connsiteY2489" fmla="*/ 845300 h 6857947"/>
              <a:gd name="connsiteX2490" fmla="*/ 3705578 w 12191906"/>
              <a:gd name="connsiteY2490" fmla="*/ 834370 h 6857947"/>
              <a:gd name="connsiteX2491" fmla="*/ 3714186 w 12191906"/>
              <a:gd name="connsiteY2491" fmla="*/ 861878 h 6857947"/>
              <a:gd name="connsiteX2492" fmla="*/ 3690036 w 12191906"/>
              <a:gd name="connsiteY2492" fmla="*/ 875366 h 6857947"/>
              <a:gd name="connsiteX2493" fmla="*/ 3705578 w 12191906"/>
              <a:gd name="connsiteY2493" fmla="*/ 834370 h 6857947"/>
              <a:gd name="connsiteX2494" fmla="*/ 3162171 w 12191906"/>
              <a:gd name="connsiteY2494" fmla="*/ 824077 h 6857947"/>
              <a:gd name="connsiteX2495" fmla="*/ 3153106 w 12191906"/>
              <a:gd name="connsiteY2495" fmla="*/ 825763 h 6857947"/>
              <a:gd name="connsiteX2496" fmla="*/ 3153998 w 12191906"/>
              <a:gd name="connsiteY2496" fmla="*/ 830557 h 6857947"/>
              <a:gd name="connsiteX2497" fmla="*/ 3163062 w 12191906"/>
              <a:gd name="connsiteY2497" fmla="*/ 828871 h 6857947"/>
              <a:gd name="connsiteX2498" fmla="*/ 3162171 w 12191906"/>
              <a:gd name="connsiteY2498" fmla="*/ 824077 h 6857947"/>
              <a:gd name="connsiteX2499" fmla="*/ 2613512 w 12191906"/>
              <a:gd name="connsiteY2499" fmla="*/ 815969 h 6857947"/>
              <a:gd name="connsiteX2500" fmla="*/ 2610516 w 12191906"/>
              <a:gd name="connsiteY2500" fmla="*/ 816525 h 6857947"/>
              <a:gd name="connsiteX2501" fmla="*/ 2613215 w 12191906"/>
              <a:gd name="connsiteY2501" fmla="*/ 831060 h 6857947"/>
              <a:gd name="connsiteX2502" fmla="*/ 2616212 w 12191906"/>
              <a:gd name="connsiteY2502" fmla="*/ 830503 h 6857947"/>
              <a:gd name="connsiteX2503" fmla="*/ 2613512 w 12191906"/>
              <a:gd name="connsiteY2503" fmla="*/ 815969 h 6857947"/>
              <a:gd name="connsiteX2504" fmla="*/ 3521425 w 12191906"/>
              <a:gd name="connsiteY2504" fmla="*/ 813568 h 6857947"/>
              <a:gd name="connsiteX2505" fmla="*/ 3514948 w 12191906"/>
              <a:gd name="connsiteY2505" fmla="*/ 843819 h 6857947"/>
              <a:gd name="connsiteX2506" fmla="*/ 3506489 w 12191906"/>
              <a:gd name="connsiteY2506" fmla="*/ 816311 h 6857947"/>
              <a:gd name="connsiteX2507" fmla="*/ 3521425 w 12191906"/>
              <a:gd name="connsiteY2507" fmla="*/ 813568 h 6857947"/>
              <a:gd name="connsiteX2508" fmla="*/ 2407770 w 12191906"/>
              <a:gd name="connsiteY2508" fmla="*/ 811790 h 6857947"/>
              <a:gd name="connsiteX2509" fmla="*/ 2392682 w 12191906"/>
              <a:gd name="connsiteY2509" fmla="*/ 814609 h 6857947"/>
              <a:gd name="connsiteX2510" fmla="*/ 2395959 w 12191906"/>
              <a:gd name="connsiteY2510" fmla="*/ 827030 h 6857947"/>
              <a:gd name="connsiteX2511" fmla="*/ 2409750 w 12191906"/>
              <a:gd name="connsiteY2511" fmla="*/ 818572 h 6857947"/>
              <a:gd name="connsiteX2512" fmla="*/ 2407770 w 12191906"/>
              <a:gd name="connsiteY2512" fmla="*/ 811790 h 6857947"/>
              <a:gd name="connsiteX2513" fmla="*/ 3742907 w 12191906"/>
              <a:gd name="connsiteY2513" fmla="*/ 786213 h 6857947"/>
              <a:gd name="connsiteX2514" fmla="*/ 3745575 w 12191906"/>
              <a:gd name="connsiteY2514" fmla="*/ 800690 h 6857947"/>
              <a:gd name="connsiteX2515" fmla="*/ 3742527 w 12191906"/>
              <a:gd name="connsiteY2515" fmla="*/ 801223 h 6857947"/>
              <a:gd name="connsiteX2516" fmla="*/ 3739861 w 12191906"/>
              <a:gd name="connsiteY2516" fmla="*/ 786746 h 6857947"/>
              <a:gd name="connsiteX2517" fmla="*/ 3742907 w 12191906"/>
              <a:gd name="connsiteY2517" fmla="*/ 786213 h 6857947"/>
              <a:gd name="connsiteX2518" fmla="*/ 2936321 w 12191906"/>
              <a:gd name="connsiteY2518" fmla="*/ 786056 h 6857947"/>
              <a:gd name="connsiteX2519" fmla="*/ 2933325 w 12191906"/>
              <a:gd name="connsiteY2519" fmla="*/ 786613 h 6857947"/>
              <a:gd name="connsiteX2520" fmla="*/ 2936024 w 12191906"/>
              <a:gd name="connsiteY2520" fmla="*/ 801147 h 6857947"/>
              <a:gd name="connsiteX2521" fmla="*/ 2939021 w 12191906"/>
              <a:gd name="connsiteY2521" fmla="*/ 800590 h 6857947"/>
              <a:gd name="connsiteX2522" fmla="*/ 2936321 w 12191906"/>
              <a:gd name="connsiteY2522" fmla="*/ 786056 h 6857947"/>
              <a:gd name="connsiteX2523" fmla="*/ 3659789 w 12191906"/>
              <a:gd name="connsiteY2523" fmla="*/ 776611 h 6857947"/>
              <a:gd name="connsiteX2524" fmla="*/ 3660703 w 12191906"/>
              <a:gd name="connsiteY2524" fmla="*/ 781488 h 6857947"/>
              <a:gd name="connsiteX2525" fmla="*/ 3651637 w 12191906"/>
              <a:gd name="connsiteY2525" fmla="*/ 783165 h 6857947"/>
              <a:gd name="connsiteX2526" fmla="*/ 3650723 w 12191906"/>
              <a:gd name="connsiteY2526" fmla="*/ 778288 h 6857947"/>
              <a:gd name="connsiteX2527" fmla="*/ 3659789 w 12191906"/>
              <a:gd name="connsiteY2527" fmla="*/ 776611 h 6857947"/>
              <a:gd name="connsiteX2528" fmla="*/ 3677920 w 12191906"/>
              <a:gd name="connsiteY2528" fmla="*/ 773182 h 6857947"/>
              <a:gd name="connsiteX2529" fmla="*/ 3678834 w 12191906"/>
              <a:gd name="connsiteY2529" fmla="*/ 778059 h 6857947"/>
              <a:gd name="connsiteX2530" fmla="*/ 3669770 w 12191906"/>
              <a:gd name="connsiteY2530" fmla="*/ 779736 h 6857947"/>
              <a:gd name="connsiteX2531" fmla="*/ 3668855 w 12191906"/>
              <a:gd name="connsiteY2531" fmla="*/ 774859 h 6857947"/>
              <a:gd name="connsiteX2532" fmla="*/ 3677920 w 12191906"/>
              <a:gd name="connsiteY2532" fmla="*/ 773182 h 6857947"/>
              <a:gd name="connsiteX2533" fmla="*/ 3561965 w 12191906"/>
              <a:gd name="connsiteY2533" fmla="*/ 772573 h 6857947"/>
              <a:gd name="connsiteX2534" fmla="*/ 3575982 w 12191906"/>
              <a:gd name="connsiteY2534" fmla="*/ 778593 h 6857947"/>
              <a:gd name="connsiteX2535" fmla="*/ 3549395 w 12191906"/>
              <a:gd name="connsiteY2535" fmla="*/ 890529 h 6857947"/>
              <a:gd name="connsiteX2536" fmla="*/ 3572174 w 12191906"/>
              <a:gd name="connsiteY2536" fmla="*/ 942879 h 6857947"/>
              <a:gd name="connsiteX2537" fmla="*/ 3547004 w 12191906"/>
              <a:gd name="connsiteY2537" fmla="*/ 925886 h 6857947"/>
              <a:gd name="connsiteX2538" fmla="*/ 3530481 w 12191906"/>
              <a:gd name="connsiteY2538" fmla="*/ 913116 h 6857947"/>
              <a:gd name="connsiteX2539" fmla="*/ 3536435 w 12191906"/>
              <a:gd name="connsiteY2539" fmla="*/ 916055 h 6857947"/>
              <a:gd name="connsiteX2540" fmla="*/ 3541999 w 12191906"/>
              <a:gd name="connsiteY2540" fmla="*/ 904549 h 6857947"/>
              <a:gd name="connsiteX2541" fmla="*/ 3538341 w 12191906"/>
              <a:gd name="connsiteY2541" fmla="*/ 900510 h 6857947"/>
              <a:gd name="connsiteX2542" fmla="*/ 3530318 w 12191906"/>
              <a:gd name="connsiteY2542" fmla="*/ 912918 h 6857947"/>
              <a:gd name="connsiteX2543" fmla="*/ 3517539 w 12191906"/>
              <a:gd name="connsiteY2543" fmla="*/ 864393 h 6857947"/>
              <a:gd name="connsiteX2544" fmla="*/ 3561965 w 12191906"/>
              <a:gd name="connsiteY2544" fmla="*/ 772573 h 6857947"/>
              <a:gd name="connsiteX2545" fmla="*/ 2955620 w 12191906"/>
              <a:gd name="connsiteY2545" fmla="*/ 772435 h 6857947"/>
              <a:gd name="connsiteX2546" fmla="*/ 2946557 w 12191906"/>
              <a:gd name="connsiteY2546" fmla="*/ 774116 h 6857947"/>
              <a:gd name="connsiteX2547" fmla="*/ 2947446 w 12191906"/>
              <a:gd name="connsiteY2547" fmla="*/ 778911 h 6857947"/>
              <a:gd name="connsiteX2548" fmla="*/ 2956509 w 12191906"/>
              <a:gd name="connsiteY2548" fmla="*/ 777230 h 6857947"/>
              <a:gd name="connsiteX2549" fmla="*/ 2955620 w 12191906"/>
              <a:gd name="connsiteY2549" fmla="*/ 772435 h 6857947"/>
              <a:gd name="connsiteX2550" fmla="*/ 3114220 w 12191906"/>
              <a:gd name="connsiteY2550" fmla="*/ 767859 h 6857947"/>
              <a:gd name="connsiteX2551" fmla="*/ 3113535 w 12191906"/>
              <a:gd name="connsiteY2551" fmla="*/ 769535 h 6857947"/>
              <a:gd name="connsiteX2552" fmla="*/ 3122068 w 12191906"/>
              <a:gd name="connsiteY2552" fmla="*/ 780203 h 6857947"/>
              <a:gd name="connsiteX2553" fmla="*/ 3124051 w 12191906"/>
              <a:gd name="connsiteY2553" fmla="*/ 775098 h 6857947"/>
              <a:gd name="connsiteX2554" fmla="*/ 3114220 w 12191906"/>
              <a:gd name="connsiteY2554" fmla="*/ 768088 h 6857947"/>
              <a:gd name="connsiteX2555" fmla="*/ 3114220 w 12191906"/>
              <a:gd name="connsiteY2555" fmla="*/ 767859 h 6857947"/>
              <a:gd name="connsiteX2556" fmla="*/ 2672322 w 12191906"/>
              <a:gd name="connsiteY2556" fmla="*/ 766329 h 6857947"/>
              <a:gd name="connsiteX2557" fmla="*/ 2689238 w 12191906"/>
              <a:gd name="connsiteY2557" fmla="*/ 840319 h 6857947"/>
              <a:gd name="connsiteX2558" fmla="*/ 2695487 w 12191906"/>
              <a:gd name="connsiteY2558" fmla="*/ 791551 h 6857947"/>
              <a:gd name="connsiteX2559" fmla="*/ 2672322 w 12191906"/>
              <a:gd name="connsiteY2559" fmla="*/ 766329 h 6857947"/>
              <a:gd name="connsiteX2560" fmla="*/ 3113765 w 12191906"/>
              <a:gd name="connsiteY2560" fmla="*/ 765040 h 6857947"/>
              <a:gd name="connsiteX2561" fmla="*/ 3114296 w 12191906"/>
              <a:gd name="connsiteY2561" fmla="*/ 767783 h 6857947"/>
              <a:gd name="connsiteX2562" fmla="*/ 3114830 w 12191906"/>
              <a:gd name="connsiteY2562" fmla="*/ 766335 h 6857947"/>
              <a:gd name="connsiteX2563" fmla="*/ 3113765 w 12191906"/>
              <a:gd name="connsiteY2563" fmla="*/ 765040 h 6857947"/>
              <a:gd name="connsiteX2564" fmla="*/ 2757232 w 12191906"/>
              <a:gd name="connsiteY2564" fmla="*/ 764431 h 6857947"/>
              <a:gd name="connsiteX2565" fmla="*/ 2748166 w 12191906"/>
              <a:gd name="connsiteY2565" fmla="*/ 766111 h 6857947"/>
              <a:gd name="connsiteX2566" fmla="*/ 2749055 w 12191906"/>
              <a:gd name="connsiteY2566" fmla="*/ 770906 h 6857947"/>
              <a:gd name="connsiteX2567" fmla="*/ 2758120 w 12191906"/>
              <a:gd name="connsiteY2567" fmla="*/ 769226 h 6857947"/>
              <a:gd name="connsiteX2568" fmla="*/ 2757232 w 12191906"/>
              <a:gd name="connsiteY2568" fmla="*/ 764431 h 6857947"/>
              <a:gd name="connsiteX2569" fmla="*/ 3054124 w 12191906"/>
              <a:gd name="connsiteY2569" fmla="*/ 764189 h 6857947"/>
              <a:gd name="connsiteX2570" fmla="*/ 3051127 w 12191906"/>
              <a:gd name="connsiteY2570" fmla="*/ 764745 h 6857947"/>
              <a:gd name="connsiteX2571" fmla="*/ 3053826 w 12191906"/>
              <a:gd name="connsiteY2571" fmla="*/ 779280 h 6857947"/>
              <a:gd name="connsiteX2572" fmla="*/ 3056824 w 12191906"/>
              <a:gd name="connsiteY2572" fmla="*/ 778723 h 6857947"/>
              <a:gd name="connsiteX2573" fmla="*/ 3054124 w 12191906"/>
              <a:gd name="connsiteY2573" fmla="*/ 764189 h 6857947"/>
              <a:gd name="connsiteX2574" fmla="*/ 3613010 w 12191906"/>
              <a:gd name="connsiteY2574" fmla="*/ 764038 h 6857947"/>
              <a:gd name="connsiteX2575" fmla="*/ 3629009 w 12191906"/>
              <a:gd name="connsiteY2575" fmla="*/ 777297 h 6857947"/>
              <a:gd name="connsiteX2576" fmla="*/ 3652171 w 12191906"/>
              <a:gd name="connsiteY2576" fmla="*/ 837875 h 6857947"/>
              <a:gd name="connsiteX2577" fmla="*/ 3646151 w 12191906"/>
              <a:gd name="connsiteY2577" fmla="*/ 861421 h 6857947"/>
              <a:gd name="connsiteX2578" fmla="*/ 3654837 w 12191906"/>
              <a:gd name="connsiteY2578" fmla="*/ 937392 h 6857947"/>
              <a:gd name="connsiteX2579" fmla="*/ 3621314 w 12191906"/>
              <a:gd name="connsiteY2579" fmla="*/ 926420 h 6857947"/>
              <a:gd name="connsiteX2580" fmla="*/ 3598612 w 12191906"/>
              <a:gd name="connsiteY2580" fmla="*/ 968787 h 6857947"/>
              <a:gd name="connsiteX2581" fmla="*/ 3589088 w 12191906"/>
              <a:gd name="connsiteY2581" fmla="*/ 948594 h 6857947"/>
              <a:gd name="connsiteX2582" fmla="*/ 3597316 w 12191906"/>
              <a:gd name="connsiteY2582" fmla="*/ 919485 h 6857947"/>
              <a:gd name="connsiteX2583" fmla="*/ 3643105 w 12191906"/>
              <a:gd name="connsiteY2583" fmla="*/ 891672 h 6857947"/>
              <a:gd name="connsiteX2584" fmla="*/ 3605012 w 12191906"/>
              <a:gd name="connsiteY2584" fmla="*/ 815168 h 6857947"/>
              <a:gd name="connsiteX2585" fmla="*/ 3616440 w 12191906"/>
              <a:gd name="connsiteY2585" fmla="*/ 805644 h 6857947"/>
              <a:gd name="connsiteX2586" fmla="*/ 3613010 w 12191906"/>
              <a:gd name="connsiteY2586" fmla="*/ 764038 h 6857947"/>
              <a:gd name="connsiteX2587" fmla="*/ 3458699 w 12191906"/>
              <a:gd name="connsiteY2587" fmla="*/ 754054 h 6857947"/>
              <a:gd name="connsiteX2588" fmla="*/ 3449631 w 12191906"/>
              <a:gd name="connsiteY2588" fmla="*/ 755730 h 6857947"/>
              <a:gd name="connsiteX2589" fmla="*/ 3450545 w 12191906"/>
              <a:gd name="connsiteY2589" fmla="*/ 760531 h 6857947"/>
              <a:gd name="connsiteX2590" fmla="*/ 3459614 w 12191906"/>
              <a:gd name="connsiteY2590" fmla="*/ 758855 h 6857947"/>
              <a:gd name="connsiteX2591" fmla="*/ 3458699 w 12191906"/>
              <a:gd name="connsiteY2591" fmla="*/ 754054 h 6857947"/>
              <a:gd name="connsiteX2592" fmla="*/ 3765917 w 12191906"/>
              <a:gd name="connsiteY2592" fmla="*/ 741940 h 6857947"/>
              <a:gd name="connsiteX2593" fmla="*/ 3766831 w 12191906"/>
              <a:gd name="connsiteY2593" fmla="*/ 746741 h 6857947"/>
              <a:gd name="connsiteX2594" fmla="*/ 3757765 w 12191906"/>
              <a:gd name="connsiteY2594" fmla="*/ 748417 h 6857947"/>
              <a:gd name="connsiteX2595" fmla="*/ 3756851 w 12191906"/>
              <a:gd name="connsiteY2595" fmla="*/ 743617 h 6857947"/>
              <a:gd name="connsiteX2596" fmla="*/ 3765917 w 12191906"/>
              <a:gd name="connsiteY2596" fmla="*/ 741940 h 6857947"/>
              <a:gd name="connsiteX2597" fmla="*/ 3789686 w 12191906"/>
              <a:gd name="connsiteY2597" fmla="*/ 741788 h 6857947"/>
              <a:gd name="connsiteX2598" fmla="*/ 3805230 w 12191906"/>
              <a:gd name="connsiteY2598" fmla="*/ 771201 h 6857947"/>
              <a:gd name="connsiteX2599" fmla="*/ 3789686 w 12191906"/>
              <a:gd name="connsiteY2599" fmla="*/ 741788 h 6857947"/>
              <a:gd name="connsiteX2600" fmla="*/ 3190115 w 12191906"/>
              <a:gd name="connsiteY2600" fmla="*/ 738874 h 6857947"/>
              <a:gd name="connsiteX2601" fmla="*/ 3187118 w 12191906"/>
              <a:gd name="connsiteY2601" fmla="*/ 739430 h 6857947"/>
              <a:gd name="connsiteX2602" fmla="*/ 3189818 w 12191906"/>
              <a:gd name="connsiteY2602" fmla="*/ 753965 h 6857947"/>
              <a:gd name="connsiteX2603" fmla="*/ 3192815 w 12191906"/>
              <a:gd name="connsiteY2603" fmla="*/ 753408 h 6857947"/>
              <a:gd name="connsiteX2604" fmla="*/ 3190115 w 12191906"/>
              <a:gd name="connsiteY2604" fmla="*/ 738874 h 6857947"/>
              <a:gd name="connsiteX2605" fmla="*/ 2456556 w 12191906"/>
              <a:gd name="connsiteY2605" fmla="*/ 737809 h 6857947"/>
              <a:gd name="connsiteX2606" fmla="*/ 2437277 w 12191906"/>
              <a:gd name="connsiteY2606" fmla="*/ 763565 h 6857947"/>
              <a:gd name="connsiteX2607" fmla="*/ 2444363 w 12191906"/>
              <a:gd name="connsiteY2607" fmla="*/ 774156 h 6857947"/>
              <a:gd name="connsiteX2608" fmla="*/ 2456556 w 12191906"/>
              <a:gd name="connsiteY2608" fmla="*/ 762422 h 6857947"/>
              <a:gd name="connsiteX2609" fmla="*/ 2463108 w 12191906"/>
              <a:gd name="connsiteY2609" fmla="*/ 745962 h 6857947"/>
              <a:gd name="connsiteX2610" fmla="*/ 2456556 w 12191906"/>
              <a:gd name="connsiteY2610" fmla="*/ 737809 h 6857947"/>
              <a:gd name="connsiteX2611" fmla="*/ 3739937 w 12191906"/>
              <a:gd name="connsiteY2611" fmla="*/ 727996 h 6857947"/>
              <a:gd name="connsiteX2612" fmla="*/ 3733537 w 12191906"/>
              <a:gd name="connsiteY2612" fmla="*/ 758323 h 6857947"/>
              <a:gd name="connsiteX2613" fmla="*/ 3725006 w 12191906"/>
              <a:gd name="connsiteY2613" fmla="*/ 730739 h 6857947"/>
              <a:gd name="connsiteX2614" fmla="*/ 3739937 w 12191906"/>
              <a:gd name="connsiteY2614" fmla="*/ 727996 h 6857947"/>
              <a:gd name="connsiteX2615" fmla="*/ 3642037 w 12191906"/>
              <a:gd name="connsiteY2615" fmla="*/ 723576 h 6857947"/>
              <a:gd name="connsiteX2616" fmla="*/ 3642341 w 12191906"/>
              <a:gd name="connsiteY2616" fmla="*/ 759847 h 6857947"/>
              <a:gd name="connsiteX2617" fmla="*/ 3634647 w 12191906"/>
              <a:gd name="connsiteY2617" fmla="*/ 740264 h 6857947"/>
              <a:gd name="connsiteX2618" fmla="*/ 3642037 w 12191906"/>
              <a:gd name="connsiteY2618" fmla="*/ 723576 h 6857947"/>
              <a:gd name="connsiteX2619" fmla="*/ 3781535 w 12191906"/>
              <a:gd name="connsiteY2619" fmla="*/ 712146 h 6857947"/>
              <a:gd name="connsiteX2620" fmla="*/ 3797078 w 12191906"/>
              <a:gd name="connsiteY2620" fmla="*/ 729139 h 6857947"/>
              <a:gd name="connsiteX2621" fmla="*/ 3785650 w 12191906"/>
              <a:gd name="connsiteY2621" fmla="*/ 734701 h 6857947"/>
              <a:gd name="connsiteX2622" fmla="*/ 3781535 w 12191906"/>
              <a:gd name="connsiteY2622" fmla="*/ 712146 h 6857947"/>
              <a:gd name="connsiteX2623" fmla="*/ 2577790 w 12191906"/>
              <a:gd name="connsiteY2623" fmla="*/ 707640 h 6857947"/>
              <a:gd name="connsiteX2624" fmla="*/ 2568725 w 12191906"/>
              <a:gd name="connsiteY2624" fmla="*/ 709323 h 6857947"/>
              <a:gd name="connsiteX2625" fmla="*/ 2569629 w 12191906"/>
              <a:gd name="connsiteY2625" fmla="*/ 714193 h 6857947"/>
              <a:gd name="connsiteX2626" fmla="*/ 2578694 w 12191906"/>
              <a:gd name="connsiteY2626" fmla="*/ 712509 h 6857947"/>
              <a:gd name="connsiteX2627" fmla="*/ 2577790 w 12191906"/>
              <a:gd name="connsiteY2627" fmla="*/ 707640 h 6857947"/>
              <a:gd name="connsiteX2628" fmla="*/ 2914993 w 12191906"/>
              <a:gd name="connsiteY2628" fmla="*/ 705085 h 6857947"/>
              <a:gd name="connsiteX2629" fmla="*/ 2905929 w 12191906"/>
              <a:gd name="connsiteY2629" fmla="*/ 706768 h 6857947"/>
              <a:gd name="connsiteX2630" fmla="*/ 2906819 w 12191906"/>
              <a:gd name="connsiteY2630" fmla="*/ 711563 h 6857947"/>
              <a:gd name="connsiteX2631" fmla="*/ 2915883 w 12191906"/>
              <a:gd name="connsiteY2631" fmla="*/ 709879 h 6857947"/>
              <a:gd name="connsiteX2632" fmla="*/ 2914993 w 12191906"/>
              <a:gd name="connsiteY2632" fmla="*/ 705085 h 6857947"/>
              <a:gd name="connsiteX2633" fmla="*/ 3095702 w 12191906"/>
              <a:gd name="connsiteY2633" fmla="*/ 697908 h 6857947"/>
              <a:gd name="connsiteX2634" fmla="*/ 3093721 w 12191906"/>
              <a:gd name="connsiteY2634" fmla="*/ 703013 h 6857947"/>
              <a:gd name="connsiteX2635" fmla="*/ 3103551 w 12191906"/>
              <a:gd name="connsiteY2635" fmla="*/ 710100 h 6857947"/>
              <a:gd name="connsiteX2636" fmla="*/ 3090980 w 12191906"/>
              <a:gd name="connsiteY2636" fmla="*/ 736465 h 6857947"/>
              <a:gd name="connsiteX2637" fmla="*/ 3113764 w 12191906"/>
              <a:gd name="connsiteY2637" fmla="*/ 765116 h 6857947"/>
              <a:gd name="connsiteX2638" fmla="*/ 3109800 w 12191906"/>
              <a:gd name="connsiteY2638" fmla="*/ 743780 h 6857947"/>
              <a:gd name="connsiteX2639" fmla="*/ 3126566 w 12191906"/>
              <a:gd name="connsiteY2639" fmla="*/ 728464 h 6857947"/>
              <a:gd name="connsiteX2640" fmla="*/ 3119021 w 12191906"/>
              <a:gd name="connsiteY2640" fmla="*/ 707204 h 6857947"/>
              <a:gd name="connsiteX2641" fmla="*/ 3102941 w 12191906"/>
              <a:gd name="connsiteY2641" fmla="*/ 711700 h 6857947"/>
              <a:gd name="connsiteX2642" fmla="*/ 3104237 w 12191906"/>
              <a:gd name="connsiteY2642" fmla="*/ 708576 h 6857947"/>
              <a:gd name="connsiteX2643" fmla="*/ 3095702 w 12191906"/>
              <a:gd name="connsiteY2643" fmla="*/ 697908 h 6857947"/>
              <a:gd name="connsiteX2644" fmla="*/ 3331065 w 12191906"/>
              <a:gd name="connsiteY2644" fmla="*/ 697440 h 6857947"/>
              <a:gd name="connsiteX2645" fmla="*/ 3372746 w 12191906"/>
              <a:gd name="connsiteY2645" fmla="*/ 767010 h 6857947"/>
              <a:gd name="connsiteX2646" fmla="*/ 3348132 w 12191906"/>
              <a:gd name="connsiteY2646" fmla="*/ 806101 h 6857947"/>
              <a:gd name="connsiteX2647" fmla="*/ 3340288 w 12191906"/>
              <a:gd name="connsiteY2647" fmla="*/ 787127 h 6857947"/>
              <a:gd name="connsiteX2648" fmla="*/ 3329007 w 12191906"/>
              <a:gd name="connsiteY2648" fmla="*/ 803280 h 6857947"/>
              <a:gd name="connsiteX2649" fmla="*/ 3321917 w 12191906"/>
              <a:gd name="connsiteY2649" fmla="*/ 765257 h 6857947"/>
              <a:gd name="connsiteX2650" fmla="*/ 3337922 w 12191906"/>
              <a:gd name="connsiteY2650" fmla="*/ 747960 h 6857947"/>
              <a:gd name="connsiteX2651" fmla="*/ 3321994 w 12191906"/>
              <a:gd name="connsiteY2651" fmla="*/ 720452 h 6857947"/>
              <a:gd name="connsiteX2652" fmla="*/ 3331065 w 12191906"/>
              <a:gd name="connsiteY2652" fmla="*/ 697440 h 6857947"/>
              <a:gd name="connsiteX2653" fmla="*/ 3353846 w 12191906"/>
              <a:gd name="connsiteY2653" fmla="*/ 693249 h 6857947"/>
              <a:gd name="connsiteX2654" fmla="*/ 3350189 w 12191906"/>
              <a:gd name="connsiteY2654" fmla="*/ 723881 h 6857947"/>
              <a:gd name="connsiteX2655" fmla="*/ 3353846 w 12191906"/>
              <a:gd name="connsiteY2655" fmla="*/ 693249 h 6857947"/>
              <a:gd name="connsiteX2656" fmla="*/ 3254540 w 12191906"/>
              <a:gd name="connsiteY2656" fmla="*/ 681981 h 6857947"/>
              <a:gd name="connsiteX2657" fmla="*/ 3251542 w 12191906"/>
              <a:gd name="connsiteY2657" fmla="*/ 682538 h 6857947"/>
              <a:gd name="connsiteX2658" fmla="*/ 3254229 w 12191906"/>
              <a:gd name="connsiteY2658" fmla="*/ 696997 h 6857947"/>
              <a:gd name="connsiteX2659" fmla="*/ 3257227 w 12191906"/>
              <a:gd name="connsiteY2659" fmla="*/ 696441 h 6857947"/>
              <a:gd name="connsiteX2660" fmla="*/ 3254540 w 12191906"/>
              <a:gd name="connsiteY2660" fmla="*/ 681981 h 6857947"/>
              <a:gd name="connsiteX2661" fmla="*/ 3748013 w 12191906"/>
              <a:gd name="connsiteY2661" fmla="*/ 669093 h 6857947"/>
              <a:gd name="connsiteX2662" fmla="*/ 3744203 w 12191906"/>
              <a:gd name="connsiteY2662" fmla="*/ 708108 h 6857947"/>
              <a:gd name="connsiteX2663" fmla="*/ 3733233 w 12191906"/>
              <a:gd name="connsiteY2663" fmla="*/ 671836 h 6857947"/>
              <a:gd name="connsiteX2664" fmla="*/ 3748013 w 12191906"/>
              <a:gd name="connsiteY2664" fmla="*/ 669093 h 6857947"/>
              <a:gd name="connsiteX2665" fmla="*/ 3414432 w 12191906"/>
              <a:gd name="connsiteY2665" fmla="*/ 667264 h 6857947"/>
              <a:gd name="connsiteX2666" fmla="*/ 3428910 w 12191906"/>
              <a:gd name="connsiteY2666" fmla="*/ 694544 h 6857947"/>
              <a:gd name="connsiteX2667" fmla="*/ 3414432 w 12191906"/>
              <a:gd name="connsiteY2667" fmla="*/ 667264 h 6857947"/>
              <a:gd name="connsiteX2668" fmla="*/ 3719368 w 12191906"/>
              <a:gd name="connsiteY2668" fmla="*/ 654768 h 6857947"/>
              <a:gd name="connsiteX2669" fmla="*/ 3722492 w 12191906"/>
              <a:gd name="connsiteY2669" fmla="*/ 667417 h 6857947"/>
              <a:gd name="connsiteX2670" fmla="*/ 3698416 w 12191906"/>
              <a:gd name="connsiteY2670" fmla="*/ 671913 h 6857947"/>
              <a:gd name="connsiteX2671" fmla="*/ 3696588 w 12191906"/>
              <a:gd name="connsiteY2671" fmla="*/ 664674 h 6857947"/>
              <a:gd name="connsiteX2672" fmla="*/ 3719368 w 12191906"/>
              <a:gd name="connsiteY2672" fmla="*/ 654768 h 6857947"/>
              <a:gd name="connsiteX2673" fmla="*/ 2624166 w 12191906"/>
              <a:gd name="connsiteY2673" fmla="*/ 640754 h 6857947"/>
              <a:gd name="connsiteX2674" fmla="*/ 2649541 w 12191906"/>
              <a:gd name="connsiteY2674" fmla="*/ 685483 h 6857947"/>
              <a:gd name="connsiteX2675" fmla="*/ 2668972 w 12191906"/>
              <a:gd name="connsiteY2675" fmla="*/ 661557 h 6857947"/>
              <a:gd name="connsiteX2676" fmla="*/ 2624166 w 12191906"/>
              <a:gd name="connsiteY2676" fmla="*/ 640754 h 6857947"/>
              <a:gd name="connsiteX2677" fmla="*/ 2701805 w 12191906"/>
              <a:gd name="connsiteY2677" fmla="*/ 634764 h 6857947"/>
              <a:gd name="connsiteX2678" fmla="*/ 2698812 w 12191906"/>
              <a:gd name="connsiteY2678" fmla="*/ 635320 h 6857947"/>
              <a:gd name="connsiteX2679" fmla="*/ 2701509 w 12191906"/>
              <a:gd name="connsiteY2679" fmla="*/ 649855 h 6857947"/>
              <a:gd name="connsiteX2680" fmla="*/ 2704506 w 12191906"/>
              <a:gd name="connsiteY2680" fmla="*/ 649298 h 6857947"/>
              <a:gd name="connsiteX2681" fmla="*/ 2701805 w 12191906"/>
              <a:gd name="connsiteY2681" fmla="*/ 634764 h 6857947"/>
              <a:gd name="connsiteX2682" fmla="*/ 3200915 w 12191906"/>
              <a:gd name="connsiteY2682" fmla="*/ 633357 h 6857947"/>
              <a:gd name="connsiteX2683" fmla="*/ 3176148 w 12191906"/>
              <a:gd name="connsiteY2683" fmla="*/ 696451 h 6857947"/>
              <a:gd name="connsiteX2684" fmla="*/ 3184075 w 12191906"/>
              <a:gd name="connsiteY2684" fmla="*/ 727082 h 6857947"/>
              <a:gd name="connsiteX2685" fmla="*/ 3208306 w 12191906"/>
              <a:gd name="connsiteY2685" fmla="*/ 668333 h 6857947"/>
              <a:gd name="connsiteX2686" fmla="*/ 3200915 w 12191906"/>
              <a:gd name="connsiteY2686" fmla="*/ 633357 h 6857947"/>
              <a:gd name="connsiteX2687" fmla="*/ 3704206 w 12191906"/>
              <a:gd name="connsiteY2687" fmla="*/ 628402 h 6857947"/>
              <a:gd name="connsiteX2688" fmla="*/ 3706872 w 12191906"/>
              <a:gd name="connsiteY2688" fmla="*/ 642880 h 6857947"/>
              <a:gd name="connsiteX2689" fmla="*/ 3703824 w 12191906"/>
              <a:gd name="connsiteY2689" fmla="*/ 643414 h 6857947"/>
              <a:gd name="connsiteX2690" fmla="*/ 3701158 w 12191906"/>
              <a:gd name="connsiteY2690" fmla="*/ 628936 h 6857947"/>
              <a:gd name="connsiteX2691" fmla="*/ 3704206 w 12191906"/>
              <a:gd name="connsiteY2691" fmla="*/ 628402 h 6857947"/>
              <a:gd name="connsiteX2692" fmla="*/ 3394236 w 12191906"/>
              <a:gd name="connsiteY2692" fmla="*/ 625202 h 6857947"/>
              <a:gd name="connsiteX2693" fmla="*/ 3418852 w 12191906"/>
              <a:gd name="connsiteY2693" fmla="*/ 666426 h 6857947"/>
              <a:gd name="connsiteX2694" fmla="*/ 3398581 w 12191906"/>
              <a:gd name="connsiteY2694" fmla="*/ 670160 h 6857947"/>
              <a:gd name="connsiteX2695" fmla="*/ 3388673 w 12191906"/>
              <a:gd name="connsiteY2695" fmla="*/ 629241 h 6857947"/>
              <a:gd name="connsiteX2696" fmla="*/ 3394236 w 12191906"/>
              <a:gd name="connsiteY2696" fmla="*/ 625202 h 6857947"/>
              <a:gd name="connsiteX2697" fmla="*/ 2512426 w 12191906"/>
              <a:gd name="connsiteY2697" fmla="*/ 624931 h 6857947"/>
              <a:gd name="connsiteX2698" fmla="*/ 2509429 w 12191906"/>
              <a:gd name="connsiteY2698" fmla="*/ 625488 h 6857947"/>
              <a:gd name="connsiteX2699" fmla="*/ 2512116 w 12191906"/>
              <a:gd name="connsiteY2699" fmla="*/ 639948 h 6857947"/>
              <a:gd name="connsiteX2700" fmla="*/ 2515113 w 12191906"/>
              <a:gd name="connsiteY2700" fmla="*/ 639391 h 6857947"/>
              <a:gd name="connsiteX2701" fmla="*/ 2512426 w 12191906"/>
              <a:gd name="connsiteY2701" fmla="*/ 624931 h 6857947"/>
              <a:gd name="connsiteX2702" fmla="*/ 3204432 w 12191906"/>
              <a:gd name="connsiteY2702" fmla="*/ 617741 h 6857947"/>
              <a:gd name="connsiteX2703" fmla="*/ 3201460 w 12191906"/>
              <a:gd name="connsiteY2703" fmla="*/ 631914 h 6857947"/>
              <a:gd name="connsiteX2704" fmla="*/ 3201433 w 12191906"/>
              <a:gd name="connsiteY2704" fmla="*/ 631969 h 6857947"/>
              <a:gd name="connsiteX2705" fmla="*/ 3200305 w 12191906"/>
              <a:gd name="connsiteY2705" fmla="*/ 630767 h 6857947"/>
              <a:gd name="connsiteX2706" fmla="*/ 3200915 w 12191906"/>
              <a:gd name="connsiteY2706" fmla="*/ 633358 h 6857947"/>
              <a:gd name="connsiteX2707" fmla="*/ 3201407 w 12191906"/>
              <a:gd name="connsiteY2707" fmla="*/ 632092 h 6857947"/>
              <a:gd name="connsiteX2708" fmla="*/ 3202526 w 12191906"/>
              <a:gd name="connsiteY2708" fmla="*/ 633286 h 6857947"/>
              <a:gd name="connsiteX2709" fmla="*/ 3208166 w 12191906"/>
              <a:gd name="connsiteY2709" fmla="*/ 621780 h 6857947"/>
              <a:gd name="connsiteX2710" fmla="*/ 3204432 w 12191906"/>
              <a:gd name="connsiteY2710" fmla="*/ 617741 h 6857947"/>
              <a:gd name="connsiteX2711" fmla="*/ 3358331 w 12191906"/>
              <a:gd name="connsiteY2711" fmla="*/ 617653 h 6857947"/>
              <a:gd name="connsiteX2712" fmla="*/ 3342024 w 12191906"/>
              <a:gd name="connsiteY2712" fmla="*/ 625806 h 6857947"/>
              <a:gd name="connsiteX2713" fmla="*/ 3344388 w 12191906"/>
              <a:gd name="connsiteY2713" fmla="*/ 635255 h 6857947"/>
              <a:gd name="connsiteX2714" fmla="*/ 3360999 w 12191906"/>
              <a:gd name="connsiteY2714" fmla="*/ 632131 h 6857947"/>
              <a:gd name="connsiteX2715" fmla="*/ 3358331 w 12191906"/>
              <a:gd name="connsiteY2715" fmla="*/ 617653 h 6857947"/>
              <a:gd name="connsiteX2716" fmla="*/ 3096432 w 12191906"/>
              <a:gd name="connsiteY2716" fmla="*/ 609967 h 6857947"/>
              <a:gd name="connsiteX2717" fmla="*/ 3089914 w 12191906"/>
              <a:gd name="connsiteY2717" fmla="*/ 613327 h 6857947"/>
              <a:gd name="connsiteX2718" fmla="*/ 3106752 w 12191906"/>
              <a:gd name="connsiteY2718" fmla="*/ 645179 h 6857947"/>
              <a:gd name="connsiteX2719" fmla="*/ 3096432 w 12191906"/>
              <a:gd name="connsiteY2719" fmla="*/ 609967 h 6857947"/>
              <a:gd name="connsiteX2720" fmla="*/ 2688202 w 12191906"/>
              <a:gd name="connsiteY2720" fmla="*/ 609793 h 6857947"/>
              <a:gd name="connsiteX2721" fmla="*/ 2653836 w 12191906"/>
              <a:gd name="connsiteY2721" fmla="*/ 616194 h 6857947"/>
              <a:gd name="connsiteX2722" fmla="*/ 2661761 w 12191906"/>
              <a:gd name="connsiteY2722" fmla="*/ 641264 h 6857947"/>
              <a:gd name="connsiteX2723" fmla="*/ 2688202 w 12191906"/>
              <a:gd name="connsiteY2723" fmla="*/ 609793 h 6857947"/>
              <a:gd name="connsiteX2724" fmla="*/ 3567374 w 12191906"/>
              <a:gd name="connsiteY2724" fmla="*/ 608439 h 6857947"/>
              <a:gd name="connsiteX2725" fmla="*/ 3587870 w 12191906"/>
              <a:gd name="connsiteY2725" fmla="*/ 630765 h 6857947"/>
              <a:gd name="connsiteX2726" fmla="*/ 3560213 w 12191906"/>
              <a:gd name="connsiteY2726" fmla="*/ 643109 h 6857947"/>
              <a:gd name="connsiteX2727" fmla="*/ 3551223 w 12191906"/>
              <a:gd name="connsiteY2727" fmla="*/ 712299 h 6857947"/>
              <a:gd name="connsiteX2728" fmla="*/ 3579184 w 12191906"/>
              <a:gd name="connsiteY2728" fmla="*/ 696601 h 6857947"/>
              <a:gd name="connsiteX2729" fmla="*/ 3607600 w 12191906"/>
              <a:gd name="connsiteY2729" fmla="*/ 680447 h 6857947"/>
              <a:gd name="connsiteX2730" fmla="*/ 3602802 w 12191906"/>
              <a:gd name="connsiteY2730" fmla="*/ 710089 h 6857947"/>
              <a:gd name="connsiteX2731" fmla="*/ 3515100 w 12191906"/>
              <a:gd name="connsiteY2731" fmla="*/ 782021 h 6857947"/>
              <a:gd name="connsiteX2732" fmla="*/ 3505345 w 12191906"/>
              <a:gd name="connsiteY2732" fmla="*/ 772116 h 6857947"/>
              <a:gd name="connsiteX2733" fmla="*/ 3485606 w 12191906"/>
              <a:gd name="connsiteY2733" fmla="*/ 795585 h 6857947"/>
              <a:gd name="connsiteX2734" fmla="*/ 3496200 w 12191906"/>
              <a:gd name="connsiteY2734" fmla="*/ 808462 h 6857947"/>
              <a:gd name="connsiteX2735" fmla="*/ 3473137 w 12191906"/>
              <a:gd name="connsiteY2735" fmla="*/ 880738 h 6857947"/>
              <a:gd name="connsiteX2736" fmla="*/ 3472799 w 12191906"/>
              <a:gd name="connsiteY2736" fmla="*/ 880459 h 6857947"/>
              <a:gd name="connsiteX2737" fmla="*/ 3469630 w 12191906"/>
              <a:gd name="connsiteY2737" fmla="*/ 863145 h 6857947"/>
              <a:gd name="connsiteX2738" fmla="*/ 3458860 w 12191906"/>
              <a:gd name="connsiteY2738" fmla="*/ 854271 h 6857947"/>
              <a:gd name="connsiteX2739" fmla="*/ 3458703 w 12191906"/>
              <a:gd name="connsiteY2739" fmla="*/ 853420 h 6857947"/>
              <a:gd name="connsiteX2740" fmla="*/ 3458401 w 12191906"/>
              <a:gd name="connsiteY2740" fmla="*/ 853828 h 6857947"/>
              <a:gd name="connsiteX2741" fmla="*/ 3446438 w 12191906"/>
              <a:gd name="connsiteY2741" fmla="*/ 833532 h 6857947"/>
              <a:gd name="connsiteX2742" fmla="*/ 3448875 w 12191906"/>
              <a:gd name="connsiteY2742" fmla="*/ 823322 h 6857947"/>
              <a:gd name="connsiteX2743" fmla="*/ 3431958 w 12191906"/>
              <a:gd name="connsiteY2743" fmla="*/ 782250 h 6857947"/>
              <a:gd name="connsiteX2744" fmla="*/ 3402817 w 12191906"/>
              <a:gd name="connsiteY2744" fmla="*/ 804104 h 6857947"/>
              <a:gd name="connsiteX2745" fmla="*/ 3402619 w 12191906"/>
              <a:gd name="connsiteY2745" fmla="*/ 803891 h 6857947"/>
              <a:gd name="connsiteX2746" fmla="*/ 3402490 w 12191906"/>
              <a:gd name="connsiteY2746" fmla="*/ 804350 h 6857947"/>
              <a:gd name="connsiteX2747" fmla="*/ 3402391 w 12191906"/>
              <a:gd name="connsiteY2747" fmla="*/ 804424 h 6857947"/>
              <a:gd name="connsiteX2748" fmla="*/ 3402772 w 12191906"/>
              <a:gd name="connsiteY2748" fmla="*/ 772878 h 6857947"/>
              <a:gd name="connsiteX2749" fmla="*/ 3428910 w 12191906"/>
              <a:gd name="connsiteY2749" fmla="*/ 694544 h 6857947"/>
              <a:gd name="connsiteX2750" fmla="*/ 3442853 w 12191906"/>
              <a:gd name="connsiteY2750" fmla="*/ 691953 h 6857947"/>
              <a:gd name="connsiteX2751" fmla="*/ 3448647 w 12191906"/>
              <a:gd name="connsiteY2751" fmla="*/ 642042 h 6857947"/>
              <a:gd name="connsiteX2752" fmla="*/ 3432034 w 12191906"/>
              <a:gd name="connsiteY2752" fmla="*/ 622078 h 6857947"/>
              <a:gd name="connsiteX2753" fmla="*/ 3477603 w 12191906"/>
              <a:gd name="connsiteY2753" fmla="*/ 609810 h 6857947"/>
              <a:gd name="connsiteX2754" fmla="*/ 3470896 w 12191906"/>
              <a:gd name="connsiteY2754" fmla="*/ 666960 h 6857947"/>
              <a:gd name="connsiteX2755" fmla="*/ 3468763 w 12191906"/>
              <a:gd name="connsiteY2755" fmla="*/ 724186 h 6857947"/>
              <a:gd name="connsiteX2756" fmla="*/ 3502602 w 12191906"/>
              <a:gd name="connsiteY2756" fmla="*/ 746131 h 6857947"/>
              <a:gd name="connsiteX2757" fmla="*/ 3526989 w 12191906"/>
              <a:gd name="connsiteY2757" fmla="*/ 664445 h 6857947"/>
              <a:gd name="connsiteX2758" fmla="*/ 3522111 w 12191906"/>
              <a:gd name="connsiteY2758" fmla="*/ 638232 h 6857947"/>
              <a:gd name="connsiteX2759" fmla="*/ 3567374 w 12191906"/>
              <a:gd name="connsiteY2759" fmla="*/ 608439 h 6857947"/>
              <a:gd name="connsiteX2760" fmla="*/ 3777954 w 12191906"/>
              <a:gd name="connsiteY2760" fmla="*/ 604780 h 6857947"/>
              <a:gd name="connsiteX2761" fmla="*/ 3778868 w 12191906"/>
              <a:gd name="connsiteY2761" fmla="*/ 609581 h 6857947"/>
              <a:gd name="connsiteX2762" fmla="*/ 3769803 w 12191906"/>
              <a:gd name="connsiteY2762" fmla="*/ 611258 h 6857947"/>
              <a:gd name="connsiteX2763" fmla="*/ 3768889 w 12191906"/>
              <a:gd name="connsiteY2763" fmla="*/ 606458 h 6857947"/>
              <a:gd name="connsiteX2764" fmla="*/ 3777954 w 12191906"/>
              <a:gd name="connsiteY2764" fmla="*/ 604780 h 6857947"/>
              <a:gd name="connsiteX2765" fmla="*/ 3229348 w 12191906"/>
              <a:gd name="connsiteY2765" fmla="*/ 596754 h 6857947"/>
              <a:gd name="connsiteX2766" fmla="*/ 3226351 w 12191906"/>
              <a:gd name="connsiteY2766" fmla="*/ 597310 h 6857947"/>
              <a:gd name="connsiteX2767" fmla="*/ 3229050 w 12191906"/>
              <a:gd name="connsiteY2767" fmla="*/ 611845 h 6857947"/>
              <a:gd name="connsiteX2768" fmla="*/ 3232048 w 12191906"/>
              <a:gd name="connsiteY2768" fmla="*/ 611288 h 6857947"/>
              <a:gd name="connsiteX2769" fmla="*/ 3229348 w 12191906"/>
              <a:gd name="connsiteY2769" fmla="*/ 596754 h 6857947"/>
              <a:gd name="connsiteX2770" fmla="*/ 3208843 w 12191906"/>
              <a:gd name="connsiteY2770" fmla="*/ 586877 h 6857947"/>
              <a:gd name="connsiteX2771" fmla="*/ 3204881 w 12191906"/>
              <a:gd name="connsiteY2771" fmla="*/ 595107 h 6857947"/>
              <a:gd name="connsiteX2772" fmla="*/ 3208615 w 12191906"/>
              <a:gd name="connsiteY2772" fmla="*/ 599145 h 6857947"/>
              <a:gd name="connsiteX2773" fmla="*/ 3208843 w 12191906"/>
              <a:gd name="connsiteY2773" fmla="*/ 586877 h 6857947"/>
              <a:gd name="connsiteX2774" fmla="*/ 3212807 w 12191906"/>
              <a:gd name="connsiteY2774" fmla="*/ 585201 h 6857947"/>
              <a:gd name="connsiteX2775" fmla="*/ 3212121 w 12191906"/>
              <a:gd name="connsiteY2775" fmla="*/ 585430 h 6857947"/>
              <a:gd name="connsiteX2776" fmla="*/ 3212807 w 12191906"/>
              <a:gd name="connsiteY2776" fmla="*/ 586192 h 6857947"/>
              <a:gd name="connsiteX2777" fmla="*/ 3212807 w 12191906"/>
              <a:gd name="connsiteY2777" fmla="*/ 585201 h 6857947"/>
              <a:gd name="connsiteX2778" fmla="*/ 3014625 w 12191906"/>
              <a:gd name="connsiteY2778" fmla="*/ 578808 h 6857947"/>
              <a:gd name="connsiteX2779" fmla="*/ 2994202 w 12191906"/>
              <a:gd name="connsiteY2779" fmla="*/ 669180 h 6857947"/>
              <a:gd name="connsiteX2780" fmla="*/ 3014625 w 12191906"/>
              <a:gd name="connsiteY2780" fmla="*/ 578808 h 6857947"/>
              <a:gd name="connsiteX2781" fmla="*/ 3205796 w 12191906"/>
              <a:gd name="connsiteY2781" fmla="*/ 578648 h 6857947"/>
              <a:gd name="connsiteX2782" fmla="*/ 3208920 w 12191906"/>
              <a:gd name="connsiteY2782" fmla="*/ 586878 h 6857947"/>
              <a:gd name="connsiteX2783" fmla="*/ 3210341 w 12191906"/>
              <a:gd name="connsiteY2783" fmla="*/ 583962 h 6857947"/>
              <a:gd name="connsiteX2784" fmla="*/ 3211665 w 12191906"/>
              <a:gd name="connsiteY2784" fmla="*/ 585506 h 6857947"/>
              <a:gd name="connsiteX2785" fmla="*/ 3212046 w 12191906"/>
              <a:gd name="connsiteY2785" fmla="*/ 585354 h 6857947"/>
              <a:gd name="connsiteX2786" fmla="*/ 3210445 w 12191906"/>
              <a:gd name="connsiteY2786" fmla="*/ 583602 h 6857947"/>
              <a:gd name="connsiteX2787" fmla="*/ 3210320 w 12191906"/>
              <a:gd name="connsiteY2787" fmla="*/ 583852 h 6857947"/>
              <a:gd name="connsiteX2788" fmla="*/ 3205796 w 12191906"/>
              <a:gd name="connsiteY2788" fmla="*/ 578648 h 6857947"/>
              <a:gd name="connsiteX2789" fmla="*/ 3572936 w 12191906"/>
              <a:gd name="connsiteY2789" fmla="*/ 577883 h 6857947"/>
              <a:gd name="connsiteX2790" fmla="*/ 3575602 w 12191906"/>
              <a:gd name="connsiteY2790" fmla="*/ 592361 h 6857947"/>
              <a:gd name="connsiteX2791" fmla="*/ 3572554 w 12191906"/>
              <a:gd name="connsiteY2791" fmla="*/ 592894 h 6857947"/>
              <a:gd name="connsiteX2792" fmla="*/ 3569888 w 12191906"/>
              <a:gd name="connsiteY2792" fmla="*/ 578416 h 6857947"/>
              <a:gd name="connsiteX2793" fmla="*/ 3572936 w 12191906"/>
              <a:gd name="connsiteY2793" fmla="*/ 577883 h 6857947"/>
              <a:gd name="connsiteX2794" fmla="*/ 3222943 w 12191906"/>
              <a:gd name="connsiteY2794" fmla="*/ 552664 h 6857947"/>
              <a:gd name="connsiteX2795" fmla="*/ 3212731 w 12191906"/>
              <a:gd name="connsiteY2795" fmla="*/ 585201 h 6857947"/>
              <a:gd name="connsiteX2796" fmla="*/ 3229268 w 12191906"/>
              <a:gd name="connsiteY2796" fmla="*/ 580096 h 6857947"/>
              <a:gd name="connsiteX2797" fmla="*/ 3222943 w 12191906"/>
              <a:gd name="connsiteY2797" fmla="*/ 552664 h 6857947"/>
              <a:gd name="connsiteX2798" fmla="*/ 2517778 w 12191906"/>
              <a:gd name="connsiteY2798" fmla="*/ 548900 h 6857947"/>
              <a:gd name="connsiteX2799" fmla="*/ 2513208 w 12191906"/>
              <a:gd name="connsiteY2799" fmla="*/ 549748 h 6857947"/>
              <a:gd name="connsiteX2800" fmla="*/ 2518591 w 12191906"/>
              <a:gd name="connsiteY2800" fmla="*/ 578742 h 6857947"/>
              <a:gd name="connsiteX2801" fmla="*/ 2523161 w 12191906"/>
              <a:gd name="connsiteY2801" fmla="*/ 577894 h 6857947"/>
              <a:gd name="connsiteX2802" fmla="*/ 2517778 w 12191906"/>
              <a:gd name="connsiteY2802" fmla="*/ 548900 h 6857947"/>
              <a:gd name="connsiteX2803" fmla="*/ 3336084 w 12191906"/>
              <a:gd name="connsiteY2803" fmla="*/ 546178 h 6857947"/>
              <a:gd name="connsiteX2804" fmla="*/ 3335091 w 12191906"/>
              <a:gd name="connsiteY2804" fmla="*/ 548464 h 6857947"/>
              <a:gd name="connsiteX2805" fmla="*/ 3343624 w 12191906"/>
              <a:gd name="connsiteY2805" fmla="*/ 559132 h 6857947"/>
              <a:gd name="connsiteX2806" fmla="*/ 3345606 w 12191906"/>
              <a:gd name="connsiteY2806" fmla="*/ 554027 h 6857947"/>
              <a:gd name="connsiteX2807" fmla="*/ 3336084 w 12191906"/>
              <a:gd name="connsiteY2807" fmla="*/ 546178 h 6857947"/>
              <a:gd name="connsiteX2808" fmla="*/ 2522668 w 12191906"/>
              <a:gd name="connsiteY2808" fmla="*/ 516434 h 6857947"/>
              <a:gd name="connsiteX2809" fmla="*/ 2517104 w 12191906"/>
              <a:gd name="connsiteY2809" fmla="*/ 527940 h 6857947"/>
              <a:gd name="connsiteX2810" fmla="*/ 2520839 w 12191906"/>
              <a:gd name="connsiteY2810" fmla="*/ 531979 h 6857947"/>
              <a:gd name="connsiteX2811" fmla="*/ 2523811 w 12191906"/>
              <a:gd name="connsiteY2811" fmla="*/ 517806 h 6857947"/>
              <a:gd name="connsiteX2812" fmla="*/ 2523886 w 12191906"/>
              <a:gd name="connsiteY2812" fmla="*/ 517806 h 6857947"/>
              <a:gd name="connsiteX2813" fmla="*/ 2524953 w 12191906"/>
              <a:gd name="connsiteY2813" fmla="*/ 518949 h 6857947"/>
              <a:gd name="connsiteX2814" fmla="*/ 2525105 w 12191906"/>
              <a:gd name="connsiteY2814" fmla="*/ 517577 h 6857947"/>
              <a:gd name="connsiteX2815" fmla="*/ 2523951 w 12191906"/>
              <a:gd name="connsiteY2815" fmla="*/ 517794 h 6857947"/>
              <a:gd name="connsiteX2816" fmla="*/ 2522668 w 12191906"/>
              <a:gd name="connsiteY2816" fmla="*/ 516434 h 6857947"/>
              <a:gd name="connsiteX2817" fmla="*/ 2541870 w 12191906"/>
              <a:gd name="connsiteY2817" fmla="*/ 514452 h 6857947"/>
              <a:gd name="connsiteX2818" fmla="*/ 2532802 w 12191906"/>
              <a:gd name="connsiteY2818" fmla="*/ 516128 h 6857947"/>
              <a:gd name="connsiteX2819" fmla="*/ 2538060 w 12191906"/>
              <a:gd name="connsiteY2819" fmla="*/ 527558 h 6857947"/>
              <a:gd name="connsiteX2820" fmla="*/ 2541870 w 12191906"/>
              <a:gd name="connsiteY2820" fmla="*/ 514452 h 6857947"/>
              <a:gd name="connsiteX2821" fmla="*/ 2527621 w 12191906"/>
              <a:gd name="connsiteY2821" fmla="*/ 504623 h 6857947"/>
              <a:gd name="connsiteX2822" fmla="*/ 2525106 w 12191906"/>
              <a:gd name="connsiteY2822" fmla="*/ 517577 h 6857947"/>
              <a:gd name="connsiteX2823" fmla="*/ 2532802 w 12191906"/>
              <a:gd name="connsiteY2823" fmla="*/ 516129 h 6857947"/>
              <a:gd name="connsiteX2824" fmla="*/ 2527621 w 12191906"/>
              <a:gd name="connsiteY2824" fmla="*/ 504623 h 6857947"/>
              <a:gd name="connsiteX2825" fmla="*/ 2761806 w 12191906"/>
              <a:gd name="connsiteY2825" fmla="*/ 503584 h 6857947"/>
              <a:gd name="connsiteX2826" fmla="*/ 2758809 w 12191906"/>
              <a:gd name="connsiteY2826" fmla="*/ 504141 h 6857947"/>
              <a:gd name="connsiteX2827" fmla="*/ 2761511 w 12191906"/>
              <a:gd name="connsiteY2827" fmla="*/ 518674 h 6857947"/>
              <a:gd name="connsiteX2828" fmla="*/ 2764512 w 12191906"/>
              <a:gd name="connsiteY2828" fmla="*/ 518117 h 6857947"/>
              <a:gd name="connsiteX2829" fmla="*/ 2761806 w 12191906"/>
              <a:gd name="connsiteY2829" fmla="*/ 503584 h 6857947"/>
              <a:gd name="connsiteX2830" fmla="*/ 3193222 w 12191906"/>
              <a:gd name="connsiteY2830" fmla="*/ 498104 h 6857947"/>
              <a:gd name="connsiteX2831" fmla="*/ 3179050 w 12191906"/>
              <a:gd name="connsiteY2831" fmla="*/ 506181 h 6857947"/>
              <a:gd name="connsiteX2832" fmla="*/ 3180954 w 12191906"/>
              <a:gd name="connsiteY2832" fmla="*/ 513192 h 6857947"/>
              <a:gd name="connsiteX2833" fmla="*/ 3196042 w 12191906"/>
              <a:gd name="connsiteY2833" fmla="*/ 510372 h 6857947"/>
              <a:gd name="connsiteX2834" fmla="*/ 3193222 w 12191906"/>
              <a:gd name="connsiteY2834" fmla="*/ 498104 h 6857947"/>
              <a:gd name="connsiteX2835" fmla="*/ 2469943 w 12191906"/>
              <a:gd name="connsiteY2835" fmla="*/ 497865 h 6857947"/>
              <a:gd name="connsiteX2836" fmla="*/ 2466947 w 12191906"/>
              <a:gd name="connsiteY2836" fmla="*/ 498422 h 6857947"/>
              <a:gd name="connsiteX2837" fmla="*/ 2469633 w 12191906"/>
              <a:gd name="connsiteY2837" fmla="*/ 512882 h 6857947"/>
              <a:gd name="connsiteX2838" fmla="*/ 2472631 w 12191906"/>
              <a:gd name="connsiteY2838" fmla="*/ 512325 h 6857947"/>
              <a:gd name="connsiteX2839" fmla="*/ 2469943 w 12191906"/>
              <a:gd name="connsiteY2839" fmla="*/ 497865 h 6857947"/>
              <a:gd name="connsiteX2840" fmla="*/ 3306895 w 12191906"/>
              <a:gd name="connsiteY2840" fmla="*/ 492307 h 6857947"/>
              <a:gd name="connsiteX2841" fmla="*/ 3303010 w 12191906"/>
              <a:gd name="connsiteY2841" fmla="*/ 505412 h 6857947"/>
              <a:gd name="connsiteX2842" fmla="*/ 3297830 w 12191906"/>
              <a:gd name="connsiteY2842" fmla="*/ 493982 h 6857947"/>
              <a:gd name="connsiteX2843" fmla="*/ 3306895 w 12191906"/>
              <a:gd name="connsiteY2843" fmla="*/ 492307 h 6857947"/>
              <a:gd name="connsiteX2844" fmla="*/ 3618648 w 12191906"/>
              <a:gd name="connsiteY2844" fmla="*/ 488957 h 6857947"/>
              <a:gd name="connsiteX2845" fmla="*/ 3643409 w 12191906"/>
              <a:gd name="connsiteY2845" fmla="*/ 534144 h 6857947"/>
              <a:gd name="connsiteX2846" fmla="*/ 3635789 w 12191906"/>
              <a:gd name="connsiteY2846" fmla="*/ 590075 h 6857947"/>
              <a:gd name="connsiteX2847" fmla="*/ 3658799 w 12191906"/>
              <a:gd name="connsiteY2847" fmla="*/ 616287 h 6857947"/>
              <a:gd name="connsiteX2848" fmla="*/ 3642571 w 12191906"/>
              <a:gd name="connsiteY2848" fmla="*/ 629926 h 6857947"/>
              <a:gd name="connsiteX2849" fmla="*/ 3654913 w 12191906"/>
              <a:gd name="connsiteY2849" fmla="*/ 696601 h 6857947"/>
              <a:gd name="connsiteX2850" fmla="*/ 3623677 w 12191906"/>
              <a:gd name="connsiteY2850" fmla="*/ 726624 h 6857947"/>
              <a:gd name="connsiteX2851" fmla="*/ 3622381 w 12191906"/>
              <a:gd name="connsiteY2851" fmla="*/ 666807 h 6857947"/>
              <a:gd name="connsiteX2852" fmla="*/ 3595030 w 12191906"/>
              <a:gd name="connsiteY2852" fmla="*/ 642957 h 6857947"/>
              <a:gd name="connsiteX2853" fmla="*/ 3631753 w 12191906"/>
              <a:gd name="connsiteY2853" fmla="*/ 600590 h 6857947"/>
              <a:gd name="connsiteX2854" fmla="*/ 3603410 w 12191906"/>
              <a:gd name="connsiteY2854" fmla="*/ 577426 h 6857947"/>
              <a:gd name="connsiteX2855" fmla="*/ 3584288 w 12191906"/>
              <a:gd name="connsiteY2855" fmla="*/ 535363 h 6857947"/>
              <a:gd name="connsiteX2856" fmla="*/ 3604554 w 12191906"/>
              <a:gd name="connsiteY2856" fmla="*/ 555785 h 6857947"/>
              <a:gd name="connsiteX2857" fmla="*/ 3618648 w 12191906"/>
              <a:gd name="connsiteY2857" fmla="*/ 488957 h 6857947"/>
              <a:gd name="connsiteX2858" fmla="*/ 3415411 w 12191906"/>
              <a:gd name="connsiteY2858" fmla="*/ 487200 h 6857947"/>
              <a:gd name="connsiteX2859" fmla="*/ 3412362 w 12191906"/>
              <a:gd name="connsiteY2859" fmla="*/ 487733 h 6857947"/>
              <a:gd name="connsiteX2860" fmla="*/ 3415030 w 12191906"/>
              <a:gd name="connsiteY2860" fmla="*/ 502211 h 6857947"/>
              <a:gd name="connsiteX2861" fmla="*/ 3418078 w 12191906"/>
              <a:gd name="connsiteY2861" fmla="*/ 501678 h 6857947"/>
              <a:gd name="connsiteX2862" fmla="*/ 3415411 w 12191906"/>
              <a:gd name="connsiteY2862" fmla="*/ 487200 h 6857947"/>
              <a:gd name="connsiteX2863" fmla="*/ 2702114 w 12191906"/>
              <a:gd name="connsiteY2863" fmla="*/ 484798 h 6857947"/>
              <a:gd name="connsiteX2864" fmla="*/ 2699117 w 12191906"/>
              <a:gd name="connsiteY2864" fmla="*/ 485354 h 6857947"/>
              <a:gd name="connsiteX2865" fmla="*/ 2701818 w 12191906"/>
              <a:gd name="connsiteY2865" fmla="*/ 499889 h 6857947"/>
              <a:gd name="connsiteX2866" fmla="*/ 2704815 w 12191906"/>
              <a:gd name="connsiteY2866" fmla="*/ 499332 h 6857947"/>
              <a:gd name="connsiteX2867" fmla="*/ 2702114 w 12191906"/>
              <a:gd name="connsiteY2867" fmla="*/ 484798 h 6857947"/>
              <a:gd name="connsiteX2868" fmla="*/ 3056914 w 12191906"/>
              <a:gd name="connsiteY2868" fmla="*/ 480205 h 6857947"/>
              <a:gd name="connsiteX2869" fmla="*/ 3055161 w 12191906"/>
              <a:gd name="connsiteY2869" fmla="*/ 495445 h 6857947"/>
              <a:gd name="connsiteX2870" fmla="*/ 3052875 w 12191906"/>
              <a:gd name="connsiteY2870" fmla="*/ 492930 h 6857947"/>
              <a:gd name="connsiteX2871" fmla="*/ 3047312 w 12191906"/>
              <a:gd name="connsiteY2871" fmla="*/ 504360 h 6857947"/>
              <a:gd name="connsiteX2872" fmla="*/ 3051046 w 12191906"/>
              <a:gd name="connsiteY2872" fmla="*/ 508399 h 6857947"/>
              <a:gd name="connsiteX2873" fmla="*/ 3052875 w 12191906"/>
              <a:gd name="connsiteY2873" fmla="*/ 493235 h 6857947"/>
              <a:gd name="connsiteX2874" fmla="*/ 3055161 w 12191906"/>
              <a:gd name="connsiteY2874" fmla="*/ 495750 h 6857947"/>
              <a:gd name="connsiteX2875" fmla="*/ 3060649 w 12191906"/>
              <a:gd name="connsiteY2875" fmla="*/ 484244 h 6857947"/>
              <a:gd name="connsiteX2876" fmla="*/ 3056914 w 12191906"/>
              <a:gd name="connsiteY2876" fmla="*/ 480205 h 6857947"/>
              <a:gd name="connsiteX2877" fmla="*/ 2741077 w 12191906"/>
              <a:gd name="connsiteY2877" fmla="*/ 479410 h 6857947"/>
              <a:gd name="connsiteX2878" fmla="*/ 2749229 w 12191906"/>
              <a:gd name="connsiteY2878" fmla="*/ 489621 h 6857947"/>
              <a:gd name="connsiteX2879" fmla="*/ 2751212 w 12191906"/>
              <a:gd name="connsiteY2879" fmla="*/ 484515 h 6857947"/>
              <a:gd name="connsiteX2880" fmla="*/ 2741077 w 12191906"/>
              <a:gd name="connsiteY2880" fmla="*/ 479410 h 6857947"/>
              <a:gd name="connsiteX2881" fmla="*/ 2741306 w 12191906"/>
              <a:gd name="connsiteY2881" fmla="*/ 477201 h 6857947"/>
              <a:gd name="connsiteX2882" fmla="*/ 2734372 w 12191906"/>
              <a:gd name="connsiteY2882" fmla="*/ 479106 h 6857947"/>
              <a:gd name="connsiteX2883" fmla="*/ 2741002 w 12191906"/>
              <a:gd name="connsiteY2883" fmla="*/ 479335 h 6857947"/>
              <a:gd name="connsiteX2884" fmla="*/ 2740620 w 12191906"/>
              <a:gd name="connsiteY2884" fmla="*/ 478877 h 6857947"/>
              <a:gd name="connsiteX2885" fmla="*/ 2741306 w 12191906"/>
              <a:gd name="connsiteY2885" fmla="*/ 477201 h 6857947"/>
              <a:gd name="connsiteX2886" fmla="*/ 3073432 w 12191906"/>
              <a:gd name="connsiteY2886" fmla="*/ 477148 h 6857947"/>
              <a:gd name="connsiteX2887" fmla="*/ 3071450 w 12191906"/>
              <a:gd name="connsiteY2887" fmla="*/ 482253 h 6857947"/>
              <a:gd name="connsiteX2888" fmla="*/ 3081814 w 12191906"/>
              <a:gd name="connsiteY2888" fmla="*/ 487664 h 6857947"/>
              <a:gd name="connsiteX2889" fmla="*/ 3080519 w 12191906"/>
              <a:gd name="connsiteY2889" fmla="*/ 490788 h 6857947"/>
              <a:gd name="connsiteX2890" fmla="*/ 3080681 w 12191906"/>
              <a:gd name="connsiteY2890" fmla="*/ 490990 h 6857947"/>
              <a:gd name="connsiteX2891" fmla="*/ 3080671 w 12191906"/>
              <a:gd name="connsiteY2891" fmla="*/ 491016 h 6857947"/>
              <a:gd name="connsiteX2892" fmla="*/ 3080723 w 12191906"/>
              <a:gd name="connsiteY2892" fmla="*/ 491042 h 6857947"/>
              <a:gd name="connsiteX2893" fmla="*/ 3089054 w 12191906"/>
              <a:gd name="connsiteY2893" fmla="*/ 501456 h 6857947"/>
              <a:gd name="connsiteX2894" fmla="*/ 3091035 w 12191906"/>
              <a:gd name="connsiteY2894" fmla="*/ 496350 h 6857947"/>
              <a:gd name="connsiteX2895" fmla="*/ 3080723 w 12191906"/>
              <a:gd name="connsiteY2895" fmla="*/ 491042 h 6857947"/>
              <a:gd name="connsiteX2896" fmla="*/ 3080681 w 12191906"/>
              <a:gd name="connsiteY2896" fmla="*/ 490990 h 6857947"/>
              <a:gd name="connsiteX2897" fmla="*/ 3081967 w 12191906"/>
              <a:gd name="connsiteY2897" fmla="*/ 487816 h 6857947"/>
              <a:gd name="connsiteX2898" fmla="*/ 3073432 w 12191906"/>
              <a:gd name="connsiteY2898" fmla="*/ 477148 h 6857947"/>
              <a:gd name="connsiteX2899" fmla="*/ 2741763 w 12191906"/>
              <a:gd name="connsiteY2899" fmla="*/ 476059 h 6857947"/>
              <a:gd name="connsiteX2900" fmla="*/ 2741306 w 12191906"/>
              <a:gd name="connsiteY2900" fmla="*/ 477278 h 6857947"/>
              <a:gd name="connsiteX2901" fmla="*/ 2742067 w 12191906"/>
              <a:gd name="connsiteY2901" fmla="*/ 477050 h 6857947"/>
              <a:gd name="connsiteX2902" fmla="*/ 2741763 w 12191906"/>
              <a:gd name="connsiteY2902" fmla="*/ 476059 h 6857947"/>
              <a:gd name="connsiteX2903" fmla="*/ 2741611 w 12191906"/>
              <a:gd name="connsiteY2903" fmla="*/ 475524 h 6857947"/>
              <a:gd name="connsiteX2904" fmla="*/ 2741763 w 12191906"/>
              <a:gd name="connsiteY2904" fmla="*/ 476057 h 6857947"/>
              <a:gd name="connsiteX2905" fmla="*/ 2741916 w 12191906"/>
              <a:gd name="connsiteY2905" fmla="*/ 475753 h 6857947"/>
              <a:gd name="connsiteX2906" fmla="*/ 2741611 w 12191906"/>
              <a:gd name="connsiteY2906" fmla="*/ 475524 h 6857947"/>
              <a:gd name="connsiteX2907" fmla="*/ 3238563 w 12191906"/>
              <a:gd name="connsiteY2907" fmla="*/ 473873 h 6857947"/>
              <a:gd name="connsiteX2908" fmla="*/ 3248620 w 12191906"/>
              <a:gd name="connsiteY2908" fmla="*/ 528051 h 6857947"/>
              <a:gd name="connsiteX2909" fmla="*/ 3262793 w 12191906"/>
              <a:gd name="connsiteY2909" fmla="*/ 477759 h 6857947"/>
              <a:gd name="connsiteX2910" fmla="*/ 3238563 w 12191906"/>
              <a:gd name="connsiteY2910" fmla="*/ 473873 h 6857947"/>
              <a:gd name="connsiteX2911" fmla="*/ 3705726 w 12191906"/>
              <a:gd name="connsiteY2911" fmla="*/ 468229 h 6857947"/>
              <a:gd name="connsiteX2912" fmla="*/ 3696658 w 12191906"/>
              <a:gd name="connsiteY2912" fmla="*/ 469905 h 6857947"/>
              <a:gd name="connsiteX2913" fmla="*/ 3697572 w 12191906"/>
              <a:gd name="connsiteY2913" fmla="*/ 474782 h 6857947"/>
              <a:gd name="connsiteX2914" fmla="*/ 3706640 w 12191906"/>
              <a:gd name="connsiteY2914" fmla="*/ 473106 h 6857947"/>
              <a:gd name="connsiteX2915" fmla="*/ 3705726 w 12191906"/>
              <a:gd name="connsiteY2915" fmla="*/ 468229 h 6857947"/>
              <a:gd name="connsiteX2916" fmla="*/ 3281161 w 12191906"/>
              <a:gd name="connsiteY2916" fmla="*/ 466787 h 6857947"/>
              <a:gd name="connsiteX2917" fmla="*/ 3266985 w 12191906"/>
              <a:gd name="connsiteY2917" fmla="*/ 474864 h 6857947"/>
              <a:gd name="connsiteX2918" fmla="*/ 3268892 w 12191906"/>
              <a:gd name="connsiteY2918" fmla="*/ 481875 h 6857947"/>
              <a:gd name="connsiteX2919" fmla="*/ 3283983 w 12191906"/>
              <a:gd name="connsiteY2919" fmla="*/ 479055 h 6857947"/>
              <a:gd name="connsiteX2920" fmla="*/ 3281161 w 12191906"/>
              <a:gd name="connsiteY2920" fmla="*/ 466787 h 6857947"/>
              <a:gd name="connsiteX2921" fmla="*/ 3404819 w 12191906"/>
              <a:gd name="connsiteY2921" fmla="*/ 464112 h 6857947"/>
              <a:gd name="connsiteX2922" fmla="*/ 3395750 w 12191906"/>
              <a:gd name="connsiteY2922" fmla="*/ 465788 h 6857947"/>
              <a:gd name="connsiteX2923" fmla="*/ 3396665 w 12191906"/>
              <a:gd name="connsiteY2923" fmla="*/ 470665 h 6857947"/>
              <a:gd name="connsiteX2924" fmla="*/ 3405733 w 12191906"/>
              <a:gd name="connsiteY2924" fmla="*/ 468989 h 6857947"/>
              <a:gd name="connsiteX2925" fmla="*/ 3404819 w 12191906"/>
              <a:gd name="connsiteY2925" fmla="*/ 464112 h 6857947"/>
              <a:gd name="connsiteX2926" fmla="*/ 3792582 w 12191906"/>
              <a:gd name="connsiteY2926" fmla="*/ 460763 h 6857947"/>
              <a:gd name="connsiteX2927" fmla="*/ 3786182 w 12191906"/>
              <a:gd name="connsiteY2927" fmla="*/ 497644 h 6857947"/>
              <a:gd name="connsiteX2928" fmla="*/ 3798602 w 12191906"/>
              <a:gd name="connsiteY2928" fmla="*/ 564472 h 6857947"/>
              <a:gd name="connsiteX2929" fmla="*/ 3774755 w 12191906"/>
              <a:gd name="connsiteY2929" fmla="*/ 568891 h 6857947"/>
              <a:gd name="connsiteX2930" fmla="*/ 3770183 w 12191906"/>
              <a:gd name="connsiteY2930" fmla="*/ 517304 h 6857947"/>
              <a:gd name="connsiteX2931" fmla="*/ 3757003 w 12191906"/>
              <a:gd name="connsiteY2931" fmla="*/ 468536 h 6857947"/>
              <a:gd name="connsiteX2932" fmla="*/ 3771097 w 12191906"/>
              <a:gd name="connsiteY2932" fmla="*/ 482938 h 6857947"/>
              <a:gd name="connsiteX2933" fmla="*/ 3792582 w 12191906"/>
              <a:gd name="connsiteY2933" fmla="*/ 460763 h 6857947"/>
              <a:gd name="connsiteX2934" fmla="*/ 3299764 w 12191906"/>
              <a:gd name="connsiteY2934" fmla="*/ 453696 h 6857947"/>
              <a:gd name="connsiteX2935" fmla="*/ 3290700 w 12191906"/>
              <a:gd name="connsiteY2935" fmla="*/ 455381 h 6857947"/>
              <a:gd name="connsiteX2936" fmla="*/ 3291605 w 12191906"/>
              <a:gd name="connsiteY2936" fmla="*/ 460251 h 6857947"/>
              <a:gd name="connsiteX2937" fmla="*/ 3300669 w 12191906"/>
              <a:gd name="connsiteY2937" fmla="*/ 458566 h 6857947"/>
              <a:gd name="connsiteX2938" fmla="*/ 3299764 w 12191906"/>
              <a:gd name="connsiteY2938" fmla="*/ 453696 h 6857947"/>
              <a:gd name="connsiteX2939" fmla="*/ 2733380 w 12191906"/>
              <a:gd name="connsiteY2939" fmla="*/ 449311 h 6857947"/>
              <a:gd name="connsiteX2940" fmla="*/ 2727746 w 12191906"/>
              <a:gd name="connsiteY2940" fmla="*/ 451673 h 6857947"/>
              <a:gd name="connsiteX2941" fmla="*/ 2741610 w 12191906"/>
              <a:gd name="connsiteY2941" fmla="*/ 475448 h 6857947"/>
              <a:gd name="connsiteX2942" fmla="*/ 2733380 w 12191906"/>
              <a:gd name="connsiteY2942" fmla="*/ 449311 h 6857947"/>
              <a:gd name="connsiteX2943" fmla="*/ 3065982 w 12191906"/>
              <a:gd name="connsiteY2943" fmla="*/ 436467 h 6857947"/>
              <a:gd name="connsiteX2944" fmla="*/ 3088614 w 12191906"/>
              <a:gd name="connsiteY2944" fmla="*/ 452012 h 6857947"/>
              <a:gd name="connsiteX2945" fmla="*/ 3065982 w 12191906"/>
              <a:gd name="connsiteY2945" fmla="*/ 436467 h 6857947"/>
              <a:gd name="connsiteX2946" fmla="*/ 2563740 w 12191906"/>
              <a:gd name="connsiteY2946" fmla="*/ 436425 h 6857947"/>
              <a:gd name="connsiteX2947" fmla="*/ 2550178 w 12191906"/>
              <a:gd name="connsiteY2947" fmla="*/ 450598 h 6857947"/>
              <a:gd name="connsiteX2948" fmla="*/ 2546901 w 12191906"/>
              <a:gd name="connsiteY2948" fmla="*/ 442064 h 6857947"/>
              <a:gd name="connsiteX2949" fmla="*/ 2549339 w 12191906"/>
              <a:gd name="connsiteY2949" fmla="*/ 453037 h 6857947"/>
              <a:gd name="connsiteX2950" fmla="*/ 2549264 w 12191906"/>
              <a:gd name="connsiteY2950" fmla="*/ 453265 h 6857947"/>
              <a:gd name="connsiteX2951" fmla="*/ 2542405 w 12191906"/>
              <a:gd name="connsiteY2951" fmla="*/ 465076 h 6857947"/>
              <a:gd name="connsiteX2952" fmla="*/ 2541947 w 12191906"/>
              <a:gd name="connsiteY2952" fmla="*/ 514606 h 6857947"/>
              <a:gd name="connsiteX2953" fmla="*/ 2563894 w 12191906"/>
              <a:gd name="connsiteY2953" fmla="*/ 479097 h 6857947"/>
              <a:gd name="connsiteX2954" fmla="*/ 2551321 w 12191906"/>
              <a:gd name="connsiteY2954" fmla="*/ 453494 h 6857947"/>
              <a:gd name="connsiteX2955" fmla="*/ 2566255 w 12191906"/>
              <a:gd name="connsiteY2955" fmla="*/ 445569 h 6857947"/>
              <a:gd name="connsiteX2956" fmla="*/ 2563740 w 12191906"/>
              <a:gd name="connsiteY2956" fmla="*/ 436425 h 6857947"/>
              <a:gd name="connsiteX2957" fmla="*/ 2712098 w 12191906"/>
              <a:gd name="connsiteY2957" fmla="*/ 434176 h 6857947"/>
              <a:gd name="connsiteX2958" fmla="*/ 2696553 w 12191906"/>
              <a:gd name="connsiteY2958" fmla="*/ 475172 h 6857947"/>
              <a:gd name="connsiteX2959" fmla="*/ 2720637 w 12191906"/>
              <a:gd name="connsiteY2959" fmla="*/ 461684 h 6857947"/>
              <a:gd name="connsiteX2960" fmla="*/ 2712098 w 12191906"/>
              <a:gd name="connsiteY2960" fmla="*/ 434176 h 6857947"/>
              <a:gd name="connsiteX2961" fmla="*/ 3227134 w 12191906"/>
              <a:gd name="connsiteY2961" fmla="*/ 433793 h 6857947"/>
              <a:gd name="connsiteX2962" fmla="*/ 3223019 w 12191906"/>
              <a:gd name="connsiteY2962" fmla="*/ 435698 h 6857947"/>
              <a:gd name="connsiteX2963" fmla="*/ 3227515 w 12191906"/>
              <a:gd name="connsiteY2963" fmla="*/ 459701 h 6857947"/>
              <a:gd name="connsiteX2964" fmla="*/ 3235059 w 12191906"/>
              <a:gd name="connsiteY2964" fmla="*/ 456805 h 6857947"/>
              <a:gd name="connsiteX2965" fmla="*/ 3227134 w 12191906"/>
              <a:gd name="connsiteY2965" fmla="*/ 433793 h 6857947"/>
              <a:gd name="connsiteX2966" fmla="*/ 3185750 w 12191906"/>
              <a:gd name="connsiteY2966" fmla="*/ 426247 h 6857947"/>
              <a:gd name="connsiteX2967" fmla="*/ 3183845 w 12191906"/>
              <a:gd name="connsiteY2967" fmla="*/ 431351 h 6857947"/>
              <a:gd name="connsiteX2968" fmla="*/ 3194130 w 12191906"/>
              <a:gd name="connsiteY2968" fmla="*/ 436721 h 6857947"/>
              <a:gd name="connsiteX2969" fmla="*/ 3194194 w 12191906"/>
              <a:gd name="connsiteY2969" fmla="*/ 436801 h 6857947"/>
              <a:gd name="connsiteX2970" fmla="*/ 3192989 w 12191906"/>
              <a:gd name="connsiteY2970" fmla="*/ 439886 h 6857947"/>
              <a:gd name="connsiteX2971" fmla="*/ 3193099 w 12191906"/>
              <a:gd name="connsiteY2971" fmla="*/ 440025 h 6857947"/>
              <a:gd name="connsiteX2972" fmla="*/ 3193065 w 12191906"/>
              <a:gd name="connsiteY2972" fmla="*/ 440114 h 6857947"/>
              <a:gd name="connsiteX2973" fmla="*/ 3193243 w 12191906"/>
              <a:gd name="connsiteY2973" fmla="*/ 440206 h 6857947"/>
              <a:gd name="connsiteX2974" fmla="*/ 3201448 w 12191906"/>
              <a:gd name="connsiteY2974" fmla="*/ 450554 h 6857947"/>
              <a:gd name="connsiteX2975" fmla="*/ 3203429 w 12191906"/>
              <a:gd name="connsiteY2975" fmla="*/ 445448 h 6857947"/>
              <a:gd name="connsiteX2976" fmla="*/ 3193243 w 12191906"/>
              <a:gd name="connsiteY2976" fmla="*/ 440206 h 6857947"/>
              <a:gd name="connsiteX2977" fmla="*/ 3193099 w 12191906"/>
              <a:gd name="connsiteY2977" fmla="*/ 440025 h 6857947"/>
              <a:gd name="connsiteX2978" fmla="*/ 3194284 w 12191906"/>
              <a:gd name="connsiteY2978" fmla="*/ 436915 h 6857947"/>
              <a:gd name="connsiteX2979" fmla="*/ 3194194 w 12191906"/>
              <a:gd name="connsiteY2979" fmla="*/ 436801 h 6857947"/>
              <a:gd name="connsiteX2980" fmla="*/ 3194208 w 12191906"/>
              <a:gd name="connsiteY2980" fmla="*/ 436762 h 6857947"/>
              <a:gd name="connsiteX2981" fmla="*/ 3194130 w 12191906"/>
              <a:gd name="connsiteY2981" fmla="*/ 436721 h 6857947"/>
              <a:gd name="connsiteX2982" fmla="*/ 3185750 w 12191906"/>
              <a:gd name="connsiteY2982" fmla="*/ 426247 h 6857947"/>
              <a:gd name="connsiteX2983" fmla="*/ 2727899 w 12191906"/>
              <a:gd name="connsiteY2983" fmla="*/ 404963 h 6857947"/>
              <a:gd name="connsiteX2984" fmla="*/ 2739630 w 12191906"/>
              <a:gd name="connsiteY2984" fmla="*/ 417765 h 6857947"/>
              <a:gd name="connsiteX2985" fmla="*/ 2730631 w 12191906"/>
              <a:gd name="connsiteY2985" fmla="*/ 419430 h 6857947"/>
              <a:gd name="connsiteX2986" fmla="*/ 2730551 w 12191906"/>
              <a:gd name="connsiteY2986" fmla="*/ 419360 h 6857947"/>
              <a:gd name="connsiteX2987" fmla="*/ 2727899 w 12191906"/>
              <a:gd name="connsiteY2987" fmla="*/ 404963 h 6857947"/>
              <a:gd name="connsiteX2988" fmla="*/ 3571716 w 12191906"/>
              <a:gd name="connsiteY2988" fmla="*/ 403157 h 6857947"/>
              <a:gd name="connsiteX2989" fmla="*/ 3572632 w 12191906"/>
              <a:gd name="connsiteY2989" fmla="*/ 408033 h 6857947"/>
              <a:gd name="connsiteX2990" fmla="*/ 3563565 w 12191906"/>
              <a:gd name="connsiteY2990" fmla="*/ 409710 h 6857947"/>
              <a:gd name="connsiteX2991" fmla="*/ 3562651 w 12191906"/>
              <a:gd name="connsiteY2991" fmla="*/ 404834 h 6857947"/>
              <a:gd name="connsiteX2992" fmla="*/ 3571716 w 12191906"/>
              <a:gd name="connsiteY2992" fmla="*/ 403157 h 6857947"/>
              <a:gd name="connsiteX2993" fmla="*/ 3384318 w 12191906"/>
              <a:gd name="connsiteY2993" fmla="*/ 402162 h 6857947"/>
              <a:gd name="connsiteX2994" fmla="*/ 3383327 w 12191906"/>
              <a:gd name="connsiteY2994" fmla="*/ 404524 h 6857947"/>
              <a:gd name="connsiteX2995" fmla="*/ 3391939 w 12191906"/>
              <a:gd name="connsiteY2995" fmla="*/ 415192 h 6857947"/>
              <a:gd name="connsiteX2996" fmla="*/ 3393921 w 12191906"/>
              <a:gd name="connsiteY2996" fmla="*/ 410087 h 6857947"/>
              <a:gd name="connsiteX2997" fmla="*/ 3384318 w 12191906"/>
              <a:gd name="connsiteY2997" fmla="*/ 402162 h 6857947"/>
              <a:gd name="connsiteX2998" fmla="*/ 3307845 w 12191906"/>
              <a:gd name="connsiteY2998" fmla="*/ 401836 h 6857947"/>
              <a:gd name="connsiteX2999" fmla="*/ 3290930 w 12191906"/>
              <a:gd name="connsiteY2999" fmla="*/ 407170 h 6857947"/>
              <a:gd name="connsiteX3000" fmla="*/ 3297864 w 12191906"/>
              <a:gd name="connsiteY3000" fmla="*/ 434145 h 6857947"/>
              <a:gd name="connsiteX3001" fmla="*/ 3312874 w 12191906"/>
              <a:gd name="connsiteY3001" fmla="*/ 429192 h 6857947"/>
              <a:gd name="connsiteX3002" fmla="*/ 3307845 w 12191906"/>
              <a:gd name="connsiteY3002" fmla="*/ 401836 h 6857947"/>
              <a:gd name="connsiteX3003" fmla="*/ 3252452 w 12191906"/>
              <a:gd name="connsiteY3003" fmla="*/ 401241 h 6857947"/>
              <a:gd name="connsiteX3004" fmla="*/ 3234322 w 12191906"/>
              <a:gd name="connsiteY3004" fmla="*/ 404608 h 6857947"/>
              <a:gd name="connsiteX3005" fmla="*/ 3235670 w 12191906"/>
              <a:gd name="connsiteY3005" fmla="*/ 411875 h 6857947"/>
              <a:gd name="connsiteX3006" fmla="*/ 3253803 w 12191906"/>
              <a:gd name="connsiteY3006" fmla="*/ 408508 h 6857947"/>
              <a:gd name="connsiteX3007" fmla="*/ 3252452 w 12191906"/>
              <a:gd name="connsiteY3007" fmla="*/ 401241 h 6857947"/>
              <a:gd name="connsiteX3008" fmla="*/ 2911631 w 12191906"/>
              <a:gd name="connsiteY3008" fmla="*/ 400876 h 6857947"/>
              <a:gd name="connsiteX3009" fmla="*/ 2908632 w 12191906"/>
              <a:gd name="connsiteY3009" fmla="*/ 401433 h 6857947"/>
              <a:gd name="connsiteX3010" fmla="*/ 2911335 w 12191906"/>
              <a:gd name="connsiteY3010" fmla="*/ 415967 h 6857947"/>
              <a:gd name="connsiteX3011" fmla="*/ 2914331 w 12191906"/>
              <a:gd name="connsiteY3011" fmla="*/ 415411 h 6857947"/>
              <a:gd name="connsiteX3012" fmla="*/ 2911631 w 12191906"/>
              <a:gd name="connsiteY3012" fmla="*/ 400876 h 6857947"/>
              <a:gd name="connsiteX3013" fmla="*/ 3307617 w 12191906"/>
              <a:gd name="connsiteY3013" fmla="*/ 400845 h 6857947"/>
              <a:gd name="connsiteX3014" fmla="*/ 3307846 w 12191906"/>
              <a:gd name="connsiteY3014" fmla="*/ 401759 h 6857947"/>
              <a:gd name="connsiteX3015" fmla="*/ 3308303 w 12191906"/>
              <a:gd name="connsiteY3015" fmla="*/ 401607 h 6857947"/>
              <a:gd name="connsiteX3016" fmla="*/ 3307617 w 12191906"/>
              <a:gd name="connsiteY3016" fmla="*/ 400845 h 6857947"/>
              <a:gd name="connsiteX3017" fmla="*/ 2760658 w 12191906"/>
              <a:gd name="connsiteY3017" fmla="*/ 400239 h 6857947"/>
              <a:gd name="connsiteX3018" fmla="*/ 2757763 w 12191906"/>
              <a:gd name="connsiteY3018" fmla="*/ 414336 h 6857947"/>
              <a:gd name="connsiteX3019" fmla="*/ 2757611 w 12191906"/>
              <a:gd name="connsiteY3019" fmla="*/ 414336 h 6857947"/>
              <a:gd name="connsiteX3020" fmla="*/ 2758829 w 12191906"/>
              <a:gd name="connsiteY3020" fmla="*/ 415708 h 6857947"/>
              <a:gd name="connsiteX3021" fmla="*/ 2764393 w 12191906"/>
              <a:gd name="connsiteY3021" fmla="*/ 404278 h 6857947"/>
              <a:gd name="connsiteX3022" fmla="*/ 2760658 w 12191906"/>
              <a:gd name="connsiteY3022" fmla="*/ 400239 h 6857947"/>
              <a:gd name="connsiteX3023" fmla="*/ 3173547 w 12191906"/>
              <a:gd name="connsiteY3023" fmla="*/ 397247 h 6857947"/>
              <a:gd name="connsiteX3024" fmla="*/ 3170551 w 12191906"/>
              <a:gd name="connsiteY3024" fmla="*/ 397803 h 6857947"/>
              <a:gd name="connsiteX3025" fmla="*/ 3173249 w 12191906"/>
              <a:gd name="connsiteY3025" fmla="*/ 412338 h 6857947"/>
              <a:gd name="connsiteX3026" fmla="*/ 3176245 w 12191906"/>
              <a:gd name="connsiteY3026" fmla="*/ 411781 h 6857947"/>
              <a:gd name="connsiteX3027" fmla="*/ 3173547 w 12191906"/>
              <a:gd name="connsiteY3027" fmla="*/ 397247 h 6857947"/>
              <a:gd name="connsiteX3028" fmla="*/ 2732390 w 12191906"/>
              <a:gd name="connsiteY3028" fmla="*/ 389647 h 6857947"/>
              <a:gd name="connsiteX3029" fmla="*/ 2727899 w 12191906"/>
              <a:gd name="connsiteY3029" fmla="*/ 404963 h 6857947"/>
              <a:gd name="connsiteX3030" fmla="*/ 2721265 w 12191906"/>
              <a:gd name="connsiteY3030" fmla="*/ 411135 h 6857947"/>
              <a:gd name="connsiteX3031" fmla="*/ 2730551 w 12191906"/>
              <a:gd name="connsiteY3031" fmla="*/ 419360 h 6857947"/>
              <a:gd name="connsiteX3032" fmla="*/ 2730568 w 12191906"/>
              <a:gd name="connsiteY3032" fmla="*/ 419441 h 6857947"/>
              <a:gd name="connsiteX3033" fmla="*/ 2730631 w 12191906"/>
              <a:gd name="connsiteY3033" fmla="*/ 419430 h 6857947"/>
              <a:gd name="connsiteX3034" fmla="*/ 2730642 w 12191906"/>
              <a:gd name="connsiteY3034" fmla="*/ 419441 h 6857947"/>
              <a:gd name="connsiteX3035" fmla="*/ 2735820 w 12191906"/>
              <a:gd name="connsiteY3035" fmla="*/ 430947 h 6857947"/>
              <a:gd name="connsiteX3036" fmla="*/ 2739630 w 12191906"/>
              <a:gd name="connsiteY3036" fmla="*/ 417765 h 6857947"/>
              <a:gd name="connsiteX3037" fmla="*/ 2748696 w 12191906"/>
              <a:gd name="connsiteY3037" fmla="*/ 416088 h 6857947"/>
              <a:gd name="connsiteX3038" fmla="*/ 2753879 w 12191906"/>
              <a:gd name="connsiteY3038" fmla="*/ 427594 h 6857947"/>
              <a:gd name="connsiteX3039" fmla="*/ 2756392 w 12191906"/>
              <a:gd name="connsiteY3039" fmla="*/ 414641 h 6857947"/>
              <a:gd name="connsiteX3040" fmla="*/ 2757610 w 12191906"/>
              <a:gd name="connsiteY3040" fmla="*/ 414412 h 6857947"/>
              <a:gd name="connsiteX3041" fmla="*/ 2756544 w 12191906"/>
              <a:gd name="connsiteY3041" fmla="*/ 413269 h 6857947"/>
              <a:gd name="connsiteX3042" fmla="*/ 2756392 w 12191906"/>
              <a:gd name="connsiteY3042" fmla="*/ 414640 h 6857947"/>
              <a:gd name="connsiteX3043" fmla="*/ 2748696 w 12191906"/>
              <a:gd name="connsiteY3043" fmla="*/ 416088 h 6857947"/>
              <a:gd name="connsiteX3044" fmla="*/ 2743972 w 12191906"/>
              <a:gd name="connsiteY3044" fmla="*/ 390561 h 6857947"/>
              <a:gd name="connsiteX3045" fmla="*/ 2732390 w 12191906"/>
              <a:gd name="connsiteY3045" fmla="*/ 389647 h 6857947"/>
              <a:gd name="connsiteX3046" fmla="*/ 2590251 w 12191906"/>
              <a:gd name="connsiteY3046" fmla="*/ 388415 h 6857947"/>
              <a:gd name="connsiteX3047" fmla="*/ 2586365 w 12191906"/>
              <a:gd name="connsiteY3047" fmla="*/ 427506 h 6857947"/>
              <a:gd name="connsiteX3048" fmla="*/ 2601148 w 12191906"/>
              <a:gd name="connsiteY3048" fmla="*/ 424762 h 6857947"/>
              <a:gd name="connsiteX3049" fmla="*/ 2590251 w 12191906"/>
              <a:gd name="connsiteY3049" fmla="*/ 388415 h 6857947"/>
              <a:gd name="connsiteX3050" fmla="*/ 3311730 w 12191906"/>
              <a:gd name="connsiteY3050" fmla="*/ 387815 h 6857947"/>
              <a:gd name="connsiteX3051" fmla="*/ 3309063 w 12191906"/>
              <a:gd name="connsiteY3051" fmla="*/ 401302 h 6857947"/>
              <a:gd name="connsiteX3052" fmla="*/ 3308301 w 12191906"/>
              <a:gd name="connsiteY3052" fmla="*/ 401531 h 6857947"/>
              <a:gd name="connsiteX3053" fmla="*/ 3309901 w 12191906"/>
              <a:gd name="connsiteY3053" fmla="*/ 403284 h 6857947"/>
              <a:gd name="connsiteX3054" fmla="*/ 3315463 w 12191906"/>
              <a:gd name="connsiteY3054" fmla="*/ 391854 h 6857947"/>
              <a:gd name="connsiteX3055" fmla="*/ 3311730 w 12191906"/>
              <a:gd name="connsiteY3055" fmla="*/ 387815 h 6857947"/>
              <a:gd name="connsiteX3056" fmla="*/ 3816738 w 12191906"/>
              <a:gd name="connsiteY3056" fmla="*/ 382659 h 6857947"/>
              <a:gd name="connsiteX3057" fmla="*/ 3824434 w 12191906"/>
              <a:gd name="connsiteY3057" fmla="*/ 402243 h 6857947"/>
              <a:gd name="connsiteX3058" fmla="*/ 3817042 w 12191906"/>
              <a:gd name="connsiteY3058" fmla="*/ 419692 h 6857947"/>
              <a:gd name="connsiteX3059" fmla="*/ 3816738 w 12191906"/>
              <a:gd name="connsiteY3059" fmla="*/ 382659 h 6857947"/>
              <a:gd name="connsiteX3060" fmla="*/ 3228732 w 12191906"/>
              <a:gd name="connsiteY3060" fmla="*/ 376871 h 6857947"/>
              <a:gd name="connsiteX3061" fmla="*/ 3200460 w 12191906"/>
              <a:gd name="connsiteY3061" fmla="*/ 424952 h 6857947"/>
              <a:gd name="connsiteX3062" fmla="*/ 3228732 w 12191906"/>
              <a:gd name="connsiteY3062" fmla="*/ 376871 h 6857947"/>
              <a:gd name="connsiteX3063" fmla="*/ 3596478 w 12191906"/>
              <a:gd name="connsiteY3063" fmla="*/ 365514 h 6857947"/>
              <a:gd name="connsiteX3064" fmla="*/ 3634419 w 12191906"/>
              <a:gd name="connsiteY3064" fmla="*/ 380297 h 6857947"/>
              <a:gd name="connsiteX3065" fmla="*/ 3618267 w 12191906"/>
              <a:gd name="connsiteY3065" fmla="*/ 487433 h 6857947"/>
              <a:gd name="connsiteX3066" fmla="*/ 3584592 w 12191906"/>
              <a:gd name="connsiteY3066" fmla="*/ 511513 h 6857947"/>
              <a:gd name="connsiteX3067" fmla="*/ 3576212 w 12191906"/>
              <a:gd name="connsiteY3067" fmla="*/ 466402 h 6857947"/>
              <a:gd name="connsiteX3068" fmla="*/ 3602724 w 12191906"/>
              <a:gd name="connsiteY3068" fmla="*/ 417483 h 6857947"/>
              <a:gd name="connsiteX3069" fmla="*/ 3594116 w 12191906"/>
              <a:gd name="connsiteY3069" fmla="*/ 371229 h 6857947"/>
              <a:gd name="connsiteX3070" fmla="*/ 3596478 w 12191906"/>
              <a:gd name="connsiteY3070" fmla="*/ 365514 h 6857947"/>
              <a:gd name="connsiteX3071" fmla="*/ 3517615 w 12191906"/>
              <a:gd name="connsiteY3071" fmla="*/ 363152 h 6857947"/>
              <a:gd name="connsiteX3072" fmla="*/ 3517614 w 12191906"/>
              <a:gd name="connsiteY3072" fmla="*/ 363200 h 6857947"/>
              <a:gd name="connsiteX3073" fmla="*/ 3517574 w 12191906"/>
              <a:gd name="connsiteY3073" fmla="*/ 363207 h 6857947"/>
              <a:gd name="connsiteX3074" fmla="*/ 3517615 w 12191906"/>
              <a:gd name="connsiteY3074" fmla="*/ 363152 h 6857947"/>
              <a:gd name="connsiteX3075" fmla="*/ 3535601 w 12191906"/>
              <a:gd name="connsiteY3075" fmla="*/ 359876 h 6857947"/>
              <a:gd name="connsiteX3076" fmla="*/ 3546347 w 12191906"/>
              <a:gd name="connsiteY3076" fmla="*/ 417711 h 6857947"/>
              <a:gd name="connsiteX3077" fmla="*/ 3546957 w 12191906"/>
              <a:gd name="connsiteY3077" fmla="*/ 416264 h 6857947"/>
              <a:gd name="connsiteX3078" fmla="*/ 3556251 w 12191906"/>
              <a:gd name="connsiteY3078" fmla="*/ 424949 h 6857947"/>
              <a:gd name="connsiteX3079" fmla="*/ 3554271 w 12191906"/>
              <a:gd name="connsiteY3079" fmla="*/ 430055 h 6857947"/>
              <a:gd name="connsiteX3080" fmla="*/ 3545737 w 12191906"/>
              <a:gd name="connsiteY3080" fmla="*/ 419387 h 6857947"/>
              <a:gd name="connsiteX3081" fmla="*/ 3546271 w 12191906"/>
              <a:gd name="connsiteY3081" fmla="*/ 418092 h 6857947"/>
              <a:gd name="connsiteX3082" fmla="*/ 3523405 w 12191906"/>
              <a:gd name="connsiteY3082" fmla="*/ 443618 h 6857947"/>
              <a:gd name="connsiteX3083" fmla="*/ 3534763 w 12191906"/>
              <a:gd name="connsiteY3083" fmla="*/ 457487 h 6857947"/>
              <a:gd name="connsiteX3084" fmla="*/ 3535831 w 12191906"/>
              <a:gd name="connsiteY3084" fmla="*/ 538945 h 6857947"/>
              <a:gd name="connsiteX3085" fmla="*/ 3541547 w 12191906"/>
              <a:gd name="connsiteY3085" fmla="*/ 548241 h 6857947"/>
              <a:gd name="connsiteX3086" fmla="*/ 3436223 w 12191906"/>
              <a:gd name="connsiteY3086" fmla="*/ 580626 h 6857947"/>
              <a:gd name="connsiteX3087" fmla="*/ 3475698 w 12191906"/>
              <a:gd name="connsiteY3087" fmla="*/ 566148 h 6857947"/>
              <a:gd name="connsiteX3088" fmla="*/ 3490788 w 12191906"/>
              <a:gd name="connsiteY3088" fmla="*/ 525457 h 6857947"/>
              <a:gd name="connsiteX3089" fmla="*/ 3466628 w 12191906"/>
              <a:gd name="connsiteY3089" fmla="*/ 497568 h 6857947"/>
              <a:gd name="connsiteX3090" fmla="*/ 3496276 w 12191906"/>
              <a:gd name="connsiteY3090" fmla="*/ 428836 h 6857947"/>
              <a:gd name="connsiteX3091" fmla="*/ 3517005 w 12191906"/>
              <a:gd name="connsiteY3091" fmla="*/ 421597 h 6857947"/>
              <a:gd name="connsiteX3092" fmla="*/ 3517614 w 12191906"/>
              <a:gd name="connsiteY3092" fmla="*/ 363200 h 6857947"/>
              <a:gd name="connsiteX3093" fmla="*/ 3535601 w 12191906"/>
              <a:gd name="connsiteY3093" fmla="*/ 359876 h 6857947"/>
              <a:gd name="connsiteX3094" fmla="*/ 3079242 w 12191906"/>
              <a:gd name="connsiteY3094" fmla="*/ 359048 h 6857947"/>
              <a:gd name="connsiteX3095" fmla="*/ 3096081 w 12191906"/>
              <a:gd name="connsiteY3095" fmla="*/ 390900 h 6857947"/>
              <a:gd name="connsiteX3096" fmla="*/ 3079242 w 12191906"/>
              <a:gd name="connsiteY3096" fmla="*/ 359048 h 6857947"/>
              <a:gd name="connsiteX3097" fmla="*/ 3727137 w 12191906"/>
              <a:gd name="connsiteY3097" fmla="*/ 354846 h 6857947"/>
              <a:gd name="connsiteX3098" fmla="*/ 3747327 w 12191906"/>
              <a:gd name="connsiteY3098" fmla="*/ 376868 h 6857947"/>
              <a:gd name="connsiteX3099" fmla="*/ 3742755 w 12191906"/>
              <a:gd name="connsiteY3099" fmla="*/ 417177 h 6857947"/>
              <a:gd name="connsiteX3100" fmla="*/ 3711672 w 12191906"/>
              <a:gd name="connsiteY3100" fmla="*/ 432798 h 6857947"/>
              <a:gd name="connsiteX3101" fmla="*/ 3727137 w 12191906"/>
              <a:gd name="connsiteY3101" fmla="*/ 354846 h 6857947"/>
              <a:gd name="connsiteX3102" fmla="*/ 3196585 w 12191906"/>
              <a:gd name="connsiteY3102" fmla="*/ 352918 h 6857947"/>
              <a:gd name="connsiteX3103" fmla="*/ 3187520 w 12191906"/>
              <a:gd name="connsiteY3103" fmla="*/ 354601 h 6857947"/>
              <a:gd name="connsiteX3104" fmla="*/ 3188410 w 12191906"/>
              <a:gd name="connsiteY3104" fmla="*/ 359396 h 6857947"/>
              <a:gd name="connsiteX3105" fmla="*/ 3197476 w 12191906"/>
              <a:gd name="connsiteY3105" fmla="*/ 357712 h 6857947"/>
              <a:gd name="connsiteX3106" fmla="*/ 3196585 w 12191906"/>
              <a:gd name="connsiteY3106" fmla="*/ 352918 h 6857947"/>
              <a:gd name="connsiteX3107" fmla="*/ 3755479 w 12191906"/>
              <a:gd name="connsiteY3107" fmla="*/ 349055 h 6857947"/>
              <a:gd name="connsiteX3108" fmla="*/ 3758145 w 12191906"/>
              <a:gd name="connsiteY3108" fmla="*/ 363609 h 6857947"/>
              <a:gd name="connsiteX3109" fmla="*/ 3755099 w 12191906"/>
              <a:gd name="connsiteY3109" fmla="*/ 364143 h 6857947"/>
              <a:gd name="connsiteX3110" fmla="*/ 3752431 w 12191906"/>
              <a:gd name="connsiteY3110" fmla="*/ 349589 h 6857947"/>
              <a:gd name="connsiteX3111" fmla="*/ 3755479 w 12191906"/>
              <a:gd name="connsiteY3111" fmla="*/ 349055 h 6857947"/>
              <a:gd name="connsiteX3112" fmla="*/ 3870847 w 12191906"/>
              <a:gd name="connsiteY3112" fmla="*/ 347607 h 6857947"/>
              <a:gd name="connsiteX3113" fmla="*/ 3871762 w 12191906"/>
              <a:gd name="connsiteY3113" fmla="*/ 352484 h 6857947"/>
              <a:gd name="connsiteX3114" fmla="*/ 3862693 w 12191906"/>
              <a:gd name="connsiteY3114" fmla="*/ 354161 h 6857947"/>
              <a:gd name="connsiteX3115" fmla="*/ 3861779 w 12191906"/>
              <a:gd name="connsiteY3115" fmla="*/ 349284 h 6857947"/>
              <a:gd name="connsiteX3116" fmla="*/ 3870847 w 12191906"/>
              <a:gd name="connsiteY3116" fmla="*/ 347607 h 6857947"/>
              <a:gd name="connsiteX3117" fmla="*/ 3840821 w 12191906"/>
              <a:gd name="connsiteY3117" fmla="*/ 347074 h 6857947"/>
              <a:gd name="connsiteX3118" fmla="*/ 3847908 w 12191906"/>
              <a:gd name="connsiteY3118" fmla="*/ 374811 h 6857947"/>
              <a:gd name="connsiteX3119" fmla="*/ 3820624 w 12191906"/>
              <a:gd name="connsiteY3119" fmla="*/ 379916 h 6857947"/>
              <a:gd name="connsiteX3120" fmla="*/ 3816204 w 12191906"/>
              <a:gd name="connsiteY3120" fmla="*/ 356066 h 6857947"/>
              <a:gd name="connsiteX3121" fmla="*/ 3840821 w 12191906"/>
              <a:gd name="connsiteY3121" fmla="*/ 347074 h 6857947"/>
              <a:gd name="connsiteX3122" fmla="*/ 2493262 w 12191906"/>
              <a:gd name="connsiteY3122" fmla="*/ 342092 h 6857947"/>
              <a:gd name="connsiteX3123" fmla="*/ 2497377 w 12191906"/>
              <a:gd name="connsiteY3123" fmla="*/ 393679 h 6857947"/>
              <a:gd name="connsiteX3124" fmla="*/ 2476117 w 12191906"/>
              <a:gd name="connsiteY3124" fmla="*/ 380344 h 6857947"/>
              <a:gd name="connsiteX3125" fmla="*/ 2460877 w 12191906"/>
              <a:gd name="connsiteY3125" fmla="*/ 418292 h 6857947"/>
              <a:gd name="connsiteX3126" fmla="*/ 2489909 w 12191906"/>
              <a:gd name="connsiteY3126" fmla="*/ 461193 h 6857947"/>
              <a:gd name="connsiteX3127" fmla="*/ 2507816 w 12191906"/>
              <a:gd name="connsiteY3127" fmla="*/ 437647 h 6857947"/>
              <a:gd name="connsiteX3128" fmla="*/ 2501339 w 12191906"/>
              <a:gd name="connsiteY3128" fmla="*/ 429036 h 6857947"/>
              <a:gd name="connsiteX3129" fmla="*/ 2510483 w 12191906"/>
              <a:gd name="connsiteY3129" fmla="*/ 347884 h 6857947"/>
              <a:gd name="connsiteX3130" fmla="*/ 2493262 w 12191906"/>
              <a:gd name="connsiteY3130" fmla="*/ 342092 h 6857947"/>
              <a:gd name="connsiteX3131" fmla="*/ 2675186 w 12191906"/>
              <a:gd name="connsiteY3131" fmla="*/ 339827 h 6857947"/>
              <a:gd name="connsiteX3132" fmla="*/ 2672190 w 12191906"/>
              <a:gd name="connsiteY3132" fmla="*/ 340384 h 6857947"/>
              <a:gd name="connsiteX3133" fmla="*/ 2674877 w 12191906"/>
              <a:gd name="connsiteY3133" fmla="*/ 354844 h 6857947"/>
              <a:gd name="connsiteX3134" fmla="*/ 2677873 w 12191906"/>
              <a:gd name="connsiteY3134" fmla="*/ 354287 h 6857947"/>
              <a:gd name="connsiteX3135" fmla="*/ 2675186 w 12191906"/>
              <a:gd name="connsiteY3135" fmla="*/ 339827 h 6857947"/>
              <a:gd name="connsiteX3136" fmla="*/ 2515437 w 12191906"/>
              <a:gd name="connsiteY3136" fmla="*/ 339274 h 6857947"/>
              <a:gd name="connsiteX3137" fmla="*/ 2509570 w 12191906"/>
              <a:gd name="connsiteY3137" fmla="*/ 340569 h 6857947"/>
              <a:gd name="connsiteX3138" fmla="*/ 2510484 w 12191906"/>
              <a:gd name="connsiteY3138" fmla="*/ 347808 h 6857947"/>
              <a:gd name="connsiteX3139" fmla="*/ 2526563 w 12191906"/>
              <a:gd name="connsiteY3139" fmla="*/ 353219 h 6857947"/>
              <a:gd name="connsiteX3140" fmla="*/ 2515437 w 12191906"/>
              <a:gd name="connsiteY3140" fmla="*/ 339274 h 6857947"/>
              <a:gd name="connsiteX3141" fmla="*/ 2892986 w 12191906"/>
              <a:gd name="connsiteY3141" fmla="*/ 334291 h 6857947"/>
              <a:gd name="connsiteX3142" fmla="*/ 2883917 w 12191906"/>
              <a:gd name="connsiteY3142" fmla="*/ 335977 h 6857947"/>
              <a:gd name="connsiteX3143" fmla="*/ 2884821 w 12191906"/>
              <a:gd name="connsiteY3143" fmla="*/ 340846 h 6857947"/>
              <a:gd name="connsiteX3144" fmla="*/ 2893893 w 12191906"/>
              <a:gd name="connsiteY3144" fmla="*/ 339160 h 6857947"/>
              <a:gd name="connsiteX3145" fmla="*/ 2892986 w 12191906"/>
              <a:gd name="connsiteY3145" fmla="*/ 334291 h 6857947"/>
              <a:gd name="connsiteX3146" fmla="*/ 2553082 w 12191906"/>
              <a:gd name="connsiteY3146" fmla="*/ 322478 h 6857947"/>
              <a:gd name="connsiteX3147" fmla="*/ 2544018 w 12191906"/>
              <a:gd name="connsiteY3147" fmla="*/ 324161 h 6857947"/>
              <a:gd name="connsiteX3148" fmla="*/ 2544908 w 12191906"/>
              <a:gd name="connsiteY3148" fmla="*/ 328956 h 6857947"/>
              <a:gd name="connsiteX3149" fmla="*/ 2553973 w 12191906"/>
              <a:gd name="connsiteY3149" fmla="*/ 327272 h 6857947"/>
              <a:gd name="connsiteX3150" fmla="*/ 2553082 w 12191906"/>
              <a:gd name="connsiteY3150" fmla="*/ 322478 h 6857947"/>
              <a:gd name="connsiteX3151" fmla="*/ 3524549 w 12191906"/>
              <a:gd name="connsiteY3151" fmla="*/ 316975 h 6857947"/>
              <a:gd name="connsiteX3152" fmla="*/ 3527217 w 12191906"/>
              <a:gd name="connsiteY3152" fmla="*/ 331529 h 6857947"/>
              <a:gd name="connsiteX3153" fmla="*/ 3524167 w 12191906"/>
              <a:gd name="connsiteY3153" fmla="*/ 332063 h 6857947"/>
              <a:gd name="connsiteX3154" fmla="*/ 3521499 w 12191906"/>
              <a:gd name="connsiteY3154" fmla="*/ 317508 h 6857947"/>
              <a:gd name="connsiteX3155" fmla="*/ 3524549 w 12191906"/>
              <a:gd name="connsiteY3155" fmla="*/ 316975 h 6857947"/>
              <a:gd name="connsiteX3156" fmla="*/ 3564631 w 12191906"/>
              <a:gd name="connsiteY3156" fmla="*/ 314537 h 6857947"/>
              <a:gd name="connsiteX3157" fmla="*/ 3565547 w 12191906"/>
              <a:gd name="connsiteY3157" fmla="*/ 319337 h 6857947"/>
              <a:gd name="connsiteX3158" fmla="*/ 3556479 w 12191906"/>
              <a:gd name="connsiteY3158" fmla="*/ 321014 h 6857947"/>
              <a:gd name="connsiteX3159" fmla="*/ 3555567 w 12191906"/>
              <a:gd name="connsiteY3159" fmla="*/ 316213 h 6857947"/>
              <a:gd name="connsiteX3160" fmla="*/ 3564631 w 12191906"/>
              <a:gd name="connsiteY3160" fmla="*/ 314537 h 6857947"/>
              <a:gd name="connsiteX3161" fmla="*/ 2531352 w 12191906"/>
              <a:gd name="connsiteY3161" fmla="*/ 306503 h 6857947"/>
              <a:gd name="connsiteX3162" fmla="*/ 2504149 w 12191906"/>
              <a:gd name="connsiteY3162" fmla="*/ 311532 h 6857947"/>
              <a:gd name="connsiteX3163" fmla="*/ 2515350 w 12191906"/>
              <a:gd name="connsiteY3163" fmla="*/ 339193 h 6857947"/>
              <a:gd name="connsiteX3164" fmla="*/ 2531352 w 12191906"/>
              <a:gd name="connsiteY3164" fmla="*/ 306503 h 6857947"/>
              <a:gd name="connsiteX3165" fmla="*/ 2790375 w 12191906"/>
              <a:gd name="connsiteY3165" fmla="*/ 303408 h 6857947"/>
              <a:gd name="connsiteX3166" fmla="*/ 2787377 w 12191906"/>
              <a:gd name="connsiteY3166" fmla="*/ 303964 h 6857947"/>
              <a:gd name="connsiteX3167" fmla="*/ 2790077 w 12191906"/>
              <a:gd name="connsiteY3167" fmla="*/ 318499 h 6857947"/>
              <a:gd name="connsiteX3168" fmla="*/ 2793076 w 12191906"/>
              <a:gd name="connsiteY3168" fmla="*/ 317942 h 6857947"/>
              <a:gd name="connsiteX3169" fmla="*/ 2790375 w 12191906"/>
              <a:gd name="connsiteY3169" fmla="*/ 303408 h 6857947"/>
              <a:gd name="connsiteX3170" fmla="*/ 2718280 w 12191906"/>
              <a:gd name="connsiteY3170" fmla="*/ 301975 h 6857947"/>
              <a:gd name="connsiteX3171" fmla="*/ 2717669 w 12191906"/>
              <a:gd name="connsiteY3171" fmla="*/ 303575 h 6857947"/>
              <a:gd name="connsiteX3172" fmla="*/ 2729796 w 12191906"/>
              <a:gd name="connsiteY3172" fmla="*/ 314541 h 6857947"/>
              <a:gd name="connsiteX3173" fmla="*/ 2729196 w 12191906"/>
              <a:gd name="connsiteY3173" fmla="*/ 316114 h 6857947"/>
              <a:gd name="connsiteX3174" fmla="*/ 2737723 w 12191906"/>
              <a:gd name="connsiteY3174" fmla="*/ 326782 h 6857947"/>
              <a:gd name="connsiteX3175" fmla="*/ 2739705 w 12191906"/>
              <a:gd name="connsiteY3175" fmla="*/ 321677 h 6857947"/>
              <a:gd name="connsiteX3176" fmla="*/ 2729894 w 12191906"/>
              <a:gd name="connsiteY3176" fmla="*/ 314601 h 6857947"/>
              <a:gd name="connsiteX3177" fmla="*/ 2730493 w 12191906"/>
              <a:gd name="connsiteY3177" fmla="*/ 313024 h 6857947"/>
              <a:gd name="connsiteX3178" fmla="*/ 2718280 w 12191906"/>
              <a:gd name="connsiteY3178" fmla="*/ 301975 h 6857947"/>
              <a:gd name="connsiteX3179" fmla="*/ 2710294 w 12191906"/>
              <a:gd name="connsiteY3179" fmla="*/ 289675 h 6857947"/>
              <a:gd name="connsiteX3180" fmla="*/ 2708237 w 12191906"/>
              <a:gd name="connsiteY3180" fmla="*/ 294779 h 6857947"/>
              <a:gd name="connsiteX3181" fmla="*/ 2718067 w 12191906"/>
              <a:gd name="connsiteY3181" fmla="*/ 301866 h 6857947"/>
              <a:gd name="connsiteX3182" fmla="*/ 2718143 w 12191906"/>
              <a:gd name="connsiteY3182" fmla="*/ 301942 h 6857947"/>
              <a:gd name="connsiteX3183" fmla="*/ 2718754 w 12191906"/>
              <a:gd name="connsiteY3183" fmla="*/ 300342 h 6857947"/>
              <a:gd name="connsiteX3184" fmla="*/ 2710294 w 12191906"/>
              <a:gd name="connsiteY3184" fmla="*/ 289675 h 6857947"/>
              <a:gd name="connsiteX3185" fmla="*/ 3307121 w 12191906"/>
              <a:gd name="connsiteY3185" fmla="*/ 285973 h 6857947"/>
              <a:gd name="connsiteX3186" fmla="*/ 3298857 w 12191906"/>
              <a:gd name="connsiteY3186" fmla="*/ 288909 h 6857947"/>
              <a:gd name="connsiteX3187" fmla="*/ 3312114 w 12191906"/>
              <a:gd name="connsiteY3187" fmla="*/ 313522 h 6857947"/>
              <a:gd name="connsiteX3188" fmla="*/ 3297257 w 12191906"/>
              <a:gd name="connsiteY3188" fmla="*/ 369757 h 6857947"/>
              <a:gd name="connsiteX3189" fmla="*/ 3325908 w 12191906"/>
              <a:gd name="connsiteY3189" fmla="*/ 369376 h 6857947"/>
              <a:gd name="connsiteX3190" fmla="*/ 3328887 w 12191906"/>
              <a:gd name="connsiteY3190" fmla="*/ 340990 h 6857947"/>
              <a:gd name="connsiteX3191" fmla="*/ 3327141 w 12191906"/>
              <a:gd name="connsiteY3191" fmla="*/ 317216 h 6857947"/>
              <a:gd name="connsiteX3192" fmla="*/ 3336267 w 12191906"/>
              <a:gd name="connsiteY3192" fmla="*/ 342932 h 6857947"/>
              <a:gd name="connsiteX3193" fmla="*/ 3324227 w 12191906"/>
              <a:gd name="connsiteY3193" fmla="*/ 290278 h 6857947"/>
              <a:gd name="connsiteX3194" fmla="*/ 3327027 w 12191906"/>
              <a:gd name="connsiteY3194" fmla="*/ 316767 h 6857947"/>
              <a:gd name="connsiteX3195" fmla="*/ 3320963 w 12191906"/>
              <a:gd name="connsiteY3195" fmla="*/ 301033 h 6857947"/>
              <a:gd name="connsiteX3196" fmla="*/ 3307121 w 12191906"/>
              <a:gd name="connsiteY3196" fmla="*/ 285973 h 6857947"/>
              <a:gd name="connsiteX3197" fmla="*/ 3165013 w 12191906"/>
              <a:gd name="connsiteY3197" fmla="*/ 283760 h 6857947"/>
              <a:gd name="connsiteX3198" fmla="*/ 3155950 w 12191906"/>
              <a:gd name="connsiteY3198" fmla="*/ 285446 h 6857947"/>
              <a:gd name="connsiteX3199" fmla="*/ 3156857 w 12191906"/>
              <a:gd name="connsiteY3199" fmla="*/ 290315 h 6857947"/>
              <a:gd name="connsiteX3200" fmla="*/ 3165920 w 12191906"/>
              <a:gd name="connsiteY3200" fmla="*/ 288629 h 6857947"/>
              <a:gd name="connsiteX3201" fmla="*/ 3165013 w 12191906"/>
              <a:gd name="connsiteY3201" fmla="*/ 283760 h 6857947"/>
              <a:gd name="connsiteX3202" fmla="*/ 2589109 w 12191906"/>
              <a:gd name="connsiteY3202" fmla="*/ 280843 h 6857947"/>
              <a:gd name="connsiteX3203" fmla="*/ 2586113 w 12191906"/>
              <a:gd name="connsiteY3203" fmla="*/ 281399 h 6857947"/>
              <a:gd name="connsiteX3204" fmla="*/ 2588812 w 12191906"/>
              <a:gd name="connsiteY3204" fmla="*/ 295934 h 6857947"/>
              <a:gd name="connsiteX3205" fmla="*/ 2591809 w 12191906"/>
              <a:gd name="connsiteY3205" fmla="*/ 295377 h 6857947"/>
              <a:gd name="connsiteX3206" fmla="*/ 2589109 w 12191906"/>
              <a:gd name="connsiteY3206" fmla="*/ 280843 h 6857947"/>
              <a:gd name="connsiteX3207" fmla="*/ 3755021 w 12191906"/>
              <a:gd name="connsiteY3207" fmla="*/ 279180 h 6857947"/>
              <a:gd name="connsiteX3208" fmla="*/ 3745955 w 12191906"/>
              <a:gd name="connsiteY3208" fmla="*/ 280856 h 6857947"/>
              <a:gd name="connsiteX3209" fmla="*/ 3746869 w 12191906"/>
              <a:gd name="connsiteY3209" fmla="*/ 285657 h 6857947"/>
              <a:gd name="connsiteX3210" fmla="*/ 3755935 w 12191906"/>
              <a:gd name="connsiteY3210" fmla="*/ 283981 h 6857947"/>
              <a:gd name="connsiteX3211" fmla="*/ 3755021 w 12191906"/>
              <a:gd name="connsiteY3211" fmla="*/ 279180 h 6857947"/>
              <a:gd name="connsiteX3212" fmla="*/ 3339921 w 12191906"/>
              <a:gd name="connsiteY3212" fmla="*/ 266364 h 6857947"/>
              <a:gd name="connsiteX3213" fmla="*/ 3330854 w 12191906"/>
              <a:gd name="connsiteY3213" fmla="*/ 268052 h 6857947"/>
              <a:gd name="connsiteX3214" fmla="*/ 3331747 w 12191906"/>
              <a:gd name="connsiteY3214" fmla="*/ 272846 h 6857947"/>
              <a:gd name="connsiteX3215" fmla="*/ 3340812 w 12191906"/>
              <a:gd name="connsiteY3215" fmla="*/ 271159 h 6857947"/>
              <a:gd name="connsiteX3216" fmla="*/ 3339921 w 12191906"/>
              <a:gd name="connsiteY3216" fmla="*/ 266364 h 6857947"/>
              <a:gd name="connsiteX3217" fmla="*/ 3216719 w 12191906"/>
              <a:gd name="connsiteY3217" fmla="*/ 259279 h 6857947"/>
              <a:gd name="connsiteX3218" fmla="*/ 3207653 w 12191906"/>
              <a:gd name="connsiteY3218" fmla="*/ 260962 h 6857947"/>
              <a:gd name="connsiteX3219" fmla="*/ 3208543 w 12191906"/>
              <a:gd name="connsiteY3219" fmla="*/ 265756 h 6857947"/>
              <a:gd name="connsiteX3220" fmla="*/ 3217609 w 12191906"/>
              <a:gd name="connsiteY3220" fmla="*/ 264072 h 6857947"/>
              <a:gd name="connsiteX3221" fmla="*/ 3216719 w 12191906"/>
              <a:gd name="connsiteY3221" fmla="*/ 259279 h 6857947"/>
              <a:gd name="connsiteX3222" fmla="*/ 3676245 w 12191906"/>
              <a:gd name="connsiteY3222" fmla="*/ 258834 h 6857947"/>
              <a:gd name="connsiteX3223" fmla="*/ 3684244 w 12191906"/>
              <a:gd name="connsiteY3223" fmla="*/ 302040 h 6857947"/>
              <a:gd name="connsiteX3224" fmla="*/ 3684778 w 12191906"/>
              <a:gd name="connsiteY3224" fmla="*/ 300592 h 6857947"/>
              <a:gd name="connsiteX3225" fmla="*/ 3694072 w 12191906"/>
              <a:gd name="connsiteY3225" fmla="*/ 309355 h 6857947"/>
              <a:gd name="connsiteX3226" fmla="*/ 3692092 w 12191906"/>
              <a:gd name="connsiteY3226" fmla="*/ 314460 h 6857947"/>
              <a:gd name="connsiteX3227" fmla="*/ 3683788 w 12191906"/>
              <a:gd name="connsiteY3227" fmla="*/ 304097 h 6857947"/>
              <a:gd name="connsiteX3228" fmla="*/ 3676702 w 12191906"/>
              <a:gd name="connsiteY3228" fmla="*/ 329472 h 6857947"/>
              <a:gd name="connsiteX3229" fmla="*/ 3707254 w 12191906"/>
              <a:gd name="connsiteY3229" fmla="*/ 331072 h 6857947"/>
              <a:gd name="connsiteX3230" fmla="*/ 3712814 w 12191906"/>
              <a:gd name="connsiteY3230" fmla="*/ 352789 h 6857947"/>
              <a:gd name="connsiteX3231" fmla="*/ 3693996 w 12191906"/>
              <a:gd name="connsiteY3231" fmla="*/ 361019 h 6857947"/>
              <a:gd name="connsiteX3232" fmla="*/ 3683102 w 12191906"/>
              <a:gd name="connsiteY3232" fmla="*/ 377859 h 6857947"/>
              <a:gd name="connsiteX3233" fmla="*/ 3706110 w 12191906"/>
              <a:gd name="connsiteY3233" fmla="*/ 396680 h 6857947"/>
              <a:gd name="connsiteX3234" fmla="*/ 3701464 w 12191906"/>
              <a:gd name="connsiteY3234" fmla="*/ 408110 h 6857947"/>
              <a:gd name="connsiteX3235" fmla="*/ 3732699 w 12191906"/>
              <a:gd name="connsiteY3235" fmla="*/ 508769 h 6857947"/>
              <a:gd name="connsiteX3236" fmla="*/ 3762945 w 12191906"/>
              <a:gd name="connsiteY3236" fmla="*/ 527667 h 6857947"/>
              <a:gd name="connsiteX3237" fmla="*/ 3712130 w 12191906"/>
              <a:gd name="connsiteY3237" fmla="*/ 529343 h 6857947"/>
              <a:gd name="connsiteX3238" fmla="*/ 3716928 w 12191906"/>
              <a:gd name="connsiteY3238" fmla="*/ 600057 h 6857947"/>
              <a:gd name="connsiteX3239" fmla="*/ 3698110 w 12191906"/>
              <a:gd name="connsiteY3239" fmla="*/ 562719 h 6857947"/>
              <a:gd name="connsiteX3240" fmla="*/ 3686148 w 12191906"/>
              <a:gd name="connsiteY3240" fmla="*/ 604705 h 6857947"/>
              <a:gd name="connsiteX3241" fmla="*/ 3676168 w 12191906"/>
              <a:gd name="connsiteY3241" fmla="*/ 550832 h 6857947"/>
              <a:gd name="connsiteX3242" fmla="*/ 3698948 w 12191906"/>
              <a:gd name="connsiteY3242" fmla="*/ 516618 h 6857947"/>
              <a:gd name="connsiteX3243" fmla="*/ 3675331 w 12191906"/>
              <a:gd name="connsiteY3243" fmla="*/ 508769 h 6857947"/>
              <a:gd name="connsiteX3244" fmla="*/ 3649657 w 12191906"/>
              <a:gd name="connsiteY3244" fmla="*/ 356066 h 6857947"/>
              <a:gd name="connsiteX3245" fmla="*/ 3671293 w 12191906"/>
              <a:gd name="connsiteY3245" fmla="*/ 347760 h 6857947"/>
              <a:gd name="connsiteX3246" fmla="*/ 3653999 w 12191906"/>
              <a:gd name="connsiteY3246" fmla="*/ 302878 h 6857947"/>
              <a:gd name="connsiteX3247" fmla="*/ 3676245 w 12191906"/>
              <a:gd name="connsiteY3247" fmla="*/ 258834 h 6857947"/>
              <a:gd name="connsiteX3248" fmla="*/ 3890815 w 12191906"/>
              <a:gd name="connsiteY3248" fmla="*/ 252738 h 6857947"/>
              <a:gd name="connsiteX3249" fmla="*/ 3892186 w 12191906"/>
              <a:gd name="connsiteY3249" fmla="*/ 259977 h 6857947"/>
              <a:gd name="connsiteX3250" fmla="*/ 3874049 w 12191906"/>
              <a:gd name="connsiteY3250" fmla="*/ 263330 h 6857947"/>
              <a:gd name="connsiteX3251" fmla="*/ 3872677 w 12191906"/>
              <a:gd name="connsiteY3251" fmla="*/ 256091 h 6857947"/>
              <a:gd name="connsiteX3252" fmla="*/ 3890815 w 12191906"/>
              <a:gd name="connsiteY3252" fmla="*/ 252738 h 6857947"/>
              <a:gd name="connsiteX3253" fmla="*/ 3517082 w 12191906"/>
              <a:gd name="connsiteY3253" fmla="*/ 245576 h 6857947"/>
              <a:gd name="connsiteX3254" fmla="*/ 3549547 w 12191906"/>
              <a:gd name="connsiteY3254" fmla="*/ 276132 h 6857947"/>
              <a:gd name="connsiteX3255" fmla="*/ 3548329 w 12191906"/>
              <a:gd name="connsiteY3255" fmla="*/ 300668 h 6857947"/>
              <a:gd name="connsiteX3256" fmla="*/ 3513423 w 12191906"/>
              <a:gd name="connsiteY3256" fmla="*/ 255939 h 6857947"/>
              <a:gd name="connsiteX3257" fmla="*/ 3517082 w 12191906"/>
              <a:gd name="connsiteY3257" fmla="*/ 245576 h 6857947"/>
              <a:gd name="connsiteX3258" fmla="*/ 3318517 w 12191906"/>
              <a:gd name="connsiteY3258" fmla="*/ 243951 h 6857947"/>
              <a:gd name="connsiteX3259" fmla="*/ 3311049 w 12191906"/>
              <a:gd name="connsiteY3259" fmla="*/ 260639 h 6857947"/>
              <a:gd name="connsiteX3260" fmla="*/ 3318745 w 12191906"/>
              <a:gd name="connsiteY3260" fmla="*/ 280222 h 6857947"/>
              <a:gd name="connsiteX3261" fmla="*/ 3324309 w 12191906"/>
              <a:gd name="connsiteY3261" fmla="*/ 290281 h 6857947"/>
              <a:gd name="connsiteX3262" fmla="*/ 3318517 w 12191906"/>
              <a:gd name="connsiteY3262" fmla="*/ 243951 h 6857947"/>
              <a:gd name="connsiteX3263" fmla="*/ 3436984 w 12191906"/>
              <a:gd name="connsiteY3263" fmla="*/ 233231 h 6857947"/>
              <a:gd name="connsiteX3264" fmla="*/ 3437898 w 12191906"/>
              <a:gd name="connsiteY3264" fmla="*/ 238108 h 6857947"/>
              <a:gd name="connsiteX3265" fmla="*/ 3428834 w 12191906"/>
              <a:gd name="connsiteY3265" fmla="*/ 239784 h 6857947"/>
              <a:gd name="connsiteX3266" fmla="*/ 3427921 w 12191906"/>
              <a:gd name="connsiteY3266" fmla="*/ 234908 h 6857947"/>
              <a:gd name="connsiteX3267" fmla="*/ 3436984 w 12191906"/>
              <a:gd name="connsiteY3267" fmla="*/ 233231 h 6857947"/>
              <a:gd name="connsiteX3268" fmla="*/ 3685540 w 12191906"/>
              <a:gd name="connsiteY3268" fmla="*/ 228508 h 6857947"/>
              <a:gd name="connsiteX3269" fmla="*/ 3689274 w 12191906"/>
              <a:gd name="connsiteY3269" fmla="*/ 232545 h 6857947"/>
              <a:gd name="connsiteX3270" fmla="*/ 3683788 w 12191906"/>
              <a:gd name="connsiteY3270" fmla="*/ 244052 h 6857947"/>
              <a:gd name="connsiteX3271" fmla="*/ 3681502 w 12191906"/>
              <a:gd name="connsiteY3271" fmla="*/ 241537 h 6857947"/>
              <a:gd name="connsiteX3272" fmla="*/ 3685540 w 12191906"/>
              <a:gd name="connsiteY3272" fmla="*/ 228508 h 6857947"/>
              <a:gd name="connsiteX3273" fmla="*/ 3234675 w 12191906"/>
              <a:gd name="connsiteY3273" fmla="*/ 222490 h 6857947"/>
              <a:gd name="connsiteX3274" fmla="*/ 3230560 w 12191906"/>
              <a:gd name="connsiteY3274" fmla="*/ 224395 h 6857947"/>
              <a:gd name="connsiteX3275" fmla="*/ 3235056 w 12191906"/>
              <a:gd name="connsiteY3275" fmla="*/ 248474 h 6857947"/>
              <a:gd name="connsiteX3276" fmla="*/ 3242599 w 12191906"/>
              <a:gd name="connsiteY3276" fmla="*/ 245579 h 6857947"/>
              <a:gd name="connsiteX3277" fmla="*/ 3234675 w 12191906"/>
              <a:gd name="connsiteY3277" fmla="*/ 222490 h 6857947"/>
              <a:gd name="connsiteX3278" fmla="*/ 2515272 w 12191906"/>
              <a:gd name="connsiteY3278" fmla="*/ 219557 h 6857947"/>
              <a:gd name="connsiteX3279" fmla="*/ 2524569 w 12191906"/>
              <a:gd name="connsiteY3279" fmla="*/ 227863 h 6857947"/>
              <a:gd name="connsiteX3280" fmla="*/ 2517977 w 12191906"/>
              <a:gd name="connsiteY3280" fmla="*/ 234000 h 6857947"/>
              <a:gd name="connsiteX3281" fmla="*/ 2517924 w 12191906"/>
              <a:gd name="connsiteY3281" fmla="*/ 233954 h 6857947"/>
              <a:gd name="connsiteX3282" fmla="*/ 2515272 w 12191906"/>
              <a:gd name="connsiteY3282" fmla="*/ 219557 h 6857947"/>
              <a:gd name="connsiteX3283" fmla="*/ 3186227 w 12191906"/>
              <a:gd name="connsiteY3283" fmla="*/ 216328 h 6857947"/>
              <a:gd name="connsiteX3284" fmla="*/ 3183638 w 12191906"/>
              <a:gd name="connsiteY3284" fmla="*/ 230500 h 6857947"/>
              <a:gd name="connsiteX3285" fmla="*/ 3177465 w 12191906"/>
              <a:gd name="connsiteY3285" fmla="*/ 224176 h 6857947"/>
              <a:gd name="connsiteX3286" fmla="*/ 3169998 w 12191906"/>
              <a:gd name="connsiteY3286" fmla="*/ 260828 h 6857947"/>
              <a:gd name="connsiteX3287" fmla="*/ 3187675 w 12191906"/>
              <a:gd name="connsiteY3287" fmla="*/ 259456 h 6857947"/>
              <a:gd name="connsiteX3288" fmla="*/ 3182113 w 12191906"/>
              <a:gd name="connsiteY3288" fmla="*/ 229357 h 6857947"/>
              <a:gd name="connsiteX3289" fmla="*/ 3184399 w 12191906"/>
              <a:gd name="connsiteY3289" fmla="*/ 231872 h 6857947"/>
              <a:gd name="connsiteX3290" fmla="*/ 3189960 w 12191906"/>
              <a:gd name="connsiteY3290" fmla="*/ 220366 h 6857947"/>
              <a:gd name="connsiteX3291" fmla="*/ 3186227 w 12191906"/>
              <a:gd name="connsiteY3291" fmla="*/ 216328 h 6857947"/>
              <a:gd name="connsiteX3292" fmla="*/ 3452453 w 12191906"/>
              <a:gd name="connsiteY3292" fmla="*/ 215478 h 6857947"/>
              <a:gd name="connsiteX3293" fmla="*/ 3453367 w 12191906"/>
              <a:gd name="connsiteY3293" fmla="*/ 220278 h 6857947"/>
              <a:gd name="connsiteX3294" fmla="*/ 3444303 w 12191906"/>
              <a:gd name="connsiteY3294" fmla="*/ 221955 h 6857947"/>
              <a:gd name="connsiteX3295" fmla="*/ 3443387 w 12191906"/>
              <a:gd name="connsiteY3295" fmla="*/ 217154 h 6857947"/>
              <a:gd name="connsiteX3296" fmla="*/ 3452453 w 12191906"/>
              <a:gd name="connsiteY3296" fmla="*/ 215478 h 6857947"/>
              <a:gd name="connsiteX3297" fmla="*/ 2902607 w 12191906"/>
              <a:gd name="connsiteY3297" fmla="*/ 214724 h 6857947"/>
              <a:gd name="connsiteX3298" fmla="*/ 2918072 w 12191906"/>
              <a:gd name="connsiteY3298" fmla="*/ 244441 h 6857947"/>
              <a:gd name="connsiteX3299" fmla="*/ 2902607 w 12191906"/>
              <a:gd name="connsiteY3299" fmla="*/ 214724 h 6857947"/>
              <a:gd name="connsiteX3300" fmla="*/ 2603281 w 12191906"/>
              <a:gd name="connsiteY3300" fmla="*/ 206144 h 6857947"/>
              <a:gd name="connsiteX3301" fmla="*/ 2599395 w 12191906"/>
              <a:gd name="connsiteY3301" fmla="*/ 245158 h 6857947"/>
              <a:gd name="connsiteX3302" fmla="*/ 2614178 w 12191906"/>
              <a:gd name="connsiteY3302" fmla="*/ 242415 h 6857947"/>
              <a:gd name="connsiteX3303" fmla="*/ 2603281 w 12191906"/>
              <a:gd name="connsiteY3303" fmla="*/ 206144 h 6857947"/>
              <a:gd name="connsiteX3304" fmla="*/ 2446420 w 12191906"/>
              <a:gd name="connsiteY3304" fmla="*/ 202124 h 6857947"/>
              <a:gd name="connsiteX3305" fmla="*/ 2445734 w 12191906"/>
              <a:gd name="connsiteY3305" fmla="*/ 203800 h 6857947"/>
              <a:gd name="connsiteX3306" fmla="*/ 2454192 w 12191906"/>
              <a:gd name="connsiteY3306" fmla="*/ 214545 h 6857947"/>
              <a:gd name="connsiteX3307" fmla="*/ 2456250 w 12191906"/>
              <a:gd name="connsiteY3307" fmla="*/ 209439 h 6857947"/>
              <a:gd name="connsiteX3308" fmla="*/ 2446420 w 12191906"/>
              <a:gd name="connsiteY3308" fmla="*/ 202353 h 6857947"/>
              <a:gd name="connsiteX3309" fmla="*/ 2446420 w 12191906"/>
              <a:gd name="connsiteY3309" fmla="*/ 202124 h 6857947"/>
              <a:gd name="connsiteX3310" fmla="*/ 2445886 w 12191906"/>
              <a:gd name="connsiteY3310" fmla="*/ 199685 h 6857947"/>
              <a:gd name="connsiteX3311" fmla="*/ 2446343 w 12191906"/>
              <a:gd name="connsiteY3311" fmla="*/ 202200 h 6857947"/>
              <a:gd name="connsiteX3312" fmla="*/ 2446953 w 12191906"/>
              <a:gd name="connsiteY3312" fmla="*/ 200752 h 6857947"/>
              <a:gd name="connsiteX3313" fmla="*/ 2445886 w 12191906"/>
              <a:gd name="connsiteY3313" fmla="*/ 199685 h 6857947"/>
              <a:gd name="connsiteX3314" fmla="*/ 3473106 w 12191906"/>
              <a:gd name="connsiteY3314" fmla="*/ 191703 h 6857947"/>
              <a:gd name="connsiteX3315" fmla="*/ 3475774 w 12191906"/>
              <a:gd name="connsiteY3315" fmla="*/ 206181 h 6857947"/>
              <a:gd name="connsiteX3316" fmla="*/ 3472726 w 12191906"/>
              <a:gd name="connsiteY3316" fmla="*/ 206715 h 6857947"/>
              <a:gd name="connsiteX3317" fmla="*/ 3470058 w 12191906"/>
              <a:gd name="connsiteY3317" fmla="*/ 192237 h 6857947"/>
              <a:gd name="connsiteX3318" fmla="*/ 3473106 w 12191906"/>
              <a:gd name="connsiteY3318" fmla="*/ 191703 h 6857947"/>
              <a:gd name="connsiteX3319" fmla="*/ 3566445 w 12191906"/>
              <a:gd name="connsiteY3319" fmla="*/ 189335 h 6857947"/>
              <a:gd name="connsiteX3320" fmla="*/ 3563399 w 12191906"/>
              <a:gd name="connsiteY3320" fmla="*/ 189868 h 6857947"/>
              <a:gd name="connsiteX3321" fmla="*/ 3566065 w 12191906"/>
              <a:gd name="connsiteY3321" fmla="*/ 204346 h 6857947"/>
              <a:gd name="connsiteX3322" fmla="*/ 3569113 w 12191906"/>
              <a:gd name="connsiteY3322" fmla="*/ 203813 h 6857947"/>
              <a:gd name="connsiteX3323" fmla="*/ 3566445 w 12191906"/>
              <a:gd name="connsiteY3323" fmla="*/ 189335 h 6857947"/>
              <a:gd name="connsiteX3324" fmla="*/ 2405660 w 12191906"/>
              <a:gd name="connsiteY3324" fmla="*/ 185026 h 6857947"/>
              <a:gd name="connsiteX3325" fmla="*/ 2396594 w 12191906"/>
              <a:gd name="connsiteY3325" fmla="*/ 186706 h 6857947"/>
              <a:gd name="connsiteX3326" fmla="*/ 2397482 w 12191906"/>
              <a:gd name="connsiteY3326" fmla="*/ 191501 h 6857947"/>
              <a:gd name="connsiteX3327" fmla="*/ 2406549 w 12191906"/>
              <a:gd name="connsiteY3327" fmla="*/ 189821 h 6857947"/>
              <a:gd name="connsiteX3328" fmla="*/ 2405660 w 12191906"/>
              <a:gd name="connsiteY3328" fmla="*/ 185026 h 6857947"/>
              <a:gd name="connsiteX3329" fmla="*/ 2478708 w 12191906"/>
              <a:gd name="connsiteY3329" fmla="*/ 182606 h 6857947"/>
              <a:gd name="connsiteX3330" fmla="*/ 2461334 w 12191906"/>
              <a:gd name="connsiteY3330" fmla="*/ 185806 h 6857947"/>
              <a:gd name="connsiteX3331" fmla="*/ 2487928 w 12191906"/>
              <a:gd name="connsiteY3331" fmla="*/ 232287 h 6857947"/>
              <a:gd name="connsiteX3332" fmla="*/ 2478708 w 12191906"/>
              <a:gd name="connsiteY3332" fmla="*/ 182606 h 6857947"/>
              <a:gd name="connsiteX3333" fmla="*/ 3248649 w 12191906"/>
              <a:gd name="connsiteY3333" fmla="*/ 178384 h 6857947"/>
              <a:gd name="connsiteX3334" fmla="*/ 3239582 w 12191906"/>
              <a:gd name="connsiteY3334" fmla="*/ 180063 h 6857947"/>
              <a:gd name="connsiteX3335" fmla="*/ 3240485 w 12191906"/>
              <a:gd name="connsiteY3335" fmla="*/ 184934 h 6857947"/>
              <a:gd name="connsiteX3336" fmla="*/ 3249550 w 12191906"/>
              <a:gd name="connsiteY3336" fmla="*/ 183255 h 6857947"/>
              <a:gd name="connsiteX3337" fmla="*/ 3248649 w 12191906"/>
              <a:gd name="connsiteY3337" fmla="*/ 178384 h 6857947"/>
              <a:gd name="connsiteX3338" fmla="*/ 2440402 w 12191906"/>
              <a:gd name="connsiteY3338" fmla="*/ 174539 h 6857947"/>
              <a:gd name="connsiteX3339" fmla="*/ 2434001 w 12191906"/>
              <a:gd name="connsiteY3339" fmla="*/ 186045 h 6857947"/>
              <a:gd name="connsiteX3340" fmla="*/ 2445888 w 12191906"/>
              <a:gd name="connsiteY3340" fmla="*/ 199685 h 6857947"/>
              <a:gd name="connsiteX3341" fmla="*/ 2440402 w 12191906"/>
              <a:gd name="connsiteY3341" fmla="*/ 174539 h 6857947"/>
              <a:gd name="connsiteX3342" fmla="*/ 2578213 w 12191906"/>
              <a:gd name="connsiteY3342" fmla="*/ 166294 h 6857947"/>
              <a:gd name="connsiteX3343" fmla="*/ 2558630 w 12191906"/>
              <a:gd name="connsiteY3343" fmla="*/ 203251 h 6857947"/>
              <a:gd name="connsiteX3344" fmla="*/ 2562897 w 12191906"/>
              <a:gd name="connsiteY3344" fmla="*/ 210871 h 6857947"/>
              <a:gd name="connsiteX3345" fmla="*/ 2583090 w 12191906"/>
              <a:gd name="connsiteY3345" fmla="*/ 196925 h 6857947"/>
              <a:gd name="connsiteX3346" fmla="*/ 2595587 w 12191906"/>
              <a:gd name="connsiteY3346" fmla="*/ 203783 h 6857947"/>
              <a:gd name="connsiteX3347" fmla="*/ 2592996 w 12191906"/>
              <a:gd name="connsiteY3347" fmla="*/ 185115 h 6857947"/>
              <a:gd name="connsiteX3348" fmla="*/ 2578213 w 12191906"/>
              <a:gd name="connsiteY3348" fmla="*/ 166294 h 6857947"/>
              <a:gd name="connsiteX3349" fmla="*/ 3405330 w 12191906"/>
              <a:gd name="connsiteY3349" fmla="*/ 164229 h 6857947"/>
              <a:gd name="connsiteX3350" fmla="*/ 3396266 w 12191906"/>
              <a:gd name="connsiteY3350" fmla="*/ 165917 h 6857947"/>
              <a:gd name="connsiteX3351" fmla="*/ 3397159 w 12191906"/>
              <a:gd name="connsiteY3351" fmla="*/ 170711 h 6857947"/>
              <a:gd name="connsiteX3352" fmla="*/ 3406223 w 12191906"/>
              <a:gd name="connsiteY3352" fmla="*/ 169023 h 6857947"/>
              <a:gd name="connsiteX3353" fmla="*/ 3405330 w 12191906"/>
              <a:gd name="connsiteY3353" fmla="*/ 164229 h 6857947"/>
              <a:gd name="connsiteX3354" fmla="*/ 2664002 w 12191906"/>
              <a:gd name="connsiteY3354" fmla="*/ 161984 h 6857947"/>
              <a:gd name="connsiteX3355" fmla="*/ 2666669 w 12191906"/>
              <a:gd name="connsiteY3355" fmla="*/ 176462 h 6857947"/>
              <a:gd name="connsiteX3356" fmla="*/ 2673376 w 12191906"/>
              <a:gd name="connsiteY3356" fmla="*/ 170290 h 6857947"/>
              <a:gd name="connsiteX3357" fmla="*/ 2664002 w 12191906"/>
              <a:gd name="connsiteY3357" fmla="*/ 161984 h 6857947"/>
              <a:gd name="connsiteX3358" fmla="*/ 2443981 w 12191906"/>
              <a:gd name="connsiteY3358" fmla="*/ 159223 h 6857947"/>
              <a:gd name="connsiteX3359" fmla="*/ 2441085 w 12191906"/>
              <a:gd name="connsiteY3359" fmla="*/ 173396 h 6857947"/>
              <a:gd name="connsiteX3360" fmla="*/ 2441010 w 12191906"/>
              <a:gd name="connsiteY3360" fmla="*/ 173471 h 6857947"/>
              <a:gd name="connsiteX3361" fmla="*/ 2439867 w 12191906"/>
              <a:gd name="connsiteY3361" fmla="*/ 172253 h 6857947"/>
              <a:gd name="connsiteX3362" fmla="*/ 2440400 w 12191906"/>
              <a:gd name="connsiteY3362" fmla="*/ 174539 h 6857947"/>
              <a:gd name="connsiteX3363" fmla="*/ 2441010 w 12191906"/>
              <a:gd name="connsiteY3363" fmla="*/ 173472 h 6857947"/>
              <a:gd name="connsiteX3364" fmla="*/ 2442152 w 12191906"/>
              <a:gd name="connsiteY3364" fmla="*/ 174768 h 6857947"/>
              <a:gd name="connsiteX3365" fmla="*/ 2447715 w 12191906"/>
              <a:gd name="connsiteY3365" fmla="*/ 163262 h 6857947"/>
              <a:gd name="connsiteX3366" fmla="*/ 2443981 w 12191906"/>
              <a:gd name="connsiteY3366" fmla="*/ 159223 h 6857947"/>
              <a:gd name="connsiteX3367" fmla="*/ 3786868 w 12191906"/>
              <a:gd name="connsiteY3367" fmla="*/ 152079 h 6857947"/>
              <a:gd name="connsiteX3368" fmla="*/ 3791134 w 12191906"/>
              <a:gd name="connsiteY3368" fmla="*/ 175092 h 6857947"/>
              <a:gd name="connsiteX3369" fmla="*/ 3764393 w 12191906"/>
              <a:gd name="connsiteY3369" fmla="*/ 180045 h 6857947"/>
              <a:gd name="connsiteX3370" fmla="*/ 3786868 w 12191906"/>
              <a:gd name="connsiteY3370" fmla="*/ 152079 h 6857947"/>
              <a:gd name="connsiteX3371" fmla="*/ 2658823 w 12191906"/>
              <a:gd name="connsiteY3371" fmla="*/ 150631 h 6857947"/>
              <a:gd name="connsiteX3372" fmla="*/ 2654937 w 12191906"/>
              <a:gd name="connsiteY3372" fmla="*/ 163736 h 6857947"/>
              <a:gd name="connsiteX3373" fmla="*/ 2645869 w 12191906"/>
              <a:gd name="connsiteY3373" fmla="*/ 165414 h 6857947"/>
              <a:gd name="connsiteX3374" fmla="*/ 2657604 w 12191906"/>
              <a:gd name="connsiteY3374" fmla="*/ 178215 h 6857947"/>
              <a:gd name="connsiteX3375" fmla="*/ 2662862 w 12191906"/>
              <a:gd name="connsiteY3375" fmla="*/ 189644 h 6857947"/>
              <a:gd name="connsiteX3376" fmla="*/ 2666672 w 12191906"/>
              <a:gd name="connsiteY3376" fmla="*/ 176538 h 6857947"/>
              <a:gd name="connsiteX3377" fmla="*/ 2657604 w 12191906"/>
              <a:gd name="connsiteY3377" fmla="*/ 178215 h 6857947"/>
              <a:gd name="connsiteX3378" fmla="*/ 2654937 w 12191906"/>
              <a:gd name="connsiteY3378" fmla="*/ 163736 h 6857947"/>
              <a:gd name="connsiteX3379" fmla="*/ 2664005 w 12191906"/>
              <a:gd name="connsiteY3379" fmla="*/ 162061 h 6857947"/>
              <a:gd name="connsiteX3380" fmla="*/ 2658823 w 12191906"/>
              <a:gd name="connsiteY3380" fmla="*/ 150631 h 6857947"/>
              <a:gd name="connsiteX3381" fmla="*/ 2454324 w 12191906"/>
              <a:gd name="connsiteY3381" fmla="*/ 139401 h 6857947"/>
              <a:gd name="connsiteX3382" fmla="*/ 2453257 w 12191906"/>
              <a:gd name="connsiteY3382" fmla="*/ 139782 h 6857947"/>
              <a:gd name="connsiteX3383" fmla="*/ 2453699 w 12191906"/>
              <a:gd name="connsiteY3383" fmla="*/ 140887 h 6857947"/>
              <a:gd name="connsiteX3384" fmla="*/ 2453029 w 12191906"/>
              <a:gd name="connsiteY3384" fmla="*/ 142524 h 6857947"/>
              <a:gd name="connsiteX3385" fmla="*/ 2461563 w 12191906"/>
              <a:gd name="connsiteY3385" fmla="*/ 153192 h 6857947"/>
              <a:gd name="connsiteX3386" fmla="*/ 2463621 w 12191906"/>
              <a:gd name="connsiteY3386" fmla="*/ 148087 h 6857947"/>
              <a:gd name="connsiteX3387" fmla="*/ 2453791 w 12191906"/>
              <a:gd name="connsiteY3387" fmla="*/ 141000 h 6857947"/>
              <a:gd name="connsiteX3388" fmla="*/ 2453731 w 12191906"/>
              <a:gd name="connsiteY3388" fmla="*/ 140882 h 6857947"/>
              <a:gd name="connsiteX3389" fmla="*/ 2454324 w 12191906"/>
              <a:gd name="connsiteY3389" fmla="*/ 139401 h 6857947"/>
              <a:gd name="connsiteX3390" fmla="*/ 3390965 w 12191906"/>
              <a:gd name="connsiteY3390" fmla="*/ 136868 h 6857947"/>
              <a:gd name="connsiteX3391" fmla="*/ 3381899 w 12191906"/>
              <a:gd name="connsiteY3391" fmla="*/ 138548 h 6857947"/>
              <a:gd name="connsiteX3392" fmla="*/ 3382787 w 12191906"/>
              <a:gd name="connsiteY3392" fmla="*/ 143343 h 6857947"/>
              <a:gd name="connsiteX3393" fmla="*/ 3391854 w 12191906"/>
              <a:gd name="connsiteY3393" fmla="*/ 141663 h 6857947"/>
              <a:gd name="connsiteX3394" fmla="*/ 3390965 w 12191906"/>
              <a:gd name="connsiteY3394" fmla="*/ 136868 h 6857947"/>
              <a:gd name="connsiteX3395" fmla="*/ 2493936 w 12191906"/>
              <a:gd name="connsiteY3395" fmla="*/ 134974 h 6857947"/>
              <a:gd name="connsiteX3396" fmla="*/ 2491879 w 12191906"/>
              <a:gd name="connsiteY3396" fmla="*/ 140079 h 6857947"/>
              <a:gd name="connsiteX3397" fmla="*/ 2501709 w 12191906"/>
              <a:gd name="connsiteY3397" fmla="*/ 147166 h 6857947"/>
              <a:gd name="connsiteX3398" fmla="*/ 2501836 w 12191906"/>
              <a:gd name="connsiteY3398" fmla="*/ 147230 h 6857947"/>
              <a:gd name="connsiteX3399" fmla="*/ 2501250 w 12191906"/>
              <a:gd name="connsiteY3399" fmla="*/ 148766 h 6857947"/>
              <a:gd name="connsiteX3400" fmla="*/ 2513519 w 12191906"/>
              <a:gd name="connsiteY3400" fmla="*/ 159891 h 6857947"/>
              <a:gd name="connsiteX3401" fmla="*/ 2501881 w 12191906"/>
              <a:gd name="connsiteY3401" fmla="*/ 147189 h 6857947"/>
              <a:gd name="connsiteX3402" fmla="*/ 2502470 w 12191906"/>
              <a:gd name="connsiteY3402" fmla="*/ 145642 h 6857947"/>
              <a:gd name="connsiteX3403" fmla="*/ 2493936 w 12191906"/>
              <a:gd name="connsiteY3403" fmla="*/ 134974 h 6857947"/>
              <a:gd name="connsiteX3404" fmla="*/ 2420871 w 12191906"/>
              <a:gd name="connsiteY3404" fmla="*/ 132168 h 6857947"/>
              <a:gd name="connsiteX3405" fmla="*/ 2417874 w 12191906"/>
              <a:gd name="connsiteY3405" fmla="*/ 132724 h 6857947"/>
              <a:gd name="connsiteX3406" fmla="*/ 2420558 w 12191906"/>
              <a:gd name="connsiteY3406" fmla="*/ 147184 h 6857947"/>
              <a:gd name="connsiteX3407" fmla="*/ 2423555 w 12191906"/>
              <a:gd name="connsiteY3407" fmla="*/ 146628 h 6857947"/>
              <a:gd name="connsiteX3408" fmla="*/ 2420871 w 12191906"/>
              <a:gd name="connsiteY3408" fmla="*/ 132168 h 6857947"/>
              <a:gd name="connsiteX3409" fmla="*/ 2517178 w 12191906"/>
              <a:gd name="connsiteY3409" fmla="*/ 129565 h 6857947"/>
              <a:gd name="connsiteX3410" fmla="*/ 2516645 w 12191906"/>
              <a:gd name="connsiteY3410" fmla="*/ 130937 h 6857947"/>
              <a:gd name="connsiteX3411" fmla="*/ 2517406 w 12191906"/>
              <a:gd name="connsiteY3411" fmla="*/ 131013 h 6857947"/>
              <a:gd name="connsiteX3412" fmla="*/ 2520721 w 12191906"/>
              <a:gd name="connsiteY3412" fmla="*/ 148291 h 6857947"/>
              <a:gd name="connsiteX3413" fmla="*/ 2513520 w 12191906"/>
              <a:gd name="connsiteY3413" fmla="*/ 159968 h 6857947"/>
              <a:gd name="connsiteX3414" fmla="*/ 2515272 w 12191906"/>
              <a:gd name="connsiteY3414" fmla="*/ 219557 h 6857947"/>
              <a:gd name="connsiteX3415" fmla="*/ 2508643 w 12191906"/>
              <a:gd name="connsiteY3415" fmla="*/ 225729 h 6857947"/>
              <a:gd name="connsiteX3416" fmla="*/ 2517924 w 12191906"/>
              <a:gd name="connsiteY3416" fmla="*/ 233954 h 6857947"/>
              <a:gd name="connsiteX3417" fmla="*/ 2517939 w 12191906"/>
              <a:gd name="connsiteY3417" fmla="*/ 234035 h 6857947"/>
              <a:gd name="connsiteX3418" fmla="*/ 2517977 w 12191906"/>
              <a:gd name="connsiteY3418" fmla="*/ 234000 h 6857947"/>
              <a:gd name="connsiteX3419" fmla="*/ 2518016 w 12191906"/>
              <a:gd name="connsiteY3419" fmla="*/ 234035 h 6857947"/>
              <a:gd name="connsiteX3420" fmla="*/ 2537828 w 12191906"/>
              <a:gd name="connsiteY3420" fmla="*/ 290347 h 6857947"/>
              <a:gd name="connsiteX3421" fmla="*/ 2553296 w 12191906"/>
              <a:gd name="connsiteY3421" fmla="*/ 272668 h 6857947"/>
              <a:gd name="connsiteX3422" fmla="*/ 2552687 w 12191906"/>
              <a:gd name="connsiteY3422" fmla="*/ 274116 h 6857947"/>
              <a:gd name="connsiteX3423" fmla="*/ 2543390 w 12191906"/>
              <a:gd name="connsiteY3423" fmla="*/ 265429 h 6857947"/>
              <a:gd name="connsiteX3424" fmla="*/ 2545371 w 12191906"/>
              <a:gd name="connsiteY3424" fmla="*/ 260324 h 6857947"/>
              <a:gd name="connsiteX3425" fmla="*/ 2553906 w 12191906"/>
              <a:gd name="connsiteY3425" fmla="*/ 270992 h 6857947"/>
              <a:gd name="connsiteX3426" fmla="*/ 2553296 w 12191906"/>
              <a:gd name="connsiteY3426" fmla="*/ 272516 h 6857947"/>
              <a:gd name="connsiteX3427" fmla="*/ 2571432 w 12191906"/>
              <a:gd name="connsiteY3427" fmla="*/ 284022 h 6857947"/>
              <a:gd name="connsiteX3428" fmla="*/ 2562897 w 12191906"/>
              <a:gd name="connsiteY3428" fmla="*/ 237997 h 6857947"/>
              <a:gd name="connsiteX3429" fmla="*/ 2538742 w 12191906"/>
              <a:gd name="connsiteY3429" fmla="*/ 242493 h 6857947"/>
              <a:gd name="connsiteX3430" fmla="*/ 2531427 w 12191906"/>
              <a:gd name="connsiteY3430" fmla="*/ 159130 h 6857947"/>
              <a:gd name="connsiteX3431" fmla="*/ 2526165 w 12191906"/>
              <a:gd name="connsiteY3431" fmla="*/ 134099 h 6857947"/>
              <a:gd name="connsiteX3432" fmla="*/ 2517406 w 12191906"/>
              <a:gd name="connsiteY3432" fmla="*/ 131013 h 6857947"/>
              <a:gd name="connsiteX3433" fmla="*/ 2517178 w 12191906"/>
              <a:gd name="connsiteY3433" fmla="*/ 129565 h 6857947"/>
              <a:gd name="connsiteX3434" fmla="*/ 3187811 w 12191906"/>
              <a:gd name="connsiteY3434" fmla="*/ 122669 h 6857947"/>
              <a:gd name="connsiteX3435" fmla="*/ 3176305 w 12191906"/>
              <a:gd name="connsiteY3435" fmla="*/ 211290 h 6857947"/>
              <a:gd name="connsiteX3436" fmla="*/ 3209910 w 12191906"/>
              <a:gd name="connsiteY3436" fmla="*/ 174180 h 6857947"/>
              <a:gd name="connsiteX3437" fmla="*/ 3199470 w 12191906"/>
              <a:gd name="connsiteY3437" fmla="*/ 161150 h 6857947"/>
              <a:gd name="connsiteX3438" fmla="*/ 3204576 w 12191906"/>
              <a:gd name="connsiteY3438" fmla="*/ 129070 h 6857947"/>
              <a:gd name="connsiteX3439" fmla="*/ 3187811 w 12191906"/>
              <a:gd name="connsiteY3439" fmla="*/ 122669 h 6857947"/>
              <a:gd name="connsiteX3440" fmla="*/ 2637868 w 12191906"/>
              <a:gd name="connsiteY3440" fmla="*/ 121903 h 6857947"/>
              <a:gd name="connsiteX3441" fmla="*/ 2597254 w 12191906"/>
              <a:gd name="connsiteY3441" fmla="*/ 144230 h 6857947"/>
              <a:gd name="connsiteX3442" fmla="*/ 2607159 w 12191906"/>
              <a:gd name="connsiteY3442" fmla="*/ 197493 h 6857947"/>
              <a:gd name="connsiteX3443" fmla="*/ 2645869 w 12191906"/>
              <a:gd name="connsiteY3443" fmla="*/ 165337 h 6857947"/>
              <a:gd name="connsiteX3444" fmla="*/ 2637868 w 12191906"/>
              <a:gd name="connsiteY3444" fmla="*/ 121903 h 6857947"/>
              <a:gd name="connsiteX3445" fmla="*/ 2509404 w 12191906"/>
              <a:gd name="connsiteY3445" fmla="*/ 117068 h 6857947"/>
              <a:gd name="connsiteX3446" fmla="*/ 2507423 w 12191906"/>
              <a:gd name="connsiteY3446" fmla="*/ 122173 h 6857947"/>
              <a:gd name="connsiteX3447" fmla="*/ 2517253 w 12191906"/>
              <a:gd name="connsiteY3447" fmla="*/ 129260 h 6857947"/>
              <a:gd name="connsiteX3448" fmla="*/ 2517253 w 12191906"/>
              <a:gd name="connsiteY3448" fmla="*/ 129565 h 6857947"/>
              <a:gd name="connsiteX3449" fmla="*/ 2517939 w 12191906"/>
              <a:gd name="connsiteY3449" fmla="*/ 127812 h 6857947"/>
              <a:gd name="connsiteX3450" fmla="*/ 2509404 w 12191906"/>
              <a:gd name="connsiteY3450" fmla="*/ 117068 h 6857947"/>
              <a:gd name="connsiteX3451" fmla="*/ 3344121 w 12191906"/>
              <a:gd name="connsiteY3451" fmla="*/ 108315 h 6857947"/>
              <a:gd name="connsiteX3452" fmla="*/ 3367971 w 12191906"/>
              <a:gd name="connsiteY3452" fmla="*/ 114183 h 6857947"/>
              <a:gd name="connsiteX3453" fmla="*/ 3356389 w 12191906"/>
              <a:gd name="connsiteY3453" fmla="*/ 122793 h 6857947"/>
              <a:gd name="connsiteX3454" fmla="*/ 3344121 w 12191906"/>
              <a:gd name="connsiteY3454" fmla="*/ 108315 h 6857947"/>
              <a:gd name="connsiteX3455" fmla="*/ 2644116 w 12191906"/>
              <a:gd name="connsiteY3455" fmla="*/ 105673 h 6857947"/>
              <a:gd name="connsiteX3456" fmla="*/ 2635124 w 12191906"/>
              <a:gd name="connsiteY3456" fmla="*/ 107349 h 6857947"/>
              <a:gd name="connsiteX3457" fmla="*/ 2637791 w 12191906"/>
              <a:gd name="connsiteY3457" fmla="*/ 121827 h 6857947"/>
              <a:gd name="connsiteX3458" fmla="*/ 2644116 w 12191906"/>
              <a:gd name="connsiteY3458" fmla="*/ 105673 h 6857947"/>
              <a:gd name="connsiteX3459" fmla="*/ 2436644 w 12191906"/>
              <a:gd name="connsiteY3459" fmla="*/ 99319 h 6857947"/>
              <a:gd name="connsiteX3460" fmla="*/ 2427805 w 12191906"/>
              <a:gd name="connsiteY3460" fmla="*/ 102291 h 6857947"/>
              <a:gd name="connsiteX3461" fmla="*/ 2435654 w 12191906"/>
              <a:gd name="connsiteY3461" fmla="*/ 144429 h 6857947"/>
              <a:gd name="connsiteX3462" fmla="*/ 2453256 w 12191906"/>
              <a:gd name="connsiteY3462" fmla="*/ 139781 h 6857947"/>
              <a:gd name="connsiteX3463" fmla="*/ 2436644 w 12191906"/>
              <a:gd name="connsiteY3463" fmla="*/ 99319 h 6857947"/>
              <a:gd name="connsiteX3464" fmla="*/ 3827254 w 12191906"/>
              <a:gd name="connsiteY3464" fmla="*/ 94167 h 6857947"/>
              <a:gd name="connsiteX3465" fmla="*/ 3835105 w 12191906"/>
              <a:gd name="connsiteY3465" fmla="*/ 105216 h 6857947"/>
              <a:gd name="connsiteX3466" fmla="*/ 3850651 w 12191906"/>
              <a:gd name="connsiteY3466" fmla="*/ 146364 h 6857947"/>
              <a:gd name="connsiteX3467" fmla="*/ 3848517 w 12191906"/>
              <a:gd name="connsiteY3467" fmla="*/ 151622 h 6857947"/>
              <a:gd name="connsiteX3468" fmla="*/ 3819328 w 12191906"/>
              <a:gd name="connsiteY3468" fmla="*/ 157261 h 6857947"/>
              <a:gd name="connsiteX3469" fmla="*/ 3827254 w 12191906"/>
              <a:gd name="connsiteY3469" fmla="*/ 94167 h 6857947"/>
              <a:gd name="connsiteX3470" fmla="*/ 3980578 w 12191906"/>
              <a:gd name="connsiteY3470" fmla="*/ 92948 h 6857947"/>
              <a:gd name="connsiteX3471" fmla="*/ 3965034 w 12191906"/>
              <a:gd name="connsiteY3471" fmla="*/ 133944 h 6857947"/>
              <a:gd name="connsiteX3472" fmla="*/ 3956422 w 12191906"/>
              <a:gd name="connsiteY3472" fmla="*/ 106435 h 6857947"/>
              <a:gd name="connsiteX3473" fmla="*/ 3980578 w 12191906"/>
              <a:gd name="connsiteY3473" fmla="*/ 92948 h 6857947"/>
              <a:gd name="connsiteX3474" fmla="*/ 2419804 w 12191906"/>
              <a:gd name="connsiteY3474" fmla="*/ 88803 h 6857947"/>
              <a:gd name="connsiteX3475" fmla="*/ 2417747 w 12191906"/>
              <a:gd name="connsiteY3475" fmla="*/ 93908 h 6857947"/>
              <a:gd name="connsiteX3476" fmla="*/ 2427577 w 12191906"/>
              <a:gd name="connsiteY3476" fmla="*/ 100995 h 6857947"/>
              <a:gd name="connsiteX3477" fmla="*/ 2427577 w 12191906"/>
              <a:gd name="connsiteY3477" fmla="*/ 101075 h 6857947"/>
              <a:gd name="connsiteX3478" fmla="*/ 2427576 w 12191906"/>
              <a:gd name="connsiteY3478" fmla="*/ 101071 h 6857947"/>
              <a:gd name="connsiteX3479" fmla="*/ 2427044 w 12191906"/>
              <a:gd name="connsiteY3479" fmla="*/ 102519 h 6857947"/>
              <a:gd name="connsiteX3480" fmla="*/ 2427805 w 12191906"/>
              <a:gd name="connsiteY3480" fmla="*/ 102214 h 6857947"/>
              <a:gd name="connsiteX3481" fmla="*/ 2427587 w 12191906"/>
              <a:gd name="connsiteY3481" fmla="*/ 101123 h 6857947"/>
              <a:gd name="connsiteX3482" fmla="*/ 2428263 w 12191906"/>
              <a:gd name="connsiteY3482" fmla="*/ 99471 h 6857947"/>
              <a:gd name="connsiteX3483" fmla="*/ 2419804 w 12191906"/>
              <a:gd name="connsiteY3483" fmla="*/ 88803 h 6857947"/>
              <a:gd name="connsiteX3484" fmla="*/ 3184381 w 12191906"/>
              <a:gd name="connsiteY3484" fmla="*/ 85348 h 6857947"/>
              <a:gd name="connsiteX3485" fmla="*/ 3175316 w 12191906"/>
              <a:gd name="connsiteY3485" fmla="*/ 87036 h 6857947"/>
              <a:gd name="connsiteX3486" fmla="*/ 3176208 w 12191906"/>
              <a:gd name="connsiteY3486" fmla="*/ 91830 h 6857947"/>
              <a:gd name="connsiteX3487" fmla="*/ 3185273 w 12191906"/>
              <a:gd name="connsiteY3487" fmla="*/ 90143 h 6857947"/>
              <a:gd name="connsiteX3488" fmla="*/ 3184381 w 12191906"/>
              <a:gd name="connsiteY3488" fmla="*/ 85348 h 6857947"/>
              <a:gd name="connsiteX3489" fmla="*/ 3707283 w 12191906"/>
              <a:gd name="connsiteY3489" fmla="*/ 73450 h 6857947"/>
              <a:gd name="connsiteX3490" fmla="*/ 3714492 w 12191906"/>
              <a:gd name="connsiteY3490" fmla="*/ 112150 h 6857947"/>
              <a:gd name="connsiteX3491" fmla="*/ 3687368 w 12191906"/>
              <a:gd name="connsiteY3491" fmla="*/ 154365 h 6857947"/>
              <a:gd name="connsiteX3492" fmla="*/ 3745271 w 12191906"/>
              <a:gd name="connsiteY3492" fmla="*/ 126171 h 6857947"/>
              <a:gd name="connsiteX3493" fmla="*/ 3737423 w 12191906"/>
              <a:gd name="connsiteY3493" fmla="*/ 83956 h 6857947"/>
              <a:gd name="connsiteX3494" fmla="*/ 3755555 w 12191906"/>
              <a:gd name="connsiteY3494" fmla="*/ 80604 h 6857947"/>
              <a:gd name="connsiteX3495" fmla="*/ 3763327 w 12191906"/>
              <a:gd name="connsiteY3495" fmla="*/ 122666 h 6857947"/>
              <a:gd name="connsiteX3496" fmla="*/ 3763937 w 12191906"/>
              <a:gd name="connsiteY3496" fmla="*/ 121218 h 6857947"/>
              <a:gd name="connsiteX3497" fmla="*/ 3773230 w 12191906"/>
              <a:gd name="connsiteY3497" fmla="*/ 129981 h 6857947"/>
              <a:gd name="connsiteX3498" fmla="*/ 3771251 w 12191906"/>
              <a:gd name="connsiteY3498" fmla="*/ 135087 h 6857947"/>
              <a:gd name="connsiteX3499" fmla="*/ 3762717 w 12191906"/>
              <a:gd name="connsiteY3499" fmla="*/ 124419 h 6857947"/>
              <a:gd name="connsiteX3500" fmla="*/ 3763327 w 12191906"/>
              <a:gd name="connsiteY3500" fmla="*/ 122971 h 6857947"/>
              <a:gd name="connsiteX3501" fmla="*/ 3745271 w 12191906"/>
              <a:gd name="connsiteY3501" fmla="*/ 126324 h 6857947"/>
              <a:gd name="connsiteX3502" fmla="*/ 3730033 w 12191906"/>
              <a:gd name="connsiteY3502" fmla="*/ 203438 h 6857947"/>
              <a:gd name="connsiteX3503" fmla="*/ 3744127 w 12191906"/>
              <a:gd name="connsiteY3503" fmla="*/ 226298 h 6857947"/>
              <a:gd name="connsiteX3504" fmla="*/ 3728357 w 12191906"/>
              <a:gd name="connsiteY3504" fmla="*/ 239784 h 6857947"/>
              <a:gd name="connsiteX3505" fmla="*/ 3745271 w 12191906"/>
              <a:gd name="connsiteY3505" fmla="*/ 259596 h 6857947"/>
              <a:gd name="connsiteX3506" fmla="*/ 3793038 w 12191906"/>
              <a:gd name="connsiteY3506" fmla="*/ 250682 h 6857947"/>
              <a:gd name="connsiteX3507" fmla="*/ 3779554 w 12191906"/>
              <a:gd name="connsiteY3507" fmla="*/ 209991 h 6857947"/>
              <a:gd name="connsiteX3508" fmla="*/ 3778944 w 12191906"/>
              <a:gd name="connsiteY3508" fmla="*/ 211515 h 6857947"/>
              <a:gd name="connsiteX3509" fmla="*/ 3769651 w 12191906"/>
              <a:gd name="connsiteY3509" fmla="*/ 202828 h 6857947"/>
              <a:gd name="connsiteX3510" fmla="*/ 3771630 w 12191906"/>
              <a:gd name="connsiteY3510" fmla="*/ 197723 h 6857947"/>
              <a:gd name="connsiteX3511" fmla="*/ 3780163 w 12191906"/>
              <a:gd name="connsiteY3511" fmla="*/ 208391 h 6857947"/>
              <a:gd name="connsiteX3512" fmla="*/ 3779630 w 12191906"/>
              <a:gd name="connsiteY3512" fmla="*/ 209762 h 6857947"/>
              <a:gd name="connsiteX3513" fmla="*/ 3800886 w 12191906"/>
              <a:gd name="connsiteY3513" fmla="*/ 196123 h 6857947"/>
              <a:gd name="connsiteX3514" fmla="*/ 3778030 w 12191906"/>
              <a:gd name="connsiteY3514" fmla="*/ 286038 h 6857947"/>
              <a:gd name="connsiteX3515" fmla="*/ 3778030 w 12191906"/>
              <a:gd name="connsiteY3515" fmla="*/ 308669 h 6857947"/>
              <a:gd name="connsiteX3516" fmla="*/ 3769345 w 12191906"/>
              <a:gd name="connsiteY3516" fmla="*/ 331758 h 6857947"/>
              <a:gd name="connsiteX3517" fmla="*/ 3738261 w 12191906"/>
              <a:gd name="connsiteY3517" fmla="*/ 337549 h 6857947"/>
              <a:gd name="connsiteX3518" fmla="*/ 3731403 w 12191906"/>
              <a:gd name="connsiteY3518" fmla="*/ 279408 h 6857947"/>
              <a:gd name="connsiteX3519" fmla="*/ 3714110 w 12191906"/>
              <a:gd name="connsiteY3519" fmla="*/ 259292 h 6857947"/>
              <a:gd name="connsiteX3520" fmla="*/ 3719976 w 12191906"/>
              <a:gd name="connsiteY3520" fmla="*/ 241385 h 6857947"/>
              <a:gd name="connsiteX3521" fmla="*/ 3701234 w 12191906"/>
              <a:gd name="connsiteY3521" fmla="*/ 234679 h 6857947"/>
              <a:gd name="connsiteX3522" fmla="*/ 3708778 w 12191906"/>
              <a:gd name="connsiteY3522" fmla="*/ 173263 h 6857947"/>
              <a:gd name="connsiteX3523" fmla="*/ 3676398 w 12191906"/>
              <a:gd name="connsiteY3523" fmla="*/ 201609 h 6857947"/>
              <a:gd name="connsiteX3524" fmla="*/ 3667713 w 12191906"/>
              <a:gd name="connsiteY3524" fmla="*/ 154822 h 6857947"/>
              <a:gd name="connsiteX3525" fmla="*/ 3677388 w 12191906"/>
              <a:gd name="connsiteY3525" fmla="*/ 79003 h 6857947"/>
              <a:gd name="connsiteX3526" fmla="*/ 3707283 w 12191906"/>
              <a:gd name="connsiteY3526" fmla="*/ 73450 h 6857947"/>
              <a:gd name="connsiteX3527" fmla="*/ 3707322 w 12191906"/>
              <a:gd name="connsiteY3527" fmla="*/ 73164 h 6857947"/>
              <a:gd name="connsiteX3528" fmla="*/ 3707330 w 12191906"/>
              <a:gd name="connsiteY3528" fmla="*/ 73441 h 6857947"/>
              <a:gd name="connsiteX3529" fmla="*/ 3707283 w 12191906"/>
              <a:gd name="connsiteY3529" fmla="*/ 73450 h 6857947"/>
              <a:gd name="connsiteX3530" fmla="*/ 3707254 w 12191906"/>
              <a:gd name="connsiteY3530" fmla="*/ 73288 h 6857947"/>
              <a:gd name="connsiteX3531" fmla="*/ 3707322 w 12191906"/>
              <a:gd name="connsiteY3531" fmla="*/ 73164 h 6857947"/>
              <a:gd name="connsiteX3532" fmla="*/ 2449753 w 12191906"/>
              <a:gd name="connsiteY3532" fmla="*/ 70135 h 6857947"/>
              <a:gd name="connsiteX3533" fmla="*/ 2451048 w 12191906"/>
              <a:gd name="connsiteY3533" fmla="*/ 80803 h 6857947"/>
              <a:gd name="connsiteX3534" fmla="*/ 2452039 w 12191906"/>
              <a:gd name="connsiteY3534" fmla="*/ 81336 h 6857947"/>
              <a:gd name="connsiteX3535" fmla="*/ 2452115 w 12191906"/>
              <a:gd name="connsiteY3535" fmla="*/ 81108 h 6857947"/>
              <a:gd name="connsiteX3536" fmla="*/ 2449753 w 12191906"/>
              <a:gd name="connsiteY3536" fmla="*/ 70135 h 6857947"/>
              <a:gd name="connsiteX3537" fmla="*/ 2431159 w 12191906"/>
              <a:gd name="connsiteY3537" fmla="*/ 70058 h 6857947"/>
              <a:gd name="connsiteX3538" fmla="*/ 2436569 w 12191906"/>
              <a:gd name="connsiteY3538" fmla="*/ 99244 h 6857947"/>
              <a:gd name="connsiteX3539" fmla="*/ 2451047 w 12191906"/>
              <a:gd name="connsiteY3539" fmla="*/ 80802 h 6857947"/>
              <a:gd name="connsiteX3540" fmla="*/ 2431159 w 12191906"/>
              <a:gd name="connsiteY3540" fmla="*/ 70058 h 6857947"/>
              <a:gd name="connsiteX3541" fmla="*/ 2697197 w 12191906"/>
              <a:gd name="connsiteY3541" fmla="*/ 67251 h 6857947"/>
              <a:gd name="connsiteX3542" fmla="*/ 2695212 w 12191906"/>
              <a:gd name="connsiteY3542" fmla="*/ 72356 h 6857947"/>
              <a:gd name="connsiteX3543" fmla="*/ 2705575 w 12191906"/>
              <a:gd name="connsiteY3543" fmla="*/ 77767 h 6857947"/>
              <a:gd name="connsiteX3544" fmla="*/ 2704281 w 12191906"/>
              <a:gd name="connsiteY3544" fmla="*/ 80891 h 6857947"/>
              <a:gd name="connsiteX3545" fmla="*/ 2712814 w 12191906"/>
              <a:gd name="connsiteY3545" fmla="*/ 91559 h 6857947"/>
              <a:gd name="connsiteX3546" fmla="*/ 2714872 w 12191906"/>
              <a:gd name="connsiteY3546" fmla="*/ 86453 h 6857947"/>
              <a:gd name="connsiteX3547" fmla="*/ 2704509 w 12191906"/>
              <a:gd name="connsiteY3547" fmla="*/ 81043 h 6857947"/>
              <a:gd name="connsiteX3548" fmla="*/ 2705728 w 12191906"/>
              <a:gd name="connsiteY3548" fmla="*/ 77919 h 6857947"/>
              <a:gd name="connsiteX3549" fmla="*/ 2697197 w 12191906"/>
              <a:gd name="connsiteY3549" fmla="*/ 67251 h 6857947"/>
              <a:gd name="connsiteX3550" fmla="*/ 2466669 w 12191906"/>
              <a:gd name="connsiteY3550" fmla="*/ 64573 h 6857947"/>
              <a:gd name="connsiteX3551" fmla="*/ 2452191 w 12191906"/>
              <a:gd name="connsiteY3551" fmla="*/ 81108 h 6857947"/>
              <a:gd name="connsiteX3552" fmla="*/ 2452496 w 12191906"/>
              <a:gd name="connsiteY3552" fmla="*/ 82556 h 6857947"/>
              <a:gd name="connsiteX3553" fmla="*/ 2469184 w 12191906"/>
              <a:gd name="connsiteY3553" fmla="*/ 73793 h 6857947"/>
              <a:gd name="connsiteX3554" fmla="*/ 2466669 w 12191906"/>
              <a:gd name="connsiteY3554" fmla="*/ 64573 h 6857947"/>
              <a:gd name="connsiteX3555" fmla="*/ 2601694 w 12191906"/>
              <a:gd name="connsiteY3555" fmla="*/ 62419 h 6857947"/>
              <a:gd name="connsiteX3556" fmla="*/ 2595204 w 12191906"/>
              <a:gd name="connsiteY3556" fmla="*/ 66698 h 6857947"/>
              <a:gd name="connsiteX3557" fmla="*/ 2592688 w 12191906"/>
              <a:gd name="connsiteY3557" fmla="*/ 86586 h 6857947"/>
              <a:gd name="connsiteX3558" fmla="*/ 2610062 w 12191906"/>
              <a:gd name="connsiteY3558" fmla="*/ 78814 h 6857947"/>
              <a:gd name="connsiteX3559" fmla="*/ 2601694 w 12191906"/>
              <a:gd name="connsiteY3559" fmla="*/ 62419 h 6857947"/>
              <a:gd name="connsiteX3560" fmla="*/ 2582860 w 12191906"/>
              <a:gd name="connsiteY3560" fmla="*/ 58470 h 6857947"/>
              <a:gd name="connsiteX3561" fmla="*/ 2580879 w 12191906"/>
              <a:gd name="connsiteY3561" fmla="*/ 63575 h 6857947"/>
              <a:gd name="connsiteX3562" fmla="*/ 2586289 w 12191906"/>
              <a:gd name="connsiteY3562" fmla="*/ 62737 h 6857947"/>
              <a:gd name="connsiteX3563" fmla="*/ 2582860 w 12191906"/>
              <a:gd name="connsiteY3563" fmla="*/ 58470 h 6857947"/>
              <a:gd name="connsiteX3564" fmla="*/ 3373229 w 12191906"/>
              <a:gd name="connsiteY3564" fmla="*/ 50709 h 6857947"/>
              <a:gd name="connsiteX3565" fmla="*/ 3366980 w 12191906"/>
              <a:gd name="connsiteY3565" fmla="*/ 51623 h 6857947"/>
              <a:gd name="connsiteX3566" fmla="*/ 3371095 w 12191906"/>
              <a:gd name="connsiteY3566" fmla="*/ 96123 h 6857947"/>
              <a:gd name="connsiteX3567" fmla="*/ 3337797 w 12191906"/>
              <a:gd name="connsiteY3567" fmla="*/ 78445 h 6857947"/>
              <a:gd name="connsiteX3568" fmla="*/ 3330253 w 12191906"/>
              <a:gd name="connsiteY3568" fmla="*/ 116621 h 6857947"/>
              <a:gd name="connsiteX3569" fmla="*/ 3349683 w 12191906"/>
              <a:gd name="connsiteY3569" fmla="*/ 161884 h 6857947"/>
              <a:gd name="connsiteX3570" fmla="*/ 3330405 w 12191906"/>
              <a:gd name="connsiteY3570" fmla="*/ 199984 h 6857947"/>
              <a:gd name="connsiteX3571" fmla="*/ 3316992 w 12191906"/>
              <a:gd name="connsiteY3571" fmla="*/ 187716 h 6857947"/>
              <a:gd name="connsiteX3572" fmla="*/ 3348769 w 12191906"/>
              <a:gd name="connsiteY3572" fmla="*/ 243265 h 6857947"/>
              <a:gd name="connsiteX3573" fmla="*/ 3373687 w 12191906"/>
              <a:gd name="connsiteY3573" fmla="*/ 198688 h 6857947"/>
              <a:gd name="connsiteX3574" fmla="*/ 3381383 w 12191906"/>
              <a:gd name="connsiteY3574" fmla="*/ 104505 h 6857947"/>
              <a:gd name="connsiteX3575" fmla="*/ 3420170 w 12191906"/>
              <a:gd name="connsiteY3575" fmla="*/ 113802 h 6857947"/>
              <a:gd name="connsiteX3576" fmla="*/ 3373229 w 12191906"/>
              <a:gd name="connsiteY3576" fmla="*/ 50709 h 6857947"/>
              <a:gd name="connsiteX3577" fmla="*/ 2545753 w 12191906"/>
              <a:gd name="connsiteY3577" fmla="*/ 50546 h 6857947"/>
              <a:gd name="connsiteX3578" fmla="*/ 2534933 w 12191906"/>
              <a:gd name="connsiteY3578" fmla="*/ 68910 h 6857947"/>
              <a:gd name="connsiteX3579" fmla="*/ 2557564 w 12191906"/>
              <a:gd name="connsiteY3579" fmla="*/ 110211 h 6857947"/>
              <a:gd name="connsiteX3580" fmla="*/ 2556345 w 12191906"/>
              <a:gd name="connsiteY3580" fmla="*/ 85979 h 6857947"/>
              <a:gd name="connsiteX3581" fmla="*/ 2562060 w 12191906"/>
              <a:gd name="connsiteY3581" fmla="*/ 68301 h 6857947"/>
              <a:gd name="connsiteX3582" fmla="*/ 2545753 w 12191906"/>
              <a:gd name="connsiteY3582" fmla="*/ 50546 h 6857947"/>
              <a:gd name="connsiteX3583" fmla="*/ 3222333 w 12191906"/>
              <a:gd name="connsiteY3583" fmla="*/ 45708 h 6857947"/>
              <a:gd name="connsiteX3584" fmla="*/ 3214712 w 12191906"/>
              <a:gd name="connsiteY3584" fmla="*/ 48604 h 6857947"/>
              <a:gd name="connsiteX3585" fmla="*/ 3222637 w 12191906"/>
              <a:gd name="connsiteY3585" fmla="*/ 71692 h 6857947"/>
              <a:gd name="connsiteX3586" fmla="*/ 3226829 w 12191906"/>
              <a:gd name="connsiteY3586" fmla="*/ 69711 h 6857947"/>
              <a:gd name="connsiteX3587" fmla="*/ 3222333 w 12191906"/>
              <a:gd name="connsiteY3587" fmla="*/ 45708 h 6857947"/>
              <a:gd name="connsiteX3588" fmla="*/ 2490043 w 12191906"/>
              <a:gd name="connsiteY3588" fmla="*/ 31455 h 6857947"/>
              <a:gd name="connsiteX3589" fmla="*/ 2497053 w 12191906"/>
              <a:gd name="connsiteY3589" fmla="*/ 57439 h 6857947"/>
              <a:gd name="connsiteX3590" fmla="*/ 2502997 w 12191906"/>
              <a:gd name="connsiteY3590" fmla="*/ 55458 h 6857947"/>
              <a:gd name="connsiteX3591" fmla="*/ 2490043 w 12191906"/>
              <a:gd name="connsiteY3591" fmla="*/ 31455 h 6857947"/>
              <a:gd name="connsiteX3592" fmla="*/ 3133416 w 12191906"/>
              <a:gd name="connsiteY3592" fmla="*/ 29914 h 6857947"/>
              <a:gd name="connsiteX3593" fmla="*/ 3130418 w 12191906"/>
              <a:gd name="connsiteY3593" fmla="*/ 30470 h 6857947"/>
              <a:gd name="connsiteX3594" fmla="*/ 3133102 w 12191906"/>
              <a:gd name="connsiteY3594" fmla="*/ 44930 h 6857947"/>
              <a:gd name="connsiteX3595" fmla="*/ 3136094 w 12191906"/>
              <a:gd name="connsiteY3595" fmla="*/ 44373 h 6857947"/>
              <a:gd name="connsiteX3596" fmla="*/ 3133416 w 12191906"/>
              <a:gd name="connsiteY3596" fmla="*/ 29914 h 6857947"/>
              <a:gd name="connsiteX3597" fmla="*/ 2600311 w 12191906"/>
              <a:gd name="connsiteY3597" fmla="*/ 26161 h 6857947"/>
              <a:gd name="connsiteX3598" fmla="*/ 2586366 w 12191906"/>
              <a:gd name="connsiteY3598" fmla="*/ 62661 h 6857947"/>
              <a:gd name="connsiteX3599" fmla="*/ 2591471 w 12191906"/>
              <a:gd name="connsiteY3599" fmla="*/ 69062 h 6857947"/>
              <a:gd name="connsiteX3600" fmla="*/ 2590176 w 12191906"/>
              <a:gd name="connsiteY3600" fmla="*/ 72262 h 6857947"/>
              <a:gd name="connsiteX3601" fmla="*/ 2595205 w 12191906"/>
              <a:gd name="connsiteY3601" fmla="*/ 66623 h 6857947"/>
              <a:gd name="connsiteX3602" fmla="*/ 2600311 w 12191906"/>
              <a:gd name="connsiteY3602" fmla="*/ 26161 h 6857947"/>
              <a:gd name="connsiteX3603" fmla="*/ 3649275 w 12191906"/>
              <a:gd name="connsiteY3603" fmla="*/ 23682 h 6857947"/>
              <a:gd name="connsiteX3604" fmla="*/ 3666721 w 12191906"/>
              <a:gd name="connsiteY3604" fmla="*/ 62773 h 6857947"/>
              <a:gd name="connsiteX3605" fmla="*/ 3643257 w 12191906"/>
              <a:gd name="connsiteY3605" fmla="*/ 71002 h 6857947"/>
              <a:gd name="connsiteX3606" fmla="*/ 3635333 w 12191906"/>
              <a:gd name="connsiteY3606" fmla="*/ 28179 h 6857947"/>
              <a:gd name="connsiteX3607" fmla="*/ 3649275 w 12191906"/>
              <a:gd name="connsiteY3607" fmla="*/ 23682 h 6857947"/>
              <a:gd name="connsiteX3608" fmla="*/ 2458209 w 12191906"/>
              <a:gd name="connsiteY3608" fmla="*/ 22814 h 6857947"/>
              <a:gd name="connsiteX3609" fmla="*/ 2443198 w 12191906"/>
              <a:gd name="connsiteY3609" fmla="*/ 25633 h 6857947"/>
              <a:gd name="connsiteX3610" fmla="*/ 2446398 w 12191906"/>
              <a:gd name="connsiteY3610" fmla="*/ 38054 h 6857947"/>
              <a:gd name="connsiteX3611" fmla="*/ 2460191 w 12191906"/>
              <a:gd name="connsiteY3611" fmla="*/ 29596 h 6857947"/>
              <a:gd name="connsiteX3612" fmla="*/ 2458209 w 12191906"/>
              <a:gd name="connsiteY3612" fmla="*/ 22814 h 6857947"/>
              <a:gd name="connsiteX3613" fmla="*/ 2480063 w 12191906"/>
              <a:gd name="connsiteY3613" fmla="*/ 8977 h 6857947"/>
              <a:gd name="connsiteX3614" fmla="*/ 2464900 w 12191906"/>
              <a:gd name="connsiteY3614" fmla="*/ 23303 h 6857947"/>
              <a:gd name="connsiteX3615" fmla="*/ 2490045 w 12191906"/>
              <a:gd name="connsiteY3615" fmla="*/ 31532 h 6857947"/>
              <a:gd name="connsiteX3616" fmla="*/ 2485702 w 12191906"/>
              <a:gd name="connsiteY3616" fmla="*/ 15454 h 6857947"/>
              <a:gd name="connsiteX3617" fmla="*/ 2493931 w 12191906"/>
              <a:gd name="connsiteY3617" fmla="*/ 13473 h 6857947"/>
              <a:gd name="connsiteX3618" fmla="*/ 2480063 w 12191906"/>
              <a:gd name="connsiteY3618" fmla="*/ 8977 h 6857947"/>
              <a:gd name="connsiteX3619" fmla="*/ 2550928 w 12191906"/>
              <a:gd name="connsiteY3619" fmla="*/ 8075 h 6857947"/>
              <a:gd name="connsiteX3620" fmla="*/ 2541863 w 12191906"/>
              <a:gd name="connsiteY3620" fmla="*/ 9756 h 6857947"/>
              <a:gd name="connsiteX3621" fmla="*/ 2542752 w 12191906"/>
              <a:gd name="connsiteY3621" fmla="*/ 14551 h 6857947"/>
              <a:gd name="connsiteX3622" fmla="*/ 2551817 w 12191906"/>
              <a:gd name="connsiteY3622" fmla="*/ 12870 h 6857947"/>
              <a:gd name="connsiteX3623" fmla="*/ 2550928 w 12191906"/>
              <a:gd name="connsiteY3623" fmla="*/ 8075 h 6857947"/>
              <a:gd name="connsiteX3624" fmla="*/ 3366657 w 12191906"/>
              <a:gd name="connsiteY3624" fmla="*/ 6418 h 6857947"/>
              <a:gd name="connsiteX3625" fmla="*/ 3357592 w 12191906"/>
              <a:gd name="connsiteY3625" fmla="*/ 8106 h 6857947"/>
              <a:gd name="connsiteX3626" fmla="*/ 3358485 w 12191906"/>
              <a:gd name="connsiteY3626" fmla="*/ 12900 h 6857947"/>
              <a:gd name="connsiteX3627" fmla="*/ 3367549 w 12191906"/>
              <a:gd name="connsiteY3627" fmla="*/ 11213 h 6857947"/>
              <a:gd name="connsiteX3628" fmla="*/ 3366657 w 12191906"/>
              <a:gd name="connsiteY3628" fmla="*/ 6418 h 6857947"/>
              <a:gd name="connsiteX3629" fmla="*/ 2606171 w 12191906"/>
              <a:gd name="connsiteY3629" fmla="*/ 6310 h 6857947"/>
              <a:gd name="connsiteX3630" fmla="*/ 2600608 w 12191906"/>
              <a:gd name="connsiteY3630" fmla="*/ 17740 h 6857947"/>
              <a:gd name="connsiteX3631" fmla="*/ 2604342 w 12191906"/>
              <a:gd name="connsiteY3631" fmla="*/ 21779 h 6857947"/>
              <a:gd name="connsiteX3632" fmla="*/ 2607314 w 12191906"/>
              <a:gd name="connsiteY3632" fmla="*/ 7606 h 6857947"/>
              <a:gd name="connsiteX3633" fmla="*/ 2608455 w 12191906"/>
              <a:gd name="connsiteY3633" fmla="*/ 8747 h 6857947"/>
              <a:gd name="connsiteX3634" fmla="*/ 2607541 w 12191906"/>
              <a:gd name="connsiteY3634" fmla="*/ 6766 h 6857947"/>
              <a:gd name="connsiteX3635" fmla="*/ 2607259 w 12191906"/>
              <a:gd name="connsiteY3635" fmla="*/ 7471 h 6857947"/>
              <a:gd name="connsiteX3636" fmla="*/ 2606171 w 12191906"/>
              <a:gd name="connsiteY3636" fmla="*/ 6310 h 6857947"/>
              <a:gd name="connsiteX3637" fmla="*/ 2643429 w 12191906"/>
              <a:gd name="connsiteY3637" fmla="*/ 60 h 6857947"/>
              <a:gd name="connsiteX3638" fmla="*/ 2640381 w 12191906"/>
              <a:gd name="connsiteY3638" fmla="*/ 26501 h 6857947"/>
              <a:gd name="connsiteX3639" fmla="*/ 2651430 w 12191906"/>
              <a:gd name="connsiteY3639" fmla="*/ 38465 h 6857947"/>
              <a:gd name="connsiteX3640" fmla="*/ 2628494 w 12191906"/>
              <a:gd name="connsiteY3640" fmla="*/ 71763 h 6857947"/>
              <a:gd name="connsiteX3641" fmla="*/ 2632456 w 12191906"/>
              <a:gd name="connsiteY3641" fmla="*/ 92947 h 6857947"/>
              <a:gd name="connsiteX3642" fmla="*/ 2625827 w 12191906"/>
              <a:gd name="connsiteY3642" fmla="*/ 99119 h 6857947"/>
              <a:gd name="connsiteX3643" fmla="*/ 2635123 w 12191906"/>
              <a:gd name="connsiteY3643" fmla="*/ 107425 h 6857947"/>
              <a:gd name="connsiteX3644" fmla="*/ 2632456 w 12191906"/>
              <a:gd name="connsiteY3644" fmla="*/ 92947 h 6857947"/>
              <a:gd name="connsiteX3645" fmla="*/ 2644191 w 12191906"/>
              <a:gd name="connsiteY3645" fmla="*/ 105748 h 6857947"/>
              <a:gd name="connsiteX3646" fmla="*/ 2672538 w 12191906"/>
              <a:gd name="connsiteY3646" fmla="*/ 100491 h 6857947"/>
              <a:gd name="connsiteX3647" fmla="*/ 2698073 w 12191906"/>
              <a:gd name="connsiteY3647" fmla="*/ 60 h 6857947"/>
              <a:gd name="connsiteX3648" fmla="*/ 2643429 w 12191906"/>
              <a:gd name="connsiteY3648" fmla="*/ 60 h 6857947"/>
              <a:gd name="connsiteX3649" fmla="*/ 3933946 w 12191906"/>
              <a:gd name="connsiteY3649" fmla="*/ 0 h 6857947"/>
              <a:gd name="connsiteX3650" fmla="*/ 3946366 w 12191906"/>
              <a:gd name="connsiteY3650" fmla="*/ 0 h 6857947"/>
              <a:gd name="connsiteX3651" fmla="*/ 3948573 w 12191906"/>
              <a:gd name="connsiteY3651" fmla="*/ 72069 h 6857947"/>
              <a:gd name="connsiteX3652" fmla="*/ 3934636 w 12191906"/>
              <a:gd name="connsiteY3652" fmla="*/ 74660 h 6857947"/>
              <a:gd name="connsiteX3653" fmla="*/ 3928461 w 12191906"/>
              <a:gd name="connsiteY3653" fmla="*/ 34779 h 6857947"/>
              <a:gd name="connsiteX3654" fmla="*/ 3933946 w 12191906"/>
              <a:gd name="connsiteY3654" fmla="*/ 0 h 6857947"/>
              <a:gd name="connsiteX3655" fmla="*/ 3868701 w 12191906"/>
              <a:gd name="connsiteY3655" fmla="*/ 0 h 6857947"/>
              <a:gd name="connsiteX3656" fmla="*/ 3871917 w 12191906"/>
              <a:gd name="connsiteY3656" fmla="*/ 0 h 6857947"/>
              <a:gd name="connsiteX3657" fmla="*/ 3876182 w 12191906"/>
              <a:gd name="connsiteY3657" fmla="*/ 23149 h 6857947"/>
              <a:gd name="connsiteX3658" fmla="*/ 3840973 w 12191906"/>
              <a:gd name="connsiteY3658" fmla="*/ 34656 h 6857947"/>
              <a:gd name="connsiteX3659" fmla="*/ 3857415 w 12191906"/>
              <a:gd name="connsiteY3659" fmla="*/ 14120 h 6857947"/>
              <a:gd name="connsiteX3660" fmla="*/ 3868701 w 12191906"/>
              <a:gd name="connsiteY3660" fmla="*/ 0 h 6857947"/>
              <a:gd name="connsiteX3661" fmla="*/ 3616845 w 12191906"/>
              <a:gd name="connsiteY3661" fmla="*/ 0 h 6857947"/>
              <a:gd name="connsiteX3662" fmla="*/ 3727293 w 12191906"/>
              <a:gd name="connsiteY3662" fmla="*/ 0 h 6857947"/>
              <a:gd name="connsiteX3663" fmla="*/ 3735593 w 12191906"/>
              <a:gd name="connsiteY3663" fmla="*/ 22920 h 6857947"/>
              <a:gd name="connsiteX3664" fmla="*/ 3772315 w 12191906"/>
              <a:gd name="connsiteY3664" fmla="*/ 16062 h 6857947"/>
              <a:gd name="connsiteX3665" fmla="*/ 3762879 w 12191906"/>
              <a:gd name="connsiteY3665" fmla="*/ 0 h 6857947"/>
              <a:gd name="connsiteX3666" fmla="*/ 3801722 w 12191906"/>
              <a:gd name="connsiteY3666" fmla="*/ 0 h 6857947"/>
              <a:gd name="connsiteX3667" fmla="*/ 3798735 w 12191906"/>
              <a:gd name="connsiteY3667" fmla="*/ 20854 h 6857947"/>
              <a:gd name="connsiteX3668" fmla="*/ 3784202 w 12191906"/>
              <a:gd name="connsiteY3668" fmla="*/ 30465 h 6857947"/>
              <a:gd name="connsiteX3669" fmla="*/ 3782372 w 12191906"/>
              <a:gd name="connsiteY3669" fmla="*/ 128610 h 6857947"/>
              <a:gd name="connsiteX3670" fmla="*/ 3784658 w 12191906"/>
              <a:gd name="connsiteY3670" fmla="*/ 99882 h 6857947"/>
              <a:gd name="connsiteX3671" fmla="*/ 3775821 w 12191906"/>
              <a:gd name="connsiteY3671" fmla="*/ 61020 h 6857947"/>
              <a:gd name="connsiteX3672" fmla="*/ 3771783 w 12191906"/>
              <a:gd name="connsiteY3672" fmla="*/ 29093 h 6857947"/>
              <a:gd name="connsiteX3673" fmla="*/ 3741461 w 12191906"/>
              <a:gd name="connsiteY3673" fmla="*/ 55305 h 6857947"/>
              <a:gd name="connsiteX3674" fmla="*/ 3735441 w 12191906"/>
              <a:gd name="connsiteY3674" fmla="*/ 23073 h 6857947"/>
              <a:gd name="connsiteX3675" fmla="*/ 3707322 w 12191906"/>
              <a:gd name="connsiteY3675" fmla="*/ 73164 h 6857947"/>
              <a:gd name="connsiteX3676" fmla="*/ 3706634 w 12191906"/>
              <a:gd name="connsiteY3676" fmla="*/ 43409 h 6857947"/>
              <a:gd name="connsiteX3677" fmla="*/ 3714796 w 12191906"/>
              <a:gd name="connsiteY3677" fmla="*/ 19721 h 6857947"/>
              <a:gd name="connsiteX3678" fmla="*/ 3703596 w 12191906"/>
              <a:gd name="connsiteY3678" fmla="*/ 2423 h 6857947"/>
              <a:gd name="connsiteX3679" fmla="*/ 3704206 w 12191906"/>
              <a:gd name="connsiteY3679" fmla="*/ 290 h 6857947"/>
              <a:gd name="connsiteX3680" fmla="*/ 3673806 w 12191906"/>
              <a:gd name="connsiteY3680" fmla="*/ 290 h 6857947"/>
              <a:gd name="connsiteX3681" fmla="*/ 3671065 w 12191906"/>
              <a:gd name="connsiteY3681" fmla="*/ 36561 h 6857947"/>
              <a:gd name="connsiteX3682" fmla="*/ 3651257 w 12191906"/>
              <a:gd name="connsiteY3682" fmla="*/ 23911 h 6857947"/>
              <a:gd name="connsiteX3683" fmla="*/ 3651789 w 12191906"/>
              <a:gd name="connsiteY3683" fmla="*/ 290 h 6857947"/>
              <a:gd name="connsiteX3684" fmla="*/ 3618723 w 12191906"/>
              <a:gd name="connsiteY3684" fmla="*/ 290 h 6857947"/>
              <a:gd name="connsiteX3685" fmla="*/ 3623447 w 12191906"/>
              <a:gd name="connsiteY3685" fmla="*/ 25588 h 6857947"/>
              <a:gd name="connsiteX3686" fmla="*/ 3600592 w 12191906"/>
              <a:gd name="connsiteY3686" fmla="*/ 35189 h 6857947"/>
              <a:gd name="connsiteX3687" fmla="*/ 3600212 w 12191906"/>
              <a:gd name="connsiteY3687" fmla="*/ 89214 h 6857947"/>
              <a:gd name="connsiteX3688" fmla="*/ 3610192 w 12191906"/>
              <a:gd name="connsiteY3688" fmla="*/ 106359 h 6857947"/>
              <a:gd name="connsiteX3689" fmla="*/ 3610802 w 12191906"/>
              <a:gd name="connsiteY3689" fmla="*/ 104759 h 6857947"/>
              <a:gd name="connsiteX3690" fmla="*/ 3620095 w 12191906"/>
              <a:gd name="connsiteY3690" fmla="*/ 113446 h 6857947"/>
              <a:gd name="connsiteX3691" fmla="*/ 3618116 w 12191906"/>
              <a:gd name="connsiteY3691" fmla="*/ 118551 h 6857947"/>
              <a:gd name="connsiteX3692" fmla="*/ 3609582 w 12191906"/>
              <a:gd name="connsiteY3692" fmla="*/ 107883 h 6857947"/>
              <a:gd name="connsiteX3693" fmla="*/ 3610040 w 12191906"/>
              <a:gd name="connsiteY3693" fmla="*/ 106816 h 6857947"/>
              <a:gd name="connsiteX3694" fmla="*/ 3603640 w 12191906"/>
              <a:gd name="connsiteY3694" fmla="*/ 118246 h 6857947"/>
              <a:gd name="connsiteX3695" fmla="*/ 3619944 w 12191906"/>
              <a:gd name="connsiteY3695" fmla="*/ 164881 h 6857947"/>
              <a:gd name="connsiteX3696" fmla="*/ 3620095 w 12191906"/>
              <a:gd name="connsiteY3696" fmla="*/ 209305 h 6857947"/>
              <a:gd name="connsiteX3697" fmla="*/ 3620705 w 12191906"/>
              <a:gd name="connsiteY3697" fmla="*/ 207858 h 6857947"/>
              <a:gd name="connsiteX3698" fmla="*/ 3629999 w 12191906"/>
              <a:gd name="connsiteY3698" fmla="*/ 216544 h 6857947"/>
              <a:gd name="connsiteX3699" fmla="*/ 3628019 w 12191906"/>
              <a:gd name="connsiteY3699" fmla="*/ 221650 h 6857947"/>
              <a:gd name="connsiteX3700" fmla="*/ 3619486 w 12191906"/>
              <a:gd name="connsiteY3700" fmla="*/ 210982 h 6857947"/>
              <a:gd name="connsiteX3701" fmla="*/ 3620095 w 12191906"/>
              <a:gd name="connsiteY3701" fmla="*/ 209458 h 6857947"/>
              <a:gd name="connsiteX3702" fmla="*/ 3590078 w 12191906"/>
              <a:gd name="connsiteY3702" fmla="*/ 215020 h 6857947"/>
              <a:gd name="connsiteX3703" fmla="*/ 3582382 w 12191906"/>
              <a:gd name="connsiteY3703" fmla="*/ 259215 h 6857947"/>
              <a:gd name="connsiteX3704" fmla="*/ 3622991 w 12191906"/>
              <a:gd name="connsiteY3704" fmla="*/ 232775 h 6857947"/>
              <a:gd name="connsiteX3705" fmla="*/ 3604172 w 12191906"/>
              <a:gd name="connsiteY3705" fmla="*/ 347531 h 6857947"/>
              <a:gd name="connsiteX3706" fmla="*/ 3579488 w 12191906"/>
              <a:gd name="connsiteY3706" fmla="*/ 350274 h 6857947"/>
              <a:gd name="connsiteX3707" fmla="*/ 3578878 w 12191906"/>
              <a:gd name="connsiteY3707" fmla="*/ 326119 h 6857947"/>
              <a:gd name="connsiteX3708" fmla="*/ 3601354 w 12191906"/>
              <a:gd name="connsiteY3708" fmla="*/ 293886 h 6857947"/>
              <a:gd name="connsiteX3709" fmla="*/ 3581850 w 12191906"/>
              <a:gd name="connsiteY3709" fmla="*/ 261501 h 6857947"/>
              <a:gd name="connsiteX3710" fmla="*/ 3562879 w 12191906"/>
              <a:gd name="connsiteY3710" fmla="*/ 265007 h 6857947"/>
              <a:gd name="connsiteX3711" fmla="*/ 3498638 w 12191906"/>
              <a:gd name="connsiteY3711" fmla="*/ 190713 h 6857947"/>
              <a:gd name="connsiteX3712" fmla="*/ 3511289 w 12191906"/>
              <a:gd name="connsiteY3712" fmla="*/ 176692 h 6857947"/>
              <a:gd name="connsiteX3713" fmla="*/ 3477146 w 12191906"/>
              <a:gd name="connsiteY3713" fmla="*/ 140649 h 6857947"/>
              <a:gd name="connsiteX3714" fmla="*/ 3498334 w 12191906"/>
              <a:gd name="connsiteY3714" fmla="*/ 106588 h 6857947"/>
              <a:gd name="connsiteX3715" fmla="*/ 3485454 w 12191906"/>
              <a:gd name="connsiteY3715" fmla="*/ 91272 h 6857947"/>
              <a:gd name="connsiteX3716" fmla="*/ 3526455 w 12191906"/>
              <a:gd name="connsiteY3716" fmla="*/ 104378 h 6857947"/>
              <a:gd name="connsiteX3717" fmla="*/ 3518148 w 12191906"/>
              <a:gd name="connsiteY3717" fmla="*/ 170520 h 6857947"/>
              <a:gd name="connsiteX3718" fmla="*/ 3543833 w 12191906"/>
              <a:gd name="connsiteY3718" fmla="*/ 156423 h 6857947"/>
              <a:gd name="connsiteX3719" fmla="*/ 3546805 w 12191906"/>
              <a:gd name="connsiteY3719" fmla="*/ 118246 h 6857947"/>
              <a:gd name="connsiteX3720" fmla="*/ 3546195 w 12191906"/>
              <a:gd name="connsiteY3720" fmla="*/ 119770 h 6857947"/>
              <a:gd name="connsiteX3721" fmla="*/ 3536897 w 12191906"/>
              <a:gd name="connsiteY3721" fmla="*/ 111007 h 6857947"/>
              <a:gd name="connsiteX3722" fmla="*/ 3538880 w 12191906"/>
              <a:gd name="connsiteY3722" fmla="*/ 105902 h 6857947"/>
              <a:gd name="connsiteX3723" fmla="*/ 3547413 w 12191906"/>
              <a:gd name="connsiteY3723" fmla="*/ 116570 h 6857947"/>
              <a:gd name="connsiteX3724" fmla="*/ 3546881 w 12191906"/>
              <a:gd name="connsiteY3724" fmla="*/ 118018 h 6857947"/>
              <a:gd name="connsiteX3725" fmla="*/ 3547489 w 12191906"/>
              <a:gd name="connsiteY3725" fmla="*/ 79232 h 6857947"/>
              <a:gd name="connsiteX3726" fmla="*/ 3531029 w 12191906"/>
              <a:gd name="connsiteY3726" fmla="*/ 43648 h 6857947"/>
              <a:gd name="connsiteX3727" fmla="*/ 3546146 w 12191906"/>
              <a:gd name="connsiteY3727" fmla="*/ 13189 h 6857947"/>
              <a:gd name="connsiteX3728" fmla="*/ 3557024 w 12191906"/>
              <a:gd name="connsiteY3728" fmla="*/ 20174 h 6857947"/>
              <a:gd name="connsiteX3729" fmla="*/ 3555323 w 12191906"/>
              <a:gd name="connsiteY3729" fmla="*/ 52556 h 6857947"/>
              <a:gd name="connsiteX3730" fmla="*/ 3587550 w 12191906"/>
              <a:gd name="connsiteY3730" fmla="*/ 5465 h 6857947"/>
              <a:gd name="connsiteX3731" fmla="*/ 3616845 w 12191906"/>
              <a:gd name="connsiteY3731" fmla="*/ 0 h 6857947"/>
              <a:gd name="connsiteX3732" fmla="*/ 3540755 w 12191906"/>
              <a:gd name="connsiteY3732" fmla="*/ 0 h 6857947"/>
              <a:gd name="connsiteX3733" fmla="*/ 3543669 w 12191906"/>
              <a:gd name="connsiteY3733" fmla="*/ 0 h 6857947"/>
              <a:gd name="connsiteX3734" fmla="*/ 3546094 w 12191906"/>
              <a:gd name="connsiteY3734" fmla="*/ 13110 h 6857947"/>
              <a:gd name="connsiteX3735" fmla="*/ 3529579 w 12191906"/>
              <a:gd name="connsiteY3735" fmla="*/ 16216 h 6857947"/>
              <a:gd name="connsiteX3736" fmla="*/ 3527217 w 12191906"/>
              <a:gd name="connsiteY3736" fmla="*/ 6767 h 6857947"/>
              <a:gd name="connsiteX3737" fmla="*/ 3540755 w 12191906"/>
              <a:gd name="connsiteY3737" fmla="*/ 0 h 6857947"/>
              <a:gd name="connsiteX3738" fmla="*/ 0 w 12191906"/>
              <a:gd name="connsiteY3738" fmla="*/ 0 h 6857947"/>
              <a:gd name="connsiteX3739" fmla="*/ 2471998 w 12191906"/>
              <a:gd name="connsiteY3739" fmla="*/ 0 h 6857947"/>
              <a:gd name="connsiteX3740" fmla="*/ 2480062 w 12191906"/>
              <a:gd name="connsiteY3740" fmla="*/ 8900 h 6857947"/>
              <a:gd name="connsiteX3741" fmla="*/ 2485540 w 12191906"/>
              <a:gd name="connsiteY3741" fmla="*/ 0 h 6857947"/>
              <a:gd name="connsiteX3742" fmla="*/ 2604575 w 12191906"/>
              <a:gd name="connsiteY3742" fmla="*/ 0 h 6857947"/>
              <a:gd name="connsiteX3743" fmla="*/ 2607540 w 12191906"/>
              <a:gd name="connsiteY3743" fmla="*/ 6766 h 6857947"/>
              <a:gd name="connsiteX3744" fmla="*/ 2609820 w 12191906"/>
              <a:gd name="connsiteY3744" fmla="*/ 0 h 6857947"/>
              <a:gd name="connsiteX3745" fmla="*/ 2750951 w 12191906"/>
              <a:gd name="connsiteY3745" fmla="*/ 0 h 6857947"/>
              <a:gd name="connsiteX3746" fmla="*/ 2763894 w 12191906"/>
              <a:gd name="connsiteY3746" fmla="*/ 25811 h 6857947"/>
              <a:gd name="connsiteX3747" fmla="*/ 2767247 w 12191906"/>
              <a:gd name="connsiteY3747" fmla="*/ 19867 h 6857947"/>
              <a:gd name="connsiteX3748" fmla="*/ 2763593 w 12191906"/>
              <a:gd name="connsiteY3748" fmla="*/ 0 h 6857947"/>
              <a:gd name="connsiteX3749" fmla="*/ 2942041 w 12191906"/>
              <a:gd name="connsiteY3749" fmla="*/ 0 h 6857947"/>
              <a:gd name="connsiteX3750" fmla="*/ 2935040 w 12191906"/>
              <a:gd name="connsiteY3750" fmla="*/ 15676 h 6857947"/>
              <a:gd name="connsiteX3751" fmla="*/ 2964605 w 12191906"/>
              <a:gd name="connsiteY3751" fmla="*/ 35488 h 6857947"/>
              <a:gd name="connsiteX3752" fmla="*/ 2966510 w 12191906"/>
              <a:gd name="connsiteY3752" fmla="*/ 0 h 6857947"/>
              <a:gd name="connsiteX3753" fmla="*/ 3302438 w 12191906"/>
              <a:gd name="connsiteY3753" fmla="*/ 0 h 6857947"/>
              <a:gd name="connsiteX3754" fmla="*/ 3301867 w 12191906"/>
              <a:gd name="connsiteY3754" fmla="*/ 1427 h 6857947"/>
              <a:gd name="connsiteX3755" fmla="*/ 3268951 w 12191906"/>
              <a:gd name="connsiteY3755" fmla="*/ 7523 h 6857947"/>
              <a:gd name="connsiteX3756" fmla="*/ 3290136 w 12191906"/>
              <a:gd name="connsiteY3756" fmla="*/ 30612 h 6857947"/>
              <a:gd name="connsiteX3757" fmla="*/ 3307314 w 12191906"/>
              <a:gd name="connsiteY3757" fmla="*/ 12486 h 6857947"/>
              <a:gd name="connsiteX3758" fmla="*/ 3316652 w 12191906"/>
              <a:gd name="connsiteY3758" fmla="*/ 0 h 6857947"/>
              <a:gd name="connsiteX3759" fmla="*/ 3415188 w 12191906"/>
              <a:gd name="connsiteY3759" fmla="*/ 0 h 6857947"/>
              <a:gd name="connsiteX3760" fmla="*/ 3417955 w 12191906"/>
              <a:gd name="connsiteY3760" fmla="*/ 13210 h 6857947"/>
              <a:gd name="connsiteX3761" fmla="*/ 3419070 w 12191906"/>
              <a:gd name="connsiteY3761" fmla="*/ 18725 h 6857947"/>
              <a:gd name="connsiteX3762" fmla="*/ 3407867 w 12191906"/>
              <a:gd name="connsiteY3762" fmla="*/ 9276 h 6857947"/>
              <a:gd name="connsiteX3763" fmla="*/ 3409011 w 12191906"/>
              <a:gd name="connsiteY3763" fmla="*/ 81208 h 6857947"/>
              <a:gd name="connsiteX3764" fmla="*/ 3415412 w 12191906"/>
              <a:gd name="connsiteY3764" fmla="*/ 84638 h 6857947"/>
              <a:gd name="connsiteX3765" fmla="*/ 3430348 w 12191906"/>
              <a:gd name="connsiteY3765" fmla="*/ 33965 h 6857947"/>
              <a:gd name="connsiteX3766" fmla="*/ 3452539 w 12191906"/>
              <a:gd name="connsiteY3766" fmla="*/ 24516 h 6857947"/>
              <a:gd name="connsiteX3767" fmla="*/ 3462723 w 12191906"/>
              <a:gd name="connsiteY3767" fmla="*/ 0 h 6857947"/>
              <a:gd name="connsiteX3768" fmla="*/ 3494530 w 12191906"/>
              <a:gd name="connsiteY3768" fmla="*/ 0 h 6857947"/>
              <a:gd name="connsiteX3769" fmla="*/ 3501230 w 12191906"/>
              <a:gd name="connsiteY3769" fmla="*/ 15225 h 6857947"/>
              <a:gd name="connsiteX3770" fmla="*/ 3445751 w 12191906"/>
              <a:gd name="connsiteY3770" fmla="*/ 64830 h 6857947"/>
              <a:gd name="connsiteX3771" fmla="*/ 3443387 w 12191906"/>
              <a:gd name="connsiteY3771" fmla="*/ 117637 h 6857947"/>
              <a:gd name="connsiteX3772" fmla="*/ 3438582 w 12191906"/>
              <a:gd name="connsiteY3772" fmla="*/ 167319 h 6857947"/>
              <a:gd name="connsiteX3773" fmla="*/ 3426624 w 12191906"/>
              <a:gd name="connsiteY3773" fmla="*/ 155280 h 6857947"/>
              <a:gd name="connsiteX3774" fmla="*/ 3420224 w 12191906"/>
              <a:gd name="connsiteY3774" fmla="*/ 212811 h 6857947"/>
              <a:gd name="connsiteX3775" fmla="*/ 3393093 w 12191906"/>
              <a:gd name="connsiteY3775" fmla="*/ 241537 h 6857947"/>
              <a:gd name="connsiteX3776" fmla="*/ 3403229 w 12191906"/>
              <a:gd name="connsiteY3776" fmla="*/ 295868 h 6857947"/>
              <a:gd name="connsiteX3777" fmla="*/ 3428986 w 12191906"/>
              <a:gd name="connsiteY3777" fmla="*/ 261044 h 6857947"/>
              <a:gd name="connsiteX3778" fmla="*/ 3448722 w 12191906"/>
              <a:gd name="connsiteY3778" fmla="*/ 282533 h 6857947"/>
              <a:gd name="connsiteX3779" fmla="*/ 3403305 w 12191906"/>
              <a:gd name="connsiteY3779" fmla="*/ 296172 h 6857947"/>
              <a:gd name="connsiteX3780" fmla="*/ 3405134 w 12191906"/>
              <a:gd name="connsiteY3780" fmla="*/ 305926 h 6857947"/>
              <a:gd name="connsiteX3781" fmla="*/ 3436148 w 12191906"/>
              <a:gd name="connsiteY3781" fmla="*/ 328938 h 6857947"/>
              <a:gd name="connsiteX3782" fmla="*/ 3437289 w 12191906"/>
              <a:gd name="connsiteY3782" fmla="*/ 335949 h 6857947"/>
              <a:gd name="connsiteX3783" fmla="*/ 3430586 w 12191906"/>
              <a:gd name="connsiteY3783" fmla="*/ 348522 h 6857947"/>
              <a:gd name="connsiteX3784" fmla="*/ 3413669 w 12191906"/>
              <a:gd name="connsiteY3784" fmla="*/ 338768 h 6857947"/>
              <a:gd name="connsiteX3785" fmla="*/ 3407267 w 12191906"/>
              <a:gd name="connsiteY3785" fmla="*/ 354923 h 6857947"/>
              <a:gd name="connsiteX3786" fmla="*/ 3392636 w 12191906"/>
              <a:gd name="connsiteY3786" fmla="*/ 327948 h 6857947"/>
              <a:gd name="connsiteX3787" fmla="*/ 3363829 w 12191906"/>
              <a:gd name="connsiteY3787" fmla="*/ 333282 h 6857947"/>
              <a:gd name="connsiteX3788" fmla="*/ 3367716 w 12191906"/>
              <a:gd name="connsiteY3788" fmla="*/ 376030 h 6857947"/>
              <a:gd name="connsiteX3789" fmla="*/ 3341052 w 12191906"/>
              <a:gd name="connsiteY3789" fmla="*/ 359037 h 6857947"/>
              <a:gd name="connsiteX3790" fmla="*/ 3349428 w 12191906"/>
              <a:gd name="connsiteY3790" fmla="*/ 429140 h 6857947"/>
              <a:gd name="connsiteX3791" fmla="*/ 3337922 w 12191906"/>
              <a:gd name="connsiteY3791" fmla="*/ 415883 h 6857947"/>
              <a:gd name="connsiteX3792" fmla="*/ 3325043 w 12191906"/>
              <a:gd name="connsiteY3792" fmla="*/ 488881 h 6857947"/>
              <a:gd name="connsiteX3793" fmla="*/ 3343789 w 12191906"/>
              <a:gd name="connsiteY3793" fmla="*/ 457258 h 6857947"/>
              <a:gd name="connsiteX3794" fmla="*/ 3354532 w 12191906"/>
              <a:gd name="connsiteY3794" fmla="*/ 468917 h 6857947"/>
              <a:gd name="connsiteX3795" fmla="*/ 3361772 w 12191906"/>
              <a:gd name="connsiteY3795" fmla="*/ 435008 h 6857947"/>
              <a:gd name="connsiteX3796" fmla="*/ 3384405 w 12191906"/>
              <a:gd name="connsiteY3796" fmla="*/ 402089 h 6857947"/>
              <a:gd name="connsiteX3797" fmla="*/ 3390655 w 12191906"/>
              <a:gd name="connsiteY3797" fmla="*/ 372906 h 6857947"/>
              <a:gd name="connsiteX3798" fmla="*/ 3460380 w 12191906"/>
              <a:gd name="connsiteY3798" fmla="*/ 418778 h 6857947"/>
              <a:gd name="connsiteX3799" fmla="*/ 3455961 w 12191906"/>
              <a:gd name="connsiteY3799" fmla="*/ 381288 h 6857947"/>
              <a:gd name="connsiteX3800" fmla="*/ 3485454 w 12191906"/>
              <a:gd name="connsiteY3800" fmla="*/ 317204 h 6857947"/>
              <a:gd name="connsiteX3801" fmla="*/ 3462133 w 12191906"/>
              <a:gd name="connsiteY3801" fmla="*/ 309736 h 6857947"/>
              <a:gd name="connsiteX3802" fmla="*/ 3456497 w 12191906"/>
              <a:gd name="connsiteY3802" fmla="*/ 289695 h 6857947"/>
              <a:gd name="connsiteX3803" fmla="*/ 3502145 w 12191906"/>
              <a:gd name="connsiteY3803" fmla="*/ 282456 h 6857947"/>
              <a:gd name="connsiteX3804" fmla="*/ 3488959 w 12191906"/>
              <a:gd name="connsiteY3804" fmla="*/ 320861 h 6857947"/>
              <a:gd name="connsiteX3805" fmla="*/ 3517463 w 12191906"/>
              <a:gd name="connsiteY3805" fmla="*/ 363228 h 6857947"/>
              <a:gd name="connsiteX3806" fmla="*/ 3517574 w 12191906"/>
              <a:gd name="connsiteY3806" fmla="*/ 363207 h 6857947"/>
              <a:gd name="connsiteX3807" fmla="*/ 3505726 w 12191906"/>
              <a:gd name="connsiteY3807" fmla="*/ 379154 h 6857947"/>
              <a:gd name="connsiteX3808" fmla="*/ 3496124 w 12191906"/>
              <a:gd name="connsiteY3808" fmla="*/ 368639 h 6857947"/>
              <a:gd name="connsiteX3809" fmla="*/ 3472574 w 12191906"/>
              <a:gd name="connsiteY3809" fmla="*/ 425712 h 6857947"/>
              <a:gd name="connsiteX3810" fmla="*/ 3448189 w 12191906"/>
              <a:gd name="connsiteY3810" fmla="*/ 444609 h 6857947"/>
              <a:gd name="connsiteX3811" fmla="*/ 3429139 w 12191906"/>
              <a:gd name="connsiteY3811" fmla="*/ 478213 h 6857947"/>
              <a:gd name="connsiteX3812" fmla="*/ 3440571 w 12191906"/>
              <a:gd name="connsiteY3812" fmla="*/ 499778 h 6857947"/>
              <a:gd name="connsiteX3813" fmla="*/ 3418546 w 12191906"/>
              <a:gd name="connsiteY3813" fmla="*/ 546412 h 6857947"/>
              <a:gd name="connsiteX3814" fmla="*/ 3393093 w 12191906"/>
              <a:gd name="connsiteY3814" fmla="*/ 551137 h 6857947"/>
              <a:gd name="connsiteX3815" fmla="*/ 3388520 w 12191906"/>
              <a:gd name="connsiteY3815" fmla="*/ 594190 h 6857947"/>
              <a:gd name="connsiteX3816" fmla="*/ 3358571 w 12191906"/>
              <a:gd name="connsiteY3816" fmla="*/ 617506 h 6857947"/>
              <a:gd name="connsiteX3817" fmla="*/ 3375184 w 12191906"/>
              <a:gd name="connsiteY3817" fmla="*/ 614382 h 6857947"/>
              <a:gd name="connsiteX3818" fmla="*/ 3377546 w 12191906"/>
              <a:gd name="connsiteY3818" fmla="*/ 623830 h 6857947"/>
              <a:gd name="connsiteX3819" fmla="*/ 3361239 w 12191906"/>
              <a:gd name="connsiteY3819" fmla="*/ 631908 h 6857947"/>
              <a:gd name="connsiteX3820" fmla="*/ 3389893 w 12191906"/>
              <a:gd name="connsiteY3820" fmla="*/ 676866 h 6857947"/>
              <a:gd name="connsiteX3821" fmla="*/ 3372516 w 12191906"/>
              <a:gd name="connsiteY3821" fmla="*/ 680904 h 6857947"/>
              <a:gd name="connsiteX3822" fmla="*/ 3353846 w 12191906"/>
              <a:gd name="connsiteY3822" fmla="*/ 693249 h 6857947"/>
              <a:gd name="connsiteX3823" fmla="*/ 3304087 w 12191906"/>
              <a:gd name="connsiteY3823" fmla="*/ 627488 h 6857947"/>
              <a:gd name="connsiteX3824" fmla="*/ 3304072 w 12191906"/>
              <a:gd name="connsiteY3824" fmla="*/ 627491 h 6857947"/>
              <a:gd name="connsiteX3825" fmla="*/ 3325641 w 12191906"/>
              <a:gd name="connsiteY3825" fmla="*/ 584279 h 6857947"/>
              <a:gd name="connsiteX3826" fmla="*/ 3303316 w 12191906"/>
              <a:gd name="connsiteY3826" fmla="*/ 577040 h 6857947"/>
              <a:gd name="connsiteX3827" fmla="*/ 3309561 w 12191906"/>
              <a:gd name="connsiteY3827" fmla="*/ 559057 h 6857947"/>
              <a:gd name="connsiteX3828" fmla="*/ 3298212 w 12191906"/>
              <a:gd name="connsiteY3828" fmla="*/ 545341 h 6857947"/>
              <a:gd name="connsiteX3829" fmla="*/ 3317637 w 12191906"/>
              <a:gd name="connsiteY3829" fmla="*/ 523624 h 6857947"/>
              <a:gd name="connsiteX3830" fmla="*/ 3336084 w 12191906"/>
              <a:gd name="connsiteY3830" fmla="*/ 546027 h 6857947"/>
              <a:gd name="connsiteX3831" fmla="*/ 3332884 w 12191906"/>
              <a:gd name="connsiteY3831" fmla="*/ 507774 h 6857947"/>
              <a:gd name="connsiteX3832" fmla="*/ 3361610 w 12191906"/>
              <a:gd name="connsiteY3832" fmla="*/ 533835 h 6857947"/>
              <a:gd name="connsiteX3833" fmla="*/ 3355894 w 12191906"/>
              <a:gd name="connsiteY3833" fmla="*/ 551284 h 6857947"/>
              <a:gd name="connsiteX3834" fmla="*/ 3369838 w 12191906"/>
              <a:gd name="connsiteY3834" fmla="*/ 566524 h 6857947"/>
              <a:gd name="connsiteX3835" fmla="*/ 3392853 w 12191906"/>
              <a:gd name="connsiteY3835" fmla="*/ 551208 h 6857947"/>
              <a:gd name="connsiteX3836" fmla="*/ 3409009 w 12191906"/>
              <a:gd name="connsiteY3836" fmla="*/ 520500 h 6857947"/>
              <a:gd name="connsiteX3837" fmla="*/ 3385385 w 12191906"/>
              <a:gd name="connsiteY3837" fmla="*/ 476075 h 6857947"/>
              <a:gd name="connsiteX3838" fmla="*/ 3373726 w 12191906"/>
              <a:gd name="connsiteY3838" fmla="*/ 482782 h 6857947"/>
              <a:gd name="connsiteX3839" fmla="*/ 3325033 w 12191906"/>
              <a:gd name="connsiteY3839" fmla="*/ 488877 h 6857947"/>
              <a:gd name="connsiteX3840" fmla="*/ 3306895 w 12191906"/>
              <a:gd name="connsiteY3840" fmla="*/ 492229 h 6857947"/>
              <a:gd name="connsiteX3841" fmla="*/ 3301639 w 12191906"/>
              <a:gd name="connsiteY3841" fmla="*/ 480877 h 6857947"/>
              <a:gd name="connsiteX3842" fmla="*/ 3297830 w 12191906"/>
              <a:gd name="connsiteY3842" fmla="*/ 493982 h 6857947"/>
              <a:gd name="connsiteX3843" fmla="*/ 3276112 w 12191906"/>
              <a:gd name="connsiteY3843" fmla="*/ 519433 h 6857947"/>
              <a:gd name="connsiteX3844" fmla="*/ 3251195 w 12191906"/>
              <a:gd name="connsiteY3844" fmla="*/ 664441 h 6857947"/>
              <a:gd name="connsiteX3845" fmla="*/ 3279694 w 12191906"/>
              <a:gd name="connsiteY3845" fmla="*/ 659184 h 6857947"/>
              <a:gd name="connsiteX3846" fmla="*/ 3276493 w 12191906"/>
              <a:gd name="connsiteY3846" fmla="*/ 617807 h 6857947"/>
              <a:gd name="connsiteX3847" fmla="*/ 3294860 w 12191906"/>
              <a:gd name="connsiteY3847" fmla="*/ 629466 h 6857947"/>
              <a:gd name="connsiteX3848" fmla="*/ 3295622 w 12191906"/>
              <a:gd name="connsiteY3848" fmla="*/ 616893 h 6857947"/>
              <a:gd name="connsiteX3849" fmla="*/ 3303744 w 12191906"/>
              <a:gd name="connsiteY3849" fmla="*/ 627552 h 6857947"/>
              <a:gd name="connsiteX3850" fmla="*/ 3295023 w 12191906"/>
              <a:gd name="connsiteY3850" fmla="*/ 629164 h 6857947"/>
              <a:gd name="connsiteX3851" fmla="*/ 3302259 w 12191906"/>
              <a:gd name="connsiteY3851" fmla="*/ 668026 h 6857947"/>
              <a:gd name="connsiteX3852" fmla="*/ 3275894 w 12191906"/>
              <a:gd name="connsiteY3852" fmla="*/ 707803 h 6857947"/>
              <a:gd name="connsiteX3853" fmla="*/ 3275817 w 12191906"/>
              <a:gd name="connsiteY3853" fmla="*/ 788194 h 6857947"/>
              <a:gd name="connsiteX3854" fmla="*/ 3224003 w 12191906"/>
              <a:gd name="connsiteY3854" fmla="*/ 852125 h 6857947"/>
              <a:gd name="connsiteX3855" fmla="*/ 3225145 w 12191906"/>
              <a:gd name="connsiteY3855" fmla="*/ 853344 h 6857947"/>
              <a:gd name="connsiteX3856" fmla="*/ 3221031 w 12191906"/>
              <a:gd name="connsiteY3856" fmla="*/ 866374 h 6857947"/>
              <a:gd name="connsiteX3857" fmla="*/ 3217297 w 12191906"/>
              <a:gd name="connsiteY3857" fmla="*/ 862335 h 6857947"/>
              <a:gd name="connsiteX3858" fmla="*/ 3222859 w 12191906"/>
              <a:gd name="connsiteY3858" fmla="*/ 850829 h 6857947"/>
              <a:gd name="connsiteX3859" fmla="*/ 3223926 w 12191906"/>
              <a:gd name="connsiteY3859" fmla="*/ 851972 h 6857947"/>
              <a:gd name="connsiteX3860" fmla="*/ 3220649 w 12191906"/>
              <a:gd name="connsiteY3860" fmla="*/ 817378 h 6857947"/>
              <a:gd name="connsiteX3861" fmla="*/ 3222783 w 12191906"/>
              <a:gd name="connsiteY3861" fmla="*/ 822408 h 6857947"/>
              <a:gd name="connsiteX3862" fmla="*/ 3220497 w 12191906"/>
              <a:gd name="connsiteY3862" fmla="*/ 804652 h 6857947"/>
              <a:gd name="connsiteX3863" fmla="*/ 3215086 w 12191906"/>
              <a:gd name="connsiteY3863" fmla="*/ 802823 h 6857947"/>
              <a:gd name="connsiteX3864" fmla="*/ 3217677 w 12191906"/>
              <a:gd name="connsiteY3864" fmla="*/ 810062 h 6857947"/>
              <a:gd name="connsiteX3865" fmla="*/ 3196035 w 12191906"/>
              <a:gd name="connsiteY3865" fmla="*/ 827361 h 6857947"/>
              <a:gd name="connsiteX3866" fmla="*/ 3213333 w 12191906"/>
              <a:gd name="connsiteY3866" fmla="*/ 912551 h 6857947"/>
              <a:gd name="connsiteX3867" fmla="*/ 3197407 w 12191906"/>
              <a:gd name="connsiteY3867" fmla="*/ 901959 h 6857947"/>
              <a:gd name="connsiteX3868" fmla="*/ 3207542 w 12191906"/>
              <a:gd name="connsiteY3868" fmla="*/ 956519 h 6857947"/>
              <a:gd name="connsiteX3869" fmla="*/ 3227355 w 12191906"/>
              <a:gd name="connsiteY3869" fmla="*/ 962919 h 6857947"/>
              <a:gd name="connsiteX3870" fmla="*/ 3172794 w 12191906"/>
              <a:gd name="connsiteY3870" fmla="*/ 1055585 h 6857947"/>
              <a:gd name="connsiteX3871" fmla="*/ 3161706 w 12191906"/>
              <a:gd name="connsiteY3871" fmla="*/ 1074091 h 6857947"/>
              <a:gd name="connsiteX3872" fmla="*/ 3162343 w 12191906"/>
              <a:gd name="connsiteY3872" fmla="*/ 1072570 h 6857947"/>
              <a:gd name="connsiteX3873" fmla="*/ 3153884 w 12191906"/>
              <a:gd name="connsiteY3873" fmla="*/ 1061901 h 6857947"/>
              <a:gd name="connsiteX3874" fmla="*/ 3151827 w 12191906"/>
              <a:gd name="connsiteY3874" fmla="*/ 1067008 h 6857947"/>
              <a:gd name="connsiteX3875" fmla="*/ 3161353 w 12191906"/>
              <a:gd name="connsiteY3875" fmla="*/ 1074933 h 6857947"/>
              <a:gd name="connsiteX3876" fmla="*/ 3161534 w 12191906"/>
              <a:gd name="connsiteY3876" fmla="*/ 1074499 h 6857947"/>
              <a:gd name="connsiteX3877" fmla="*/ 3168603 w 12191906"/>
              <a:gd name="connsiteY3877" fmla="*/ 1110220 h 6857947"/>
              <a:gd name="connsiteX3878" fmla="*/ 3146047 w 12191906"/>
              <a:gd name="connsiteY3878" fmla="*/ 1166380 h 6857947"/>
              <a:gd name="connsiteX3879" fmla="*/ 3120748 w 12191906"/>
              <a:gd name="connsiteY3879" fmla="*/ 1216601 h 6857947"/>
              <a:gd name="connsiteX3880" fmla="*/ 3105509 w 12191906"/>
              <a:gd name="connsiteY3880" fmla="*/ 1274349 h 6857947"/>
              <a:gd name="connsiteX3881" fmla="*/ 3095069 w 12191906"/>
              <a:gd name="connsiteY3881" fmla="*/ 1343621 h 6857947"/>
              <a:gd name="connsiteX3882" fmla="*/ 3138351 w 12191906"/>
              <a:gd name="connsiteY3882" fmla="*/ 1278389 h 6857947"/>
              <a:gd name="connsiteX3883" fmla="*/ 3150620 w 12191906"/>
              <a:gd name="connsiteY3883" fmla="*/ 1211724 h 6857947"/>
              <a:gd name="connsiteX3884" fmla="*/ 3203275 w 12191906"/>
              <a:gd name="connsiteY3884" fmla="*/ 1245854 h 6857947"/>
              <a:gd name="connsiteX3885" fmla="*/ 3222021 w 12191906"/>
              <a:gd name="connsiteY3885" fmla="*/ 1182383 h 6857947"/>
              <a:gd name="connsiteX3886" fmla="*/ 3201675 w 12191906"/>
              <a:gd name="connsiteY3886" fmla="*/ 1186193 h 6857947"/>
              <a:gd name="connsiteX3887" fmla="*/ 3202742 w 12191906"/>
              <a:gd name="connsiteY3887" fmla="*/ 1187412 h 6857947"/>
              <a:gd name="connsiteX3888" fmla="*/ 3198626 w 12191906"/>
              <a:gd name="connsiteY3888" fmla="*/ 1200369 h 6857947"/>
              <a:gd name="connsiteX3889" fmla="*/ 3194892 w 12191906"/>
              <a:gd name="connsiteY3889" fmla="*/ 1196329 h 6857947"/>
              <a:gd name="connsiteX3890" fmla="*/ 3200379 w 12191906"/>
              <a:gd name="connsiteY3890" fmla="*/ 1184823 h 6857947"/>
              <a:gd name="connsiteX3891" fmla="*/ 3201293 w 12191906"/>
              <a:gd name="connsiteY3891" fmla="*/ 1185813 h 6857947"/>
              <a:gd name="connsiteX3892" fmla="*/ 3191158 w 12191906"/>
              <a:gd name="connsiteY3892" fmla="*/ 1165771 h 6857947"/>
              <a:gd name="connsiteX3893" fmla="*/ 3210590 w 12191906"/>
              <a:gd name="connsiteY3893" fmla="*/ 1132470 h 6857947"/>
              <a:gd name="connsiteX3894" fmla="*/ 3197331 w 12191906"/>
              <a:gd name="connsiteY3894" fmla="*/ 1117992 h 6857947"/>
              <a:gd name="connsiteX3895" fmla="*/ 3220193 w 12191906"/>
              <a:gd name="connsiteY3895" fmla="*/ 1076311 h 6857947"/>
              <a:gd name="connsiteX3896" fmla="*/ 3199541 w 12191906"/>
              <a:gd name="connsiteY3896" fmla="*/ 1045976 h 6857947"/>
              <a:gd name="connsiteX3897" fmla="*/ 3217373 w 12191906"/>
              <a:gd name="connsiteY3897" fmla="*/ 1028831 h 6857947"/>
              <a:gd name="connsiteX3898" fmla="*/ 3214553 w 12191906"/>
              <a:gd name="connsiteY3898" fmla="*/ 986540 h 6857947"/>
              <a:gd name="connsiteX3899" fmla="*/ 3224688 w 12191906"/>
              <a:gd name="connsiteY3899" fmla="*/ 997589 h 6857947"/>
              <a:gd name="connsiteX3900" fmla="*/ 3262331 w 12191906"/>
              <a:gd name="connsiteY3900" fmla="*/ 915294 h 6857947"/>
              <a:gd name="connsiteX3901" fmla="*/ 3281001 w 12191906"/>
              <a:gd name="connsiteY3901" fmla="*/ 930534 h 6857947"/>
              <a:gd name="connsiteX3902" fmla="*/ 3291748 w 12191906"/>
              <a:gd name="connsiteY3902" fmla="*/ 906455 h 6857947"/>
              <a:gd name="connsiteX3903" fmla="*/ 3292129 w 12191906"/>
              <a:gd name="connsiteY3903" fmla="*/ 955223 h 6857947"/>
              <a:gd name="connsiteX3904" fmla="*/ 3357810 w 12191906"/>
              <a:gd name="connsiteY3904" fmla="*/ 939221 h 6857947"/>
              <a:gd name="connsiteX3905" fmla="*/ 3325652 w 12191906"/>
              <a:gd name="connsiteY3905" fmla="*/ 930382 h 6857947"/>
              <a:gd name="connsiteX3906" fmla="*/ 3325195 w 12191906"/>
              <a:gd name="connsiteY3906" fmla="*/ 910341 h 6857947"/>
              <a:gd name="connsiteX3907" fmla="*/ 3337619 w 12191906"/>
              <a:gd name="connsiteY3907" fmla="*/ 894949 h 6857947"/>
              <a:gd name="connsiteX3908" fmla="*/ 3393703 w 12191906"/>
              <a:gd name="connsiteY3908" fmla="*/ 835513 h 6857947"/>
              <a:gd name="connsiteX3909" fmla="*/ 3402490 w 12191906"/>
              <a:gd name="connsiteY3909" fmla="*/ 804350 h 6857947"/>
              <a:gd name="connsiteX3910" fmla="*/ 3402817 w 12191906"/>
              <a:gd name="connsiteY3910" fmla="*/ 804104 h 6857947"/>
              <a:gd name="connsiteX3911" fmla="*/ 3437593 w 12191906"/>
              <a:gd name="connsiteY3911" fmla="*/ 841533 h 6857947"/>
              <a:gd name="connsiteX3912" fmla="*/ 3444607 w 12191906"/>
              <a:gd name="connsiteY3912" fmla="*/ 872470 h 6857947"/>
              <a:gd name="connsiteX3913" fmla="*/ 3458401 w 12191906"/>
              <a:gd name="connsiteY3913" fmla="*/ 853828 h 6857947"/>
              <a:gd name="connsiteX3914" fmla="*/ 3458474 w 12191906"/>
              <a:gd name="connsiteY3914" fmla="*/ 853953 h 6857947"/>
              <a:gd name="connsiteX3915" fmla="*/ 3458860 w 12191906"/>
              <a:gd name="connsiteY3915" fmla="*/ 854271 h 6857947"/>
              <a:gd name="connsiteX3916" fmla="*/ 3462056 w 12191906"/>
              <a:gd name="connsiteY3916" fmla="*/ 871584 h 6857947"/>
              <a:gd name="connsiteX3917" fmla="*/ 3472799 w 12191906"/>
              <a:gd name="connsiteY3917" fmla="*/ 880459 h 6857947"/>
              <a:gd name="connsiteX3918" fmla="*/ 3472954 w 12191906"/>
              <a:gd name="connsiteY3918" fmla="*/ 881309 h 6857947"/>
              <a:gd name="connsiteX3919" fmla="*/ 3473137 w 12191906"/>
              <a:gd name="connsiteY3919" fmla="*/ 880738 h 6857947"/>
              <a:gd name="connsiteX3920" fmla="*/ 3473182 w 12191906"/>
              <a:gd name="connsiteY3920" fmla="*/ 880776 h 6857947"/>
              <a:gd name="connsiteX3921" fmla="*/ 3474250 w 12191906"/>
              <a:gd name="connsiteY3921" fmla="*/ 922381 h 6857947"/>
              <a:gd name="connsiteX3922" fmla="*/ 3495284 w 12191906"/>
              <a:gd name="connsiteY3922" fmla="*/ 945317 h 6857947"/>
              <a:gd name="connsiteX3923" fmla="*/ 3479584 w 12191906"/>
              <a:gd name="connsiteY3923" fmla="*/ 959032 h 6857947"/>
              <a:gd name="connsiteX3924" fmla="*/ 3483776 w 12191906"/>
              <a:gd name="connsiteY3924" fmla="*/ 990351 h 6857947"/>
              <a:gd name="connsiteX3925" fmla="*/ 3465257 w 12191906"/>
              <a:gd name="connsiteY3925" fmla="*/ 1013973 h 6857947"/>
              <a:gd name="connsiteX3926" fmla="*/ 3436832 w 12191906"/>
              <a:gd name="connsiteY3926" fmla="*/ 970692 h 6857947"/>
              <a:gd name="connsiteX3927" fmla="*/ 3435539 w 12191906"/>
              <a:gd name="connsiteY3927" fmla="*/ 920400 h 6857947"/>
              <a:gd name="connsiteX3928" fmla="*/ 3401400 w 12191906"/>
              <a:gd name="connsiteY3928" fmla="*/ 926724 h 6857947"/>
              <a:gd name="connsiteX3929" fmla="*/ 3401095 w 12191906"/>
              <a:gd name="connsiteY3929" fmla="*/ 934725 h 6857947"/>
              <a:gd name="connsiteX3930" fmla="*/ 3415955 w 12191906"/>
              <a:gd name="connsiteY3930" fmla="*/ 1008638 h 6857947"/>
              <a:gd name="connsiteX3931" fmla="*/ 3428605 w 12191906"/>
              <a:gd name="connsiteY3931" fmla="*/ 1037061 h 6857947"/>
              <a:gd name="connsiteX3932" fmla="*/ 3415346 w 12191906"/>
              <a:gd name="connsiteY3932" fmla="*/ 1101459 h 6857947"/>
              <a:gd name="connsiteX3933" fmla="*/ 3402162 w 12191906"/>
              <a:gd name="connsiteY3933" fmla="*/ 1103897 h 6857947"/>
              <a:gd name="connsiteX3934" fmla="*/ 3399037 w 12191906"/>
              <a:gd name="connsiteY3934" fmla="*/ 1055967 h 6857947"/>
              <a:gd name="connsiteX3935" fmla="*/ 3372670 w 12191906"/>
              <a:gd name="connsiteY3935" fmla="*/ 1000714 h 6857947"/>
              <a:gd name="connsiteX3936" fmla="*/ 3337008 w 12191906"/>
              <a:gd name="connsiteY3936" fmla="*/ 1036680 h 6857947"/>
              <a:gd name="connsiteX3937" fmla="*/ 3354966 w 12191906"/>
              <a:gd name="connsiteY3937" fmla="*/ 1052460 h 6857947"/>
              <a:gd name="connsiteX3938" fmla="*/ 3354762 w 12191906"/>
              <a:gd name="connsiteY3938" fmla="*/ 1053148 h 6857947"/>
              <a:gd name="connsiteX3939" fmla="*/ 3354912 w 12191906"/>
              <a:gd name="connsiteY3939" fmla="*/ 1053120 h 6857947"/>
              <a:gd name="connsiteX3940" fmla="*/ 3342332 w 12191906"/>
              <a:gd name="connsiteY3940" fmla="*/ 1080559 h 6857947"/>
              <a:gd name="connsiteX3941" fmla="*/ 3333352 w 12191906"/>
              <a:gd name="connsiteY3941" fmla="*/ 1114564 h 6857947"/>
              <a:gd name="connsiteX3942" fmla="*/ 3347066 w 12191906"/>
              <a:gd name="connsiteY3942" fmla="*/ 1210659 h 6857947"/>
              <a:gd name="connsiteX3943" fmla="*/ 3340973 w 12191906"/>
              <a:gd name="connsiteY3943" fmla="*/ 1227647 h 6857947"/>
              <a:gd name="connsiteX3944" fmla="*/ 3364591 w 12191906"/>
              <a:gd name="connsiteY3944" fmla="*/ 1305517 h 6857947"/>
              <a:gd name="connsiteX3945" fmla="*/ 3365201 w 12191906"/>
              <a:gd name="connsiteY3945" fmla="*/ 1303994 h 6857947"/>
              <a:gd name="connsiteX3946" fmla="*/ 3374499 w 12191906"/>
              <a:gd name="connsiteY3946" fmla="*/ 1312680 h 6857947"/>
              <a:gd name="connsiteX3947" fmla="*/ 3372516 w 12191906"/>
              <a:gd name="connsiteY3947" fmla="*/ 1317787 h 6857947"/>
              <a:gd name="connsiteX3948" fmla="*/ 3363982 w 12191906"/>
              <a:gd name="connsiteY3948" fmla="*/ 1307117 h 6857947"/>
              <a:gd name="connsiteX3949" fmla="*/ 3364515 w 12191906"/>
              <a:gd name="connsiteY3949" fmla="*/ 1305821 h 6857947"/>
              <a:gd name="connsiteX3950" fmla="*/ 3338838 w 12191906"/>
              <a:gd name="connsiteY3950" fmla="*/ 1336001 h 6857947"/>
              <a:gd name="connsiteX3951" fmla="*/ 3312238 w 12191906"/>
              <a:gd name="connsiteY3951" fmla="*/ 1308566 h 6857947"/>
              <a:gd name="connsiteX3952" fmla="*/ 3340212 w 12191906"/>
              <a:gd name="connsiteY3952" fmla="*/ 1255376 h 6857947"/>
              <a:gd name="connsiteX3953" fmla="*/ 3309801 w 12191906"/>
              <a:gd name="connsiteY3953" fmla="*/ 1214849 h 6857947"/>
              <a:gd name="connsiteX3954" fmla="*/ 3284660 w 12191906"/>
              <a:gd name="connsiteY3954" fmla="*/ 1338210 h 6857947"/>
              <a:gd name="connsiteX3955" fmla="*/ 3325195 w 12191906"/>
              <a:gd name="connsiteY3955" fmla="*/ 1385303 h 6857947"/>
              <a:gd name="connsiteX3956" fmla="*/ 3311781 w 12191906"/>
              <a:gd name="connsiteY3956" fmla="*/ 1435898 h 6857947"/>
              <a:gd name="connsiteX3957" fmla="*/ 3325265 w 12191906"/>
              <a:gd name="connsiteY3957" fmla="*/ 1447722 h 6857947"/>
              <a:gd name="connsiteX3958" fmla="*/ 3325043 w 12191906"/>
              <a:gd name="connsiteY3958" fmla="*/ 1448472 h 6857947"/>
              <a:gd name="connsiteX3959" fmla="*/ 3325522 w 12191906"/>
              <a:gd name="connsiteY3959" fmla="*/ 1448382 h 6857947"/>
              <a:gd name="connsiteX3960" fmla="*/ 3328806 w 12191906"/>
              <a:gd name="connsiteY3960" fmla="*/ 1465911 h 6857947"/>
              <a:gd name="connsiteX3961" fmla="*/ 3340134 w 12191906"/>
              <a:gd name="connsiteY3961" fmla="*/ 1474304 h 6857947"/>
              <a:gd name="connsiteX3962" fmla="*/ 3334496 w 12191906"/>
              <a:gd name="connsiteY3962" fmla="*/ 1446109 h 6857947"/>
              <a:gd name="connsiteX3963" fmla="*/ 3352326 w 12191906"/>
              <a:gd name="connsiteY3963" fmla="*/ 1432011 h 6857947"/>
              <a:gd name="connsiteX3964" fmla="*/ 3371830 w 12191906"/>
              <a:gd name="connsiteY3964" fmla="*/ 1427439 h 6857947"/>
              <a:gd name="connsiteX3965" fmla="*/ 3383139 w 12191906"/>
              <a:gd name="connsiteY3965" fmla="*/ 1407641 h 6857947"/>
              <a:gd name="connsiteX3966" fmla="*/ 3383185 w 12191906"/>
              <a:gd name="connsiteY3966" fmla="*/ 1407711 h 6857947"/>
              <a:gd name="connsiteX3967" fmla="*/ 3383164 w 12191906"/>
              <a:gd name="connsiteY3967" fmla="*/ 1407597 h 6857947"/>
              <a:gd name="connsiteX3968" fmla="*/ 3383491 w 12191906"/>
              <a:gd name="connsiteY3968" fmla="*/ 1407024 h 6857947"/>
              <a:gd name="connsiteX3969" fmla="*/ 3409958 w 12191906"/>
              <a:gd name="connsiteY3969" fmla="*/ 1402130 h 6857947"/>
              <a:gd name="connsiteX3970" fmla="*/ 3410392 w 12191906"/>
              <a:gd name="connsiteY3970" fmla="*/ 1402604 h 6857947"/>
              <a:gd name="connsiteX3971" fmla="*/ 3410558 w 12191906"/>
              <a:gd name="connsiteY3971" fmla="*/ 1402018 h 6857947"/>
              <a:gd name="connsiteX3972" fmla="*/ 3410698 w 12191906"/>
              <a:gd name="connsiteY3972" fmla="*/ 1401994 h 6857947"/>
              <a:gd name="connsiteX3973" fmla="*/ 3418928 w 12191906"/>
              <a:gd name="connsiteY3973" fmla="*/ 1446109 h 6857947"/>
              <a:gd name="connsiteX3974" fmla="*/ 3398427 w 12191906"/>
              <a:gd name="connsiteY3974" fmla="*/ 1433535 h 6857947"/>
              <a:gd name="connsiteX3975" fmla="*/ 3374194 w 12191906"/>
              <a:gd name="connsiteY3975" fmla="*/ 1462795 h 6857947"/>
              <a:gd name="connsiteX3976" fmla="*/ 3418776 w 12191906"/>
              <a:gd name="connsiteY3976" fmla="*/ 1480246 h 6857947"/>
              <a:gd name="connsiteX3977" fmla="*/ 3433178 w 12191906"/>
              <a:gd name="connsiteY3977" fmla="*/ 1421343 h 6857947"/>
              <a:gd name="connsiteX3978" fmla="*/ 3430282 w 12191906"/>
              <a:gd name="connsiteY3978" fmla="*/ 1405651 h 6857947"/>
              <a:gd name="connsiteX3979" fmla="*/ 3456266 w 12191906"/>
              <a:gd name="connsiteY3979" fmla="*/ 1357720 h 6857947"/>
              <a:gd name="connsiteX3980" fmla="*/ 3482481 w 12191906"/>
              <a:gd name="connsiteY3980" fmla="*/ 1303612 h 6857947"/>
              <a:gd name="connsiteX3981" fmla="*/ 3464495 w 12191906"/>
              <a:gd name="connsiteY3981" fmla="*/ 1287153 h 6857947"/>
              <a:gd name="connsiteX3982" fmla="*/ 3492160 w 12191906"/>
              <a:gd name="connsiteY3982" fmla="*/ 1262307 h 6857947"/>
              <a:gd name="connsiteX3983" fmla="*/ 3522263 w 12191906"/>
              <a:gd name="connsiteY3983" fmla="*/ 1335847 h 6857947"/>
              <a:gd name="connsiteX3984" fmla="*/ 3486902 w 12191906"/>
              <a:gd name="connsiteY3984" fmla="*/ 1329674 h 6857947"/>
              <a:gd name="connsiteX3985" fmla="*/ 3456037 w 12191906"/>
              <a:gd name="connsiteY3985" fmla="*/ 1402755 h 6857947"/>
              <a:gd name="connsiteX3986" fmla="*/ 3472878 w 12191906"/>
              <a:gd name="connsiteY3986" fmla="*/ 1447175 h 6857947"/>
              <a:gd name="connsiteX3987" fmla="*/ 3455429 w 12191906"/>
              <a:gd name="connsiteY3987" fmla="*/ 1491447 h 6857947"/>
              <a:gd name="connsiteX3988" fmla="*/ 3525691 w 12191906"/>
              <a:gd name="connsiteY3988" fmla="*/ 1562466 h 6857947"/>
              <a:gd name="connsiteX3989" fmla="*/ 3577888 w 12191906"/>
              <a:gd name="connsiteY3989" fmla="*/ 1552789 h 6857947"/>
              <a:gd name="connsiteX3990" fmla="*/ 3588630 w 12191906"/>
              <a:gd name="connsiteY3990" fmla="*/ 1593938 h 6857947"/>
              <a:gd name="connsiteX3991" fmla="*/ 3605164 w 12191906"/>
              <a:gd name="connsiteY3991" fmla="*/ 1590889 h 6857947"/>
              <a:gd name="connsiteX3992" fmla="*/ 3604096 w 12191906"/>
              <a:gd name="connsiteY3992" fmla="*/ 1589747 h 6857947"/>
              <a:gd name="connsiteX3993" fmla="*/ 3608210 w 12191906"/>
              <a:gd name="connsiteY3993" fmla="*/ 1576715 h 6857947"/>
              <a:gd name="connsiteX3994" fmla="*/ 3611944 w 12191906"/>
              <a:gd name="connsiteY3994" fmla="*/ 1580754 h 6857947"/>
              <a:gd name="connsiteX3995" fmla="*/ 3606458 w 12191906"/>
              <a:gd name="connsiteY3995" fmla="*/ 1592109 h 6857947"/>
              <a:gd name="connsiteX3996" fmla="*/ 3641047 w 12191906"/>
              <a:gd name="connsiteY3996" fmla="*/ 1628990 h 6857947"/>
              <a:gd name="connsiteX3997" fmla="*/ 3636627 w 12191906"/>
              <a:gd name="connsiteY3997" fmla="*/ 1653832 h 6857947"/>
              <a:gd name="connsiteX3998" fmla="*/ 3652931 w 12191906"/>
              <a:gd name="connsiteY3998" fmla="*/ 1671587 h 6857947"/>
              <a:gd name="connsiteX3999" fmla="*/ 3660779 w 12191906"/>
              <a:gd name="connsiteY3999" fmla="*/ 1653375 h 6857947"/>
              <a:gd name="connsiteX4000" fmla="*/ 3689044 w 12191906"/>
              <a:gd name="connsiteY4000" fmla="*/ 1667397 h 6857947"/>
              <a:gd name="connsiteX4001" fmla="*/ 3692702 w 12191906"/>
              <a:gd name="connsiteY4001" fmla="*/ 1660080 h 6857947"/>
              <a:gd name="connsiteX4002" fmla="*/ 3680588 w 12191906"/>
              <a:gd name="connsiteY4002" fmla="*/ 1641640 h 6857947"/>
              <a:gd name="connsiteX4003" fmla="*/ 3697730 w 12191906"/>
              <a:gd name="connsiteY4003" fmla="*/ 1630667 h 6857947"/>
              <a:gd name="connsiteX4004" fmla="*/ 3703292 w 12191906"/>
              <a:gd name="connsiteY4004" fmla="*/ 1692847 h 6857947"/>
              <a:gd name="connsiteX4005" fmla="*/ 3711900 w 12191906"/>
              <a:gd name="connsiteY4005" fmla="*/ 1703363 h 6857947"/>
              <a:gd name="connsiteX4006" fmla="*/ 3725765 w 12191906"/>
              <a:gd name="connsiteY4006" fmla="*/ 1683094 h 6857947"/>
              <a:gd name="connsiteX4007" fmla="*/ 3713806 w 12191906"/>
              <a:gd name="connsiteY4007" fmla="*/ 1668311 h 6857947"/>
              <a:gd name="connsiteX4008" fmla="*/ 3732699 w 12191906"/>
              <a:gd name="connsiteY4008" fmla="*/ 1645755 h 6857947"/>
              <a:gd name="connsiteX4009" fmla="*/ 3747861 w 12191906"/>
              <a:gd name="connsiteY4009" fmla="*/ 1655357 h 6857947"/>
              <a:gd name="connsiteX4010" fmla="*/ 3765231 w 12191906"/>
              <a:gd name="connsiteY4010" fmla="*/ 1632953 h 6857947"/>
              <a:gd name="connsiteX4011" fmla="*/ 3783516 w 12191906"/>
              <a:gd name="connsiteY4011" fmla="*/ 1651927 h 6857947"/>
              <a:gd name="connsiteX4012" fmla="*/ 3781535 w 12191906"/>
              <a:gd name="connsiteY4012" fmla="*/ 1690485 h 6857947"/>
              <a:gd name="connsiteX4013" fmla="*/ 3809878 w 12191906"/>
              <a:gd name="connsiteY4013" fmla="*/ 1732777 h 6857947"/>
              <a:gd name="connsiteX4014" fmla="*/ 3823674 w 12191906"/>
              <a:gd name="connsiteY4014" fmla="*/ 1730186 h 6857947"/>
              <a:gd name="connsiteX4015" fmla="*/ 3845088 w 12191906"/>
              <a:gd name="connsiteY4015" fmla="*/ 1771259 h 6857947"/>
              <a:gd name="connsiteX4016" fmla="*/ 3818034 w 12191906"/>
              <a:gd name="connsiteY4016" fmla="*/ 1776288 h 6857947"/>
              <a:gd name="connsiteX4017" fmla="*/ 3822302 w 12191906"/>
              <a:gd name="connsiteY4017" fmla="*/ 1799149 h 6857947"/>
              <a:gd name="connsiteX4018" fmla="*/ 3793572 w 12191906"/>
              <a:gd name="connsiteY4018" fmla="*/ 1795873 h 6857947"/>
              <a:gd name="connsiteX4019" fmla="*/ 3767441 w 12191906"/>
              <a:gd name="connsiteY4019" fmla="*/ 1800750 h 6857947"/>
              <a:gd name="connsiteX4020" fmla="*/ 3816966 w 12191906"/>
              <a:gd name="connsiteY4020" fmla="*/ 1859120 h 6857947"/>
              <a:gd name="connsiteX4021" fmla="*/ 3795172 w 12191906"/>
              <a:gd name="connsiteY4021" fmla="*/ 1911089 h 6857947"/>
              <a:gd name="connsiteX4022" fmla="*/ 3824130 w 12191906"/>
              <a:gd name="connsiteY4022" fmla="*/ 1913603 h 6857947"/>
              <a:gd name="connsiteX4023" fmla="*/ 3831904 w 12191906"/>
              <a:gd name="connsiteY4023" fmla="*/ 1948655 h 6857947"/>
              <a:gd name="connsiteX4024" fmla="*/ 3846383 w 12191906"/>
              <a:gd name="connsiteY4024" fmla="*/ 1953454 h 6857947"/>
              <a:gd name="connsiteX4025" fmla="*/ 3854919 w 12191906"/>
              <a:gd name="connsiteY4025" fmla="*/ 2036282 h 6857947"/>
              <a:gd name="connsiteX4026" fmla="*/ 3817194 w 12191906"/>
              <a:gd name="connsiteY4026" fmla="*/ 2066989 h 6857947"/>
              <a:gd name="connsiteX4027" fmla="*/ 3829694 w 12191906"/>
              <a:gd name="connsiteY4027" fmla="*/ 2087944 h 6857947"/>
              <a:gd name="connsiteX4028" fmla="*/ 3824968 w 12191906"/>
              <a:gd name="connsiteY4028" fmla="*/ 2119181 h 6857947"/>
              <a:gd name="connsiteX4029" fmla="*/ 3840668 w 12191906"/>
              <a:gd name="connsiteY4029" fmla="*/ 2146228 h 6857947"/>
              <a:gd name="connsiteX4030" fmla="*/ 3837696 w 12191906"/>
              <a:gd name="connsiteY4030" fmla="*/ 2181749 h 6857947"/>
              <a:gd name="connsiteX4031" fmla="*/ 3819710 w 12191906"/>
              <a:gd name="connsiteY4031" fmla="*/ 2177327 h 6857947"/>
              <a:gd name="connsiteX4032" fmla="*/ 3803324 w 12191906"/>
              <a:gd name="connsiteY4032" fmla="*/ 2140967 h 6857947"/>
              <a:gd name="connsiteX4033" fmla="*/ 3813842 w 12191906"/>
              <a:gd name="connsiteY4033" fmla="*/ 2197670 h 6857947"/>
              <a:gd name="connsiteX4034" fmla="*/ 3837620 w 12191906"/>
              <a:gd name="connsiteY4034" fmla="*/ 2183500 h 6857947"/>
              <a:gd name="connsiteX4035" fmla="*/ 3837924 w 12191906"/>
              <a:gd name="connsiteY4035" fmla="*/ 2183272 h 6857947"/>
              <a:gd name="connsiteX4036" fmla="*/ 3870923 w 12191906"/>
              <a:gd name="connsiteY4036" fmla="*/ 2204374 h 6857947"/>
              <a:gd name="connsiteX4037" fmla="*/ 3853395 w 12191906"/>
              <a:gd name="connsiteY4037" fmla="*/ 2364381 h 6857947"/>
              <a:gd name="connsiteX4038" fmla="*/ 3880679 w 12191906"/>
              <a:gd name="connsiteY4038" fmla="*/ 2347304 h 6857947"/>
              <a:gd name="connsiteX4039" fmla="*/ 3902170 w 12191906"/>
              <a:gd name="connsiteY4039" fmla="*/ 2370706 h 6857947"/>
              <a:gd name="connsiteX4040" fmla="*/ 3879840 w 12191906"/>
              <a:gd name="connsiteY4040" fmla="*/ 2413387 h 6857947"/>
              <a:gd name="connsiteX4041" fmla="*/ 3862693 w 12191906"/>
              <a:gd name="connsiteY4041" fmla="*/ 2473369 h 6857947"/>
              <a:gd name="connsiteX4042" fmla="*/ 3856367 w 12191906"/>
              <a:gd name="connsiteY4042" fmla="*/ 2521299 h 6857947"/>
              <a:gd name="connsiteX4043" fmla="*/ 3870314 w 12191906"/>
              <a:gd name="connsiteY4043" fmla="*/ 2567481 h 6857947"/>
              <a:gd name="connsiteX4044" fmla="*/ 3867265 w 12191906"/>
              <a:gd name="connsiteY4044" fmla="*/ 2586294 h 6857947"/>
              <a:gd name="connsiteX4045" fmla="*/ 3906361 w 12191906"/>
              <a:gd name="connsiteY4045" fmla="*/ 2611512 h 6857947"/>
              <a:gd name="connsiteX4046" fmla="*/ 3872143 w 12191906"/>
              <a:gd name="connsiteY4046" fmla="*/ 2617834 h 6857947"/>
              <a:gd name="connsiteX4047" fmla="*/ 3865970 w 12191906"/>
              <a:gd name="connsiteY4047" fmla="*/ 2591934 h 6857947"/>
              <a:gd name="connsiteX4048" fmla="*/ 3862921 w 12191906"/>
              <a:gd name="connsiteY4048" fmla="*/ 2632308 h 6857947"/>
              <a:gd name="connsiteX4049" fmla="*/ 3848899 w 12191906"/>
              <a:gd name="connsiteY4049" fmla="*/ 2645411 h 6857947"/>
              <a:gd name="connsiteX4050" fmla="*/ 3854995 w 12191906"/>
              <a:gd name="connsiteY4050" fmla="*/ 2678252 h 6857947"/>
              <a:gd name="connsiteX4051" fmla="*/ 3879154 w 12191906"/>
              <a:gd name="connsiteY4051" fmla="*/ 2688693 h 6857947"/>
              <a:gd name="connsiteX4052" fmla="*/ 3853242 w 12191906"/>
              <a:gd name="connsiteY4052" fmla="*/ 2774045 h 6857947"/>
              <a:gd name="connsiteX4053" fmla="*/ 3869095 w 12191906"/>
              <a:gd name="connsiteY4053" fmla="*/ 2771073 h 6857947"/>
              <a:gd name="connsiteX4054" fmla="*/ 3869781 w 12191906"/>
              <a:gd name="connsiteY4054" fmla="*/ 2797208 h 6857947"/>
              <a:gd name="connsiteX4055" fmla="*/ 3884565 w 12191906"/>
              <a:gd name="connsiteY4055" fmla="*/ 2828374 h 6857947"/>
              <a:gd name="connsiteX4056" fmla="*/ 3849431 w 12191906"/>
              <a:gd name="connsiteY4056" fmla="*/ 2814124 h 6857947"/>
              <a:gd name="connsiteX4057" fmla="*/ 3866198 w 12191906"/>
              <a:gd name="connsiteY4057" fmla="*/ 2845212 h 6857947"/>
              <a:gd name="connsiteX4058" fmla="*/ 3842497 w 12191906"/>
              <a:gd name="connsiteY4058" fmla="*/ 2904347 h 6857947"/>
              <a:gd name="connsiteX4059" fmla="*/ 3845697 w 12191906"/>
              <a:gd name="connsiteY4059" fmla="*/ 2952882 h 6857947"/>
              <a:gd name="connsiteX4060" fmla="*/ 3843487 w 12191906"/>
              <a:gd name="connsiteY4060" fmla="*/ 2958448 h 6857947"/>
              <a:gd name="connsiteX4061" fmla="*/ 3838382 w 12191906"/>
              <a:gd name="connsiteY4061" fmla="*/ 3043407 h 6857947"/>
              <a:gd name="connsiteX4062" fmla="*/ 3821539 w 12191906"/>
              <a:gd name="connsiteY4062" fmla="*/ 3107417 h 6857947"/>
              <a:gd name="connsiteX4063" fmla="*/ 3828779 w 12191906"/>
              <a:gd name="connsiteY4063" fmla="*/ 3147421 h 6857947"/>
              <a:gd name="connsiteX4064" fmla="*/ 3851108 w 12191906"/>
              <a:gd name="connsiteY4064" fmla="*/ 3166775 h 6857947"/>
              <a:gd name="connsiteX4065" fmla="*/ 3857357 w 12191906"/>
              <a:gd name="connsiteY4065" fmla="*/ 3200302 h 6857947"/>
              <a:gd name="connsiteX4066" fmla="*/ 3831142 w 12191906"/>
              <a:gd name="connsiteY4066" fmla="*/ 3264457 h 6857947"/>
              <a:gd name="connsiteX4067" fmla="*/ 3844783 w 12191906"/>
              <a:gd name="connsiteY4067" fmla="*/ 3279243 h 6857947"/>
              <a:gd name="connsiteX4068" fmla="*/ 3805763 w 12191906"/>
              <a:gd name="connsiteY4068" fmla="*/ 3313907 h 6857947"/>
              <a:gd name="connsiteX4069" fmla="*/ 3801420 w 12191906"/>
              <a:gd name="connsiteY4069" fmla="*/ 3353377 h 6857947"/>
              <a:gd name="connsiteX4070" fmla="*/ 3801114 w 12191906"/>
              <a:gd name="connsiteY4070" fmla="*/ 3393448 h 6857947"/>
              <a:gd name="connsiteX4071" fmla="*/ 3805002 w 12191906"/>
              <a:gd name="connsiteY4071" fmla="*/ 3396876 h 6857947"/>
              <a:gd name="connsiteX4072" fmla="*/ 3817652 w 12191906"/>
              <a:gd name="connsiteY4072" fmla="*/ 3368921 h 6857947"/>
              <a:gd name="connsiteX4073" fmla="*/ 3814223 w 12191906"/>
              <a:gd name="connsiteY4073" fmla="*/ 3426966 h 6857947"/>
              <a:gd name="connsiteX4074" fmla="*/ 3771630 w 12191906"/>
              <a:gd name="connsiteY4074" fmla="*/ 3441063 h 6857947"/>
              <a:gd name="connsiteX4075" fmla="*/ 3795324 w 12191906"/>
              <a:gd name="connsiteY4075" fmla="*/ 3473753 h 6857947"/>
              <a:gd name="connsiteX4076" fmla="*/ 3791440 w 12191906"/>
              <a:gd name="connsiteY4076" fmla="*/ 3445406 h 6857947"/>
              <a:gd name="connsiteX4077" fmla="*/ 3809040 w 12191906"/>
              <a:gd name="connsiteY4077" fmla="*/ 3444035 h 6857947"/>
              <a:gd name="connsiteX4078" fmla="*/ 3801800 w 12191906"/>
              <a:gd name="connsiteY4078" fmla="*/ 3479620 h 6857947"/>
              <a:gd name="connsiteX4079" fmla="*/ 3820624 w 12191906"/>
              <a:gd name="connsiteY4079" fmla="*/ 3495851 h 6857947"/>
              <a:gd name="connsiteX4080" fmla="*/ 3810032 w 12191906"/>
              <a:gd name="connsiteY4080" fmla="*/ 3539361 h 6857947"/>
              <a:gd name="connsiteX4081" fmla="*/ 3843411 w 12191906"/>
              <a:gd name="connsiteY4081" fmla="*/ 3563135 h 6857947"/>
              <a:gd name="connsiteX4082" fmla="*/ 3825120 w 12191906"/>
              <a:gd name="connsiteY4082" fmla="*/ 3577842 h 6857947"/>
              <a:gd name="connsiteX4083" fmla="*/ 3835409 w 12191906"/>
              <a:gd name="connsiteY4083" fmla="*/ 3633239 h 6857947"/>
              <a:gd name="connsiteX4084" fmla="*/ 3813537 w 12191906"/>
              <a:gd name="connsiteY4084" fmla="*/ 3620438 h 6857947"/>
              <a:gd name="connsiteX4085" fmla="*/ 3818948 w 12191906"/>
              <a:gd name="connsiteY4085" fmla="*/ 3649699 h 6857947"/>
              <a:gd name="connsiteX4086" fmla="*/ 3819558 w 12191906"/>
              <a:gd name="connsiteY4086" fmla="*/ 3648251 h 6857947"/>
              <a:gd name="connsiteX4087" fmla="*/ 3828855 w 12191906"/>
              <a:gd name="connsiteY4087" fmla="*/ 3656938 h 6857947"/>
              <a:gd name="connsiteX4088" fmla="*/ 3826874 w 12191906"/>
              <a:gd name="connsiteY4088" fmla="*/ 3662043 h 6857947"/>
              <a:gd name="connsiteX4089" fmla="*/ 3818414 w 12191906"/>
              <a:gd name="connsiteY4089" fmla="*/ 3651375 h 6857947"/>
              <a:gd name="connsiteX4090" fmla="*/ 3818872 w 12191906"/>
              <a:gd name="connsiteY4090" fmla="*/ 3650232 h 6857947"/>
              <a:gd name="connsiteX4091" fmla="*/ 3802562 w 12191906"/>
              <a:gd name="connsiteY4091" fmla="*/ 3675530 h 6857947"/>
              <a:gd name="connsiteX4092" fmla="*/ 3826036 w 12191906"/>
              <a:gd name="connsiteY4092" fmla="*/ 3692294 h 6857947"/>
              <a:gd name="connsiteX4093" fmla="*/ 3834342 w 12191906"/>
              <a:gd name="connsiteY4093" fmla="*/ 3737024 h 6857947"/>
              <a:gd name="connsiteX4094" fmla="*/ 3817118 w 12191906"/>
              <a:gd name="connsiteY4094" fmla="*/ 3740224 h 6857947"/>
              <a:gd name="connsiteX4095" fmla="*/ 3820776 w 12191906"/>
              <a:gd name="connsiteY4095" fmla="*/ 3824501 h 6857947"/>
              <a:gd name="connsiteX4096" fmla="*/ 3790372 w 12191906"/>
              <a:gd name="connsiteY4096" fmla="*/ 3859401 h 6857947"/>
              <a:gd name="connsiteX4097" fmla="*/ 3803554 w 12191906"/>
              <a:gd name="connsiteY4097" fmla="*/ 3884852 h 6857947"/>
              <a:gd name="connsiteX4098" fmla="*/ 3773230 w 12191906"/>
              <a:gd name="connsiteY4098" fmla="*/ 3958308 h 6857947"/>
              <a:gd name="connsiteX4099" fmla="*/ 3761347 w 12191906"/>
              <a:gd name="connsiteY4099" fmla="*/ 3928514 h 6857947"/>
              <a:gd name="connsiteX4100" fmla="*/ 3744326 w 12191906"/>
              <a:gd name="connsiteY4100" fmla="*/ 3903743 h 6857947"/>
              <a:gd name="connsiteX4101" fmla="*/ 3750293 w 12191906"/>
              <a:gd name="connsiteY4101" fmla="*/ 3898187 h 6857947"/>
              <a:gd name="connsiteX4102" fmla="*/ 3740997 w 12191906"/>
              <a:gd name="connsiteY4102" fmla="*/ 3889881 h 6857947"/>
              <a:gd name="connsiteX4103" fmla="*/ 3743634 w 12191906"/>
              <a:gd name="connsiteY4103" fmla="*/ 3904188 h 6857947"/>
              <a:gd name="connsiteX4104" fmla="*/ 3719824 w 12191906"/>
              <a:gd name="connsiteY4104" fmla="*/ 3923180 h 6857947"/>
              <a:gd name="connsiteX4105" fmla="*/ 3711900 w 12191906"/>
              <a:gd name="connsiteY4105" fmla="*/ 3971262 h 6857947"/>
              <a:gd name="connsiteX4106" fmla="*/ 3757689 w 12191906"/>
              <a:gd name="connsiteY4106" fmla="*/ 3976063 h 6857947"/>
              <a:gd name="connsiteX4107" fmla="*/ 3758831 w 12191906"/>
              <a:gd name="connsiteY4107" fmla="*/ 4054625 h 6857947"/>
              <a:gd name="connsiteX4108" fmla="*/ 3735367 w 12191906"/>
              <a:gd name="connsiteY4108" fmla="*/ 4021402 h 6857947"/>
              <a:gd name="connsiteX4109" fmla="*/ 3714872 w 12191906"/>
              <a:gd name="connsiteY4109" fmla="*/ 4083962 h 6857947"/>
              <a:gd name="connsiteX4110" fmla="*/ 3732471 w 12191906"/>
              <a:gd name="connsiteY4110" fmla="*/ 4092497 h 6857947"/>
              <a:gd name="connsiteX4111" fmla="*/ 3736661 w 12191906"/>
              <a:gd name="connsiteY4111" fmla="*/ 4114900 h 6857947"/>
              <a:gd name="connsiteX4112" fmla="*/ 3757461 w 12191906"/>
              <a:gd name="connsiteY4112" fmla="*/ 4126025 h 6857947"/>
              <a:gd name="connsiteX4113" fmla="*/ 3743593 w 12191906"/>
              <a:gd name="connsiteY4113" fmla="*/ 4152542 h 6857947"/>
              <a:gd name="connsiteX4114" fmla="*/ 3736585 w 12191906"/>
              <a:gd name="connsiteY4114" fmla="*/ 4114900 h 6857947"/>
              <a:gd name="connsiteX4115" fmla="*/ 3718910 w 12191906"/>
              <a:gd name="connsiteY4115" fmla="*/ 4118176 h 6857947"/>
              <a:gd name="connsiteX4116" fmla="*/ 3730489 w 12191906"/>
              <a:gd name="connsiteY4116" fmla="*/ 4141036 h 6857947"/>
              <a:gd name="connsiteX4117" fmla="*/ 3726148 w 12191906"/>
              <a:gd name="connsiteY4117" fmla="*/ 4152085 h 6857947"/>
              <a:gd name="connsiteX4118" fmla="*/ 3765689 w 12191906"/>
              <a:gd name="connsiteY4118" fmla="*/ 4184470 h 6857947"/>
              <a:gd name="connsiteX4119" fmla="*/ 3731709 w 12191906"/>
              <a:gd name="connsiteY4119" fmla="*/ 4191557 h 6857947"/>
              <a:gd name="connsiteX4120" fmla="*/ 3762107 w 12191906"/>
              <a:gd name="connsiteY4120" fmla="*/ 4206568 h 6857947"/>
              <a:gd name="connsiteX4121" fmla="*/ 3758223 w 12191906"/>
              <a:gd name="connsiteY4121" fmla="*/ 4230343 h 6857947"/>
              <a:gd name="connsiteX4122" fmla="*/ 3758679 w 12191906"/>
              <a:gd name="connsiteY4122" fmla="*/ 4229200 h 6857947"/>
              <a:gd name="connsiteX4123" fmla="*/ 3767973 w 12191906"/>
              <a:gd name="connsiteY4123" fmla="*/ 4237886 h 6857947"/>
              <a:gd name="connsiteX4124" fmla="*/ 3765993 w 12191906"/>
              <a:gd name="connsiteY4124" fmla="*/ 4242992 h 6857947"/>
              <a:gd name="connsiteX4125" fmla="*/ 3757461 w 12191906"/>
              <a:gd name="connsiteY4125" fmla="*/ 4232324 h 6857947"/>
              <a:gd name="connsiteX4126" fmla="*/ 3757993 w 12191906"/>
              <a:gd name="connsiteY4126" fmla="*/ 4230952 h 6857947"/>
              <a:gd name="connsiteX4127" fmla="*/ 3720206 w 12191906"/>
              <a:gd name="connsiteY4127" fmla="*/ 4259451 h 6857947"/>
              <a:gd name="connsiteX4128" fmla="*/ 3703824 w 12191906"/>
              <a:gd name="connsiteY4128" fmla="*/ 4206721 h 6857947"/>
              <a:gd name="connsiteX4129" fmla="*/ 3688358 w 12191906"/>
              <a:gd name="connsiteY4129" fmla="*/ 4258765 h 6857947"/>
              <a:gd name="connsiteX4130" fmla="*/ 3697806 w 12191906"/>
              <a:gd name="connsiteY4130" fmla="*/ 4271338 h 6857947"/>
              <a:gd name="connsiteX4131" fmla="*/ 3737651 w 12191906"/>
              <a:gd name="connsiteY4131" fmla="*/ 4272558 h 6857947"/>
              <a:gd name="connsiteX4132" fmla="*/ 3722110 w 12191906"/>
              <a:gd name="connsiteY4132" fmla="*/ 4288940 h 6857947"/>
              <a:gd name="connsiteX4133" fmla="*/ 3730033 w 12191906"/>
              <a:gd name="connsiteY4133" fmla="*/ 4298542 h 6857947"/>
              <a:gd name="connsiteX4134" fmla="*/ 3731633 w 12191906"/>
              <a:gd name="connsiteY4134" fmla="*/ 4340680 h 6857947"/>
              <a:gd name="connsiteX4135" fmla="*/ 3750223 w 12191906"/>
              <a:gd name="connsiteY4135" fmla="*/ 4410556 h 6857947"/>
              <a:gd name="connsiteX4136" fmla="*/ 3753117 w 12191906"/>
              <a:gd name="connsiteY4136" fmla="*/ 4456352 h 6857947"/>
              <a:gd name="connsiteX4137" fmla="*/ 3753651 w 12191906"/>
              <a:gd name="connsiteY4137" fmla="*/ 4454904 h 6857947"/>
              <a:gd name="connsiteX4138" fmla="*/ 3762945 w 12191906"/>
              <a:gd name="connsiteY4138" fmla="*/ 4463591 h 6857947"/>
              <a:gd name="connsiteX4139" fmla="*/ 3760965 w 12191906"/>
              <a:gd name="connsiteY4139" fmla="*/ 4468696 h 6857947"/>
              <a:gd name="connsiteX4140" fmla="*/ 3752431 w 12191906"/>
              <a:gd name="connsiteY4140" fmla="*/ 4458028 h 6857947"/>
              <a:gd name="connsiteX4141" fmla="*/ 3753041 w 12191906"/>
              <a:gd name="connsiteY4141" fmla="*/ 4456580 h 6857947"/>
              <a:gd name="connsiteX4142" fmla="*/ 3737957 w 12191906"/>
              <a:gd name="connsiteY4142" fmla="*/ 4477916 h 6857947"/>
              <a:gd name="connsiteX4143" fmla="*/ 3730261 w 12191906"/>
              <a:gd name="connsiteY4143" fmla="*/ 4493766 h 6857947"/>
              <a:gd name="connsiteX4144" fmla="*/ 3729804 w 12191906"/>
              <a:gd name="connsiteY4144" fmla="*/ 4494680 h 6857947"/>
              <a:gd name="connsiteX4145" fmla="*/ 3747099 w 12191906"/>
              <a:gd name="connsiteY4145" fmla="*/ 4519445 h 6857947"/>
              <a:gd name="connsiteX4146" fmla="*/ 3739861 w 12191906"/>
              <a:gd name="connsiteY4146" fmla="*/ 4551907 h 6857947"/>
              <a:gd name="connsiteX4147" fmla="*/ 3771555 w 12191906"/>
              <a:gd name="connsiteY4147" fmla="*/ 4526913 h 6857947"/>
              <a:gd name="connsiteX4148" fmla="*/ 3779477 w 12191906"/>
              <a:gd name="connsiteY4148" fmla="*/ 4544363 h 6857947"/>
              <a:gd name="connsiteX4149" fmla="*/ 3775972 w 12191906"/>
              <a:gd name="connsiteY4149" fmla="*/ 4556860 h 6857947"/>
              <a:gd name="connsiteX4150" fmla="*/ 3740319 w 12191906"/>
              <a:gd name="connsiteY4150" fmla="*/ 4593588 h 6857947"/>
              <a:gd name="connsiteX4151" fmla="*/ 3750831 w 12191906"/>
              <a:gd name="connsiteY4151" fmla="*/ 4612409 h 6857947"/>
              <a:gd name="connsiteX4152" fmla="*/ 3750603 w 12191906"/>
              <a:gd name="connsiteY4152" fmla="*/ 4644871 h 6857947"/>
              <a:gd name="connsiteX4153" fmla="*/ 3749003 w 12191906"/>
              <a:gd name="connsiteY4153" fmla="*/ 4673598 h 6857947"/>
              <a:gd name="connsiteX4154" fmla="*/ 3761803 w 12191906"/>
              <a:gd name="connsiteY4154" fmla="*/ 4704840 h 6857947"/>
              <a:gd name="connsiteX4155" fmla="*/ 3776583 w 12191906"/>
              <a:gd name="connsiteY4155" fmla="*/ 4737149 h 6857947"/>
              <a:gd name="connsiteX4156" fmla="*/ 3746185 w 12191906"/>
              <a:gd name="connsiteY4156" fmla="*/ 4737453 h 6857947"/>
              <a:gd name="connsiteX4157" fmla="*/ 3748699 w 12191906"/>
              <a:gd name="connsiteY4157" fmla="*/ 4735320 h 6857947"/>
              <a:gd name="connsiteX4158" fmla="*/ 3737193 w 12191906"/>
              <a:gd name="connsiteY4158" fmla="*/ 4735701 h 6857947"/>
              <a:gd name="connsiteX4159" fmla="*/ 3737193 w 12191906"/>
              <a:gd name="connsiteY4159" fmla="*/ 4744007 h 6857947"/>
              <a:gd name="connsiteX4160" fmla="*/ 3738717 w 12191906"/>
              <a:gd name="connsiteY4160" fmla="*/ 4743016 h 6857947"/>
              <a:gd name="connsiteX4161" fmla="*/ 3755327 w 12191906"/>
              <a:gd name="connsiteY4161" fmla="*/ 4827598 h 6857947"/>
              <a:gd name="connsiteX4162" fmla="*/ 3736127 w 12191906"/>
              <a:gd name="connsiteY4162" fmla="*/ 4790032 h 6857947"/>
              <a:gd name="connsiteX4163" fmla="*/ 3725385 w 12191906"/>
              <a:gd name="connsiteY4163" fmla="*/ 4793613 h 6857947"/>
              <a:gd name="connsiteX4164" fmla="*/ 3745193 w 12191906"/>
              <a:gd name="connsiteY4164" fmla="*/ 4858535 h 6857947"/>
              <a:gd name="connsiteX4165" fmla="*/ 3714416 w 12191906"/>
              <a:gd name="connsiteY4165" fmla="*/ 4853658 h 6857947"/>
              <a:gd name="connsiteX4166" fmla="*/ 3726985 w 12191906"/>
              <a:gd name="connsiteY4166" fmla="*/ 4875071 h 6857947"/>
              <a:gd name="connsiteX4167" fmla="*/ 3717462 w 12191906"/>
              <a:gd name="connsiteY4167" fmla="*/ 4899150 h 6857947"/>
              <a:gd name="connsiteX4168" fmla="*/ 3706492 w 12191906"/>
              <a:gd name="connsiteY4168" fmla="*/ 4872785 h 6857947"/>
              <a:gd name="connsiteX4169" fmla="*/ 3675560 w 12191906"/>
              <a:gd name="connsiteY4169" fmla="*/ 4878500 h 6857947"/>
              <a:gd name="connsiteX4170" fmla="*/ 3701768 w 12191906"/>
              <a:gd name="connsiteY4170" fmla="*/ 4891835 h 6857947"/>
              <a:gd name="connsiteX4171" fmla="*/ 3684016 w 12191906"/>
              <a:gd name="connsiteY4171" fmla="*/ 4928716 h 6857947"/>
              <a:gd name="connsiteX4172" fmla="*/ 3674112 w 12191906"/>
              <a:gd name="connsiteY4172" fmla="*/ 4923534 h 6857947"/>
              <a:gd name="connsiteX4173" fmla="*/ 3703520 w 12191906"/>
              <a:gd name="connsiteY4173" fmla="*/ 4964225 h 6857947"/>
              <a:gd name="connsiteX4174" fmla="*/ 3683178 w 12191906"/>
              <a:gd name="connsiteY4174" fmla="*/ 5011926 h 6857947"/>
              <a:gd name="connsiteX4175" fmla="*/ 3701844 w 12191906"/>
              <a:gd name="connsiteY4175" fmla="*/ 5044464 h 6857947"/>
              <a:gd name="connsiteX4176" fmla="*/ 3681198 w 12191906"/>
              <a:gd name="connsiteY4176" fmla="*/ 5071819 h 6857947"/>
              <a:gd name="connsiteX4177" fmla="*/ 3688664 w 12191906"/>
              <a:gd name="connsiteY4177" fmla="*/ 5131484 h 6857947"/>
              <a:gd name="connsiteX4178" fmla="*/ 3666265 w 12191906"/>
              <a:gd name="connsiteY4178" fmla="*/ 5109005 h 6857947"/>
              <a:gd name="connsiteX4179" fmla="*/ 3680740 w 12191906"/>
              <a:gd name="connsiteY4179" fmla="*/ 5145733 h 6857947"/>
              <a:gd name="connsiteX4180" fmla="*/ 3701006 w 12191906"/>
              <a:gd name="connsiteY4180" fmla="*/ 5185967 h 6857947"/>
              <a:gd name="connsiteX4181" fmla="*/ 3680434 w 12191906"/>
              <a:gd name="connsiteY4181" fmla="*/ 5174994 h 6857947"/>
              <a:gd name="connsiteX4182" fmla="*/ 3681350 w 12191906"/>
              <a:gd name="connsiteY4182" fmla="*/ 5175985 h 6857947"/>
              <a:gd name="connsiteX4183" fmla="*/ 3677236 w 12191906"/>
              <a:gd name="connsiteY4183" fmla="*/ 5188938 h 6857947"/>
              <a:gd name="connsiteX4184" fmla="*/ 3673503 w 12191906"/>
              <a:gd name="connsiteY4184" fmla="*/ 5184900 h 6857947"/>
              <a:gd name="connsiteX4185" fmla="*/ 3679064 w 12191906"/>
              <a:gd name="connsiteY4185" fmla="*/ 5173394 h 6857947"/>
              <a:gd name="connsiteX4186" fmla="*/ 3679902 w 12191906"/>
              <a:gd name="connsiteY4186" fmla="*/ 5174384 h 6857947"/>
              <a:gd name="connsiteX4187" fmla="*/ 3669237 w 12191906"/>
              <a:gd name="connsiteY4187" fmla="*/ 5155487 h 6857947"/>
              <a:gd name="connsiteX4188" fmla="*/ 3653617 w 12191906"/>
              <a:gd name="connsiteY4188" fmla="*/ 5187491 h 6857947"/>
              <a:gd name="connsiteX4189" fmla="*/ 3630229 w 12191906"/>
              <a:gd name="connsiteY4189" fmla="*/ 5203036 h 6857947"/>
              <a:gd name="connsiteX4190" fmla="*/ 3645161 w 12191906"/>
              <a:gd name="connsiteY4190" fmla="*/ 5230239 h 6857947"/>
              <a:gd name="connsiteX4191" fmla="*/ 3612248 w 12191906"/>
              <a:gd name="connsiteY4191" fmla="*/ 5265901 h 6857947"/>
              <a:gd name="connsiteX4192" fmla="*/ 3653541 w 12191906"/>
              <a:gd name="connsiteY4192" fmla="*/ 5235649 h 6857947"/>
              <a:gd name="connsiteX4193" fmla="*/ 3670075 w 12191906"/>
              <a:gd name="connsiteY4193" fmla="*/ 5221705 h 6857947"/>
              <a:gd name="connsiteX4194" fmla="*/ 3675331 w 12191906"/>
              <a:gd name="connsiteY4194" fmla="*/ 5233211 h 6857947"/>
              <a:gd name="connsiteX4195" fmla="*/ 3679216 w 12191906"/>
              <a:gd name="connsiteY4195" fmla="*/ 5220028 h 6857947"/>
              <a:gd name="connsiteX4196" fmla="*/ 3670151 w 12191906"/>
              <a:gd name="connsiteY4196" fmla="*/ 5221705 h 6857947"/>
              <a:gd name="connsiteX4197" fmla="*/ 3674036 w 12191906"/>
              <a:gd name="connsiteY4197" fmla="*/ 5208522 h 6857947"/>
              <a:gd name="connsiteX4198" fmla="*/ 3679216 w 12191906"/>
              <a:gd name="connsiteY4198" fmla="*/ 5219952 h 6857947"/>
              <a:gd name="connsiteX4199" fmla="*/ 3725920 w 12191906"/>
              <a:gd name="connsiteY4199" fmla="*/ 5270930 h 6857947"/>
              <a:gd name="connsiteX4200" fmla="*/ 3708930 w 12191906"/>
              <a:gd name="connsiteY4200" fmla="*/ 5382029 h 6857947"/>
              <a:gd name="connsiteX4201" fmla="*/ 3720662 w 12191906"/>
              <a:gd name="connsiteY4201" fmla="*/ 5399327 h 6857947"/>
              <a:gd name="connsiteX4202" fmla="*/ 3698340 w 12191906"/>
              <a:gd name="connsiteY4202" fmla="*/ 5434608 h 6857947"/>
              <a:gd name="connsiteX4203" fmla="*/ 3667713 w 12191906"/>
              <a:gd name="connsiteY4203" fmla="*/ 5432017 h 6857947"/>
              <a:gd name="connsiteX4204" fmla="*/ 3672131 w 12191906"/>
              <a:gd name="connsiteY4204" fmla="*/ 5482918 h 6857947"/>
              <a:gd name="connsiteX4205" fmla="*/ 3683712 w 12191906"/>
              <a:gd name="connsiteY4205" fmla="*/ 5496710 h 6857947"/>
              <a:gd name="connsiteX4206" fmla="*/ 3672664 w 12191906"/>
              <a:gd name="connsiteY4206" fmla="*/ 5524066 h 6857947"/>
              <a:gd name="connsiteX4207" fmla="*/ 3689350 w 12191906"/>
              <a:gd name="connsiteY4207" fmla="*/ 5571158 h 6857947"/>
              <a:gd name="connsiteX4208" fmla="*/ 3672512 w 12191906"/>
              <a:gd name="connsiteY4208" fmla="*/ 5586626 h 6857947"/>
              <a:gd name="connsiteX4209" fmla="*/ 3683788 w 12191906"/>
              <a:gd name="connsiteY4209" fmla="*/ 5601104 h 6857947"/>
              <a:gd name="connsiteX4210" fmla="*/ 3677464 w 12191906"/>
              <a:gd name="connsiteY4210" fmla="*/ 5619926 h 6857947"/>
              <a:gd name="connsiteX4211" fmla="*/ 3715330 w 12191906"/>
              <a:gd name="connsiteY4211" fmla="*/ 5623964 h 6857947"/>
              <a:gd name="connsiteX4212" fmla="*/ 3688588 w 12191906"/>
              <a:gd name="connsiteY4212" fmla="*/ 5644081 h 6857947"/>
              <a:gd name="connsiteX4213" fmla="*/ 3672968 w 12191906"/>
              <a:gd name="connsiteY4213" fmla="*/ 5640881 h 6857947"/>
              <a:gd name="connsiteX4214" fmla="*/ 3669161 w 12191906"/>
              <a:gd name="connsiteY4214" fmla="*/ 5653987 h 6857947"/>
              <a:gd name="connsiteX4215" fmla="*/ 3664288 w 12191906"/>
              <a:gd name="connsiteY4215" fmla="*/ 5643240 h 6857947"/>
              <a:gd name="connsiteX4216" fmla="*/ 3672512 w 12191906"/>
              <a:gd name="connsiteY4216" fmla="*/ 5641719 h 6857947"/>
              <a:gd name="connsiteX4217" fmla="*/ 3667255 w 12191906"/>
              <a:gd name="connsiteY4217" fmla="*/ 5630213 h 6857947"/>
              <a:gd name="connsiteX4218" fmla="*/ 3663447 w 12191906"/>
              <a:gd name="connsiteY4218" fmla="*/ 5643395 h 6857947"/>
              <a:gd name="connsiteX4219" fmla="*/ 3663511 w 12191906"/>
              <a:gd name="connsiteY4219" fmla="*/ 5643383 h 6857947"/>
              <a:gd name="connsiteX4220" fmla="*/ 3656893 w 12191906"/>
              <a:gd name="connsiteY4220" fmla="*/ 5655073 h 6857947"/>
              <a:gd name="connsiteX4221" fmla="*/ 3660323 w 12191906"/>
              <a:gd name="connsiteY4221" fmla="*/ 5673190 h 6857947"/>
              <a:gd name="connsiteX4222" fmla="*/ 3644781 w 12191906"/>
              <a:gd name="connsiteY4222" fmla="*/ 5697573 h 6857947"/>
              <a:gd name="connsiteX4223" fmla="*/ 3676854 w 12191906"/>
              <a:gd name="connsiteY4223" fmla="*/ 5729730 h 6857947"/>
              <a:gd name="connsiteX4224" fmla="*/ 3663065 w 12191906"/>
              <a:gd name="connsiteY4224" fmla="*/ 5737045 h 6857947"/>
              <a:gd name="connsiteX4225" fmla="*/ 3665655 w 12191906"/>
              <a:gd name="connsiteY4225" fmla="*/ 5746265 h 6857947"/>
              <a:gd name="connsiteX4226" fmla="*/ 3681350 w 12191906"/>
              <a:gd name="connsiteY4226" fmla="*/ 5735140 h 6857947"/>
              <a:gd name="connsiteX4227" fmla="*/ 3681350 w 12191906"/>
              <a:gd name="connsiteY4227" fmla="*/ 5734988 h 6857947"/>
              <a:gd name="connsiteX4228" fmla="*/ 3681426 w 12191906"/>
              <a:gd name="connsiteY4228" fmla="*/ 5735064 h 6857947"/>
              <a:gd name="connsiteX4229" fmla="*/ 3730109 w 12191906"/>
              <a:gd name="connsiteY4229" fmla="*/ 5806006 h 6857947"/>
              <a:gd name="connsiteX4230" fmla="*/ 3705044 w 12191906"/>
              <a:gd name="connsiteY4230" fmla="*/ 5819265 h 6857947"/>
              <a:gd name="connsiteX4231" fmla="*/ 3718148 w 12191906"/>
              <a:gd name="connsiteY4231" fmla="*/ 5834886 h 6857947"/>
              <a:gd name="connsiteX4232" fmla="*/ 3707940 w 12191906"/>
              <a:gd name="connsiteY4232" fmla="*/ 5883806 h 6857947"/>
              <a:gd name="connsiteX4233" fmla="*/ 3704054 w 12191906"/>
              <a:gd name="connsiteY4233" fmla="*/ 5934860 h 6857947"/>
              <a:gd name="connsiteX4234" fmla="*/ 3681044 w 12191906"/>
              <a:gd name="connsiteY4234" fmla="*/ 5865138 h 6857947"/>
              <a:gd name="connsiteX4235" fmla="*/ 3695368 w 12191906"/>
              <a:gd name="connsiteY4235" fmla="*/ 5877558 h 6857947"/>
              <a:gd name="connsiteX4236" fmla="*/ 3692016 w 12191906"/>
              <a:gd name="connsiteY4236" fmla="*/ 5840525 h 6857947"/>
              <a:gd name="connsiteX4237" fmla="*/ 3686682 w 12191906"/>
              <a:gd name="connsiteY4237" fmla="*/ 5834810 h 6857947"/>
              <a:gd name="connsiteX4238" fmla="*/ 3672512 w 12191906"/>
              <a:gd name="connsiteY4238" fmla="*/ 5853631 h 6857947"/>
              <a:gd name="connsiteX4239" fmla="*/ 3650799 w 12191906"/>
              <a:gd name="connsiteY4239" fmla="*/ 5825590 h 6857947"/>
              <a:gd name="connsiteX4240" fmla="*/ 3655217 w 12191906"/>
              <a:gd name="connsiteY4240" fmla="*/ 5847154 h 6857947"/>
              <a:gd name="connsiteX4241" fmla="*/ 3637085 w 12191906"/>
              <a:gd name="connsiteY4241" fmla="*/ 5866661 h 6857947"/>
              <a:gd name="connsiteX4242" fmla="*/ 3664969 w 12191906"/>
              <a:gd name="connsiteY4242" fmla="*/ 5906895 h 6857947"/>
              <a:gd name="connsiteX4243" fmla="*/ 3645389 w 12191906"/>
              <a:gd name="connsiteY4243" fmla="*/ 5938975 h 6857947"/>
              <a:gd name="connsiteX4244" fmla="*/ 3655675 w 12191906"/>
              <a:gd name="connsiteY4244" fmla="*/ 5951701 h 6857947"/>
              <a:gd name="connsiteX4245" fmla="*/ 3655141 w 12191906"/>
              <a:gd name="connsiteY4245" fmla="*/ 6009232 h 6857947"/>
              <a:gd name="connsiteX4246" fmla="*/ 3693386 w 12191906"/>
              <a:gd name="connsiteY4246" fmla="*/ 6054418 h 6857947"/>
              <a:gd name="connsiteX4247" fmla="*/ 3673296 w 12191906"/>
              <a:gd name="connsiteY4247" fmla="*/ 6045513 h 6857947"/>
              <a:gd name="connsiteX4248" fmla="*/ 3673350 w 12191906"/>
              <a:gd name="connsiteY4248" fmla="*/ 6045503 h 6857947"/>
              <a:gd name="connsiteX4249" fmla="*/ 3668169 w 12191906"/>
              <a:gd name="connsiteY4249" fmla="*/ 6034073 h 6857947"/>
              <a:gd name="connsiteX4250" fmla="*/ 3664365 w 12191906"/>
              <a:gd name="connsiteY4250" fmla="*/ 6047164 h 6857947"/>
              <a:gd name="connsiteX4251" fmla="*/ 3664285 w 12191906"/>
              <a:gd name="connsiteY4251" fmla="*/ 6047179 h 6857947"/>
              <a:gd name="connsiteX4252" fmla="*/ 3664327 w 12191906"/>
              <a:gd name="connsiteY4252" fmla="*/ 6047276 h 6857947"/>
              <a:gd name="connsiteX4253" fmla="*/ 3658255 w 12191906"/>
              <a:gd name="connsiteY4253" fmla="*/ 6065763 h 6857947"/>
              <a:gd name="connsiteX4254" fmla="*/ 3671979 w 12191906"/>
              <a:gd name="connsiteY4254" fmla="*/ 6084288 h 6857947"/>
              <a:gd name="connsiteX4255" fmla="*/ 3645161 w 12191906"/>
              <a:gd name="connsiteY4255" fmla="*/ 6135495 h 6857947"/>
              <a:gd name="connsiteX4256" fmla="*/ 3663523 w 12191906"/>
              <a:gd name="connsiteY4256" fmla="*/ 6144334 h 6857947"/>
              <a:gd name="connsiteX4257" fmla="*/ 3656665 w 12191906"/>
              <a:gd name="connsiteY4257" fmla="*/ 6165518 h 6857947"/>
              <a:gd name="connsiteX4258" fmla="*/ 3702530 w 12191906"/>
              <a:gd name="connsiteY4258" fmla="*/ 6156984 h 6857947"/>
              <a:gd name="connsiteX4259" fmla="*/ 3668855 w 12191906"/>
              <a:gd name="connsiteY4259" fmla="*/ 6142963 h 6857947"/>
              <a:gd name="connsiteX4260" fmla="*/ 3697882 w 12191906"/>
              <a:gd name="connsiteY4260" fmla="*/ 6110197 h 6857947"/>
              <a:gd name="connsiteX4261" fmla="*/ 3719062 w 12191906"/>
              <a:gd name="connsiteY4261" fmla="*/ 6149821 h 6857947"/>
              <a:gd name="connsiteX4262" fmla="*/ 3709540 w 12191906"/>
              <a:gd name="connsiteY4262" fmla="*/ 6188073 h 6857947"/>
              <a:gd name="connsiteX4263" fmla="*/ 3709920 w 12191906"/>
              <a:gd name="connsiteY4263" fmla="*/ 6187083 h 6857947"/>
              <a:gd name="connsiteX4264" fmla="*/ 3719214 w 12191906"/>
              <a:gd name="connsiteY4264" fmla="*/ 6195769 h 6857947"/>
              <a:gd name="connsiteX4265" fmla="*/ 3717158 w 12191906"/>
              <a:gd name="connsiteY4265" fmla="*/ 6200875 h 6857947"/>
              <a:gd name="connsiteX4266" fmla="*/ 3708624 w 12191906"/>
              <a:gd name="connsiteY4266" fmla="*/ 6190207 h 6857947"/>
              <a:gd name="connsiteX4267" fmla="*/ 3709234 w 12191906"/>
              <a:gd name="connsiteY4267" fmla="*/ 6188759 h 6857947"/>
              <a:gd name="connsiteX4268" fmla="*/ 3689882 w 12191906"/>
              <a:gd name="connsiteY4268" fmla="*/ 6192340 h 6857947"/>
              <a:gd name="connsiteX4269" fmla="*/ 3707940 w 12191906"/>
              <a:gd name="connsiteY4269" fmla="*/ 6220153 h 6857947"/>
              <a:gd name="connsiteX4270" fmla="*/ 3693006 w 12191906"/>
              <a:gd name="connsiteY4270" fmla="*/ 6251624 h 6857947"/>
              <a:gd name="connsiteX4271" fmla="*/ 3665807 w 12191906"/>
              <a:gd name="connsiteY4271" fmla="*/ 6206437 h 6857947"/>
              <a:gd name="connsiteX4272" fmla="*/ 3677844 w 12191906"/>
              <a:gd name="connsiteY4272" fmla="*/ 6273646 h 6857947"/>
              <a:gd name="connsiteX4273" fmla="*/ 3671293 w 12191906"/>
              <a:gd name="connsiteY4273" fmla="*/ 6283552 h 6857947"/>
              <a:gd name="connsiteX4274" fmla="*/ 3663141 w 12191906"/>
              <a:gd name="connsiteY4274" fmla="*/ 6257796 h 6857947"/>
              <a:gd name="connsiteX4275" fmla="*/ 3657503 w 12191906"/>
              <a:gd name="connsiteY4275" fmla="*/ 6260158 h 6857947"/>
              <a:gd name="connsiteX4276" fmla="*/ 3667561 w 12191906"/>
              <a:gd name="connsiteY4276" fmla="*/ 6286676 h 6857947"/>
              <a:gd name="connsiteX4277" fmla="*/ 3667713 w 12191906"/>
              <a:gd name="connsiteY4277" fmla="*/ 6286600 h 6857947"/>
              <a:gd name="connsiteX4278" fmla="*/ 3667637 w 12191906"/>
              <a:gd name="connsiteY4278" fmla="*/ 6286676 h 6857947"/>
              <a:gd name="connsiteX4279" fmla="*/ 3658875 w 12191906"/>
              <a:gd name="connsiteY4279" fmla="*/ 6310374 h 6857947"/>
              <a:gd name="connsiteX4280" fmla="*/ 3669540 w 12191906"/>
              <a:gd name="connsiteY4280" fmla="*/ 6327824 h 6857947"/>
              <a:gd name="connsiteX4281" fmla="*/ 3637313 w 12191906"/>
              <a:gd name="connsiteY4281" fmla="*/ 6342149 h 6857947"/>
              <a:gd name="connsiteX4282" fmla="*/ 3664895 w 12191906"/>
              <a:gd name="connsiteY4282" fmla="*/ 6354951 h 6857947"/>
              <a:gd name="connsiteX4283" fmla="*/ 3666875 w 12191906"/>
              <a:gd name="connsiteY4283" fmla="*/ 6349998 h 6857947"/>
              <a:gd name="connsiteX4284" fmla="*/ 3694226 w 12191906"/>
              <a:gd name="connsiteY4284" fmla="*/ 6379716 h 6857947"/>
              <a:gd name="connsiteX4285" fmla="*/ 3690112 w 12191906"/>
              <a:gd name="connsiteY4285" fmla="*/ 6455078 h 6857947"/>
              <a:gd name="connsiteX4286" fmla="*/ 3713500 w 12191906"/>
              <a:gd name="connsiteY4286" fmla="*/ 6463689 h 6857947"/>
              <a:gd name="connsiteX4287" fmla="*/ 3666265 w 12191906"/>
              <a:gd name="connsiteY4287" fmla="*/ 6599782 h 6857947"/>
              <a:gd name="connsiteX4288" fmla="*/ 3686758 w 12191906"/>
              <a:gd name="connsiteY4288" fmla="*/ 6611440 h 6857947"/>
              <a:gd name="connsiteX4289" fmla="*/ 3697120 w 12191906"/>
              <a:gd name="connsiteY4289" fmla="*/ 6600239 h 6857947"/>
              <a:gd name="connsiteX4290" fmla="*/ 3714110 w 12191906"/>
              <a:gd name="connsiteY4290" fmla="*/ 6607402 h 6857947"/>
              <a:gd name="connsiteX4291" fmla="*/ 3732927 w 12191906"/>
              <a:gd name="connsiteY4291" fmla="*/ 6618984 h 6857947"/>
              <a:gd name="connsiteX4292" fmla="*/ 3733537 w 12191906"/>
              <a:gd name="connsiteY4292" fmla="*/ 6617536 h 6857947"/>
              <a:gd name="connsiteX4293" fmla="*/ 3742831 w 12191906"/>
              <a:gd name="connsiteY4293" fmla="*/ 6626299 h 6857947"/>
              <a:gd name="connsiteX4294" fmla="*/ 3740851 w 12191906"/>
              <a:gd name="connsiteY4294" fmla="*/ 6631405 h 6857947"/>
              <a:gd name="connsiteX4295" fmla="*/ 3732395 w 12191906"/>
              <a:gd name="connsiteY4295" fmla="*/ 6620813 h 6857947"/>
              <a:gd name="connsiteX4296" fmla="*/ 3709234 w 12191906"/>
              <a:gd name="connsiteY4296" fmla="*/ 6679639 h 6857947"/>
              <a:gd name="connsiteX4297" fmla="*/ 3714262 w 12191906"/>
              <a:gd name="connsiteY4297" fmla="*/ 6685507 h 6857947"/>
              <a:gd name="connsiteX4298" fmla="*/ 3714872 w 12191906"/>
              <a:gd name="connsiteY4298" fmla="*/ 6738847 h 6857947"/>
              <a:gd name="connsiteX4299" fmla="*/ 3701464 w 12191906"/>
              <a:gd name="connsiteY4299" fmla="*/ 6750353 h 6857947"/>
              <a:gd name="connsiteX4300" fmla="*/ 3709540 w 12191906"/>
              <a:gd name="connsiteY4300" fmla="*/ 6761249 h 6857947"/>
              <a:gd name="connsiteX4301" fmla="*/ 3698340 w 12191906"/>
              <a:gd name="connsiteY4301" fmla="*/ 6857109 h 6857947"/>
              <a:gd name="connsiteX4302" fmla="*/ 12190384 w 12191906"/>
              <a:gd name="connsiteY4302" fmla="*/ 6857109 h 6857947"/>
              <a:gd name="connsiteX4303" fmla="*/ 12191906 w 12191906"/>
              <a:gd name="connsiteY4303" fmla="*/ 6857947 h 6857947"/>
              <a:gd name="connsiteX4304" fmla="*/ 3671766 w 12191906"/>
              <a:gd name="connsiteY4304" fmla="*/ 6857947 h 6857947"/>
              <a:gd name="connsiteX4305" fmla="*/ 3663536 w 12191906"/>
              <a:gd name="connsiteY4305" fmla="*/ 6813370 h 6857947"/>
              <a:gd name="connsiteX4306" fmla="*/ 3642887 w 12191906"/>
              <a:gd name="connsiteY4306" fmla="*/ 6857947 h 6857947"/>
              <a:gd name="connsiteX4307" fmla="*/ 0 w 12191906"/>
              <a:gd name="connsiteY4307" fmla="*/ 6857947 h 6857947"/>
              <a:gd name="connsiteX4308" fmla="*/ 0 w 12191906"/>
              <a:gd name="connsiteY4308" fmla="*/ 0 h 6857947"/>
              <a:gd name="connsiteX0" fmla="*/ 3659403 w 12190384"/>
              <a:gd name="connsiteY0" fmla="*/ 6769936 h 6857947"/>
              <a:gd name="connsiteX1" fmla="*/ 3667555 w 12190384"/>
              <a:gd name="connsiteY1" fmla="*/ 6813827 h 6857947"/>
              <a:gd name="connsiteX2" fmla="*/ 3685612 w 12190384"/>
              <a:gd name="connsiteY2" fmla="*/ 6803997 h 6857947"/>
              <a:gd name="connsiteX3" fmla="*/ 3659403 w 12190384"/>
              <a:gd name="connsiteY3" fmla="*/ 6769936 h 6857947"/>
              <a:gd name="connsiteX4" fmla="*/ 3665581 w 12190384"/>
              <a:gd name="connsiteY4" fmla="*/ 6721397 h 6857947"/>
              <a:gd name="connsiteX5" fmla="*/ 3649809 w 12190384"/>
              <a:gd name="connsiteY5" fmla="*/ 6729779 h 6857947"/>
              <a:gd name="connsiteX6" fmla="*/ 3652325 w 12190384"/>
              <a:gd name="connsiteY6" fmla="*/ 6738999 h 6857947"/>
              <a:gd name="connsiteX7" fmla="*/ 3665581 w 12190384"/>
              <a:gd name="connsiteY7" fmla="*/ 6721397 h 6857947"/>
              <a:gd name="connsiteX8" fmla="*/ 3665653 w 12190384"/>
              <a:gd name="connsiteY8" fmla="*/ 6721016 h 6857947"/>
              <a:gd name="connsiteX9" fmla="*/ 3665577 w 12190384"/>
              <a:gd name="connsiteY9" fmla="*/ 6721321 h 6857947"/>
              <a:gd name="connsiteX10" fmla="*/ 3665805 w 12190384"/>
              <a:gd name="connsiteY10" fmla="*/ 6721168 h 6857947"/>
              <a:gd name="connsiteX11" fmla="*/ 3665653 w 12190384"/>
              <a:gd name="connsiteY11" fmla="*/ 6721016 h 6857947"/>
              <a:gd name="connsiteX12" fmla="*/ 3666415 w 12190384"/>
              <a:gd name="connsiteY12" fmla="*/ 6720940 h 6857947"/>
              <a:gd name="connsiteX13" fmla="*/ 3665805 w 12190384"/>
              <a:gd name="connsiteY13" fmla="*/ 6721245 h 6857947"/>
              <a:gd name="connsiteX14" fmla="*/ 3666719 w 12190384"/>
              <a:gd name="connsiteY14" fmla="*/ 6722235 h 6857947"/>
              <a:gd name="connsiteX15" fmla="*/ 3666415 w 12190384"/>
              <a:gd name="connsiteY15" fmla="*/ 6720940 h 6857947"/>
              <a:gd name="connsiteX16" fmla="*/ 3669767 w 12190384"/>
              <a:gd name="connsiteY16" fmla="*/ 6708062 h 6857947"/>
              <a:gd name="connsiteX17" fmla="*/ 3668165 w 12190384"/>
              <a:gd name="connsiteY17" fmla="*/ 6723073 h 6857947"/>
              <a:gd name="connsiteX18" fmla="*/ 3667935 w 12190384"/>
              <a:gd name="connsiteY18" fmla="*/ 6723531 h 6857947"/>
              <a:gd name="connsiteX19" fmla="*/ 3666717 w 12190384"/>
              <a:gd name="connsiteY19" fmla="*/ 6722159 h 6857947"/>
              <a:gd name="connsiteX20" fmla="*/ 3669155 w 12190384"/>
              <a:gd name="connsiteY20" fmla="*/ 6733361 h 6857947"/>
              <a:gd name="connsiteX21" fmla="*/ 3668165 w 12190384"/>
              <a:gd name="connsiteY21" fmla="*/ 6723073 h 6857947"/>
              <a:gd name="connsiteX22" fmla="*/ 3673499 w 12190384"/>
              <a:gd name="connsiteY22" fmla="*/ 6712024 h 6857947"/>
              <a:gd name="connsiteX23" fmla="*/ 3669767 w 12190384"/>
              <a:gd name="connsiteY23" fmla="*/ 6708062 h 6857947"/>
              <a:gd name="connsiteX24" fmla="*/ 3642719 w 12190384"/>
              <a:gd name="connsiteY24" fmla="*/ 6667828 h 6857947"/>
              <a:gd name="connsiteX25" fmla="*/ 3627863 w 12190384"/>
              <a:gd name="connsiteY25" fmla="*/ 6670571 h 6857947"/>
              <a:gd name="connsiteX26" fmla="*/ 3636319 w 12190384"/>
              <a:gd name="connsiteY26" fmla="*/ 6698156 h 6857947"/>
              <a:gd name="connsiteX27" fmla="*/ 3642719 w 12190384"/>
              <a:gd name="connsiteY27" fmla="*/ 6667828 h 6857947"/>
              <a:gd name="connsiteX28" fmla="*/ 3702600 w 12190384"/>
              <a:gd name="connsiteY28" fmla="*/ 6625080 h 6857947"/>
              <a:gd name="connsiteX29" fmla="*/ 3688886 w 12190384"/>
              <a:gd name="connsiteY29" fmla="*/ 6633462 h 6857947"/>
              <a:gd name="connsiteX30" fmla="*/ 3690866 w 12190384"/>
              <a:gd name="connsiteY30" fmla="*/ 6640244 h 6857947"/>
              <a:gd name="connsiteX31" fmla="*/ 3705876 w 12190384"/>
              <a:gd name="connsiteY31" fmla="*/ 6637424 h 6857947"/>
              <a:gd name="connsiteX32" fmla="*/ 3702600 w 12190384"/>
              <a:gd name="connsiteY32" fmla="*/ 6625080 h 6857947"/>
              <a:gd name="connsiteX33" fmla="*/ 3659023 w 12190384"/>
              <a:gd name="connsiteY33" fmla="*/ 6486243 h 6857947"/>
              <a:gd name="connsiteX34" fmla="*/ 3644015 w 12190384"/>
              <a:gd name="connsiteY34" fmla="*/ 6489063 h 6857947"/>
              <a:gd name="connsiteX35" fmla="*/ 3646833 w 12190384"/>
              <a:gd name="connsiteY35" fmla="*/ 6501407 h 6857947"/>
              <a:gd name="connsiteX36" fmla="*/ 3661005 w 12190384"/>
              <a:gd name="connsiteY36" fmla="*/ 6493330 h 6857947"/>
              <a:gd name="connsiteX37" fmla="*/ 3659023 w 12190384"/>
              <a:gd name="connsiteY37" fmla="*/ 6486243 h 6857947"/>
              <a:gd name="connsiteX38" fmla="*/ 3684071 w 12190384"/>
              <a:gd name="connsiteY38" fmla="*/ 6479204 h 6857947"/>
              <a:gd name="connsiteX39" fmla="*/ 3681075 w 12190384"/>
              <a:gd name="connsiteY39" fmla="*/ 6479761 h 6857947"/>
              <a:gd name="connsiteX40" fmla="*/ 3683773 w 12190384"/>
              <a:gd name="connsiteY40" fmla="*/ 6494295 h 6857947"/>
              <a:gd name="connsiteX41" fmla="*/ 3686770 w 12190384"/>
              <a:gd name="connsiteY41" fmla="*/ 6493739 h 6857947"/>
              <a:gd name="connsiteX42" fmla="*/ 3684071 w 12190384"/>
              <a:gd name="connsiteY42" fmla="*/ 6479204 h 6857947"/>
              <a:gd name="connsiteX43" fmla="*/ 3633614 w 12190384"/>
              <a:gd name="connsiteY43" fmla="*/ 6458669 h 6857947"/>
              <a:gd name="connsiteX44" fmla="*/ 3630617 w 12190384"/>
              <a:gd name="connsiteY44" fmla="*/ 6459226 h 6857947"/>
              <a:gd name="connsiteX45" fmla="*/ 3633305 w 12190384"/>
              <a:gd name="connsiteY45" fmla="*/ 6473685 h 6857947"/>
              <a:gd name="connsiteX46" fmla="*/ 3636302 w 12190384"/>
              <a:gd name="connsiteY46" fmla="*/ 6473128 h 6857947"/>
              <a:gd name="connsiteX47" fmla="*/ 3633614 w 12190384"/>
              <a:gd name="connsiteY47" fmla="*/ 6458669 h 6857947"/>
              <a:gd name="connsiteX48" fmla="*/ 3724623 w 12190384"/>
              <a:gd name="connsiteY48" fmla="*/ 6398080 h 6857947"/>
              <a:gd name="connsiteX49" fmla="*/ 3728357 w 12190384"/>
              <a:gd name="connsiteY49" fmla="*/ 6402119 h 6857947"/>
              <a:gd name="connsiteX50" fmla="*/ 3722948 w 12190384"/>
              <a:gd name="connsiteY50" fmla="*/ 6413320 h 6857947"/>
              <a:gd name="connsiteX51" fmla="*/ 3718834 w 12190384"/>
              <a:gd name="connsiteY51" fmla="*/ 6426350 h 6857947"/>
              <a:gd name="connsiteX52" fmla="*/ 3715102 w 12190384"/>
              <a:gd name="connsiteY52" fmla="*/ 6422312 h 6857947"/>
              <a:gd name="connsiteX53" fmla="*/ 3720585 w 12190384"/>
              <a:gd name="connsiteY53" fmla="*/ 6410882 h 6857947"/>
              <a:gd name="connsiteX54" fmla="*/ 3724623 w 12190384"/>
              <a:gd name="connsiteY54" fmla="*/ 6398080 h 6857947"/>
              <a:gd name="connsiteX55" fmla="*/ 3646359 w 12190384"/>
              <a:gd name="connsiteY55" fmla="*/ 6368667 h 6857947"/>
              <a:gd name="connsiteX56" fmla="*/ 3631274 w 12190384"/>
              <a:gd name="connsiteY56" fmla="*/ 6371486 h 6857947"/>
              <a:gd name="connsiteX57" fmla="*/ 3634626 w 12190384"/>
              <a:gd name="connsiteY57" fmla="*/ 6383831 h 6857947"/>
              <a:gd name="connsiteX58" fmla="*/ 3648340 w 12190384"/>
              <a:gd name="connsiteY58" fmla="*/ 6375449 h 6857947"/>
              <a:gd name="connsiteX59" fmla="*/ 3646359 w 12190384"/>
              <a:gd name="connsiteY59" fmla="*/ 6368667 h 6857947"/>
              <a:gd name="connsiteX60" fmla="*/ 3715940 w 12190384"/>
              <a:gd name="connsiteY60" fmla="*/ 6288886 h 6857947"/>
              <a:gd name="connsiteX61" fmla="*/ 3725613 w 12190384"/>
              <a:gd name="connsiteY61" fmla="*/ 6330491 h 6857947"/>
              <a:gd name="connsiteX62" fmla="*/ 3685616 w 12190384"/>
              <a:gd name="connsiteY62" fmla="*/ 6360742 h 6857947"/>
              <a:gd name="connsiteX63" fmla="*/ 3715940 w 12190384"/>
              <a:gd name="connsiteY63" fmla="*/ 6288886 h 6857947"/>
              <a:gd name="connsiteX64" fmla="*/ 3691862 w 12190384"/>
              <a:gd name="connsiteY64" fmla="*/ 6250405 h 6857947"/>
              <a:gd name="connsiteX65" fmla="*/ 3693006 w 12190384"/>
              <a:gd name="connsiteY65" fmla="*/ 6251624 h 6857947"/>
              <a:gd name="connsiteX66" fmla="*/ 3694150 w 12190384"/>
              <a:gd name="connsiteY66" fmla="*/ 6252843 h 6857947"/>
              <a:gd name="connsiteX67" fmla="*/ 3690036 w 12190384"/>
              <a:gd name="connsiteY67" fmla="*/ 6265873 h 6857947"/>
              <a:gd name="connsiteX68" fmla="*/ 3686302 w 12190384"/>
              <a:gd name="connsiteY68" fmla="*/ 6261835 h 6857947"/>
              <a:gd name="connsiteX69" fmla="*/ 3691862 w 12190384"/>
              <a:gd name="connsiteY69" fmla="*/ 6250405 h 6857947"/>
              <a:gd name="connsiteX70" fmla="*/ 3732013 w 12190384"/>
              <a:gd name="connsiteY70" fmla="*/ 6079488 h 6857947"/>
              <a:gd name="connsiteX71" fmla="*/ 3739709 w 12190384"/>
              <a:gd name="connsiteY71" fmla="*/ 6100367 h 6857947"/>
              <a:gd name="connsiteX72" fmla="*/ 3717234 w 12190384"/>
              <a:gd name="connsiteY72" fmla="*/ 6126808 h 6857947"/>
              <a:gd name="connsiteX73" fmla="*/ 3708624 w 12190384"/>
              <a:gd name="connsiteY73" fmla="*/ 6080403 h 6857947"/>
              <a:gd name="connsiteX74" fmla="*/ 3724166 w 12190384"/>
              <a:gd name="connsiteY74" fmla="*/ 6096252 h 6857947"/>
              <a:gd name="connsiteX75" fmla="*/ 3732013 w 12190384"/>
              <a:gd name="connsiteY75" fmla="*/ 6079488 h 6857947"/>
              <a:gd name="connsiteX76" fmla="*/ 3700016 w 12190384"/>
              <a:gd name="connsiteY76" fmla="*/ 6072706 h 6857947"/>
              <a:gd name="connsiteX77" fmla="*/ 3708548 w 12190384"/>
              <a:gd name="connsiteY77" fmla="*/ 6083374 h 6857947"/>
              <a:gd name="connsiteX78" fmla="*/ 3707330 w 12190384"/>
              <a:gd name="connsiteY78" fmla="*/ 6086575 h 6857947"/>
              <a:gd name="connsiteX79" fmla="*/ 3698034 w 12190384"/>
              <a:gd name="connsiteY79" fmla="*/ 6077812 h 6857947"/>
              <a:gd name="connsiteX80" fmla="*/ 3700016 w 12190384"/>
              <a:gd name="connsiteY80" fmla="*/ 6072706 h 6857947"/>
              <a:gd name="connsiteX81" fmla="*/ 3673271 w 12190384"/>
              <a:gd name="connsiteY81" fmla="*/ 6045518 h 6857947"/>
              <a:gd name="connsiteX82" fmla="*/ 3669465 w 12190384"/>
              <a:gd name="connsiteY82" fmla="*/ 6058609 h 6857947"/>
              <a:gd name="connsiteX83" fmla="*/ 3664327 w 12190384"/>
              <a:gd name="connsiteY83" fmla="*/ 6047276 h 6857947"/>
              <a:gd name="connsiteX84" fmla="*/ 3664361 w 12190384"/>
              <a:gd name="connsiteY84" fmla="*/ 6047179 h 6857947"/>
              <a:gd name="connsiteX85" fmla="*/ 3664365 w 12190384"/>
              <a:gd name="connsiteY85" fmla="*/ 6047164 h 6857947"/>
              <a:gd name="connsiteX86" fmla="*/ 3673271 w 12190384"/>
              <a:gd name="connsiteY86" fmla="*/ 6045518 h 6857947"/>
              <a:gd name="connsiteX87" fmla="*/ 3673275 w 12190384"/>
              <a:gd name="connsiteY87" fmla="*/ 6045503 h 6857947"/>
              <a:gd name="connsiteX88" fmla="*/ 3673296 w 12190384"/>
              <a:gd name="connsiteY88" fmla="*/ 6045513 h 6857947"/>
              <a:gd name="connsiteX89" fmla="*/ 3673271 w 12190384"/>
              <a:gd name="connsiteY89" fmla="*/ 6045518 h 6857947"/>
              <a:gd name="connsiteX90" fmla="*/ 3673275 w 12190384"/>
              <a:gd name="connsiteY90" fmla="*/ 6045503 h 6857947"/>
              <a:gd name="connsiteX91" fmla="*/ 3736965 w 12190384"/>
              <a:gd name="connsiteY91" fmla="*/ 6039483 h 6857947"/>
              <a:gd name="connsiteX92" fmla="*/ 3737879 w 12190384"/>
              <a:gd name="connsiteY92" fmla="*/ 6044283 h 6857947"/>
              <a:gd name="connsiteX93" fmla="*/ 3728815 w 12190384"/>
              <a:gd name="connsiteY93" fmla="*/ 6045960 h 6857947"/>
              <a:gd name="connsiteX94" fmla="*/ 3727899 w 12190384"/>
              <a:gd name="connsiteY94" fmla="*/ 6041159 h 6857947"/>
              <a:gd name="connsiteX95" fmla="*/ 3736965 w 12190384"/>
              <a:gd name="connsiteY95" fmla="*/ 6039483 h 6857947"/>
              <a:gd name="connsiteX96" fmla="*/ 3710528 w 12190384"/>
              <a:gd name="connsiteY96" fmla="*/ 5964426 h 6857947"/>
              <a:gd name="connsiteX97" fmla="*/ 3713196 w 12190384"/>
              <a:gd name="connsiteY97" fmla="*/ 5978980 h 6857947"/>
              <a:gd name="connsiteX98" fmla="*/ 3710224 w 12190384"/>
              <a:gd name="connsiteY98" fmla="*/ 5979513 h 6857947"/>
              <a:gd name="connsiteX99" fmla="*/ 3707558 w 12190384"/>
              <a:gd name="connsiteY99" fmla="*/ 5964959 h 6857947"/>
              <a:gd name="connsiteX100" fmla="*/ 3710528 w 12190384"/>
              <a:gd name="connsiteY100" fmla="*/ 5964426 h 6857947"/>
              <a:gd name="connsiteX101" fmla="*/ 3693386 w 12190384"/>
              <a:gd name="connsiteY101" fmla="*/ 5956425 h 6857947"/>
              <a:gd name="connsiteX102" fmla="*/ 3694758 w 12190384"/>
              <a:gd name="connsiteY102" fmla="*/ 5963664 h 6857947"/>
              <a:gd name="connsiteX103" fmla="*/ 3676626 w 12190384"/>
              <a:gd name="connsiteY103" fmla="*/ 5967017 h 6857947"/>
              <a:gd name="connsiteX104" fmla="*/ 3675254 w 12190384"/>
              <a:gd name="connsiteY104" fmla="*/ 5959778 h 6857947"/>
              <a:gd name="connsiteX105" fmla="*/ 3693386 w 12190384"/>
              <a:gd name="connsiteY105" fmla="*/ 5956425 h 6857947"/>
              <a:gd name="connsiteX106" fmla="*/ 3642569 w 12190384"/>
              <a:gd name="connsiteY106" fmla="*/ 5813550 h 6857947"/>
              <a:gd name="connsiteX107" fmla="*/ 3640589 w 12190384"/>
              <a:gd name="connsiteY107" fmla="*/ 5818655 h 6857947"/>
              <a:gd name="connsiteX108" fmla="*/ 3650113 w 12190384"/>
              <a:gd name="connsiteY108" fmla="*/ 5826580 h 6857947"/>
              <a:gd name="connsiteX109" fmla="*/ 3651103 w 12190384"/>
              <a:gd name="connsiteY109" fmla="*/ 5824218 h 6857947"/>
              <a:gd name="connsiteX110" fmla="*/ 3642569 w 12190384"/>
              <a:gd name="connsiteY110" fmla="*/ 5813550 h 6857947"/>
              <a:gd name="connsiteX111" fmla="*/ 3689882 w 12190384"/>
              <a:gd name="connsiteY111" fmla="*/ 5803472 h 6857947"/>
              <a:gd name="connsiteX112" fmla="*/ 3686885 w 12190384"/>
              <a:gd name="connsiteY112" fmla="*/ 5804028 h 6857947"/>
              <a:gd name="connsiteX113" fmla="*/ 3689586 w 12190384"/>
              <a:gd name="connsiteY113" fmla="*/ 5818563 h 6857947"/>
              <a:gd name="connsiteX114" fmla="*/ 3692583 w 12190384"/>
              <a:gd name="connsiteY114" fmla="*/ 5818006 h 6857947"/>
              <a:gd name="connsiteX115" fmla="*/ 3689882 w 12190384"/>
              <a:gd name="connsiteY115" fmla="*/ 5803472 h 6857947"/>
              <a:gd name="connsiteX116" fmla="*/ 3745423 w 12190384"/>
              <a:gd name="connsiteY116" fmla="*/ 5748094 h 6857947"/>
              <a:gd name="connsiteX117" fmla="*/ 3748089 w 12190384"/>
              <a:gd name="connsiteY117" fmla="*/ 5762572 h 6857947"/>
              <a:gd name="connsiteX118" fmla="*/ 3745041 w 12190384"/>
              <a:gd name="connsiteY118" fmla="*/ 5763106 h 6857947"/>
              <a:gd name="connsiteX119" fmla="*/ 3742375 w 12190384"/>
              <a:gd name="connsiteY119" fmla="*/ 5748628 h 6857947"/>
              <a:gd name="connsiteX120" fmla="*/ 3745423 w 12190384"/>
              <a:gd name="connsiteY120" fmla="*/ 5748094 h 6857947"/>
              <a:gd name="connsiteX121" fmla="*/ 3649563 w 12190384"/>
              <a:gd name="connsiteY121" fmla="*/ 5736060 h 6857947"/>
              <a:gd name="connsiteX122" fmla="*/ 3646566 w 12190384"/>
              <a:gd name="connsiteY122" fmla="*/ 5736617 h 6857947"/>
              <a:gd name="connsiteX123" fmla="*/ 3649253 w 12190384"/>
              <a:gd name="connsiteY123" fmla="*/ 5751077 h 6857947"/>
              <a:gd name="connsiteX124" fmla="*/ 3652249 w 12190384"/>
              <a:gd name="connsiteY124" fmla="*/ 5750520 h 6857947"/>
              <a:gd name="connsiteX125" fmla="*/ 3649563 w 12190384"/>
              <a:gd name="connsiteY125" fmla="*/ 5736060 h 6857947"/>
              <a:gd name="connsiteX126" fmla="*/ 3682950 w 12190384"/>
              <a:gd name="connsiteY126" fmla="*/ 5670370 h 6857947"/>
              <a:gd name="connsiteX127" fmla="*/ 3704130 w 12190384"/>
              <a:gd name="connsiteY127" fmla="*/ 5693459 h 6857947"/>
              <a:gd name="connsiteX128" fmla="*/ 3677084 w 12190384"/>
              <a:gd name="connsiteY128" fmla="*/ 5697498 h 6857947"/>
              <a:gd name="connsiteX129" fmla="*/ 3678454 w 12190384"/>
              <a:gd name="connsiteY129" fmla="*/ 5680428 h 6857947"/>
              <a:gd name="connsiteX130" fmla="*/ 3682950 w 12190384"/>
              <a:gd name="connsiteY130" fmla="*/ 5670370 h 6857947"/>
              <a:gd name="connsiteX131" fmla="*/ 3635049 w 12190384"/>
              <a:gd name="connsiteY131" fmla="*/ 5558792 h 6857947"/>
              <a:gd name="connsiteX132" fmla="*/ 3632053 w 12190384"/>
              <a:gd name="connsiteY132" fmla="*/ 5559348 h 6857947"/>
              <a:gd name="connsiteX133" fmla="*/ 3634750 w 12190384"/>
              <a:gd name="connsiteY133" fmla="*/ 5573883 h 6857947"/>
              <a:gd name="connsiteX134" fmla="*/ 3637748 w 12190384"/>
              <a:gd name="connsiteY134" fmla="*/ 5573326 h 6857947"/>
              <a:gd name="connsiteX135" fmla="*/ 3635049 w 12190384"/>
              <a:gd name="connsiteY135" fmla="*/ 5558792 h 6857947"/>
              <a:gd name="connsiteX136" fmla="*/ 3700168 w 12190384"/>
              <a:gd name="connsiteY136" fmla="*/ 5556528 h 6857947"/>
              <a:gd name="connsiteX137" fmla="*/ 3713730 w 12190384"/>
              <a:gd name="connsiteY137" fmla="*/ 5606058 h 6857947"/>
              <a:gd name="connsiteX138" fmla="*/ 3694072 w 12190384"/>
              <a:gd name="connsiteY138" fmla="*/ 5603771 h 6857947"/>
              <a:gd name="connsiteX139" fmla="*/ 3700168 w 12190384"/>
              <a:gd name="connsiteY139" fmla="*/ 5556528 h 6857947"/>
              <a:gd name="connsiteX140" fmla="*/ 3664413 w 12190384"/>
              <a:gd name="connsiteY140" fmla="*/ 5555841 h 6857947"/>
              <a:gd name="connsiteX141" fmla="*/ 3649404 w 12190384"/>
              <a:gd name="connsiteY141" fmla="*/ 5558584 h 6857947"/>
              <a:gd name="connsiteX142" fmla="*/ 3652223 w 12190384"/>
              <a:gd name="connsiteY142" fmla="*/ 5570928 h 6857947"/>
              <a:gd name="connsiteX143" fmla="*/ 3666395 w 12190384"/>
              <a:gd name="connsiteY143" fmla="*/ 5562851 h 6857947"/>
              <a:gd name="connsiteX144" fmla="*/ 3664413 w 12190384"/>
              <a:gd name="connsiteY144" fmla="*/ 5555841 h 6857947"/>
              <a:gd name="connsiteX145" fmla="*/ 3725234 w 12190384"/>
              <a:gd name="connsiteY145" fmla="*/ 5529858 h 6857947"/>
              <a:gd name="connsiteX146" fmla="*/ 3735213 w 12190384"/>
              <a:gd name="connsiteY146" fmla="*/ 5583807 h 6857947"/>
              <a:gd name="connsiteX147" fmla="*/ 3719672 w 12190384"/>
              <a:gd name="connsiteY147" fmla="*/ 5586626 h 6857947"/>
              <a:gd name="connsiteX148" fmla="*/ 3725234 w 12190384"/>
              <a:gd name="connsiteY148" fmla="*/ 5529858 h 6857947"/>
              <a:gd name="connsiteX149" fmla="*/ 3724395 w 12190384"/>
              <a:gd name="connsiteY149" fmla="*/ 5517132 h 6857947"/>
              <a:gd name="connsiteX150" fmla="*/ 3725309 w 12190384"/>
              <a:gd name="connsiteY150" fmla="*/ 5521933 h 6857947"/>
              <a:gd name="connsiteX151" fmla="*/ 3716242 w 12190384"/>
              <a:gd name="connsiteY151" fmla="*/ 5523609 h 6857947"/>
              <a:gd name="connsiteX152" fmla="*/ 3715330 w 12190384"/>
              <a:gd name="connsiteY152" fmla="*/ 5518809 h 6857947"/>
              <a:gd name="connsiteX153" fmla="*/ 3724395 w 12190384"/>
              <a:gd name="connsiteY153" fmla="*/ 5517132 h 6857947"/>
              <a:gd name="connsiteX154" fmla="*/ 3713958 w 12190384"/>
              <a:gd name="connsiteY154" fmla="*/ 5440475 h 6857947"/>
              <a:gd name="connsiteX155" fmla="*/ 3722492 w 12190384"/>
              <a:gd name="connsiteY155" fmla="*/ 5451143 h 6857947"/>
              <a:gd name="connsiteX156" fmla="*/ 3721271 w 12190384"/>
              <a:gd name="connsiteY156" fmla="*/ 5454343 h 6857947"/>
              <a:gd name="connsiteX157" fmla="*/ 3711976 w 12190384"/>
              <a:gd name="connsiteY157" fmla="*/ 5445580 h 6857947"/>
              <a:gd name="connsiteX158" fmla="*/ 3713958 w 12190384"/>
              <a:gd name="connsiteY158" fmla="*/ 5440475 h 6857947"/>
              <a:gd name="connsiteX159" fmla="*/ 3735441 w 12190384"/>
              <a:gd name="connsiteY159" fmla="*/ 5416015 h 6857947"/>
              <a:gd name="connsiteX160" fmla="*/ 3741385 w 12190384"/>
              <a:gd name="connsiteY160" fmla="*/ 5420206 h 6857947"/>
              <a:gd name="connsiteX161" fmla="*/ 3740775 w 12190384"/>
              <a:gd name="connsiteY161" fmla="*/ 5526962 h 6857947"/>
              <a:gd name="connsiteX162" fmla="*/ 3718148 w 12190384"/>
              <a:gd name="connsiteY162" fmla="*/ 5473089 h 6857947"/>
              <a:gd name="connsiteX163" fmla="*/ 3735441 w 12190384"/>
              <a:gd name="connsiteY163" fmla="*/ 5416015 h 6857947"/>
              <a:gd name="connsiteX164" fmla="*/ 3644148 w 12190384"/>
              <a:gd name="connsiteY164" fmla="*/ 5408471 h 6857947"/>
              <a:gd name="connsiteX165" fmla="*/ 3642396 w 12190384"/>
              <a:gd name="connsiteY165" fmla="*/ 5423711 h 6857947"/>
              <a:gd name="connsiteX166" fmla="*/ 3640110 w 12190384"/>
              <a:gd name="connsiteY166" fmla="*/ 5421196 h 6857947"/>
              <a:gd name="connsiteX167" fmla="*/ 3634548 w 12190384"/>
              <a:gd name="connsiteY167" fmla="*/ 5432626 h 6857947"/>
              <a:gd name="connsiteX168" fmla="*/ 3638282 w 12190384"/>
              <a:gd name="connsiteY168" fmla="*/ 5436665 h 6857947"/>
              <a:gd name="connsiteX169" fmla="*/ 3640034 w 12190384"/>
              <a:gd name="connsiteY169" fmla="*/ 5421425 h 6857947"/>
              <a:gd name="connsiteX170" fmla="*/ 3642318 w 12190384"/>
              <a:gd name="connsiteY170" fmla="*/ 5423939 h 6857947"/>
              <a:gd name="connsiteX171" fmla="*/ 3647882 w 12190384"/>
              <a:gd name="connsiteY171" fmla="*/ 5412509 h 6857947"/>
              <a:gd name="connsiteX172" fmla="*/ 3644148 w 12190384"/>
              <a:gd name="connsiteY172" fmla="*/ 5408471 h 6857947"/>
              <a:gd name="connsiteX173" fmla="*/ 3746871 w 12190384"/>
              <a:gd name="connsiteY173" fmla="*/ 5386754 h 6857947"/>
              <a:gd name="connsiteX174" fmla="*/ 3749613 w 12190384"/>
              <a:gd name="connsiteY174" fmla="*/ 5399251 h 6857947"/>
              <a:gd name="connsiteX175" fmla="*/ 3732699 w 12190384"/>
              <a:gd name="connsiteY175" fmla="*/ 5404737 h 6857947"/>
              <a:gd name="connsiteX176" fmla="*/ 3730185 w 12190384"/>
              <a:gd name="connsiteY176" fmla="*/ 5395593 h 6857947"/>
              <a:gd name="connsiteX177" fmla="*/ 3746871 w 12190384"/>
              <a:gd name="connsiteY177" fmla="*/ 5386754 h 6857947"/>
              <a:gd name="connsiteX178" fmla="*/ 3671041 w 12190384"/>
              <a:gd name="connsiteY178" fmla="*/ 5386677 h 6857947"/>
              <a:gd name="connsiteX179" fmla="*/ 3654127 w 12190384"/>
              <a:gd name="connsiteY179" fmla="*/ 5392087 h 6857947"/>
              <a:gd name="connsiteX180" fmla="*/ 3661061 w 12190384"/>
              <a:gd name="connsiteY180" fmla="*/ 5418986 h 6857947"/>
              <a:gd name="connsiteX181" fmla="*/ 3676071 w 12190384"/>
              <a:gd name="connsiteY181" fmla="*/ 5414033 h 6857947"/>
              <a:gd name="connsiteX182" fmla="*/ 3671041 w 12190384"/>
              <a:gd name="connsiteY182" fmla="*/ 5386677 h 6857947"/>
              <a:gd name="connsiteX183" fmla="*/ 3670815 w 12190384"/>
              <a:gd name="connsiteY183" fmla="*/ 5385763 h 6857947"/>
              <a:gd name="connsiteX184" fmla="*/ 3671043 w 12190384"/>
              <a:gd name="connsiteY184" fmla="*/ 5386677 h 6857947"/>
              <a:gd name="connsiteX185" fmla="*/ 3671501 w 12190384"/>
              <a:gd name="connsiteY185" fmla="*/ 5386525 h 6857947"/>
              <a:gd name="connsiteX186" fmla="*/ 3670815 w 12190384"/>
              <a:gd name="connsiteY186" fmla="*/ 5385763 h 6857947"/>
              <a:gd name="connsiteX187" fmla="*/ 3674927 w 12190384"/>
              <a:gd name="connsiteY187" fmla="*/ 5372733 h 6857947"/>
              <a:gd name="connsiteX188" fmla="*/ 3672261 w 12190384"/>
              <a:gd name="connsiteY188" fmla="*/ 5386220 h 6857947"/>
              <a:gd name="connsiteX189" fmla="*/ 3671499 w 12190384"/>
              <a:gd name="connsiteY189" fmla="*/ 5386449 h 6857947"/>
              <a:gd name="connsiteX190" fmla="*/ 3673099 w 12190384"/>
              <a:gd name="connsiteY190" fmla="*/ 5388201 h 6857947"/>
              <a:gd name="connsiteX191" fmla="*/ 3678661 w 12190384"/>
              <a:gd name="connsiteY191" fmla="*/ 5376771 h 6857947"/>
              <a:gd name="connsiteX192" fmla="*/ 3674927 w 12190384"/>
              <a:gd name="connsiteY192" fmla="*/ 5372733 h 6857947"/>
              <a:gd name="connsiteX193" fmla="*/ 3761879 w 12190384"/>
              <a:gd name="connsiteY193" fmla="*/ 5371133 h 6857947"/>
              <a:gd name="connsiteX194" fmla="*/ 3764393 w 12190384"/>
              <a:gd name="connsiteY194" fmla="*/ 5380277 h 6857947"/>
              <a:gd name="connsiteX195" fmla="*/ 3747709 w 12190384"/>
              <a:gd name="connsiteY195" fmla="*/ 5389116 h 6857947"/>
              <a:gd name="connsiteX196" fmla="*/ 3744965 w 12190384"/>
              <a:gd name="connsiteY196" fmla="*/ 5376695 h 6857947"/>
              <a:gd name="connsiteX197" fmla="*/ 3761879 w 12190384"/>
              <a:gd name="connsiteY197" fmla="*/ 5371133 h 6857947"/>
              <a:gd name="connsiteX198" fmla="*/ 3673101 w 12190384"/>
              <a:gd name="connsiteY198" fmla="*/ 5341262 h 6857947"/>
              <a:gd name="connsiteX199" fmla="*/ 3672339 w 12190384"/>
              <a:gd name="connsiteY199" fmla="*/ 5343243 h 6857947"/>
              <a:gd name="connsiteX200" fmla="*/ 3680873 w 12190384"/>
              <a:gd name="connsiteY200" fmla="*/ 5353911 h 6857947"/>
              <a:gd name="connsiteX201" fmla="*/ 3682853 w 12190384"/>
              <a:gd name="connsiteY201" fmla="*/ 5348806 h 6857947"/>
              <a:gd name="connsiteX202" fmla="*/ 3673025 w 12190384"/>
              <a:gd name="connsiteY202" fmla="*/ 5341719 h 6857947"/>
              <a:gd name="connsiteX203" fmla="*/ 3673101 w 12190384"/>
              <a:gd name="connsiteY203" fmla="*/ 5341262 h 6857947"/>
              <a:gd name="connsiteX204" fmla="*/ 3673329 w 12190384"/>
              <a:gd name="connsiteY204" fmla="*/ 5339815 h 6857947"/>
              <a:gd name="connsiteX205" fmla="*/ 3673099 w 12190384"/>
              <a:gd name="connsiteY205" fmla="*/ 5341187 h 6857947"/>
              <a:gd name="connsiteX206" fmla="*/ 3673557 w 12190384"/>
              <a:gd name="connsiteY206" fmla="*/ 5340043 h 6857947"/>
              <a:gd name="connsiteX207" fmla="*/ 3673329 w 12190384"/>
              <a:gd name="connsiteY207" fmla="*/ 5339815 h 6857947"/>
              <a:gd name="connsiteX208" fmla="*/ 3661383 w 12190384"/>
              <a:gd name="connsiteY208" fmla="*/ 5300114 h 6857947"/>
              <a:gd name="connsiteX209" fmla="*/ 3649499 w 12190384"/>
              <a:gd name="connsiteY209" fmla="*/ 5316115 h 6857947"/>
              <a:gd name="connsiteX210" fmla="*/ 3645420 w 12190384"/>
              <a:gd name="connsiteY210" fmla="*/ 5305678 h 6857947"/>
              <a:gd name="connsiteX211" fmla="*/ 3640414 w 12190384"/>
              <a:gd name="connsiteY211" fmla="*/ 5302963 h 6857947"/>
              <a:gd name="connsiteX212" fmla="*/ 3629157 w 12190384"/>
              <a:gd name="connsiteY212" fmla="*/ 5306439 h 6857947"/>
              <a:gd name="connsiteX213" fmla="*/ 3628777 w 12190384"/>
              <a:gd name="connsiteY213" fmla="*/ 5305143 h 6857947"/>
              <a:gd name="connsiteX214" fmla="*/ 3628167 w 12190384"/>
              <a:gd name="connsiteY214" fmla="*/ 5306667 h 6857947"/>
              <a:gd name="connsiteX215" fmla="*/ 3629157 w 12190384"/>
              <a:gd name="connsiteY215" fmla="*/ 5306439 h 6857947"/>
              <a:gd name="connsiteX216" fmla="*/ 3633408 w 12190384"/>
              <a:gd name="connsiteY216" fmla="*/ 5315956 h 6857947"/>
              <a:gd name="connsiteX217" fmla="*/ 3641269 w 12190384"/>
              <a:gd name="connsiteY217" fmla="*/ 5317736 h 6857947"/>
              <a:gd name="connsiteX218" fmla="*/ 3649497 w 12190384"/>
              <a:gd name="connsiteY218" fmla="*/ 5316116 h 6857947"/>
              <a:gd name="connsiteX219" fmla="*/ 3673345 w 12190384"/>
              <a:gd name="connsiteY219" fmla="*/ 5339814 h 6857947"/>
              <a:gd name="connsiteX220" fmla="*/ 3677155 w 12190384"/>
              <a:gd name="connsiteY220" fmla="*/ 5317259 h 6857947"/>
              <a:gd name="connsiteX221" fmla="*/ 3661383 w 12190384"/>
              <a:gd name="connsiteY221" fmla="*/ 5300114 h 6857947"/>
              <a:gd name="connsiteX222" fmla="*/ 3697787 w 12190384"/>
              <a:gd name="connsiteY222" fmla="*/ 5293561 h 6857947"/>
              <a:gd name="connsiteX223" fmla="*/ 3696033 w 12190384"/>
              <a:gd name="connsiteY223" fmla="*/ 5308801 h 6857947"/>
              <a:gd name="connsiteX224" fmla="*/ 3693749 w 12190384"/>
              <a:gd name="connsiteY224" fmla="*/ 5306286 h 6857947"/>
              <a:gd name="connsiteX225" fmla="*/ 3688263 w 12190384"/>
              <a:gd name="connsiteY225" fmla="*/ 5317793 h 6857947"/>
              <a:gd name="connsiteX226" fmla="*/ 3691921 w 12190384"/>
              <a:gd name="connsiteY226" fmla="*/ 5321831 h 6857947"/>
              <a:gd name="connsiteX227" fmla="*/ 3693673 w 12190384"/>
              <a:gd name="connsiteY227" fmla="*/ 5306515 h 6857947"/>
              <a:gd name="connsiteX228" fmla="*/ 3695957 w 12190384"/>
              <a:gd name="connsiteY228" fmla="*/ 5309029 h 6857947"/>
              <a:gd name="connsiteX229" fmla="*/ 3701520 w 12190384"/>
              <a:gd name="connsiteY229" fmla="*/ 5297599 h 6857947"/>
              <a:gd name="connsiteX230" fmla="*/ 3697787 w 12190384"/>
              <a:gd name="connsiteY230" fmla="*/ 5293561 h 6857947"/>
              <a:gd name="connsiteX231" fmla="*/ 3620852 w 12190384"/>
              <a:gd name="connsiteY231" fmla="*/ 5292799 h 6857947"/>
              <a:gd name="connsiteX232" fmla="*/ 3618872 w 12190384"/>
              <a:gd name="connsiteY232" fmla="*/ 5297905 h 6857947"/>
              <a:gd name="connsiteX233" fmla="*/ 3628699 w 12190384"/>
              <a:gd name="connsiteY233" fmla="*/ 5304991 h 6857947"/>
              <a:gd name="connsiteX234" fmla="*/ 3628775 w 12190384"/>
              <a:gd name="connsiteY234" fmla="*/ 5305143 h 6857947"/>
              <a:gd name="connsiteX235" fmla="*/ 3629385 w 12190384"/>
              <a:gd name="connsiteY235" fmla="*/ 5303467 h 6857947"/>
              <a:gd name="connsiteX236" fmla="*/ 3620852 w 12190384"/>
              <a:gd name="connsiteY236" fmla="*/ 5292799 h 6857947"/>
              <a:gd name="connsiteX237" fmla="*/ 3759899 w 12190384"/>
              <a:gd name="connsiteY237" fmla="*/ 5220638 h 6857947"/>
              <a:gd name="connsiteX238" fmla="*/ 3762565 w 12190384"/>
              <a:gd name="connsiteY238" fmla="*/ 5235192 h 6857947"/>
              <a:gd name="connsiteX239" fmla="*/ 3759593 w 12190384"/>
              <a:gd name="connsiteY239" fmla="*/ 5235725 h 6857947"/>
              <a:gd name="connsiteX240" fmla="*/ 3756927 w 12190384"/>
              <a:gd name="connsiteY240" fmla="*/ 5221171 h 6857947"/>
              <a:gd name="connsiteX241" fmla="*/ 3759899 w 12190384"/>
              <a:gd name="connsiteY241" fmla="*/ 5220638 h 6857947"/>
              <a:gd name="connsiteX242" fmla="*/ 3714515 w 12190384"/>
              <a:gd name="connsiteY242" fmla="*/ 5186868 h 6857947"/>
              <a:gd name="connsiteX243" fmla="*/ 3738641 w 12190384"/>
              <a:gd name="connsiteY243" fmla="*/ 5221705 h 6857947"/>
              <a:gd name="connsiteX244" fmla="*/ 3709310 w 12190384"/>
              <a:gd name="connsiteY244" fmla="*/ 5227191 h 6857947"/>
              <a:gd name="connsiteX245" fmla="*/ 3701920 w 12190384"/>
              <a:gd name="connsiteY245" fmla="*/ 5187415 h 6857947"/>
              <a:gd name="connsiteX246" fmla="*/ 3714515 w 12190384"/>
              <a:gd name="connsiteY246" fmla="*/ 5186868 h 6857947"/>
              <a:gd name="connsiteX247" fmla="*/ 3742831 w 12190384"/>
              <a:gd name="connsiteY247" fmla="*/ 5178880 h 6857947"/>
              <a:gd name="connsiteX248" fmla="*/ 3745499 w 12190384"/>
              <a:gd name="connsiteY248" fmla="*/ 5193358 h 6857947"/>
              <a:gd name="connsiteX249" fmla="*/ 3742451 w 12190384"/>
              <a:gd name="connsiteY249" fmla="*/ 5193892 h 6857947"/>
              <a:gd name="connsiteX250" fmla="*/ 3739785 w 12190384"/>
              <a:gd name="connsiteY250" fmla="*/ 5179413 h 6857947"/>
              <a:gd name="connsiteX251" fmla="*/ 3742831 w 12190384"/>
              <a:gd name="connsiteY251" fmla="*/ 5178880 h 6857947"/>
              <a:gd name="connsiteX252" fmla="*/ 3635051 w 12190384"/>
              <a:gd name="connsiteY252" fmla="*/ 5153944 h 6857947"/>
              <a:gd name="connsiteX253" fmla="*/ 3632055 w 12190384"/>
              <a:gd name="connsiteY253" fmla="*/ 5154500 h 6857947"/>
              <a:gd name="connsiteX254" fmla="*/ 3634752 w 12190384"/>
              <a:gd name="connsiteY254" fmla="*/ 5169035 h 6857947"/>
              <a:gd name="connsiteX255" fmla="*/ 3637750 w 12190384"/>
              <a:gd name="connsiteY255" fmla="*/ 5168478 h 6857947"/>
              <a:gd name="connsiteX256" fmla="*/ 3635051 w 12190384"/>
              <a:gd name="connsiteY256" fmla="*/ 5153944 h 6857947"/>
              <a:gd name="connsiteX257" fmla="*/ 3719368 w 12190384"/>
              <a:gd name="connsiteY257" fmla="*/ 5153201 h 6857947"/>
              <a:gd name="connsiteX258" fmla="*/ 3722034 w 12190384"/>
              <a:gd name="connsiteY258" fmla="*/ 5167679 h 6857947"/>
              <a:gd name="connsiteX259" fmla="*/ 3718986 w 12190384"/>
              <a:gd name="connsiteY259" fmla="*/ 5168212 h 6857947"/>
              <a:gd name="connsiteX260" fmla="*/ 3716320 w 12190384"/>
              <a:gd name="connsiteY260" fmla="*/ 5153734 h 6857947"/>
              <a:gd name="connsiteX261" fmla="*/ 3719368 w 12190384"/>
              <a:gd name="connsiteY261" fmla="*/ 5153201 h 6857947"/>
              <a:gd name="connsiteX262" fmla="*/ 3593545 w 12190384"/>
              <a:gd name="connsiteY262" fmla="*/ 5131630 h 6857947"/>
              <a:gd name="connsiteX263" fmla="*/ 3590550 w 12190384"/>
              <a:gd name="connsiteY263" fmla="*/ 5132187 h 6857947"/>
              <a:gd name="connsiteX264" fmla="*/ 3593249 w 12190384"/>
              <a:gd name="connsiteY264" fmla="*/ 5146721 h 6857947"/>
              <a:gd name="connsiteX265" fmla="*/ 3596246 w 12190384"/>
              <a:gd name="connsiteY265" fmla="*/ 5146165 h 6857947"/>
              <a:gd name="connsiteX266" fmla="*/ 3593545 w 12190384"/>
              <a:gd name="connsiteY266" fmla="*/ 5131630 h 6857947"/>
              <a:gd name="connsiteX267" fmla="*/ 3711976 w 12190384"/>
              <a:gd name="connsiteY267" fmla="*/ 5109234 h 6857947"/>
              <a:gd name="connsiteX268" fmla="*/ 3714796 w 12190384"/>
              <a:gd name="connsiteY268" fmla="*/ 5121578 h 6857947"/>
              <a:gd name="connsiteX269" fmla="*/ 3699786 w 12190384"/>
              <a:gd name="connsiteY269" fmla="*/ 5124321 h 6857947"/>
              <a:gd name="connsiteX270" fmla="*/ 3697806 w 12190384"/>
              <a:gd name="connsiteY270" fmla="*/ 5117311 h 6857947"/>
              <a:gd name="connsiteX271" fmla="*/ 3711976 w 12190384"/>
              <a:gd name="connsiteY271" fmla="*/ 5109234 h 6857947"/>
              <a:gd name="connsiteX272" fmla="*/ 3737803 w 12190384"/>
              <a:gd name="connsiteY272" fmla="*/ 5102299 h 6857947"/>
              <a:gd name="connsiteX273" fmla="*/ 3745499 w 12190384"/>
              <a:gd name="connsiteY273" fmla="*/ 5129960 h 6857947"/>
              <a:gd name="connsiteX274" fmla="*/ 3750527 w 12190384"/>
              <a:gd name="connsiteY274" fmla="*/ 5119292 h 6857947"/>
              <a:gd name="connsiteX275" fmla="*/ 3748393 w 12190384"/>
              <a:gd name="connsiteY275" fmla="*/ 5140475 h 6857947"/>
              <a:gd name="connsiteX276" fmla="*/ 3752203 w 12190384"/>
              <a:gd name="connsiteY276" fmla="*/ 5161735 h 6857947"/>
              <a:gd name="connsiteX277" fmla="*/ 3752279 w 12190384"/>
              <a:gd name="connsiteY277" fmla="*/ 5161583 h 6857947"/>
              <a:gd name="connsiteX278" fmla="*/ 3770641 w 12190384"/>
              <a:gd name="connsiteY278" fmla="*/ 5160363 h 6857947"/>
              <a:gd name="connsiteX279" fmla="*/ 3774602 w 12190384"/>
              <a:gd name="connsiteY279" fmla="*/ 5188253 h 6857947"/>
              <a:gd name="connsiteX280" fmla="*/ 3749079 w 12190384"/>
              <a:gd name="connsiteY280" fmla="*/ 5170194 h 6857947"/>
              <a:gd name="connsiteX281" fmla="*/ 3751213 w 12190384"/>
              <a:gd name="connsiteY281" fmla="*/ 5164402 h 6857947"/>
              <a:gd name="connsiteX282" fmla="*/ 3744737 w 12190384"/>
              <a:gd name="connsiteY282" fmla="*/ 5163793 h 6857947"/>
              <a:gd name="connsiteX283" fmla="*/ 3733157 w 12190384"/>
              <a:gd name="connsiteY283" fmla="*/ 5110529 h 6857947"/>
              <a:gd name="connsiteX284" fmla="*/ 3737803 w 12190384"/>
              <a:gd name="connsiteY284" fmla="*/ 5102299 h 6857947"/>
              <a:gd name="connsiteX285" fmla="*/ 3621429 w 12190384"/>
              <a:gd name="connsiteY285" fmla="*/ 5081551 h 6857947"/>
              <a:gd name="connsiteX286" fmla="*/ 3618433 w 12190384"/>
              <a:gd name="connsiteY286" fmla="*/ 5082107 h 6857947"/>
              <a:gd name="connsiteX287" fmla="*/ 3621132 w 12190384"/>
              <a:gd name="connsiteY287" fmla="*/ 5096642 h 6857947"/>
              <a:gd name="connsiteX288" fmla="*/ 3624128 w 12190384"/>
              <a:gd name="connsiteY288" fmla="*/ 5096085 h 6857947"/>
              <a:gd name="connsiteX289" fmla="*/ 3621429 w 12190384"/>
              <a:gd name="connsiteY289" fmla="*/ 5081551 h 6857947"/>
              <a:gd name="connsiteX290" fmla="*/ 2595517 w 12190384"/>
              <a:gd name="connsiteY290" fmla="*/ 5062174 h 6857947"/>
              <a:gd name="connsiteX291" fmla="*/ 2592521 w 12190384"/>
              <a:gd name="connsiteY291" fmla="*/ 5062730 h 6857947"/>
              <a:gd name="connsiteX292" fmla="*/ 2595220 w 12190384"/>
              <a:gd name="connsiteY292" fmla="*/ 5077265 h 6857947"/>
              <a:gd name="connsiteX293" fmla="*/ 2598217 w 12190384"/>
              <a:gd name="connsiteY293" fmla="*/ 5076708 h 6857947"/>
              <a:gd name="connsiteX294" fmla="*/ 2595517 w 12190384"/>
              <a:gd name="connsiteY294" fmla="*/ 5062174 h 6857947"/>
              <a:gd name="connsiteX295" fmla="*/ 3647127 w 12190384"/>
              <a:gd name="connsiteY295" fmla="*/ 5050635 h 6857947"/>
              <a:gd name="connsiteX296" fmla="*/ 3627852 w 12190384"/>
              <a:gd name="connsiteY296" fmla="*/ 5054216 h 6857947"/>
              <a:gd name="connsiteX297" fmla="*/ 3636080 w 12190384"/>
              <a:gd name="connsiteY297" fmla="*/ 5079896 h 6857947"/>
              <a:gd name="connsiteX298" fmla="*/ 3651013 w 12190384"/>
              <a:gd name="connsiteY298" fmla="*/ 5071666 h 6857947"/>
              <a:gd name="connsiteX299" fmla="*/ 3647127 w 12190384"/>
              <a:gd name="connsiteY299" fmla="*/ 5050635 h 6857947"/>
              <a:gd name="connsiteX300" fmla="*/ 2380466 w 12190384"/>
              <a:gd name="connsiteY300" fmla="*/ 5047048 h 6857947"/>
              <a:gd name="connsiteX301" fmla="*/ 2371401 w 12190384"/>
              <a:gd name="connsiteY301" fmla="*/ 5048735 h 6857947"/>
              <a:gd name="connsiteX302" fmla="*/ 2372294 w 12190384"/>
              <a:gd name="connsiteY302" fmla="*/ 5053530 h 6857947"/>
              <a:gd name="connsiteX303" fmla="*/ 2381358 w 12190384"/>
              <a:gd name="connsiteY303" fmla="*/ 5051843 h 6857947"/>
              <a:gd name="connsiteX304" fmla="*/ 2380466 w 12190384"/>
              <a:gd name="connsiteY304" fmla="*/ 5047048 h 6857947"/>
              <a:gd name="connsiteX305" fmla="*/ 3604519 w 12190384"/>
              <a:gd name="connsiteY305" fmla="*/ 5039775 h 6857947"/>
              <a:gd name="connsiteX306" fmla="*/ 3601521 w 12190384"/>
              <a:gd name="connsiteY306" fmla="*/ 5040332 h 6857947"/>
              <a:gd name="connsiteX307" fmla="*/ 3604209 w 12190384"/>
              <a:gd name="connsiteY307" fmla="*/ 5054792 h 6857947"/>
              <a:gd name="connsiteX308" fmla="*/ 3607204 w 12190384"/>
              <a:gd name="connsiteY308" fmla="*/ 5054235 h 6857947"/>
              <a:gd name="connsiteX309" fmla="*/ 3604519 w 12190384"/>
              <a:gd name="connsiteY309" fmla="*/ 5039775 h 6857947"/>
              <a:gd name="connsiteX310" fmla="*/ 3741385 w 12190384"/>
              <a:gd name="connsiteY310" fmla="*/ 5013755 h 6857947"/>
              <a:gd name="connsiteX311" fmla="*/ 3750831 w 12190384"/>
              <a:gd name="connsiteY311" fmla="*/ 5044158 h 6857947"/>
              <a:gd name="connsiteX312" fmla="*/ 3711672 w 12190384"/>
              <a:gd name="connsiteY312" fmla="*/ 5022442 h 6857947"/>
              <a:gd name="connsiteX313" fmla="*/ 3741385 w 12190384"/>
              <a:gd name="connsiteY313" fmla="*/ 5013755 h 6857947"/>
              <a:gd name="connsiteX314" fmla="*/ 3621074 w 12190384"/>
              <a:gd name="connsiteY314" fmla="*/ 5011664 h 6857947"/>
              <a:gd name="connsiteX315" fmla="*/ 3612010 w 12190384"/>
              <a:gd name="connsiteY315" fmla="*/ 5013348 h 6857947"/>
              <a:gd name="connsiteX316" fmla="*/ 3612914 w 12190384"/>
              <a:gd name="connsiteY316" fmla="*/ 5018218 h 6857947"/>
              <a:gd name="connsiteX317" fmla="*/ 3621978 w 12190384"/>
              <a:gd name="connsiteY317" fmla="*/ 5016534 h 6857947"/>
              <a:gd name="connsiteX318" fmla="*/ 3621074 w 12190384"/>
              <a:gd name="connsiteY318" fmla="*/ 5011664 h 6857947"/>
              <a:gd name="connsiteX319" fmla="*/ 3645601 w 12190384"/>
              <a:gd name="connsiteY319" fmla="*/ 4992077 h 6857947"/>
              <a:gd name="connsiteX320" fmla="*/ 3636536 w 12190384"/>
              <a:gd name="connsiteY320" fmla="*/ 4993761 h 6857947"/>
              <a:gd name="connsiteX321" fmla="*/ 3637426 w 12190384"/>
              <a:gd name="connsiteY321" fmla="*/ 4998556 h 6857947"/>
              <a:gd name="connsiteX322" fmla="*/ 3646490 w 12190384"/>
              <a:gd name="connsiteY322" fmla="*/ 4996872 h 6857947"/>
              <a:gd name="connsiteX323" fmla="*/ 3645601 w 12190384"/>
              <a:gd name="connsiteY323" fmla="*/ 4992077 h 6857947"/>
              <a:gd name="connsiteX324" fmla="*/ 3657300 w 12190384"/>
              <a:gd name="connsiteY324" fmla="*/ 4969803 h 6857947"/>
              <a:gd name="connsiteX325" fmla="*/ 3654305 w 12190384"/>
              <a:gd name="connsiteY325" fmla="*/ 4970359 h 6857947"/>
              <a:gd name="connsiteX326" fmla="*/ 3656988 w 12190384"/>
              <a:gd name="connsiteY326" fmla="*/ 4984819 h 6857947"/>
              <a:gd name="connsiteX327" fmla="*/ 3659984 w 12190384"/>
              <a:gd name="connsiteY327" fmla="*/ 4984262 h 6857947"/>
              <a:gd name="connsiteX328" fmla="*/ 3657300 w 12190384"/>
              <a:gd name="connsiteY328" fmla="*/ 4969803 h 6857947"/>
              <a:gd name="connsiteX329" fmla="*/ 3748775 w 12190384"/>
              <a:gd name="connsiteY329" fmla="*/ 4952871 h 6857947"/>
              <a:gd name="connsiteX330" fmla="*/ 3757765 w 12190384"/>
              <a:gd name="connsiteY330" fmla="*/ 4988152 h 6857947"/>
              <a:gd name="connsiteX331" fmla="*/ 3728129 w 12190384"/>
              <a:gd name="connsiteY331" fmla="*/ 4956757 h 6857947"/>
              <a:gd name="connsiteX332" fmla="*/ 3748775 w 12190384"/>
              <a:gd name="connsiteY332" fmla="*/ 4952871 h 6857947"/>
              <a:gd name="connsiteX333" fmla="*/ 3710452 w 12190384"/>
              <a:gd name="connsiteY333" fmla="*/ 4916371 h 6857947"/>
              <a:gd name="connsiteX334" fmla="*/ 3718834 w 12190384"/>
              <a:gd name="connsiteY334" fmla="*/ 4926887 h 6857947"/>
              <a:gd name="connsiteX335" fmla="*/ 3728051 w 12190384"/>
              <a:gd name="connsiteY335" fmla="*/ 4935573 h 6857947"/>
              <a:gd name="connsiteX336" fmla="*/ 3726071 w 12190384"/>
              <a:gd name="connsiteY336" fmla="*/ 4940679 h 6857947"/>
              <a:gd name="connsiteX337" fmla="*/ 3717690 w 12190384"/>
              <a:gd name="connsiteY337" fmla="*/ 4930164 h 6857947"/>
              <a:gd name="connsiteX338" fmla="*/ 3708472 w 12190384"/>
              <a:gd name="connsiteY338" fmla="*/ 4921477 h 6857947"/>
              <a:gd name="connsiteX339" fmla="*/ 3710452 w 12190384"/>
              <a:gd name="connsiteY339" fmla="*/ 4916371 h 6857947"/>
              <a:gd name="connsiteX340" fmla="*/ 2361007 w 12190384"/>
              <a:gd name="connsiteY340" fmla="*/ 4910825 h 6857947"/>
              <a:gd name="connsiteX341" fmla="*/ 2358011 w 12190384"/>
              <a:gd name="connsiteY341" fmla="*/ 4911382 h 6857947"/>
              <a:gd name="connsiteX342" fmla="*/ 2360710 w 12190384"/>
              <a:gd name="connsiteY342" fmla="*/ 4925916 h 6857947"/>
              <a:gd name="connsiteX343" fmla="*/ 2363707 w 12190384"/>
              <a:gd name="connsiteY343" fmla="*/ 4925360 h 6857947"/>
              <a:gd name="connsiteX344" fmla="*/ 2361007 w 12190384"/>
              <a:gd name="connsiteY344" fmla="*/ 4910825 h 6857947"/>
              <a:gd name="connsiteX345" fmla="*/ 3590283 w 12190384"/>
              <a:gd name="connsiteY345" fmla="*/ 4845810 h 6857947"/>
              <a:gd name="connsiteX346" fmla="*/ 3595923 w 12190384"/>
              <a:gd name="connsiteY346" fmla="*/ 4876366 h 6857947"/>
              <a:gd name="connsiteX347" fmla="*/ 3592341 w 12190384"/>
              <a:gd name="connsiteY347" fmla="*/ 4900141 h 6857947"/>
              <a:gd name="connsiteX348" fmla="*/ 3607732 w 12190384"/>
              <a:gd name="connsiteY348" fmla="*/ 4889168 h 6857947"/>
              <a:gd name="connsiteX349" fmla="*/ 3619464 w 12190384"/>
              <a:gd name="connsiteY349" fmla="*/ 4873318 h 6857947"/>
              <a:gd name="connsiteX350" fmla="*/ 3630664 w 12190384"/>
              <a:gd name="connsiteY350" fmla="*/ 4884215 h 6857947"/>
              <a:gd name="connsiteX351" fmla="*/ 3640340 w 12190384"/>
              <a:gd name="connsiteY351" fmla="*/ 4859602 h 6857947"/>
              <a:gd name="connsiteX352" fmla="*/ 3590283 w 12190384"/>
              <a:gd name="connsiteY352" fmla="*/ 4845810 h 6857947"/>
              <a:gd name="connsiteX353" fmla="*/ 2368442 w 12190384"/>
              <a:gd name="connsiteY353" fmla="*/ 4759628 h 6857947"/>
              <a:gd name="connsiteX354" fmla="*/ 2372786 w 12190384"/>
              <a:gd name="connsiteY354" fmla="*/ 4832551 h 6857947"/>
              <a:gd name="connsiteX355" fmla="*/ 2383682 w 12190384"/>
              <a:gd name="connsiteY355" fmla="*/ 4773039 h 6857947"/>
              <a:gd name="connsiteX356" fmla="*/ 2368442 w 12190384"/>
              <a:gd name="connsiteY356" fmla="*/ 4759628 h 6857947"/>
              <a:gd name="connsiteX357" fmla="*/ 2388256 w 12190384"/>
              <a:gd name="connsiteY357" fmla="*/ 4757189 h 6857947"/>
              <a:gd name="connsiteX358" fmla="*/ 2385437 w 12190384"/>
              <a:gd name="connsiteY358" fmla="*/ 4771666 h 6857947"/>
              <a:gd name="connsiteX359" fmla="*/ 2384067 w 12190384"/>
              <a:gd name="connsiteY359" fmla="*/ 4770220 h 6857947"/>
              <a:gd name="connsiteX360" fmla="*/ 2383686 w 12190384"/>
              <a:gd name="connsiteY360" fmla="*/ 4773039 h 6857947"/>
              <a:gd name="connsiteX361" fmla="*/ 2385286 w 12190384"/>
              <a:gd name="connsiteY361" fmla="*/ 4774411 h 6857947"/>
              <a:gd name="connsiteX362" fmla="*/ 2385438 w 12190384"/>
              <a:gd name="connsiteY362" fmla="*/ 4771669 h 6857947"/>
              <a:gd name="connsiteX363" fmla="*/ 2386428 w 12190384"/>
              <a:gd name="connsiteY363" fmla="*/ 4772734 h 6857947"/>
              <a:gd name="connsiteX364" fmla="*/ 2391914 w 12190384"/>
              <a:gd name="connsiteY364" fmla="*/ 4761228 h 6857947"/>
              <a:gd name="connsiteX365" fmla="*/ 2388256 w 12190384"/>
              <a:gd name="connsiteY365" fmla="*/ 4757189 h 6857947"/>
              <a:gd name="connsiteX366" fmla="*/ 3620154 w 12190384"/>
              <a:gd name="connsiteY366" fmla="*/ 4754141 h 6857947"/>
              <a:gd name="connsiteX367" fmla="*/ 3622428 w 12190384"/>
              <a:gd name="connsiteY367" fmla="*/ 4766427 h 6857947"/>
              <a:gd name="connsiteX368" fmla="*/ 3608726 w 12190384"/>
              <a:gd name="connsiteY368" fmla="*/ 4769001 h 6857947"/>
              <a:gd name="connsiteX369" fmla="*/ 3602554 w 12190384"/>
              <a:gd name="connsiteY369" fmla="*/ 4821731 h 6857947"/>
              <a:gd name="connsiteX370" fmla="*/ 3634860 w 12190384"/>
              <a:gd name="connsiteY370" fmla="*/ 4845734 h 6857947"/>
              <a:gd name="connsiteX371" fmla="*/ 3620620 w 12190384"/>
              <a:gd name="connsiteY371" fmla="*/ 4788149 h 6857947"/>
              <a:gd name="connsiteX372" fmla="*/ 3622516 w 12190384"/>
              <a:gd name="connsiteY372" fmla="*/ 4766416 h 6857947"/>
              <a:gd name="connsiteX373" fmla="*/ 3629068 w 12190384"/>
              <a:gd name="connsiteY373" fmla="*/ 4760313 h 6857947"/>
              <a:gd name="connsiteX374" fmla="*/ 3620154 w 12190384"/>
              <a:gd name="connsiteY374" fmla="*/ 4754141 h 6857947"/>
              <a:gd name="connsiteX375" fmla="*/ 3619776 w 12190384"/>
              <a:gd name="connsiteY375" fmla="*/ 4752236 h 6857947"/>
              <a:gd name="connsiteX376" fmla="*/ 3619244 w 12190384"/>
              <a:gd name="connsiteY376" fmla="*/ 4753608 h 6857947"/>
              <a:gd name="connsiteX377" fmla="*/ 3620158 w 12190384"/>
              <a:gd name="connsiteY377" fmla="*/ 4754141 h 6857947"/>
              <a:gd name="connsiteX378" fmla="*/ 3619776 w 12190384"/>
              <a:gd name="connsiteY378" fmla="*/ 4752236 h 6857947"/>
              <a:gd name="connsiteX379" fmla="*/ 3612004 w 12190384"/>
              <a:gd name="connsiteY379" fmla="*/ 4739816 h 6857947"/>
              <a:gd name="connsiteX380" fmla="*/ 3610022 w 12190384"/>
              <a:gd name="connsiteY380" fmla="*/ 4744921 h 6857947"/>
              <a:gd name="connsiteX381" fmla="*/ 3619852 w 12190384"/>
              <a:gd name="connsiteY381" fmla="*/ 4752008 h 6857947"/>
              <a:gd name="connsiteX382" fmla="*/ 3619928 w 12190384"/>
              <a:gd name="connsiteY382" fmla="*/ 4752236 h 6857947"/>
              <a:gd name="connsiteX383" fmla="*/ 3620614 w 12190384"/>
              <a:gd name="connsiteY383" fmla="*/ 4750484 h 6857947"/>
              <a:gd name="connsiteX384" fmla="*/ 3612004 w 12190384"/>
              <a:gd name="connsiteY384" fmla="*/ 4739816 h 6857947"/>
              <a:gd name="connsiteX385" fmla="*/ 3618246 w 12190384"/>
              <a:gd name="connsiteY385" fmla="*/ 4706745 h 6857947"/>
              <a:gd name="connsiteX386" fmla="*/ 3604530 w 12190384"/>
              <a:gd name="connsiteY386" fmla="*/ 4715127 h 6857947"/>
              <a:gd name="connsiteX387" fmla="*/ 3606512 w 12190384"/>
              <a:gd name="connsiteY387" fmla="*/ 4721909 h 6857947"/>
              <a:gd name="connsiteX388" fmla="*/ 3621522 w 12190384"/>
              <a:gd name="connsiteY388" fmla="*/ 4719089 h 6857947"/>
              <a:gd name="connsiteX389" fmla="*/ 3618246 w 12190384"/>
              <a:gd name="connsiteY389" fmla="*/ 4706745 h 6857947"/>
              <a:gd name="connsiteX390" fmla="*/ 3620688 w 12190384"/>
              <a:gd name="connsiteY390" fmla="*/ 4664149 h 6857947"/>
              <a:gd name="connsiteX391" fmla="*/ 3613070 w 12190384"/>
              <a:gd name="connsiteY391" fmla="*/ 4667197 h 6857947"/>
              <a:gd name="connsiteX392" fmla="*/ 3620994 w 12190384"/>
              <a:gd name="connsiteY392" fmla="*/ 4690133 h 6857947"/>
              <a:gd name="connsiteX393" fmla="*/ 3625108 w 12190384"/>
              <a:gd name="connsiteY393" fmla="*/ 4688152 h 6857947"/>
              <a:gd name="connsiteX394" fmla="*/ 3620688 w 12190384"/>
              <a:gd name="connsiteY394" fmla="*/ 4664149 h 6857947"/>
              <a:gd name="connsiteX395" fmla="*/ 2192257 w 12190384"/>
              <a:gd name="connsiteY395" fmla="*/ 4657330 h 6857947"/>
              <a:gd name="connsiteX396" fmla="*/ 2189261 w 12190384"/>
              <a:gd name="connsiteY396" fmla="*/ 4657887 h 6857947"/>
              <a:gd name="connsiteX397" fmla="*/ 2191960 w 12190384"/>
              <a:gd name="connsiteY397" fmla="*/ 4672421 h 6857947"/>
              <a:gd name="connsiteX398" fmla="*/ 2194957 w 12190384"/>
              <a:gd name="connsiteY398" fmla="*/ 4671865 h 6857947"/>
              <a:gd name="connsiteX399" fmla="*/ 2192257 w 12190384"/>
              <a:gd name="connsiteY399" fmla="*/ 4657330 h 6857947"/>
              <a:gd name="connsiteX400" fmla="*/ 2360539 w 12190384"/>
              <a:gd name="connsiteY400" fmla="*/ 4656093 h 6857947"/>
              <a:gd name="connsiteX401" fmla="*/ 2357544 w 12190384"/>
              <a:gd name="connsiteY401" fmla="*/ 4656650 h 6857947"/>
              <a:gd name="connsiteX402" fmla="*/ 2360242 w 12190384"/>
              <a:gd name="connsiteY402" fmla="*/ 4671184 h 6857947"/>
              <a:gd name="connsiteX403" fmla="*/ 2363240 w 12190384"/>
              <a:gd name="connsiteY403" fmla="*/ 4670628 h 6857947"/>
              <a:gd name="connsiteX404" fmla="*/ 2360539 w 12190384"/>
              <a:gd name="connsiteY404" fmla="*/ 4656093 h 6857947"/>
              <a:gd name="connsiteX405" fmla="*/ 3701288 w 12190384"/>
              <a:gd name="connsiteY405" fmla="*/ 4651653 h 6857947"/>
              <a:gd name="connsiteX406" fmla="*/ 3734662 w 12190384"/>
              <a:gd name="connsiteY406" fmla="*/ 4678551 h 6857947"/>
              <a:gd name="connsiteX407" fmla="*/ 3701288 w 12190384"/>
              <a:gd name="connsiteY407" fmla="*/ 4651653 h 6857947"/>
              <a:gd name="connsiteX408" fmla="*/ 3733982 w 12190384"/>
              <a:gd name="connsiteY408" fmla="*/ 4625908 h 6857947"/>
              <a:gd name="connsiteX409" fmla="*/ 3730984 w 12190384"/>
              <a:gd name="connsiteY409" fmla="*/ 4626465 h 6857947"/>
              <a:gd name="connsiteX410" fmla="*/ 3733672 w 12190384"/>
              <a:gd name="connsiteY410" fmla="*/ 4640925 h 6857947"/>
              <a:gd name="connsiteX411" fmla="*/ 3736669 w 12190384"/>
              <a:gd name="connsiteY411" fmla="*/ 4640368 h 6857947"/>
              <a:gd name="connsiteX412" fmla="*/ 3733982 w 12190384"/>
              <a:gd name="connsiteY412" fmla="*/ 4625908 h 6857947"/>
              <a:gd name="connsiteX413" fmla="*/ 3648803 w 12190384"/>
              <a:gd name="connsiteY413" fmla="*/ 4614086 h 6857947"/>
              <a:gd name="connsiteX414" fmla="*/ 3624728 w 12190384"/>
              <a:gd name="connsiteY414" fmla="*/ 4618582 h 6857947"/>
              <a:gd name="connsiteX415" fmla="*/ 3627624 w 12190384"/>
              <a:gd name="connsiteY415" fmla="*/ 4631459 h 6857947"/>
              <a:gd name="connsiteX416" fmla="*/ 3650631 w 12190384"/>
              <a:gd name="connsiteY416" fmla="*/ 4621630 h 6857947"/>
              <a:gd name="connsiteX417" fmla="*/ 3648803 w 12190384"/>
              <a:gd name="connsiteY417" fmla="*/ 4614086 h 6857947"/>
              <a:gd name="connsiteX418" fmla="*/ 3681799 w 12190384"/>
              <a:gd name="connsiteY418" fmla="*/ 4604789 h 6857947"/>
              <a:gd name="connsiteX419" fmla="*/ 3673370 w 12190384"/>
              <a:gd name="connsiteY419" fmla="*/ 4636860 h 6857947"/>
              <a:gd name="connsiteX420" fmla="*/ 3673341 w 12190384"/>
              <a:gd name="connsiteY420" fmla="*/ 4679543 h 6857947"/>
              <a:gd name="connsiteX421" fmla="*/ 3669913 w 12190384"/>
              <a:gd name="connsiteY421" fmla="*/ 4695457 h 6857947"/>
              <a:gd name="connsiteX422" fmla="*/ 3656657 w 12190384"/>
              <a:gd name="connsiteY422" fmla="*/ 4700115 h 6857947"/>
              <a:gd name="connsiteX423" fmla="*/ 3679285 w 12190384"/>
              <a:gd name="connsiteY423" fmla="*/ 4763894 h 6857947"/>
              <a:gd name="connsiteX424" fmla="*/ 3660313 w 12190384"/>
              <a:gd name="connsiteY424" fmla="*/ 4744235 h 6857947"/>
              <a:gd name="connsiteX425" fmla="*/ 3655133 w 12190384"/>
              <a:gd name="connsiteY425" fmla="*/ 4790260 h 6857947"/>
              <a:gd name="connsiteX426" fmla="*/ 3673113 w 12190384"/>
              <a:gd name="connsiteY426" fmla="*/ 4786907 h 6857947"/>
              <a:gd name="connsiteX427" fmla="*/ 3686904 w 12190384"/>
              <a:gd name="connsiteY427" fmla="*/ 4760465 h 6857947"/>
              <a:gd name="connsiteX428" fmla="*/ 3693912 w 12190384"/>
              <a:gd name="connsiteY428" fmla="*/ 4798108 h 6857947"/>
              <a:gd name="connsiteX429" fmla="*/ 3673113 w 12190384"/>
              <a:gd name="connsiteY429" fmla="*/ 4786983 h 6857947"/>
              <a:gd name="connsiteX430" fmla="*/ 3700770 w 12190384"/>
              <a:gd name="connsiteY430" fmla="*/ 4856782 h 6857947"/>
              <a:gd name="connsiteX431" fmla="*/ 3713798 w 12190384"/>
              <a:gd name="connsiteY431" fmla="*/ 4854344 h 6857947"/>
              <a:gd name="connsiteX432" fmla="*/ 3693912 w 12190384"/>
              <a:gd name="connsiteY432" fmla="*/ 4798108 h 6857947"/>
              <a:gd name="connsiteX433" fmla="*/ 3723626 w 12190384"/>
              <a:gd name="connsiteY433" fmla="*/ 4751398 h 6857947"/>
              <a:gd name="connsiteX434" fmla="*/ 3690330 w 12190384"/>
              <a:gd name="connsiteY434" fmla="*/ 4748959 h 6857947"/>
              <a:gd name="connsiteX435" fmla="*/ 3709454 w 12190384"/>
              <a:gd name="connsiteY435" fmla="*/ 4728538 h 6857947"/>
              <a:gd name="connsiteX436" fmla="*/ 3700922 w 12190384"/>
              <a:gd name="connsiteY436" fmla="*/ 4722061 h 6857947"/>
              <a:gd name="connsiteX437" fmla="*/ 3688578 w 12190384"/>
              <a:gd name="connsiteY437" fmla="*/ 4718479 h 6857947"/>
              <a:gd name="connsiteX438" fmla="*/ 3684903 w 12190384"/>
              <a:gd name="connsiteY438" fmla="*/ 4704040 h 6857947"/>
              <a:gd name="connsiteX439" fmla="*/ 3673374 w 12190384"/>
              <a:gd name="connsiteY439" fmla="*/ 4679609 h 6857947"/>
              <a:gd name="connsiteX440" fmla="*/ 3674869 w 12190384"/>
              <a:gd name="connsiteY440" fmla="*/ 4679216 h 6857947"/>
              <a:gd name="connsiteX441" fmla="*/ 3699016 w 12190384"/>
              <a:gd name="connsiteY441" fmla="*/ 4689600 h 6857947"/>
              <a:gd name="connsiteX442" fmla="*/ 3695284 w 12190384"/>
              <a:gd name="connsiteY442" fmla="*/ 4622163 h 6857947"/>
              <a:gd name="connsiteX443" fmla="*/ 3681799 w 12190384"/>
              <a:gd name="connsiteY443" fmla="*/ 4604789 h 6857947"/>
              <a:gd name="connsiteX444" fmla="*/ 3648573 w 12190384"/>
              <a:gd name="connsiteY444" fmla="*/ 4587568 h 6857947"/>
              <a:gd name="connsiteX445" fmla="*/ 3646975 w 12190384"/>
              <a:gd name="connsiteY445" fmla="*/ 4590921 h 6857947"/>
              <a:gd name="connsiteX446" fmla="*/ 3650707 w 12190384"/>
              <a:gd name="connsiteY446" fmla="*/ 4594883 h 6857947"/>
              <a:gd name="connsiteX447" fmla="*/ 3648573 w 12190384"/>
              <a:gd name="connsiteY447" fmla="*/ 4587568 h 6857947"/>
              <a:gd name="connsiteX448" fmla="*/ 3704863 w 12190384"/>
              <a:gd name="connsiteY448" fmla="*/ 4571306 h 6857947"/>
              <a:gd name="connsiteX449" fmla="*/ 3701865 w 12190384"/>
              <a:gd name="connsiteY449" fmla="*/ 4571863 h 6857947"/>
              <a:gd name="connsiteX450" fmla="*/ 3704565 w 12190384"/>
              <a:gd name="connsiteY450" fmla="*/ 4586397 h 6857947"/>
              <a:gd name="connsiteX451" fmla="*/ 3707562 w 12190384"/>
              <a:gd name="connsiteY451" fmla="*/ 4585841 h 6857947"/>
              <a:gd name="connsiteX452" fmla="*/ 3704863 w 12190384"/>
              <a:gd name="connsiteY452" fmla="*/ 4571306 h 6857947"/>
              <a:gd name="connsiteX453" fmla="*/ 3796162 w 12190384"/>
              <a:gd name="connsiteY453" fmla="*/ 4570576 h 6857947"/>
              <a:gd name="connsiteX454" fmla="*/ 3804696 w 12190384"/>
              <a:gd name="connsiteY454" fmla="*/ 4581243 h 6857947"/>
              <a:gd name="connsiteX455" fmla="*/ 3813842 w 12190384"/>
              <a:gd name="connsiteY455" fmla="*/ 4589854 h 6857947"/>
              <a:gd name="connsiteX456" fmla="*/ 3811860 w 12190384"/>
              <a:gd name="connsiteY456" fmla="*/ 4594960 h 6857947"/>
              <a:gd name="connsiteX457" fmla="*/ 3803324 w 12190384"/>
              <a:gd name="connsiteY457" fmla="*/ 4584292 h 6857947"/>
              <a:gd name="connsiteX458" fmla="*/ 3794182 w 12190384"/>
              <a:gd name="connsiteY458" fmla="*/ 4575681 h 6857947"/>
              <a:gd name="connsiteX459" fmla="*/ 3796162 w 12190384"/>
              <a:gd name="connsiteY459" fmla="*/ 4570576 h 6857947"/>
              <a:gd name="connsiteX460" fmla="*/ 3646439 w 12190384"/>
              <a:gd name="connsiteY460" fmla="*/ 4540191 h 6857947"/>
              <a:gd name="connsiteX461" fmla="*/ 3641871 w 12190384"/>
              <a:gd name="connsiteY461" fmla="*/ 4547259 h 6857947"/>
              <a:gd name="connsiteX462" fmla="*/ 3651612 w 12190384"/>
              <a:gd name="connsiteY462" fmla="*/ 4574843 h 6857947"/>
              <a:gd name="connsiteX463" fmla="*/ 3613518 w 12190384"/>
              <a:gd name="connsiteY463" fmla="*/ 4566537 h 6857947"/>
              <a:gd name="connsiteX464" fmla="*/ 3648568 w 12190384"/>
              <a:gd name="connsiteY464" fmla="*/ 4587568 h 6857947"/>
              <a:gd name="connsiteX465" fmla="*/ 3652527 w 12190384"/>
              <a:gd name="connsiteY465" fmla="*/ 4579415 h 6857947"/>
              <a:gd name="connsiteX466" fmla="*/ 3654813 w 12190384"/>
              <a:gd name="connsiteY466" fmla="*/ 4581930 h 6857947"/>
              <a:gd name="connsiteX467" fmla="*/ 3651613 w 12190384"/>
              <a:gd name="connsiteY467" fmla="*/ 4574844 h 6857947"/>
              <a:gd name="connsiteX468" fmla="*/ 3667155 w 12190384"/>
              <a:gd name="connsiteY468" fmla="*/ 4578272 h 6857947"/>
              <a:gd name="connsiteX469" fmla="*/ 3658469 w 12190384"/>
              <a:gd name="connsiteY469" fmla="*/ 4568594 h 6857947"/>
              <a:gd name="connsiteX470" fmla="*/ 3681097 w 12190384"/>
              <a:gd name="connsiteY470" fmla="*/ 4553431 h 6857947"/>
              <a:gd name="connsiteX471" fmla="*/ 3646439 w 12190384"/>
              <a:gd name="connsiteY471" fmla="*/ 4540191 h 6857947"/>
              <a:gd name="connsiteX472" fmla="*/ 3727767 w 12190384"/>
              <a:gd name="connsiteY472" fmla="*/ 4537084 h 6857947"/>
              <a:gd name="connsiteX473" fmla="*/ 3723199 w 12190384"/>
              <a:gd name="connsiteY473" fmla="*/ 4537933 h 6857947"/>
              <a:gd name="connsiteX474" fmla="*/ 3728585 w 12190384"/>
              <a:gd name="connsiteY474" fmla="*/ 4566927 h 6857947"/>
              <a:gd name="connsiteX475" fmla="*/ 3733155 w 12190384"/>
              <a:gd name="connsiteY475" fmla="*/ 4566078 h 6857947"/>
              <a:gd name="connsiteX476" fmla="*/ 3727767 w 12190384"/>
              <a:gd name="connsiteY476" fmla="*/ 4537084 h 6857947"/>
              <a:gd name="connsiteX477" fmla="*/ 3797230 w 12190384"/>
              <a:gd name="connsiteY477" fmla="*/ 4507939 h 6857947"/>
              <a:gd name="connsiteX478" fmla="*/ 3805458 w 12190384"/>
              <a:gd name="connsiteY478" fmla="*/ 4533618 h 6857947"/>
              <a:gd name="connsiteX479" fmla="*/ 3786182 w 12190384"/>
              <a:gd name="connsiteY479" fmla="*/ 4537200 h 6857947"/>
              <a:gd name="connsiteX480" fmla="*/ 3782296 w 12190384"/>
              <a:gd name="connsiteY480" fmla="*/ 4516169 h 6857947"/>
              <a:gd name="connsiteX481" fmla="*/ 3797230 w 12190384"/>
              <a:gd name="connsiteY481" fmla="*/ 4507939 h 6857947"/>
              <a:gd name="connsiteX482" fmla="*/ 2201347 w 12190384"/>
              <a:gd name="connsiteY482" fmla="*/ 4505578 h 6857947"/>
              <a:gd name="connsiteX483" fmla="*/ 2198351 w 12190384"/>
              <a:gd name="connsiteY483" fmla="*/ 4506134 h 6857947"/>
              <a:gd name="connsiteX484" fmla="*/ 2201034 w 12190384"/>
              <a:gd name="connsiteY484" fmla="*/ 4520594 h 6857947"/>
              <a:gd name="connsiteX485" fmla="*/ 2204029 w 12190384"/>
              <a:gd name="connsiteY485" fmla="*/ 4520038 h 6857947"/>
              <a:gd name="connsiteX486" fmla="*/ 2201347 w 12190384"/>
              <a:gd name="connsiteY486" fmla="*/ 4505578 h 6857947"/>
              <a:gd name="connsiteX487" fmla="*/ 3601808 w 12190384"/>
              <a:gd name="connsiteY487" fmla="*/ 4504207 h 6857947"/>
              <a:gd name="connsiteX488" fmla="*/ 3583680 w 12190384"/>
              <a:gd name="connsiteY488" fmla="*/ 4507574 h 6857947"/>
              <a:gd name="connsiteX489" fmla="*/ 3585029 w 12190384"/>
              <a:gd name="connsiteY489" fmla="*/ 4514841 h 6857947"/>
              <a:gd name="connsiteX490" fmla="*/ 3603158 w 12190384"/>
              <a:gd name="connsiteY490" fmla="*/ 4511474 h 6857947"/>
              <a:gd name="connsiteX491" fmla="*/ 3601808 w 12190384"/>
              <a:gd name="connsiteY491" fmla="*/ 4504207 h 6857947"/>
              <a:gd name="connsiteX492" fmla="*/ 2384219 w 12190384"/>
              <a:gd name="connsiteY492" fmla="*/ 4487898 h 6857947"/>
              <a:gd name="connsiteX493" fmla="*/ 2369360 w 12190384"/>
              <a:gd name="connsiteY493" fmla="*/ 4490642 h 6857947"/>
              <a:gd name="connsiteX494" fmla="*/ 2377818 w 12190384"/>
              <a:gd name="connsiteY494" fmla="*/ 4518226 h 6857947"/>
              <a:gd name="connsiteX495" fmla="*/ 2384219 w 12190384"/>
              <a:gd name="connsiteY495" fmla="*/ 4487898 h 6857947"/>
              <a:gd name="connsiteX496" fmla="*/ 3724464 w 12190384"/>
              <a:gd name="connsiteY496" fmla="*/ 4462829 h 6857947"/>
              <a:gd name="connsiteX497" fmla="*/ 3707550 w 12190384"/>
              <a:gd name="connsiteY497" fmla="*/ 4467934 h 6857947"/>
              <a:gd name="connsiteX498" fmla="*/ 3729264 w 12190384"/>
              <a:gd name="connsiteY498" fmla="*/ 4495443 h 6857947"/>
              <a:gd name="connsiteX499" fmla="*/ 3729721 w 12190384"/>
              <a:gd name="connsiteY499" fmla="*/ 4494604 h 6857947"/>
              <a:gd name="connsiteX500" fmla="*/ 3731093 w 12190384"/>
              <a:gd name="connsiteY500" fmla="*/ 4491251 h 6857947"/>
              <a:gd name="connsiteX501" fmla="*/ 3724464 w 12190384"/>
              <a:gd name="connsiteY501" fmla="*/ 4462829 h 6857947"/>
              <a:gd name="connsiteX502" fmla="*/ 3798830 w 12190384"/>
              <a:gd name="connsiteY502" fmla="*/ 4453837 h 6857947"/>
              <a:gd name="connsiteX503" fmla="*/ 3799744 w 12190384"/>
              <a:gd name="connsiteY503" fmla="*/ 4458638 h 6857947"/>
              <a:gd name="connsiteX504" fmla="*/ 3790678 w 12190384"/>
              <a:gd name="connsiteY504" fmla="*/ 4460314 h 6857947"/>
              <a:gd name="connsiteX505" fmla="*/ 3789764 w 12190384"/>
              <a:gd name="connsiteY505" fmla="*/ 4455513 h 6857947"/>
              <a:gd name="connsiteX506" fmla="*/ 3798830 w 12190384"/>
              <a:gd name="connsiteY506" fmla="*/ 4453837 h 6857947"/>
              <a:gd name="connsiteX507" fmla="*/ 3644984 w 12190384"/>
              <a:gd name="connsiteY507" fmla="*/ 4450027 h 6857947"/>
              <a:gd name="connsiteX508" fmla="*/ 3642468 w 12190384"/>
              <a:gd name="connsiteY508" fmla="*/ 4462981 h 6857947"/>
              <a:gd name="connsiteX509" fmla="*/ 3641316 w 12190384"/>
              <a:gd name="connsiteY509" fmla="*/ 4463125 h 6857947"/>
              <a:gd name="connsiteX510" fmla="*/ 3640106 w 12190384"/>
              <a:gd name="connsiteY510" fmla="*/ 4461838 h 6857947"/>
              <a:gd name="connsiteX511" fmla="*/ 3634544 w 12190384"/>
              <a:gd name="connsiteY511" fmla="*/ 4473344 h 6857947"/>
              <a:gd name="connsiteX512" fmla="*/ 3638202 w 12190384"/>
              <a:gd name="connsiteY512" fmla="*/ 4477307 h 6857947"/>
              <a:gd name="connsiteX513" fmla="*/ 3641172 w 12190384"/>
              <a:gd name="connsiteY513" fmla="*/ 4463133 h 6857947"/>
              <a:gd name="connsiteX514" fmla="*/ 3641248 w 12190384"/>
              <a:gd name="connsiteY514" fmla="*/ 4463133 h 6857947"/>
              <a:gd name="connsiteX515" fmla="*/ 3642316 w 12190384"/>
              <a:gd name="connsiteY515" fmla="*/ 4464276 h 6857947"/>
              <a:gd name="connsiteX516" fmla="*/ 3642468 w 12190384"/>
              <a:gd name="connsiteY516" fmla="*/ 4462981 h 6857947"/>
              <a:gd name="connsiteX517" fmla="*/ 3651383 w 12190384"/>
              <a:gd name="connsiteY517" fmla="*/ 4463743 h 6857947"/>
              <a:gd name="connsiteX518" fmla="*/ 3667459 w 12190384"/>
              <a:gd name="connsiteY518" fmla="*/ 4532323 h 6857947"/>
              <a:gd name="connsiteX519" fmla="*/ 3677745 w 12190384"/>
              <a:gd name="connsiteY519" fmla="*/ 4531485 h 6857947"/>
              <a:gd name="connsiteX520" fmla="*/ 3678431 w 12190384"/>
              <a:gd name="connsiteY520" fmla="*/ 4458714 h 6857947"/>
              <a:gd name="connsiteX521" fmla="*/ 3650164 w 12190384"/>
              <a:gd name="connsiteY521" fmla="*/ 4461457 h 6857947"/>
              <a:gd name="connsiteX522" fmla="*/ 3644984 w 12190384"/>
              <a:gd name="connsiteY522" fmla="*/ 4450027 h 6857947"/>
              <a:gd name="connsiteX523" fmla="*/ 2390205 w 12190384"/>
              <a:gd name="connsiteY523" fmla="*/ 4445480 h 6857947"/>
              <a:gd name="connsiteX524" fmla="*/ 2381141 w 12190384"/>
              <a:gd name="connsiteY524" fmla="*/ 4447166 h 6857947"/>
              <a:gd name="connsiteX525" fmla="*/ 2382033 w 12190384"/>
              <a:gd name="connsiteY525" fmla="*/ 4451961 h 6857947"/>
              <a:gd name="connsiteX526" fmla="*/ 2391097 w 12190384"/>
              <a:gd name="connsiteY526" fmla="*/ 4450274 h 6857947"/>
              <a:gd name="connsiteX527" fmla="*/ 2390205 w 12190384"/>
              <a:gd name="connsiteY527" fmla="*/ 4445480 h 6857947"/>
              <a:gd name="connsiteX528" fmla="*/ 3657064 w 12190384"/>
              <a:gd name="connsiteY528" fmla="*/ 4415263 h 6857947"/>
              <a:gd name="connsiteX529" fmla="*/ 3654069 w 12190384"/>
              <a:gd name="connsiteY529" fmla="*/ 4415819 h 6857947"/>
              <a:gd name="connsiteX530" fmla="*/ 3656768 w 12190384"/>
              <a:gd name="connsiteY530" fmla="*/ 4430354 h 6857947"/>
              <a:gd name="connsiteX531" fmla="*/ 3659763 w 12190384"/>
              <a:gd name="connsiteY531" fmla="*/ 4429797 h 6857947"/>
              <a:gd name="connsiteX532" fmla="*/ 3657064 w 12190384"/>
              <a:gd name="connsiteY532" fmla="*/ 4415263 h 6857947"/>
              <a:gd name="connsiteX533" fmla="*/ 3622582 w 12190384"/>
              <a:gd name="connsiteY533" fmla="*/ 4407660 h 6857947"/>
              <a:gd name="connsiteX534" fmla="*/ 3622352 w 12190384"/>
              <a:gd name="connsiteY534" fmla="*/ 4407813 h 6857947"/>
              <a:gd name="connsiteX535" fmla="*/ 3622504 w 12190384"/>
              <a:gd name="connsiteY535" fmla="*/ 4407965 h 6857947"/>
              <a:gd name="connsiteX536" fmla="*/ 3622582 w 12190384"/>
              <a:gd name="connsiteY536" fmla="*/ 4407660 h 6857947"/>
              <a:gd name="connsiteX537" fmla="*/ 3621362 w 12190384"/>
              <a:gd name="connsiteY537" fmla="*/ 4406822 h 6857947"/>
              <a:gd name="connsiteX538" fmla="*/ 3621666 w 12190384"/>
              <a:gd name="connsiteY538" fmla="*/ 4408117 h 6857947"/>
              <a:gd name="connsiteX539" fmla="*/ 3622276 w 12190384"/>
              <a:gd name="connsiteY539" fmla="*/ 4407813 h 6857947"/>
              <a:gd name="connsiteX540" fmla="*/ 3621362 w 12190384"/>
              <a:gd name="connsiteY540" fmla="*/ 4406822 h 6857947"/>
              <a:gd name="connsiteX541" fmla="*/ 3619000 w 12190384"/>
              <a:gd name="connsiteY541" fmla="*/ 4395696 h 6857947"/>
              <a:gd name="connsiteX542" fmla="*/ 3619992 w 12190384"/>
              <a:gd name="connsiteY542" fmla="*/ 4405907 h 6857947"/>
              <a:gd name="connsiteX543" fmla="*/ 3614658 w 12190384"/>
              <a:gd name="connsiteY543" fmla="*/ 4416880 h 6857947"/>
              <a:gd name="connsiteX544" fmla="*/ 3618392 w 12190384"/>
              <a:gd name="connsiteY544" fmla="*/ 4420994 h 6857947"/>
              <a:gd name="connsiteX545" fmla="*/ 3619992 w 12190384"/>
              <a:gd name="connsiteY545" fmla="*/ 4405907 h 6857947"/>
              <a:gd name="connsiteX546" fmla="*/ 3620220 w 12190384"/>
              <a:gd name="connsiteY546" fmla="*/ 4405450 h 6857947"/>
              <a:gd name="connsiteX547" fmla="*/ 3621438 w 12190384"/>
              <a:gd name="connsiteY547" fmla="*/ 4406821 h 6857947"/>
              <a:gd name="connsiteX548" fmla="*/ 3619000 w 12190384"/>
              <a:gd name="connsiteY548" fmla="*/ 4395696 h 6857947"/>
              <a:gd name="connsiteX549" fmla="*/ 3635916 w 12190384"/>
              <a:gd name="connsiteY549" fmla="*/ 4389981 h 6857947"/>
              <a:gd name="connsiteX550" fmla="*/ 3622582 w 12190384"/>
              <a:gd name="connsiteY550" fmla="*/ 4407583 h 6857947"/>
              <a:gd name="connsiteX551" fmla="*/ 3638430 w 12190384"/>
              <a:gd name="connsiteY551" fmla="*/ 4399201 h 6857947"/>
              <a:gd name="connsiteX552" fmla="*/ 3635916 w 12190384"/>
              <a:gd name="connsiteY552" fmla="*/ 4389981 h 6857947"/>
              <a:gd name="connsiteX553" fmla="*/ 3765307 w 12190384"/>
              <a:gd name="connsiteY553" fmla="*/ 4378552 h 6857947"/>
              <a:gd name="connsiteX554" fmla="*/ 3767593 w 12190384"/>
              <a:gd name="connsiteY554" fmla="*/ 4381066 h 6857947"/>
              <a:gd name="connsiteX555" fmla="*/ 3763479 w 12190384"/>
              <a:gd name="connsiteY555" fmla="*/ 4394020 h 6857947"/>
              <a:gd name="connsiteX556" fmla="*/ 3759747 w 12190384"/>
              <a:gd name="connsiteY556" fmla="*/ 4389982 h 6857947"/>
              <a:gd name="connsiteX557" fmla="*/ 3765307 w 12190384"/>
              <a:gd name="connsiteY557" fmla="*/ 4378552 h 6857947"/>
              <a:gd name="connsiteX558" fmla="*/ 3692985 w 12190384"/>
              <a:gd name="connsiteY558" fmla="*/ 4375808 h 6857947"/>
              <a:gd name="connsiteX559" fmla="*/ 3668299 w 12190384"/>
              <a:gd name="connsiteY559" fmla="*/ 4404764 h 6857947"/>
              <a:gd name="connsiteX560" fmla="*/ 3733898 w 12190384"/>
              <a:gd name="connsiteY560" fmla="*/ 4422519 h 6857947"/>
              <a:gd name="connsiteX561" fmla="*/ 3692985 w 12190384"/>
              <a:gd name="connsiteY561" fmla="*/ 4375808 h 6857947"/>
              <a:gd name="connsiteX562" fmla="*/ 2379604 w 12190384"/>
              <a:gd name="connsiteY562" fmla="*/ 4352728 h 6857947"/>
              <a:gd name="connsiteX563" fmla="*/ 2376608 w 12190384"/>
              <a:gd name="connsiteY563" fmla="*/ 4353285 h 6857947"/>
              <a:gd name="connsiteX564" fmla="*/ 2379295 w 12190384"/>
              <a:gd name="connsiteY564" fmla="*/ 4367744 h 6857947"/>
              <a:gd name="connsiteX565" fmla="*/ 2382292 w 12190384"/>
              <a:gd name="connsiteY565" fmla="*/ 4367188 h 6857947"/>
              <a:gd name="connsiteX566" fmla="*/ 2379604 w 12190384"/>
              <a:gd name="connsiteY566" fmla="*/ 4352728 h 6857947"/>
              <a:gd name="connsiteX567" fmla="*/ 3754489 w 12190384"/>
              <a:gd name="connsiteY567" fmla="*/ 4336489 h 6857947"/>
              <a:gd name="connsiteX568" fmla="*/ 3792964 w 12190384"/>
              <a:gd name="connsiteY568" fmla="*/ 4387619 h 6857947"/>
              <a:gd name="connsiteX569" fmla="*/ 3793650 w 12190384"/>
              <a:gd name="connsiteY569" fmla="*/ 4350129 h 6857947"/>
              <a:gd name="connsiteX570" fmla="*/ 3804620 w 12190384"/>
              <a:gd name="connsiteY570" fmla="*/ 4395163 h 6857947"/>
              <a:gd name="connsiteX571" fmla="*/ 3812546 w 12190384"/>
              <a:gd name="connsiteY571" fmla="*/ 4378171 h 6857947"/>
              <a:gd name="connsiteX572" fmla="*/ 3807135 w 12190384"/>
              <a:gd name="connsiteY572" fmla="*/ 4394706 h 6857947"/>
              <a:gd name="connsiteX573" fmla="*/ 3829846 w 12190384"/>
              <a:gd name="connsiteY573" fmla="*/ 4458028 h 6857947"/>
              <a:gd name="connsiteX574" fmla="*/ 3795096 w 12190384"/>
              <a:gd name="connsiteY574" fmla="*/ 4424958 h 6857947"/>
              <a:gd name="connsiteX575" fmla="*/ 3799666 w 12190384"/>
              <a:gd name="connsiteY575" fmla="*/ 4409641 h 6857947"/>
              <a:gd name="connsiteX576" fmla="*/ 3749231 w 12190384"/>
              <a:gd name="connsiteY576" fmla="*/ 4347843 h 6857947"/>
              <a:gd name="connsiteX577" fmla="*/ 3754489 w 12190384"/>
              <a:gd name="connsiteY577" fmla="*/ 4336489 h 6857947"/>
              <a:gd name="connsiteX578" fmla="*/ 3720732 w 12190384"/>
              <a:gd name="connsiteY578" fmla="*/ 4336413 h 6857947"/>
              <a:gd name="connsiteX579" fmla="*/ 3709226 w 12190384"/>
              <a:gd name="connsiteY579" fmla="*/ 4336794 h 6857947"/>
              <a:gd name="connsiteX580" fmla="*/ 3709226 w 12190384"/>
              <a:gd name="connsiteY580" fmla="*/ 4345100 h 6857947"/>
              <a:gd name="connsiteX581" fmla="*/ 3713188 w 12190384"/>
              <a:gd name="connsiteY581" fmla="*/ 4342509 h 6857947"/>
              <a:gd name="connsiteX582" fmla="*/ 3719208 w 12190384"/>
              <a:gd name="connsiteY582" fmla="*/ 4372303 h 6857947"/>
              <a:gd name="connsiteX583" fmla="*/ 3736198 w 12190384"/>
              <a:gd name="connsiteY583" fmla="*/ 4369179 h 6857947"/>
              <a:gd name="connsiteX584" fmla="*/ 3731093 w 12190384"/>
              <a:gd name="connsiteY584" fmla="*/ 4341519 h 6857947"/>
              <a:gd name="connsiteX585" fmla="*/ 3717150 w 12190384"/>
              <a:gd name="connsiteY585" fmla="*/ 4339461 h 6857947"/>
              <a:gd name="connsiteX586" fmla="*/ 3720732 w 12190384"/>
              <a:gd name="connsiteY586" fmla="*/ 4336413 h 6857947"/>
              <a:gd name="connsiteX587" fmla="*/ 3810870 w 12190384"/>
              <a:gd name="connsiteY587" fmla="*/ 4316677 h 6857947"/>
              <a:gd name="connsiteX588" fmla="*/ 3811784 w 12190384"/>
              <a:gd name="connsiteY588" fmla="*/ 4321554 h 6857947"/>
              <a:gd name="connsiteX589" fmla="*/ 3802716 w 12190384"/>
              <a:gd name="connsiteY589" fmla="*/ 4323230 h 6857947"/>
              <a:gd name="connsiteX590" fmla="*/ 3801800 w 12190384"/>
              <a:gd name="connsiteY590" fmla="*/ 4318353 h 6857947"/>
              <a:gd name="connsiteX591" fmla="*/ 3810870 w 12190384"/>
              <a:gd name="connsiteY591" fmla="*/ 4316677 h 6857947"/>
              <a:gd name="connsiteX592" fmla="*/ 3786486 w 12190384"/>
              <a:gd name="connsiteY592" fmla="*/ 4316677 h 6857947"/>
              <a:gd name="connsiteX593" fmla="*/ 3799288 w 12190384"/>
              <a:gd name="connsiteY593" fmla="*/ 4331384 h 6857947"/>
              <a:gd name="connsiteX594" fmla="*/ 3774983 w 12190384"/>
              <a:gd name="connsiteY594" fmla="*/ 4325364 h 6857947"/>
              <a:gd name="connsiteX595" fmla="*/ 3786486 w 12190384"/>
              <a:gd name="connsiteY595" fmla="*/ 4316677 h 6857947"/>
              <a:gd name="connsiteX596" fmla="*/ 3768279 w 12190384"/>
              <a:gd name="connsiteY596" fmla="*/ 4298618 h 6857947"/>
              <a:gd name="connsiteX597" fmla="*/ 3774755 w 12190384"/>
              <a:gd name="connsiteY597" fmla="*/ 4319039 h 6857947"/>
              <a:gd name="connsiteX598" fmla="*/ 3757385 w 12190384"/>
              <a:gd name="connsiteY598" fmla="*/ 4320183 h 6857947"/>
              <a:gd name="connsiteX599" fmla="*/ 3752431 w 12190384"/>
              <a:gd name="connsiteY599" fmla="*/ 4312867 h 6857947"/>
              <a:gd name="connsiteX600" fmla="*/ 3768279 w 12190384"/>
              <a:gd name="connsiteY600" fmla="*/ 4298618 h 6857947"/>
              <a:gd name="connsiteX601" fmla="*/ 3559729 w 12190384"/>
              <a:gd name="connsiteY601" fmla="*/ 4286121 h 6857947"/>
              <a:gd name="connsiteX602" fmla="*/ 3552186 w 12190384"/>
              <a:gd name="connsiteY602" fmla="*/ 4288331 h 6857947"/>
              <a:gd name="connsiteX603" fmla="*/ 3559957 w 12190384"/>
              <a:gd name="connsiteY603" fmla="*/ 4311953 h 6857947"/>
              <a:gd name="connsiteX604" fmla="*/ 3564225 w 12190384"/>
              <a:gd name="connsiteY604" fmla="*/ 4310200 h 6857947"/>
              <a:gd name="connsiteX605" fmla="*/ 3559729 w 12190384"/>
              <a:gd name="connsiteY605" fmla="*/ 4286121 h 6857947"/>
              <a:gd name="connsiteX606" fmla="*/ 2399153 w 12190384"/>
              <a:gd name="connsiteY606" fmla="*/ 4206340 h 6857947"/>
              <a:gd name="connsiteX607" fmla="*/ 2377893 w 12190384"/>
              <a:gd name="connsiteY607" fmla="*/ 4243526 h 6857947"/>
              <a:gd name="connsiteX608" fmla="*/ 2399153 w 12190384"/>
              <a:gd name="connsiteY608" fmla="*/ 4206340 h 6857947"/>
              <a:gd name="connsiteX609" fmla="*/ 3786640 w 12190384"/>
              <a:gd name="connsiteY609" fmla="*/ 4186223 h 6857947"/>
              <a:gd name="connsiteX610" fmla="*/ 3787554 w 12190384"/>
              <a:gd name="connsiteY610" fmla="*/ 4191024 h 6857947"/>
              <a:gd name="connsiteX611" fmla="*/ 3778488 w 12190384"/>
              <a:gd name="connsiteY611" fmla="*/ 4192700 h 6857947"/>
              <a:gd name="connsiteX612" fmla="*/ 3777572 w 12190384"/>
              <a:gd name="connsiteY612" fmla="*/ 4187899 h 6857947"/>
              <a:gd name="connsiteX613" fmla="*/ 3786640 w 12190384"/>
              <a:gd name="connsiteY613" fmla="*/ 4186223 h 6857947"/>
              <a:gd name="connsiteX614" fmla="*/ 2395210 w 12190384"/>
              <a:gd name="connsiteY614" fmla="*/ 4184963 h 6857947"/>
              <a:gd name="connsiteX615" fmla="*/ 2392213 w 12190384"/>
              <a:gd name="connsiteY615" fmla="*/ 4185520 h 6857947"/>
              <a:gd name="connsiteX616" fmla="*/ 2394900 w 12190384"/>
              <a:gd name="connsiteY616" fmla="*/ 4199979 h 6857947"/>
              <a:gd name="connsiteX617" fmla="*/ 2397897 w 12190384"/>
              <a:gd name="connsiteY617" fmla="*/ 4199422 h 6857947"/>
              <a:gd name="connsiteX618" fmla="*/ 2395210 w 12190384"/>
              <a:gd name="connsiteY618" fmla="*/ 4184963 h 6857947"/>
              <a:gd name="connsiteX619" fmla="*/ 3723552 w 12190384"/>
              <a:gd name="connsiteY619" fmla="*/ 4179364 h 6857947"/>
              <a:gd name="connsiteX620" fmla="*/ 3721570 w 12190384"/>
              <a:gd name="connsiteY620" fmla="*/ 4184470 h 6857947"/>
              <a:gd name="connsiteX621" fmla="*/ 3731093 w 12190384"/>
              <a:gd name="connsiteY621" fmla="*/ 4192394 h 6857947"/>
              <a:gd name="connsiteX622" fmla="*/ 3732086 w 12190384"/>
              <a:gd name="connsiteY622" fmla="*/ 4190108 h 6857947"/>
              <a:gd name="connsiteX623" fmla="*/ 3723552 w 12190384"/>
              <a:gd name="connsiteY623" fmla="*/ 4179364 h 6857947"/>
              <a:gd name="connsiteX624" fmla="*/ 3653459 w 12190384"/>
              <a:gd name="connsiteY624" fmla="*/ 4176012 h 6857947"/>
              <a:gd name="connsiteX625" fmla="*/ 3644089 w 12190384"/>
              <a:gd name="connsiteY625" fmla="*/ 4178527 h 6857947"/>
              <a:gd name="connsiteX626" fmla="*/ 3655135 w 12190384"/>
              <a:gd name="connsiteY626" fmla="*/ 4216856 h 6857947"/>
              <a:gd name="connsiteX627" fmla="*/ 3663211 w 12190384"/>
              <a:gd name="connsiteY627" fmla="*/ 4279111 h 6857947"/>
              <a:gd name="connsiteX628" fmla="*/ 3637537 w 12190384"/>
              <a:gd name="connsiteY628" fmla="*/ 4283911 h 6857947"/>
              <a:gd name="connsiteX629" fmla="*/ 3641193 w 12190384"/>
              <a:gd name="connsiteY629" fmla="*/ 4322621 h 6857947"/>
              <a:gd name="connsiteX630" fmla="*/ 3632659 w 12190384"/>
              <a:gd name="connsiteY630" fmla="*/ 4346014 h 6857947"/>
              <a:gd name="connsiteX631" fmla="*/ 3659249 w 12190384"/>
              <a:gd name="connsiteY631" fmla="*/ 4385105 h 6857947"/>
              <a:gd name="connsiteX632" fmla="*/ 3671821 w 12190384"/>
              <a:gd name="connsiteY632" fmla="*/ 4353177 h 6857947"/>
              <a:gd name="connsiteX633" fmla="*/ 3676011 w 12190384"/>
              <a:gd name="connsiteY633" fmla="*/ 4357292 h 6857947"/>
              <a:gd name="connsiteX634" fmla="*/ 3694676 w 12190384"/>
              <a:gd name="connsiteY634" fmla="*/ 4342433 h 6857947"/>
              <a:gd name="connsiteX635" fmla="*/ 3670831 w 12190384"/>
              <a:gd name="connsiteY635" fmla="*/ 4316449 h 6857947"/>
              <a:gd name="connsiteX636" fmla="*/ 3674869 w 12190384"/>
              <a:gd name="connsiteY636" fmla="*/ 4291989 h 6857947"/>
              <a:gd name="connsiteX637" fmla="*/ 3681800 w 12190384"/>
              <a:gd name="connsiteY637" fmla="*/ 4279263 h 6857947"/>
              <a:gd name="connsiteX638" fmla="*/ 3687666 w 12190384"/>
              <a:gd name="connsiteY638" fmla="*/ 4259680 h 6857947"/>
              <a:gd name="connsiteX639" fmla="*/ 3673725 w 12190384"/>
              <a:gd name="connsiteY639" fmla="*/ 4221732 h 6857947"/>
              <a:gd name="connsiteX640" fmla="*/ 3677534 w 12190384"/>
              <a:gd name="connsiteY640" fmla="*/ 4197348 h 6857947"/>
              <a:gd name="connsiteX641" fmla="*/ 3653459 w 12190384"/>
              <a:gd name="connsiteY641" fmla="*/ 4176012 h 6857947"/>
              <a:gd name="connsiteX642" fmla="*/ 3636619 w 12190384"/>
              <a:gd name="connsiteY642" fmla="*/ 4165496 h 6857947"/>
              <a:gd name="connsiteX643" fmla="*/ 3634562 w 12190384"/>
              <a:gd name="connsiteY643" fmla="*/ 4170602 h 6857947"/>
              <a:gd name="connsiteX644" fmla="*/ 3644085 w 12190384"/>
              <a:gd name="connsiteY644" fmla="*/ 4178526 h 6857947"/>
              <a:gd name="connsiteX645" fmla="*/ 3645077 w 12190384"/>
              <a:gd name="connsiteY645" fmla="*/ 4176240 h 6857947"/>
              <a:gd name="connsiteX646" fmla="*/ 3636619 w 12190384"/>
              <a:gd name="connsiteY646" fmla="*/ 4165496 h 6857947"/>
              <a:gd name="connsiteX647" fmla="*/ 3671817 w 12190384"/>
              <a:gd name="connsiteY647" fmla="*/ 4144008 h 6857947"/>
              <a:gd name="connsiteX648" fmla="*/ 3668313 w 12190384"/>
              <a:gd name="connsiteY648" fmla="*/ 4157571 h 6857947"/>
              <a:gd name="connsiteX649" fmla="*/ 3648047 w 12190384"/>
              <a:gd name="connsiteY649" fmla="*/ 4146827 h 6857947"/>
              <a:gd name="connsiteX650" fmla="*/ 3653455 w 12190384"/>
              <a:gd name="connsiteY650" fmla="*/ 4176011 h 6857947"/>
              <a:gd name="connsiteX651" fmla="*/ 3668313 w 12190384"/>
              <a:gd name="connsiteY651" fmla="*/ 4157571 h 6857947"/>
              <a:gd name="connsiteX652" fmla="*/ 3669989 w 12190384"/>
              <a:gd name="connsiteY652" fmla="*/ 4159476 h 6857947"/>
              <a:gd name="connsiteX653" fmla="*/ 3675551 w 12190384"/>
              <a:gd name="connsiteY653" fmla="*/ 4148046 h 6857947"/>
              <a:gd name="connsiteX654" fmla="*/ 3671817 w 12190384"/>
              <a:gd name="connsiteY654" fmla="*/ 4144008 h 6857947"/>
              <a:gd name="connsiteX655" fmla="*/ 3781079 w 12190384"/>
              <a:gd name="connsiteY655" fmla="*/ 4122291 h 6857947"/>
              <a:gd name="connsiteX656" fmla="*/ 3783744 w 12190384"/>
              <a:gd name="connsiteY656" fmla="*/ 4136769 h 6857947"/>
              <a:gd name="connsiteX657" fmla="*/ 3780696 w 12190384"/>
              <a:gd name="connsiteY657" fmla="*/ 4137302 h 6857947"/>
              <a:gd name="connsiteX658" fmla="*/ 3778030 w 12190384"/>
              <a:gd name="connsiteY658" fmla="*/ 4122824 h 6857947"/>
              <a:gd name="connsiteX659" fmla="*/ 3781079 w 12190384"/>
              <a:gd name="connsiteY659" fmla="*/ 4122291 h 6857947"/>
              <a:gd name="connsiteX660" fmla="*/ 3583811 w 12190384"/>
              <a:gd name="connsiteY660" fmla="*/ 4104035 h 6857947"/>
              <a:gd name="connsiteX661" fmla="*/ 3574745 w 12190384"/>
              <a:gd name="connsiteY661" fmla="*/ 4105718 h 6857947"/>
              <a:gd name="connsiteX662" fmla="*/ 3575635 w 12190384"/>
              <a:gd name="connsiteY662" fmla="*/ 4110513 h 6857947"/>
              <a:gd name="connsiteX663" fmla="*/ 3584699 w 12190384"/>
              <a:gd name="connsiteY663" fmla="*/ 4108830 h 6857947"/>
              <a:gd name="connsiteX664" fmla="*/ 3583811 w 12190384"/>
              <a:gd name="connsiteY664" fmla="*/ 4104035 h 6857947"/>
              <a:gd name="connsiteX665" fmla="*/ 3701789 w 12190384"/>
              <a:gd name="connsiteY665" fmla="*/ 4081941 h 6857947"/>
              <a:gd name="connsiteX666" fmla="*/ 3692725 w 12190384"/>
              <a:gd name="connsiteY666" fmla="*/ 4083629 h 6857947"/>
              <a:gd name="connsiteX667" fmla="*/ 3693618 w 12190384"/>
              <a:gd name="connsiteY667" fmla="*/ 4088423 h 6857947"/>
              <a:gd name="connsiteX668" fmla="*/ 3702682 w 12190384"/>
              <a:gd name="connsiteY668" fmla="*/ 4086736 h 6857947"/>
              <a:gd name="connsiteX669" fmla="*/ 3701789 w 12190384"/>
              <a:gd name="connsiteY669" fmla="*/ 4081941 h 6857947"/>
              <a:gd name="connsiteX670" fmla="*/ 3747023 w 12190384"/>
              <a:gd name="connsiteY670" fmla="*/ 4073675 h 6857947"/>
              <a:gd name="connsiteX671" fmla="*/ 3747937 w 12190384"/>
              <a:gd name="connsiteY671" fmla="*/ 4078476 h 6857947"/>
              <a:gd name="connsiteX672" fmla="*/ 3738871 w 12190384"/>
              <a:gd name="connsiteY672" fmla="*/ 4080152 h 6857947"/>
              <a:gd name="connsiteX673" fmla="*/ 3737957 w 12190384"/>
              <a:gd name="connsiteY673" fmla="*/ 4075352 h 6857947"/>
              <a:gd name="connsiteX674" fmla="*/ 3747023 w 12190384"/>
              <a:gd name="connsiteY674" fmla="*/ 4073675 h 6857947"/>
              <a:gd name="connsiteX675" fmla="*/ 3676426 w 12190384"/>
              <a:gd name="connsiteY675" fmla="*/ 4068189 h 6857947"/>
              <a:gd name="connsiteX676" fmla="*/ 3670482 w 12190384"/>
              <a:gd name="connsiteY676" fmla="*/ 4081295 h 6857947"/>
              <a:gd name="connsiteX677" fmla="*/ 3641604 w 12190384"/>
              <a:gd name="connsiteY677" fmla="*/ 4095240 h 6857947"/>
              <a:gd name="connsiteX678" fmla="*/ 3666216 w 12190384"/>
              <a:gd name="connsiteY678" fmla="*/ 4126711 h 6857947"/>
              <a:gd name="connsiteX679" fmla="*/ 3686329 w 12190384"/>
              <a:gd name="connsiteY679" fmla="*/ 4103088 h 6857947"/>
              <a:gd name="connsiteX680" fmla="*/ 3672312 w 12190384"/>
              <a:gd name="connsiteY680" fmla="*/ 4081143 h 6857947"/>
              <a:gd name="connsiteX681" fmla="*/ 3674598 w 12190384"/>
              <a:gd name="connsiteY681" fmla="*/ 4083657 h 6857947"/>
              <a:gd name="connsiteX682" fmla="*/ 3680160 w 12190384"/>
              <a:gd name="connsiteY682" fmla="*/ 4072227 h 6857947"/>
              <a:gd name="connsiteX683" fmla="*/ 3676426 w 12190384"/>
              <a:gd name="connsiteY683" fmla="*/ 4068189 h 6857947"/>
              <a:gd name="connsiteX684" fmla="*/ 3780774 w 12190384"/>
              <a:gd name="connsiteY684" fmla="*/ 4063922 h 6857947"/>
              <a:gd name="connsiteX685" fmla="*/ 3794486 w 12190384"/>
              <a:gd name="connsiteY685" fmla="*/ 4084648 h 6857947"/>
              <a:gd name="connsiteX686" fmla="*/ 3786106 w 12190384"/>
              <a:gd name="connsiteY686" fmla="*/ 4105832 h 6857947"/>
              <a:gd name="connsiteX687" fmla="*/ 3774297 w 12190384"/>
              <a:gd name="connsiteY687" fmla="*/ 4094097 h 6857947"/>
              <a:gd name="connsiteX688" fmla="*/ 3764165 w 12190384"/>
              <a:gd name="connsiteY688" fmla="*/ 4115433 h 6857947"/>
              <a:gd name="connsiteX689" fmla="*/ 3759289 w 12190384"/>
              <a:gd name="connsiteY689" fmla="*/ 4089068 h 6857947"/>
              <a:gd name="connsiteX690" fmla="*/ 3780774 w 12190384"/>
              <a:gd name="connsiteY690" fmla="*/ 4063922 h 6857947"/>
              <a:gd name="connsiteX691" fmla="*/ 3777879 w 12190384"/>
              <a:gd name="connsiteY691" fmla="*/ 4037937 h 6857947"/>
              <a:gd name="connsiteX692" fmla="*/ 3778793 w 12190384"/>
              <a:gd name="connsiteY692" fmla="*/ 4042814 h 6857947"/>
              <a:gd name="connsiteX693" fmla="*/ 3769727 w 12190384"/>
              <a:gd name="connsiteY693" fmla="*/ 4044491 h 6857947"/>
              <a:gd name="connsiteX694" fmla="*/ 3768813 w 12190384"/>
              <a:gd name="connsiteY694" fmla="*/ 4039614 h 6857947"/>
              <a:gd name="connsiteX695" fmla="*/ 3777879 w 12190384"/>
              <a:gd name="connsiteY695" fmla="*/ 4037937 h 6857947"/>
              <a:gd name="connsiteX696" fmla="*/ 3690541 w 12190384"/>
              <a:gd name="connsiteY696" fmla="*/ 4022734 h 6857947"/>
              <a:gd name="connsiteX697" fmla="*/ 3672413 w 12190384"/>
              <a:gd name="connsiteY697" fmla="*/ 4026105 h 6857947"/>
              <a:gd name="connsiteX698" fmla="*/ 3673764 w 12190384"/>
              <a:gd name="connsiteY698" fmla="*/ 4033371 h 6857947"/>
              <a:gd name="connsiteX699" fmla="*/ 3691891 w 12190384"/>
              <a:gd name="connsiteY699" fmla="*/ 4030000 h 6857947"/>
              <a:gd name="connsiteX700" fmla="*/ 3690541 w 12190384"/>
              <a:gd name="connsiteY700" fmla="*/ 4022734 h 6857947"/>
              <a:gd name="connsiteX701" fmla="*/ 3786714 w 12190384"/>
              <a:gd name="connsiteY701" fmla="*/ 4001285 h 6857947"/>
              <a:gd name="connsiteX702" fmla="*/ 3789382 w 12190384"/>
              <a:gd name="connsiteY702" fmla="*/ 4015763 h 6857947"/>
              <a:gd name="connsiteX703" fmla="*/ 3786334 w 12190384"/>
              <a:gd name="connsiteY703" fmla="*/ 4016297 h 6857947"/>
              <a:gd name="connsiteX704" fmla="*/ 3783668 w 12190384"/>
              <a:gd name="connsiteY704" fmla="*/ 4001819 h 6857947"/>
              <a:gd name="connsiteX705" fmla="*/ 3786714 w 12190384"/>
              <a:gd name="connsiteY705" fmla="*/ 4001285 h 6857947"/>
              <a:gd name="connsiteX706" fmla="*/ 3773230 w 12190384"/>
              <a:gd name="connsiteY706" fmla="*/ 3958308 h 6857947"/>
              <a:gd name="connsiteX707" fmla="*/ 3757765 w 12190384"/>
              <a:gd name="connsiteY707" fmla="*/ 3976139 h 6857947"/>
              <a:gd name="connsiteX708" fmla="*/ 3773230 w 12190384"/>
              <a:gd name="connsiteY708" fmla="*/ 3958308 h 6857947"/>
              <a:gd name="connsiteX709" fmla="*/ 2384026 w 12190384"/>
              <a:gd name="connsiteY709" fmla="*/ 3872145 h 6857947"/>
              <a:gd name="connsiteX710" fmla="*/ 2381028 w 12190384"/>
              <a:gd name="connsiteY710" fmla="*/ 3872702 h 6857947"/>
              <a:gd name="connsiteX711" fmla="*/ 2383716 w 12190384"/>
              <a:gd name="connsiteY711" fmla="*/ 3887162 h 6857947"/>
              <a:gd name="connsiteX712" fmla="*/ 2386712 w 12190384"/>
              <a:gd name="connsiteY712" fmla="*/ 3886605 h 6857947"/>
              <a:gd name="connsiteX713" fmla="*/ 2384026 w 12190384"/>
              <a:gd name="connsiteY713" fmla="*/ 3872145 h 6857947"/>
              <a:gd name="connsiteX714" fmla="*/ 3687056 w 12190384"/>
              <a:gd name="connsiteY714" fmla="*/ 3851705 h 6857947"/>
              <a:gd name="connsiteX715" fmla="*/ 3690486 w 12190384"/>
              <a:gd name="connsiteY715" fmla="*/ 3897501 h 6857947"/>
              <a:gd name="connsiteX716" fmla="*/ 3656963 w 12190384"/>
              <a:gd name="connsiteY716" fmla="*/ 3910226 h 6857947"/>
              <a:gd name="connsiteX717" fmla="*/ 3672659 w 12190384"/>
              <a:gd name="connsiteY717" fmla="*/ 3939868 h 6857947"/>
              <a:gd name="connsiteX718" fmla="*/ 3690486 w 12190384"/>
              <a:gd name="connsiteY718" fmla="*/ 3897501 h 6857947"/>
              <a:gd name="connsiteX719" fmla="*/ 3711362 w 12190384"/>
              <a:gd name="connsiteY719" fmla="*/ 3881575 h 6857947"/>
              <a:gd name="connsiteX720" fmla="*/ 3740999 w 12190384"/>
              <a:gd name="connsiteY720" fmla="*/ 3889881 h 6857947"/>
              <a:gd name="connsiteX721" fmla="*/ 3687056 w 12190384"/>
              <a:gd name="connsiteY721" fmla="*/ 3851705 h 6857947"/>
              <a:gd name="connsiteX722" fmla="*/ 3730735 w 12190384"/>
              <a:gd name="connsiteY722" fmla="*/ 3835528 h 6857947"/>
              <a:gd name="connsiteX723" fmla="*/ 3712605 w 12190384"/>
              <a:gd name="connsiteY723" fmla="*/ 3838892 h 6857947"/>
              <a:gd name="connsiteX724" fmla="*/ 3713954 w 12190384"/>
              <a:gd name="connsiteY724" fmla="*/ 3846159 h 6857947"/>
              <a:gd name="connsiteX725" fmla="*/ 3732082 w 12190384"/>
              <a:gd name="connsiteY725" fmla="*/ 3842796 h 6857947"/>
              <a:gd name="connsiteX726" fmla="*/ 3730735 w 12190384"/>
              <a:gd name="connsiteY726" fmla="*/ 3835528 h 6857947"/>
              <a:gd name="connsiteX727" fmla="*/ 2444639 w 12190384"/>
              <a:gd name="connsiteY727" fmla="*/ 3829911 h 6857947"/>
              <a:gd name="connsiteX728" fmla="*/ 2438813 w 12190384"/>
              <a:gd name="connsiteY728" fmla="*/ 3846633 h 6857947"/>
              <a:gd name="connsiteX729" fmla="*/ 2437782 w 12190384"/>
              <a:gd name="connsiteY729" fmla="*/ 3845533 h 6857947"/>
              <a:gd name="connsiteX730" fmla="*/ 2432143 w 12190384"/>
              <a:gd name="connsiteY730" fmla="*/ 3857039 h 6857947"/>
              <a:gd name="connsiteX731" fmla="*/ 2435877 w 12190384"/>
              <a:gd name="connsiteY731" fmla="*/ 3861078 h 6857947"/>
              <a:gd name="connsiteX732" fmla="*/ 2438849 w 12190384"/>
              <a:gd name="connsiteY732" fmla="*/ 3846905 h 6857947"/>
              <a:gd name="connsiteX733" fmla="*/ 2438870 w 12190384"/>
              <a:gd name="connsiteY733" fmla="*/ 3846862 h 6857947"/>
              <a:gd name="connsiteX734" fmla="*/ 2439915 w 12190384"/>
              <a:gd name="connsiteY734" fmla="*/ 3848047 h 6857947"/>
              <a:gd name="connsiteX735" fmla="*/ 2445097 w 12190384"/>
              <a:gd name="connsiteY735" fmla="*/ 3830749 h 6857947"/>
              <a:gd name="connsiteX736" fmla="*/ 2445020 w 12190384"/>
              <a:gd name="connsiteY736" fmla="*/ 3830140 h 6857947"/>
              <a:gd name="connsiteX737" fmla="*/ 2444639 w 12190384"/>
              <a:gd name="connsiteY737" fmla="*/ 3829911 h 6857947"/>
              <a:gd name="connsiteX738" fmla="*/ 3767791 w 12190384"/>
              <a:gd name="connsiteY738" fmla="*/ 3794402 h 6857947"/>
              <a:gd name="connsiteX739" fmla="*/ 3737086 w 12190384"/>
              <a:gd name="connsiteY739" fmla="*/ 3804003 h 6857947"/>
              <a:gd name="connsiteX740" fmla="*/ 3734496 w 12190384"/>
              <a:gd name="connsiteY740" fmla="*/ 3812995 h 6857947"/>
              <a:gd name="connsiteX741" fmla="*/ 3768249 w 12190384"/>
              <a:gd name="connsiteY741" fmla="*/ 3871516 h 6857947"/>
              <a:gd name="connsiteX742" fmla="*/ 3773659 w 12190384"/>
              <a:gd name="connsiteY742" fmla="*/ 3866868 h 6857947"/>
              <a:gd name="connsiteX743" fmla="*/ 3760553 w 12190384"/>
              <a:gd name="connsiteY743" fmla="*/ 3829378 h 6857947"/>
              <a:gd name="connsiteX744" fmla="*/ 3775183 w 12190384"/>
              <a:gd name="connsiteY744" fmla="*/ 3817491 h 6857947"/>
              <a:gd name="connsiteX745" fmla="*/ 3767791 w 12190384"/>
              <a:gd name="connsiteY745" fmla="*/ 3794402 h 6857947"/>
              <a:gd name="connsiteX746" fmla="*/ 2439916 w 12190384"/>
              <a:gd name="connsiteY746" fmla="*/ 3793183 h 6857947"/>
              <a:gd name="connsiteX747" fmla="*/ 2445021 w 12190384"/>
              <a:gd name="connsiteY747" fmla="*/ 3830140 h 6857947"/>
              <a:gd name="connsiteX748" fmla="*/ 2473443 w 12190384"/>
              <a:gd name="connsiteY748" fmla="*/ 3844009 h 6857947"/>
              <a:gd name="connsiteX749" fmla="*/ 2439916 w 12190384"/>
              <a:gd name="connsiteY749" fmla="*/ 3793183 h 6857947"/>
              <a:gd name="connsiteX750" fmla="*/ 3830684 w 12190384"/>
              <a:gd name="connsiteY750" fmla="*/ 3783277 h 6857947"/>
              <a:gd name="connsiteX751" fmla="*/ 3833352 w 12190384"/>
              <a:gd name="connsiteY751" fmla="*/ 3797755 h 6857947"/>
              <a:gd name="connsiteX752" fmla="*/ 3830304 w 12190384"/>
              <a:gd name="connsiteY752" fmla="*/ 3798289 h 6857947"/>
              <a:gd name="connsiteX753" fmla="*/ 3827636 w 12190384"/>
              <a:gd name="connsiteY753" fmla="*/ 3783811 h 6857947"/>
              <a:gd name="connsiteX754" fmla="*/ 3830684 w 12190384"/>
              <a:gd name="connsiteY754" fmla="*/ 3783277 h 6857947"/>
              <a:gd name="connsiteX755" fmla="*/ 3738189 w 12190384"/>
              <a:gd name="connsiteY755" fmla="*/ 3774286 h 6857947"/>
              <a:gd name="connsiteX756" fmla="*/ 3720061 w 12190384"/>
              <a:gd name="connsiteY756" fmla="*/ 3777654 h 6857947"/>
              <a:gd name="connsiteX757" fmla="*/ 3721410 w 12190384"/>
              <a:gd name="connsiteY757" fmla="*/ 3784921 h 6857947"/>
              <a:gd name="connsiteX758" fmla="*/ 3739540 w 12190384"/>
              <a:gd name="connsiteY758" fmla="*/ 3781554 h 6857947"/>
              <a:gd name="connsiteX759" fmla="*/ 3738189 w 12190384"/>
              <a:gd name="connsiteY759" fmla="*/ 3774286 h 6857947"/>
              <a:gd name="connsiteX760" fmla="*/ 3834342 w 12190384"/>
              <a:gd name="connsiteY760" fmla="*/ 3752645 h 6857947"/>
              <a:gd name="connsiteX761" fmla="*/ 3837010 w 12190384"/>
              <a:gd name="connsiteY761" fmla="*/ 3767123 h 6857947"/>
              <a:gd name="connsiteX762" fmla="*/ 3833961 w 12190384"/>
              <a:gd name="connsiteY762" fmla="*/ 3767656 h 6857947"/>
              <a:gd name="connsiteX763" fmla="*/ 3831294 w 12190384"/>
              <a:gd name="connsiteY763" fmla="*/ 3753178 h 6857947"/>
              <a:gd name="connsiteX764" fmla="*/ 3834342 w 12190384"/>
              <a:gd name="connsiteY764" fmla="*/ 3752645 h 6857947"/>
              <a:gd name="connsiteX765" fmla="*/ 3704473 w 12190384"/>
              <a:gd name="connsiteY765" fmla="*/ 3727499 h 6857947"/>
              <a:gd name="connsiteX766" fmla="*/ 3706759 w 12190384"/>
              <a:gd name="connsiteY766" fmla="*/ 3762170 h 6857947"/>
              <a:gd name="connsiteX767" fmla="*/ 3749276 w 12190384"/>
              <a:gd name="connsiteY767" fmla="*/ 3749368 h 6857947"/>
              <a:gd name="connsiteX768" fmla="*/ 3704473 w 12190384"/>
              <a:gd name="connsiteY768" fmla="*/ 3727499 h 6857947"/>
              <a:gd name="connsiteX769" fmla="*/ 3816733 w 12190384"/>
              <a:gd name="connsiteY769" fmla="*/ 3712259 h 6857947"/>
              <a:gd name="connsiteX770" fmla="*/ 3813226 w 12190384"/>
              <a:gd name="connsiteY770" fmla="*/ 3725823 h 6857947"/>
              <a:gd name="connsiteX771" fmla="*/ 3814903 w 12190384"/>
              <a:gd name="connsiteY771" fmla="*/ 3727804 h 6857947"/>
              <a:gd name="connsiteX772" fmla="*/ 3820466 w 12190384"/>
              <a:gd name="connsiteY772" fmla="*/ 3716298 h 6857947"/>
              <a:gd name="connsiteX773" fmla="*/ 3816733 w 12190384"/>
              <a:gd name="connsiteY773" fmla="*/ 3712259 h 6857947"/>
              <a:gd name="connsiteX774" fmla="*/ 2390805 w 12190384"/>
              <a:gd name="connsiteY774" fmla="*/ 3705995 h 6857947"/>
              <a:gd name="connsiteX775" fmla="*/ 2387808 w 12190384"/>
              <a:gd name="connsiteY775" fmla="*/ 3706552 h 6857947"/>
              <a:gd name="connsiteX776" fmla="*/ 2390495 w 12190384"/>
              <a:gd name="connsiteY776" fmla="*/ 3721011 h 6857947"/>
              <a:gd name="connsiteX777" fmla="*/ 2393492 w 12190384"/>
              <a:gd name="connsiteY777" fmla="*/ 3720455 h 6857947"/>
              <a:gd name="connsiteX778" fmla="*/ 2390805 w 12190384"/>
              <a:gd name="connsiteY778" fmla="*/ 3705995 h 6857947"/>
              <a:gd name="connsiteX779" fmla="*/ 3795626 w 12190384"/>
              <a:gd name="connsiteY779" fmla="*/ 3687113 h 6857947"/>
              <a:gd name="connsiteX780" fmla="*/ 3761873 w 12190384"/>
              <a:gd name="connsiteY780" fmla="*/ 3693361 h 6857947"/>
              <a:gd name="connsiteX781" fmla="*/ 3776501 w 12190384"/>
              <a:gd name="connsiteY781" fmla="*/ 3768723 h 6857947"/>
              <a:gd name="connsiteX782" fmla="*/ 3780082 w 12190384"/>
              <a:gd name="connsiteY782" fmla="*/ 3775124 h 6857947"/>
              <a:gd name="connsiteX783" fmla="*/ 3801340 w 12190384"/>
              <a:gd name="connsiteY783" fmla="*/ 3771162 h 6857947"/>
              <a:gd name="connsiteX784" fmla="*/ 3801948 w 12190384"/>
              <a:gd name="connsiteY784" fmla="*/ 3743653 h 6857947"/>
              <a:gd name="connsiteX785" fmla="*/ 3816428 w 12190384"/>
              <a:gd name="connsiteY785" fmla="*/ 3740986 h 6857947"/>
              <a:gd name="connsiteX786" fmla="*/ 3813151 w 12190384"/>
              <a:gd name="connsiteY786" fmla="*/ 3725899 h 6857947"/>
              <a:gd name="connsiteX787" fmla="*/ 3795626 w 12190384"/>
              <a:gd name="connsiteY787" fmla="*/ 3687113 h 6857947"/>
              <a:gd name="connsiteX788" fmla="*/ 3722228 w 12190384"/>
              <a:gd name="connsiteY788" fmla="*/ 3674768 h 6857947"/>
              <a:gd name="connsiteX789" fmla="*/ 3732058 w 12190384"/>
              <a:gd name="connsiteY789" fmla="*/ 3728032 h 6857947"/>
              <a:gd name="connsiteX790" fmla="*/ 3746230 w 12190384"/>
              <a:gd name="connsiteY790" fmla="*/ 3721097 h 6857947"/>
              <a:gd name="connsiteX791" fmla="*/ 3722228 w 12190384"/>
              <a:gd name="connsiteY791" fmla="*/ 3674768 h 6857947"/>
              <a:gd name="connsiteX792" fmla="*/ 3875191 w 12190384"/>
              <a:gd name="connsiteY792" fmla="*/ 3653585 h 6857947"/>
              <a:gd name="connsiteX793" fmla="*/ 3877478 w 12190384"/>
              <a:gd name="connsiteY793" fmla="*/ 3663338 h 6857947"/>
              <a:gd name="connsiteX794" fmla="*/ 3848289 w 12190384"/>
              <a:gd name="connsiteY794" fmla="*/ 3693133 h 6857947"/>
              <a:gd name="connsiteX795" fmla="*/ 3838534 w 12190384"/>
              <a:gd name="connsiteY795" fmla="*/ 3665853 h 6857947"/>
              <a:gd name="connsiteX796" fmla="*/ 3875191 w 12190384"/>
              <a:gd name="connsiteY796" fmla="*/ 3653585 h 6857947"/>
              <a:gd name="connsiteX797" fmla="*/ 3791980 w 12190384"/>
              <a:gd name="connsiteY797" fmla="*/ 3625531 h 6857947"/>
              <a:gd name="connsiteX798" fmla="*/ 3788983 w 12190384"/>
              <a:gd name="connsiteY798" fmla="*/ 3626087 h 6857947"/>
              <a:gd name="connsiteX799" fmla="*/ 3791682 w 12190384"/>
              <a:gd name="connsiteY799" fmla="*/ 3640622 h 6857947"/>
              <a:gd name="connsiteX800" fmla="*/ 3794679 w 12190384"/>
              <a:gd name="connsiteY800" fmla="*/ 3640065 h 6857947"/>
              <a:gd name="connsiteX801" fmla="*/ 3791980 w 12190384"/>
              <a:gd name="connsiteY801" fmla="*/ 3625531 h 6857947"/>
              <a:gd name="connsiteX802" fmla="*/ 3742726 w 12190384"/>
              <a:gd name="connsiteY802" fmla="*/ 3610760 h 6857947"/>
              <a:gd name="connsiteX803" fmla="*/ 3736478 w 12190384"/>
              <a:gd name="connsiteY803" fmla="*/ 3643603 h 6857947"/>
              <a:gd name="connsiteX804" fmla="*/ 3742726 w 12190384"/>
              <a:gd name="connsiteY804" fmla="*/ 3610760 h 6857947"/>
              <a:gd name="connsiteX805" fmla="*/ 3893329 w 12190384"/>
              <a:gd name="connsiteY805" fmla="*/ 3606417 h 6857947"/>
              <a:gd name="connsiteX806" fmla="*/ 3899579 w 12190384"/>
              <a:gd name="connsiteY806" fmla="*/ 3633849 h 6857947"/>
              <a:gd name="connsiteX807" fmla="*/ 3882127 w 12190384"/>
              <a:gd name="connsiteY807" fmla="*/ 3639259 h 6857947"/>
              <a:gd name="connsiteX808" fmla="*/ 3876105 w 12190384"/>
              <a:gd name="connsiteY808" fmla="*/ 3632401 h 6857947"/>
              <a:gd name="connsiteX809" fmla="*/ 3893329 w 12190384"/>
              <a:gd name="connsiteY809" fmla="*/ 3606417 h 6857947"/>
              <a:gd name="connsiteX810" fmla="*/ 3722381 w 12190384"/>
              <a:gd name="connsiteY810" fmla="*/ 3548200 h 6857947"/>
              <a:gd name="connsiteX811" fmla="*/ 3715979 w 12190384"/>
              <a:gd name="connsiteY811" fmla="*/ 3578528 h 6857947"/>
              <a:gd name="connsiteX812" fmla="*/ 3730836 w 12190384"/>
              <a:gd name="connsiteY812" fmla="*/ 3575708 h 6857947"/>
              <a:gd name="connsiteX813" fmla="*/ 3722381 w 12190384"/>
              <a:gd name="connsiteY813" fmla="*/ 3548200 h 6857947"/>
              <a:gd name="connsiteX814" fmla="*/ 3751038 w 12190384"/>
              <a:gd name="connsiteY814" fmla="*/ 3510862 h 6857947"/>
              <a:gd name="connsiteX815" fmla="*/ 3763303 w 12190384"/>
              <a:gd name="connsiteY815" fmla="*/ 3525416 h 6857947"/>
              <a:gd name="connsiteX816" fmla="*/ 3771761 w 12190384"/>
              <a:gd name="connsiteY816" fmla="*/ 3519320 h 6857947"/>
              <a:gd name="connsiteX817" fmla="*/ 3777475 w 12190384"/>
              <a:gd name="connsiteY817" fmla="*/ 3523283 h 6857947"/>
              <a:gd name="connsiteX818" fmla="*/ 3777019 w 12190384"/>
              <a:gd name="connsiteY818" fmla="*/ 3586453 h 6857947"/>
              <a:gd name="connsiteX819" fmla="*/ 3801094 w 12190384"/>
              <a:gd name="connsiteY819" fmla="*/ 3554220 h 6857947"/>
              <a:gd name="connsiteX820" fmla="*/ 3792487 w 12190384"/>
              <a:gd name="connsiteY820" fmla="*/ 3520539 h 6857947"/>
              <a:gd name="connsiteX821" fmla="*/ 3773285 w 12190384"/>
              <a:gd name="connsiteY821" fmla="*/ 3518177 h 6857947"/>
              <a:gd name="connsiteX822" fmla="*/ 3774809 w 12190384"/>
              <a:gd name="connsiteY822" fmla="*/ 3516882 h 6857947"/>
              <a:gd name="connsiteX823" fmla="*/ 3768789 w 12190384"/>
              <a:gd name="connsiteY823" fmla="*/ 3516729 h 6857947"/>
              <a:gd name="connsiteX824" fmla="*/ 3751038 w 12190384"/>
              <a:gd name="connsiteY824" fmla="*/ 3510862 h 6857947"/>
              <a:gd name="connsiteX825" fmla="*/ 2115451 w 12190384"/>
              <a:gd name="connsiteY825" fmla="*/ 3487216 h 6857947"/>
              <a:gd name="connsiteX826" fmla="*/ 2112379 w 12190384"/>
              <a:gd name="connsiteY826" fmla="*/ 3487786 h 6857947"/>
              <a:gd name="connsiteX827" fmla="*/ 2115079 w 12190384"/>
              <a:gd name="connsiteY827" fmla="*/ 3502321 h 6857947"/>
              <a:gd name="connsiteX828" fmla="*/ 2118149 w 12190384"/>
              <a:gd name="connsiteY828" fmla="*/ 3501750 h 6857947"/>
              <a:gd name="connsiteX829" fmla="*/ 2115451 w 12190384"/>
              <a:gd name="connsiteY829" fmla="*/ 3487216 h 6857947"/>
              <a:gd name="connsiteX830" fmla="*/ 3880526 w 12190384"/>
              <a:gd name="connsiteY830" fmla="*/ 3430700 h 6857947"/>
              <a:gd name="connsiteX831" fmla="*/ 3851642 w 12190384"/>
              <a:gd name="connsiteY831" fmla="*/ 3494098 h 6857947"/>
              <a:gd name="connsiteX832" fmla="*/ 3841429 w 12190384"/>
              <a:gd name="connsiteY832" fmla="*/ 3482744 h 6857947"/>
              <a:gd name="connsiteX833" fmla="*/ 3857282 w 12190384"/>
              <a:gd name="connsiteY833" fmla="*/ 3432909 h 6857947"/>
              <a:gd name="connsiteX834" fmla="*/ 3880526 w 12190384"/>
              <a:gd name="connsiteY834" fmla="*/ 3430700 h 6857947"/>
              <a:gd name="connsiteX835" fmla="*/ 3782524 w 12190384"/>
              <a:gd name="connsiteY835" fmla="*/ 3372395 h 6857947"/>
              <a:gd name="connsiteX836" fmla="*/ 3779529 w 12190384"/>
              <a:gd name="connsiteY836" fmla="*/ 3372950 h 6857947"/>
              <a:gd name="connsiteX837" fmla="*/ 3782228 w 12190384"/>
              <a:gd name="connsiteY837" fmla="*/ 3387484 h 6857947"/>
              <a:gd name="connsiteX838" fmla="*/ 3785223 w 12190384"/>
              <a:gd name="connsiteY838" fmla="*/ 3386927 h 6857947"/>
              <a:gd name="connsiteX839" fmla="*/ 3782524 w 12190384"/>
              <a:gd name="connsiteY839" fmla="*/ 3372395 h 6857947"/>
              <a:gd name="connsiteX840" fmla="*/ 3882584 w 12190384"/>
              <a:gd name="connsiteY840" fmla="*/ 3346976 h 6857947"/>
              <a:gd name="connsiteX841" fmla="*/ 3895769 w 12190384"/>
              <a:gd name="connsiteY841" fmla="*/ 3418358 h 6857947"/>
              <a:gd name="connsiteX842" fmla="*/ 3875191 w 12190384"/>
              <a:gd name="connsiteY842" fmla="*/ 3400229 h 6857947"/>
              <a:gd name="connsiteX843" fmla="*/ 3857205 w 12190384"/>
              <a:gd name="connsiteY843" fmla="*/ 3403581 h 6857947"/>
              <a:gd name="connsiteX844" fmla="*/ 3858273 w 12190384"/>
              <a:gd name="connsiteY844" fmla="*/ 3404724 h 6857947"/>
              <a:gd name="connsiteX845" fmla="*/ 3854157 w 12190384"/>
              <a:gd name="connsiteY845" fmla="*/ 3417751 h 6857947"/>
              <a:gd name="connsiteX846" fmla="*/ 3850423 w 12190384"/>
              <a:gd name="connsiteY846" fmla="*/ 3413712 h 6857947"/>
              <a:gd name="connsiteX847" fmla="*/ 3855985 w 12190384"/>
              <a:gd name="connsiteY847" fmla="*/ 3402285 h 6857947"/>
              <a:gd name="connsiteX848" fmla="*/ 3857053 w 12190384"/>
              <a:gd name="connsiteY848" fmla="*/ 3403428 h 6857947"/>
              <a:gd name="connsiteX849" fmla="*/ 3851719 w 12190384"/>
              <a:gd name="connsiteY849" fmla="*/ 3374709 h 6857947"/>
              <a:gd name="connsiteX850" fmla="*/ 3869810 w 12190384"/>
              <a:gd name="connsiteY850" fmla="*/ 3371366 h 6857947"/>
              <a:gd name="connsiteX851" fmla="*/ 3875191 w 12190384"/>
              <a:gd name="connsiteY851" fmla="*/ 3400152 h 6857947"/>
              <a:gd name="connsiteX852" fmla="*/ 3882203 w 12190384"/>
              <a:gd name="connsiteY852" fmla="*/ 3387509 h 6857947"/>
              <a:gd name="connsiteX853" fmla="*/ 3869872 w 12190384"/>
              <a:gd name="connsiteY853" fmla="*/ 3371326 h 6857947"/>
              <a:gd name="connsiteX854" fmla="*/ 3882584 w 12190384"/>
              <a:gd name="connsiteY854" fmla="*/ 3346976 h 6857947"/>
              <a:gd name="connsiteX855" fmla="*/ 3829694 w 12190384"/>
              <a:gd name="connsiteY855" fmla="*/ 3330594 h 6857947"/>
              <a:gd name="connsiteX856" fmla="*/ 3842649 w 12190384"/>
              <a:gd name="connsiteY856" fmla="*/ 3365186 h 6857947"/>
              <a:gd name="connsiteX857" fmla="*/ 3839601 w 12190384"/>
              <a:gd name="connsiteY857" fmla="*/ 3373795 h 6857947"/>
              <a:gd name="connsiteX858" fmla="*/ 3799516 w 12190384"/>
              <a:gd name="connsiteY858" fmla="*/ 3359168 h 6857947"/>
              <a:gd name="connsiteX859" fmla="*/ 3829694 w 12190384"/>
              <a:gd name="connsiteY859" fmla="*/ 3330594 h 6857947"/>
              <a:gd name="connsiteX860" fmla="*/ 3867647 w 12190384"/>
              <a:gd name="connsiteY860" fmla="*/ 3310326 h 6857947"/>
              <a:gd name="connsiteX861" fmla="*/ 3870390 w 12190384"/>
              <a:gd name="connsiteY861" fmla="*/ 3322745 h 6857947"/>
              <a:gd name="connsiteX862" fmla="*/ 3853547 w 12190384"/>
              <a:gd name="connsiteY862" fmla="*/ 3328308 h 6857947"/>
              <a:gd name="connsiteX863" fmla="*/ 3850956 w 12190384"/>
              <a:gd name="connsiteY863" fmla="*/ 3319164 h 6857947"/>
              <a:gd name="connsiteX864" fmla="*/ 3867647 w 12190384"/>
              <a:gd name="connsiteY864" fmla="*/ 3310326 h 6857947"/>
              <a:gd name="connsiteX865" fmla="*/ 3894244 w 12190384"/>
              <a:gd name="connsiteY865" fmla="*/ 3309412 h 6857947"/>
              <a:gd name="connsiteX866" fmla="*/ 3898740 w 12190384"/>
              <a:gd name="connsiteY866" fmla="*/ 3333490 h 6857947"/>
              <a:gd name="connsiteX867" fmla="*/ 3894472 w 12190384"/>
              <a:gd name="connsiteY867" fmla="*/ 3335316 h 6857947"/>
              <a:gd name="connsiteX868" fmla="*/ 3886623 w 12190384"/>
              <a:gd name="connsiteY868" fmla="*/ 3311696 h 6857947"/>
              <a:gd name="connsiteX869" fmla="*/ 3894244 w 12190384"/>
              <a:gd name="connsiteY869" fmla="*/ 3309412 h 6857947"/>
              <a:gd name="connsiteX870" fmla="*/ 3811726 w 12190384"/>
              <a:gd name="connsiteY870" fmla="*/ 3277152 h 6857947"/>
              <a:gd name="connsiteX871" fmla="*/ 3808654 w 12190384"/>
              <a:gd name="connsiteY871" fmla="*/ 3277723 h 6857947"/>
              <a:gd name="connsiteX872" fmla="*/ 3811340 w 12190384"/>
              <a:gd name="connsiteY872" fmla="*/ 3292180 h 6857947"/>
              <a:gd name="connsiteX873" fmla="*/ 3814413 w 12190384"/>
              <a:gd name="connsiteY873" fmla="*/ 3291610 h 6857947"/>
              <a:gd name="connsiteX874" fmla="*/ 3811726 w 12190384"/>
              <a:gd name="connsiteY874" fmla="*/ 3277152 h 6857947"/>
              <a:gd name="connsiteX875" fmla="*/ 3864903 w 12190384"/>
              <a:gd name="connsiteY875" fmla="*/ 3265757 h 6857947"/>
              <a:gd name="connsiteX876" fmla="*/ 3870161 w 12190384"/>
              <a:gd name="connsiteY876" fmla="*/ 3314668 h 6857947"/>
              <a:gd name="connsiteX877" fmla="*/ 3849127 w 12190384"/>
              <a:gd name="connsiteY877" fmla="*/ 3276347 h 6857947"/>
              <a:gd name="connsiteX878" fmla="*/ 3864903 w 12190384"/>
              <a:gd name="connsiteY878" fmla="*/ 3265757 h 6857947"/>
              <a:gd name="connsiteX879" fmla="*/ 3864598 w 12190384"/>
              <a:gd name="connsiteY879" fmla="*/ 3242286 h 6857947"/>
              <a:gd name="connsiteX880" fmla="*/ 3865512 w 12190384"/>
              <a:gd name="connsiteY880" fmla="*/ 3247089 h 6857947"/>
              <a:gd name="connsiteX881" fmla="*/ 3856443 w 12190384"/>
              <a:gd name="connsiteY881" fmla="*/ 3248766 h 6857947"/>
              <a:gd name="connsiteX882" fmla="*/ 3855529 w 12190384"/>
              <a:gd name="connsiteY882" fmla="*/ 3243964 h 6857947"/>
              <a:gd name="connsiteX883" fmla="*/ 3864598 w 12190384"/>
              <a:gd name="connsiteY883" fmla="*/ 3242286 h 6857947"/>
              <a:gd name="connsiteX884" fmla="*/ 2513082 w 12190384"/>
              <a:gd name="connsiteY884" fmla="*/ 3203543 h 6857947"/>
              <a:gd name="connsiteX885" fmla="*/ 2510085 w 12190384"/>
              <a:gd name="connsiteY885" fmla="*/ 3204100 h 6857947"/>
              <a:gd name="connsiteX886" fmla="*/ 2512772 w 12190384"/>
              <a:gd name="connsiteY886" fmla="*/ 3218558 h 6857947"/>
              <a:gd name="connsiteX887" fmla="*/ 2515769 w 12190384"/>
              <a:gd name="connsiteY887" fmla="*/ 3218003 h 6857947"/>
              <a:gd name="connsiteX888" fmla="*/ 2513082 w 12190384"/>
              <a:gd name="connsiteY888" fmla="*/ 3203543 h 6857947"/>
              <a:gd name="connsiteX889" fmla="*/ 3784105 w 12190384"/>
              <a:gd name="connsiteY889" fmla="*/ 3176087 h 6857947"/>
              <a:gd name="connsiteX890" fmla="*/ 3768943 w 12190384"/>
              <a:gd name="connsiteY890" fmla="*/ 3181773 h 6857947"/>
              <a:gd name="connsiteX891" fmla="*/ 3774657 w 12190384"/>
              <a:gd name="connsiteY891" fmla="*/ 3208372 h 6857947"/>
              <a:gd name="connsiteX892" fmla="*/ 3757819 w 12190384"/>
              <a:gd name="connsiteY892" fmla="*/ 3213703 h 6857947"/>
              <a:gd name="connsiteX893" fmla="*/ 3766887 w 12190384"/>
              <a:gd name="connsiteY893" fmla="*/ 3262465 h 6857947"/>
              <a:gd name="connsiteX894" fmla="*/ 3773971 w 12190384"/>
              <a:gd name="connsiteY894" fmla="*/ 3209133 h 6857947"/>
              <a:gd name="connsiteX895" fmla="*/ 3782961 w 12190384"/>
              <a:gd name="connsiteY895" fmla="*/ 3206085 h 6857947"/>
              <a:gd name="connsiteX896" fmla="*/ 3783033 w 12190384"/>
              <a:gd name="connsiteY896" fmla="*/ 3207164 h 6857947"/>
              <a:gd name="connsiteX897" fmla="*/ 3782353 w 12190384"/>
              <a:gd name="connsiteY897" fmla="*/ 3208904 h 6857947"/>
              <a:gd name="connsiteX898" fmla="*/ 3790885 w 12190384"/>
              <a:gd name="connsiteY898" fmla="*/ 3219568 h 6857947"/>
              <a:gd name="connsiteX899" fmla="*/ 3792867 w 12190384"/>
              <a:gd name="connsiteY899" fmla="*/ 3214464 h 6857947"/>
              <a:gd name="connsiteX900" fmla="*/ 3783039 w 12190384"/>
              <a:gd name="connsiteY900" fmla="*/ 3207380 h 6857947"/>
              <a:gd name="connsiteX901" fmla="*/ 3783039 w 12190384"/>
              <a:gd name="connsiteY901" fmla="*/ 3207224 h 6857947"/>
              <a:gd name="connsiteX902" fmla="*/ 3783571 w 12190384"/>
              <a:gd name="connsiteY902" fmla="*/ 3205778 h 6857947"/>
              <a:gd name="connsiteX903" fmla="*/ 3782963 w 12190384"/>
              <a:gd name="connsiteY903" fmla="*/ 3206081 h 6857947"/>
              <a:gd name="connsiteX904" fmla="*/ 3786258 w 12190384"/>
              <a:gd name="connsiteY904" fmla="*/ 3192336 h 6857947"/>
              <a:gd name="connsiteX905" fmla="*/ 3798520 w 12190384"/>
              <a:gd name="connsiteY905" fmla="*/ 3189635 h 6857947"/>
              <a:gd name="connsiteX906" fmla="*/ 3798598 w 12190384"/>
              <a:gd name="connsiteY906" fmla="*/ 3189714 h 6857947"/>
              <a:gd name="connsiteX907" fmla="*/ 3797745 w 12190384"/>
              <a:gd name="connsiteY907" fmla="*/ 3189927 h 6857947"/>
              <a:gd name="connsiteX908" fmla="*/ 3806507 w 12190384"/>
              <a:gd name="connsiteY908" fmla="*/ 3217585 h 6857947"/>
              <a:gd name="connsiteX909" fmla="*/ 3812147 w 12190384"/>
              <a:gd name="connsiteY909" fmla="*/ 3215225 h 6857947"/>
              <a:gd name="connsiteX910" fmla="*/ 3798694 w 12190384"/>
              <a:gd name="connsiteY910" fmla="*/ 3189763 h 6857947"/>
              <a:gd name="connsiteX911" fmla="*/ 3799879 w 12190384"/>
              <a:gd name="connsiteY911" fmla="*/ 3189394 h 6857947"/>
              <a:gd name="connsiteX912" fmla="*/ 3798582 w 12190384"/>
              <a:gd name="connsiteY912" fmla="*/ 3189610 h 6857947"/>
              <a:gd name="connsiteX913" fmla="*/ 3798582 w 12190384"/>
              <a:gd name="connsiteY913" fmla="*/ 3189546 h 6857947"/>
              <a:gd name="connsiteX914" fmla="*/ 3784105 w 12190384"/>
              <a:gd name="connsiteY914" fmla="*/ 3176087 h 6857947"/>
              <a:gd name="connsiteX915" fmla="*/ 3760789 w 12190384"/>
              <a:gd name="connsiteY915" fmla="*/ 3167981 h 6857947"/>
              <a:gd name="connsiteX916" fmla="*/ 3758810 w 12190384"/>
              <a:gd name="connsiteY916" fmla="*/ 3173087 h 6857947"/>
              <a:gd name="connsiteX917" fmla="*/ 3768639 w 12190384"/>
              <a:gd name="connsiteY917" fmla="*/ 3180096 h 6857947"/>
              <a:gd name="connsiteX918" fmla="*/ 3768639 w 12190384"/>
              <a:gd name="connsiteY918" fmla="*/ 3180253 h 6857947"/>
              <a:gd name="connsiteX919" fmla="*/ 3768637 w 12190384"/>
              <a:gd name="connsiteY919" fmla="*/ 3180247 h 6857947"/>
              <a:gd name="connsiteX920" fmla="*/ 3768027 w 12190384"/>
              <a:gd name="connsiteY920" fmla="*/ 3181772 h 6857947"/>
              <a:gd name="connsiteX921" fmla="*/ 3768941 w 12190384"/>
              <a:gd name="connsiteY921" fmla="*/ 3181696 h 6857947"/>
              <a:gd name="connsiteX922" fmla="*/ 3768649 w 12190384"/>
              <a:gd name="connsiteY922" fmla="*/ 3180300 h 6857947"/>
              <a:gd name="connsiteX923" fmla="*/ 3769325 w 12190384"/>
              <a:gd name="connsiteY923" fmla="*/ 3178650 h 6857947"/>
              <a:gd name="connsiteX924" fmla="*/ 3760789 w 12190384"/>
              <a:gd name="connsiteY924" fmla="*/ 3167981 h 6857947"/>
              <a:gd name="connsiteX925" fmla="*/ 3900341 w 12190384"/>
              <a:gd name="connsiteY925" fmla="*/ 3155650 h 6857947"/>
              <a:gd name="connsiteX926" fmla="*/ 3908038 w 12190384"/>
              <a:gd name="connsiteY926" fmla="*/ 3175232 h 6857947"/>
              <a:gd name="connsiteX927" fmla="*/ 3900645 w 12190384"/>
              <a:gd name="connsiteY927" fmla="*/ 3192681 h 6857947"/>
              <a:gd name="connsiteX928" fmla="*/ 3900341 w 12190384"/>
              <a:gd name="connsiteY928" fmla="*/ 3155650 h 6857947"/>
              <a:gd name="connsiteX929" fmla="*/ 2534095 w 12190384"/>
              <a:gd name="connsiteY929" fmla="*/ 3153522 h 6857947"/>
              <a:gd name="connsiteX930" fmla="*/ 2523046 w 12190384"/>
              <a:gd name="connsiteY930" fmla="*/ 3159388 h 6857947"/>
              <a:gd name="connsiteX931" fmla="*/ 2535162 w 12190384"/>
              <a:gd name="connsiteY931" fmla="*/ 3186740 h 6857947"/>
              <a:gd name="connsiteX932" fmla="*/ 2539124 w 12190384"/>
              <a:gd name="connsiteY932" fmla="*/ 3180264 h 6857947"/>
              <a:gd name="connsiteX933" fmla="*/ 2534095 w 12190384"/>
              <a:gd name="connsiteY933" fmla="*/ 3153522 h 6857947"/>
              <a:gd name="connsiteX934" fmla="*/ 2534019 w 12190384"/>
              <a:gd name="connsiteY934" fmla="*/ 3153216 h 6857947"/>
              <a:gd name="connsiteX935" fmla="*/ 2534095 w 12190384"/>
              <a:gd name="connsiteY935" fmla="*/ 3153445 h 6857947"/>
              <a:gd name="connsiteX936" fmla="*/ 2534248 w 12190384"/>
              <a:gd name="connsiteY936" fmla="*/ 3153367 h 6857947"/>
              <a:gd name="connsiteX937" fmla="*/ 2534019 w 12190384"/>
              <a:gd name="connsiteY937" fmla="*/ 3153216 h 6857947"/>
              <a:gd name="connsiteX938" fmla="*/ 3782152 w 12190384"/>
              <a:gd name="connsiteY938" fmla="*/ 3152741 h 6857947"/>
              <a:gd name="connsiteX939" fmla="*/ 3773086 w 12190384"/>
              <a:gd name="connsiteY939" fmla="*/ 3154424 h 6857947"/>
              <a:gd name="connsiteX940" fmla="*/ 3773977 w 12190384"/>
              <a:gd name="connsiteY940" fmla="*/ 3159218 h 6857947"/>
              <a:gd name="connsiteX941" fmla="*/ 3783041 w 12190384"/>
              <a:gd name="connsiteY941" fmla="*/ 3157534 h 6857947"/>
              <a:gd name="connsiteX942" fmla="*/ 3782152 w 12190384"/>
              <a:gd name="connsiteY942" fmla="*/ 3152741 h 6857947"/>
              <a:gd name="connsiteX943" fmla="*/ 2538133 w 12190384"/>
              <a:gd name="connsiteY943" fmla="*/ 3140264 h 6857947"/>
              <a:gd name="connsiteX944" fmla="*/ 2535314 w 12190384"/>
              <a:gd name="connsiteY944" fmla="*/ 3152911 h 6857947"/>
              <a:gd name="connsiteX945" fmla="*/ 2534171 w 12190384"/>
              <a:gd name="connsiteY945" fmla="*/ 3153522 h 6857947"/>
              <a:gd name="connsiteX946" fmla="*/ 2536228 w 12190384"/>
              <a:gd name="connsiteY946" fmla="*/ 3155807 h 6857947"/>
              <a:gd name="connsiteX947" fmla="*/ 2541867 w 12190384"/>
              <a:gd name="connsiteY947" fmla="*/ 3144302 h 6857947"/>
              <a:gd name="connsiteX948" fmla="*/ 2538133 w 12190384"/>
              <a:gd name="connsiteY948" fmla="*/ 3140264 h 6857947"/>
              <a:gd name="connsiteX949" fmla="*/ 3902170 w 12190384"/>
              <a:gd name="connsiteY949" fmla="*/ 3111762 h 6857947"/>
              <a:gd name="connsiteX950" fmla="*/ 3905904 w 12190384"/>
              <a:gd name="connsiteY950" fmla="*/ 3115799 h 6857947"/>
              <a:gd name="connsiteX951" fmla="*/ 3900417 w 12190384"/>
              <a:gd name="connsiteY951" fmla="*/ 3127307 h 6857947"/>
              <a:gd name="connsiteX952" fmla="*/ 3899350 w 12190384"/>
              <a:gd name="connsiteY952" fmla="*/ 3126160 h 6857947"/>
              <a:gd name="connsiteX953" fmla="*/ 3902018 w 12190384"/>
              <a:gd name="connsiteY953" fmla="*/ 3140489 h 6857947"/>
              <a:gd name="connsiteX954" fmla="*/ 3918631 w 12190384"/>
              <a:gd name="connsiteY954" fmla="*/ 3137441 h 6857947"/>
              <a:gd name="connsiteX955" fmla="*/ 3920995 w 12190384"/>
              <a:gd name="connsiteY955" fmla="*/ 3146888 h 6857947"/>
              <a:gd name="connsiteX956" fmla="*/ 3904609 w 12190384"/>
              <a:gd name="connsiteY956" fmla="*/ 3154888 h 6857947"/>
              <a:gd name="connsiteX957" fmla="*/ 3901941 w 12190384"/>
              <a:gd name="connsiteY957" fmla="*/ 3140412 h 6857947"/>
              <a:gd name="connsiteX958" fmla="*/ 3892567 w 12190384"/>
              <a:gd name="connsiteY958" fmla="*/ 3132106 h 6857947"/>
              <a:gd name="connsiteX959" fmla="*/ 3899121 w 12190384"/>
              <a:gd name="connsiteY959" fmla="*/ 3126010 h 6857947"/>
              <a:gd name="connsiteX960" fmla="*/ 3898055 w 12190384"/>
              <a:gd name="connsiteY960" fmla="*/ 3124789 h 6857947"/>
              <a:gd name="connsiteX961" fmla="*/ 3902170 w 12190384"/>
              <a:gd name="connsiteY961" fmla="*/ 3111762 h 6857947"/>
              <a:gd name="connsiteX962" fmla="*/ 3858425 w 12190384"/>
              <a:gd name="connsiteY962" fmla="*/ 3108484 h 6857947"/>
              <a:gd name="connsiteX963" fmla="*/ 3859339 w 12190384"/>
              <a:gd name="connsiteY963" fmla="*/ 3113285 h 6857947"/>
              <a:gd name="connsiteX964" fmla="*/ 3850269 w 12190384"/>
              <a:gd name="connsiteY964" fmla="*/ 3114962 h 6857947"/>
              <a:gd name="connsiteX965" fmla="*/ 3849355 w 12190384"/>
              <a:gd name="connsiteY965" fmla="*/ 3110160 h 6857947"/>
              <a:gd name="connsiteX966" fmla="*/ 3858425 w 12190384"/>
              <a:gd name="connsiteY966" fmla="*/ 3108484 h 6857947"/>
              <a:gd name="connsiteX967" fmla="*/ 2560410 w 12190384"/>
              <a:gd name="connsiteY967" fmla="*/ 3104723 h 6857947"/>
              <a:gd name="connsiteX968" fmla="*/ 2557413 w 12190384"/>
              <a:gd name="connsiteY968" fmla="*/ 3105279 h 6857947"/>
              <a:gd name="connsiteX969" fmla="*/ 2560097 w 12190384"/>
              <a:gd name="connsiteY969" fmla="*/ 3119740 h 6857947"/>
              <a:gd name="connsiteX970" fmla="*/ 2563094 w 12190384"/>
              <a:gd name="connsiteY970" fmla="*/ 3119185 h 6857947"/>
              <a:gd name="connsiteX971" fmla="*/ 2560410 w 12190384"/>
              <a:gd name="connsiteY971" fmla="*/ 3104723 h 6857947"/>
              <a:gd name="connsiteX972" fmla="*/ 2177044 w 12190384"/>
              <a:gd name="connsiteY972" fmla="*/ 3103280 h 6857947"/>
              <a:gd name="connsiteX973" fmla="*/ 2169500 w 12190384"/>
              <a:gd name="connsiteY973" fmla="*/ 3106328 h 6857947"/>
              <a:gd name="connsiteX974" fmla="*/ 2177425 w 12190384"/>
              <a:gd name="connsiteY974" fmla="*/ 3129264 h 6857947"/>
              <a:gd name="connsiteX975" fmla="*/ 2181541 w 12190384"/>
              <a:gd name="connsiteY975" fmla="*/ 3127359 h 6857947"/>
              <a:gd name="connsiteX976" fmla="*/ 2177044 w 12190384"/>
              <a:gd name="connsiteY976" fmla="*/ 3103280 h 6857947"/>
              <a:gd name="connsiteX977" fmla="*/ 2453834 w 12190384"/>
              <a:gd name="connsiteY977" fmla="*/ 3069657 h 6857947"/>
              <a:gd name="connsiteX978" fmla="*/ 2444770 w 12190384"/>
              <a:gd name="connsiteY978" fmla="*/ 3071341 h 6857947"/>
              <a:gd name="connsiteX979" fmla="*/ 2445675 w 12190384"/>
              <a:gd name="connsiteY979" fmla="*/ 3076212 h 6857947"/>
              <a:gd name="connsiteX980" fmla="*/ 2454739 w 12190384"/>
              <a:gd name="connsiteY980" fmla="*/ 3074525 h 6857947"/>
              <a:gd name="connsiteX981" fmla="*/ 2453834 w 12190384"/>
              <a:gd name="connsiteY981" fmla="*/ 3069657 h 6857947"/>
              <a:gd name="connsiteX982" fmla="*/ 3930289 w 12190384"/>
              <a:gd name="connsiteY982" fmla="*/ 3061545 h 6857947"/>
              <a:gd name="connsiteX983" fmla="*/ 3933949 w 12190384"/>
              <a:gd name="connsiteY983" fmla="*/ 3065584 h 6857947"/>
              <a:gd name="connsiteX984" fmla="*/ 3928461 w 12190384"/>
              <a:gd name="connsiteY984" fmla="*/ 3077090 h 6857947"/>
              <a:gd name="connsiteX985" fmla="*/ 3927242 w 12190384"/>
              <a:gd name="connsiteY985" fmla="*/ 3075794 h 6857947"/>
              <a:gd name="connsiteX986" fmla="*/ 3929755 w 12190384"/>
              <a:gd name="connsiteY986" fmla="*/ 3086920 h 6857947"/>
              <a:gd name="connsiteX987" fmla="*/ 3912838 w 12190384"/>
              <a:gd name="connsiteY987" fmla="*/ 3092481 h 6857947"/>
              <a:gd name="connsiteX988" fmla="*/ 3910324 w 12190384"/>
              <a:gd name="connsiteY988" fmla="*/ 3083262 h 6857947"/>
              <a:gd name="connsiteX989" fmla="*/ 3926404 w 12190384"/>
              <a:gd name="connsiteY989" fmla="*/ 3074804 h 6857947"/>
              <a:gd name="connsiteX990" fmla="*/ 3926175 w 12190384"/>
              <a:gd name="connsiteY990" fmla="*/ 3074577 h 6857947"/>
              <a:gd name="connsiteX991" fmla="*/ 3930289 w 12190384"/>
              <a:gd name="connsiteY991" fmla="*/ 3061545 h 6857947"/>
              <a:gd name="connsiteX992" fmla="*/ 3904761 w 12190384"/>
              <a:gd name="connsiteY992" fmla="*/ 3054917 h 6857947"/>
              <a:gd name="connsiteX993" fmla="*/ 3905676 w 12190384"/>
              <a:gd name="connsiteY993" fmla="*/ 3059794 h 6857947"/>
              <a:gd name="connsiteX994" fmla="*/ 3896607 w 12190384"/>
              <a:gd name="connsiteY994" fmla="*/ 3061469 h 6857947"/>
              <a:gd name="connsiteX995" fmla="*/ 3895692 w 12190384"/>
              <a:gd name="connsiteY995" fmla="*/ 3056593 h 6857947"/>
              <a:gd name="connsiteX996" fmla="*/ 3904761 w 12190384"/>
              <a:gd name="connsiteY996" fmla="*/ 3054917 h 6857947"/>
              <a:gd name="connsiteX997" fmla="*/ 2185811 w 12190384"/>
              <a:gd name="connsiteY997" fmla="*/ 3053447 h 6857947"/>
              <a:gd name="connsiteX998" fmla="*/ 2163104 w 12190384"/>
              <a:gd name="connsiteY998" fmla="*/ 3063353 h 6857947"/>
              <a:gd name="connsiteX999" fmla="*/ 2164933 w 12190384"/>
              <a:gd name="connsiteY999" fmla="*/ 3070591 h 6857947"/>
              <a:gd name="connsiteX1000" fmla="*/ 2189011 w 12190384"/>
              <a:gd name="connsiteY1000" fmla="*/ 3066096 h 6857947"/>
              <a:gd name="connsiteX1001" fmla="*/ 2185811 w 12190384"/>
              <a:gd name="connsiteY1001" fmla="*/ 3053447 h 6857947"/>
              <a:gd name="connsiteX1002" fmla="*/ 3769883 w 12190384"/>
              <a:gd name="connsiteY1002" fmla="*/ 3035032 h 6857947"/>
              <a:gd name="connsiteX1003" fmla="*/ 3760819 w 12190384"/>
              <a:gd name="connsiteY1003" fmla="*/ 3036720 h 6857947"/>
              <a:gd name="connsiteX1004" fmla="*/ 3761723 w 12190384"/>
              <a:gd name="connsiteY1004" fmla="*/ 3041591 h 6857947"/>
              <a:gd name="connsiteX1005" fmla="*/ 3770787 w 12190384"/>
              <a:gd name="connsiteY1005" fmla="*/ 3039905 h 6857947"/>
              <a:gd name="connsiteX1006" fmla="*/ 3769883 w 12190384"/>
              <a:gd name="connsiteY1006" fmla="*/ 3035032 h 6857947"/>
              <a:gd name="connsiteX1007" fmla="*/ 2166905 w 12190384"/>
              <a:gd name="connsiteY1007" fmla="*/ 2969320 h 6857947"/>
              <a:gd name="connsiteX1008" fmla="*/ 2164924 w 12190384"/>
              <a:gd name="connsiteY1008" fmla="*/ 2974425 h 6857947"/>
              <a:gd name="connsiteX1009" fmla="*/ 2175286 w 12190384"/>
              <a:gd name="connsiteY1009" fmla="*/ 2979834 h 6857947"/>
              <a:gd name="connsiteX1010" fmla="*/ 2174067 w 12190384"/>
              <a:gd name="connsiteY1010" fmla="*/ 2982883 h 6857947"/>
              <a:gd name="connsiteX1011" fmla="*/ 2174229 w 12190384"/>
              <a:gd name="connsiteY1011" fmla="*/ 2983086 h 6857947"/>
              <a:gd name="connsiteX1012" fmla="*/ 2174219 w 12190384"/>
              <a:gd name="connsiteY1012" fmla="*/ 2983112 h 6857947"/>
              <a:gd name="connsiteX1013" fmla="*/ 2174271 w 12190384"/>
              <a:gd name="connsiteY1013" fmla="*/ 2983138 h 6857947"/>
              <a:gd name="connsiteX1014" fmla="*/ 2182601 w 12190384"/>
              <a:gd name="connsiteY1014" fmla="*/ 2993552 h 6857947"/>
              <a:gd name="connsiteX1015" fmla="*/ 2184584 w 12190384"/>
              <a:gd name="connsiteY1015" fmla="*/ 2988446 h 6857947"/>
              <a:gd name="connsiteX1016" fmla="*/ 2174271 w 12190384"/>
              <a:gd name="connsiteY1016" fmla="*/ 2983138 h 6857947"/>
              <a:gd name="connsiteX1017" fmla="*/ 2174229 w 12190384"/>
              <a:gd name="connsiteY1017" fmla="*/ 2983086 h 6857947"/>
              <a:gd name="connsiteX1018" fmla="*/ 2175439 w 12190384"/>
              <a:gd name="connsiteY1018" fmla="*/ 2979987 h 6857947"/>
              <a:gd name="connsiteX1019" fmla="*/ 2166905 w 12190384"/>
              <a:gd name="connsiteY1019" fmla="*/ 2969320 h 6857947"/>
              <a:gd name="connsiteX1020" fmla="*/ 3781207 w 12190384"/>
              <a:gd name="connsiteY1020" fmla="*/ 2967197 h 6857947"/>
              <a:gd name="connsiteX1021" fmla="*/ 3779303 w 12190384"/>
              <a:gd name="connsiteY1021" fmla="*/ 3013907 h 6857947"/>
              <a:gd name="connsiteX1022" fmla="*/ 3781207 w 12190384"/>
              <a:gd name="connsiteY1022" fmla="*/ 2967197 h 6857947"/>
              <a:gd name="connsiteX1023" fmla="*/ 3792280 w 12190384"/>
              <a:gd name="connsiteY1023" fmla="*/ 2920967 h 6857947"/>
              <a:gd name="connsiteX1024" fmla="*/ 3789283 w 12190384"/>
              <a:gd name="connsiteY1024" fmla="*/ 2921523 h 6857947"/>
              <a:gd name="connsiteX1025" fmla="*/ 3791982 w 12190384"/>
              <a:gd name="connsiteY1025" fmla="*/ 2936058 h 6857947"/>
              <a:gd name="connsiteX1026" fmla="*/ 3794979 w 12190384"/>
              <a:gd name="connsiteY1026" fmla="*/ 2935500 h 6857947"/>
              <a:gd name="connsiteX1027" fmla="*/ 3792280 w 12190384"/>
              <a:gd name="connsiteY1027" fmla="*/ 2920967 h 6857947"/>
              <a:gd name="connsiteX1028" fmla="*/ 2939867 w 12190384"/>
              <a:gd name="connsiteY1028" fmla="*/ 2916854 h 6857947"/>
              <a:gd name="connsiteX1029" fmla="*/ 2924778 w 12190384"/>
              <a:gd name="connsiteY1029" fmla="*/ 2919673 h 6857947"/>
              <a:gd name="connsiteX1030" fmla="*/ 2927600 w 12190384"/>
              <a:gd name="connsiteY1030" fmla="*/ 2931940 h 6857947"/>
              <a:gd name="connsiteX1031" fmla="*/ 2941773 w 12190384"/>
              <a:gd name="connsiteY1031" fmla="*/ 2923864 h 6857947"/>
              <a:gd name="connsiteX1032" fmla="*/ 2939867 w 12190384"/>
              <a:gd name="connsiteY1032" fmla="*/ 2916854 h 6857947"/>
              <a:gd name="connsiteX1033" fmla="*/ 3813670 w 12190384"/>
              <a:gd name="connsiteY1033" fmla="*/ 2889703 h 6857947"/>
              <a:gd name="connsiteX1034" fmla="*/ 3810469 w 12190384"/>
              <a:gd name="connsiteY1034" fmla="*/ 2896332 h 6857947"/>
              <a:gd name="connsiteX1035" fmla="*/ 3814204 w 12190384"/>
              <a:gd name="connsiteY1035" fmla="*/ 2900371 h 6857947"/>
              <a:gd name="connsiteX1036" fmla="*/ 3813670 w 12190384"/>
              <a:gd name="connsiteY1036" fmla="*/ 2889703 h 6857947"/>
              <a:gd name="connsiteX1037" fmla="*/ 2243431 w 12190384"/>
              <a:gd name="connsiteY1037" fmla="*/ 2863769 h 6857947"/>
              <a:gd name="connsiteX1038" fmla="*/ 2240435 w 12190384"/>
              <a:gd name="connsiteY1038" fmla="*/ 2864325 h 6857947"/>
              <a:gd name="connsiteX1039" fmla="*/ 2243135 w 12190384"/>
              <a:gd name="connsiteY1039" fmla="*/ 2878860 h 6857947"/>
              <a:gd name="connsiteX1040" fmla="*/ 2246132 w 12190384"/>
              <a:gd name="connsiteY1040" fmla="*/ 2878303 h 6857947"/>
              <a:gd name="connsiteX1041" fmla="*/ 2243431 w 12190384"/>
              <a:gd name="connsiteY1041" fmla="*/ 2863769 h 6857947"/>
              <a:gd name="connsiteX1042" fmla="*/ 3820300 w 12190384"/>
              <a:gd name="connsiteY1042" fmla="*/ 2855487 h 6857947"/>
              <a:gd name="connsiteX1043" fmla="*/ 3813660 w 12190384"/>
              <a:gd name="connsiteY1043" fmla="*/ 2860507 h 6857947"/>
              <a:gd name="connsiteX1044" fmla="*/ 3816097 w 12190384"/>
              <a:gd name="connsiteY1044" fmla="*/ 2879554 h 6857947"/>
              <a:gd name="connsiteX1045" fmla="*/ 3800335 w 12190384"/>
              <a:gd name="connsiteY1045" fmla="*/ 2861736 h 6857947"/>
              <a:gd name="connsiteX1046" fmla="*/ 3813746 w 12190384"/>
              <a:gd name="connsiteY1046" fmla="*/ 2889702 h 6857947"/>
              <a:gd name="connsiteX1047" fmla="*/ 3816108 w 12190384"/>
              <a:gd name="connsiteY1047" fmla="*/ 2884825 h 6857947"/>
              <a:gd name="connsiteX1048" fmla="*/ 3818395 w 12190384"/>
              <a:gd name="connsiteY1048" fmla="*/ 2887339 h 6857947"/>
              <a:gd name="connsiteX1049" fmla="*/ 3816142 w 12190384"/>
              <a:gd name="connsiteY1049" fmla="*/ 2879683 h 6857947"/>
              <a:gd name="connsiteX1050" fmla="*/ 3824872 w 12190384"/>
              <a:gd name="connsiteY1050" fmla="*/ 2889627 h 6857947"/>
              <a:gd name="connsiteX1051" fmla="*/ 3820300 w 12190384"/>
              <a:gd name="connsiteY1051" fmla="*/ 2855487 h 6857947"/>
              <a:gd name="connsiteX1052" fmla="*/ 2436719 w 12190384"/>
              <a:gd name="connsiteY1052" fmla="*/ 2842930 h 6857947"/>
              <a:gd name="connsiteX1053" fmla="*/ 2433723 w 12190384"/>
              <a:gd name="connsiteY1053" fmla="*/ 2843487 h 6857947"/>
              <a:gd name="connsiteX1054" fmla="*/ 2436409 w 12190384"/>
              <a:gd name="connsiteY1054" fmla="*/ 2857948 h 6857947"/>
              <a:gd name="connsiteX1055" fmla="*/ 2439407 w 12190384"/>
              <a:gd name="connsiteY1055" fmla="*/ 2857391 h 6857947"/>
              <a:gd name="connsiteX1056" fmla="*/ 2436719 w 12190384"/>
              <a:gd name="connsiteY1056" fmla="*/ 2842930 h 6857947"/>
              <a:gd name="connsiteX1057" fmla="*/ 3838894 w 12190384"/>
              <a:gd name="connsiteY1057" fmla="*/ 2805728 h 6857947"/>
              <a:gd name="connsiteX1058" fmla="*/ 3833332 w 12190384"/>
              <a:gd name="connsiteY1058" fmla="*/ 2817158 h 6857947"/>
              <a:gd name="connsiteX1059" fmla="*/ 3837066 w 12190384"/>
              <a:gd name="connsiteY1059" fmla="*/ 2821198 h 6857947"/>
              <a:gd name="connsiteX1060" fmla="*/ 3840570 w 12190384"/>
              <a:gd name="connsiteY1060" fmla="*/ 2807635 h 6857947"/>
              <a:gd name="connsiteX1061" fmla="*/ 3838894 w 12190384"/>
              <a:gd name="connsiteY1061" fmla="*/ 2805728 h 6857947"/>
              <a:gd name="connsiteX1062" fmla="*/ 3731768 w 12190384"/>
              <a:gd name="connsiteY1062" fmla="*/ 2797214 h 6857947"/>
              <a:gd name="connsiteX1063" fmla="*/ 3728773 w 12190384"/>
              <a:gd name="connsiteY1063" fmla="*/ 2797770 h 6857947"/>
              <a:gd name="connsiteX1064" fmla="*/ 3731472 w 12190384"/>
              <a:gd name="connsiteY1064" fmla="*/ 2812304 h 6857947"/>
              <a:gd name="connsiteX1065" fmla="*/ 3734469 w 12190384"/>
              <a:gd name="connsiteY1065" fmla="*/ 2811747 h 6857947"/>
              <a:gd name="connsiteX1066" fmla="*/ 3731768 w 12190384"/>
              <a:gd name="connsiteY1066" fmla="*/ 2797214 h 6857947"/>
              <a:gd name="connsiteX1067" fmla="*/ 3762869 w 12190384"/>
              <a:gd name="connsiteY1067" fmla="*/ 2796513 h 6857947"/>
              <a:gd name="connsiteX1068" fmla="*/ 3753805 w 12190384"/>
              <a:gd name="connsiteY1068" fmla="*/ 2798197 h 6857947"/>
              <a:gd name="connsiteX1069" fmla="*/ 3754709 w 12190384"/>
              <a:gd name="connsiteY1069" fmla="*/ 2803065 h 6857947"/>
              <a:gd name="connsiteX1070" fmla="*/ 3763773 w 12190384"/>
              <a:gd name="connsiteY1070" fmla="*/ 2801384 h 6857947"/>
              <a:gd name="connsiteX1071" fmla="*/ 3762869 w 12190384"/>
              <a:gd name="connsiteY1071" fmla="*/ 2796513 h 6857947"/>
              <a:gd name="connsiteX1072" fmla="*/ 3782166 w 12190384"/>
              <a:gd name="connsiteY1072" fmla="*/ 2747968 h 6857947"/>
              <a:gd name="connsiteX1073" fmla="*/ 3773100 w 12190384"/>
              <a:gd name="connsiteY1073" fmla="*/ 2749651 h 6857947"/>
              <a:gd name="connsiteX1074" fmla="*/ 3774006 w 12190384"/>
              <a:gd name="connsiteY1074" fmla="*/ 2754526 h 6857947"/>
              <a:gd name="connsiteX1075" fmla="*/ 3783070 w 12190384"/>
              <a:gd name="connsiteY1075" fmla="*/ 2752836 h 6857947"/>
              <a:gd name="connsiteX1076" fmla="*/ 3782166 w 12190384"/>
              <a:gd name="connsiteY1076" fmla="*/ 2747968 h 6857947"/>
              <a:gd name="connsiteX1077" fmla="*/ 3939656 w 12190384"/>
              <a:gd name="connsiteY1077" fmla="*/ 2746306 h 6857947"/>
              <a:gd name="connsiteX1078" fmla="*/ 3944155 w 12190384"/>
              <a:gd name="connsiteY1078" fmla="*/ 2770388 h 6857947"/>
              <a:gd name="connsiteX1079" fmla="*/ 3939886 w 12190384"/>
              <a:gd name="connsiteY1079" fmla="*/ 2772138 h 6857947"/>
              <a:gd name="connsiteX1080" fmla="*/ 3932041 w 12190384"/>
              <a:gd name="connsiteY1080" fmla="*/ 2748515 h 6857947"/>
              <a:gd name="connsiteX1081" fmla="*/ 3939656 w 12190384"/>
              <a:gd name="connsiteY1081" fmla="*/ 2746306 h 6857947"/>
              <a:gd name="connsiteX1082" fmla="*/ 2289284 w 12190384"/>
              <a:gd name="connsiteY1082" fmla="*/ 2740284 h 6857947"/>
              <a:gd name="connsiteX1083" fmla="*/ 2280219 w 12190384"/>
              <a:gd name="connsiteY1083" fmla="*/ 2741968 h 6857947"/>
              <a:gd name="connsiteX1084" fmla="*/ 2281109 w 12190384"/>
              <a:gd name="connsiteY1084" fmla="*/ 2746763 h 6857947"/>
              <a:gd name="connsiteX1085" fmla="*/ 2290174 w 12190384"/>
              <a:gd name="connsiteY1085" fmla="*/ 2745080 h 6857947"/>
              <a:gd name="connsiteX1086" fmla="*/ 2289284 w 12190384"/>
              <a:gd name="connsiteY1086" fmla="*/ 2740284 h 6857947"/>
              <a:gd name="connsiteX1087" fmla="*/ 2104418 w 12190384"/>
              <a:gd name="connsiteY1087" fmla="*/ 2619677 h 6857947"/>
              <a:gd name="connsiteX1088" fmla="*/ 2101422 w 12190384"/>
              <a:gd name="connsiteY1088" fmla="*/ 2620232 h 6857947"/>
              <a:gd name="connsiteX1089" fmla="*/ 2104120 w 12190384"/>
              <a:gd name="connsiteY1089" fmla="*/ 2634766 h 6857947"/>
              <a:gd name="connsiteX1090" fmla="*/ 2107116 w 12190384"/>
              <a:gd name="connsiteY1090" fmla="*/ 2634209 h 6857947"/>
              <a:gd name="connsiteX1091" fmla="*/ 2104418 w 12190384"/>
              <a:gd name="connsiteY1091" fmla="*/ 2619677 h 6857947"/>
              <a:gd name="connsiteX1092" fmla="*/ 2271426 w 12190384"/>
              <a:gd name="connsiteY1092" fmla="*/ 2592470 h 6857947"/>
              <a:gd name="connsiteX1093" fmla="*/ 2253296 w 12190384"/>
              <a:gd name="connsiteY1093" fmla="*/ 2595838 h 6857947"/>
              <a:gd name="connsiteX1094" fmla="*/ 2254647 w 12190384"/>
              <a:gd name="connsiteY1094" fmla="*/ 2603105 h 6857947"/>
              <a:gd name="connsiteX1095" fmla="*/ 2272776 w 12190384"/>
              <a:gd name="connsiteY1095" fmla="*/ 2599735 h 6857947"/>
              <a:gd name="connsiteX1096" fmla="*/ 2271426 w 12190384"/>
              <a:gd name="connsiteY1096" fmla="*/ 2592470 h 6857947"/>
              <a:gd name="connsiteX1097" fmla="*/ 3741674 w 12190384"/>
              <a:gd name="connsiteY1097" fmla="*/ 2530620 h 6857947"/>
              <a:gd name="connsiteX1098" fmla="*/ 3732610 w 12190384"/>
              <a:gd name="connsiteY1098" fmla="*/ 2532300 h 6857947"/>
              <a:gd name="connsiteX1099" fmla="*/ 3733496 w 12190384"/>
              <a:gd name="connsiteY1099" fmla="*/ 2537095 h 6857947"/>
              <a:gd name="connsiteX1100" fmla="*/ 3742564 w 12190384"/>
              <a:gd name="connsiteY1100" fmla="*/ 2535415 h 6857947"/>
              <a:gd name="connsiteX1101" fmla="*/ 3741674 w 12190384"/>
              <a:gd name="connsiteY1101" fmla="*/ 2530620 h 6857947"/>
              <a:gd name="connsiteX1102" fmla="*/ 3016449 w 12190384"/>
              <a:gd name="connsiteY1102" fmla="*/ 2513947 h 6857947"/>
              <a:gd name="connsiteX1103" fmla="*/ 2998320 w 12190384"/>
              <a:gd name="connsiteY1103" fmla="*/ 2517314 h 6857947"/>
              <a:gd name="connsiteX1104" fmla="*/ 2999671 w 12190384"/>
              <a:gd name="connsiteY1104" fmla="*/ 2524587 h 6857947"/>
              <a:gd name="connsiteX1105" fmla="*/ 3017800 w 12190384"/>
              <a:gd name="connsiteY1105" fmla="*/ 2521210 h 6857947"/>
              <a:gd name="connsiteX1106" fmla="*/ 3016449 w 12190384"/>
              <a:gd name="connsiteY1106" fmla="*/ 2513947 h 6857947"/>
              <a:gd name="connsiteX1107" fmla="*/ 3751920 w 12190384"/>
              <a:gd name="connsiteY1107" fmla="*/ 2483605 h 6857947"/>
              <a:gd name="connsiteX1108" fmla="*/ 3742856 w 12190384"/>
              <a:gd name="connsiteY1108" fmla="*/ 2485289 h 6857947"/>
              <a:gd name="connsiteX1109" fmla="*/ 3743747 w 12190384"/>
              <a:gd name="connsiteY1109" fmla="*/ 2490084 h 6857947"/>
              <a:gd name="connsiteX1110" fmla="*/ 3752811 w 12190384"/>
              <a:gd name="connsiteY1110" fmla="*/ 2488400 h 6857947"/>
              <a:gd name="connsiteX1111" fmla="*/ 3751920 w 12190384"/>
              <a:gd name="connsiteY1111" fmla="*/ 2483605 h 6857947"/>
              <a:gd name="connsiteX1112" fmla="*/ 2131858 w 12190384"/>
              <a:gd name="connsiteY1112" fmla="*/ 2464692 h 6857947"/>
              <a:gd name="connsiteX1113" fmla="*/ 2128859 w 12190384"/>
              <a:gd name="connsiteY1113" fmla="*/ 2465248 h 6857947"/>
              <a:gd name="connsiteX1114" fmla="*/ 2131561 w 12190384"/>
              <a:gd name="connsiteY1114" fmla="*/ 2479785 h 6857947"/>
              <a:gd name="connsiteX1115" fmla="*/ 2134560 w 12190384"/>
              <a:gd name="connsiteY1115" fmla="*/ 2479227 h 6857947"/>
              <a:gd name="connsiteX1116" fmla="*/ 2131858 w 12190384"/>
              <a:gd name="connsiteY1116" fmla="*/ 2464692 h 6857947"/>
              <a:gd name="connsiteX1117" fmla="*/ 3854609 w 12190384"/>
              <a:gd name="connsiteY1117" fmla="*/ 2460942 h 6857947"/>
              <a:gd name="connsiteX1118" fmla="*/ 3852627 w 12190384"/>
              <a:gd name="connsiteY1118" fmla="*/ 2466048 h 6857947"/>
              <a:gd name="connsiteX1119" fmla="*/ 3862153 w 12190384"/>
              <a:gd name="connsiteY1119" fmla="*/ 2473975 h 6857947"/>
              <a:gd name="connsiteX1120" fmla="*/ 3863067 w 12190384"/>
              <a:gd name="connsiteY1120" fmla="*/ 2471611 h 6857947"/>
              <a:gd name="connsiteX1121" fmla="*/ 3854609 w 12190384"/>
              <a:gd name="connsiteY1121" fmla="*/ 2460942 h 6857947"/>
              <a:gd name="connsiteX1122" fmla="*/ 2156314 w 12190384"/>
              <a:gd name="connsiteY1122" fmla="*/ 2445242 h 6857947"/>
              <a:gd name="connsiteX1123" fmla="*/ 2153317 w 12190384"/>
              <a:gd name="connsiteY1123" fmla="*/ 2445799 h 6857947"/>
              <a:gd name="connsiteX1124" fmla="*/ 2156003 w 12190384"/>
              <a:gd name="connsiteY1124" fmla="*/ 2460259 h 6857947"/>
              <a:gd name="connsiteX1125" fmla="*/ 2159000 w 12190384"/>
              <a:gd name="connsiteY1125" fmla="*/ 2459703 h 6857947"/>
              <a:gd name="connsiteX1126" fmla="*/ 2156314 w 12190384"/>
              <a:gd name="connsiteY1126" fmla="*/ 2445242 h 6857947"/>
              <a:gd name="connsiteX1127" fmla="*/ 2148271 w 12190384"/>
              <a:gd name="connsiteY1127" fmla="*/ 2401521 h 6857947"/>
              <a:gd name="connsiteX1128" fmla="*/ 2145276 w 12190384"/>
              <a:gd name="connsiteY1128" fmla="*/ 2402077 h 6857947"/>
              <a:gd name="connsiteX1129" fmla="*/ 2147978 w 12190384"/>
              <a:gd name="connsiteY1129" fmla="*/ 2416612 h 6857947"/>
              <a:gd name="connsiteX1130" fmla="*/ 2150974 w 12190384"/>
              <a:gd name="connsiteY1130" fmla="*/ 2416055 h 6857947"/>
              <a:gd name="connsiteX1131" fmla="*/ 2148271 w 12190384"/>
              <a:gd name="connsiteY1131" fmla="*/ 2401521 h 6857947"/>
              <a:gd name="connsiteX1132" fmla="*/ 2986124 w 12190384"/>
              <a:gd name="connsiteY1132" fmla="*/ 2400923 h 6857947"/>
              <a:gd name="connsiteX1133" fmla="*/ 2977060 w 12190384"/>
              <a:gd name="connsiteY1133" fmla="*/ 2402610 h 6857947"/>
              <a:gd name="connsiteX1134" fmla="*/ 2977966 w 12190384"/>
              <a:gd name="connsiteY1134" fmla="*/ 2407480 h 6857947"/>
              <a:gd name="connsiteX1135" fmla="*/ 2987030 w 12190384"/>
              <a:gd name="connsiteY1135" fmla="*/ 2405792 h 6857947"/>
              <a:gd name="connsiteX1136" fmla="*/ 2986124 w 12190384"/>
              <a:gd name="connsiteY1136" fmla="*/ 2400923 h 6857947"/>
              <a:gd name="connsiteX1137" fmla="*/ 3807976 w 12190384"/>
              <a:gd name="connsiteY1137" fmla="*/ 2381902 h 6857947"/>
              <a:gd name="connsiteX1138" fmla="*/ 3789846 w 12190384"/>
              <a:gd name="connsiteY1138" fmla="*/ 2385268 h 6857947"/>
              <a:gd name="connsiteX1139" fmla="*/ 3791181 w 12190384"/>
              <a:gd name="connsiteY1139" fmla="*/ 2392462 h 6857947"/>
              <a:gd name="connsiteX1140" fmla="*/ 3809312 w 12190384"/>
              <a:gd name="connsiteY1140" fmla="*/ 2389095 h 6857947"/>
              <a:gd name="connsiteX1141" fmla="*/ 3807976 w 12190384"/>
              <a:gd name="connsiteY1141" fmla="*/ 2381902 h 6857947"/>
              <a:gd name="connsiteX1142" fmla="*/ 2443940 w 12190384"/>
              <a:gd name="connsiteY1142" fmla="*/ 2376742 h 6857947"/>
              <a:gd name="connsiteX1143" fmla="*/ 2440944 w 12190384"/>
              <a:gd name="connsiteY1143" fmla="*/ 2377298 h 6857947"/>
              <a:gd name="connsiteX1144" fmla="*/ 2443643 w 12190384"/>
              <a:gd name="connsiteY1144" fmla="*/ 2391838 h 6857947"/>
              <a:gd name="connsiteX1145" fmla="*/ 2446640 w 12190384"/>
              <a:gd name="connsiteY1145" fmla="*/ 2391281 h 6857947"/>
              <a:gd name="connsiteX1146" fmla="*/ 2443940 w 12190384"/>
              <a:gd name="connsiteY1146" fmla="*/ 2376742 h 6857947"/>
              <a:gd name="connsiteX1147" fmla="*/ 2231856 w 12190384"/>
              <a:gd name="connsiteY1147" fmla="*/ 2370663 h 6857947"/>
              <a:gd name="connsiteX1148" fmla="*/ 2214693 w 12190384"/>
              <a:gd name="connsiteY1148" fmla="*/ 2374578 h 6857947"/>
              <a:gd name="connsiteX1149" fmla="*/ 2217741 w 12190384"/>
              <a:gd name="connsiteY1149" fmla="*/ 2385474 h 6857947"/>
              <a:gd name="connsiteX1150" fmla="*/ 2244792 w 12190384"/>
              <a:gd name="connsiteY1150" fmla="*/ 2381436 h 6857947"/>
              <a:gd name="connsiteX1151" fmla="*/ 2231856 w 12190384"/>
              <a:gd name="connsiteY1151" fmla="*/ 2370663 h 6857947"/>
              <a:gd name="connsiteX1152" fmla="*/ 2998849 w 12190384"/>
              <a:gd name="connsiteY1152" fmla="*/ 2368661 h 6857947"/>
              <a:gd name="connsiteX1153" fmla="*/ 2989784 w 12190384"/>
              <a:gd name="connsiteY1153" fmla="*/ 2370346 h 6857947"/>
              <a:gd name="connsiteX1154" fmla="*/ 2990674 w 12190384"/>
              <a:gd name="connsiteY1154" fmla="*/ 2375136 h 6857947"/>
              <a:gd name="connsiteX1155" fmla="*/ 2999739 w 12190384"/>
              <a:gd name="connsiteY1155" fmla="*/ 2373454 h 6857947"/>
              <a:gd name="connsiteX1156" fmla="*/ 2998849 w 12190384"/>
              <a:gd name="connsiteY1156" fmla="*/ 2368661 h 6857947"/>
              <a:gd name="connsiteX1157" fmla="*/ 2223533 w 12190384"/>
              <a:gd name="connsiteY1157" fmla="*/ 2358348 h 6857947"/>
              <a:gd name="connsiteX1158" fmla="*/ 2209634 w 12190384"/>
              <a:gd name="connsiteY1158" fmla="*/ 2369287 h 6857947"/>
              <a:gd name="connsiteX1159" fmla="*/ 2204328 w 12190384"/>
              <a:gd name="connsiteY1159" fmla="*/ 2362614 h 6857947"/>
              <a:gd name="connsiteX1160" fmla="*/ 2202347 w 12190384"/>
              <a:gd name="connsiteY1160" fmla="*/ 2367720 h 6857947"/>
              <a:gd name="connsiteX1161" fmla="*/ 2209605 w 12190384"/>
              <a:gd name="connsiteY1161" fmla="*/ 2369310 h 6857947"/>
              <a:gd name="connsiteX1162" fmla="*/ 2209587 w 12190384"/>
              <a:gd name="connsiteY1162" fmla="*/ 2369324 h 6857947"/>
              <a:gd name="connsiteX1163" fmla="*/ 2212712 w 12190384"/>
              <a:gd name="connsiteY1163" fmla="*/ 2373281 h 6857947"/>
              <a:gd name="connsiteX1164" fmla="*/ 2211493 w 12190384"/>
              <a:gd name="connsiteY1164" fmla="*/ 2376406 h 6857947"/>
              <a:gd name="connsiteX1165" fmla="*/ 2214541 w 12190384"/>
              <a:gd name="connsiteY1165" fmla="*/ 2374501 h 6857947"/>
              <a:gd name="connsiteX1166" fmla="*/ 2219113 w 12190384"/>
              <a:gd name="connsiteY1166" fmla="*/ 2368405 h 6857947"/>
              <a:gd name="connsiteX1167" fmla="*/ 2223533 w 12190384"/>
              <a:gd name="connsiteY1167" fmla="*/ 2358348 h 6857947"/>
              <a:gd name="connsiteX1168" fmla="*/ 3016293 w 12190384"/>
              <a:gd name="connsiteY1168" fmla="*/ 2331782 h 6857947"/>
              <a:gd name="connsiteX1169" fmla="*/ 3014618 w 12190384"/>
              <a:gd name="connsiteY1169" fmla="*/ 2347010 h 6857947"/>
              <a:gd name="connsiteX1170" fmla="*/ 3012331 w 12190384"/>
              <a:gd name="connsiteY1170" fmla="*/ 2344581 h 6857947"/>
              <a:gd name="connsiteX1171" fmla="*/ 3006767 w 12190384"/>
              <a:gd name="connsiteY1171" fmla="*/ 2356074 h 6857947"/>
              <a:gd name="connsiteX1172" fmla="*/ 3010503 w 12190384"/>
              <a:gd name="connsiteY1172" fmla="*/ 2360118 h 6857947"/>
              <a:gd name="connsiteX1173" fmla="*/ 3012254 w 12190384"/>
              <a:gd name="connsiteY1173" fmla="*/ 2344809 h 6857947"/>
              <a:gd name="connsiteX1174" fmla="*/ 3014540 w 12190384"/>
              <a:gd name="connsiteY1174" fmla="*/ 2347310 h 6857947"/>
              <a:gd name="connsiteX1175" fmla="*/ 3020028 w 12190384"/>
              <a:gd name="connsiteY1175" fmla="*/ 2335822 h 6857947"/>
              <a:gd name="connsiteX1176" fmla="*/ 3016293 w 12190384"/>
              <a:gd name="connsiteY1176" fmla="*/ 2331782 h 6857947"/>
              <a:gd name="connsiteX1177" fmla="*/ 3938821 w 12190384"/>
              <a:gd name="connsiteY1177" fmla="*/ 2328953 h 6857947"/>
              <a:gd name="connsiteX1178" fmla="*/ 3939733 w 12190384"/>
              <a:gd name="connsiteY1178" fmla="*/ 2333755 h 6857947"/>
              <a:gd name="connsiteX1179" fmla="*/ 3930670 w 12190384"/>
              <a:gd name="connsiteY1179" fmla="*/ 2335434 h 6857947"/>
              <a:gd name="connsiteX1180" fmla="*/ 3929755 w 12190384"/>
              <a:gd name="connsiteY1180" fmla="*/ 2330629 h 6857947"/>
              <a:gd name="connsiteX1181" fmla="*/ 3938821 w 12190384"/>
              <a:gd name="connsiteY1181" fmla="*/ 2328953 h 6857947"/>
              <a:gd name="connsiteX1182" fmla="*/ 2244554 w 12190384"/>
              <a:gd name="connsiteY1182" fmla="*/ 2292275 h 6857947"/>
              <a:gd name="connsiteX1183" fmla="*/ 2242724 w 12190384"/>
              <a:gd name="connsiteY1183" fmla="*/ 2293116 h 6857947"/>
              <a:gd name="connsiteX1184" fmla="*/ 2243335 w 12190384"/>
              <a:gd name="connsiteY1184" fmla="*/ 2293496 h 6857947"/>
              <a:gd name="connsiteX1185" fmla="*/ 2243919 w 12190384"/>
              <a:gd name="connsiteY1185" fmla="*/ 2293789 h 6857947"/>
              <a:gd name="connsiteX1186" fmla="*/ 2243334 w 12190384"/>
              <a:gd name="connsiteY1186" fmla="*/ 2295326 h 6857947"/>
              <a:gd name="connsiteX1187" fmla="*/ 2251867 w 12190384"/>
              <a:gd name="connsiteY1187" fmla="*/ 2306071 h 6857947"/>
              <a:gd name="connsiteX1188" fmla="*/ 2253850 w 12190384"/>
              <a:gd name="connsiteY1188" fmla="*/ 2300966 h 6857947"/>
              <a:gd name="connsiteX1189" fmla="*/ 2243968 w 12190384"/>
              <a:gd name="connsiteY1189" fmla="*/ 2293744 h 6857947"/>
              <a:gd name="connsiteX1190" fmla="*/ 2244554 w 12190384"/>
              <a:gd name="connsiteY1190" fmla="*/ 2292275 h 6857947"/>
              <a:gd name="connsiteX1191" fmla="*/ 3878544 w 12190384"/>
              <a:gd name="connsiteY1191" fmla="*/ 2286253 h 6857947"/>
              <a:gd name="connsiteX1192" fmla="*/ 3906133 w 12190384"/>
              <a:gd name="connsiteY1192" fmla="*/ 2323998 h 6857947"/>
              <a:gd name="connsiteX1193" fmla="*/ 3869933 w 12190384"/>
              <a:gd name="connsiteY1193" fmla="*/ 2339012 h 6857947"/>
              <a:gd name="connsiteX1194" fmla="*/ 3878544 w 12190384"/>
              <a:gd name="connsiteY1194" fmla="*/ 2286253 h 6857947"/>
              <a:gd name="connsiteX1195" fmla="*/ 2221175 w 12190384"/>
              <a:gd name="connsiteY1195" fmla="*/ 2283278 h 6857947"/>
              <a:gd name="connsiteX1196" fmla="*/ 2212091 w 12190384"/>
              <a:gd name="connsiteY1196" fmla="*/ 2329465 h 6857947"/>
              <a:gd name="connsiteX1197" fmla="*/ 2240591 w 12190384"/>
              <a:gd name="connsiteY1197" fmla="*/ 2320321 h 6857947"/>
              <a:gd name="connsiteX1198" fmla="*/ 2224894 w 12190384"/>
              <a:gd name="connsiteY1198" fmla="*/ 2299670 h 6857947"/>
              <a:gd name="connsiteX1199" fmla="*/ 2242724 w 12190384"/>
              <a:gd name="connsiteY1199" fmla="*/ 2293042 h 6857947"/>
              <a:gd name="connsiteX1200" fmla="*/ 2227790 w 12190384"/>
              <a:gd name="connsiteY1200" fmla="*/ 2283806 h 6857947"/>
              <a:gd name="connsiteX1201" fmla="*/ 2221175 w 12190384"/>
              <a:gd name="connsiteY1201" fmla="*/ 2283278 h 6857947"/>
              <a:gd name="connsiteX1202" fmla="*/ 3944993 w 12190384"/>
              <a:gd name="connsiteY1202" fmla="*/ 2277923 h 6857947"/>
              <a:gd name="connsiteX1203" fmla="*/ 3947662 w 12190384"/>
              <a:gd name="connsiteY1203" fmla="*/ 2292370 h 6857947"/>
              <a:gd name="connsiteX1204" fmla="*/ 3944612 w 12190384"/>
              <a:gd name="connsiteY1204" fmla="*/ 2292903 h 6857947"/>
              <a:gd name="connsiteX1205" fmla="*/ 3941946 w 12190384"/>
              <a:gd name="connsiteY1205" fmla="*/ 2278452 h 6857947"/>
              <a:gd name="connsiteX1206" fmla="*/ 3944993 w 12190384"/>
              <a:gd name="connsiteY1206" fmla="*/ 2277923 h 6857947"/>
              <a:gd name="connsiteX1207" fmla="*/ 3764748 w 12190384"/>
              <a:gd name="connsiteY1207" fmla="*/ 2266342 h 6857947"/>
              <a:gd name="connsiteX1208" fmla="*/ 3761676 w 12190384"/>
              <a:gd name="connsiteY1208" fmla="*/ 2266914 h 6857947"/>
              <a:gd name="connsiteX1209" fmla="*/ 3764362 w 12190384"/>
              <a:gd name="connsiteY1209" fmla="*/ 2281365 h 6857947"/>
              <a:gd name="connsiteX1210" fmla="*/ 3767433 w 12190384"/>
              <a:gd name="connsiteY1210" fmla="*/ 2280808 h 6857947"/>
              <a:gd name="connsiteX1211" fmla="*/ 3764748 w 12190384"/>
              <a:gd name="connsiteY1211" fmla="*/ 2266342 h 6857947"/>
              <a:gd name="connsiteX1212" fmla="*/ 3711411 w 12190384"/>
              <a:gd name="connsiteY1212" fmla="*/ 2266130 h 6857947"/>
              <a:gd name="connsiteX1213" fmla="*/ 3702347 w 12190384"/>
              <a:gd name="connsiteY1213" fmla="*/ 2267815 h 6857947"/>
              <a:gd name="connsiteX1214" fmla="*/ 3703253 w 12190384"/>
              <a:gd name="connsiteY1214" fmla="*/ 2272685 h 6857947"/>
              <a:gd name="connsiteX1215" fmla="*/ 3712317 w 12190384"/>
              <a:gd name="connsiteY1215" fmla="*/ 2270998 h 6857947"/>
              <a:gd name="connsiteX1216" fmla="*/ 3711411 w 12190384"/>
              <a:gd name="connsiteY1216" fmla="*/ 2266130 h 6857947"/>
              <a:gd name="connsiteX1217" fmla="*/ 3907201 w 12190384"/>
              <a:gd name="connsiteY1217" fmla="*/ 2259844 h 6857947"/>
              <a:gd name="connsiteX1218" fmla="*/ 3908115 w 12190384"/>
              <a:gd name="connsiteY1218" fmla="*/ 2264721 h 6857947"/>
              <a:gd name="connsiteX1219" fmla="*/ 3899044 w 12190384"/>
              <a:gd name="connsiteY1219" fmla="*/ 2266398 h 6857947"/>
              <a:gd name="connsiteX1220" fmla="*/ 3898130 w 12190384"/>
              <a:gd name="connsiteY1220" fmla="*/ 2261521 h 6857947"/>
              <a:gd name="connsiteX1221" fmla="*/ 3907201 w 12190384"/>
              <a:gd name="connsiteY1221" fmla="*/ 2259844 h 6857947"/>
              <a:gd name="connsiteX1222" fmla="*/ 3743872 w 12190384"/>
              <a:gd name="connsiteY1222" fmla="*/ 2239637 h 6857947"/>
              <a:gd name="connsiteX1223" fmla="*/ 3726348 w 12190384"/>
              <a:gd name="connsiteY1223" fmla="*/ 2245121 h 6857947"/>
              <a:gd name="connsiteX1224" fmla="*/ 3732672 w 12190384"/>
              <a:gd name="connsiteY1224" fmla="*/ 2272558 h 6857947"/>
              <a:gd name="connsiteX1225" fmla="*/ 3744024 w 12190384"/>
              <a:gd name="connsiteY1225" fmla="*/ 2240170 h 6857947"/>
              <a:gd name="connsiteX1226" fmla="*/ 3744634 w 12190384"/>
              <a:gd name="connsiteY1226" fmla="*/ 2240550 h 6857947"/>
              <a:gd name="connsiteX1227" fmla="*/ 3743872 w 12190384"/>
              <a:gd name="connsiteY1227" fmla="*/ 2239637 h 6857947"/>
              <a:gd name="connsiteX1228" fmla="*/ 3916650 w 12190384"/>
              <a:gd name="connsiteY1228" fmla="*/ 2239500 h 6857947"/>
              <a:gd name="connsiteX1229" fmla="*/ 3925033 w 12190384"/>
              <a:gd name="connsiteY1229" fmla="*/ 2250085 h 6857947"/>
              <a:gd name="connsiteX1230" fmla="*/ 3934253 w 12190384"/>
              <a:gd name="connsiteY1230" fmla="*/ 2258701 h 6857947"/>
              <a:gd name="connsiteX1231" fmla="*/ 3932269 w 12190384"/>
              <a:gd name="connsiteY1231" fmla="*/ 2263807 h 6857947"/>
              <a:gd name="connsiteX1232" fmla="*/ 3923813 w 12190384"/>
              <a:gd name="connsiteY1232" fmla="*/ 2253215 h 6857947"/>
              <a:gd name="connsiteX1233" fmla="*/ 3914592 w 12190384"/>
              <a:gd name="connsiteY1233" fmla="*/ 2244603 h 6857947"/>
              <a:gd name="connsiteX1234" fmla="*/ 3916650 w 12190384"/>
              <a:gd name="connsiteY1234" fmla="*/ 2239500 h 6857947"/>
              <a:gd name="connsiteX1235" fmla="*/ 3745092 w 12190384"/>
              <a:gd name="connsiteY1235" fmla="*/ 2195062 h 6857947"/>
              <a:gd name="connsiteX1236" fmla="*/ 3744482 w 12190384"/>
              <a:gd name="connsiteY1236" fmla="*/ 2196661 h 6857947"/>
              <a:gd name="connsiteX1237" fmla="*/ 3745776 w 12190384"/>
              <a:gd name="connsiteY1237" fmla="*/ 2196205 h 6857947"/>
              <a:gd name="connsiteX1238" fmla="*/ 3745092 w 12190384"/>
              <a:gd name="connsiteY1238" fmla="*/ 2195062 h 6857947"/>
              <a:gd name="connsiteX1239" fmla="*/ 3796517 w 12190384"/>
              <a:gd name="connsiteY1239" fmla="*/ 2185431 h 6857947"/>
              <a:gd name="connsiteX1240" fmla="*/ 3793520 w 12190384"/>
              <a:gd name="connsiteY1240" fmla="*/ 2185987 h 6857947"/>
              <a:gd name="connsiteX1241" fmla="*/ 3796221 w 12190384"/>
              <a:gd name="connsiteY1241" fmla="*/ 2200519 h 6857947"/>
              <a:gd name="connsiteX1242" fmla="*/ 3799216 w 12190384"/>
              <a:gd name="connsiteY1242" fmla="*/ 2199964 h 6857947"/>
              <a:gd name="connsiteX1243" fmla="*/ 3796517 w 12190384"/>
              <a:gd name="connsiteY1243" fmla="*/ 2185431 h 6857947"/>
              <a:gd name="connsiteX1244" fmla="*/ 3737244 w 12190384"/>
              <a:gd name="connsiteY1244" fmla="*/ 2182796 h 6857947"/>
              <a:gd name="connsiteX1245" fmla="*/ 3735262 w 12190384"/>
              <a:gd name="connsiteY1245" fmla="*/ 2187902 h 6857947"/>
              <a:gd name="connsiteX1246" fmla="*/ 3745092 w 12190384"/>
              <a:gd name="connsiteY1246" fmla="*/ 2194910 h 6857947"/>
              <a:gd name="connsiteX1247" fmla="*/ 3745168 w 12190384"/>
              <a:gd name="connsiteY1247" fmla="*/ 2195062 h 6857947"/>
              <a:gd name="connsiteX1248" fmla="*/ 3745854 w 12190384"/>
              <a:gd name="connsiteY1248" fmla="*/ 2193463 h 6857947"/>
              <a:gd name="connsiteX1249" fmla="*/ 3737244 w 12190384"/>
              <a:gd name="connsiteY1249" fmla="*/ 2182796 h 6857947"/>
              <a:gd name="connsiteX1250" fmla="*/ 2135198 w 12190384"/>
              <a:gd name="connsiteY1250" fmla="*/ 2179227 h 6857947"/>
              <a:gd name="connsiteX1251" fmla="*/ 2132199 w 12190384"/>
              <a:gd name="connsiteY1251" fmla="*/ 2179781 h 6857947"/>
              <a:gd name="connsiteX1252" fmla="*/ 2134901 w 12190384"/>
              <a:gd name="connsiteY1252" fmla="*/ 2194318 h 6857947"/>
              <a:gd name="connsiteX1253" fmla="*/ 2137898 w 12190384"/>
              <a:gd name="connsiteY1253" fmla="*/ 2193761 h 6857947"/>
              <a:gd name="connsiteX1254" fmla="*/ 2135198 w 12190384"/>
              <a:gd name="connsiteY1254" fmla="*/ 2179227 h 6857947"/>
              <a:gd name="connsiteX1255" fmla="*/ 3767246 w 12190384"/>
              <a:gd name="connsiteY1255" fmla="*/ 2174385 h 6857947"/>
              <a:gd name="connsiteX1256" fmla="*/ 3763151 w 12190384"/>
              <a:gd name="connsiteY1256" fmla="*/ 2191635 h 6857947"/>
              <a:gd name="connsiteX1257" fmla="*/ 3745778 w 12190384"/>
              <a:gd name="connsiteY1257" fmla="*/ 2196282 h 6857947"/>
              <a:gd name="connsiteX1258" fmla="*/ 3756826 w 12190384"/>
              <a:gd name="connsiteY1258" fmla="*/ 2215251 h 6857947"/>
              <a:gd name="connsiteX1259" fmla="*/ 3749892 w 12190384"/>
              <a:gd name="connsiteY1259" fmla="*/ 2243903 h 6857947"/>
              <a:gd name="connsiteX1260" fmla="*/ 3749892 w 12190384"/>
              <a:gd name="connsiteY1260" fmla="*/ 2243902 h 6857947"/>
              <a:gd name="connsiteX1261" fmla="*/ 3744710 w 12190384"/>
              <a:gd name="connsiteY1261" fmla="*/ 2240627 h 6857947"/>
              <a:gd name="connsiteX1262" fmla="*/ 3749892 w 12190384"/>
              <a:gd name="connsiteY1262" fmla="*/ 2246572 h 6857947"/>
              <a:gd name="connsiteX1263" fmla="*/ 3749892 w 12190384"/>
              <a:gd name="connsiteY1263" fmla="*/ 2243903 h 6857947"/>
              <a:gd name="connsiteX1264" fmla="*/ 3762008 w 12190384"/>
              <a:gd name="connsiteY1264" fmla="*/ 2251600 h 6857947"/>
              <a:gd name="connsiteX1265" fmla="*/ 3774883 w 12190384"/>
              <a:gd name="connsiteY1265" fmla="*/ 2204509 h 6857947"/>
              <a:gd name="connsiteX1266" fmla="*/ 3778541 w 12190384"/>
              <a:gd name="connsiteY1266" fmla="*/ 2180741 h 6857947"/>
              <a:gd name="connsiteX1267" fmla="*/ 3767246 w 12190384"/>
              <a:gd name="connsiteY1267" fmla="*/ 2174385 h 6857947"/>
              <a:gd name="connsiteX1268" fmla="*/ 2386525 w 12190384"/>
              <a:gd name="connsiteY1268" fmla="*/ 2152532 h 6857947"/>
              <a:gd name="connsiteX1269" fmla="*/ 2377460 w 12190384"/>
              <a:gd name="connsiteY1269" fmla="*/ 2154215 h 6857947"/>
              <a:gd name="connsiteX1270" fmla="*/ 2378364 w 12190384"/>
              <a:gd name="connsiteY1270" fmla="*/ 2159087 h 6857947"/>
              <a:gd name="connsiteX1271" fmla="*/ 2387429 w 12190384"/>
              <a:gd name="connsiteY1271" fmla="*/ 2157402 h 6857947"/>
              <a:gd name="connsiteX1272" fmla="*/ 2386525 w 12190384"/>
              <a:gd name="connsiteY1272" fmla="*/ 2152532 h 6857947"/>
              <a:gd name="connsiteX1273" fmla="*/ 2090857 w 12190384"/>
              <a:gd name="connsiteY1273" fmla="*/ 2142448 h 6857947"/>
              <a:gd name="connsiteX1274" fmla="*/ 2087860 w 12190384"/>
              <a:gd name="connsiteY1274" fmla="*/ 2143005 h 6857947"/>
              <a:gd name="connsiteX1275" fmla="*/ 2090544 w 12190384"/>
              <a:gd name="connsiteY1275" fmla="*/ 2157468 h 6857947"/>
              <a:gd name="connsiteX1276" fmla="*/ 2093541 w 12190384"/>
              <a:gd name="connsiteY1276" fmla="*/ 2156910 h 6857947"/>
              <a:gd name="connsiteX1277" fmla="*/ 2090857 w 12190384"/>
              <a:gd name="connsiteY1277" fmla="*/ 2142448 h 6857947"/>
              <a:gd name="connsiteX1278" fmla="*/ 3764870 w 12190384"/>
              <a:gd name="connsiteY1278" fmla="*/ 2116506 h 6857947"/>
              <a:gd name="connsiteX1279" fmla="*/ 3761873 w 12190384"/>
              <a:gd name="connsiteY1279" fmla="*/ 2117063 h 6857947"/>
              <a:gd name="connsiteX1280" fmla="*/ 3764558 w 12190384"/>
              <a:gd name="connsiteY1280" fmla="*/ 2131513 h 6857947"/>
              <a:gd name="connsiteX1281" fmla="*/ 3767556 w 12190384"/>
              <a:gd name="connsiteY1281" fmla="*/ 2130955 h 6857947"/>
              <a:gd name="connsiteX1282" fmla="*/ 3764870 w 12190384"/>
              <a:gd name="connsiteY1282" fmla="*/ 2116506 h 6857947"/>
              <a:gd name="connsiteX1283" fmla="*/ 2285071 w 12190384"/>
              <a:gd name="connsiteY1283" fmla="*/ 2111390 h 6857947"/>
              <a:gd name="connsiteX1284" fmla="*/ 2276007 w 12190384"/>
              <a:gd name="connsiteY1284" fmla="*/ 2113072 h 6857947"/>
              <a:gd name="connsiteX1285" fmla="*/ 2276911 w 12190384"/>
              <a:gd name="connsiteY1285" fmla="*/ 2117940 h 6857947"/>
              <a:gd name="connsiteX1286" fmla="*/ 2285975 w 12190384"/>
              <a:gd name="connsiteY1286" fmla="*/ 2116256 h 6857947"/>
              <a:gd name="connsiteX1287" fmla="*/ 2285071 w 12190384"/>
              <a:gd name="connsiteY1287" fmla="*/ 2111390 h 6857947"/>
              <a:gd name="connsiteX1288" fmla="*/ 3747892 w 12190384"/>
              <a:gd name="connsiteY1288" fmla="*/ 2109625 h 6857947"/>
              <a:gd name="connsiteX1289" fmla="*/ 3738828 w 12190384"/>
              <a:gd name="connsiteY1289" fmla="*/ 2111305 h 6857947"/>
              <a:gd name="connsiteX1290" fmla="*/ 3739717 w 12190384"/>
              <a:gd name="connsiteY1290" fmla="*/ 2116096 h 6857947"/>
              <a:gd name="connsiteX1291" fmla="*/ 3748781 w 12190384"/>
              <a:gd name="connsiteY1291" fmla="*/ 2114414 h 6857947"/>
              <a:gd name="connsiteX1292" fmla="*/ 3747892 w 12190384"/>
              <a:gd name="connsiteY1292" fmla="*/ 2109625 h 6857947"/>
              <a:gd name="connsiteX1293" fmla="*/ 2442140 w 12190384"/>
              <a:gd name="connsiteY1293" fmla="*/ 2097217 h 6857947"/>
              <a:gd name="connsiteX1294" fmla="*/ 2433075 w 12190384"/>
              <a:gd name="connsiteY1294" fmla="*/ 2098906 h 6857947"/>
              <a:gd name="connsiteX1295" fmla="*/ 2433968 w 12190384"/>
              <a:gd name="connsiteY1295" fmla="*/ 2103700 h 6857947"/>
              <a:gd name="connsiteX1296" fmla="*/ 2443032 w 12190384"/>
              <a:gd name="connsiteY1296" fmla="*/ 2102009 h 6857947"/>
              <a:gd name="connsiteX1297" fmla="*/ 2442140 w 12190384"/>
              <a:gd name="connsiteY1297" fmla="*/ 2097217 h 6857947"/>
              <a:gd name="connsiteX1298" fmla="*/ 3754298 w 12190384"/>
              <a:gd name="connsiteY1298" fmla="*/ 2092946 h 6857947"/>
              <a:gd name="connsiteX1299" fmla="*/ 3753536 w 12190384"/>
              <a:gd name="connsiteY1299" fmla="*/ 2093555 h 6857947"/>
              <a:gd name="connsiteX1300" fmla="*/ 3755060 w 12190384"/>
              <a:gd name="connsiteY1300" fmla="*/ 2095003 h 6857947"/>
              <a:gd name="connsiteX1301" fmla="*/ 3754680 w 12190384"/>
              <a:gd name="connsiteY1301" fmla="*/ 2094241 h 6857947"/>
              <a:gd name="connsiteX1302" fmla="*/ 3754298 w 12190384"/>
              <a:gd name="connsiteY1302" fmla="*/ 2092946 h 6857947"/>
              <a:gd name="connsiteX1303" fmla="*/ 3730380 w 12190384"/>
              <a:gd name="connsiteY1303" fmla="*/ 2077406 h 6857947"/>
              <a:gd name="connsiteX1304" fmla="*/ 3716209 w 12190384"/>
              <a:gd name="connsiteY1304" fmla="*/ 2085483 h 6857947"/>
              <a:gd name="connsiteX1305" fmla="*/ 3718113 w 12190384"/>
              <a:gd name="connsiteY1305" fmla="*/ 2092493 h 6857947"/>
              <a:gd name="connsiteX1306" fmla="*/ 3733122 w 12190384"/>
              <a:gd name="connsiteY1306" fmla="*/ 2089674 h 6857947"/>
              <a:gd name="connsiteX1307" fmla="*/ 3730380 w 12190384"/>
              <a:gd name="connsiteY1307" fmla="*/ 2077406 h 6857947"/>
              <a:gd name="connsiteX1308" fmla="*/ 3863150 w 12190384"/>
              <a:gd name="connsiteY1308" fmla="*/ 2073085 h 6857947"/>
              <a:gd name="connsiteX1309" fmla="*/ 3864065 w 12190384"/>
              <a:gd name="connsiteY1309" fmla="*/ 2077962 h 6857947"/>
              <a:gd name="connsiteX1310" fmla="*/ 3854995 w 12190384"/>
              <a:gd name="connsiteY1310" fmla="*/ 2079639 h 6857947"/>
              <a:gd name="connsiteX1311" fmla="*/ 3854081 w 12190384"/>
              <a:gd name="connsiteY1311" fmla="*/ 2074762 h 6857947"/>
              <a:gd name="connsiteX1312" fmla="*/ 3863150 w 12190384"/>
              <a:gd name="connsiteY1312" fmla="*/ 2073085 h 6857947"/>
              <a:gd name="connsiteX1313" fmla="*/ 2322434 w 12190384"/>
              <a:gd name="connsiteY1313" fmla="*/ 2059537 h 6857947"/>
              <a:gd name="connsiteX1314" fmla="*/ 2313368 w 12190384"/>
              <a:gd name="connsiteY1314" fmla="*/ 2061217 h 6857947"/>
              <a:gd name="connsiteX1315" fmla="*/ 2314256 w 12190384"/>
              <a:gd name="connsiteY1315" fmla="*/ 2066012 h 6857947"/>
              <a:gd name="connsiteX1316" fmla="*/ 2323323 w 12190384"/>
              <a:gd name="connsiteY1316" fmla="*/ 2064332 h 6857947"/>
              <a:gd name="connsiteX1317" fmla="*/ 2322434 w 12190384"/>
              <a:gd name="connsiteY1317" fmla="*/ 2059537 h 6857947"/>
              <a:gd name="connsiteX1318" fmla="*/ 3728048 w 12190384"/>
              <a:gd name="connsiteY1318" fmla="*/ 2053308 h 6857947"/>
              <a:gd name="connsiteX1319" fmla="*/ 3718984 w 12190384"/>
              <a:gd name="connsiteY1319" fmla="*/ 2054991 h 6857947"/>
              <a:gd name="connsiteX1320" fmla="*/ 3719872 w 12190384"/>
              <a:gd name="connsiteY1320" fmla="*/ 2059786 h 6857947"/>
              <a:gd name="connsiteX1321" fmla="*/ 3728938 w 12190384"/>
              <a:gd name="connsiteY1321" fmla="*/ 2058103 h 6857947"/>
              <a:gd name="connsiteX1322" fmla="*/ 3728048 w 12190384"/>
              <a:gd name="connsiteY1322" fmla="*/ 2053308 h 6857947"/>
              <a:gd name="connsiteX1323" fmla="*/ 2367789 w 12190384"/>
              <a:gd name="connsiteY1323" fmla="*/ 2051073 h 6857947"/>
              <a:gd name="connsiteX1324" fmla="*/ 2358724 w 12190384"/>
              <a:gd name="connsiteY1324" fmla="*/ 2052756 h 6857947"/>
              <a:gd name="connsiteX1325" fmla="*/ 2359613 w 12190384"/>
              <a:gd name="connsiteY1325" fmla="*/ 2057551 h 6857947"/>
              <a:gd name="connsiteX1326" fmla="*/ 2368679 w 12190384"/>
              <a:gd name="connsiteY1326" fmla="*/ 2055868 h 6857947"/>
              <a:gd name="connsiteX1327" fmla="*/ 2367789 w 12190384"/>
              <a:gd name="connsiteY1327" fmla="*/ 2051073 h 6857947"/>
              <a:gd name="connsiteX1328" fmla="*/ 2150454 w 12190384"/>
              <a:gd name="connsiteY1328" fmla="*/ 2012787 h 6857947"/>
              <a:gd name="connsiteX1329" fmla="*/ 2148702 w 12190384"/>
              <a:gd name="connsiteY1329" fmla="*/ 2028027 h 6857947"/>
              <a:gd name="connsiteX1330" fmla="*/ 2146415 w 12190384"/>
              <a:gd name="connsiteY1330" fmla="*/ 2025513 h 6857947"/>
              <a:gd name="connsiteX1331" fmla="*/ 2140929 w 12190384"/>
              <a:gd name="connsiteY1331" fmla="*/ 2037019 h 6857947"/>
              <a:gd name="connsiteX1332" fmla="*/ 2144662 w 12190384"/>
              <a:gd name="connsiteY1332" fmla="*/ 2041057 h 6857947"/>
              <a:gd name="connsiteX1333" fmla="*/ 2146339 w 12190384"/>
              <a:gd name="connsiteY1333" fmla="*/ 2025817 h 6857947"/>
              <a:gd name="connsiteX1334" fmla="*/ 2148625 w 12190384"/>
              <a:gd name="connsiteY1334" fmla="*/ 2028332 h 6857947"/>
              <a:gd name="connsiteX1335" fmla="*/ 2154186 w 12190384"/>
              <a:gd name="connsiteY1335" fmla="*/ 2016826 h 6857947"/>
              <a:gd name="connsiteX1336" fmla="*/ 2150454 w 12190384"/>
              <a:gd name="connsiteY1336" fmla="*/ 2012787 h 6857947"/>
              <a:gd name="connsiteX1337" fmla="*/ 2460035 w 12190384"/>
              <a:gd name="connsiteY1337" fmla="*/ 1997307 h 6857947"/>
              <a:gd name="connsiteX1338" fmla="*/ 2454549 w 12190384"/>
              <a:gd name="connsiteY1338" fmla="*/ 2008813 h 6857947"/>
              <a:gd name="connsiteX1339" fmla="*/ 2458283 w 12190384"/>
              <a:gd name="connsiteY1339" fmla="*/ 2012852 h 6857947"/>
              <a:gd name="connsiteX1340" fmla="*/ 2461178 w 12190384"/>
              <a:gd name="connsiteY1340" fmla="*/ 1998679 h 6857947"/>
              <a:gd name="connsiteX1341" fmla="*/ 2461255 w 12190384"/>
              <a:gd name="connsiteY1341" fmla="*/ 1998604 h 6857947"/>
              <a:gd name="connsiteX1342" fmla="*/ 2462320 w 12190384"/>
              <a:gd name="connsiteY1342" fmla="*/ 1999822 h 6857947"/>
              <a:gd name="connsiteX1343" fmla="*/ 2461863 w 12190384"/>
              <a:gd name="connsiteY1343" fmla="*/ 1998069 h 6857947"/>
              <a:gd name="connsiteX1344" fmla="*/ 2461253 w 12190384"/>
              <a:gd name="connsiteY1344" fmla="*/ 1998602 h 6857947"/>
              <a:gd name="connsiteX1345" fmla="*/ 2460035 w 12190384"/>
              <a:gd name="connsiteY1345" fmla="*/ 1997307 h 6857947"/>
              <a:gd name="connsiteX1346" fmla="*/ 3837934 w 12190384"/>
              <a:gd name="connsiteY1346" fmla="*/ 1988038 h 6857947"/>
              <a:gd name="connsiteX1347" fmla="*/ 3828868 w 12190384"/>
              <a:gd name="connsiteY1347" fmla="*/ 1989718 h 6857947"/>
              <a:gd name="connsiteX1348" fmla="*/ 3829756 w 12190384"/>
              <a:gd name="connsiteY1348" fmla="*/ 1994512 h 6857947"/>
              <a:gd name="connsiteX1349" fmla="*/ 3838824 w 12190384"/>
              <a:gd name="connsiteY1349" fmla="*/ 1992833 h 6857947"/>
              <a:gd name="connsiteX1350" fmla="*/ 3837934 w 12190384"/>
              <a:gd name="connsiteY1350" fmla="*/ 1988038 h 6857947"/>
              <a:gd name="connsiteX1351" fmla="*/ 3738466 w 12190384"/>
              <a:gd name="connsiteY1351" fmla="*/ 1974239 h 6857947"/>
              <a:gd name="connsiteX1352" fmla="*/ 3754389 w 12190384"/>
              <a:gd name="connsiteY1352" fmla="*/ 2092957 h 6857947"/>
              <a:gd name="connsiteX1353" fmla="*/ 3774809 w 12190384"/>
              <a:gd name="connsiteY1353" fmla="*/ 2076498 h 6857947"/>
              <a:gd name="connsiteX1354" fmla="*/ 3751038 w 12190384"/>
              <a:gd name="connsiteY1354" fmla="*/ 2041370 h 6857947"/>
              <a:gd name="connsiteX1355" fmla="*/ 3769171 w 12190384"/>
              <a:gd name="connsiteY1355" fmla="*/ 1995346 h 6857947"/>
              <a:gd name="connsiteX1356" fmla="*/ 3738466 w 12190384"/>
              <a:gd name="connsiteY1356" fmla="*/ 1974239 h 6857947"/>
              <a:gd name="connsiteX1357" fmla="*/ 3738996 w 12190384"/>
              <a:gd name="connsiteY1357" fmla="*/ 1971038 h 6857947"/>
              <a:gd name="connsiteX1358" fmla="*/ 3736558 w 12190384"/>
              <a:gd name="connsiteY1358" fmla="*/ 1973019 h 6857947"/>
              <a:gd name="connsiteX1359" fmla="*/ 3738464 w 12190384"/>
              <a:gd name="connsiteY1359" fmla="*/ 1974238 h 6857947"/>
              <a:gd name="connsiteX1360" fmla="*/ 3738920 w 12190384"/>
              <a:gd name="connsiteY1360" fmla="*/ 1973400 h 6857947"/>
              <a:gd name="connsiteX1361" fmla="*/ 3738996 w 12190384"/>
              <a:gd name="connsiteY1361" fmla="*/ 1971038 h 6857947"/>
              <a:gd name="connsiteX1362" fmla="*/ 2294505 w 12190384"/>
              <a:gd name="connsiteY1362" fmla="*/ 1959801 h 6857947"/>
              <a:gd name="connsiteX1363" fmla="*/ 2285440 w 12190384"/>
              <a:gd name="connsiteY1363" fmla="*/ 1961486 h 6857947"/>
              <a:gd name="connsiteX1364" fmla="*/ 2286345 w 12190384"/>
              <a:gd name="connsiteY1364" fmla="*/ 1966356 h 6857947"/>
              <a:gd name="connsiteX1365" fmla="*/ 2295410 w 12190384"/>
              <a:gd name="connsiteY1365" fmla="*/ 1964671 h 6857947"/>
              <a:gd name="connsiteX1366" fmla="*/ 2294505 w 12190384"/>
              <a:gd name="connsiteY1366" fmla="*/ 1959801 h 6857947"/>
              <a:gd name="connsiteX1367" fmla="*/ 2377970 w 12190384"/>
              <a:gd name="connsiteY1367" fmla="*/ 1954333 h 6857947"/>
              <a:gd name="connsiteX1368" fmla="*/ 2377360 w 12190384"/>
              <a:gd name="connsiteY1368" fmla="*/ 1955857 h 6857947"/>
              <a:gd name="connsiteX1369" fmla="*/ 2378351 w 12190384"/>
              <a:gd name="connsiteY1369" fmla="*/ 1955323 h 6857947"/>
              <a:gd name="connsiteX1370" fmla="*/ 2377970 w 12190384"/>
              <a:gd name="connsiteY1370" fmla="*/ 1954333 h 6857947"/>
              <a:gd name="connsiteX1371" fmla="*/ 2686032 w 12190384"/>
              <a:gd name="connsiteY1371" fmla="*/ 1947132 h 6857947"/>
              <a:gd name="connsiteX1372" fmla="*/ 2676965 w 12190384"/>
              <a:gd name="connsiteY1372" fmla="*/ 1948813 h 6857947"/>
              <a:gd name="connsiteX1373" fmla="*/ 2677853 w 12190384"/>
              <a:gd name="connsiteY1373" fmla="*/ 1953608 h 6857947"/>
              <a:gd name="connsiteX1374" fmla="*/ 2686922 w 12190384"/>
              <a:gd name="connsiteY1374" fmla="*/ 1951927 h 6857947"/>
              <a:gd name="connsiteX1375" fmla="*/ 2686032 w 12190384"/>
              <a:gd name="connsiteY1375" fmla="*/ 1947132 h 6857947"/>
              <a:gd name="connsiteX1376" fmla="*/ 2370044 w 12190384"/>
              <a:gd name="connsiteY1376" fmla="*/ 1942064 h 6857947"/>
              <a:gd name="connsiteX1377" fmla="*/ 2367987 w 12190384"/>
              <a:gd name="connsiteY1377" fmla="*/ 1947169 h 6857947"/>
              <a:gd name="connsiteX1378" fmla="*/ 2377817 w 12190384"/>
              <a:gd name="connsiteY1378" fmla="*/ 1954256 h 6857947"/>
              <a:gd name="connsiteX1379" fmla="*/ 2377893 w 12190384"/>
              <a:gd name="connsiteY1379" fmla="*/ 1954408 h 6857947"/>
              <a:gd name="connsiteX1380" fmla="*/ 2378503 w 12190384"/>
              <a:gd name="connsiteY1380" fmla="*/ 1952808 h 6857947"/>
              <a:gd name="connsiteX1381" fmla="*/ 2370044 w 12190384"/>
              <a:gd name="connsiteY1381" fmla="*/ 1942064 h 6857947"/>
              <a:gd name="connsiteX1382" fmla="*/ 2393283 w 12190384"/>
              <a:gd name="connsiteY1382" fmla="*/ 1936653 h 6857947"/>
              <a:gd name="connsiteX1383" fmla="*/ 2392750 w 12190384"/>
              <a:gd name="connsiteY1383" fmla="*/ 1938025 h 6857947"/>
              <a:gd name="connsiteX1384" fmla="*/ 2393360 w 12190384"/>
              <a:gd name="connsiteY1384" fmla="*/ 1937872 h 6857947"/>
              <a:gd name="connsiteX1385" fmla="*/ 2393283 w 12190384"/>
              <a:gd name="connsiteY1385" fmla="*/ 1936653 h 6857947"/>
              <a:gd name="connsiteX1386" fmla="*/ 2385510 w 12190384"/>
              <a:gd name="connsiteY1386" fmla="*/ 1924155 h 6857947"/>
              <a:gd name="connsiteX1387" fmla="*/ 2383529 w 12190384"/>
              <a:gd name="connsiteY1387" fmla="*/ 1929260 h 6857947"/>
              <a:gd name="connsiteX1388" fmla="*/ 2393359 w 12190384"/>
              <a:gd name="connsiteY1388" fmla="*/ 1936347 h 6857947"/>
              <a:gd name="connsiteX1389" fmla="*/ 2393359 w 12190384"/>
              <a:gd name="connsiteY1389" fmla="*/ 1936652 h 6857947"/>
              <a:gd name="connsiteX1390" fmla="*/ 2394045 w 12190384"/>
              <a:gd name="connsiteY1390" fmla="*/ 1934823 h 6857947"/>
              <a:gd name="connsiteX1391" fmla="*/ 2385510 w 12190384"/>
              <a:gd name="connsiteY1391" fmla="*/ 1924155 h 6857947"/>
              <a:gd name="connsiteX1392" fmla="*/ 2454090 w 12190384"/>
              <a:gd name="connsiteY1392" fmla="*/ 1910058 h 6857947"/>
              <a:gd name="connsiteX1393" fmla="*/ 2435954 w 12190384"/>
              <a:gd name="connsiteY1393" fmla="*/ 1913411 h 6857947"/>
              <a:gd name="connsiteX1394" fmla="*/ 2441364 w 12190384"/>
              <a:gd name="connsiteY1394" fmla="*/ 1942367 h 6857947"/>
              <a:gd name="connsiteX1395" fmla="*/ 2456757 w 12190384"/>
              <a:gd name="connsiteY1395" fmla="*/ 1924536 h 6857947"/>
              <a:gd name="connsiteX1396" fmla="*/ 2454090 w 12190384"/>
              <a:gd name="connsiteY1396" fmla="*/ 1910058 h 6857947"/>
              <a:gd name="connsiteX1397" fmla="*/ 2276554 w 12190384"/>
              <a:gd name="connsiteY1397" fmla="*/ 1884461 h 6857947"/>
              <a:gd name="connsiteX1398" fmla="*/ 2274801 w 12190384"/>
              <a:gd name="connsiteY1398" fmla="*/ 1899777 h 6857947"/>
              <a:gd name="connsiteX1399" fmla="*/ 2272515 w 12190384"/>
              <a:gd name="connsiteY1399" fmla="*/ 1897263 h 6857947"/>
              <a:gd name="connsiteX1400" fmla="*/ 2267029 w 12190384"/>
              <a:gd name="connsiteY1400" fmla="*/ 1908769 h 6857947"/>
              <a:gd name="connsiteX1401" fmla="*/ 2270763 w 12190384"/>
              <a:gd name="connsiteY1401" fmla="*/ 1912807 h 6857947"/>
              <a:gd name="connsiteX1402" fmla="*/ 2272515 w 12190384"/>
              <a:gd name="connsiteY1402" fmla="*/ 1897491 h 6857947"/>
              <a:gd name="connsiteX1403" fmla="*/ 2274801 w 12190384"/>
              <a:gd name="connsiteY1403" fmla="*/ 1900006 h 6857947"/>
              <a:gd name="connsiteX1404" fmla="*/ 2280288 w 12190384"/>
              <a:gd name="connsiteY1404" fmla="*/ 1888500 h 6857947"/>
              <a:gd name="connsiteX1405" fmla="*/ 2276554 w 12190384"/>
              <a:gd name="connsiteY1405" fmla="*/ 1884461 h 6857947"/>
              <a:gd name="connsiteX1406" fmla="*/ 3746768 w 12190384"/>
              <a:gd name="connsiteY1406" fmla="*/ 1881580 h 6857947"/>
              <a:gd name="connsiteX1407" fmla="*/ 3738998 w 12190384"/>
              <a:gd name="connsiteY1407" fmla="*/ 1971038 h 6857947"/>
              <a:gd name="connsiteX1408" fmla="*/ 3771683 w 12190384"/>
              <a:gd name="connsiteY1408" fmla="*/ 1944977 h 6857947"/>
              <a:gd name="connsiteX1409" fmla="*/ 3775569 w 12190384"/>
              <a:gd name="connsiteY1409" fmla="*/ 1899487 h 6857947"/>
              <a:gd name="connsiteX1410" fmla="*/ 3746768 w 12190384"/>
              <a:gd name="connsiteY1410" fmla="*/ 1881580 h 6857947"/>
              <a:gd name="connsiteX1411" fmla="*/ 3832894 w 12190384"/>
              <a:gd name="connsiteY1411" fmla="*/ 1866206 h 6857947"/>
              <a:gd name="connsiteX1412" fmla="*/ 3840439 w 12190384"/>
              <a:gd name="connsiteY1412" fmla="*/ 1906974 h 6857947"/>
              <a:gd name="connsiteX1413" fmla="*/ 3832894 w 12190384"/>
              <a:gd name="connsiteY1413" fmla="*/ 1866206 h 6857947"/>
              <a:gd name="connsiteX1414" fmla="*/ 3837468 w 12190384"/>
              <a:gd name="connsiteY1414" fmla="*/ 1850661 h 6857947"/>
              <a:gd name="connsiteX1415" fmla="*/ 3842726 w 12190384"/>
              <a:gd name="connsiteY1415" fmla="*/ 1862091 h 6857947"/>
              <a:gd name="connsiteX1416" fmla="*/ 3833657 w 12190384"/>
              <a:gd name="connsiteY1416" fmla="*/ 1863768 h 6857947"/>
              <a:gd name="connsiteX1417" fmla="*/ 3837468 w 12190384"/>
              <a:gd name="connsiteY1417" fmla="*/ 1850661 h 6857947"/>
              <a:gd name="connsiteX1418" fmla="*/ 2461250 w 12190384"/>
              <a:gd name="connsiteY1418" fmla="*/ 1850210 h 6857947"/>
              <a:gd name="connsiteX1419" fmla="*/ 2439077 w 12190384"/>
              <a:gd name="connsiteY1419" fmla="*/ 1882367 h 6857947"/>
              <a:gd name="connsiteX1420" fmla="*/ 2454163 w 12190384"/>
              <a:gd name="connsiteY1420" fmla="*/ 1910105 h 6857947"/>
              <a:gd name="connsiteX1421" fmla="*/ 2463536 w 12190384"/>
              <a:gd name="connsiteY1421" fmla="*/ 1918409 h 6857947"/>
              <a:gd name="connsiteX1422" fmla="*/ 2456906 w 12190384"/>
              <a:gd name="connsiteY1422" fmla="*/ 1924582 h 6857947"/>
              <a:gd name="connsiteX1423" fmla="*/ 2473975 w 12190384"/>
              <a:gd name="connsiteY1423" fmla="*/ 1957042 h 6857947"/>
              <a:gd name="connsiteX1424" fmla="*/ 2471842 w 12190384"/>
              <a:gd name="connsiteY1424" fmla="*/ 1965805 h 6857947"/>
              <a:gd name="connsiteX1425" fmla="*/ 2441514 w 12190384"/>
              <a:gd name="connsiteY1425" fmla="*/ 1942489 h 6857947"/>
              <a:gd name="connsiteX1426" fmla="*/ 2393586 w 12190384"/>
              <a:gd name="connsiteY1426" fmla="*/ 1937917 h 6857947"/>
              <a:gd name="connsiteX1427" fmla="*/ 2378499 w 12190384"/>
              <a:gd name="connsiteY1427" fmla="*/ 1955442 h 6857947"/>
              <a:gd name="connsiteX1428" fmla="*/ 2367754 w 12190384"/>
              <a:gd name="connsiteY1428" fmla="*/ 2004361 h 6857947"/>
              <a:gd name="connsiteX1429" fmla="*/ 2379108 w 12190384"/>
              <a:gd name="connsiteY1429" fmla="*/ 2013429 h 6857947"/>
              <a:gd name="connsiteX1430" fmla="*/ 2378575 w 12190384"/>
              <a:gd name="connsiteY1430" fmla="*/ 2012818 h 6857947"/>
              <a:gd name="connsiteX1431" fmla="*/ 2382690 w 12190384"/>
              <a:gd name="connsiteY1431" fmla="*/ 1999789 h 6857947"/>
              <a:gd name="connsiteX1432" fmla="*/ 2386423 w 12190384"/>
              <a:gd name="connsiteY1432" fmla="*/ 2003828 h 6857947"/>
              <a:gd name="connsiteX1433" fmla="*/ 2380861 w 12190384"/>
              <a:gd name="connsiteY1433" fmla="*/ 2015257 h 6857947"/>
              <a:gd name="connsiteX1434" fmla="*/ 2379718 w 12190384"/>
              <a:gd name="connsiteY1434" fmla="*/ 2014038 h 6857947"/>
              <a:gd name="connsiteX1435" fmla="*/ 2375374 w 12190384"/>
              <a:gd name="connsiteY1435" fmla="*/ 2039793 h 6857947"/>
              <a:gd name="connsiteX1436" fmla="*/ 2403797 w 12190384"/>
              <a:gd name="connsiteY1436" fmla="*/ 2061814 h 6857947"/>
              <a:gd name="connsiteX1437" fmla="*/ 2422084 w 12190384"/>
              <a:gd name="connsiteY1437" fmla="*/ 2003828 h 6857947"/>
              <a:gd name="connsiteX1438" fmla="*/ 2403340 w 12190384"/>
              <a:gd name="connsiteY1438" fmla="*/ 1956967 h 6857947"/>
              <a:gd name="connsiteX1439" fmla="*/ 2456602 w 12190384"/>
              <a:gd name="connsiteY1439" fmla="*/ 1973654 h 6857947"/>
              <a:gd name="connsiteX1440" fmla="*/ 2462012 w 12190384"/>
              <a:gd name="connsiteY1440" fmla="*/ 1998113 h 6857947"/>
              <a:gd name="connsiteX1441" fmla="*/ 2502016 w 12190384"/>
              <a:gd name="connsiteY1441" fmla="*/ 1909190 h 6857947"/>
              <a:gd name="connsiteX1442" fmla="*/ 2457364 w 12190384"/>
              <a:gd name="connsiteY1442" fmla="*/ 1885187 h 6857947"/>
              <a:gd name="connsiteX1443" fmla="*/ 2461250 w 12190384"/>
              <a:gd name="connsiteY1443" fmla="*/ 1850210 h 6857947"/>
              <a:gd name="connsiteX1444" fmla="*/ 3749970 w 12190384"/>
              <a:gd name="connsiteY1444" fmla="*/ 1832734 h 6857947"/>
              <a:gd name="connsiteX1445" fmla="*/ 3733358 w 12190384"/>
              <a:gd name="connsiteY1445" fmla="*/ 1841345 h 6857947"/>
              <a:gd name="connsiteX1446" fmla="*/ 3763073 w 12190384"/>
              <a:gd name="connsiteY1446" fmla="*/ 1872815 h 6857947"/>
              <a:gd name="connsiteX1447" fmla="*/ 3749970 w 12190384"/>
              <a:gd name="connsiteY1447" fmla="*/ 1832734 h 6857947"/>
              <a:gd name="connsiteX1448" fmla="*/ 2964555 w 12190384"/>
              <a:gd name="connsiteY1448" fmla="*/ 1830097 h 6857947"/>
              <a:gd name="connsiteX1449" fmla="*/ 2963871 w 12190384"/>
              <a:gd name="connsiteY1449" fmla="*/ 1831850 h 6857947"/>
              <a:gd name="connsiteX1450" fmla="*/ 2972402 w 12190384"/>
              <a:gd name="connsiteY1450" fmla="*/ 1842442 h 6857947"/>
              <a:gd name="connsiteX1451" fmla="*/ 2974387 w 12190384"/>
              <a:gd name="connsiteY1451" fmla="*/ 1837336 h 6857947"/>
              <a:gd name="connsiteX1452" fmla="*/ 2964555 w 12190384"/>
              <a:gd name="connsiteY1452" fmla="*/ 1830326 h 6857947"/>
              <a:gd name="connsiteX1453" fmla="*/ 2964555 w 12190384"/>
              <a:gd name="connsiteY1453" fmla="*/ 1830097 h 6857947"/>
              <a:gd name="connsiteX1454" fmla="*/ 2965089 w 12190384"/>
              <a:gd name="connsiteY1454" fmla="*/ 1828650 h 6857947"/>
              <a:gd name="connsiteX1455" fmla="*/ 2964479 w 12190384"/>
              <a:gd name="connsiteY1455" fmla="*/ 1828879 h 6857947"/>
              <a:gd name="connsiteX1456" fmla="*/ 2964479 w 12190384"/>
              <a:gd name="connsiteY1456" fmla="*/ 1830098 h 6857947"/>
              <a:gd name="connsiteX1457" fmla="*/ 2965089 w 12190384"/>
              <a:gd name="connsiteY1457" fmla="*/ 1828650 h 6857947"/>
              <a:gd name="connsiteX1458" fmla="*/ 2651570 w 12190384"/>
              <a:gd name="connsiteY1458" fmla="*/ 1828541 h 6857947"/>
              <a:gd name="connsiteX1459" fmla="*/ 2648573 w 12190384"/>
              <a:gd name="connsiteY1459" fmla="*/ 1829098 h 6857947"/>
              <a:gd name="connsiteX1460" fmla="*/ 2651273 w 12190384"/>
              <a:gd name="connsiteY1460" fmla="*/ 1843632 h 6857947"/>
              <a:gd name="connsiteX1461" fmla="*/ 2654270 w 12190384"/>
              <a:gd name="connsiteY1461" fmla="*/ 1843076 h 6857947"/>
              <a:gd name="connsiteX1462" fmla="*/ 2651570 w 12190384"/>
              <a:gd name="connsiteY1462" fmla="*/ 1828541 h 6857947"/>
              <a:gd name="connsiteX1463" fmla="*/ 3824282 w 12190384"/>
              <a:gd name="connsiteY1463" fmla="*/ 1823076 h 6857947"/>
              <a:gd name="connsiteX1464" fmla="*/ 3826264 w 12190384"/>
              <a:gd name="connsiteY1464" fmla="*/ 1829858 h 6857947"/>
              <a:gd name="connsiteX1465" fmla="*/ 3812546 w 12190384"/>
              <a:gd name="connsiteY1465" fmla="*/ 1838240 h 6857947"/>
              <a:gd name="connsiteX1466" fmla="*/ 3809270 w 12190384"/>
              <a:gd name="connsiteY1466" fmla="*/ 1825895 h 6857947"/>
              <a:gd name="connsiteX1467" fmla="*/ 3824282 w 12190384"/>
              <a:gd name="connsiteY1467" fmla="*/ 1823076 h 6857947"/>
              <a:gd name="connsiteX1468" fmla="*/ 2407084 w 12190384"/>
              <a:gd name="connsiteY1468" fmla="*/ 1817710 h 6857947"/>
              <a:gd name="connsiteX1469" fmla="*/ 2363421 w 12190384"/>
              <a:gd name="connsiteY1469" fmla="*/ 1825786 h 6857947"/>
              <a:gd name="connsiteX1470" fmla="*/ 2377366 w 12190384"/>
              <a:gd name="connsiteY1470" fmla="*/ 1895663 h 6857947"/>
              <a:gd name="connsiteX1471" fmla="*/ 2375080 w 12190384"/>
              <a:gd name="connsiteY1471" fmla="*/ 1893148 h 6857947"/>
              <a:gd name="connsiteX1472" fmla="*/ 2369517 w 12190384"/>
              <a:gd name="connsiteY1472" fmla="*/ 1904654 h 6857947"/>
              <a:gd name="connsiteX1473" fmla="*/ 2373251 w 12190384"/>
              <a:gd name="connsiteY1473" fmla="*/ 1908693 h 6857947"/>
              <a:gd name="connsiteX1474" fmla="*/ 2378051 w 12190384"/>
              <a:gd name="connsiteY1474" fmla="*/ 1904730 h 6857947"/>
              <a:gd name="connsiteX1475" fmla="*/ 2385519 w 12190384"/>
              <a:gd name="connsiteY1475" fmla="*/ 1859849 h 6857947"/>
              <a:gd name="connsiteX1476" fmla="*/ 2403959 w 12190384"/>
              <a:gd name="connsiteY1476" fmla="*/ 1856420 h 6857947"/>
              <a:gd name="connsiteX1477" fmla="*/ 2407084 w 12190384"/>
              <a:gd name="connsiteY1477" fmla="*/ 1817710 h 6857947"/>
              <a:gd name="connsiteX1478" fmla="*/ 2162341 w 12190384"/>
              <a:gd name="connsiteY1478" fmla="*/ 1804335 h 6857947"/>
              <a:gd name="connsiteX1479" fmla="*/ 2153275 w 12190384"/>
              <a:gd name="connsiteY1479" fmla="*/ 1806023 h 6857947"/>
              <a:gd name="connsiteX1480" fmla="*/ 2154168 w 12190384"/>
              <a:gd name="connsiteY1480" fmla="*/ 1810818 h 6857947"/>
              <a:gd name="connsiteX1481" fmla="*/ 2163233 w 12190384"/>
              <a:gd name="connsiteY1481" fmla="*/ 1809131 h 6857947"/>
              <a:gd name="connsiteX1482" fmla="*/ 2162341 w 12190384"/>
              <a:gd name="connsiteY1482" fmla="*/ 1804335 h 6857947"/>
              <a:gd name="connsiteX1483" fmla="*/ 3687600 w 12190384"/>
              <a:gd name="connsiteY1483" fmla="*/ 1800926 h 6857947"/>
              <a:gd name="connsiteX1484" fmla="*/ 3684605 w 12190384"/>
              <a:gd name="connsiteY1484" fmla="*/ 1801483 h 6857947"/>
              <a:gd name="connsiteX1485" fmla="*/ 3687290 w 12190384"/>
              <a:gd name="connsiteY1485" fmla="*/ 1815942 h 6857947"/>
              <a:gd name="connsiteX1486" fmla="*/ 3690288 w 12190384"/>
              <a:gd name="connsiteY1486" fmla="*/ 1815386 h 6857947"/>
              <a:gd name="connsiteX1487" fmla="*/ 3687600 w 12190384"/>
              <a:gd name="connsiteY1487" fmla="*/ 1800926 h 6857947"/>
              <a:gd name="connsiteX1488" fmla="*/ 3847983 w 12190384"/>
              <a:gd name="connsiteY1488" fmla="*/ 1786194 h 6857947"/>
              <a:gd name="connsiteX1489" fmla="*/ 3854691 w 12190384"/>
              <a:gd name="connsiteY1489" fmla="*/ 1820866 h 6857947"/>
              <a:gd name="connsiteX1490" fmla="*/ 3867189 w 12190384"/>
              <a:gd name="connsiteY1490" fmla="*/ 1839536 h 6857947"/>
              <a:gd name="connsiteX1491" fmla="*/ 3862769 w 12190384"/>
              <a:gd name="connsiteY1491" fmla="*/ 1885562 h 6857947"/>
              <a:gd name="connsiteX1492" fmla="*/ 3856367 w 12190384"/>
              <a:gd name="connsiteY1492" fmla="*/ 1882361 h 6857947"/>
              <a:gd name="connsiteX1493" fmla="*/ 3846383 w 12190384"/>
              <a:gd name="connsiteY1493" fmla="*/ 1860567 h 6857947"/>
              <a:gd name="connsiteX1494" fmla="*/ 3839676 w 12190384"/>
              <a:gd name="connsiteY1494" fmla="*/ 1814008 h 6857947"/>
              <a:gd name="connsiteX1495" fmla="*/ 3843029 w 12190384"/>
              <a:gd name="connsiteY1495" fmla="*/ 1786957 h 6857947"/>
              <a:gd name="connsiteX1496" fmla="*/ 3847983 w 12190384"/>
              <a:gd name="connsiteY1496" fmla="*/ 1786194 h 6857947"/>
              <a:gd name="connsiteX1497" fmla="*/ 3694756 w 12190384"/>
              <a:gd name="connsiteY1497" fmla="*/ 1773249 h 6857947"/>
              <a:gd name="connsiteX1498" fmla="*/ 3676626 w 12190384"/>
              <a:gd name="connsiteY1498" fmla="*/ 1776609 h 6857947"/>
              <a:gd name="connsiteX1499" fmla="*/ 3677975 w 12190384"/>
              <a:gd name="connsiteY1499" fmla="*/ 1783878 h 6857947"/>
              <a:gd name="connsiteX1500" fmla="*/ 3696105 w 12190384"/>
              <a:gd name="connsiteY1500" fmla="*/ 1780516 h 6857947"/>
              <a:gd name="connsiteX1501" fmla="*/ 3694756 w 12190384"/>
              <a:gd name="connsiteY1501" fmla="*/ 1773249 h 6857947"/>
              <a:gd name="connsiteX1502" fmla="*/ 2715989 w 12190384"/>
              <a:gd name="connsiteY1502" fmla="*/ 1771521 h 6857947"/>
              <a:gd name="connsiteX1503" fmla="*/ 2712992 w 12190384"/>
              <a:gd name="connsiteY1503" fmla="*/ 1772077 h 6857947"/>
              <a:gd name="connsiteX1504" fmla="*/ 2715691 w 12190384"/>
              <a:gd name="connsiteY1504" fmla="*/ 1786612 h 6857947"/>
              <a:gd name="connsiteX1505" fmla="*/ 2718688 w 12190384"/>
              <a:gd name="connsiteY1505" fmla="*/ 1786055 h 6857947"/>
              <a:gd name="connsiteX1506" fmla="*/ 2715989 w 12190384"/>
              <a:gd name="connsiteY1506" fmla="*/ 1771521 h 6857947"/>
              <a:gd name="connsiteX1507" fmla="*/ 3717877 w 12190384"/>
              <a:gd name="connsiteY1507" fmla="*/ 1766734 h 6857947"/>
              <a:gd name="connsiteX1508" fmla="*/ 3716125 w 12190384"/>
              <a:gd name="connsiteY1508" fmla="*/ 1782044 h 6857947"/>
              <a:gd name="connsiteX1509" fmla="*/ 3716123 w 12190384"/>
              <a:gd name="connsiteY1509" fmla="*/ 1782048 h 6857947"/>
              <a:gd name="connsiteX1510" fmla="*/ 3713839 w 12190384"/>
              <a:gd name="connsiteY1510" fmla="*/ 1779536 h 6857947"/>
              <a:gd name="connsiteX1511" fmla="*/ 3713765 w 12190384"/>
              <a:gd name="connsiteY1511" fmla="*/ 1779690 h 6857947"/>
              <a:gd name="connsiteX1512" fmla="*/ 3713763 w 12190384"/>
              <a:gd name="connsiteY1512" fmla="*/ 1779688 h 6857947"/>
              <a:gd name="connsiteX1513" fmla="*/ 3713761 w 12190384"/>
              <a:gd name="connsiteY1513" fmla="*/ 1779696 h 6857947"/>
              <a:gd name="connsiteX1514" fmla="*/ 3708277 w 12190384"/>
              <a:gd name="connsiteY1514" fmla="*/ 1790966 h 6857947"/>
              <a:gd name="connsiteX1515" fmla="*/ 3712011 w 12190384"/>
              <a:gd name="connsiteY1515" fmla="*/ 1795004 h 6857947"/>
              <a:gd name="connsiteX1516" fmla="*/ 3713761 w 12190384"/>
              <a:gd name="connsiteY1516" fmla="*/ 1779696 h 6857947"/>
              <a:gd name="connsiteX1517" fmla="*/ 3713765 w 12190384"/>
              <a:gd name="connsiteY1517" fmla="*/ 1779690 h 6857947"/>
              <a:gd name="connsiteX1518" fmla="*/ 3716049 w 12190384"/>
              <a:gd name="connsiteY1518" fmla="*/ 1782203 h 6857947"/>
              <a:gd name="connsiteX1519" fmla="*/ 3716123 w 12190384"/>
              <a:gd name="connsiteY1519" fmla="*/ 1782048 h 6857947"/>
              <a:gd name="connsiteX1520" fmla="*/ 3716125 w 12190384"/>
              <a:gd name="connsiteY1520" fmla="*/ 1782050 h 6857947"/>
              <a:gd name="connsiteX1521" fmla="*/ 3716125 w 12190384"/>
              <a:gd name="connsiteY1521" fmla="*/ 1782044 h 6857947"/>
              <a:gd name="connsiteX1522" fmla="*/ 3721611 w 12190384"/>
              <a:gd name="connsiteY1522" fmla="*/ 1770773 h 6857947"/>
              <a:gd name="connsiteX1523" fmla="*/ 3717877 w 12190384"/>
              <a:gd name="connsiteY1523" fmla="*/ 1766734 h 6857947"/>
              <a:gd name="connsiteX1524" fmla="*/ 2443276 w 12190384"/>
              <a:gd name="connsiteY1524" fmla="*/ 1745774 h 6857947"/>
              <a:gd name="connsiteX1525" fmla="*/ 2411120 w 12190384"/>
              <a:gd name="connsiteY1525" fmla="*/ 1825480 h 6857947"/>
              <a:gd name="connsiteX1526" fmla="*/ 2453259 w 12190384"/>
              <a:gd name="connsiteY1526" fmla="*/ 1817632 h 6857947"/>
              <a:gd name="connsiteX1527" fmla="*/ 2446324 w 12190384"/>
              <a:gd name="connsiteY1527" fmla="*/ 1791495 h 6857947"/>
              <a:gd name="connsiteX1528" fmla="*/ 2443276 w 12190384"/>
              <a:gd name="connsiteY1528" fmla="*/ 1745774 h 6857947"/>
              <a:gd name="connsiteX1529" fmla="*/ 2362428 w 12190384"/>
              <a:gd name="connsiteY1529" fmla="*/ 1739374 h 6857947"/>
              <a:gd name="connsiteX1530" fmla="*/ 2356181 w 12190384"/>
              <a:gd name="connsiteY1530" fmla="*/ 1772140 h 6857947"/>
              <a:gd name="connsiteX1531" fmla="*/ 2362428 w 12190384"/>
              <a:gd name="connsiteY1531" fmla="*/ 1739374 h 6857947"/>
              <a:gd name="connsiteX1532" fmla="*/ 3809417 w 12190384"/>
              <a:gd name="connsiteY1532" fmla="*/ 1733306 h 6857947"/>
              <a:gd name="connsiteX1533" fmla="*/ 3787320 w 12190384"/>
              <a:gd name="connsiteY1533" fmla="*/ 1759139 h 6857947"/>
              <a:gd name="connsiteX1534" fmla="*/ 3799358 w 12190384"/>
              <a:gd name="connsiteY1534" fmla="*/ 1780170 h 6857947"/>
              <a:gd name="connsiteX1535" fmla="*/ 3817495 w 12190384"/>
              <a:gd name="connsiteY1535" fmla="*/ 1776817 h 6857947"/>
              <a:gd name="connsiteX1536" fmla="*/ 3809417 w 12190384"/>
              <a:gd name="connsiteY1536" fmla="*/ 1733306 h 6857947"/>
              <a:gd name="connsiteX1537" fmla="*/ 2947487 w 12190384"/>
              <a:gd name="connsiteY1537" fmla="*/ 1732331 h 6857947"/>
              <a:gd name="connsiteX1538" fmla="*/ 2957317 w 12190384"/>
              <a:gd name="connsiteY1538" fmla="*/ 1795045 h 6857947"/>
              <a:gd name="connsiteX1539" fmla="*/ 2947030 w 12190384"/>
              <a:gd name="connsiteY1539" fmla="*/ 1833450 h 6857947"/>
              <a:gd name="connsiteX1540" fmla="*/ 2964403 w 12190384"/>
              <a:gd name="connsiteY1540" fmla="*/ 1828802 h 6857947"/>
              <a:gd name="connsiteX1541" fmla="*/ 2987720 w 12190384"/>
              <a:gd name="connsiteY1541" fmla="*/ 1799921 h 6857947"/>
              <a:gd name="connsiteX1542" fmla="*/ 2975606 w 12190384"/>
              <a:gd name="connsiteY1542" fmla="*/ 1784758 h 6857947"/>
              <a:gd name="connsiteX1543" fmla="*/ 2971641 w 12190384"/>
              <a:gd name="connsiteY1543" fmla="*/ 1797636 h 6857947"/>
              <a:gd name="connsiteX1544" fmla="*/ 2967909 w 12190384"/>
              <a:gd name="connsiteY1544" fmla="*/ 1793597 h 6857947"/>
              <a:gd name="connsiteX1545" fmla="*/ 2973471 w 12190384"/>
              <a:gd name="connsiteY1545" fmla="*/ 1782091 h 6857947"/>
              <a:gd name="connsiteX1546" fmla="*/ 2974312 w 12190384"/>
              <a:gd name="connsiteY1546" fmla="*/ 1783005 h 6857947"/>
              <a:gd name="connsiteX1547" fmla="*/ 2947487 w 12190384"/>
              <a:gd name="connsiteY1547" fmla="*/ 1732331 h 6857947"/>
              <a:gd name="connsiteX1548" fmla="*/ 2508722 w 12190384"/>
              <a:gd name="connsiteY1548" fmla="*/ 1727709 h 6857947"/>
              <a:gd name="connsiteX1549" fmla="*/ 2466201 w 12190384"/>
              <a:gd name="connsiteY1549" fmla="*/ 1791260 h 6857947"/>
              <a:gd name="connsiteX1550" fmla="*/ 2471993 w 12190384"/>
              <a:gd name="connsiteY1550" fmla="*/ 1848029 h 6857947"/>
              <a:gd name="connsiteX1551" fmla="*/ 2504378 w 12190384"/>
              <a:gd name="connsiteY1551" fmla="*/ 1765276 h 6857947"/>
              <a:gd name="connsiteX1552" fmla="*/ 2508722 w 12190384"/>
              <a:gd name="connsiteY1552" fmla="*/ 1727709 h 6857947"/>
              <a:gd name="connsiteX1553" fmla="*/ 3249510 w 12190384"/>
              <a:gd name="connsiteY1553" fmla="*/ 1718745 h 6857947"/>
              <a:gd name="connsiteX1554" fmla="*/ 3247757 w 12190384"/>
              <a:gd name="connsiteY1554" fmla="*/ 1734061 h 6857947"/>
              <a:gd name="connsiteX1555" fmla="*/ 3245472 w 12190384"/>
              <a:gd name="connsiteY1555" fmla="*/ 1731547 h 6857947"/>
              <a:gd name="connsiteX1556" fmla="*/ 3239909 w 12190384"/>
              <a:gd name="connsiteY1556" fmla="*/ 1743053 h 6857947"/>
              <a:gd name="connsiteX1557" fmla="*/ 3243643 w 12190384"/>
              <a:gd name="connsiteY1557" fmla="*/ 1747091 h 6857947"/>
              <a:gd name="connsiteX1558" fmla="*/ 3245395 w 12190384"/>
              <a:gd name="connsiteY1558" fmla="*/ 1731775 h 6857947"/>
              <a:gd name="connsiteX1559" fmla="*/ 3247680 w 12190384"/>
              <a:gd name="connsiteY1559" fmla="*/ 1734290 h 6857947"/>
              <a:gd name="connsiteX1560" fmla="*/ 3253244 w 12190384"/>
              <a:gd name="connsiteY1560" fmla="*/ 1722784 h 6857947"/>
              <a:gd name="connsiteX1561" fmla="*/ 3249510 w 12190384"/>
              <a:gd name="connsiteY1561" fmla="*/ 1718745 h 6857947"/>
              <a:gd name="connsiteX1562" fmla="*/ 2464070 w 12190384"/>
              <a:gd name="connsiteY1562" fmla="*/ 1712013 h 6857947"/>
              <a:gd name="connsiteX1563" fmla="*/ 2447382 w 12190384"/>
              <a:gd name="connsiteY1563" fmla="*/ 1720852 h 6857947"/>
              <a:gd name="connsiteX1564" fmla="*/ 2449897 w 12190384"/>
              <a:gd name="connsiteY1564" fmla="*/ 1729996 h 6857947"/>
              <a:gd name="connsiteX1565" fmla="*/ 2464375 w 12190384"/>
              <a:gd name="connsiteY1565" fmla="*/ 1713461 h 6857947"/>
              <a:gd name="connsiteX1566" fmla="*/ 2464070 w 12190384"/>
              <a:gd name="connsiteY1566" fmla="*/ 1712013 h 6857947"/>
              <a:gd name="connsiteX1567" fmla="*/ 3773283 w 12190384"/>
              <a:gd name="connsiteY1567" fmla="*/ 1711423 h 6857947"/>
              <a:gd name="connsiteX1568" fmla="*/ 3772046 w 12190384"/>
              <a:gd name="connsiteY1568" fmla="*/ 1716052 h 6857947"/>
              <a:gd name="connsiteX1569" fmla="*/ 3770465 w 12190384"/>
              <a:gd name="connsiteY1569" fmla="*/ 1725825 h 6857947"/>
              <a:gd name="connsiteX1570" fmla="*/ 3769169 w 12190384"/>
              <a:gd name="connsiteY1570" fmla="*/ 1724453 h 6857947"/>
              <a:gd name="connsiteX1571" fmla="*/ 3768125 w 12190384"/>
              <a:gd name="connsiteY1571" fmla="*/ 1730878 h 6857947"/>
              <a:gd name="connsiteX1572" fmla="*/ 3766197 w 12190384"/>
              <a:gd name="connsiteY1572" fmla="*/ 1726358 h 6857947"/>
              <a:gd name="connsiteX1573" fmla="*/ 3766531 w 12190384"/>
              <a:gd name="connsiteY1573" fmla="*/ 1735597 h 6857947"/>
              <a:gd name="connsiteX1574" fmla="*/ 3768144 w 12190384"/>
              <a:gd name="connsiteY1574" fmla="*/ 1731102 h 6857947"/>
              <a:gd name="connsiteX1575" fmla="*/ 3769393 w 12190384"/>
              <a:gd name="connsiteY1575" fmla="*/ 1734042 h 6857947"/>
              <a:gd name="connsiteX1576" fmla="*/ 3766427 w 12190384"/>
              <a:gd name="connsiteY1576" fmla="*/ 1762554 h 6857947"/>
              <a:gd name="connsiteX1577" fmla="*/ 3773817 w 12190384"/>
              <a:gd name="connsiteY1577" fmla="*/ 1745866 h 6857947"/>
              <a:gd name="connsiteX1578" fmla="*/ 3769405 w 12190384"/>
              <a:gd name="connsiteY1578" fmla="*/ 1733996 h 6857947"/>
              <a:gd name="connsiteX1579" fmla="*/ 3770465 w 12190384"/>
              <a:gd name="connsiteY1579" fmla="*/ 1725826 h 6857947"/>
              <a:gd name="connsiteX1580" fmla="*/ 3771455 w 12190384"/>
              <a:gd name="connsiteY1580" fmla="*/ 1726968 h 6857947"/>
              <a:gd name="connsiteX1581" fmla="*/ 3777017 w 12190384"/>
              <a:gd name="connsiteY1581" fmla="*/ 1715462 h 6857947"/>
              <a:gd name="connsiteX1582" fmla="*/ 3773283 w 12190384"/>
              <a:gd name="connsiteY1582" fmla="*/ 1711423 h 6857947"/>
              <a:gd name="connsiteX1583" fmla="*/ 2968909 w 12190384"/>
              <a:gd name="connsiteY1583" fmla="*/ 1709551 h 6857947"/>
              <a:gd name="connsiteX1584" fmla="*/ 2961745 w 12190384"/>
              <a:gd name="connsiteY1584" fmla="*/ 1712142 h 6857947"/>
              <a:gd name="connsiteX1585" fmla="*/ 2961289 w 12190384"/>
              <a:gd name="connsiteY1585" fmla="*/ 1711152 h 6857947"/>
              <a:gd name="connsiteX1586" fmla="*/ 2960679 w 12190384"/>
              <a:gd name="connsiteY1586" fmla="*/ 1712675 h 6857947"/>
              <a:gd name="connsiteX1587" fmla="*/ 2961745 w 12190384"/>
              <a:gd name="connsiteY1587" fmla="*/ 1712143 h 6857947"/>
              <a:gd name="connsiteX1588" fmla="*/ 2966394 w 12190384"/>
              <a:gd name="connsiteY1588" fmla="*/ 1722429 h 6857947"/>
              <a:gd name="connsiteX1589" fmla="*/ 2968909 w 12190384"/>
              <a:gd name="connsiteY1589" fmla="*/ 1709551 h 6857947"/>
              <a:gd name="connsiteX1590" fmla="*/ 2969060 w 12190384"/>
              <a:gd name="connsiteY1590" fmla="*/ 1708179 h 6857947"/>
              <a:gd name="connsiteX1591" fmla="*/ 2968908 w 12190384"/>
              <a:gd name="connsiteY1591" fmla="*/ 1709627 h 6857947"/>
              <a:gd name="connsiteX1592" fmla="*/ 2970126 w 12190384"/>
              <a:gd name="connsiteY1592" fmla="*/ 1709322 h 6857947"/>
              <a:gd name="connsiteX1593" fmla="*/ 2969060 w 12190384"/>
              <a:gd name="connsiteY1593" fmla="*/ 1708179 h 6857947"/>
              <a:gd name="connsiteX1594" fmla="*/ 3229152 w 12190384"/>
              <a:gd name="connsiteY1594" fmla="*/ 1706193 h 6857947"/>
              <a:gd name="connsiteX1595" fmla="*/ 3226155 w 12190384"/>
              <a:gd name="connsiteY1595" fmla="*/ 1706750 h 6857947"/>
              <a:gd name="connsiteX1596" fmla="*/ 3228842 w 12190384"/>
              <a:gd name="connsiteY1596" fmla="*/ 1721209 h 6857947"/>
              <a:gd name="connsiteX1597" fmla="*/ 3231839 w 12190384"/>
              <a:gd name="connsiteY1597" fmla="*/ 1720653 h 6857947"/>
              <a:gd name="connsiteX1598" fmla="*/ 3229152 w 12190384"/>
              <a:gd name="connsiteY1598" fmla="*/ 1706193 h 6857947"/>
              <a:gd name="connsiteX1599" fmla="*/ 3711432 w 12190384"/>
              <a:gd name="connsiteY1599" fmla="*/ 1703889 h 6857947"/>
              <a:gd name="connsiteX1600" fmla="*/ 3677225 w 12190384"/>
              <a:gd name="connsiteY1600" fmla="*/ 1735132 h 6857947"/>
              <a:gd name="connsiteX1601" fmla="*/ 3703966 w 12190384"/>
              <a:gd name="connsiteY1601" fmla="*/ 1760050 h 6857947"/>
              <a:gd name="connsiteX1602" fmla="*/ 3711432 w 12190384"/>
              <a:gd name="connsiteY1602" fmla="*/ 1703889 h 6857947"/>
              <a:gd name="connsiteX1603" fmla="*/ 2517669 w 12190384"/>
              <a:gd name="connsiteY1603" fmla="*/ 1702277 h 6857947"/>
              <a:gd name="connsiteX1604" fmla="*/ 2506620 w 12190384"/>
              <a:gd name="connsiteY1604" fmla="*/ 1708144 h 6857947"/>
              <a:gd name="connsiteX1605" fmla="*/ 2518736 w 12190384"/>
              <a:gd name="connsiteY1605" fmla="*/ 1735500 h 6857947"/>
              <a:gd name="connsiteX1606" fmla="*/ 2522697 w 12190384"/>
              <a:gd name="connsiteY1606" fmla="*/ 1729023 h 6857947"/>
              <a:gd name="connsiteX1607" fmla="*/ 2517669 w 12190384"/>
              <a:gd name="connsiteY1607" fmla="*/ 1702277 h 6857947"/>
              <a:gd name="connsiteX1608" fmla="*/ 2517667 w 12190384"/>
              <a:gd name="connsiteY1608" fmla="*/ 1702047 h 6857947"/>
              <a:gd name="connsiteX1609" fmla="*/ 2517744 w 12190384"/>
              <a:gd name="connsiteY1609" fmla="*/ 1702276 h 6857947"/>
              <a:gd name="connsiteX1610" fmla="*/ 2517897 w 12190384"/>
              <a:gd name="connsiteY1610" fmla="*/ 1702199 h 6857947"/>
              <a:gd name="connsiteX1611" fmla="*/ 2517667 w 12190384"/>
              <a:gd name="connsiteY1611" fmla="*/ 1702047 h 6857947"/>
              <a:gd name="connsiteX1612" fmla="*/ 2953363 w 12190384"/>
              <a:gd name="connsiteY1612" fmla="*/ 1698807 h 6857947"/>
              <a:gd name="connsiteX1613" fmla="*/ 2951382 w 12190384"/>
              <a:gd name="connsiteY1613" fmla="*/ 1703912 h 6857947"/>
              <a:gd name="connsiteX1614" fmla="*/ 2961212 w 12190384"/>
              <a:gd name="connsiteY1614" fmla="*/ 1710924 h 6857947"/>
              <a:gd name="connsiteX1615" fmla="*/ 2961288 w 12190384"/>
              <a:gd name="connsiteY1615" fmla="*/ 1711075 h 6857947"/>
              <a:gd name="connsiteX1616" fmla="*/ 2961897 w 12190384"/>
              <a:gd name="connsiteY1616" fmla="*/ 1709476 h 6857947"/>
              <a:gd name="connsiteX1617" fmla="*/ 2953363 w 12190384"/>
              <a:gd name="connsiteY1617" fmla="*/ 1698807 h 6857947"/>
              <a:gd name="connsiteX1618" fmla="*/ 2470776 w 12190384"/>
              <a:gd name="connsiteY1618" fmla="*/ 1697077 h 6857947"/>
              <a:gd name="connsiteX1619" fmla="*/ 2464451 w 12190384"/>
              <a:gd name="connsiteY1619" fmla="*/ 1713309 h 6857947"/>
              <a:gd name="connsiteX1620" fmla="*/ 2464375 w 12190384"/>
              <a:gd name="connsiteY1620" fmla="*/ 1713536 h 6857947"/>
              <a:gd name="connsiteX1621" fmla="*/ 2466737 w 12190384"/>
              <a:gd name="connsiteY1621" fmla="*/ 1724510 h 6857947"/>
              <a:gd name="connsiteX1622" fmla="*/ 2470776 w 12190384"/>
              <a:gd name="connsiteY1622" fmla="*/ 1697077 h 6857947"/>
              <a:gd name="connsiteX1623" fmla="*/ 2973176 w 12190384"/>
              <a:gd name="connsiteY1623" fmla="*/ 1695149 h 6857947"/>
              <a:gd name="connsiteX1624" fmla="*/ 2970279 w 12190384"/>
              <a:gd name="connsiteY1624" fmla="*/ 1709246 h 6857947"/>
              <a:gd name="connsiteX1625" fmla="*/ 2970127 w 12190384"/>
              <a:gd name="connsiteY1625" fmla="*/ 1709246 h 6857947"/>
              <a:gd name="connsiteX1626" fmla="*/ 2971345 w 12190384"/>
              <a:gd name="connsiteY1626" fmla="*/ 1710618 h 6857947"/>
              <a:gd name="connsiteX1627" fmla="*/ 2976910 w 12190384"/>
              <a:gd name="connsiteY1627" fmla="*/ 1699188 h 6857947"/>
              <a:gd name="connsiteX1628" fmla="*/ 2973176 w 12190384"/>
              <a:gd name="connsiteY1628" fmla="*/ 1695149 h 6857947"/>
              <a:gd name="connsiteX1629" fmla="*/ 2521781 w 12190384"/>
              <a:gd name="connsiteY1629" fmla="*/ 1689016 h 6857947"/>
              <a:gd name="connsiteX1630" fmla="*/ 2518962 w 12190384"/>
              <a:gd name="connsiteY1630" fmla="*/ 1701665 h 6857947"/>
              <a:gd name="connsiteX1631" fmla="*/ 2517819 w 12190384"/>
              <a:gd name="connsiteY1631" fmla="*/ 1702275 h 6857947"/>
              <a:gd name="connsiteX1632" fmla="*/ 2519953 w 12190384"/>
              <a:gd name="connsiteY1632" fmla="*/ 1704561 h 6857947"/>
              <a:gd name="connsiteX1633" fmla="*/ 2525439 w 12190384"/>
              <a:gd name="connsiteY1633" fmla="*/ 1693055 h 6857947"/>
              <a:gd name="connsiteX1634" fmla="*/ 2521781 w 12190384"/>
              <a:gd name="connsiteY1634" fmla="*/ 1689016 h 6857947"/>
              <a:gd name="connsiteX1635" fmla="*/ 2468489 w 12190384"/>
              <a:gd name="connsiteY1635" fmla="*/ 1684733 h 6857947"/>
              <a:gd name="connsiteX1636" fmla="*/ 2470775 w 12190384"/>
              <a:gd name="connsiteY1636" fmla="*/ 1697077 h 6857947"/>
              <a:gd name="connsiteX1637" fmla="*/ 2477404 w 12190384"/>
              <a:gd name="connsiteY1637" fmla="*/ 1690905 h 6857947"/>
              <a:gd name="connsiteX1638" fmla="*/ 2468489 w 12190384"/>
              <a:gd name="connsiteY1638" fmla="*/ 1684733 h 6857947"/>
              <a:gd name="connsiteX1639" fmla="*/ 2468103 w 12190384"/>
              <a:gd name="connsiteY1639" fmla="*/ 1682825 h 6857947"/>
              <a:gd name="connsiteX1640" fmla="*/ 2467570 w 12190384"/>
              <a:gd name="connsiteY1640" fmla="*/ 1684273 h 6857947"/>
              <a:gd name="connsiteX1641" fmla="*/ 2468484 w 12190384"/>
              <a:gd name="connsiteY1641" fmla="*/ 1684730 h 6857947"/>
              <a:gd name="connsiteX1642" fmla="*/ 2468103 w 12190384"/>
              <a:gd name="connsiteY1642" fmla="*/ 1682825 h 6857947"/>
              <a:gd name="connsiteX1643" fmla="*/ 3630646 w 12190384"/>
              <a:gd name="connsiteY1643" fmla="*/ 1680405 h 6857947"/>
              <a:gd name="connsiteX1644" fmla="*/ 3612519 w 12190384"/>
              <a:gd name="connsiteY1644" fmla="*/ 1683772 h 6857947"/>
              <a:gd name="connsiteX1645" fmla="*/ 3613853 w 12190384"/>
              <a:gd name="connsiteY1645" fmla="*/ 1690964 h 6857947"/>
              <a:gd name="connsiteX1646" fmla="*/ 3631983 w 12190384"/>
              <a:gd name="connsiteY1646" fmla="*/ 1687596 h 6857947"/>
              <a:gd name="connsiteX1647" fmla="*/ 3630646 w 12190384"/>
              <a:gd name="connsiteY1647" fmla="*/ 1680405 h 6857947"/>
              <a:gd name="connsiteX1648" fmla="*/ 2737627 w 12190384"/>
              <a:gd name="connsiteY1648" fmla="*/ 1677005 h 6857947"/>
              <a:gd name="connsiteX1649" fmla="*/ 2712479 w 12190384"/>
              <a:gd name="connsiteY1649" fmla="*/ 1684320 h 6857947"/>
              <a:gd name="connsiteX1650" fmla="*/ 2716062 w 12190384"/>
              <a:gd name="connsiteY1650" fmla="*/ 1703599 h 6857947"/>
              <a:gd name="connsiteX1651" fmla="*/ 2745625 w 12190384"/>
              <a:gd name="connsiteY1651" fmla="*/ 1720211 h 6857947"/>
              <a:gd name="connsiteX1652" fmla="*/ 2737627 w 12190384"/>
              <a:gd name="connsiteY1652" fmla="*/ 1677005 h 6857947"/>
              <a:gd name="connsiteX1653" fmla="*/ 2460331 w 12190384"/>
              <a:gd name="connsiteY1653" fmla="*/ 1670405 h 6857947"/>
              <a:gd name="connsiteX1654" fmla="*/ 2458274 w 12190384"/>
              <a:gd name="connsiteY1654" fmla="*/ 1675510 h 6857947"/>
              <a:gd name="connsiteX1655" fmla="*/ 2468104 w 12190384"/>
              <a:gd name="connsiteY1655" fmla="*/ 1682597 h 6857947"/>
              <a:gd name="connsiteX1656" fmla="*/ 2468180 w 12190384"/>
              <a:gd name="connsiteY1656" fmla="*/ 1682826 h 6857947"/>
              <a:gd name="connsiteX1657" fmla="*/ 2468866 w 12190384"/>
              <a:gd name="connsiteY1657" fmla="*/ 1681149 h 6857947"/>
              <a:gd name="connsiteX1658" fmla="*/ 2460331 w 12190384"/>
              <a:gd name="connsiteY1658" fmla="*/ 1670405 h 6857947"/>
              <a:gd name="connsiteX1659" fmla="*/ 3145685 w 12190384"/>
              <a:gd name="connsiteY1659" fmla="*/ 1664055 h 6857947"/>
              <a:gd name="connsiteX1660" fmla="*/ 3142256 w 12190384"/>
              <a:gd name="connsiteY1660" fmla="*/ 1671218 h 6857947"/>
              <a:gd name="connsiteX1661" fmla="*/ 3145914 w 12190384"/>
              <a:gd name="connsiteY1661" fmla="*/ 1675256 h 6857947"/>
              <a:gd name="connsiteX1662" fmla="*/ 3145685 w 12190384"/>
              <a:gd name="connsiteY1662" fmla="*/ 1664055 h 6857947"/>
              <a:gd name="connsiteX1663" fmla="*/ 3083649 w 12190384"/>
              <a:gd name="connsiteY1663" fmla="*/ 1663318 h 6857947"/>
              <a:gd name="connsiteX1664" fmla="*/ 3074585 w 12190384"/>
              <a:gd name="connsiteY1664" fmla="*/ 1665003 h 6857947"/>
              <a:gd name="connsiteX1665" fmla="*/ 3075489 w 12190384"/>
              <a:gd name="connsiteY1665" fmla="*/ 1669873 h 6857947"/>
              <a:gd name="connsiteX1666" fmla="*/ 3084555 w 12190384"/>
              <a:gd name="connsiteY1666" fmla="*/ 1668187 h 6857947"/>
              <a:gd name="connsiteX1667" fmla="*/ 3083649 w 12190384"/>
              <a:gd name="connsiteY1667" fmla="*/ 1663318 h 6857947"/>
              <a:gd name="connsiteX1668" fmla="*/ 3616492 w 12190384"/>
              <a:gd name="connsiteY1668" fmla="*/ 1654264 h 6857947"/>
              <a:gd name="connsiteX1669" fmla="*/ 3607430 w 12190384"/>
              <a:gd name="connsiteY1669" fmla="*/ 1655952 h 6857947"/>
              <a:gd name="connsiteX1670" fmla="*/ 3608323 w 12190384"/>
              <a:gd name="connsiteY1670" fmla="*/ 1660746 h 6857947"/>
              <a:gd name="connsiteX1671" fmla="*/ 3617385 w 12190384"/>
              <a:gd name="connsiteY1671" fmla="*/ 1659058 h 6857947"/>
              <a:gd name="connsiteX1672" fmla="*/ 3616492 w 12190384"/>
              <a:gd name="connsiteY1672" fmla="*/ 1654264 h 6857947"/>
              <a:gd name="connsiteX1673" fmla="*/ 2545905 w 12190384"/>
              <a:gd name="connsiteY1673" fmla="*/ 1651856 h 6857947"/>
              <a:gd name="connsiteX1674" fmla="*/ 2540496 w 12190384"/>
              <a:gd name="connsiteY1674" fmla="*/ 1663057 h 6857947"/>
              <a:gd name="connsiteX1675" fmla="*/ 2544153 w 12190384"/>
              <a:gd name="connsiteY1675" fmla="*/ 1667096 h 6857947"/>
              <a:gd name="connsiteX1676" fmla="*/ 2545905 w 12190384"/>
              <a:gd name="connsiteY1676" fmla="*/ 1651856 h 6857947"/>
              <a:gd name="connsiteX1677" fmla="*/ 2545829 w 12190384"/>
              <a:gd name="connsiteY1677" fmla="*/ 1651779 h 6857947"/>
              <a:gd name="connsiteX1678" fmla="*/ 2545829 w 12190384"/>
              <a:gd name="connsiteY1678" fmla="*/ 1651855 h 6857947"/>
              <a:gd name="connsiteX1679" fmla="*/ 2545905 w 12190384"/>
              <a:gd name="connsiteY1679" fmla="*/ 1651855 h 6857947"/>
              <a:gd name="connsiteX1680" fmla="*/ 2545829 w 12190384"/>
              <a:gd name="connsiteY1680" fmla="*/ 1651779 h 6857947"/>
              <a:gd name="connsiteX1681" fmla="*/ 3062319 w 12190384"/>
              <a:gd name="connsiteY1681" fmla="*/ 1651555 h 6857947"/>
              <a:gd name="connsiteX1682" fmla="*/ 3043419 w 12190384"/>
              <a:gd name="connsiteY1682" fmla="*/ 1699333 h 6857947"/>
              <a:gd name="connsiteX1683" fmla="*/ 3062319 w 12190384"/>
              <a:gd name="connsiteY1683" fmla="*/ 1651555 h 6857947"/>
              <a:gd name="connsiteX1684" fmla="*/ 2743641 w 12190384"/>
              <a:gd name="connsiteY1684" fmla="*/ 1651459 h 6857947"/>
              <a:gd name="connsiteX1685" fmla="*/ 2734578 w 12190384"/>
              <a:gd name="connsiteY1685" fmla="*/ 1653142 h 6857947"/>
              <a:gd name="connsiteX1686" fmla="*/ 2735468 w 12190384"/>
              <a:gd name="connsiteY1686" fmla="*/ 1657937 h 6857947"/>
              <a:gd name="connsiteX1687" fmla="*/ 2744531 w 12190384"/>
              <a:gd name="connsiteY1687" fmla="*/ 1656253 h 6857947"/>
              <a:gd name="connsiteX1688" fmla="*/ 2743641 w 12190384"/>
              <a:gd name="connsiteY1688" fmla="*/ 1651459 h 6857947"/>
              <a:gd name="connsiteX1689" fmla="*/ 3230460 w 12190384"/>
              <a:gd name="connsiteY1689" fmla="*/ 1646126 h 6857947"/>
              <a:gd name="connsiteX1690" fmla="*/ 3229850 w 12190384"/>
              <a:gd name="connsiteY1690" fmla="*/ 1647650 h 6857947"/>
              <a:gd name="connsiteX1691" fmla="*/ 3231069 w 12190384"/>
              <a:gd name="connsiteY1691" fmla="*/ 1647269 h 6857947"/>
              <a:gd name="connsiteX1692" fmla="*/ 3230460 w 12190384"/>
              <a:gd name="connsiteY1692" fmla="*/ 1646126 h 6857947"/>
              <a:gd name="connsiteX1693" fmla="*/ 3135935 w 12190384"/>
              <a:gd name="connsiteY1693" fmla="*/ 1640661 h 6857947"/>
              <a:gd name="connsiteX1694" fmla="*/ 3145686 w 12190384"/>
              <a:gd name="connsiteY1694" fmla="*/ 1664054 h 6857947"/>
              <a:gd name="connsiteX1695" fmla="*/ 3147744 w 12190384"/>
              <a:gd name="connsiteY1695" fmla="*/ 1659787 h 6857947"/>
              <a:gd name="connsiteX1696" fmla="*/ 3150031 w 12190384"/>
              <a:gd name="connsiteY1696" fmla="*/ 1662302 h 6857947"/>
              <a:gd name="connsiteX1697" fmla="*/ 3146525 w 12190384"/>
              <a:gd name="connsiteY1697" fmla="*/ 1652548 h 6857947"/>
              <a:gd name="connsiteX1698" fmla="*/ 3135935 w 12190384"/>
              <a:gd name="connsiteY1698" fmla="*/ 1640661 h 6857947"/>
              <a:gd name="connsiteX1699" fmla="*/ 2550022 w 12190384"/>
              <a:gd name="connsiteY1699" fmla="*/ 1638903 h 6857947"/>
              <a:gd name="connsiteX1700" fmla="*/ 2548269 w 12190384"/>
              <a:gd name="connsiteY1700" fmla="*/ 1654143 h 6857947"/>
              <a:gd name="connsiteX1701" fmla="*/ 2545983 w 12190384"/>
              <a:gd name="connsiteY1701" fmla="*/ 1651628 h 6857947"/>
              <a:gd name="connsiteX1702" fmla="*/ 2545908 w 12190384"/>
              <a:gd name="connsiteY1702" fmla="*/ 1651857 h 6857947"/>
              <a:gd name="connsiteX1703" fmla="*/ 2548193 w 12190384"/>
              <a:gd name="connsiteY1703" fmla="*/ 1654373 h 6857947"/>
              <a:gd name="connsiteX1704" fmla="*/ 2553757 w 12190384"/>
              <a:gd name="connsiteY1704" fmla="*/ 1642942 h 6857947"/>
              <a:gd name="connsiteX1705" fmla="*/ 2550022 w 12190384"/>
              <a:gd name="connsiteY1705" fmla="*/ 1638903 h 6857947"/>
              <a:gd name="connsiteX1706" fmla="*/ 3272596 w 12190384"/>
              <a:gd name="connsiteY1706" fmla="*/ 1638151 h 6857947"/>
              <a:gd name="connsiteX1707" fmla="*/ 3269599 w 12190384"/>
              <a:gd name="connsiteY1707" fmla="*/ 1638707 h 6857947"/>
              <a:gd name="connsiteX1708" fmla="*/ 3272282 w 12190384"/>
              <a:gd name="connsiteY1708" fmla="*/ 1653167 h 6857947"/>
              <a:gd name="connsiteX1709" fmla="*/ 3275278 w 12190384"/>
              <a:gd name="connsiteY1709" fmla="*/ 1652611 h 6857947"/>
              <a:gd name="connsiteX1710" fmla="*/ 3272596 w 12190384"/>
              <a:gd name="connsiteY1710" fmla="*/ 1638151 h 6857947"/>
              <a:gd name="connsiteX1711" fmla="*/ 2477101 w 12190384"/>
              <a:gd name="connsiteY1711" fmla="*/ 1634441 h 6857947"/>
              <a:gd name="connsiteX1712" fmla="*/ 2471538 w 12190384"/>
              <a:gd name="connsiteY1712" fmla="*/ 1645872 h 6857947"/>
              <a:gd name="connsiteX1713" fmla="*/ 2475272 w 12190384"/>
              <a:gd name="connsiteY1713" fmla="*/ 1649911 h 6857947"/>
              <a:gd name="connsiteX1714" fmla="*/ 2477939 w 12190384"/>
              <a:gd name="connsiteY1714" fmla="*/ 1636423 h 6857947"/>
              <a:gd name="connsiteX1715" fmla="*/ 2478643 w 12190384"/>
              <a:gd name="connsiteY1715" fmla="*/ 1636212 h 6857947"/>
              <a:gd name="connsiteX1716" fmla="*/ 2479311 w 12190384"/>
              <a:gd name="connsiteY1716" fmla="*/ 1636879 h 6857947"/>
              <a:gd name="connsiteX1717" fmla="*/ 2479082 w 12190384"/>
              <a:gd name="connsiteY1717" fmla="*/ 1635965 h 6857947"/>
              <a:gd name="connsiteX1718" fmla="*/ 2478614 w 12190384"/>
              <a:gd name="connsiteY1718" fmla="*/ 1636099 h 6857947"/>
              <a:gd name="connsiteX1719" fmla="*/ 2477101 w 12190384"/>
              <a:gd name="connsiteY1719" fmla="*/ 1634441 h 6857947"/>
              <a:gd name="connsiteX1720" fmla="*/ 3078181 w 12190384"/>
              <a:gd name="connsiteY1720" fmla="*/ 1634330 h 6857947"/>
              <a:gd name="connsiteX1721" fmla="*/ 3069116 w 12190384"/>
              <a:gd name="connsiteY1721" fmla="*/ 1636013 h 6857947"/>
              <a:gd name="connsiteX1722" fmla="*/ 3070005 w 12190384"/>
              <a:gd name="connsiteY1722" fmla="*/ 1640809 h 6857947"/>
              <a:gd name="connsiteX1723" fmla="*/ 3079071 w 12190384"/>
              <a:gd name="connsiteY1723" fmla="*/ 1639125 h 6857947"/>
              <a:gd name="connsiteX1724" fmla="*/ 3078181 w 12190384"/>
              <a:gd name="connsiteY1724" fmla="*/ 1634330 h 6857947"/>
              <a:gd name="connsiteX1725" fmla="*/ 3222611 w 12190384"/>
              <a:gd name="connsiteY1725" fmla="*/ 1633781 h 6857947"/>
              <a:gd name="connsiteX1726" fmla="*/ 3220630 w 12190384"/>
              <a:gd name="connsiteY1726" fmla="*/ 1638886 h 6857947"/>
              <a:gd name="connsiteX1727" fmla="*/ 3230461 w 12190384"/>
              <a:gd name="connsiteY1727" fmla="*/ 1645897 h 6857947"/>
              <a:gd name="connsiteX1728" fmla="*/ 3230537 w 12190384"/>
              <a:gd name="connsiteY1728" fmla="*/ 1646049 h 6857947"/>
              <a:gd name="connsiteX1729" fmla="*/ 3231147 w 12190384"/>
              <a:gd name="connsiteY1729" fmla="*/ 1644449 h 6857947"/>
              <a:gd name="connsiteX1730" fmla="*/ 3222611 w 12190384"/>
              <a:gd name="connsiteY1730" fmla="*/ 1633781 h 6857947"/>
              <a:gd name="connsiteX1731" fmla="*/ 2773437 w 12190384"/>
              <a:gd name="connsiteY1731" fmla="*/ 1625914 h 6857947"/>
              <a:gd name="connsiteX1732" fmla="*/ 2770440 w 12190384"/>
              <a:gd name="connsiteY1732" fmla="*/ 1626469 h 6857947"/>
              <a:gd name="connsiteX1733" fmla="*/ 2773124 w 12190384"/>
              <a:gd name="connsiteY1733" fmla="*/ 1640930 h 6857947"/>
              <a:gd name="connsiteX1734" fmla="*/ 2776119 w 12190384"/>
              <a:gd name="connsiteY1734" fmla="*/ 1640373 h 6857947"/>
              <a:gd name="connsiteX1735" fmla="*/ 2773437 w 12190384"/>
              <a:gd name="connsiteY1735" fmla="*/ 1625914 h 6857947"/>
              <a:gd name="connsiteX1736" fmla="*/ 3292198 w 12190384"/>
              <a:gd name="connsiteY1736" fmla="*/ 1624584 h 6857947"/>
              <a:gd name="connsiteX1737" fmla="*/ 3283132 w 12190384"/>
              <a:gd name="connsiteY1737" fmla="*/ 1626269 h 6857947"/>
              <a:gd name="connsiteX1738" fmla="*/ 3284037 w 12190384"/>
              <a:gd name="connsiteY1738" fmla="*/ 1631139 h 6857947"/>
              <a:gd name="connsiteX1739" fmla="*/ 3293103 w 12190384"/>
              <a:gd name="connsiteY1739" fmla="*/ 1629453 h 6857947"/>
              <a:gd name="connsiteX1740" fmla="*/ 3292198 w 12190384"/>
              <a:gd name="connsiteY1740" fmla="*/ 1624584 h 6857947"/>
              <a:gd name="connsiteX1741" fmla="*/ 3145152 w 12190384"/>
              <a:gd name="connsiteY1741" fmla="*/ 1617343 h 6857947"/>
              <a:gd name="connsiteX1742" fmla="*/ 3146601 w 12190384"/>
              <a:gd name="connsiteY1742" fmla="*/ 1652548 h 6857947"/>
              <a:gd name="connsiteX1743" fmla="*/ 3160549 w 12190384"/>
              <a:gd name="connsiteY1743" fmla="*/ 1633040 h 6857947"/>
              <a:gd name="connsiteX1744" fmla="*/ 3145152 w 12190384"/>
              <a:gd name="connsiteY1744" fmla="*/ 1617343 h 6857947"/>
              <a:gd name="connsiteX1745" fmla="*/ 3257817 w 12190384"/>
              <a:gd name="connsiteY1745" fmla="*/ 1612292 h 6857947"/>
              <a:gd name="connsiteX1746" fmla="*/ 3254846 w 12190384"/>
              <a:gd name="connsiteY1746" fmla="*/ 1626466 h 6857947"/>
              <a:gd name="connsiteX1747" fmla="*/ 3254844 w 12190384"/>
              <a:gd name="connsiteY1747" fmla="*/ 1626468 h 6857947"/>
              <a:gd name="connsiteX1748" fmla="*/ 3254845 w 12190384"/>
              <a:gd name="connsiteY1748" fmla="*/ 1626466 h 6857947"/>
              <a:gd name="connsiteX1749" fmla="*/ 3253703 w 12190384"/>
              <a:gd name="connsiteY1749" fmla="*/ 1625247 h 6857947"/>
              <a:gd name="connsiteX1750" fmla="*/ 3248519 w 12190384"/>
              <a:gd name="connsiteY1750" fmla="*/ 1642544 h 6857947"/>
              <a:gd name="connsiteX1751" fmla="*/ 3248519 w 12190384"/>
              <a:gd name="connsiteY1751" fmla="*/ 1642543 h 6857947"/>
              <a:gd name="connsiteX1752" fmla="*/ 3231070 w 12190384"/>
              <a:gd name="connsiteY1752" fmla="*/ 1647191 h 6857947"/>
              <a:gd name="connsiteX1753" fmla="*/ 3259340 w 12190384"/>
              <a:gd name="connsiteY1753" fmla="*/ 1700913 h 6857947"/>
              <a:gd name="connsiteX1754" fmla="*/ 3248519 w 12190384"/>
              <a:gd name="connsiteY1754" fmla="*/ 1642544 h 6857947"/>
              <a:gd name="connsiteX1755" fmla="*/ 3254802 w 12190384"/>
              <a:gd name="connsiteY1755" fmla="*/ 1626575 h 6857947"/>
              <a:gd name="connsiteX1756" fmla="*/ 3255912 w 12190384"/>
              <a:gd name="connsiteY1756" fmla="*/ 1627762 h 6857947"/>
              <a:gd name="connsiteX1757" fmla="*/ 3261550 w 12190384"/>
              <a:gd name="connsiteY1757" fmla="*/ 1616332 h 6857947"/>
              <a:gd name="connsiteX1758" fmla="*/ 3257817 w 12190384"/>
              <a:gd name="connsiteY1758" fmla="*/ 1612292 h 6857947"/>
              <a:gd name="connsiteX1759" fmla="*/ 2558045 w 12190384"/>
              <a:gd name="connsiteY1759" fmla="*/ 1610897 h 6857947"/>
              <a:gd name="connsiteX1760" fmla="*/ 2548980 w 12190384"/>
              <a:gd name="connsiteY1760" fmla="*/ 1612585 h 6857947"/>
              <a:gd name="connsiteX1761" fmla="*/ 2549873 w 12190384"/>
              <a:gd name="connsiteY1761" fmla="*/ 1617379 h 6857947"/>
              <a:gd name="connsiteX1762" fmla="*/ 2558937 w 12190384"/>
              <a:gd name="connsiteY1762" fmla="*/ 1615692 h 6857947"/>
              <a:gd name="connsiteX1763" fmla="*/ 2558045 w 12190384"/>
              <a:gd name="connsiteY1763" fmla="*/ 1610897 h 6857947"/>
              <a:gd name="connsiteX1764" fmla="*/ 3719900 w 12190384"/>
              <a:gd name="connsiteY1764" fmla="*/ 1605063 h 6857947"/>
              <a:gd name="connsiteX1765" fmla="*/ 3720815 w 12190384"/>
              <a:gd name="connsiteY1765" fmla="*/ 1609863 h 6857947"/>
              <a:gd name="connsiteX1766" fmla="*/ 3711748 w 12190384"/>
              <a:gd name="connsiteY1766" fmla="*/ 1611540 h 6857947"/>
              <a:gd name="connsiteX1767" fmla="*/ 3710834 w 12190384"/>
              <a:gd name="connsiteY1767" fmla="*/ 1606739 h 6857947"/>
              <a:gd name="connsiteX1768" fmla="*/ 3719900 w 12190384"/>
              <a:gd name="connsiteY1768" fmla="*/ 1605063 h 6857947"/>
              <a:gd name="connsiteX1769" fmla="*/ 3241344 w 12190384"/>
              <a:gd name="connsiteY1769" fmla="*/ 1604011 h 6857947"/>
              <a:gd name="connsiteX1770" fmla="*/ 3232279 w 12190384"/>
              <a:gd name="connsiteY1770" fmla="*/ 1605694 h 6857947"/>
              <a:gd name="connsiteX1771" fmla="*/ 3233169 w 12190384"/>
              <a:gd name="connsiteY1771" fmla="*/ 1610489 h 6857947"/>
              <a:gd name="connsiteX1772" fmla="*/ 3242234 w 12190384"/>
              <a:gd name="connsiteY1772" fmla="*/ 1608805 h 6857947"/>
              <a:gd name="connsiteX1773" fmla="*/ 3241344 w 12190384"/>
              <a:gd name="connsiteY1773" fmla="*/ 1604011 h 6857947"/>
              <a:gd name="connsiteX1774" fmla="*/ 2489138 w 12190384"/>
              <a:gd name="connsiteY1774" fmla="*/ 1603655 h 6857947"/>
              <a:gd name="connsiteX1775" fmla="*/ 2474127 w 12190384"/>
              <a:gd name="connsiteY1775" fmla="*/ 1608608 h 6857947"/>
              <a:gd name="connsiteX1776" fmla="*/ 2479156 w 12190384"/>
              <a:gd name="connsiteY1776" fmla="*/ 1635964 h 6857947"/>
              <a:gd name="connsiteX1777" fmla="*/ 2496073 w 12190384"/>
              <a:gd name="connsiteY1777" fmla="*/ 1630630 h 6857947"/>
              <a:gd name="connsiteX1778" fmla="*/ 2489138 w 12190384"/>
              <a:gd name="connsiteY1778" fmla="*/ 1603655 h 6857947"/>
              <a:gd name="connsiteX1779" fmla="*/ 3107887 w 12190384"/>
              <a:gd name="connsiteY1779" fmla="*/ 1595622 h 6857947"/>
              <a:gd name="connsiteX1780" fmla="*/ 3116039 w 12190384"/>
              <a:gd name="connsiteY1780" fmla="*/ 1605834 h 6857947"/>
              <a:gd name="connsiteX1781" fmla="*/ 3118023 w 12190384"/>
              <a:gd name="connsiteY1781" fmla="*/ 1600728 h 6857947"/>
              <a:gd name="connsiteX1782" fmla="*/ 3107887 w 12190384"/>
              <a:gd name="connsiteY1782" fmla="*/ 1595622 h 6857947"/>
              <a:gd name="connsiteX1783" fmla="*/ 3108121 w 12190384"/>
              <a:gd name="connsiteY1783" fmla="*/ 1593491 h 6857947"/>
              <a:gd name="connsiteX1784" fmla="*/ 3101186 w 12190384"/>
              <a:gd name="connsiteY1784" fmla="*/ 1595396 h 6857947"/>
              <a:gd name="connsiteX1785" fmla="*/ 3107816 w 12190384"/>
              <a:gd name="connsiteY1785" fmla="*/ 1595625 h 6857947"/>
              <a:gd name="connsiteX1786" fmla="*/ 3107434 w 12190384"/>
              <a:gd name="connsiteY1786" fmla="*/ 1595167 h 6857947"/>
              <a:gd name="connsiteX1787" fmla="*/ 3108121 w 12190384"/>
              <a:gd name="connsiteY1787" fmla="*/ 1593491 h 6857947"/>
              <a:gd name="connsiteX1788" fmla="*/ 3108653 w 12190384"/>
              <a:gd name="connsiteY1788" fmla="*/ 1592347 h 6857947"/>
              <a:gd name="connsiteX1789" fmla="*/ 3108196 w 12190384"/>
              <a:gd name="connsiteY1789" fmla="*/ 1593567 h 6857947"/>
              <a:gd name="connsiteX1790" fmla="*/ 3108957 w 12190384"/>
              <a:gd name="connsiteY1790" fmla="*/ 1593339 h 6857947"/>
              <a:gd name="connsiteX1791" fmla="*/ 3108653 w 12190384"/>
              <a:gd name="connsiteY1791" fmla="*/ 1592347 h 6857947"/>
              <a:gd name="connsiteX1792" fmla="*/ 3108500 w 12190384"/>
              <a:gd name="connsiteY1792" fmla="*/ 1591813 h 6857947"/>
              <a:gd name="connsiteX1793" fmla="*/ 3108652 w 12190384"/>
              <a:gd name="connsiteY1793" fmla="*/ 1592271 h 6857947"/>
              <a:gd name="connsiteX1794" fmla="*/ 3108729 w 12190384"/>
              <a:gd name="connsiteY1794" fmla="*/ 1591966 h 6857947"/>
              <a:gd name="connsiteX1795" fmla="*/ 3108500 w 12190384"/>
              <a:gd name="connsiteY1795" fmla="*/ 1591813 h 6857947"/>
              <a:gd name="connsiteX1796" fmla="*/ 3692548 w 12190384"/>
              <a:gd name="connsiteY1796" fmla="*/ 1575191 h 6857947"/>
              <a:gd name="connsiteX1797" fmla="*/ 3695216 w 12190384"/>
              <a:gd name="connsiteY1797" fmla="*/ 1589670 h 6857947"/>
              <a:gd name="connsiteX1798" fmla="*/ 3692168 w 12190384"/>
              <a:gd name="connsiteY1798" fmla="*/ 1590204 h 6857947"/>
              <a:gd name="connsiteX1799" fmla="*/ 3689502 w 12190384"/>
              <a:gd name="connsiteY1799" fmla="*/ 1575726 h 6857947"/>
              <a:gd name="connsiteX1800" fmla="*/ 3692548 w 12190384"/>
              <a:gd name="connsiteY1800" fmla="*/ 1575191 h 6857947"/>
              <a:gd name="connsiteX1801" fmla="*/ 3071051 w 12190384"/>
              <a:gd name="connsiteY1801" fmla="*/ 1571384 h 6857947"/>
              <a:gd name="connsiteX1802" fmla="*/ 3057963 w 12190384"/>
              <a:gd name="connsiteY1802" fmla="*/ 1579690 h 6857947"/>
              <a:gd name="connsiteX1803" fmla="*/ 3064440 w 12190384"/>
              <a:gd name="connsiteY1803" fmla="*/ 1600569 h 6857947"/>
              <a:gd name="connsiteX1804" fmla="*/ 3080595 w 12190384"/>
              <a:gd name="connsiteY1804" fmla="*/ 1597598 h 6857947"/>
              <a:gd name="connsiteX1805" fmla="*/ 3071051 w 12190384"/>
              <a:gd name="connsiteY1805" fmla="*/ 1571384 h 6857947"/>
              <a:gd name="connsiteX1806" fmla="*/ 3100191 w 12190384"/>
              <a:gd name="connsiteY1806" fmla="*/ 1565599 h 6857947"/>
              <a:gd name="connsiteX1807" fmla="*/ 3094628 w 12190384"/>
              <a:gd name="connsiteY1807" fmla="*/ 1567961 h 6857947"/>
              <a:gd name="connsiteX1808" fmla="*/ 3108497 w 12190384"/>
              <a:gd name="connsiteY1808" fmla="*/ 1591812 h 6857947"/>
              <a:gd name="connsiteX1809" fmla="*/ 3100191 w 12190384"/>
              <a:gd name="connsiteY1809" fmla="*/ 1565599 h 6857947"/>
              <a:gd name="connsiteX1810" fmla="*/ 3135626 w 12190384"/>
              <a:gd name="connsiteY1810" fmla="*/ 1559961 h 6857947"/>
              <a:gd name="connsiteX1811" fmla="*/ 3133894 w 12190384"/>
              <a:gd name="connsiteY1811" fmla="*/ 1575128 h 6857947"/>
              <a:gd name="connsiteX1812" fmla="*/ 3131746 w 12190384"/>
              <a:gd name="connsiteY1812" fmla="*/ 1572764 h 6857947"/>
              <a:gd name="connsiteX1813" fmla="*/ 3131619 w 12190384"/>
              <a:gd name="connsiteY1813" fmla="*/ 1573022 h 6857947"/>
              <a:gd name="connsiteX1814" fmla="*/ 3131593 w 12190384"/>
              <a:gd name="connsiteY1814" fmla="*/ 1572993 h 6857947"/>
              <a:gd name="connsiteX1815" fmla="*/ 3131579 w 12190384"/>
              <a:gd name="connsiteY1815" fmla="*/ 1573101 h 6857947"/>
              <a:gd name="connsiteX1816" fmla="*/ 3126104 w 12190384"/>
              <a:gd name="connsiteY1816" fmla="*/ 1584270 h 6857947"/>
              <a:gd name="connsiteX1817" fmla="*/ 3129839 w 12190384"/>
              <a:gd name="connsiteY1817" fmla="*/ 1588309 h 6857947"/>
              <a:gd name="connsiteX1818" fmla="*/ 3131579 w 12190384"/>
              <a:gd name="connsiteY1818" fmla="*/ 1573101 h 6857947"/>
              <a:gd name="connsiteX1819" fmla="*/ 3131619 w 12190384"/>
              <a:gd name="connsiteY1819" fmla="*/ 1573022 h 6857947"/>
              <a:gd name="connsiteX1820" fmla="*/ 3133877 w 12190384"/>
              <a:gd name="connsiteY1820" fmla="*/ 1575507 h 6857947"/>
              <a:gd name="connsiteX1821" fmla="*/ 3134032 w 12190384"/>
              <a:gd name="connsiteY1821" fmla="*/ 1575279 h 6857947"/>
              <a:gd name="connsiteX1822" fmla="*/ 3133929 w 12190384"/>
              <a:gd name="connsiteY1822" fmla="*/ 1575167 h 6857947"/>
              <a:gd name="connsiteX1823" fmla="*/ 3139281 w 12190384"/>
              <a:gd name="connsiteY1823" fmla="*/ 1564076 h 6857947"/>
              <a:gd name="connsiteX1824" fmla="*/ 3135626 w 12190384"/>
              <a:gd name="connsiteY1824" fmla="*/ 1559961 h 6857947"/>
              <a:gd name="connsiteX1825" fmla="*/ 3623067 w 12190384"/>
              <a:gd name="connsiteY1825" fmla="*/ 1555684 h 6857947"/>
              <a:gd name="connsiteX1826" fmla="*/ 3637391 w 12190384"/>
              <a:gd name="connsiteY1826" fmla="*/ 1584107 h 6857947"/>
              <a:gd name="connsiteX1827" fmla="*/ 3624361 w 12190384"/>
              <a:gd name="connsiteY1827" fmla="*/ 1586545 h 6857947"/>
              <a:gd name="connsiteX1828" fmla="*/ 3619716 w 12190384"/>
              <a:gd name="connsiteY1828" fmla="*/ 1561628 h 6857947"/>
              <a:gd name="connsiteX1829" fmla="*/ 3623067 w 12190384"/>
              <a:gd name="connsiteY1829" fmla="*/ 1555684 h 6857947"/>
              <a:gd name="connsiteX1830" fmla="*/ 2447128 w 12190384"/>
              <a:gd name="connsiteY1830" fmla="*/ 1536568 h 6857947"/>
              <a:gd name="connsiteX1831" fmla="*/ 2444132 w 12190384"/>
              <a:gd name="connsiteY1831" fmla="*/ 1537124 h 6857947"/>
              <a:gd name="connsiteX1832" fmla="*/ 2446831 w 12190384"/>
              <a:gd name="connsiteY1832" fmla="*/ 1551659 h 6857947"/>
              <a:gd name="connsiteX1833" fmla="*/ 2449828 w 12190384"/>
              <a:gd name="connsiteY1833" fmla="*/ 1551102 h 6857947"/>
              <a:gd name="connsiteX1834" fmla="*/ 2447128 w 12190384"/>
              <a:gd name="connsiteY1834" fmla="*/ 1536568 h 6857947"/>
              <a:gd name="connsiteX1835" fmla="*/ 3197848 w 12190384"/>
              <a:gd name="connsiteY1835" fmla="*/ 1532891 h 6857947"/>
              <a:gd name="connsiteX1836" fmla="*/ 3194646 w 12190384"/>
              <a:gd name="connsiteY1836" fmla="*/ 1549046 h 6857947"/>
              <a:gd name="connsiteX1837" fmla="*/ 3192360 w 12190384"/>
              <a:gd name="connsiteY1837" fmla="*/ 1546531 h 6857947"/>
              <a:gd name="connsiteX1838" fmla="*/ 3186874 w 12190384"/>
              <a:gd name="connsiteY1838" fmla="*/ 1558037 h 6857947"/>
              <a:gd name="connsiteX1839" fmla="*/ 3190608 w 12190384"/>
              <a:gd name="connsiteY1839" fmla="*/ 1562076 h 6857947"/>
              <a:gd name="connsiteX1840" fmla="*/ 3193503 w 12190384"/>
              <a:gd name="connsiteY1840" fmla="*/ 1547979 h 6857947"/>
              <a:gd name="connsiteX1841" fmla="*/ 3215889 w 12190384"/>
              <a:gd name="connsiteY1841" fmla="*/ 1572169 h 6857947"/>
              <a:gd name="connsiteX1842" fmla="*/ 3210343 w 12190384"/>
              <a:gd name="connsiteY1842" fmla="*/ 1583640 h 6857947"/>
              <a:gd name="connsiteX1843" fmla="*/ 3214078 w 12190384"/>
              <a:gd name="connsiteY1843" fmla="*/ 1587679 h 6857947"/>
              <a:gd name="connsiteX1844" fmla="*/ 3217050 w 12190384"/>
              <a:gd name="connsiteY1844" fmla="*/ 1573506 h 6857947"/>
              <a:gd name="connsiteX1845" fmla="*/ 3217089 w 12190384"/>
              <a:gd name="connsiteY1845" fmla="*/ 1573466 h 6857947"/>
              <a:gd name="connsiteX1846" fmla="*/ 3217126 w 12190384"/>
              <a:gd name="connsiteY1846" fmla="*/ 1573506 h 6857947"/>
              <a:gd name="connsiteX1847" fmla="*/ 3228481 w 12190384"/>
              <a:gd name="connsiteY1847" fmla="*/ 1558190 h 6857947"/>
              <a:gd name="connsiteX1848" fmla="*/ 3243797 w 12190384"/>
              <a:gd name="connsiteY1848" fmla="*/ 1570915 h 6857947"/>
              <a:gd name="connsiteX1849" fmla="*/ 3240216 w 12190384"/>
              <a:gd name="connsiteY1849" fmla="*/ 1546684 h 6857947"/>
              <a:gd name="connsiteX1850" fmla="*/ 3197848 w 12190384"/>
              <a:gd name="connsiteY1850" fmla="*/ 1532891 h 6857947"/>
              <a:gd name="connsiteX1851" fmla="*/ 2953514 w 12190384"/>
              <a:gd name="connsiteY1851" fmla="*/ 1515005 h 6857947"/>
              <a:gd name="connsiteX1852" fmla="*/ 2929209 w 12190384"/>
              <a:gd name="connsiteY1852" fmla="*/ 1546553 h 6857947"/>
              <a:gd name="connsiteX1853" fmla="*/ 2960981 w 12190384"/>
              <a:gd name="connsiteY1853" fmla="*/ 1568118 h 6857947"/>
              <a:gd name="connsiteX1854" fmla="*/ 2953514 w 12190384"/>
              <a:gd name="connsiteY1854" fmla="*/ 1515005 h 6857947"/>
              <a:gd name="connsiteX1855" fmla="*/ 3514338 w 12190384"/>
              <a:gd name="connsiteY1855" fmla="*/ 1508287 h 6857947"/>
              <a:gd name="connsiteX1856" fmla="*/ 3515253 w 12190384"/>
              <a:gd name="connsiteY1856" fmla="*/ 1513088 h 6857947"/>
              <a:gd name="connsiteX1857" fmla="*/ 3506183 w 12190384"/>
              <a:gd name="connsiteY1857" fmla="*/ 1514764 h 6857947"/>
              <a:gd name="connsiteX1858" fmla="*/ 3505269 w 12190384"/>
              <a:gd name="connsiteY1858" fmla="*/ 1509963 h 6857947"/>
              <a:gd name="connsiteX1859" fmla="*/ 3514338 w 12190384"/>
              <a:gd name="connsiteY1859" fmla="*/ 1508287 h 6857947"/>
              <a:gd name="connsiteX1860" fmla="*/ 3332345 w 12190384"/>
              <a:gd name="connsiteY1860" fmla="*/ 1505678 h 6857947"/>
              <a:gd name="connsiteX1861" fmla="*/ 3318700 w 12190384"/>
              <a:gd name="connsiteY1861" fmla="*/ 1516737 h 6857947"/>
              <a:gd name="connsiteX1862" fmla="*/ 3300872 w 12190384"/>
              <a:gd name="connsiteY1862" fmla="*/ 1516660 h 6857947"/>
              <a:gd name="connsiteX1863" fmla="*/ 3295845 w 12190384"/>
              <a:gd name="connsiteY1863" fmla="*/ 1551103 h 6857947"/>
              <a:gd name="connsiteX1864" fmla="*/ 3310089 w 12190384"/>
              <a:gd name="connsiteY1864" fmla="*/ 1541959 h 6857947"/>
              <a:gd name="connsiteX1865" fmla="*/ 3332192 w 12190384"/>
              <a:gd name="connsiteY1865" fmla="*/ 1537158 h 6857947"/>
              <a:gd name="connsiteX1866" fmla="*/ 3345678 w 12190384"/>
              <a:gd name="connsiteY1866" fmla="*/ 1598272 h 6857947"/>
              <a:gd name="connsiteX1867" fmla="*/ 3362136 w 12190384"/>
              <a:gd name="connsiteY1867" fmla="*/ 1584861 h 6857947"/>
              <a:gd name="connsiteX1868" fmla="*/ 3346593 w 12190384"/>
              <a:gd name="connsiteY1868" fmla="*/ 1556362 h 6857947"/>
              <a:gd name="connsiteX1869" fmla="*/ 3350317 w 12190384"/>
              <a:gd name="connsiteY1869" fmla="*/ 1533774 h 6857947"/>
              <a:gd name="connsiteX1870" fmla="*/ 3366558 w 12190384"/>
              <a:gd name="connsiteY1870" fmla="*/ 1525730 h 6857947"/>
              <a:gd name="connsiteX1871" fmla="*/ 3364196 w 12190384"/>
              <a:gd name="connsiteY1871" fmla="*/ 1516205 h 6857947"/>
              <a:gd name="connsiteX1872" fmla="*/ 3347585 w 12190384"/>
              <a:gd name="connsiteY1872" fmla="*/ 1519329 h 6857947"/>
              <a:gd name="connsiteX1873" fmla="*/ 3350238 w 12190384"/>
              <a:gd name="connsiteY1873" fmla="*/ 1533745 h 6857947"/>
              <a:gd name="connsiteX1874" fmla="*/ 3332192 w 12190384"/>
              <a:gd name="connsiteY1874" fmla="*/ 1537082 h 6857947"/>
              <a:gd name="connsiteX1875" fmla="*/ 3347583 w 12190384"/>
              <a:gd name="connsiteY1875" fmla="*/ 1519251 h 6857947"/>
              <a:gd name="connsiteX1876" fmla="*/ 3332345 w 12190384"/>
              <a:gd name="connsiteY1876" fmla="*/ 1505678 h 6857947"/>
              <a:gd name="connsiteX1877" fmla="*/ 2834234 w 12190384"/>
              <a:gd name="connsiteY1877" fmla="*/ 1494773 h 6857947"/>
              <a:gd name="connsiteX1878" fmla="*/ 2829661 w 12190384"/>
              <a:gd name="connsiteY1878" fmla="*/ 1495621 h 6857947"/>
              <a:gd name="connsiteX1879" fmla="*/ 2835047 w 12190384"/>
              <a:gd name="connsiteY1879" fmla="*/ 1524615 h 6857947"/>
              <a:gd name="connsiteX1880" fmla="*/ 2839613 w 12190384"/>
              <a:gd name="connsiteY1880" fmla="*/ 1523766 h 6857947"/>
              <a:gd name="connsiteX1881" fmla="*/ 2834234 w 12190384"/>
              <a:gd name="connsiteY1881" fmla="*/ 1494773 h 6857947"/>
              <a:gd name="connsiteX1882" fmla="*/ 3207524 w 12190384"/>
              <a:gd name="connsiteY1882" fmla="*/ 1485951 h 6857947"/>
              <a:gd name="connsiteX1883" fmla="*/ 3203181 w 12190384"/>
              <a:gd name="connsiteY1883" fmla="*/ 1494867 h 6857947"/>
              <a:gd name="connsiteX1884" fmla="*/ 3206916 w 12190384"/>
              <a:gd name="connsiteY1884" fmla="*/ 1498982 h 6857947"/>
              <a:gd name="connsiteX1885" fmla="*/ 3207524 w 12190384"/>
              <a:gd name="connsiteY1885" fmla="*/ 1485951 h 6857947"/>
              <a:gd name="connsiteX1886" fmla="*/ 3208744 w 12190384"/>
              <a:gd name="connsiteY1886" fmla="*/ 1483439 h 6857947"/>
              <a:gd name="connsiteX1887" fmla="*/ 3208668 w 12190384"/>
              <a:gd name="connsiteY1887" fmla="*/ 1483668 h 6857947"/>
              <a:gd name="connsiteX1888" fmla="*/ 3209278 w 12190384"/>
              <a:gd name="connsiteY1888" fmla="*/ 1483972 h 6857947"/>
              <a:gd name="connsiteX1889" fmla="*/ 3208744 w 12190384"/>
              <a:gd name="connsiteY1889" fmla="*/ 1483439 h 6857947"/>
              <a:gd name="connsiteX1890" fmla="*/ 3206536 w 12190384"/>
              <a:gd name="connsiteY1890" fmla="*/ 1482677 h 6857947"/>
              <a:gd name="connsiteX1891" fmla="*/ 3207603 w 12190384"/>
              <a:gd name="connsiteY1891" fmla="*/ 1486029 h 6857947"/>
              <a:gd name="connsiteX1892" fmla="*/ 3208746 w 12190384"/>
              <a:gd name="connsiteY1892" fmla="*/ 1483745 h 6857947"/>
              <a:gd name="connsiteX1893" fmla="*/ 3206536 w 12190384"/>
              <a:gd name="connsiteY1893" fmla="*/ 1482677 h 6857947"/>
              <a:gd name="connsiteX1894" fmla="*/ 3143217 w 12190384"/>
              <a:gd name="connsiteY1894" fmla="*/ 1479554 h 6857947"/>
              <a:gd name="connsiteX1895" fmla="*/ 3124168 w 12190384"/>
              <a:gd name="connsiteY1895" fmla="*/ 1502338 h 6857947"/>
              <a:gd name="connsiteX1896" fmla="*/ 3126226 w 12190384"/>
              <a:gd name="connsiteY1896" fmla="*/ 1546458 h 6857947"/>
              <a:gd name="connsiteX1897" fmla="*/ 3150533 w 12190384"/>
              <a:gd name="connsiteY1897" fmla="*/ 1518796 h 6857947"/>
              <a:gd name="connsiteX1898" fmla="*/ 3143217 w 12190384"/>
              <a:gd name="connsiteY1898" fmla="*/ 1479554 h 6857947"/>
              <a:gd name="connsiteX1899" fmla="*/ 3167810 w 12190384"/>
              <a:gd name="connsiteY1899" fmla="*/ 1477586 h 6857947"/>
              <a:gd name="connsiteX1900" fmla="*/ 3164812 w 12190384"/>
              <a:gd name="connsiteY1900" fmla="*/ 1478143 h 6857947"/>
              <a:gd name="connsiteX1901" fmla="*/ 3167515 w 12190384"/>
              <a:gd name="connsiteY1901" fmla="*/ 1492676 h 6857947"/>
              <a:gd name="connsiteX1902" fmla="*/ 3170512 w 12190384"/>
              <a:gd name="connsiteY1902" fmla="*/ 1492119 h 6857947"/>
              <a:gd name="connsiteX1903" fmla="*/ 3167810 w 12190384"/>
              <a:gd name="connsiteY1903" fmla="*/ 1477586 h 6857947"/>
              <a:gd name="connsiteX1904" fmla="*/ 3339741 w 12190384"/>
              <a:gd name="connsiteY1904" fmla="*/ 1474906 h 6857947"/>
              <a:gd name="connsiteX1905" fmla="*/ 3338750 w 12190384"/>
              <a:gd name="connsiteY1905" fmla="*/ 1477268 h 6857947"/>
              <a:gd name="connsiteX1906" fmla="*/ 3347283 w 12190384"/>
              <a:gd name="connsiteY1906" fmla="*/ 1487936 h 6857947"/>
              <a:gd name="connsiteX1907" fmla="*/ 3349262 w 12190384"/>
              <a:gd name="connsiteY1907" fmla="*/ 1482831 h 6857947"/>
              <a:gd name="connsiteX1908" fmla="*/ 3339741 w 12190384"/>
              <a:gd name="connsiteY1908" fmla="*/ 1474906 h 6857947"/>
              <a:gd name="connsiteX1909" fmla="*/ 3522035 w 12190384"/>
              <a:gd name="connsiteY1909" fmla="*/ 1471865 h 6857947"/>
              <a:gd name="connsiteX1910" fmla="*/ 3529733 w 12190384"/>
              <a:gd name="connsiteY1910" fmla="*/ 1491447 h 6857947"/>
              <a:gd name="connsiteX1911" fmla="*/ 3522263 w 12190384"/>
              <a:gd name="connsiteY1911" fmla="*/ 1508134 h 6857947"/>
              <a:gd name="connsiteX1912" fmla="*/ 3522035 w 12190384"/>
              <a:gd name="connsiteY1912" fmla="*/ 1471865 h 6857947"/>
              <a:gd name="connsiteX1913" fmla="*/ 3315714 w 12190384"/>
              <a:gd name="connsiteY1913" fmla="*/ 1465298 h 6857947"/>
              <a:gd name="connsiteX1914" fmla="*/ 3312716 w 12190384"/>
              <a:gd name="connsiteY1914" fmla="*/ 1465856 h 6857947"/>
              <a:gd name="connsiteX1915" fmla="*/ 3315403 w 12190384"/>
              <a:gd name="connsiteY1915" fmla="*/ 1480315 h 6857947"/>
              <a:gd name="connsiteX1916" fmla="*/ 3318401 w 12190384"/>
              <a:gd name="connsiteY1916" fmla="*/ 1479758 h 6857947"/>
              <a:gd name="connsiteX1917" fmla="*/ 3315714 w 12190384"/>
              <a:gd name="connsiteY1917" fmla="*/ 1465298 h 6857947"/>
              <a:gd name="connsiteX1918" fmla="*/ 3529122 w 12190384"/>
              <a:gd name="connsiteY1918" fmla="*/ 1456930 h 6857947"/>
              <a:gd name="connsiteX1919" fmla="*/ 3532857 w 12190384"/>
              <a:gd name="connsiteY1919" fmla="*/ 1460967 h 6857947"/>
              <a:gd name="connsiteX1920" fmla="*/ 3527293 w 12190384"/>
              <a:gd name="connsiteY1920" fmla="*/ 1472475 h 6857947"/>
              <a:gd name="connsiteX1921" fmla="*/ 3525007 w 12190384"/>
              <a:gd name="connsiteY1921" fmla="*/ 1469959 h 6857947"/>
              <a:gd name="connsiteX1922" fmla="*/ 3529122 w 12190384"/>
              <a:gd name="connsiteY1922" fmla="*/ 1456930 h 6857947"/>
              <a:gd name="connsiteX1923" fmla="*/ 3219412 w 12190384"/>
              <a:gd name="connsiteY1923" fmla="*/ 1450214 h 6857947"/>
              <a:gd name="connsiteX1924" fmla="*/ 3213658 w 12190384"/>
              <a:gd name="connsiteY1924" fmla="*/ 1466416 h 6857947"/>
              <a:gd name="connsiteX1925" fmla="*/ 3211120 w 12190384"/>
              <a:gd name="connsiteY1925" fmla="*/ 1484855 h 6857947"/>
              <a:gd name="connsiteX1926" fmla="*/ 3209277 w 12190384"/>
              <a:gd name="connsiteY1926" fmla="*/ 1483972 h 6857947"/>
              <a:gd name="connsiteX1927" fmla="*/ 3211106 w 12190384"/>
              <a:gd name="connsiteY1927" fmla="*/ 1485951 h 6857947"/>
              <a:gd name="connsiteX1928" fmla="*/ 3211174 w 12190384"/>
              <a:gd name="connsiteY1928" fmla="*/ 1484993 h 6857947"/>
              <a:gd name="connsiteX1929" fmla="*/ 3231375 w 12190384"/>
              <a:gd name="connsiteY1929" fmla="*/ 1494791 h 6857947"/>
              <a:gd name="connsiteX1930" fmla="*/ 3219412 w 12190384"/>
              <a:gd name="connsiteY1930" fmla="*/ 1450214 h 6857947"/>
              <a:gd name="connsiteX1931" fmla="*/ 2476293 w 12190384"/>
              <a:gd name="connsiteY1931" fmla="*/ 1441162 h 6857947"/>
              <a:gd name="connsiteX1932" fmla="*/ 2473297 w 12190384"/>
              <a:gd name="connsiteY1932" fmla="*/ 1441719 h 6857947"/>
              <a:gd name="connsiteX1933" fmla="*/ 2475996 w 12190384"/>
              <a:gd name="connsiteY1933" fmla="*/ 1456253 h 6857947"/>
              <a:gd name="connsiteX1934" fmla="*/ 2478993 w 12190384"/>
              <a:gd name="connsiteY1934" fmla="*/ 1455697 h 6857947"/>
              <a:gd name="connsiteX1935" fmla="*/ 2476293 w 12190384"/>
              <a:gd name="connsiteY1935" fmla="*/ 1441162 h 6857947"/>
              <a:gd name="connsiteX1936" fmla="*/ 3328931 w 12190384"/>
              <a:gd name="connsiteY1936" fmla="*/ 1435364 h 6857947"/>
              <a:gd name="connsiteX1937" fmla="*/ 3334115 w 12190384"/>
              <a:gd name="connsiteY1937" fmla="*/ 1446795 h 6857947"/>
              <a:gd name="connsiteX1938" fmla="*/ 3325522 w 12190384"/>
              <a:gd name="connsiteY1938" fmla="*/ 1448382 h 6857947"/>
              <a:gd name="connsiteX1939" fmla="*/ 3325424 w 12190384"/>
              <a:gd name="connsiteY1939" fmla="*/ 1447861 h 6857947"/>
              <a:gd name="connsiteX1940" fmla="*/ 3325265 w 12190384"/>
              <a:gd name="connsiteY1940" fmla="*/ 1447722 h 6857947"/>
              <a:gd name="connsiteX1941" fmla="*/ 3328931 w 12190384"/>
              <a:gd name="connsiteY1941" fmla="*/ 1435364 h 6857947"/>
              <a:gd name="connsiteX1942" fmla="*/ 3056374 w 12190384"/>
              <a:gd name="connsiteY1942" fmla="*/ 1423405 h 6857947"/>
              <a:gd name="connsiteX1943" fmla="*/ 3041663 w 12190384"/>
              <a:gd name="connsiteY1943" fmla="*/ 1426151 h 6857947"/>
              <a:gd name="connsiteX1944" fmla="*/ 3047227 w 12190384"/>
              <a:gd name="connsiteY1944" fmla="*/ 1473017 h 6857947"/>
              <a:gd name="connsiteX1945" fmla="*/ 3024752 w 12190384"/>
              <a:gd name="connsiteY1945" fmla="*/ 1562779 h 6857947"/>
              <a:gd name="connsiteX1946" fmla="*/ 3042123 w 12190384"/>
              <a:gd name="connsiteY1946" fmla="*/ 1559578 h 6857947"/>
              <a:gd name="connsiteX1947" fmla="*/ 3043567 w 12190384"/>
              <a:gd name="connsiteY1947" fmla="*/ 1536184 h 6857947"/>
              <a:gd name="connsiteX1948" fmla="*/ 3071308 w 12190384"/>
              <a:gd name="connsiteY1948" fmla="*/ 1539156 h 6857947"/>
              <a:gd name="connsiteX1949" fmla="*/ 3053249 w 12190384"/>
              <a:gd name="connsiteY1949" fmla="*/ 1512257 h 6857947"/>
              <a:gd name="connsiteX1950" fmla="*/ 3067271 w 12190384"/>
              <a:gd name="connsiteY1950" fmla="*/ 1471264 h 6857947"/>
              <a:gd name="connsiteX1951" fmla="*/ 3056374 w 12190384"/>
              <a:gd name="connsiteY1951" fmla="*/ 1423405 h 6857947"/>
              <a:gd name="connsiteX1952" fmla="*/ 2554627 w 12190384"/>
              <a:gd name="connsiteY1952" fmla="*/ 1422772 h 6857947"/>
              <a:gd name="connsiteX1953" fmla="*/ 2528490 w 12190384"/>
              <a:gd name="connsiteY1953" fmla="*/ 1441900 h 6857947"/>
              <a:gd name="connsiteX1954" fmla="*/ 2519956 w 12190384"/>
              <a:gd name="connsiteY1954" fmla="*/ 1433822 h 6857947"/>
              <a:gd name="connsiteX1955" fmla="*/ 2510964 w 12190384"/>
              <a:gd name="connsiteY1955" fmla="*/ 1456683 h 6857947"/>
              <a:gd name="connsiteX1956" fmla="*/ 2517441 w 12190384"/>
              <a:gd name="connsiteY1956" fmla="*/ 1464454 h 6857947"/>
              <a:gd name="connsiteX1957" fmla="*/ 2522242 w 12190384"/>
              <a:gd name="connsiteY1957" fmla="*/ 1528081 h 6857947"/>
              <a:gd name="connsiteX1958" fmla="*/ 2554627 w 12190384"/>
              <a:gd name="connsiteY1958" fmla="*/ 1422772 h 6857947"/>
              <a:gd name="connsiteX1959" fmla="*/ 3157161 w 12190384"/>
              <a:gd name="connsiteY1959" fmla="*/ 1419662 h 6857947"/>
              <a:gd name="connsiteX1960" fmla="*/ 3159830 w 12190384"/>
              <a:gd name="connsiteY1960" fmla="*/ 1434216 h 6857947"/>
              <a:gd name="connsiteX1961" fmla="*/ 3156780 w 12190384"/>
              <a:gd name="connsiteY1961" fmla="*/ 1434749 h 6857947"/>
              <a:gd name="connsiteX1962" fmla="*/ 3154113 w 12190384"/>
              <a:gd name="connsiteY1962" fmla="*/ 1420194 h 6857947"/>
              <a:gd name="connsiteX1963" fmla="*/ 3157161 w 12190384"/>
              <a:gd name="connsiteY1963" fmla="*/ 1419662 h 6857947"/>
              <a:gd name="connsiteX1964" fmla="*/ 3229415 w 12190384"/>
              <a:gd name="connsiteY1964" fmla="*/ 1404688 h 6857947"/>
              <a:gd name="connsiteX1965" fmla="*/ 3227719 w 12190384"/>
              <a:gd name="connsiteY1965" fmla="*/ 1429411 h 6857947"/>
              <a:gd name="connsiteX1966" fmla="*/ 3239988 w 12190384"/>
              <a:gd name="connsiteY1966" fmla="*/ 1441452 h 6857947"/>
              <a:gd name="connsiteX1967" fmla="*/ 3252256 w 12190384"/>
              <a:gd name="connsiteY1967" fmla="*/ 1405107 h 6857947"/>
              <a:gd name="connsiteX1968" fmla="*/ 3229415 w 12190384"/>
              <a:gd name="connsiteY1968" fmla="*/ 1404688 h 6857947"/>
              <a:gd name="connsiteX1969" fmla="*/ 3537355 w 12190384"/>
              <a:gd name="connsiteY1969" fmla="*/ 1393303 h 6857947"/>
              <a:gd name="connsiteX1970" fmla="*/ 3552823 w 12190384"/>
              <a:gd name="connsiteY1970" fmla="*/ 1414261 h 6857947"/>
              <a:gd name="connsiteX1971" fmla="*/ 3543376 w 12190384"/>
              <a:gd name="connsiteY1971" fmla="*/ 1438336 h 6857947"/>
              <a:gd name="connsiteX1972" fmla="*/ 3517691 w 12190384"/>
              <a:gd name="connsiteY1972" fmla="*/ 1405575 h 6857947"/>
              <a:gd name="connsiteX1973" fmla="*/ 3537355 w 12190384"/>
              <a:gd name="connsiteY1973" fmla="*/ 1393303 h 6857947"/>
              <a:gd name="connsiteX1974" fmla="*/ 3249439 w 12190384"/>
              <a:gd name="connsiteY1974" fmla="*/ 1383697 h 6857947"/>
              <a:gd name="connsiteX1975" fmla="*/ 3252259 w 12190384"/>
              <a:gd name="connsiteY1975" fmla="*/ 1405109 h 6857947"/>
              <a:gd name="connsiteX1976" fmla="*/ 3275576 w 12190384"/>
              <a:gd name="connsiteY1976" fmla="*/ 1416004 h 6857947"/>
              <a:gd name="connsiteX1977" fmla="*/ 3249439 w 12190384"/>
              <a:gd name="connsiteY1977" fmla="*/ 1383697 h 6857947"/>
              <a:gd name="connsiteX1978" fmla="*/ 2474667 w 12190384"/>
              <a:gd name="connsiteY1978" fmla="*/ 1381555 h 6857947"/>
              <a:gd name="connsiteX1979" fmla="*/ 2471671 w 12190384"/>
              <a:gd name="connsiteY1979" fmla="*/ 1382111 h 6857947"/>
              <a:gd name="connsiteX1980" fmla="*/ 2474370 w 12190384"/>
              <a:gd name="connsiteY1980" fmla="*/ 1396646 h 6857947"/>
              <a:gd name="connsiteX1981" fmla="*/ 2477367 w 12190384"/>
              <a:gd name="connsiteY1981" fmla="*/ 1396089 h 6857947"/>
              <a:gd name="connsiteX1982" fmla="*/ 2474667 w 12190384"/>
              <a:gd name="connsiteY1982" fmla="*/ 1381555 h 6857947"/>
              <a:gd name="connsiteX1983" fmla="*/ 2848175 w 12190384"/>
              <a:gd name="connsiteY1983" fmla="*/ 1372179 h 6857947"/>
              <a:gd name="connsiteX1984" fmla="*/ 2845180 w 12190384"/>
              <a:gd name="connsiteY1984" fmla="*/ 1372733 h 6857947"/>
              <a:gd name="connsiteX1985" fmla="*/ 2847878 w 12190384"/>
              <a:gd name="connsiteY1985" fmla="*/ 1387265 h 6857947"/>
              <a:gd name="connsiteX1986" fmla="*/ 2850875 w 12190384"/>
              <a:gd name="connsiteY1986" fmla="*/ 1386711 h 6857947"/>
              <a:gd name="connsiteX1987" fmla="*/ 2848175 w 12190384"/>
              <a:gd name="connsiteY1987" fmla="*/ 1372179 h 6857947"/>
              <a:gd name="connsiteX1988" fmla="*/ 3375108 w 12190384"/>
              <a:gd name="connsiteY1988" fmla="*/ 1364198 h 6857947"/>
              <a:gd name="connsiteX1989" fmla="*/ 3383164 w 12190384"/>
              <a:gd name="connsiteY1989" fmla="*/ 1407597 h 6857947"/>
              <a:gd name="connsiteX1990" fmla="*/ 3383139 w 12190384"/>
              <a:gd name="connsiteY1990" fmla="*/ 1407641 h 6857947"/>
              <a:gd name="connsiteX1991" fmla="*/ 3369859 w 12190384"/>
              <a:gd name="connsiteY1991" fmla="*/ 1387694 h 6857947"/>
              <a:gd name="connsiteX1992" fmla="*/ 3375108 w 12190384"/>
              <a:gd name="connsiteY1992" fmla="*/ 1364198 h 6857947"/>
              <a:gd name="connsiteX1993" fmla="*/ 3082348 w 12190384"/>
              <a:gd name="connsiteY1993" fmla="*/ 1363285 h 6857947"/>
              <a:gd name="connsiteX1994" fmla="*/ 3067413 w 12190384"/>
              <a:gd name="connsiteY1994" fmla="*/ 1381721 h 6857947"/>
              <a:gd name="connsiteX1995" fmla="*/ 3072594 w 12190384"/>
              <a:gd name="connsiteY1995" fmla="*/ 1391248 h 6857947"/>
              <a:gd name="connsiteX1996" fmla="*/ 3098275 w 12190384"/>
              <a:gd name="connsiteY1996" fmla="*/ 1380653 h 6857947"/>
              <a:gd name="connsiteX1997" fmla="*/ 3082348 w 12190384"/>
              <a:gd name="connsiteY1997" fmla="*/ 1363285 h 6857947"/>
              <a:gd name="connsiteX1998" fmla="*/ 3549243 w 12190384"/>
              <a:gd name="connsiteY1998" fmla="*/ 1363206 h 6857947"/>
              <a:gd name="connsiteX1999" fmla="*/ 3552899 w 12190384"/>
              <a:gd name="connsiteY1999" fmla="*/ 1367245 h 6857947"/>
              <a:gd name="connsiteX2000" fmla="*/ 3547413 w 12190384"/>
              <a:gd name="connsiteY2000" fmla="*/ 1378748 h 6857947"/>
              <a:gd name="connsiteX2001" fmla="*/ 3545127 w 12190384"/>
              <a:gd name="connsiteY2001" fmla="*/ 1376237 h 6857947"/>
              <a:gd name="connsiteX2002" fmla="*/ 3549243 w 12190384"/>
              <a:gd name="connsiteY2002" fmla="*/ 1363206 h 6857947"/>
              <a:gd name="connsiteX2003" fmla="*/ 3287728 w 12190384"/>
              <a:gd name="connsiteY2003" fmla="*/ 1361769 h 6857947"/>
              <a:gd name="connsiteX2004" fmla="*/ 3272178 w 12190384"/>
              <a:gd name="connsiteY2004" fmla="*/ 1402767 h 6857947"/>
              <a:gd name="connsiteX2005" fmla="*/ 3296337 w 12190384"/>
              <a:gd name="connsiteY2005" fmla="*/ 1389274 h 6857947"/>
              <a:gd name="connsiteX2006" fmla="*/ 3287728 w 12190384"/>
              <a:gd name="connsiteY2006" fmla="*/ 1361769 h 6857947"/>
              <a:gd name="connsiteX2007" fmla="*/ 3243037 w 12190384"/>
              <a:gd name="connsiteY2007" fmla="*/ 1351690 h 6857947"/>
              <a:gd name="connsiteX2008" fmla="*/ 3235569 w 12190384"/>
              <a:gd name="connsiteY2008" fmla="*/ 1369141 h 6857947"/>
              <a:gd name="connsiteX2009" fmla="*/ 3243266 w 12190384"/>
              <a:gd name="connsiteY2009" fmla="*/ 1388723 h 6857947"/>
              <a:gd name="connsiteX2010" fmla="*/ 3249437 w 12190384"/>
              <a:gd name="connsiteY2010" fmla="*/ 1383772 h 6857947"/>
              <a:gd name="connsiteX2011" fmla="*/ 3243037 w 12190384"/>
              <a:gd name="connsiteY2011" fmla="*/ 1351690 h 6857947"/>
              <a:gd name="connsiteX2012" fmla="*/ 3347295 w 12190384"/>
              <a:gd name="connsiteY2012" fmla="*/ 1337066 h 6857947"/>
              <a:gd name="connsiteX2013" fmla="*/ 3371068 w 12190384"/>
              <a:gd name="connsiteY2013" fmla="*/ 1343011 h 6857947"/>
              <a:gd name="connsiteX2014" fmla="*/ 3359561 w 12190384"/>
              <a:gd name="connsiteY2014" fmla="*/ 1351623 h 6857947"/>
              <a:gd name="connsiteX2015" fmla="*/ 3347295 w 12190384"/>
              <a:gd name="connsiteY2015" fmla="*/ 1337066 h 6857947"/>
              <a:gd name="connsiteX2016" fmla="*/ 3076140 w 12190384"/>
              <a:gd name="connsiteY2016" fmla="*/ 1319731 h 6857947"/>
              <a:gd name="connsiteX2017" fmla="*/ 3067076 w 12190384"/>
              <a:gd name="connsiteY2017" fmla="*/ 1321420 h 6857947"/>
              <a:gd name="connsiteX2018" fmla="*/ 3067968 w 12190384"/>
              <a:gd name="connsiteY2018" fmla="*/ 1326214 h 6857947"/>
              <a:gd name="connsiteX2019" fmla="*/ 3077032 w 12190384"/>
              <a:gd name="connsiteY2019" fmla="*/ 1324527 h 6857947"/>
              <a:gd name="connsiteX2020" fmla="*/ 3076140 w 12190384"/>
              <a:gd name="connsiteY2020" fmla="*/ 1319731 h 6857947"/>
              <a:gd name="connsiteX2021" fmla="*/ 3637999 w 12190384"/>
              <a:gd name="connsiteY2021" fmla="*/ 1313976 h 6857947"/>
              <a:gd name="connsiteX2022" fmla="*/ 3632591 w 12190384"/>
              <a:gd name="connsiteY2022" fmla="*/ 1362825 h 6857947"/>
              <a:gd name="connsiteX2023" fmla="*/ 3606154 w 12190384"/>
              <a:gd name="connsiteY2023" fmla="*/ 1327694 h 6857947"/>
              <a:gd name="connsiteX2024" fmla="*/ 3637999 w 12190384"/>
              <a:gd name="connsiteY2024" fmla="*/ 1313976 h 6857947"/>
              <a:gd name="connsiteX2025" fmla="*/ 3554575 w 12190384"/>
              <a:gd name="connsiteY2025" fmla="*/ 1307956 h 6857947"/>
              <a:gd name="connsiteX2026" fmla="*/ 3577964 w 12190384"/>
              <a:gd name="connsiteY2026" fmla="*/ 1352385 h 6857947"/>
              <a:gd name="connsiteX2027" fmla="*/ 3565547 w 12190384"/>
              <a:gd name="connsiteY2027" fmla="*/ 1367168 h 6857947"/>
              <a:gd name="connsiteX2028" fmla="*/ 3554575 w 12190384"/>
              <a:gd name="connsiteY2028" fmla="*/ 1307956 h 6857947"/>
              <a:gd name="connsiteX2029" fmla="*/ 2497751 w 12190384"/>
              <a:gd name="connsiteY2029" fmla="*/ 1303657 h 6857947"/>
              <a:gd name="connsiteX2030" fmla="*/ 2493484 w 12190384"/>
              <a:gd name="connsiteY2030" fmla="*/ 1305486 h 6857947"/>
              <a:gd name="connsiteX2031" fmla="*/ 2497904 w 12190384"/>
              <a:gd name="connsiteY2031" fmla="*/ 1329489 h 6857947"/>
              <a:gd name="connsiteX2032" fmla="*/ 2505600 w 12190384"/>
              <a:gd name="connsiteY2032" fmla="*/ 1327508 h 6857947"/>
              <a:gd name="connsiteX2033" fmla="*/ 2497751 w 12190384"/>
              <a:gd name="connsiteY2033" fmla="*/ 1303657 h 6857947"/>
              <a:gd name="connsiteX2034" fmla="*/ 2443295 w 12190384"/>
              <a:gd name="connsiteY2034" fmla="*/ 1254977 h 6857947"/>
              <a:gd name="connsiteX2035" fmla="*/ 2428284 w 12190384"/>
              <a:gd name="connsiteY2035" fmla="*/ 1257796 h 6857947"/>
              <a:gd name="connsiteX2036" fmla="*/ 2431484 w 12190384"/>
              <a:gd name="connsiteY2036" fmla="*/ 1270140 h 6857947"/>
              <a:gd name="connsiteX2037" fmla="*/ 2445276 w 12190384"/>
              <a:gd name="connsiteY2037" fmla="*/ 1261758 h 6857947"/>
              <a:gd name="connsiteX2038" fmla="*/ 2443295 w 12190384"/>
              <a:gd name="connsiteY2038" fmla="*/ 1254977 h 6857947"/>
              <a:gd name="connsiteX2039" fmla="*/ 2525791 w 12190384"/>
              <a:gd name="connsiteY2039" fmla="*/ 1253669 h 6857947"/>
              <a:gd name="connsiteX2040" fmla="*/ 2521676 w 12190384"/>
              <a:gd name="connsiteY2040" fmla="*/ 1255574 h 6857947"/>
              <a:gd name="connsiteX2041" fmla="*/ 2526172 w 12190384"/>
              <a:gd name="connsiteY2041" fmla="*/ 1279653 h 6857947"/>
              <a:gd name="connsiteX2042" fmla="*/ 2533716 w 12190384"/>
              <a:gd name="connsiteY2042" fmla="*/ 1276681 h 6857947"/>
              <a:gd name="connsiteX2043" fmla="*/ 2525791 w 12190384"/>
              <a:gd name="connsiteY2043" fmla="*/ 1253669 h 6857947"/>
              <a:gd name="connsiteX2044" fmla="*/ 3203111 w 12190384"/>
              <a:gd name="connsiteY2044" fmla="*/ 1246077 h 6857947"/>
              <a:gd name="connsiteX2045" fmla="*/ 3180554 w 12190384"/>
              <a:gd name="connsiteY2045" fmla="*/ 1271296 h 6857947"/>
              <a:gd name="connsiteX2046" fmla="*/ 3184822 w 12190384"/>
              <a:gd name="connsiteY2046" fmla="*/ 1307569 h 6857947"/>
              <a:gd name="connsiteX2047" fmla="*/ 3168973 w 12190384"/>
              <a:gd name="connsiteY2047" fmla="*/ 1312980 h 6857947"/>
              <a:gd name="connsiteX2048" fmla="*/ 3137043 w 12190384"/>
              <a:gd name="connsiteY2048" fmla="*/ 1378591 h 6857947"/>
              <a:gd name="connsiteX2049" fmla="*/ 3125158 w 12190384"/>
              <a:gd name="connsiteY2049" fmla="*/ 1350322 h 6857947"/>
              <a:gd name="connsiteX2050" fmla="*/ 3141157 w 12190384"/>
              <a:gd name="connsiteY2050" fmla="*/ 1416462 h 6857947"/>
              <a:gd name="connsiteX2051" fmla="*/ 3128206 w 12190384"/>
              <a:gd name="connsiteY2051" fmla="*/ 1438789 h 6857947"/>
              <a:gd name="connsiteX2052" fmla="*/ 3143217 w 12190384"/>
              <a:gd name="connsiteY2052" fmla="*/ 1479479 h 6857947"/>
              <a:gd name="connsiteX2053" fmla="*/ 3152970 w 12190384"/>
              <a:gd name="connsiteY2053" fmla="*/ 1448846 h 6857947"/>
              <a:gd name="connsiteX2054" fmla="*/ 3165618 w 12190384"/>
              <a:gd name="connsiteY2054" fmla="*/ 1453955 h 6857947"/>
              <a:gd name="connsiteX2055" fmla="*/ 3178269 w 12190384"/>
              <a:gd name="connsiteY2055" fmla="*/ 1460503 h 6857947"/>
              <a:gd name="connsiteX2056" fmla="*/ 3161963 w 12190384"/>
              <a:gd name="connsiteY2056" fmla="*/ 1372648 h 6857947"/>
              <a:gd name="connsiteX2057" fmla="*/ 3193280 w 12190384"/>
              <a:gd name="connsiteY2057" fmla="*/ 1318924 h 6857947"/>
              <a:gd name="connsiteX2058" fmla="*/ 3219037 w 12190384"/>
              <a:gd name="connsiteY2058" fmla="*/ 1333098 h 6857947"/>
              <a:gd name="connsiteX2059" fmla="*/ 3222009 w 12190384"/>
              <a:gd name="connsiteY2059" fmla="*/ 1275944 h 6857947"/>
              <a:gd name="connsiteX2060" fmla="*/ 3245403 w 12190384"/>
              <a:gd name="connsiteY2060" fmla="*/ 1283490 h 6857947"/>
              <a:gd name="connsiteX2061" fmla="*/ 3217437 w 12190384"/>
              <a:gd name="connsiteY2061" fmla="*/ 1258114 h 6857947"/>
              <a:gd name="connsiteX2062" fmla="*/ 3203111 w 12190384"/>
              <a:gd name="connsiteY2062" fmla="*/ 1246077 h 6857947"/>
              <a:gd name="connsiteX2063" fmla="*/ 3632895 w 12190384"/>
              <a:gd name="connsiteY2063" fmla="*/ 1243644 h 6857947"/>
              <a:gd name="connsiteX2064" fmla="*/ 3640437 w 12190384"/>
              <a:gd name="connsiteY2064" fmla="*/ 1284410 h 6857947"/>
              <a:gd name="connsiteX2065" fmla="*/ 3632895 w 12190384"/>
              <a:gd name="connsiteY2065" fmla="*/ 1243644 h 6857947"/>
              <a:gd name="connsiteX2066" fmla="*/ 2935485 w 12190384"/>
              <a:gd name="connsiteY2066" fmla="*/ 1235947 h 6857947"/>
              <a:gd name="connsiteX2067" fmla="*/ 2932487 w 12190384"/>
              <a:gd name="connsiteY2067" fmla="*/ 1236504 h 6857947"/>
              <a:gd name="connsiteX2068" fmla="*/ 2935187 w 12190384"/>
              <a:gd name="connsiteY2068" fmla="*/ 1251033 h 6857947"/>
              <a:gd name="connsiteX2069" fmla="*/ 2938183 w 12190384"/>
              <a:gd name="connsiteY2069" fmla="*/ 1250475 h 6857947"/>
              <a:gd name="connsiteX2070" fmla="*/ 2935485 w 12190384"/>
              <a:gd name="connsiteY2070" fmla="*/ 1235947 h 6857947"/>
              <a:gd name="connsiteX2071" fmla="*/ 2495085 w 12190384"/>
              <a:gd name="connsiteY2071" fmla="*/ 1230582 h 6857947"/>
              <a:gd name="connsiteX2072" fmla="*/ 2487389 w 12190384"/>
              <a:gd name="connsiteY2072" fmla="*/ 1232563 h 6857947"/>
              <a:gd name="connsiteX2073" fmla="*/ 2495314 w 12190384"/>
              <a:gd name="connsiteY2073" fmla="*/ 1256413 h 6857947"/>
              <a:gd name="connsiteX2074" fmla="*/ 2499581 w 12190384"/>
              <a:gd name="connsiteY2074" fmla="*/ 1254660 h 6857947"/>
              <a:gd name="connsiteX2075" fmla="*/ 2495085 w 12190384"/>
              <a:gd name="connsiteY2075" fmla="*/ 1230582 h 6857947"/>
              <a:gd name="connsiteX2076" fmla="*/ 2570289 w 12190384"/>
              <a:gd name="connsiteY2076" fmla="*/ 1209824 h 6857947"/>
              <a:gd name="connsiteX2077" fmla="*/ 2561374 w 12190384"/>
              <a:gd name="connsiteY2077" fmla="*/ 1246542 h 6857947"/>
              <a:gd name="connsiteX2078" fmla="*/ 2547125 w 12190384"/>
              <a:gd name="connsiteY2078" fmla="*/ 1231079 h 6857947"/>
              <a:gd name="connsiteX2079" fmla="*/ 2539962 w 12190384"/>
              <a:gd name="connsiteY2079" fmla="*/ 1259340 h 6857947"/>
              <a:gd name="connsiteX2080" fmla="*/ 2557793 w 12190384"/>
              <a:gd name="connsiteY2080" fmla="*/ 1265740 h 6857947"/>
              <a:gd name="connsiteX2081" fmla="*/ 2532190 w 12190384"/>
              <a:gd name="connsiteY2081" fmla="*/ 1293405 h 6857947"/>
              <a:gd name="connsiteX2082" fmla="*/ 2544991 w 12190384"/>
              <a:gd name="connsiteY2082" fmla="*/ 1308036 h 6857947"/>
              <a:gd name="connsiteX2083" fmla="*/ 2552992 w 12190384"/>
              <a:gd name="connsiteY2083" fmla="*/ 1302397 h 6857947"/>
              <a:gd name="connsiteX2084" fmla="*/ 2557717 w 12190384"/>
              <a:gd name="connsiteY2084" fmla="*/ 1306131 h 6857947"/>
              <a:gd name="connsiteX2085" fmla="*/ 2539124 w 12190384"/>
              <a:gd name="connsiteY2085" fmla="*/ 1352389 h 6857947"/>
              <a:gd name="connsiteX2086" fmla="*/ 2531580 w 12190384"/>
              <a:gd name="connsiteY2086" fmla="*/ 1413580 h 6857947"/>
              <a:gd name="connsiteX2087" fmla="*/ 2554135 w 12190384"/>
              <a:gd name="connsiteY2087" fmla="*/ 1409392 h 6857947"/>
              <a:gd name="connsiteX2088" fmla="*/ 2592234 w 12190384"/>
              <a:gd name="connsiteY2088" fmla="*/ 1340424 h 6857947"/>
              <a:gd name="connsiteX2089" fmla="*/ 2587662 w 12190384"/>
              <a:gd name="connsiteY2089" fmla="*/ 1315732 h 6857947"/>
              <a:gd name="connsiteX2090" fmla="*/ 2587129 w 12190384"/>
              <a:gd name="connsiteY2090" fmla="*/ 1317181 h 6857947"/>
              <a:gd name="connsiteX2091" fmla="*/ 2577832 w 12190384"/>
              <a:gd name="connsiteY2091" fmla="*/ 1308417 h 6857947"/>
              <a:gd name="connsiteX2092" fmla="*/ 2579814 w 12190384"/>
              <a:gd name="connsiteY2092" fmla="*/ 1303311 h 6857947"/>
              <a:gd name="connsiteX2093" fmla="*/ 2588348 w 12190384"/>
              <a:gd name="connsiteY2093" fmla="*/ 1313979 h 6857947"/>
              <a:gd name="connsiteX2094" fmla="*/ 2587815 w 12190384"/>
              <a:gd name="connsiteY2094" fmla="*/ 1315352 h 6857947"/>
              <a:gd name="connsiteX2095" fmla="*/ 2582557 w 12190384"/>
              <a:gd name="connsiteY2095" fmla="*/ 1272143 h 6857947"/>
              <a:gd name="connsiteX2096" fmla="*/ 2602369 w 12190384"/>
              <a:gd name="connsiteY2096" fmla="*/ 1244791 h 6857947"/>
              <a:gd name="connsiteX2097" fmla="*/ 2570289 w 12190384"/>
              <a:gd name="connsiteY2097" fmla="*/ 1209824 h 6857947"/>
              <a:gd name="connsiteX2098" fmla="*/ 3651943 w 12190384"/>
              <a:gd name="connsiteY2098" fmla="*/ 1209210 h 6857947"/>
              <a:gd name="connsiteX2099" fmla="*/ 3655675 w 12190384"/>
              <a:gd name="connsiteY2099" fmla="*/ 1213249 h 6857947"/>
              <a:gd name="connsiteX2100" fmla="*/ 3650113 w 12190384"/>
              <a:gd name="connsiteY2100" fmla="*/ 1224752 h 6857947"/>
              <a:gd name="connsiteX2101" fmla="*/ 3649047 w 12190384"/>
              <a:gd name="connsiteY2101" fmla="*/ 1223610 h 6857947"/>
              <a:gd name="connsiteX2102" fmla="*/ 3633581 w 12190384"/>
              <a:gd name="connsiteY2102" fmla="*/ 1241283 h 6857947"/>
              <a:gd name="connsiteX2103" fmla="*/ 3648895 w 12190384"/>
              <a:gd name="connsiteY2103" fmla="*/ 1223457 h 6857947"/>
              <a:gd name="connsiteX2104" fmla="*/ 3647827 w 12190384"/>
              <a:gd name="connsiteY2104" fmla="*/ 1222238 h 6857947"/>
              <a:gd name="connsiteX2105" fmla="*/ 3651943 w 12190384"/>
              <a:gd name="connsiteY2105" fmla="*/ 1209210 h 6857947"/>
              <a:gd name="connsiteX2106" fmla="*/ 2360974 w 12190384"/>
              <a:gd name="connsiteY2106" fmla="*/ 1207799 h 6857947"/>
              <a:gd name="connsiteX2107" fmla="*/ 2363411 w 12190384"/>
              <a:gd name="connsiteY2107" fmla="*/ 1218923 h 6857947"/>
              <a:gd name="connsiteX2108" fmla="*/ 2362422 w 12190384"/>
              <a:gd name="connsiteY2108" fmla="*/ 1208637 h 6857947"/>
              <a:gd name="connsiteX2109" fmla="*/ 2362192 w 12190384"/>
              <a:gd name="connsiteY2109" fmla="*/ 1209094 h 6857947"/>
              <a:gd name="connsiteX2110" fmla="*/ 2360974 w 12190384"/>
              <a:gd name="connsiteY2110" fmla="*/ 1207799 h 6857947"/>
              <a:gd name="connsiteX2111" fmla="*/ 2359838 w 12190384"/>
              <a:gd name="connsiteY2111" fmla="*/ 1206889 h 6857947"/>
              <a:gd name="connsiteX2112" fmla="*/ 2344065 w 12190384"/>
              <a:gd name="connsiteY2112" fmla="*/ 1215271 h 6857947"/>
              <a:gd name="connsiteX2113" fmla="*/ 2346580 w 12190384"/>
              <a:gd name="connsiteY2113" fmla="*/ 1224490 h 6857947"/>
              <a:gd name="connsiteX2114" fmla="*/ 2359838 w 12190384"/>
              <a:gd name="connsiteY2114" fmla="*/ 1206889 h 6857947"/>
              <a:gd name="connsiteX2115" fmla="*/ 3530571 w 12190384"/>
              <a:gd name="connsiteY2115" fmla="*/ 1206618 h 6857947"/>
              <a:gd name="connsiteX2116" fmla="*/ 3545357 w 12190384"/>
              <a:gd name="connsiteY2116" fmla="*/ 1269320 h 6857947"/>
              <a:gd name="connsiteX2117" fmla="*/ 3540023 w 12190384"/>
              <a:gd name="connsiteY2117" fmla="*/ 1272749 h 6857947"/>
              <a:gd name="connsiteX2118" fmla="*/ 3527674 w 12190384"/>
              <a:gd name="connsiteY2118" fmla="*/ 1245929 h 6857947"/>
              <a:gd name="connsiteX2119" fmla="*/ 3517844 w 12190384"/>
              <a:gd name="connsiteY2119" fmla="*/ 1264061 h 6857947"/>
              <a:gd name="connsiteX2120" fmla="*/ 3530571 w 12190384"/>
              <a:gd name="connsiteY2120" fmla="*/ 1206618 h 6857947"/>
              <a:gd name="connsiteX2121" fmla="*/ 2359914 w 12190384"/>
              <a:gd name="connsiteY2121" fmla="*/ 1206584 h 6857947"/>
              <a:gd name="connsiteX2122" fmla="*/ 2359838 w 12190384"/>
              <a:gd name="connsiteY2122" fmla="*/ 1206889 h 6857947"/>
              <a:gd name="connsiteX2123" fmla="*/ 2360143 w 12190384"/>
              <a:gd name="connsiteY2123" fmla="*/ 1206736 h 6857947"/>
              <a:gd name="connsiteX2124" fmla="*/ 2359914 w 12190384"/>
              <a:gd name="connsiteY2124" fmla="*/ 1206584 h 6857947"/>
              <a:gd name="connsiteX2125" fmla="*/ 2360754 w 12190384"/>
              <a:gd name="connsiteY2125" fmla="*/ 1206432 h 6857947"/>
              <a:gd name="connsiteX2126" fmla="*/ 2360144 w 12190384"/>
              <a:gd name="connsiteY2126" fmla="*/ 1206737 h 6857947"/>
              <a:gd name="connsiteX2127" fmla="*/ 2361058 w 12190384"/>
              <a:gd name="connsiteY2127" fmla="*/ 1207728 h 6857947"/>
              <a:gd name="connsiteX2128" fmla="*/ 2360754 w 12190384"/>
              <a:gd name="connsiteY2128" fmla="*/ 1206432 h 6857947"/>
              <a:gd name="connsiteX2129" fmla="*/ 2364107 w 12190384"/>
              <a:gd name="connsiteY2129" fmla="*/ 1193554 h 6857947"/>
              <a:gd name="connsiteX2130" fmla="*/ 2362506 w 12190384"/>
              <a:gd name="connsiteY2130" fmla="*/ 1208643 h 6857947"/>
              <a:gd name="connsiteX2131" fmla="*/ 2367840 w 12190384"/>
              <a:gd name="connsiteY2131" fmla="*/ 1197669 h 6857947"/>
              <a:gd name="connsiteX2132" fmla="*/ 2364107 w 12190384"/>
              <a:gd name="connsiteY2132" fmla="*/ 1193554 h 6857947"/>
              <a:gd name="connsiteX2133" fmla="*/ 2440934 w 12190384"/>
              <a:gd name="connsiteY2133" fmla="*/ 1182882 h 6857947"/>
              <a:gd name="connsiteX2134" fmla="*/ 2431869 w 12190384"/>
              <a:gd name="connsiteY2134" fmla="*/ 1184566 h 6857947"/>
              <a:gd name="connsiteX2135" fmla="*/ 2432773 w 12190384"/>
              <a:gd name="connsiteY2135" fmla="*/ 1189435 h 6857947"/>
              <a:gd name="connsiteX2136" fmla="*/ 2441838 w 12190384"/>
              <a:gd name="connsiteY2136" fmla="*/ 1187751 h 6857947"/>
              <a:gd name="connsiteX2137" fmla="*/ 2440934 w 12190384"/>
              <a:gd name="connsiteY2137" fmla="*/ 1182882 h 6857947"/>
              <a:gd name="connsiteX2138" fmla="*/ 3076252 w 12190384"/>
              <a:gd name="connsiteY2138" fmla="*/ 1167374 h 6857947"/>
              <a:gd name="connsiteX2139" fmla="*/ 3049505 w 12190384"/>
              <a:gd name="connsiteY2139" fmla="*/ 1172327 h 6857947"/>
              <a:gd name="connsiteX2140" fmla="*/ 3053773 w 12190384"/>
              <a:gd name="connsiteY2140" fmla="*/ 1195341 h 6857947"/>
              <a:gd name="connsiteX2141" fmla="*/ 3076252 w 12190384"/>
              <a:gd name="connsiteY2141" fmla="*/ 1167374 h 6857947"/>
              <a:gd name="connsiteX2142" fmla="*/ 3607068 w 12190384"/>
              <a:gd name="connsiteY2142" fmla="*/ 1165695 h 6857947"/>
              <a:gd name="connsiteX2143" fmla="*/ 3587184 w 12190384"/>
              <a:gd name="connsiteY2143" fmla="*/ 1246996 h 6857947"/>
              <a:gd name="connsiteX2144" fmla="*/ 3607068 w 12190384"/>
              <a:gd name="connsiteY2144" fmla="*/ 1165695 h 6857947"/>
              <a:gd name="connsiteX2145" fmla="*/ 3082792 w 12190384"/>
              <a:gd name="connsiteY2145" fmla="*/ 1153654 h 6857947"/>
              <a:gd name="connsiteX2146" fmla="*/ 3073731 w 12190384"/>
              <a:gd name="connsiteY2146" fmla="*/ 1155339 h 6857947"/>
              <a:gd name="connsiteX2147" fmla="*/ 3074619 w 12190384"/>
              <a:gd name="connsiteY2147" fmla="*/ 1160132 h 6857947"/>
              <a:gd name="connsiteX2148" fmla="*/ 3083685 w 12190384"/>
              <a:gd name="connsiteY2148" fmla="*/ 1158449 h 6857947"/>
              <a:gd name="connsiteX2149" fmla="*/ 3082792 w 12190384"/>
              <a:gd name="connsiteY2149" fmla="*/ 1153654 h 6857947"/>
              <a:gd name="connsiteX2150" fmla="*/ 3236214 w 12190384"/>
              <a:gd name="connsiteY2150" fmla="*/ 1151532 h 6857947"/>
              <a:gd name="connsiteX2151" fmla="*/ 3234233 w 12190384"/>
              <a:gd name="connsiteY2151" fmla="*/ 1156638 h 6857947"/>
              <a:gd name="connsiteX2152" fmla="*/ 3238957 w 12190384"/>
              <a:gd name="connsiteY2152" fmla="*/ 1154961 h 6857947"/>
              <a:gd name="connsiteX2153" fmla="*/ 3236214 w 12190384"/>
              <a:gd name="connsiteY2153" fmla="*/ 1151532 h 6857947"/>
              <a:gd name="connsiteX2154" fmla="*/ 2857063 w 12190384"/>
              <a:gd name="connsiteY2154" fmla="*/ 1150734 h 6857947"/>
              <a:gd name="connsiteX2155" fmla="*/ 2847999 w 12190384"/>
              <a:gd name="connsiteY2155" fmla="*/ 1152413 h 6857947"/>
              <a:gd name="connsiteX2156" fmla="*/ 2848887 w 12190384"/>
              <a:gd name="connsiteY2156" fmla="*/ 1157211 h 6857947"/>
              <a:gd name="connsiteX2157" fmla="*/ 2857952 w 12190384"/>
              <a:gd name="connsiteY2157" fmla="*/ 1155530 h 6857947"/>
              <a:gd name="connsiteX2158" fmla="*/ 2857063 w 12190384"/>
              <a:gd name="connsiteY2158" fmla="*/ 1150734 h 6857947"/>
              <a:gd name="connsiteX2159" fmla="*/ 3102770 w 12190384"/>
              <a:gd name="connsiteY2159" fmla="*/ 1140932 h 6857947"/>
              <a:gd name="connsiteX2160" fmla="*/ 3094844 w 12190384"/>
              <a:gd name="connsiteY2160" fmla="*/ 1193817 h 6857947"/>
              <a:gd name="connsiteX2161" fmla="*/ 3130814 w 12190384"/>
              <a:gd name="connsiteY2161" fmla="*/ 1178271 h 6857947"/>
              <a:gd name="connsiteX2162" fmla="*/ 3102770 w 12190384"/>
              <a:gd name="connsiteY2162" fmla="*/ 1140932 h 6857947"/>
              <a:gd name="connsiteX2163" fmla="*/ 3615754 w 12190384"/>
              <a:gd name="connsiteY2163" fmla="*/ 1132699 h 6857947"/>
              <a:gd name="connsiteX2164" fmla="*/ 3631371 w 12190384"/>
              <a:gd name="connsiteY2164" fmla="*/ 1149692 h 6857947"/>
              <a:gd name="connsiteX2165" fmla="*/ 3619944 w 12190384"/>
              <a:gd name="connsiteY2165" fmla="*/ 1155256 h 6857947"/>
              <a:gd name="connsiteX2166" fmla="*/ 3615754 w 12190384"/>
              <a:gd name="connsiteY2166" fmla="*/ 1132699 h 6857947"/>
              <a:gd name="connsiteX2167" fmla="*/ 2369746 w 12190384"/>
              <a:gd name="connsiteY2167" fmla="*/ 1132518 h 6857947"/>
              <a:gd name="connsiteX2168" fmla="*/ 2367765 w 12190384"/>
              <a:gd name="connsiteY2168" fmla="*/ 1137623 h 6857947"/>
              <a:gd name="connsiteX2169" fmla="*/ 2378128 w 12190384"/>
              <a:gd name="connsiteY2169" fmla="*/ 1143034 h 6857947"/>
              <a:gd name="connsiteX2170" fmla="*/ 2376909 w 12190384"/>
              <a:gd name="connsiteY2170" fmla="*/ 1146158 h 6857947"/>
              <a:gd name="connsiteX2171" fmla="*/ 2385443 w 12190384"/>
              <a:gd name="connsiteY2171" fmla="*/ 1156827 h 6857947"/>
              <a:gd name="connsiteX2172" fmla="*/ 2387425 w 12190384"/>
              <a:gd name="connsiteY2172" fmla="*/ 1151720 h 6857947"/>
              <a:gd name="connsiteX2173" fmla="*/ 2377061 w 12190384"/>
              <a:gd name="connsiteY2173" fmla="*/ 1146310 h 6857947"/>
              <a:gd name="connsiteX2174" fmla="*/ 2378281 w 12190384"/>
              <a:gd name="connsiteY2174" fmla="*/ 1143186 h 6857947"/>
              <a:gd name="connsiteX2175" fmla="*/ 2369746 w 12190384"/>
              <a:gd name="connsiteY2175" fmla="*/ 1132518 h 6857947"/>
              <a:gd name="connsiteX2176" fmla="*/ 2633812 w 12190384"/>
              <a:gd name="connsiteY2176" fmla="*/ 1127105 h 6857947"/>
              <a:gd name="connsiteX2177" fmla="*/ 2630816 w 12190384"/>
              <a:gd name="connsiteY2177" fmla="*/ 1127662 h 6857947"/>
              <a:gd name="connsiteX2178" fmla="*/ 2633514 w 12190384"/>
              <a:gd name="connsiteY2178" fmla="*/ 1142197 h 6857947"/>
              <a:gd name="connsiteX2179" fmla="*/ 2636511 w 12190384"/>
              <a:gd name="connsiteY2179" fmla="*/ 1141639 h 6857947"/>
              <a:gd name="connsiteX2180" fmla="*/ 2633812 w 12190384"/>
              <a:gd name="connsiteY2180" fmla="*/ 1127105 h 6857947"/>
              <a:gd name="connsiteX2181" fmla="*/ 2587010 w 12190384"/>
              <a:gd name="connsiteY2181" fmla="*/ 1124604 h 6857947"/>
              <a:gd name="connsiteX2182" fmla="*/ 2566970 w 12190384"/>
              <a:gd name="connsiteY2182" fmla="*/ 1154474 h 6857947"/>
              <a:gd name="connsiteX2183" fmla="*/ 2547996 w 12190384"/>
              <a:gd name="connsiteY2183" fmla="*/ 1162779 h 6857947"/>
              <a:gd name="connsiteX2184" fmla="*/ 2566741 w 12190384"/>
              <a:gd name="connsiteY2184" fmla="*/ 1182517 h 6857947"/>
              <a:gd name="connsiteX2185" fmla="*/ 2578628 w 12190384"/>
              <a:gd name="connsiteY2185" fmla="*/ 1167276 h 6857947"/>
              <a:gd name="connsiteX2186" fmla="*/ 2596993 w 12190384"/>
              <a:gd name="connsiteY2186" fmla="*/ 1163847 h 6857947"/>
              <a:gd name="connsiteX2187" fmla="*/ 2587010 w 12190384"/>
              <a:gd name="connsiteY2187" fmla="*/ 1124604 h 6857947"/>
              <a:gd name="connsiteX2188" fmla="*/ 3513043 w 12190384"/>
              <a:gd name="connsiteY2188" fmla="*/ 1113726 h 6857947"/>
              <a:gd name="connsiteX2189" fmla="*/ 3515710 w 12190384"/>
              <a:gd name="connsiteY2189" fmla="*/ 1128203 h 6857947"/>
              <a:gd name="connsiteX2190" fmla="*/ 3512661 w 12190384"/>
              <a:gd name="connsiteY2190" fmla="*/ 1128738 h 6857947"/>
              <a:gd name="connsiteX2191" fmla="*/ 3509994 w 12190384"/>
              <a:gd name="connsiteY2191" fmla="*/ 1114260 h 6857947"/>
              <a:gd name="connsiteX2192" fmla="*/ 3513043 w 12190384"/>
              <a:gd name="connsiteY2192" fmla="*/ 1113726 h 6857947"/>
              <a:gd name="connsiteX2193" fmla="*/ 3538422 w 12190384"/>
              <a:gd name="connsiteY2193" fmla="*/ 1109153 h 6857947"/>
              <a:gd name="connsiteX2194" fmla="*/ 3560519 w 12190384"/>
              <a:gd name="connsiteY2194" fmla="*/ 1149844 h 6857947"/>
              <a:gd name="connsiteX2195" fmla="*/ 3545051 w 12190384"/>
              <a:gd name="connsiteY2195" fmla="*/ 1167753 h 6857947"/>
              <a:gd name="connsiteX2196" fmla="*/ 3546195 w 12190384"/>
              <a:gd name="connsiteY2196" fmla="*/ 1174610 h 6857947"/>
              <a:gd name="connsiteX2197" fmla="*/ 3537355 w 12190384"/>
              <a:gd name="connsiteY2197" fmla="*/ 1196329 h 6857947"/>
              <a:gd name="connsiteX2198" fmla="*/ 3497952 w 12190384"/>
              <a:gd name="connsiteY2198" fmla="*/ 1166457 h 6857947"/>
              <a:gd name="connsiteX2199" fmla="*/ 3494446 w 12190384"/>
              <a:gd name="connsiteY2199" fmla="*/ 1147407 h 6857947"/>
              <a:gd name="connsiteX2200" fmla="*/ 3493836 w 12190384"/>
              <a:gd name="connsiteY2200" fmla="*/ 1148932 h 6857947"/>
              <a:gd name="connsiteX2201" fmla="*/ 3484538 w 12190384"/>
              <a:gd name="connsiteY2201" fmla="*/ 1140168 h 6857947"/>
              <a:gd name="connsiteX2202" fmla="*/ 3486520 w 12190384"/>
              <a:gd name="connsiteY2202" fmla="*/ 1135062 h 6857947"/>
              <a:gd name="connsiteX2203" fmla="*/ 3495056 w 12190384"/>
              <a:gd name="connsiteY2203" fmla="*/ 1145730 h 6857947"/>
              <a:gd name="connsiteX2204" fmla="*/ 3494446 w 12190384"/>
              <a:gd name="connsiteY2204" fmla="*/ 1147254 h 6857947"/>
              <a:gd name="connsiteX2205" fmla="*/ 3515862 w 12190384"/>
              <a:gd name="connsiteY2205" fmla="*/ 1153198 h 6857947"/>
              <a:gd name="connsiteX2206" fmla="*/ 3533315 w 12190384"/>
              <a:gd name="connsiteY2206" fmla="*/ 1154951 h 6857947"/>
              <a:gd name="connsiteX2207" fmla="*/ 3525691 w 12190384"/>
              <a:gd name="connsiteY2207" fmla="*/ 1113879 h 6857947"/>
              <a:gd name="connsiteX2208" fmla="*/ 3538422 w 12190384"/>
              <a:gd name="connsiteY2208" fmla="*/ 1109153 h 6857947"/>
              <a:gd name="connsiteX2209" fmla="*/ 3402086 w 12190384"/>
              <a:gd name="connsiteY2209" fmla="*/ 1105573 h 6857947"/>
              <a:gd name="connsiteX2210" fmla="*/ 3408868 w 12190384"/>
              <a:gd name="connsiteY2210" fmla="*/ 1141920 h 6857947"/>
              <a:gd name="connsiteX2211" fmla="*/ 3376937 w 12190384"/>
              <a:gd name="connsiteY2211" fmla="*/ 1165847 h 6857947"/>
              <a:gd name="connsiteX2212" fmla="*/ 3370459 w 12190384"/>
              <a:gd name="connsiteY2212" fmla="*/ 1131100 h 6857947"/>
              <a:gd name="connsiteX2213" fmla="*/ 3402086 w 12190384"/>
              <a:gd name="connsiteY2213" fmla="*/ 1105573 h 6857947"/>
              <a:gd name="connsiteX2214" fmla="*/ 2906415 w 12190384"/>
              <a:gd name="connsiteY2214" fmla="*/ 1092853 h 6857947"/>
              <a:gd name="connsiteX2215" fmla="*/ 2904435 w 12190384"/>
              <a:gd name="connsiteY2215" fmla="*/ 1097959 h 6857947"/>
              <a:gd name="connsiteX2216" fmla="*/ 2914796 w 12190384"/>
              <a:gd name="connsiteY2216" fmla="*/ 1103374 h 6857947"/>
              <a:gd name="connsiteX2217" fmla="*/ 2913501 w 12190384"/>
              <a:gd name="connsiteY2217" fmla="*/ 1106496 h 6857947"/>
              <a:gd name="connsiteX2218" fmla="*/ 2913664 w 12190384"/>
              <a:gd name="connsiteY2218" fmla="*/ 1106699 h 6857947"/>
              <a:gd name="connsiteX2219" fmla="*/ 2913654 w 12190384"/>
              <a:gd name="connsiteY2219" fmla="*/ 1106725 h 6857947"/>
              <a:gd name="connsiteX2220" fmla="*/ 2913705 w 12190384"/>
              <a:gd name="connsiteY2220" fmla="*/ 1106750 h 6857947"/>
              <a:gd name="connsiteX2221" fmla="*/ 2922036 w 12190384"/>
              <a:gd name="connsiteY2221" fmla="*/ 1117163 h 6857947"/>
              <a:gd name="connsiteX2222" fmla="*/ 2924014 w 12190384"/>
              <a:gd name="connsiteY2222" fmla="*/ 1112058 h 6857947"/>
              <a:gd name="connsiteX2223" fmla="*/ 2913705 w 12190384"/>
              <a:gd name="connsiteY2223" fmla="*/ 1106750 h 6857947"/>
              <a:gd name="connsiteX2224" fmla="*/ 2913664 w 12190384"/>
              <a:gd name="connsiteY2224" fmla="*/ 1106699 h 6857947"/>
              <a:gd name="connsiteX2225" fmla="*/ 2914949 w 12190384"/>
              <a:gd name="connsiteY2225" fmla="*/ 1103526 h 6857947"/>
              <a:gd name="connsiteX2226" fmla="*/ 2906415 w 12190384"/>
              <a:gd name="connsiteY2226" fmla="*/ 1092853 h 6857947"/>
              <a:gd name="connsiteX2227" fmla="*/ 3257017 w 12190384"/>
              <a:gd name="connsiteY2227" fmla="*/ 1090266 h 6857947"/>
              <a:gd name="connsiteX2228" fmla="*/ 3250462 w 12190384"/>
              <a:gd name="connsiteY2228" fmla="*/ 1117547 h 6857947"/>
              <a:gd name="connsiteX2229" fmla="*/ 3248098 w 12190384"/>
              <a:gd name="connsiteY2229" fmla="*/ 1118004 h 6857947"/>
              <a:gd name="connsiteX2230" fmla="*/ 3249092 w 12190384"/>
              <a:gd name="connsiteY2230" fmla="*/ 1123263 h 6857947"/>
              <a:gd name="connsiteX2231" fmla="*/ 3239034 w 12190384"/>
              <a:gd name="connsiteY2231" fmla="*/ 1155038 h 6857947"/>
              <a:gd name="connsiteX2232" fmla="*/ 3244825 w 12190384"/>
              <a:gd name="connsiteY2232" fmla="*/ 1162277 h 6857947"/>
              <a:gd name="connsiteX2233" fmla="*/ 3243529 w 12190384"/>
              <a:gd name="connsiteY2233" fmla="*/ 1165401 h 6857947"/>
              <a:gd name="connsiteX2234" fmla="*/ 3255218 w 12190384"/>
              <a:gd name="connsiteY2234" fmla="*/ 1141141 h 6857947"/>
              <a:gd name="connsiteX2235" fmla="*/ 3264209 w 12190384"/>
              <a:gd name="connsiteY2235" fmla="*/ 1124705 h 6857947"/>
              <a:gd name="connsiteX2236" fmla="*/ 3261277 w 12190384"/>
              <a:gd name="connsiteY2236" fmla="*/ 1147264 h 6857947"/>
              <a:gd name="connsiteX2237" fmla="*/ 3233149 w 12190384"/>
              <a:gd name="connsiteY2237" fmla="*/ 1182080 h 6857947"/>
              <a:gd name="connsiteX2238" fmla="*/ 3251284 w 12190384"/>
              <a:gd name="connsiteY2238" fmla="*/ 1218202 h 6857947"/>
              <a:gd name="connsiteX2239" fmla="*/ 3298149 w 12190384"/>
              <a:gd name="connsiteY2239" fmla="*/ 1121423 h 6857947"/>
              <a:gd name="connsiteX2240" fmla="*/ 3299900 w 12190384"/>
              <a:gd name="connsiteY2240" fmla="*/ 1090485 h 6857947"/>
              <a:gd name="connsiteX2241" fmla="*/ 3284967 w 12190384"/>
              <a:gd name="connsiteY2241" fmla="*/ 1107861 h 6857947"/>
              <a:gd name="connsiteX2242" fmla="*/ 3272341 w 12190384"/>
              <a:gd name="connsiteY2242" fmla="*/ 1112500 h 6857947"/>
              <a:gd name="connsiteX2243" fmla="*/ 3264307 w 12190384"/>
              <a:gd name="connsiteY2243" fmla="*/ 1124370 h 6857947"/>
              <a:gd name="connsiteX2244" fmla="*/ 3257017 w 12190384"/>
              <a:gd name="connsiteY2244" fmla="*/ 1090266 h 6857947"/>
              <a:gd name="connsiteX2245" fmla="*/ 3619867 w 12190384"/>
              <a:gd name="connsiteY2245" fmla="*/ 1078902 h 6857947"/>
              <a:gd name="connsiteX2246" fmla="*/ 3625277 w 12190384"/>
              <a:gd name="connsiteY2246" fmla="*/ 1107859 h 6857947"/>
              <a:gd name="connsiteX2247" fmla="*/ 3620705 w 12190384"/>
              <a:gd name="connsiteY2247" fmla="*/ 1108697 h 6857947"/>
              <a:gd name="connsiteX2248" fmla="*/ 3615296 w 12190384"/>
              <a:gd name="connsiteY2248" fmla="*/ 1079740 h 6857947"/>
              <a:gd name="connsiteX2249" fmla="*/ 3619867 w 12190384"/>
              <a:gd name="connsiteY2249" fmla="*/ 1078902 h 6857947"/>
              <a:gd name="connsiteX2250" fmla="*/ 2568036 w 12190384"/>
              <a:gd name="connsiteY2250" fmla="*/ 1072101 h 6857947"/>
              <a:gd name="connsiteX2251" fmla="*/ 2578247 w 12190384"/>
              <a:gd name="connsiteY2251" fmla="*/ 1104639 h 6857947"/>
              <a:gd name="connsiteX2252" fmla="*/ 2606440 w 12190384"/>
              <a:gd name="connsiteY2252" fmla="*/ 1107002 h 6857947"/>
              <a:gd name="connsiteX2253" fmla="*/ 2594857 w 12190384"/>
              <a:gd name="connsiteY2253" fmla="*/ 1139538 h 6857947"/>
              <a:gd name="connsiteX2254" fmla="*/ 2634481 w 12190384"/>
              <a:gd name="connsiteY2254" fmla="*/ 1105859 h 6857947"/>
              <a:gd name="connsiteX2255" fmla="*/ 2625261 w 12190384"/>
              <a:gd name="connsiteY2255" fmla="*/ 1082769 h 6857947"/>
              <a:gd name="connsiteX2256" fmla="*/ 2616574 w 12190384"/>
              <a:gd name="connsiteY2256" fmla="*/ 1102430 h 6857947"/>
              <a:gd name="connsiteX2257" fmla="*/ 2595162 w 12190384"/>
              <a:gd name="connsiteY2257" fmla="*/ 1073626 h 6857947"/>
              <a:gd name="connsiteX2258" fmla="*/ 2587466 w 12190384"/>
              <a:gd name="connsiteY2258" fmla="*/ 1089551 h 6857947"/>
              <a:gd name="connsiteX2259" fmla="*/ 2568036 w 12190384"/>
              <a:gd name="connsiteY2259" fmla="*/ 1072101 h 6857947"/>
              <a:gd name="connsiteX2260" fmla="*/ 2367492 w 12190384"/>
              <a:gd name="connsiteY2260" fmla="*/ 1056617 h 6857947"/>
              <a:gd name="connsiteX2261" fmla="*/ 2364496 w 12190384"/>
              <a:gd name="connsiteY2261" fmla="*/ 1057174 h 6857947"/>
              <a:gd name="connsiteX2262" fmla="*/ 2367194 w 12190384"/>
              <a:gd name="connsiteY2262" fmla="*/ 1071709 h 6857947"/>
              <a:gd name="connsiteX2263" fmla="*/ 2370191 w 12190384"/>
              <a:gd name="connsiteY2263" fmla="*/ 1071152 h 6857947"/>
              <a:gd name="connsiteX2264" fmla="*/ 2367492 w 12190384"/>
              <a:gd name="connsiteY2264" fmla="*/ 1056617 h 6857947"/>
              <a:gd name="connsiteX2265" fmla="*/ 3267582 w 12190384"/>
              <a:gd name="connsiteY2265" fmla="*/ 1054378 h 6857947"/>
              <a:gd name="connsiteX2266" fmla="*/ 3264585 w 12190384"/>
              <a:gd name="connsiteY2266" fmla="*/ 1054934 h 6857947"/>
              <a:gd name="connsiteX2267" fmla="*/ 3267272 w 12190384"/>
              <a:gd name="connsiteY2267" fmla="*/ 1069394 h 6857947"/>
              <a:gd name="connsiteX2268" fmla="*/ 3270269 w 12190384"/>
              <a:gd name="connsiteY2268" fmla="*/ 1068838 h 6857947"/>
              <a:gd name="connsiteX2269" fmla="*/ 3267582 w 12190384"/>
              <a:gd name="connsiteY2269" fmla="*/ 1054378 h 6857947"/>
              <a:gd name="connsiteX2270" fmla="*/ 2629411 w 12190384"/>
              <a:gd name="connsiteY2270" fmla="*/ 1052948 h 6857947"/>
              <a:gd name="connsiteX2271" fmla="*/ 2626414 w 12190384"/>
              <a:gd name="connsiteY2271" fmla="*/ 1053504 h 6857947"/>
              <a:gd name="connsiteX2272" fmla="*/ 2629098 w 12190384"/>
              <a:gd name="connsiteY2272" fmla="*/ 1067963 h 6857947"/>
              <a:gd name="connsiteX2273" fmla="*/ 2632095 w 12190384"/>
              <a:gd name="connsiteY2273" fmla="*/ 1067407 h 6857947"/>
              <a:gd name="connsiteX2274" fmla="*/ 2629411 w 12190384"/>
              <a:gd name="connsiteY2274" fmla="*/ 1052948 h 6857947"/>
              <a:gd name="connsiteX2275" fmla="*/ 3285536 w 12190384"/>
              <a:gd name="connsiteY2275" fmla="*/ 1051053 h 6857947"/>
              <a:gd name="connsiteX2276" fmla="*/ 3282537 w 12190384"/>
              <a:gd name="connsiteY2276" fmla="*/ 1051609 h 6857947"/>
              <a:gd name="connsiteX2277" fmla="*/ 3285222 w 12190384"/>
              <a:gd name="connsiteY2277" fmla="*/ 1066068 h 6857947"/>
              <a:gd name="connsiteX2278" fmla="*/ 3288220 w 12190384"/>
              <a:gd name="connsiteY2278" fmla="*/ 1065510 h 6857947"/>
              <a:gd name="connsiteX2279" fmla="*/ 3285536 w 12190384"/>
              <a:gd name="connsiteY2279" fmla="*/ 1051053 h 6857947"/>
              <a:gd name="connsiteX2280" fmla="*/ 3576664 w 12190384"/>
              <a:gd name="connsiteY2280" fmla="*/ 1040412 h 6857947"/>
              <a:gd name="connsiteX2281" fmla="*/ 3571103 w 12190384"/>
              <a:gd name="connsiteY2281" fmla="*/ 1051851 h 6857947"/>
              <a:gd name="connsiteX2282" fmla="*/ 3574836 w 12190384"/>
              <a:gd name="connsiteY2282" fmla="*/ 1055888 h 6857947"/>
              <a:gd name="connsiteX2283" fmla="*/ 3578340 w 12190384"/>
              <a:gd name="connsiteY2283" fmla="*/ 1042317 h 6857947"/>
              <a:gd name="connsiteX2284" fmla="*/ 3576664 w 12190384"/>
              <a:gd name="connsiteY2284" fmla="*/ 1040412 h 6857947"/>
              <a:gd name="connsiteX2285" fmla="*/ 3358647 w 12190384"/>
              <a:gd name="connsiteY2285" fmla="*/ 1040033 h 6857947"/>
              <a:gd name="connsiteX2286" fmla="*/ 3363829 w 12190384"/>
              <a:gd name="connsiteY2286" fmla="*/ 1051319 h 6857947"/>
              <a:gd name="connsiteX2287" fmla="*/ 3364439 w 12190384"/>
              <a:gd name="connsiteY2287" fmla="*/ 1049794 h 6857947"/>
              <a:gd name="connsiteX2288" fmla="*/ 3373736 w 12190384"/>
              <a:gd name="connsiteY2288" fmla="*/ 1058480 h 6857947"/>
              <a:gd name="connsiteX2289" fmla="*/ 3371754 w 12190384"/>
              <a:gd name="connsiteY2289" fmla="*/ 1063585 h 6857947"/>
              <a:gd name="connsiteX2290" fmla="*/ 3363144 w 12190384"/>
              <a:gd name="connsiteY2290" fmla="*/ 1052996 h 6857947"/>
              <a:gd name="connsiteX2291" fmla="*/ 3363753 w 12190384"/>
              <a:gd name="connsiteY2291" fmla="*/ 1051471 h 6857947"/>
              <a:gd name="connsiteX2292" fmla="*/ 3354912 w 12190384"/>
              <a:gd name="connsiteY2292" fmla="*/ 1053120 h 6857947"/>
              <a:gd name="connsiteX2293" fmla="*/ 3355144 w 12190384"/>
              <a:gd name="connsiteY2293" fmla="*/ 1052615 h 6857947"/>
              <a:gd name="connsiteX2294" fmla="*/ 3354966 w 12190384"/>
              <a:gd name="connsiteY2294" fmla="*/ 1052460 h 6857947"/>
              <a:gd name="connsiteX2295" fmla="*/ 3358647 w 12190384"/>
              <a:gd name="connsiteY2295" fmla="*/ 1040033 h 6857947"/>
              <a:gd name="connsiteX2296" fmla="*/ 3581616 w 12190384"/>
              <a:gd name="connsiteY2296" fmla="*/ 1028525 h 6857947"/>
              <a:gd name="connsiteX2297" fmla="*/ 3578340 w 12190384"/>
              <a:gd name="connsiteY2297" fmla="*/ 1042241 h 6857947"/>
              <a:gd name="connsiteX2298" fmla="*/ 3586796 w 12190384"/>
              <a:gd name="connsiteY2298" fmla="*/ 1039955 h 6857947"/>
              <a:gd name="connsiteX2299" fmla="*/ 3581616 w 12190384"/>
              <a:gd name="connsiteY2299" fmla="*/ 1028525 h 6857947"/>
              <a:gd name="connsiteX2300" fmla="*/ 3295271 w 12190384"/>
              <a:gd name="connsiteY2300" fmla="*/ 1024421 h 6857947"/>
              <a:gd name="connsiteX2301" fmla="*/ 3292072 w 12190384"/>
              <a:gd name="connsiteY2301" fmla="*/ 1042022 h 6857947"/>
              <a:gd name="connsiteX2302" fmla="*/ 3296717 w 12190384"/>
              <a:gd name="connsiteY2302" fmla="*/ 1042479 h 6857947"/>
              <a:gd name="connsiteX2303" fmla="*/ 3302962 w 12190384"/>
              <a:gd name="connsiteY2303" fmla="*/ 1062374 h 6857947"/>
              <a:gd name="connsiteX2304" fmla="*/ 3308599 w 12190384"/>
              <a:gd name="connsiteY2304" fmla="*/ 1060013 h 6857947"/>
              <a:gd name="connsiteX2305" fmla="*/ 3304971 w 12190384"/>
              <a:gd name="connsiteY2305" fmla="*/ 1049080 h 6857947"/>
              <a:gd name="connsiteX2306" fmla="*/ 3296717 w 12190384"/>
              <a:gd name="connsiteY2306" fmla="*/ 1042479 h 6857947"/>
              <a:gd name="connsiteX2307" fmla="*/ 3294282 w 12190384"/>
              <a:gd name="connsiteY2307" fmla="*/ 1034707 h 6857947"/>
              <a:gd name="connsiteX2308" fmla="*/ 3302049 w 12190384"/>
              <a:gd name="connsiteY2308" fmla="*/ 1032650 h 6857947"/>
              <a:gd name="connsiteX2309" fmla="*/ 3295271 w 12190384"/>
              <a:gd name="connsiteY2309" fmla="*/ 1024421 h 6857947"/>
              <a:gd name="connsiteX2310" fmla="*/ 2584159 w 12190384"/>
              <a:gd name="connsiteY2310" fmla="*/ 996035 h 6857947"/>
              <a:gd name="connsiteX2311" fmla="*/ 2567319 w 12190384"/>
              <a:gd name="connsiteY2311" fmla="*/ 1010361 h 6857947"/>
              <a:gd name="connsiteX2312" fmla="*/ 2584159 w 12190384"/>
              <a:gd name="connsiteY2312" fmla="*/ 996035 h 6857947"/>
              <a:gd name="connsiteX2313" fmla="*/ 3127687 w 12190384"/>
              <a:gd name="connsiteY2313" fmla="*/ 987228 h 6857947"/>
              <a:gd name="connsiteX2314" fmla="*/ 3133175 w 12190384"/>
              <a:gd name="connsiteY2314" fmla="*/ 1016717 h 6857947"/>
              <a:gd name="connsiteX2315" fmla="*/ 3157633 w 12190384"/>
              <a:gd name="connsiteY2315" fmla="*/ 1012145 h 6857947"/>
              <a:gd name="connsiteX2316" fmla="*/ 3157556 w 12190384"/>
              <a:gd name="connsiteY2316" fmla="*/ 1001630 h 6857947"/>
              <a:gd name="connsiteX2317" fmla="*/ 3127687 w 12190384"/>
              <a:gd name="connsiteY2317" fmla="*/ 987228 h 6857947"/>
              <a:gd name="connsiteX2318" fmla="*/ 3365486 w 12190384"/>
              <a:gd name="connsiteY2318" fmla="*/ 976172 h 6857947"/>
              <a:gd name="connsiteX2319" fmla="*/ 3362489 w 12190384"/>
              <a:gd name="connsiteY2319" fmla="*/ 976728 h 6857947"/>
              <a:gd name="connsiteX2320" fmla="*/ 3365173 w 12190384"/>
              <a:gd name="connsiteY2320" fmla="*/ 991188 h 6857947"/>
              <a:gd name="connsiteX2321" fmla="*/ 3368171 w 12190384"/>
              <a:gd name="connsiteY2321" fmla="*/ 990631 h 6857947"/>
              <a:gd name="connsiteX2322" fmla="*/ 3365486 w 12190384"/>
              <a:gd name="connsiteY2322" fmla="*/ 976172 h 6857947"/>
              <a:gd name="connsiteX2323" fmla="*/ 3541083 w 12190384"/>
              <a:gd name="connsiteY2323" fmla="*/ 974957 h 6857947"/>
              <a:gd name="connsiteX2324" fmla="*/ 3539103 w 12190384"/>
              <a:gd name="connsiteY2324" fmla="*/ 980062 h 6857947"/>
              <a:gd name="connsiteX2325" fmla="*/ 3548627 w 12190384"/>
              <a:gd name="connsiteY2325" fmla="*/ 987911 h 6857947"/>
              <a:gd name="connsiteX2326" fmla="*/ 3549617 w 12190384"/>
              <a:gd name="connsiteY2326" fmla="*/ 985625 h 6857947"/>
              <a:gd name="connsiteX2327" fmla="*/ 3541083 w 12190384"/>
              <a:gd name="connsiteY2327" fmla="*/ 974957 h 6857947"/>
              <a:gd name="connsiteX2328" fmla="*/ 3291539 w 12190384"/>
              <a:gd name="connsiteY2328" fmla="*/ 964985 h 6857947"/>
              <a:gd name="connsiteX2329" fmla="*/ 3295195 w 12190384"/>
              <a:gd name="connsiteY2329" fmla="*/ 1024269 h 6857947"/>
              <a:gd name="connsiteX2330" fmla="*/ 3298166 w 12190384"/>
              <a:gd name="connsiteY2330" fmla="*/ 1002399 h 6857947"/>
              <a:gd name="connsiteX2331" fmla="*/ 3291539 w 12190384"/>
              <a:gd name="connsiteY2331" fmla="*/ 964985 h 6857947"/>
              <a:gd name="connsiteX2332" fmla="*/ 2977720 w 12190384"/>
              <a:gd name="connsiteY2332" fmla="*/ 958363 h 6857947"/>
              <a:gd name="connsiteX2333" fmla="*/ 2974725 w 12190384"/>
              <a:gd name="connsiteY2333" fmla="*/ 958920 h 6857947"/>
              <a:gd name="connsiteX2334" fmla="*/ 2977411 w 12190384"/>
              <a:gd name="connsiteY2334" fmla="*/ 973379 h 6857947"/>
              <a:gd name="connsiteX2335" fmla="*/ 2980406 w 12190384"/>
              <a:gd name="connsiteY2335" fmla="*/ 972822 h 6857947"/>
              <a:gd name="connsiteX2336" fmla="*/ 2977720 w 12190384"/>
              <a:gd name="connsiteY2336" fmla="*/ 958363 h 6857947"/>
              <a:gd name="connsiteX2337" fmla="*/ 3162584 w 12190384"/>
              <a:gd name="connsiteY2337" fmla="*/ 952938 h 6857947"/>
              <a:gd name="connsiteX2338" fmla="*/ 3149326 w 12190384"/>
              <a:gd name="connsiteY2338" fmla="*/ 959872 h 6857947"/>
              <a:gd name="connsiteX2339" fmla="*/ 3160300 w 12190384"/>
              <a:gd name="connsiteY2339" fmla="*/ 995228 h 6857947"/>
              <a:gd name="connsiteX2340" fmla="*/ 3170357 w 12190384"/>
              <a:gd name="connsiteY2340" fmla="*/ 961320 h 6857947"/>
              <a:gd name="connsiteX2341" fmla="*/ 3162584 w 12190384"/>
              <a:gd name="connsiteY2341" fmla="*/ 952938 h 6857947"/>
              <a:gd name="connsiteX2342" fmla="*/ 2619207 w 12190384"/>
              <a:gd name="connsiteY2342" fmla="*/ 951304 h 6857947"/>
              <a:gd name="connsiteX2343" fmla="*/ 2617456 w 12190384"/>
              <a:gd name="connsiteY2343" fmla="*/ 966614 h 6857947"/>
              <a:gd name="connsiteX2344" fmla="*/ 2617453 w 12190384"/>
              <a:gd name="connsiteY2344" fmla="*/ 966619 h 6857947"/>
              <a:gd name="connsiteX2345" fmla="*/ 2615169 w 12190384"/>
              <a:gd name="connsiteY2345" fmla="*/ 964106 h 6857947"/>
              <a:gd name="connsiteX2346" fmla="*/ 2615094 w 12190384"/>
              <a:gd name="connsiteY2346" fmla="*/ 964261 h 6857947"/>
              <a:gd name="connsiteX2347" fmla="*/ 2615092 w 12190384"/>
              <a:gd name="connsiteY2347" fmla="*/ 964258 h 6857947"/>
              <a:gd name="connsiteX2348" fmla="*/ 2615091 w 12190384"/>
              <a:gd name="connsiteY2348" fmla="*/ 964267 h 6857947"/>
              <a:gd name="connsiteX2349" fmla="*/ 2609606 w 12190384"/>
              <a:gd name="connsiteY2349" fmla="*/ 975536 h 6857947"/>
              <a:gd name="connsiteX2350" fmla="*/ 2613340 w 12190384"/>
              <a:gd name="connsiteY2350" fmla="*/ 979574 h 6857947"/>
              <a:gd name="connsiteX2351" fmla="*/ 2615091 w 12190384"/>
              <a:gd name="connsiteY2351" fmla="*/ 964267 h 6857947"/>
              <a:gd name="connsiteX2352" fmla="*/ 2615094 w 12190384"/>
              <a:gd name="connsiteY2352" fmla="*/ 964261 h 6857947"/>
              <a:gd name="connsiteX2353" fmla="*/ 2617378 w 12190384"/>
              <a:gd name="connsiteY2353" fmla="*/ 966773 h 6857947"/>
              <a:gd name="connsiteX2354" fmla="*/ 2617453 w 12190384"/>
              <a:gd name="connsiteY2354" fmla="*/ 966619 h 6857947"/>
              <a:gd name="connsiteX2355" fmla="*/ 2617455 w 12190384"/>
              <a:gd name="connsiteY2355" fmla="*/ 966620 h 6857947"/>
              <a:gd name="connsiteX2356" fmla="*/ 2617456 w 12190384"/>
              <a:gd name="connsiteY2356" fmla="*/ 966614 h 6857947"/>
              <a:gd name="connsiteX2357" fmla="*/ 2622941 w 12190384"/>
              <a:gd name="connsiteY2357" fmla="*/ 955343 h 6857947"/>
              <a:gd name="connsiteX2358" fmla="*/ 2619207 w 12190384"/>
              <a:gd name="connsiteY2358" fmla="*/ 951304 h 6857947"/>
              <a:gd name="connsiteX2359" fmla="*/ 3538956 w 12190384"/>
              <a:gd name="connsiteY2359" fmla="*/ 948975 h 6857947"/>
              <a:gd name="connsiteX2360" fmla="*/ 3563793 w 12190384"/>
              <a:gd name="connsiteY2360" fmla="*/ 961319 h 6857947"/>
              <a:gd name="connsiteX2361" fmla="*/ 3548709 w 12190384"/>
              <a:gd name="connsiteY2361" fmla="*/ 987913 h 6857947"/>
              <a:gd name="connsiteX2362" fmla="*/ 3613316 w 12190384"/>
              <a:gd name="connsiteY2362" fmla="*/ 1030813 h 6857947"/>
              <a:gd name="connsiteX2363" fmla="*/ 3598688 w 12190384"/>
              <a:gd name="connsiteY2363" fmla="*/ 1052843 h 6857947"/>
              <a:gd name="connsiteX2364" fmla="*/ 3594650 w 12190384"/>
              <a:gd name="connsiteY2364" fmla="*/ 1077073 h 6857947"/>
              <a:gd name="connsiteX2365" fmla="*/ 3606382 w 12190384"/>
              <a:gd name="connsiteY2365" fmla="*/ 1091093 h 6857947"/>
              <a:gd name="connsiteX2366" fmla="*/ 3560519 w 12190384"/>
              <a:gd name="connsiteY2366" fmla="*/ 1149844 h 6857947"/>
              <a:gd name="connsiteX2367" fmla="*/ 3562955 w 12190384"/>
              <a:gd name="connsiteY2367" fmla="*/ 1064500 h 6857947"/>
              <a:gd name="connsiteX2368" fmla="*/ 3542385 w 12190384"/>
              <a:gd name="connsiteY2368" fmla="*/ 1057337 h 6857947"/>
              <a:gd name="connsiteX2369" fmla="*/ 3540023 w 12190384"/>
              <a:gd name="connsiteY2369" fmla="*/ 1006201 h 6857947"/>
              <a:gd name="connsiteX2370" fmla="*/ 3519293 w 12190384"/>
              <a:gd name="connsiteY2370" fmla="*/ 1010086 h 6857947"/>
              <a:gd name="connsiteX2371" fmla="*/ 3509384 w 12190384"/>
              <a:gd name="connsiteY2371" fmla="*/ 1093988 h 6857947"/>
              <a:gd name="connsiteX2372" fmla="*/ 3474098 w 12190384"/>
              <a:gd name="connsiteY2372" fmla="*/ 1123023 h 6857947"/>
              <a:gd name="connsiteX2373" fmla="*/ 3471811 w 12190384"/>
              <a:gd name="connsiteY2373" fmla="*/ 1156093 h 6857947"/>
              <a:gd name="connsiteX2374" fmla="*/ 3469982 w 12190384"/>
              <a:gd name="connsiteY2374" fmla="*/ 1155636 h 6857947"/>
              <a:gd name="connsiteX2375" fmla="*/ 3469677 w 12190384"/>
              <a:gd name="connsiteY2375" fmla="*/ 1160969 h 6857947"/>
              <a:gd name="connsiteX2376" fmla="*/ 3495818 w 12190384"/>
              <a:gd name="connsiteY2376" fmla="*/ 1206923 h 6857947"/>
              <a:gd name="connsiteX2377" fmla="*/ 3494752 w 12190384"/>
              <a:gd name="connsiteY2377" fmla="*/ 1205779 h 6857947"/>
              <a:gd name="connsiteX2378" fmla="*/ 3498867 w 12190384"/>
              <a:gd name="connsiteY2378" fmla="*/ 1192747 h 6857947"/>
              <a:gd name="connsiteX2379" fmla="*/ 3502602 w 12190384"/>
              <a:gd name="connsiteY2379" fmla="*/ 1196786 h 6857947"/>
              <a:gd name="connsiteX2380" fmla="*/ 3497114 w 12190384"/>
              <a:gd name="connsiteY2380" fmla="*/ 1208295 h 6857947"/>
              <a:gd name="connsiteX2381" fmla="*/ 3496046 w 12190384"/>
              <a:gd name="connsiteY2381" fmla="*/ 1207151 h 6857947"/>
              <a:gd name="connsiteX2382" fmla="*/ 3501306 w 12190384"/>
              <a:gd name="connsiteY2382" fmla="*/ 1235799 h 6857947"/>
              <a:gd name="connsiteX2383" fmla="*/ 3481490 w 12190384"/>
              <a:gd name="connsiteY2383" fmla="*/ 1223686 h 6857947"/>
              <a:gd name="connsiteX2384" fmla="*/ 3457331 w 12190384"/>
              <a:gd name="connsiteY2384" fmla="*/ 1251491 h 6857947"/>
              <a:gd name="connsiteX2385" fmla="*/ 3464038 w 12190384"/>
              <a:gd name="connsiteY2385" fmla="*/ 1287687 h 6857947"/>
              <a:gd name="connsiteX2386" fmla="*/ 3455503 w 12190384"/>
              <a:gd name="connsiteY2386" fmla="*/ 1289668 h 6857947"/>
              <a:gd name="connsiteX2387" fmla="*/ 3442319 w 12190384"/>
              <a:gd name="connsiteY2387" fmla="*/ 1321292 h 6857947"/>
              <a:gd name="connsiteX2388" fmla="*/ 3420757 w 12190384"/>
              <a:gd name="connsiteY2388" fmla="*/ 1346440 h 6857947"/>
              <a:gd name="connsiteX2389" fmla="*/ 3415955 w 12190384"/>
              <a:gd name="connsiteY2389" fmla="*/ 1382867 h 6857947"/>
              <a:gd name="connsiteX2390" fmla="*/ 3410558 w 12190384"/>
              <a:gd name="connsiteY2390" fmla="*/ 1402018 h 6857947"/>
              <a:gd name="connsiteX2391" fmla="*/ 3409958 w 12190384"/>
              <a:gd name="connsiteY2391" fmla="*/ 1402130 h 6857947"/>
              <a:gd name="connsiteX2392" fmla="*/ 3375108 w 12190384"/>
              <a:gd name="connsiteY2392" fmla="*/ 1364198 h 6857947"/>
              <a:gd name="connsiteX2393" fmla="*/ 3372440 w 12190384"/>
              <a:gd name="connsiteY2393" fmla="*/ 1349718 h 6857947"/>
              <a:gd name="connsiteX2394" fmla="*/ 3384177 w 12190384"/>
              <a:gd name="connsiteY2394" fmla="*/ 1333942 h 6857947"/>
              <a:gd name="connsiteX2395" fmla="*/ 3398885 w 12190384"/>
              <a:gd name="connsiteY2395" fmla="*/ 1347812 h 6857947"/>
              <a:gd name="connsiteX2396" fmla="*/ 3404067 w 12190384"/>
              <a:gd name="connsiteY2396" fmla="*/ 1277017 h 6857947"/>
              <a:gd name="connsiteX2397" fmla="*/ 3388977 w 12190384"/>
              <a:gd name="connsiteY2397" fmla="*/ 1247606 h 6857947"/>
              <a:gd name="connsiteX2398" fmla="*/ 3429215 w 12190384"/>
              <a:gd name="connsiteY2398" fmla="*/ 1207609 h 6857947"/>
              <a:gd name="connsiteX2399" fmla="*/ 3406201 w 12190384"/>
              <a:gd name="connsiteY2399" fmla="*/ 1191451 h 6857947"/>
              <a:gd name="connsiteX2400" fmla="*/ 3407725 w 12190384"/>
              <a:gd name="connsiteY2400" fmla="*/ 1180707 h 6857947"/>
              <a:gd name="connsiteX2401" fmla="*/ 3429063 w 12190384"/>
              <a:gd name="connsiteY2401" fmla="*/ 1182611 h 6857947"/>
              <a:gd name="connsiteX2402" fmla="*/ 3458169 w 12190384"/>
              <a:gd name="connsiteY2402" fmla="*/ 1108697 h 6857947"/>
              <a:gd name="connsiteX2403" fmla="*/ 3436832 w 12190384"/>
              <a:gd name="connsiteY2403" fmla="*/ 1065567 h 6857947"/>
              <a:gd name="connsiteX2404" fmla="*/ 3479814 w 12190384"/>
              <a:gd name="connsiteY2404" fmla="*/ 1087512 h 6857947"/>
              <a:gd name="connsiteX2405" fmla="*/ 3491092 w 12190384"/>
              <a:gd name="connsiteY2405" fmla="*/ 1063432 h 6857947"/>
              <a:gd name="connsiteX2406" fmla="*/ 3474098 w 12190384"/>
              <a:gd name="connsiteY2406" fmla="*/ 1035385 h 6857947"/>
              <a:gd name="connsiteX2407" fmla="*/ 3505497 w 12190384"/>
              <a:gd name="connsiteY2407" fmla="*/ 1023193 h 6857947"/>
              <a:gd name="connsiteX2408" fmla="*/ 3510604 w 12190384"/>
              <a:gd name="connsiteY2408" fmla="*/ 967871 h 6857947"/>
              <a:gd name="connsiteX2409" fmla="*/ 3538956 w 12190384"/>
              <a:gd name="connsiteY2409" fmla="*/ 948975 h 6857947"/>
              <a:gd name="connsiteX2410" fmla="*/ 3126012 w 12190384"/>
              <a:gd name="connsiteY2410" fmla="*/ 945166 h 6857947"/>
              <a:gd name="connsiteX2411" fmla="*/ 3112295 w 12190384"/>
              <a:gd name="connsiteY2411" fmla="*/ 953548 h 6857947"/>
              <a:gd name="connsiteX2412" fmla="*/ 3114276 w 12190384"/>
              <a:gd name="connsiteY2412" fmla="*/ 960330 h 6857947"/>
              <a:gd name="connsiteX2413" fmla="*/ 3129289 w 12190384"/>
              <a:gd name="connsiteY2413" fmla="*/ 957510 h 6857947"/>
              <a:gd name="connsiteX2414" fmla="*/ 3126012 w 12190384"/>
              <a:gd name="connsiteY2414" fmla="*/ 945166 h 6857947"/>
              <a:gd name="connsiteX2415" fmla="*/ 2349860 w 12190384"/>
              <a:gd name="connsiteY2415" fmla="*/ 944963 h 6857947"/>
              <a:gd name="connsiteX2416" fmla="*/ 2340795 w 12190384"/>
              <a:gd name="connsiteY2416" fmla="*/ 946646 h 6857947"/>
              <a:gd name="connsiteX2417" fmla="*/ 2341685 w 12190384"/>
              <a:gd name="connsiteY2417" fmla="*/ 951441 h 6857947"/>
              <a:gd name="connsiteX2418" fmla="*/ 2350750 w 12190384"/>
              <a:gd name="connsiteY2418" fmla="*/ 949757 h 6857947"/>
              <a:gd name="connsiteX2419" fmla="*/ 2349860 w 12190384"/>
              <a:gd name="connsiteY2419" fmla="*/ 944963 h 6857947"/>
              <a:gd name="connsiteX2420" fmla="*/ 3686302 w 12190384"/>
              <a:gd name="connsiteY2420" fmla="*/ 944174 h 6857947"/>
              <a:gd name="connsiteX2421" fmla="*/ 3707558 w 12190384"/>
              <a:gd name="connsiteY2421" fmla="*/ 981740 h 6857947"/>
              <a:gd name="connsiteX2422" fmla="*/ 3672054 w 12190384"/>
              <a:gd name="connsiteY2422" fmla="*/ 1035842 h 6857947"/>
              <a:gd name="connsiteX2423" fmla="*/ 3664817 w 12190384"/>
              <a:gd name="connsiteY2423" fmla="*/ 996828 h 6857947"/>
              <a:gd name="connsiteX2424" fmla="*/ 3686302 w 12190384"/>
              <a:gd name="connsiteY2424" fmla="*/ 944174 h 6857947"/>
              <a:gd name="connsiteX2425" fmla="*/ 3094066 w 12190384"/>
              <a:gd name="connsiteY2425" fmla="*/ 911715 h 6857947"/>
              <a:gd name="connsiteX2426" fmla="*/ 3085002 w 12190384"/>
              <a:gd name="connsiteY2426" fmla="*/ 913400 h 6857947"/>
              <a:gd name="connsiteX2427" fmla="*/ 3085907 w 12190384"/>
              <a:gd name="connsiteY2427" fmla="*/ 918269 h 6857947"/>
              <a:gd name="connsiteX2428" fmla="*/ 3094972 w 12190384"/>
              <a:gd name="connsiteY2428" fmla="*/ 916584 h 6857947"/>
              <a:gd name="connsiteX2429" fmla="*/ 3094066 w 12190384"/>
              <a:gd name="connsiteY2429" fmla="*/ 911715 h 6857947"/>
              <a:gd name="connsiteX2430" fmla="*/ 3054882 w 12190384"/>
              <a:gd name="connsiteY2430" fmla="*/ 902769 h 6857947"/>
              <a:gd name="connsiteX2431" fmla="*/ 3036759 w 12190384"/>
              <a:gd name="connsiteY2431" fmla="*/ 906135 h 6857947"/>
              <a:gd name="connsiteX2432" fmla="*/ 3038074 w 12190384"/>
              <a:gd name="connsiteY2432" fmla="*/ 913328 h 6857947"/>
              <a:gd name="connsiteX2433" fmla="*/ 3056216 w 12190384"/>
              <a:gd name="connsiteY2433" fmla="*/ 909962 h 6857947"/>
              <a:gd name="connsiteX2434" fmla="*/ 3054882 w 12190384"/>
              <a:gd name="connsiteY2434" fmla="*/ 902769 h 6857947"/>
              <a:gd name="connsiteX2435" fmla="*/ 3134719 w 12190384"/>
              <a:gd name="connsiteY2435" fmla="*/ 882692 h 6857947"/>
              <a:gd name="connsiteX2436" fmla="*/ 3129156 w 12190384"/>
              <a:gd name="connsiteY2436" fmla="*/ 894122 h 6857947"/>
              <a:gd name="connsiteX2437" fmla="*/ 3132893 w 12190384"/>
              <a:gd name="connsiteY2437" fmla="*/ 898161 h 6857947"/>
              <a:gd name="connsiteX2438" fmla="*/ 3135784 w 12190384"/>
              <a:gd name="connsiteY2438" fmla="*/ 883987 h 6857947"/>
              <a:gd name="connsiteX2439" fmla="*/ 3135861 w 12190384"/>
              <a:gd name="connsiteY2439" fmla="*/ 883911 h 6857947"/>
              <a:gd name="connsiteX2440" fmla="*/ 3134719 w 12190384"/>
              <a:gd name="connsiteY2440" fmla="*/ 882692 h 6857947"/>
              <a:gd name="connsiteX2441" fmla="*/ 3289615 w 12190384"/>
              <a:gd name="connsiteY2441" fmla="*/ 870413 h 6857947"/>
              <a:gd name="connsiteX2442" fmla="*/ 3292281 w 12190384"/>
              <a:gd name="connsiteY2442" fmla="*/ 884891 h 6857947"/>
              <a:gd name="connsiteX2443" fmla="*/ 3289234 w 12190384"/>
              <a:gd name="connsiteY2443" fmla="*/ 885424 h 6857947"/>
              <a:gd name="connsiteX2444" fmla="*/ 3286565 w 12190384"/>
              <a:gd name="connsiteY2444" fmla="*/ 870946 h 6857947"/>
              <a:gd name="connsiteX2445" fmla="*/ 3289615 w 12190384"/>
              <a:gd name="connsiteY2445" fmla="*/ 870413 h 6857947"/>
              <a:gd name="connsiteX2446" fmla="*/ 3273228 w 12190384"/>
              <a:gd name="connsiteY2446" fmla="*/ 868127 h 6857947"/>
              <a:gd name="connsiteX2447" fmla="*/ 3256389 w 12190384"/>
              <a:gd name="connsiteY2447" fmla="*/ 882452 h 6857947"/>
              <a:gd name="connsiteX2448" fmla="*/ 3273228 w 12190384"/>
              <a:gd name="connsiteY2448" fmla="*/ 868127 h 6857947"/>
              <a:gd name="connsiteX2449" fmla="*/ 3142184 w 12190384"/>
              <a:gd name="connsiteY2449" fmla="*/ 867757 h 6857947"/>
              <a:gd name="connsiteX2450" fmla="*/ 3135861 w 12190384"/>
              <a:gd name="connsiteY2450" fmla="*/ 883835 h 6857947"/>
              <a:gd name="connsiteX2451" fmla="*/ 3137003 w 12190384"/>
              <a:gd name="connsiteY2451" fmla="*/ 885054 h 6857947"/>
              <a:gd name="connsiteX2452" fmla="*/ 3142184 w 12190384"/>
              <a:gd name="connsiteY2452" fmla="*/ 867757 h 6857947"/>
              <a:gd name="connsiteX2453" fmla="*/ 3151177 w 12190384"/>
              <a:gd name="connsiteY2453" fmla="*/ 865928 h 6857947"/>
              <a:gd name="connsiteX2454" fmla="*/ 3150490 w 12190384"/>
              <a:gd name="connsiteY2454" fmla="*/ 867604 h 6857947"/>
              <a:gd name="connsiteX2455" fmla="*/ 3159105 w 12190384"/>
              <a:gd name="connsiteY2455" fmla="*/ 878272 h 6857947"/>
              <a:gd name="connsiteX2456" fmla="*/ 3161084 w 12190384"/>
              <a:gd name="connsiteY2456" fmla="*/ 873167 h 6857947"/>
              <a:gd name="connsiteX2457" fmla="*/ 3151253 w 12190384"/>
              <a:gd name="connsiteY2457" fmla="*/ 866080 h 6857947"/>
              <a:gd name="connsiteX2458" fmla="*/ 3151177 w 12190384"/>
              <a:gd name="connsiteY2458" fmla="*/ 865928 h 6857947"/>
              <a:gd name="connsiteX2459" fmla="*/ 3151786 w 12190384"/>
              <a:gd name="connsiteY2459" fmla="*/ 864404 h 6857947"/>
              <a:gd name="connsiteX2460" fmla="*/ 3150718 w 12190384"/>
              <a:gd name="connsiteY2460" fmla="*/ 864936 h 6857947"/>
              <a:gd name="connsiteX2461" fmla="*/ 3151176 w 12190384"/>
              <a:gd name="connsiteY2461" fmla="*/ 865928 h 6857947"/>
              <a:gd name="connsiteX2462" fmla="*/ 3151786 w 12190384"/>
              <a:gd name="connsiteY2462" fmla="*/ 864404 h 6857947"/>
              <a:gd name="connsiteX2463" fmla="*/ 3410645 w 12190384"/>
              <a:gd name="connsiteY2463" fmla="*/ 862313 h 6857947"/>
              <a:gd name="connsiteX2464" fmla="*/ 3396852 w 12190384"/>
              <a:gd name="connsiteY2464" fmla="*/ 870695 h 6857947"/>
              <a:gd name="connsiteX2465" fmla="*/ 3398833 w 12190384"/>
              <a:gd name="connsiteY2465" fmla="*/ 877477 h 6857947"/>
              <a:gd name="connsiteX2466" fmla="*/ 3413922 w 12190384"/>
              <a:gd name="connsiteY2466" fmla="*/ 874657 h 6857947"/>
              <a:gd name="connsiteX2467" fmla="*/ 3410645 w 12190384"/>
              <a:gd name="connsiteY2467" fmla="*/ 862313 h 6857947"/>
              <a:gd name="connsiteX2468" fmla="*/ 2625380 w 12190384"/>
              <a:gd name="connsiteY2468" fmla="*/ 861313 h 6857947"/>
              <a:gd name="connsiteX2469" fmla="*/ 2598634 w 12190384"/>
              <a:gd name="connsiteY2469" fmla="*/ 866266 h 6857947"/>
              <a:gd name="connsiteX2470" fmla="*/ 2602901 w 12190384"/>
              <a:gd name="connsiteY2470" fmla="*/ 889278 h 6857947"/>
              <a:gd name="connsiteX2471" fmla="*/ 2625380 w 12190384"/>
              <a:gd name="connsiteY2471" fmla="*/ 861313 h 6857947"/>
              <a:gd name="connsiteX2472" fmla="*/ 3146067 w 12190384"/>
              <a:gd name="connsiteY2472" fmla="*/ 854573 h 6857947"/>
              <a:gd name="connsiteX2473" fmla="*/ 3142180 w 12190384"/>
              <a:gd name="connsiteY2473" fmla="*/ 867756 h 6857947"/>
              <a:gd name="connsiteX2474" fmla="*/ 3150716 w 12190384"/>
              <a:gd name="connsiteY2474" fmla="*/ 864936 h 6857947"/>
              <a:gd name="connsiteX2475" fmla="*/ 3146067 w 12190384"/>
              <a:gd name="connsiteY2475" fmla="*/ 854573 h 6857947"/>
              <a:gd name="connsiteX2476" fmla="*/ 2946658 w 12190384"/>
              <a:gd name="connsiteY2476" fmla="*/ 845584 h 6857947"/>
              <a:gd name="connsiteX2477" fmla="*/ 2944906 w 12190384"/>
              <a:gd name="connsiteY2477" fmla="*/ 860900 h 6857947"/>
              <a:gd name="connsiteX2478" fmla="*/ 2942620 w 12190384"/>
              <a:gd name="connsiteY2478" fmla="*/ 858386 h 6857947"/>
              <a:gd name="connsiteX2479" fmla="*/ 2937057 w 12190384"/>
              <a:gd name="connsiteY2479" fmla="*/ 869815 h 6857947"/>
              <a:gd name="connsiteX2480" fmla="*/ 2940792 w 12190384"/>
              <a:gd name="connsiteY2480" fmla="*/ 873853 h 6857947"/>
              <a:gd name="connsiteX2481" fmla="*/ 2942543 w 12190384"/>
              <a:gd name="connsiteY2481" fmla="*/ 858613 h 6857947"/>
              <a:gd name="connsiteX2482" fmla="*/ 2944829 w 12190384"/>
              <a:gd name="connsiteY2482" fmla="*/ 861128 h 6857947"/>
              <a:gd name="connsiteX2483" fmla="*/ 2950316 w 12190384"/>
              <a:gd name="connsiteY2483" fmla="*/ 849623 h 6857947"/>
              <a:gd name="connsiteX2484" fmla="*/ 2946658 w 12190384"/>
              <a:gd name="connsiteY2484" fmla="*/ 845584 h 6857947"/>
              <a:gd name="connsiteX2485" fmla="*/ 2375111 w 12190384"/>
              <a:gd name="connsiteY2485" fmla="*/ 845300 h 6857947"/>
              <a:gd name="connsiteX2486" fmla="*/ 2372114 w 12190384"/>
              <a:gd name="connsiteY2486" fmla="*/ 845856 h 6857947"/>
              <a:gd name="connsiteX2487" fmla="*/ 2374798 w 12190384"/>
              <a:gd name="connsiteY2487" fmla="*/ 860316 h 6857947"/>
              <a:gd name="connsiteX2488" fmla="*/ 2377795 w 12190384"/>
              <a:gd name="connsiteY2488" fmla="*/ 859759 h 6857947"/>
              <a:gd name="connsiteX2489" fmla="*/ 2375111 w 12190384"/>
              <a:gd name="connsiteY2489" fmla="*/ 845300 h 6857947"/>
              <a:gd name="connsiteX2490" fmla="*/ 3705578 w 12190384"/>
              <a:gd name="connsiteY2490" fmla="*/ 834370 h 6857947"/>
              <a:gd name="connsiteX2491" fmla="*/ 3714186 w 12190384"/>
              <a:gd name="connsiteY2491" fmla="*/ 861878 h 6857947"/>
              <a:gd name="connsiteX2492" fmla="*/ 3690036 w 12190384"/>
              <a:gd name="connsiteY2492" fmla="*/ 875366 h 6857947"/>
              <a:gd name="connsiteX2493" fmla="*/ 3705578 w 12190384"/>
              <a:gd name="connsiteY2493" fmla="*/ 834370 h 6857947"/>
              <a:gd name="connsiteX2494" fmla="*/ 3162171 w 12190384"/>
              <a:gd name="connsiteY2494" fmla="*/ 824077 h 6857947"/>
              <a:gd name="connsiteX2495" fmla="*/ 3153106 w 12190384"/>
              <a:gd name="connsiteY2495" fmla="*/ 825763 h 6857947"/>
              <a:gd name="connsiteX2496" fmla="*/ 3153998 w 12190384"/>
              <a:gd name="connsiteY2496" fmla="*/ 830557 h 6857947"/>
              <a:gd name="connsiteX2497" fmla="*/ 3163062 w 12190384"/>
              <a:gd name="connsiteY2497" fmla="*/ 828871 h 6857947"/>
              <a:gd name="connsiteX2498" fmla="*/ 3162171 w 12190384"/>
              <a:gd name="connsiteY2498" fmla="*/ 824077 h 6857947"/>
              <a:gd name="connsiteX2499" fmla="*/ 2613512 w 12190384"/>
              <a:gd name="connsiteY2499" fmla="*/ 815969 h 6857947"/>
              <a:gd name="connsiteX2500" fmla="*/ 2610516 w 12190384"/>
              <a:gd name="connsiteY2500" fmla="*/ 816525 h 6857947"/>
              <a:gd name="connsiteX2501" fmla="*/ 2613215 w 12190384"/>
              <a:gd name="connsiteY2501" fmla="*/ 831060 h 6857947"/>
              <a:gd name="connsiteX2502" fmla="*/ 2616212 w 12190384"/>
              <a:gd name="connsiteY2502" fmla="*/ 830503 h 6857947"/>
              <a:gd name="connsiteX2503" fmla="*/ 2613512 w 12190384"/>
              <a:gd name="connsiteY2503" fmla="*/ 815969 h 6857947"/>
              <a:gd name="connsiteX2504" fmla="*/ 3521425 w 12190384"/>
              <a:gd name="connsiteY2504" fmla="*/ 813568 h 6857947"/>
              <a:gd name="connsiteX2505" fmla="*/ 3514948 w 12190384"/>
              <a:gd name="connsiteY2505" fmla="*/ 843819 h 6857947"/>
              <a:gd name="connsiteX2506" fmla="*/ 3506489 w 12190384"/>
              <a:gd name="connsiteY2506" fmla="*/ 816311 h 6857947"/>
              <a:gd name="connsiteX2507" fmla="*/ 3521425 w 12190384"/>
              <a:gd name="connsiteY2507" fmla="*/ 813568 h 6857947"/>
              <a:gd name="connsiteX2508" fmla="*/ 2407770 w 12190384"/>
              <a:gd name="connsiteY2508" fmla="*/ 811790 h 6857947"/>
              <a:gd name="connsiteX2509" fmla="*/ 2392682 w 12190384"/>
              <a:gd name="connsiteY2509" fmla="*/ 814609 h 6857947"/>
              <a:gd name="connsiteX2510" fmla="*/ 2395959 w 12190384"/>
              <a:gd name="connsiteY2510" fmla="*/ 827030 h 6857947"/>
              <a:gd name="connsiteX2511" fmla="*/ 2409750 w 12190384"/>
              <a:gd name="connsiteY2511" fmla="*/ 818572 h 6857947"/>
              <a:gd name="connsiteX2512" fmla="*/ 2407770 w 12190384"/>
              <a:gd name="connsiteY2512" fmla="*/ 811790 h 6857947"/>
              <a:gd name="connsiteX2513" fmla="*/ 3742907 w 12190384"/>
              <a:gd name="connsiteY2513" fmla="*/ 786213 h 6857947"/>
              <a:gd name="connsiteX2514" fmla="*/ 3745575 w 12190384"/>
              <a:gd name="connsiteY2514" fmla="*/ 800690 h 6857947"/>
              <a:gd name="connsiteX2515" fmla="*/ 3742527 w 12190384"/>
              <a:gd name="connsiteY2515" fmla="*/ 801223 h 6857947"/>
              <a:gd name="connsiteX2516" fmla="*/ 3739861 w 12190384"/>
              <a:gd name="connsiteY2516" fmla="*/ 786746 h 6857947"/>
              <a:gd name="connsiteX2517" fmla="*/ 3742907 w 12190384"/>
              <a:gd name="connsiteY2517" fmla="*/ 786213 h 6857947"/>
              <a:gd name="connsiteX2518" fmla="*/ 2936321 w 12190384"/>
              <a:gd name="connsiteY2518" fmla="*/ 786056 h 6857947"/>
              <a:gd name="connsiteX2519" fmla="*/ 2933325 w 12190384"/>
              <a:gd name="connsiteY2519" fmla="*/ 786613 h 6857947"/>
              <a:gd name="connsiteX2520" fmla="*/ 2936024 w 12190384"/>
              <a:gd name="connsiteY2520" fmla="*/ 801147 h 6857947"/>
              <a:gd name="connsiteX2521" fmla="*/ 2939021 w 12190384"/>
              <a:gd name="connsiteY2521" fmla="*/ 800590 h 6857947"/>
              <a:gd name="connsiteX2522" fmla="*/ 2936321 w 12190384"/>
              <a:gd name="connsiteY2522" fmla="*/ 786056 h 6857947"/>
              <a:gd name="connsiteX2523" fmla="*/ 3659789 w 12190384"/>
              <a:gd name="connsiteY2523" fmla="*/ 776611 h 6857947"/>
              <a:gd name="connsiteX2524" fmla="*/ 3660703 w 12190384"/>
              <a:gd name="connsiteY2524" fmla="*/ 781488 h 6857947"/>
              <a:gd name="connsiteX2525" fmla="*/ 3651637 w 12190384"/>
              <a:gd name="connsiteY2525" fmla="*/ 783165 h 6857947"/>
              <a:gd name="connsiteX2526" fmla="*/ 3650723 w 12190384"/>
              <a:gd name="connsiteY2526" fmla="*/ 778288 h 6857947"/>
              <a:gd name="connsiteX2527" fmla="*/ 3659789 w 12190384"/>
              <a:gd name="connsiteY2527" fmla="*/ 776611 h 6857947"/>
              <a:gd name="connsiteX2528" fmla="*/ 3677920 w 12190384"/>
              <a:gd name="connsiteY2528" fmla="*/ 773182 h 6857947"/>
              <a:gd name="connsiteX2529" fmla="*/ 3678834 w 12190384"/>
              <a:gd name="connsiteY2529" fmla="*/ 778059 h 6857947"/>
              <a:gd name="connsiteX2530" fmla="*/ 3669770 w 12190384"/>
              <a:gd name="connsiteY2530" fmla="*/ 779736 h 6857947"/>
              <a:gd name="connsiteX2531" fmla="*/ 3668855 w 12190384"/>
              <a:gd name="connsiteY2531" fmla="*/ 774859 h 6857947"/>
              <a:gd name="connsiteX2532" fmla="*/ 3677920 w 12190384"/>
              <a:gd name="connsiteY2532" fmla="*/ 773182 h 6857947"/>
              <a:gd name="connsiteX2533" fmla="*/ 3561965 w 12190384"/>
              <a:gd name="connsiteY2533" fmla="*/ 772573 h 6857947"/>
              <a:gd name="connsiteX2534" fmla="*/ 3575982 w 12190384"/>
              <a:gd name="connsiteY2534" fmla="*/ 778593 h 6857947"/>
              <a:gd name="connsiteX2535" fmla="*/ 3549395 w 12190384"/>
              <a:gd name="connsiteY2535" fmla="*/ 890529 h 6857947"/>
              <a:gd name="connsiteX2536" fmla="*/ 3572174 w 12190384"/>
              <a:gd name="connsiteY2536" fmla="*/ 942879 h 6857947"/>
              <a:gd name="connsiteX2537" fmla="*/ 3547004 w 12190384"/>
              <a:gd name="connsiteY2537" fmla="*/ 925886 h 6857947"/>
              <a:gd name="connsiteX2538" fmla="*/ 3530481 w 12190384"/>
              <a:gd name="connsiteY2538" fmla="*/ 913116 h 6857947"/>
              <a:gd name="connsiteX2539" fmla="*/ 3536435 w 12190384"/>
              <a:gd name="connsiteY2539" fmla="*/ 916055 h 6857947"/>
              <a:gd name="connsiteX2540" fmla="*/ 3541999 w 12190384"/>
              <a:gd name="connsiteY2540" fmla="*/ 904549 h 6857947"/>
              <a:gd name="connsiteX2541" fmla="*/ 3538341 w 12190384"/>
              <a:gd name="connsiteY2541" fmla="*/ 900510 h 6857947"/>
              <a:gd name="connsiteX2542" fmla="*/ 3530318 w 12190384"/>
              <a:gd name="connsiteY2542" fmla="*/ 912918 h 6857947"/>
              <a:gd name="connsiteX2543" fmla="*/ 3517539 w 12190384"/>
              <a:gd name="connsiteY2543" fmla="*/ 864393 h 6857947"/>
              <a:gd name="connsiteX2544" fmla="*/ 3561965 w 12190384"/>
              <a:gd name="connsiteY2544" fmla="*/ 772573 h 6857947"/>
              <a:gd name="connsiteX2545" fmla="*/ 2955620 w 12190384"/>
              <a:gd name="connsiteY2545" fmla="*/ 772435 h 6857947"/>
              <a:gd name="connsiteX2546" fmla="*/ 2946557 w 12190384"/>
              <a:gd name="connsiteY2546" fmla="*/ 774116 h 6857947"/>
              <a:gd name="connsiteX2547" fmla="*/ 2947446 w 12190384"/>
              <a:gd name="connsiteY2547" fmla="*/ 778911 h 6857947"/>
              <a:gd name="connsiteX2548" fmla="*/ 2956509 w 12190384"/>
              <a:gd name="connsiteY2548" fmla="*/ 777230 h 6857947"/>
              <a:gd name="connsiteX2549" fmla="*/ 2955620 w 12190384"/>
              <a:gd name="connsiteY2549" fmla="*/ 772435 h 6857947"/>
              <a:gd name="connsiteX2550" fmla="*/ 3114220 w 12190384"/>
              <a:gd name="connsiteY2550" fmla="*/ 767859 h 6857947"/>
              <a:gd name="connsiteX2551" fmla="*/ 3113535 w 12190384"/>
              <a:gd name="connsiteY2551" fmla="*/ 769535 h 6857947"/>
              <a:gd name="connsiteX2552" fmla="*/ 3122068 w 12190384"/>
              <a:gd name="connsiteY2552" fmla="*/ 780203 h 6857947"/>
              <a:gd name="connsiteX2553" fmla="*/ 3124051 w 12190384"/>
              <a:gd name="connsiteY2553" fmla="*/ 775098 h 6857947"/>
              <a:gd name="connsiteX2554" fmla="*/ 3114220 w 12190384"/>
              <a:gd name="connsiteY2554" fmla="*/ 768088 h 6857947"/>
              <a:gd name="connsiteX2555" fmla="*/ 3114220 w 12190384"/>
              <a:gd name="connsiteY2555" fmla="*/ 767859 h 6857947"/>
              <a:gd name="connsiteX2556" fmla="*/ 2672322 w 12190384"/>
              <a:gd name="connsiteY2556" fmla="*/ 766329 h 6857947"/>
              <a:gd name="connsiteX2557" fmla="*/ 2689238 w 12190384"/>
              <a:gd name="connsiteY2557" fmla="*/ 840319 h 6857947"/>
              <a:gd name="connsiteX2558" fmla="*/ 2695487 w 12190384"/>
              <a:gd name="connsiteY2558" fmla="*/ 791551 h 6857947"/>
              <a:gd name="connsiteX2559" fmla="*/ 2672322 w 12190384"/>
              <a:gd name="connsiteY2559" fmla="*/ 766329 h 6857947"/>
              <a:gd name="connsiteX2560" fmla="*/ 3113765 w 12190384"/>
              <a:gd name="connsiteY2560" fmla="*/ 765040 h 6857947"/>
              <a:gd name="connsiteX2561" fmla="*/ 3114296 w 12190384"/>
              <a:gd name="connsiteY2561" fmla="*/ 767783 h 6857947"/>
              <a:gd name="connsiteX2562" fmla="*/ 3114830 w 12190384"/>
              <a:gd name="connsiteY2562" fmla="*/ 766335 h 6857947"/>
              <a:gd name="connsiteX2563" fmla="*/ 3113765 w 12190384"/>
              <a:gd name="connsiteY2563" fmla="*/ 765040 h 6857947"/>
              <a:gd name="connsiteX2564" fmla="*/ 2757232 w 12190384"/>
              <a:gd name="connsiteY2564" fmla="*/ 764431 h 6857947"/>
              <a:gd name="connsiteX2565" fmla="*/ 2748166 w 12190384"/>
              <a:gd name="connsiteY2565" fmla="*/ 766111 h 6857947"/>
              <a:gd name="connsiteX2566" fmla="*/ 2749055 w 12190384"/>
              <a:gd name="connsiteY2566" fmla="*/ 770906 h 6857947"/>
              <a:gd name="connsiteX2567" fmla="*/ 2758120 w 12190384"/>
              <a:gd name="connsiteY2567" fmla="*/ 769226 h 6857947"/>
              <a:gd name="connsiteX2568" fmla="*/ 2757232 w 12190384"/>
              <a:gd name="connsiteY2568" fmla="*/ 764431 h 6857947"/>
              <a:gd name="connsiteX2569" fmla="*/ 3054124 w 12190384"/>
              <a:gd name="connsiteY2569" fmla="*/ 764189 h 6857947"/>
              <a:gd name="connsiteX2570" fmla="*/ 3051127 w 12190384"/>
              <a:gd name="connsiteY2570" fmla="*/ 764745 h 6857947"/>
              <a:gd name="connsiteX2571" fmla="*/ 3053826 w 12190384"/>
              <a:gd name="connsiteY2571" fmla="*/ 779280 h 6857947"/>
              <a:gd name="connsiteX2572" fmla="*/ 3056824 w 12190384"/>
              <a:gd name="connsiteY2572" fmla="*/ 778723 h 6857947"/>
              <a:gd name="connsiteX2573" fmla="*/ 3054124 w 12190384"/>
              <a:gd name="connsiteY2573" fmla="*/ 764189 h 6857947"/>
              <a:gd name="connsiteX2574" fmla="*/ 3613010 w 12190384"/>
              <a:gd name="connsiteY2574" fmla="*/ 764038 h 6857947"/>
              <a:gd name="connsiteX2575" fmla="*/ 3629009 w 12190384"/>
              <a:gd name="connsiteY2575" fmla="*/ 777297 h 6857947"/>
              <a:gd name="connsiteX2576" fmla="*/ 3652171 w 12190384"/>
              <a:gd name="connsiteY2576" fmla="*/ 837875 h 6857947"/>
              <a:gd name="connsiteX2577" fmla="*/ 3646151 w 12190384"/>
              <a:gd name="connsiteY2577" fmla="*/ 861421 h 6857947"/>
              <a:gd name="connsiteX2578" fmla="*/ 3654837 w 12190384"/>
              <a:gd name="connsiteY2578" fmla="*/ 937392 h 6857947"/>
              <a:gd name="connsiteX2579" fmla="*/ 3621314 w 12190384"/>
              <a:gd name="connsiteY2579" fmla="*/ 926420 h 6857947"/>
              <a:gd name="connsiteX2580" fmla="*/ 3598612 w 12190384"/>
              <a:gd name="connsiteY2580" fmla="*/ 968787 h 6857947"/>
              <a:gd name="connsiteX2581" fmla="*/ 3589088 w 12190384"/>
              <a:gd name="connsiteY2581" fmla="*/ 948594 h 6857947"/>
              <a:gd name="connsiteX2582" fmla="*/ 3597316 w 12190384"/>
              <a:gd name="connsiteY2582" fmla="*/ 919485 h 6857947"/>
              <a:gd name="connsiteX2583" fmla="*/ 3643105 w 12190384"/>
              <a:gd name="connsiteY2583" fmla="*/ 891672 h 6857947"/>
              <a:gd name="connsiteX2584" fmla="*/ 3605012 w 12190384"/>
              <a:gd name="connsiteY2584" fmla="*/ 815168 h 6857947"/>
              <a:gd name="connsiteX2585" fmla="*/ 3616440 w 12190384"/>
              <a:gd name="connsiteY2585" fmla="*/ 805644 h 6857947"/>
              <a:gd name="connsiteX2586" fmla="*/ 3613010 w 12190384"/>
              <a:gd name="connsiteY2586" fmla="*/ 764038 h 6857947"/>
              <a:gd name="connsiteX2587" fmla="*/ 3458699 w 12190384"/>
              <a:gd name="connsiteY2587" fmla="*/ 754054 h 6857947"/>
              <a:gd name="connsiteX2588" fmla="*/ 3449631 w 12190384"/>
              <a:gd name="connsiteY2588" fmla="*/ 755730 h 6857947"/>
              <a:gd name="connsiteX2589" fmla="*/ 3450545 w 12190384"/>
              <a:gd name="connsiteY2589" fmla="*/ 760531 h 6857947"/>
              <a:gd name="connsiteX2590" fmla="*/ 3459614 w 12190384"/>
              <a:gd name="connsiteY2590" fmla="*/ 758855 h 6857947"/>
              <a:gd name="connsiteX2591" fmla="*/ 3458699 w 12190384"/>
              <a:gd name="connsiteY2591" fmla="*/ 754054 h 6857947"/>
              <a:gd name="connsiteX2592" fmla="*/ 3765917 w 12190384"/>
              <a:gd name="connsiteY2592" fmla="*/ 741940 h 6857947"/>
              <a:gd name="connsiteX2593" fmla="*/ 3766831 w 12190384"/>
              <a:gd name="connsiteY2593" fmla="*/ 746741 h 6857947"/>
              <a:gd name="connsiteX2594" fmla="*/ 3757765 w 12190384"/>
              <a:gd name="connsiteY2594" fmla="*/ 748417 h 6857947"/>
              <a:gd name="connsiteX2595" fmla="*/ 3756851 w 12190384"/>
              <a:gd name="connsiteY2595" fmla="*/ 743617 h 6857947"/>
              <a:gd name="connsiteX2596" fmla="*/ 3765917 w 12190384"/>
              <a:gd name="connsiteY2596" fmla="*/ 741940 h 6857947"/>
              <a:gd name="connsiteX2597" fmla="*/ 3789686 w 12190384"/>
              <a:gd name="connsiteY2597" fmla="*/ 741788 h 6857947"/>
              <a:gd name="connsiteX2598" fmla="*/ 3805230 w 12190384"/>
              <a:gd name="connsiteY2598" fmla="*/ 771201 h 6857947"/>
              <a:gd name="connsiteX2599" fmla="*/ 3789686 w 12190384"/>
              <a:gd name="connsiteY2599" fmla="*/ 741788 h 6857947"/>
              <a:gd name="connsiteX2600" fmla="*/ 3190115 w 12190384"/>
              <a:gd name="connsiteY2600" fmla="*/ 738874 h 6857947"/>
              <a:gd name="connsiteX2601" fmla="*/ 3187118 w 12190384"/>
              <a:gd name="connsiteY2601" fmla="*/ 739430 h 6857947"/>
              <a:gd name="connsiteX2602" fmla="*/ 3189818 w 12190384"/>
              <a:gd name="connsiteY2602" fmla="*/ 753965 h 6857947"/>
              <a:gd name="connsiteX2603" fmla="*/ 3192815 w 12190384"/>
              <a:gd name="connsiteY2603" fmla="*/ 753408 h 6857947"/>
              <a:gd name="connsiteX2604" fmla="*/ 3190115 w 12190384"/>
              <a:gd name="connsiteY2604" fmla="*/ 738874 h 6857947"/>
              <a:gd name="connsiteX2605" fmla="*/ 2456556 w 12190384"/>
              <a:gd name="connsiteY2605" fmla="*/ 737809 h 6857947"/>
              <a:gd name="connsiteX2606" fmla="*/ 2437277 w 12190384"/>
              <a:gd name="connsiteY2606" fmla="*/ 763565 h 6857947"/>
              <a:gd name="connsiteX2607" fmla="*/ 2444363 w 12190384"/>
              <a:gd name="connsiteY2607" fmla="*/ 774156 h 6857947"/>
              <a:gd name="connsiteX2608" fmla="*/ 2456556 w 12190384"/>
              <a:gd name="connsiteY2608" fmla="*/ 762422 h 6857947"/>
              <a:gd name="connsiteX2609" fmla="*/ 2463108 w 12190384"/>
              <a:gd name="connsiteY2609" fmla="*/ 745962 h 6857947"/>
              <a:gd name="connsiteX2610" fmla="*/ 2456556 w 12190384"/>
              <a:gd name="connsiteY2610" fmla="*/ 737809 h 6857947"/>
              <a:gd name="connsiteX2611" fmla="*/ 3739937 w 12190384"/>
              <a:gd name="connsiteY2611" fmla="*/ 727996 h 6857947"/>
              <a:gd name="connsiteX2612" fmla="*/ 3733537 w 12190384"/>
              <a:gd name="connsiteY2612" fmla="*/ 758323 h 6857947"/>
              <a:gd name="connsiteX2613" fmla="*/ 3725006 w 12190384"/>
              <a:gd name="connsiteY2613" fmla="*/ 730739 h 6857947"/>
              <a:gd name="connsiteX2614" fmla="*/ 3739937 w 12190384"/>
              <a:gd name="connsiteY2614" fmla="*/ 727996 h 6857947"/>
              <a:gd name="connsiteX2615" fmla="*/ 3642037 w 12190384"/>
              <a:gd name="connsiteY2615" fmla="*/ 723576 h 6857947"/>
              <a:gd name="connsiteX2616" fmla="*/ 3642341 w 12190384"/>
              <a:gd name="connsiteY2616" fmla="*/ 759847 h 6857947"/>
              <a:gd name="connsiteX2617" fmla="*/ 3634647 w 12190384"/>
              <a:gd name="connsiteY2617" fmla="*/ 740264 h 6857947"/>
              <a:gd name="connsiteX2618" fmla="*/ 3642037 w 12190384"/>
              <a:gd name="connsiteY2618" fmla="*/ 723576 h 6857947"/>
              <a:gd name="connsiteX2619" fmla="*/ 3781535 w 12190384"/>
              <a:gd name="connsiteY2619" fmla="*/ 712146 h 6857947"/>
              <a:gd name="connsiteX2620" fmla="*/ 3797078 w 12190384"/>
              <a:gd name="connsiteY2620" fmla="*/ 729139 h 6857947"/>
              <a:gd name="connsiteX2621" fmla="*/ 3785650 w 12190384"/>
              <a:gd name="connsiteY2621" fmla="*/ 734701 h 6857947"/>
              <a:gd name="connsiteX2622" fmla="*/ 3781535 w 12190384"/>
              <a:gd name="connsiteY2622" fmla="*/ 712146 h 6857947"/>
              <a:gd name="connsiteX2623" fmla="*/ 2577790 w 12190384"/>
              <a:gd name="connsiteY2623" fmla="*/ 707640 h 6857947"/>
              <a:gd name="connsiteX2624" fmla="*/ 2568725 w 12190384"/>
              <a:gd name="connsiteY2624" fmla="*/ 709323 h 6857947"/>
              <a:gd name="connsiteX2625" fmla="*/ 2569629 w 12190384"/>
              <a:gd name="connsiteY2625" fmla="*/ 714193 h 6857947"/>
              <a:gd name="connsiteX2626" fmla="*/ 2578694 w 12190384"/>
              <a:gd name="connsiteY2626" fmla="*/ 712509 h 6857947"/>
              <a:gd name="connsiteX2627" fmla="*/ 2577790 w 12190384"/>
              <a:gd name="connsiteY2627" fmla="*/ 707640 h 6857947"/>
              <a:gd name="connsiteX2628" fmla="*/ 2914993 w 12190384"/>
              <a:gd name="connsiteY2628" fmla="*/ 705085 h 6857947"/>
              <a:gd name="connsiteX2629" fmla="*/ 2905929 w 12190384"/>
              <a:gd name="connsiteY2629" fmla="*/ 706768 h 6857947"/>
              <a:gd name="connsiteX2630" fmla="*/ 2906819 w 12190384"/>
              <a:gd name="connsiteY2630" fmla="*/ 711563 h 6857947"/>
              <a:gd name="connsiteX2631" fmla="*/ 2915883 w 12190384"/>
              <a:gd name="connsiteY2631" fmla="*/ 709879 h 6857947"/>
              <a:gd name="connsiteX2632" fmla="*/ 2914993 w 12190384"/>
              <a:gd name="connsiteY2632" fmla="*/ 705085 h 6857947"/>
              <a:gd name="connsiteX2633" fmla="*/ 3095702 w 12190384"/>
              <a:gd name="connsiteY2633" fmla="*/ 697908 h 6857947"/>
              <a:gd name="connsiteX2634" fmla="*/ 3093721 w 12190384"/>
              <a:gd name="connsiteY2634" fmla="*/ 703013 h 6857947"/>
              <a:gd name="connsiteX2635" fmla="*/ 3103551 w 12190384"/>
              <a:gd name="connsiteY2635" fmla="*/ 710100 h 6857947"/>
              <a:gd name="connsiteX2636" fmla="*/ 3090980 w 12190384"/>
              <a:gd name="connsiteY2636" fmla="*/ 736465 h 6857947"/>
              <a:gd name="connsiteX2637" fmla="*/ 3113764 w 12190384"/>
              <a:gd name="connsiteY2637" fmla="*/ 765116 h 6857947"/>
              <a:gd name="connsiteX2638" fmla="*/ 3109800 w 12190384"/>
              <a:gd name="connsiteY2638" fmla="*/ 743780 h 6857947"/>
              <a:gd name="connsiteX2639" fmla="*/ 3126566 w 12190384"/>
              <a:gd name="connsiteY2639" fmla="*/ 728464 h 6857947"/>
              <a:gd name="connsiteX2640" fmla="*/ 3119021 w 12190384"/>
              <a:gd name="connsiteY2640" fmla="*/ 707204 h 6857947"/>
              <a:gd name="connsiteX2641" fmla="*/ 3102941 w 12190384"/>
              <a:gd name="connsiteY2641" fmla="*/ 711700 h 6857947"/>
              <a:gd name="connsiteX2642" fmla="*/ 3104237 w 12190384"/>
              <a:gd name="connsiteY2642" fmla="*/ 708576 h 6857947"/>
              <a:gd name="connsiteX2643" fmla="*/ 3095702 w 12190384"/>
              <a:gd name="connsiteY2643" fmla="*/ 697908 h 6857947"/>
              <a:gd name="connsiteX2644" fmla="*/ 3331065 w 12190384"/>
              <a:gd name="connsiteY2644" fmla="*/ 697440 h 6857947"/>
              <a:gd name="connsiteX2645" fmla="*/ 3372746 w 12190384"/>
              <a:gd name="connsiteY2645" fmla="*/ 767010 h 6857947"/>
              <a:gd name="connsiteX2646" fmla="*/ 3348132 w 12190384"/>
              <a:gd name="connsiteY2646" fmla="*/ 806101 h 6857947"/>
              <a:gd name="connsiteX2647" fmla="*/ 3340288 w 12190384"/>
              <a:gd name="connsiteY2647" fmla="*/ 787127 h 6857947"/>
              <a:gd name="connsiteX2648" fmla="*/ 3329007 w 12190384"/>
              <a:gd name="connsiteY2648" fmla="*/ 803280 h 6857947"/>
              <a:gd name="connsiteX2649" fmla="*/ 3321917 w 12190384"/>
              <a:gd name="connsiteY2649" fmla="*/ 765257 h 6857947"/>
              <a:gd name="connsiteX2650" fmla="*/ 3337922 w 12190384"/>
              <a:gd name="connsiteY2650" fmla="*/ 747960 h 6857947"/>
              <a:gd name="connsiteX2651" fmla="*/ 3321994 w 12190384"/>
              <a:gd name="connsiteY2651" fmla="*/ 720452 h 6857947"/>
              <a:gd name="connsiteX2652" fmla="*/ 3331065 w 12190384"/>
              <a:gd name="connsiteY2652" fmla="*/ 697440 h 6857947"/>
              <a:gd name="connsiteX2653" fmla="*/ 3353846 w 12190384"/>
              <a:gd name="connsiteY2653" fmla="*/ 693249 h 6857947"/>
              <a:gd name="connsiteX2654" fmla="*/ 3350189 w 12190384"/>
              <a:gd name="connsiteY2654" fmla="*/ 723881 h 6857947"/>
              <a:gd name="connsiteX2655" fmla="*/ 3353846 w 12190384"/>
              <a:gd name="connsiteY2655" fmla="*/ 693249 h 6857947"/>
              <a:gd name="connsiteX2656" fmla="*/ 3254540 w 12190384"/>
              <a:gd name="connsiteY2656" fmla="*/ 681981 h 6857947"/>
              <a:gd name="connsiteX2657" fmla="*/ 3251542 w 12190384"/>
              <a:gd name="connsiteY2657" fmla="*/ 682538 h 6857947"/>
              <a:gd name="connsiteX2658" fmla="*/ 3254229 w 12190384"/>
              <a:gd name="connsiteY2658" fmla="*/ 696997 h 6857947"/>
              <a:gd name="connsiteX2659" fmla="*/ 3257227 w 12190384"/>
              <a:gd name="connsiteY2659" fmla="*/ 696441 h 6857947"/>
              <a:gd name="connsiteX2660" fmla="*/ 3254540 w 12190384"/>
              <a:gd name="connsiteY2660" fmla="*/ 681981 h 6857947"/>
              <a:gd name="connsiteX2661" fmla="*/ 3748013 w 12190384"/>
              <a:gd name="connsiteY2661" fmla="*/ 669093 h 6857947"/>
              <a:gd name="connsiteX2662" fmla="*/ 3744203 w 12190384"/>
              <a:gd name="connsiteY2662" fmla="*/ 708108 h 6857947"/>
              <a:gd name="connsiteX2663" fmla="*/ 3733233 w 12190384"/>
              <a:gd name="connsiteY2663" fmla="*/ 671836 h 6857947"/>
              <a:gd name="connsiteX2664" fmla="*/ 3748013 w 12190384"/>
              <a:gd name="connsiteY2664" fmla="*/ 669093 h 6857947"/>
              <a:gd name="connsiteX2665" fmla="*/ 3414432 w 12190384"/>
              <a:gd name="connsiteY2665" fmla="*/ 667264 h 6857947"/>
              <a:gd name="connsiteX2666" fmla="*/ 3428910 w 12190384"/>
              <a:gd name="connsiteY2666" fmla="*/ 694544 h 6857947"/>
              <a:gd name="connsiteX2667" fmla="*/ 3414432 w 12190384"/>
              <a:gd name="connsiteY2667" fmla="*/ 667264 h 6857947"/>
              <a:gd name="connsiteX2668" fmla="*/ 3719368 w 12190384"/>
              <a:gd name="connsiteY2668" fmla="*/ 654768 h 6857947"/>
              <a:gd name="connsiteX2669" fmla="*/ 3722492 w 12190384"/>
              <a:gd name="connsiteY2669" fmla="*/ 667417 h 6857947"/>
              <a:gd name="connsiteX2670" fmla="*/ 3698416 w 12190384"/>
              <a:gd name="connsiteY2670" fmla="*/ 671913 h 6857947"/>
              <a:gd name="connsiteX2671" fmla="*/ 3696588 w 12190384"/>
              <a:gd name="connsiteY2671" fmla="*/ 664674 h 6857947"/>
              <a:gd name="connsiteX2672" fmla="*/ 3719368 w 12190384"/>
              <a:gd name="connsiteY2672" fmla="*/ 654768 h 6857947"/>
              <a:gd name="connsiteX2673" fmla="*/ 2624166 w 12190384"/>
              <a:gd name="connsiteY2673" fmla="*/ 640754 h 6857947"/>
              <a:gd name="connsiteX2674" fmla="*/ 2649541 w 12190384"/>
              <a:gd name="connsiteY2674" fmla="*/ 685483 h 6857947"/>
              <a:gd name="connsiteX2675" fmla="*/ 2668972 w 12190384"/>
              <a:gd name="connsiteY2675" fmla="*/ 661557 h 6857947"/>
              <a:gd name="connsiteX2676" fmla="*/ 2624166 w 12190384"/>
              <a:gd name="connsiteY2676" fmla="*/ 640754 h 6857947"/>
              <a:gd name="connsiteX2677" fmla="*/ 2701805 w 12190384"/>
              <a:gd name="connsiteY2677" fmla="*/ 634764 h 6857947"/>
              <a:gd name="connsiteX2678" fmla="*/ 2698812 w 12190384"/>
              <a:gd name="connsiteY2678" fmla="*/ 635320 h 6857947"/>
              <a:gd name="connsiteX2679" fmla="*/ 2701509 w 12190384"/>
              <a:gd name="connsiteY2679" fmla="*/ 649855 h 6857947"/>
              <a:gd name="connsiteX2680" fmla="*/ 2704506 w 12190384"/>
              <a:gd name="connsiteY2680" fmla="*/ 649298 h 6857947"/>
              <a:gd name="connsiteX2681" fmla="*/ 2701805 w 12190384"/>
              <a:gd name="connsiteY2681" fmla="*/ 634764 h 6857947"/>
              <a:gd name="connsiteX2682" fmla="*/ 3200915 w 12190384"/>
              <a:gd name="connsiteY2682" fmla="*/ 633357 h 6857947"/>
              <a:gd name="connsiteX2683" fmla="*/ 3176148 w 12190384"/>
              <a:gd name="connsiteY2683" fmla="*/ 696451 h 6857947"/>
              <a:gd name="connsiteX2684" fmla="*/ 3184075 w 12190384"/>
              <a:gd name="connsiteY2684" fmla="*/ 727082 h 6857947"/>
              <a:gd name="connsiteX2685" fmla="*/ 3208306 w 12190384"/>
              <a:gd name="connsiteY2685" fmla="*/ 668333 h 6857947"/>
              <a:gd name="connsiteX2686" fmla="*/ 3200915 w 12190384"/>
              <a:gd name="connsiteY2686" fmla="*/ 633357 h 6857947"/>
              <a:gd name="connsiteX2687" fmla="*/ 3704206 w 12190384"/>
              <a:gd name="connsiteY2687" fmla="*/ 628402 h 6857947"/>
              <a:gd name="connsiteX2688" fmla="*/ 3706872 w 12190384"/>
              <a:gd name="connsiteY2688" fmla="*/ 642880 h 6857947"/>
              <a:gd name="connsiteX2689" fmla="*/ 3703824 w 12190384"/>
              <a:gd name="connsiteY2689" fmla="*/ 643414 h 6857947"/>
              <a:gd name="connsiteX2690" fmla="*/ 3701158 w 12190384"/>
              <a:gd name="connsiteY2690" fmla="*/ 628936 h 6857947"/>
              <a:gd name="connsiteX2691" fmla="*/ 3704206 w 12190384"/>
              <a:gd name="connsiteY2691" fmla="*/ 628402 h 6857947"/>
              <a:gd name="connsiteX2692" fmla="*/ 3394236 w 12190384"/>
              <a:gd name="connsiteY2692" fmla="*/ 625202 h 6857947"/>
              <a:gd name="connsiteX2693" fmla="*/ 3418852 w 12190384"/>
              <a:gd name="connsiteY2693" fmla="*/ 666426 h 6857947"/>
              <a:gd name="connsiteX2694" fmla="*/ 3398581 w 12190384"/>
              <a:gd name="connsiteY2694" fmla="*/ 670160 h 6857947"/>
              <a:gd name="connsiteX2695" fmla="*/ 3388673 w 12190384"/>
              <a:gd name="connsiteY2695" fmla="*/ 629241 h 6857947"/>
              <a:gd name="connsiteX2696" fmla="*/ 3394236 w 12190384"/>
              <a:gd name="connsiteY2696" fmla="*/ 625202 h 6857947"/>
              <a:gd name="connsiteX2697" fmla="*/ 2512426 w 12190384"/>
              <a:gd name="connsiteY2697" fmla="*/ 624931 h 6857947"/>
              <a:gd name="connsiteX2698" fmla="*/ 2509429 w 12190384"/>
              <a:gd name="connsiteY2698" fmla="*/ 625488 h 6857947"/>
              <a:gd name="connsiteX2699" fmla="*/ 2512116 w 12190384"/>
              <a:gd name="connsiteY2699" fmla="*/ 639948 h 6857947"/>
              <a:gd name="connsiteX2700" fmla="*/ 2515113 w 12190384"/>
              <a:gd name="connsiteY2700" fmla="*/ 639391 h 6857947"/>
              <a:gd name="connsiteX2701" fmla="*/ 2512426 w 12190384"/>
              <a:gd name="connsiteY2701" fmla="*/ 624931 h 6857947"/>
              <a:gd name="connsiteX2702" fmla="*/ 3204432 w 12190384"/>
              <a:gd name="connsiteY2702" fmla="*/ 617741 h 6857947"/>
              <a:gd name="connsiteX2703" fmla="*/ 3201460 w 12190384"/>
              <a:gd name="connsiteY2703" fmla="*/ 631914 h 6857947"/>
              <a:gd name="connsiteX2704" fmla="*/ 3201433 w 12190384"/>
              <a:gd name="connsiteY2704" fmla="*/ 631969 h 6857947"/>
              <a:gd name="connsiteX2705" fmla="*/ 3200305 w 12190384"/>
              <a:gd name="connsiteY2705" fmla="*/ 630767 h 6857947"/>
              <a:gd name="connsiteX2706" fmla="*/ 3200915 w 12190384"/>
              <a:gd name="connsiteY2706" fmla="*/ 633358 h 6857947"/>
              <a:gd name="connsiteX2707" fmla="*/ 3201407 w 12190384"/>
              <a:gd name="connsiteY2707" fmla="*/ 632092 h 6857947"/>
              <a:gd name="connsiteX2708" fmla="*/ 3202526 w 12190384"/>
              <a:gd name="connsiteY2708" fmla="*/ 633286 h 6857947"/>
              <a:gd name="connsiteX2709" fmla="*/ 3208166 w 12190384"/>
              <a:gd name="connsiteY2709" fmla="*/ 621780 h 6857947"/>
              <a:gd name="connsiteX2710" fmla="*/ 3204432 w 12190384"/>
              <a:gd name="connsiteY2710" fmla="*/ 617741 h 6857947"/>
              <a:gd name="connsiteX2711" fmla="*/ 3358331 w 12190384"/>
              <a:gd name="connsiteY2711" fmla="*/ 617653 h 6857947"/>
              <a:gd name="connsiteX2712" fmla="*/ 3342024 w 12190384"/>
              <a:gd name="connsiteY2712" fmla="*/ 625806 h 6857947"/>
              <a:gd name="connsiteX2713" fmla="*/ 3344388 w 12190384"/>
              <a:gd name="connsiteY2713" fmla="*/ 635255 h 6857947"/>
              <a:gd name="connsiteX2714" fmla="*/ 3360999 w 12190384"/>
              <a:gd name="connsiteY2714" fmla="*/ 632131 h 6857947"/>
              <a:gd name="connsiteX2715" fmla="*/ 3358331 w 12190384"/>
              <a:gd name="connsiteY2715" fmla="*/ 617653 h 6857947"/>
              <a:gd name="connsiteX2716" fmla="*/ 3096432 w 12190384"/>
              <a:gd name="connsiteY2716" fmla="*/ 609967 h 6857947"/>
              <a:gd name="connsiteX2717" fmla="*/ 3089914 w 12190384"/>
              <a:gd name="connsiteY2717" fmla="*/ 613327 h 6857947"/>
              <a:gd name="connsiteX2718" fmla="*/ 3106752 w 12190384"/>
              <a:gd name="connsiteY2718" fmla="*/ 645179 h 6857947"/>
              <a:gd name="connsiteX2719" fmla="*/ 3096432 w 12190384"/>
              <a:gd name="connsiteY2719" fmla="*/ 609967 h 6857947"/>
              <a:gd name="connsiteX2720" fmla="*/ 2688202 w 12190384"/>
              <a:gd name="connsiteY2720" fmla="*/ 609793 h 6857947"/>
              <a:gd name="connsiteX2721" fmla="*/ 2653836 w 12190384"/>
              <a:gd name="connsiteY2721" fmla="*/ 616194 h 6857947"/>
              <a:gd name="connsiteX2722" fmla="*/ 2661761 w 12190384"/>
              <a:gd name="connsiteY2722" fmla="*/ 641264 h 6857947"/>
              <a:gd name="connsiteX2723" fmla="*/ 2688202 w 12190384"/>
              <a:gd name="connsiteY2723" fmla="*/ 609793 h 6857947"/>
              <a:gd name="connsiteX2724" fmla="*/ 3567374 w 12190384"/>
              <a:gd name="connsiteY2724" fmla="*/ 608439 h 6857947"/>
              <a:gd name="connsiteX2725" fmla="*/ 3587870 w 12190384"/>
              <a:gd name="connsiteY2725" fmla="*/ 630765 h 6857947"/>
              <a:gd name="connsiteX2726" fmla="*/ 3560213 w 12190384"/>
              <a:gd name="connsiteY2726" fmla="*/ 643109 h 6857947"/>
              <a:gd name="connsiteX2727" fmla="*/ 3551223 w 12190384"/>
              <a:gd name="connsiteY2727" fmla="*/ 712299 h 6857947"/>
              <a:gd name="connsiteX2728" fmla="*/ 3579184 w 12190384"/>
              <a:gd name="connsiteY2728" fmla="*/ 696601 h 6857947"/>
              <a:gd name="connsiteX2729" fmla="*/ 3607600 w 12190384"/>
              <a:gd name="connsiteY2729" fmla="*/ 680447 h 6857947"/>
              <a:gd name="connsiteX2730" fmla="*/ 3602802 w 12190384"/>
              <a:gd name="connsiteY2730" fmla="*/ 710089 h 6857947"/>
              <a:gd name="connsiteX2731" fmla="*/ 3515100 w 12190384"/>
              <a:gd name="connsiteY2731" fmla="*/ 782021 h 6857947"/>
              <a:gd name="connsiteX2732" fmla="*/ 3505345 w 12190384"/>
              <a:gd name="connsiteY2732" fmla="*/ 772116 h 6857947"/>
              <a:gd name="connsiteX2733" fmla="*/ 3485606 w 12190384"/>
              <a:gd name="connsiteY2733" fmla="*/ 795585 h 6857947"/>
              <a:gd name="connsiteX2734" fmla="*/ 3496200 w 12190384"/>
              <a:gd name="connsiteY2734" fmla="*/ 808462 h 6857947"/>
              <a:gd name="connsiteX2735" fmla="*/ 3473137 w 12190384"/>
              <a:gd name="connsiteY2735" fmla="*/ 880738 h 6857947"/>
              <a:gd name="connsiteX2736" fmla="*/ 3472799 w 12190384"/>
              <a:gd name="connsiteY2736" fmla="*/ 880459 h 6857947"/>
              <a:gd name="connsiteX2737" fmla="*/ 3469630 w 12190384"/>
              <a:gd name="connsiteY2737" fmla="*/ 863145 h 6857947"/>
              <a:gd name="connsiteX2738" fmla="*/ 3458860 w 12190384"/>
              <a:gd name="connsiteY2738" fmla="*/ 854271 h 6857947"/>
              <a:gd name="connsiteX2739" fmla="*/ 3458703 w 12190384"/>
              <a:gd name="connsiteY2739" fmla="*/ 853420 h 6857947"/>
              <a:gd name="connsiteX2740" fmla="*/ 3458401 w 12190384"/>
              <a:gd name="connsiteY2740" fmla="*/ 853828 h 6857947"/>
              <a:gd name="connsiteX2741" fmla="*/ 3446438 w 12190384"/>
              <a:gd name="connsiteY2741" fmla="*/ 833532 h 6857947"/>
              <a:gd name="connsiteX2742" fmla="*/ 3448875 w 12190384"/>
              <a:gd name="connsiteY2742" fmla="*/ 823322 h 6857947"/>
              <a:gd name="connsiteX2743" fmla="*/ 3431958 w 12190384"/>
              <a:gd name="connsiteY2743" fmla="*/ 782250 h 6857947"/>
              <a:gd name="connsiteX2744" fmla="*/ 3402817 w 12190384"/>
              <a:gd name="connsiteY2744" fmla="*/ 804104 h 6857947"/>
              <a:gd name="connsiteX2745" fmla="*/ 3402619 w 12190384"/>
              <a:gd name="connsiteY2745" fmla="*/ 803891 h 6857947"/>
              <a:gd name="connsiteX2746" fmla="*/ 3402490 w 12190384"/>
              <a:gd name="connsiteY2746" fmla="*/ 804350 h 6857947"/>
              <a:gd name="connsiteX2747" fmla="*/ 3402391 w 12190384"/>
              <a:gd name="connsiteY2747" fmla="*/ 804424 h 6857947"/>
              <a:gd name="connsiteX2748" fmla="*/ 3402772 w 12190384"/>
              <a:gd name="connsiteY2748" fmla="*/ 772878 h 6857947"/>
              <a:gd name="connsiteX2749" fmla="*/ 3428910 w 12190384"/>
              <a:gd name="connsiteY2749" fmla="*/ 694544 h 6857947"/>
              <a:gd name="connsiteX2750" fmla="*/ 3442853 w 12190384"/>
              <a:gd name="connsiteY2750" fmla="*/ 691953 h 6857947"/>
              <a:gd name="connsiteX2751" fmla="*/ 3448647 w 12190384"/>
              <a:gd name="connsiteY2751" fmla="*/ 642042 h 6857947"/>
              <a:gd name="connsiteX2752" fmla="*/ 3432034 w 12190384"/>
              <a:gd name="connsiteY2752" fmla="*/ 622078 h 6857947"/>
              <a:gd name="connsiteX2753" fmla="*/ 3477603 w 12190384"/>
              <a:gd name="connsiteY2753" fmla="*/ 609810 h 6857947"/>
              <a:gd name="connsiteX2754" fmla="*/ 3470896 w 12190384"/>
              <a:gd name="connsiteY2754" fmla="*/ 666960 h 6857947"/>
              <a:gd name="connsiteX2755" fmla="*/ 3468763 w 12190384"/>
              <a:gd name="connsiteY2755" fmla="*/ 724186 h 6857947"/>
              <a:gd name="connsiteX2756" fmla="*/ 3502602 w 12190384"/>
              <a:gd name="connsiteY2756" fmla="*/ 746131 h 6857947"/>
              <a:gd name="connsiteX2757" fmla="*/ 3526989 w 12190384"/>
              <a:gd name="connsiteY2757" fmla="*/ 664445 h 6857947"/>
              <a:gd name="connsiteX2758" fmla="*/ 3522111 w 12190384"/>
              <a:gd name="connsiteY2758" fmla="*/ 638232 h 6857947"/>
              <a:gd name="connsiteX2759" fmla="*/ 3567374 w 12190384"/>
              <a:gd name="connsiteY2759" fmla="*/ 608439 h 6857947"/>
              <a:gd name="connsiteX2760" fmla="*/ 3777954 w 12190384"/>
              <a:gd name="connsiteY2760" fmla="*/ 604780 h 6857947"/>
              <a:gd name="connsiteX2761" fmla="*/ 3778868 w 12190384"/>
              <a:gd name="connsiteY2761" fmla="*/ 609581 h 6857947"/>
              <a:gd name="connsiteX2762" fmla="*/ 3769803 w 12190384"/>
              <a:gd name="connsiteY2762" fmla="*/ 611258 h 6857947"/>
              <a:gd name="connsiteX2763" fmla="*/ 3768889 w 12190384"/>
              <a:gd name="connsiteY2763" fmla="*/ 606458 h 6857947"/>
              <a:gd name="connsiteX2764" fmla="*/ 3777954 w 12190384"/>
              <a:gd name="connsiteY2764" fmla="*/ 604780 h 6857947"/>
              <a:gd name="connsiteX2765" fmla="*/ 3229348 w 12190384"/>
              <a:gd name="connsiteY2765" fmla="*/ 596754 h 6857947"/>
              <a:gd name="connsiteX2766" fmla="*/ 3226351 w 12190384"/>
              <a:gd name="connsiteY2766" fmla="*/ 597310 h 6857947"/>
              <a:gd name="connsiteX2767" fmla="*/ 3229050 w 12190384"/>
              <a:gd name="connsiteY2767" fmla="*/ 611845 h 6857947"/>
              <a:gd name="connsiteX2768" fmla="*/ 3232048 w 12190384"/>
              <a:gd name="connsiteY2768" fmla="*/ 611288 h 6857947"/>
              <a:gd name="connsiteX2769" fmla="*/ 3229348 w 12190384"/>
              <a:gd name="connsiteY2769" fmla="*/ 596754 h 6857947"/>
              <a:gd name="connsiteX2770" fmla="*/ 3208843 w 12190384"/>
              <a:gd name="connsiteY2770" fmla="*/ 586877 h 6857947"/>
              <a:gd name="connsiteX2771" fmla="*/ 3204881 w 12190384"/>
              <a:gd name="connsiteY2771" fmla="*/ 595107 h 6857947"/>
              <a:gd name="connsiteX2772" fmla="*/ 3208615 w 12190384"/>
              <a:gd name="connsiteY2772" fmla="*/ 599145 h 6857947"/>
              <a:gd name="connsiteX2773" fmla="*/ 3208843 w 12190384"/>
              <a:gd name="connsiteY2773" fmla="*/ 586877 h 6857947"/>
              <a:gd name="connsiteX2774" fmla="*/ 3212807 w 12190384"/>
              <a:gd name="connsiteY2774" fmla="*/ 585201 h 6857947"/>
              <a:gd name="connsiteX2775" fmla="*/ 3212121 w 12190384"/>
              <a:gd name="connsiteY2775" fmla="*/ 585430 h 6857947"/>
              <a:gd name="connsiteX2776" fmla="*/ 3212807 w 12190384"/>
              <a:gd name="connsiteY2776" fmla="*/ 586192 h 6857947"/>
              <a:gd name="connsiteX2777" fmla="*/ 3212807 w 12190384"/>
              <a:gd name="connsiteY2777" fmla="*/ 585201 h 6857947"/>
              <a:gd name="connsiteX2778" fmla="*/ 3014625 w 12190384"/>
              <a:gd name="connsiteY2778" fmla="*/ 578808 h 6857947"/>
              <a:gd name="connsiteX2779" fmla="*/ 2994202 w 12190384"/>
              <a:gd name="connsiteY2779" fmla="*/ 669180 h 6857947"/>
              <a:gd name="connsiteX2780" fmla="*/ 3014625 w 12190384"/>
              <a:gd name="connsiteY2780" fmla="*/ 578808 h 6857947"/>
              <a:gd name="connsiteX2781" fmla="*/ 3205796 w 12190384"/>
              <a:gd name="connsiteY2781" fmla="*/ 578648 h 6857947"/>
              <a:gd name="connsiteX2782" fmla="*/ 3208920 w 12190384"/>
              <a:gd name="connsiteY2782" fmla="*/ 586878 h 6857947"/>
              <a:gd name="connsiteX2783" fmla="*/ 3210341 w 12190384"/>
              <a:gd name="connsiteY2783" fmla="*/ 583962 h 6857947"/>
              <a:gd name="connsiteX2784" fmla="*/ 3211665 w 12190384"/>
              <a:gd name="connsiteY2784" fmla="*/ 585506 h 6857947"/>
              <a:gd name="connsiteX2785" fmla="*/ 3212046 w 12190384"/>
              <a:gd name="connsiteY2785" fmla="*/ 585354 h 6857947"/>
              <a:gd name="connsiteX2786" fmla="*/ 3210445 w 12190384"/>
              <a:gd name="connsiteY2786" fmla="*/ 583602 h 6857947"/>
              <a:gd name="connsiteX2787" fmla="*/ 3210320 w 12190384"/>
              <a:gd name="connsiteY2787" fmla="*/ 583852 h 6857947"/>
              <a:gd name="connsiteX2788" fmla="*/ 3205796 w 12190384"/>
              <a:gd name="connsiteY2788" fmla="*/ 578648 h 6857947"/>
              <a:gd name="connsiteX2789" fmla="*/ 3572936 w 12190384"/>
              <a:gd name="connsiteY2789" fmla="*/ 577883 h 6857947"/>
              <a:gd name="connsiteX2790" fmla="*/ 3575602 w 12190384"/>
              <a:gd name="connsiteY2790" fmla="*/ 592361 h 6857947"/>
              <a:gd name="connsiteX2791" fmla="*/ 3572554 w 12190384"/>
              <a:gd name="connsiteY2791" fmla="*/ 592894 h 6857947"/>
              <a:gd name="connsiteX2792" fmla="*/ 3569888 w 12190384"/>
              <a:gd name="connsiteY2792" fmla="*/ 578416 h 6857947"/>
              <a:gd name="connsiteX2793" fmla="*/ 3572936 w 12190384"/>
              <a:gd name="connsiteY2793" fmla="*/ 577883 h 6857947"/>
              <a:gd name="connsiteX2794" fmla="*/ 3222943 w 12190384"/>
              <a:gd name="connsiteY2794" fmla="*/ 552664 h 6857947"/>
              <a:gd name="connsiteX2795" fmla="*/ 3212731 w 12190384"/>
              <a:gd name="connsiteY2795" fmla="*/ 585201 h 6857947"/>
              <a:gd name="connsiteX2796" fmla="*/ 3229268 w 12190384"/>
              <a:gd name="connsiteY2796" fmla="*/ 580096 h 6857947"/>
              <a:gd name="connsiteX2797" fmla="*/ 3222943 w 12190384"/>
              <a:gd name="connsiteY2797" fmla="*/ 552664 h 6857947"/>
              <a:gd name="connsiteX2798" fmla="*/ 2517778 w 12190384"/>
              <a:gd name="connsiteY2798" fmla="*/ 548900 h 6857947"/>
              <a:gd name="connsiteX2799" fmla="*/ 2513208 w 12190384"/>
              <a:gd name="connsiteY2799" fmla="*/ 549748 h 6857947"/>
              <a:gd name="connsiteX2800" fmla="*/ 2518591 w 12190384"/>
              <a:gd name="connsiteY2800" fmla="*/ 578742 h 6857947"/>
              <a:gd name="connsiteX2801" fmla="*/ 2523161 w 12190384"/>
              <a:gd name="connsiteY2801" fmla="*/ 577894 h 6857947"/>
              <a:gd name="connsiteX2802" fmla="*/ 2517778 w 12190384"/>
              <a:gd name="connsiteY2802" fmla="*/ 548900 h 6857947"/>
              <a:gd name="connsiteX2803" fmla="*/ 3336084 w 12190384"/>
              <a:gd name="connsiteY2803" fmla="*/ 546178 h 6857947"/>
              <a:gd name="connsiteX2804" fmla="*/ 3335091 w 12190384"/>
              <a:gd name="connsiteY2804" fmla="*/ 548464 h 6857947"/>
              <a:gd name="connsiteX2805" fmla="*/ 3343624 w 12190384"/>
              <a:gd name="connsiteY2805" fmla="*/ 559132 h 6857947"/>
              <a:gd name="connsiteX2806" fmla="*/ 3345606 w 12190384"/>
              <a:gd name="connsiteY2806" fmla="*/ 554027 h 6857947"/>
              <a:gd name="connsiteX2807" fmla="*/ 3336084 w 12190384"/>
              <a:gd name="connsiteY2807" fmla="*/ 546178 h 6857947"/>
              <a:gd name="connsiteX2808" fmla="*/ 2522668 w 12190384"/>
              <a:gd name="connsiteY2808" fmla="*/ 516434 h 6857947"/>
              <a:gd name="connsiteX2809" fmla="*/ 2517104 w 12190384"/>
              <a:gd name="connsiteY2809" fmla="*/ 527940 h 6857947"/>
              <a:gd name="connsiteX2810" fmla="*/ 2520839 w 12190384"/>
              <a:gd name="connsiteY2810" fmla="*/ 531979 h 6857947"/>
              <a:gd name="connsiteX2811" fmla="*/ 2523811 w 12190384"/>
              <a:gd name="connsiteY2811" fmla="*/ 517806 h 6857947"/>
              <a:gd name="connsiteX2812" fmla="*/ 2523886 w 12190384"/>
              <a:gd name="connsiteY2812" fmla="*/ 517806 h 6857947"/>
              <a:gd name="connsiteX2813" fmla="*/ 2524953 w 12190384"/>
              <a:gd name="connsiteY2813" fmla="*/ 518949 h 6857947"/>
              <a:gd name="connsiteX2814" fmla="*/ 2525105 w 12190384"/>
              <a:gd name="connsiteY2814" fmla="*/ 517577 h 6857947"/>
              <a:gd name="connsiteX2815" fmla="*/ 2523951 w 12190384"/>
              <a:gd name="connsiteY2815" fmla="*/ 517794 h 6857947"/>
              <a:gd name="connsiteX2816" fmla="*/ 2522668 w 12190384"/>
              <a:gd name="connsiteY2816" fmla="*/ 516434 h 6857947"/>
              <a:gd name="connsiteX2817" fmla="*/ 2541870 w 12190384"/>
              <a:gd name="connsiteY2817" fmla="*/ 514452 h 6857947"/>
              <a:gd name="connsiteX2818" fmla="*/ 2532802 w 12190384"/>
              <a:gd name="connsiteY2818" fmla="*/ 516128 h 6857947"/>
              <a:gd name="connsiteX2819" fmla="*/ 2538060 w 12190384"/>
              <a:gd name="connsiteY2819" fmla="*/ 527558 h 6857947"/>
              <a:gd name="connsiteX2820" fmla="*/ 2541870 w 12190384"/>
              <a:gd name="connsiteY2820" fmla="*/ 514452 h 6857947"/>
              <a:gd name="connsiteX2821" fmla="*/ 2527621 w 12190384"/>
              <a:gd name="connsiteY2821" fmla="*/ 504623 h 6857947"/>
              <a:gd name="connsiteX2822" fmla="*/ 2525106 w 12190384"/>
              <a:gd name="connsiteY2822" fmla="*/ 517577 h 6857947"/>
              <a:gd name="connsiteX2823" fmla="*/ 2532802 w 12190384"/>
              <a:gd name="connsiteY2823" fmla="*/ 516129 h 6857947"/>
              <a:gd name="connsiteX2824" fmla="*/ 2527621 w 12190384"/>
              <a:gd name="connsiteY2824" fmla="*/ 504623 h 6857947"/>
              <a:gd name="connsiteX2825" fmla="*/ 2761806 w 12190384"/>
              <a:gd name="connsiteY2825" fmla="*/ 503584 h 6857947"/>
              <a:gd name="connsiteX2826" fmla="*/ 2758809 w 12190384"/>
              <a:gd name="connsiteY2826" fmla="*/ 504141 h 6857947"/>
              <a:gd name="connsiteX2827" fmla="*/ 2761511 w 12190384"/>
              <a:gd name="connsiteY2827" fmla="*/ 518674 h 6857947"/>
              <a:gd name="connsiteX2828" fmla="*/ 2764512 w 12190384"/>
              <a:gd name="connsiteY2828" fmla="*/ 518117 h 6857947"/>
              <a:gd name="connsiteX2829" fmla="*/ 2761806 w 12190384"/>
              <a:gd name="connsiteY2829" fmla="*/ 503584 h 6857947"/>
              <a:gd name="connsiteX2830" fmla="*/ 3193222 w 12190384"/>
              <a:gd name="connsiteY2830" fmla="*/ 498104 h 6857947"/>
              <a:gd name="connsiteX2831" fmla="*/ 3179050 w 12190384"/>
              <a:gd name="connsiteY2831" fmla="*/ 506181 h 6857947"/>
              <a:gd name="connsiteX2832" fmla="*/ 3180954 w 12190384"/>
              <a:gd name="connsiteY2832" fmla="*/ 513192 h 6857947"/>
              <a:gd name="connsiteX2833" fmla="*/ 3196042 w 12190384"/>
              <a:gd name="connsiteY2833" fmla="*/ 510372 h 6857947"/>
              <a:gd name="connsiteX2834" fmla="*/ 3193222 w 12190384"/>
              <a:gd name="connsiteY2834" fmla="*/ 498104 h 6857947"/>
              <a:gd name="connsiteX2835" fmla="*/ 2469943 w 12190384"/>
              <a:gd name="connsiteY2835" fmla="*/ 497865 h 6857947"/>
              <a:gd name="connsiteX2836" fmla="*/ 2466947 w 12190384"/>
              <a:gd name="connsiteY2836" fmla="*/ 498422 h 6857947"/>
              <a:gd name="connsiteX2837" fmla="*/ 2469633 w 12190384"/>
              <a:gd name="connsiteY2837" fmla="*/ 512882 h 6857947"/>
              <a:gd name="connsiteX2838" fmla="*/ 2472631 w 12190384"/>
              <a:gd name="connsiteY2838" fmla="*/ 512325 h 6857947"/>
              <a:gd name="connsiteX2839" fmla="*/ 2469943 w 12190384"/>
              <a:gd name="connsiteY2839" fmla="*/ 497865 h 6857947"/>
              <a:gd name="connsiteX2840" fmla="*/ 3306895 w 12190384"/>
              <a:gd name="connsiteY2840" fmla="*/ 492307 h 6857947"/>
              <a:gd name="connsiteX2841" fmla="*/ 3303010 w 12190384"/>
              <a:gd name="connsiteY2841" fmla="*/ 505412 h 6857947"/>
              <a:gd name="connsiteX2842" fmla="*/ 3297830 w 12190384"/>
              <a:gd name="connsiteY2842" fmla="*/ 493982 h 6857947"/>
              <a:gd name="connsiteX2843" fmla="*/ 3306895 w 12190384"/>
              <a:gd name="connsiteY2843" fmla="*/ 492307 h 6857947"/>
              <a:gd name="connsiteX2844" fmla="*/ 3618648 w 12190384"/>
              <a:gd name="connsiteY2844" fmla="*/ 488957 h 6857947"/>
              <a:gd name="connsiteX2845" fmla="*/ 3643409 w 12190384"/>
              <a:gd name="connsiteY2845" fmla="*/ 534144 h 6857947"/>
              <a:gd name="connsiteX2846" fmla="*/ 3635789 w 12190384"/>
              <a:gd name="connsiteY2846" fmla="*/ 590075 h 6857947"/>
              <a:gd name="connsiteX2847" fmla="*/ 3658799 w 12190384"/>
              <a:gd name="connsiteY2847" fmla="*/ 616287 h 6857947"/>
              <a:gd name="connsiteX2848" fmla="*/ 3642571 w 12190384"/>
              <a:gd name="connsiteY2848" fmla="*/ 629926 h 6857947"/>
              <a:gd name="connsiteX2849" fmla="*/ 3654913 w 12190384"/>
              <a:gd name="connsiteY2849" fmla="*/ 696601 h 6857947"/>
              <a:gd name="connsiteX2850" fmla="*/ 3623677 w 12190384"/>
              <a:gd name="connsiteY2850" fmla="*/ 726624 h 6857947"/>
              <a:gd name="connsiteX2851" fmla="*/ 3622381 w 12190384"/>
              <a:gd name="connsiteY2851" fmla="*/ 666807 h 6857947"/>
              <a:gd name="connsiteX2852" fmla="*/ 3595030 w 12190384"/>
              <a:gd name="connsiteY2852" fmla="*/ 642957 h 6857947"/>
              <a:gd name="connsiteX2853" fmla="*/ 3631753 w 12190384"/>
              <a:gd name="connsiteY2853" fmla="*/ 600590 h 6857947"/>
              <a:gd name="connsiteX2854" fmla="*/ 3603410 w 12190384"/>
              <a:gd name="connsiteY2854" fmla="*/ 577426 h 6857947"/>
              <a:gd name="connsiteX2855" fmla="*/ 3584288 w 12190384"/>
              <a:gd name="connsiteY2855" fmla="*/ 535363 h 6857947"/>
              <a:gd name="connsiteX2856" fmla="*/ 3604554 w 12190384"/>
              <a:gd name="connsiteY2856" fmla="*/ 555785 h 6857947"/>
              <a:gd name="connsiteX2857" fmla="*/ 3618648 w 12190384"/>
              <a:gd name="connsiteY2857" fmla="*/ 488957 h 6857947"/>
              <a:gd name="connsiteX2858" fmla="*/ 3415411 w 12190384"/>
              <a:gd name="connsiteY2858" fmla="*/ 487200 h 6857947"/>
              <a:gd name="connsiteX2859" fmla="*/ 3412362 w 12190384"/>
              <a:gd name="connsiteY2859" fmla="*/ 487733 h 6857947"/>
              <a:gd name="connsiteX2860" fmla="*/ 3415030 w 12190384"/>
              <a:gd name="connsiteY2860" fmla="*/ 502211 h 6857947"/>
              <a:gd name="connsiteX2861" fmla="*/ 3418078 w 12190384"/>
              <a:gd name="connsiteY2861" fmla="*/ 501678 h 6857947"/>
              <a:gd name="connsiteX2862" fmla="*/ 3415411 w 12190384"/>
              <a:gd name="connsiteY2862" fmla="*/ 487200 h 6857947"/>
              <a:gd name="connsiteX2863" fmla="*/ 2702114 w 12190384"/>
              <a:gd name="connsiteY2863" fmla="*/ 484798 h 6857947"/>
              <a:gd name="connsiteX2864" fmla="*/ 2699117 w 12190384"/>
              <a:gd name="connsiteY2864" fmla="*/ 485354 h 6857947"/>
              <a:gd name="connsiteX2865" fmla="*/ 2701818 w 12190384"/>
              <a:gd name="connsiteY2865" fmla="*/ 499889 h 6857947"/>
              <a:gd name="connsiteX2866" fmla="*/ 2704815 w 12190384"/>
              <a:gd name="connsiteY2866" fmla="*/ 499332 h 6857947"/>
              <a:gd name="connsiteX2867" fmla="*/ 2702114 w 12190384"/>
              <a:gd name="connsiteY2867" fmla="*/ 484798 h 6857947"/>
              <a:gd name="connsiteX2868" fmla="*/ 3056914 w 12190384"/>
              <a:gd name="connsiteY2868" fmla="*/ 480205 h 6857947"/>
              <a:gd name="connsiteX2869" fmla="*/ 3055161 w 12190384"/>
              <a:gd name="connsiteY2869" fmla="*/ 495445 h 6857947"/>
              <a:gd name="connsiteX2870" fmla="*/ 3052875 w 12190384"/>
              <a:gd name="connsiteY2870" fmla="*/ 492930 h 6857947"/>
              <a:gd name="connsiteX2871" fmla="*/ 3047312 w 12190384"/>
              <a:gd name="connsiteY2871" fmla="*/ 504360 h 6857947"/>
              <a:gd name="connsiteX2872" fmla="*/ 3051046 w 12190384"/>
              <a:gd name="connsiteY2872" fmla="*/ 508399 h 6857947"/>
              <a:gd name="connsiteX2873" fmla="*/ 3052875 w 12190384"/>
              <a:gd name="connsiteY2873" fmla="*/ 493235 h 6857947"/>
              <a:gd name="connsiteX2874" fmla="*/ 3055161 w 12190384"/>
              <a:gd name="connsiteY2874" fmla="*/ 495750 h 6857947"/>
              <a:gd name="connsiteX2875" fmla="*/ 3060649 w 12190384"/>
              <a:gd name="connsiteY2875" fmla="*/ 484244 h 6857947"/>
              <a:gd name="connsiteX2876" fmla="*/ 3056914 w 12190384"/>
              <a:gd name="connsiteY2876" fmla="*/ 480205 h 6857947"/>
              <a:gd name="connsiteX2877" fmla="*/ 2741077 w 12190384"/>
              <a:gd name="connsiteY2877" fmla="*/ 479410 h 6857947"/>
              <a:gd name="connsiteX2878" fmla="*/ 2749229 w 12190384"/>
              <a:gd name="connsiteY2878" fmla="*/ 489621 h 6857947"/>
              <a:gd name="connsiteX2879" fmla="*/ 2751212 w 12190384"/>
              <a:gd name="connsiteY2879" fmla="*/ 484515 h 6857947"/>
              <a:gd name="connsiteX2880" fmla="*/ 2741077 w 12190384"/>
              <a:gd name="connsiteY2880" fmla="*/ 479410 h 6857947"/>
              <a:gd name="connsiteX2881" fmla="*/ 2741306 w 12190384"/>
              <a:gd name="connsiteY2881" fmla="*/ 477201 h 6857947"/>
              <a:gd name="connsiteX2882" fmla="*/ 2734372 w 12190384"/>
              <a:gd name="connsiteY2882" fmla="*/ 479106 h 6857947"/>
              <a:gd name="connsiteX2883" fmla="*/ 2741002 w 12190384"/>
              <a:gd name="connsiteY2883" fmla="*/ 479335 h 6857947"/>
              <a:gd name="connsiteX2884" fmla="*/ 2740620 w 12190384"/>
              <a:gd name="connsiteY2884" fmla="*/ 478877 h 6857947"/>
              <a:gd name="connsiteX2885" fmla="*/ 2741306 w 12190384"/>
              <a:gd name="connsiteY2885" fmla="*/ 477201 h 6857947"/>
              <a:gd name="connsiteX2886" fmla="*/ 3073432 w 12190384"/>
              <a:gd name="connsiteY2886" fmla="*/ 477148 h 6857947"/>
              <a:gd name="connsiteX2887" fmla="*/ 3071450 w 12190384"/>
              <a:gd name="connsiteY2887" fmla="*/ 482253 h 6857947"/>
              <a:gd name="connsiteX2888" fmla="*/ 3081814 w 12190384"/>
              <a:gd name="connsiteY2888" fmla="*/ 487664 h 6857947"/>
              <a:gd name="connsiteX2889" fmla="*/ 3080519 w 12190384"/>
              <a:gd name="connsiteY2889" fmla="*/ 490788 h 6857947"/>
              <a:gd name="connsiteX2890" fmla="*/ 3080681 w 12190384"/>
              <a:gd name="connsiteY2890" fmla="*/ 490990 h 6857947"/>
              <a:gd name="connsiteX2891" fmla="*/ 3080671 w 12190384"/>
              <a:gd name="connsiteY2891" fmla="*/ 491016 h 6857947"/>
              <a:gd name="connsiteX2892" fmla="*/ 3080723 w 12190384"/>
              <a:gd name="connsiteY2892" fmla="*/ 491042 h 6857947"/>
              <a:gd name="connsiteX2893" fmla="*/ 3089054 w 12190384"/>
              <a:gd name="connsiteY2893" fmla="*/ 501456 h 6857947"/>
              <a:gd name="connsiteX2894" fmla="*/ 3091035 w 12190384"/>
              <a:gd name="connsiteY2894" fmla="*/ 496350 h 6857947"/>
              <a:gd name="connsiteX2895" fmla="*/ 3080723 w 12190384"/>
              <a:gd name="connsiteY2895" fmla="*/ 491042 h 6857947"/>
              <a:gd name="connsiteX2896" fmla="*/ 3080681 w 12190384"/>
              <a:gd name="connsiteY2896" fmla="*/ 490990 h 6857947"/>
              <a:gd name="connsiteX2897" fmla="*/ 3081967 w 12190384"/>
              <a:gd name="connsiteY2897" fmla="*/ 487816 h 6857947"/>
              <a:gd name="connsiteX2898" fmla="*/ 3073432 w 12190384"/>
              <a:gd name="connsiteY2898" fmla="*/ 477148 h 6857947"/>
              <a:gd name="connsiteX2899" fmla="*/ 2741763 w 12190384"/>
              <a:gd name="connsiteY2899" fmla="*/ 476059 h 6857947"/>
              <a:gd name="connsiteX2900" fmla="*/ 2741306 w 12190384"/>
              <a:gd name="connsiteY2900" fmla="*/ 477278 h 6857947"/>
              <a:gd name="connsiteX2901" fmla="*/ 2742067 w 12190384"/>
              <a:gd name="connsiteY2901" fmla="*/ 477050 h 6857947"/>
              <a:gd name="connsiteX2902" fmla="*/ 2741763 w 12190384"/>
              <a:gd name="connsiteY2902" fmla="*/ 476059 h 6857947"/>
              <a:gd name="connsiteX2903" fmla="*/ 2741611 w 12190384"/>
              <a:gd name="connsiteY2903" fmla="*/ 475524 h 6857947"/>
              <a:gd name="connsiteX2904" fmla="*/ 2741763 w 12190384"/>
              <a:gd name="connsiteY2904" fmla="*/ 476057 h 6857947"/>
              <a:gd name="connsiteX2905" fmla="*/ 2741916 w 12190384"/>
              <a:gd name="connsiteY2905" fmla="*/ 475753 h 6857947"/>
              <a:gd name="connsiteX2906" fmla="*/ 2741611 w 12190384"/>
              <a:gd name="connsiteY2906" fmla="*/ 475524 h 6857947"/>
              <a:gd name="connsiteX2907" fmla="*/ 3238563 w 12190384"/>
              <a:gd name="connsiteY2907" fmla="*/ 473873 h 6857947"/>
              <a:gd name="connsiteX2908" fmla="*/ 3248620 w 12190384"/>
              <a:gd name="connsiteY2908" fmla="*/ 528051 h 6857947"/>
              <a:gd name="connsiteX2909" fmla="*/ 3262793 w 12190384"/>
              <a:gd name="connsiteY2909" fmla="*/ 477759 h 6857947"/>
              <a:gd name="connsiteX2910" fmla="*/ 3238563 w 12190384"/>
              <a:gd name="connsiteY2910" fmla="*/ 473873 h 6857947"/>
              <a:gd name="connsiteX2911" fmla="*/ 3705726 w 12190384"/>
              <a:gd name="connsiteY2911" fmla="*/ 468229 h 6857947"/>
              <a:gd name="connsiteX2912" fmla="*/ 3696658 w 12190384"/>
              <a:gd name="connsiteY2912" fmla="*/ 469905 h 6857947"/>
              <a:gd name="connsiteX2913" fmla="*/ 3697572 w 12190384"/>
              <a:gd name="connsiteY2913" fmla="*/ 474782 h 6857947"/>
              <a:gd name="connsiteX2914" fmla="*/ 3706640 w 12190384"/>
              <a:gd name="connsiteY2914" fmla="*/ 473106 h 6857947"/>
              <a:gd name="connsiteX2915" fmla="*/ 3705726 w 12190384"/>
              <a:gd name="connsiteY2915" fmla="*/ 468229 h 6857947"/>
              <a:gd name="connsiteX2916" fmla="*/ 3281161 w 12190384"/>
              <a:gd name="connsiteY2916" fmla="*/ 466787 h 6857947"/>
              <a:gd name="connsiteX2917" fmla="*/ 3266985 w 12190384"/>
              <a:gd name="connsiteY2917" fmla="*/ 474864 h 6857947"/>
              <a:gd name="connsiteX2918" fmla="*/ 3268892 w 12190384"/>
              <a:gd name="connsiteY2918" fmla="*/ 481875 h 6857947"/>
              <a:gd name="connsiteX2919" fmla="*/ 3283983 w 12190384"/>
              <a:gd name="connsiteY2919" fmla="*/ 479055 h 6857947"/>
              <a:gd name="connsiteX2920" fmla="*/ 3281161 w 12190384"/>
              <a:gd name="connsiteY2920" fmla="*/ 466787 h 6857947"/>
              <a:gd name="connsiteX2921" fmla="*/ 3404819 w 12190384"/>
              <a:gd name="connsiteY2921" fmla="*/ 464112 h 6857947"/>
              <a:gd name="connsiteX2922" fmla="*/ 3395750 w 12190384"/>
              <a:gd name="connsiteY2922" fmla="*/ 465788 h 6857947"/>
              <a:gd name="connsiteX2923" fmla="*/ 3396665 w 12190384"/>
              <a:gd name="connsiteY2923" fmla="*/ 470665 h 6857947"/>
              <a:gd name="connsiteX2924" fmla="*/ 3405733 w 12190384"/>
              <a:gd name="connsiteY2924" fmla="*/ 468989 h 6857947"/>
              <a:gd name="connsiteX2925" fmla="*/ 3404819 w 12190384"/>
              <a:gd name="connsiteY2925" fmla="*/ 464112 h 6857947"/>
              <a:gd name="connsiteX2926" fmla="*/ 3792582 w 12190384"/>
              <a:gd name="connsiteY2926" fmla="*/ 460763 h 6857947"/>
              <a:gd name="connsiteX2927" fmla="*/ 3786182 w 12190384"/>
              <a:gd name="connsiteY2927" fmla="*/ 497644 h 6857947"/>
              <a:gd name="connsiteX2928" fmla="*/ 3798602 w 12190384"/>
              <a:gd name="connsiteY2928" fmla="*/ 564472 h 6857947"/>
              <a:gd name="connsiteX2929" fmla="*/ 3774755 w 12190384"/>
              <a:gd name="connsiteY2929" fmla="*/ 568891 h 6857947"/>
              <a:gd name="connsiteX2930" fmla="*/ 3770183 w 12190384"/>
              <a:gd name="connsiteY2930" fmla="*/ 517304 h 6857947"/>
              <a:gd name="connsiteX2931" fmla="*/ 3757003 w 12190384"/>
              <a:gd name="connsiteY2931" fmla="*/ 468536 h 6857947"/>
              <a:gd name="connsiteX2932" fmla="*/ 3771097 w 12190384"/>
              <a:gd name="connsiteY2932" fmla="*/ 482938 h 6857947"/>
              <a:gd name="connsiteX2933" fmla="*/ 3792582 w 12190384"/>
              <a:gd name="connsiteY2933" fmla="*/ 460763 h 6857947"/>
              <a:gd name="connsiteX2934" fmla="*/ 3299764 w 12190384"/>
              <a:gd name="connsiteY2934" fmla="*/ 453696 h 6857947"/>
              <a:gd name="connsiteX2935" fmla="*/ 3290700 w 12190384"/>
              <a:gd name="connsiteY2935" fmla="*/ 455381 h 6857947"/>
              <a:gd name="connsiteX2936" fmla="*/ 3291605 w 12190384"/>
              <a:gd name="connsiteY2936" fmla="*/ 460251 h 6857947"/>
              <a:gd name="connsiteX2937" fmla="*/ 3300669 w 12190384"/>
              <a:gd name="connsiteY2937" fmla="*/ 458566 h 6857947"/>
              <a:gd name="connsiteX2938" fmla="*/ 3299764 w 12190384"/>
              <a:gd name="connsiteY2938" fmla="*/ 453696 h 6857947"/>
              <a:gd name="connsiteX2939" fmla="*/ 2733380 w 12190384"/>
              <a:gd name="connsiteY2939" fmla="*/ 449311 h 6857947"/>
              <a:gd name="connsiteX2940" fmla="*/ 2727746 w 12190384"/>
              <a:gd name="connsiteY2940" fmla="*/ 451673 h 6857947"/>
              <a:gd name="connsiteX2941" fmla="*/ 2741610 w 12190384"/>
              <a:gd name="connsiteY2941" fmla="*/ 475448 h 6857947"/>
              <a:gd name="connsiteX2942" fmla="*/ 2733380 w 12190384"/>
              <a:gd name="connsiteY2942" fmla="*/ 449311 h 6857947"/>
              <a:gd name="connsiteX2943" fmla="*/ 3065982 w 12190384"/>
              <a:gd name="connsiteY2943" fmla="*/ 436467 h 6857947"/>
              <a:gd name="connsiteX2944" fmla="*/ 3088614 w 12190384"/>
              <a:gd name="connsiteY2944" fmla="*/ 452012 h 6857947"/>
              <a:gd name="connsiteX2945" fmla="*/ 3065982 w 12190384"/>
              <a:gd name="connsiteY2945" fmla="*/ 436467 h 6857947"/>
              <a:gd name="connsiteX2946" fmla="*/ 2563740 w 12190384"/>
              <a:gd name="connsiteY2946" fmla="*/ 436425 h 6857947"/>
              <a:gd name="connsiteX2947" fmla="*/ 2550178 w 12190384"/>
              <a:gd name="connsiteY2947" fmla="*/ 450598 h 6857947"/>
              <a:gd name="connsiteX2948" fmla="*/ 2546901 w 12190384"/>
              <a:gd name="connsiteY2948" fmla="*/ 442064 h 6857947"/>
              <a:gd name="connsiteX2949" fmla="*/ 2549339 w 12190384"/>
              <a:gd name="connsiteY2949" fmla="*/ 453037 h 6857947"/>
              <a:gd name="connsiteX2950" fmla="*/ 2549264 w 12190384"/>
              <a:gd name="connsiteY2950" fmla="*/ 453265 h 6857947"/>
              <a:gd name="connsiteX2951" fmla="*/ 2542405 w 12190384"/>
              <a:gd name="connsiteY2951" fmla="*/ 465076 h 6857947"/>
              <a:gd name="connsiteX2952" fmla="*/ 2541947 w 12190384"/>
              <a:gd name="connsiteY2952" fmla="*/ 514606 h 6857947"/>
              <a:gd name="connsiteX2953" fmla="*/ 2563894 w 12190384"/>
              <a:gd name="connsiteY2953" fmla="*/ 479097 h 6857947"/>
              <a:gd name="connsiteX2954" fmla="*/ 2551321 w 12190384"/>
              <a:gd name="connsiteY2954" fmla="*/ 453494 h 6857947"/>
              <a:gd name="connsiteX2955" fmla="*/ 2566255 w 12190384"/>
              <a:gd name="connsiteY2955" fmla="*/ 445569 h 6857947"/>
              <a:gd name="connsiteX2956" fmla="*/ 2563740 w 12190384"/>
              <a:gd name="connsiteY2956" fmla="*/ 436425 h 6857947"/>
              <a:gd name="connsiteX2957" fmla="*/ 2712098 w 12190384"/>
              <a:gd name="connsiteY2957" fmla="*/ 434176 h 6857947"/>
              <a:gd name="connsiteX2958" fmla="*/ 2696553 w 12190384"/>
              <a:gd name="connsiteY2958" fmla="*/ 475172 h 6857947"/>
              <a:gd name="connsiteX2959" fmla="*/ 2720637 w 12190384"/>
              <a:gd name="connsiteY2959" fmla="*/ 461684 h 6857947"/>
              <a:gd name="connsiteX2960" fmla="*/ 2712098 w 12190384"/>
              <a:gd name="connsiteY2960" fmla="*/ 434176 h 6857947"/>
              <a:gd name="connsiteX2961" fmla="*/ 3227134 w 12190384"/>
              <a:gd name="connsiteY2961" fmla="*/ 433793 h 6857947"/>
              <a:gd name="connsiteX2962" fmla="*/ 3223019 w 12190384"/>
              <a:gd name="connsiteY2962" fmla="*/ 435698 h 6857947"/>
              <a:gd name="connsiteX2963" fmla="*/ 3227515 w 12190384"/>
              <a:gd name="connsiteY2963" fmla="*/ 459701 h 6857947"/>
              <a:gd name="connsiteX2964" fmla="*/ 3235059 w 12190384"/>
              <a:gd name="connsiteY2964" fmla="*/ 456805 h 6857947"/>
              <a:gd name="connsiteX2965" fmla="*/ 3227134 w 12190384"/>
              <a:gd name="connsiteY2965" fmla="*/ 433793 h 6857947"/>
              <a:gd name="connsiteX2966" fmla="*/ 3185750 w 12190384"/>
              <a:gd name="connsiteY2966" fmla="*/ 426247 h 6857947"/>
              <a:gd name="connsiteX2967" fmla="*/ 3183845 w 12190384"/>
              <a:gd name="connsiteY2967" fmla="*/ 431351 h 6857947"/>
              <a:gd name="connsiteX2968" fmla="*/ 3194130 w 12190384"/>
              <a:gd name="connsiteY2968" fmla="*/ 436721 h 6857947"/>
              <a:gd name="connsiteX2969" fmla="*/ 3194194 w 12190384"/>
              <a:gd name="connsiteY2969" fmla="*/ 436801 h 6857947"/>
              <a:gd name="connsiteX2970" fmla="*/ 3192989 w 12190384"/>
              <a:gd name="connsiteY2970" fmla="*/ 439886 h 6857947"/>
              <a:gd name="connsiteX2971" fmla="*/ 3193099 w 12190384"/>
              <a:gd name="connsiteY2971" fmla="*/ 440025 h 6857947"/>
              <a:gd name="connsiteX2972" fmla="*/ 3193065 w 12190384"/>
              <a:gd name="connsiteY2972" fmla="*/ 440114 h 6857947"/>
              <a:gd name="connsiteX2973" fmla="*/ 3193243 w 12190384"/>
              <a:gd name="connsiteY2973" fmla="*/ 440206 h 6857947"/>
              <a:gd name="connsiteX2974" fmla="*/ 3201448 w 12190384"/>
              <a:gd name="connsiteY2974" fmla="*/ 450554 h 6857947"/>
              <a:gd name="connsiteX2975" fmla="*/ 3203429 w 12190384"/>
              <a:gd name="connsiteY2975" fmla="*/ 445448 h 6857947"/>
              <a:gd name="connsiteX2976" fmla="*/ 3193243 w 12190384"/>
              <a:gd name="connsiteY2976" fmla="*/ 440206 h 6857947"/>
              <a:gd name="connsiteX2977" fmla="*/ 3193099 w 12190384"/>
              <a:gd name="connsiteY2977" fmla="*/ 440025 h 6857947"/>
              <a:gd name="connsiteX2978" fmla="*/ 3194284 w 12190384"/>
              <a:gd name="connsiteY2978" fmla="*/ 436915 h 6857947"/>
              <a:gd name="connsiteX2979" fmla="*/ 3194194 w 12190384"/>
              <a:gd name="connsiteY2979" fmla="*/ 436801 h 6857947"/>
              <a:gd name="connsiteX2980" fmla="*/ 3194208 w 12190384"/>
              <a:gd name="connsiteY2980" fmla="*/ 436762 h 6857947"/>
              <a:gd name="connsiteX2981" fmla="*/ 3194130 w 12190384"/>
              <a:gd name="connsiteY2981" fmla="*/ 436721 h 6857947"/>
              <a:gd name="connsiteX2982" fmla="*/ 3185750 w 12190384"/>
              <a:gd name="connsiteY2982" fmla="*/ 426247 h 6857947"/>
              <a:gd name="connsiteX2983" fmla="*/ 2727899 w 12190384"/>
              <a:gd name="connsiteY2983" fmla="*/ 404963 h 6857947"/>
              <a:gd name="connsiteX2984" fmla="*/ 2739630 w 12190384"/>
              <a:gd name="connsiteY2984" fmla="*/ 417765 h 6857947"/>
              <a:gd name="connsiteX2985" fmla="*/ 2730631 w 12190384"/>
              <a:gd name="connsiteY2985" fmla="*/ 419430 h 6857947"/>
              <a:gd name="connsiteX2986" fmla="*/ 2730551 w 12190384"/>
              <a:gd name="connsiteY2986" fmla="*/ 419360 h 6857947"/>
              <a:gd name="connsiteX2987" fmla="*/ 2727899 w 12190384"/>
              <a:gd name="connsiteY2987" fmla="*/ 404963 h 6857947"/>
              <a:gd name="connsiteX2988" fmla="*/ 3571716 w 12190384"/>
              <a:gd name="connsiteY2988" fmla="*/ 403157 h 6857947"/>
              <a:gd name="connsiteX2989" fmla="*/ 3572632 w 12190384"/>
              <a:gd name="connsiteY2989" fmla="*/ 408033 h 6857947"/>
              <a:gd name="connsiteX2990" fmla="*/ 3563565 w 12190384"/>
              <a:gd name="connsiteY2990" fmla="*/ 409710 h 6857947"/>
              <a:gd name="connsiteX2991" fmla="*/ 3562651 w 12190384"/>
              <a:gd name="connsiteY2991" fmla="*/ 404834 h 6857947"/>
              <a:gd name="connsiteX2992" fmla="*/ 3571716 w 12190384"/>
              <a:gd name="connsiteY2992" fmla="*/ 403157 h 6857947"/>
              <a:gd name="connsiteX2993" fmla="*/ 3384318 w 12190384"/>
              <a:gd name="connsiteY2993" fmla="*/ 402162 h 6857947"/>
              <a:gd name="connsiteX2994" fmla="*/ 3383327 w 12190384"/>
              <a:gd name="connsiteY2994" fmla="*/ 404524 h 6857947"/>
              <a:gd name="connsiteX2995" fmla="*/ 3391939 w 12190384"/>
              <a:gd name="connsiteY2995" fmla="*/ 415192 h 6857947"/>
              <a:gd name="connsiteX2996" fmla="*/ 3393921 w 12190384"/>
              <a:gd name="connsiteY2996" fmla="*/ 410087 h 6857947"/>
              <a:gd name="connsiteX2997" fmla="*/ 3384318 w 12190384"/>
              <a:gd name="connsiteY2997" fmla="*/ 402162 h 6857947"/>
              <a:gd name="connsiteX2998" fmla="*/ 3307845 w 12190384"/>
              <a:gd name="connsiteY2998" fmla="*/ 401836 h 6857947"/>
              <a:gd name="connsiteX2999" fmla="*/ 3290930 w 12190384"/>
              <a:gd name="connsiteY2999" fmla="*/ 407170 h 6857947"/>
              <a:gd name="connsiteX3000" fmla="*/ 3297864 w 12190384"/>
              <a:gd name="connsiteY3000" fmla="*/ 434145 h 6857947"/>
              <a:gd name="connsiteX3001" fmla="*/ 3312874 w 12190384"/>
              <a:gd name="connsiteY3001" fmla="*/ 429192 h 6857947"/>
              <a:gd name="connsiteX3002" fmla="*/ 3307845 w 12190384"/>
              <a:gd name="connsiteY3002" fmla="*/ 401836 h 6857947"/>
              <a:gd name="connsiteX3003" fmla="*/ 3252452 w 12190384"/>
              <a:gd name="connsiteY3003" fmla="*/ 401241 h 6857947"/>
              <a:gd name="connsiteX3004" fmla="*/ 3234322 w 12190384"/>
              <a:gd name="connsiteY3004" fmla="*/ 404608 h 6857947"/>
              <a:gd name="connsiteX3005" fmla="*/ 3235670 w 12190384"/>
              <a:gd name="connsiteY3005" fmla="*/ 411875 h 6857947"/>
              <a:gd name="connsiteX3006" fmla="*/ 3253803 w 12190384"/>
              <a:gd name="connsiteY3006" fmla="*/ 408508 h 6857947"/>
              <a:gd name="connsiteX3007" fmla="*/ 3252452 w 12190384"/>
              <a:gd name="connsiteY3007" fmla="*/ 401241 h 6857947"/>
              <a:gd name="connsiteX3008" fmla="*/ 2911631 w 12190384"/>
              <a:gd name="connsiteY3008" fmla="*/ 400876 h 6857947"/>
              <a:gd name="connsiteX3009" fmla="*/ 2908632 w 12190384"/>
              <a:gd name="connsiteY3009" fmla="*/ 401433 h 6857947"/>
              <a:gd name="connsiteX3010" fmla="*/ 2911335 w 12190384"/>
              <a:gd name="connsiteY3010" fmla="*/ 415967 h 6857947"/>
              <a:gd name="connsiteX3011" fmla="*/ 2914331 w 12190384"/>
              <a:gd name="connsiteY3011" fmla="*/ 415411 h 6857947"/>
              <a:gd name="connsiteX3012" fmla="*/ 2911631 w 12190384"/>
              <a:gd name="connsiteY3012" fmla="*/ 400876 h 6857947"/>
              <a:gd name="connsiteX3013" fmla="*/ 3307617 w 12190384"/>
              <a:gd name="connsiteY3013" fmla="*/ 400845 h 6857947"/>
              <a:gd name="connsiteX3014" fmla="*/ 3307846 w 12190384"/>
              <a:gd name="connsiteY3014" fmla="*/ 401759 h 6857947"/>
              <a:gd name="connsiteX3015" fmla="*/ 3308303 w 12190384"/>
              <a:gd name="connsiteY3015" fmla="*/ 401607 h 6857947"/>
              <a:gd name="connsiteX3016" fmla="*/ 3307617 w 12190384"/>
              <a:gd name="connsiteY3016" fmla="*/ 400845 h 6857947"/>
              <a:gd name="connsiteX3017" fmla="*/ 2760658 w 12190384"/>
              <a:gd name="connsiteY3017" fmla="*/ 400239 h 6857947"/>
              <a:gd name="connsiteX3018" fmla="*/ 2757763 w 12190384"/>
              <a:gd name="connsiteY3018" fmla="*/ 414336 h 6857947"/>
              <a:gd name="connsiteX3019" fmla="*/ 2757611 w 12190384"/>
              <a:gd name="connsiteY3019" fmla="*/ 414336 h 6857947"/>
              <a:gd name="connsiteX3020" fmla="*/ 2758829 w 12190384"/>
              <a:gd name="connsiteY3020" fmla="*/ 415708 h 6857947"/>
              <a:gd name="connsiteX3021" fmla="*/ 2764393 w 12190384"/>
              <a:gd name="connsiteY3021" fmla="*/ 404278 h 6857947"/>
              <a:gd name="connsiteX3022" fmla="*/ 2760658 w 12190384"/>
              <a:gd name="connsiteY3022" fmla="*/ 400239 h 6857947"/>
              <a:gd name="connsiteX3023" fmla="*/ 3173547 w 12190384"/>
              <a:gd name="connsiteY3023" fmla="*/ 397247 h 6857947"/>
              <a:gd name="connsiteX3024" fmla="*/ 3170551 w 12190384"/>
              <a:gd name="connsiteY3024" fmla="*/ 397803 h 6857947"/>
              <a:gd name="connsiteX3025" fmla="*/ 3173249 w 12190384"/>
              <a:gd name="connsiteY3025" fmla="*/ 412338 h 6857947"/>
              <a:gd name="connsiteX3026" fmla="*/ 3176245 w 12190384"/>
              <a:gd name="connsiteY3026" fmla="*/ 411781 h 6857947"/>
              <a:gd name="connsiteX3027" fmla="*/ 3173547 w 12190384"/>
              <a:gd name="connsiteY3027" fmla="*/ 397247 h 6857947"/>
              <a:gd name="connsiteX3028" fmla="*/ 2732390 w 12190384"/>
              <a:gd name="connsiteY3028" fmla="*/ 389647 h 6857947"/>
              <a:gd name="connsiteX3029" fmla="*/ 2727899 w 12190384"/>
              <a:gd name="connsiteY3029" fmla="*/ 404963 h 6857947"/>
              <a:gd name="connsiteX3030" fmla="*/ 2721265 w 12190384"/>
              <a:gd name="connsiteY3030" fmla="*/ 411135 h 6857947"/>
              <a:gd name="connsiteX3031" fmla="*/ 2730551 w 12190384"/>
              <a:gd name="connsiteY3031" fmla="*/ 419360 h 6857947"/>
              <a:gd name="connsiteX3032" fmla="*/ 2730568 w 12190384"/>
              <a:gd name="connsiteY3032" fmla="*/ 419441 h 6857947"/>
              <a:gd name="connsiteX3033" fmla="*/ 2730631 w 12190384"/>
              <a:gd name="connsiteY3033" fmla="*/ 419430 h 6857947"/>
              <a:gd name="connsiteX3034" fmla="*/ 2730642 w 12190384"/>
              <a:gd name="connsiteY3034" fmla="*/ 419441 h 6857947"/>
              <a:gd name="connsiteX3035" fmla="*/ 2735820 w 12190384"/>
              <a:gd name="connsiteY3035" fmla="*/ 430947 h 6857947"/>
              <a:gd name="connsiteX3036" fmla="*/ 2739630 w 12190384"/>
              <a:gd name="connsiteY3036" fmla="*/ 417765 h 6857947"/>
              <a:gd name="connsiteX3037" fmla="*/ 2748696 w 12190384"/>
              <a:gd name="connsiteY3037" fmla="*/ 416088 h 6857947"/>
              <a:gd name="connsiteX3038" fmla="*/ 2753879 w 12190384"/>
              <a:gd name="connsiteY3038" fmla="*/ 427594 h 6857947"/>
              <a:gd name="connsiteX3039" fmla="*/ 2756392 w 12190384"/>
              <a:gd name="connsiteY3039" fmla="*/ 414641 h 6857947"/>
              <a:gd name="connsiteX3040" fmla="*/ 2757610 w 12190384"/>
              <a:gd name="connsiteY3040" fmla="*/ 414412 h 6857947"/>
              <a:gd name="connsiteX3041" fmla="*/ 2756544 w 12190384"/>
              <a:gd name="connsiteY3041" fmla="*/ 413269 h 6857947"/>
              <a:gd name="connsiteX3042" fmla="*/ 2756392 w 12190384"/>
              <a:gd name="connsiteY3042" fmla="*/ 414640 h 6857947"/>
              <a:gd name="connsiteX3043" fmla="*/ 2748696 w 12190384"/>
              <a:gd name="connsiteY3043" fmla="*/ 416088 h 6857947"/>
              <a:gd name="connsiteX3044" fmla="*/ 2743972 w 12190384"/>
              <a:gd name="connsiteY3044" fmla="*/ 390561 h 6857947"/>
              <a:gd name="connsiteX3045" fmla="*/ 2732390 w 12190384"/>
              <a:gd name="connsiteY3045" fmla="*/ 389647 h 6857947"/>
              <a:gd name="connsiteX3046" fmla="*/ 2590251 w 12190384"/>
              <a:gd name="connsiteY3046" fmla="*/ 388415 h 6857947"/>
              <a:gd name="connsiteX3047" fmla="*/ 2586365 w 12190384"/>
              <a:gd name="connsiteY3047" fmla="*/ 427506 h 6857947"/>
              <a:gd name="connsiteX3048" fmla="*/ 2601148 w 12190384"/>
              <a:gd name="connsiteY3048" fmla="*/ 424762 h 6857947"/>
              <a:gd name="connsiteX3049" fmla="*/ 2590251 w 12190384"/>
              <a:gd name="connsiteY3049" fmla="*/ 388415 h 6857947"/>
              <a:gd name="connsiteX3050" fmla="*/ 3311730 w 12190384"/>
              <a:gd name="connsiteY3050" fmla="*/ 387815 h 6857947"/>
              <a:gd name="connsiteX3051" fmla="*/ 3309063 w 12190384"/>
              <a:gd name="connsiteY3051" fmla="*/ 401302 h 6857947"/>
              <a:gd name="connsiteX3052" fmla="*/ 3308301 w 12190384"/>
              <a:gd name="connsiteY3052" fmla="*/ 401531 h 6857947"/>
              <a:gd name="connsiteX3053" fmla="*/ 3309901 w 12190384"/>
              <a:gd name="connsiteY3053" fmla="*/ 403284 h 6857947"/>
              <a:gd name="connsiteX3054" fmla="*/ 3315463 w 12190384"/>
              <a:gd name="connsiteY3054" fmla="*/ 391854 h 6857947"/>
              <a:gd name="connsiteX3055" fmla="*/ 3311730 w 12190384"/>
              <a:gd name="connsiteY3055" fmla="*/ 387815 h 6857947"/>
              <a:gd name="connsiteX3056" fmla="*/ 3816738 w 12190384"/>
              <a:gd name="connsiteY3056" fmla="*/ 382659 h 6857947"/>
              <a:gd name="connsiteX3057" fmla="*/ 3824434 w 12190384"/>
              <a:gd name="connsiteY3057" fmla="*/ 402243 h 6857947"/>
              <a:gd name="connsiteX3058" fmla="*/ 3817042 w 12190384"/>
              <a:gd name="connsiteY3058" fmla="*/ 419692 h 6857947"/>
              <a:gd name="connsiteX3059" fmla="*/ 3816738 w 12190384"/>
              <a:gd name="connsiteY3059" fmla="*/ 382659 h 6857947"/>
              <a:gd name="connsiteX3060" fmla="*/ 3228732 w 12190384"/>
              <a:gd name="connsiteY3060" fmla="*/ 376871 h 6857947"/>
              <a:gd name="connsiteX3061" fmla="*/ 3200460 w 12190384"/>
              <a:gd name="connsiteY3061" fmla="*/ 424952 h 6857947"/>
              <a:gd name="connsiteX3062" fmla="*/ 3228732 w 12190384"/>
              <a:gd name="connsiteY3062" fmla="*/ 376871 h 6857947"/>
              <a:gd name="connsiteX3063" fmla="*/ 3596478 w 12190384"/>
              <a:gd name="connsiteY3063" fmla="*/ 365514 h 6857947"/>
              <a:gd name="connsiteX3064" fmla="*/ 3634419 w 12190384"/>
              <a:gd name="connsiteY3064" fmla="*/ 380297 h 6857947"/>
              <a:gd name="connsiteX3065" fmla="*/ 3618267 w 12190384"/>
              <a:gd name="connsiteY3065" fmla="*/ 487433 h 6857947"/>
              <a:gd name="connsiteX3066" fmla="*/ 3584592 w 12190384"/>
              <a:gd name="connsiteY3066" fmla="*/ 511513 h 6857947"/>
              <a:gd name="connsiteX3067" fmla="*/ 3576212 w 12190384"/>
              <a:gd name="connsiteY3067" fmla="*/ 466402 h 6857947"/>
              <a:gd name="connsiteX3068" fmla="*/ 3602724 w 12190384"/>
              <a:gd name="connsiteY3068" fmla="*/ 417483 h 6857947"/>
              <a:gd name="connsiteX3069" fmla="*/ 3594116 w 12190384"/>
              <a:gd name="connsiteY3069" fmla="*/ 371229 h 6857947"/>
              <a:gd name="connsiteX3070" fmla="*/ 3596478 w 12190384"/>
              <a:gd name="connsiteY3070" fmla="*/ 365514 h 6857947"/>
              <a:gd name="connsiteX3071" fmla="*/ 3517615 w 12190384"/>
              <a:gd name="connsiteY3071" fmla="*/ 363152 h 6857947"/>
              <a:gd name="connsiteX3072" fmla="*/ 3517614 w 12190384"/>
              <a:gd name="connsiteY3072" fmla="*/ 363200 h 6857947"/>
              <a:gd name="connsiteX3073" fmla="*/ 3517574 w 12190384"/>
              <a:gd name="connsiteY3073" fmla="*/ 363207 h 6857947"/>
              <a:gd name="connsiteX3074" fmla="*/ 3517615 w 12190384"/>
              <a:gd name="connsiteY3074" fmla="*/ 363152 h 6857947"/>
              <a:gd name="connsiteX3075" fmla="*/ 3535601 w 12190384"/>
              <a:gd name="connsiteY3075" fmla="*/ 359876 h 6857947"/>
              <a:gd name="connsiteX3076" fmla="*/ 3546347 w 12190384"/>
              <a:gd name="connsiteY3076" fmla="*/ 417711 h 6857947"/>
              <a:gd name="connsiteX3077" fmla="*/ 3546957 w 12190384"/>
              <a:gd name="connsiteY3077" fmla="*/ 416264 h 6857947"/>
              <a:gd name="connsiteX3078" fmla="*/ 3556251 w 12190384"/>
              <a:gd name="connsiteY3078" fmla="*/ 424949 h 6857947"/>
              <a:gd name="connsiteX3079" fmla="*/ 3554271 w 12190384"/>
              <a:gd name="connsiteY3079" fmla="*/ 430055 h 6857947"/>
              <a:gd name="connsiteX3080" fmla="*/ 3545737 w 12190384"/>
              <a:gd name="connsiteY3080" fmla="*/ 419387 h 6857947"/>
              <a:gd name="connsiteX3081" fmla="*/ 3546271 w 12190384"/>
              <a:gd name="connsiteY3081" fmla="*/ 418092 h 6857947"/>
              <a:gd name="connsiteX3082" fmla="*/ 3523405 w 12190384"/>
              <a:gd name="connsiteY3082" fmla="*/ 443618 h 6857947"/>
              <a:gd name="connsiteX3083" fmla="*/ 3534763 w 12190384"/>
              <a:gd name="connsiteY3083" fmla="*/ 457487 h 6857947"/>
              <a:gd name="connsiteX3084" fmla="*/ 3535831 w 12190384"/>
              <a:gd name="connsiteY3084" fmla="*/ 538945 h 6857947"/>
              <a:gd name="connsiteX3085" fmla="*/ 3541547 w 12190384"/>
              <a:gd name="connsiteY3085" fmla="*/ 548241 h 6857947"/>
              <a:gd name="connsiteX3086" fmla="*/ 3436223 w 12190384"/>
              <a:gd name="connsiteY3086" fmla="*/ 580626 h 6857947"/>
              <a:gd name="connsiteX3087" fmla="*/ 3475698 w 12190384"/>
              <a:gd name="connsiteY3087" fmla="*/ 566148 h 6857947"/>
              <a:gd name="connsiteX3088" fmla="*/ 3490788 w 12190384"/>
              <a:gd name="connsiteY3088" fmla="*/ 525457 h 6857947"/>
              <a:gd name="connsiteX3089" fmla="*/ 3466628 w 12190384"/>
              <a:gd name="connsiteY3089" fmla="*/ 497568 h 6857947"/>
              <a:gd name="connsiteX3090" fmla="*/ 3496276 w 12190384"/>
              <a:gd name="connsiteY3090" fmla="*/ 428836 h 6857947"/>
              <a:gd name="connsiteX3091" fmla="*/ 3517005 w 12190384"/>
              <a:gd name="connsiteY3091" fmla="*/ 421597 h 6857947"/>
              <a:gd name="connsiteX3092" fmla="*/ 3517614 w 12190384"/>
              <a:gd name="connsiteY3092" fmla="*/ 363200 h 6857947"/>
              <a:gd name="connsiteX3093" fmla="*/ 3535601 w 12190384"/>
              <a:gd name="connsiteY3093" fmla="*/ 359876 h 6857947"/>
              <a:gd name="connsiteX3094" fmla="*/ 3079242 w 12190384"/>
              <a:gd name="connsiteY3094" fmla="*/ 359048 h 6857947"/>
              <a:gd name="connsiteX3095" fmla="*/ 3096081 w 12190384"/>
              <a:gd name="connsiteY3095" fmla="*/ 390900 h 6857947"/>
              <a:gd name="connsiteX3096" fmla="*/ 3079242 w 12190384"/>
              <a:gd name="connsiteY3096" fmla="*/ 359048 h 6857947"/>
              <a:gd name="connsiteX3097" fmla="*/ 3727137 w 12190384"/>
              <a:gd name="connsiteY3097" fmla="*/ 354846 h 6857947"/>
              <a:gd name="connsiteX3098" fmla="*/ 3747327 w 12190384"/>
              <a:gd name="connsiteY3098" fmla="*/ 376868 h 6857947"/>
              <a:gd name="connsiteX3099" fmla="*/ 3742755 w 12190384"/>
              <a:gd name="connsiteY3099" fmla="*/ 417177 h 6857947"/>
              <a:gd name="connsiteX3100" fmla="*/ 3711672 w 12190384"/>
              <a:gd name="connsiteY3100" fmla="*/ 432798 h 6857947"/>
              <a:gd name="connsiteX3101" fmla="*/ 3727137 w 12190384"/>
              <a:gd name="connsiteY3101" fmla="*/ 354846 h 6857947"/>
              <a:gd name="connsiteX3102" fmla="*/ 3196585 w 12190384"/>
              <a:gd name="connsiteY3102" fmla="*/ 352918 h 6857947"/>
              <a:gd name="connsiteX3103" fmla="*/ 3187520 w 12190384"/>
              <a:gd name="connsiteY3103" fmla="*/ 354601 h 6857947"/>
              <a:gd name="connsiteX3104" fmla="*/ 3188410 w 12190384"/>
              <a:gd name="connsiteY3104" fmla="*/ 359396 h 6857947"/>
              <a:gd name="connsiteX3105" fmla="*/ 3197476 w 12190384"/>
              <a:gd name="connsiteY3105" fmla="*/ 357712 h 6857947"/>
              <a:gd name="connsiteX3106" fmla="*/ 3196585 w 12190384"/>
              <a:gd name="connsiteY3106" fmla="*/ 352918 h 6857947"/>
              <a:gd name="connsiteX3107" fmla="*/ 3755479 w 12190384"/>
              <a:gd name="connsiteY3107" fmla="*/ 349055 h 6857947"/>
              <a:gd name="connsiteX3108" fmla="*/ 3758145 w 12190384"/>
              <a:gd name="connsiteY3108" fmla="*/ 363609 h 6857947"/>
              <a:gd name="connsiteX3109" fmla="*/ 3755099 w 12190384"/>
              <a:gd name="connsiteY3109" fmla="*/ 364143 h 6857947"/>
              <a:gd name="connsiteX3110" fmla="*/ 3752431 w 12190384"/>
              <a:gd name="connsiteY3110" fmla="*/ 349589 h 6857947"/>
              <a:gd name="connsiteX3111" fmla="*/ 3755479 w 12190384"/>
              <a:gd name="connsiteY3111" fmla="*/ 349055 h 6857947"/>
              <a:gd name="connsiteX3112" fmla="*/ 3870847 w 12190384"/>
              <a:gd name="connsiteY3112" fmla="*/ 347607 h 6857947"/>
              <a:gd name="connsiteX3113" fmla="*/ 3871762 w 12190384"/>
              <a:gd name="connsiteY3113" fmla="*/ 352484 h 6857947"/>
              <a:gd name="connsiteX3114" fmla="*/ 3862693 w 12190384"/>
              <a:gd name="connsiteY3114" fmla="*/ 354161 h 6857947"/>
              <a:gd name="connsiteX3115" fmla="*/ 3861779 w 12190384"/>
              <a:gd name="connsiteY3115" fmla="*/ 349284 h 6857947"/>
              <a:gd name="connsiteX3116" fmla="*/ 3870847 w 12190384"/>
              <a:gd name="connsiteY3116" fmla="*/ 347607 h 6857947"/>
              <a:gd name="connsiteX3117" fmla="*/ 3840821 w 12190384"/>
              <a:gd name="connsiteY3117" fmla="*/ 347074 h 6857947"/>
              <a:gd name="connsiteX3118" fmla="*/ 3847908 w 12190384"/>
              <a:gd name="connsiteY3118" fmla="*/ 374811 h 6857947"/>
              <a:gd name="connsiteX3119" fmla="*/ 3820624 w 12190384"/>
              <a:gd name="connsiteY3119" fmla="*/ 379916 h 6857947"/>
              <a:gd name="connsiteX3120" fmla="*/ 3816204 w 12190384"/>
              <a:gd name="connsiteY3120" fmla="*/ 356066 h 6857947"/>
              <a:gd name="connsiteX3121" fmla="*/ 3840821 w 12190384"/>
              <a:gd name="connsiteY3121" fmla="*/ 347074 h 6857947"/>
              <a:gd name="connsiteX3122" fmla="*/ 2493262 w 12190384"/>
              <a:gd name="connsiteY3122" fmla="*/ 342092 h 6857947"/>
              <a:gd name="connsiteX3123" fmla="*/ 2497377 w 12190384"/>
              <a:gd name="connsiteY3123" fmla="*/ 393679 h 6857947"/>
              <a:gd name="connsiteX3124" fmla="*/ 2476117 w 12190384"/>
              <a:gd name="connsiteY3124" fmla="*/ 380344 h 6857947"/>
              <a:gd name="connsiteX3125" fmla="*/ 2460877 w 12190384"/>
              <a:gd name="connsiteY3125" fmla="*/ 418292 h 6857947"/>
              <a:gd name="connsiteX3126" fmla="*/ 2489909 w 12190384"/>
              <a:gd name="connsiteY3126" fmla="*/ 461193 h 6857947"/>
              <a:gd name="connsiteX3127" fmla="*/ 2507816 w 12190384"/>
              <a:gd name="connsiteY3127" fmla="*/ 437647 h 6857947"/>
              <a:gd name="connsiteX3128" fmla="*/ 2501339 w 12190384"/>
              <a:gd name="connsiteY3128" fmla="*/ 429036 h 6857947"/>
              <a:gd name="connsiteX3129" fmla="*/ 2510483 w 12190384"/>
              <a:gd name="connsiteY3129" fmla="*/ 347884 h 6857947"/>
              <a:gd name="connsiteX3130" fmla="*/ 2493262 w 12190384"/>
              <a:gd name="connsiteY3130" fmla="*/ 342092 h 6857947"/>
              <a:gd name="connsiteX3131" fmla="*/ 2675186 w 12190384"/>
              <a:gd name="connsiteY3131" fmla="*/ 339827 h 6857947"/>
              <a:gd name="connsiteX3132" fmla="*/ 2672190 w 12190384"/>
              <a:gd name="connsiteY3132" fmla="*/ 340384 h 6857947"/>
              <a:gd name="connsiteX3133" fmla="*/ 2674877 w 12190384"/>
              <a:gd name="connsiteY3133" fmla="*/ 354844 h 6857947"/>
              <a:gd name="connsiteX3134" fmla="*/ 2677873 w 12190384"/>
              <a:gd name="connsiteY3134" fmla="*/ 354287 h 6857947"/>
              <a:gd name="connsiteX3135" fmla="*/ 2675186 w 12190384"/>
              <a:gd name="connsiteY3135" fmla="*/ 339827 h 6857947"/>
              <a:gd name="connsiteX3136" fmla="*/ 2515437 w 12190384"/>
              <a:gd name="connsiteY3136" fmla="*/ 339274 h 6857947"/>
              <a:gd name="connsiteX3137" fmla="*/ 2509570 w 12190384"/>
              <a:gd name="connsiteY3137" fmla="*/ 340569 h 6857947"/>
              <a:gd name="connsiteX3138" fmla="*/ 2510484 w 12190384"/>
              <a:gd name="connsiteY3138" fmla="*/ 347808 h 6857947"/>
              <a:gd name="connsiteX3139" fmla="*/ 2526563 w 12190384"/>
              <a:gd name="connsiteY3139" fmla="*/ 353219 h 6857947"/>
              <a:gd name="connsiteX3140" fmla="*/ 2515437 w 12190384"/>
              <a:gd name="connsiteY3140" fmla="*/ 339274 h 6857947"/>
              <a:gd name="connsiteX3141" fmla="*/ 2892986 w 12190384"/>
              <a:gd name="connsiteY3141" fmla="*/ 334291 h 6857947"/>
              <a:gd name="connsiteX3142" fmla="*/ 2883917 w 12190384"/>
              <a:gd name="connsiteY3142" fmla="*/ 335977 h 6857947"/>
              <a:gd name="connsiteX3143" fmla="*/ 2884821 w 12190384"/>
              <a:gd name="connsiteY3143" fmla="*/ 340846 h 6857947"/>
              <a:gd name="connsiteX3144" fmla="*/ 2893893 w 12190384"/>
              <a:gd name="connsiteY3144" fmla="*/ 339160 h 6857947"/>
              <a:gd name="connsiteX3145" fmla="*/ 2892986 w 12190384"/>
              <a:gd name="connsiteY3145" fmla="*/ 334291 h 6857947"/>
              <a:gd name="connsiteX3146" fmla="*/ 2553082 w 12190384"/>
              <a:gd name="connsiteY3146" fmla="*/ 322478 h 6857947"/>
              <a:gd name="connsiteX3147" fmla="*/ 2544018 w 12190384"/>
              <a:gd name="connsiteY3147" fmla="*/ 324161 h 6857947"/>
              <a:gd name="connsiteX3148" fmla="*/ 2544908 w 12190384"/>
              <a:gd name="connsiteY3148" fmla="*/ 328956 h 6857947"/>
              <a:gd name="connsiteX3149" fmla="*/ 2553973 w 12190384"/>
              <a:gd name="connsiteY3149" fmla="*/ 327272 h 6857947"/>
              <a:gd name="connsiteX3150" fmla="*/ 2553082 w 12190384"/>
              <a:gd name="connsiteY3150" fmla="*/ 322478 h 6857947"/>
              <a:gd name="connsiteX3151" fmla="*/ 3524549 w 12190384"/>
              <a:gd name="connsiteY3151" fmla="*/ 316975 h 6857947"/>
              <a:gd name="connsiteX3152" fmla="*/ 3527217 w 12190384"/>
              <a:gd name="connsiteY3152" fmla="*/ 331529 h 6857947"/>
              <a:gd name="connsiteX3153" fmla="*/ 3524167 w 12190384"/>
              <a:gd name="connsiteY3153" fmla="*/ 332063 h 6857947"/>
              <a:gd name="connsiteX3154" fmla="*/ 3521499 w 12190384"/>
              <a:gd name="connsiteY3154" fmla="*/ 317508 h 6857947"/>
              <a:gd name="connsiteX3155" fmla="*/ 3524549 w 12190384"/>
              <a:gd name="connsiteY3155" fmla="*/ 316975 h 6857947"/>
              <a:gd name="connsiteX3156" fmla="*/ 3564631 w 12190384"/>
              <a:gd name="connsiteY3156" fmla="*/ 314537 h 6857947"/>
              <a:gd name="connsiteX3157" fmla="*/ 3565547 w 12190384"/>
              <a:gd name="connsiteY3157" fmla="*/ 319337 h 6857947"/>
              <a:gd name="connsiteX3158" fmla="*/ 3556479 w 12190384"/>
              <a:gd name="connsiteY3158" fmla="*/ 321014 h 6857947"/>
              <a:gd name="connsiteX3159" fmla="*/ 3555567 w 12190384"/>
              <a:gd name="connsiteY3159" fmla="*/ 316213 h 6857947"/>
              <a:gd name="connsiteX3160" fmla="*/ 3564631 w 12190384"/>
              <a:gd name="connsiteY3160" fmla="*/ 314537 h 6857947"/>
              <a:gd name="connsiteX3161" fmla="*/ 2531352 w 12190384"/>
              <a:gd name="connsiteY3161" fmla="*/ 306503 h 6857947"/>
              <a:gd name="connsiteX3162" fmla="*/ 2504149 w 12190384"/>
              <a:gd name="connsiteY3162" fmla="*/ 311532 h 6857947"/>
              <a:gd name="connsiteX3163" fmla="*/ 2515350 w 12190384"/>
              <a:gd name="connsiteY3163" fmla="*/ 339193 h 6857947"/>
              <a:gd name="connsiteX3164" fmla="*/ 2531352 w 12190384"/>
              <a:gd name="connsiteY3164" fmla="*/ 306503 h 6857947"/>
              <a:gd name="connsiteX3165" fmla="*/ 2790375 w 12190384"/>
              <a:gd name="connsiteY3165" fmla="*/ 303408 h 6857947"/>
              <a:gd name="connsiteX3166" fmla="*/ 2787377 w 12190384"/>
              <a:gd name="connsiteY3166" fmla="*/ 303964 h 6857947"/>
              <a:gd name="connsiteX3167" fmla="*/ 2790077 w 12190384"/>
              <a:gd name="connsiteY3167" fmla="*/ 318499 h 6857947"/>
              <a:gd name="connsiteX3168" fmla="*/ 2793076 w 12190384"/>
              <a:gd name="connsiteY3168" fmla="*/ 317942 h 6857947"/>
              <a:gd name="connsiteX3169" fmla="*/ 2790375 w 12190384"/>
              <a:gd name="connsiteY3169" fmla="*/ 303408 h 6857947"/>
              <a:gd name="connsiteX3170" fmla="*/ 2718280 w 12190384"/>
              <a:gd name="connsiteY3170" fmla="*/ 301975 h 6857947"/>
              <a:gd name="connsiteX3171" fmla="*/ 2717669 w 12190384"/>
              <a:gd name="connsiteY3171" fmla="*/ 303575 h 6857947"/>
              <a:gd name="connsiteX3172" fmla="*/ 2729796 w 12190384"/>
              <a:gd name="connsiteY3172" fmla="*/ 314541 h 6857947"/>
              <a:gd name="connsiteX3173" fmla="*/ 2729196 w 12190384"/>
              <a:gd name="connsiteY3173" fmla="*/ 316114 h 6857947"/>
              <a:gd name="connsiteX3174" fmla="*/ 2737723 w 12190384"/>
              <a:gd name="connsiteY3174" fmla="*/ 326782 h 6857947"/>
              <a:gd name="connsiteX3175" fmla="*/ 2739705 w 12190384"/>
              <a:gd name="connsiteY3175" fmla="*/ 321677 h 6857947"/>
              <a:gd name="connsiteX3176" fmla="*/ 2729894 w 12190384"/>
              <a:gd name="connsiteY3176" fmla="*/ 314601 h 6857947"/>
              <a:gd name="connsiteX3177" fmla="*/ 2730493 w 12190384"/>
              <a:gd name="connsiteY3177" fmla="*/ 313024 h 6857947"/>
              <a:gd name="connsiteX3178" fmla="*/ 2718280 w 12190384"/>
              <a:gd name="connsiteY3178" fmla="*/ 301975 h 6857947"/>
              <a:gd name="connsiteX3179" fmla="*/ 2710294 w 12190384"/>
              <a:gd name="connsiteY3179" fmla="*/ 289675 h 6857947"/>
              <a:gd name="connsiteX3180" fmla="*/ 2708237 w 12190384"/>
              <a:gd name="connsiteY3180" fmla="*/ 294779 h 6857947"/>
              <a:gd name="connsiteX3181" fmla="*/ 2718067 w 12190384"/>
              <a:gd name="connsiteY3181" fmla="*/ 301866 h 6857947"/>
              <a:gd name="connsiteX3182" fmla="*/ 2718143 w 12190384"/>
              <a:gd name="connsiteY3182" fmla="*/ 301942 h 6857947"/>
              <a:gd name="connsiteX3183" fmla="*/ 2718754 w 12190384"/>
              <a:gd name="connsiteY3183" fmla="*/ 300342 h 6857947"/>
              <a:gd name="connsiteX3184" fmla="*/ 2710294 w 12190384"/>
              <a:gd name="connsiteY3184" fmla="*/ 289675 h 6857947"/>
              <a:gd name="connsiteX3185" fmla="*/ 3307121 w 12190384"/>
              <a:gd name="connsiteY3185" fmla="*/ 285973 h 6857947"/>
              <a:gd name="connsiteX3186" fmla="*/ 3298857 w 12190384"/>
              <a:gd name="connsiteY3186" fmla="*/ 288909 h 6857947"/>
              <a:gd name="connsiteX3187" fmla="*/ 3312114 w 12190384"/>
              <a:gd name="connsiteY3187" fmla="*/ 313522 h 6857947"/>
              <a:gd name="connsiteX3188" fmla="*/ 3297257 w 12190384"/>
              <a:gd name="connsiteY3188" fmla="*/ 369757 h 6857947"/>
              <a:gd name="connsiteX3189" fmla="*/ 3325908 w 12190384"/>
              <a:gd name="connsiteY3189" fmla="*/ 369376 h 6857947"/>
              <a:gd name="connsiteX3190" fmla="*/ 3328887 w 12190384"/>
              <a:gd name="connsiteY3190" fmla="*/ 340990 h 6857947"/>
              <a:gd name="connsiteX3191" fmla="*/ 3327141 w 12190384"/>
              <a:gd name="connsiteY3191" fmla="*/ 317216 h 6857947"/>
              <a:gd name="connsiteX3192" fmla="*/ 3336267 w 12190384"/>
              <a:gd name="connsiteY3192" fmla="*/ 342932 h 6857947"/>
              <a:gd name="connsiteX3193" fmla="*/ 3324227 w 12190384"/>
              <a:gd name="connsiteY3193" fmla="*/ 290278 h 6857947"/>
              <a:gd name="connsiteX3194" fmla="*/ 3327027 w 12190384"/>
              <a:gd name="connsiteY3194" fmla="*/ 316767 h 6857947"/>
              <a:gd name="connsiteX3195" fmla="*/ 3320963 w 12190384"/>
              <a:gd name="connsiteY3195" fmla="*/ 301033 h 6857947"/>
              <a:gd name="connsiteX3196" fmla="*/ 3307121 w 12190384"/>
              <a:gd name="connsiteY3196" fmla="*/ 285973 h 6857947"/>
              <a:gd name="connsiteX3197" fmla="*/ 3165013 w 12190384"/>
              <a:gd name="connsiteY3197" fmla="*/ 283760 h 6857947"/>
              <a:gd name="connsiteX3198" fmla="*/ 3155950 w 12190384"/>
              <a:gd name="connsiteY3198" fmla="*/ 285446 h 6857947"/>
              <a:gd name="connsiteX3199" fmla="*/ 3156857 w 12190384"/>
              <a:gd name="connsiteY3199" fmla="*/ 290315 h 6857947"/>
              <a:gd name="connsiteX3200" fmla="*/ 3165920 w 12190384"/>
              <a:gd name="connsiteY3200" fmla="*/ 288629 h 6857947"/>
              <a:gd name="connsiteX3201" fmla="*/ 3165013 w 12190384"/>
              <a:gd name="connsiteY3201" fmla="*/ 283760 h 6857947"/>
              <a:gd name="connsiteX3202" fmla="*/ 2589109 w 12190384"/>
              <a:gd name="connsiteY3202" fmla="*/ 280843 h 6857947"/>
              <a:gd name="connsiteX3203" fmla="*/ 2586113 w 12190384"/>
              <a:gd name="connsiteY3203" fmla="*/ 281399 h 6857947"/>
              <a:gd name="connsiteX3204" fmla="*/ 2588812 w 12190384"/>
              <a:gd name="connsiteY3204" fmla="*/ 295934 h 6857947"/>
              <a:gd name="connsiteX3205" fmla="*/ 2591809 w 12190384"/>
              <a:gd name="connsiteY3205" fmla="*/ 295377 h 6857947"/>
              <a:gd name="connsiteX3206" fmla="*/ 2589109 w 12190384"/>
              <a:gd name="connsiteY3206" fmla="*/ 280843 h 6857947"/>
              <a:gd name="connsiteX3207" fmla="*/ 3755021 w 12190384"/>
              <a:gd name="connsiteY3207" fmla="*/ 279180 h 6857947"/>
              <a:gd name="connsiteX3208" fmla="*/ 3745955 w 12190384"/>
              <a:gd name="connsiteY3208" fmla="*/ 280856 h 6857947"/>
              <a:gd name="connsiteX3209" fmla="*/ 3746869 w 12190384"/>
              <a:gd name="connsiteY3209" fmla="*/ 285657 h 6857947"/>
              <a:gd name="connsiteX3210" fmla="*/ 3755935 w 12190384"/>
              <a:gd name="connsiteY3210" fmla="*/ 283981 h 6857947"/>
              <a:gd name="connsiteX3211" fmla="*/ 3755021 w 12190384"/>
              <a:gd name="connsiteY3211" fmla="*/ 279180 h 6857947"/>
              <a:gd name="connsiteX3212" fmla="*/ 3339921 w 12190384"/>
              <a:gd name="connsiteY3212" fmla="*/ 266364 h 6857947"/>
              <a:gd name="connsiteX3213" fmla="*/ 3330854 w 12190384"/>
              <a:gd name="connsiteY3213" fmla="*/ 268052 h 6857947"/>
              <a:gd name="connsiteX3214" fmla="*/ 3331747 w 12190384"/>
              <a:gd name="connsiteY3214" fmla="*/ 272846 h 6857947"/>
              <a:gd name="connsiteX3215" fmla="*/ 3340812 w 12190384"/>
              <a:gd name="connsiteY3215" fmla="*/ 271159 h 6857947"/>
              <a:gd name="connsiteX3216" fmla="*/ 3339921 w 12190384"/>
              <a:gd name="connsiteY3216" fmla="*/ 266364 h 6857947"/>
              <a:gd name="connsiteX3217" fmla="*/ 3216719 w 12190384"/>
              <a:gd name="connsiteY3217" fmla="*/ 259279 h 6857947"/>
              <a:gd name="connsiteX3218" fmla="*/ 3207653 w 12190384"/>
              <a:gd name="connsiteY3218" fmla="*/ 260962 h 6857947"/>
              <a:gd name="connsiteX3219" fmla="*/ 3208543 w 12190384"/>
              <a:gd name="connsiteY3219" fmla="*/ 265756 h 6857947"/>
              <a:gd name="connsiteX3220" fmla="*/ 3217609 w 12190384"/>
              <a:gd name="connsiteY3220" fmla="*/ 264072 h 6857947"/>
              <a:gd name="connsiteX3221" fmla="*/ 3216719 w 12190384"/>
              <a:gd name="connsiteY3221" fmla="*/ 259279 h 6857947"/>
              <a:gd name="connsiteX3222" fmla="*/ 3676245 w 12190384"/>
              <a:gd name="connsiteY3222" fmla="*/ 258834 h 6857947"/>
              <a:gd name="connsiteX3223" fmla="*/ 3684244 w 12190384"/>
              <a:gd name="connsiteY3223" fmla="*/ 302040 h 6857947"/>
              <a:gd name="connsiteX3224" fmla="*/ 3684778 w 12190384"/>
              <a:gd name="connsiteY3224" fmla="*/ 300592 h 6857947"/>
              <a:gd name="connsiteX3225" fmla="*/ 3694072 w 12190384"/>
              <a:gd name="connsiteY3225" fmla="*/ 309355 h 6857947"/>
              <a:gd name="connsiteX3226" fmla="*/ 3692092 w 12190384"/>
              <a:gd name="connsiteY3226" fmla="*/ 314460 h 6857947"/>
              <a:gd name="connsiteX3227" fmla="*/ 3683788 w 12190384"/>
              <a:gd name="connsiteY3227" fmla="*/ 304097 h 6857947"/>
              <a:gd name="connsiteX3228" fmla="*/ 3676702 w 12190384"/>
              <a:gd name="connsiteY3228" fmla="*/ 329472 h 6857947"/>
              <a:gd name="connsiteX3229" fmla="*/ 3707254 w 12190384"/>
              <a:gd name="connsiteY3229" fmla="*/ 331072 h 6857947"/>
              <a:gd name="connsiteX3230" fmla="*/ 3712814 w 12190384"/>
              <a:gd name="connsiteY3230" fmla="*/ 352789 h 6857947"/>
              <a:gd name="connsiteX3231" fmla="*/ 3693996 w 12190384"/>
              <a:gd name="connsiteY3231" fmla="*/ 361019 h 6857947"/>
              <a:gd name="connsiteX3232" fmla="*/ 3683102 w 12190384"/>
              <a:gd name="connsiteY3232" fmla="*/ 377859 h 6857947"/>
              <a:gd name="connsiteX3233" fmla="*/ 3706110 w 12190384"/>
              <a:gd name="connsiteY3233" fmla="*/ 396680 h 6857947"/>
              <a:gd name="connsiteX3234" fmla="*/ 3701464 w 12190384"/>
              <a:gd name="connsiteY3234" fmla="*/ 408110 h 6857947"/>
              <a:gd name="connsiteX3235" fmla="*/ 3732699 w 12190384"/>
              <a:gd name="connsiteY3235" fmla="*/ 508769 h 6857947"/>
              <a:gd name="connsiteX3236" fmla="*/ 3762945 w 12190384"/>
              <a:gd name="connsiteY3236" fmla="*/ 527667 h 6857947"/>
              <a:gd name="connsiteX3237" fmla="*/ 3712130 w 12190384"/>
              <a:gd name="connsiteY3237" fmla="*/ 529343 h 6857947"/>
              <a:gd name="connsiteX3238" fmla="*/ 3716928 w 12190384"/>
              <a:gd name="connsiteY3238" fmla="*/ 600057 h 6857947"/>
              <a:gd name="connsiteX3239" fmla="*/ 3698110 w 12190384"/>
              <a:gd name="connsiteY3239" fmla="*/ 562719 h 6857947"/>
              <a:gd name="connsiteX3240" fmla="*/ 3686148 w 12190384"/>
              <a:gd name="connsiteY3240" fmla="*/ 604705 h 6857947"/>
              <a:gd name="connsiteX3241" fmla="*/ 3676168 w 12190384"/>
              <a:gd name="connsiteY3241" fmla="*/ 550832 h 6857947"/>
              <a:gd name="connsiteX3242" fmla="*/ 3698948 w 12190384"/>
              <a:gd name="connsiteY3242" fmla="*/ 516618 h 6857947"/>
              <a:gd name="connsiteX3243" fmla="*/ 3675331 w 12190384"/>
              <a:gd name="connsiteY3243" fmla="*/ 508769 h 6857947"/>
              <a:gd name="connsiteX3244" fmla="*/ 3649657 w 12190384"/>
              <a:gd name="connsiteY3244" fmla="*/ 356066 h 6857947"/>
              <a:gd name="connsiteX3245" fmla="*/ 3671293 w 12190384"/>
              <a:gd name="connsiteY3245" fmla="*/ 347760 h 6857947"/>
              <a:gd name="connsiteX3246" fmla="*/ 3653999 w 12190384"/>
              <a:gd name="connsiteY3246" fmla="*/ 302878 h 6857947"/>
              <a:gd name="connsiteX3247" fmla="*/ 3676245 w 12190384"/>
              <a:gd name="connsiteY3247" fmla="*/ 258834 h 6857947"/>
              <a:gd name="connsiteX3248" fmla="*/ 3890815 w 12190384"/>
              <a:gd name="connsiteY3248" fmla="*/ 252738 h 6857947"/>
              <a:gd name="connsiteX3249" fmla="*/ 3892186 w 12190384"/>
              <a:gd name="connsiteY3249" fmla="*/ 259977 h 6857947"/>
              <a:gd name="connsiteX3250" fmla="*/ 3874049 w 12190384"/>
              <a:gd name="connsiteY3250" fmla="*/ 263330 h 6857947"/>
              <a:gd name="connsiteX3251" fmla="*/ 3872677 w 12190384"/>
              <a:gd name="connsiteY3251" fmla="*/ 256091 h 6857947"/>
              <a:gd name="connsiteX3252" fmla="*/ 3890815 w 12190384"/>
              <a:gd name="connsiteY3252" fmla="*/ 252738 h 6857947"/>
              <a:gd name="connsiteX3253" fmla="*/ 3517082 w 12190384"/>
              <a:gd name="connsiteY3253" fmla="*/ 245576 h 6857947"/>
              <a:gd name="connsiteX3254" fmla="*/ 3549547 w 12190384"/>
              <a:gd name="connsiteY3254" fmla="*/ 276132 h 6857947"/>
              <a:gd name="connsiteX3255" fmla="*/ 3548329 w 12190384"/>
              <a:gd name="connsiteY3255" fmla="*/ 300668 h 6857947"/>
              <a:gd name="connsiteX3256" fmla="*/ 3513423 w 12190384"/>
              <a:gd name="connsiteY3256" fmla="*/ 255939 h 6857947"/>
              <a:gd name="connsiteX3257" fmla="*/ 3517082 w 12190384"/>
              <a:gd name="connsiteY3257" fmla="*/ 245576 h 6857947"/>
              <a:gd name="connsiteX3258" fmla="*/ 3318517 w 12190384"/>
              <a:gd name="connsiteY3258" fmla="*/ 243951 h 6857947"/>
              <a:gd name="connsiteX3259" fmla="*/ 3311049 w 12190384"/>
              <a:gd name="connsiteY3259" fmla="*/ 260639 h 6857947"/>
              <a:gd name="connsiteX3260" fmla="*/ 3318745 w 12190384"/>
              <a:gd name="connsiteY3260" fmla="*/ 280222 h 6857947"/>
              <a:gd name="connsiteX3261" fmla="*/ 3324309 w 12190384"/>
              <a:gd name="connsiteY3261" fmla="*/ 290281 h 6857947"/>
              <a:gd name="connsiteX3262" fmla="*/ 3318517 w 12190384"/>
              <a:gd name="connsiteY3262" fmla="*/ 243951 h 6857947"/>
              <a:gd name="connsiteX3263" fmla="*/ 3436984 w 12190384"/>
              <a:gd name="connsiteY3263" fmla="*/ 233231 h 6857947"/>
              <a:gd name="connsiteX3264" fmla="*/ 3437898 w 12190384"/>
              <a:gd name="connsiteY3264" fmla="*/ 238108 h 6857947"/>
              <a:gd name="connsiteX3265" fmla="*/ 3428834 w 12190384"/>
              <a:gd name="connsiteY3265" fmla="*/ 239784 h 6857947"/>
              <a:gd name="connsiteX3266" fmla="*/ 3427921 w 12190384"/>
              <a:gd name="connsiteY3266" fmla="*/ 234908 h 6857947"/>
              <a:gd name="connsiteX3267" fmla="*/ 3436984 w 12190384"/>
              <a:gd name="connsiteY3267" fmla="*/ 233231 h 6857947"/>
              <a:gd name="connsiteX3268" fmla="*/ 3685540 w 12190384"/>
              <a:gd name="connsiteY3268" fmla="*/ 228508 h 6857947"/>
              <a:gd name="connsiteX3269" fmla="*/ 3689274 w 12190384"/>
              <a:gd name="connsiteY3269" fmla="*/ 232545 h 6857947"/>
              <a:gd name="connsiteX3270" fmla="*/ 3683788 w 12190384"/>
              <a:gd name="connsiteY3270" fmla="*/ 244052 h 6857947"/>
              <a:gd name="connsiteX3271" fmla="*/ 3681502 w 12190384"/>
              <a:gd name="connsiteY3271" fmla="*/ 241537 h 6857947"/>
              <a:gd name="connsiteX3272" fmla="*/ 3685540 w 12190384"/>
              <a:gd name="connsiteY3272" fmla="*/ 228508 h 6857947"/>
              <a:gd name="connsiteX3273" fmla="*/ 3234675 w 12190384"/>
              <a:gd name="connsiteY3273" fmla="*/ 222490 h 6857947"/>
              <a:gd name="connsiteX3274" fmla="*/ 3230560 w 12190384"/>
              <a:gd name="connsiteY3274" fmla="*/ 224395 h 6857947"/>
              <a:gd name="connsiteX3275" fmla="*/ 3235056 w 12190384"/>
              <a:gd name="connsiteY3275" fmla="*/ 248474 h 6857947"/>
              <a:gd name="connsiteX3276" fmla="*/ 3242599 w 12190384"/>
              <a:gd name="connsiteY3276" fmla="*/ 245579 h 6857947"/>
              <a:gd name="connsiteX3277" fmla="*/ 3234675 w 12190384"/>
              <a:gd name="connsiteY3277" fmla="*/ 222490 h 6857947"/>
              <a:gd name="connsiteX3278" fmla="*/ 2515272 w 12190384"/>
              <a:gd name="connsiteY3278" fmla="*/ 219557 h 6857947"/>
              <a:gd name="connsiteX3279" fmla="*/ 2524569 w 12190384"/>
              <a:gd name="connsiteY3279" fmla="*/ 227863 h 6857947"/>
              <a:gd name="connsiteX3280" fmla="*/ 2517977 w 12190384"/>
              <a:gd name="connsiteY3280" fmla="*/ 234000 h 6857947"/>
              <a:gd name="connsiteX3281" fmla="*/ 2517924 w 12190384"/>
              <a:gd name="connsiteY3281" fmla="*/ 233954 h 6857947"/>
              <a:gd name="connsiteX3282" fmla="*/ 2515272 w 12190384"/>
              <a:gd name="connsiteY3282" fmla="*/ 219557 h 6857947"/>
              <a:gd name="connsiteX3283" fmla="*/ 3186227 w 12190384"/>
              <a:gd name="connsiteY3283" fmla="*/ 216328 h 6857947"/>
              <a:gd name="connsiteX3284" fmla="*/ 3183638 w 12190384"/>
              <a:gd name="connsiteY3284" fmla="*/ 230500 h 6857947"/>
              <a:gd name="connsiteX3285" fmla="*/ 3177465 w 12190384"/>
              <a:gd name="connsiteY3285" fmla="*/ 224176 h 6857947"/>
              <a:gd name="connsiteX3286" fmla="*/ 3169998 w 12190384"/>
              <a:gd name="connsiteY3286" fmla="*/ 260828 h 6857947"/>
              <a:gd name="connsiteX3287" fmla="*/ 3187675 w 12190384"/>
              <a:gd name="connsiteY3287" fmla="*/ 259456 h 6857947"/>
              <a:gd name="connsiteX3288" fmla="*/ 3182113 w 12190384"/>
              <a:gd name="connsiteY3288" fmla="*/ 229357 h 6857947"/>
              <a:gd name="connsiteX3289" fmla="*/ 3184399 w 12190384"/>
              <a:gd name="connsiteY3289" fmla="*/ 231872 h 6857947"/>
              <a:gd name="connsiteX3290" fmla="*/ 3189960 w 12190384"/>
              <a:gd name="connsiteY3290" fmla="*/ 220366 h 6857947"/>
              <a:gd name="connsiteX3291" fmla="*/ 3186227 w 12190384"/>
              <a:gd name="connsiteY3291" fmla="*/ 216328 h 6857947"/>
              <a:gd name="connsiteX3292" fmla="*/ 3452453 w 12190384"/>
              <a:gd name="connsiteY3292" fmla="*/ 215478 h 6857947"/>
              <a:gd name="connsiteX3293" fmla="*/ 3453367 w 12190384"/>
              <a:gd name="connsiteY3293" fmla="*/ 220278 h 6857947"/>
              <a:gd name="connsiteX3294" fmla="*/ 3444303 w 12190384"/>
              <a:gd name="connsiteY3294" fmla="*/ 221955 h 6857947"/>
              <a:gd name="connsiteX3295" fmla="*/ 3443387 w 12190384"/>
              <a:gd name="connsiteY3295" fmla="*/ 217154 h 6857947"/>
              <a:gd name="connsiteX3296" fmla="*/ 3452453 w 12190384"/>
              <a:gd name="connsiteY3296" fmla="*/ 215478 h 6857947"/>
              <a:gd name="connsiteX3297" fmla="*/ 2902607 w 12190384"/>
              <a:gd name="connsiteY3297" fmla="*/ 214724 h 6857947"/>
              <a:gd name="connsiteX3298" fmla="*/ 2918072 w 12190384"/>
              <a:gd name="connsiteY3298" fmla="*/ 244441 h 6857947"/>
              <a:gd name="connsiteX3299" fmla="*/ 2902607 w 12190384"/>
              <a:gd name="connsiteY3299" fmla="*/ 214724 h 6857947"/>
              <a:gd name="connsiteX3300" fmla="*/ 2603281 w 12190384"/>
              <a:gd name="connsiteY3300" fmla="*/ 206144 h 6857947"/>
              <a:gd name="connsiteX3301" fmla="*/ 2599395 w 12190384"/>
              <a:gd name="connsiteY3301" fmla="*/ 245158 h 6857947"/>
              <a:gd name="connsiteX3302" fmla="*/ 2614178 w 12190384"/>
              <a:gd name="connsiteY3302" fmla="*/ 242415 h 6857947"/>
              <a:gd name="connsiteX3303" fmla="*/ 2603281 w 12190384"/>
              <a:gd name="connsiteY3303" fmla="*/ 206144 h 6857947"/>
              <a:gd name="connsiteX3304" fmla="*/ 2446420 w 12190384"/>
              <a:gd name="connsiteY3304" fmla="*/ 202124 h 6857947"/>
              <a:gd name="connsiteX3305" fmla="*/ 2445734 w 12190384"/>
              <a:gd name="connsiteY3305" fmla="*/ 203800 h 6857947"/>
              <a:gd name="connsiteX3306" fmla="*/ 2454192 w 12190384"/>
              <a:gd name="connsiteY3306" fmla="*/ 214545 h 6857947"/>
              <a:gd name="connsiteX3307" fmla="*/ 2456250 w 12190384"/>
              <a:gd name="connsiteY3307" fmla="*/ 209439 h 6857947"/>
              <a:gd name="connsiteX3308" fmla="*/ 2446420 w 12190384"/>
              <a:gd name="connsiteY3308" fmla="*/ 202353 h 6857947"/>
              <a:gd name="connsiteX3309" fmla="*/ 2446420 w 12190384"/>
              <a:gd name="connsiteY3309" fmla="*/ 202124 h 6857947"/>
              <a:gd name="connsiteX3310" fmla="*/ 2445886 w 12190384"/>
              <a:gd name="connsiteY3310" fmla="*/ 199685 h 6857947"/>
              <a:gd name="connsiteX3311" fmla="*/ 2446343 w 12190384"/>
              <a:gd name="connsiteY3311" fmla="*/ 202200 h 6857947"/>
              <a:gd name="connsiteX3312" fmla="*/ 2446953 w 12190384"/>
              <a:gd name="connsiteY3312" fmla="*/ 200752 h 6857947"/>
              <a:gd name="connsiteX3313" fmla="*/ 2445886 w 12190384"/>
              <a:gd name="connsiteY3313" fmla="*/ 199685 h 6857947"/>
              <a:gd name="connsiteX3314" fmla="*/ 3473106 w 12190384"/>
              <a:gd name="connsiteY3314" fmla="*/ 191703 h 6857947"/>
              <a:gd name="connsiteX3315" fmla="*/ 3475774 w 12190384"/>
              <a:gd name="connsiteY3315" fmla="*/ 206181 h 6857947"/>
              <a:gd name="connsiteX3316" fmla="*/ 3472726 w 12190384"/>
              <a:gd name="connsiteY3316" fmla="*/ 206715 h 6857947"/>
              <a:gd name="connsiteX3317" fmla="*/ 3470058 w 12190384"/>
              <a:gd name="connsiteY3317" fmla="*/ 192237 h 6857947"/>
              <a:gd name="connsiteX3318" fmla="*/ 3473106 w 12190384"/>
              <a:gd name="connsiteY3318" fmla="*/ 191703 h 6857947"/>
              <a:gd name="connsiteX3319" fmla="*/ 3566445 w 12190384"/>
              <a:gd name="connsiteY3319" fmla="*/ 189335 h 6857947"/>
              <a:gd name="connsiteX3320" fmla="*/ 3563399 w 12190384"/>
              <a:gd name="connsiteY3320" fmla="*/ 189868 h 6857947"/>
              <a:gd name="connsiteX3321" fmla="*/ 3566065 w 12190384"/>
              <a:gd name="connsiteY3321" fmla="*/ 204346 h 6857947"/>
              <a:gd name="connsiteX3322" fmla="*/ 3569113 w 12190384"/>
              <a:gd name="connsiteY3322" fmla="*/ 203813 h 6857947"/>
              <a:gd name="connsiteX3323" fmla="*/ 3566445 w 12190384"/>
              <a:gd name="connsiteY3323" fmla="*/ 189335 h 6857947"/>
              <a:gd name="connsiteX3324" fmla="*/ 2405660 w 12190384"/>
              <a:gd name="connsiteY3324" fmla="*/ 185026 h 6857947"/>
              <a:gd name="connsiteX3325" fmla="*/ 2396594 w 12190384"/>
              <a:gd name="connsiteY3325" fmla="*/ 186706 h 6857947"/>
              <a:gd name="connsiteX3326" fmla="*/ 2397482 w 12190384"/>
              <a:gd name="connsiteY3326" fmla="*/ 191501 h 6857947"/>
              <a:gd name="connsiteX3327" fmla="*/ 2406549 w 12190384"/>
              <a:gd name="connsiteY3327" fmla="*/ 189821 h 6857947"/>
              <a:gd name="connsiteX3328" fmla="*/ 2405660 w 12190384"/>
              <a:gd name="connsiteY3328" fmla="*/ 185026 h 6857947"/>
              <a:gd name="connsiteX3329" fmla="*/ 2478708 w 12190384"/>
              <a:gd name="connsiteY3329" fmla="*/ 182606 h 6857947"/>
              <a:gd name="connsiteX3330" fmla="*/ 2461334 w 12190384"/>
              <a:gd name="connsiteY3330" fmla="*/ 185806 h 6857947"/>
              <a:gd name="connsiteX3331" fmla="*/ 2487928 w 12190384"/>
              <a:gd name="connsiteY3331" fmla="*/ 232287 h 6857947"/>
              <a:gd name="connsiteX3332" fmla="*/ 2478708 w 12190384"/>
              <a:gd name="connsiteY3332" fmla="*/ 182606 h 6857947"/>
              <a:gd name="connsiteX3333" fmla="*/ 3248649 w 12190384"/>
              <a:gd name="connsiteY3333" fmla="*/ 178384 h 6857947"/>
              <a:gd name="connsiteX3334" fmla="*/ 3239582 w 12190384"/>
              <a:gd name="connsiteY3334" fmla="*/ 180063 h 6857947"/>
              <a:gd name="connsiteX3335" fmla="*/ 3240485 w 12190384"/>
              <a:gd name="connsiteY3335" fmla="*/ 184934 h 6857947"/>
              <a:gd name="connsiteX3336" fmla="*/ 3249550 w 12190384"/>
              <a:gd name="connsiteY3336" fmla="*/ 183255 h 6857947"/>
              <a:gd name="connsiteX3337" fmla="*/ 3248649 w 12190384"/>
              <a:gd name="connsiteY3337" fmla="*/ 178384 h 6857947"/>
              <a:gd name="connsiteX3338" fmla="*/ 2440402 w 12190384"/>
              <a:gd name="connsiteY3338" fmla="*/ 174539 h 6857947"/>
              <a:gd name="connsiteX3339" fmla="*/ 2434001 w 12190384"/>
              <a:gd name="connsiteY3339" fmla="*/ 186045 h 6857947"/>
              <a:gd name="connsiteX3340" fmla="*/ 2445888 w 12190384"/>
              <a:gd name="connsiteY3340" fmla="*/ 199685 h 6857947"/>
              <a:gd name="connsiteX3341" fmla="*/ 2440402 w 12190384"/>
              <a:gd name="connsiteY3341" fmla="*/ 174539 h 6857947"/>
              <a:gd name="connsiteX3342" fmla="*/ 2578213 w 12190384"/>
              <a:gd name="connsiteY3342" fmla="*/ 166294 h 6857947"/>
              <a:gd name="connsiteX3343" fmla="*/ 2558630 w 12190384"/>
              <a:gd name="connsiteY3343" fmla="*/ 203251 h 6857947"/>
              <a:gd name="connsiteX3344" fmla="*/ 2562897 w 12190384"/>
              <a:gd name="connsiteY3344" fmla="*/ 210871 h 6857947"/>
              <a:gd name="connsiteX3345" fmla="*/ 2583090 w 12190384"/>
              <a:gd name="connsiteY3345" fmla="*/ 196925 h 6857947"/>
              <a:gd name="connsiteX3346" fmla="*/ 2595587 w 12190384"/>
              <a:gd name="connsiteY3346" fmla="*/ 203783 h 6857947"/>
              <a:gd name="connsiteX3347" fmla="*/ 2592996 w 12190384"/>
              <a:gd name="connsiteY3347" fmla="*/ 185115 h 6857947"/>
              <a:gd name="connsiteX3348" fmla="*/ 2578213 w 12190384"/>
              <a:gd name="connsiteY3348" fmla="*/ 166294 h 6857947"/>
              <a:gd name="connsiteX3349" fmla="*/ 3405330 w 12190384"/>
              <a:gd name="connsiteY3349" fmla="*/ 164229 h 6857947"/>
              <a:gd name="connsiteX3350" fmla="*/ 3396266 w 12190384"/>
              <a:gd name="connsiteY3350" fmla="*/ 165917 h 6857947"/>
              <a:gd name="connsiteX3351" fmla="*/ 3397159 w 12190384"/>
              <a:gd name="connsiteY3351" fmla="*/ 170711 h 6857947"/>
              <a:gd name="connsiteX3352" fmla="*/ 3406223 w 12190384"/>
              <a:gd name="connsiteY3352" fmla="*/ 169023 h 6857947"/>
              <a:gd name="connsiteX3353" fmla="*/ 3405330 w 12190384"/>
              <a:gd name="connsiteY3353" fmla="*/ 164229 h 6857947"/>
              <a:gd name="connsiteX3354" fmla="*/ 2664002 w 12190384"/>
              <a:gd name="connsiteY3354" fmla="*/ 161984 h 6857947"/>
              <a:gd name="connsiteX3355" fmla="*/ 2666669 w 12190384"/>
              <a:gd name="connsiteY3355" fmla="*/ 176462 h 6857947"/>
              <a:gd name="connsiteX3356" fmla="*/ 2673376 w 12190384"/>
              <a:gd name="connsiteY3356" fmla="*/ 170290 h 6857947"/>
              <a:gd name="connsiteX3357" fmla="*/ 2664002 w 12190384"/>
              <a:gd name="connsiteY3357" fmla="*/ 161984 h 6857947"/>
              <a:gd name="connsiteX3358" fmla="*/ 2443981 w 12190384"/>
              <a:gd name="connsiteY3358" fmla="*/ 159223 h 6857947"/>
              <a:gd name="connsiteX3359" fmla="*/ 2441085 w 12190384"/>
              <a:gd name="connsiteY3359" fmla="*/ 173396 h 6857947"/>
              <a:gd name="connsiteX3360" fmla="*/ 2441010 w 12190384"/>
              <a:gd name="connsiteY3360" fmla="*/ 173471 h 6857947"/>
              <a:gd name="connsiteX3361" fmla="*/ 2439867 w 12190384"/>
              <a:gd name="connsiteY3361" fmla="*/ 172253 h 6857947"/>
              <a:gd name="connsiteX3362" fmla="*/ 2440400 w 12190384"/>
              <a:gd name="connsiteY3362" fmla="*/ 174539 h 6857947"/>
              <a:gd name="connsiteX3363" fmla="*/ 2441010 w 12190384"/>
              <a:gd name="connsiteY3363" fmla="*/ 173472 h 6857947"/>
              <a:gd name="connsiteX3364" fmla="*/ 2442152 w 12190384"/>
              <a:gd name="connsiteY3364" fmla="*/ 174768 h 6857947"/>
              <a:gd name="connsiteX3365" fmla="*/ 2447715 w 12190384"/>
              <a:gd name="connsiteY3365" fmla="*/ 163262 h 6857947"/>
              <a:gd name="connsiteX3366" fmla="*/ 2443981 w 12190384"/>
              <a:gd name="connsiteY3366" fmla="*/ 159223 h 6857947"/>
              <a:gd name="connsiteX3367" fmla="*/ 3786868 w 12190384"/>
              <a:gd name="connsiteY3367" fmla="*/ 152079 h 6857947"/>
              <a:gd name="connsiteX3368" fmla="*/ 3791134 w 12190384"/>
              <a:gd name="connsiteY3368" fmla="*/ 175092 h 6857947"/>
              <a:gd name="connsiteX3369" fmla="*/ 3764393 w 12190384"/>
              <a:gd name="connsiteY3369" fmla="*/ 180045 h 6857947"/>
              <a:gd name="connsiteX3370" fmla="*/ 3786868 w 12190384"/>
              <a:gd name="connsiteY3370" fmla="*/ 152079 h 6857947"/>
              <a:gd name="connsiteX3371" fmla="*/ 2658823 w 12190384"/>
              <a:gd name="connsiteY3371" fmla="*/ 150631 h 6857947"/>
              <a:gd name="connsiteX3372" fmla="*/ 2654937 w 12190384"/>
              <a:gd name="connsiteY3372" fmla="*/ 163736 h 6857947"/>
              <a:gd name="connsiteX3373" fmla="*/ 2645869 w 12190384"/>
              <a:gd name="connsiteY3373" fmla="*/ 165414 h 6857947"/>
              <a:gd name="connsiteX3374" fmla="*/ 2657604 w 12190384"/>
              <a:gd name="connsiteY3374" fmla="*/ 178215 h 6857947"/>
              <a:gd name="connsiteX3375" fmla="*/ 2662862 w 12190384"/>
              <a:gd name="connsiteY3375" fmla="*/ 189644 h 6857947"/>
              <a:gd name="connsiteX3376" fmla="*/ 2666672 w 12190384"/>
              <a:gd name="connsiteY3376" fmla="*/ 176538 h 6857947"/>
              <a:gd name="connsiteX3377" fmla="*/ 2657604 w 12190384"/>
              <a:gd name="connsiteY3377" fmla="*/ 178215 h 6857947"/>
              <a:gd name="connsiteX3378" fmla="*/ 2654937 w 12190384"/>
              <a:gd name="connsiteY3378" fmla="*/ 163736 h 6857947"/>
              <a:gd name="connsiteX3379" fmla="*/ 2664005 w 12190384"/>
              <a:gd name="connsiteY3379" fmla="*/ 162061 h 6857947"/>
              <a:gd name="connsiteX3380" fmla="*/ 2658823 w 12190384"/>
              <a:gd name="connsiteY3380" fmla="*/ 150631 h 6857947"/>
              <a:gd name="connsiteX3381" fmla="*/ 2454324 w 12190384"/>
              <a:gd name="connsiteY3381" fmla="*/ 139401 h 6857947"/>
              <a:gd name="connsiteX3382" fmla="*/ 2453257 w 12190384"/>
              <a:gd name="connsiteY3382" fmla="*/ 139782 h 6857947"/>
              <a:gd name="connsiteX3383" fmla="*/ 2453699 w 12190384"/>
              <a:gd name="connsiteY3383" fmla="*/ 140887 h 6857947"/>
              <a:gd name="connsiteX3384" fmla="*/ 2453029 w 12190384"/>
              <a:gd name="connsiteY3384" fmla="*/ 142524 h 6857947"/>
              <a:gd name="connsiteX3385" fmla="*/ 2461563 w 12190384"/>
              <a:gd name="connsiteY3385" fmla="*/ 153192 h 6857947"/>
              <a:gd name="connsiteX3386" fmla="*/ 2463621 w 12190384"/>
              <a:gd name="connsiteY3386" fmla="*/ 148087 h 6857947"/>
              <a:gd name="connsiteX3387" fmla="*/ 2453791 w 12190384"/>
              <a:gd name="connsiteY3387" fmla="*/ 141000 h 6857947"/>
              <a:gd name="connsiteX3388" fmla="*/ 2453731 w 12190384"/>
              <a:gd name="connsiteY3388" fmla="*/ 140882 h 6857947"/>
              <a:gd name="connsiteX3389" fmla="*/ 2454324 w 12190384"/>
              <a:gd name="connsiteY3389" fmla="*/ 139401 h 6857947"/>
              <a:gd name="connsiteX3390" fmla="*/ 3390965 w 12190384"/>
              <a:gd name="connsiteY3390" fmla="*/ 136868 h 6857947"/>
              <a:gd name="connsiteX3391" fmla="*/ 3381899 w 12190384"/>
              <a:gd name="connsiteY3391" fmla="*/ 138548 h 6857947"/>
              <a:gd name="connsiteX3392" fmla="*/ 3382787 w 12190384"/>
              <a:gd name="connsiteY3392" fmla="*/ 143343 h 6857947"/>
              <a:gd name="connsiteX3393" fmla="*/ 3391854 w 12190384"/>
              <a:gd name="connsiteY3393" fmla="*/ 141663 h 6857947"/>
              <a:gd name="connsiteX3394" fmla="*/ 3390965 w 12190384"/>
              <a:gd name="connsiteY3394" fmla="*/ 136868 h 6857947"/>
              <a:gd name="connsiteX3395" fmla="*/ 2493936 w 12190384"/>
              <a:gd name="connsiteY3395" fmla="*/ 134974 h 6857947"/>
              <a:gd name="connsiteX3396" fmla="*/ 2491879 w 12190384"/>
              <a:gd name="connsiteY3396" fmla="*/ 140079 h 6857947"/>
              <a:gd name="connsiteX3397" fmla="*/ 2501709 w 12190384"/>
              <a:gd name="connsiteY3397" fmla="*/ 147166 h 6857947"/>
              <a:gd name="connsiteX3398" fmla="*/ 2501836 w 12190384"/>
              <a:gd name="connsiteY3398" fmla="*/ 147230 h 6857947"/>
              <a:gd name="connsiteX3399" fmla="*/ 2501250 w 12190384"/>
              <a:gd name="connsiteY3399" fmla="*/ 148766 h 6857947"/>
              <a:gd name="connsiteX3400" fmla="*/ 2513519 w 12190384"/>
              <a:gd name="connsiteY3400" fmla="*/ 159891 h 6857947"/>
              <a:gd name="connsiteX3401" fmla="*/ 2501881 w 12190384"/>
              <a:gd name="connsiteY3401" fmla="*/ 147189 h 6857947"/>
              <a:gd name="connsiteX3402" fmla="*/ 2502470 w 12190384"/>
              <a:gd name="connsiteY3402" fmla="*/ 145642 h 6857947"/>
              <a:gd name="connsiteX3403" fmla="*/ 2493936 w 12190384"/>
              <a:gd name="connsiteY3403" fmla="*/ 134974 h 6857947"/>
              <a:gd name="connsiteX3404" fmla="*/ 2420871 w 12190384"/>
              <a:gd name="connsiteY3404" fmla="*/ 132168 h 6857947"/>
              <a:gd name="connsiteX3405" fmla="*/ 2417874 w 12190384"/>
              <a:gd name="connsiteY3405" fmla="*/ 132724 h 6857947"/>
              <a:gd name="connsiteX3406" fmla="*/ 2420558 w 12190384"/>
              <a:gd name="connsiteY3406" fmla="*/ 147184 h 6857947"/>
              <a:gd name="connsiteX3407" fmla="*/ 2423555 w 12190384"/>
              <a:gd name="connsiteY3407" fmla="*/ 146628 h 6857947"/>
              <a:gd name="connsiteX3408" fmla="*/ 2420871 w 12190384"/>
              <a:gd name="connsiteY3408" fmla="*/ 132168 h 6857947"/>
              <a:gd name="connsiteX3409" fmla="*/ 2517178 w 12190384"/>
              <a:gd name="connsiteY3409" fmla="*/ 129565 h 6857947"/>
              <a:gd name="connsiteX3410" fmla="*/ 2516645 w 12190384"/>
              <a:gd name="connsiteY3410" fmla="*/ 130937 h 6857947"/>
              <a:gd name="connsiteX3411" fmla="*/ 2517406 w 12190384"/>
              <a:gd name="connsiteY3411" fmla="*/ 131013 h 6857947"/>
              <a:gd name="connsiteX3412" fmla="*/ 2520721 w 12190384"/>
              <a:gd name="connsiteY3412" fmla="*/ 148291 h 6857947"/>
              <a:gd name="connsiteX3413" fmla="*/ 2513520 w 12190384"/>
              <a:gd name="connsiteY3413" fmla="*/ 159968 h 6857947"/>
              <a:gd name="connsiteX3414" fmla="*/ 2515272 w 12190384"/>
              <a:gd name="connsiteY3414" fmla="*/ 219557 h 6857947"/>
              <a:gd name="connsiteX3415" fmla="*/ 2508643 w 12190384"/>
              <a:gd name="connsiteY3415" fmla="*/ 225729 h 6857947"/>
              <a:gd name="connsiteX3416" fmla="*/ 2517924 w 12190384"/>
              <a:gd name="connsiteY3416" fmla="*/ 233954 h 6857947"/>
              <a:gd name="connsiteX3417" fmla="*/ 2517939 w 12190384"/>
              <a:gd name="connsiteY3417" fmla="*/ 234035 h 6857947"/>
              <a:gd name="connsiteX3418" fmla="*/ 2517977 w 12190384"/>
              <a:gd name="connsiteY3418" fmla="*/ 234000 h 6857947"/>
              <a:gd name="connsiteX3419" fmla="*/ 2518016 w 12190384"/>
              <a:gd name="connsiteY3419" fmla="*/ 234035 h 6857947"/>
              <a:gd name="connsiteX3420" fmla="*/ 2537828 w 12190384"/>
              <a:gd name="connsiteY3420" fmla="*/ 290347 h 6857947"/>
              <a:gd name="connsiteX3421" fmla="*/ 2553296 w 12190384"/>
              <a:gd name="connsiteY3421" fmla="*/ 272668 h 6857947"/>
              <a:gd name="connsiteX3422" fmla="*/ 2552687 w 12190384"/>
              <a:gd name="connsiteY3422" fmla="*/ 274116 h 6857947"/>
              <a:gd name="connsiteX3423" fmla="*/ 2543390 w 12190384"/>
              <a:gd name="connsiteY3423" fmla="*/ 265429 h 6857947"/>
              <a:gd name="connsiteX3424" fmla="*/ 2545371 w 12190384"/>
              <a:gd name="connsiteY3424" fmla="*/ 260324 h 6857947"/>
              <a:gd name="connsiteX3425" fmla="*/ 2553906 w 12190384"/>
              <a:gd name="connsiteY3425" fmla="*/ 270992 h 6857947"/>
              <a:gd name="connsiteX3426" fmla="*/ 2553296 w 12190384"/>
              <a:gd name="connsiteY3426" fmla="*/ 272516 h 6857947"/>
              <a:gd name="connsiteX3427" fmla="*/ 2571432 w 12190384"/>
              <a:gd name="connsiteY3427" fmla="*/ 284022 h 6857947"/>
              <a:gd name="connsiteX3428" fmla="*/ 2562897 w 12190384"/>
              <a:gd name="connsiteY3428" fmla="*/ 237997 h 6857947"/>
              <a:gd name="connsiteX3429" fmla="*/ 2538742 w 12190384"/>
              <a:gd name="connsiteY3429" fmla="*/ 242493 h 6857947"/>
              <a:gd name="connsiteX3430" fmla="*/ 2531427 w 12190384"/>
              <a:gd name="connsiteY3430" fmla="*/ 159130 h 6857947"/>
              <a:gd name="connsiteX3431" fmla="*/ 2526165 w 12190384"/>
              <a:gd name="connsiteY3431" fmla="*/ 134099 h 6857947"/>
              <a:gd name="connsiteX3432" fmla="*/ 2517406 w 12190384"/>
              <a:gd name="connsiteY3432" fmla="*/ 131013 h 6857947"/>
              <a:gd name="connsiteX3433" fmla="*/ 2517178 w 12190384"/>
              <a:gd name="connsiteY3433" fmla="*/ 129565 h 6857947"/>
              <a:gd name="connsiteX3434" fmla="*/ 3187811 w 12190384"/>
              <a:gd name="connsiteY3434" fmla="*/ 122669 h 6857947"/>
              <a:gd name="connsiteX3435" fmla="*/ 3176305 w 12190384"/>
              <a:gd name="connsiteY3435" fmla="*/ 211290 h 6857947"/>
              <a:gd name="connsiteX3436" fmla="*/ 3209910 w 12190384"/>
              <a:gd name="connsiteY3436" fmla="*/ 174180 h 6857947"/>
              <a:gd name="connsiteX3437" fmla="*/ 3199470 w 12190384"/>
              <a:gd name="connsiteY3437" fmla="*/ 161150 h 6857947"/>
              <a:gd name="connsiteX3438" fmla="*/ 3204576 w 12190384"/>
              <a:gd name="connsiteY3438" fmla="*/ 129070 h 6857947"/>
              <a:gd name="connsiteX3439" fmla="*/ 3187811 w 12190384"/>
              <a:gd name="connsiteY3439" fmla="*/ 122669 h 6857947"/>
              <a:gd name="connsiteX3440" fmla="*/ 2637868 w 12190384"/>
              <a:gd name="connsiteY3440" fmla="*/ 121903 h 6857947"/>
              <a:gd name="connsiteX3441" fmla="*/ 2597254 w 12190384"/>
              <a:gd name="connsiteY3441" fmla="*/ 144230 h 6857947"/>
              <a:gd name="connsiteX3442" fmla="*/ 2607159 w 12190384"/>
              <a:gd name="connsiteY3442" fmla="*/ 197493 h 6857947"/>
              <a:gd name="connsiteX3443" fmla="*/ 2645869 w 12190384"/>
              <a:gd name="connsiteY3443" fmla="*/ 165337 h 6857947"/>
              <a:gd name="connsiteX3444" fmla="*/ 2637868 w 12190384"/>
              <a:gd name="connsiteY3444" fmla="*/ 121903 h 6857947"/>
              <a:gd name="connsiteX3445" fmla="*/ 2509404 w 12190384"/>
              <a:gd name="connsiteY3445" fmla="*/ 117068 h 6857947"/>
              <a:gd name="connsiteX3446" fmla="*/ 2507423 w 12190384"/>
              <a:gd name="connsiteY3446" fmla="*/ 122173 h 6857947"/>
              <a:gd name="connsiteX3447" fmla="*/ 2517253 w 12190384"/>
              <a:gd name="connsiteY3447" fmla="*/ 129260 h 6857947"/>
              <a:gd name="connsiteX3448" fmla="*/ 2517253 w 12190384"/>
              <a:gd name="connsiteY3448" fmla="*/ 129565 h 6857947"/>
              <a:gd name="connsiteX3449" fmla="*/ 2517939 w 12190384"/>
              <a:gd name="connsiteY3449" fmla="*/ 127812 h 6857947"/>
              <a:gd name="connsiteX3450" fmla="*/ 2509404 w 12190384"/>
              <a:gd name="connsiteY3450" fmla="*/ 117068 h 6857947"/>
              <a:gd name="connsiteX3451" fmla="*/ 3344121 w 12190384"/>
              <a:gd name="connsiteY3451" fmla="*/ 108315 h 6857947"/>
              <a:gd name="connsiteX3452" fmla="*/ 3367971 w 12190384"/>
              <a:gd name="connsiteY3452" fmla="*/ 114183 h 6857947"/>
              <a:gd name="connsiteX3453" fmla="*/ 3356389 w 12190384"/>
              <a:gd name="connsiteY3453" fmla="*/ 122793 h 6857947"/>
              <a:gd name="connsiteX3454" fmla="*/ 3344121 w 12190384"/>
              <a:gd name="connsiteY3454" fmla="*/ 108315 h 6857947"/>
              <a:gd name="connsiteX3455" fmla="*/ 2644116 w 12190384"/>
              <a:gd name="connsiteY3455" fmla="*/ 105673 h 6857947"/>
              <a:gd name="connsiteX3456" fmla="*/ 2635124 w 12190384"/>
              <a:gd name="connsiteY3456" fmla="*/ 107349 h 6857947"/>
              <a:gd name="connsiteX3457" fmla="*/ 2637791 w 12190384"/>
              <a:gd name="connsiteY3457" fmla="*/ 121827 h 6857947"/>
              <a:gd name="connsiteX3458" fmla="*/ 2644116 w 12190384"/>
              <a:gd name="connsiteY3458" fmla="*/ 105673 h 6857947"/>
              <a:gd name="connsiteX3459" fmla="*/ 2436644 w 12190384"/>
              <a:gd name="connsiteY3459" fmla="*/ 99319 h 6857947"/>
              <a:gd name="connsiteX3460" fmla="*/ 2427805 w 12190384"/>
              <a:gd name="connsiteY3460" fmla="*/ 102291 h 6857947"/>
              <a:gd name="connsiteX3461" fmla="*/ 2435654 w 12190384"/>
              <a:gd name="connsiteY3461" fmla="*/ 144429 h 6857947"/>
              <a:gd name="connsiteX3462" fmla="*/ 2453256 w 12190384"/>
              <a:gd name="connsiteY3462" fmla="*/ 139781 h 6857947"/>
              <a:gd name="connsiteX3463" fmla="*/ 2436644 w 12190384"/>
              <a:gd name="connsiteY3463" fmla="*/ 99319 h 6857947"/>
              <a:gd name="connsiteX3464" fmla="*/ 3827254 w 12190384"/>
              <a:gd name="connsiteY3464" fmla="*/ 94167 h 6857947"/>
              <a:gd name="connsiteX3465" fmla="*/ 3835105 w 12190384"/>
              <a:gd name="connsiteY3465" fmla="*/ 105216 h 6857947"/>
              <a:gd name="connsiteX3466" fmla="*/ 3850651 w 12190384"/>
              <a:gd name="connsiteY3466" fmla="*/ 146364 h 6857947"/>
              <a:gd name="connsiteX3467" fmla="*/ 3848517 w 12190384"/>
              <a:gd name="connsiteY3467" fmla="*/ 151622 h 6857947"/>
              <a:gd name="connsiteX3468" fmla="*/ 3819328 w 12190384"/>
              <a:gd name="connsiteY3468" fmla="*/ 157261 h 6857947"/>
              <a:gd name="connsiteX3469" fmla="*/ 3827254 w 12190384"/>
              <a:gd name="connsiteY3469" fmla="*/ 94167 h 6857947"/>
              <a:gd name="connsiteX3470" fmla="*/ 3980578 w 12190384"/>
              <a:gd name="connsiteY3470" fmla="*/ 92948 h 6857947"/>
              <a:gd name="connsiteX3471" fmla="*/ 3965034 w 12190384"/>
              <a:gd name="connsiteY3471" fmla="*/ 133944 h 6857947"/>
              <a:gd name="connsiteX3472" fmla="*/ 3956422 w 12190384"/>
              <a:gd name="connsiteY3472" fmla="*/ 106435 h 6857947"/>
              <a:gd name="connsiteX3473" fmla="*/ 3980578 w 12190384"/>
              <a:gd name="connsiteY3473" fmla="*/ 92948 h 6857947"/>
              <a:gd name="connsiteX3474" fmla="*/ 2419804 w 12190384"/>
              <a:gd name="connsiteY3474" fmla="*/ 88803 h 6857947"/>
              <a:gd name="connsiteX3475" fmla="*/ 2417747 w 12190384"/>
              <a:gd name="connsiteY3475" fmla="*/ 93908 h 6857947"/>
              <a:gd name="connsiteX3476" fmla="*/ 2427577 w 12190384"/>
              <a:gd name="connsiteY3476" fmla="*/ 100995 h 6857947"/>
              <a:gd name="connsiteX3477" fmla="*/ 2427577 w 12190384"/>
              <a:gd name="connsiteY3477" fmla="*/ 101075 h 6857947"/>
              <a:gd name="connsiteX3478" fmla="*/ 2427576 w 12190384"/>
              <a:gd name="connsiteY3478" fmla="*/ 101071 h 6857947"/>
              <a:gd name="connsiteX3479" fmla="*/ 2427044 w 12190384"/>
              <a:gd name="connsiteY3479" fmla="*/ 102519 h 6857947"/>
              <a:gd name="connsiteX3480" fmla="*/ 2427805 w 12190384"/>
              <a:gd name="connsiteY3480" fmla="*/ 102214 h 6857947"/>
              <a:gd name="connsiteX3481" fmla="*/ 2427587 w 12190384"/>
              <a:gd name="connsiteY3481" fmla="*/ 101123 h 6857947"/>
              <a:gd name="connsiteX3482" fmla="*/ 2428263 w 12190384"/>
              <a:gd name="connsiteY3482" fmla="*/ 99471 h 6857947"/>
              <a:gd name="connsiteX3483" fmla="*/ 2419804 w 12190384"/>
              <a:gd name="connsiteY3483" fmla="*/ 88803 h 6857947"/>
              <a:gd name="connsiteX3484" fmla="*/ 3184381 w 12190384"/>
              <a:gd name="connsiteY3484" fmla="*/ 85348 h 6857947"/>
              <a:gd name="connsiteX3485" fmla="*/ 3175316 w 12190384"/>
              <a:gd name="connsiteY3485" fmla="*/ 87036 h 6857947"/>
              <a:gd name="connsiteX3486" fmla="*/ 3176208 w 12190384"/>
              <a:gd name="connsiteY3486" fmla="*/ 91830 h 6857947"/>
              <a:gd name="connsiteX3487" fmla="*/ 3185273 w 12190384"/>
              <a:gd name="connsiteY3487" fmla="*/ 90143 h 6857947"/>
              <a:gd name="connsiteX3488" fmla="*/ 3184381 w 12190384"/>
              <a:gd name="connsiteY3488" fmla="*/ 85348 h 6857947"/>
              <a:gd name="connsiteX3489" fmla="*/ 3707283 w 12190384"/>
              <a:gd name="connsiteY3489" fmla="*/ 73450 h 6857947"/>
              <a:gd name="connsiteX3490" fmla="*/ 3714492 w 12190384"/>
              <a:gd name="connsiteY3490" fmla="*/ 112150 h 6857947"/>
              <a:gd name="connsiteX3491" fmla="*/ 3687368 w 12190384"/>
              <a:gd name="connsiteY3491" fmla="*/ 154365 h 6857947"/>
              <a:gd name="connsiteX3492" fmla="*/ 3745271 w 12190384"/>
              <a:gd name="connsiteY3492" fmla="*/ 126171 h 6857947"/>
              <a:gd name="connsiteX3493" fmla="*/ 3737423 w 12190384"/>
              <a:gd name="connsiteY3493" fmla="*/ 83956 h 6857947"/>
              <a:gd name="connsiteX3494" fmla="*/ 3755555 w 12190384"/>
              <a:gd name="connsiteY3494" fmla="*/ 80604 h 6857947"/>
              <a:gd name="connsiteX3495" fmla="*/ 3763327 w 12190384"/>
              <a:gd name="connsiteY3495" fmla="*/ 122666 h 6857947"/>
              <a:gd name="connsiteX3496" fmla="*/ 3763937 w 12190384"/>
              <a:gd name="connsiteY3496" fmla="*/ 121218 h 6857947"/>
              <a:gd name="connsiteX3497" fmla="*/ 3773230 w 12190384"/>
              <a:gd name="connsiteY3497" fmla="*/ 129981 h 6857947"/>
              <a:gd name="connsiteX3498" fmla="*/ 3771251 w 12190384"/>
              <a:gd name="connsiteY3498" fmla="*/ 135087 h 6857947"/>
              <a:gd name="connsiteX3499" fmla="*/ 3762717 w 12190384"/>
              <a:gd name="connsiteY3499" fmla="*/ 124419 h 6857947"/>
              <a:gd name="connsiteX3500" fmla="*/ 3763327 w 12190384"/>
              <a:gd name="connsiteY3500" fmla="*/ 122971 h 6857947"/>
              <a:gd name="connsiteX3501" fmla="*/ 3745271 w 12190384"/>
              <a:gd name="connsiteY3501" fmla="*/ 126324 h 6857947"/>
              <a:gd name="connsiteX3502" fmla="*/ 3730033 w 12190384"/>
              <a:gd name="connsiteY3502" fmla="*/ 203438 h 6857947"/>
              <a:gd name="connsiteX3503" fmla="*/ 3744127 w 12190384"/>
              <a:gd name="connsiteY3503" fmla="*/ 226298 h 6857947"/>
              <a:gd name="connsiteX3504" fmla="*/ 3728357 w 12190384"/>
              <a:gd name="connsiteY3504" fmla="*/ 239784 h 6857947"/>
              <a:gd name="connsiteX3505" fmla="*/ 3745271 w 12190384"/>
              <a:gd name="connsiteY3505" fmla="*/ 259596 h 6857947"/>
              <a:gd name="connsiteX3506" fmla="*/ 3793038 w 12190384"/>
              <a:gd name="connsiteY3506" fmla="*/ 250682 h 6857947"/>
              <a:gd name="connsiteX3507" fmla="*/ 3779554 w 12190384"/>
              <a:gd name="connsiteY3507" fmla="*/ 209991 h 6857947"/>
              <a:gd name="connsiteX3508" fmla="*/ 3778944 w 12190384"/>
              <a:gd name="connsiteY3508" fmla="*/ 211515 h 6857947"/>
              <a:gd name="connsiteX3509" fmla="*/ 3769651 w 12190384"/>
              <a:gd name="connsiteY3509" fmla="*/ 202828 h 6857947"/>
              <a:gd name="connsiteX3510" fmla="*/ 3771630 w 12190384"/>
              <a:gd name="connsiteY3510" fmla="*/ 197723 h 6857947"/>
              <a:gd name="connsiteX3511" fmla="*/ 3780163 w 12190384"/>
              <a:gd name="connsiteY3511" fmla="*/ 208391 h 6857947"/>
              <a:gd name="connsiteX3512" fmla="*/ 3779630 w 12190384"/>
              <a:gd name="connsiteY3512" fmla="*/ 209762 h 6857947"/>
              <a:gd name="connsiteX3513" fmla="*/ 3800886 w 12190384"/>
              <a:gd name="connsiteY3513" fmla="*/ 196123 h 6857947"/>
              <a:gd name="connsiteX3514" fmla="*/ 3778030 w 12190384"/>
              <a:gd name="connsiteY3514" fmla="*/ 286038 h 6857947"/>
              <a:gd name="connsiteX3515" fmla="*/ 3778030 w 12190384"/>
              <a:gd name="connsiteY3515" fmla="*/ 308669 h 6857947"/>
              <a:gd name="connsiteX3516" fmla="*/ 3769345 w 12190384"/>
              <a:gd name="connsiteY3516" fmla="*/ 331758 h 6857947"/>
              <a:gd name="connsiteX3517" fmla="*/ 3738261 w 12190384"/>
              <a:gd name="connsiteY3517" fmla="*/ 337549 h 6857947"/>
              <a:gd name="connsiteX3518" fmla="*/ 3731403 w 12190384"/>
              <a:gd name="connsiteY3518" fmla="*/ 279408 h 6857947"/>
              <a:gd name="connsiteX3519" fmla="*/ 3714110 w 12190384"/>
              <a:gd name="connsiteY3519" fmla="*/ 259292 h 6857947"/>
              <a:gd name="connsiteX3520" fmla="*/ 3719976 w 12190384"/>
              <a:gd name="connsiteY3520" fmla="*/ 241385 h 6857947"/>
              <a:gd name="connsiteX3521" fmla="*/ 3701234 w 12190384"/>
              <a:gd name="connsiteY3521" fmla="*/ 234679 h 6857947"/>
              <a:gd name="connsiteX3522" fmla="*/ 3708778 w 12190384"/>
              <a:gd name="connsiteY3522" fmla="*/ 173263 h 6857947"/>
              <a:gd name="connsiteX3523" fmla="*/ 3676398 w 12190384"/>
              <a:gd name="connsiteY3523" fmla="*/ 201609 h 6857947"/>
              <a:gd name="connsiteX3524" fmla="*/ 3667713 w 12190384"/>
              <a:gd name="connsiteY3524" fmla="*/ 154822 h 6857947"/>
              <a:gd name="connsiteX3525" fmla="*/ 3677388 w 12190384"/>
              <a:gd name="connsiteY3525" fmla="*/ 79003 h 6857947"/>
              <a:gd name="connsiteX3526" fmla="*/ 3707283 w 12190384"/>
              <a:gd name="connsiteY3526" fmla="*/ 73450 h 6857947"/>
              <a:gd name="connsiteX3527" fmla="*/ 3707322 w 12190384"/>
              <a:gd name="connsiteY3527" fmla="*/ 73164 h 6857947"/>
              <a:gd name="connsiteX3528" fmla="*/ 3707330 w 12190384"/>
              <a:gd name="connsiteY3528" fmla="*/ 73441 h 6857947"/>
              <a:gd name="connsiteX3529" fmla="*/ 3707283 w 12190384"/>
              <a:gd name="connsiteY3529" fmla="*/ 73450 h 6857947"/>
              <a:gd name="connsiteX3530" fmla="*/ 3707254 w 12190384"/>
              <a:gd name="connsiteY3530" fmla="*/ 73288 h 6857947"/>
              <a:gd name="connsiteX3531" fmla="*/ 3707322 w 12190384"/>
              <a:gd name="connsiteY3531" fmla="*/ 73164 h 6857947"/>
              <a:gd name="connsiteX3532" fmla="*/ 2449753 w 12190384"/>
              <a:gd name="connsiteY3532" fmla="*/ 70135 h 6857947"/>
              <a:gd name="connsiteX3533" fmla="*/ 2451048 w 12190384"/>
              <a:gd name="connsiteY3533" fmla="*/ 80803 h 6857947"/>
              <a:gd name="connsiteX3534" fmla="*/ 2452039 w 12190384"/>
              <a:gd name="connsiteY3534" fmla="*/ 81336 h 6857947"/>
              <a:gd name="connsiteX3535" fmla="*/ 2452115 w 12190384"/>
              <a:gd name="connsiteY3535" fmla="*/ 81108 h 6857947"/>
              <a:gd name="connsiteX3536" fmla="*/ 2449753 w 12190384"/>
              <a:gd name="connsiteY3536" fmla="*/ 70135 h 6857947"/>
              <a:gd name="connsiteX3537" fmla="*/ 2431159 w 12190384"/>
              <a:gd name="connsiteY3537" fmla="*/ 70058 h 6857947"/>
              <a:gd name="connsiteX3538" fmla="*/ 2436569 w 12190384"/>
              <a:gd name="connsiteY3538" fmla="*/ 99244 h 6857947"/>
              <a:gd name="connsiteX3539" fmla="*/ 2451047 w 12190384"/>
              <a:gd name="connsiteY3539" fmla="*/ 80802 h 6857947"/>
              <a:gd name="connsiteX3540" fmla="*/ 2431159 w 12190384"/>
              <a:gd name="connsiteY3540" fmla="*/ 70058 h 6857947"/>
              <a:gd name="connsiteX3541" fmla="*/ 2697197 w 12190384"/>
              <a:gd name="connsiteY3541" fmla="*/ 67251 h 6857947"/>
              <a:gd name="connsiteX3542" fmla="*/ 2695212 w 12190384"/>
              <a:gd name="connsiteY3542" fmla="*/ 72356 h 6857947"/>
              <a:gd name="connsiteX3543" fmla="*/ 2705575 w 12190384"/>
              <a:gd name="connsiteY3543" fmla="*/ 77767 h 6857947"/>
              <a:gd name="connsiteX3544" fmla="*/ 2704281 w 12190384"/>
              <a:gd name="connsiteY3544" fmla="*/ 80891 h 6857947"/>
              <a:gd name="connsiteX3545" fmla="*/ 2712814 w 12190384"/>
              <a:gd name="connsiteY3545" fmla="*/ 91559 h 6857947"/>
              <a:gd name="connsiteX3546" fmla="*/ 2714872 w 12190384"/>
              <a:gd name="connsiteY3546" fmla="*/ 86453 h 6857947"/>
              <a:gd name="connsiteX3547" fmla="*/ 2704509 w 12190384"/>
              <a:gd name="connsiteY3547" fmla="*/ 81043 h 6857947"/>
              <a:gd name="connsiteX3548" fmla="*/ 2705728 w 12190384"/>
              <a:gd name="connsiteY3548" fmla="*/ 77919 h 6857947"/>
              <a:gd name="connsiteX3549" fmla="*/ 2697197 w 12190384"/>
              <a:gd name="connsiteY3549" fmla="*/ 67251 h 6857947"/>
              <a:gd name="connsiteX3550" fmla="*/ 2466669 w 12190384"/>
              <a:gd name="connsiteY3550" fmla="*/ 64573 h 6857947"/>
              <a:gd name="connsiteX3551" fmla="*/ 2452191 w 12190384"/>
              <a:gd name="connsiteY3551" fmla="*/ 81108 h 6857947"/>
              <a:gd name="connsiteX3552" fmla="*/ 2452496 w 12190384"/>
              <a:gd name="connsiteY3552" fmla="*/ 82556 h 6857947"/>
              <a:gd name="connsiteX3553" fmla="*/ 2469184 w 12190384"/>
              <a:gd name="connsiteY3553" fmla="*/ 73793 h 6857947"/>
              <a:gd name="connsiteX3554" fmla="*/ 2466669 w 12190384"/>
              <a:gd name="connsiteY3554" fmla="*/ 64573 h 6857947"/>
              <a:gd name="connsiteX3555" fmla="*/ 2601694 w 12190384"/>
              <a:gd name="connsiteY3555" fmla="*/ 62419 h 6857947"/>
              <a:gd name="connsiteX3556" fmla="*/ 2595204 w 12190384"/>
              <a:gd name="connsiteY3556" fmla="*/ 66698 h 6857947"/>
              <a:gd name="connsiteX3557" fmla="*/ 2592688 w 12190384"/>
              <a:gd name="connsiteY3557" fmla="*/ 86586 h 6857947"/>
              <a:gd name="connsiteX3558" fmla="*/ 2610062 w 12190384"/>
              <a:gd name="connsiteY3558" fmla="*/ 78814 h 6857947"/>
              <a:gd name="connsiteX3559" fmla="*/ 2601694 w 12190384"/>
              <a:gd name="connsiteY3559" fmla="*/ 62419 h 6857947"/>
              <a:gd name="connsiteX3560" fmla="*/ 2582860 w 12190384"/>
              <a:gd name="connsiteY3560" fmla="*/ 58470 h 6857947"/>
              <a:gd name="connsiteX3561" fmla="*/ 2580879 w 12190384"/>
              <a:gd name="connsiteY3561" fmla="*/ 63575 h 6857947"/>
              <a:gd name="connsiteX3562" fmla="*/ 2586289 w 12190384"/>
              <a:gd name="connsiteY3562" fmla="*/ 62737 h 6857947"/>
              <a:gd name="connsiteX3563" fmla="*/ 2582860 w 12190384"/>
              <a:gd name="connsiteY3563" fmla="*/ 58470 h 6857947"/>
              <a:gd name="connsiteX3564" fmla="*/ 3373229 w 12190384"/>
              <a:gd name="connsiteY3564" fmla="*/ 50709 h 6857947"/>
              <a:gd name="connsiteX3565" fmla="*/ 3366980 w 12190384"/>
              <a:gd name="connsiteY3565" fmla="*/ 51623 h 6857947"/>
              <a:gd name="connsiteX3566" fmla="*/ 3371095 w 12190384"/>
              <a:gd name="connsiteY3566" fmla="*/ 96123 h 6857947"/>
              <a:gd name="connsiteX3567" fmla="*/ 3337797 w 12190384"/>
              <a:gd name="connsiteY3567" fmla="*/ 78445 h 6857947"/>
              <a:gd name="connsiteX3568" fmla="*/ 3330253 w 12190384"/>
              <a:gd name="connsiteY3568" fmla="*/ 116621 h 6857947"/>
              <a:gd name="connsiteX3569" fmla="*/ 3349683 w 12190384"/>
              <a:gd name="connsiteY3569" fmla="*/ 161884 h 6857947"/>
              <a:gd name="connsiteX3570" fmla="*/ 3330405 w 12190384"/>
              <a:gd name="connsiteY3570" fmla="*/ 199984 h 6857947"/>
              <a:gd name="connsiteX3571" fmla="*/ 3316992 w 12190384"/>
              <a:gd name="connsiteY3571" fmla="*/ 187716 h 6857947"/>
              <a:gd name="connsiteX3572" fmla="*/ 3348769 w 12190384"/>
              <a:gd name="connsiteY3572" fmla="*/ 243265 h 6857947"/>
              <a:gd name="connsiteX3573" fmla="*/ 3373687 w 12190384"/>
              <a:gd name="connsiteY3573" fmla="*/ 198688 h 6857947"/>
              <a:gd name="connsiteX3574" fmla="*/ 3381383 w 12190384"/>
              <a:gd name="connsiteY3574" fmla="*/ 104505 h 6857947"/>
              <a:gd name="connsiteX3575" fmla="*/ 3420170 w 12190384"/>
              <a:gd name="connsiteY3575" fmla="*/ 113802 h 6857947"/>
              <a:gd name="connsiteX3576" fmla="*/ 3373229 w 12190384"/>
              <a:gd name="connsiteY3576" fmla="*/ 50709 h 6857947"/>
              <a:gd name="connsiteX3577" fmla="*/ 2545753 w 12190384"/>
              <a:gd name="connsiteY3577" fmla="*/ 50546 h 6857947"/>
              <a:gd name="connsiteX3578" fmla="*/ 2534933 w 12190384"/>
              <a:gd name="connsiteY3578" fmla="*/ 68910 h 6857947"/>
              <a:gd name="connsiteX3579" fmla="*/ 2557564 w 12190384"/>
              <a:gd name="connsiteY3579" fmla="*/ 110211 h 6857947"/>
              <a:gd name="connsiteX3580" fmla="*/ 2556345 w 12190384"/>
              <a:gd name="connsiteY3580" fmla="*/ 85979 h 6857947"/>
              <a:gd name="connsiteX3581" fmla="*/ 2562060 w 12190384"/>
              <a:gd name="connsiteY3581" fmla="*/ 68301 h 6857947"/>
              <a:gd name="connsiteX3582" fmla="*/ 2545753 w 12190384"/>
              <a:gd name="connsiteY3582" fmla="*/ 50546 h 6857947"/>
              <a:gd name="connsiteX3583" fmla="*/ 3222333 w 12190384"/>
              <a:gd name="connsiteY3583" fmla="*/ 45708 h 6857947"/>
              <a:gd name="connsiteX3584" fmla="*/ 3214712 w 12190384"/>
              <a:gd name="connsiteY3584" fmla="*/ 48604 h 6857947"/>
              <a:gd name="connsiteX3585" fmla="*/ 3222637 w 12190384"/>
              <a:gd name="connsiteY3585" fmla="*/ 71692 h 6857947"/>
              <a:gd name="connsiteX3586" fmla="*/ 3226829 w 12190384"/>
              <a:gd name="connsiteY3586" fmla="*/ 69711 h 6857947"/>
              <a:gd name="connsiteX3587" fmla="*/ 3222333 w 12190384"/>
              <a:gd name="connsiteY3587" fmla="*/ 45708 h 6857947"/>
              <a:gd name="connsiteX3588" fmla="*/ 2490043 w 12190384"/>
              <a:gd name="connsiteY3588" fmla="*/ 31455 h 6857947"/>
              <a:gd name="connsiteX3589" fmla="*/ 2497053 w 12190384"/>
              <a:gd name="connsiteY3589" fmla="*/ 57439 h 6857947"/>
              <a:gd name="connsiteX3590" fmla="*/ 2502997 w 12190384"/>
              <a:gd name="connsiteY3590" fmla="*/ 55458 h 6857947"/>
              <a:gd name="connsiteX3591" fmla="*/ 2490043 w 12190384"/>
              <a:gd name="connsiteY3591" fmla="*/ 31455 h 6857947"/>
              <a:gd name="connsiteX3592" fmla="*/ 3133416 w 12190384"/>
              <a:gd name="connsiteY3592" fmla="*/ 29914 h 6857947"/>
              <a:gd name="connsiteX3593" fmla="*/ 3130418 w 12190384"/>
              <a:gd name="connsiteY3593" fmla="*/ 30470 h 6857947"/>
              <a:gd name="connsiteX3594" fmla="*/ 3133102 w 12190384"/>
              <a:gd name="connsiteY3594" fmla="*/ 44930 h 6857947"/>
              <a:gd name="connsiteX3595" fmla="*/ 3136094 w 12190384"/>
              <a:gd name="connsiteY3595" fmla="*/ 44373 h 6857947"/>
              <a:gd name="connsiteX3596" fmla="*/ 3133416 w 12190384"/>
              <a:gd name="connsiteY3596" fmla="*/ 29914 h 6857947"/>
              <a:gd name="connsiteX3597" fmla="*/ 2600311 w 12190384"/>
              <a:gd name="connsiteY3597" fmla="*/ 26161 h 6857947"/>
              <a:gd name="connsiteX3598" fmla="*/ 2586366 w 12190384"/>
              <a:gd name="connsiteY3598" fmla="*/ 62661 h 6857947"/>
              <a:gd name="connsiteX3599" fmla="*/ 2591471 w 12190384"/>
              <a:gd name="connsiteY3599" fmla="*/ 69062 h 6857947"/>
              <a:gd name="connsiteX3600" fmla="*/ 2590176 w 12190384"/>
              <a:gd name="connsiteY3600" fmla="*/ 72262 h 6857947"/>
              <a:gd name="connsiteX3601" fmla="*/ 2595205 w 12190384"/>
              <a:gd name="connsiteY3601" fmla="*/ 66623 h 6857947"/>
              <a:gd name="connsiteX3602" fmla="*/ 2600311 w 12190384"/>
              <a:gd name="connsiteY3602" fmla="*/ 26161 h 6857947"/>
              <a:gd name="connsiteX3603" fmla="*/ 3649275 w 12190384"/>
              <a:gd name="connsiteY3603" fmla="*/ 23682 h 6857947"/>
              <a:gd name="connsiteX3604" fmla="*/ 3666721 w 12190384"/>
              <a:gd name="connsiteY3604" fmla="*/ 62773 h 6857947"/>
              <a:gd name="connsiteX3605" fmla="*/ 3643257 w 12190384"/>
              <a:gd name="connsiteY3605" fmla="*/ 71002 h 6857947"/>
              <a:gd name="connsiteX3606" fmla="*/ 3635333 w 12190384"/>
              <a:gd name="connsiteY3606" fmla="*/ 28179 h 6857947"/>
              <a:gd name="connsiteX3607" fmla="*/ 3649275 w 12190384"/>
              <a:gd name="connsiteY3607" fmla="*/ 23682 h 6857947"/>
              <a:gd name="connsiteX3608" fmla="*/ 2458209 w 12190384"/>
              <a:gd name="connsiteY3608" fmla="*/ 22814 h 6857947"/>
              <a:gd name="connsiteX3609" fmla="*/ 2443198 w 12190384"/>
              <a:gd name="connsiteY3609" fmla="*/ 25633 h 6857947"/>
              <a:gd name="connsiteX3610" fmla="*/ 2446398 w 12190384"/>
              <a:gd name="connsiteY3610" fmla="*/ 38054 h 6857947"/>
              <a:gd name="connsiteX3611" fmla="*/ 2460191 w 12190384"/>
              <a:gd name="connsiteY3611" fmla="*/ 29596 h 6857947"/>
              <a:gd name="connsiteX3612" fmla="*/ 2458209 w 12190384"/>
              <a:gd name="connsiteY3612" fmla="*/ 22814 h 6857947"/>
              <a:gd name="connsiteX3613" fmla="*/ 2480063 w 12190384"/>
              <a:gd name="connsiteY3613" fmla="*/ 8977 h 6857947"/>
              <a:gd name="connsiteX3614" fmla="*/ 2464900 w 12190384"/>
              <a:gd name="connsiteY3614" fmla="*/ 23303 h 6857947"/>
              <a:gd name="connsiteX3615" fmla="*/ 2490045 w 12190384"/>
              <a:gd name="connsiteY3615" fmla="*/ 31532 h 6857947"/>
              <a:gd name="connsiteX3616" fmla="*/ 2485702 w 12190384"/>
              <a:gd name="connsiteY3616" fmla="*/ 15454 h 6857947"/>
              <a:gd name="connsiteX3617" fmla="*/ 2493931 w 12190384"/>
              <a:gd name="connsiteY3617" fmla="*/ 13473 h 6857947"/>
              <a:gd name="connsiteX3618" fmla="*/ 2480063 w 12190384"/>
              <a:gd name="connsiteY3618" fmla="*/ 8977 h 6857947"/>
              <a:gd name="connsiteX3619" fmla="*/ 2550928 w 12190384"/>
              <a:gd name="connsiteY3619" fmla="*/ 8075 h 6857947"/>
              <a:gd name="connsiteX3620" fmla="*/ 2541863 w 12190384"/>
              <a:gd name="connsiteY3620" fmla="*/ 9756 h 6857947"/>
              <a:gd name="connsiteX3621" fmla="*/ 2542752 w 12190384"/>
              <a:gd name="connsiteY3621" fmla="*/ 14551 h 6857947"/>
              <a:gd name="connsiteX3622" fmla="*/ 2551817 w 12190384"/>
              <a:gd name="connsiteY3622" fmla="*/ 12870 h 6857947"/>
              <a:gd name="connsiteX3623" fmla="*/ 2550928 w 12190384"/>
              <a:gd name="connsiteY3623" fmla="*/ 8075 h 6857947"/>
              <a:gd name="connsiteX3624" fmla="*/ 3366657 w 12190384"/>
              <a:gd name="connsiteY3624" fmla="*/ 6418 h 6857947"/>
              <a:gd name="connsiteX3625" fmla="*/ 3357592 w 12190384"/>
              <a:gd name="connsiteY3625" fmla="*/ 8106 h 6857947"/>
              <a:gd name="connsiteX3626" fmla="*/ 3358485 w 12190384"/>
              <a:gd name="connsiteY3626" fmla="*/ 12900 h 6857947"/>
              <a:gd name="connsiteX3627" fmla="*/ 3367549 w 12190384"/>
              <a:gd name="connsiteY3627" fmla="*/ 11213 h 6857947"/>
              <a:gd name="connsiteX3628" fmla="*/ 3366657 w 12190384"/>
              <a:gd name="connsiteY3628" fmla="*/ 6418 h 6857947"/>
              <a:gd name="connsiteX3629" fmla="*/ 2606171 w 12190384"/>
              <a:gd name="connsiteY3629" fmla="*/ 6310 h 6857947"/>
              <a:gd name="connsiteX3630" fmla="*/ 2600608 w 12190384"/>
              <a:gd name="connsiteY3630" fmla="*/ 17740 h 6857947"/>
              <a:gd name="connsiteX3631" fmla="*/ 2604342 w 12190384"/>
              <a:gd name="connsiteY3631" fmla="*/ 21779 h 6857947"/>
              <a:gd name="connsiteX3632" fmla="*/ 2607314 w 12190384"/>
              <a:gd name="connsiteY3632" fmla="*/ 7606 h 6857947"/>
              <a:gd name="connsiteX3633" fmla="*/ 2608455 w 12190384"/>
              <a:gd name="connsiteY3633" fmla="*/ 8747 h 6857947"/>
              <a:gd name="connsiteX3634" fmla="*/ 2607541 w 12190384"/>
              <a:gd name="connsiteY3634" fmla="*/ 6766 h 6857947"/>
              <a:gd name="connsiteX3635" fmla="*/ 2607259 w 12190384"/>
              <a:gd name="connsiteY3635" fmla="*/ 7471 h 6857947"/>
              <a:gd name="connsiteX3636" fmla="*/ 2606171 w 12190384"/>
              <a:gd name="connsiteY3636" fmla="*/ 6310 h 6857947"/>
              <a:gd name="connsiteX3637" fmla="*/ 2643429 w 12190384"/>
              <a:gd name="connsiteY3637" fmla="*/ 60 h 6857947"/>
              <a:gd name="connsiteX3638" fmla="*/ 2640381 w 12190384"/>
              <a:gd name="connsiteY3638" fmla="*/ 26501 h 6857947"/>
              <a:gd name="connsiteX3639" fmla="*/ 2651430 w 12190384"/>
              <a:gd name="connsiteY3639" fmla="*/ 38465 h 6857947"/>
              <a:gd name="connsiteX3640" fmla="*/ 2628494 w 12190384"/>
              <a:gd name="connsiteY3640" fmla="*/ 71763 h 6857947"/>
              <a:gd name="connsiteX3641" fmla="*/ 2632456 w 12190384"/>
              <a:gd name="connsiteY3641" fmla="*/ 92947 h 6857947"/>
              <a:gd name="connsiteX3642" fmla="*/ 2625827 w 12190384"/>
              <a:gd name="connsiteY3642" fmla="*/ 99119 h 6857947"/>
              <a:gd name="connsiteX3643" fmla="*/ 2635123 w 12190384"/>
              <a:gd name="connsiteY3643" fmla="*/ 107425 h 6857947"/>
              <a:gd name="connsiteX3644" fmla="*/ 2632456 w 12190384"/>
              <a:gd name="connsiteY3644" fmla="*/ 92947 h 6857947"/>
              <a:gd name="connsiteX3645" fmla="*/ 2644191 w 12190384"/>
              <a:gd name="connsiteY3645" fmla="*/ 105748 h 6857947"/>
              <a:gd name="connsiteX3646" fmla="*/ 2672538 w 12190384"/>
              <a:gd name="connsiteY3646" fmla="*/ 100491 h 6857947"/>
              <a:gd name="connsiteX3647" fmla="*/ 2698073 w 12190384"/>
              <a:gd name="connsiteY3647" fmla="*/ 60 h 6857947"/>
              <a:gd name="connsiteX3648" fmla="*/ 2643429 w 12190384"/>
              <a:gd name="connsiteY3648" fmla="*/ 60 h 6857947"/>
              <a:gd name="connsiteX3649" fmla="*/ 3933946 w 12190384"/>
              <a:gd name="connsiteY3649" fmla="*/ 0 h 6857947"/>
              <a:gd name="connsiteX3650" fmla="*/ 3946366 w 12190384"/>
              <a:gd name="connsiteY3650" fmla="*/ 0 h 6857947"/>
              <a:gd name="connsiteX3651" fmla="*/ 3948573 w 12190384"/>
              <a:gd name="connsiteY3651" fmla="*/ 72069 h 6857947"/>
              <a:gd name="connsiteX3652" fmla="*/ 3934636 w 12190384"/>
              <a:gd name="connsiteY3652" fmla="*/ 74660 h 6857947"/>
              <a:gd name="connsiteX3653" fmla="*/ 3928461 w 12190384"/>
              <a:gd name="connsiteY3653" fmla="*/ 34779 h 6857947"/>
              <a:gd name="connsiteX3654" fmla="*/ 3933946 w 12190384"/>
              <a:gd name="connsiteY3654" fmla="*/ 0 h 6857947"/>
              <a:gd name="connsiteX3655" fmla="*/ 3868701 w 12190384"/>
              <a:gd name="connsiteY3655" fmla="*/ 0 h 6857947"/>
              <a:gd name="connsiteX3656" fmla="*/ 3871917 w 12190384"/>
              <a:gd name="connsiteY3656" fmla="*/ 0 h 6857947"/>
              <a:gd name="connsiteX3657" fmla="*/ 3876182 w 12190384"/>
              <a:gd name="connsiteY3657" fmla="*/ 23149 h 6857947"/>
              <a:gd name="connsiteX3658" fmla="*/ 3840973 w 12190384"/>
              <a:gd name="connsiteY3658" fmla="*/ 34656 h 6857947"/>
              <a:gd name="connsiteX3659" fmla="*/ 3857415 w 12190384"/>
              <a:gd name="connsiteY3659" fmla="*/ 14120 h 6857947"/>
              <a:gd name="connsiteX3660" fmla="*/ 3868701 w 12190384"/>
              <a:gd name="connsiteY3660" fmla="*/ 0 h 6857947"/>
              <a:gd name="connsiteX3661" fmla="*/ 3616845 w 12190384"/>
              <a:gd name="connsiteY3661" fmla="*/ 0 h 6857947"/>
              <a:gd name="connsiteX3662" fmla="*/ 3727293 w 12190384"/>
              <a:gd name="connsiteY3662" fmla="*/ 0 h 6857947"/>
              <a:gd name="connsiteX3663" fmla="*/ 3735593 w 12190384"/>
              <a:gd name="connsiteY3663" fmla="*/ 22920 h 6857947"/>
              <a:gd name="connsiteX3664" fmla="*/ 3772315 w 12190384"/>
              <a:gd name="connsiteY3664" fmla="*/ 16062 h 6857947"/>
              <a:gd name="connsiteX3665" fmla="*/ 3762879 w 12190384"/>
              <a:gd name="connsiteY3665" fmla="*/ 0 h 6857947"/>
              <a:gd name="connsiteX3666" fmla="*/ 3801722 w 12190384"/>
              <a:gd name="connsiteY3666" fmla="*/ 0 h 6857947"/>
              <a:gd name="connsiteX3667" fmla="*/ 3798735 w 12190384"/>
              <a:gd name="connsiteY3667" fmla="*/ 20854 h 6857947"/>
              <a:gd name="connsiteX3668" fmla="*/ 3784202 w 12190384"/>
              <a:gd name="connsiteY3668" fmla="*/ 30465 h 6857947"/>
              <a:gd name="connsiteX3669" fmla="*/ 3782372 w 12190384"/>
              <a:gd name="connsiteY3669" fmla="*/ 128610 h 6857947"/>
              <a:gd name="connsiteX3670" fmla="*/ 3784658 w 12190384"/>
              <a:gd name="connsiteY3670" fmla="*/ 99882 h 6857947"/>
              <a:gd name="connsiteX3671" fmla="*/ 3775821 w 12190384"/>
              <a:gd name="connsiteY3671" fmla="*/ 61020 h 6857947"/>
              <a:gd name="connsiteX3672" fmla="*/ 3771783 w 12190384"/>
              <a:gd name="connsiteY3672" fmla="*/ 29093 h 6857947"/>
              <a:gd name="connsiteX3673" fmla="*/ 3741461 w 12190384"/>
              <a:gd name="connsiteY3673" fmla="*/ 55305 h 6857947"/>
              <a:gd name="connsiteX3674" fmla="*/ 3735441 w 12190384"/>
              <a:gd name="connsiteY3674" fmla="*/ 23073 h 6857947"/>
              <a:gd name="connsiteX3675" fmla="*/ 3707322 w 12190384"/>
              <a:gd name="connsiteY3675" fmla="*/ 73164 h 6857947"/>
              <a:gd name="connsiteX3676" fmla="*/ 3706634 w 12190384"/>
              <a:gd name="connsiteY3676" fmla="*/ 43409 h 6857947"/>
              <a:gd name="connsiteX3677" fmla="*/ 3714796 w 12190384"/>
              <a:gd name="connsiteY3677" fmla="*/ 19721 h 6857947"/>
              <a:gd name="connsiteX3678" fmla="*/ 3703596 w 12190384"/>
              <a:gd name="connsiteY3678" fmla="*/ 2423 h 6857947"/>
              <a:gd name="connsiteX3679" fmla="*/ 3704206 w 12190384"/>
              <a:gd name="connsiteY3679" fmla="*/ 290 h 6857947"/>
              <a:gd name="connsiteX3680" fmla="*/ 3673806 w 12190384"/>
              <a:gd name="connsiteY3680" fmla="*/ 290 h 6857947"/>
              <a:gd name="connsiteX3681" fmla="*/ 3671065 w 12190384"/>
              <a:gd name="connsiteY3681" fmla="*/ 36561 h 6857947"/>
              <a:gd name="connsiteX3682" fmla="*/ 3651257 w 12190384"/>
              <a:gd name="connsiteY3682" fmla="*/ 23911 h 6857947"/>
              <a:gd name="connsiteX3683" fmla="*/ 3651789 w 12190384"/>
              <a:gd name="connsiteY3683" fmla="*/ 290 h 6857947"/>
              <a:gd name="connsiteX3684" fmla="*/ 3618723 w 12190384"/>
              <a:gd name="connsiteY3684" fmla="*/ 290 h 6857947"/>
              <a:gd name="connsiteX3685" fmla="*/ 3623447 w 12190384"/>
              <a:gd name="connsiteY3685" fmla="*/ 25588 h 6857947"/>
              <a:gd name="connsiteX3686" fmla="*/ 3600592 w 12190384"/>
              <a:gd name="connsiteY3686" fmla="*/ 35189 h 6857947"/>
              <a:gd name="connsiteX3687" fmla="*/ 3600212 w 12190384"/>
              <a:gd name="connsiteY3687" fmla="*/ 89214 h 6857947"/>
              <a:gd name="connsiteX3688" fmla="*/ 3610192 w 12190384"/>
              <a:gd name="connsiteY3688" fmla="*/ 106359 h 6857947"/>
              <a:gd name="connsiteX3689" fmla="*/ 3610802 w 12190384"/>
              <a:gd name="connsiteY3689" fmla="*/ 104759 h 6857947"/>
              <a:gd name="connsiteX3690" fmla="*/ 3620095 w 12190384"/>
              <a:gd name="connsiteY3690" fmla="*/ 113446 h 6857947"/>
              <a:gd name="connsiteX3691" fmla="*/ 3618116 w 12190384"/>
              <a:gd name="connsiteY3691" fmla="*/ 118551 h 6857947"/>
              <a:gd name="connsiteX3692" fmla="*/ 3609582 w 12190384"/>
              <a:gd name="connsiteY3692" fmla="*/ 107883 h 6857947"/>
              <a:gd name="connsiteX3693" fmla="*/ 3610040 w 12190384"/>
              <a:gd name="connsiteY3693" fmla="*/ 106816 h 6857947"/>
              <a:gd name="connsiteX3694" fmla="*/ 3603640 w 12190384"/>
              <a:gd name="connsiteY3694" fmla="*/ 118246 h 6857947"/>
              <a:gd name="connsiteX3695" fmla="*/ 3619944 w 12190384"/>
              <a:gd name="connsiteY3695" fmla="*/ 164881 h 6857947"/>
              <a:gd name="connsiteX3696" fmla="*/ 3620095 w 12190384"/>
              <a:gd name="connsiteY3696" fmla="*/ 209305 h 6857947"/>
              <a:gd name="connsiteX3697" fmla="*/ 3620705 w 12190384"/>
              <a:gd name="connsiteY3697" fmla="*/ 207858 h 6857947"/>
              <a:gd name="connsiteX3698" fmla="*/ 3629999 w 12190384"/>
              <a:gd name="connsiteY3698" fmla="*/ 216544 h 6857947"/>
              <a:gd name="connsiteX3699" fmla="*/ 3628019 w 12190384"/>
              <a:gd name="connsiteY3699" fmla="*/ 221650 h 6857947"/>
              <a:gd name="connsiteX3700" fmla="*/ 3619486 w 12190384"/>
              <a:gd name="connsiteY3700" fmla="*/ 210982 h 6857947"/>
              <a:gd name="connsiteX3701" fmla="*/ 3620095 w 12190384"/>
              <a:gd name="connsiteY3701" fmla="*/ 209458 h 6857947"/>
              <a:gd name="connsiteX3702" fmla="*/ 3590078 w 12190384"/>
              <a:gd name="connsiteY3702" fmla="*/ 215020 h 6857947"/>
              <a:gd name="connsiteX3703" fmla="*/ 3582382 w 12190384"/>
              <a:gd name="connsiteY3703" fmla="*/ 259215 h 6857947"/>
              <a:gd name="connsiteX3704" fmla="*/ 3622991 w 12190384"/>
              <a:gd name="connsiteY3704" fmla="*/ 232775 h 6857947"/>
              <a:gd name="connsiteX3705" fmla="*/ 3604172 w 12190384"/>
              <a:gd name="connsiteY3705" fmla="*/ 347531 h 6857947"/>
              <a:gd name="connsiteX3706" fmla="*/ 3579488 w 12190384"/>
              <a:gd name="connsiteY3706" fmla="*/ 350274 h 6857947"/>
              <a:gd name="connsiteX3707" fmla="*/ 3578878 w 12190384"/>
              <a:gd name="connsiteY3707" fmla="*/ 326119 h 6857947"/>
              <a:gd name="connsiteX3708" fmla="*/ 3601354 w 12190384"/>
              <a:gd name="connsiteY3708" fmla="*/ 293886 h 6857947"/>
              <a:gd name="connsiteX3709" fmla="*/ 3581850 w 12190384"/>
              <a:gd name="connsiteY3709" fmla="*/ 261501 h 6857947"/>
              <a:gd name="connsiteX3710" fmla="*/ 3562879 w 12190384"/>
              <a:gd name="connsiteY3710" fmla="*/ 265007 h 6857947"/>
              <a:gd name="connsiteX3711" fmla="*/ 3498638 w 12190384"/>
              <a:gd name="connsiteY3711" fmla="*/ 190713 h 6857947"/>
              <a:gd name="connsiteX3712" fmla="*/ 3511289 w 12190384"/>
              <a:gd name="connsiteY3712" fmla="*/ 176692 h 6857947"/>
              <a:gd name="connsiteX3713" fmla="*/ 3477146 w 12190384"/>
              <a:gd name="connsiteY3713" fmla="*/ 140649 h 6857947"/>
              <a:gd name="connsiteX3714" fmla="*/ 3498334 w 12190384"/>
              <a:gd name="connsiteY3714" fmla="*/ 106588 h 6857947"/>
              <a:gd name="connsiteX3715" fmla="*/ 3485454 w 12190384"/>
              <a:gd name="connsiteY3715" fmla="*/ 91272 h 6857947"/>
              <a:gd name="connsiteX3716" fmla="*/ 3526455 w 12190384"/>
              <a:gd name="connsiteY3716" fmla="*/ 104378 h 6857947"/>
              <a:gd name="connsiteX3717" fmla="*/ 3518148 w 12190384"/>
              <a:gd name="connsiteY3717" fmla="*/ 170520 h 6857947"/>
              <a:gd name="connsiteX3718" fmla="*/ 3543833 w 12190384"/>
              <a:gd name="connsiteY3718" fmla="*/ 156423 h 6857947"/>
              <a:gd name="connsiteX3719" fmla="*/ 3546805 w 12190384"/>
              <a:gd name="connsiteY3719" fmla="*/ 118246 h 6857947"/>
              <a:gd name="connsiteX3720" fmla="*/ 3546195 w 12190384"/>
              <a:gd name="connsiteY3720" fmla="*/ 119770 h 6857947"/>
              <a:gd name="connsiteX3721" fmla="*/ 3536897 w 12190384"/>
              <a:gd name="connsiteY3721" fmla="*/ 111007 h 6857947"/>
              <a:gd name="connsiteX3722" fmla="*/ 3538880 w 12190384"/>
              <a:gd name="connsiteY3722" fmla="*/ 105902 h 6857947"/>
              <a:gd name="connsiteX3723" fmla="*/ 3547413 w 12190384"/>
              <a:gd name="connsiteY3723" fmla="*/ 116570 h 6857947"/>
              <a:gd name="connsiteX3724" fmla="*/ 3546881 w 12190384"/>
              <a:gd name="connsiteY3724" fmla="*/ 118018 h 6857947"/>
              <a:gd name="connsiteX3725" fmla="*/ 3547489 w 12190384"/>
              <a:gd name="connsiteY3725" fmla="*/ 79232 h 6857947"/>
              <a:gd name="connsiteX3726" fmla="*/ 3531029 w 12190384"/>
              <a:gd name="connsiteY3726" fmla="*/ 43648 h 6857947"/>
              <a:gd name="connsiteX3727" fmla="*/ 3546146 w 12190384"/>
              <a:gd name="connsiteY3727" fmla="*/ 13189 h 6857947"/>
              <a:gd name="connsiteX3728" fmla="*/ 3557024 w 12190384"/>
              <a:gd name="connsiteY3728" fmla="*/ 20174 h 6857947"/>
              <a:gd name="connsiteX3729" fmla="*/ 3555323 w 12190384"/>
              <a:gd name="connsiteY3729" fmla="*/ 52556 h 6857947"/>
              <a:gd name="connsiteX3730" fmla="*/ 3587550 w 12190384"/>
              <a:gd name="connsiteY3730" fmla="*/ 5465 h 6857947"/>
              <a:gd name="connsiteX3731" fmla="*/ 3616845 w 12190384"/>
              <a:gd name="connsiteY3731" fmla="*/ 0 h 6857947"/>
              <a:gd name="connsiteX3732" fmla="*/ 3540755 w 12190384"/>
              <a:gd name="connsiteY3732" fmla="*/ 0 h 6857947"/>
              <a:gd name="connsiteX3733" fmla="*/ 3543669 w 12190384"/>
              <a:gd name="connsiteY3733" fmla="*/ 0 h 6857947"/>
              <a:gd name="connsiteX3734" fmla="*/ 3546094 w 12190384"/>
              <a:gd name="connsiteY3734" fmla="*/ 13110 h 6857947"/>
              <a:gd name="connsiteX3735" fmla="*/ 3529579 w 12190384"/>
              <a:gd name="connsiteY3735" fmla="*/ 16216 h 6857947"/>
              <a:gd name="connsiteX3736" fmla="*/ 3527217 w 12190384"/>
              <a:gd name="connsiteY3736" fmla="*/ 6767 h 6857947"/>
              <a:gd name="connsiteX3737" fmla="*/ 3540755 w 12190384"/>
              <a:gd name="connsiteY3737" fmla="*/ 0 h 6857947"/>
              <a:gd name="connsiteX3738" fmla="*/ 0 w 12190384"/>
              <a:gd name="connsiteY3738" fmla="*/ 0 h 6857947"/>
              <a:gd name="connsiteX3739" fmla="*/ 2471998 w 12190384"/>
              <a:gd name="connsiteY3739" fmla="*/ 0 h 6857947"/>
              <a:gd name="connsiteX3740" fmla="*/ 2480062 w 12190384"/>
              <a:gd name="connsiteY3740" fmla="*/ 8900 h 6857947"/>
              <a:gd name="connsiteX3741" fmla="*/ 2485540 w 12190384"/>
              <a:gd name="connsiteY3741" fmla="*/ 0 h 6857947"/>
              <a:gd name="connsiteX3742" fmla="*/ 2604575 w 12190384"/>
              <a:gd name="connsiteY3742" fmla="*/ 0 h 6857947"/>
              <a:gd name="connsiteX3743" fmla="*/ 2607540 w 12190384"/>
              <a:gd name="connsiteY3743" fmla="*/ 6766 h 6857947"/>
              <a:gd name="connsiteX3744" fmla="*/ 2609820 w 12190384"/>
              <a:gd name="connsiteY3744" fmla="*/ 0 h 6857947"/>
              <a:gd name="connsiteX3745" fmla="*/ 2750951 w 12190384"/>
              <a:gd name="connsiteY3745" fmla="*/ 0 h 6857947"/>
              <a:gd name="connsiteX3746" fmla="*/ 2763894 w 12190384"/>
              <a:gd name="connsiteY3746" fmla="*/ 25811 h 6857947"/>
              <a:gd name="connsiteX3747" fmla="*/ 2767247 w 12190384"/>
              <a:gd name="connsiteY3747" fmla="*/ 19867 h 6857947"/>
              <a:gd name="connsiteX3748" fmla="*/ 2763593 w 12190384"/>
              <a:gd name="connsiteY3748" fmla="*/ 0 h 6857947"/>
              <a:gd name="connsiteX3749" fmla="*/ 2942041 w 12190384"/>
              <a:gd name="connsiteY3749" fmla="*/ 0 h 6857947"/>
              <a:gd name="connsiteX3750" fmla="*/ 2935040 w 12190384"/>
              <a:gd name="connsiteY3750" fmla="*/ 15676 h 6857947"/>
              <a:gd name="connsiteX3751" fmla="*/ 2964605 w 12190384"/>
              <a:gd name="connsiteY3751" fmla="*/ 35488 h 6857947"/>
              <a:gd name="connsiteX3752" fmla="*/ 2966510 w 12190384"/>
              <a:gd name="connsiteY3752" fmla="*/ 0 h 6857947"/>
              <a:gd name="connsiteX3753" fmla="*/ 3302438 w 12190384"/>
              <a:gd name="connsiteY3753" fmla="*/ 0 h 6857947"/>
              <a:gd name="connsiteX3754" fmla="*/ 3301867 w 12190384"/>
              <a:gd name="connsiteY3754" fmla="*/ 1427 h 6857947"/>
              <a:gd name="connsiteX3755" fmla="*/ 3268951 w 12190384"/>
              <a:gd name="connsiteY3755" fmla="*/ 7523 h 6857947"/>
              <a:gd name="connsiteX3756" fmla="*/ 3290136 w 12190384"/>
              <a:gd name="connsiteY3756" fmla="*/ 30612 h 6857947"/>
              <a:gd name="connsiteX3757" fmla="*/ 3307314 w 12190384"/>
              <a:gd name="connsiteY3757" fmla="*/ 12486 h 6857947"/>
              <a:gd name="connsiteX3758" fmla="*/ 3316652 w 12190384"/>
              <a:gd name="connsiteY3758" fmla="*/ 0 h 6857947"/>
              <a:gd name="connsiteX3759" fmla="*/ 3415188 w 12190384"/>
              <a:gd name="connsiteY3759" fmla="*/ 0 h 6857947"/>
              <a:gd name="connsiteX3760" fmla="*/ 3417955 w 12190384"/>
              <a:gd name="connsiteY3760" fmla="*/ 13210 h 6857947"/>
              <a:gd name="connsiteX3761" fmla="*/ 3419070 w 12190384"/>
              <a:gd name="connsiteY3761" fmla="*/ 18725 h 6857947"/>
              <a:gd name="connsiteX3762" fmla="*/ 3407867 w 12190384"/>
              <a:gd name="connsiteY3762" fmla="*/ 9276 h 6857947"/>
              <a:gd name="connsiteX3763" fmla="*/ 3409011 w 12190384"/>
              <a:gd name="connsiteY3763" fmla="*/ 81208 h 6857947"/>
              <a:gd name="connsiteX3764" fmla="*/ 3415412 w 12190384"/>
              <a:gd name="connsiteY3764" fmla="*/ 84638 h 6857947"/>
              <a:gd name="connsiteX3765" fmla="*/ 3430348 w 12190384"/>
              <a:gd name="connsiteY3765" fmla="*/ 33965 h 6857947"/>
              <a:gd name="connsiteX3766" fmla="*/ 3452539 w 12190384"/>
              <a:gd name="connsiteY3766" fmla="*/ 24516 h 6857947"/>
              <a:gd name="connsiteX3767" fmla="*/ 3462723 w 12190384"/>
              <a:gd name="connsiteY3767" fmla="*/ 0 h 6857947"/>
              <a:gd name="connsiteX3768" fmla="*/ 3494530 w 12190384"/>
              <a:gd name="connsiteY3768" fmla="*/ 0 h 6857947"/>
              <a:gd name="connsiteX3769" fmla="*/ 3501230 w 12190384"/>
              <a:gd name="connsiteY3769" fmla="*/ 15225 h 6857947"/>
              <a:gd name="connsiteX3770" fmla="*/ 3445751 w 12190384"/>
              <a:gd name="connsiteY3770" fmla="*/ 64830 h 6857947"/>
              <a:gd name="connsiteX3771" fmla="*/ 3443387 w 12190384"/>
              <a:gd name="connsiteY3771" fmla="*/ 117637 h 6857947"/>
              <a:gd name="connsiteX3772" fmla="*/ 3438582 w 12190384"/>
              <a:gd name="connsiteY3772" fmla="*/ 167319 h 6857947"/>
              <a:gd name="connsiteX3773" fmla="*/ 3426624 w 12190384"/>
              <a:gd name="connsiteY3773" fmla="*/ 155280 h 6857947"/>
              <a:gd name="connsiteX3774" fmla="*/ 3420224 w 12190384"/>
              <a:gd name="connsiteY3774" fmla="*/ 212811 h 6857947"/>
              <a:gd name="connsiteX3775" fmla="*/ 3393093 w 12190384"/>
              <a:gd name="connsiteY3775" fmla="*/ 241537 h 6857947"/>
              <a:gd name="connsiteX3776" fmla="*/ 3403229 w 12190384"/>
              <a:gd name="connsiteY3776" fmla="*/ 295868 h 6857947"/>
              <a:gd name="connsiteX3777" fmla="*/ 3428986 w 12190384"/>
              <a:gd name="connsiteY3777" fmla="*/ 261044 h 6857947"/>
              <a:gd name="connsiteX3778" fmla="*/ 3448722 w 12190384"/>
              <a:gd name="connsiteY3778" fmla="*/ 282533 h 6857947"/>
              <a:gd name="connsiteX3779" fmla="*/ 3403305 w 12190384"/>
              <a:gd name="connsiteY3779" fmla="*/ 296172 h 6857947"/>
              <a:gd name="connsiteX3780" fmla="*/ 3405134 w 12190384"/>
              <a:gd name="connsiteY3780" fmla="*/ 305926 h 6857947"/>
              <a:gd name="connsiteX3781" fmla="*/ 3436148 w 12190384"/>
              <a:gd name="connsiteY3781" fmla="*/ 328938 h 6857947"/>
              <a:gd name="connsiteX3782" fmla="*/ 3437289 w 12190384"/>
              <a:gd name="connsiteY3782" fmla="*/ 335949 h 6857947"/>
              <a:gd name="connsiteX3783" fmla="*/ 3430586 w 12190384"/>
              <a:gd name="connsiteY3783" fmla="*/ 348522 h 6857947"/>
              <a:gd name="connsiteX3784" fmla="*/ 3413669 w 12190384"/>
              <a:gd name="connsiteY3784" fmla="*/ 338768 h 6857947"/>
              <a:gd name="connsiteX3785" fmla="*/ 3407267 w 12190384"/>
              <a:gd name="connsiteY3785" fmla="*/ 354923 h 6857947"/>
              <a:gd name="connsiteX3786" fmla="*/ 3392636 w 12190384"/>
              <a:gd name="connsiteY3786" fmla="*/ 327948 h 6857947"/>
              <a:gd name="connsiteX3787" fmla="*/ 3363829 w 12190384"/>
              <a:gd name="connsiteY3787" fmla="*/ 333282 h 6857947"/>
              <a:gd name="connsiteX3788" fmla="*/ 3367716 w 12190384"/>
              <a:gd name="connsiteY3788" fmla="*/ 376030 h 6857947"/>
              <a:gd name="connsiteX3789" fmla="*/ 3341052 w 12190384"/>
              <a:gd name="connsiteY3789" fmla="*/ 359037 h 6857947"/>
              <a:gd name="connsiteX3790" fmla="*/ 3349428 w 12190384"/>
              <a:gd name="connsiteY3790" fmla="*/ 429140 h 6857947"/>
              <a:gd name="connsiteX3791" fmla="*/ 3337922 w 12190384"/>
              <a:gd name="connsiteY3791" fmla="*/ 415883 h 6857947"/>
              <a:gd name="connsiteX3792" fmla="*/ 3325043 w 12190384"/>
              <a:gd name="connsiteY3792" fmla="*/ 488881 h 6857947"/>
              <a:gd name="connsiteX3793" fmla="*/ 3343789 w 12190384"/>
              <a:gd name="connsiteY3793" fmla="*/ 457258 h 6857947"/>
              <a:gd name="connsiteX3794" fmla="*/ 3354532 w 12190384"/>
              <a:gd name="connsiteY3794" fmla="*/ 468917 h 6857947"/>
              <a:gd name="connsiteX3795" fmla="*/ 3361772 w 12190384"/>
              <a:gd name="connsiteY3795" fmla="*/ 435008 h 6857947"/>
              <a:gd name="connsiteX3796" fmla="*/ 3384405 w 12190384"/>
              <a:gd name="connsiteY3796" fmla="*/ 402089 h 6857947"/>
              <a:gd name="connsiteX3797" fmla="*/ 3390655 w 12190384"/>
              <a:gd name="connsiteY3797" fmla="*/ 372906 h 6857947"/>
              <a:gd name="connsiteX3798" fmla="*/ 3460380 w 12190384"/>
              <a:gd name="connsiteY3798" fmla="*/ 418778 h 6857947"/>
              <a:gd name="connsiteX3799" fmla="*/ 3455961 w 12190384"/>
              <a:gd name="connsiteY3799" fmla="*/ 381288 h 6857947"/>
              <a:gd name="connsiteX3800" fmla="*/ 3485454 w 12190384"/>
              <a:gd name="connsiteY3800" fmla="*/ 317204 h 6857947"/>
              <a:gd name="connsiteX3801" fmla="*/ 3462133 w 12190384"/>
              <a:gd name="connsiteY3801" fmla="*/ 309736 h 6857947"/>
              <a:gd name="connsiteX3802" fmla="*/ 3456497 w 12190384"/>
              <a:gd name="connsiteY3802" fmla="*/ 289695 h 6857947"/>
              <a:gd name="connsiteX3803" fmla="*/ 3502145 w 12190384"/>
              <a:gd name="connsiteY3803" fmla="*/ 282456 h 6857947"/>
              <a:gd name="connsiteX3804" fmla="*/ 3488959 w 12190384"/>
              <a:gd name="connsiteY3804" fmla="*/ 320861 h 6857947"/>
              <a:gd name="connsiteX3805" fmla="*/ 3517463 w 12190384"/>
              <a:gd name="connsiteY3805" fmla="*/ 363228 h 6857947"/>
              <a:gd name="connsiteX3806" fmla="*/ 3517574 w 12190384"/>
              <a:gd name="connsiteY3806" fmla="*/ 363207 h 6857947"/>
              <a:gd name="connsiteX3807" fmla="*/ 3505726 w 12190384"/>
              <a:gd name="connsiteY3807" fmla="*/ 379154 h 6857947"/>
              <a:gd name="connsiteX3808" fmla="*/ 3496124 w 12190384"/>
              <a:gd name="connsiteY3808" fmla="*/ 368639 h 6857947"/>
              <a:gd name="connsiteX3809" fmla="*/ 3472574 w 12190384"/>
              <a:gd name="connsiteY3809" fmla="*/ 425712 h 6857947"/>
              <a:gd name="connsiteX3810" fmla="*/ 3448189 w 12190384"/>
              <a:gd name="connsiteY3810" fmla="*/ 444609 h 6857947"/>
              <a:gd name="connsiteX3811" fmla="*/ 3429139 w 12190384"/>
              <a:gd name="connsiteY3811" fmla="*/ 478213 h 6857947"/>
              <a:gd name="connsiteX3812" fmla="*/ 3440571 w 12190384"/>
              <a:gd name="connsiteY3812" fmla="*/ 499778 h 6857947"/>
              <a:gd name="connsiteX3813" fmla="*/ 3418546 w 12190384"/>
              <a:gd name="connsiteY3813" fmla="*/ 546412 h 6857947"/>
              <a:gd name="connsiteX3814" fmla="*/ 3393093 w 12190384"/>
              <a:gd name="connsiteY3814" fmla="*/ 551137 h 6857947"/>
              <a:gd name="connsiteX3815" fmla="*/ 3388520 w 12190384"/>
              <a:gd name="connsiteY3815" fmla="*/ 594190 h 6857947"/>
              <a:gd name="connsiteX3816" fmla="*/ 3358571 w 12190384"/>
              <a:gd name="connsiteY3816" fmla="*/ 617506 h 6857947"/>
              <a:gd name="connsiteX3817" fmla="*/ 3375184 w 12190384"/>
              <a:gd name="connsiteY3817" fmla="*/ 614382 h 6857947"/>
              <a:gd name="connsiteX3818" fmla="*/ 3377546 w 12190384"/>
              <a:gd name="connsiteY3818" fmla="*/ 623830 h 6857947"/>
              <a:gd name="connsiteX3819" fmla="*/ 3361239 w 12190384"/>
              <a:gd name="connsiteY3819" fmla="*/ 631908 h 6857947"/>
              <a:gd name="connsiteX3820" fmla="*/ 3389893 w 12190384"/>
              <a:gd name="connsiteY3820" fmla="*/ 676866 h 6857947"/>
              <a:gd name="connsiteX3821" fmla="*/ 3372516 w 12190384"/>
              <a:gd name="connsiteY3821" fmla="*/ 680904 h 6857947"/>
              <a:gd name="connsiteX3822" fmla="*/ 3353846 w 12190384"/>
              <a:gd name="connsiteY3822" fmla="*/ 693249 h 6857947"/>
              <a:gd name="connsiteX3823" fmla="*/ 3304087 w 12190384"/>
              <a:gd name="connsiteY3823" fmla="*/ 627488 h 6857947"/>
              <a:gd name="connsiteX3824" fmla="*/ 3304072 w 12190384"/>
              <a:gd name="connsiteY3824" fmla="*/ 627491 h 6857947"/>
              <a:gd name="connsiteX3825" fmla="*/ 3325641 w 12190384"/>
              <a:gd name="connsiteY3825" fmla="*/ 584279 h 6857947"/>
              <a:gd name="connsiteX3826" fmla="*/ 3303316 w 12190384"/>
              <a:gd name="connsiteY3826" fmla="*/ 577040 h 6857947"/>
              <a:gd name="connsiteX3827" fmla="*/ 3309561 w 12190384"/>
              <a:gd name="connsiteY3827" fmla="*/ 559057 h 6857947"/>
              <a:gd name="connsiteX3828" fmla="*/ 3298212 w 12190384"/>
              <a:gd name="connsiteY3828" fmla="*/ 545341 h 6857947"/>
              <a:gd name="connsiteX3829" fmla="*/ 3317637 w 12190384"/>
              <a:gd name="connsiteY3829" fmla="*/ 523624 h 6857947"/>
              <a:gd name="connsiteX3830" fmla="*/ 3336084 w 12190384"/>
              <a:gd name="connsiteY3830" fmla="*/ 546027 h 6857947"/>
              <a:gd name="connsiteX3831" fmla="*/ 3332884 w 12190384"/>
              <a:gd name="connsiteY3831" fmla="*/ 507774 h 6857947"/>
              <a:gd name="connsiteX3832" fmla="*/ 3361610 w 12190384"/>
              <a:gd name="connsiteY3832" fmla="*/ 533835 h 6857947"/>
              <a:gd name="connsiteX3833" fmla="*/ 3355894 w 12190384"/>
              <a:gd name="connsiteY3833" fmla="*/ 551284 h 6857947"/>
              <a:gd name="connsiteX3834" fmla="*/ 3369838 w 12190384"/>
              <a:gd name="connsiteY3834" fmla="*/ 566524 h 6857947"/>
              <a:gd name="connsiteX3835" fmla="*/ 3392853 w 12190384"/>
              <a:gd name="connsiteY3835" fmla="*/ 551208 h 6857947"/>
              <a:gd name="connsiteX3836" fmla="*/ 3409009 w 12190384"/>
              <a:gd name="connsiteY3836" fmla="*/ 520500 h 6857947"/>
              <a:gd name="connsiteX3837" fmla="*/ 3385385 w 12190384"/>
              <a:gd name="connsiteY3837" fmla="*/ 476075 h 6857947"/>
              <a:gd name="connsiteX3838" fmla="*/ 3373726 w 12190384"/>
              <a:gd name="connsiteY3838" fmla="*/ 482782 h 6857947"/>
              <a:gd name="connsiteX3839" fmla="*/ 3325033 w 12190384"/>
              <a:gd name="connsiteY3839" fmla="*/ 488877 h 6857947"/>
              <a:gd name="connsiteX3840" fmla="*/ 3306895 w 12190384"/>
              <a:gd name="connsiteY3840" fmla="*/ 492229 h 6857947"/>
              <a:gd name="connsiteX3841" fmla="*/ 3301639 w 12190384"/>
              <a:gd name="connsiteY3841" fmla="*/ 480877 h 6857947"/>
              <a:gd name="connsiteX3842" fmla="*/ 3297830 w 12190384"/>
              <a:gd name="connsiteY3842" fmla="*/ 493982 h 6857947"/>
              <a:gd name="connsiteX3843" fmla="*/ 3276112 w 12190384"/>
              <a:gd name="connsiteY3843" fmla="*/ 519433 h 6857947"/>
              <a:gd name="connsiteX3844" fmla="*/ 3251195 w 12190384"/>
              <a:gd name="connsiteY3844" fmla="*/ 664441 h 6857947"/>
              <a:gd name="connsiteX3845" fmla="*/ 3279694 w 12190384"/>
              <a:gd name="connsiteY3845" fmla="*/ 659184 h 6857947"/>
              <a:gd name="connsiteX3846" fmla="*/ 3276493 w 12190384"/>
              <a:gd name="connsiteY3846" fmla="*/ 617807 h 6857947"/>
              <a:gd name="connsiteX3847" fmla="*/ 3294860 w 12190384"/>
              <a:gd name="connsiteY3847" fmla="*/ 629466 h 6857947"/>
              <a:gd name="connsiteX3848" fmla="*/ 3295622 w 12190384"/>
              <a:gd name="connsiteY3848" fmla="*/ 616893 h 6857947"/>
              <a:gd name="connsiteX3849" fmla="*/ 3303744 w 12190384"/>
              <a:gd name="connsiteY3849" fmla="*/ 627552 h 6857947"/>
              <a:gd name="connsiteX3850" fmla="*/ 3295023 w 12190384"/>
              <a:gd name="connsiteY3850" fmla="*/ 629164 h 6857947"/>
              <a:gd name="connsiteX3851" fmla="*/ 3302259 w 12190384"/>
              <a:gd name="connsiteY3851" fmla="*/ 668026 h 6857947"/>
              <a:gd name="connsiteX3852" fmla="*/ 3275894 w 12190384"/>
              <a:gd name="connsiteY3852" fmla="*/ 707803 h 6857947"/>
              <a:gd name="connsiteX3853" fmla="*/ 3275817 w 12190384"/>
              <a:gd name="connsiteY3853" fmla="*/ 788194 h 6857947"/>
              <a:gd name="connsiteX3854" fmla="*/ 3224003 w 12190384"/>
              <a:gd name="connsiteY3854" fmla="*/ 852125 h 6857947"/>
              <a:gd name="connsiteX3855" fmla="*/ 3225145 w 12190384"/>
              <a:gd name="connsiteY3855" fmla="*/ 853344 h 6857947"/>
              <a:gd name="connsiteX3856" fmla="*/ 3221031 w 12190384"/>
              <a:gd name="connsiteY3856" fmla="*/ 866374 h 6857947"/>
              <a:gd name="connsiteX3857" fmla="*/ 3217297 w 12190384"/>
              <a:gd name="connsiteY3857" fmla="*/ 862335 h 6857947"/>
              <a:gd name="connsiteX3858" fmla="*/ 3222859 w 12190384"/>
              <a:gd name="connsiteY3858" fmla="*/ 850829 h 6857947"/>
              <a:gd name="connsiteX3859" fmla="*/ 3223926 w 12190384"/>
              <a:gd name="connsiteY3859" fmla="*/ 851972 h 6857947"/>
              <a:gd name="connsiteX3860" fmla="*/ 3220649 w 12190384"/>
              <a:gd name="connsiteY3860" fmla="*/ 817378 h 6857947"/>
              <a:gd name="connsiteX3861" fmla="*/ 3222783 w 12190384"/>
              <a:gd name="connsiteY3861" fmla="*/ 822408 h 6857947"/>
              <a:gd name="connsiteX3862" fmla="*/ 3220497 w 12190384"/>
              <a:gd name="connsiteY3862" fmla="*/ 804652 h 6857947"/>
              <a:gd name="connsiteX3863" fmla="*/ 3215086 w 12190384"/>
              <a:gd name="connsiteY3863" fmla="*/ 802823 h 6857947"/>
              <a:gd name="connsiteX3864" fmla="*/ 3217677 w 12190384"/>
              <a:gd name="connsiteY3864" fmla="*/ 810062 h 6857947"/>
              <a:gd name="connsiteX3865" fmla="*/ 3196035 w 12190384"/>
              <a:gd name="connsiteY3865" fmla="*/ 827361 h 6857947"/>
              <a:gd name="connsiteX3866" fmla="*/ 3213333 w 12190384"/>
              <a:gd name="connsiteY3866" fmla="*/ 912551 h 6857947"/>
              <a:gd name="connsiteX3867" fmla="*/ 3197407 w 12190384"/>
              <a:gd name="connsiteY3867" fmla="*/ 901959 h 6857947"/>
              <a:gd name="connsiteX3868" fmla="*/ 3207542 w 12190384"/>
              <a:gd name="connsiteY3868" fmla="*/ 956519 h 6857947"/>
              <a:gd name="connsiteX3869" fmla="*/ 3227355 w 12190384"/>
              <a:gd name="connsiteY3869" fmla="*/ 962919 h 6857947"/>
              <a:gd name="connsiteX3870" fmla="*/ 3172794 w 12190384"/>
              <a:gd name="connsiteY3870" fmla="*/ 1055585 h 6857947"/>
              <a:gd name="connsiteX3871" fmla="*/ 3161706 w 12190384"/>
              <a:gd name="connsiteY3871" fmla="*/ 1074091 h 6857947"/>
              <a:gd name="connsiteX3872" fmla="*/ 3162343 w 12190384"/>
              <a:gd name="connsiteY3872" fmla="*/ 1072570 h 6857947"/>
              <a:gd name="connsiteX3873" fmla="*/ 3153884 w 12190384"/>
              <a:gd name="connsiteY3873" fmla="*/ 1061901 h 6857947"/>
              <a:gd name="connsiteX3874" fmla="*/ 3151827 w 12190384"/>
              <a:gd name="connsiteY3874" fmla="*/ 1067008 h 6857947"/>
              <a:gd name="connsiteX3875" fmla="*/ 3161353 w 12190384"/>
              <a:gd name="connsiteY3875" fmla="*/ 1074933 h 6857947"/>
              <a:gd name="connsiteX3876" fmla="*/ 3161534 w 12190384"/>
              <a:gd name="connsiteY3876" fmla="*/ 1074499 h 6857947"/>
              <a:gd name="connsiteX3877" fmla="*/ 3168603 w 12190384"/>
              <a:gd name="connsiteY3877" fmla="*/ 1110220 h 6857947"/>
              <a:gd name="connsiteX3878" fmla="*/ 3146047 w 12190384"/>
              <a:gd name="connsiteY3878" fmla="*/ 1166380 h 6857947"/>
              <a:gd name="connsiteX3879" fmla="*/ 3120748 w 12190384"/>
              <a:gd name="connsiteY3879" fmla="*/ 1216601 h 6857947"/>
              <a:gd name="connsiteX3880" fmla="*/ 3105509 w 12190384"/>
              <a:gd name="connsiteY3880" fmla="*/ 1274349 h 6857947"/>
              <a:gd name="connsiteX3881" fmla="*/ 3095069 w 12190384"/>
              <a:gd name="connsiteY3881" fmla="*/ 1343621 h 6857947"/>
              <a:gd name="connsiteX3882" fmla="*/ 3138351 w 12190384"/>
              <a:gd name="connsiteY3882" fmla="*/ 1278389 h 6857947"/>
              <a:gd name="connsiteX3883" fmla="*/ 3150620 w 12190384"/>
              <a:gd name="connsiteY3883" fmla="*/ 1211724 h 6857947"/>
              <a:gd name="connsiteX3884" fmla="*/ 3203275 w 12190384"/>
              <a:gd name="connsiteY3884" fmla="*/ 1245854 h 6857947"/>
              <a:gd name="connsiteX3885" fmla="*/ 3222021 w 12190384"/>
              <a:gd name="connsiteY3885" fmla="*/ 1182383 h 6857947"/>
              <a:gd name="connsiteX3886" fmla="*/ 3201675 w 12190384"/>
              <a:gd name="connsiteY3886" fmla="*/ 1186193 h 6857947"/>
              <a:gd name="connsiteX3887" fmla="*/ 3202742 w 12190384"/>
              <a:gd name="connsiteY3887" fmla="*/ 1187412 h 6857947"/>
              <a:gd name="connsiteX3888" fmla="*/ 3198626 w 12190384"/>
              <a:gd name="connsiteY3888" fmla="*/ 1200369 h 6857947"/>
              <a:gd name="connsiteX3889" fmla="*/ 3194892 w 12190384"/>
              <a:gd name="connsiteY3889" fmla="*/ 1196329 h 6857947"/>
              <a:gd name="connsiteX3890" fmla="*/ 3200379 w 12190384"/>
              <a:gd name="connsiteY3890" fmla="*/ 1184823 h 6857947"/>
              <a:gd name="connsiteX3891" fmla="*/ 3201293 w 12190384"/>
              <a:gd name="connsiteY3891" fmla="*/ 1185813 h 6857947"/>
              <a:gd name="connsiteX3892" fmla="*/ 3191158 w 12190384"/>
              <a:gd name="connsiteY3892" fmla="*/ 1165771 h 6857947"/>
              <a:gd name="connsiteX3893" fmla="*/ 3210590 w 12190384"/>
              <a:gd name="connsiteY3893" fmla="*/ 1132470 h 6857947"/>
              <a:gd name="connsiteX3894" fmla="*/ 3197331 w 12190384"/>
              <a:gd name="connsiteY3894" fmla="*/ 1117992 h 6857947"/>
              <a:gd name="connsiteX3895" fmla="*/ 3220193 w 12190384"/>
              <a:gd name="connsiteY3895" fmla="*/ 1076311 h 6857947"/>
              <a:gd name="connsiteX3896" fmla="*/ 3199541 w 12190384"/>
              <a:gd name="connsiteY3896" fmla="*/ 1045976 h 6857947"/>
              <a:gd name="connsiteX3897" fmla="*/ 3217373 w 12190384"/>
              <a:gd name="connsiteY3897" fmla="*/ 1028831 h 6857947"/>
              <a:gd name="connsiteX3898" fmla="*/ 3214553 w 12190384"/>
              <a:gd name="connsiteY3898" fmla="*/ 986540 h 6857947"/>
              <a:gd name="connsiteX3899" fmla="*/ 3224688 w 12190384"/>
              <a:gd name="connsiteY3899" fmla="*/ 997589 h 6857947"/>
              <a:gd name="connsiteX3900" fmla="*/ 3262331 w 12190384"/>
              <a:gd name="connsiteY3900" fmla="*/ 915294 h 6857947"/>
              <a:gd name="connsiteX3901" fmla="*/ 3281001 w 12190384"/>
              <a:gd name="connsiteY3901" fmla="*/ 930534 h 6857947"/>
              <a:gd name="connsiteX3902" fmla="*/ 3291748 w 12190384"/>
              <a:gd name="connsiteY3902" fmla="*/ 906455 h 6857947"/>
              <a:gd name="connsiteX3903" fmla="*/ 3292129 w 12190384"/>
              <a:gd name="connsiteY3903" fmla="*/ 955223 h 6857947"/>
              <a:gd name="connsiteX3904" fmla="*/ 3357810 w 12190384"/>
              <a:gd name="connsiteY3904" fmla="*/ 939221 h 6857947"/>
              <a:gd name="connsiteX3905" fmla="*/ 3325652 w 12190384"/>
              <a:gd name="connsiteY3905" fmla="*/ 930382 h 6857947"/>
              <a:gd name="connsiteX3906" fmla="*/ 3325195 w 12190384"/>
              <a:gd name="connsiteY3906" fmla="*/ 910341 h 6857947"/>
              <a:gd name="connsiteX3907" fmla="*/ 3337619 w 12190384"/>
              <a:gd name="connsiteY3907" fmla="*/ 894949 h 6857947"/>
              <a:gd name="connsiteX3908" fmla="*/ 3393703 w 12190384"/>
              <a:gd name="connsiteY3908" fmla="*/ 835513 h 6857947"/>
              <a:gd name="connsiteX3909" fmla="*/ 3402490 w 12190384"/>
              <a:gd name="connsiteY3909" fmla="*/ 804350 h 6857947"/>
              <a:gd name="connsiteX3910" fmla="*/ 3402817 w 12190384"/>
              <a:gd name="connsiteY3910" fmla="*/ 804104 h 6857947"/>
              <a:gd name="connsiteX3911" fmla="*/ 3437593 w 12190384"/>
              <a:gd name="connsiteY3911" fmla="*/ 841533 h 6857947"/>
              <a:gd name="connsiteX3912" fmla="*/ 3444607 w 12190384"/>
              <a:gd name="connsiteY3912" fmla="*/ 872470 h 6857947"/>
              <a:gd name="connsiteX3913" fmla="*/ 3458401 w 12190384"/>
              <a:gd name="connsiteY3913" fmla="*/ 853828 h 6857947"/>
              <a:gd name="connsiteX3914" fmla="*/ 3458474 w 12190384"/>
              <a:gd name="connsiteY3914" fmla="*/ 853953 h 6857947"/>
              <a:gd name="connsiteX3915" fmla="*/ 3458860 w 12190384"/>
              <a:gd name="connsiteY3915" fmla="*/ 854271 h 6857947"/>
              <a:gd name="connsiteX3916" fmla="*/ 3462056 w 12190384"/>
              <a:gd name="connsiteY3916" fmla="*/ 871584 h 6857947"/>
              <a:gd name="connsiteX3917" fmla="*/ 3472799 w 12190384"/>
              <a:gd name="connsiteY3917" fmla="*/ 880459 h 6857947"/>
              <a:gd name="connsiteX3918" fmla="*/ 3472954 w 12190384"/>
              <a:gd name="connsiteY3918" fmla="*/ 881309 h 6857947"/>
              <a:gd name="connsiteX3919" fmla="*/ 3473137 w 12190384"/>
              <a:gd name="connsiteY3919" fmla="*/ 880738 h 6857947"/>
              <a:gd name="connsiteX3920" fmla="*/ 3473182 w 12190384"/>
              <a:gd name="connsiteY3920" fmla="*/ 880776 h 6857947"/>
              <a:gd name="connsiteX3921" fmla="*/ 3474250 w 12190384"/>
              <a:gd name="connsiteY3921" fmla="*/ 922381 h 6857947"/>
              <a:gd name="connsiteX3922" fmla="*/ 3495284 w 12190384"/>
              <a:gd name="connsiteY3922" fmla="*/ 945317 h 6857947"/>
              <a:gd name="connsiteX3923" fmla="*/ 3479584 w 12190384"/>
              <a:gd name="connsiteY3923" fmla="*/ 959032 h 6857947"/>
              <a:gd name="connsiteX3924" fmla="*/ 3483776 w 12190384"/>
              <a:gd name="connsiteY3924" fmla="*/ 990351 h 6857947"/>
              <a:gd name="connsiteX3925" fmla="*/ 3465257 w 12190384"/>
              <a:gd name="connsiteY3925" fmla="*/ 1013973 h 6857947"/>
              <a:gd name="connsiteX3926" fmla="*/ 3436832 w 12190384"/>
              <a:gd name="connsiteY3926" fmla="*/ 970692 h 6857947"/>
              <a:gd name="connsiteX3927" fmla="*/ 3435539 w 12190384"/>
              <a:gd name="connsiteY3927" fmla="*/ 920400 h 6857947"/>
              <a:gd name="connsiteX3928" fmla="*/ 3401400 w 12190384"/>
              <a:gd name="connsiteY3928" fmla="*/ 926724 h 6857947"/>
              <a:gd name="connsiteX3929" fmla="*/ 3401095 w 12190384"/>
              <a:gd name="connsiteY3929" fmla="*/ 934725 h 6857947"/>
              <a:gd name="connsiteX3930" fmla="*/ 3415955 w 12190384"/>
              <a:gd name="connsiteY3930" fmla="*/ 1008638 h 6857947"/>
              <a:gd name="connsiteX3931" fmla="*/ 3428605 w 12190384"/>
              <a:gd name="connsiteY3931" fmla="*/ 1037061 h 6857947"/>
              <a:gd name="connsiteX3932" fmla="*/ 3415346 w 12190384"/>
              <a:gd name="connsiteY3932" fmla="*/ 1101459 h 6857947"/>
              <a:gd name="connsiteX3933" fmla="*/ 3402162 w 12190384"/>
              <a:gd name="connsiteY3933" fmla="*/ 1103897 h 6857947"/>
              <a:gd name="connsiteX3934" fmla="*/ 3399037 w 12190384"/>
              <a:gd name="connsiteY3934" fmla="*/ 1055967 h 6857947"/>
              <a:gd name="connsiteX3935" fmla="*/ 3372670 w 12190384"/>
              <a:gd name="connsiteY3935" fmla="*/ 1000714 h 6857947"/>
              <a:gd name="connsiteX3936" fmla="*/ 3337008 w 12190384"/>
              <a:gd name="connsiteY3936" fmla="*/ 1036680 h 6857947"/>
              <a:gd name="connsiteX3937" fmla="*/ 3354966 w 12190384"/>
              <a:gd name="connsiteY3937" fmla="*/ 1052460 h 6857947"/>
              <a:gd name="connsiteX3938" fmla="*/ 3354762 w 12190384"/>
              <a:gd name="connsiteY3938" fmla="*/ 1053148 h 6857947"/>
              <a:gd name="connsiteX3939" fmla="*/ 3354912 w 12190384"/>
              <a:gd name="connsiteY3939" fmla="*/ 1053120 h 6857947"/>
              <a:gd name="connsiteX3940" fmla="*/ 3342332 w 12190384"/>
              <a:gd name="connsiteY3940" fmla="*/ 1080559 h 6857947"/>
              <a:gd name="connsiteX3941" fmla="*/ 3333352 w 12190384"/>
              <a:gd name="connsiteY3941" fmla="*/ 1114564 h 6857947"/>
              <a:gd name="connsiteX3942" fmla="*/ 3347066 w 12190384"/>
              <a:gd name="connsiteY3942" fmla="*/ 1210659 h 6857947"/>
              <a:gd name="connsiteX3943" fmla="*/ 3340973 w 12190384"/>
              <a:gd name="connsiteY3943" fmla="*/ 1227647 h 6857947"/>
              <a:gd name="connsiteX3944" fmla="*/ 3364591 w 12190384"/>
              <a:gd name="connsiteY3944" fmla="*/ 1305517 h 6857947"/>
              <a:gd name="connsiteX3945" fmla="*/ 3365201 w 12190384"/>
              <a:gd name="connsiteY3945" fmla="*/ 1303994 h 6857947"/>
              <a:gd name="connsiteX3946" fmla="*/ 3374499 w 12190384"/>
              <a:gd name="connsiteY3946" fmla="*/ 1312680 h 6857947"/>
              <a:gd name="connsiteX3947" fmla="*/ 3372516 w 12190384"/>
              <a:gd name="connsiteY3947" fmla="*/ 1317787 h 6857947"/>
              <a:gd name="connsiteX3948" fmla="*/ 3363982 w 12190384"/>
              <a:gd name="connsiteY3948" fmla="*/ 1307117 h 6857947"/>
              <a:gd name="connsiteX3949" fmla="*/ 3364515 w 12190384"/>
              <a:gd name="connsiteY3949" fmla="*/ 1305821 h 6857947"/>
              <a:gd name="connsiteX3950" fmla="*/ 3338838 w 12190384"/>
              <a:gd name="connsiteY3950" fmla="*/ 1336001 h 6857947"/>
              <a:gd name="connsiteX3951" fmla="*/ 3312238 w 12190384"/>
              <a:gd name="connsiteY3951" fmla="*/ 1308566 h 6857947"/>
              <a:gd name="connsiteX3952" fmla="*/ 3340212 w 12190384"/>
              <a:gd name="connsiteY3952" fmla="*/ 1255376 h 6857947"/>
              <a:gd name="connsiteX3953" fmla="*/ 3309801 w 12190384"/>
              <a:gd name="connsiteY3953" fmla="*/ 1214849 h 6857947"/>
              <a:gd name="connsiteX3954" fmla="*/ 3284660 w 12190384"/>
              <a:gd name="connsiteY3954" fmla="*/ 1338210 h 6857947"/>
              <a:gd name="connsiteX3955" fmla="*/ 3325195 w 12190384"/>
              <a:gd name="connsiteY3955" fmla="*/ 1385303 h 6857947"/>
              <a:gd name="connsiteX3956" fmla="*/ 3311781 w 12190384"/>
              <a:gd name="connsiteY3956" fmla="*/ 1435898 h 6857947"/>
              <a:gd name="connsiteX3957" fmla="*/ 3325265 w 12190384"/>
              <a:gd name="connsiteY3957" fmla="*/ 1447722 h 6857947"/>
              <a:gd name="connsiteX3958" fmla="*/ 3325043 w 12190384"/>
              <a:gd name="connsiteY3958" fmla="*/ 1448472 h 6857947"/>
              <a:gd name="connsiteX3959" fmla="*/ 3325522 w 12190384"/>
              <a:gd name="connsiteY3959" fmla="*/ 1448382 h 6857947"/>
              <a:gd name="connsiteX3960" fmla="*/ 3328806 w 12190384"/>
              <a:gd name="connsiteY3960" fmla="*/ 1465911 h 6857947"/>
              <a:gd name="connsiteX3961" fmla="*/ 3340134 w 12190384"/>
              <a:gd name="connsiteY3961" fmla="*/ 1474304 h 6857947"/>
              <a:gd name="connsiteX3962" fmla="*/ 3334496 w 12190384"/>
              <a:gd name="connsiteY3962" fmla="*/ 1446109 h 6857947"/>
              <a:gd name="connsiteX3963" fmla="*/ 3352326 w 12190384"/>
              <a:gd name="connsiteY3963" fmla="*/ 1432011 h 6857947"/>
              <a:gd name="connsiteX3964" fmla="*/ 3371830 w 12190384"/>
              <a:gd name="connsiteY3964" fmla="*/ 1427439 h 6857947"/>
              <a:gd name="connsiteX3965" fmla="*/ 3383139 w 12190384"/>
              <a:gd name="connsiteY3965" fmla="*/ 1407641 h 6857947"/>
              <a:gd name="connsiteX3966" fmla="*/ 3383185 w 12190384"/>
              <a:gd name="connsiteY3966" fmla="*/ 1407711 h 6857947"/>
              <a:gd name="connsiteX3967" fmla="*/ 3383164 w 12190384"/>
              <a:gd name="connsiteY3967" fmla="*/ 1407597 h 6857947"/>
              <a:gd name="connsiteX3968" fmla="*/ 3383491 w 12190384"/>
              <a:gd name="connsiteY3968" fmla="*/ 1407024 h 6857947"/>
              <a:gd name="connsiteX3969" fmla="*/ 3409958 w 12190384"/>
              <a:gd name="connsiteY3969" fmla="*/ 1402130 h 6857947"/>
              <a:gd name="connsiteX3970" fmla="*/ 3410392 w 12190384"/>
              <a:gd name="connsiteY3970" fmla="*/ 1402604 h 6857947"/>
              <a:gd name="connsiteX3971" fmla="*/ 3410558 w 12190384"/>
              <a:gd name="connsiteY3971" fmla="*/ 1402018 h 6857947"/>
              <a:gd name="connsiteX3972" fmla="*/ 3410698 w 12190384"/>
              <a:gd name="connsiteY3972" fmla="*/ 1401994 h 6857947"/>
              <a:gd name="connsiteX3973" fmla="*/ 3418928 w 12190384"/>
              <a:gd name="connsiteY3973" fmla="*/ 1446109 h 6857947"/>
              <a:gd name="connsiteX3974" fmla="*/ 3398427 w 12190384"/>
              <a:gd name="connsiteY3974" fmla="*/ 1433535 h 6857947"/>
              <a:gd name="connsiteX3975" fmla="*/ 3374194 w 12190384"/>
              <a:gd name="connsiteY3975" fmla="*/ 1462795 h 6857947"/>
              <a:gd name="connsiteX3976" fmla="*/ 3418776 w 12190384"/>
              <a:gd name="connsiteY3976" fmla="*/ 1480246 h 6857947"/>
              <a:gd name="connsiteX3977" fmla="*/ 3433178 w 12190384"/>
              <a:gd name="connsiteY3977" fmla="*/ 1421343 h 6857947"/>
              <a:gd name="connsiteX3978" fmla="*/ 3430282 w 12190384"/>
              <a:gd name="connsiteY3978" fmla="*/ 1405651 h 6857947"/>
              <a:gd name="connsiteX3979" fmla="*/ 3456266 w 12190384"/>
              <a:gd name="connsiteY3979" fmla="*/ 1357720 h 6857947"/>
              <a:gd name="connsiteX3980" fmla="*/ 3482481 w 12190384"/>
              <a:gd name="connsiteY3980" fmla="*/ 1303612 h 6857947"/>
              <a:gd name="connsiteX3981" fmla="*/ 3464495 w 12190384"/>
              <a:gd name="connsiteY3981" fmla="*/ 1287153 h 6857947"/>
              <a:gd name="connsiteX3982" fmla="*/ 3492160 w 12190384"/>
              <a:gd name="connsiteY3982" fmla="*/ 1262307 h 6857947"/>
              <a:gd name="connsiteX3983" fmla="*/ 3522263 w 12190384"/>
              <a:gd name="connsiteY3983" fmla="*/ 1335847 h 6857947"/>
              <a:gd name="connsiteX3984" fmla="*/ 3486902 w 12190384"/>
              <a:gd name="connsiteY3984" fmla="*/ 1329674 h 6857947"/>
              <a:gd name="connsiteX3985" fmla="*/ 3456037 w 12190384"/>
              <a:gd name="connsiteY3985" fmla="*/ 1402755 h 6857947"/>
              <a:gd name="connsiteX3986" fmla="*/ 3472878 w 12190384"/>
              <a:gd name="connsiteY3986" fmla="*/ 1447175 h 6857947"/>
              <a:gd name="connsiteX3987" fmla="*/ 3455429 w 12190384"/>
              <a:gd name="connsiteY3987" fmla="*/ 1491447 h 6857947"/>
              <a:gd name="connsiteX3988" fmla="*/ 3525691 w 12190384"/>
              <a:gd name="connsiteY3988" fmla="*/ 1562466 h 6857947"/>
              <a:gd name="connsiteX3989" fmla="*/ 3577888 w 12190384"/>
              <a:gd name="connsiteY3989" fmla="*/ 1552789 h 6857947"/>
              <a:gd name="connsiteX3990" fmla="*/ 3588630 w 12190384"/>
              <a:gd name="connsiteY3990" fmla="*/ 1593938 h 6857947"/>
              <a:gd name="connsiteX3991" fmla="*/ 3605164 w 12190384"/>
              <a:gd name="connsiteY3991" fmla="*/ 1590889 h 6857947"/>
              <a:gd name="connsiteX3992" fmla="*/ 3604096 w 12190384"/>
              <a:gd name="connsiteY3992" fmla="*/ 1589747 h 6857947"/>
              <a:gd name="connsiteX3993" fmla="*/ 3608210 w 12190384"/>
              <a:gd name="connsiteY3993" fmla="*/ 1576715 h 6857947"/>
              <a:gd name="connsiteX3994" fmla="*/ 3611944 w 12190384"/>
              <a:gd name="connsiteY3994" fmla="*/ 1580754 h 6857947"/>
              <a:gd name="connsiteX3995" fmla="*/ 3606458 w 12190384"/>
              <a:gd name="connsiteY3995" fmla="*/ 1592109 h 6857947"/>
              <a:gd name="connsiteX3996" fmla="*/ 3641047 w 12190384"/>
              <a:gd name="connsiteY3996" fmla="*/ 1628990 h 6857947"/>
              <a:gd name="connsiteX3997" fmla="*/ 3636627 w 12190384"/>
              <a:gd name="connsiteY3997" fmla="*/ 1653832 h 6857947"/>
              <a:gd name="connsiteX3998" fmla="*/ 3652931 w 12190384"/>
              <a:gd name="connsiteY3998" fmla="*/ 1671587 h 6857947"/>
              <a:gd name="connsiteX3999" fmla="*/ 3660779 w 12190384"/>
              <a:gd name="connsiteY3999" fmla="*/ 1653375 h 6857947"/>
              <a:gd name="connsiteX4000" fmla="*/ 3689044 w 12190384"/>
              <a:gd name="connsiteY4000" fmla="*/ 1667397 h 6857947"/>
              <a:gd name="connsiteX4001" fmla="*/ 3692702 w 12190384"/>
              <a:gd name="connsiteY4001" fmla="*/ 1660080 h 6857947"/>
              <a:gd name="connsiteX4002" fmla="*/ 3680588 w 12190384"/>
              <a:gd name="connsiteY4002" fmla="*/ 1641640 h 6857947"/>
              <a:gd name="connsiteX4003" fmla="*/ 3697730 w 12190384"/>
              <a:gd name="connsiteY4003" fmla="*/ 1630667 h 6857947"/>
              <a:gd name="connsiteX4004" fmla="*/ 3703292 w 12190384"/>
              <a:gd name="connsiteY4004" fmla="*/ 1692847 h 6857947"/>
              <a:gd name="connsiteX4005" fmla="*/ 3711900 w 12190384"/>
              <a:gd name="connsiteY4005" fmla="*/ 1703363 h 6857947"/>
              <a:gd name="connsiteX4006" fmla="*/ 3725765 w 12190384"/>
              <a:gd name="connsiteY4006" fmla="*/ 1683094 h 6857947"/>
              <a:gd name="connsiteX4007" fmla="*/ 3713806 w 12190384"/>
              <a:gd name="connsiteY4007" fmla="*/ 1668311 h 6857947"/>
              <a:gd name="connsiteX4008" fmla="*/ 3732699 w 12190384"/>
              <a:gd name="connsiteY4008" fmla="*/ 1645755 h 6857947"/>
              <a:gd name="connsiteX4009" fmla="*/ 3747861 w 12190384"/>
              <a:gd name="connsiteY4009" fmla="*/ 1655357 h 6857947"/>
              <a:gd name="connsiteX4010" fmla="*/ 3765231 w 12190384"/>
              <a:gd name="connsiteY4010" fmla="*/ 1632953 h 6857947"/>
              <a:gd name="connsiteX4011" fmla="*/ 3783516 w 12190384"/>
              <a:gd name="connsiteY4011" fmla="*/ 1651927 h 6857947"/>
              <a:gd name="connsiteX4012" fmla="*/ 3781535 w 12190384"/>
              <a:gd name="connsiteY4012" fmla="*/ 1690485 h 6857947"/>
              <a:gd name="connsiteX4013" fmla="*/ 3809878 w 12190384"/>
              <a:gd name="connsiteY4013" fmla="*/ 1732777 h 6857947"/>
              <a:gd name="connsiteX4014" fmla="*/ 3823674 w 12190384"/>
              <a:gd name="connsiteY4014" fmla="*/ 1730186 h 6857947"/>
              <a:gd name="connsiteX4015" fmla="*/ 3845088 w 12190384"/>
              <a:gd name="connsiteY4015" fmla="*/ 1771259 h 6857947"/>
              <a:gd name="connsiteX4016" fmla="*/ 3818034 w 12190384"/>
              <a:gd name="connsiteY4016" fmla="*/ 1776288 h 6857947"/>
              <a:gd name="connsiteX4017" fmla="*/ 3822302 w 12190384"/>
              <a:gd name="connsiteY4017" fmla="*/ 1799149 h 6857947"/>
              <a:gd name="connsiteX4018" fmla="*/ 3793572 w 12190384"/>
              <a:gd name="connsiteY4018" fmla="*/ 1795873 h 6857947"/>
              <a:gd name="connsiteX4019" fmla="*/ 3767441 w 12190384"/>
              <a:gd name="connsiteY4019" fmla="*/ 1800750 h 6857947"/>
              <a:gd name="connsiteX4020" fmla="*/ 3816966 w 12190384"/>
              <a:gd name="connsiteY4020" fmla="*/ 1859120 h 6857947"/>
              <a:gd name="connsiteX4021" fmla="*/ 3795172 w 12190384"/>
              <a:gd name="connsiteY4021" fmla="*/ 1911089 h 6857947"/>
              <a:gd name="connsiteX4022" fmla="*/ 3824130 w 12190384"/>
              <a:gd name="connsiteY4022" fmla="*/ 1913603 h 6857947"/>
              <a:gd name="connsiteX4023" fmla="*/ 3831904 w 12190384"/>
              <a:gd name="connsiteY4023" fmla="*/ 1948655 h 6857947"/>
              <a:gd name="connsiteX4024" fmla="*/ 3846383 w 12190384"/>
              <a:gd name="connsiteY4024" fmla="*/ 1953454 h 6857947"/>
              <a:gd name="connsiteX4025" fmla="*/ 3854919 w 12190384"/>
              <a:gd name="connsiteY4025" fmla="*/ 2036282 h 6857947"/>
              <a:gd name="connsiteX4026" fmla="*/ 3817194 w 12190384"/>
              <a:gd name="connsiteY4026" fmla="*/ 2066989 h 6857947"/>
              <a:gd name="connsiteX4027" fmla="*/ 3829694 w 12190384"/>
              <a:gd name="connsiteY4027" fmla="*/ 2087944 h 6857947"/>
              <a:gd name="connsiteX4028" fmla="*/ 3824968 w 12190384"/>
              <a:gd name="connsiteY4028" fmla="*/ 2119181 h 6857947"/>
              <a:gd name="connsiteX4029" fmla="*/ 3840668 w 12190384"/>
              <a:gd name="connsiteY4029" fmla="*/ 2146228 h 6857947"/>
              <a:gd name="connsiteX4030" fmla="*/ 3837696 w 12190384"/>
              <a:gd name="connsiteY4030" fmla="*/ 2181749 h 6857947"/>
              <a:gd name="connsiteX4031" fmla="*/ 3819710 w 12190384"/>
              <a:gd name="connsiteY4031" fmla="*/ 2177327 h 6857947"/>
              <a:gd name="connsiteX4032" fmla="*/ 3803324 w 12190384"/>
              <a:gd name="connsiteY4032" fmla="*/ 2140967 h 6857947"/>
              <a:gd name="connsiteX4033" fmla="*/ 3813842 w 12190384"/>
              <a:gd name="connsiteY4033" fmla="*/ 2197670 h 6857947"/>
              <a:gd name="connsiteX4034" fmla="*/ 3837620 w 12190384"/>
              <a:gd name="connsiteY4034" fmla="*/ 2183500 h 6857947"/>
              <a:gd name="connsiteX4035" fmla="*/ 3837924 w 12190384"/>
              <a:gd name="connsiteY4035" fmla="*/ 2183272 h 6857947"/>
              <a:gd name="connsiteX4036" fmla="*/ 3870923 w 12190384"/>
              <a:gd name="connsiteY4036" fmla="*/ 2204374 h 6857947"/>
              <a:gd name="connsiteX4037" fmla="*/ 3853395 w 12190384"/>
              <a:gd name="connsiteY4037" fmla="*/ 2364381 h 6857947"/>
              <a:gd name="connsiteX4038" fmla="*/ 3880679 w 12190384"/>
              <a:gd name="connsiteY4038" fmla="*/ 2347304 h 6857947"/>
              <a:gd name="connsiteX4039" fmla="*/ 3902170 w 12190384"/>
              <a:gd name="connsiteY4039" fmla="*/ 2370706 h 6857947"/>
              <a:gd name="connsiteX4040" fmla="*/ 3879840 w 12190384"/>
              <a:gd name="connsiteY4040" fmla="*/ 2413387 h 6857947"/>
              <a:gd name="connsiteX4041" fmla="*/ 3862693 w 12190384"/>
              <a:gd name="connsiteY4041" fmla="*/ 2473369 h 6857947"/>
              <a:gd name="connsiteX4042" fmla="*/ 3856367 w 12190384"/>
              <a:gd name="connsiteY4042" fmla="*/ 2521299 h 6857947"/>
              <a:gd name="connsiteX4043" fmla="*/ 3870314 w 12190384"/>
              <a:gd name="connsiteY4043" fmla="*/ 2567481 h 6857947"/>
              <a:gd name="connsiteX4044" fmla="*/ 3867265 w 12190384"/>
              <a:gd name="connsiteY4044" fmla="*/ 2586294 h 6857947"/>
              <a:gd name="connsiteX4045" fmla="*/ 3906361 w 12190384"/>
              <a:gd name="connsiteY4045" fmla="*/ 2611512 h 6857947"/>
              <a:gd name="connsiteX4046" fmla="*/ 3872143 w 12190384"/>
              <a:gd name="connsiteY4046" fmla="*/ 2617834 h 6857947"/>
              <a:gd name="connsiteX4047" fmla="*/ 3865970 w 12190384"/>
              <a:gd name="connsiteY4047" fmla="*/ 2591934 h 6857947"/>
              <a:gd name="connsiteX4048" fmla="*/ 3862921 w 12190384"/>
              <a:gd name="connsiteY4048" fmla="*/ 2632308 h 6857947"/>
              <a:gd name="connsiteX4049" fmla="*/ 3848899 w 12190384"/>
              <a:gd name="connsiteY4049" fmla="*/ 2645411 h 6857947"/>
              <a:gd name="connsiteX4050" fmla="*/ 3854995 w 12190384"/>
              <a:gd name="connsiteY4050" fmla="*/ 2678252 h 6857947"/>
              <a:gd name="connsiteX4051" fmla="*/ 3879154 w 12190384"/>
              <a:gd name="connsiteY4051" fmla="*/ 2688693 h 6857947"/>
              <a:gd name="connsiteX4052" fmla="*/ 3853242 w 12190384"/>
              <a:gd name="connsiteY4052" fmla="*/ 2774045 h 6857947"/>
              <a:gd name="connsiteX4053" fmla="*/ 3869095 w 12190384"/>
              <a:gd name="connsiteY4053" fmla="*/ 2771073 h 6857947"/>
              <a:gd name="connsiteX4054" fmla="*/ 3869781 w 12190384"/>
              <a:gd name="connsiteY4054" fmla="*/ 2797208 h 6857947"/>
              <a:gd name="connsiteX4055" fmla="*/ 3884565 w 12190384"/>
              <a:gd name="connsiteY4055" fmla="*/ 2828374 h 6857947"/>
              <a:gd name="connsiteX4056" fmla="*/ 3849431 w 12190384"/>
              <a:gd name="connsiteY4056" fmla="*/ 2814124 h 6857947"/>
              <a:gd name="connsiteX4057" fmla="*/ 3866198 w 12190384"/>
              <a:gd name="connsiteY4057" fmla="*/ 2845212 h 6857947"/>
              <a:gd name="connsiteX4058" fmla="*/ 3842497 w 12190384"/>
              <a:gd name="connsiteY4058" fmla="*/ 2904347 h 6857947"/>
              <a:gd name="connsiteX4059" fmla="*/ 3845697 w 12190384"/>
              <a:gd name="connsiteY4059" fmla="*/ 2952882 h 6857947"/>
              <a:gd name="connsiteX4060" fmla="*/ 3843487 w 12190384"/>
              <a:gd name="connsiteY4060" fmla="*/ 2958448 h 6857947"/>
              <a:gd name="connsiteX4061" fmla="*/ 3838382 w 12190384"/>
              <a:gd name="connsiteY4061" fmla="*/ 3043407 h 6857947"/>
              <a:gd name="connsiteX4062" fmla="*/ 3821539 w 12190384"/>
              <a:gd name="connsiteY4062" fmla="*/ 3107417 h 6857947"/>
              <a:gd name="connsiteX4063" fmla="*/ 3828779 w 12190384"/>
              <a:gd name="connsiteY4063" fmla="*/ 3147421 h 6857947"/>
              <a:gd name="connsiteX4064" fmla="*/ 3851108 w 12190384"/>
              <a:gd name="connsiteY4064" fmla="*/ 3166775 h 6857947"/>
              <a:gd name="connsiteX4065" fmla="*/ 3857357 w 12190384"/>
              <a:gd name="connsiteY4065" fmla="*/ 3200302 h 6857947"/>
              <a:gd name="connsiteX4066" fmla="*/ 3831142 w 12190384"/>
              <a:gd name="connsiteY4066" fmla="*/ 3264457 h 6857947"/>
              <a:gd name="connsiteX4067" fmla="*/ 3844783 w 12190384"/>
              <a:gd name="connsiteY4067" fmla="*/ 3279243 h 6857947"/>
              <a:gd name="connsiteX4068" fmla="*/ 3805763 w 12190384"/>
              <a:gd name="connsiteY4068" fmla="*/ 3313907 h 6857947"/>
              <a:gd name="connsiteX4069" fmla="*/ 3801420 w 12190384"/>
              <a:gd name="connsiteY4069" fmla="*/ 3353377 h 6857947"/>
              <a:gd name="connsiteX4070" fmla="*/ 3801114 w 12190384"/>
              <a:gd name="connsiteY4070" fmla="*/ 3393448 h 6857947"/>
              <a:gd name="connsiteX4071" fmla="*/ 3805002 w 12190384"/>
              <a:gd name="connsiteY4071" fmla="*/ 3396876 h 6857947"/>
              <a:gd name="connsiteX4072" fmla="*/ 3817652 w 12190384"/>
              <a:gd name="connsiteY4072" fmla="*/ 3368921 h 6857947"/>
              <a:gd name="connsiteX4073" fmla="*/ 3814223 w 12190384"/>
              <a:gd name="connsiteY4073" fmla="*/ 3426966 h 6857947"/>
              <a:gd name="connsiteX4074" fmla="*/ 3771630 w 12190384"/>
              <a:gd name="connsiteY4074" fmla="*/ 3441063 h 6857947"/>
              <a:gd name="connsiteX4075" fmla="*/ 3795324 w 12190384"/>
              <a:gd name="connsiteY4075" fmla="*/ 3473753 h 6857947"/>
              <a:gd name="connsiteX4076" fmla="*/ 3791440 w 12190384"/>
              <a:gd name="connsiteY4076" fmla="*/ 3445406 h 6857947"/>
              <a:gd name="connsiteX4077" fmla="*/ 3809040 w 12190384"/>
              <a:gd name="connsiteY4077" fmla="*/ 3444035 h 6857947"/>
              <a:gd name="connsiteX4078" fmla="*/ 3801800 w 12190384"/>
              <a:gd name="connsiteY4078" fmla="*/ 3479620 h 6857947"/>
              <a:gd name="connsiteX4079" fmla="*/ 3820624 w 12190384"/>
              <a:gd name="connsiteY4079" fmla="*/ 3495851 h 6857947"/>
              <a:gd name="connsiteX4080" fmla="*/ 3810032 w 12190384"/>
              <a:gd name="connsiteY4080" fmla="*/ 3539361 h 6857947"/>
              <a:gd name="connsiteX4081" fmla="*/ 3843411 w 12190384"/>
              <a:gd name="connsiteY4081" fmla="*/ 3563135 h 6857947"/>
              <a:gd name="connsiteX4082" fmla="*/ 3825120 w 12190384"/>
              <a:gd name="connsiteY4082" fmla="*/ 3577842 h 6857947"/>
              <a:gd name="connsiteX4083" fmla="*/ 3835409 w 12190384"/>
              <a:gd name="connsiteY4083" fmla="*/ 3633239 h 6857947"/>
              <a:gd name="connsiteX4084" fmla="*/ 3813537 w 12190384"/>
              <a:gd name="connsiteY4084" fmla="*/ 3620438 h 6857947"/>
              <a:gd name="connsiteX4085" fmla="*/ 3818948 w 12190384"/>
              <a:gd name="connsiteY4085" fmla="*/ 3649699 h 6857947"/>
              <a:gd name="connsiteX4086" fmla="*/ 3819558 w 12190384"/>
              <a:gd name="connsiteY4086" fmla="*/ 3648251 h 6857947"/>
              <a:gd name="connsiteX4087" fmla="*/ 3828855 w 12190384"/>
              <a:gd name="connsiteY4087" fmla="*/ 3656938 h 6857947"/>
              <a:gd name="connsiteX4088" fmla="*/ 3826874 w 12190384"/>
              <a:gd name="connsiteY4088" fmla="*/ 3662043 h 6857947"/>
              <a:gd name="connsiteX4089" fmla="*/ 3818414 w 12190384"/>
              <a:gd name="connsiteY4089" fmla="*/ 3651375 h 6857947"/>
              <a:gd name="connsiteX4090" fmla="*/ 3818872 w 12190384"/>
              <a:gd name="connsiteY4090" fmla="*/ 3650232 h 6857947"/>
              <a:gd name="connsiteX4091" fmla="*/ 3802562 w 12190384"/>
              <a:gd name="connsiteY4091" fmla="*/ 3675530 h 6857947"/>
              <a:gd name="connsiteX4092" fmla="*/ 3826036 w 12190384"/>
              <a:gd name="connsiteY4092" fmla="*/ 3692294 h 6857947"/>
              <a:gd name="connsiteX4093" fmla="*/ 3834342 w 12190384"/>
              <a:gd name="connsiteY4093" fmla="*/ 3737024 h 6857947"/>
              <a:gd name="connsiteX4094" fmla="*/ 3817118 w 12190384"/>
              <a:gd name="connsiteY4094" fmla="*/ 3740224 h 6857947"/>
              <a:gd name="connsiteX4095" fmla="*/ 3820776 w 12190384"/>
              <a:gd name="connsiteY4095" fmla="*/ 3824501 h 6857947"/>
              <a:gd name="connsiteX4096" fmla="*/ 3790372 w 12190384"/>
              <a:gd name="connsiteY4096" fmla="*/ 3859401 h 6857947"/>
              <a:gd name="connsiteX4097" fmla="*/ 3803554 w 12190384"/>
              <a:gd name="connsiteY4097" fmla="*/ 3884852 h 6857947"/>
              <a:gd name="connsiteX4098" fmla="*/ 3773230 w 12190384"/>
              <a:gd name="connsiteY4098" fmla="*/ 3958308 h 6857947"/>
              <a:gd name="connsiteX4099" fmla="*/ 3761347 w 12190384"/>
              <a:gd name="connsiteY4099" fmla="*/ 3928514 h 6857947"/>
              <a:gd name="connsiteX4100" fmla="*/ 3744326 w 12190384"/>
              <a:gd name="connsiteY4100" fmla="*/ 3903743 h 6857947"/>
              <a:gd name="connsiteX4101" fmla="*/ 3750293 w 12190384"/>
              <a:gd name="connsiteY4101" fmla="*/ 3898187 h 6857947"/>
              <a:gd name="connsiteX4102" fmla="*/ 3740997 w 12190384"/>
              <a:gd name="connsiteY4102" fmla="*/ 3889881 h 6857947"/>
              <a:gd name="connsiteX4103" fmla="*/ 3743634 w 12190384"/>
              <a:gd name="connsiteY4103" fmla="*/ 3904188 h 6857947"/>
              <a:gd name="connsiteX4104" fmla="*/ 3719824 w 12190384"/>
              <a:gd name="connsiteY4104" fmla="*/ 3923180 h 6857947"/>
              <a:gd name="connsiteX4105" fmla="*/ 3711900 w 12190384"/>
              <a:gd name="connsiteY4105" fmla="*/ 3971262 h 6857947"/>
              <a:gd name="connsiteX4106" fmla="*/ 3757689 w 12190384"/>
              <a:gd name="connsiteY4106" fmla="*/ 3976063 h 6857947"/>
              <a:gd name="connsiteX4107" fmla="*/ 3758831 w 12190384"/>
              <a:gd name="connsiteY4107" fmla="*/ 4054625 h 6857947"/>
              <a:gd name="connsiteX4108" fmla="*/ 3735367 w 12190384"/>
              <a:gd name="connsiteY4108" fmla="*/ 4021402 h 6857947"/>
              <a:gd name="connsiteX4109" fmla="*/ 3714872 w 12190384"/>
              <a:gd name="connsiteY4109" fmla="*/ 4083962 h 6857947"/>
              <a:gd name="connsiteX4110" fmla="*/ 3732471 w 12190384"/>
              <a:gd name="connsiteY4110" fmla="*/ 4092497 h 6857947"/>
              <a:gd name="connsiteX4111" fmla="*/ 3736661 w 12190384"/>
              <a:gd name="connsiteY4111" fmla="*/ 4114900 h 6857947"/>
              <a:gd name="connsiteX4112" fmla="*/ 3757461 w 12190384"/>
              <a:gd name="connsiteY4112" fmla="*/ 4126025 h 6857947"/>
              <a:gd name="connsiteX4113" fmla="*/ 3743593 w 12190384"/>
              <a:gd name="connsiteY4113" fmla="*/ 4152542 h 6857947"/>
              <a:gd name="connsiteX4114" fmla="*/ 3736585 w 12190384"/>
              <a:gd name="connsiteY4114" fmla="*/ 4114900 h 6857947"/>
              <a:gd name="connsiteX4115" fmla="*/ 3718910 w 12190384"/>
              <a:gd name="connsiteY4115" fmla="*/ 4118176 h 6857947"/>
              <a:gd name="connsiteX4116" fmla="*/ 3730489 w 12190384"/>
              <a:gd name="connsiteY4116" fmla="*/ 4141036 h 6857947"/>
              <a:gd name="connsiteX4117" fmla="*/ 3726148 w 12190384"/>
              <a:gd name="connsiteY4117" fmla="*/ 4152085 h 6857947"/>
              <a:gd name="connsiteX4118" fmla="*/ 3765689 w 12190384"/>
              <a:gd name="connsiteY4118" fmla="*/ 4184470 h 6857947"/>
              <a:gd name="connsiteX4119" fmla="*/ 3731709 w 12190384"/>
              <a:gd name="connsiteY4119" fmla="*/ 4191557 h 6857947"/>
              <a:gd name="connsiteX4120" fmla="*/ 3762107 w 12190384"/>
              <a:gd name="connsiteY4120" fmla="*/ 4206568 h 6857947"/>
              <a:gd name="connsiteX4121" fmla="*/ 3758223 w 12190384"/>
              <a:gd name="connsiteY4121" fmla="*/ 4230343 h 6857947"/>
              <a:gd name="connsiteX4122" fmla="*/ 3758679 w 12190384"/>
              <a:gd name="connsiteY4122" fmla="*/ 4229200 h 6857947"/>
              <a:gd name="connsiteX4123" fmla="*/ 3767973 w 12190384"/>
              <a:gd name="connsiteY4123" fmla="*/ 4237886 h 6857947"/>
              <a:gd name="connsiteX4124" fmla="*/ 3765993 w 12190384"/>
              <a:gd name="connsiteY4124" fmla="*/ 4242992 h 6857947"/>
              <a:gd name="connsiteX4125" fmla="*/ 3757461 w 12190384"/>
              <a:gd name="connsiteY4125" fmla="*/ 4232324 h 6857947"/>
              <a:gd name="connsiteX4126" fmla="*/ 3757993 w 12190384"/>
              <a:gd name="connsiteY4126" fmla="*/ 4230952 h 6857947"/>
              <a:gd name="connsiteX4127" fmla="*/ 3720206 w 12190384"/>
              <a:gd name="connsiteY4127" fmla="*/ 4259451 h 6857947"/>
              <a:gd name="connsiteX4128" fmla="*/ 3703824 w 12190384"/>
              <a:gd name="connsiteY4128" fmla="*/ 4206721 h 6857947"/>
              <a:gd name="connsiteX4129" fmla="*/ 3688358 w 12190384"/>
              <a:gd name="connsiteY4129" fmla="*/ 4258765 h 6857947"/>
              <a:gd name="connsiteX4130" fmla="*/ 3697806 w 12190384"/>
              <a:gd name="connsiteY4130" fmla="*/ 4271338 h 6857947"/>
              <a:gd name="connsiteX4131" fmla="*/ 3737651 w 12190384"/>
              <a:gd name="connsiteY4131" fmla="*/ 4272558 h 6857947"/>
              <a:gd name="connsiteX4132" fmla="*/ 3722110 w 12190384"/>
              <a:gd name="connsiteY4132" fmla="*/ 4288940 h 6857947"/>
              <a:gd name="connsiteX4133" fmla="*/ 3730033 w 12190384"/>
              <a:gd name="connsiteY4133" fmla="*/ 4298542 h 6857947"/>
              <a:gd name="connsiteX4134" fmla="*/ 3731633 w 12190384"/>
              <a:gd name="connsiteY4134" fmla="*/ 4340680 h 6857947"/>
              <a:gd name="connsiteX4135" fmla="*/ 3750223 w 12190384"/>
              <a:gd name="connsiteY4135" fmla="*/ 4410556 h 6857947"/>
              <a:gd name="connsiteX4136" fmla="*/ 3753117 w 12190384"/>
              <a:gd name="connsiteY4136" fmla="*/ 4456352 h 6857947"/>
              <a:gd name="connsiteX4137" fmla="*/ 3753651 w 12190384"/>
              <a:gd name="connsiteY4137" fmla="*/ 4454904 h 6857947"/>
              <a:gd name="connsiteX4138" fmla="*/ 3762945 w 12190384"/>
              <a:gd name="connsiteY4138" fmla="*/ 4463591 h 6857947"/>
              <a:gd name="connsiteX4139" fmla="*/ 3760965 w 12190384"/>
              <a:gd name="connsiteY4139" fmla="*/ 4468696 h 6857947"/>
              <a:gd name="connsiteX4140" fmla="*/ 3752431 w 12190384"/>
              <a:gd name="connsiteY4140" fmla="*/ 4458028 h 6857947"/>
              <a:gd name="connsiteX4141" fmla="*/ 3753041 w 12190384"/>
              <a:gd name="connsiteY4141" fmla="*/ 4456580 h 6857947"/>
              <a:gd name="connsiteX4142" fmla="*/ 3737957 w 12190384"/>
              <a:gd name="connsiteY4142" fmla="*/ 4477916 h 6857947"/>
              <a:gd name="connsiteX4143" fmla="*/ 3730261 w 12190384"/>
              <a:gd name="connsiteY4143" fmla="*/ 4493766 h 6857947"/>
              <a:gd name="connsiteX4144" fmla="*/ 3729804 w 12190384"/>
              <a:gd name="connsiteY4144" fmla="*/ 4494680 h 6857947"/>
              <a:gd name="connsiteX4145" fmla="*/ 3747099 w 12190384"/>
              <a:gd name="connsiteY4145" fmla="*/ 4519445 h 6857947"/>
              <a:gd name="connsiteX4146" fmla="*/ 3739861 w 12190384"/>
              <a:gd name="connsiteY4146" fmla="*/ 4551907 h 6857947"/>
              <a:gd name="connsiteX4147" fmla="*/ 3771555 w 12190384"/>
              <a:gd name="connsiteY4147" fmla="*/ 4526913 h 6857947"/>
              <a:gd name="connsiteX4148" fmla="*/ 3779477 w 12190384"/>
              <a:gd name="connsiteY4148" fmla="*/ 4544363 h 6857947"/>
              <a:gd name="connsiteX4149" fmla="*/ 3775972 w 12190384"/>
              <a:gd name="connsiteY4149" fmla="*/ 4556860 h 6857947"/>
              <a:gd name="connsiteX4150" fmla="*/ 3740319 w 12190384"/>
              <a:gd name="connsiteY4150" fmla="*/ 4593588 h 6857947"/>
              <a:gd name="connsiteX4151" fmla="*/ 3750831 w 12190384"/>
              <a:gd name="connsiteY4151" fmla="*/ 4612409 h 6857947"/>
              <a:gd name="connsiteX4152" fmla="*/ 3750603 w 12190384"/>
              <a:gd name="connsiteY4152" fmla="*/ 4644871 h 6857947"/>
              <a:gd name="connsiteX4153" fmla="*/ 3749003 w 12190384"/>
              <a:gd name="connsiteY4153" fmla="*/ 4673598 h 6857947"/>
              <a:gd name="connsiteX4154" fmla="*/ 3761803 w 12190384"/>
              <a:gd name="connsiteY4154" fmla="*/ 4704840 h 6857947"/>
              <a:gd name="connsiteX4155" fmla="*/ 3776583 w 12190384"/>
              <a:gd name="connsiteY4155" fmla="*/ 4737149 h 6857947"/>
              <a:gd name="connsiteX4156" fmla="*/ 3746185 w 12190384"/>
              <a:gd name="connsiteY4156" fmla="*/ 4737453 h 6857947"/>
              <a:gd name="connsiteX4157" fmla="*/ 3748699 w 12190384"/>
              <a:gd name="connsiteY4157" fmla="*/ 4735320 h 6857947"/>
              <a:gd name="connsiteX4158" fmla="*/ 3737193 w 12190384"/>
              <a:gd name="connsiteY4158" fmla="*/ 4735701 h 6857947"/>
              <a:gd name="connsiteX4159" fmla="*/ 3737193 w 12190384"/>
              <a:gd name="connsiteY4159" fmla="*/ 4744007 h 6857947"/>
              <a:gd name="connsiteX4160" fmla="*/ 3738717 w 12190384"/>
              <a:gd name="connsiteY4160" fmla="*/ 4743016 h 6857947"/>
              <a:gd name="connsiteX4161" fmla="*/ 3755327 w 12190384"/>
              <a:gd name="connsiteY4161" fmla="*/ 4827598 h 6857947"/>
              <a:gd name="connsiteX4162" fmla="*/ 3736127 w 12190384"/>
              <a:gd name="connsiteY4162" fmla="*/ 4790032 h 6857947"/>
              <a:gd name="connsiteX4163" fmla="*/ 3725385 w 12190384"/>
              <a:gd name="connsiteY4163" fmla="*/ 4793613 h 6857947"/>
              <a:gd name="connsiteX4164" fmla="*/ 3745193 w 12190384"/>
              <a:gd name="connsiteY4164" fmla="*/ 4858535 h 6857947"/>
              <a:gd name="connsiteX4165" fmla="*/ 3714416 w 12190384"/>
              <a:gd name="connsiteY4165" fmla="*/ 4853658 h 6857947"/>
              <a:gd name="connsiteX4166" fmla="*/ 3726985 w 12190384"/>
              <a:gd name="connsiteY4166" fmla="*/ 4875071 h 6857947"/>
              <a:gd name="connsiteX4167" fmla="*/ 3717462 w 12190384"/>
              <a:gd name="connsiteY4167" fmla="*/ 4899150 h 6857947"/>
              <a:gd name="connsiteX4168" fmla="*/ 3706492 w 12190384"/>
              <a:gd name="connsiteY4168" fmla="*/ 4872785 h 6857947"/>
              <a:gd name="connsiteX4169" fmla="*/ 3675560 w 12190384"/>
              <a:gd name="connsiteY4169" fmla="*/ 4878500 h 6857947"/>
              <a:gd name="connsiteX4170" fmla="*/ 3701768 w 12190384"/>
              <a:gd name="connsiteY4170" fmla="*/ 4891835 h 6857947"/>
              <a:gd name="connsiteX4171" fmla="*/ 3684016 w 12190384"/>
              <a:gd name="connsiteY4171" fmla="*/ 4928716 h 6857947"/>
              <a:gd name="connsiteX4172" fmla="*/ 3674112 w 12190384"/>
              <a:gd name="connsiteY4172" fmla="*/ 4923534 h 6857947"/>
              <a:gd name="connsiteX4173" fmla="*/ 3703520 w 12190384"/>
              <a:gd name="connsiteY4173" fmla="*/ 4964225 h 6857947"/>
              <a:gd name="connsiteX4174" fmla="*/ 3683178 w 12190384"/>
              <a:gd name="connsiteY4174" fmla="*/ 5011926 h 6857947"/>
              <a:gd name="connsiteX4175" fmla="*/ 3701844 w 12190384"/>
              <a:gd name="connsiteY4175" fmla="*/ 5044464 h 6857947"/>
              <a:gd name="connsiteX4176" fmla="*/ 3681198 w 12190384"/>
              <a:gd name="connsiteY4176" fmla="*/ 5071819 h 6857947"/>
              <a:gd name="connsiteX4177" fmla="*/ 3688664 w 12190384"/>
              <a:gd name="connsiteY4177" fmla="*/ 5131484 h 6857947"/>
              <a:gd name="connsiteX4178" fmla="*/ 3666265 w 12190384"/>
              <a:gd name="connsiteY4178" fmla="*/ 5109005 h 6857947"/>
              <a:gd name="connsiteX4179" fmla="*/ 3680740 w 12190384"/>
              <a:gd name="connsiteY4179" fmla="*/ 5145733 h 6857947"/>
              <a:gd name="connsiteX4180" fmla="*/ 3701006 w 12190384"/>
              <a:gd name="connsiteY4180" fmla="*/ 5185967 h 6857947"/>
              <a:gd name="connsiteX4181" fmla="*/ 3680434 w 12190384"/>
              <a:gd name="connsiteY4181" fmla="*/ 5174994 h 6857947"/>
              <a:gd name="connsiteX4182" fmla="*/ 3681350 w 12190384"/>
              <a:gd name="connsiteY4182" fmla="*/ 5175985 h 6857947"/>
              <a:gd name="connsiteX4183" fmla="*/ 3677236 w 12190384"/>
              <a:gd name="connsiteY4183" fmla="*/ 5188938 h 6857947"/>
              <a:gd name="connsiteX4184" fmla="*/ 3673503 w 12190384"/>
              <a:gd name="connsiteY4184" fmla="*/ 5184900 h 6857947"/>
              <a:gd name="connsiteX4185" fmla="*/ 3679064 w 12190384"/>
              <a:gd name="connsiteY4185" fmla="*/ 5173394 h 6857947"/>
              <a:gd name="connsiteX4186" fmla="*/ 3679902 w 12190384"/>
              <a:gd name="connsiteY4186" fmla="*/ 5174384 h 6857947"/>
              <a:gd name="connsiteX4187" fmla="*/ 3669237 w 12190384"/>
              <a:gd name="connsiteY4187" fmla="*/ 5155487 h 6857947"/>
              <a:gd name="connsiteX4188" fmla="*/ 3653617 w 12190384"/>
              <a:gd name="connsiteY4188" fmla="*/ 5187491 h 6857947"/>
              <a:gd name="connsiteX4189" fmla="*/ 3630229 w 12190384"/>
              <a:gd name="connsiteY4189" fmla="*/ 5203036 h 6857947"/>
              <a:gd name="connsiteX4190" fmla="*/ 3645161 w 12190384"/>
              <a:gd name="connsiteY4190" fmla="*/ 5230239 h 6857947"/>
              <a:gd name="connsiteX4191" fmla="*/ 3612248 w 12190384"/>
              <a:gd name="connsiteY4191" fmla="*/ 5265901 h 6857947"/>
              <a:gd name="connsiteX4192" fmla="*/ 3653541 w 12190384"/>
              <a:gd name="connsiteY4192" fmla="*/ 5235649 h 6857947"/>
              <a:gd name="connsiteX4193" fmla="*/ 3670075 w 12190384"/>
              <a:gd name="connsiteY4193" fmla="*/ 5221705 h 6857947"/>
              <a:gd name="connsiteX4194" fmla="*/ 3675331 w 12190384"/>
              <a:gd name="connsiteY4194" fmla="*/ 5233211 h 6857947"/>
              <a:gd name="connsiteX4195" fmla="*/ 3679216 w 12190384"/>
              <a:gd name="connsiteY4195" fmla="*/ 5220028 h 6857947"/>
              <a:gd name="connsiteX4196" fmla="*/ 3670151 w 12190384"/>
              <a:gd name="connsiteY4196" fmla="*/ 5221705 h 6857947"/>
              <a:gd name="connsiteX4197" fmla="*/ 3674036 w 12190384"/>
              <a:gd name="connsiteY4197" fmla="*/ 5208522 h 6857947"/>
              <a:gd name="connsiteX4198" fmla="*/ 3679216 w 12190384"/>
              <a:gd name="connsiteY4198" fmla="*/ 5219952 h 6857947"/>
              <a:gd name="connsiteX4199" fmla="*/ 3725920 w 12190384"/>
              <a:gd name="connsiteY4199" fmla="*/ 5270930 h 6857947"/>
              <a:gd name="connsiteX4200" fmla="*/ 3708930 w 12190384"/>
              <a:gd name="connsiteY4200" fmla="*/ 5382029 h 6857947"/>
              <a:gd name="connsiteX4201" fmla="*/ 3720662 w 12190384"/>
              <a:gd name="connsiteY4201" fmla="*/ 5399327 h 6857947"/>
              <a:gd name="connsiteX4202" fmla="*/ 3698340 w 12190384"/>
              <a:gd name="connsiteY4202" fmla="*/ 5434608 h 6857947"/>
              <a:gd name="connsiteX4203" fmla="*/ 3667713 w 12190384"/>
              <a:gd name="connsiteY4203" fmla="*/ 5432017 h 6857947"/>
              <a:gd name="connsiteX4204" fmla="*/ 3672131 w 12190384"/>
              <a:gd name="connsiteY4204" fmla="*/ 5482918 h 6857947"/>
              <a:gd name="connsiteX4205" fmla="*/ 3683712 w 12190384"/>
              <a:gd name="connsiteY4205" fmla="*/ 5496710 h 6857947"/>
              <a:gd name="connsiteX4206" fmla="*/ 3672664 w 12190384"/>
              <a:gd name="connsiteY4206" fmla="*/ 5524066 h 6857947"/>
              <a:gd name="connsiteX4207" fmla="*/ 3689350 w 12190384"/>
              <a:gd name="connsiteY4207" fmla="*/ 5571158 h 6857947"/>
              <a:gd name="connsiteX4208" fmla="*/ 3672512 w 12190384"/>
              <a:gd name="connsiteY4208" fmla="*/ 5586626 h 6857947"/>
              <a:gd name="connsiteX4209" fmla="*/ 3683788 w 12190384"/>
              <a:gd name="connsiteY4209" fmla="*/ 5601104 h 6857947"/>
              <a:gd name="connsiteX4210" fmla="*/ 3677464 w 12190384"/>
              <a:gd name="connsiteY4210" fmla="*/ 5619926 h 6857947"/>
              <a:gd name="connsiteX4211" fmla="*/ 3715330 w 12190384"/>
              <a:gd name="connsiteY4211" fmla="*/ 5623964 h 6857947"/>
              <a:gd name="connsiteX4212" fmla="*/ 3688588 w 12190384"/>
              <a:gd name="connsiteY4212" fmla="*/ 5644081 h 6857947"/>
              <a:gd name="connsiteX4213" fmla="*/ 3672968 w 12190384"/>
              <a:gd name="connsiteY4213" fmla="*/ 5640881 h 6857947"/>
              <a:gd name="connsiteX4214" fmla="*/ 3669161 w 12190384"/>
              <a:gd name="connsiteY4214" fmla="*/ 5653987 h 6857947"/>
              <a:gd name="connsiteX4215" fmla="*/ 3664288 w 12190384"/>
              <a:gd name="connsiteY4215" fmla="*/ 5643240 h 6857947"/>
              <a:gd name="connsiteX4216" fmla="*/ 3672512 w 12190384"/>
              <a:gd name="connsiteY4216" fmla="*/ 5641719 h 6857947"/>
              <a:gd name="connsiteX4217" fmla="*/ 3667255 w 12190384"/>
              <a:gd name="connsiteY4217" fmla="*/ 5630213 h 6857947"/>
              <a:gd name="connsiteX4218" fmla="*/ 3663447 w 12190384"/>
              <a:gd name="connsiteY4218" fmla="*/ 5643395 h 6857947"/>
              <a:gd name="connsiteX4219" fmla="*/ 3663511 w 12190384"/>
              <a:gd name="connsiteY4219" fmla="*/ 5643383 h 6857947"/>
              <a:gd name="connsiteX4220" fmla="*/ 3656893 w 12190384"/>
              <a:gd name="connsiteY4220" fmla="*/ 5655073 h 6857947"/>
              <a:gd name="connsiteX4221" fmla="*/ 3660323 w 12190384"/>
              <a:gd name="connsiteY4221" fmla="*/ 5673190 h 6857947"/>
              <a:gd name="connsiteX4222" fmla="*/ 3644781 w 12190384"/>
              <a:gd name="connsiteY4222" fmla="*/ 5697573 h 6857947"/>
              <a:gd name="connsiteX4223" fmla="*/ 3676854 w 12190384"/>
              <a:gd name="connsiteY4223" fmla="*/ 5729730 h 6857947"/>
              <a:gd name="connsiteX4224" fmla="*/ 3663065 w 12190384"/>
              <a:gd name="connsiteY4224" fmla="*/ 5737045 h 6857947"/>
              <a:gd name="connsiteX4225" fmla="*/ 3665655 w 12190384"/>
              <a:gd name="connsiteY4225" fmla="*/ 5746265 h 6857947"/>
              <a:gd name="connsiteX4226" fmla="*/ 3681350 w 12190384"/>
              <a:gd name="connsiteY4226" fmla="*/ 5735140 h 6857947"/>
              <a:gd name="connsiteX4227" fmla="*/ 3681350 w 12190384"/>
              <a:gd name="connsiteY4227" fmla="*/ 5734988 h 6857947"/>
              <a:gd name="connsiteX4228" fmla="*/ 3681426 w 12190384"/>
              <a:gd name="connsiteY4228" fmla="*/ 5735064 h 6857947"/>
              <a:gd name="connsiteX4229" fmla="*/ 3730109 w 12190384"/>
              <a:gd name="connsiteY4229" fmla="*/ 5806006 h 6857947"/>
              <a:gd name="connsiteX4230" fmla="*/ 3705044 w 12190384"/>
              <a:gd name="connsiteY4230" fmla="*/ 5819265 h 6857947"/>
              <a:gd name="connsiteX4231" fmla="*/ 3718148 w 12190384"/>
              <a:gd name="connsiteY4231" fmla="*/ 5834886 h 6857947"/>
              <a:gd name="connsiteX4232" fmla="*/ 3707940 w 12190384"/>
              <a:gd name="connsiteY4232" fmla="*/ 5883806 h 6857947"/>
              <a:gd name="connsiteX4233" fmla="*/ 3704054 w 12190384"/>
              <a:gd name="connsiteY4233" fmla="*/ 5934860 h 6857947"/>
              <a:gd name="connsiteX4234" fmla="*/ 3681044 w 12190384"/>
              <a:gd name="connsiteY4234" fmla="*/ 5865138 h 6857947"/>
              <a:gd name="connsiteX4235" fmla="*/ 3695368 w 12190384"/>
              <a:gd name="connsiteY4235" fmla="*/ 5877558 h 6857947"/>
              <a:gd name="connsiteX4236" fmla="*/ 3692016 w 12190384"/>
              <a:gd name="connsiteY4236" fmla="*/ 5840525 h 6857947"/>
              <a:gd name="connsiteX4237" fmla="*/ 3686682 w 12190384"/>
              <a:gd name="connsiteY4237" fmla="*/ 5834810 h 6857947"/>
              <a:gd name="connsiteX4238" fmla="*/ 3672512 w 12190384"/>
              <a:gd name="connsiteY4238" fmla="*/ 5853631 h 6857947"/>
              <a:gd name="connsiteX4239" fmla="*/ 3650799 w 12190384"/>
              <a:gd name="connsiteY4239" fmla="*/ 5825590 h 6857947"/>
              <a:gd name="connsiteX4240" fmla="*/ 3655217 w 12190384"/>
              <a:gd name="connsiteY4240" fmla="*/ 5847154 h 6857947"/>
              <a:gd name="connsiteX4241" fmla="*/ 3637085 w 12190384"/>
              <a:gd name="connsiteY4241" fmla="*/ 5866661 h 6857947"/>
              <a:gd name="connsiteX4242" fmla="*/ 3664969 w 12190384"/>
              <a:gd name="connsiteY4242" fmla="*/ 5906895 h 6857947"/>
              <a:gd name="connsiteX4243" fmla="*/ 3645389 w 12190384"/>
              <a:gd name="connsiteY4243" fmla="*/ 5938975 h 6857947"/>
              <a:gd name="connsiteX4244" fmla="*/ 3655675 w 12190384"/>
              <a:gd name="connsiteY4244" fmla="*/ 5951701 h 6857947"/>
              <a:gd name="connsiteX4245" fmla="*/ 3655141 w 12190384"/>
              <a:gd name="connsiteY4245" fmla="*/ 6009232 h 6857947"/>
              <a:gd name="connsiteX4246" fmla="*/ 3693386 w 12190384"/>
              <a:gd name="connsiteY4246" fmla="*/ 6054418 h 6857947"/>
              <a:gd name="connsiteX4247" fmla="*/ 3673296 w 12190384"/>
              <a:gd name="connsiteY4247" fmla="*/ 6045513 h 6857947"/>
              <a:gd name="connsiteX4248" fmla="*/ 3673350 w 12190384"/>
              <a:gd name="connsiteY4248" fmla="*/ 6045503 h 6857947"/>
              <a:gd name="connsiteX4249" fmla="*/ 3668169 w 12190384"/>
              <a:gd name="connsiteY4249" fmla="*/ 6034073 h 6857947"/>
              <a:gd name="connsiteX4250" fmla="*/ 3664365 w 12190384"/>
              <a:gd name="connsiteY4250" fmla="*/ 6047164 h 6857947"/>
              <a:gd name="connsiteX4251" fmla="*/ 3664285 w 12190384"/>
              <a:gd name="connsiteY4251" fmla="*/ 6047179 h 6857947"/>
              <a:gd name="connsiteX4252" fmla="*/ 3664327 w 12190384"/>
              <a:gd name="connsiteY4252" fmla="*/ 6047276 h 6857947"/>
              <a:gd name="connsiteX4253" fmla="*/ 3658255 w 12190384"/>
              <a:gd name="connsiteY4253" fmla="*/ 6065763 h 6857947"/>
              <a:gd name="connsiteX4254" fmla="*/ 3671979 w 12190384"/>
              <a:gd name="connsiteY4254" fmla="*/ 6084288 h 6857947"/>
              <a:gd name="connsiteX4255" fmla="*/ 3645161 w 12190384"/>
              <a:gd name="connsiteY4255" fmla="*/ 6135495 h 6857947"/>
              <a:gd name="connsiteX4256" fmla="*/ 3663523 w 12190384"/>
              <a:gd name="connsiteY4256" fmla="*/ 6144334 h 6857947"/>
              <a:gd name="connsiteX4257" fmla="*/ 3656665 w 12190384"/>
              <a:gd name="connsiteY4257" fmla="*/ 6165518 h 6857947"/>
              <a:gd name="connsiteX4258" fmla="*/ 3702530 w 12190384"/>
              <a:gd name="connsiteY4258" fmla="*/ 6156984 h 6857947"/>
              <a:gd name="connsiteX4259" fmla="*/ 3668855 w 12190384"/>
              <a:gd name="connsiteY4259" fmla="*/ 6142963 h 6857947"/>
              <a:gd name="connsiteX4260" fmla="*/ 3697882 w 12190384"/>
              <a:gd name="connsiteY4260" fmla="*/ 6110197 h 6857947"/>
              <a:gd name="connsiteX4261" fmla="*/ 3719062 w 12190384"/>
              <a:gd name="connsiteY4261" fmla="*/ 6149821 h 6857947"/>
              <a:gd name="connsiteX4262" fmla="*/ 3709540 w 12190384"/>
              <a:gd name="connsiteY4262" fmla="*/ 6188073 h 6857947"/>
              <a:gd name="connsiteX4263" fmla="*/ 3709920 w 12190384"/>
              <a:gd name="connsiteY4263" fmla="*/ 6187083 h 6857947"/>
              <a:gd name="connsiteX4264" fmla="*/ 3719214 w 12190384"/>
              <a:gd name="connsiteY4264" fmla="*/ 6195769 h 6857947"/>
              <a:gd name="connsiteX4265" fmla="*/ 3717158 w 12190384"/>
              <a:gd name="connsiteY4265" fmla="*/ 6200875 h 6857947"/>
              <a:gd name="connsiteX4266" fmla="*/ 3708624 w 12190384"/>
              <a:gd name="connsiteY4266" fmla="*/ 6190207 h 6857947"/>
              <a:gd name="connsiteX4267" fmla="*/ 3709234 w 12190384"/>
              <a:gd name="connsiteY4267" fmla="*/ 6188759 h 6857947"/>
              <a:gd name="connsiteX4268" fmla="*/ 3689882 w 12190384"/>
              <a:gd name="connsiteY4268" fmla="*/ 6192340 h 6857947"/>
              <a:gd name="connsiteX4269" fmla="*/ 3707940 w 12190384"/>
              <a:gd name="connsiteY4269" fmla="*/ 6220153 h 6857947"/>
              <a:gd name="connsiteX4270" fmla="*/ 3693006 w 12190384"/>
              <a:gd name="connsiteY4270" fmla="*/ 6251624 h 6857947"/>
              <a:gd name="connsiteX4271" fmla="*/ 3665807 w 12190384"/>
              <a:gd name="connsiteY4271" fmla="*/ 6206437 h 6857947"/>
              <a:gd name="connsiteX4272" fmla="*/ 3677844 w 12190384"/>
              <a:gd name="connsiteY4272" fmla="*/ 6273646 h 6857947"/>
              <a:gd name="connsiteX4273" fmla="*/ 3671293 w 12190384"/>
              <a:gd name="connsiteY4273" fmla="*/ 6283552 h 6857947"/>
              <a:gd name="connsiteX4274" fmla="*/ 3663141 w 12190384"/>
              <a:gd name="connsiteY4274" fmla="*/ 6257796 h 6857947"/>
              <a:gd name="connsiteX4275" fmla="*/ 3657503 w 12190384"/>
              <a:gd name="connsiteY4275" fmla="*/ 6260158 h 6857947"/>
              <a:gd name="connsiteX4276" fmla="*/ 3667561 w 12190384"/>
              <a:gd name="connsiteY4276" fmla="*/ 6286676 h 6857947"/>
              <a:gd name="connsiteX4277" fmla="*/ 3667713 w 12190384"/>
              <a:gd name="connsiteY4277" fmla="*/ 6286600 h 6857947"/>
              <a:gd name="connsiteX4278" fmla="*/ 3667637 w 12190384"/>
              <a:gd name="connsiteY4278" fmla="*/ 6286676 h 6857947"/>
              <a:gd name="connsiteX4279" fmla="*/ 3658875 w 12190384"/>
              <a:gd name="connsiteY4279" fmla="*/ 6310374 h 6857947"/>
              <a:gd name="connsiteX4280" fmla="*/ 3669540 w 12190384"/>
              <a:gd name="connsiteY4280" fmla="*/ 6327824 h 6857947"/>
              <a:gd name="connsiteX4281" fmla="*/ 3637313 w 12190384"/>
              <a:gd name="connsiteY4281" fmla="*/ 6342149 h 6857947"/>
              <a:gd name="connsiteX4282" fmla="*/ 3664895 w 12190384"/>
              <a:gd name="connsiteY4282" fmla="*/ 6354951 h 6857947"/>
              <a:gd name="connsiteX4283" fmla="*/ 3666875 w 12190384"/>
              <a:gd name="connsiteY4283" fmla="*/ 6349998 h 6857947"/>
              <a:gd name="connsiteX4284" fmla="*/ 3694226 w 12190384"/>
              <a:gd name="connsiteY4284" fmla="*/ 6379716 h 6857947"/>
              <a:gd name="connsiteX4285" fmla="*/ 3690112 w 12190384"/>
              <a:gd name="connsiteY4285" fmla="*/ 6455078 h 6857947"/>
              <a:gd name="connsiteX4286" fmla="*/ 3713500 w 12190384"/>
              <a:gd name="connsiteY4286" fmla="*/ 6463689 h 6857947"/>
              <a:gd name="connsiteX4287" fmla="*/ 3666265 w 12190384"/>
              <a:gd name="connsiteY4287" fmla="*/ 6599782 h 6857947"/>
              <a:gd name="connsiteX4288" fmla="*/ 3686758 w 12190384"/>
              <a:gd name="connsiteY4288" fmla="*/ 6611440 h 6857947"/>
              <a:gd name="connsiteX4289" fmla="*/ 3697120 w 12190384"/>
              <a:gd name="connsiteY4289" fmla="*/ 6600239 h 6857947"/>
              <a:gd name="connsiteX4290" fmla="*/ 3714110 w 12190384"/>
              <a:gd name="connsiteY4290" fmla="*/ 6607402 h 6857947"/>
              <a:gd name="connsiteX4291" fmla="*/ 3732927 w 12190384"/>
              <a:gd name="connsiteY4291" fmla="*/ 6618984 h 6857947"/>
              <a:gd name="connsiteX4292" fmla="*/ 3733537 w 12190384"/>
              <a:gd name="connsiteY4292" fmla="*/ 6617536 h 6857947"/>
              <a:gd name="connsiteX4293" fmla="*/ 3742831 w 12190384"/>
              <a:gd name="connsiteY4293" fmla="*/ 6626299 h 6857947"/>
              <a:gd name="connsiteX4294" fmla="*/ 3740851 w 12190384"/>
              <a:gd name="connsiteY4294" fmla="*/ 6631405 h 6857947"/>
              <a:gd name="connsiteX4295" fmla="*/ 3732395 w 12190384"/>
              <a:gd name="connsiteY4295" fmla="*/ 6620813 h 6857947"/>
              <a:gd name="connsiteX4296" fmla="*/ 3709234 w 12190384"/>
              <a:gd name="connsiteY4296" fmla="*/ 6679639 h 6857947"/>
              <a:gd name="connsiteX4297" fmla="*/ 3714262 w 12190384"/>
              <a:gd name="connsiteY4297" fmla="*/ 6685507 h 6857947"/>
              <a:gd name="connsiteX4298" fmla="*/ 3714872 w 12190384"/>
              <a:gd name="connsiteY4298" fmla="*/ 6738847 h 6857947"/>
              <a:gd name="connsiteX4299" fmla="*/ 3701464 w 12190384"/>
              <a:gd name="connsiteY4299" fmla="*/ 6750353 h 6857947"/>
              <a:gd name="connsiteX4300" fmla="*/ 3709540 w 12190384"/>
              <a:gd name="connsiteY4300" fmla="*/ 6761249 h 6857947"/>
              <a:gd name="connsiteX4301" fmla="*/ 3698340 w 12190384"/>
              <a:gd name="connsiteY4301" fmla="*/ 6857109 h 6857947"/>
              <a:gd name="connsiteX4302" fmla="*/ 12190384 w 12190384"/>
              <a:gd name="connsiteY4302" fmla="*/ 6857109 h 6857947"/>
              <a:gd name="connsiteX4303" fmla="*/ 3671766 w 12190384"/>
              <a:gd name="connsiteY4303" fmla="*/ 6857947 h 6857947"/>
              <a:gd name="connsiteX4304" fmla="*/ 3663536 w 12190384"/>
              <a:gd name="connsiteY4304" fmla="*/ 6813370 h 6857947"/>
              <a:gd name="connsiteX4305" fmla="*/ 3642887 w 12190384"/>
              <a:gd name="connsiteY4305" fmla="*/ 6857947 h 6857947"/>
              <a:gd name="connsiteX4306" fmla="*/ 0 w 12190384"/>
              <a:gd name="connsiteY4306" fmla="*/ 6857947 h 6857947"/>
              <a:gd name="connsiteX4307" fmla="*/ 0 w 12190384"/>
              <a:gd name="connsiteY4307" fmla="*/ 0 h 6857947"/>
              <a:gd name="connsiteX0" fmla="*/ 3659403 w 3980578"/>
              <a:gd name="connsiteY0" fmla="*/ 6769936 h 6857947"/>
              <a:gd name="connsiteX1" fmla="*/ 3667555 w 3980578"/>
              <a:gd name="connsiteY1" fmla="*/ 6813827 h 6857947"/>
              <a:gd name="connsiteX2" fmla="*/ 3685612 w 3980578"/>
              <a:gd name="connsiteY2" fmla="*/ 6803997 h 6857947"/>
              <a:gd name="connsiteX3" fmla="*/ 3659403 w 3980578"/>
              <a:gd name="connsiteY3" fmla="*/ 6769936 h 6857947"/>
              <a:gd name="connsiteX4" fmla="*/ 3665581 w 3980578"/>
              <a:gd name="connsiteY4" fmla="*/ 6721397 h 6857947"/>
              <a:gd name="connsiteX5" fmla="*/ 3649809 w 3980578"/>
              <a:gd name="connsiteY5" fmla="*/ 6729779 h 6857947"/>
              <a:gd name="connsiteX6" fmla="*/ 3652325 w 3980578"/>
              <a:gd name="connsiteY6" fmla="*/ 6738999 h 6857947"/>
              <a:gd name="connsiteX7" fmla="*/ 3665581 w 3980578"/>
              <a:gd name="connsiteY7" fmla="*/ 6721397 h 6857947"/>
              <a:gd name="connsiteX8" fmla="*/ 3665653 w 3980578"/>
              <a:gd name="connsiteY8" fmla="*/ 6721016 h 6857947"/>
              <a:gd name="connsiteX9" fmla="*/ 3665577 w 3980578"/>
              <a:gd name="connsiteY9" fmla="*/ 6721321 h 6857947"/>
              <a:gd name="connsiteX10" fmla="*/ 3665805 w 3980578"/>
              <a:gd name="connsiteY10" fmla="*/ 6721168 h 6857947"/>
              <a:gd name="connsiteX11" fmla="*/ 3665653 w 3980578"/>
              <a:gd name="connsiteY11" fmla="*/ 6721016 h 6857947"/>
              <a:gd name="connsiteX12" fmla="*/ 3666415 w 3980578"/>
              <a:gd name="connsiteY12" fmla="*/ 6720940 h 6857947"/>
              <a:gd name="connsiteX13" fmla="*/ 3665805 w 3980578"/>
              <a:gd name="connsiteY13" fmla="*/ 6721245 h 6857947"/>
              <a:gd name="connsiteX14" fmla="*/ 3666719 w 3980578"/>
              <a:gd name="connsiteY14" fmla="*/ 6722235 h 6857947"/>
              <a:gd name="connsiteX15" fmla="*/ 3666415 w 3980578"/>
              <a:gd name="connsiteY15" fmla="*/ 6720940 h 6857947"/>
              <a:gd name="connsiteX16" fmla="*/ 3669767 w 3980578"/>
              <a:gd name="connsiteY16" fmla="*/ 6708062 h 6857947"/>
              <a:gd name="connsiteX17" fmla="*/ 3668165 w 3980578"/>
              <a:gd name="connsiteY17" fmla="*/ 6723073 h 6857947"/>
              <a:gd name="connsiteX18" fmla="*/ 3667935 w 3980578"/>
              <a:gd name="connsiteY18" fmla="*/ 6723531 h 6857947"/>
              <a:gd name="connsiteX19" fmla="*/ 3666717 w 3980578"/>
              <a:gd name="connsiteY19" fmla="*/ 6722159 h 6857947"/>
              <a:gd name="connsiteX20" fmla="*/ 3669155 w 3980578"/>
              <a:gd name="connsiteY20" fmla="*/ 6733361 h 6857947"/>
              <a:gd name="connsiteX21" fmla="*/ 3668165 w 3980578"/>
              <a:gd name="connsiteY21" fmla="*/ 6723073 h 6857947"/>
              <a:gd name="connsiteX22" fmla="*/ 3673499 w 3980578"/>
              <a:gd name="connsiteY22" fmla="*/ 6712024 h 6857947"/>
              <a:gd name="connsiteX23" fmla="*/ 3669767 w 3980578"/>
              <a:gd name="connsiteY23" fmla="*/ 6708062 h 6857947"/>
              <a:gd name="connsiteX24" fmla="*/ 3642719 w 3980578"/>
              <a:gd name="connsiteY24" fmla="*/ 6667828 h 6857947"/>
              <a:gd name="connsiteX25" fmla="*/ 3627863 w 3980578"/>
              <a:gd name="connsiteY25" fmla="*/ 6670571 h 6857947"/>
              <a:gd name="connsiteX26" fmla="*/ 3636319 w 3980578"/>
              <a:gd name="connsiteY26" fmla="*/ 6698156 h 6857947"/>
              <a:gd name="connsiteX27" fmla="*/ 3642719 w 3980578"/>
              <a:gd name="connsiteY27" fmla="*/ 6667828 h 6857947"/>
              <a:gd name="connsiteX28" fmla="*/ 3702600 w 3980578"/>
              <a:gd name="connsiteY28" fmla="*/ 6625080 h 6857947"/>
              <a:gd name="connsiteX29" fmla="*/ 3688886 w 3980578"/>
              <a:gd name="connsiteY29" fmla="*/ 6633462 h 6857947"/>
              <a:gd name="connsiteX30" fmla="*/ 3690866 w 3980578"/>
              <a:gd name="connsiteY30" fmla="*/ 6640244 h 6857947"/>
              <a:gd name="connsiteX31" fmla="*/ 3705876 w 3980578"/>
              <a:gd name="connsiteY31" fmla="*/ 6637424 h 6857947"/>
              <a:gd name="connsiteX32" fmla="*/ 3702600 w 3980578"/>
              <a:gd name="connsiteY32" fmla="*/ 6625080 h 6857947"/>
              <a:gd name="connsiteX33" fmla="*/ 3659023 w 3980578"/>
              <a:gd name="connsiteY33" fmla="*/ 6486243 h 6857947"/>
              <a:gd name="connsiteX34" fmla="*/ 3644015 w 3980578"/>
              <a:gd name="connsiteY34" fmla="*/ 6489063 h 6857947"/>
              <a:gd name="connsiteX35" fmla="*/ 3646833 w 3980578"/>
              <a:gd name="connsiteY35" fmla="*/ 6501407 h 6857947"/>
              <a:gd name="connsiteX36" fmla="*/ 3661005 w 3980578"/>
              <a:gd name="connsiteY36" fmla="*/ 6493330 h 6857947"/>
              <a:gd name="connsiteX37" fmla="*/ 3659023 w 3980578"/>
              <a:gd name="connsiteY37" fmla="*/ 6486243 h 6857947"/>
              <a:gd name="connsiteX38" fmla="*/ 3684071 w 3980578"/>
              <a:gd name="connsiteY38" fmla="*/ 6479204 h 6857947"/>
              <a:gd name="connsiteX39" fmla="*/ 3681075 w 3980578"/>
              <a:gd name="connsiteY39" fmla="*/ 6479761 h 6857947"/>
              <a:gd name="connsiteX40" fmla="*/ 3683773 w 3980578"/>
              <a:gd name="connsiteY40" fmla="*/ 6494295 h 6857947"/>
              <a:gd name="connsiteX41" fmla="*/ 3686770 w 3980578"/>
              <a:gd name="connsiteY41" fmla="*/ 6493739 h 6857947"/>
              <a:gd name="connsiteX42" fmla="*/ 3684071 w 3980578"/>
              <a:gd name="connsiteY42" fmla="*/ 6479204 h 6857947"/>
              <a:gd name="connsiteX43" fmla="*/ 3633614 w 3980578"/>
              <a:gd name="connsiteY43" fmla="*/ 6458669 h 6857947"/>
              <a:gd name="connsiteX44" fmla="*/ 3630617 w 3980578"/>
              <a:gd name="connsiteY44" fmla="*/ 6459226 h 6857947"/>
              <a:gd name="connsiteX45" fmla="*/ 3633305 w 3980578"/>
              <a:gd name="connsiteY45" fmla="*/ 6473685 h 6857947"/>
              <a:gd name="connsiteX46" fmla="*/ 3636302 w 3980578"/>
              <a:gd name="connsiteY46" fmla="*/ 6473128 h 6857947"/>
              <a:gd name="connsiteX47" fmla="*/ 3633614 w 3980578"/>
              <a:gd name="connsiteY47" fmla="*/ 6458669 h 6857947"/>
              <a:gd name="connsiteX48" fmla="*/ 3724623 w 3980578"/>
              <a:gd name="connsiteY48" fmla="*/ 6398080 h 6857947"/>
              <a:gd name="connsiteX49" fmla="*/ 3728357 w 3980578"/>
              <a:gd name="connsiteY49" fmla="*/ 6402119 h 6857947"/>
              <a:gd name="connsiteX50" fmla="*/ 3722948 w 3980578"/>
              <a:gd name="connsiteY50" fmla="*/ 6413320 h 6857947"/>
              <a:gd name="connsiteX51" fmla="*/ 3718834 w 3980578"/>
              <a:gd name="connsiteY51" fmla="*/ 6426350 h 6857947"/>
              <a:gd name="connsiteX52" fmla="*/ 3715102 w 3980578"/>
              <a:gd name="connsiteY52" fmla="*/ 6422312 h 6857947"/>
              <a:gd name="connsiteX53" fmla="*/ 3720585 w 3980578"/>
              <a:gd name="connsiteY53" fmla="*/ 6410882 h 6857947"/>
              <a:gd name="connsiteX54" fmla="*/ 3724623 w 3980578"/>
              <a:gd name="connsiteY54" fmla="*/ 6398080 h 6857947"/>
              <a:gd name="connsiteX55" fmla="*/ 3646359 w 3980578"/>
              <a:gd name="connsiteY55" fmla="*/ 6368667 h 6857947"/>
              <a:gd name="connsiteX56" fmla="*/ 3631274 w 3980578"/>
              <a:gd name="connsiteY56" fmla="*/ 6371486 h 6857947"/>
              <a:gd name="connsiteX57" fmla="*/ 3634626 w 3980578"/>
              <a:gd name="connsiteY57" fmla="*/ 6383831 h 6857947"/>
              <a:gd name="connsiteX58" fmla="*/ 3648340 w 3980578"/>
              <a:gd name="connsiteY58" fmla="*/ 6375449 h 6857947"/>
              <a:gd name="connsiteX59" fmla="*/ 3646359 w 3980578"/>
              <a:gd name="connsiteY59" fmla="*/ 6368667 h 6857947"/>
              <a:gd name="connsiteX60" fmla="*/ 3715940 w 3980578"/>
              <a:gd name="connsiteY60" fmla="*/ 6288886 h 6857947"/>
              <a:gd name="connsiteX61" fmla="*/ 3725613 w 3980578"/>
              <a:gd name="connsiteY61" fmla="*/ 6330491 h 6857947"/>
              <a:gd name="connsiteX62" fmla="*/ 3685616 w 3980578"/>
              <a:gd name="connsiteY62" fmla="*/ 6360742 h 6857947"/>
              <a:gd name="connsiteX63" fmla="*/ 3715940 w 3980578"/>
              <a:gd name="connsiteY63" fmla="*/ 6288886 h 6857947"/>
              <a:gd name="connsiteX64" fmla="*/ 3691862 w 3980578"/>
              <a:gd name="connsiteY64" fmla="*/ 6250405 h 6857947"/>
              <a:gd name="connsiteX65" fmla="*/ 3693006 w 3980578"/>
              <a:gd name="connsiteY65" fmla="*/ 6251624 h 6857947"/>
              <a:gd name="connsiteX66" fmla="*/ 3694150 w 3980578"/>
              <a:gd name="connsiteY66" fmla="*/ 6252843 h 6857947"/>
              <a:gd name="connsiteX67" fmla="*/ 3690036 w 3980578"/>
              <a:gd name="connsiteY67" fmla="*/ 6265873 h 6857947"/>
              <a:gd name="connsiteX68" fmla="*/ 3686302 w 3980578"/>
              <a:gd name="connsiteY68" fmla="*/ 6261835 h 6857947"/>
              <a:gd name="connsiteX69" fmla="*/ 3691862 w 3980578"/>
              <a:gd name="connsiteY69" fmla="*/ 6250405 h 6857947"/>
              <a:gd name="connsiteX70" fmla="*/ 3732013 w 3980578"/>
              <a:gd name="connsiteY70" fmla="*/ 6079488 h 6857947"/>
              <a:gd name="connsiteX71" fmla="*/ 3739709 w 3980578"/>
              <a:gd name="connsiteY71" fmla="*/ 6100367 h 6857947"/>
              <a:gd name="connsiteX72" fmla="*/ 3717234 w 3980578"/>
              <a:gd name="connsiteY72" fmla="*/ 6126808 h 6857947"/>
              <a:gd name="connsiteX73" fmla="*/ 3708624 w 3980578"/>
              <a:gd name="connsiteY73" fmla="*/ 6080403 h 6857947"/>
              <a:gd name="connsiteX74" fmla="*/ 3724166 w 3980578"/>
              <a:gd name="connsiteY74" fmla="*/ 6096252 h 6857947"/>
              <a:gd name="connsiteX75" fmla="*/ 3732013 w 3980578"/>
              <a:gd name="connsiteY75" fmla="*/ 6079488 h 6857947"/>
              <a:gd name="connsiteX76" fmla="*/ 3700016 w 3980578"/>
              <a:gd name="connsiteY76" fmla="*/ 6072706 h 6857947"/>
              <a:gd name="connsiteX77" fmla="*/ 3708548 w 3980578"/>
              <a:gd name="connsiteY77" fmla="*/ 6083374 h 6857947"/>
              <a:gd name="connsiteX78" fmla="*/ 3707330 w 3980578"/>
              <a:gd name="connsiteY78" fmla="*/ 6086575 h 6857947"/>
              <a:gd name="connsiteX79" fmla="*/ 3698034 w 3980578"/>
              <a:gd name="connsiteY79" fmla="*/ 6077812 h 6857947"/>
              <a:gd name="connsiteX80" fmla="*/ 3700016 w 3980578"/>
              <a:gd name="connsiteY80" fmla="*/ 6072706 h 6857947"/>
              <a:gd name="connsiteX81" fmla="*/ 3673271 w 3980578"/>
              <a:gd name="connsiteY81" fmla="*/ 6045518 h 6857947"/>
              <a:gd name="connsiteX82" fmla="*/ 3669465 w 3980578"/>
              <a:gd name="connsiteY82" fmla="*/ 6058609 h 6857947"/>
              <a:gd name="connsiteX83" fmla="*/ 3664327 w 3980578"/>
              <a:gd name="connsiteY83" fmla="*/ 6047276 h 6857947"/>
              <a:gd name="connsiteX84" fmla="*/ 3664361 w 3980578"/>
              <a:gd name="connsiteY84" fmla="*/ 6047179 h 6857947"/>
              <a:gd name="connsiteX85" fmla="*/ 3664365 w 3980578"/>
              <a:gd name="connsiteY85" fmla="*/ 6047164 h 6857947"/>
              <a:gd name="connsiteX86" fmla="*/ 3673271 w 3980578"/>
              <a:gd name="connsiteY86" fmla="*/ 6045518 h 6857947"/>
              <a:gd name="connsiteX87" fmla="*/ 3673275 w 3980578"/>
              <a:gd name="connsiteY87" fmla="*/ 6045503 h 6857947"/>
              <a:gd name="connsiteX88" fmla="*/ 3673296 w 3980578"/>
              <a:gd name="connsiteY88" fmla="*/ 6045513 h 6857947"/>
              <a:gd name="connsiteX89" fmla="*/ 3673271 w 3980578"/>
              <a:gd name="connsiteY89" fmla="*/ 6045518 h 6857947"/>
              <a:gd name="connsiteX90" fmla="*/ 3673275 w 3980578"/>
              <a:gd name="connsiteY90" fmla="*/ 6045503 h 6857947"/>
              <a:gd name="connsiteX91" fmla="*/ 3736965 w 3980578"/>
              <a:gd name="connsiteY91" fmla="*/ 6039483 h 6857947"/>
              <a:gd name="connsiteX92" fmla="*/ 3737879 w 3980578"/>
              <a:gd name="connsiteY92" fmla="*/ 6044283 h 6857947"/>
              <a:gd name="connsiteX93" fmla="*/ 3728815 w 3980578"/>
              <a:gd name="connsiteY93" fmla="*/ 6045960 h 6857947"/>
              <a:gd name="connsiteX94" fmla="*/ 3727899 w 3980578"/>
              <a:gd name="connsiteY94" fmla="*/ 6041159 h 6857947"/>
              <a:gd name="connsiteX95" fmla="*/ 3736965 w 3980578"/>
              <a:gd name="connsiteY95" fmla="*/ 6039483 h 6857947"/>
              <a:gd name="connsiteX96" fmla="*/ 3710528 w 3980578"/>
              <a:gd name="connsiteY96" fmla="*/ 5964426 h 6857947"/>
              <a:gd name="connsiteX97" fmla="*/ 3713196 w 3980578"/>
              <a:gd name="connsiteY97" fmla="*/ 5978980 h 6857947"/>
              <a:gd name="connsiteX98" fmla="*/ 3710224 w 3980578"/>
              <a:gd name="connsiteY98" fmla="*/ 5979513 h 6857947"/>
              <a:gd name="connsiteX99" fmla="*/ 3707558 w 3980578"/>
              <a:gd name="connsiteY99" fmla="*/ 5964959 h 6857947"/>
              <a:gd name="connsiteX100" fmla="*/ 3710528 w 3980578"/>
              <a:gd name="connsiteY100" fmla="*/ 5964426 h 6857947"/>
              <a:gd name="connsiteX101" fmla="*/ 3693386 w 3980578"/>
              <a:gd name="connsiteY101" fmla="*/ 5956425 h 6857947"/>
              <a:gd name="connsiteX102" fmla="*/ 3694758 w 3980578"/>
              <a:gd name="connsiteY102" fmla="*/ 5963664 h 6857947"/>
              <a:gd name="connsiteX103" fmla="*/ 3676626 w 3980578"/>
              <a:gd name="connsiteY103" fmla="*/ 5967017 h 6857947"/>
              <a:gd name="connsiteX104" fmla="*/ 3675254 w 3980578"/>
              <a:gd name="connsiteY104" fmla="*/ 5959778 h 6857947"/>
              <a:gd name="connsiteX105" fmla="*/ 3693386 w 3980578"/>
              <a:gd name="connsiteY105" fmla="*/ 5956425 h 6857947"/>
              <a:gd name="connsiteX106" fmla="*/ 3642569 w 3980578"/>
              <a:gd name="connsiteY106" fmla="*/ 5813550 h 6857947"/>
              <a:gd name="connsiteX107" fmla="*/ 3640589 w 3980578"/>
              <a:gd name="connsiteY107" fmla="*/ 5818655 h 6857947"/>
              <a:gd name="connsiteX108" fmla="*/ 3650113 w 3980578"/>
              <a:gd name="connsiteY108" fmla="*/ 5826580 h 6857947"/>
              <a:gd name="connsiteX109" fmla="*/ 3651103 w 3980578"/>
              <a:gd name="connsiteY109" fmla="*/ 5824218 h 6857947"/>
              <a:gd name="connsiteX110" fmla="*/ 3642569 w 3980578"/>
              <a:gd name="connsiteY110" fmla="*/ 5813550 h 6857947"/>
              <a:gd name="connsiteX111" fmla="*/ 3689882 w 3980578"/>
              <a:gd name="connsiteY111" fmla="*/ 5803472 h 6857947"/>
              <a:gd name="connsiteX112" fmla="*/ 3686885 w 3980578"/>
              <a:gd name="connsiteY112" fmla="*/ 5804028 h 6857947"/>
              <a:gd name="connsiteX113" fmla="*/ 3689586 w 3980578"/>
              <a:gd name="connsiteY113" fmla="*/ 5818563 h 6857947"/>
              <a:gd name="connsiteX114" fmla="*/ 3692583 w 3980578"/>
              <a:gd name="connsiteY114" fmla="*/ 5818006 h 6857947"/>
              <a:gd name="connsiteX115" fmla="*/ 3689882 w 3980578"/>
              <a:gd name="connsiteY115" fmla="*/ 5803472 h 6857947"/>
              <a:gd name="connsiteX116" fmla="*/ 3745423 w 3980578"/>
              <a:gd name="connsiteY116" fmla="*/ 5748094 h 6857947"/>
              <a:gd name="connsiteX117" fmla="*/ 3748089 w 3980578"/>
              <a:gd name="connsiteY117" fmla="*/ 5762572 h 6857947"/>
              <a:gd name="connsiteX118" fmla="*/ 3745041 w 3980578"/>
              <a:gd name="connsiteY118" fmla="*/ 5763106 h 6857947"/>
              <a:gd name="connsiteX119" fmla="*/ 3742375 w 3980578"/>
              <a:gd name="connsiteY119" fmla="*/ 5748628 h 6857947"/>
              <a:gd name="connsiteX120" fmla="*/ 3745423 w 3980578"/>
              <a:gd name="connsiteY120" fmla="*/ 5748094 h 6857947"/>
              <a:gd name="connsiteX121" fmla="*/ 3649563 w 3980578"/>
              <a:gd name="connsiteY121" fmla="*/ 5736060 h 6857947"/>
              <a:gd name="connsiteX122" fmla="*/ 3646566 w 3980578"/>
              <a:gd name="connsiteY122" fmla="*/ 5736617 h 6857947"/>
              <a:gd name="connsiteX123" fmla="*/ 3649253 w 3980578"/>
              <a:gd name="connsiteY123" fmla="*/ 5751077 h 6857947"/>
              <a:gd name="connsiteX124" fmla="*/ 3652249 w 3980578"/>
              <a:gd name="connsiteY124" fmla="*/ 5750520 h 6857947"/>
              <a:gd name="connsiteX125" fmla="*/ 3649563 w 3980578"/>
              <a:gd name="connsiteY125" fmla="*/ 5736060 h 6857947"/>
              <a:gd name="connsiteX126" fmla="*/ 3682950 w 3980578"/>
              <a:gd name="connsiteY126" fmla="*/ 5670370 h 6857947"/>
              <a:gd name="connsiteX127" fmla="*/ 3704130 w 3980578"/>
              <a:gd name="connsiteY127" fmla="*/ 5693459 h 6857947"/>
              <a:gd name="connsiteX128" fmla="*/ 3677084 w 3980578"/>
              <a:gd name="connsiteY128" fmla="*/ 5697498 h 6857947"/>
              <a:gd name="connsiteX129" fmla="*/ 3678454 w 3980578"/>
              <a:gd name="connsiteY129" fmla="*/ 5680428 h 6857947"/>
              <a:gd name="connsiteX130" fmla="*/ 3682950 w 3980578"/>
              <a:gd name="connsiteY130" fmla="*/ 5670370 h 6857947"/>
              <a:gd name="connsiteX131" fmla="*/ 3635049 w 3980578"/>
              <a:gd name="connsiteY131" fmla="*/ 5558792 h 6857947"/>
              <a:gd name="connsiteX132" fmla="*/ 3632053 w 3980578"/>
              <a:gd name="connsiteY132" fmla="*/ 5559348 h 6857947"/>
              <a:gd name="connsiteX133" fmla="*/ 3634750 w 3980578"/>
              <a:gd name="connsiteY133" fmla="*/ 5573883 h 6857947"/>
              <a:gd name="connsiteX134" fmla="*/ 3637748 w 3980578"/>
              <a:gd name="connsiteY134" fmla="*/ 5573326 h 6857947"/>
              <a:gd name="connsiteX135" fmla="*/ 3635049 w 3980578"/>
              <a:gd name="connsiteY135" fmla="*/ 5558792 h 6857947"/>
              <a:gd name="connsiteX136" fmla="*/ 3700168 w 3980578"/>
              <a:gd name="connsiteY136" fmla="*/ 5556528 h 6857947"/>
              <a:gd name="connsiteX137" fmla="*/ 3713730 w 3980578"/>
              <a:gd name="connsiteY137" fmla="*/ 5606058 h 6857947"/>
              <a:gd name="connsiteX138" fmla="*/ 3694072 w 3980578"/>
              <a:gd name="connsiteY138" fmla="*/ 5603771 h 6857947"/>
              <a:gd name="connsiteX139" fmla="*/ 3700168 w 3980578"/>
              <a:gd name="connsiteY139" fmla="*/ 5556528 h 6857947"/>
              <a:gd name="connsiteX140" fmla="*/ 3664413 w 3980578"/>
              <a:gd name="connsiteY140" fmla="*/ 5555841 h 6857947"/>
              <a:gd name="connsiteX141" fmla="*/ 3649404 w 3980578"/>
              <a:gd name="connsiteY141" fmla="*/ 5558584 h 6857947"/>
              <a:gd name="connsiteX142" fmla="*/ 3652223 w 3980578"/>
              <a:gd name="connsiteY142" fmla="*/ 5570928 h 6857947"/>
              <a:gd name="connsiteX143" fmla="*/ 3666395 w 3980578"/>
              <a:gd name="connsiteY143" fmla="*/ 5562851 h 6857947"/>
              <a:gd name="connsiteX144" fmla="*/ 3664413 w 3980578"/>
              <a:gd name="connsiteY144" fmla="*/ 5555841 h 6857947"/>
              <a:gd name="connsiteX145" fmla="*/ 3725234 w 3980578"/>
              <a:gd name="connsiteY145" fmla="*/ 5529858 h 6857947"/>
              <a:gd name="connsiteX146" fmla="*/ 3735213 w 3980578"/>
              <a:gd name="connsiteY146" fmla="*/ 5583807 h 6857947"/>
              <a:gd name="connsiteX147" fmla="*/ 3719672 w 3980578"/>
              <a:gd name="connsiteY147" fmla="*/ 5586626 h 6857947"/>
              <a:gd name="connsiteX148" fmla="*/ 3725234 w 3980578"/>
              <a:gd name="connsiteY148" fmla="*/ 5529858 h 6857947"/>
              <a:gd name="connsiteX149" fmla="*/ 3724395 w 3980578"/>
              <a:gd name="connsiteY149" fmla="*/ 5517132 h 6857947"/>
              <a:gd name="connsiteX150" fmla="*/ 3725309 w 3980578"/>
              <a:gd name="connsiteY150" fmla="*/ 5521933 h 6857947"/>
              <a:gd name="connsiteX151" fmla="*/ 3716242 w 3980578"/>
              <a:gd name="connsiteY151" fmla="*/ 5523609 h 6857947"/>
              <a:gd name="connsiteX152" fmla="*/ 3715330 w 3980578"/>
              <a:gd name="connsiteY152" fmla="*/ 5518809 h 6857947"/>
              <a:gd name="connsiteX153" fmla="*/ 3724395 w 3980578"/>
              <a:gd name="connsiteY153" fmla="*/ 5517132 h 6857947"/>
              <a:gd name="connsiteX154" fmla="*/ 3713958 w 3980578"/>
              <a:gd name="connsiteY154" fmla="*/ 5440475 h 6857947"/>
              <a:gd name="connsiteX155" fmla="*/ 3722492 w 3980578"/>
              <a:gd name="connsiteY155" fmla="*/ 5451143 h 6857947"/>
              <a:gd name="connsiteX156" fmla="*/ 3721271 w 3980578"/>
              <a:gd name="connsiteY156" fmla="*/ 5454343 h 6857947"/>
              <a:gd name="connsiteX157" fmla="*/ 3711976 w 3980578"/>
              <a:gd name="connsiteY157" fmla="*/ 5445580 h 6857947"/>
              <a:gd name="connsiteX158" fmla="*/ 3713958 w 3980578"/>
              <a:gd name="connsiteY158" fmla="*/ 5440475 h 6857947"/>
              <a:gd name="connsiteX159" fmla="*/ 3735441 w 3980578"/>
              <a:gd name="connsiteY159" fmla="*/ 5416015 h 6857947"/>
              <a:gd name="connsiteX160" fmla="*/ 3741385 w 3980578"/>
              <a:gd name="connsiteY160" fmla="*/ 5420206 h 6857947"/>
              <a:gd name="connsiteX161" fmla="*/ 3740775 w 3980578"/>
              <a:gd name="connsiteY161" fmla="*/ 5526962 h 6857947"/>
              <a:gd name="connsiteX162" fmla="*/ 3718148 w 3980578"/>
              <a:gd name="connsiteY162" fmla="*/ 5473089 h 6857947"/>
              <a:gd name="connsiteX163" fmla="*/ 3735441 w 3980578"/>
              <a:gd name="connsiteY163" fmla="*/ 5416015 h 6857947"/>
              <a:gd name="connsiteX164" fmla="*/ 3644148 w 3980578"/>
              <a:gd name="connsiteY164" fmla="*/ 5408471 h 6857947"/>
              <a:gd name="connsiteX165" fmla="*/ 3642396 w 3980578"/>
              <a:gd name="connsiteY165" fmla="*/ 5423711 h 6857947"/>
              <a:gd name="connsiteX166" fmla="*/ 3640110 w 3980578"/>
              <a:gd name="connsiteY166" fmla="*/ 5421196 h 6857947"/>
              <a:gd name="connsiteX167" fmla="*/ 3634548 w 3980578"/>
              <a:gd name="connsiteY167" fmla="*/ 5432626 h 6857947"/>
              <a:gd name="connsiteX168" fmla="*/ 3638282 w 3980578"/>
              <a:gd name="connsiteY168" fmla="*/ 5436665 h 6857947"/>
              <a:gd name="connsiteX169" fmla="*/ 3640034 w 3980578"/>
              <a:gd name="connsiteY169" fmla="*/ 5421425 h 6857947"/>
              <a:gd name="connsiteX170" fmla="*/ 3642318 w 3980578"/>
              <a:gd name="connsiteY170" fmla="*/ 5423939 h 6857947"/>
              <a:gd name="connsiteX171" fmla="*/ 3647882 w 3980578"/>
              <a:gd name="connsiteY171" fmla="*/ 5412509 h 6857947"/>
              <a:gd name="connsiteX172" fmla="*/ 3644148 w 3980578"/>
              <a:gd name="connsiteY172" fmla="*/ 5408471 h 6857947"/>
              <a:gd name="connsiteX173" fmla="*/ 3746871 w 3980578"/>
              <a:gd name="connsiteY173" fmla="*/ 5386754 h 6857947"/>
              <a:gd name="connsiteX174" fmla="*/ 3749613 w 3980578"/>
              <a:gd name="connsiteY174" fmla="*/ 5399251 h 6857947"/>
              <a:gd name="connsiteX175" fmla="*/ 3732699 w 3980578"/>
              <a:gd name="connsiteY175" fmla="*/ 5404737 h 6857947"/>
              <a:gd name="connsiteX176" fmla="*/ 3730185 w 3980578"/>
              <a:gd name="connsiteY176" fmla="*/ 5395593 h 6857947"/>
              <a:gd name="connsiteX177" fmla="*/ 3746871 w 3980578"/>
              <a:gd name="connsiteY177" fmla="*/ 5386754 h 6857947"/>
              <a:gd name="connsiteX178" fmla="*/ 3671041 w 3980578"/>
              <a:gd name="connsiteY178" fmla="*/ 5386677 h 6857947"/>
              <a:gd name="connsiteX179" fmla="*/ 3654127 w 3980578"/>
              <a:gd name="connsiteY179" fmla="*/ 5392087 h 6857947"/>
              <a:gd name="connsiteX180" fmla="*/ 3661061 w 3980578"/>
              <a:gd name="connsiteY180" fmla="*/ 5418986 h 6857947"/>
              <a:gd name="connsiteX181" fmla="*/ 3676071 w 3980578"/>
              <a:gd name="connsiteY181" fmla="*/ 5414033 h 6857947"/>
              <a:gd name="connsiteX182" fmla="*/ 3671041 w 3980578"/>
              <a:gd name="connsiteY182" fmla="*/ 5386677 h 6857947"/>
              <a:gd name="connsiteX183" fmla="*/ 3670815 w 3980578"/>
              <a:gd name="connsiteY183" fmla="*/ 5385763 h 6857947"/>
              <a:gd name="connsiteX184" fmla="*/ 3671043 w 3980578"/>
              <a:gd name="connsiteY184" fmla="*/ 5386677 h 6857947"/>
              <a:gd name="connsiteX185" fmla="*/ 3671501 w 3980578"/>
              <a:gd name="connsiteY185" fmla="*/ 5386525 h 6857947"/>
              <a:gd name="connsiteX186" fmla="*/ 3670815 w 3980578"/>
              <a:gd name="connsiteY186" fmla="*/ 5385763 h 6857947"/>
              <a:gd name="connsiteX187" fmla="*/ 3674927 w 3980578"/>
              <a:gd name="connsiteY187" fmla="*/ 5372733 h 6857947"/>
              <a:gd name="connsiteX188" fmla="*/ 3672261 w 3980578"/>
              <a:gd name="connsiteY188" fmla="*/ 5386220 h 6857947"/>
              <a:gd name="connsiteX189" fmla="*/ 3671499 w 3980578"/>
              <a:gd name="connsiteY189" fmla="*/ 5386449 h 6857947"/>
              <a:gd name="connsiteX190" fmla="*/ 3673099 w 3980578"/>
              <a:gd name="connsiteY190" fmla="*/ 5388201 h 6857947"/>
              <a:gd name="connsiteX191" fmla="*/ 3678661 w 3980578"/>
              <a:gd name="connsiteY191" fmla="*/ 5376771 h 6857947"/>
              <a:gd name="connsiteX192" fmla="*/ 3674927 w 3980578"/>
              <a:gd name="connsiteY192" fmla="*/ 5372733 h 6857947"/>
              <a:gd name="connsiteX193" fmla="*/ 3761879 w 3980578"/>
              <a:gd name="connsiteY193" fmla="*/ 5371133 h 6857947"/>
              <a:gd name="connsiteX194" fmla="*/ 3764393 w 3980578"/>
              <a:gd name="connsiteY194" fmla="*/ 5380277 h 6857947"/>
              <a:gd name="connsiteX195" fmla="*/ 3747709 w 3980578"/>
              <a:gd name="connsiteY195" fmla="*/ 5389116 h 6857947"/>
              <a:gd name="connsiteX196" fmla="*/ 3744965 w 3980578"/>
              <a:gd name="connsiteY196" fmla="*/ 5376695 h 6857947"/>
              <a:gd name="connsiteX197" fmla="*/ 3761879 w 3980578"/>
              <a:gd name="connsiteY197" fmla="*/ 5371133 h 6857947"/>
              <a:gd name="connsiteX198" fmla="*/ 3673101 w 3980578"/>
              <a:gd name="connsiteY198" fmla="*/ 5341262 h 6857947"/>
              <a:gd name="connsiteX199" fmla="*/ 3672339 w 3980578"/>
              <a:gd name="connsiteY199" fmla="*/ 5343243 h 6857947"/>
              <a:gd name="connsiteX200" fmla="*/ 3680873 w 3980578"/>
              <a:gd name="connsiteY200" fmla="*/ 5353911 h 6857947"/>
              <a:gd name="connsiteX201" fmla="*/ 3682853 w 3980578"/>
              <a:gd name="connsiteY201" fmla="*/ 5348806 h 6857947"/>
              <a:gd name="connsiteX202" fmla="*/ 3673025 w 3980578"/>
              <a:gd name="connsiteY202" fmla="*/ 5341719 h 6857947"/>
              <a:gd name="connsiteX203" fmla="*/ 3673101 w 3980578"/>
              <a:gd name="connsiteY203" fmla="*/ 5341262 h 6857947"/>
              <a:gd name="connsiteX204" fmla="*/ 3673329 w 3980578"/>
              <a:gd name="connsiteY204" fmla="*/ 5339815 h 6857947"/>
              <a:gd name="connsiteX205" fmla="*/ 3673099 w 3980578"/>
              <a:gd name="connsiteY205" fmla="*/ 5341187 h 6857947"/>
              <a:gd name="connsiteX206" fmla="*/ 3673557 w 3980578"/>
              <a:gd name="connsiteY206" fmla="*/ 5340043 h 6857947"/>
              <a:gd name="connsiteX207" fmla="*/ 3673329 w 3980578"/>
              <a:gd name="connsiteY207" fmla="*/ 5339815 h 6857947"/>
              <a:gd name="connsiteX208" fmla="*/ 3661383 w 3980578"/>
              <a:gd name="connsiteY208" fmla="*/ 5300114 h 6857947"/>
              <a:gd name="connsiteX209" fmla="*/ 3649499 w 3980578"/>
              <a:gd name="connsiteY209" fmla="*/ 5316115 h 6857947"/>
              <a:gd name="connsiteX210" fmla="*/ 3645420 w 3980578"/>
              <a:gd name="connsiteY210" fmla="*/ 5305678 h 6857947"/>
              <a:gd name="connsiteX211" fmla="*/ 3640414 w 3980578"/>
              <a:gd name="connsiteY211" fmla="*/ 5302963 h 6857947"/>
              <a:gd name="connsiteX212" fmla="*/ 3629157 w 3980578"/>
              <a:gd name="connsiteY212" fmla="*/ 5306439 h 6857947"/>
              <a:gd name="connsiteX213" fmla="*/ 3628777 w 3980578"/>
              <a:gd name="connsiteY213" fmla="*/ 5305143 h 6857947"/>
              <a:gd name="connsiteX214" fmla="*/ 3628167 w 3980578"/>
              <a:gd name="connsiteY214" fmla="*/ 5306667 h 6857947"/>
              <a:gd name="connsiteX215" fmla="*/ 3629157 w 3980578"/>
              <a:gd name="connsiteY215" fmla="*/ 5306439 h 6857947"/>
              <a:gd name="connsiteX216" fmla="*/ 3633408 w 3980578"/>
              <a:gd name="connsiteY216" fmla="*/ 5315956 h 6857947"/>
              <a:gd name="connsiteX217" fmla="*/ 3641269 w 3980578"/>
              <a:gd name="connsiteY217" fmla="*/ 5317736 h 6857947"/>
              <a:gd name="connsiteX218" fmla="*/ 3649497 w 3980578"/>
              <a:gd name="connsiteY218" fmla="*/ 5316116 h 6857947"/>
              <a:gd name="connsiteX219" fmla="*/ 3673345 w 3980578"/>
              <a:gd name="connsiteY219" fmla="*/ 5339814 h 6857947"/>
              <a:gd name="connsiteX220" fmla="*/ 3677155 w 3980578"/>
              <a:gd name="connsiteY220" fmla="*/ 5317259 h 6857947"/>
              <a:gd name="connsiteX221" fmla="*/ 3661383 w 3980578"/>
              <a:gd name="connsiteY221" fmla="*/ 5300114 h 6857947"/>
              <a:gd name="connsiteX222" fmla="*/ 3697787 w 3980578"/>
              <a:gd name="connsiteY222" fmla="*/ 5293561 h 6857947"/>
              <a:gd name="connsiteX223" fmla="*/ 3696033 w 3980578"/>
              <a:gd name="connsiteY223" fmla="*/ 5308801 h 6857947"/>
              <a:gd name="connsiteX224" fmla="*/ 3693749 w 3980578"/>
              <a:gd name="connsiteY224" fmla="*/ 5306286 h 6857947"/>
              <a:gd name="connsiteX225" fmla="*/ 3688263 w 3980578"/>
              <a:gd name="connsiteY225" fmla="*/ 5317793 h 6857947"/>
              <a:gd name="connsiteX226" fmla="*/ 3691921 w 3980578"/>
              <a:gd name="connsiteY226" fmla="*/ 5321831 h 6857947"/>
              <a:gd name="connsiteX227" fmla="*/ 3693673 w 3980578"/>
              <a:gd name="connsiteY227" fmla="*/ 5306515 h 6857947"/>
              <a:gd name="connsiteX228" fmla="*/ 3695957 w 3980578"/>
              <a:gd name="connsiteY228" fmla="*/ 5309029 h 6857947"/>
              <a:gd name="connsiteX229" fmla="*/ 3701520 w 3980578"/>
              <a:gd name="connsiteY229" fmla="*/ 5297599 h 6857947"/>
              <a:gd name="connsiteX230" fmla="*/ 3697787 w 3980578"/>
              <a:gd name="connsiteY230" fmla="*/ 5293561 h 6857947"/>
              <a:gd name="connsiteX231" fmla="*/ 3620852 w 3980578"/>
              <a:gd name="connsiteY231" fmla="*/ 5292799 h 6857947"/>
              <a:gd name="connsiteX232" fmla="*/ 3618872 w 3980578"/>
              <a:gd name="connsiteY232" fmla="*/ 5297905 h 6857947"/>
              <a:gd name="connsiteX233" fmla="*/ 3628699 w 3980578"/>
              <a:gd name="connsiteY233" fmla="*/ 5304991 h 6857947"/>
              <a:gd name="connsiteX234" fmla="*/ 3628775 w 3980578"/>
              <a:gd name="connsiteY234" fmla="*/ 5305143 h 6857947"/>
              <a:gd name="connsiteX235" fmla="*/ 3629385 w 3980578"/>
              <a:gd name="connsiteY235" fmla="*/ 5303467 h 6857947"/>
              <a:gd name="connsiteX236" fmla="*/ 3620852 w 3980578"/>
              <a:gd name="connsiteY236" fmla="*/ 5292799 h 6857947"/>
              <a:gd name="connsiteX237" fmla="*/ 3759899 w 3980578"/>
              <a:gd name="connsiteY237" fmla="*/ 5220638 h 6857947"/>
              <a:gd name="connsiteX238" fmla="*/ 3762565 w 3980578"/>
              <a:gd name="connsiteY238" fmla="*/ 5235192 h 6857947"/>
              <a:gd name="connsiteX239" fmla="*/ 3759593 w 3980578"/>
              <a:gd name="connsiteY239" fmla="*/ 5235725 h 6857947"/>
              <a:gd name="connsiteX240" fmla="*/ 3756927 w 3980578"/>
              <a:gd name="connsiteY240" fmla="*/ 5221171 h 6857947"/>
              <a:gd name="connsiteX241" fmla="*/ 3759899 w 3980578"/>
              <a:gd name="connsiteY241" fmla="*/ 5220638 h 6857947"/>
              <a:gd name="connsiteX242" fmla="*/ 3714515 w 3980578"/>
              <a:gd name="connsiteY242" fmla="*/ 5186868 h 6857947"/>
              <a:gd name="connsiteX243" fmla="*/ 3738641 w 3980578"/>
              <a:gd name="connsiteY243" fmla="*/ 5221705 h 6857947"/>
              <a:gd name="connsiteX244" fmla="*/ 3709310 w 3980578"/>
              <a:gd name="connsiteY244" fmla="*/ 5227191 h 6857947"/>
              <a:gd name="connsiteX245" fmla="*/ 3701920 w 3980578"/>
              <a:gd name="connsiteY245" fmla="*/ 5187415 h 6857947"/>
              <a:gd name="connsiteX246" fmla="*/ 3714515 w 3980578"/>
              <a:gd name="connsiteY246" fmla="*/ 5186868 h 6857947"/>
              <a:gd name="connsiteX247" fmla="*/ 3742831 w 3980578"/>
              <a:gd name="connsiteY247" fmla="*/ 5178880 h 6857947"/>
              <a:gd name="connsiteX248" fmla="*/ 3745499 w 3980578"/>
              <a:gd name="connsiteY248" fmla="*/ 5193358 h 6857947"/>
              <a:gd name="connsiteX249" fmla="*/ 3742451 w 3980578"/>
              <a:gd name="connsiteY249" fmla="*/ 5193892 h 6857947"/>
              <a:gd name="connsiteX250" fmla="*/ 3739785 w 3980578"/>
              <a:gd name="connsiteY250" fmla="*/ 5179413 h 6857947"/>
              <a:gd name="connsiteX251" fmla="*/ 3742831 w 3980578"/>
              <a:gd name="connsiteY251" fmla="*/ 5178880 h 6857947"/>
              <a:gd name="connsiteX252" fmla="*/ 3635051 w 3980578"/>
              <a:gd name="connsiteY252" fmla="*/ 5153944 h 6857947"/>
              <a:gd name="connsiteX253" fmla="*/ 3632055 w 3980578"/>
              <a:gd name="connsiteY253" fmla="*/ 5154500 h 6857947"/>
              <a:gd name="connsiteX254" fmla="*/ 3634752 w 3980578"/>
              <a:gd name="connsiteY254" fmla="*/ 5169035 h 6857947"/>
              <a:gd name="connsiteX255" fmla="*/ 3637750 w 3980578"/>
              <a:gd name="connsiteY255" fmla="*/ 5168478 h 6857947"/>
              <a:gd name="connsiteX256" fmla="*/ 3635051 w 3980578"/>
              <a:gd name="connsiteY256" fmla="*/ 5153944 h 6857947"/>
              <a:gd name="connsiteX257" fmla="*/ 3719368 w 3980578"/>
              <a:gd name="connsiteY257" fmla="*/ 5153201 h 6857947"/>
              <a:gd name="connsiteX258" fmla="*/ 3722034 w 3980578"/>
              <a:gd name="connsiteY258" fmla="*/ 5167679 h 6857947"/>
              <a:gd name="connsiteX259" fmla="*/ 3718986 w 3980578"/>
              <a:gd name="connsiteY259" fmla="*/ 5168212 h 6857947"/>
              <a:gd name="connsiteX260" fmla="*/ 3716320 w 3980578"/>
              <a:gd name="connsiteY260" fmla="*/ 5153734 h 6857947"/>
              <a:gd name="connsiteX261" fmla="*/ 3719368 w 3980578"/>
              <a:gd name="connsiteY261" fmla="*/ 5153201 h 6857947"/>
              <a:gd name="connsiteX262" fmla="*/ 3593545 w 3980578"/>
              <a:gd name="connsiteY262" fmla="*/ 5131630 h 6857947"/>
              <a:gd name="connsiteX263" fmla="*/ 3590550 w 3980578"/>
              <a:gd name="connsiteY263" fmla="*/ 5132187 h 6857947"/>
              <a:gd name="connsiteX264" fmla="*/ 3593249 w 3980578"/>
              <a:gd name="connsiteY264" fmla="*/ 5146721 h 6857947"/>
              <a:gd name="connsiteX265" fmla="*/ 3596246 w 3980578"/>
              <a:gd name="connsiteY265" fmla="*/ 5146165 h 6857947"/>
              <a:gd name="connsiteX266" fmla="*/ 3593545 w 3980578"/>
              <a:gd name="connsiteY266" fmla="*/ 5131630 h 6857947"/>
              <a:gd name="connsiteX267" fmla="*/ 3711976 w 3980578"/>
              <a:gd name="connsiteY267" fmla="*/ 5109234 h 6857947"/>
              <a:gd name="connsiteX268" fmla="*/ 3714796 w 3980578"/>
              <a:gd name="connsiteY268" fmla="*/ 5121578 h 6857947"/>
              <a:gd name="connsiteX269" fmla="*/ 3699786 w 3980578"/>
              <a:gd name="connsiteY269" fmla="*/ 5124321 h 6857947"/>
              <a:gd name="connsiteX270" fmla="*/ 3697806 w 3980578"/>
              <a:gd name="connsiteY270" fmla="*/ 5117311 h 6857947"/>
              <a:gd name="connsiteX271" fmla="*/ 3711976 w 3980578"/>
              <a:gd name="connsiteY271" fmla="*/ 5109234 h 6857947"/>
              <a:gd name="connsiteX272" fmla="*/ 3737803 w 3980578"/>
              <a:gd name="connsiteY272" fmla="*/ 5102299 h 6857947"/>
              <a:gd name="connsiteX273" fmla="*/ 3745499 w 3980578"/>
              <a:gd name="connsiteY273" fmla="*/ 5129960 h 6857947"/>
              <a:gd name="connsiteX274" fmla="*/ 3750527 w 3980578"/>
              <a:gd name="connsiteY274" fmla="*/ 5119292 h 6857947"/>
              <a:gd name="connsiteX275" fmla="*/ 3748393 w 3980578"/>
              <a:gd name="connsiteY275" fmla="*/ 5140475 h 6857947"/>
              <a:gd name="connsiteX276" fmla="*/ 3752203 w 3980578"/>
              <a:gd name="connsiteY276" fmla="*/ 5161735 h 6857947"/>
              <a:gd name="connsiteX277" fmla="*/ 3752279 w 3980578"/>
              <a:gd name="connsiteY277" fmla="*/ 5161583 h 6857947"/>
              <a:gd name="connsiteX278" fmla="*/ 3770641 w 3980578"/>
              <a:gd name="connsiteY278" fmla="*/ 5160363 h 6857947"/>
              <a:gd name="connsiteX279" fmla="*/ 3774602 w 3980578"/>
              <a:gd name="connsiteY279" fmla="*/ 5188253 h 6857947"/>
              <a:gd name="connsiteX280" fmla="*/ 3749079 w 3980578"/>
              <a:gd name="connsiteY280" fmla="*/ 5170194 h 6857947"/>
              <a:gd name="connsiteX281" fmla="*/ 3751213 w 3980578"/>
              <a:gd name="connsiteY281" fmla="*/ 5164402 h 6857947"/>
              <a:gd name="connsiteX282" fmla="*/ 3744737 w 3980578"/>
              <a:gd name="connsiteY282" fmla="*/ 5163793 h 6857947"/>
              <a:gd name="connsiteX283" fmla="*/ 3733157 w 3980578"/>
              <a:gd name="connsiteY283" fmla="*/ 5110529 h 6857947"/>
              <a:gd name="connsiteX284" fmla="*/ 3737803 w 3980578"/>
              <a:gd name="connsiteY284" fmla="*/ 5102299 h 6857947"/>
              <a:gd name="connsiteX285" fmla="*/ 3621429 w 3980578"/>
              <a:gd name="connsiteY285" fmla="*/ 5081551 h 6857947"/>
              <a:gd name="connsiteX286" fmla="*/ 3618433 w 3980578"/>
              <a:gd name="connsiteY286" fmla="*/ 5082107 h 6857947"/>
              <a:gd name="connsiteX287" fmla="*/ 3621132 w 3980578"/>
              <a:gd name="connsiteY287" fmla="*/ 5096642 h 6857947"/>
              <a:gd name="connsiteX288" fmla="*/ 3624128 w 3980578"/>
              <a:gd name="connsiteY288" fmla="*/ 5096085 h 6857947"/>
              <a:gd name="connsiteX289" fmla="*/ 3621429 w 3980578"/>
              <a:gd name="connsiteY289" fmla="*/ 5081551 h 6857947"/>
              <a:gd name="connsiteX290" fmla="*/ 2595517 w 3980578"/>
              <a:gd name="connsiteY290" fmla="*/ 5062174 h 6857947"/>
              <a:gd name="connsiteX291" fmla="*/ 2592521 w 3980578"/>
              <a:gd name="connsiteY291" fmla="*/ 5062730 h 6857947"/>
              <a:gd name="connsiteX292" fmla="*/ 2595220 w 3980578"/>
              <a:gd name="connsiteY292" fmla="*/ 5077265 h 6857947"/>
              <a:gd name="connsiteX293" fmla="*/ 2598217 w 3980578"/>
              <a:gd name="connsiteY293" fmla="*/ 5076708 h 6857947"/>
              <a:gd name="connsiteX294" fmla="*/ 2595517 w 3980578"/>
              <a:gd name="connsiteY294" fmla="*/ 5062174 h 6857947"/>
              <a:gd name="connsiteX295" fmla="*/ 3647127 w 3980578"/>
              <a:gd name="connsiteY295" fmla="*/ 5050635 h 6857947"/>
              <a:gd name="connsiteX296" fmla="*/ 3627852 w 3980578"/>
              <a:gd name="connsiteY296" fmla="*/ 5054216 h 6857947"/>
              <a:gd name="connsiteX297" fmla="*/ 3636080 w 3980578"/>
              <a:gd name="connsiteY297" fmla="*/ 5079896 h 6857947"/>
              <a:gd name="connsiteX298" fmla="*/ 3651013 w 3980578"/>
              <a:gd name="connsiteY298" fmla="*/ 5071666 h 6857947"/>
              <a:gd name="connsiteX299" fmla="*/ 3647127 w 3980578"/>
              <a:gd name="connsiteY299" fmla="*/ 5050635 h 6857947"/>
              <a:gd name="connsiteX300" fmla="*/ 2380466 w 3980578"/>
              <a:gd name="connsiteY300" fmla="*/ 5047048 h 6857947"/>
              <a:gd name="connsiteX301" fmla="*/ 2371401 w 3980578"/>
              <a:gd name="connsiteY301" fmla="*/ 5048735 h 6857947"/>
              <a:gd name="connsiteX302" fmla="*/ 2372294 w 3980578"/>
              <a:gd name="connsiteY302" fmla="*/ 5053530 h 6857947"/>
              <a:gd name="connsiteX303" fmla="*/ 2381358 w 3980578"/>
              <a:gd name="connsiteY303" fmla="*/ 5051843 h 6857947"/>
              <a:gd name="connsiteX304" fmla="*/ 2380466 w 3980578"/>
              <a:gd name="connsiteY304" fmla="*/ 5047048 h 6857947"/>
              <a:gd name="connsiteX305" fmla="*/ 3604519 w 3980578"/>
              <a:gd name="connsiteY305" fmla="*/ 5039775 h 6857947"/>
              <a:gd name="connsiteX306" fmla="*/ 3601521 w 3980578"/>
              <a:gd name="connsiteY306" fmla="*/ 5040332 h 6857947"/>
              <a:gd name="connsiteX307" fmla="*/ 3604209 w 3980578"/>
              <a:gd name="connsiteY307" fmla="*/ 5054792 h 6857947"/>
              <a:gd name="connsiteX308" fmla="*/ 3607204 w 3980578"/>
              <a:gd name="connsiteY308" fmla="*/ 5054235 h 6857947"/>
              <a:gd name="connsiteX309" fmla="*/ 3604519 w 3980578"/>
              <a:gd name="connsiteY309" fmla="*/ 5039775 h 6857947"/>
              <a:gd name="connsiteX310" fmla="*/ 3741385 w 3980578"/>
              <a:gd name="connsiteY310" fmla="*/ 5013755 h 6857947"/>
              <a:gd name="connsiteX311" fmla="*/ 3750831 w 3980578"/>
              <a:gd name="connsiteY311" fmla="*/ 5044158 h 6857947"/>
              <a:gd name="connsiteX312" fmla="*/ 3711672 w 3980578"/>
              <a:gd name="connsiteY312" fmla="*/ 5022442 h 6857947"/>
              <a:gd name="connsiteX313" fmla="*/ 3741385 w 3980578"/>
              <a:gd name="connsiteY313" fmla="*/ 5013755 h 6857947"/>
              <a:gd name="connsiteX314" fmla="*/ 3621074 w 3980578"/>
              <a:gd name="connsiteY314" fmla="*/ 5011664 h 6857947"/>
              <a:gd name="connsiteX315" fmla="*/ 3612010 w 3980578"/>
              <a:gd name="connsiteY315" fmla="*/ 5013348 h 6857947"/>
              <a:gd name="connsiteX316" fmla="*/ 3612914 w 3980578"/>
              <a:gd name="connsiteY316" fmla="*/ 5018218 h 6857947"/>
              <a:gd name="connsiteX317" fmla="*/ 3621978 w 3980578"/>
              <a:gd name="connsiteY317" fmla="*/ 5016534 h 6857947"/>
              <a:gd name="connsiteX318" fmla="*/ 3621074 w 3980578"/>
              <a:gd name="connsiteY318" fmla="*/ 5011664 h 6857947"/>
              <a:gd name="connsiteX319" fmla="*/ 3645601 w 3980578"/>
              <a:gd name="connsiteY319" fmla="*/ 4992077 h 6857947"/>
              <a:gd name="connsiteX320" fmla="*/ 3636536 w 3980578"/>
              <a:gd name="connsiteY320" fmla="*/ 4993761 h 6857947"/>
              <a:gd name="connsiteX321" fmla="*/ 3637426 w 3980578"/>
              <a:gd name="connsiteY321" fmla="*/ 4998556 h 6857947"/>
              <a:gd name="connsiteX322" fmla="*/ 3646490 w 3980578"/>
              <a:gd name="connsiteY322" fmla="*/ 4996872 h 6857947"/>
              <a:gd name="connsiteX323" fmla="*/ 3645601 w 3980578"/>
              <a:gd name="connsiteY323" fmla="*/ 4992077 h 6857947"/>
              <a:gd name="connsiteX324" fmla="*/ 3657300 w 3980578"/>
              <a:gd name="connsiteY324" fmla="*/ 4969803 h 6857947"/>
              <a:gd name="connsiteX325" fmla="*/ 3654305 w 3980578"/>
              <a:gd name="connsiteY325" fmla="*/ 4970359 h 6857947"/>
              <a:gd name="connsiteX326" fmla="*/ 3656988 w 3980578"/>
              <a:gd name="connsiteY326" fmla="*/ 4984819 h 6857947"/>
              <a:gd name="connsiteX327" fmla="*/ 3659984 w 3980578"/>
              <a:gd name="connsiteY327" fmla="*/ 4984262 h 6857947"/>
              <a:gd name="connsiteX328" fmla="*/ 3657300 w 3980578"/>
              <a:gd name="connsiteY328" fmla="*/ 4969803 h 6857947"/>
              <a:gd name="connsiteX329" fmla="*/ 3748775 w 3980578"/>
              <a:gd name="connsiteY329" fmla="*/ 4952871 h 6857947"/>
              <a:gd name="connsiteX330" fmla="*/ 3757765 w 3980578"/>
              <a:gd name="connsiteY330" fmla="*/ 4988152 h 6857947"/>
              <a:gd name="connsiteX331" fmla="*/ 3728129 w 3980578"/>
              <a:gd name="connsiteY331" fmla="*/ 4956757 h 6857947"/>
              <a:gd name="connsiteX332" fmla="*/ 3748775 w 3980578"/>
              <a:gd name="connsiteY332" fmla="*/ 4952871 h 6857947"/>
              <a:gd name="connsiteX333" fmla="*/ 3710452 w 3980578"/>
              <a:gd name="connsiteY333" fmla="*/ 4916371 h 6857947"/>
              <a:gd name="connsiteX334" fmla="*/ 3718834 w 3980578"/>
              <a:gd name="connsiteY334" fmla="*/ 4926887 h 6857947"/>
              <a:gd name="connsiteX335" fmla="*/ 3728051 w 3980578"/>
              <a:gd name="connsiteY335" fmla="*/ 4935573 h 6857947"/>
              <a:gd name="connsiteX336" fmla="*/ 3726071 w 3980578"/>
              <a:gd name="connsiteY336" fmla="*/ 4940679 h 6857947"/>
              <a:gd name="connsiteX337" fmla="*/ 3717690 w 3980578"/>
              <a:gd name="connsiteY337" fmla="*/ 4930164 h 6857947"/>
              <a:gd name="connsiteX338" fmla="*/ 3708472 w 3980578"/>
              <a:gd name="connsiteY338" fmla="*/ 4921477 h 6857947"/>
              <a:gd name="connsiteX339" fmla="*/ 3710452 w 3980578"/>
              <a:gd name="connsiteY339" fmla="*/ 4916371 h 6857947"/>
              <a:gd name="connsiteX340" fmla="*/ 2361007 w 3980578"/>
              <a:gd name="connsiteY340" fmla="*/ 4910825 h 6857947"/>
              <a:gd name="connsiteX341" fmla="*/ 2358011 w 3980578"/>
              <a:gd name="connsiteY341" fmla="*/ 4911382 h 6857947"/>
              <a:gd name="connsiteX342" fmla="*/ 2360710 w 3980578"/>
              <a:gd name="connsiteY342" fmla="*/ 4925916 h 6857947"/>
              <a:gd name="connsiteX343" fmla="*/ 2363707 w 3980578"/>
              <a:gd name="connsiteY343" fmla="*/ 4925360 h 6857947"/>
              <a:gd name="connsiteX344" fmla="*/ 2361007 w 3980578"/>
              <a:gd name="connsiteY344" fmla="*/ 4910825 h 6857947"/>
              <a:gd name="connsiteX345" fmla="*/ 3590283 w 3980578"/>
              <a:gd name="connsiteY345" fmla="*/ 4845810 h 6857947"/>
              <a:gd name="connsiteX346" fmla="*/ 3595923 w 3980578"/>
              <a:gd name="connsiteY346" fmla="*/ 4876366 h 6857947"/>
              <a:gd name="connsiteX347" fmla="*/ 3592341 w 3980578"/>
              <a:gd name="connsiteY347" fmla="*/ 4900141 h 6857947"/>
              <a:gd name="connsiteX348" fmla="*/ 3607732 w 3980578"/>
              <a:gd name="connsiteY348" fmla="*/ 4889168 h 6857947"/>
              <a:gd name="connsiteX349" fmla="*/ 3619464 w 3980578"/>
              <a:gd name="connsiteY349" fmla="*/ 4873318 h 6857947"/>
              <a:gd name="connsiteX350" fmla="*/ 3630664 w 3980578"/>
              <a:gd name="connsiteY350" fmla="*/ 4884215 h 6857947"/>
              <a:gd name="connsiteX351" fmla="*/ 3640340 w 3980578"/>
              <a:gd name="connsiteY351" fmla="*/ 4859602 h 6857947"/>
              <a:gd name="connsiteX352" fmla="*/ 3590283 w 3980578"/>
              <a:gd name="connsiteY352" fmla="*/ 4845810 h 6857947"/>
              <a:gd name="connsiteX353" fmla="*/ 2368442 w 3980578"/>
              <a:gd name="connsiteY353" fmla="*/ 4759628 h 6857947"/>
              <a:gd name="connsiteX354" fmla="*/ 2372786 w 3980578"/>
              <a:gd name="connsiteY354" fmla="*/ 4832551 h 6857947"/>
              <a:gd name="connsiteX355" fmla="*/ 2383682 w 3980578"/>
              <a:gd name="connsiteY355" fmla="*/ 4773039 h 6857947"/>
              <a:gd name="connsiteX356" fmla="*/ 2368442 w 3980578"/>
              <a:gd name="connsiteY356" fmla="*/ 4759628 h 6857947"/>
              <a:gd name="connsiteX357" fmla="*/ 2388256 w 3980578"/>
              <a:gd name="connsiteY357" fmla="*/ 4757189 h 6857947"/>
              <a:gd name="connsiteX358" fmla="*/ 2385437 w 3980578"/>
              <a:gd name="connsiteY358" fmla="*/ 4771666 h 6857947"/>
              <a:gd name="connsiteX359" fmla="*/ 2384067 w 3980578"/>
              <a:gd name="connsiteY359" fmla="*/ 4770220 h 6857947"/>
              <a:gd name="connsiteX360" fmla="*/ 2383686 w 3980578"/>
              <a:gd name="connsiteY360" fmla="*/ 4773039 h 6857947"/>
              <a:gd name="connsiteX361" fmla="*/ 2385286 w 3980578"/>
              <a:gd name="connsiteY361" fmla="*/ 4774411 h 6857947"/>
              <a:gd name="connsiteX362" fmla="*/ 2385438 w 3980578"/>
              <a:gd name="connsiteY362" fmla="*/ 4771669 h 6857947"/>
              <a:gd name="connsiteX363" fmla="*/ 2386428 w 3980578"/>
              <a:gd name="connsiteY363" fmla="*/ 4772734 h 6857947"/>
              <a:gd name="connsiteX364" fmla="*/ 2391914 w 3980578"/>
              <a:gd name="connsiteY364" fmla="*/ 4761228 h 6857947"/>
              <a:gd name="connsiteX365" fmla="*/ 2388256 w 3980578"/>
              <a:gd name="connsiteY365" fmla="*/ 4757189 h 6857947"/>
              <a:gd name="connsiteX366" fmla="*/ 3620154 w 3980578"/>
              <a:gd name="connsiteY366" fmla="*/ 4754141 h 6857947"/>
              <a:gd name="connsiteX367" fmla="*/ 3622428 w 3980578"/>
              <a:gd name="connsiteY367" fmla="*/ 4766427 h 6857947"/>
              <a:gd name="connsiteX368" fmla="*/ 3608726 w 3980578"/>
              <a:gd name="connsiteY368" fmla="*/ 4769001 h 6857947"/>
              <a:gd name="connsiteX369" fmla="*/ 3602554 w 3980578"/>
              <a:gd name="connsiteY369" fmla="*/ 4821731 h 6857947"/>
              <a:gd name="connsiteX370" fmla="*/ 3634860 w 3980578"/>
              <a:gd name="connsiteY370" fmla="*/ 4845734 h 6857947"/>
              <a:gd name="connsiteX371" fmla="*/ 3620620 w 3980578"/>
              <a:gd name="connsiteY371" fmla="*/ 4788149 h 6857947"/>
              <a:gd name="connsiteX372" fmla="*/ 3622516 w 3980578"/>
              <a:gd name="connsiteY372" fmla="*/ 4766416 h 6857947"/>
              <a:gd name="connsiteX373" fmla="*/ 3629068 w 3980578"/>
              <a:gd name="connsiteY373" fmla="*/ 4760313 h 6857947"/>
              <a:gd name="connsiteX374" fmla="*/ 3620154 w 3980578"/>
              <a:gd name="connsiteY374" fmla="*/ 4754141 h 6857947"/>
              <a:gd name="connsiteX375" fmla="*/ 3619776 w 3980578"/>
              <a:gd name="connsiteY375" fmla="*/ 4752236 h 6857947"/>
              <a:gd name="connsiteX376" fmla="*/ 3619244 w 3980578"/>
              <a:gd name="connsiteY376" fmla="*/ 4753608 h 6857947"/>
              <a:gd name="connsiteX377" fmla="*/ 3620158 w 3980578"/>
              <a:gd name="connsiteY377" fmla="*/ 4754141 h 6857947"/>
              <a:gd name="connsiteX378" fmla="*/ 3619776 w 3980578"/>
              <a:gd name="connsiteY378" fmla="*/ 4752236 h 6857947"/>
              <a:gd name="connsiteX379" fmla="*/ 3612004 w 3980578"/>
              <a:gd name="connsiteY379" fmla="*/ 4739816 h 6857947"/>
              <a:gd name="connsiteX380" fmla="*/ 3610022 w 3980578"/>
              <a:gd name="connsiteY380" fmla="*/ 4744921 h 6857947"/>
              <a:gd name="connsiteX381" fmla="*/ 3619852 w 3980578"/>
              <a:gd name="connsiteY381" fmla="*/ 4752008 h 6857947"/>
              <a:gd name="connsiteX382" fmla="*/ 3619928 w 3980578"/>
              <a:gd name="connsiteY382" fmla="*/ 4752236 h 6857947"/>
              <a:gd name="connsiteX383" fmla="*/ 3620614 w 3980578"/>
              <a:gd name="connsiteY383" fmla="*/ 4750484 h 6857947"/>
              <a:gd name="connsiteX384" fmla="*/ 3612004 w 3980578"/>
              <a:gd name="connsiteY384" fmla="*/ 4739816 h 6857947"/>
              <a:gd name="connsiteX385" fmla="*/ 3618246 w 3980578"/>
              <a:gd name="connsiteY385" fmla="*/ 4706745 h 6857947"/>
              <a:gd name="connsiteX386" fmla="*/ 3604530 w 3980578"/>
              <a:gd name="connsiteY386" fmla="*/ 4715127 h 6857947"/>
              <a:gd name="connsiteX387" fmla="*/ 3606512 w 3980578"/>
              <a:gd name="connsiteY387" fmla="*/ 4721909 h 6857947"/>
              <a:gd name="connsiteX388" fmla="*/ 3621522 w 3980578"/>
              <a:gd name="connsiteY388" fmla="*/ 4719089 h 6857947"/>
              <a:gd name="connsiteX389" fmla="*/ 3618246 w 3980578"/>
              <a:gd name="connsiteY389" fmla="*/ 4706745 h 6857947"/>
              <a:gd name="connsiteX390" fmla="*/ 3620688 w 3980578"/>
              <a:gd name="connsiteY390" fmla="*/ 4664149 h 6857947"/>
              <a:gd name="connsiteX391" fmla="*/ 3613070 w 3980578"/>
              <a:gd name="connsiteY391" fmla="*/ 4667197 h 6857947"/>
              <a:gd name="connsiteX392" fmla="*/ 3620994 w 3980578"/>
              <a:gd name="connsiteY392" fmla="*/ 4690133 h 6857947"/>
              <a:gd name="connsiteX393" fmla="*/ 3625108 w 3980578"/>
              <a:gd name="connsiteY393" fmla="*/ 4688152 h 6857947"/>
              <a:gd name="connsiteX394" fmla="*/ 3620688 w 3980578"/>
              <a:gd name="connsiteY394" fmla="*/ 4664149 h 6857947"/>
              <a:gd name="connsiteX395" fmla="*/ 2192257 w 3980578"/>
              <a:gd name="connsiteY395" fmla="*/ 4657330 h 6857947"/>
              <a:gd name="connsiteX396" fmla="*/ 2189261 w 3980578"/>
              <a:gd name="connsiteY396" fmla="*/ 4657887 h 6857947"/>
              <a:gd name="connsiteX397" fmla="*/ 2191960 w 3980578"/>
              <a:gd name="connsiteY397" fmla="*/ 4672421 h 6857947"/>
              <a:gd name="connsiteX398" fmla="*/ 2194957 w 3980578"/>
              <a:gd name="connsiteY398" fmla="*/ 4671865 h 6857947"/>
              <a:gd name="connsiteX399" fmla="*/ 2192257 w 3980578"/>
              <a:gd name="connsiteY399" fmla="*/ 4657330 h 6857947"/>
              <a:gd name="connsiteX400" fmla="*/ 2360539 w 3980578"/>
              <a:gd name="connsiteY400" fmla="*/ 4656093 h 6857947"/>
              <a:gd name="connsiteX401" fmla="*/ 2357544 w 3980578"/>
              <a:gd name="connsiteY401" fmla="*/ 4656650 h 6857947"/>
              <a:gd name="connsiteX402" fmla="*/ 2360242 w 3980578"/>
              <a:gd name="connsiteY402" fmla="*/ 4671184 h 6857947"/>
              <a:gd name="connsiteX403" fmla="*/ 2363240 w 3980578"/>
              <a:gd name="connsiteY403" fmla="*/ 4670628 h 6857947"/>
              <a:gd name="connsiteX404" fmla="*/ 2360539 w 3980578"/>
              <a:gd name="connsiteY404" fmla="*/ 4656093 h 6857947"/>
              <a:gd name="connsiteX405" fmla="*/ 3701288 w 3980578"/>
              <a:gd name="connsiteY405" fmla="*/ 4651653 h 6857947"/>
              <a:gd name="connsiteX406" fmla="*/ 3734662 w 3980578"/>
              <a:gd name="connsiteY406" fmla="*/ 4678551 h 6857947"/>
              <a:gd name="connsiteX407" fmla="*/ 3701288 w 3980578"/>
              <a:gd name="connsiteY407" fmla="*/ 4651653 h 6857947"/>
              <a:gd name="connsiteX408" fmla="*/ 3733982 w 3980578"/>
              <a:gd name="connsiteY408" fmla="*/ 4625908 h 6857947"/>
              <a:gd name="connsiteX409" fmla="*/ 3730984 w 3980578"/>
              <a:gd name="connsiteY409" fmla="*/ 4626465 h 6857947"/>
              <a:gd name="connsiteX410" fmla="*/ 3733672 w 3980578"/>
              <a:gd name="connsiteY410" fmla="*/ 4640925 h 6857947"/>
              <a:gd name="connsiteX411" fmla="*/ 3736669 w 3980578"/>
              <a:gd name="connsiteY411" fmla="*/ 4640368 h 6857947"/>
              <a:gd name="connsiteX412" fmla="*/ 3733982 w 3980578"/>
              <a:gd name="connsiteY412" fmla="*/ 4625908 h 6857947"/>
              <a:gd name="connsiteX413" fmla="*/ 3648803 w 3980578"/>
              <a:gd name="connsiteY413" fmla="*/ 4614086 h 6857947"/>
              <a:gd name="connsiteX414" fmla="*/ 3624728 w 3980578"/>
              <a:gd name="connsiteY414" fmla="*/ 4618582 h 6857947"/>
              <a:gd name="connsiteX415" fmla="*/ 3627624 w 3980578"/>
              <a:gd name="connsiteY415" fmla="*/ 4631459 h 6857947"/>
              <a:gd name="connsiteX416" fmla="*/ 3650631 w 3980578"/>
              <a:gd name="connsiteY416" fmla="*/ 4621630 h 6857947"/>
              <a:gd name="connsiteX417" fmla="*/ 3648803 w 3980578"/>
              <a:gd name="connsiteY417" fmla="*/ 4614086 h 6857947"/>
              <a:gd name="connsiteX418" fmla="*/ 3681799 w 3980578"/>
              <a:gd name="connsiteY418" fmla="*/ 4604789 h 6857947"/>
              <a:gd name="connsiteX419" fmla="*/ 3673370 w 3980578"/>
              <a:gd name="connsiteY419" fmla="*/ 4636860 h 6857947"/>
              <a:gd name="connsiteX420" fmla="*/ 3673341 w 3980578"/>
              <a:gd name="connsiteY420" fmla="*/ 4679543 h 6857947"/>
              <a:gd name="connsiteX421" fmla="*/ 3669913 w 3980578"/>
              <a:gd name="connsiteY421" fmla="*/ 4695457 h 6857947"/>
              <a:gd name="connsiteX422" fmla="*/ 3656657 w 3980578"/>
              <a:gd name="connsiteY422" fmla="*/ 4700115 h 6857947"/>
              <a:gd name="connsiteX423" fmla="*/ 3679285 w 3980578"/>
              <a:gd name="connsiteY423" fmla="*/ 4763894 h 6857947"/>
              <a:gd name="connsiteX424" fmla="*/ 3660313 w 3980578"/>
              <a:gd name="connsiteY424" fmla="*/ 4744235 h 6857947"/>
              <a:gd name="connsiteX425" fmla="*/ 3655133 w 3980578"/>
              <a:gd name="connsiteY425" fmla="*/ 4790260 h 6857947"/>
              <a:gd name="connsiteX426" fmla="*/ 3673113 w 3980578"/>
              <a:gd name="connsiteY426" fmla="*/ 4786907 h 6857947"/>
              <a:gd name="connsiteX427" fmla="*/ 3686904 w 3980578"/>
              <a:gd name="connsiteY427" fmla="*/ 4760465 h 6857947"/>
              <a:gd name="connsiteX428" fmla="*/ 3693912 w 3980578"/>
              <a:gd name="connsiteY428" fmla="*/ 4798108 h 6857947"/>
              <a:gd name="connsiteX429" fmla="*/ 3673113 w 3980578"/>
              <a:gd name="connsiteY429" fmla="*/ 4786983 h 6857947"/>
              <a:gd name="connsiteX430" fmla="*/ 3700770 w 3980578"/>
              <a:gd name="connsiteY430" fmla="*/ 4856782 h 6857947"/>
              <a:gd name="connsiteX431" fmla="*/ 3713798 w 3980578"/>
              <a:gd name="connsiteY431" fmla="*/ 4854344 h 6857947"/>
              <a:gd name="connsiteX432" fmla="*/ 3693912 w 3980578"/>
              <a:gd name="connsiteY432" fmla="*/ 4798108 h 6857947"/>
              <a:gd name="connsiteX433" fmla="*/ 3723626 w 3980578"/>
              <a:gd name="connsiteY433" fmla="*/ 4751398 h 6857947"/>
              <a:gd name="connsiteX434" fmla="*/ 3690330 w 3980578"/>
              <a:gd name="connsiteY434" fmla="*/ 4748959 h 6857947"/>
              <a:gd name="connsiteX435" fmla="*/ 3709454 w 3980578"/>
              <a:gd name="connsiteY435" fmla="*/ 4728538 h 6857947"/>
              <a:gd name="connsiteX436" fmla="*/ 3700922 w 3980578"/>
              <a:gd name="connsiteY436" fmla="*/ 4722061 h 6857947"/>
              <a:gd name="connsiteX437" fmla="*/ 3688578 w 3980578"/>
              <a:gd name="connsiteY437" fmla="*/ 4718479 h 6857947"/>
              <a:gd name="connsiteX438" fmla="*/ 3684903 w 3980578"/>
              <a:gd name="connsiteY438" fmla="*/ 4704040 h 6857947"/>
              <a:gd name="connsiteX439" fmla="*/ 3673374 w 3980578"/>
              <a:gd name="connsiteY439" fmla="*/ 4679609 h 6857947"/>
              <a:gd name="connsiteX440" fmla="*/ 3674869 w 3980578"/>
              <a:gd name="connsiteY440" fmla="*/ 4679216 h 6857947"/>
              <a:gd name="connsiteX441" fmla="*/ 3699016 w 3980578"/>
              <a:gd name="connsiteY441" fmla="*/ 4689600 h 6857947"/>
              <a:gd name="connsiteX442" fmla="*/ 3695284 w 3980578"/>
              <a:gd name="connsiteY442" fmla="*/ 4622163 h 6857947"/>
              <a:gd name="connsiteX443" fmla="*/ 3681799 w 3980578"/>
              <a:gd name="connsiteY443" fmla="*/ 4604789 h 6857947"/>
              <a:gd name="connsiteX444" fmla="*/ 3648573 w 3980578"/>
              <a:gd name="connsiteY444" fmla="*/ 4587568 h 6857947"/>
              <a:gd name="connsiteX445" fmla="*/ 3646975 w 3980578"/>
              <a:gd name="connsiteY445" fmla="*/ 4590921 h 6857947"/>
              <a:gd name="connsiteX446" fmla="*/ 3650707 w 3980578"/>
              <a:gd name="connsiteY446" fmla="*/ 4594883 h 6857947"/>
              <a:gd name="connsiteX447" fmla="*/ 3648573 w 3980578"/>
              <a:gd name="connsiteY447" fmla="*/ 4587568 h 6857947"/>
              <a:gd name="connsiteX448" fmla="*/ 3704863 w 3980578"/>
              <a:gd name="connsiteY448" fmla="*/ 4571306 h 6857947"/>
              <a:gd name="connsiteX449" fmla="*/ 3701865 w 3980578"/>
              <a:gd name="connsiteY449" fmla="*/ 4571863 h 6857947"/>
              <a:gd name="connsiteX450" fmla="*/ 3704565 w 3980578"/>
              <a:gd name="connsiteY450" fmla="*/ 4586397 h 6857947"/>
              <a:gd name="connsiteX451" fmla="*/ 3707562 w 3980578"/>
              <a:gd name="connsiteY451" fmla="*/ 4585841 h 6857947"/>
              <a:gd name="connsiteX452" fmla="*/ 3704863 w 3980578"/>
              <a:gd name="connsiteY452" fmla="*/ 4571306 h 6857947"/>
              <a:gd name="connsiteX453" fmla="*/ 3796162 w 3980578"/>
              <a:gd name="connsiteY453" fmla="*/ 4570576 h 6857947"/>
              <a:gd name="connsiteX454" fmla="*/ 3804696 w 3980578"/>
              <a:gd name="connsiteY454" fmla="*/ 4581243 h 6857947"/>
              <a:gd name="connsiteX455" fmla="*/ 3813842 w 3980578"/>
              <a:gd name="connsiteY455" fmla="*/ 4589854 h 6857947"/>
              <a:gd name="connsiteX456" fmla="*/ 3811860 w 3980578"/>
              <a:gd name="connsiteY456" fmla="*/ 4594960 h 6857947"/>
              <a:gd name="connsiteX457" fmla="*/ 3803324 w 3980578"/>
              <a:gd name="connsiteY457" fmla="*/ 4584292 h 6857947"/>
              <a:gd name="connsiteX458" fmla="*/ 3794182 w 3980578"/>
              <a:gd name="connsiteY458" fmla="*/ 4575681 h 6857947"/>
              <a:gd name="connsiteX459" fmla="*/ 3796162 w 3980578"/>
              <a:gd name="connsiteY459" fmla="*/ 4570576 h 6857947"/>
              <a:gd name="connsiteX460" fmla="*/ 3646439 w 3980578"/>
              <a:gd name="connsiteY460" fmla="*/ 4540191 h 6857947"/>
              <a:gd name="connsiteX461" fmla="*/ 3641871 w 3980578"/>
              <a:gd name="connsiteY461" fmla="*/ 4547259 h 6857947"/>
              <a:gd name="connsiteX462" fmla="*/ 3651612 w 3980578"/>
              <a:gd name="connsiteY462" fmla="*/ 4574843 h 6857947"/>
              <a:gd name="connsiteX463" fmla="*/ 3613518 w 3980578"/>
              <a:gd name="connsiteY463" fmla="*/ 4566537 h 6857947"/>
              <a:gd name="connsiteX464" fmla="*/ 3648568 w 3980578"/>
              <a:gd name="connsiteY464" fmla="*/ 4587568 h 6857947"/>
              <a:gd name="connsiteX465" fmla="*/ 3652527 w 3980578"/>
              <a:gd name="connsiteY465" fmla="*/ 4579415 h 6857947"/>
              <a:gd name="connsiteX466" fmla="*/ 3654813 w 3980578"/>
              <a:gd name="connsiteY466" fmla="*/ 4581930 h 6857947"/>
              <a:gd name="connsiteX467" fmla="*/ 3651613 w 3980578"/>
              <a:gd name="connsiteY467" fmla="*/ 4574844 h 6857947"/>
              <a:gd name="connsiteX468" fmla="*/ 3667155 w 3980578"/>
              <a:gd name="connsiteY468" fmla="*/ 4578272 h 6857947"/>
              <a:gd name="connsiteX469" fmla="*/ 3658469 w 3980578"/>
              <a:gd name="connsiteY469" fmla="*/ 4568594 h 6857947"/>
              <a:gd name="connsiteX470" fmla="*/ 3681097 w 3980578"/>
              <a:gd name="connsiteY470" fmla="*/ 4553431 h 6857947"/>
              <a:gd name="connsiteX471" fmla="*/ 3646439 w 3980578"/>
              <a:gd name="connsiteY471" fmla="*/ 4540191 h 6857947"/>
              <a:gd name="connsiteX472" fmla="*/ 3727767 w 3980578"/>
              <a:gd name="connsiteY472" fmla="*/ 4537084 h 6857947"/>
              <a:gd name="connsiteX473" fmla="*/ 3723199 w 3980578"/>
              <a:gd name="connsiteY473" fmla="*/ 4537933 h 6857947"/>
              <a:gd name="connsiteX474" fmla="*/ 3728585 w 3980578"/>
              <a:gd name="connsiteY474" fmla="*/ 4566927 h 6857947"/>
              <a:gd name="connsiteX475" fmla="*/ 3733155 w 3980578"/>
              <a:gd name="connsiteY475" fmla="*/ 4566078 h 6857947"/>
              <a:gd name="connsiteX476" fmla="*/ 3727767 w 3980578"/>
              <a:gd name="connsiteY476" fmla="*/ 4537084 h 6857947"/>
              <a:gd name="connsiteX477" fmla="*/ 3797230 w 3980578"/>
              <a:gd name="connsiteY477" fmla="*/ 4507939 h 6857947"/>
              <a:gd name="connsiteX478" fmla="*/ 3805458 w 3980578"/>
              <a:gd name="connsiteY478" fmla="*/ 4533618 h 6857947"/>
              <a:gd name="connsiteX479" fmla="*/ 3786182 w 3980578"/>
              <a:gd name="connsiteY479" fmla="*/ 4537200 h 6857947"/>
              <a:gd name="connsiteX480" fmla="*/ 3782296 w 3980578"/>
              <a:gd name="connsiteY480" fmla="*/ 4516169 h 6857947"/>
              <a:gd name="connsiteX481" fmla="*/ 3797230 w 3980578"/>
              <a:gd name="connsiteY481" fmla="*/ 4507939 h 6857947"/>
              <a:gd name="connsiteX482" fmla="*/ 2201347 w 3980578"/>
              <a:gd name="connsiteY482" fmla="*/ 4505578 h 6857947"/>
              <a:gd name="connsiteX483" fmla="*/ 2198351 w 3980578"/>
              <a:gd name="connsiteY483" fmla="*/ 4506134 h 6857947"/>
              <a:gd name="connsiteX484" fmla="*/ 2201034 w 3980578"/>
              <a:gd name="connsiteY484" fmla="*/ 4520594 h 6857947"/>
              <a:gd name="connsiteX485" fmla="*/ 2204029 w 3980578"/>
              <a:gd name="connsiteY485" fmla="*/ 4520038 h 6857947"/>
              <a:gd name="connsiteX486" fmla="*/ 2201347 w 3980578"/>
              <a:gd name="connsiteY486" fmla="*/ 4505578 h 6857947"/>
              <a:gd name="connsiteX487" fmla="*/ 3601808 w 3980578"/>
              <a:gd name="connsiteY487" fmla="*/ 4504207 h 6857947"/>
              <a:gd name="connsiteX488" fmla="*/ 3583680 w 3980578"/>
              <a:gd name="connsiteY488" fmla="*/ 4507574 h 6857947"/>
              <a:gd name="connsiteX489" fmla="*/ 3585029 w 3980578"/>
              <a:gd name="connsiteY489" fmla="*/ 4514841 h 6857947"/>
              <a:gd name="connsiteX490" fmla="*/ 3603158 w 3980578"/>
              <a:gd name="connsiteY490" fmla="*/ 4511474 h 6857947"/>
              <a:gd name="connsiteX491" fmla="*/ 3601808 w 3980578"/>
              <a:gd name="connsiteY491" fmla="*/ 4504207 h 6857947"/>
              <a:gd name="connsiteX492" fmla="*/ 2384219 w 3980578"/>
              <a:gd name="connsiteY492" fmla="*/ 4487898 h 6857947"/>
              <a:gd name="connsiteX493" fmla="*/ 2369360 w 3980578"/>
              <a:gd name="connsiteY493" fmla="*/ 4490642 h 6857947"/>
              <a:gd name="connsiteX494" fmla="*/ 2377818 w 3980578"/>
              <a:gd name="connsiteY494" fmla="*/ 4518226 h 6857947"/>
              <a:gd name="connsiteX495" fmla="*/ 2384219 w 3980578"/>
              <a:gd name="connsiteY495" fmla="*/ 4487898 h 6857947"/>
              <a:gd name="connsiteX496" fmla="*/ 3724464 w 3980578"/>
              <a:gd name="connsiteY496" fmla="*/ 4462829 h 6857947"/>
              <a:gd name="connsiteX497" fmla="*/ 3707550 w 3980578"/>
              <a:gd name="connsiteY497" fmla="*/ 4467934 h 6857947"/>
              <a:gd name="connsiteX498" fmla="*/ 3729264 w 3980578"/>
              <a:gd name="connsiteY498" fmla="*/ 4495443 h 6857947"/>
              <a:gd name="connsiteX499" fmla="*/ 3729721 w 3980578"/>
              <a:gd name="connsiteY499" fmla="*/ 4494604 h 6857947"/>
              <a:gd name="connsiteX500" fmla="*/ 3731093 w 3980578"/>
              <a:gd name="connsiteY500" fmla="*/ 4491251 h 6857947"/>
              <a:gd name="connsiteX501" fmla="*/ 3724464 w 3980578"/>
              <a:gd name="connsiteY501" fmla="*/ 4462829 h 6857947"/>
              <a:gd name="connsiteX502" fmla="*/ 3798830 w 3980578"/>
              <a:gd name="connsiteY502" fmla="*/ 4453837 h 6857947"/>
              <a:gd name="connsiteX503" fmla="*/ 3799744 w 3980578"/>
              <a:gd name="connsiteY503" fmla="*/ 4458638 h 6857947"/>
              <a:gd name="connsiteX504" fmla="*/ 3790678 w 3980578"/>
              <a:gd name="connsiteY504" fmla="*/ 4460314 h 6857947"/>
              <a:gd name="connsiteX505" fmla="*/ 3789764 w 3980578"/>
              <a:gd name="connsiteY505" fmla="*/ 4455513 h 6857947"/>
              <a:gd name="connsiteX506" fmla="*/ 3798830 w 3980578"/>
              <a:gd name="connsiteY506" fmla="*/ 4453837 h 6857947"/>
              <a:gd name="connsiteX507" fmla="*/ 3644984 w 3980578"/>
              <a:gd name="connsiteY507" fmla="*/ 4450027 h 6857947"/>
              <a:gd name="connsiteX508" fmla="*/ 3642468 w 3980578"/>
              <a:gd name="connsiteY508" fmla="*/ 4462981 h 6857947"/>
              <a:gd name="connsiteX509" fmla="*/ 3641316 w 3980578"/>
              <a:gd name="connsiteY509" fmla="*/ 4463125 h 6857947"/>
              <a:gd name="connsiteX510" fmla="*/ 3640106 w 3980578"/>
              <a:gd name="connsiteY510" fmla="*/ 4461838 h 6857947"/>
              <a:gd name="connsiteX511" fmla="*/ 3634544 w 3980578"/>
              <a:gd name="connsiteY511" fmla="*/ 4473344 h 6857947"/>
              <a:gd name="connsiteX512" fmla="*/ 3638202 w 3980578"/>
              <a:gd name="connsiteY512" fmla="*/ 4477307 h 6857947"/>
              <a:gd name="connsiteX513" fmla="*/ 3641172 w 3980578"/>
              <a:gd name="connsiteY513" fmla="*/ 4463133 h 6857947"/>
              <a:gd name="connsiteX514" fmla="*/ 3641248 w 3980578"/>
              <a:gd name="connsiteY514" fmla="*/ 4463133 h 6857947"/>
              <a:gd name="connsiteX515" fmla="*/ 3642316 w 3980578"/>
              <a:gd name="connsiteY515" fmla="*/ 4464276 h 6857947"/>
              <a:gd name="connsiteX516" fmla="*/ 3642468 w 3980578"/>
              <a:gd name="connsiteY516" fmla="*/ 4462981 h 6857947"/>
              <a:gd name="connsiteX517" fmla="*/ 3651383 w 3980578"/>
              <a:gd name="connsiteY517" fmla="*/ 4463743 h 6857947"/>
              <a:gd name="connsiteX518" fmla="*/ 3667459 w 3980578"/>
              <a:gd name="connsiteY518" fmla="*/ 4532323 h 6857947"/>
              <a:gd name="connsiteX519" fmla="*/ 3677745 w 3980578"/>
              <a:gd name="connsiteY519" fmla="*/ 4531485 h 6857947"/>
              <a:gd name="connsiteX520" fmla="*/ 3678431 w 3980578"/>
              <a:gd name="connsiteY520" fmla="*/ 4458714 h 6857947"/>
              <a:gd name="connsiteX521" fmla="*/ 3650164 w 3980578"/>
              <a:gd name="connsiteY521" fmla="*/ 4461457 h 6857947"/>
              <a:gd name="connsiteX522" fmla="*/ 3644984 w 3980578"/>
              <a:gd name="connsiteY522" fmla="*/ 4450027 h 6857947"/>
              <a:gd name="connsiteX523" fmla="*/ 2390205 w 3980578"/>
              <a:gd name="connsiteY523" fmla="*/ 4445480 h 6857947"/>
              <a:gd name="connsiteX524" fmla="*/ 2381141 w 3980578"/>
              <a:gd name="connsiteY524" fmla="*/ 4447166 h 6857947"/>
              <a:gd name="connsiteX525" fmla="*/ 2382033 w 3980578"/>
              <a:gd name="connsiteY525" fmla="*/ 4451961 h 6857947"/>
              <a:gd name="connsiteX526" fmla="*/ 2391097 w 3980578"/>
              <a:gd name="connsiteY526" fmla="*/ 4450274 h 6857947"/>
              <a:gd name="connsiteX527" fmla="*/ 2390205 w 3980578"/>
              <a:gd name="connsiteY527" fmla="*/ 4445480 h 6857947"/>
              <a:gd name="connsiteX528" fmla="*/ 3657064 w 3980578"/>
              <a:gd name="connsiteY528" fmla="*/ 4415263 h 6857947"/>
              <a:gd name="connsiteX529" fmla="*/ 3654069 w 3980578"/>
              <a:gd name="connsiteY529" fmla="*/ 4415819 h 6857947"/>
              <a:gd name="connsiteX530" fmla="*/ 3656768 w 3980578"/>
              <a:gd name="connsiteY530" fmla="*/ 4430354 h 6857947"/>
              <a:gd name="connsiteX531" fmla="*/ 3659763 w 3980578"/>
              <a:gd name="connsiteY531" fmla="*/ 4429797 h 6857947"/>
              <a:gd name="connsiteX532" fmla="*/ 3657064 w 3980578"/>
              <a:gd name="connsiteY532" fmla="*/ 4415263 h 6857947"/>
              <a:gd name="connsiteX533" fmla="*/ 3622582 w 3980578"/>
              <a:gd name="connsiteY533" fmla="*/ 4407660 h 6857947"/>
              <a:gd name="connsiteX534" fmla="*/ 3622352 w 3980578"/>
              <a:gd name="connsiteY534" fmla="*/ 4407813 h 6857947"/>
              <a:gd name="connsiteX535" fmla="*/ 3622504 w 3980578"/>
              <a:gd name="connsiteY535" fmla="*/ 4407965 h 6857947"/>
              <a:gd name="connsiteX536" fmla="*/ 3622582 w 3980578"/>
              <a:gd name="connsiteY536" fmla="*/ 4407660 h 6857947"/>
              <a:gd name="connsiteX537" fmla="*/ 3621362 w 3980578"/>
              <a:gd name="connsiteY537" fmla="*/ 4406822 h 6857947"/>
              <a:gd name="connsiteX538" fmla="*/ 3621666 w 3980578"/>
              <a:gd name="connsiteY538" fmla="*/ 4408117 h 6857947"/>
              <a:gd name="connsiteX539" fmla="*/ 3622276 w 3980578"/>
              <a:gd name="connsiteY539" fmla="*/ 4407813 h 6857947"/>
              <a:gd name="connsiteX540" fmla="*/ 3621362 w 3980578"/>
              <a:gd name="connsiteY540" fmla="*/ 4406822 h 6857947"/>
              <a:gd name="connsiteX541" fmla="*/ 3619000 w 3980578"/>
              <a:gd name="connsiteY541" fmla="*/ 4395696 h 6857947"/>
              <a:gd name="connsiteX542" fmla="*/ 3619992 w 3980578"/>
              <a:gd name="connsiteY542" fmla="*/ 4405907 h 6857947"/>
              <a:gd name="connsiteX543" fmla="*/ 3614658 w 3980578"/>
              <a:gd name="connsiteY543" fmla="*/ 4416880 h 6857947"/>
              <a:gd name="connsiteX544" fmla="*/ 3618392 w 3980578"/>
              <a:gd name="connsiteY544" fmla="*/ 4420994 h 6857947"/>
              <a:gd name="connsiteX545" fmla="*/ 3619992 w 3980578"/>
              <a:gd name="connsiteY545" fmla="*/ 4405907 h 6857947"/>
              <a:gd name="connsiteX546" fmla="*/ 3620220 w 3980578"/>
              <a:gd name="connsiteY546" fmla="*/ 4405450 h 6857947"/>
              <a:gd name="connsiteX547" fmla="*/ 3621438 w 3980578"/>
              <a:gd name="connsiteY547" fmla="*/ 4406821 h 6857947"/>
              <a:gd name="connsiteX548" fmla="*/ 3619000 w 3980578"/>
              <a:gd name="connsiteY548" fmla="*/ 4395696 h 6857947"/>
              <a:gd name="connsiteX549" fmla="*/ 3635916 w 3980578"/>
              <a:gd name="connsiteY549" fmla="*/ 4389981 h 6857947"/>
              <a:gd name="connsiteX550" fmla="*/ 3622582 w 3980578"/>
              <a:gd name="connsiteY550" fmla="*/ 4407583 h 6857947"/>
              <a:gd name="connsiteX551" fmla="*/ 3638430 w 3980578"/>
              <a:gd name="connsiteY551" fmla="*/ 4399201 h 6857947"/>
              <a:gd name="connsiteX552" fmla="*/ 3635916 w 3980578"/>
              <a:gd name="connsiteY552" fmla="*/ 4389981 h 6857947"/>
              <a:gd name="connsiteX553" fmla="*/ 3765307 w 3980578"/>
              <a:gd name="connsiteY553" fmla="*/ 4378552 h 6857947"/>
              <a:gd name="connsiteX554" fmla="*/ 3767593 w 3980578"/>
              <a:gd name="connsiteY554" fmla="*/ 4381066 h 6857947"/>
              <a:gd name="connsiteX555" fmla="*/ 3763479 w 3980578"/>
              <a:gd name="connsiteY555" fmla="*/ 4394020 h 6857947"/>
              <a:gd name="connsiteX556" fmla="*/ 3759747 w 3980578"/>
              <a:gd name="connsiteY556" fmla="*/ 4389982 h 6857947"/>
              <a:gd name="connsiteX557" fmla="*/ 3765307 w 3980578"/>
              <a:gd name="connsiteY557" fmla="*/ 4378552 h 6857947"/>
              <a:gd name="connsiteX558" fmla="*/ 3692985 w 3980578"/>
              <a:gd name="connsiteY558" fmla="*/ 4375808 h 6857947"/>
              <a:gd name="connsiteX559" fmla="*/ 3668299 w 3980578"/>
              <a:gd name="connsiteY559" fmla="*/ 4404764 h 6857947"/>
              <a:gd name="connsiteX560" fmla="*/ 3733898 w 3980578"/>
              <a:gd name="connsiteY560" fmla="*/ 4422519 h 6857947"/>
              <a:gd name="connsiteX561" fmla="*/ 3692985 w 3980578"/>
              <a:gd name="connsiteY561" fmla="*/ 4375808 h 6857947"/>
              <a:gd name="connsiteX562" fmla="*/ 2379604 w 3980578"/>
              <a:gd name="connsiteY562" fmla="*/ 4352728 h 6857947"/>
              <a:gd name="connsiteX563" fmla="*/ 2376608 w 3980578"/>
              <a:gd name="connsiteY563" fmla="*/ 4353285 h 6857947"/>
              <a:gd name="connsiteX564" fmla="*/ 2379295 w 3980578"/>
              <a:gd name="connsiteY564" fmla="*/ 4367744 h 6857947"/>
              <a:gd name="connsiteX565" fmla="*/ 2382292 w 3980578"/>
              <a:gd name="connsiteY565" fmla="*/ 4367188 h 6857947"/>
              <a:gd name="connsiteX566" fmla="*/ 2379604 w 3980578"/>
              <a:gd name="connsiteY566" fmla="*/ 4352728 h 6857947"/>
              <a:gd name="connsiteX567" fmla="*/ 3754489 w 3980578"/>
              <a:gd name="connsiteY567" fmla="*/ 4336489 h 6857947"/>
              <a:gd name="connsiteX568" fmla="*/ 3792964 w 3980578"/>
              <a:gd name="connsiteY568" fmla="*/ 4387619 h 6857947"/>
              <a:gd name="connsiteX569" fmla="*/ 3793650 w 3980578"/>
              <a:gd name="connsiteY569" fmla="*/ 4350129 h 6857947"/>
              <a:gd name="connsiteX570" fmla="*/ 3804620 w 3980578"/>
              <a:gd name="connsiteY570" fmla="*/ 4395163 h 6857947"/>
              <a:gd name="connsiteX571" fmla="*/ 3812546 w 3980578"/>
              <a:gd name="connsiteY571" fmla="*/ 4378171 h 6857947"/>
              <a:gd name="connsiteX572" fmla="*/ 3807135 w 3980578"/>
              <a:gd name="connsiteY572" fmla="*/ 4394706 h 6857947"/>
              <a:gd name="connsiteX573" fmla="*/ 3829846 w 3980578"/>
              <a:gd name="connsiteY573" fmla="*/ 4458028 h 6857947"/>
              <a:gd name="connsiteX574" fmla="*/ 3795096 w 3980578"/>
              <a:gd name="connsiteY574" fmla="*/ 4424958 h 6857947"/>
              <a:gd name="connsiteX575" fmla="*/ 3799666 w 3980578"/>
              <a:gd name="connsiteY575" fmla="*/ 4409641 h 6857947"/>
              <a:gd name="connsiteX576" fmla="*/ 3749231 w 3980578"/>
              <a:gd name="connsiteY576" fmla="*/ 4347843 h 6857947"/>
              <a:gd name="connsiteX577" fmla="*/ 3754489 w 3980578"/>
              <a:gd name="connsiteY577" fmla="*/ 4336489 h 6857947"/>
              <a:gd name="connsiteX578" fmla="*/ 3720732 w 3980578"/>
              <a:gd name="connsiteY578" fmla="*/ 4336413 h 6857947"/>
              <a:gd name="connsiteX579" fmla="*/ 3709226 w 3980578"/>
              <a:gd name="connsiteY579" fmla="*/ 4336794 h 6857947"/>
              <a:gd name="connsiteX580" fmla="*/ 3709226 w 3980578"/>
              <a:gd name="connsiteY580" fmla="*/ 4345100 h 6857947"/>
              <a:gd name="connsiteX581" fmla="*/ 3713188 w 3980578"/>
              <a:gd name="connsiteY581" fmla="*/ 4342509 h 6857947"/>
              <a:gd name="connsiteX582" fmla="*/ 3719208 w 3980578"/>
              <a:gd name="connsiteY582" fmla="*/ 4372303 h 6857947"/>
              <a:gd name="connsiteX583" fmla="*/ 3736198 w 3980578"/>
              <a:gd name="connsiteY583" fmla="*/ 4369179 h 6857947"/>
              <a:gd name="connsiteX584" fmla="*/ 3731093 w 3980578"/>
              <a:gd name="connsiteY584" fmla="*/ 4341519 h 6857947"/>
              <a:gd name="connsiteX585" fmla="*/ 3717150 w 3980578"/>
              <a:gd name="connsiteY585" fmla="*/ 4339461 h 6857947"/>
              <a:gd name="connsiteX586" fmla="*/ 3720732 w 3980578"/>
              <a:gd name="connsiteY586" fmla="*/ 4336413 h 6857947"/>
              <a:gd name="connsiteX587" fmla="*/ 3810870 w 3980578"/>
              <a:gd name="connsiteY587" fmla="*/ 4316677 h 6857947"/>
              <a:gd name="connsiteX588" fmla="*/ 3811784 w 3980578"/>
              <a:gd name="connsiteY588" fmla="*/ 4321554 h 6857947"/>
              <a:gd name="connsiteX589" fmla="*/ 3802716 w 3980578"/>
              <a:gd name="connsiteY589" fmla="*/ 4323230 h 6857947"/>
              <a:gd name="connsiteX590" fmla="*/ 3801800 w 3980578"/>
              <a:gd name="connsiteY590" fmla="*/ 4318353 h 6857947"/>
              <a:gd name="connsiteX591" fmla="*/ 3810870 w 3980578"/>
              <a:gd name="connsiteY591" fmla="*/ 4316677 h 6857947"/>
              <a:gd name="connsiteX592" fmla="*/ 3786486 w 3980578"/>
              <a:gd name="connsiteY592" fmla="*/ 4316677 h 6857947"/>
              <a:gd name="connsiteX593" fmla="*/ 3799288 w 3980578"/>
              <a:gd name="connsiteY593" fmla="*/ 4331384 h 6857947"/>
              <a:gd name="connsiteX594" fmla="*/ 3774983 w 3980578"/>
              <a:gd name="connsiteY594" fmla="*/ 4325364 h 6857947"/>
              <a:gd name="connsiteX595" fmla="*/ 3786486 w 3980578"/>
              <a:gd name="connsiteY595" fmla="*/ 4316677 h 6857947"/>
              <a:gd name="connsiteX596" fmla="*/ 3768279 w 3980578"/>
              <a:gd name="connsiteY596" fmla="*/ 4298618 h 6857947"/>
              <a:gd name="connsiteX597" fmla="*/ 3774755 w 3980578"/>
              <a:gd name="connsiteY597" fmla="*/ 4319039 h 6857947"/>
              <a:gd name="connsiteX598" fmla="*/ 3757385 w 3980578"/>
              <a:gd name="connsiteY598" fmla="*/ 4320183 h 6857947"/>
              <a:gd name="connsiteX599" fmla="*/ 3752431 w 3980578"/>
              <a:gd name="connsiteY599" fmla="*/ 4312867 h 6857947"/>
              <a:gd name="connsiteX600" fmla="*/ 3768279 w 3980578"/>
              <a:gd name="connsiteY600" fmla="*/ 4298618 h 6857947"/>
              <a:gd name="connsiteX601" fmla="*/ 3559729 w 3980578"/>
              <a:gd name="connsiteY601" fmla="*/ 4286121 h 6857947"/>
              <a:gd name="connsiteX602" fmla="*/ 3552186 w 3980578"/>
              <a:gd name="connsiteY602" fmla="*/ 4288331 h 6857947"/>
              <a:gd name="connsiteX603" fmla="*/ 3559957 w 3980578"/>
              <a:gd name="connsiteY603" fmla="*/ 4311953 h 6857947"/>
              <a:gd name="connsiteX604" fmla="*/ 3564225 w 3980578"/>
              <a:gd name="connsiteY604" fmla="*/ 4310200 h 6857947"/>
              <a:gd name="connsiteX605" fmla="*/ 3559729 w 3980578"/>
              <a:gd name="connsiteY605" fmla="*/ 4286121 h 6857947"/>
              <a:gd name="connsiteX606" fmla="*/ 2399153 w 3980578"/>
              <a:gd name="connsiteY606" fmla="*/ 4206340 h 6857947"/>
              <a:gd name="connsiteX607" fmla="*/ 2377893 w 3980578"/>
              <a:gd name="connsiteY607" fmla="*/ 4243526 h 6857947"/>
              <a:gd name="connsiteX608" fmla="*/ 2399153 w 3980578"/>
              <a:gd name="connsiteY608" fmla="*/ 4206340 h 6857947"/>
              <a:gd name="connsiteX609" fmla="*/ 3786640 w 3980578"/>
              <a:gd name="connsiteY609" fmla="*/ 4186223 h 6857947"/>
              <a:gd name="connsiteX610" fmla="*/ 3787554 w 3980578"/>
              <a:gd name="connsiteY610" fmla="*/ 4191024 h 6857947"/>
              <a:gd name="connsiteX611" fmla="*/ 3778488 w 3980578"/>
              <a:gd name="connsiteY611" fmla="*/ 4192700 h 6857947"/>
              <a:gd name="connsiteX612" fmla="*/ 3777572 w 3980578"/>
              <a:gd name="connsiteY612" fmla="*/ 4187899 h 6857947"/>
              <a:gd name="connsiteX613" fmla="*/ 3786640 w 3980578"/>
              <a:gd name="connsiteY613" fmla="*/ 4186223 h 6857947"/>
              <a:gd name="connsiteX614" fmla="*/ 2395210 w 3980578"/>
              <a:gd name="connsiteY614" fmla="*/ 4184963 h 6857947"/>
              <a:gd name="connsiteX615" fmla="*/ 2392213 w 3980578"/>
              <a:gd name="connsiteY615" fmla="*/ 4185520 h 6857947"/>
              <a:gd name="connsiteX616" fmla="*/ 2394900 w 3980578"/>
              <a:gd name="connsiteY616" fmla="*/ 4199979 h 6857947"/>
              <a:gd name="connsiteX617" fmla="*/ 2397897 w 3980578"/>
              <a:gd name="connsiteY617" fmla="*/ 4199422 h 6857947"/>
              <a:gd name="connsiteX618" fmla="*/ 2395210 w 3980578"/>
              <a:gd name="connsiteY618" fmla="*/ 4184963 h 6857947"/>
              <a:gd name="connsiteX619" fmla="*/ 3723552 w 3980578"/>
              <a:gd name="connsiteY619" fmla="*/ 4179364 h 6857947"/>
              <a:gd name="connsiteX620" fmla="*/ 3721570 w 3980578"/>
              <a:gd name="connsiteY620" fmla="*/ 4184470 h 6857947"/>
              <a:gd name="connsiteX621" fmla="*/ 3731093 w 3980578"/>
              <a:gd name="connsiteY621" fmla="*/ 4192394 h 6857947"/>
              <a:gd name="connsiteX622" fmla="*/ 3732086 w 3980578"/>
              <a:gd name="connsiteY622" fmla="*/ 4190108 h 6857947"/>
              <a:gd name="connsiteX623" fmla="*/ 3723552 w 3980578"/>
              <a:gd name="connsiteY623" fmla="*/ 4179364 h 6857947"/>
              <a:gd name="connsiteX624" fmla="*/ 3653459 w 3980578"/>
              <a:gd name="connsiteY624" fmla="*/ 4176012 h 6857947"/>
              <a:gd name="connsiteX625" fmla="*/ 3644089 w 3980578"/>
              <a:gd name="connsiteY625" fmla="*/ 4178527 h 6857947"/>
              <a:gd name="connsiteX626" fmla="*/ 3655135 w 3980578"/>
              <a:gd name="connsiteY626" fmla="*/ 4216856 h 6857947"/>
              <a:gd name="connsiteX627" fmla="*/ 3663211 w 3980578"/>
              <a:gd name="connsiteY627" fmla="*/ 4279111 h 6857947"/>
              <a:gd name="connsiteX628" fmla="*/ 3637537 w 3980578"/>
              <a:gd name="connsiteY628" fmla="*/ 4283911 h 6857947"/>
              <a:gd name="connsiteX629" fmla="*/ 3641193 w 3980578"/>
              <a:gd name="connsiteY629" fmla="*/ 4322621 h 6857947"/>
              <a:gd name="connsiteX630" fmla="*/ 3632659 w 3980578"/>
              <a:gd name="connsiteY630" fmla="*/ 4346014 h 6857947"/>
              <a:gd name="connsiteX631" fmla="*/ 3659249 w 3980578"/>
              <a:gd name="connsiteY631" fmla="*/ 4385105 h 6857947"/>
              <a:gd name="connsiteX632" fmla="*/ 3671821 w 3980578"/>
              <a:gd name="connsiteY632" fmla="*/ 4353177 h 6857947"/>
              <a:gd name="connsiteX633" fmla="*/ 3676011 w 3980578"/>
              <a:gd name="connsiteY633" fmla="*/ 4357292 h 6857947"/>
              <a:gd name="connsiteX634" fmla="*/ 3694676 w 3980578"/>
              <a:gd name="connsiteY634" fmla="*/ 4342433 h 6857947"/>
              <a:gd name="connsiteX635" fmla="*/ 3670831 w 3980578"/>
              <a:gd name="connsiteY635" fmla="*/ 4316449 h 6857947"/>
              <a:gd name="connsiteX636" fmla="*/ 3674869 w 3980578"/>
              <a:gd name="connsiteY636" fmla="*/ 4291989 h 6857947"/>
              <a:gd name="connsiteX637" fmla="*/ 3681800 w 3980578"/>
              <a:gd name="connsiteY637" fmla="*/ 4279263 h 6857947"/>
              <a:gd name="connsiteX638" fmla="*/ 3687666 w 3980578"/>
              <a:gd name="connsiteY638" fmla="*/ 4259680 h 6857947"/>
              <a:gd name="connsiteX639" fmla="*/ 3673725 w 3980578"/>
              <a:gd name="connsiteY639" fmla="*/ 4221732 h 6857947"/>
              <a:gd name="connsiteX640" fmla="*/ 3677534 w 3980578"/>
              <a:gd name="connsiteY640" fmla="*/ 4197348 h 6857947"/>
              <a:gd name="connsiteX641" fmla="*/ 3653459 w 3980578"/>
              <a:gd name="connsiteY641" fmla="*/ 4176012 h 6857947"/>
              <a:gd name="connsiteX642" fmla="*/ 3636619 w 3980578"/>
              <a:gd name="connsiteY642" fmla="*/ 4165496 h 6857947"/>
              <a:gd name="connsiteX643" fmla="*/ 3634562 w 3980578"/>
              <a:gd name="connsiteY643" fmla="*/ 4170602 h 6857947"/>
              <a:gd name="connsiteX644" fmla="*/ 3644085 w 3980578"/>
              <a:gd name="connsiteY644" fmla="*/ 4178526 h 6857947"/>
              <a:gd name="connsiteX645" fmla="*/ 3645077 w 3980578"/>
              <a:gd name="connsiteY645" fmla="*/ 4176240 h 6857947"/>
              <a:gd name="connsiteX646" fmla="*/ 3636619 w 3980578"/>
              <a:gd name="connsiteY646" fmla="*/ 4165496 h 6857947"/>
              <a:gd name="connsiteX647" fmla="*/ 3671817 w 3980578"/>
              <a:gd name="connsiteY647" fmla="*/ 4144008 h 6857947"/>
              <a:gd name="connsiteX648" fmla="*/ 3668313 w 3980578"/>
              <a:gd name="connsiteY648" fmla="*/ 4157571 h 6857947"/>
              <a:gd name="connsiteX649" fmla="*/ 3648047 w 3980578"/>
              <a:gd name="connsiteY649" fmla="*/ 4146827 h 6857947"/>
              <a:gd name="connsiteX650" fmla="*/ 3653455 w 3980578"/>
              <a:gd name="connsiteY650" fmla="*/ 4176011 h 6857947"/>
              <a:gd name="connsiteX651" fmla="*/ 3668313 w 3980578"/>
              <a:gd name="connsiteY651" fmla="*/ 4157571 h 6857947"/>
              <a:gd name="connsiteX652" fmla="*/ 3669989 w 3980578"/>
              <a:gd name="connsiteY652" fmla="*/ 4159476 h 6857947"/>
              <a:gd name="connsiteX653" fmla="*/ 3675551 w 3980578"/>
              <a:gd name="connsiteY653" fmla="*/ 4148046 h 6857947"/>
              <a:gd name="connsiteX654" fmla="*/ 3671817 w 3980578"/>
              <a:gd name="connsiteY654" fmla="*/ 4144008 h 6857947"/>
              <a:gd name="connsiteX655" fmla="*/ 3781079 w 3980578"/>
              <a:gd name="connsiteY655" fmla="*/ 4122291 h 6857947"/>
              <a:gd name="connsiteX656" fmla="*/ 3783744 w 3980578"/>
              <a:gd name="connsiteY656" fmla="*/ 4136769 h 6857947"/>
              <a:gd name="connsiteX657" fmla="*/ 3780696 w 3980578"/>
              <a:gd name="connsiteY657" fmla="*/ 4137302 h 6857947"/>
              <a:gd name="connsiteX658" fmla="*/ 3778030 w 3980578"/>
              <a:gd name="connsiteY658" fmla="*/ 4122824 h 6857947"/>
              <a:gd name="connsiteX659" fmla="*/ 3781079 w 3980578"/>
              <a:gd name="connsiteY659" fmla="*/ 4122291 h 6857947"/>
              <a:gd name="connsiteX660" fmla="*/ 3583811 w 3980578"/>
              <a:gd name="connsiteY660" fmla="*/ 4104035 h 6857947"/>
              <a:gd name="connsiteX661" fmla="*/ 3574745 w 3980578"/>
              <a:gd name="connsiteY661" fmla="*/ 4105718 h 6857947"/>
              <a:gd name="connsiteX662" fmla="*/ 3575635 w 3980578"/>
              <a:gd name="connsiteY662" fmla="*/ 4110513 h 6857947"/>
              <a:gd name="connsiteX663" fmla="*/ 3584699 w 3980578"/>
              <a:gd name="connsiteY663" fmla="*/ 4108830 h 6857947"/>
              <a:gd name="connsiteX664" fmla="*/ 3583811 w 3980578"/>
              <a:gd name="connsiteY664" fmla="*/ 4104035 h 6857947"/>
              <a:gd name="connsiteX665" fmla="*/ 3701789 w 3980578"/>
              <a:gd name="connsiteY665" fmla="*/ 4081941 h 6857947"/>
              <a:gd name="connsiteX666" fmla="*/ 3692725 w 3980578"/>
              <a:gd name="connsiteY666" fmla="*/ 4083629 h 6857947"/>
              <a:gd name="connsiteX667" fmla="*/ 3693618 w 3980578"/>
              <a:gd name="connsiteY667" fmla="*/ 4088423 h 6857947"/>
              <a:gd name="connsiteX668" fmla="*/ 3702682 w 3980578"/>
              <a:gd name="connsiteY668" fmla="*/ 4086736 h 6857947"/>
              <a:gd name="connsiteX669" fmla="*/ 3701789 w 3980578"/>
              <a:gd name="connsiteY669" fmla="*/ 4081941 h 6857947"/>
              <a:gd name="connsiteX670" fmla="*/ 3747023 w 3980578"/>
              <a:gd name="connsiteY670" fmla="*/ 4073675 h 6857947"/>
              <a:gd name="connsiteX671" fmla="*/ 3747937 w 3980578"/>
              <a:gd name="connsiteY671" fmla="*/ 4078476 h 6857947"/>
              <a:gd name="connsiteX672" fmla="*/ 3738871 w 3980578"/>
              <a:gd name="connsiteY672" fmla="*/ 4080152 h 6857947"/>
              <a:gd name="connsiteX673" fmla="*/ 3737957 w 3980578"/>
              <a:gd name="connsiteY673" fmla="*/ 4075352 h 6857947"/>
              <a:gd name="connsiteX674" fmla="*/ 3747023 w 3980578"/>
              <a:gd name="connsiteY674" fmla="*/ 4073675 h 6857947"/>
              <a:gd name="connsiteX675" fmla="*/ 3676426 w 3980578"/>
              <a:gd name="connsiteY675" fmla="*/ 4068189 h 6857947"/>
              <a:gd name="connsiteX676" fmla="*/ 3670482 w 3980578"/>
              <a:gd name="connsiteY676" fmla="*/ 4081295 h 6857947"/>
              <a:gd name="connsiteX677" fmla="*/ 3641604 w 3980578"/>
              <a:gd name="connsiteY677" fmla="*/ 4095240 h 6857947"/>
              <a:gd name="connsiteX678" fmla="*/ 3666216 w 3980578"/>
              <a:gd name="connsiteY678" fmla="*/ 4126711 h 6857947"/>
              <a:gd name="connsiteX679" fmla="*/ 3686329 w 3980578"/>
              <a:gd name="connsiteY679" fmla="*/ 4103088 h 6857947"/>
              <a:gd name="connsiteX680" fmla="*/ 3672312 w 3980578"/>
              <a:gd name="connsiteY680" fmla="*/ 4081143 h 6857947"/>
              <a:gd name="connsiteX681" fmla="*/ 3674598 w 3980578"/>
              <a:gd name="connsiteY681" fmla="*/ 4083657 h 6857947"/>
              <a:gd name="connsiteX682" fmla="*/ 3680160 w 3980578"/>
              <a:gd name="connsiteY682" fmla="*/ 4072227 h 6857947"/>
              <a:gd name="connsiteX683" fmla="*/ 3676426 w 3980578"/>
              <a:gd name="connsiteY683" fmla="*/ 4068189 h 6857947"/>
              <a:gd name="connsiteX684" fmla="*/ 3780774 w 3980578"/>
              <a:gd name="connsiteY684" fmla="*/ 4063922 h 6857947"/>
              <a:gd name="connsiteX685" fmla="*/ 3794486 w 3980578"/>
              <a:gd name="connsiteY685" fmla="*/ 4084648 h 6857947"/>
              <a:gd name="connsiteX686" fmla="*/ 3786106 w 3980578"/>
              <a:gd name="connsiteY686" fmla="*/ 4105832 h 6857947"/>
              <a:gd name="connsiteX687" fmla="*/ 3774297 w 3980578"/>
              <a:gd name="connsiteY687" fmla="*/ 4094097 h 6857947"/>
              <a:gd name="connsiteX688" fmla="*/ 3764165 w 3980578"/>
              <a:gd name="connsiteY688" fmla="*/ 4115433 h 6857947"/>
              <a:gd name="connsiteX689" fmla="*/ 3759289 w 3980578"/>
              <a:gd name="connsiteY689" fmla="*/ 4089068 h 6857947"/>
              <a:gd name="connsiteX690" fmla="*/ 3780774 w 3980578"/>
              <a:gd name="connsiteY690" fmla="*/ 4063922 h 6857947"/>
              <a:gd name="connsiteX691" fmla="*/ 3777879 w 3980578"/>
              <a:gd name="connsiteY691" fmla="*/ 4037937 h 6857947"/>
              <a:gd name="connsiteX692" fmla="*/ 3778793 w 3980578"/>
              <a:gd name="connsiteY692" fmla="*/ 4042814 h 6857947"/>
              <a:gd name="connsiteX693" fmla="*/ 3769727 w 3980578"/>
              <a:gd name="connsiteY693" fmla="*/ 4044491 h 6857947"/>
              <a:gd name="connsiteX694" fmla="*/ 3768813 w 3980578"/>
              <a:gd name="connsiteY694" fmla="*/ 4039614 h 6857947"/>
              <a:gd name="connsiteX695" fmla="*/ 3777879 w 3980578"/>
              <a:gd name="connsiteY695" fmla="*/ 4037937 h 6857947"/>
              <a:gd name="connsiteX696" fmla="*/ 3690541 w 3980578"/>
              <a:gd name="connsiteY696" fmla="*/ 4022734 h 6857947"/>
              <a:gd name="connsiteX697" fmla="*/ 3672413 w 3980578"/>
              <a:gd name="connsiteY697" fmla="*/ 4026105 h 6857947"/>
              <a:gd name="connsiteX698" fmla="*/ 3673764 w 3980578"/>
              <a:gd name="connsiteY698" fmla="*/ 4033371 h 6857947"/>
              <a:gd name="connsiteX699" fmla="*/ 3691891 w 3980578"/>
              <a:gd name="connsiteY699" fmla="*/ 4030000 h 6857947"/>
              <a:gd name="connsiteX700" fmla="*/ 3690541 w 3980578"/>
              <a:gd name="connsiteY700" fmla="*/ 4022734 h 6857947"/>
              <a:gd name="connsiteX701" fmla="*/ 3786714 w 3980578"/>
              <a:gd name="connsiteY701" fmla="*/ 4001285 h 6857947"/>
              <a:gd name="connsiteX702" fmla="*/ 3789382 w 3980578"/>
              <a:gd name="connsiteY702" fmla="*/ 4015763 h 6857947"/>
              <a:gd name="connsiteX703" fmla="*/ 3786334 w 3980578"/>
              <a:gd name="connsiteY703" fmla="*/ 4016297 h 6857947"/>
              <a:gd name="connsiteX704" fmla="*/ 3783668 w 3980578"/>
              <a:gd name="connsiteY704" fmla="*/ 4001819 h 6857947"/>
              <a:gd name="connsiteX705" fmla="*/ 3786714 w 3980578"/>
              <a:gd name="connsiteY705" fmla="*/ 4001285 h 6857947"/>
              <a:gd name="connsiteX706" fmla="*/ 3773230 w 3980578"/>
              <a:gd name="connsiteY706" fmla="*/ 3958308 h 6857947"/>
              <a:gd name="connsiteX707" fmla="*/ 3757765 w 3980578"/>
              <a:gd name="connsiteY707" fmla="*/ 3976139 h 6857947"/>
              <a:gd name="connsiteX708" fmla="*/ 3773230 w 3980578"/>
              <a:gd name="connsiteY708" fmla="*/ 3958308 h 6857947"/>
              <a:gd name="connsiteX709" fmla="*/ 2384026 w 3980578"/>
              <a:gd name="connsiteY709" fmla="*/ 3872145 h 6857947"/>
              <a:gd name="connsiteX710" fmla="*/ 2381028 w 3980578"/>
              <a:gd name="connsiteY710" fmla="*/ 3872702 h 6857947"/>
              <a:gd name="connsiteX711" fmla="*/ 2383716 w 3980578"/>
              <a:gd name="connsiteY711" fmla="*/ 3887162 h 6857947"/>
              <a:gd name="connsiteX712" fmla="*/ 2386712 w 3980578"/>
              <a:gd name="connsiteY712" fmla="*/ 3886605 h 6857947"/>
              <a:gd name="connsiteX713" fmla="*/ 2384026 w 3980578"/>
              <a:gd name="connsiteY713" fmla="*/ 3872145 h 6857947"/>
              <a:gd name="connsiteX714" fmla="*/ 3687056 w 3980578"/>
              <a:gd name="connsiteY714" fmla="*/ 3851705 h 6857947"/>
              <a:gd name="connsiteX715" fmla="*/ 3690486 w 3980578"/>
              <a:gd name="connsiteY715" fmla="*/ 3897501 h 6857947"/>
              <a:gd name="connsiteX716" fmla="*/ 3656963 w 3980578"/>
              <a:gd name="connsiteY716" fmla="*/ 3910226 h 6857947"/>
              <a:gd name="connsiteX717" fmla="*/ 3672659 w 3980578"/>
              <a:gd name="connsiteY717" fmla="*/ 3939868 h 6857947"/>
              <a:gd name="connsiteX718" fmla="*/ 3690486 w 3980578"/>
              <a:gd name="connsiteY718" fmla="*/ 3897501 h 6857947"/>
              <a:gd name="connsiteX719" fmla="*/ 3711362 w 3980578"/>
              <a:gd name="connsiteY719" fmla="*/ 3881575 h 6857947"/>
              <a:gd name="connsiteX720" fmla="*/ 3740999 w 3980578"/>
              <a:gd name="connsiteY720" fmla="*/ 3889881 h 6857947"/>
              <a:gd name="connsiteX721" fmla="*/ 3687056 w 3980578"/>
              <a:gd name="connsiteY721" fmla="*/ 3851705 h 6857947"/>
              <a:gd name="connsiteX722" fmla="*/ 3730735 w 3980578"/>
              <a:gd name="connsiteY722" fmla="*/ 3835528 h 6857947"/>
              <a:gd name="connsiteX723" fmla="*/ 3712605 w 3980578"/>
              <a:gd name="connsiteY723" fmla="*/ 3838892 h 6857947"/>
              <a:gd name="connsiteX724" fmla="*/ 3713954 w 3980578"/>
              <a:gd name="connsiteY724" fmla="*/ 3846159 h 6857947"/>
              <a:gd name="connsiteX725" fmla="*/ 3732082 w 3980578"/>
              <a:gd name="connsiteY725" fmla="*/ 3842796 h 6857947"/>
              <a:gd name="connsiteX726" fmla="*/ 3730735 w 3980578"/>
              <a:gd name="connsiteY726" fmla="*/ 3835528 h 6857947"/>
              <a:gd name="connsiteX727" fmla="*/ 2444639 w 3980578"/>
              <a:gd name="connsiteY727" fmla="*/ 3829911 h 6857947"/>
              <a:gd name="connsiteX728" fmla="*/ 2438813 w 3980578"/>
              <a:gd name="connsiteY728" fmla="*/ 3846633 h 6857947"/>
              <a:gd name="connsiteX729" fmla="*/ 2437782 w 3980578"/>
              <a:gd name="connsiteY729" fmla="*/ 3845533 h 6857947"/>
              <a:gd name="connsiteX730" fmla="*/ 2432143 w 3980578"/>
              <a:gd name="connsiteY730" fmla="*/ 3857039 h 6857947"/>
              <a:gd name="connsiteX731" fmla="*/ 2435877 w 3980578"/>
              <a:gd name="connsiteY731" fmla="*/ 3861078 h 6857947"/>
              <a:gd name="connsiteX732" fmla="*/ 2438849 w 3980578"/>
              <a:gd name="connsiteY732" fmla="*/ 3846905 h 6857947"/>
              <a:gd name="connsiteX733" fmla="*/ 2438870 w 3980578"/>
              <a:gd name="connsiteY733" fmla="*/ 3846862 h 6857947"/>
              <a:gd name="connsiteX734" fmla="*/ 2439915 w 3980578"/>
              <a:gd name="connsiteY734" fmla="*/ 3848047 h 6857947"/>
              <a:gd name="connsiteX735" fmla="*/ 2445097 w 3980578"/>
              <a:gd name="connsiteY735" fmla="*/ 3830749 h 6857947"/>
              <a:gd name="connsiteX736" fmla="*/ 2445020 w 3980578"/>
              <a:gd name="connsiteY736" fmla="*/ 3830140 h 6857947"/>
              <a:gd name="connsiteX737" fmla="*/ 2444639 w 3980578"/>
              <a:gd name="connsiteY737" fmla="*/ 3829911 h 6857947"/>
              <a:gd name="connsiteX738" fmla="*/ 3767791 w 3980578"/>
              <a:gd name="connsiteY738" fmla="*/ 3794402 h 6857947"/>
              <a:gd name="connsiteX739" fmla="*/ 3737086 w 3980578"/>
              <a:gd name="connsiteY739" fmla="*/ 3804003 h 6857947"/>
              <a:gd name="connsiteX740" fmla="*/ 3734496 w 3980578"/>
              <a:gd name="connsiteY740" fmla="*/ 3812995 h 6857947"/>
              <a:gd name="connsiteX741" fmla="*/ 3768249 w 3980578"/>
              <a:gd name="connsiteY741" fmla="*/ 3871516 h 6857947"/>
              <a:gd name="connsiteX742" fmla="*/ 3773659 w 3980578"/>
              <a:gd name="connsiteY742" fmla="*/ 3866868 h 6857947"/>
              <a:gd name="connsiteX743" fmla="*/ 3760553 w 3980578"/>
              <a:gd name="connsiteY743" fmla="*/ 3829378 h 6857947"/>
              <a:gd name="connsiteX744" fmla="*/ 3775183 w 3980578"/>
              <a:gd name="connsiteY744" fmla="*/ 3817491 h 6857947"/>
              <a:gd name="connsiteX745" fmla="*/ 3767791 w 3980578"/>
              <a:gd name="connsiteY745" fmla="*/ 3794402 h 6857947"/>
              <a:gd name="connsiteX746" fmla="*/ 2439916 w 3980578"/>
              <a:gd name="connsiteY746" fmla="*/ 3793183 h 6857947"/>
              <a:gd name="connsiteX747" fmla="*/ 2445021 w 3980578"/>
              <a:gd name="connsiteY747" fmla="*/ 3830140 h 6857947"/>
              <a:gd name="connsiteX748" fmla="*/ 2473443 w 3980578"/>
              <a:gd name="connsiteY748" fmla="*/ 3844009 h 6857947"/>
              <a:gd name="connsiteX749" fmla="*/ 2439916 w 3980578"/>
              <a:gd name="connsiteY749" fmla="*/ 3793183 h 6857947"/>
              <a:gd name="connsiteX750" fmla="*/ 3830684 w 3980578"/>
              <a:gd name="connsiteY750" fmla="*/ 3783277 h 6857947"/>
              <a:gd name="connsiteX751" fmla="*/ 3833352 w 3980578"/>
              <a:gd name="connsiteY751" fmla="*/ 3797755 h 6857947"/>
              <a:gd name="connsiteX752" fmla="*/ 3830304 w 3980578"/>
              <a:gd name="connsiteY752" fmla="*/ 3798289 h 6857947"/>
              <a:gd name="connsiteX753" fmla="*/ 3827636 w 3980578"/>
              <a:gd name="connsiteY753" fmla="*/ 3783811 h 6857947"/>
              <a:gd name="connsiteX754" fmla="*/ 3830684 w 3980578"/>
              <a:gd name="connsiteY754" fmla="*/ 3783277 h 6857947"/>
              <a:gd name="connsiteX755" fmla="*/ 3738189 w 3980578"/>
              <a:gd name="connsiteY755" fmla="*/ 3774286 h 6857947"/>
              <a:gd name="connsiteX756" fmla="*/ 3720061 w 3980578"/>
              <a:gd name="connsiteY756" fmla="*/ 3777654 h 6857947"/>
              <a:gd name="connsiteX757" fmla="*/ 3721410 w 3980578"/>
              <a:gd name="connsiteY757" fmla="*/ 3784921 h 6857947"/>
              <a:gd name="connsiteX758" fmla="*/ 3739540 w 3980578"/>
              <a:gd name="connsiteY758" fmla="*/ 3781554 h 6857947"/>
              <a:gd name="connsiteX759" fmla="*/ 3738189 w 3980578"/>
              <a:gd name="connsiteY759" fmla="*/ 3774286 h 6857947"/>
              <a:gd name="connsiteX760" fmla="*/ 3834342 w 3980578"/>
              <a:gd name="connsiteY760" fmla="*/ 3752645 h 6857947"/>
              <a:gd name="connsiteX761" fmla="*/ 3837010 w 3980578"/>
              <a:gd name="connsiteY761" fmla="*/ 3767123 h 6857947"/>
              <a:gd name="connsiteX762" fmla="*/ 3833961 w 3980578"/>
              <a:gd name="connsiteY762" fmla="*/ 3767656 h 6857947"/>
              <a:gd name="connsiteX763" fmla="*/ 3831294 w 3980578"/>
              <a:gd name="connsiteY763" fmla="*/ 3753178 h 6857947"/>
              <a:gd name="connsiteX764" fmla="*/ 3834342 w 3980578"/>
              <a:gd name="connsiteY764" fmla="*/ 3752645 h 6857947"/>
              <a:gd name="connsiteX765" fmla="*/ 3704473 w 3980578"/>
              <a:gd name="connsiteY765" fmla="*/ 3727499 h 6857947"/>
              <a:gd name="connsiteX766" fmla="*/ 3706759 w 3980578"/>
              <a:gd name="connsiteY766" fmla="*/ 3762170 h 6857947"/>
              <a:gd name="connsiteX767" fmla="*/ 3749276 w 3980578"/>
              <a:gd name="connsiteY767" fmla="*/ 3749368 h 6857947"/>
              <a:gd name="connsiteX768" fmla="*/ 3704473 w 3980578"/>
              <a:gd name="connsiteY768" fmla="*/ 3727499 h 6857947"/>
              <a:gd name="connsiteX769" fmla="*/ 3816733 w 3980578"/>
              <a:gd name="connsiteY769" fmla="*/ 3712259 h 6857947"/>
              <a:gd name="connsiteX770" fmla="*/ 3813226 w 3980578"/>
              <a:gd name="connsiteY770" fmla="*/ 3725823 h 6857947"/>
              <a:gd name="connsiteX771" fmla="*/ 3814903 w 3980578"/>
              <a:gd name="connsiteY771" fmla="*/ 3727804 h 6857947"/>
              <a:gd name="connsiteX772" fmla="*/ 3820466 w 3980578"/>
              <a:gd name="connsiteY772" fmla="*/ 3716298 h 6857947"/>
              <a:gd name="connsiteX773" fmla="*/ 3816733 w 3980578"/>
              <a:gd name="connsiteY773" fmla="*/ 3712259 h 6857947"/>
              <a:gd name="connsiteX774" fmla="*/ 2390805 w 3980578"/>
              <a:gd name="connsiteY774" fmla="*/ 3705995 h 6857947"/>
              <a:gd name="connsiteX775" fmla="*/ 2387808 w 3980578"/>
              <a:gd name="connsiteY775" fmla="*/ 3706552 h 6857947"/>
              <a:gd name="connsiteX776" fmla="*/ 2390495 w 3980578"/>
              <a:gd name="connsiteY776" fmla="*/ 3721011 h 6857947"/>
              <a:gd name="connsiteX777" fmla="*/ 2393492 w 3980578"/>
              <a:gd name="connsiteY777" fmla="*/ 3720455 h 6857947"/>
              <a:gd name="connsiteX778" fmla="*/ 2390805 w 3980578"/>
              <a:gd name="connsiteY778" fmla="*/ 3705995 h 6857947"/>
              <a:gd name="connsiteX779" fmla="*/ 3795626 w 3980578"/>
              <a:gd name="connsiteY779" fmla="*/ 3687113 h 6857947"/>
              <a:gd name="connsiteX780" fmla="*/ 3761873 w 3980578"/>
              <a:gd name="connsiteY780" fmla="*/ 3693361 h 6857947"/>
              <a:gd name="connsiteX781" fmla="*/ 3776501 w 3980578"/>
              <a:gd name="connsiteY781" fmla="*/ 3768723 h 6857947"/>
              <a:gd name="connsiteX782" fmla="*/ 3780082 w 3980578"/>
              <a:gd name="connsiteY782" fmla="*/ 3775124 h 6857947"/>
              <a:gd name="connsiteX783" fmla="*/ 3801340 w 3980578"/>
              <a:gd name="connsiteY783" fmla="*/ 3771162 h 6857947"/>
              <a:gd name="connsiteX784" fmla="*/ 3801948 w 3980578"/>
              <a:gd name="connsiteY784" fmla="*/ 3743653 h 6857947"/>
              <a:gd name="connsiteX785" fmla="*/ 3816428 w 3980578"/>
              <a:gd name="connsiteY785" fmla="*/ 3740986 h 6857947"/>
              <a:gd name="connsiteX786" fmla="*/ 3813151 w 3980578"/>
              <a:gd name="connsiteY786" fmla="*/ 3725899 h 6857947"/>
              <a:gd name="connsiteX787" fmla="*/ 3795626 w 3980578"/>
              <a:gd name="connsiteY787" fmla="*/ 3687113 h 6857947"/>
              <a:gd name="connsiteX788" fmla="*/ 3722228 w 3980578"/>
              <a:gd name="connsiteY788" fmla="*/ 3674768 h 6857947"/>
              <a:gd name="connsiteX789" fmla="*/ 3732058 w 3980578"/>
              <a:gd name="connsiteY789" fmla="*/ 3728032 h 6857947"/>
              <a:gd name="connsiteX790" fmla="*/ 3746230 w 3980578"/>
              <a:gd name="connsiteY790" fmla="*/ 3721097 h 6857947"/>
              <a:gd name="connsiteX791" fmla="*/ 3722228 w 3980578"/>
              <a:gd name="connsiteY791" fmla="*/ 3674768 h 6857947"/>
              <a:gd name="connsiteX792" fmla="*/ 3875191 w 3980578"/>
              <a:gd name="connsiteY792" fmla="*/ 3653585 h 6857947"/>
              <a:gd name="connsiteX793" fmla="*/ 3877478 w 3980578"/>
              <a:gd name="connsiteY793" fmla="*/ 3663338 h 6857947"/>
              <a:gd name="connsiteX794" fmla="*/ 3848289 w 3980578"/>
              <a:gd name="connsiteY794" fmla="*/ 3693133 h 6857947"/>
              <a:gd name="connsiteX795" fmla="*/ 3838534 w 3980578"/>
              <a:gd name="connsiteY795" fmla="*/ 3665853 h 6857947"/>
              <a:gd name="connsiteX796" fmla="*/ 3875191 w 3980578"/>
              <a:gd name="connsiteY796" fmla="*/ 3653585 h 6857947"/>
              <a:gd name="connsiteX797" fmla="*/ 3791980 w 3980578"/>
              <a:gd name="connsiteY797" fmla="*/ 3625531 h 6857947"/>
              <a:gd name="connsiteX798" fmla="*/ 3788983 w 3980578"/>
              <a:gd name="connsiteY798" fmla="*/ 3626087 h 6857947"/>
              <a:gd name="connsiteX799" fmla="*/ 3791682 w 3980578"/>
              <a:gd name="connsiteY799" fmla="*/ 3640622 h 6857947"/>
              <a:gd name="connsiteX800" fmla="*/ 3794679 w 3980578"/>
              <a:gd name="connsiteY800" fmla="*/ 3640065 h 6857947"/>
              <a:gd name="connsiteX801" fmla="*/ 3791980 w 3980578"/>
              <a:gd name="connsiteY801" fmla="*/ 3625531 h 6857947"/>
              <a:gd name="connsiteX802" fmla="*/ 3742726 w 3980578"/>
              <a:gd name="connsiteY802" fmla="*/ 3610760 h 6857947"/>
              <a:gd name="connsiteX803" fmla="*/ 3736478 w 3980578"/>
              <a:gd name="connsiteY803" fmla="*/ 3643603 h 6857947"/>
              <a:gd name="connsiteX804" fmla="*/ 3742726 w 3980578"/>
              <a:gd name="connsiteY804" fmla="*/ 3610760 h 6857947"/>
              <a:gd name="connsiteX805" fmla="*/ 3893329 w 3980578"/>
              <a:gd name="connsiteY805" fmla="*/ 3606417 h 6857947"/>
              <a:gd name="connsiteX806" fmla="*/ 3899579 w 3980578"/>
              <a:gd name="connsiteY806" fmla="*/ 3633849 h 6857947"/>
              <a:gd name="connsiteX807" fmla="*/ 3882127 w 3980578"/>
              <a:gd name="connsiteY807" fmla="*/ 3639259 h 6857947"/>
              <a:gd name="connsiteX808" fmla="*/ 3876105 w 3980578"/>
              <a:gd name="connsiteY808" fmla="*/ 3632401 h 6857947"/>
              <a:gd name="connsiteX809" fmla="*/ 3893329 w 3980578"/>
              <a:gd name="connsiteY809" fmla="*/ 3606417 h 6857947"/>
              <a:gd name="connsiteX810" fmla="*/ 3722381 w 3980578"/>
              <a:gd name="connsiteY810" fmla="*/ 3548200 h 6857947"/>
              <a:gd name="connsiteX811" fmla="*/ 3715979 w 3980578"/>
              <a:gd name="connsiteY811" fmla="*/ 3578528 h 6857947"/>
              <a:gd name="connsiteX812" fmla="*/ 3730836 w 3980578"/>
              <a:gd name="connsiteY812" fmla="*/ 3575708 h 6857947"/>
              <a:gd name="connsiteX813" fmla="*/ 3722381 w 3980578"/>
              <a:gd name="connsiteY813" fmla="*/ 3548200 h 6857947"/>
              <a:gd name="connsiteX814" fmla="*/ 3751038 w 3980578"/>
              <a:gd name="connsiteY814" fmla="*/ 3510862 h 6857947"/>
              <a:gd name="connsiteX815" fmla="*/ 3763303 w 3980578"/>
              <a:gd name="connsiteY815" fmla="*/ 3525416 h 6857947"/>
              <a:gd name="connsiteX816" fmla="*/ 3771761 w 3980578"/>
              <a:gd name="connsiteY816" fmla="*/ 3519320 h 6857947"/>
              <a:gd name="connsiteX817" fmla="*/ 3777475 w 3980578"/>
              <a:gd name="connsiteY817" fmla="*/ 3523283 h 6857947"/>
              <a:gd name="connsiteX818" fmla="*/ 3777019 w 3980578"/>
              <a:gd name="connsiteY818" fmla="*/ 3586453 h 6857947"/>
              <a:gd name="connsiteX819" fmla="*/ 3801094 w 3980578"/>
              <a:gd name="connsiteY819" fmla="*/ 3554220 h 6857947"/>
              <a:gd name="connsiteX820" fmla="*/ 3792487 w 3980578"/>
              <a:gd name="connsiteY820" fmla="*/ 3520539 h 6857947"/>
              <a:gd name="connsiteX821" fmla="*/ 3773285 w 3980578"/>
              <a:gd name="connsiteY821" fmla="*/ 3518177 h 6857947"/>
              <a:gd name="connsiteX822" fmla="*/ 3774809 w 3980578"/>
              <a:gd name="connsiteY822" fmla="*/ 3516882 h 6857947"/>
              <a:gd name="connsiteX823" fmla="*/ 3768789 w 3980578"/>
              <a:gd name="connsiteY823" fmla="*/ 3516729 h 6857947"/>
              <a:gd name="connsiteX824" fmla="*/ 3751038 w 3980578"/>
              <a:gd name="connsiteY824" fmla="*/ 3510862 h 6857947"/>
              <a:gd name="connsiteX825" fmla="*/ 2115451 w 3980578"/>
              <a:gd name="connsiteY825" fmla="*/ 3487216 h 6857947"/>
              <a:gd name="connsiteX826" fmla="*/ 2112379 w 3980578"/>
              <a:gd name="connsiteY826" fmla="*/ 3487786 h 6857947"/>
              <a:gd name="connsiteX827" fmla="*/ 2115079 w 3980578"/>
              <a:gd name="connsiteY827" fmla="*/ 3502321 h 6857947"/>
              <a:gd name="connsiteX828" fmla="*/ 2118149 w 3980578"/>
              <a:gd name="connsiteY828" fmla="*/ 3501750 h 6857947"/>
              <a:gd name="connsiteX829" fmla="*/ 2115451 w 3980578"/>
              <a:gd name="connsiteY829" fmla="*/ 3487216 h 6857947"/>
              <a:gd name="connsiteX830" fmla="*/ 3880526 w 3980578"/>
              <a:gd name="connsiteY830" fmla="*/ 3430700 h 6857947"/>
              <a:gd name="connsiteX831" fmla="*/ 3851642 w 3980578"/>
              <a:gd name="connsiteY831" fmla="*/ 3494098 h 6857947"/>
              <a:gd name="connsiteX832" fmla="*/ 3841429 w 3980578"/>
              <a:gd name="connsiteY832" fmla="*/ 3482744 h 6857947"/>
              <a:gd name="connsiteX833" fmla="*/ 3857282 w 3980578"/>
              <a:gd name="connsiteY833" fmla="*/ 3432909 h 6857947"/>
              <a:gd name="connsiteX834" fmla="*/ 3880526 w 3980578"/>
              <a:gd name="connsiteY834" fmla="*/ 3430700 h 6857947"/>
              <a:gd name="connsiteX835" fmla="*/ 3782524 w 3980578"/>
              <a:gd name="connsiteY835" fmla="*/ 3372395 h 6857947"/>
              <a:gd name="connsiteX836" fmla="*/ 3779529 w 3980578"/>
              <a:gd name="connsiteY836" fmla="*/ 3372950 h 6857947"/>
              <a:gd name="connsiteX837" fmla="*/ 3782228 w 3980578"/>
              <a:gd name="connsiteY837" fmla="*/ 3387484 h 6857947"/>
              <a:gd name="connsiteX838" fmla="*/ 3785223 w 3980578"/>
              <a:gd name="connsiteY838" fmla="*/ 3386927 h 6857947"/>
              <a:gd name="connsiteX839" fmla="*/ 3782524 w 3980578"/>
              <a:gd name="connsiteY839" fmla="*/ 3372395 h 6857947"/>
              <a:gd name="connsiteX840" fmla="*/ 3882584 w 3980578"/>
              <a:gd name="connsiteY840" fmla="*/ 3346976 h 6857947"/>
              <a:gd name="connsiteX841" fmla="*/ 3895769 w 3980578"/>
              <a:gd name="connsiteY841" fmla="*/ 3418358 h 6857947"/>
              <a:gd name="connsiteX842" fmla="*/ 3875191 w 3980578"/>
              <a:gd name="connsiteY842" fmla="*/ 3400229 h 6857947"/>
              <a:gd name="connsiteX843" fmla="*/ 3857205 w 3980578"/>
              <a:gd name="connsiteY843" fmla="*/ 3403581 h 6857947"/>
              <a:gd name="connsiteX844" fmla="*/ 3858273 w 3980578"/>
              <a:gd name="connsiteY844" fmla="*/ 3404724 h 6857947"/>
              <a:gd name="connsiteX845" fmla="*/ 3854157 w 3980578"/>
              <a:gd name="connsiteY845" fmla="*/ 3417751 h 6857947"/>
              <a:gd name="connsiteX846" fmla="*/ 3850423 w 3980578"/>
              <a:gd name="connsiteY846" fmla="*/ 3413712 h 6857947"/>
              <a:gd name="connsiteX847" fmla="*/ 3855985 w 3980578"/>
              <a:gd name="connsiteY847" fmla="*/ 3402285 h 6857947"/>
              <a:gd name="connsiteX848" fmla="*/ 3857053 w 3980578"/>
              <a:gd name="connsiteY848" fmla="*/ 3403428 h 6857947"/>
              <a:gd name="connsiteX849" fmla="*/ 3851719 w 3980578"/>
              <a:gd name="connsiteY849" fmla="*/ 3374709 h 6857947"/>
              <a:gd name="connsiteX850" fmla="*/ 3869810 w 3980578"/>
              <a:gd name="connsiteY850" fmla="*/ 3371366 h 6857947"/>
              <a:gd name="connsiteX851" fmla="*/ 3875191 w 3980578"/>
              <a:gd name="connsiteY851" fmla="*/ 3400152 h 6857947"/>
              <a:gd name="connsiteX852" fmla="*/ 3882203 w 3980578"/>
              <a:gd name="connsiteY852" fmla="*/ 3387509 h 6857947"/>
              <a:gd name="connsiteX853" fmla="*/ 3869872 w 3980578"/>
              <a:gd name="connsiteY853" fmla="*/ 3371326 h 6857947"/>
              <a:gd name="connsiteX854" fmla="*/ 3882584 w 3980578"/>
              <a:gd name="connsiteY854" fmla="*/ 3346976 h 6857947"/>
              <a:gd name="connsiteX855" fmla="*/ 3829694 w 3980578"/>
              <a:gd name="connsiteY855" fmla="*/ 3330594 h 6857947"/>
              <a:gd name="connsiteX856" fmla="*/ 3842649 w 3980578"/>
              <a:gd name="connsiteY856" fmla="*/ 3365186 h 6857947"/>
              <a:gd name="connsiteX857" fmla="*/ 3839601 w 3980578"/>
              <a:gd name="connsiteY857" fmla="*/ 3373795 h 6857947"/>
              <a:gd name="connsiteX858" fmla="*/ 3799516 w 3980578"/>
              <a:gd name="connsiteY858" fmla="*/ 3359168 h 6857947"/>
              <a:gd name="connsiteX859" fmla="*/ 3829694 w 3980578"/>
              <a:gd name="connsiteY859" fmla="*/ 3330594 h 6857947"/>
              <a:gd name="connsiteX860" fmla="*/ 3867647 w 3980578"/>
              <a:gd name="connsiteY860" fmla="*/ 3310326 h 6857947"/>
              <a:gd name="connsiteX861" fmla="*/ 3870390 w 3980578"/>
              <a:gd name="connsiteY861" fmla="*/ 3322745 h 6857947"/>
              <a:gd name="connsiteX862" fmla="*/ 3853547 w 3980578"/>
              <a:gd name="connsiteY862" fmla="*/ 3328308 h 6857947"/>
              <a:gd name="connsiteX863" fmla="*/ 3850956 w 3980578"/>
              <a:gd name="connsiteY863" fmla="*/ 3319164 h 6857947"/>
              <a:gd name="connsiteX864" fmla="*/ 3867647 w 3980578"/>
              <a:gd name="connsiteY864" fmla="*/ 3310326 h 6857947"/>
              <a:gd name="connsiteX865" fmla="*/ 3894244 w 3980578"/>
              <a:gd name="connsiteY865" fmla="*/ 3309412 h 6857947"/>
              <a:gd name="connsiteX866" fmla="*/ 3898740 w 3980578"/>
              <a:gd name="connsiteY866" fmla="*/ 3333490 h 6857947"/>
              <a:gd name="connsiteX867" fmla="*/ 3894472 w 3980578"/>
              <a:gd name="connsiteY867" fmla="*/ 3335316 h 6857947"/>
              <a:gd name="connsiteX868" fmla="*/ 3886623 w 3980578"/>
              <a:gd name="connsiteY868" fmla="*/ 3311696 h 6857947"/>
              <a:gd name="connsiteX869" fmla="*/ 3894244 w 3980578"/>
              <a:gd name="connsiteY869" fmla="*/ 3309412 h 6857947"/>
              <a:gd name="connsiteX870" fmla="*/ 3811726 w 3980578"/>
              <a:gd name="connsiteY870" fmla="*/ 3277152 h 6857947"/>
              <a:gd name="connsiteX871" fmla="*/ 3808654 w 3980578"/>
              <a:gd name="connsiteY871" fmla="*/ 3277723 h 6857947"/>
              <a:gd name="connsiteX872" fmla="*/ 3811340 w 3980578"/>
              <a:gd name="connsiteY872" fmla="*/ 3292180 h 6857947"/>
              <a:gd name="connsiteX873" fmla="*/ 3814413 w 3980578"/>
              <a:gd name="connsiteY873" fmla="*/ 3291610 h 6857947"/>
              <a:gd name="connsiteX874" fmla="*/ 3811726 w 3980578"/>
              <a:gd name="connsiteY874" fmla="*/ 3277152 h 6857947"/>
              <a:gd name="connsiteX875" fmla="*/ 3864903 w 3980578"/>
              <a:gd name="connsiteY875" fmla="*/ 3265757 h 6857947"/>
              <a:gd name="connsiteX876" fmla="*/ 3870161 w 3980578"/>
              <a:gd name="connsiteY876" fmla="*/ 3314668 h 6857947"/>
              <a:gd name="connsiteX877" fmla="*/ 3849127 w 3980578"/>
              <a:gd name="connsiteY877" fmla="*/ 3276347 h 6857947"/>
              <a:gd name="connsiteX878" fmla="*/ 3864903 w 3980578"/>
              <a:gd name="connsiteY878" fmla="*/ 3265757 h 6857947"/>
              <a:gd name="connsiteX879" fmla="*/ 3864598 w 3980578"/>
              <a:gd name="connsiteY879" fmla="*/ 3242286 h 6857947"/>
              <a:gd name="connsiteX880" fmla="*/ 3865512 w 3980578"/>
              <a:gd name="connsiteY880" fmla="*/ 3247089 h 6857947"/>
              <a:gd name="connsiteX881" fmla="*/ 3856443 w 3980578"/>
              <a:gd name="connsiteY881" fmla="*/ 3248766 h 6857947"/>
              <a:gd name="connsiteX882" fmla="*/ 3855529 w 3980578"/>
              <a:gd name="connsiteY882" fmla="*/ 3243964 h 6857947"/>
              <a:gd name="connsiteX883" fmla="*/ 3864598 w 3980578"/>
              <a:gd name="connsiteY883" fmla="*/ 3242286 h 6857947"/>
              <a:gd name="connsiteX884" fmla="*/ 2513082 w 3980578"/>
              <a:gd name="connsiteY884" fmla="*/ 3203543 h 6857947"/>
              <a:gd name="connsiteX885" fmla="*/ 2510085 w 3980578"/>
              <a:gd name="connsiteY885" fmla="*/ 3204100 h 6857947"/>
              <a:gd name="connsiteX886" fmla="*/ 2512772 w 3980578"/>
              <a:gd name="connsiteY886" fmla="*/ 3218558 h 6857947"/>
              <a:gd name="connsiteX887" fmla="*/ 2515769 w 3980578"/>
              <a:gd name="connsiteY887" fmla="*/ 3218003 h 6857947"/>
              <a:gd name="connsiteX888" fmla="*/ 2513082 w 3980578"/>
              <a:gd name="connsiteY888" fmla="*/ 3203543 h 6857947"/>
              <a:gd name="connsiteX889" fmla="*/ 3784105 w 3980578"/>
              <a:gd name="connsiteY889" fmla="*/ 3176087 h 6857947"/>
              <a:gd name="connsiteX890" fmla="*/ 3768943 w 3980578"/>
              <a:gd name="connsiteY890" fmla="*/ 3181773 h 6857947"/>
              <a:gd name="connsiteX891" fmla="*/ 3774657 w 3980578"/>
              <a:gd name="connsiteY891" fmla="*/ 3208372 h 6857947"/>
              <a:gd name="connsiteX892" fmla="*/ 3757819 w 3980578"/>
              <a:gd name="connsiteY892" fmla="*/ 3213703 h 6857947"/>
              <a:gd name="connsiteX893" fmla="*/ 3766887 w 3980578"/>
              <a:gd name="connsiteY893" fmla="*/ 3262465 h 6857947"/>
              <a:gd name="connsiteX894" fmla="*/ 3773971 w 3980578"/>
              <a:gd name="connsiteY894" fmla="*/ 3209133 h 6857947"/>
              <a:gd name="connsiteX895" fmla="*/ 3782961 w 3980578"/>
              <a:gd name="connsiteY895" fmla="*/ 3206085 h 6857947"/>
              <a:gd name="connsiteX896" fmla="*/ 3783033 w 3980578"/>
              <a:gd name="connsiteY896" fmla="*/ 3207164 h 6857947"/>
              <a:gd name="connsiteX897" fmla="*/ 3782353 w 3980578"/>
              <a:gd name="connsiteY897" fmla="*/ 3208904 h 6857947"/>
              <a:gd name="connsiteX898" fmla="*/ 3790885 w 3980578"/>
              <a:gd name="connsiteY898" fmla="*/ 3219568 h 6857947"/>
              <a:gd name="connsiteX899" fmla="*/ 3792867 w 3980578"/>
              <a:gd name="connsiteY899" fmla="*/ 3214464 h 6857947"/>
              <a:gd name="connsiteX900" fmla="*/ 3783039 w 3980578"/>
              <a:gd name="connsiteY900" fmla="*/ 3207380 h 6857947"/>
              <a:gd name="connsiteX901" fmla="*/ 3783039 w 3980578"/>
              <a:gd name="connsiteY901" fmla="*/ 3207224 h 6857947"/>
              <a:gd name="connsiteX902" fmla="*/ 3783571 w 3980578"/>
              <a:gd name="connsiteY902" fmla="*/ 3205778 h 6857947"/>
              <a:gd name="connsiteX903" fmla="*/ 3782963 w 3980578"/>
              <a:gd name="connsiteY903" fmla="*/ 3206081 h 6857947"/>
              <a:gd name="connsiteX904" fmla="*/ 3786258 w 3980578"/>
              <a:gd name="connsiteY904" fmla="*/ 3192336 h 6857947"/>
              <a:gd name="connsiteX905" fmla="*/ 3798520 w 3980578"/>
              <a:gd name="connsiteY905" fmla="*/ 3189635 h 6857947"/>
              <a:gd name="connsiteX906" fmla="*/ 3798598 w 3980578"/>
              <a:gd name="connsiteY906" fmla="*/ 3189714 h 6857947"/>
              <a:gd name="connsiteX907" fmla="*/ 3797745 w 3980578"/>
              <a:gd name="connsiteY907" fmla="*/ 3189927 h 6857947"/>
              <a:gd name="connsiteX908" fmla="*/ 3806507 w 3980578"/>
              <a:gd name="connsiteY908" fmla="*/ 3217585 h 6857947"/>
              <a:gd name="connsiteX909" fmla="*/ 3812147 w 3980578"/>
              <a:gd name="connsiteY909" fmla="*/ 3215225 h 6857947"/>
              <a:gd name="connsiteX910" fmla="*/ 3798694 w 3980578"/>
              <a:gd name="connsiteY910" fmla="*/ 3189763 h 6857947"/>
              <a:gd name="connsiteX911" fmla="*/ 3799879 w 3980578"/>
              <a:gd name="connsiteY911" fmla="*/ 3189394 h 6857947"/>
              <a:gd name="connsiteX912" fmla="*/ 3798582 w 3980578"/>
              <a:gd name="connsiteY912" fmla="*/ 3189610 h 6857947"/>
              <a:gd name="connsiteX913" fmla="*/ 3798582 w 3980578"/>
              <a:gd name="connsiteY913" fmla="*/ 3189546 h 6857947"/>
              <a:gd name="connsiteX914" fmla="*/ 3784105 w 3980578"/>
              <a:gd name="connsiteY914" fmla="*/ 3176087 h 6857947"/>
              <a:gd name="connsiteX915" fmla="*/ 3760789 w 3980578"/>
              <a:gd name="connsiteY915" fmla="*/ 3167981 h 6857947"/>
              <a:gd name="connsiteX916" fmla="*/ 3758810 w 3980578"/>
              <a:gd name="connsiteY916" fmla="*/ 3173087 h 6857947"/>
              <a:gd name="connsiteX917" fmla="*/ 3768639 w 3980578"/>
              <a:gd name="connsiteY917" fmla="*/ 3180096 h 6857947"/>
              <a:gd name="connsiteX918" fmla="*/ 3768639 w 3980578"/>
              <a:gd name="connsiteY918" fmla="*/ 3180253 h 6857947"/>
              <a:gd name="connsiteX919" fmla="*/ 3768637 w 3980578"/>
              <a:gd name="connsiteY919" fmla="*/ 3180247 h 6857947"/>
              <a:gd name="connsiteX920" fmla="*/ 3768027 w 3980578"/>
              <a:gd name="connsiteY920" fmla="*/ 3181772 h 6857947"/>
              <a:gd name="connsiteX921" fmla="*/ 3768941 w 3980578"/>
              <a:gd name="connsiteY921" fmla="*/ 3181696 h 6857947"/>
              <a:gd name="connsiteX922" fmla="*/ 3768649 w 3980578"/>
              <a:gd name="connsiteY922" fmla="*/ 3180300 h 6857947"/>
              <a:gd name="connsiteX923" fmla="*/ 3769325 w 3980578"/>
              <a:gd name="connsiteY923" fmla="*/ 3178650 h 6857947"/>
              <a:gd name="connsiteX924" fmla="*/ 3760789 w 3980578"/>
              <a:gd name="connsiteY924" fmla="*/ 3167981 h 6857947"/>
              <a:gd name="connsiteX925" fmla="*/ 3900341 w 3980578"/>
              <a:gd name="connsiteY925" fmla="*/ 3155650 h 6857947"/>
              <a:gd name="connsiteX926" fmla="*/ 3908038 w 3980578"/>
              <a:gd name="connsiteY926" fmla="*/ 3175232 h 6857947"/>
              <a:gd name="connsiteX927" fmla="*/ 3900645 w 3980578"/>
              <a:gd name="connsiteY927" fmla="*/ 3192681 h 6857947"/>
              <a:gd name="connsiteX928" fmla="*/ 3900341 w 3980578"/>
              <a:gd name="connsiteY928" fmla="*/ 3155650 h 6857947"/>
              <a:gd name="connsiteX929" fmla="*/ 2534095 w 3980578"/>
              <a:gd name="connsiteY929" fmla="*/ 3153522 h 6857947"/>
              <a:gd name="connsiteX930" fmla="*/ 2523046 w 3980578"/>
              <a:gd name="connsiteY930" fmla="*/ 3159388 h 6857947"/>
              <a:gd name="connsiteX931" fmla="*/ 2535162 w 3980578"/>
              <a:gd name="connsiteY931" fmla="*/ 3186740 h 6857947"/>
              <a:gd name="connsiteX932" fmla="*/ 2539124 w 3980578"/>
              <a:gd name="connsiteY932" fmla="*/ 3180264 h 6857947"/>
              <a:gd name="connsiteX933" fmla="*/ 2534095 w 3980578"/>
              <a:gd name="connsiteY933" fmla="*/ 3153522 h 6857947"/>
              <a:gd name="connsiteX934" fmla="*/ 2534019 w 3980578"/>
              <a:gd name="connsiteY934" fmla="*/ 3153216 h 6857947"/>
              <a:gd name="connsiteX935" fmla="*/ 2534095 w 3980578"/>
              <a:gd name="connsiteY935" fmla="*/ 3153445 h 6857947"/>
              <a:gd name="connsiteX936" fmla="*/ 2534248 w 3980578"/>
              <a:gd name="connsiteY936" fmla="*/ 3153367 h 6857947"/>
              <a:gd name="connsiteX937" fmla="*/ 2534019 w 3980578"/>
              <a:gd name="connsiteY937" fmla="*/ 3153216 h 6857947"/>
              <a:gd name="connsiteX938" fmla="*/ 3782152 w 3980578"/>
              <a:gd name="connsiteY938" fmla="*/ 3152741 h 6857947"/>
              <a:gd name="connsiteX939" fmla="*/ 3773086 w 3980578"/>
              <a:gd name="connsiteY939" fmla="*/ 3154424 h 6857947"/>
              <a:gd name="connsiteX940" fmla="*/ 3773977 w 3980578"/>
              <a:gd name="connsiteY940" fmla="*/ 3159218 h 6857947"/>
              <a:gd name="connsiteX941" fmla="*/ 3783041 w 3980578"/>
              <a:gd name="connsiteY941" fmla="*/ 3157534 h 6857947"/>
              <a:gd name="connsiteX942" fmla="*/ 3782152 w 3980578"/>
              <a:gd name="connsiteY942" fmla="*/ 3152741 h 6857947"/>
              <a:gd name="connsiteX943" fmla="*/ 2538133 w 3980578"/>
              <a:gd name="connsiteY943" fmla="*/ 3140264 h 6857947"/>
              <a:gd name="connsiteX944" fmla="*/ 2535314 w 3980578"/>
              <a:gd name="connsiteY944" fmla="*/ 3152911 h 6857947"/>
              <a:gd name="connsiteX945" fmla="*/ 2534171 w 3980578"/>
              <a:gd name="connsiteY945" fmla="*/ 3153522 h 6857947"/>
              <a:gd name="connsiteX946" fmla="*/ 2536228 w 3980578"/>
              <a:gd name="connsiteY946" fmla="*/ 3155807 h 6857947"/>
              <a:gd name="connsiteX947" fmla="*/ 2541867 w 3980578"/>
              <a:gd name="connsiteY947" fmla="*/ 3144302 h 6857947"/>
              <a:gd name="connsiteX948" fmla="*/ 2538133 w 3980578"/>
              <a:gd name="connsiteY948" fmla="*/ 3140264 h 6857947"/>
              <a:gd name="connsiteX949" fmla="*/ 3902170 w 3980578"/>
              <a:gd name="connsiteY949" fmla="*/ 3111762 h 6857947"/>
              <a:gd name="connsiteX950" fmla="*/ 3905904 w 3980578"/>
              <a:gd name="connsiteY950" fmla="*/ 3115799 h 6857947"/>
              <a:gd name="connsiteX951" fmla="*/ 3900417 w 3980578"/>
              <a:gd name="connsiteY951" fmla="*/ 3127307 h 6857947"/>
              <a:gd name="connsiteX952" fmla="*/ 3899350 w 3980578"/>
              <a:gd name="connsiteY952" fmla="*/ 3126160 h 6857947"/>
              <a:gd name="connsiteX953" fmla="*/ 3902018 w 3980578"/>
              <a:gd name="connsiteY953" fmla="*/ 3140489 h 6857947"/>
              <a:gd name="connsiteX954" fmla="*/ 3918631 w 3980578"/>
              <a:gd name="connsiteY954" fmla="*/ 3137441 h 6857947"/>
              <a:gd name="connsiteX955" fmla="*/ 3920995 w 3980578"/>
              <a:gd name="connsiteY955" fmla="*/ 3146888 h 6857947"/>
              <a:gd name="connsiteX956" fmla="*/ 3904609 w 3980578"/>
              <a:gd name="connsiteY956" fmla="*/ 3154888 h 6857947"/>
              <a:gd name="connsiteX957" fmla="*/ 3901941 w 3980578"/>
              <a:gd name="connsiteY957" fmla="*/ 3140412 h 6857947"/>
              <a:gd name="connsiteX958" fmla="*/ 3892567 w 3980578"/>
              <a:gd name="connsiteY958" fmla="*/ 3132106 h 6857947"/>
              <a:gd name="connsiteX959" fmla="*/ 3899121 w 3980578"/>
              <a:gd name="connsiteY959" fmla="*/ 3126010 h 6857947"/>
              <a:gd name="connsiteX960" fmla="*/ 3898055 w 3980578"/>
              <a:gd name="connsiteY960" fmla="*/ 3124789 h 6857947"/>
              <a:gd name="connsiteX961" fmla="*/ 3902170 w 3980578"/>
              <a:gd name="connsiteY961" fmla="*/ 3111762 h 6857947"/>
              <a:gd name="connsiteX962" fmla="*/ 3858425 w 3980578"/>
              <a:gd name="connsiteY962" fmla="*/ 3108484 h 6857947"/>
              <a:gd name="connsiteX963" fmla="*/ 3859339 w 3980578"/>
              <a:gd name="connsiteY963" fmla="*/ 3113285 h 6857947"/>
              <a:gd name="connsiteX964" fmla="*/ 3850269 w 3980578"/>
              <a:gd name="connsiteY964" fmla="*/ 3114962 h 6857947"/>
              <a:gd name="connsiteX965" fmla="*/ 3849355 w 3980578"/>
              <a:gd name="connsiteY965" fmla="*/ 3110160 h 6857947"/>
              <a:gd name="connsiteX966" fmla="*/ 3858425 w 3980578"/>
              <a:gd name="connsiteY966" fmla="*/ 3108484 h 6857947"/>
              <a:gd name="connsiteX967" fmla="*/ 2560410 w 3980578"/>
              <a:gd name="connsiteY967" fmla="*/ 3104723 h 6857947"/>
              <a:gd name="connsiteX968" fmla="*/ 2557413 w 3980578"/>
              <a:gd name="connsiteY968" fmla="*/ 3105279 h 6857947"/>
              <a:gd name="connsiteX969" fmla="*/ 2560097 w 3980578"/>
              <a:gd name="connsiteY969" fmla="*/ 3119740 h 6857947"/>
              <a:gd name="connsiteX970" fmla="*/ 2563094 w 3980578"/>
              <a:gd name="connsiteY970" fmla="*/ 3119185 h 6857947"/>
              <a:gd name="connsiteX971" fmla="*/ 2560410 w 3980578"/>
              <a:gd name="connsiteY971" fmla="*/ 3104723 h 6857947"/>
              <a:gd name="connsiteX972" fmla="*/ 2177044 w 3980578"/>
              <a:gd name="connsiteY972" fmla="*/ 3103280 h 6857947"/>
              <a:gd name="connsiteX973" fmla="*/ 2169500 w 3980578"/>
              <a:gd name="connsiteY973" fmla="*/ 3106328 h 6857947"/>
              <a:gd name="connsiteX974" fmla="*/ 2177425 w 3980578"/>
              <a:gd name="connsiteY974" fmla="*/ 3129264 h 6857947"/>
              <a:gd name="connsiteX975" fmla="*/ 2181541 w 3980578"/>
              <a:gd name="connsiteY975" fmla="*/ 3127359 h 6857947"/>
              <a:gd name="connsiteX976" fmla="*/ 2177044 w 3980578"/>
              <a:gd name="connsiteY976" fmla="*/ 3103280 h 6857947"/>
              <a:gd name="connsiteX977" fmla="*/ 2453834 w 3980578"/>
              <a:gd name="connsiteY977" fmla="*/ 3069657 h 6857947"/>
              <a:gd name="connsiteX978" fmla="*/ 2444770 w 3980578"/>
              <a:gd name="connsiteY978" fmla="*/ 3071341 h 6857947"/>
              <a:gd name="connsiteX979" fmla="*/ 2445675 w 3980578"/>
              <a:gd name="connsiteY979" fmla="*/ 3076212 h 6857947"/>
              <a:gd name="connsiteX980" fmla="*/ 2454739 w 3980578"/>
              <a:gd name="connsiteY980" fmla="*/ 3074525 h 6857947"/>
              <a:gd name="connsiteX981" fmla="*/ 2453834 w 3980578"/>
              <a:gd name="connsiteY981" fmla="*/ 3069657 h 6857947"/>
              <a:gd name="connsiteX982" fmla="*/ 3930289 w 3980578"/>
              <a:gd name="connsiteY982" fmla="*/ 3061545 h 6857947"/>
              <a:gd name="connsiteX983" fmla="*/ 3933949 w 3980578"/>
              <a:gd name="connsiteY983" fmla="*/ 3065584 h 6857947"/>
              <a:gd name="connsiteX984" fmla="*/ 3928461 w 3980578"/>
              <a:gd name="connsiteY984" fmla="*/ 3077090 h 6857947"/>
              <a:gd name="connsiteX985" fmla="*/ 3927242 w 3980578"/>
              <a:gd name="connsiteY985" fmla="*/ 3075794 h 6857947"/>
              <a:gd name="connsiteX986" fmla="*/ 3929755 w 3980578"/>
              <a:gd name="connsiteY986" fmla="*/ 3086920 h 6857947"/>
              <a:gd name="connsiteX987" fmla="*/ 3912838 w 3980578"/>
              <a:gd name="connsiteY987" fmla="*/ 3092481 h 6857947"/>
              <a:gd name="connsiteX988" fmla="*/ 3910324 w 3980578"/>
              <a:gd name="connsiteY988" fmla="*/ 3083262 h 6857947"/>
              <a:gd name="connsiteX989" fmla="*/ 3926404 w 3980578"/>
              <a:gd name="connsiteY989" fmla="*/ 3074804 h 6857947"/>
              <a:gd name="connsiteX990" fmla="*/ 3926175 w 3980578"/>
              <a:gd name="connsiteY990" fmla="*/ 3074577 h 6857947"/>
              <a:gd name="connsiteX991" fmla="*/ 3930289 w 3980578"/>
              <a:gd name="connsiteY991" fmla="*/ 3061545 h 6857947"/>
              <a:gd name="connsiteX992" fmla="*/ 3904761 w 3980578"/>
              <a:gd name="connsiteY992" fmla="*/ 3054917 h 6857947"/>
              <a:gd name="connsiteX993" fmla="*/ 3905676 w 3980578"/>
              <a:gd name="connsiteY993" fmla="*/ 3059794 h 6857947"/>
              <a:gd name="connsiteX994" fmla="*/ 3896607 w 3980578"/>
              <a:gd name="connsiteY994" fmla="*/ 3061469 h 6857947"/>
              <a:gd name="connsiteX995" fmla="*/ 3895692 w 3980578"/>
              <a:gd name="connsiteY995" fmla="*/ 3056593 h 6857947"/>
              <a:gd name="connsiteX996" fmla="*/ 3904761 w 3980578"/>
              <a:gd name="connsiteY996" fmla="*/ 3054917 h 6857947"/>
              <a:gd name="connsiteX997" fmla="*/ 2185811 w 3980578"/>
              <a:gd name="connsiteY997" fmla="*/ 3053447 h 6857947"/>
              <a:gd name="connsiteX998" fmla="*/ 2163104 w 3980578"/>
              <a:gd name="connsiteY998" fmla="*/ 3063353 h 6857947"/>
              <a:gd name="connsiteX999" fmla="*/ 2164933 w 3980578"/>
              <a:gd name="connsiteY999" fmla="*/ 3070591 h 6857947"/>
              <a:gd name="connsiteX1000" fmla="*/ 2189011 w 3980578"/>
              <a:gd name="connsiteY1000" fmla="*/ 3066096 h 6857947"/>
              <a:gd name="connsiteX1001" fmla="*/ 2185811 w 3980578"/>
              <a:gd name="connsiteY1001" fmla="*/ 3053447 h 6857947"/>
              <a:gd name="connsiteX1002" fmla="*/ 3769883 w 3980578"/>
              <a:gd name="connsiteY1002" fmla="*/ 3035032 h 6857947"/>
              <a:gd name="connsiteX1003" fmla="*/ 3760819 w 3980578"/>
              <a:gd name="connsiteY1003" fmla="*/ 3036720 h 6857947"/>
              <a:gd name="connsiteX1004" fmla="*/ 3761723 w 3980578"/>
              <a:gd name="connsiteY1004" fmla="*/ 3041591 h 6857947"/>
              <a:gd name="connsiteX1005" fmla="*/ 3770787 w 3980578"/>
              <a:gd name="connsiteY1005" fmla="*/ 3039905 h 6857947"/>
              <a:gd name="connsiteX1006" fmla="*/ 3769883 w 3980578"/>
              <a:gd name="connsiteY1006" fmla="*/ 3035032 h 6857947"/>
              <a:gd name="connsiteX1007" fmla="*/ 2166905 w 3980578"/>
              <a:gd name="connsiteY1007" fmla="*/ 2969320 h 6857947"/>
              <a:gd name="connsiteX1008" fmla="*/ 2164924 w 3980578"/>
              <a:gd name="connsiteY1008" fmla="*/ 2974425 h 6857947"/>
              <a:gd name="connsiteX1009" fmla="*/ 2175286 w 3980578"/>
              <a:gd name="connsiteY1009" fmla="*/ 2979834 h 6857947"/>
              <a:gd name="connsiteX1010" fmla="*/ 2174067 w 3980578"/>
              <a:gd name="connsiteY1010" fmla="*/ 2982883 h 6857947"/>
              <a:gd name="connsiteX1011" fmla="*/ 2174229 w 3980578"/>
              <a:gd name="connsiteY1011" fmla="*/ 2983086 h 6857947"/>
              <a:gd name="connsiteX1012" fmla="*/ 2174219 w 3980578"/>
              <a:gd name="connsiteY1012" fmla="*/ 2983112 h 6857947"/>
              <a:gd name="connsiteX1013" fmla="*/ 2174271 w 3980578"/>
              <a:gd name="connsiteY1013" fmla="*/ 2983138 h 6857947"/>
              <a:gd name="connsiteX1014" fmla="*/ 2182601 w 3980578"/>
              <a:gd name="connsiteY1014" fmla="*/ 2993552 h 6857947"/>
              <a:gd name="connsiteX1015" fmla="*/ 2184584 w 3980578"/>
              <a:gd name="connsiteY1015" fmla="*/ 2988446 h 6857947"/>
              <a:gd name="connsiteX1016" fmla="*/ 2174271 w 3980578"/>
              <a:gd name="connsiteY1016" fmla="*/ 2983138 h 6857947"/>
              <a:gd name="connsiteX1017" fmla="*/ 2174229 w 3980578"/>
              <a:gd name="connsiteY1017" fmla="*/ 2983086 h 6857947"/>
              <a:gd name="connsiteX1018" fmla="*/ 2175439 w 3980578"/>
              <a:gd name="connsiteY1018" fmla="*/ 2979987 h 6857947"/>
              <a:gd name="connsiteX1019" fmla="*/ 2166905 w 3980578"/>
              <a:gd name="connsiteY1019" fmla="*/ 2969320 h 6857947"/>
              <a:gd name="connsiteX1020" fmla="*/ 3781207 w 3980578"/>
              <a:gd name="connsiteY1020" fmla="*/ 2967197 h 6857947"/>
              <a:gd name="connsiteX1021" fmla="*/ 3779303 w 3980578"/>
              <a:gd name="connsiteY1021" fmla="*/ 3013907 h 6857947"/>
              <a:gd name="connsiteX1022" fmla="*/ 3781207 w 3980578"/>
              <a:gd name="connsiteY1022" fmla="*/ 2967197 h 6857947"/>
              <a:gd name="connsiteX1023" fmla="*/ 3792280 w 3980578"/>
              <a:gd name="connsiteY1023" fmla="*/ 2920967 h 6857947"/>
              <a:gd name="connsiteX1024" fmla="*/ 3789283 w 3980578"/>
              <a:gd name="connsiteY1024" fmla="*/ 2921523 h 6857947"/>
              <a:gd name="connsiteX1025" fmla="*/ 3791982 w 3980578"/>
              <a:gd name="connsiteY1025" fmla="*/ 2936058 h 6857947"/>
              <a:gd name="connsiteX1026" fmla="*/ 3794979 w 3980578"/>
              <a:gd name="connsiteY1026" fmla="*/ 2935500 h 6857947"/>
              <a:gd name="connsiteX1027" fmla="*/ 3792280 w 3980578"/>
              <a:gd name="connsiteY1027" fmla="*/ 2920967 h 6857947"/>
              <a:gd name="connsiteX1028" fmla="*/ 2939867 w 3980578"/>
              <a:gd name="connsiteY1028" fmla="*/ 2916854 h 6857947"/>
              <a:gd name="connsiteX1029" fmla="*/ 2924778 w 3980578"/>
              <a:gd name="connsiteY1029" fmla="*/ 2919673 h 6857947"/>
              <a:gd name="connsiteX1030" fmla="*/ 2927600 w 3980578"/>
              <a:gd name="connsiteY1030" fmla="*/ 2931940 h 6857947"/>
              <a:gd name="connsiteX1031" fmla="*/ 2941773 w 3980578"/>
              <a:gd name="connsiteY1031" fmla="*/ 2923864 h 6857947"/>
              <a:gd name="connsiteX1032" fmla="*/ 2939867 w 3980578"/>
              <a:gd name="connsiteY1032" fmla="*/ 2916854 h 6857947"/>
              <a:gd name="connsiteX1033" fmla="*/ 3813670 w 3980578"/>
              <a:gd name="connsiteY1033" fmla="*/ 2889703 h 6857947"/>
              <a:gd name="connsiteX1034" fmla="*/ 3810469 w 3980578"/>
              <a:gd name="connsiteY1034" fmla="*/ 2896332 h 6857947"/>
              <a:gd name="connsiteX1035" fmla="*/ 3814204 w 3980578"/>
              <a:gd name="connsiteY1035" fmla="*/ 2900371 h 6857947"/>
              <a:gd name="connsiteX1036" fmla="*/ 3813670 w 3980578"/>
              <a:gd name="connsiteY1036" fmla="*/ 2889703 h 6857947"/>
              <a:gd name="connsiteX1037" fmla="*/ 2243431 w 3980578"/>
              <a:gd name="connsiteY1037" fmla="*/ 2863769 h 6857947"/>
              <a:gd name="connsiteX1038" fmla="*/ 2240435 w 3980578"/>
              <a:gd name="connsiteY1038" fmla="*/ 2864325 h 6857947"/>
              <a:gd name="connsiteX1039" fmla="*/ 2243135 w 3980578"/>
              <a:gd name="connsiteY1039" fmla="*/ 2878860 h 6857947"/>
              <a:gd name="connsiteX1040" fmla="*/ 2246132 w 3980578"/>
              <a:gd name="connsiteY1040" fmla="*/ 2878303 h 6857947"/>
              <a:gd name="connsiteX1041" fmla="*/ 2243431 w 3980578"/>
              <a:gd name="connsiteY1041" fmla="*/ 2863769 h 6857947"/>
              <a:gd name="connsiteX1042" fmla="*/ 3820300 w 3980578"/>
              <a:gd name="connsiteY1042" fmla="*/ 2855487 h 6857947"/>
              <a:gd name="connsiteX1043" fmla="*/ 3813660 w 3980578"/>
              <a:gd name="connsiteY1043" fmla="*/ 2860507 h 6857947"/>
              <a:gd name="connsiteX1044" fmla="*/ 3816097 w 3980578"/>
              <a:gd name="connsiteY1044" fmla="*/ 2879554 h 6857947"/>
              <a:gd name="connsiteX1045" fmla="*/ 3800335 w 3980578"/>
              <a:gd name="connsiteY1045" fmla="*/ 2861736 h 6857947"/>
              <a:gd name="connsiteX1046" fmla="*/ 3813746 w 3980578"/>
              <a:gd name="connsiteY1046" fmla="*/ 2889702 h 6857947"/>
              <a:gd name="connsiteX1047" fmla="*/ 3816108 w 3980578"/>
              <a:gd name="connsiteY1047" fmla="*/ 2884825 h 6857947"/>
              <a:gd name="connsiteX1048" fmla="*/ 3818395 w 3980578"/>
              <a:gd name="connsiteY1048" fmla="*/ 2887339 h 6857947"/>
              <a:gd name="connsiteX1049" fmla="*/ 3816142 w 3980578"/>
              <a:gd name="connsiteY1049" fmla="*/ 2879683 h 6857947"/>
              <a:gd name="connsiteX1050" fmla="*/ 3824872 w 3980578"/>
              <a:gd name="connsiteY1050" fmla="*/ 2889627 h 6857947"/>
              <a:gd name="connsiteX1051" fmla="*/ 3820300 w 3980578"/>
              <a:gd name="connsiteY1051" fmla="*/ 2855487 h 6857947"/>
              <a:gd name="connsiteX1052" fmla="*/ 2436719 w 3980578"/>
              <a:gd name="connsiteY1052" fmla="*/ 2842930 h 6857947"/>
              <a:gd name="connsiteX1053" fmla="*/ 2433723 w 3980578"/>
              <a:gd name="connsiteY1053" fmla="*/ 2843487 h 6857947"/>
              <a:gd name="connsiteX1054" fmla="*/ 2436409 w 3980578"/>
              <a:gd name="connsiteY1054" fmla="*/ 2857948 h 6857947"/>
              <a:gd name="connsiteX1055" fmla="*/ 2439407 w 3980578"/>
              <a:gd name="connsiteY1055" fmla="*/ 2857391 h 6857947"/>
              <a:gd name="connsiteX1056" fmla="*/ 2436719 w 3980578"/>
              <a:gd name="connsiteY1056" fmla="*/ 2842930 h 6857947"/>
              <a:gd name="connsiteX1057" fmla="*/ 3838894 w 3980578"/>
              <a:gd name="connsiteY1057" fmla="*/ 2805728 h 6857947"/>
              <a:gd name="connsiteX1058" fmla="*/ 3833332 w 3980578"/>
              <a:gd name="connsiteY1058" fmla="*/ 2817158 h 6857947"/>
              <a:gd name="connsiteX1059" fmla="*/ 3837066 w 3980578"/>
              <a:gd name="connsiteY1059" fmla="*/ 2821198 h 6857947"/>
              <a:gd name="connsiteX1060" fmla="*/ 3840570 w 3980578"/>
              <a:gd name="connsiteY1060" fmla="*/ 2807635 h 6857947"/>
              <a:gd name="connsiteX1061" fmla="*/ 3838894 w 3980578"/>
              <a:gd name="connsiteY1061" fmla="*/ 2805728 h 6857947"/>
              <a:gd name="connsiteX1062" fmla="*/ 3731768 w 3980578"/>
              <a:gd name="connsiteY1062" fmla="*/ 2797214 h 6857947"/>
              <a:gd name="connsiteX1063" fmla="*/ 3728773 w 3980578"/>
              <a:gd name="connsiteY1063" fmla="*/ 2797770 h 6857947"/>
              <a:gd name="connsiteX1064" fmla="*/ 3731472 w 3980578"/>
              <a:gd name="connsiteY1064" fmla="*/ 2812304 h 6857947"/>
              <a:gd name="connsiteX1065" fmla="*/ 3734469 w 3980578"/>
              <a:gd name="connsiteY1065" fmla="*/ 2811747 h 6857947"/>
              <a:gd name="connsiteX1066" fmla="*/ 3731768 w 3980578"/>
              <a:gd name="connsiteY1066" fmla="*/ 2797214 h 6857947"/>
              <a:gd name="connsiteX1067" fmla="*/ 3762869 w 3980578"/>
              <a:gd name="connsiteY1067" fmla="*/ 2796513 h 6857947"/>
              <a:gd name="connsiteX1068" fmla="*/ 3753805 w 3980578"/>
              <a:gd name="connsiteY1068" fmla="*/ 2798197 h 6857947"/>
              <a:gd name="connsiteX1069" fmla="*/ 3754709 w 3980578"/>
              <a:gd name="connsiteY1069" fmla="*/ 2803065 h 6857947"/>
              <a:gd name="connsiteX1070" fmla="*/ 3763773 w 3980578"/>
              <a:gd name="connsiteY1070" fmla="*/ 2801384 h 6857947"/>
              <a:gd name="connsiteX1071" fmla="*/ 3762869 w 3980578"/>
              <a:gd name="connsiteY1071" fmla="*/ 2796513 h 6857947"/>
              <a:gd name="connsiteX1072" fmla="*/ 3782166 w 3980578"/>
              <a:gd name="connsiteY1072" fmla="*/ 2747968 h 6857947"/>
              <a:gd name="connsiteX1073" fmla="*/ 3773100 w 3980578"/>
              <a:gd name="connsiteY1073" fmla="*/ 2749651 h 6857947"/>
              <a:gd name="connsiteX1074" fmla="*/ 3774006 w 3980578"/>
              <a:gd name="connsiteY1074" fmla="*/ 2754526 h 6857947"/>
              <a:gd name="connsiteX1075" fmla="*/ 3783070 w 3980578"/>
              <a:gd name="connsiteY1075" fmla="*/ 2752836 h 6857947"/>
              <a:gd name="connsiteX1076" fmla="*/ 3782166 w 3980578"/>
              <a:gd name="connsiteY1076" fmla="*/ 2747968 h 6857947"/>
              <a:gd name="connsiteX1077" fmla="*/ 3939656 w 3980578"/>
              <a:gd name="connsiteY1077" fmla="*/ 2746306 h 6857947"/>
              <a:gd name="connsiteX1078" fmla="*/ 3944155 w 3980578"/>
              <a:gd name="connsiteY1078" fmla="*/ 2770388 h 6857947"/>
              <a:gd name="connsiteX1079" fmla="*/ 3939886 w 3980578"/>
              <a:gd name="connsiteY1079" fmla="*/ 2772138 h 6857947"/>
              <a:gd name="connsiteX1080" fmla="*/ 3932041 w 3980578"/>
              <a:gd name="connsiteY1080" fmla="*/ 2748515 h 6857947"/>
              <a:gd name="connsiteX1081" fmla="*/ 3939656 w 3980578"/>
              <a:gd name="connsiteY1081" fmla="*/ 2746306 h 6857947"/>
              <a:gd name="connsiteX1082" fmla="*/ 2289284 w 3980578"/>
              <a:gd name="connsiteY1082" fmla="*/ 2740284 h 6857947"/>
              <a:gd name="connsiteX1083" fmla="*/ 2280219 w 3980578"/>
              <a:gd name="connsiteY1083" fmla="*/ 2741968 h 6857947"/>
              <a:gd name="connsiteX1084" fmla="*/ 2281109 w 3980578"/>
              <a:gd name="connsiteY1084" fmla="*/ 2746763 h 6857947"/>
              <a:gd name="connsiteX1085" fmla="*/ 2290174 w 3980578"/>
              <a:gd name="connsiteY1085" fmla="*/ 2745080 h 6857947"/>
              <a:gd name="connsiteX1086" fmla="*/ 2289284 w 3980578"/>
              <a:gd name="connsiteY1086" fmla="*/ 2740284 h 6857947"/>
              <a:gd name="connsiteX1087" fmla="*/ 2104418 w 3980578"/>
              <a:gd name="connsiteY1087" fmla="*/ 2619677 h 6857947"/>
              <a:gd name="connsiteX1088" fmla="*/ 2101422 w 3980578"/>
              <a:gd name="connsiteY1088" fmla="*/ 2620232 h 6857947"/>
              <a:gd name="connsiteX1089" fmla="*/ 2104120 w 3980578"/>
              <a:gd name="connsiteY1089" fmla="*/ 2634766 h 6857947"/>
              <a:gd name="connsiteX1090" fmla="*/ 2107116 w 3980578"/>
              <a:gd name="connsiteY1090" fmla="*/ 2634209 h 6857947"/>
              <a:gd name="connsiteX1091" fmla="*/ 2104418 w 3980578"/>
              <a:gd name="connsiteY1091" fmla="*/ 2619677 h 6857947"/>
              <a:gd name="connsiteX1092" fmla="*/ 2271426 w 3980578"/>
              <a:gd name="connsiteY1092" fmla="*/ 2592470 h 6857947"/>
              <a:gd name="connsiteX1093" fmla="*/ 2253296 w 3980578"/>
              <a:gd name="connsiteY1093" fmla="*/ 2595838 h 6857947"/>
              <a:gd name="connsiteX1094" fmla="*/ 2254647 w 3980578"/>
              <a:gd name="connsiteY1094" fmla="*/ 2603105 h 6857947"/>
              <a:gd name="connsiteX1095" fmla="*/ 2272776 w 3980578"/>
              <a:gd name="connsiteY1095" fmla="*/ 2599735 h 6857947"/>
              <a:gd name="connsiteX1096" fmla="*/ 2271426 w 3980578"/>
              <a:gd name="connsiteY1096" fmla="*/ 2592470 h 6857947"/>
              <a:gd name="connsiteX1097" fmla="*/ 3741674 w 3980578"/>
              <a:gd name="connsiteY1097" fmla="*/ 2530620 h 6857947"/>
              <a:gd name="connsiteX1098" fmla="*/ 3732610 w 3980578"/>
              <a:gd name="connsiteY1098" fmla="*/ 2532300 h 6857947"/>
              <a:gd name="connsiteX1099" fmla="*/ 3733496 w 3980578"/>
              <a:gd name="connsiteY1099" fmla="*/ 2537095 h 6857947"/>
              <a:gd name="connsiteX1100" fmla="*/ 3742564 w 3980578"/>
              <a:gd name="connsiteY1100" fmla="*/ 2535415 h 6857947"/>
              <a:gd name="connsiteX1101" fmla="*/ 3741674 w 3980578"/>
              <a:gd name="connsiteY1101" fmla="*/ 2530620 h 6857947"/>
              <a:gd name="connsiteX1102" fmla="*/ 3016449 w 3980578"/>
              <a:gd name="connsiteY1102" fmla="*/ 2513947 h 6857947"/>
              <a:gd name="connsiteX1103" fmla="*/ 2998320 w 3980578"/>
              <a:gd name="connsiteY1103" fmla="*/ 2517314 h 6857947"/>
              <a:gd name="connsiteX1104" fmla="*/ 2999671 w 3980578"/>
              <a:gd name="connsiteY1104" fmla="*/ 2524587 h 6857947"/>
              <a:gd name="connsiteX1105" fmla="*/ 3017800 w 3980578"/>
              <a:gd name="connsiteY1105" fmla="*/ 2521210 h 6857947"/>
              <a:gd name="connsiteX1106" fmla="*/ 3016449 w 3980578"/>
              <a:gd name="connsiteY1106" fmla="*/ 2513947 h 6857947"/>
              <a:gd name="connsiteX1107" fmla="*/ 3751920 w 3980578"/>
              <a:gd name="connsiteY1107" fmla="*/ 2483605 h 6857947"/>
              <a:gd name="connsiteX1108" fmla="*/ 3742856 w 3980578"/>
              <a:gd name="connsiteY1108" fmla="*/ 2485289 h 6857947"/>
              <a:gd name="connsiteX1109" fmla="*/ 3743747 w 3980578"/>
              <a:gd name="connsiteY1109" fmla="*/ 2490084 h 6857947"/>
              <a:gd name="connsiteX1110" fmla="*/ 3752811 w 3980578"/>
              <a:gd name="connsiteY1110" fmla="*/ 2488400 h 6857947"/>
              <a:gd name="connsiteX1111" fmla="*/ 3751920 w 3980578"/>
              <a:gd name="connsiteY1111" fmla="*/ 2483605 h 6857947"/>
              <a:gd name="connsiteX1112" fmla="*/ 2131858 w 3980578"/>
              <a:gd name="connsiteY1112" fmla="*/ 2464692 h 6857947"/>
              <a:gd name="connsiteX1113" fmla="*/ 2128859 w 3980578"/>
              <a:gd name="connsiteY1113" fmla="*/ 2465248 h 6857947"/>
              <a:gd name="connsiteX1114" fmla="*/ 2131561 w 3980578"/>
              <a:gd name="connsiteY1114" fmla="*/ 2479785 h 6857947"/>
              <a:gd name="connsiteX1115" fmla="*/ 2134560 w 3980578"/>
              <a:gd name="connsiteY1115" fmla="*/ 2479227 h 6857947"/>
              <a:gd name="connsiteX1116" fmla="*/ 2131858 w 3980578"/>
              <a:gd name="connsiteY1116" fmla="*/ 2464692 h 6857947"/>
              <a:gd name="connsiteX1117" fmla="*/ 3854609 w 3980578"/>
              <a:gd name="connsiteY1117" fmla="*/ 2460942 h 6857947"/>
              <a:gd name="connsiteX1118" fmla="*/ 3852627 w 3980578"/>
              <a:gd name="connsiteY1118" fmla="*/ 2466048 h 6857947"/>
              <a:gd name="connsiteX1119" fmla="*/ 3862153 w 3980578"/>
              <a:gd name="connsiteY1119" fmla="*/ 2473975 h 6857947"/>
              <a:gd name="connsiteX1120" fmla="*/ 3863067 w 3980578"/>
              <a:gd name="connsiteY1120" fmla="*/ 2471611 h 6857947"/>
              <a:gd name="connsiteX1121" fmla="*/ 3854609 w 3980578"/>
              <a:gd name="connsiteY1121" fmla="*/ 2460942 h 6857947"/>
              <a:gd name="connsiteX1122" fmla="*/ 2156314 w 3980578"/>
              <a:gd name="connsiteY1122" fmla="*/ 2445242 h 6857947"/>
              <a:gd name="connsiteX1123" fmla="*/ 2153317 w 3980578"/>
              <a:gd name="connsiteY1123" fmla="*/ 2445799 h 6857947"/>
              <a:gd name="connsiteX1124" fmla="*/ 2156003 w 3980578"/>
              <a:gd name="connsiteY1124" fmla="*/ 2460259 h 6857947"/>
              <a:gd name="connsiteX1125" fmla="*/ 2159000 w 3980578"/>
              <a:gd name="connsiteY1125" fmla="*/ 2459703 h 6857947"/>
              <a:gd name="connsiteX1126" fmla="*/ 2156314 w 3980578"/>
              <a:gd name="connsiteY1126" fmla="*/ 2445242 h 6857947"/>
              <a:gd name="connsiteX1127" fmla="*/ 2148271 w 3980578"/>
              <a:gd name="connsiteY1127" fmla="*/ 2401521 h 6857947"/>
              <a:gd name="connsiteX1128" fmla="*/ 2145276 w 3980578"/>
              <a:gd name="connsiteY1128" fmla="*/ 2402077 h 6857947"/>
              <a:gd name="connsiteX1129" fmla="*/ 2147978 w 3980578"/>
              <a:gd name="connsiteY1129" fmla="*/ 2416612 h 6857947"/>
              <a:gd name="connsiteX1130" fmla="*/ 2150974 w 3980578"/>
              <a:gd name="connsiteY1130" fmla="*/ 2416055 h 6857947"/>
              <a:gd name="connsiteX1131" fmla="*/ 2148271 w 3980578"/>
              <a:gd name="connsiteY1131" fmla="*/ 2401521 h 6857947"/>
              <a:gd name="connsiteX1132" fmla="*/ 2986124 w 3980578"/>
              <a:gd name="connsiteY1132" fmla="*/ 2400923 h 6857947"/>
              <a:gd name="connsiteX1133" fmla="*/ 2977060 w 3980578"/>
              <a:gd name="connsiteY1133" fmla="*/ 2402610 h 6857947"/>
              <a:gd name="connsiteX1134" fmla="*/ 2977966 w 3980578"/>
              <a:gd name="connsiteY1134" fmla="*/ 2407480 h 6857947"/>
              <a:gd name="connsiteX1135" fmla="*/ 2987030 w 3980578"/>
              <a:gd name="connsiteY1135" fmla="*/ 2405792 h 6857947"/>
              <a:gd name="connsiteX1136" fmla="*/ 2986124 w 3980578"/>
              <a:gd name="connsiteY1136" fmla="*/ 2400923 h 6857947"/>
              <a:gd name="connsiteX1137" fmla="*/ 3807976 w 3980578"/>
              <a:gd name="connsiteY1137" fmla="*/ 2381902 h 6857947"/>
              <a:gd name="connsiteX1138" fmla="*/ 3789846 w 3980578"/>
              <a:gd name="connsiteY1138" fmla="*/ 2385268 h 6857947"/>
              <a:gd name="connsiteX1139" fmla="*/ 3791181 w 3980578"/>
              <a:gd name="connsiteY1139" fmla="*/ 2392462 h 6857947"/>
              <a:gd name="connsiteX1140" fmla="*/ 3809312 w 3980578"/>
              <a:gd name="connsiteY1140" fmla="*/ 2389095 h 6857947"/>
              <a:gd name="connsiteX1141" fmla="*/ 3807976 w 3980578"/>
              <a:gd name="connsiteY1141" fmla="*/ 2381902 h 6857947"/>
              <a:gd name="connsiteX1142" fmla="*/ 2443940 w 3980578"/>
              <a:gd name="connsiteY1142" fmla="*/ 2376742 h 6857947"/>
              <a:gd name="connsiteX1143" fmla="*/ 2440944 w 3980578"/>
              <a:gd name="connsiteY1143" fmla="*/ 2377298 h 6857947"/>
              <a:gd name="connsiteX1144" fmla="*/ 2443643 w 3980578"/>
              <a:gd name="connsiteY1144" fmla="*/ 2391838 h 6857947"/>
              <a:gd name="connsiteX1145" fmla="*/ 2446640 w 3980578"/>
              <a:gd name="connsiteY1145" fmla="*/ 2391281 h 6857947"/>
              <a:gd name="connsiteX1146" fmla="*/ 2443940 w 3980578"/>
              <a:gd name="connsiteY1146" fmla="*/ 2376742 h 6857947"/>
              <a:gd name="connsiteX1147" fmla="*/ 2231856 w 3980578"/>
              <a:gd name="connsiteY1147" fmla="*/ 2370663 h 6857947"/>
              <a:gd name="connsiteX1148" fmla="*/ 2214693 w 3980578"/>
              <a:gd name="connsiteY1148" fmla="*/ 2374578 h 6857947"/>
              <a:gd name="connsiteX1149" fmla="*/ 2217741 w 3980578"/>
              <a:gd name="connsiteY1149" fmla="*/ 2385474 h 6857947"/>
              <a:gd name="connsiteX1150" fmla="*/ 2244792 w 3980578"/>
              <a:gd name="connsiteY1150" fmla="*/ 2381436 h 6857947"/>
              <a:gd name="connsiteX1151" fmla="*/ 2231856 w 3980578"/>
              <a:gd name="connsiteY1151" fmla="*/ 2370663 h 6857947"/>
              <a:gd name="connsiteX1152" fmla="*/ 2998849 w 3980578"/>
              <a:gd name="connsiteY1152" fmla="*/ 2368661 h 6857947"/>
              <a:gd name="connsiteX1153" fmla="*/ 2989784 w 3980578"/>
              <a:gd name="connsiteY1153" fmla="*/ 2370346 h 6857947"/>
              <a:gd name="connsiteX1154" fmla="*/ 2990674 w 3980578"/>
              <a:gd name="connsiteY1154" fmla="*/ 2375136 h 6857947"/>
              <a:gd name="connsiteX1155" fmla="*/ 2999739 w 3980578"/>
              <a:gd name="connsiteY1155" fmla="*/ 2373454 h 6857947"/>
              <a:gd name="connsiteX1156" fmla="*/ 2998849 w 3980578"/>
              <a:gd name="connsiteY1156" fmla="*/ 2368661 h 6857947"/>
              <a:gd name="connsiteX1157" fmla="*/ 2223533 w 3980578"/>
              <a:gd name="connsiteY1157" fmla="*/ 2358348 h 6857947"/>
              <a:gd name="connsiteX1158" fmla="*/ 2209634 w 3980578"/>
              <a:gd name="connsiteY1158" fmla="*/ 2369287 h 6857947"/>
              <a:gd name="connsiteX1159" fmla="*/ 2204328 w 3980578"/>
              <a:gd name="connsiteY1159" fmla="*/ 2362614 h 6857947"/>
              <a:gd name="connsiteX1160" fmla="*/ 2202347 w 3980578"/>
              <a:gd name="connsiteY1160" fmla="*/ 2367720 h 6857947"/>
              <a:gd name="connsiteX1161" fmla="*/ 2209605 w 3980578"/>
              <a:gd name="connsiteY1161" fmla="*/ 2369310 h 6857947"/>
              <a:gd name="connsiteX1162" fmla="*/ 2209587 w 3980578"/>
              <a:gd name="connsiteY1162" fmla="*/ 2369324 h 6857947"/>
              <a:gd name="connsiteX1163" fmla="*/ 2212712 w 3980578"/>
              <a:gd name="connsiteY1163" fmla="*/ 2373281 h 6857947"/>
              <a:gd name="connsiteX1164" fmla="*/ 2211493 w 3980578"/>
              <a:gd name="connsiteY1164" fmla="*/ 2376406 h 6857947"/>
              <a:gd name="connsiteX1165" fmla="*/ 2214541 w 3980578"/>
              <a:gd name="connsiteY1165" fmla="*/ 2374501 h 6857947"/>
              <a:gd name="connsiteX1166" fmla="*/ 2219113 w 3980578"/>
              <a:gd name="connsiteY1166" fmla="*/ 2368405 h 6857947"/>
              <a:gd name="connsiteX1167" fmla="*/ 2223533 w 3980578"/>
              <a:gd name="connsiteY1167" fmla="*/ 2358348 h 6857947"/>
              <a:gd name="connsiteX1168" fmla="*/ 3016293 w 3980578"/>
              <a:gd name="connsiteY1168" fmla="*/ 2331782 h 6857947"/>
              <a:gd name="connsiteX1169" fmla="*/ 3014618 w 3980578"/>
              <a:gd name="connsiteY1169" fmla="*/ 2347010 h 6857947"/>
              <a:gd name="connsiteX1170" fmla="*/ 3012331 w 3980578"/>
              <a:gd name="connsiteY1170" fmla="*/ 2344581 h 6857947"/>
              <a:gd name="connsiteX1171" fmla="*/ 3006767 w 3980578"/>
              <a:gd name="connsiteY1171" fmla="*/ 2356074 h 6857947"/>
              <a:gd name="connsiteX1172" fmla="*/ 3010503 w 3980578"/>
              <a:gd name="connsiteY1172" fmla="*/ 2360118 h 6857947"/>
              <a:gd name="connsiteX1173" fmla="*/ 3012254 w 3980578"/>
              <a:gd name="connsiteY1173" fmla="*/ 2344809 h 6857947"/>
              <a:gd name="connsiteX1174" fmla="*/ 3014540 w 3980578"/>
              <a:gd name="connsiteY1174" fmla="*/ 2347310 h 6857947"/>
              <a:gd name="connsiteX1175" fmla="*/ 3020028 w 3980578"/>
              <a:gd name="connsiteY1175" fmla="*/ 2335822 h 6857947"/>
              <a:gd name="connsiteX1176" fmla="*/ 3016293 w 3980578"/>
              <a:gd name="connsiteY1176" fmla="*/ 2331782 h 6857947"/>
              <a:gd name="connsiteX1177" fmla="*/ 3938821 w 3980578"/>
              <a:gd name="connsiteY1177" fmla="*/ 2328953 h 6857947"/>
              <a:gd name="connsiteX1178" fmla="*/ 3939733 w 3980578"/>
              <a:gd name="connsiteY1178" fmla="*/ 2333755 h 6857947"/>
              <a:gd name="connsiteX1179" fmla="*/ 3930670 w 3980578"/>
              <a:gd name="connsiteY1179" fmla="*/ 2335434 h 6857947"/>
              <a:gd name="connsiteX1180" fmla="*/ 3929755 w 3980578"/>
              <a:gd name="connsiteY1180" fmla="*/ 2330629 h 6857947"/>
              <a:gd name="connsiteX1181" fmla="*/ 3938821 w 3980578"/>
              <a:gd name="connsiteY1181" fmla="*/ 2328953 h 6857947"/>
              <a:gd name="connsiteX1182" fmla="*/ 2244554 w 3980578"/>
              <a:gd name="connsiteY1182" fmla="*/ 2292275 h 6857947"/>
              <a:gd name="connsiteX1183" fmla="*/ 2242724 w 3980578"/>
              <a:gd name="connsiteY1183" fmla="*/ 2293116 h 6857947"/>
              <a:gd name="connsiteX1184" fmla="*/ 2243335 w 3980578"/>
              <a:gd name="connsiteY1184" fmla="*/ 2293496 h 6857947"/>
              <a:gd name="connsiteX1185" fmla="*/ 2243919 w 3980578"/>
              <a:gd name="connsiteY1185" fmla="*/ 2293789 h 6857947"/>
              <a:gd name="connsiteX1186" fmla="*/ 2243334 w 3980578"/>
              <a:gd name="connsiteY1186" fmla="*/ 2295326 h 6857947"/>
              <a:gd name="connsiteX1187" fmla="*/ 2251867 w 3980578"/>
              <a:gd name="connsiteY1187" fmla="*/ 2306071 h 6857947"/>
              <a:gd name="connsiteX1188" fmla="*/ 2253850 w 3980578"/>
              <a:gd name="connsiteY1188" fmla="*/ 2300966 h 6857947"/>
              <a:gd name="connsiteX1189" fmla="*/ 2243968 w 3980578"/>
              <a:gd name="connsiteY1189" fmla="*/ 2293744 h 6857947"/>
              <a:gd name="connsiteX1190" fmla="*/ 2244554 w 3980578"/>
              <a:gd name="connsiteY1190" fmla="*/ 2292275 h 6857947"/>
              <a:gd name="connsiteX1191" fmla="*/ 3878544 w 3980578"/>
              <a:gd name="connsiteY1191" fmla="*/ 2286253 h 6857947"/>
              <a:gd name="connsiteX1192" fmla="*/ 3906133 w 3980578"/>
              <a:gd name="connsiteY1192" fmla="*/ 2323998 h 6857947"/>
              <a:gd name="connsiteX1193" fmla="*/ 3869933 w 3980578"/>
              <a:gd name="connsiteY1193" fmla="*/ 2339012 h 6857947"/>
              <a:gd name="connsiteX1194" fmla="*/ 3878544 w 3980578"/>
              <a:gd name="connsiteY1194" fmla="*/ 2286253 h 6857947"/>
              <a:gd name="connsiteX1195" fmla="*/ 2221175 w 3980578"/>
              <a:gd name="connsiteY1195" fmla="*/ 2283278 h 6857947"/>
              <a:gd name="connsiteX1196" fmla="*/ 2212091 w 3980578"/>
              <a:gd name="connsiteY1196" fmla="*/ 2329465 h 6857947"/>
              <a:gd name="connsiteX1197" fmla="*/ 2240591 w 3980578"/>
              <a:gd name="connsiteY1197" fmla="*/ 2320321 h 6857947"/>
              <a:gd name="connsiteX1198" fmla="*/ 2224894 w 3980578"/>
              <a:gd name="connsiteY1198" fmla="*/ 2299670 h 6857947"/>
              <a:gd name="connsiteX1199" fmla="*/ 2242724 w 3980578"/>
              <a:gd name="connsiteY1199" fmla="*/ 2293042 h 6857947"/>
              <a:gd name="connsiteX1200" fmla="*/ 2227790 w 3980578"/>
              <a:gd name="connsiteY1200" fmla="*/ 2283806 h 6857947"/>
              <a:gd name="connsiteX1201" fmla="*/ 2221175 w 3980578"/>
              <a:gd name="connsiteY1201" fmla="*/ 2283278 h 6857947"/>
              <a:gd name="connsiteX1202" fmla="*/ 3944993 w 3980578"/>
              <a:gd name="connsiteY1202" fmla="*/ 2277923 h 6857947"/>
              <a:gd name="connsiteX1203" fmla="*/ 3947662 w 3980578"/>
              <a:gd name="connsiteY1203" fmla="*/ 2292370 h 6857947"/>
              <a:gd name="connsiteX1204" fmla="*/ 3944612 w 3980578"/>
              <a:gd name="connsiteY1204" fmla="*/ 2292903 h 6857947"/>
              <a:gd name="connsiteX1205" fmla="*/ 3941946 w 3980578"/>
              <a:gd name="connsiteY1205" fmla="*/ 2278452 h 6857947"/>
              <a:gd name="connsiteX1206" fmla="*/ 3944993 w 3980578"/>
              <a:gd name="connsiteY1206" fmla="*/ 2277923 h 6857947"/>
              <a:gd name="connsiteX1207" fmla="*/ 3764748 w 3980578"/>
              <a:gd name="connsiteY1207" fmla="*/ 2266342 h 6857947"/>
              <a:gd name="connsiteX1208" fmla="*/ 3761676 w 3980578"/>
              <a:gd name="connsiteY1208" fmla="*/ 2266914 h 6857947"/>
              <a:gd name="connsiteX1209" fmla="*/ 3764362 w 3980578"/>
              <a:gd name="connsiteY1209" fmla="*/ 2281365 h 6857947"/>
              <a:gd name="connsiteX1210" fmla="*/ 3767433 w 3980578"/>
              <a:gd name="connsiteY1210" fmla="*/ 2280808 h 6857947"/>
              <a:gd name="connsiteX1211" fmla="*/ 3764748 w 3980578"/>
              <a:gd name="connsiteY1211" fmla="*/ 2266342 h 6857947"/>
              <a:gd name="connsiteX1212" fmla="*/ 3711411 w 3980578"/>
              <a:gd name="connsiteY1212" fmla="*/ 2266130 h 6857947"/>
              <a:gd name="connsiteX1213" fmla="*/ 3702347 w 3980578"/>
              <a:gd name="connsiteY1213" fmla="*/ 2267815 h 6857947"/>
              <a:gd name="connsiteX1214" fmla="*/ 3703253 w 3980578"/>
              <a:gd name="connsiteY1214" fmla="*/ 2272685 h 6857947"/>
              <a:gd name="connsiteX1215" fmla="*/ 3712317 w 3980578"/>
              <a:gd name="connsiteY1215" fmla="*/ 2270998 h 6857947"/>
              <a:gd name="connsiteX1216" fmla="*/ 3711411 w 3980578"/>
              <a:gd name="connsiteY1216" fmla="*/ 2266130 h 6857947"/>
              <a:gd name="connsiteX1217" fmla="*/ 3907201 w 3980578"/>
              <a:gd name="connsiteY1217" fmla="*/ 2259844 h 6857947"/>
              <a:gd name="connsiteX1218" fmla="*/ 3908115 w 3980578"/>
              <a:gd name="connsiteY1218" fmla="*/ 2264721 h 6857947"/>
              <a:gd name="connsiteX1219" fmla="*/ 3899044 w 3980578"/>
              <a:gd name="connsiteY1219" fmla="*/ 2266398 h 6857947"/>
              <a:gd name="connsiteX1220" fmla="*/ 3898130 w 3980578"/>
              <a:gd name="connsiteY1220" fmla="*/ 2261521 h 6857947"/>
              <a:gd name="connsiteX1221" fmla="*/ 3907201 w 3980578"/>
              <a:gd name="connsiteY1221" fmla="*/ 2259844 h 6857947"/>
              <a:gd name="connsiteX1222" fmla="*/ 3743872 w 3980578"/>
              <a:gd name="connsiteY1222" fmla="*/ 2239637 h 6857947"/>
              <a:gd name="connsiteX1223" fmla="*/ 3726348 w 3980578"/>
              <a:gd name="connsiteY1223" fmla="*/ 2245121 h 6857947"/>
              <a:gd name="connsiteX1224" fmla="*/ 3732672 w 3980578"/>
              <a:gd name="connsiteY1224" fmla="*/ 2272558 h 6857947"/>
              <a:gd name="connsiteX1225" fmla="*/ 3744024 w 3980578"/>
              <a:gd name="connsiteY1225" fmla="*/ 2240170 h 6857947"/>
              <a:gd name="connsiteX1226" fmla="*/ 3744634 w 3980578"/>
              <a:gd name="connsiteY1226" fmla="*/ 2240550 h 6857947"/>
              <a:gd name="connsiteX1227" fmla="*/ 3743872 w 3980578"/>
              <a:gd name="connsiteY1227" fmla="*/ 2239637 h 6857947"/>
              <a:gd name="connsiteX1228" fmla="*/ 3916650 w 3980578"/>
              <a:gd name="connsiteY1228" fmla="*/ 2239500 h 6857947"/>
              <a:gd name="connsiteX1229" fmla="*/ 3925033 w 3980578"/>
              <a:gd name="connsiteY1229" fmla="*/ 2250085 h 6857947"/>
              <a:gd name="connsiteX1230" fmla="*/ 3934253 w 3980578"/>
              <a:gd name="connsiteY1230" fmla="*/ 2258701 h 6857947"/>
              <a:gd name="connsiteX1231" fmla="*/ 3932269 w 3980578"/>
              <a:gd name="connsiteY1231" fmla="*/ 2263807 h 6857947"/>
              <a:gd name="connsiteX1232" fmla="*/ 3923813 w 3980578"/>
              <a:gd name="connsiteY1232" fmla="*/ 2253215 h 6857947"/>
              <a:gd name="connsiteX1233" fmla="*/ 3914592 w 3980578"/>
              <a:gd name="connsiteY1233" fmla="*/ 2244603 h 6857947"/>
              <a:gd name="connsiteX1234" fmla="*/ 3916650 w 3980578"/>
              <a:gd name="connsiteY1234" fmla="*/ 2239500 h 6857947"/>
              <a:gd name="connsiteX1235" fmla="*/ 3745092 w 3980578"/>
              <a:gd name="connsiteY1235" fmla="*/ 2195062 h 6857947"/>
              <a:gd name="connsiteX1236" fmla="*/ 3744482 w 3980578"/>
              <a:gd name="connsiteY1236" fmla="*/ 2196661 h 6857947"/>
              <a:gd name="connsiteX1237" fmla="*/ 3745776 w 3980578"/>
              <a:gd name="connsiteY1237" fmla="*/ 2196205 h 6857947"/>
              <a:gd name="connsiteX1238" fmla="*/ 3745092 w 3980578"/>
              <a:gd name="connsiteY1238" fmla="*/ 2195062 h 6857947"/>
              <a:gd name="connsiteX1239" fmla="*/ 3796517 w 3980578"/>
              <a:gd name="connsiteY1239" fmla="*/ 2185431 h 6857947"/>
              <a:gd name="connsiteX1240" fmla="*/ 3793520 w 3980578"/>
              <a:gd name="connsiteY1240" fmla="*/ 2185987 h 6857947"/>
              <a:gd name="connsiteX1241" fmla="*/ 3796221 w 3980578"/>
              <a:gd name="connsiteY1241" fmla="*/ 2200519 h 6857947"/>
              <a:gd name="connsiteX1242" fmla="*/ 3799216 w 3980578"/>
              <a:gd name="connsiteY1242" fmla="*/ 2199964 h 6857947"/>
              <a:gd name="connsiteX1243" fmla="*/ 3796517 w 3980578"/>
              <a:gd name="connsiteY1243" fmla="*/ 2185431 h 6857947"/>
              <a:gd name="connsiteX1244" fmla="*/ 3737244 w 3980578"/>
              <a:gd name="connsiteY1244" fmla="*/ 2182796 h 6857947"/>
              <a:gd name="connsiteX1245" fmla="*/ 3735262 w 3980578"/>
              <a:gd name="connsiteY1245" fmla="*/ 2187902 h 6857947"/>
              <a:gd name="connsiteX1246" fmla="*/ 3745092 w 3980578"/>
              <a:gd name="connsiteY1246" fmla="*/ 2194910 h 6857947"/>
              <a:gd name="connsiteX1247" fmla="*/ 3745168 w 3980578"/>
              <a:gd name="connsiteY1247" fmla="*/ 2195062 h 6857947"/>
              <a:gd name="connsiteX1248" fmla="*/ 3745854 w 3980578"/>
              <a:gd name="connsiteY1248" fmla="*/ 2193463 h 6857947"/>
              <a:gd name="connsiteX1249" fmla="*/ 3737244 w 3980578"/>
              <a:gd name="connsiteY1249" fmla="*/ 2182796 h 6857947"/>
              <a:gd name="connsiteX1250" fmla="*/ 2135198 w 3980578"/>
              <a:gd name="connsiteY1250" fmla="*/ 2179227 h 6857947"/>
              <a:gd name="connsiteX1251" fmla="*/ 2132199 w 3980578"/>
              <a:gd name="connsiteY1251" fmla="*/ 2179781 h 6857947"/>
              <a:gd name="connsiteX1252" fmla="*/ 2134901 w 3980578"/>
              <a:gd name="connsiteY1252" fmla="*/ 2194318 h 6857947"/>
              <a:gd name="connsiteX1253" fmla="*/ 2137898 w 3980578"/>
              <a:gd name="connsiteY1253" fmla="*/ 2193761 h 6857947"/>
              <a:gd name="connsiteX1254" fmla="*/ 2135198 w 3980578"/>
              <a:gd name="connsiteY1254" fmla="*/ 2179227 h 6857947"/>
              <a:gd name="connsiteX1255" fmla="*/ 3767246 w 3980578"/>
              <a:gd name="connsiteY1255" fmla="*/ 2174385 h 6857947"/>
              <a:gd name="connsiteX1256" fmla="*/ 3763151 w 3980578"/>
              <a:gd name="connsiteY1256" fmla="*/ 2191635 h 6857947"/>
              <a:gd name="connsiteX1257" fmla="*/ 3745778 w 3980578"/>
              <a:gd name="connsiteY1257" fmla="*/ 2196282 h 6857947"/>
              <a:gd name="connsiteX1258" fmla="*/ 3756826 w 3980578"/>
              <a:gd name="connsiteY1258" fmla="*/ 2215251 h 6857947"/>
              <a:gd name="connsiteX1259" fmla="*/ 3749892 w 3980578"/>
              <a:gd name="connsiteY1259" fmla="*/ 2243903 h 6857947"/>
              <a:gd name="connsiteX1260" fmla="*/ 3749892 w 3980578"/>
              <a:gd name="connsiteY1260" fmla="*/ 2243902 h 6857947"/>
              <a:gd name="connsiteX1261" fmla="*/ 3744710 w 3980578"/>
              <a:gd name="connsiteY1261" fmla="*/ 2240627 h 6857947"/>
              <a:gd name="connsiteX1262" fmla="*/ 3749892 w 3980578"/>
              <a:gd name="connsiteY1262" fmla="*/ 2246572 h 6857947"/>
              <a:gd name="connsiteX1263" fmla="*/ 3749892 w 3980578"/>
              <a:gd name="connsiteY1263" fmla="*/ 2243903 h 6857947"/>
              <a:gd name="connsiteX1264" fmla="*/ 3762008 w 3980578"/>
              <a:gd name="connsiteY1264" fmla="*/ 2251600 h 6857947"/>
              <a:gd name="connsiteX1265" fmla="*/ 3774883 w 3980578"/>
              <a:gd name="connsiteY1265" fmla="*/ 2204509 h 6857947"/>
              <a:gd name="connsiteX1266" fmla="*/ 3778541 w 3980578"/>
              <a:gd name="connsiteY1266" fmla="*/ 2180741 h 6857947"/>
              <a:gd name="connsiteX1267" fmla="*/ 3767246 w 3980578"/>
              <a:gd name="connsiteY1267" fmla="*/ 2174385 h 6857947"/>
              <a:gd name="connsiteX1268" fmla="*/ 2386525 w 3980578"/>
              <a:gd name="connsiteY1268" fmla="*/ 2152532 h 6857947"/>
              <a:gd name="connsiteX1269" fmla="*/ 2377460 w 3980578"/>
              <a:gd name="connsiteY1269" fmla="*/ 2154215 h 6857947"/>
              <a:gd name="connsiteX1270" fmla="*/ 2378364 w 3980578"/>
              <a:gd name="connsiteY1270" fmla="*/ 2159087 h 6857947"/>
              <a:gd name="connsiteX1271" fmla="*/ 2387429 w 3980578"/>
              <a:gd name="connsiteY1271" fmla="*/ 2157402 h 6857947"/>
              <a:gd name="connsiteX1272" fmla="*/ 2386525 w 3980578"/>
              <a:gd name="connsiteY1272" fmla="*/ 2152532 h 6857947"/>
              <a:gd name="connsiteX1273" fmla="*/ 2090857 w 3980578"/>
              <a:gd name="connsiteY1273" fmla="*/ 2142448 h 6857947"/>
              <a:gd name="connsiteX1274" fmla="*/ 2087860 w 3980578"/>
              <a:gd name="connsiteY1274" fmla="*/ 2143005 h 6857947"/>
              <a:gd name="connsiteX1275" fmla="*/ 2090544 w 3980578"/>
              <a:gd name="connsiteY1275" fmla="*/ 2157468 h 6857947"/>
              <a:gd name="connsiteX1276" fmla="*/ 2093541 w 3980578"/>
              <a:gd name="connsiteY1276" fmla="*/ 2156910 h 6857947"/>
              <a:gd name="connsiteX1277" fmla="*/ 2090857 w 3980578"/>
              <a:gd name="connsiteY1277" fmla="*/ 2142448 h 6857947"/>
              <a:gd name="connsiteX1278" fmla="*/ 3764870 w 3980578"/>
              <a:gd name="connsiteY1278" fmla="*/ 2116506 h 6857947"/>
              <a:gd name="connsiteX1279" fmla="*/ 3761873 w 3980578"/>
              <a:gd name="connsiteY1279" fmla="*/ 2117063 h 6857947"/>
              <a:gd name="connsiteX1280" fmla="*/ 3764558 w 3980578"/>
              <a:gd name="connsiteY1280" fmla="*/ 2131513 h 6857947"/>
              <a:gd name="connsiteX1281" fmla="*/ 3767556 w 3980578"/>
              <a:gd name="connsiteY1281" fmla="*/ 2130955 h 6857947"/>
              <a:gd name="connsiteX1282" fmla="*/ 3764870 w 3980578"/>
              <a:gd name="connsiteY1282" fmla="*/ 2116506 h 6857947"/>
              <a:gd name="connsiteX1283" fmla="*/ 2285071 w 3980578"/>
              <a:gd name="connsiteY1283" fmla="*/ 2111390 h 6857947"/>
              <a:gd name="connsiteX1284" fmla="*/ 2276007 w 3980578"/>
              <a:gd name="connsiteY1284" fmla="*/ 2113072 h 6857947"/>
              <a:gd name="connsiteX1285" fmla="*/ 2276911 w 3980578"/>
              <a:gd name="connsiteY1285" fmla="*/ 2117940 h 6857947"/>
              <a:gd name="connsiteX1286" fmla="*/ 2285975 w 3980578"/>
              <a:gd name="connsiteY1286" fmla="*/ 2116256 h 6857947"/>
              <a:gd name="connsiteX1287" fmla="*/ 2285071 w 3980578"/>
              <a:gd name="connsiteY1287" fmla="*/ 2111390 h 6857947"/>
              <a:gd name="connsiteX1288" fmla="*/ 3747892 w 3980578"/>
              <a:gd name="connsiteY1288" fmla="*/ 2109625 h 6857947"/>
              <a:gd name="connsiteX1289" fmla="*/ 3738828 w 3980578"/>
              <a:gd name="connsiteY1289" fmla="*/ 2111305 h 6857947"/>
              <a:gd name="connsiteX1290" fmla="*/ 3739717 w 3980578"/>
              <a:gd name="connsiteY1290" fmla="*/ 2116096 h 6857947"/>
              <a:gd name="connsiteX1291" fmla="*/ 3748781 w 3980578"/>
              <a:gd name="connsiteY1291" fmla="*/ 2114414 h 6857947"/>
              <a:gd name="connsiteX1292" fmla="*/ 3747892 w 3980578"/>
              <a:gd name="connsiteY1292" fmla="*/ 2109625 h 6857947"/>
              <a:gd name="connsiteX1293" fmla="*/ 2442140 w 3980578"/>
              <a:gd name="connsiteY1293" fmla="*/ 2097217 h 6857947"/>
              <a:gd name="connsiteX1294" fmla="*/ 2433075 w 3980578"/>
              <a:gd name="connsiteY1294" fmla="*/ 2098906 h 6857947"/>
              <a:gd name="connsiteX1295" fmla="*/ 2433968 w 3980578"/>
              <a:gd name="connsiteY1295" fmla="*/ 2103700 h 6857947"/>
              <a:gd name="connsiteX1296" fmla="*/ 2443032 w 3980578"/>
              <a:gd name="connsiteY1296" fmla="*/ 2102009 h 6857947"/>
              <a:gd name="connsiteX1297" fmla="*/ 2442140 w 3980578"/>
              <a:gd name="connsiteY1297" fmla="*/ 2097217 h 6857947"/>
              <a:gd name="connsiteX1298" fmla="*/ 3754298 w 3980578"/>
              <a:gd name="connsiteY1298" fmla="*/ 2092946 h 6857947"/>
              <a:gd name="connsiteX1299" fmla="*/ 3753536 w 3980578"/>
              <a:gd name="connsiteY1299" fmla="*/ 2093555 h 6857947"/>
              <a:gd name="connsiteX1300" fmla="*/ 3755060 w 3980578"/>
              <a:gd name="connsiteY1300" fmla="*/ 2095003 h 6857947"/>
              <a:gd name="connsiteX1301" fmla="*/ 3754680 w 3980578"/>
              <a:gd name="connsiteY1301" fmla="*/ 2094241 h 6857947"/>
              <a:gd name="connsiteX1302" fmla="*/ 3754298 w 3980578"/>
              <a:gd name="connsiteY1302" fmla="*/ 2092946 h 6857947"/>
              <a:gd name="connsiteX1303" fmla="*/ 3730380 w 3980578"/>
              <a:gd name="connsiteY1303" fmla="*/ 2077406 h 6857947"/>
              <a:gd name="connsiteX1304" fmla="*/ 3716209 w 3980578"/>
              <a:gd name="connsiteY1304" fmla="*/ 2085483 h 6857947"/>
              <a:gd name="connsiteX1305" fmla="*/ 3718113 w 3980578"/>
              <a:gd name="connsiteY1305" fmla="*/ 2092493 h 6857947"/>
              <a:gd name="connsiteX1306" fmla="*/ 3733122 w 3980578"/>
              <a:gd name="connsiteY1306" fmla="*/ 2089674 h 6857947"/>
              <a:gd name="connsiteX1307" fmla="*/ 3730380 w 3980578"/>
              <a:gd name="connsiteY1307" fmla="*/ 2077406 h 6857947"/>
              <a:gd name="connsiteX1308" fmla="*/ 3863150 w 3980578"/>
              <a:gd name="connsiteY1308" fmla="*/ 2073085 h 6857947"/>
              <a:gd name="connsiteX1309" fmla="*/ 3864065 w 3980578"/>
              <a:gd name="connsiteY1309" fmla="*/ 2077962 h 6857947"/>
              <a:gd name="connsiteX1310" fmla="*/ 3854995 w 3980578"/>
              <a:gd name="connsiteY1310" fmla="*/ 2079639 h 6857947"/>
              <a:gd name="connsiteX1311" fmla="*/ 3854081 w 3980578"/>
              <a:gd name="connsiteY1311" fmla="*/ 2074762 h 6857947"/>
              <a:gd name="connsiteX1312" fmla="*/ 3863150 w 3980578"/>
              <a:gd name="connsiteY1312" fmla="*/ 2073085 h 6857947"/>
              <a:gd name="connsiteX1313" fmla="*/ 2322434 w 3980578"/>
              <a:gd name="connsiteY1313" fmla="*/ 2059537 h 6857947"/>
              <a:gd name="connsiteX1314" fmla="*/ 2313368 w 3980578"/>
              <a:gd name="connsiteY1314" fmla="*/ 2061217 h 6857947"/>
              <a:gd name="connsiteX1315" fmla="*/ 2314256 w 3980578"/>
              <a:gd name="connsiteY1315" fmla="*/ 2066012 h 6857947"/>
              <a:gd name="connsiteX1316" fmla="*/ 2323323 w 3980578"/>
              <a:gd name="connsiteY1316" fmla="*/ 2064332 h 6857947"/>
              <a:gd name="connsiteX1317" fmla="*/ 2322434 w 3980578"/>
              <a:gd name="connsiteY1317" fmla="*/ 2059537 h 6857947"/>
              <a:gd name="connsiteX1318" fmla="*/ 3728048 w 3980578"/>
              <a:gd name="connsiteY1318" fmla="*/ 2053308 h 6857947"/>
              <a:gd name="connsiteX1319" fmla="*/ 3718984 w 3980578"/>
              <a:gd name="connsiteY1319" fmla="*/ 2054991 h 6857947"/>
              <a:gd name="connsiteX1320" fmla="*/ 3719872 w 3980578"/>
              <a:gd name="connsiteY1320" fmla="*/ 2059786 h 6857947"/>
              <a:gd name="connsiteX1321" fmla="*/ 3728938 w 3980578"/>
              <a:gd name="connsiteY1321" fmla="*/ 2058103 h 6857947"/>
              <a:gd name="connsiteX1322" fmla="*/ 3728048 w 3980578"/>
              <a:gd name="connsiteY1322" fmla="*/ 2053308 h 6857947"/>
              <a:gd name="connsiteX1323" fmla="*/ 2367789 w 3980578"/>
              <a:gd name="connsiteY1323" fmla="*/ 2051073 h 6857947"/>
              <a:gd name="connsiteX1324" fmla="*/ 2358724 w 3980578"/>
              <a:gd name="connsiteY1324" fmla="*/ 2052756 h 6857947"/>
              <a:gd name="connsiteX1325" fmla="*/ 2359613 w 3980578"/>
              <a:gd name="connsiteY1325" fmla="*/ 2057551 h 6857947"/>
              <a:gd name="connsiteX1326" fmla="*/ 2368679 w 3980578"/>
              <a:gd name="connsiteY1326" fmla="*/ 2055868 h 6857947"/>
              <a:gd name="connsiteX1327" fmla="*/ 2367789 w 3980578"/>
              <a:gd name="connsiteY1327" fmla="*/ 2051073 h 6857947"/>
              <a:gd name="connsiteX1328" fmla="*/ 2150454 w 3980578"/>
              <a:gd name="connsiteY1328" fmla="*/ 2012787 h 6857947"/>
              <a:gd name="connsiteX1329" fmla="*/ 2148702 w 3980578"/>
              <a:gd name="connsiteY1329" fmla="*/ 2028027 h 6857947"/>
              <a:gd name="connsiteX1330" fmla="*/ 2146415 w 3980578"/>
              <a:gd name="connsiteY1330" fmla="*/ 2025513 h 6857947"/>
              <a:gd name="connsiteX1331" fmla="*/ 2140929 w 3980578"/>
              <a:gd name="connsiteY1331" fmla="*/ 2037019 h 6857947"/>
              <a:gd name="connsiteX1332" fmla="*/ 2144662 w 3980578"/>
              <a:gd name="connsiteY1332" fmla="*/ 2041057 h 6857947"/>
              <a:gd name="connsiteX1333" fmla="*/ 2146339 w 3980578"/>
              <a:gd name="connsiteY1333" fmla="*/ 2025817 h 6857947"/>
              <a:gd name="connsiteX1334" fmla="*/ 2148625 w 3980578"/>
              <a:gd name="connsiteY1334" fmla="*/ 2028332 h 6857947"/>
              <a:gd name="connsiteX1335" fmla="*/ 2154186 w 3980578"/>
              <a:gd name="connsiteY1335" fmla="*/ 2016826 h 6857947"/>
              <a:gd name="connsiteX1336" fmla="*/ 2150454 w 3980578"/>
              <a:gd name="connsiteY1336" fmla="*/ 2012787 h 6857947"/>
              <a:gd name="connsiteX1337" fmla="*/ 2460035 w 3980578"/>
              <a:gd name="connsiteY1337" fmla="*/ 1997307 h 6857947"/>
              <a:gd name="connsiteX1338" fmla="*/ 2454549 w 3980578"/>
              <a:gd name="connsiteY1338" fmla="*/ 2008813 h 6857947"/>
              <a:gd name="connsiteX1339" fmla="*/ 2458283 w 3980578"/>
              <a:gd name="connsiteY1339" fmla="*/ 2012852 h 6857947"/>
              <a:gd name="connsiteX1340" fmla="*/ 2461178 w 3980578"/>
              <a:gd name="connsiteY1340" fmla="*/ 1998679 h 6857947"/>
              <a:gd name="connsiteX1341" fmla="*/ 2461255 w 3980578"/>
              <a:gd name="connsiteY1341" fmla="*/ 1998604 h 6857947"/>
              <a:gd name="connsiteX1342" fmla="*/ 2462320 w 3980578"/>
              <a:gd name="connsiteY1342" fmla="*/ 1999822 h 6857947"/>
              <a:gd name="connsiteX1343" fmla="*/ 2461863 w 3980578"/>
              <a:gd name="connsiteY1343" fmla="*/ 1998069 h 6857947"/>
              <a:gd name="connsiteX1344" fmla="*/ 2461253 w 3980578"/>
              <a:gd name="connsiteY1344" fmla="*/ 1998602 h 6857947"/>
              <a:gd name="connsiteX1345" fmla="*/ 2460035 w 3980578"/>
              <a:gd name="connsiteY1345" fmla="*/ 1997307 h 6857947"/>
              <a:gd name="connsiteX1346" fmla="*/ 3837934 w 3980578"/>
              <a:gd name="connsiteY1346" fmla="*/ 1988038 h 6857947"/>
              <a:gd name="connsiteX1347" fmla="*/ 3828868 w 3980578"/>
              <a:gd name="connsiteY1347" fmla="*/ 1989718 h 6857947"/>
              <a:gd name="connsiteX1348" fmla="*/ 3829756 w 3980578"/>
              <a:gd name="connsiteY1348" fmla="*/ 1994512 h 6857947"/>
              <a:gd name="connsiteX1349" fmla="*/ 3838824 w 3980578"/>
              <a:gd name="connsiteY1349" fmla="*/ 1992833 h 6857947"/>
              <a:gd name="connsiteX1350" fmla="*/ 3837934 w 3980578"/>
              <a:gd name="connsiteY1350" fmla="*/ 1988038 h 6857947"/>
              <a:gd name="connsiteX1351" fmla="*/ 3738466 w 3980578"/>
              <a:gd name="connsiteY1351" fmla="*/ 1974239 h 6857947"/>
              <a:gd name="connsiteX1352" fmla="*/ 3754389 w 3980578"/>
              <a:gd name="connsiteY1352" fmla="*/ 2092957 h 6857947"/>
              <a:gd name="connsiteX1353" fmla="*/ 3774809 w 3980578"/>
              <a:gd name="connsiteY1353" fmla="*/ 2076498 h 6857947"/>
              <a:gd name="connsiteX1354" fmla="*/ 3751038 w 3980578"/>
              <a:gd name="connsiteY1354" fmla="*/ 2041370 h 6857947"/>
              <a:gd name="connsiteX1355" fmla="*/ 3769171 w 3980578"/>
              <a:gd name="connsiteY1355" fmla="*/ 1995346 h 6857947"/>
              <a:gd name="connsiteX1356" fmla="*/ 3738466 w 3980578"/>
              <a:gd name="connsiteY1356" fmla="*/ 1974239 h 6857947"/>
              <a:gd name="connsiteX1357" fmla="*/ 3738996 w 3980578"/>
              <a:gd name="connsiteY1357" fmla="*/ 1971038 h 6857947"/>
              <a:gd name="connsiteX1358" fmla="*/ 3736558 w 3980578"/>
              <a:gd name="connsiteY1358" fmla="*/ 1973019 h 6857947"/>
              <a:gd name="connsiteX1359" fmla="*/ 3738464 w 3980578"/>
              <a:gd name="connsiteY1359" fmla="*/ 1974238 h 6857947"/>
              <a:gd name="connsiteX1360" fmla="*/ 3738920 w 3980578"/>
              <a:gd name="connsiteY1360" fmla="*/ 1973400 h 6857947"/>
              <a:gd name="connsiteX1361" fmla="*/ 3738996 w 3980578"/>
              <a:gd name="connsiteY1361" fmla="*/ 1971038 h 6857947"/>
              <a:gd name="connsiteX1362" fmla="*/ 2294505 w 3980578"/>
              <a:gd name="connsiteY1362" fmla="*/ 1959801 h 6857947"/>
              <a:gd name="connsiteX1363" fmla="*/ 2285440 w 3980578"/>
              <a:gd name="connsiteY1363" fmla="*/ 1961486 h 6857947"/>
              <a:gd name="connsiteX1364" fmla="*/ 2286345 w 3980578"/>
              <a:gd name="connsiteY1364" fmla="*/ 1966356 h 6857947"/>
              <a:gd name="connsiteX1365" fmla="*/ 2295410 w 3980578"/>
              <a:gd name="connsiteY1365" fmla="*/ 1964671 h 6857947"/>
              <a:gd name="connsiteX1366" fmla="*/ 2294505 w 3980578"/>
              <a:gd name="connsiteY1366" fmla="*/ 1959801 h 6857947"/>
              <a:gd name="connsiteX1367" fmla="*/ 2377970 w 3980578"/>
              <a:gd name="connsiteY1367" fmla="*/ 1954333 h 6857947"/>
              <a:gd name="connsiteX1368" fmla="*/ 2377360 w 3980578"/>
              <a:gd name="connsiteY1368" fmla="*/ 1955857 h 6857947"/>
              <a:gd name="connsiteX1369" fmla="*/ 2378351 w 3980578"/>
              <a:gd name="connsiteY1369" fmla="*/ 1955323 h 6857947"/>
              <a:gd name="connsiteX1370" fmla="*/ 2377970 w 3980578"/>
              <a:gd name="connsiteY1370" fmla="*/ 1954333 h 6857947"/>
              <a:gd name="connsiteX1371" fmla="*/ 2686032 w 3980578"/>
              <a:gd name="connsiteY1371" fmla="*/ 1947132 h 6857947"/>
              <a:gd name="connsiteX1372" fmla="*/ 2676965 w 3980578"/>
              <a:gd name="connsiteY1372" fmla="*/ 1948813 h 6857947"/>
              <a:gd name="connsiteX1373" fmla="*/ 2677853 w 3980578"/>
              <a:gd name="connsiteY1373" fmla="*/ 1953608 h 6857947"/>
              <a:gd name="connsiteX1374" fmla="*/ 2686922 w 3980578"/>
              <a:gd name="connsiteY1374" fmla="*/ 1951927 h 6857947"/>
              <a:gd name="connsiteX1375" fmla="*/ 2686032 w 3980578"/>
              <a:gd name="connsiteY1375" fmla="*/ 1947132 h 6857947"/>
              <a:gd name="connsiteX1376" fmla="*/ 2370044 w 3980578"/>
              <a:gd name="connsiteY1376" fmla="*/ 1942064 h 6857947"/>
              <a:gd name="connsiteX1377" fmla="*/ 2367987 w 3980578"/>
              <a:gd name="connsiteY1377" fmla="*/ 1947169 h 6857947"/>
              <a:gd name="connsiteX1378" fmla="*/ 2377817 w 3980578"/>
              <a:gd name="connsiteY1378" fmla="*/ 1954256 h 6857947"/>
              <a:gd name="connsiteX1379" fmla="*/ 2377893 w 3980578"/>
              <a:gd name="connsiteY1379" fmla="*/ 1954408 h 6857947"/>
              <a:gd name="connsiteX1380" fmla="*/ 2378503 w 3980578"/>
              <a:gd name="connsiteY1380" fmla="*/ 1952808 h 6857947"/>
              <a:gd name="connsiteX1381" fmla="*/ 2370044 w 3980578"/>
              <a:gd name="connsiteY1381" fmla="*/ 1942064 h 6857947"/>
              <a:gd name="connsiteX1382" fmla="*/ 2393283 w 3980578"/>
              <a:gd name="connsiteY1382" fmla="*/ 1936653 h 6857947"/>
              <a:gd name="connsiteX1383" fmla="*/ 2392750 w 3980578"/>
              <a:gd name="connsiteY1383" fmla="*/ 1938025 h 6857947"/>
              <a:gd name="connsiteX1384" fmla="*/ 2393360 w 3980578"/>
              <a:gd name="connsiteY1384" fmla="*/ 1937872 h 6857947"/>
              <a:gd name="connsiteX1385" fmla="*/ 2393283 w 3980578"/>
              <a:gd name="connsiteY1385" fmla="*/ 1936653 h 6857947"/>
              <a:gd name="connsiteX1386" fmla="*/ 2385510 w 3980578"/>
              <a:gd name="connsiteY1386" fmla="*/ 1924155 h 6857947"/>
              <a:gd name="connsiteX1387" fmla="*/ 2383529 w 3980578"/>
              <a:gd name="connsiteY1387" fmla="*/ 1929260 h 6857947"/>
              <a:gd name="connsiteX1388" fmla="*/ 2393359 w 3980578"/>
              <a:gd name="connsiteY1388" fmla="*/ 1936347 h 6857947"/>
              <a:gd name="connsiteX1389" fmla="*/ 2393359 w 3980578"/>
              <a:gd name="connsiteY1389" fmla="*/ 1936652 h 6857947"/>
              <a:gd name="connsiteX1390" fmla="*/ 2394045 w 3980578"/>
              <a:gd name="connsiteY1390" fmla="*/ 1934823 h 6857947"/>
              <a:gd name="connsiteX1391" fmla="*/ 2385510 w 3980578"/>
              <a:gd name="connsiteY1391" fmla="*/ 1924155 h 6857947"/>
              <a:gd name="connsiteX1392" fmla="*/ 2454090 w 3980578"/>
              <a:gd name="connsiteY1392" fmla="*/ 1910058 h 6857947"/>
              <a:gd name="connsiteX1393" fmla="*/ 2435954 w 3980578"/>
              <a:gd name="connsiteY1393" fmla="*/ 1913411 h 6857947"/>
              <a:gd name="connsiteX1394" fmla="*/ 2441364 w 3980578"/>
              <a:gd name="connsiteY1394" fmla="*/ 1942367 h 6857947"/>
              <a:gd name="connsiteX1395" fmla="*/ 2456757 w 3980578"/>
              <a:gd name="connsiteY1395" fmla="*/ 1924536 h 6857947"/>
              <a:gd name="connsiteX1396" fmla="*/ 2454090 w 3980578"/>
              <a:gd name="connsiteY1396" fmla="*/ 1910058 h 6857947"/>
              <a:gd name="connsiteX1397" fmla="*/ 2276554 w 3980578"/>
              <a:gd name="connsiteY1397" fmla="*/ 1884461 h 6857947"/>
              <a:gd name="connsiteX1398" fmla="*/ 2274801 w 3980578"/>
              <a:gd name="connsiteY1398" fmla="*/ 1899777 h 6857947"/>
              <a:gd name="connsiteX1399" fmla="*/ 2272515 w 3980578"/>
              <a:gd name="connsiteY1399" fmla="*/ 1897263 h 6857947"/>
              <a:gd name="connsiteX1400" fmla="*/ 2267029 w 3980578"/>
              <a:gd name="connsiteY1400" fmla="*/ 1908769 h 6857947"/>
              <a:gd name="connsiteX1401" fmla="*/ 2270763 w 3980578"/>
              <a:gd name="connsiteY1401" fmla="*/ 1912807 h 6857947"/>
              <a:gd name="connsiteX1402" fmla="*/ 2272515 w 3980578"/>
              <a:gd name="connsiteY1402" fmla="*/ 1897491 h 6857947"/>
              <a:gd name="connsiteX1403" fmla="*/ 2274801 w 3980578"/>
              <a:gd name="connsiteY1403" fmla="*/ 1900006 h 6857947"/>
              <a:gd name="connsiteX1404" fmla="*/ 2280288 w 3980578"/>
              <a:gd name="connsiteY1404" fmla="*/ 1888500 h 6857947"/>
              <a:gd name="connsiteX1405" fmla="*/ 2276554 w 3980578"/>
              <a:gd name="connsiteY1405" fmla="*/ 1884461 h 6857947"/>
              <a:gd name="connsiteX1406" fmla="*/ 3746768 w 3980578"/>
              <a:gd name="connsiteY1406" fmla="*/ 1881580 h 6857947"/>
              <a:gd name="connsiteX1407" fmla="*/ 3738998 w 3980578"/>
              <a:gd name="connsiteY1407" fmla="*/ 1971038 h 6857947"/>
              <a:gd name="connsiteX1408" fmla="*/ 3771683 w 3980578"/>
              <a:gd name="connsiteY1408" fmla="*/ 1944977 h 6857947"/>
              <a:gd name="connsiteX1409" fmla="*/ 3775569 w 3980578"/>
              <a:gd name="connsiteY1409" fmla="*/ 1899487 h 6857947"/>
              <a:gd name="connsiteX1410" fmla="*/ 3746768 w 3980578"/>
              <a:gd name="connsiteY1410" fmla="*/ 1881580 h 6857947"/>
              <a:gd name="connsiteX1411" fmla="*/ 3832894 w 3980578"/>
              <a:gd name="connsiteY1411" fmla="*/ 1866206 h 6857947"/>
              <a:gd name="connsiteX1412" fmla="*/ 3840439 w 3980578"/>
              <a:gd name="connsiteY1412" fmla="*/ 1906974 h 6857947"/>
              <a:gd name="connsiteX1413" fmla="*/ 3832894 w 3980578"/>
              <a:gd name="connsiteY1413" fmla="*/ 1866206 h 6857947"/>
              <a:gd name="connsiteX1414" fmla="*/ 3837468 w 3980578"/>
              <a:gd name="connsiteY1414" fmla="*/ 1850661 h 6857947"/>
              <a:gd name="connsiteX1415" fmla="*/ 3842726 w 3980578"/>
              <a:gd name="connsiteY1415" fmla="*/ 1862091 h 6857947"/>
              <a:gd name="connsiteX1416" fmla="*/ 3833657 w 3980578"/>
              <a:gd name="connsiteY1416" fmla="*/ 1863768 h 6857947"/>
              <a:gd name="connsiteX1417" fmla="*/ 3837468 w 3980578"/>
              <a:gd name="connsiteY1417" fmla="*/ 1850661 h 6857947"/>
              <a:gd name="connsiteX1418" fmla="*/ 2461250 w 3980578"/>
              <a:gd name="connsiteY1418" fmla="*/ 1850210 h 6857947"/>
              <a:gd name="connsiteX1419" fmla="*/ 2439077 w 3980578"/>
              <a:gd name="connsiteY1419" fmla="*/ 1882367 h 6857947"/>
              <a:gd name="connsiteX1420" fmla="*/ 2454163 w 3980578"/>
              <a:gd name="connsiteY1420" fmla="*/ 1910105 h 6857947"/>
              <a:gd name="connsiteX1421" fmla="*/ 2463536 w 3980578"/>
              <a:gd name="connsiteY1421" fmla="*/ 1918409 h 6857947"/>
              <a:gd name="connsiteX1422" fmla="*/ 2456906 w 3980578"/>
              <a:gd name="connsiteY1422" fmla="*/ 1924582 h 6857947"/>
              <a:gd name="connsiteX1423" fmla="*/ 2473975 w 3980578"/>
              <a:gd name="connsiteY1423" fmla="*/ 1957042 h 6857947"/>
              <a:gd name="connsiteX1424" fmla="*/ 2471842 w 3980578"/>
              <a:gd name="connsiteY1424" fmla="*/ 1965805 h 6857947"/>
              <a:gd name="connsiteX1425" fmla="*/ 2441514 w 3980578"/>
              <a:gd name="connsiteY1425" fmla="*/ 1942489 h 6857947"/>
              <a:gd name="connsiteX1426" fmla="*/ 2393586 w 3980578"/>
              <a:gd name="connsiteY1426" fmla="*/ 1937917 h 6857947"/>
              <a:gd name="connsiteX1427" fmla="*/ 2378499 w 3980578"/>
              <a:gd name="connsiteY1427" fmla="*/ 1955442 h 6857947"/>
              <a:gd name="connsiteX1428" fmla="*/ 2367754 w 3980578"/>
              <a:gd name="connsiteY1428" fmla="*/ 2004361 h 6857947"/>
              <a:gd name="connsiteX1429" fmla="*/ 2379108 w 3980578"/>
              <a:gd name="connsiteY1429" fmla="*/ 2013429 h 6857947"/>
              <a:gd name="connsiteX1430" fmla="*/ 2378575 w 3980578"/>
              <a:gd name="connsiteY1430" fmla="*/ 2012818 h 6857947"/>
              <a:gd name="connsiteX1431" fmla="*/ 2382690 w 3980578"/>
              <a:gd name="connsiteY1431" fmla="*/ 1999789 h 6857947"/>
              <a:gd name="connsiteX1432" fmla="*/ 2386423 w 3980578"/>
              <a:gd name="connsiteY1432" fmla="*/ 2003828 h 6857947"/>
              <a:gd name="connsiteX1433" fmla="*/ 2380861 w 3980578"/>
              <a:gd name="connsiteY1433" fmla="*/ 2015257 h 6857947"/>
              <a:gd name="connsiteX1434" fmla="*/ 2379718 w 3980578"/>
              <a:gd name="connsiteY1434" fmla="*/ 2014038 h 6857947"/>
              <a:gd name="connsiteX1435" fmla="*/ 2375374 w 3980578"/>
              <a:gd name="connsiteY1435" fmla="*/ 2039793 h 6857947"/>
              <a:gd name="connsiteX1436" fmla="*/ 2403797 w 3980578"/>
              <a:gd name="connsiteY1436" fmla="*/ 2061814 h 6857947"/>
              <a:gd name="connsiteX1437" fmla="*/ 2422084 w 3980578"/>
              <a:gd name="connsiteY1437" fmla="*/ 2003828 h 6857947"/>
              <a:gd name="connsiteX1438" fmla="*/ 2403340 w 3980578"/>
              <a:gd name="connsiteY1438" fmla="*/ 1956967 h 6857947"/>
              <a:gd name="connsiteX1439" fmla="*/ 2456602 w 3980578"/>
              <a:gd name="connsiteY1439" fmla="*/ 1973654 h 6857947"/>
              <a:gd name="connsiteX1440" fmla="*/ 2462012 w 3980578"/>
              <a:gd name="connsiteY1440" fmla="*/ 1998113 h 6857947"/>
              <a:gd name="connsiteX1441" fmla="*/ 2502016 w 3980578"/>
              <a:gd name="connsiteY1441" fmla="*/ 1909190 h 6857947"/>
              <a:gd name="connsiteX1442" fmla="*/ 2457364 w 3980578"/>
              <a:gd name="connsiteY1442" fmla="*/ 1885187 h 6857947"/>
              <a:gd name="connsiteX1443" fmla="*/ 2461250 w 3980578"/>
              <a:gd name="connsiteY1443" fmla="*/ 1850210 h 6857947"/>
              <a:gd name="connsiteX1444" fmla="*/ 3749970 w 3980578"/>
              <a:gd name="connsiteY1444" fmla="*/ 1832734 h 6857947"/>
              <a:gd name="connsiteX1445" fmla="*/ 3733358 w 3980578"/>
              <a:gd name="connsiteY1445" fmla="*/ 1841345 h 6857947"/>
              <a:gd name="connsiteX1446" fmla="*/ 3763073 w 3980578"/>
              <a:gd name="connsiteY1446" fmla="*/ 1872815 h 6857947"/>
              <a:gd name="connsiteX1447" fmla="*/ 3749970 w 3980578"/>
              <a:gd name="connsiteY1447" fmla="*/ 1832734 h 6857947"/>
              <a:gd name="connsiteX1448" fmla="*/ 2964555 w 3980578"/>
              <a:gd name="connsiteY1448" fmla="*/ 1830097 h 6857947"/>
              <a:gd name="connsiteX1449" fmla="*/ 2963871 w 3980578"/>
              <a:gd name="connsiteY1449" fmla="*/ 1831850 h 6857947"/>
              <a:gd name="connsiteX1450" fmla="*/ 2972402 w 3980578"/>
              <a:gd name="connsiteY1450" fmla="*/ 1842442 h 6857947"/>
              <a:gd name="connsiteX1451" fmla="*/ 2974387 w 3980578"/>
              <a:gd name="connsiteY1451" fmla="*/ 1837336 h 6857947"/>
              <a:gd name="connsiteX1452" fmla="*/ 2964555 w 3980578"/>
              <a:gd name="connsiteY1452" fmla="*/ 1830326 h 6857947"/>
              <a:gd name="connsiteX1453" fmla="*/ 2964555 w 3980578"/>
              <a:gd name="connsiteY1453" fmla="*/ 1830097 h 6857947"/>
              <a:gd name="connsiteX1454" fmla="*/ 2965089 w 3980578"/>
              <a:gd name="connsiteY1454" fmla="*/ 1828650 h 6857947"/>
              <a:gd name="connsiteX1455" fmla="*/ 2964479 w 3980578"/>
              <a:gd name="connsiteY1455" fmla="*/ 1828879 h 6857947"/>
              <a:gd name="connsiteX1456" fmla="*/ 2964479 w 3980578"/>
              <a:gd name="connsiteY1456" fmla="*/ 1830098 h 6857947"/>
              <a:gd name="connsiteX1457" fmla="*/ 2965089 w 3980578"/>
              <a:gd name="connsiteY1457" fmla="*/ 1828650 h 6857947"/>
              <a:gd name="connsiteX1458" fmla="*/ 2651570 w 3980578"/>
              <a:gd name="connsiteY1458" fmla="*/ 1828541 h 6857947"/>
              <a:gd name="connsiteX1459" fmla="*/ 2648573 w 3980578"/>
              <a:gd name="connsiteY1459" fmla="*/ 1829098 h 6857947"/>
              <a:gd name="connsiteX1460" fmla="*/ 2651273 w 3980578"/>
              <a:gd name="connsiteY1460" fmla="*/ 1843632 h 6857947"/>
              <a:gd name="connsiteX1461" fmla="*/ 2654270 w 3980578"/>
              <a:gd name="connsiteY1461" fmla="*/ 1843076 h 6857947"/>
              <a:gd name="connsiteX1462" fmla="*/ 2651570 w 3980578"/>
              <a:gd name="connsiteY1462" fmla="*/ 1828541 h 6857947"/>
              <a:gd name="connsiteX1463" fmla="*/ 3824282 w 3980578"/>
              <a:gd name="connsiteY1463" fmla="*/ 1823076 h 6857947"/>
              <a:gd name="connsiteX1464" fmla="*/ 3826264 w 3980578"/>
              <a:gd name="connsiteY1464" fmla="*/ 1829858 h 6857947"/>
              <a:gd name="connsiteX1465" fmla="*/ 3812546 w 3980578"/>
              <a:gd name="connsiteY1465" fmla="*/ 1838240 h 6857947"/>
              <a:gd name="connsiteX1466" fmla="*/ 3809270 w 3980578"/>
              <a:gd name="connsiteY1466" fmla="*/ 1825895 h 6857947"/>
              <a:gd name="connsiteX1467" fmla="*/ 3824282 w 3980578"/>
              <a:gd name="connsiteY1467" fmla="*/ 1823076 h 6857947"/>
              <a:gd name="connsiteX1468" fmla="*/ 2407084 w 3980578"/>
              <a:gd name="connsiteY1468" fmla="*/ 1817710 h 6857947"/>
              <a:gd name="connsiteX1469" fmla="*/ 2363421 w 3980578"/>
              <a:gd name="connsiteY1469" fmla="*/ 1825786 h 6857947"/>
              <a:gd name="connsiteX1470" fmla="*/ 2377366 w 3980578"/>
              <a:gd name="connsiteY1470" fmla="*/ 1895663 h 6857947"/>
              <a:gd name="connsiteX1471" fmla="*/ 2375080 w 3980578"/>
              <a:gd name="connsiteY1471" fmla="*/ 1893148 h 6857947"/>
              <a:gd name="connsiteX1472" fmla="*/ 2369517 w 3980578"/>
              <a:gd name="connsiteY1472" fmla="*/ 1904654 h 6857947"/>
              <a:gd name="connsiteX1473" fmla="*/ 2373251 w 3980578"/>
              <a:gd name="connsiteY1473" fmla="*/ 1908693 h 6857947"/>
              <a:gd name="connsiteX1474" fmla="*/ 2378051 w 3980578"/>
              <a:gd name="connsiteY1474" fmla="*/ 1904730 h 6857947"/>
              <a:gd name="connsiteX1475" fmla="*/ 2385519 w 3980578"/>
              <a:gd name="connsiteY1475" fmla="*/ 1859849 h 6857947"/>
              <a:gd name="connsiteX1476" fmla="*/ 2403959 w 3980578"/>
              <a:gd name="connsiteY1476" fmla="*/ 1856420 h 6857947"/>
              <a:gd name="connsiteX1477" fmla="*/ 2407084 w 3980578"/>
              <a:gd name="connsiteY1477" fmla="*/ 1817710 h 6857947"/>
              <a:gd name="connsiteX1478" fmla="*/ 2162341 w 3980578"/>
              <a:gd name="connsiteY1478" fmla="*/ 1804335 h 6857947"/>
              <a:gd name="connsiteX1479" fmla="*/ 2153275 w 3980578"/>
              <a:gd name="connsiteY1479" fmla="*/ 1806023 h 6857947"/>
              <a:gd name="connsiteX1480" fmla="*/ 2154168 w 3980578"/>
              <a:gd name="connsiteY1480" fmla="*/ 1810818 h 6857947"/>
              <a:gd name="connsiteX1481" fmla="*/ 2163233 w 3980578"/>
              <a:gd name="connsiteY1481" fmla="*/ 1809131 h 6857947"/>
              <a:gd name="connsiteX1482" fmla="*/ 2162341 w 3980578"/>
              <a:gd name="connsiteY1482" fmla="*/ 1804335 h 6857947"/>
              <a:gd name="connsiteX1483" fmla="*/ 3687600 w 3980578"/>
              <a:gd name="connsiteY1483" fmla="*/ 1800926 h 6857947"/>
              <a:gd name="connsiteX1484" fmla="*/ 3684605 w 3980578"/>
              <a:gd name="connsiteY1484" fmla="*/ 1801483 h 6857947"/>
              <a:gd name="connsiteX1485" fmla="*/ 3687290 w 3980578"/>
              <a:gd name="connsiteY1485" fmla="*/ 1815942 h 6857947"/>
              <a:gd name="connsiteX1486" fmla="*/ 3690288 w 3980578"/>
              <a:gd name="connsiteY1486" fmla="*/ 1815386 h 6857947"/>
              <a:gd name="connsiteX1487" fmla="*/ 3687600 w 3980578"/>
              <a:gd name="connsiteY1487" fmla="*/ 1800926 h 6857947"/>
              <a:gd name="connsiteX1488" fmla="*/ 3847983 w 3980578"/>
              <a:gd name="connsiteY1488" fmla="*/ 1786194 h 6857947"/>
              <a:gd name="connsiteX1489" fmla="*/ 3854691 w 3980578"/>
              <a:gd name="connsiteY1489" fmla="*/ 1820866 h 6857947"/>
              <a:gd name="connsiteX1490" fmla="*/ 3867189 w 3980578"/>
              <a:gd name="connsiteY1490" fmla="*/ 1839536 h 6857947"/>
              <a:gd name="connsiteX1491" fmla="*/ 3862769 w 3980578"/>
              <a:gd name="connsiteY1491" fmla="*/ 1885562 h 6857947"/>
              <a:gd name="connsiteX1492" fmla="*/ 3856367 w 3980578"/>
              <a:gd name="connsiteY1492" fmla="*/ 1882361 h 6857947"/>
              <a:gd name="connsiteX1493" fmla="*/ 3846383 w 3980578"/>
              <a:gd name="connsiteY1493" fmla="*/ 1860567 h 6857947"/>
              <a:gd name="connsiteX1494" fmla="*/ 3839676 w 3980578"/>
              <a:gd name="connsiteY1494" fmla="*/ 1814008 h 6857947"/>
              <a:gd name="connsiteX1495" fmla="*/ 3843029 w 3980578"/>
              <a:gd name="connsiteY1495" fmla="*/ 1786957 h 6857947"/>
              <a:gd name="connsiteX1496" fmla="*/ 3847983 w 3980578"/>
              <a:gd name="connsiteY1496" fmla="*/ 1786194 h 6857947"/>
              <a:gd name="connsiteX1497" fmla="*/ 3694756 w 3980578"/>
              <a:gd name="connsiteY1497" fmla="*/ 1773249 h 6857947"/>
              <a:gd name="connsiteX1498" fmla="*/ 3676626 w 3980578"/>
              <a:gd name="connsiteY1498" fmla="*/ 1776609 h 6857947"/>
              <a:gd name="connsiteX1499" fmla="*/ 3677975 w 3980578"/>
              <a:gd name="connsiteY1499" fmla="*/ 1783878 h 6857947"/>
              <a:gd name="connsiteX1500" fmla="*/ 3696105 w 3980578"/>
              <a:gd name="connsiteY1500" fmla="*/ 1780516 h 6857947"/>
              <a:gd name="connsiteX1501" fmla="*/ 3694756 w 3980578"/>
              <a:gd name="connsiteY1501" fmla="*/ 1773249 h 6857947"/>
              <a:gd name="connsiteX1502" fmla="*/ 2715989 w 3980578"/>
              <a:gd name="connsiteY1502" fmla="*/ 1771521 h 6857947"/>
              <a:gd name="connsiteX1503" fmla="*/ 2712992 w 3980578"/>
              <a:gd name="connsiteY1503" fmla="*/ 1772077 h 6857947"/>
              <a:gd name="connsiteX1504" fmla="*/ 2715691 w 3980578"/>
              <a:gd name="connsiteY1504" fmla="*/ 1786612 h 6857947"/>
              <a:gd name="connsiteX1505" fmla="*/ 2718688 w 3980578"/>
              <a:gd name="connsiteY1505" fmla="*/ 1786055 h 6857947"/>
              <a:gd name="connsiteX1506" fmla="*/ 2715989 w 3980578"/>
              <a:gd name="connsiteY1506" fmla="*/ 1771521 h 6857947"/>
              <a:gd name="connsiteX1507" fmla="*/ 3717877 w 3980578"/>
              <a:gd name="connsiteY1507" fmla="*/ 1766734 h 6857947"/>
              <a:gd name="connsiteX1508" fmla="*/ 3716125 w 3980578"/>
              <a:gd name="connsiteY1508" fmla="*/ 1782044 h 6857947"/>
              <a:gd name="connsiteX1509" fmla="*/ 3716123 w 3980578"/>
              <a:gd name="connsiteY1509" fmla="*/ 1782048 h 6857947"/>
              <a:gd name="connsiteX1510" fmla="*/ 3713839 w 3980578"/>
              <a:gd name="connsiteY1510" fmla="*/ 1779536 h 6857947"/>
              <a:gd name="connsiteX1511" fmla="*/ 3713765 w 3980578"/>
              <a:gd name="connsiteY1511" fmla="*/ 1779690 h 6857947"/>
              <a:gd name="connsiteX1512" fmla="*/ 3713763 w 3980578"/>
              <a:gd name="connsiteY1512" fmla="*/ 1779688 h 6857947"/>
              <a:gd name="connsiteX1513" fmla="*/ 3713761 w 3980578"/>
              <a:gd name="connsiteY1513" fmla="*/ 1779696 h 6857947"/>
              <a:gd name="connsiteX1514" fmla="*/ 3708277 w 3980578"/>
              <a:gd name="connsiteY1514" fmla="*/ 1790966 h 6857947"/>
              <a:gd name="connsiteX1515" fmla="*/ 3712011 w 3980578"/>
              <a:gd name="connsiteY1515" fmla="*/ 1795004 h 6857947"/>
              <a:gd name="connsiteX1516" fmla="*/ 3713761 w 3980578"/>
              <a:gd name="connsiteY1516" fmla="*/ 1779696 h 6857947"/>
              <a:gd name="connsiteX1517" fmla="*/ 3713765 w 3980578"/>
              <a:gd name="connsiteY1517" fmla="*/ 1779690 h 6857947"/>
              <a:gd name="connsiteX1518" fmla="*/ 3716049 w 3980578"/>
              <a:gd name="connsiteY1518" fmla="*/ 1782203 h 6857947"/>
              <a:gd name="connsiteX1519" fmla="*/ 3716123 w 3980578"/>
              <a:gd name="connsiteY1519" fmla="*/ 1782048 h 6857947"/>
              <a:gd name="connsiteX1520" fmla="*/ 3716125 w 3980578"/>
              <a:gd name="connsiteY1520" fmla="*/ 1782050 h 6857947"/>
              <a:gd name="connsiteX1521" fmla="*/ 3716125 w 3980578"/>
              <a:gd name="connsiteY1521" fmla="*/ 1782044 h 6857947"/>
              <a:gd name="connsiteX1522" fmla="*/ 3721611 w 3980578"/>
              <a:gd name="connsiteY1522" fmla="*/ 1770773 h 6857947"/>
              <a:gd name="connsiteX1523" fmla="*/ 3717877 w 3980578"/>
              <a:gd name="connsiteY1523" fmla="*/ 1766734 h 6857947"/>
              <a:gd name="connsiteX1524" fmla="*/ 2443276 w 3980578"/>
              <a:gd name="connsiteY1524" fmla="*/ 1745774 h 6857947"/>
              <a:gd name="connsiteX1525" fmla="*/ 2411120 w 3980578"/>
              <a:gd name="connsiteY1525" fmla="*/ 1825480 h 6857947"/>
              <a:gd name="connsiteX1526" fmla="*/ 2453259 w 3980578"/>
              <a:gd name="connsiteY1526" fmla="*/ 1817632 h 6857947"/>
              <a:gd name="connsiteX1527" fmla="*/ 2446324 w 3980578"/>
              <a:gd name="connsiteY1527" fmla="*/ 1791495 h 6857947"/>
              <a:gd name="connsiteX1528" fmla="*/ 2443276 w 3980578"/>
              <a:gd name="connsiteY1528" fmla="*/ 1745774 h 6857947"/>
              <a:gd name="connsiteX1529" fmla="*/ 2362428 w 3980578"/>
              <a:gd name="connsiteY1529" fmla="*/ 1739374 h 6857947"/>
              <a:gd name="connsiteX1530" fmla="*/ 2356181 w 3980578"/>
              <a:gd name="connsiteY1530" fmla="*/ 1772140 h 6857947"/>
              <a:gd name="connsiteX1531" fmla="*/ 2362428 w 3980578"/>
              <a:gd name="connsiteY1531" fmla="*/ 1739374 h 6857947"/>
              <a:gd name="connsiteX1532" fmla="*/ 3809417 w 3980578"/>
              <a:gd name="connsiteY1532" fmla="*/ 1733306 h 6857947"/>
              <a:gd name="connsiteX1533" fmla="*/ 3787320 w 3980578"/>
              <a:gd name="connsiteY1533" fmla="*/ 1759139 h 6857947"/>
              <a:gd name="connsiteX1534" fmla="*/ 3799358 w 3980578"/>
              <a:gd name="connsiteY1534" fmla="*/ 1780170 h 6857947"/>
              <a:gd name="connsiteX1535" fmla="*/ 3817495 w 3980578"/>
              <a:gd name="connsiteY1535" fmla="*/ 1776817 h 6857947"/>
              <a:gd name="connsiteX1536" fmla="*/ 3809417 w 3980578"/>
              <a:gd name="connsiteY1536" fmla="*/ 1733306 h 6857947"/>
              <a:gd name="connsiteX1537" fmla="*/ 2947487 w 3980578"/>
              <a:gd name="connsiteY1537" fmla="*/ 1732331 h 6857947"/>
              <a:gd name="connsiteX1538" fmla="*/ 2957317 w 3980578"/>
              <a:gd name="connsiteY1538" fmla="*/ 1795045 h 6857947"/>
              <a:gd name="connsiteX1539" fmla="*/ 2947030 w 3980578"/>
              <a:gd name="connsiteY1539" fmla="*/ 1833450 h 6857947"/>
              <a:gd name="connsiteX1540" fmla="*/ 2964403 w 3980578"/>
              <a:gd name="connsiteY1540" fmla="*/ 1828802 h 6857947"/>
              <a:gd name="connsiteX1541" fmla="*/ 2987720 w 3980578"/>
              <a:gd name="connsiteY1541" fmla="*/ 1799921 h 6857947"/>
              <a:gd name="connsiteX1542" fmla="*/ 2975606 w 3980578"/>
              <a:gd name="connsiteY1542" fmla="*/ 1784758 h 6857947"/>
              <a:gd name="connsiteX1543" fmla="*/ 2971641 w 3980578"/>
              <a:gd name="connsiteY1543" fmla="*/ 1797636 h 6857947"/>
              <a:gd name="connsiteX1544" fmla="*/ 2967909 w 3980578"/>
              <a:gd name="connsiteY1544" fmla="*/ 1793597 h 6857947"/>
              <a:gd name="connsiteX1545" fmla="*/ 2973471 w 3980578"/>
              <a:gd name="connsiteY1545" fmla="*/ 1782091 h 6857947"/>
              <a:gd name="connsiteX1546" fmla="*/ 2974312 w 3980578"/>
              <a:gd name="connsiteY1546" fmla="*/ 1783005 h 6857947"/>
              <a:gd name="connsiteX1547" fmla="*/ 2947487 w 3980578"/>
              <a:gd name="connsiteY1547" fmla="*/ 1732331 h 6857947"/>
              <a:gd name="connsiteX1548" fmla="*/ 2508722 w 3980578"/>
              <a:gd name="connsiteY1548" fmla="*/ 1727709 h 6857947"/>
              <a:gd name="connsiteX1549" fmla="*/ 2466201 w 3980578"/>
              <a:gd name="connsiteY1549" fmla="*/ 1791260 h 6857947"/>
              <a:gd name="connsiteX1550" fmla="*/ 2471993 w 3980578"/>
              <a:gd name="connsiteY1550" fmla="*/ 1848029 h 6857947"/>
              <a:gd name="connsiteX1551" fmla="*/ 2504378 w 3980578"/>
              <a:gd name="connsiteY1551" fmla="*/ 1765276 h 6857947"/>
              <a:gd name="connsiteX1552" fmla="*/ 2508722 w 3980578"/>
              <a:gd name="connsiteY1552" fmla="*/ 1727709 h 6857947"/>
              <a:gd name="connsiteX1553" fmla="*/ 3249510 w 3980578"/>
              <a:gd name="connsiteY1553" fmla="*/ 1718745 h 6857947"/>
              <a:gd name="connsiteX1554" fmla="*/ 3247757 w 3980578"/>
              <a:gd name="connsiteY1554" fmla="*/ 1734061 h 6857947"/>
              <a:gd name="connsiteX1555" fmla="*/ 3245472 w 3980578"/>
              <a:gd name="connsiteY1555" fmla="*/ 1731547 h 6857947"/>
              <a:gd name="connsiteX1556" fmla="*/ 3239909 w 3980578"/>
              <a:gd name="connsiteY1556" fmla="*/ 1743053 h 6857947"/>
              <a:gd name="connsiteX1557" fmla="*/ 3243643 w 3980578"/>
              <a:gd name="connsiteY1557" fmla="*/ 1747091 h 6857947"/>
              <a:gd name="connsiteX1558" fmla="*/ 3245395 w 3980578"/>
              <a:gd name="connsiteY1558" fmla="*/ 1731775 h 6857947"/>
              <a:gd name="connsiteX1559" fmla="*/ 3247680 w 3980578"/>
              <a:gd name="connsiteY1559" fmla="*/ 1734290 h 6857947"/>
              <a:gd name="connsiteX1560" fmla="*/ 3253244 w 3980578"/>
              <a:gd name="connsiteY1560" fmla="*/ 1722784 h 6857947"/>
              <a:gd name="connsiteX1561" fmla="*/ 3249510 w 3980578"/>
              <a:gd name="connsiteY1561" fmla="*/ 1718745 h 6857947"/>
              <a:gd name="connsiteX1562" fmla="*/ 2464070 w 3980578"/>
              <a:gd name="connsiteY1562" fmla="*/ 1712013 h 6857947"/>
              <a:gd name="connsiteX1563" fmla="*/ 2447382 w 3980578"/>
              <a:gd name="connsiteY1563" fmla="*/ 1720852 h 6857947"/>
              <a:gd name="connsiteX1564" fmla="*/ 2449897 w 3980578"/>
              <a:gd name="connsiteY1564" fmla="*/ 1729996 h 6857947"/>
              <a:gd name="connsiteX1565" fmla="*/ 2464375 w 3980578"/>
              <a:gd name="connsiteY1565" fmla="*/ 1713461 h 6857947"/>
              <a:gd name="connsiteX1566" fmla="*/ 2464070 w 3980578"/>
              <a:gd name="connsiteY1566" fmla="*/ 1712013 h 6857947"/>
              <a:gd name="connsiteX1567" fmla="*/ 3773283 w 3980578"/>
              <a:gd name="connsiteY1567" fmla="*/ 1711423 h 6857947"/>
              <a:gd name="connsiteX1568" fmla="*/ 3772046 w 3980578"/>
              <a:gd name="connsiteY1568" fmla="*/ 1716052 h 6857947"/>
              <a:gd name="connsiteX1569" fmla="*/ 3770465 w 3980578"/>
              <a:gd name="connsiteY1569" fmla="*/ 1725825 h 6857947"/>
              <a:gd name="connsiteX1570" fmla="*/ 3769169 w 3980578"/>
              <a:gd name="connsiteY1570" fmla="*/ 1724453 h 6857947"/>
              <a:gd name="connsiteX1571" fmla="*/ 3768125 w 3980578"/>
              <a:gd name="connsiteY1571" fmla="*/ 1730878 h 6857947"/>
              <a:gd name="connsiteX1572" fmla="*/ 3766197 w 3980578"/>
              <a:gd name="connsiteY1572" fmla="*/ 1726358 h 6857947"/>
              <a:gd name="connsiteX1573" fmla="*/ 3766531 w 3980578"/>
              <a:gd name="connsiteY1573" fmla="*/ 1735597 h 6857947"/>
              <a:gd name="connsiteX1574" fmla="*/ 3768144 w 3980578"/>
              <a:gd name="connsiteY1574" fmla="*/ 1731102 h 6857947"/>
              <a:gd name="connsiteX1575" fmla="*/ 3769393 w 3980578"/>
              <a:gd name="connsiteY1575" fmla="*/ 1734042 h 6857947"/>
              <a:gd name="connsiteX1576" fmla="*/ 3766427 w 3980578"/>
              <a:gd name="connsiteY1576" fmla="*/ 1762554 h 6857947"/>
              <a:gd name="connsiteX1577" fmla="*/ 3773817 w 3980578"/>
              <a:gd name="connsiteY1577" fmla="*/ 1745866 h 6857947"/>
              <a:gd name="connsiteX1578" fmla="*/ 3769405 w 3980578"/>
              <a:gd name="connsiteY1578" fmla="*/ 1733996 h 6857947"/>
              <a:gd name="connsiteX1579" fmla="*/ 3770465 w 3980578"/>
              <a:gd name="connsiteY1579" fmla="*/ 1725826 h 6857947"/>
              <a:gd name="connsiteX1580" fmla="*/ 3771455 w 3980578"/>
              <a:gd name="connsiteY1580" fmla="*/ 1726968 h 6857947"/>
              <a:gd name="connsiteX1581" fmla="*/ 3777017 w 3980578"/>
              <a:gd name="connsiteY1581" fmla="*/ 1715462 h 6857947"/>
              <a:gd name="connsiteX1582" fmla="*/ 3773283 w 3980578"/>
              <a:gd name="connsiteY1582" fmla="*/ 1711423 h 6857947"/>
              <a:gd name="connsiteX1583" fmla="*/ 2968909 w 3980578"/>
              <a:gd name="connsiteY1583" fmla="*/ 1709551 h 6857947"/>
              <a:gd name="connsiteX1584" fmla="*/ 2961745 w 3980578"/>
              <a:gd name="connsiteY1584" fmla="*/ 1712142 h 6857947"/>
              <a:gd name="connsiteX1585" fmla="*/ 2961289 w 3980578"/>
              <a:gd name="connsiteY1585" fmla="*/ 1711152 h 6857947"/>
              <a:gd name="connsiteX1586" fmla="*/ 2960679 w 3980578"/>
              <a:gd name="connsiteY1586" fmla="*/ 1712675 h 6857947"/>
              <a:gd name="connsiteX1587" fmla="*/ 2961745 w 3980578"/>
              <a:gd name="connsiteY1587" fmla="*/ 1712143 h 6857947"/>
              <a:gd name="connsiteX1588" fmla="*/ 2966394 w 3980578"/>
              <a:gd name="connsiteY1588" fmla="*/ 1722429 h 6857947"/>
              <a:gd name="connsiteX1589" fmla="*/ 2968909 w 3980578"/>
              <a:gd name="connsiteY1589" fmla="*/ 1709551 h 6857947"/>
              <a:gd name="connsiteX1590" fmla="*/ 2969060 w 3980578"/>
              <a:gd name="connsiteY1590" fmla="*/ 1708179 h 6857947"/>
              <a:gd name="connsiteX1591" fmla="*/ 2968908 w 3980578"/>
              <a:gd name="connsiteY1591" fmla="*/ 1709627 h 6857947"/>
              <a:gd name="connsiteX1592" fmla="*/ 2970126 w 3980578"/>
              <a:gd name="connsiteY1592" fmla="*/ 1709322 h 6857947"/>
              <a:gd name="connsiteX1593" fmla="*/ 2969060 w 3980578"/>
              <a:gd name="connsiteY1593" fmla="*/ 1708179 h 6857947"/>
              <a:gd name="connsiteX1594" fmla="*/ 3229152 w 3980578"/>
              <a:gd name="connsiteY1594" fmla="*/ 1706193 h 6857947"/>
              <a:gd name="connsiteX1595" fmla="*/ 3226155 w 3980578"/>
              <a:gd name="connsiteY1595" fmla="*/ 1706750 h 6857947"/>
              <a:gd name="connsiteX1596" fmla="*/ 3228842 w 3980578"/>
              <a:gd name="connsiteY1596" fmla="*/ 1721209 h 6857947"/>
              <a:gd name="connsiteX1597" fmla="*/ 3231839 w 3980578"/>
              <a:gd name="connsiteY1597" fmla="*/ 1720653 h 6857947"/>
              <a:gd name="connsiteX1598" fmla="*/ 3229152 w 3980578"/>
              <a:gd name="connsiteY1598" fmla="*/ 1706193 h 6857947"/>
              <a:gd name="connsiteX1599" fmla="*/ 3711432 w 3980578"/>
              <a:gd name="connsiteY1599" fmla="*/ 1703889 h 6857947"/>
              <a:gd name="connsiteX1600" fmla="*/ 3677225 w 3980578"/>
              <a:gd name="connsiteY1600" fmla="*/ 1735132 h 6857947"/>
              <a:gd name="connsiteX1601" fmla="*/ 3703966 w 3980578"/>
              <a:gd name="connsiteY1601" fmla="*/ 1760050 h 6857947"/>
              <a:gd name="connsiteX1602" fmla="*/ 3711432 w 3980578"/>
              <a:gd name="connsiteY1602" fmla="*/ 1703889 h 6857947"/>
              <a:gd name="connsiteX1603" fmla="*/ 2517669 w 3980578"/>
              <a:gd name="connsiteY1603" fmla="*/ 1702277 h 6857947"/>
              <a:gd name="connsiteX1604" fmla="*/ 2506620 w 3980578"/>
              <a:gd name="connsiteY1604" fmla="*/ 1708144 h 6857947"/>
              <a:gd name="connsiteX1605" fmla="*/ 2518736 w 3980578"/>
              <a:gd name="connsiteY1605" fmla="*/ 1735500 h 6857947"/>
              <a:gd name="connsiteX1606" fmla="*/ 2522697 w 3980578"/>
              <a:gd name="connsiteY1606" fmla="*/ 1729023 h 6857947"/>
              <a:gd name="connsiteX1607" fmla="*/ 2517669 w 3980578"/>
              <a:gd name="connsiteY1607" fmla="*/ 1702277 h 6857947"/>
              <a:gd name="connsiteX1608" fmla="*/ 2517667 w 3980578"/>
              <a:gd name="connsiteY1608" fmla="*/ 1702047 h 6857947"/>
              <a:gd name="connsiteX1609" fmla="*/ 2517744 w 3980578"/>
              <a:gd name="connsiteY1609" fmla="*/ 1702276 h 6857947"/>
              <a:gd name="connsiteX1610" fmla="*/ 2517897 w 3980578"/>
              <a:gd name="connsiteY1610" fmla="*/ 1702199 h 6857947"/>
              <a:gd name="connsiteX1611" fmla="*/ 2517667 w 3980578"/>
              <a:gd name="connsiteY1611" fmla="*/ 1702047 h 6857947"/>
              <a:gd name="connsiteX1612" fmla="*/ 2953363 w 3980578"/>
              <a:gd name="connsiteY1612" fmla="*/ 1698807 h 6857947"/>
              <a:gd name="connsiteX1613" fmla="*/ 2951382 w 3980578"/>
              <a:gd name="connsiteY1613" fmla="*/ 1703912 h 6857947"/>
              <a:gd name="connsiteX1614" fmla="*/ 2961212 w 3980578"/>
              <a:gd name="connsiteY1614" fmla="*/ 1710924 h 6857947"/>
              <a:gd name="connsiteX1615" fmla="*/ 2961288 w 3980578"/>
              <a:gd name="connsiteY1615" fmla="*/ 1711075 h 6857947"/>
              <a:gd name="connsiteX1616" fmla="*/ 2961897 w 3980578"/>
              <a:gd name="connsiteY1616" fmla="*/ 1709476 h 6857947"/>
              <a:gd name="connsiteX1617" fmla="*/ 2953363 w 3980578"/>
              <a:gd name="connsiteY1617" fmla="*/ 1698807 h 6857947"/>
              <a:gd name="connsiteX1618" fmla="*/ 2470776 w 3980578"/>
              <a:gd name="connsiteY1618" fmla="*/ 1697077 h 6857947"/>
              <a:gd name="connsiteX1619" fmla="*/ 2464451 w 3980578"/>
              <a:gd name="connsiteY1619" fmla="*/ 1713309 h 6857947"/>
              <a:gd name="connsiteX1620" fmla="*/ 2464375 w 3980578"/>
              <a:gd name="connsiteY1620" fmla="*/ 1713536 h 6857947"/>
              <a:gd name="connsiteX1621" fmla="*/ 2466737 w 3980578"/>
              <a:gd name="connsiteY1621" fmla="*/ 1724510 h 6857947"/>
              <a:gd name="connsiteX1622" fmla="*/ 2470776 w 3980578"/>
              <a:gd name="connsiteY1622" fmla="*/ 1697077 h 6857947"/>
              <a:gd name="connsiteX1623" fmla="*/ 2973176 w 3980578"/>
              <a:gd name="connsiteY1623" fmla="*/ 1695149 h 6857947"/>
              <a:gd name="connsiteX1624" fmla="*/ 2970279 w 3980578"/>
              <a:gd name="connsiteY1624" fmla="*/ 1709246 h 6857947"/>
              <a:gd name="connsiteX1625" fmla="*/ 2970127 w 3980578"/>
              <a:gd name="connsiteY1625" fmla="*/ 1709246 h 6857947"/>
              <a:gd name="connsiteX1626" fmla="*/ 2971345 w 3980578"/>
              <a:gd name="connsiteY1626" fmla="*/ 1710618 h 6857947"/>
              <a:gd name="connsiteX1627" fmla="*/ 2976910 w 3980578"/>
              <a:gd name="connsiteY1627" fmla="*/ 1699188 h 6857947"/>
              <a:gd name="connsiteX1628" fmla="*/ 2973176 w 3980578"/>
              <a:gd name="connsiteY1628" fmla="*/ 1695149 h 6857947"/>
              <a:gd name="connsiteX1629" fmla="*/ 2521781 w 3980578"/>
              <a:gd name="connsiteY1629" fmla="*/ 1689016 h 6857947"/>
              <a:gd name="connsiteX1630" fmla="*/ 2518962 w 3980578"/>
              <a:gd name="connsiteY1630" fmla="*/ 1701665 h 6857947"/>
              <a:gd name="connsiteX1631" fmla="*/ 2517819 w 3980578"/>
              <a:gd name="connsiteY1631" fmla="*/ 1702275 h 6857947"/>
              <a:gd name="connsiteX1632" fmla="*/ 2519953 w 3980578"/>
              <a:gd name="connsiteY1632" fmla="*/ 1704561 h 6857947"/>
              <a:gd name="connsiteX1633" fmla="*/ 2525439 w 3980578"/>
              <a:gd name="connsiteY1633" fmla="*/ 1693055 h 6857947"/>
              <a:gd name="connsiteX1634" fmla="*/ 2521781 w 3980578"/>
              <a:gd name="connsiteY1634" fmla="*/ 1689016 h 6857947"/>
              <a:gd name="connsiteX1635" fmla="*/ 2468489 w 3980578"/>
              <a:gd name="connsiteY1635" fmla="*/ 1684733 h 6857947"/>
              <a:gd name="connsiteX1636" fmla="*/ 2470775 w 3980578"/>
              <a:gd name="connsiteY1636" fmla="*/ 1697077 h 6857947"/>
              <a:gd name="connsiteX1637" fmla="*/ 2477404 w 3980578"/>
              <a:gd name="connsiteY1637" fmla="*/ 1690905 h 6857947"/>
              <a:gd name="connsiteX1638" fmla="*/ 2468489 w 3980578"/>
              <a:gd name="connsiteY1638" fmla="*/ 1684733 h 6857947"/>
              <a:gd name="connsiteX1639" fmla="*/ 2468103 w 3980578"/>
              <a:gd name="connsiteY1639" fmla="*/ 1682825 h 6857947"/>
              <a:gd name="connsiteX1640" fmla="*/ 2467570 w 3980578"/>
              <a:gd name="connsiteY1640" fmla="*/ 1684273 h 6857947"/>
              <a:gd name="connsiteX1641" fmla="*/ 2468484 w 3980578"/>
              <a:gd name="connsiteY1641" fmla="*/ 1684730 h 6857947"/>
              <a:gd name="connsiteX1642" fmla="*/ 2468103 w 3980578"/>
              <a:gd name="connsiteY1642" fmla="*/ 1682825 h 6857947"/>
              <a:gd name="connsiteX1643" fmla="*/ 3630646 w 3980578"/>
              <a:gd name="connsiteY1643" fmla="*/ 1680405 h 6857947"/>
              <a:gd name="connsiteX1644" fmla="*/ 3612519 w 3980578"/>
              <a:gd name="connsiteY1644" fmla="*/ 1683772 h 6857947"/>
              <a:gd name="connsiteX1645" fmla="*/ 3613853 w 3980578"/>
              <a:gd name="connsiteY1645" fmla="*/ 1690964 h 6857947"/>
              <a:gd name="connsiteX1646" fmla="*/ 3631983 w 3980578"/>
              <a:gd name="connsiteY1646" fmla="*/ 1687596 h 6857947"/>
              <a:gd name="connsiteX1647" fmla="*/ 3630646 w 3980578"/>
              <a:gd name="connsiteY1647" fmla="*/ 1680405 h 6857947"/>
              <a:gd name="connsiteX1648" fmla="*/ 2737627 w 3980578"/>
              <a:gd name="connsiteY1648" fmla="*/ 1677005 h 6857947"/>
              <a:gd name="connsiteX1649" fmla="*/ 2712479 w 3980578"/>
              <a:gd name="connsiteY1649" fmla="*/ 1684320 h 6857947"/>
              <a:gd name="connsiteX1650" fmla="*/ 2716062 w 3980578"/>
              <a:gd name="connsiteY1650" fmla="*/ 1703599 h 6857947"/>
              <a:gd name="connsiteX1651" fmla="*/ 2745625 w 3980578"/>
              <a:gd name="connsiteY1651" fmla="*/ 1720211 h 6857947"/>
              <a:gd name="connsiteX1652" fmla="*/ 2737627 w 3980578"/>
              <a:gd name="connsiteY1652" fmla="*/ 1677005 h 6857947"/>
              <a:gd name="connsiteX1653" fmla="*/ 2460331 w 3980578"/>
              <a:gd name="connsiteY1653" fmla="*/ 1670405 h 6857947"/>
              <a:gd name="connsiteX1654" fmla="*/ 2458274 w 3980578"/>
              <a:gd name="connsiteY1654" fmla="*/ 1675510 h 6857947"/>
              <a:gd name="connsiteX1655" fmla="*/ 2468104 w 3980578"/>
              <a:gd name="connsiteY1655" fmla="*/ 1682597 h 6857947"/>
              <a:gd name="connsiteX1656" fmla="*/ 2468180 w 3980578"/>
              <a:gd name="connsiteY1656" fmla="*/ 1682826 h 6857947"/>
              <a:gd name="connsiteX1657" fmla="*/ 2468866 w 3980578"/>
              <a:gd name="connsiteY1657" fmla="*/ 1681149 h 6857947"/>
              <a:gd name="connsiteX1658" fmla="*/ 2460331 w 3980578"/>
              <a:gd name="connsiteY1658" fmla="*/ 1670405 h 6857947"/>
              <a:gd name="connsiteX1659" fmla="*/ 3145685 w 3980578"/>
              <a:gd name="connsiteY1659" fmla="*/ 1664055 h 6857947"/>
              <a:gd name="connsiteX1660" fmla="*/ 3142256 w 3980578"/>
              <a:gd name="connsiteY1660" fmla="*/ 1671218 h 6857947"/>
              <a:gd name="connsiteX1661" fmla="*/ 3145914 w 3980578"/>
              <a:gd name="connsiteY1661" fmla="*/ 1675256 h 6857947"/>
              <a:gd name="connsiteX1662" fmla="*/ 3145685 w 3980578"/>
              <a:gd name="connsiteY1662" fmla="*/ 1664055 h 6857947"/>
              <a:gd name="connsiteX1663" fmla="*/ 3083649 w 3980578"/>
              <a:gd name="connsiteY1663" fmla="*/ 1663318 h 6857947"/>
              <a:gd name="connsiteX1664" fmla="*/ 3074585 w 3980578"/>
              <a:gd name="connsiteY1664" fmla="*/ 1665003 h 6857947"/>
              <a:gd name="connsiteX1665" fmla="*/ 3075489 w 3980578"/>
              <a:gd name="connsiteY1665" fmla="*/ 1669873 h 6857947"/>
              <a:gd name="connsiteX1666" fmla="*/ 3084555 w 3980578"/>
              <a:gd name="connsiteY1666" fmla="*/ 1668187 h 6857947"/>
              <a:gd name="connsiteX1667" fmla="*/ 3083649 w 3980578"/>
              <a:gd name="connsiteY1667" fmla="*/ 1663318 h 6857947"/>
              <a:gd name="connsiteX1668" fmla="*/ 3616492 w 3980578"/>
              <a:gd name="connsiteY1668" fmla="*/ 1654264 h 6857947"/>
              <a:gd name="connsiteX1669" fmla="*/ 3607430 w 3980578"/>
              <a:gd name="connsiteY1669" fmla="*/ 1655952 h 6857947"/>
              <a:gd name="connsiteX1670" fmla="*/ 3608323 w 3980578"/>
              <a:gd name="connsiteY1670" fmla="*/ 1660746 h 6857947"/>
              <a:gd name="connsiteX1671" fmla="*/ 3617385 w 3980578"/>
              <a:gd name="connsiteY1671" fmla="*/ 1659058 h 6857947"/>
              <a:gd name="connsiteX1672" fmla="*/ 3616492 w 3980578"/>
              <a:gd name="connsiteY1672" fmla="*/ 1654264 h 6857947"/>
              <a:gd name="connsiteX1673" fmla="*/ 2545905 w 3980578"/>
              <a:gd name="connsiteY1673" fmla="*/ 1651856 h 6857947"/>
              <a:gd name="connsiteX1674" fmla="*/ 2540496 w 3980578"/>
              <a:gd name="connsiteY1674" fmla="*/ 1663057 h 6857947"/>
              <a:gd name="connsiteX1675" fmla="*/ 2544153 w 3980578"/>
              <a:gd name="connsiteY1675" fmla="*/ 1667096 h 6857947"/>
              <a:gd name="connsiteX1676" fmla="*/ 2545905 w 3980578"/>
              <a:gd name="connsiteY1676" fmla="*/ 1651856 h 6857947"/>
              <a:gd name="connsiteX1677" fmla="*/ 2545829 w 3980578"/>
              <a:gd name="connsiteY1677" fmla="*/ 1651779 h 6857947"/>
              <a:gd name="connsiteX1678" fmla="*/ 2545829 w 3980578"/>
              <a:gd name="connsiteY1678" fmla="*/ 1651855 h 6857947"/>
              <a:gd name="connsiteX1679" fmla="*/ 2545905 w 3980578"/>
              <a:gd name="connsiteY1679" fmla="*/ 1651855 h 6857947"/>
              <a:gd name="connsiteX1680" fmla="*/ 2545829 w 3980578"/>
              <a:gd name="connsiteY1680" fmla="*/ 1651779 h 6857947"/>
              <a:gd name="connsiteX1681" fmla="*/ 3062319 w 3980578"/>
              <a:gd name="connsiteY1681" fmla="*/ 1651555 h 6857947"/>
              <a:gd name="connsiteX1682" fmla="*/ 3043419 w 3980578"/>
              <a:gd name="connsiteY1682" fmla="*/ 1699333 h 6857947"/>
              <a:gd name="connsiteX1683" fmla="*/ 3062319 w 3980578"/>
              <a:gd name="connsiteY1683" fmla="*/ 1651555 h 6857947"/>
              <a:gd name="connsiteX1684" fmla="*/ 2743641 w 3980578"/>
              <a:gd name="connsiteY1684" fmla="*/ 1651459 h 6857947"/>
              <a:gd name="connsiteX1685" fmla="*/ 2734578 w 3980578"/>
              <a:gd name="connsiteY1685" fmla="*/ 1653142 h 6857947"/>
              <a:gd name="connsiteX1686" fmla="*/ 2735468 w 3980578"/>
              <a:gd name="connsiteY1686" fmla="*/ 1657937 h 6857947"/>
              <a:gd name="connsiteX1687" fmla="*/ 2744531 w 3980578"/>
              <a:gd name="connsiteY1687" fmla="*/ 1656253 h 6857947"/>
              <a:gd name="connsiteX1688" fmla="*/ 2743641 w 3980578"/>
              <a:gd name="connsiteY1688" fmla="*/ 1651459 h 6857947"/>
              <a:gd name="connsiteX1689" fmla="*/ 3230460 w 3980578"/>
              <a:gd name="connsiteY1689" fmla="*/ 1646126 h 6857947"/>
              <a:gd name="connsiteX1690" fmla="*/ 3229850 w 3980578"/>
              <a:gd name="connsiteY1690" fmla="*/ 1647650 h 6857947"/>
              <a:gd name="connsiteX1691" fmla="*/ 3231069 w 3980578"/>
              <a:gd name="connsiteY1691" fmla="*/ 1647269 h 6857947"/>
              <a:gd name="connsiteX1692" fmla="*/ 3230460 w 3980578"/>
              <a:gd name="connsiteY1692" fmla="*/ 1646126 h 6857947"/>
              <a:gd name="connsiteX1693" fmla="*/ 3135935 w 3980578"/>
              <a:gd name="connsiteY1693" fmla="*/ 1640661 h 6857947"/>
              <a:gd name="connsiteX1694" fmla="*/ 3145686 w 3980578"/>
              <a:gd name="connsiteY1694" fmla="*/ 1664054 h 6857947"/>
              <a:gd name="connsiteX1695" fmla="*/ 3147744 w 3980578"/>
              <a:gd name="connsiteY1695" fmla="*/ 1659787 h 6857947"/>
              <a:gd name="connsiteX1696" fmla="*/ 3150031 w 3980578"/>
              <a:gd name="connsiteY1696" fmla="*/ 1662302 h 6857947"/>
              <a:gd name="connsiteX1697" fmla="*/ 3146525 w 3980578"/>
              <a:gd name="connsiteY1697" fmla="*/ 1652548 h 6857947"/>
              <a:gd name="connsiteX1698" fmla="*/ 3135935 w 3980578"/>
              <a:gd name="connsiteY1698" fmla="*/ 1640661 h 6857947"/>
              <a:gd name="connsiteX1699" fmla="*/ 2550022 w 3980578"/>
              <a:gd name="connsiteY1699" fmla="*/ 1638903 h 6857947"/>
              <a:gd name="connsiteX1700" fmla="*/ 2548269 w 3980578"/>
              <a:gd name="connsiteY1700" fmla="*/ 1654143 h 6857947"/>
              <a:gd name="connsiteX1701" fmla="*/ 2545983 w 3980578"/>
              <a:gd name="connsiteY1701" fmla="*/ 1651628 h 6857947"/>
              <a:gd name="connsiteX1702" fmla="*/ 2545908 w 3980578"/>
              <a:gd name="connsiteY1702" fmla="*/ 1651857 h 6857947"/>
              <a:gd name="connsiteX1703" fmla="*/ 2548193 w 3980578"/>
              <a:gd name="connsiteY1703" fmla="*/ 1654373 h 6857947"/>
              <a:gd name="connsiteX1704" fmla="*/ 2553757 w 3980578"/>
              <a:gd name="connsiteY1704" fmla="*/ 1642942 h 6857947"/>
              <a:gd name="connsiteX1705" fmla="*/ 2550022 w 3980578"/>
              <a:gd name="connsiteY1705" fmla="*/ 1638903 h 6857947"/>
              <a:gd name="connsiteX1706" fmla="*/ 3272596 w 3980578"/>
              <a:gd name="connsiteY1706" fmla="*/ 1638151 h 6857947"/>
              <a:gd name="connsiteX1707" fmla="*/ 3269599 w 3980578"/>
              <a:gd name="connsiteY1707" fmla="*/ 1638707 h 6857947"/>
              <a:gd name="connsiteX1708" fmla="*/ 3272282 w 3980578"/>
              <a:gd name="connsiteY1708" fmla="*/ 1653167 h 6857947"/>
              <a:gd name="connsiteX1709" fmla="*/ 3275278 w 3980578"/>
              <a:gd name="connsiteY1709" fmla="*/ 1652611 h 6857947"/>
              <a:gd name="connsiteX1710" fmla="*/ 3272596 w 3980578"/>
              <a:gd name="connsiteY1710" fmla="*/ 1638151 h 6857947"/>
              <a:gd name="connsiteX1711" fmla="*/ 2477101 w 3980578"/>
              <a:gd name="connsiteY1711" fmla="*/ 1634441 h 6857947"/>
              <a:gd name="connsiteX1712" fmla="*/ 2471538 w 3980578"/>
              <a:gd name="connsiteY1712" fmla="*/ 1645872 h 6857947"/>
              <a:gd name="connsiteX1713" fmla="*/ 2475272 w 3980578"/>
              <a:gd name="connsiteY1713" fmla="*/ 1649911 h 6857947"/>
              <a:gd name="connsiteX1714" fmla="*/ 2477939 w 3980578"/>
              <a:gd name="connsiteY1714" fmla="*/ 1636423 h 6857947"/>
              <a:gd name="connsiteX1715" fmla="*/ 2478643 w 3980578"/>
              <a:gd name="connsiteY1715" fmla="*/ 1636212 h 6857947"/>
              <a:gd name="connsiteX1716" fmla="*/ 2479311 w 3980578"/>
              <a:gd name="connsiteY1716" fmla="*/ 1636879 h 6857947"/>
              <a:gd name="connsiteX1717" fmla="*/ 2479082 w 3980578"/>
              <a:gd name="connsiteY1717" fmla="*/ 1635965 h 6857947"/>
              <a:gd name="connsiteX1718" fmla="*/ 2478614 w 3980578"/>
              <a:gd name="connsiteY1718" fmla="*/ 1636099 h 6857947"/>
              <a:gd name="connsiteX1719" fmla="*/ 2477101 w 3980578"/>
              <a:gd name="connsiteY1719" fmla="*/ 1634441 h 6857947"/>
              <a:gd name="connsiteX1720" fmla="*/ 3078181 w 3980578"/>
              <a:gd name="connsiteY1720" fmla="*/ 1634330 h 6857947"/>
              <a:gd name="connsiteX1721" fmla="*/ 3069116 w 3980578"/>
              <a:gd name="connsiteY1721" fmla="*/ 1636013 h 6857947"/>
              <a:gd name="connsiteX1722" fmla="*/ 3070005 w 3980578"/>
              <a:gd name="connsiteY1722" fmla="*/ 1640809 h 6857947"/>
              <a:gd name="connsiteX1723" fmla="*/ 3079071 w 3980578"/>
              <a:gd name="connsiteY1723" fmla="*/ 1639125 h 6857947"/>
              <a:gd name="connsiteX1724" fmla="*/ 3078181 w 3980578"/>
              <a:gd name="connsiteY1724" fmla="*/ 1634330 h 6857947"/>
              <a:gd name="connsiteX1725" fmla="*/ 3222611 w 3980578"/>
              <a:gd name="connsiteY1725" fmla="*/ 1633781 h 6857947"/>
              <a:gd name="connsiteX1726" fmla="*/ 3220630 w 3980578"/>
              <a:gd name="connsiteY1726" fmla="*/ 1638886 h 6857947"/>
              <a:gd name="connsiteX1727" fmla="*/ 3230461 w 3980578"/>
              <a:gd name="connsiteY1727" fmla="*/ 1645897 h 6857947"/>
              <a:gd name="connsiteX1728" fmla="*/ 3230537 w 3980578"/>
              <a:gd name="connsiteY1728" fmla="*/ 1646049 h 6857947"/>
              <a:gd name="connsiteX1729" fmla="*/ 3231147 w 3980578"/>
              <a:gd name="connsiteY1729" fmla="*/ 1644449 h 6857947"/>
              <a:gd name="connsiteX1730" fmla="*/ 3222611 w 3980578"/>
              <a:gd name="connsiteY1730" fmla="*/ 1633781 h 6857947"/>
              <a:gd name="connsiteX1731" fmla="*/ 2773437 w 3980578"/>
              <a:gd name="connsiteY1731" fmla="*/ 1625914 h 6857947"/>
              <a:gd name="connsiteX1732" fmla="*/ 2770440 w 3980578"/>
              <a:gd name="connsiteY1732" fmla="*/ 1626469 h 6857947"/>
              <a:gd name="connsiteX1733" fmla="*/ 2773124 w 3980578"/>
              <a:gd name="connsiteY1733" fmla="*/ 1640930 h 6857947"/>
              <a:gd name="connsiteX1734" fmla="*/ 2776119 w 3980578"/>
              <a:gd name="connsiteY1734" fmla="*/ 1640373 h 6857947"/>
              <a:gd name="connsiteX1735" fmla="*/ 2773437 w 3980578"/>
              <a:gd name="connsiteY1735" fmla="*/ 1625914 h 6857947"/>
              <a:gd name="connsiteX1736" fmla="*/ 3292198 w 3980578"/>
              <a:gd name="connsiteY1736" fmla="*/ 1624584 h 6857947"/>
              <a:gd name="connsiteX1737" fmla="*/ 3283132 w 3980578"/>
              <a:gd name="connsiteY1737" fmla="*/ 1626269 h 6857947"/>
              <a:gd name="connsiteX1738" fmla="*/ 3284037 w 3980578"/>
              <a:gd name="connsiteY1738" fmla="*/ 1631139 h 6857947"/>
              <a:gd name="connsiteX1739" fmla="*/ 3293103 w 3980578"/>
              <a:gd name="connsiteY1739" fmla="*/ 1629453 h 6857947"/>
              <a:gd name="connsiteX1740" fmla="*/ 3292198 w 3980578"/>
              <a:gd name="connsiteY1740" fmla="*/ 1624584 h 6857947"/>
              <a:gd name="connsiteX1741" fmla="*/ 3145152 w 3980578"/>
              <a:gd name="connsiteY1741" fmla="*/ 1617343 h 6857947"/>
              <a:gd name="connsiteX1742" fmla="*/ 3146601 w 3980578"/>
              <a:gd name="connsiteY1742" fmla="*/ 1652548 h 6857947"/>
              <a:gd name="connsiteX1743" fmla="*/ 3160549 w 3980578"/>
              <a:gd name="connsiteY1743" fmla="*/ 1633040 h 6857947"/>
              <a:gd name="connsiteX1744" fmla="*/ 3145152 w 3980578"/>
              <a:gd name="connsiteY1744" fmla="*/ 1617343 h 6857947"/>
              <a:gd name="connsiteX1745" fmla="*/ 3257817 w 3980578"/>
              <a:gd name="connsiteY1745" fmla="*/ 1612292 h 6857947"/>
              <a:gd name="connsiteX1746" fmla="*/ 3254846 w 3980578"/>
              <a:gd name="connsiteY1746" fmla="*/ 1626466 h 6857947"/>
              <a:gd name="connsiteX1747" fmla="*/ 3254844 w 3980578"/>
              <a:gd name="connsiteY1747" fmla="*/ 1626468 h 6857947"/>
              <a:gd name="connsiteX1748" fmla="*/ 3254845 w 3980578"/>
              <a:gd name="connsiteY1748" fmla="*/ 1626466 h 6857947"/>
              <a:gd name="connsiteX1749" fmla="*/ 3253703 w 3980578"/>
              <a:gd name="connsiteY1749" fmla="*/ 1625247 h 6857947"/>
              <a:gd name="connsiteX1750" fmla="*/ 3248519 w 3980578"/>
              <a:gd name="connsiteY1750" fmla="*/ 1642544 h 6857947"/>
              <a:gd name="connsiteX1751" fmla="*/ 3248519 w 3980578"/>
              <a:gd name="connsiteY1751" fmla="*/ 1642543 h 6857947"/>
              <a:gd name="connsiteX1752" fmla="*/ 3231070 w 3980578"/>
              <a:gd name="connsiteY1752" fmla="*/ 1647191 h 6857947"/>
              <a:gd name="connsiteX1753" fmla="*/ 3259340 w 3980578"/>
              <a:gd name="connsiteY1753" fmla="*/ 1700913 h 6857947"/>
              <a:gd name="connsiteX1754" fmla="*/ 3248519 w 3980578"/>
              <a:gd name="connsiteY1754" fmla="*/ 1642544 h 6857947"/>
              <a:gd name="connsiteX1755" fmla="*/ 3254802 w 3980578"/>
              <a:gd name="connsiteY1755" fmla="*/ 1626575 h 6857947"/>
              <a:gd name="connsiteX1756" fmla="*/ 3255912 w 3980578"/>
              <a:gd name="connsiteY1756" fmla="*/ 1627762 h 6857947"/>
              <a:gd name="connsiteX1757" fmla="*/ 3261550 w 3980578"/>
              <a:gd name="connsiteY1757" fmla="*/ 1616332 h 6857947"/>
              <a:gd name="connsiteX1758" fmla="*/ 3257817 w 3980578"/>
              <a:gd name="connsiteY1758" fmla="*/ 1612292 h 6857947"/>
              <a:gd name="connsiteX1759" fmla="*/ 2558045 w 3980578"/>
              <a:gd name="connsiteY1759" fmla="*/ 1610897 h 6857947"/>
              <a:gd name="connsiteX1760" fmla="*/ 2548980 w 3980578"/>
              <a:gd name="connsiteY1760" fmla="*/ 1612585 h 6857947"/>
              <a:gd name="connsiteX1761" fmla="*/ 2549873 w 3980578"/>
              <a:gd name="connsiteY1761" fmla="*/ 1617379 h 6857947"/>
              <a:gd name="connsiteX1762" fmla="*/ 2558937 w 3980578"/>
              <a:gd name="connsiteY1762" fmla="*/ 1615692 h 6857947"/>
              <a:gd name="connsiteX1763" fmla="*/ 2558045 w 3980578"/>
              <a:gd name="connsiteY1763" fmla="*/ 1610897 h 6857947"/>
              <a:gd name="connsiteX1764" fmla="*/ 3719900 w 3980578"/>
              <a:gd name="connsiteY1764" fmla="*/ 1605063 h 6857947"/>
              <a:gd name="connsiteX1765" fmla="*/ 3720815 w 3980578"/>
              <a:gd name="connsiteY1765" fmla="*/ 1609863 h 6857947"/>
              <a:gd name="connsiteX1766" fmla="*/ 3711748 w 3980578"/>
              <a:gd name="connsiteY1766" fmla="*/ 1611540 h 6857947"/>
              <a:gd name="connsiteX1767" fmla="*/ 3710834 w 3980578"/>
              <a:gd name="connsiteY1767" fmla="*/ 1606739 h 6857947"/>
              <a:gd name="connsiteX1768" fmla="*/ 3719900 w 3980578"/>
              <a:gd name="connsiteY1768" fmla="*/ 1605063 h 6857947"/>
              <a:gd name="connsiteX1769" fmla="*/ 3241344 w 3980578"/>
              <a:gd name="connsiteY1769" fmla="*/ 1604011 h 6857947"/>
              <a:gd name="connsiteX1770" fmla="*/ 3232279 w 3980578"/>
              <a:gd name="connsiteY1770" fmla="*/ 1605694 h 6857947"/>
              <a:gd name="connsiteX1771" fmla="*/ 3233169 w 3980578"/>
              <a:gd name="connsiteY1771" fmla="*/ 1610489 h 6857947"/>
              <a:gd name="connsiteX1772" fmla="*/ 3242234 w 3980578"/>
              <a:gd name="connsiteY1772" fmla="*/ 1608805 h 6857947"/>
              <a:gd name="connsiteX1773" fmla="*/ 3241344 w 3980578"/>
              <a:gd name="connsiteY1773" fmla="*/ 1604011 h 6857947"/>
              <a:gd name="connsiteX1774" fmla="*/ 2489138 w 3980578"/>
              <a:gd name="connsiteY1774" fmla="*/ 1603655 h 6857947"/>
              <a:gd name="connsiteX1775" fmla="*/ 2474127 w 3980578"/>
              <a:gd name="connsiteY1775" fmla="*/ 1608608 h 6857947"/>
              <a:gd name="connsiteX1776" fmla="*/ 2479156 w 3980578"/>
              <a:gd name="connsiteY1776" fmla="*/ 1635964 h 6857947"/>
              <a:gd name="connsiteX1777" fmla="*/ 2496073 w 3980578"/>
              <a:gd name="connsiteY1777" fmla="*/ 1630630 h 6857947"/>
              <a:gd name="connsiteX1778" fmla="*/ 2489138 w 3980578"/>
              <a:gd name="connsiteY1778" fmla="*/ 1603655 h 6857947"/>
              <a:gd name="connsiteX1779" fmla="*/ 3107887 w 3980578"/>
              <a:gd name="connsiteY1779" fmla="*/ 1595622 h 6857947"/>
              <a:gd name="connsiteX1780" fmla="*/ 3116039 w 3980578"/>
              <a:gd name="connsiteY1780" fmla="*/ 1605834 h 6857947"/>
              <a:gd name="connsiteX1781" fmla="*/ 3118023 w 3980578"/>
              <a:gd name="connsiteY1781" fmla="*/ 1600728 h 6857947"/>
              <a:gd name="connsiteX1782" fmla="*/ 3107887 w 3980578"/>
              <a:gd name="connsiteY1782" fmla="*/ 1595622 h 6857947"/>
              <a:gd name="connsiteX1783" fmla="*/ 3108121 w 3980578"/>
              <a:gd name="connsiteY1783" fmla="*/ 1593491 h 6857947"/>
              <a:gd name="connsiteX1784" fmla="*/ 3101186 w 3980578"/>
              <a:gd name="connsiteY1784" fmla="*/ 1595396 h 6857947"/>
              <a:gd name="connsiteX1785" fmla="*/ 3107816 w 3980578"/>
              <a:gd name="connsiteY1785" fmla="*/ 1595625 h 6857947"/>
              <a:gd name="connsiteX1786" fmla="*/ 3107434 w 3980578"/>
              <a:gd name="connsiteY1786" fmla="*/ 1595167 h 6857947"/>
              <a:gd name="connsiteX1787" fmla="*/ 3108121 w 3980578"/>
              <a:gd name="connsiteY1787" fmla="*/ 1593491 h 6857947"/>
              <a:gd name="connsiteX1788" fmla="*/ 3108653 w 3980578"/>
              <a:gd name="connsiteY1788" fmla="*/ 1592347 h 6857947"/>
              <a:gd name="connsiteX1789" fmla="*/ 3108196 w 3980578"/>
              <a:gd name="connsiteY1789" fmla="*/ 1593567 h 6857947"/>
              <a:gd name="connsiteX1790" fmla="*/ 3108957 w 3980578"/>
              <a:gd name="connsiteY1790" fmla="*/ 1593339 h 6857947"/>
              <a:gd name="connsiteX1791" fmla="*/ 3108653 w 3980578"/>
              <a:gd name="connsiteY1791" fmla="*/ 1592347 h 6857947"/>
              <a:gd name="connsiteX1792" fmla="*/ 3108500 w 3980578"/>
              <a:gd name="connsiteY1792" fmla="*/ 1591813 h 6857947"/>
              <a:gd name="connsiteX1793" fmla="*/ 3108652 w 3980578"/>
              <a:gd name="connsiteY1793" fmla="*/ 1592271 h 6857947"/>
              <a:gd name="connsiteX1794" fmla="*/ 3108729 w 3980578"/>
              <a:gd name="connsiteY1794" fmla="*/ 1591966 h 6857947"/>
              <a:gd name="connsiteX1795" fmla="*/ 3108500 w 3980578"/>
              <a:gd name="connsiteY1795" fmla="*/ 1591813 h 6857947"/>
              <a:gd name="connsiteX1796" fmla="*/ 3692548 w 3980578"/>
              <a:gd name="connsiteY1796" fmla="*/ 1575191 h 6857947"/>
              <a:gd name="connsiteX1797" fmla="*/ 3695216 w 3980578"/>
              <a:gd name="connsiteY1797" fmla="*/ 1589670 h 6857947"/>
              <a:gd name="connsiteX1798" fmla="*/ 3692168 w 3980578"/>
              <a:gd name="connsiteY1798" fmla="*/ 1590204 h 6857947"/>
              <a:gd name="connsiteX1799" fmla="*/ 3689502 w 3980578"/>
              <a:gd name="connsiteY1799" fmla="*/ 1575726 h 6857947"/>
              <a:gd name="connsiteX1800" fmla="*/ 3692548 w 3980578"/>
              <a:gd name="connsiteY1800" fmla="*/ 1575191 h 6857947"/>
              <a:gd name="connsiteX1801" fmla="*/ 3071051 w 3980578"/>
              <a:gd name="connsiteY1801" fmla="*/ 1571384 h 6857947"/>
              <a:gd name="connsiteX1802" fmla="*/ 3057963 w 3980578"/>
              <a:gd name="connsiteY1802" fmla="*/ 1579690 h 6857947"/>
              <a:gd name="connsiteX1803" fmla="*/ 3064440 w 3980578"/>
              <a:gd name="connsiteY1803" fmla="*/ 1600569 h 6857947"/>
              <a:gd name="connsiteX1804" fmla="*/ 3080595 w 3980578"/>
              <a:gd name="connsiteY1804" fmla="*/ 1597598 h 6857947"/>
              <a:gd name="connsiteX1805" fmla="*/ 3071051 w 3980578"/>
              <a:gd name="connsiteY1805" fmla="*/ 1571384 h 6857947"/>
              <a:gd name="connsiteX1806" fmla="*/ 3100191 w 3980578"/>
              <a:gd name="connsiteY1806" fmla="*/ 1565599 h 6857947"/>
              <a:gd name="connsiteX1807" fmla="*/ 3094628 w 3980578"/>
              <a:gd name="connsiteY1807" fmla="*/ 1567961 h 6857947"/>
              <a:gd name="connsiteX1808" fmla="*/ 3108497 w 3980578"/>
              <a:gd name="connsiteY1808" fmla="*/ 1591812 h 6857947"/>
              <a:gd name="connsiteX1809" fmla="*/ 3100191 w 3980578"/>
              <a:gd name="connsiteY1809" fmla="*/ 1565599 h 6857947"/>
              <a:gd name="connsiteX1810" fmla="*/ 3135626 w 3980578"/>
              <a:gd name="connsiteY1810" fmla="*/ 1559961 h 6857947"/>
              <a:gd name="connsiteX1811" fmla="*/ 3133894 w 3980578"/>
              <a:gd name="connsiteY1811" fmla="*/ 1575128 h 6857947"/>
              <a:gd name="connsiteX1812" fmla="*/ 3131746 w 3980578"/>
              <a:gd name="connsiteY1812" fmla="*/ 1572764 h 6857947"/>
              <a:gd name="connsiteX1813" fmla="*/ 3131619 w 3980578"/>
              <a:gd name="connsiteY1813" fmla="*/ 1573022 h 6857947"/>
              <a:gd name="connsiteX1814" fmla="*/ 3131593 w 3980578"/>
              <a:gd name="connsiteY1814" fmla="*/ 1572993 h 6857947"/>
              <a:gd name="connsiteX1815" fmla="*/ 3131579 w 3980578"/>
              <a:gd name="connsiteY1815" fmla="*/ 1573101 h 6857947"/>
              <a:gd name="connsiteX1816" fmla="*/ 3126104 w 3980578"/>
              <a:gd name="connsiteY1816" fmla="*/ 1584270 h 6857947"/>
              <a:gd name="connsiteX1817" fmla="*/ 3129839 w 3980578"/>
              <a:gd name="connsiteY1817" fmla="*/ 1588309 h 6857947"/>
              <a:gd name="connsiteX1818" fmla="*/ 3131579 w 3980578"/>
              <a:gd name="connsiteY1818" fmla="*/ 1573101 h 6857947"/>
              <a:gd name="connsiteX1819" fmla="*/ 3131619 w 3980578"/>
              <a:gd name="connsiteY1819" fmla="*/ 1573022 h 6857947"/>
              <a:gd name="connsiteX1820" fmla="*/ 3133877 w 3980578"/>
              <a:gd name="connsiteY1820" fmla="*/ 1575507 h 6857947"/>
              <a:gd name="connsiteX1821" fmla="*/ 3134032 w 3980578"/>
              <a:gd name="connsiteY1821" fmla="*/ 1575279 h 6857947"/>
              <a:gd name="connsiteX1822" fmla="*/ 3133929 w 3980578"/>
              <a:gd name="connsiteY1822" fmla="*/ 1575167 h 6857947"/>
              <a:gd name="connsiteX1823" fmla="*/ 3139281 w 3980578"/>
              <a:gd name="connsiteY1823" fmla="*/ 1564076 h 6857947"/>
              <a:gd name="connsiteX1824" fmla="*/ 3135626 w 3980578"/>
              <a:gd name="connsiteY1824" fmla="*/ 1559961 h 6857947"/>
              <a:gd name="connsiteX1825" fmla="*/ 3623067 w 3980578"/>
              <a:gd name="connsiteY1825" fmla="*/ 1555684 h 6857947"/>
              <a:gd name="connsiteX1826" fmla="*/ 3637391 w 3980578"/>
              <a:gd name="connsiteY1826" fmla="*/ 1584107 h 6857947"/>
              <a:gd name="connsiteX1827" fmla="*/ 3624361 w 3980578"/>
              <a:gd name="connsiteY1827" fmla="*/ 1586545 h 6857947"/>
              <a:gd name="connsiteX1828" fmla="*/ 3619716 w 3980578"/>
              <a:gd name="connsiteY1828" fmla="*/ 1561628 h 6857947"/>
              <a:gd name="connsiteX1829" fmla="*/ 3623067 w 3980578"/>
              <a:gd name="connsiteY1829" fmla="*/ 1555684 h 6857947"/>
              <a:gd name="connsiteX1830" fmla="*/ 2447128 w 3980578"/>
              <a:gd name="connsiteY1830" fmla="*/ 1536568 h 6857947"/>
              <a:gd name="connsiteX1831" fmla="*/ 2444132 w 3980578"/>
              <a:gd name="connsiteY1831" fmla="*/ 1537124 h 6857947"/>
              <a:gd name="connsiteX1832" fmla="*/ 2446831 w 3980578"/>
              <a:gd name="connsiteY1832" fmla="*/ 1551659 h 6857947"/>
              <a:gd name="connsiteX1833" fmla="*/ 2449828 w 3980578"/>
              <a:gd name="connsiteY1833" fmla="*/ 1551102 h 6857947"/>
              <a:gd name="connsiteX1834" fmla="*/ 2447128 w 3980578"/>
              <a:gd name="connsiteY1834" fmla="*/ 1536568 h 6857947"/>
              <a:gd name="connsiteX1835" fmla="*/ 3197848 w 3980578"/>
              <a:gd name="connsiteY1835" fmla="*/ 1532891 h 6857947"/>
              <a:gd name="connsiteX1836" fmla="*/ 3194646 w 3980578"/>
              <a:gd name="connsiteY1836" fmla="*/ 1549046 h 6857947"/>
              <a:gd name="connsiteX1837" fmla="*/ 3192360 w 3980578"/>
              <a:gd name="connsiteY1837" fmla="*/ 1546531 h 6857947"/>
              <a:gd name="connsiteX1838" fmla="*/ 3186874 w 3980578"/>
              <a:gd name="connsiteY1838" fmla="*/ 1558037 h 6857947"/>
              <a:gd name="connsiteX1839" fmla="*/ 3190608 w 3980578"/>
              <a:gd name="connsiteY1839" fmla="*/ 1562076 h 6857947"/>
              <a:gd name="connsiteX1840" fmla="*/ 3193503 w 3980578"/>
              <a:gd name="connsiteY1840" fmla="*/ 1547979 h 6857947"/>
              <a:gd name="connsiteX1841" fmla="*/ 3215889 w 3980578"/>
              <a:gd name="connsiteY1841" fmla="*/ 1572169 h 6857947"/>
              <a:gd name="connsiteX1842" fmla="*/ 3210343 w 3980578"/>
              <a:gd name="connsiteY1842" fmla="*/ 1583640 h 6857947"/>
              <a:gd name="connsiteX1843" fmla="*/ 3214078 w 3980578"/>
              <a:gd name="connsiteY1843" fmla="*/ 1587679 h 6857947"/>
              <a:gd name="connsiteX1844" fmla="*/ 3217050 w 3980578"/>
              <a:gd name="connsiteY1844" fmla="*/ 1573506 h 6857947"/>
              <a:gd name="connsiteX1845" fmla="*/ 3217089 w 3980578"/>
              <a:gd name="connsiteY1845" fmla="*/ 1573466 h 6857947"/>
              <a:gd name="connsiteX1846" fmla="*/ 3217126 w 3980578"/>
              <a:gd name="connsiteY1846" fmla="*/ 1573506 h 6857947"/>
              <a:gd name="connsiteX1847" fmla="*/ 3228481 w 3980578"/>
              <a:gd name="connsiteY1847" fmla="*/ 1558190 h 6857947"/>
              <a:gd name="connsiteX1848" fmla="*/ 3243797 w 3980578"/>
              <a:gd name="connsiteY1848" fmla="*/ 1570915 h 6857947"/>
              <a:gd name="connsiteX1849" fmla="*/ 3240216 w 3980578"/>
              <a:gd name="connsiteY1849" fmla="*/ 1546684 h 6857947"/>
              <a:gd name="connsiteX1850" fmla="*/ 3197848 w 3980578"/>
              <a:gd name="connsiteY1850" fmla="*/ 1532891 h 6857947"/>
              <a:gd name="connsiteX1851" fmla="*/ 2953514 w 3980578"/>
              <a:gd name="connsiteY1851" fmla="*/ 1515005 h 6857947"/>
              <a:gd name="connsiteX1852" fmla="*/ 2929209 w 3980578"/>
              <a:gd name="connsiteY1852" fmla="*/ 1546553 h 6857947"/>
              <a:gd name="connsiteX1853" fmla="*/ 2960981 w 3980578"/>
              <a:gd name="connsiteY1853" fmla="*/ 1568118 h 6857947"/>
              <a:gd name="connsiteX1854" fmla="*/ 2953514 w 3980578"/>
              <a:gd name="connsiteY1854" fmla="*/ 1515005 h 6857947"/>
              <a:gd name="connsiteX1855" fmla="*/ 3514338 w 3980578"/>
              <a:gd name="connsiteY1855" fmla="*/ 1508287 h 6857947"/>
              <a:gd name="connsiteX1856" fmla="*/ 3515253 w 3980578"/>
              <a:gd name="connsiteY1856" fmla="*/ 1513088 h 6857947"/>
              <a:gd name="connsiteX1857" fmla="*/ 3506183 w 3980578"/>
              <a:gd name="connsiteY1857" fmla="*/ 1514764 h 6857947"/>
              <a:gd name="connsiteX1858" fmla="*/ 3505269 w 3980578"/>
              <a:gd name="connsiteY1858" fmla="*/ 1509963 h 6857947"/>
              <a:gd name="connsiteX1859" fmla="*/ 3514338 w 3980578"/>
              <a:gd name="connsiteY1859" fmla="*/ 1508287 h 6857947"/>
              <a:gd name="connsiteX1860" fmla="*/ 3332345 w 3980578"/>
              <a:gd name="connsiteY1860" fmla="*/ 1505678 h 6857947"/>
              <a:gd name="connsiteX1861" fmla="*/ 3318700 w 3980578"/>
              <a:gd name="connsiteY1861" fmla="*/ 1516737 h 6857947"/>
              <a:gd name="connsiteX1862" fmla="*/ 3300872 w 3980578"/>
              <a:gd name="connsiteY1862" fmla="*/ 1516660 h 6857947"/>
              <a:gd name="connsiteX1863" fmla="*/ 3295845 w 3980578"/>
              <a:gd name="connsiteY1863" fmla="*/ 1551103 h 6857947"/>
              <a:gd name="connsiteX1864" fmla="*/ 3310089 w 3980578"/>
              <a:gd name="connsiteY1864" fmla="*/ 1541959 h 6857947"/>
              <a:gd name="connsiteX1865" fmla="*/ 3332192 w 3980578"/>
              <a:gd name="connsiteY1865" fmla="*/ 1537158 h 6857947"/>
              <a:gd name="connsiteX1866" fmla="*/ 3345678 w 3980578"/>
              <a:gd name="connsiteY1866" fmla="*/ 1598272 h 6857947"/>
              <a:gd name="connsiteX1867" fmla="*/ 3362136 w 3980578"/>
              <a:gd name="connsiteY1867" fmla="*/ 1584861 h 6857947"/>
              <a:gd name="connsiteX1868" fmla="*/ 3346593 w 3980578"/>
              <a:gd name="connsiteY1868" fmla="*/ 1556362 h 6857947"/>
              <a:gd name="connsiteX1869" fmla="*/ 3350317 w 3980578"/>
              <a:gd name="connsiteY1869" fmla="*/ 1533774 h 6857947"/>
              <a:gd name="connsiteX1870" fmla="*/ 3366558 w 3980578"/>
              <a:gd name="connsiteY1870" fmla="*/ 1525730 h 6857947"/>
              <a:gd name="connsiteX1871" fmla="*/ 3364196 w 3980578"/>
              <a:gd name="connsiteY1871" fmla="*/ 1516205 h 6857947"/>
              <a:gd name="connsiteX1872" fmla="*/ 3347585 w 3980578"/>
              <a:gd name="connsiteY1872" fmla="*/ 1519329 h 6857947"/>
              <a:gd name="connsiteX1873" fmla="*/ 3350238 w 3980578"/>
              <a:gd name="connsiteY1873" fmla="*/ 1533745 h 6857947"/>
              <a:gd name="connsiteX1874" fmla="*/ 3332192 w 3980578"/>
              <a:gd name="connsiteY1874" fmla="*/ 1537082 h 6857947"/>
              <a:gd name="connsiteX1875" fmla="*/ 3347583 w 3980578"/>
              <a:gd name="connsiteY1875" fmla="*/ 1519251 h 6857947"/>
              <a:gd name="connsiteX1876" fmla="*/ 3332345 w 3980578"/>
              <a:gd name="connsiteY1876" fmla="*/ 1505678 h 6857947"/>
              <a:gd name="connsiteX1877" fmla="*/ 2834234 w 3980578"/>
              <a:gd name="connsiteY1877" fmla="*/ 1494773 h 6857947"/>
              <a:gd name="connsiteX1878" fmla="*/ 2829661 w 3980578"/>
              <a:gd name="connsiteY1878" fmla="*/ 1495621 h 6857947"/>
              <a:gd name="connsiteX1879" fmla="*/ 2835047 w 3980578"/>
              <a:gd name="connsiteY1879" fmla="*/ 1524615 h 6857947"/>
              <a:gd name="connsiteX1880" fmla="*/ 2839613 w 3980578"/>
              <a:gd name="connsiteY1880" fmla="*/ 1523766 h 6857947"/>
              <a:gd name="connsiteX1881" fmla="*/ 2834234 w 3980578"/>
              <a:gd name="connsiteY1881" fmla="*/ 1494773 h 6857947"/>
              <a:gd name="connsiteX1882" fmla="*/ 3207524 w 3980578"/>
              <a:gd name="connsiteY1882" fmla="*/ 1485951 h 6857947"/>
              <a:gd name="connsiteX1883" fmla="*/ 3203181 w 3980578"/>
              <a:gd name="connsiteY1883" fmla="*/ 1494867 h 6857947"/>
              <a:gd name="connsiteX1884" fmla="*/ 3206916 w 3980578"/>
              <a:gd name="connsiteY1884" fmla="*/ 1498982 h 6857947"/>
              <a:gd name="connsiteX1885" fmla="*/ 3207524 w 3980578"/>
              <a:gd name="connsiteY1885" fmla="*/ 1485951 h 6857947"/>
              <a:gd name="connsiteX1886" fmla="*/ 3208744 w 3980578"/>
              <a:gd name="connsiteY1886" fmla="*/ 1483439 h 6857947"/>
              <a:gd name="connsiteX1887" fmla="*/ 3208668 w 3980578"/>
              <a:gd name="connsiteY1887" fmla="*/ 1483668 h 6857947"/>
              <a:gd name="connsiteX1888" fmla="*/ 3209278 w 3980578"/>
              <a:gd name="connsiteY1888" fmla="*/ 1483972 h 6857947"/>
              <a:gd name="connsiteX1889" fmla="*/ 3208744 w 3980578"/>
              <a:gd name="connsiteY1889" fmla="*/ 1483439 h 6857947"/>
              <a:gd name="connsiteX1890" fmla="*/ 3206536 w 3980578"/>
              <a:gd name="connsiteY1890" fmla="*/ 1482677 h 6857947"/>
              <a:gd name="connsiteX1891" fmla="*/ 3207603 w 3980578"/>
              <a:gd name="connsiteY1891" fmla="*/ 1486029 h 6857947"/>
              <a:gd name="connsiteX1892" fmla="*/ 3208746 w 3980578"/>
              <a:gd name="connsiteY1892" fmla="*/ 1483745 h 6857947"/>
              <a:gd name="connsiteX1893" fmla="*/ 3206536 w 3980578"/>
              <a:gd name="connsiteY1893" fmla="*/ 1482677 h 6857947"/>
              <a:gd name="connsiteX1894" fmla="*/ 3143217 w 3980578"/>
              <a:gd name="connsiteY1894" fmla="*/ 1479554 h 6857947"/>
              <a:gd name="connsiteX1895" fmla="*/ 3124168 w 3980578"/>
              <a:gd name="connsiteY1895" fmla="*/ 1502338 h 6857947"/>
              <a:gd name="connsiteX1896" fmla="*/ 3126226 w 3980578"/>
              <a:gd name="connsiteY1896" fmla="*/ 1546458 h 6857947"/>
              <a:gd name="connsiteX1897" fmla="*/ 3150533 w 3980578"/>
              <a:gd name="connsiteY1897" fmla="*/ 1518796 h 6857947"/>
              <a:gd name="connsiteX1898" fmla="*/ 3143217 w 3980578"/>
              <a:gd name="connsiteY1898" fmla="*/ 1479554 h 6857947"/>
              <a:gd name="connsiteX1899" fmla="*/ 3167810 w 3980578"/>
              <a:gd name="connsiteY1899" fmla="*/ 1477586 h 6857947"/>
              <a:gd name="connsiteX1900" fmla="*/ 3164812 w 3980578"/>
              <a:gd name="connsiteY1900" fmla="*/ 1478143 h 6857947"/>
              <a:gd name="connsiteX1901" fmla="*/ 3167515 w 3980578"/>
              <a:gd name="connsiteY1901" fmla="*/ 1492676 h 6857947"/>
              <a:gd name="connsiteX1902" fmla="*/ 3170512 w 3980578"/>
              <a:gd name="connsiteY1902" fmla="*/ 1492119 h 6857947"/>
              <a:gd name="connsiteX1903" fmla="*/ 3167810 w 3980578"/>
              <a:gd name="connsiteY1903" fmla="*/ 1477586 h 6857947"/>
              <a:gd name="connsiteX1904" fmla="*/ 3339741 w 3980578"/>
              <a:gd name="connsiteY1904" fmla="*/ 1474906 h 6857947"/>
              <a:gd name="connsiteX1905" fmla="*/ 3338750 w 3980578"/>
              <a:gd name="connsiteY1905" fmla="*/ 1477268 h 6857947"/>
              <a:gd name="connsiteX1906" fmla="*/ 3347283 w 3980578"/>
              <a:gd name="connsiteY1906" fmla="*/ 1487936 h 6857947"/>
              <a:gd name="connsiteX1907" fmla="*/ 3349262 w 3980578"/>
              <a:gd name="connsiteY1907" fmla="*/ 1482831 h 6857947"/>
              <a:gd name="connsiteX1908" fmla="*/ 3339741 w 3980578"/>
              <a:gd name="connsiteY1908" fmla="*/ 1474906 h 6857947"/>
              <a:gd name="connsiteX1909" fmla="*/ 3522035 w 3980578"/>
              <a:gd name="connsiteY1909" fmla="*/ 1471865 h 6857947"/>
              <a:gd name="connsiteX1910" fmla="*/ 3529733 w 3980578"/>
              <a:gd name="connsiteY1910" fmla="*/ 1491447 h 6857947"/>
              <a:gd name="connsiteX1911" fmla="*/ 3522263 w 3980578"/>
              <a:gd name="connsiteY1911" fmla="*/ 1508134 h 6857947"/>
              <a:gd name="connsiteX1912" fmla="*/ 3522035 w 3980578"/>
              <a:gd name="connsiteY1912" fmla="*/ 1471865 h 6857947"/>
              <a:gd name="connsiteX1913" fmla="*/ 3315714 w 3980578"/>
              <a:gd name="connsiteY1913" fmla="*/ 1465298 h 6857947"/>
              <a:gd name="connsiteX1914" fmla="*/ 3312716 w 3980578"/>
              <a:gd name="connsiteY1914" fmla="*/ 1465856 h 6857947"/>
              <a:gd name="connsiteX1915" fmla="*/ 3315403 w 3980578"/>
              <a:gd name="connsiteY1915" fmla="*/ 1480315 h 6857947"/>
              <a:gd name="connsiteX1916" fmla="*/ 3318401 w 3980578"/>
              <a:gd name="connsiteY1916" fmla="*/ 1479758 h 6857947"/>
              <a:gd name="connsiteX1917" fmla="*/ 3315714 w 3980578"/>
              <a:gd name="connsiteY1917" fmla="*/ 1465298 h 6857947"/>
              <a:gd name="connsiteX1918" fmla="*/ 3529122 w 3980578"/>
              <a:gd name="connsiteY1918" fmla="*/ 1456930 h 6857947"/>
              <a:gd name="connsiteX1919" fmla="*/ 3532857 w 3980578"/>
              <a:gd name="connsiteY1919" fmla="*/ 1460967 h 6857947"/>
              <a:gd name="connsiteX1920" fmla="*/ 3527293 w 3980578"/>
              <a:gd name="connsiteY1920" fmla="*/ 1472475 h 6857947"/>
              <a:gd name="connsiteX1921" fmla="*/ 3525007 w 3980578"/>
              <a:gd name="connsiteY1921" fmla="*/ 1469959 h 6857947"/>
              <a:gd name="connsiteX1922" fmla="*/ 3529122 w 3980578"/>
              <a:gd name="connsiteY1922" fmla="*/ 1456930 h 6857947"/>
              <a:gd name="connsiteX1923" fmla="*/ 3219412 w 3980578"/>
              <a:gd name="connsiteY1923" fmla="*/ 1450214 h 6857947"/>
              <a:gd name="connsiteX1924" fmla="*/ 3213658 w 3980578"/>
              <a:gd name="connsiteY1924" fmla="*/ 1466416 h 6857947"/>
              <a:gd name="connsiteX1925" fmla="*/ 3211120 w 3980578"/>
              <a:gd name="connsiteY1925" fmla="*/ 1484855 h 6857947"/>
              <a:gd name="connsiteX1926" fmla="*/ 3209277 w 3980578"/>
              <a:gd name="connsiteY1926" fmla="*/ 1483972 h 6857947"/>
              <a:gd name="connsiteX1927" fmla="*/ 3211106 w 3980578"/>
              <a:gd name="connsiteY1927" fmla="*/ 1485951 h 6857947"/>
              <a:gd name="connsiteX1928" fmla="*/ 3211174 w 3980578"/>
              <a:gd name="connsiteY1928" fmla="*/ 1484993 h 6857947"/>
              <a:gd name="connsiteX1929" fmla="*/ 3231375 w 3980578"/>
              <a:gd name="connsiteY1929" fmla="*/ 1494791 h 6857947"/>
              <a:gd name="connsiteX1930" fmla="*/ 3219412 w 3980578"/>
              <a:gd name="connsiteY1930" fmla="*/ 1450214 h 6857947"/>
              <a:gd name="connsiteX1931" fmla="*/ 2476293 w 3980578"/>
              <a:gd name="connsiteY1931" fmla="*/ 1441162 h 6857947"/>
              <a:gd name="connsiteX1932" fmla="*/ 2473297 w 3980578"/>
              <a:gd name="connsiteY1932" fmla="*/ 1441719 h 6857947"/>
              <a:gd name="connsiteX1933" fmla="*/ 2475996 w 3980578"/>
              <a:gd name="connsiteY1933" fmla="*/ 1456253 h 6857947"/>
              <a:gd name="connsiteX1934" fmla="*/ 2478993 w 3980578"/>
              <a:gd name="connsiteY1934" fmla="*/ 1455697 h 6857947"/>
              <a:gd name="connsiteX1935" fmla="*/ 2476293 w 3980578"/>
              <a:gd name="connsiteY1935" fmla="*/ 1441162 h 6857947"/>
              <a:gd name="connsiteX1936" fmla="*/ 3328931 w 3980578"/>
              <a:gd name="connsiteY1936" fmla="*/ 1435364 h 6857947"/>
              <a:gd name="connsiteX1937" fmla="*/ 3334115 w 3980578"/>
              <a:gd name="connsiteY1937" fmla="*/ 1446795 h 6857947"/>
              <a:gd name="connsiteX1938" fmla="*/ 3325522 w 3980578"/>
              <a:gd name="connsiteY1938" fmla="*/ 1448382 h 6857947"/>
              <a:gd name="connsiteX1939" fmla="*/ 3325424 w 3980578"/>
              <a:gd name="connsiteY1939" fmla="*/ 1447861 h 6857947"/>
              <a:gd name="connsiteX1940" fmla="*/ 3325265 w 3980578"/>
              <a:gd name="connsiteY1940" fmla="*/ 1447722 h 6857947"/>
              <a:gd name="connsiteX1941" fmla="*/ 3328931 w 3980578"/>
              <a:gd name="connsiteY1941" fmla="*/ 1435364 h 6857947"/>
              <a:gd name="connsiteX1942" fmla="*/ 3056374 w 3980578"/>
              <a:gd name="connsiteY1942" fmla="*/ 1423405 h 6857947"/>
              <a:gd name="connsiteX1943" fmla="*/ 3041663 w 3980578"/>
              <a:gd name="connsiteY1943" fmla="*/ 1426151 h 6857947"/>
              <a:gd name="connsiteX1944" fmla="*/ 3047227 w 3980578"/>
              <a:gd name="connsiteY1944" fmla="*/ 1473017 h 6857947"/>
              <a:gd name="connsiteX1945" fmla="*/ 3024752 w 3980578"/>
              <a:gd name="connsiteY1945" fmla="*/ 1562779 h 6857947"/>
              <a:gd name="connsiteX1946" fmla="*/ 3042123 w 3980578"/>
              <a:gd name="connsiteY1946" fmla="*/ 1559578 h 6857947"/>
              <a:gd name="connsiteX1947" fmla="*/ 3043567 w 3980578"/>
              <a:gd name="connsiteY1947" fmla="*/ 1536184 h 6857947"/>
              <a:gd name="connsiteX1948" fmla="*/ 3071308 w 3980578"/>
              <a:gd name="connsiteY1948" fmla="*/ 1539156 h 6857947"/>
              <a:gd name="connsiteX1949" fmla="*/ 3053249 w 3980578"/>
              <a:gd name="connsiteY1949" fmla="*/ 1512257 h 6857947"/>
              <a:gd name="connsiteX1950" fmla="*/ 3067271 w 3980578"/>
              <a:gd name="connsiteY1950" fmla="*/ 1471264 h 6857947"/>
              <a:gd name="connsiteX1951" fmla="*/ 3056374 w 3980578"/>
              <a:gd name="connsiteY1951" fmla="*/ 1423405 h 6857947"/>
              <a:gd name="connsiteX1952" fmla="*/ 2554627 w 3980578"/>
              <a:gd name="connsiteY1952" fmla="*/ 1422772 h 6857947"/>
              <a:gd name="connsiteX1953" fmla="*/ 2528490 w 3980578"/>
              <a:gd name="connsiteY1953" fmla="*/ 1441900 h 6857947"/>
              <a:gd name="connsiteX1954" fmla="*/ 2519956 w 3980578"/>
              <a:gd name="connsiteY1954" fmla="*/ 1433822 h 6857947"/>
              <a:gd name="connsiteX1955" fmla="*/ 2510964 w 3980578"/>
              <a:gd name="connsiteY1955" fmla="*/ 1456683 h 6857947"/>
              <a:gd name="connsiteX1956" fmla="*/ 2517441 w 3980578"/>
              <a:gd name="connsiteY1956" fmla="*/ 1464454 h 6857947"/>
              <a:gd name="connsiteX1957" fmla="*/ 2522242 w 3980578"/>
              <a:gd name="connsiteY1957" fmla="*/ 1528081 h 6857947"/>
              <a:gd name="connsiteX1958" fmla="*/ 2554627 w 3980578"/>
              <a:gd name="connsiteY1958" fmla="*/ 1422772 h 6857947"/>
              <a:gd name="connsiteX1959" fmla="*/ 3157161 w 3980578"/>
              <a:gd name="connsiteY1959" fmla="*/ 1419662 h 6857947"/>
              <a:gd name="connsiteX1960" fmla="*/ 3159830 w 3980578"/>
              <a:gd name="connsiteY1960" fmla="*/ 1434216 h 6857947"/>
              <a:gd name="connsiteX1961" fmla="*/ 3156780 w 3980578"/>
              <a:gd name="connsiteY1961" fmla="*/ 1434749 h 6857947"/>
              <a:gd name="connsiteX1962" fmla="*/ 3154113 w 3980578"/>
              <a:gd name="connsiteY1962" fmla="*/ 1420194 h 6857947"/>
              <a:gd name="connsiteX1963" fmla="*/ 3157161 w 3980578"/>
              <a:gd name="connsiteY1963" fmla="*/ 1419662 h 6857947"/>
              <a:gd name="connsiteX1964" fmla="*/ 3229415 w 3980578"/>
              <a:gd name="connsiteY1964" fmla="*/ 1404688 h 6857947"/>
              <a:gd name="connsiteX1965" fmla="*/ 3227719 w 3980578"/>
              <a:gd name="connsiteY1965" fmla="*/ 1429411 h 6857947"/>
              <a:gd name="connsiteX1966" fmla="*/ 3239988 w 3980578"/>
              <a:gd name="connsiteY1966" fmla="*/ 1441452 h 6857947"/>
              <a:gd name="connsiteX1967" fmla="*/ 3252256 w 3980578"/>
              <a:gd name="connsiteY1967" fmla="*/ 1405107 h 6857947"/>
              <a:gd name="connsiteX1968" fmla="*/ 3229415 w 3980578"/>
              <a:gd name="connsiteY1968" fmla="*/ 1404688 h 6857947"/>
              <a:gd name="connsiteX1969" fmla="*/ 3537355 w 3980578"/>
              <a:gd name="connsiteY1969" fmla="*/ 1393303 h 6857947"/>
              <a:gd name="connsiteX1970" fmla="*/ 3552823 w 3980578"/>
              <a:gd name="connsiteY1970" fmla="*/ 1414261 h 6857947"/>
              <a:gd name="connsiteX1971" fmla="*/ 3543376 w 3980578"/>
              <a:gd name="connsiteY1971" fmla="*/ 1438336 h 6857947"/>
              <a:gd name="connsiteX1972" fmla="*/ 3517691 w 3980578"/>
              <a:gd name="connsiteY1972" fmla="*/ 1405575 h 6857947"/>
              <a:gd name="connsiteX1973" fmla="*/ 3537355 w 3980578"/>
              <a:gd name="connsiteY1973" fmla="*/ 1393303 h 6857947"/>
              <a:gd name="connsiteX1974" fmla="*/ 3249439 w 3980578"/>
              <a:gd name="connsiteY1974" fmla="*/ 1383697 h 6857947"/>
              <a:gd name="connsiteX1975" fmla="*/ 3252259 w 3980578"/>
              <a:gd name="connsiteY1975" fmla="*/ 1405109 h 6857947"/>
              <a:gd name="connsiteX1976" fmla="*/ 3275576 w 3980578"/>
              <a:gd name="connsiteY1976" fmla="*/ 1416004 h 6857947"/>
              <a:gd name="connsiteX1977" fmla="*/ 3249439 w 3980578"/>
              <a:gd name="connsiteY1977" fmla="*/ 1383697 h 6857947"/>
              <a:gd name="connsiteX1978" fmla="*/ 2474667 w 3980578"/>
              <a:gd name="connsiteY1978" fmla="*/ 1381555 h 6857947"/>
              <a:gd name="connsiteX1979" fmla="*/ 2471671 w 3980578"/>
              <a:gd name="connsiteY1979" fmla="*/ 1382111 h 6857947"/>
              <a:gd name="connsiteX1980" fmla="*/ 2474370 w 3980578"/>
              <a:gd name="connsiteY1980" fmla="*/ 1396646 h 6857947"/>
              <a:gd name="connsiteX1981" fmla="*/ 2477367 w 3980578"/>
              <a:gd name="connsiteY1981" fmla="*/ 1396089 h 6857947"/>
              <a:gd name="connsiteX1982" fmla="*/ 2474667 w 3980578"/>
              <a:gd name="connsiteY1982" fmla="*/ 1381555 h 6857947"/>
              <a:gd name="connsiteX1983" fmla="*/ 2848175 w 3980578"/>
              <a:gd name="connsiteY1983" fmla="*/ 1372179 h 6857947"/>
              <a:gd name="connsiteX1984" fmla="*/ 2845180 w 3980578"/>
              <a:gd name="connsiteY1984" fmla="*/ 1372733 h 6857947"/>
              <a:gd name="connsiteX1985" fmla="*/ 2847878 w 3980578"/>
              <a:gd name="connsiteY1985" fmla="*/ 1387265 h 6857947"/>
              <a:gd name="connsiteX1986" fmla="*/ 2850875 w 3980578"/>
              <a:gd name="connsiteY1986" fmla="*/ 1386711 h 6857947"/>
              <a:gd name="connsiteX1987" fmla="*/ 2848175 w 3980578"/>
              <a:gd name="connsiteY1987" fmla="*/ 1372179 h 6857947"/>
              <a:gd name="connsiteX1988" fmla="*/ 3375108 w 3980578"/>
              <a:gd name="connsiteY1988" fmla="*/ 1364198 h 6857947"/>
              <a:gd name="connsiteX1989" fmla="*/ 3383164 w 3980578"/>
              <a:gd name="connsiteY1989" fmla="*/ 1407597 h 6857947"/>
              <a:gd name="connsiteX1990" fmla="*/ 3383139 w 3980578"/>
              <a:gd name="connsiteY1990" fmla="*/ 1407641 h 6857947"/>
              <a:gd name="connsiteX1991" fmla="*/ 3369859 w 3980578"/>
              <a:gd name="connsiteY1991" fmla="*/ 1387694 h 6857947"/>
              <a:gd name="connsiteX1992" fmla="*/ 3375108 w 3980578"/>
              <a:gd name="connsiteY1992" fmla="*/ 1364198 h 6857947"/>
              <a:gd name="connsiteX1993" fmla="*/ 3082348 w 3980578"/>
              <a:gd name="connsiteY1993" fmla="*/ 1363285 h 6857947"/>
              <a:gd name="connsiteX1994" fmla="*/ 3067413 w 3980578"/>
              <a:gd name="connsiteY1994" fmla="*/ 1381721 h 6857947"/>
              <a:gd name="connsiteX1995" fmla="*/ 3072594 w 3980578"/>
              <a:gd name="connsiteY1995" fmla="*/ 1391248 h 6857947"/>
              <a:gd name="connsiteX1996" fmla="*/ 3098275 w 3980578"/>
              <a:gd name="connsiteY1996" fmla="*/ 1380653 h 6857947"/>
              <a:gd name="connsiteX1997" fmla="*/ 3082348 w 3980578"/>
              <a:gd name="connsiteY1997" fmla="*/ 1363285 h 6857947"/>
              <a:gd name="connsiteX1998" fmla="*/ 3549243 w 3980578"/>
              <a:gd name="connsiteY1998" fmla="*/ 1363206 h 6857947"/>
              <a:gd name="connsiteX1999" fmla="*/ 3552899 w 3980578"/>
              <a:gd name="connsiteY1999" fmla="*/ 1367245 h 6857947"/>
              <a:gd name="connsiteX2000" fmla="*/ 3547413 w 3980578"/>
              <a:gd name="connsiteY2000" fmla="*/ 1378748 h 6857947"/>
              <a:gd name="connsiteX2001" fmla="*/ 3545127 w 3980578"/>
              <a:gd name="connsiteY2001" fmla="*/ 1376237 h 6857947"/>
              <a:gd name="connsiteX2002" fmla="*/ 3549243 w 3980578"/>
              <a:gd name="connsiteY2002" fmla="*/ 1363206 h 6857947"/>
              <a:gd name="connsiteX2003" fmla="*/ 3287728 w 3980578"/>
              <a:gd name="connsiteY2003" fmla="*/ 1361769 h 6857947"/>
              <a:gd name="connsiteX2004" fmla="*/ 3272178 w 3980578"/>
              <a:gd name="connsiteY2004" fmla="*/ 1402767 h 6857947"/>
              <a:gd name="connsiteX2005" fmla="*/ 3296337 w 3980578"/>
              <a:gd name="connsiteY2005" fmla="*/ 1389274 h 6857947"/>
              <a:gd name="connsiteX2006" fmla="*/ 3287728 w 3980578"/>
              <a:gd name="connsiteY2006" fmla="*/ 1361769 h 6857947"/>
              <a:gd name="connsiteX2007" fmla="*/ 3243037 w 3980578"/>
              <a:gd name="connsiteY2007" fmla="*/ 1351690 h 6857947"/>
              <a:gd name="connsiteX2008" fmla="*/ 3235569 w 3980578"/>
              <a:gd name="connsiteY2008" fmla="*/ 1369141 h 6857947"/>
              <a:gd name="connsiteX2009" fmla="*/ 3243266 w 3980578"/>
              <a:gd name="connsiteY2009" fmla="*/ 1388723 h 6857947"/>
              <a:gd name="connsiteX2010" fmla="*/ 3249437 w 3980578"/>
              <a:gd name="connsiteY2010" fmla="*/ 1383772 h 6857947"/>
              <a:gd name="connsiteX2011" fmla="*/ 3243037 w 3980578"/>
              <a:gd name="connsiteY2011" fmla="*/ 1351690 h 6857947"/>
              <a:gd name="connsiteX2012" fmla="*/ 3347295 w 3980578"/>
              <a:gd name="connsiteY2012" fmla="*/ 1337066 h 6857947"/>
              <a:gd name="connsiteX2013" fmla="*/ 3371068 w 3980578"/>
              <a:gd name="connsiteY2013" fmla="*/ 1343011 h 6857947"/>
              <a:gd name="connsiteX2014" fmla="*/ 3359561 w 3980578"/>
              <a:gd name="connsiteY2014" fmla="*/ 1351623 h 6857947"/>
              <a:gd name="connsiteX2015" fmla="*/ 3347295 w 3980578"/>
              <a:gd name="connsiteY2015" fmla="*/ 1337066 h 6857947"/>
              <a:gd name="connsiteX2016" fmla="*/ 3076140 w 3980578"/>
              <a:gd name="connsiteY2016" fmla="*/ 1319731 h 6857947"/>
              <a:gd name="connsiteX2017" fmla="*/ 3067076 w 3980578"/>
              <a:gd name="connsiteY2017" fmla="*/ 1321420 h 6857947"/>
              <a:gd name="connsiteX2018" fmla="*/ 3067968 w 3980578"/>
              <a:gd name="connsiteY2018" fmla="*/ 1326214 h 6857947"/>
              <a:gd name="connsiteX2019" fmla="*/ 3077032 w 3980578"/>
              <a:gd name="connsiteY2019" fmla="*/ 1324527 h 6857947"/>
              <a:gd name="connsiteX2020" fmla="*/ 3076140 w 3980578"/>
              <a:gd name="connsiteY2020" fmla="*/ 1319731 h 6857947"/>
              <a:gd name="connsiteX2021" fmla="*/ 3637999 w 3980578"/>
              <a:gd name="connsiteY2021" fmla="*/ 1313976 h 6857947"/>
              <a:gd name="connsiteX2022" fmla="*/ 3632591 w 3980578"/>
              <a:gd name="connsiteY2022" fmla="*/ 1362825 h 6857947"/>
              <a:gd name="connsiteX2023" fmla="*/ 3606154 w 3980578"/>
              <a:gd name="connsiteY2023" fmla="*/ 1327694 h 6857947"/>
              <a:gd name="connsiteX2024" fmla="*/ 3637999 w 3980578"/>
              <a:gd name="connsiteY2024" fmla="*/ 1313976 h 6857947"/>
              <a:gd name="connsiteX2025" fmla="*/ 3554575 w 3980578"/>
              <a:gd name="connsiteY2025" fmla="*/ 1307956 h 6857947"/>
              <a:gd name="connsiteX2026" fmla="*/ 3577964 w 3980578"/>
              <a:gd name="connsiteY2026" fmla="*/ 1352385 h 6857947"/>
              <a:gd name="connsiteX2027" fmla="*/ 3565547 w 3980578"/>
              <a:gd name="connsiteY2027" fmla="*/ 1367168 h 6857947"/>
              <a:gd name="connsiteX2028" fmla="*/ 3554575 w 3980578"/>
              <a:gd name="connsiteY2028" fmla="*/ 1307956 h 6857947"/>
              <a:gd name="connsiteX2029" fmla="*/ 2497751 w 3980578"/>
              <a:gd name="connsiteY2029" fmla="*/ 1303657 h 6857947"/>
              <a:gd name="connsiteX2030" fmla="*/ 2493484 w 3980578"/>
              <a:gd name="connsiteY2030" fmla="*/ 1305486 h 6857947"/>
              <a:gd name="connsiteX2031" fmla="*/ 2497904 w 3980578"/>
              <a:gd name="connsiteY2031" fmla="*/ 1329489 h 6857947"/>
              <a:gd name="connsiteX2032" fmla="*/ 2505600 w 3980578"/>
              <a:gd name="connsiteY2032" fmla="*/ 1327508 h 6857947"/>
              <a:gd name="connsiteX2033" fmla="*/ 2497751 w 3980578"/>
              <a:gd name="connsiteY2033" fmla="*/ 1303657 h 6857947"/>
              <a:gd name="connsiteX2034" fmla="*/ 2443295 w 3980578"/>
              <a:gd name="connsiteY2034" fmla="*/ 1254977 h 6857947"/>
              <a:gd name="connsiteX2035" fmla="*/ 2428284 w 3980578"/>
              <a:gd name="connsiteY2035" fmla="*/ 1257796 h 6857947"/>
              <a:gd name="connsiteX2036" fmla="*/ 2431484 w 3980578"/>
              <a:gd name="connsiteY2036" fmla="*/ 1270140 h 6857947"/>
              <a:gd name="connsiteX2037" fmla="*/ 2445276 w 3980578"/>
              <a:gd name="connsiteY2037" fmla="*/ 1261758 h 6857947"/>
              <a:gd name="connsiteX2038" fmla="*/ 2443295 w 3980578"/>
              <a:gd name="connsiteY2038" fmla="*/ 1254977 h 6857947"/>
              <a:gd name="connsiteX2039" fmla="*/ 2525791 w 3980578"/>
              <a:gd name="connsiteY2039" fmla="*/ 1253669 h 6857947"/>
              <a:gd name="connsiteX2040" fmla="*/ 2521676 w 3980578"/>
              <a:gd name="connsiteY2040" fmla="*/ 1255574 h 6857947"/>
              <a:gd name="connsiteX2041" fmla="*/ 2526172 w 3980578"/>
              <a:gd name="connsiteY2041" fmla="*/ 1279653 h 6857947"/>
              <a:gd name="connsiteX2042" fmla="*/ 2533716 w 3980578"/>
              <a:gd name="connsiteY2042" fmla="*/ 1276681 h 6857947"/>
              <a:gd name="connsiteX2043" fmla="*/ 2525791 w 3980578"/>
              <a:gd name="connsiteY2043" fmla="*/ 1253669 h 6857947"/>
              <a:gd name="connsiteX2044" fmla="*/ 3203111 w 3980578"/>
              <a:gd name="connsiteY2044" fmla="*/ 1246077 h 6857947"/>
              <a:gd name="connsiteX2045" fmla="*/ 3180554 w 3980578"/>
              <a:gd name="connsiteY2045" fmla="*/ 1271296 h 6857947"/>
              <a:gd name="connsiteX2046" fmla="*/ 3184822 w 3980578"/>
              <a:gd name="connsiteY2046" fmla="*/ 1307569 h 6857947"/>
              <a:gd name="connsiteX2047" fmla="*/ 3168973 w 3980578"/>
              <a:gd name="connsiteY2047" fmla="*/ 1312980 h 6857947"/>
              <a:gd name="connsiteX2048" fmla="*/ 3137043 w 3980578"/>
              <a:gd name="connsiteY2048" fmla="*/ 1378591 h 6857947"/>
              <a:gd name="connsiteX2049" fmla="*/ 3125158 w 3980578"/>
              <a:gd name="connsiteY2049" fmla="*/ 1350322 h 6857947"/>
              <a:gd name="connsiteX2050" fmla="*/ 3141157 w 3980578"/>
              <a:gd name="connsiteY2050" fmla="*/ 1416462 h 6857947"/>
              <a:gd name="connsiteX2051" fmla="*/ 3128206 w 3980578"/>
              <a:gd name="connsiteY2051" fmla="*/ 1438789 h 6857947"/>
              <a:gd name="connsiteX2052" fmla="*/ 3143217 w 3980578"/>
              <a:gd name="connsiteY2052" fmla="*/ 1479479 h 6857947"/>
              <a:gd name="connsiteX2053" fmla="*/ 3152970 w 3980578"/>
              <a:gd name="connsiteY2053" fmla="*/ 1448846 h 6857947"/>
              <a:gd name="connsiteX2054" fmla="*/ 3165618 w 3980578"/>
              <a:gd name="connsiteY2054" fmla="*/ 1453955 h 6857947"/>
              <a:gd name="connsiteX2055" fmla="*/ 3178269 w 3980578"/>
              <a:gd name="connsiteY2055" fmla="*/ 1460503 h 6857947"/>
              <a:gd name="connsiteX2056" fmla="*/ 3161963 w 3980578"/>
              <a:gd name="connsiteY2056" fmla="*/ 1372648 h 6857947"/>
              <a:gd name="connsiteX2057" fmla="*/ 3193280 w 3980578"/>
              <a:gd name="connsiteY2057" fmla="*/ 1318924 h 6857947"/>
              <a:gd name="connsiteX2058" fmla="*/ 3219037 w 3980578"/>
              <a:gd name="connsiteY2058" fmla="*/ 1333098 h 6857947"/>
              <a:gd name="connsiteX2059" fmla="*/ 3222009 w 3980578"/>
              <a:gd name="connsiteY2059" fmla="*/ 1275944 h 6857947"/>
              <a:gd name="connsiteX2060" fmla="*/ 3245403 w 3980578"/>
              <a:gd name="connsiteY2060" fmla="*/ 1283490 h 6857947"/>
              <a:gd name="connsiteX2061" fmla="*/ 3217437 w 3980578"/>
              <a:gd name="connsiteY2061" fmla="*/ 1258114 h 6857947"/>
              <a:gd name="connsiteX2062" fmla="*/ 3203111 w 3980578"/>
              <a:gd name="connsiteY2062" fmla="*/ 1246077 h 6857947"/>
              <a:gd name="connsiteX2063" fmla="*/ 3632895 w 3980578"/>
              <a:gd name="connsiteY2063" fmla="*/ 1243644 h 6857947"/>
              <a:gd name="connsiteX2064" fmla="*/ 3640437 w 3980578"/>
              <a:gd name="connsiteY2064" fmla="*/ 1284410 h 6857947"/>
              <a:gd name="connsiteX2065" fmla="*/ 3632895 w 3980578"/>
              <a:gd name="connsiteY2065" fmla="*/ 1243644 h 6857947"/>
              <a:gd name="connsiteX2066" fmla="*/ 2935485 w 3980578"/>
              <a:gd name="connsiteY2066" fmla="*/ 1235947 h 6857947"/>
              <a:gd name="connsiteX2067" fmla="*/ 2932487 w 3980578"/>
              <a:gd name="connsiteY2067" fmla="*/ 1236504 h 6857947"/>
              <a:gd name="connsiteX2068" fmla="*/ 2935187 w 3980578"/>
              <a:gd name="connsiteY2068" fmla="*/ 1251033 h 6857947"/>
              <a:gd name="connsiteX2069" fmla="*/ 2938183 w 3980578"/>
              <a:gd name="connsiteY2069" fmla="*/ 1250475 h 6857947"/>
              <a:gd name="connsiteX2070" fmla="*/ 2935485 w 3980578"/>
              <a:gd name="connsiteY2070" fmla="*/ 1235947 h 6857947"/>
              <a:gd name="connsiteX2071" fmla="*/ 2495085 w 3980578"/>
              <a:gd name="connsiteY2071" fmla="*/ 1230582 h 6857947"/>
              <a:gd name="connsiteX2072" fmla="*/ 2487389 w 3980578"/>
              <a:gd name="connsiteY2072" fmla="*/ 1232563 h 6857947"/>
              <a:gd name="connsiteX2073" fmla="*/ 2495314 w 3980578"/>
              <a:gd name="connsiteY2073" fmla="*/ 1256413 h 6857947"/>
              <a:gd name="connsiteX2074" fmla="*/ 2499581 w 3980578"/>
              <a:gd name="connsiteY2074" fmla="*/ 1254660 h 6857947"/>
              <a:gd name="connsiteX2075" fmla="*/ 2495085 w 3980578"/>
              <a:gd name="connsiteY2075" fmla="*/ 1230582 h 6857947"/>
              <a:gd name="connsiteX2076" fmla="*/ 2570289 w 3980578"/>
              <a:gd name="connsiteY2076" fmla="*/ 1209824 h 6857947"/>
              <a:gd name="connsiteX2077" fmla="*/ 2561374 w 3980578"/>
              <a:gd name="connsiteY2077" fmla="*/ 1246542 h 6857947"/>
              <a:gd name="connsiteX2078" fmla="*/ 2547125 w 3980578"/>
              <a:gd name="connsiteY2078" fmla="*/ 1231079 h 6857947"/>
              <a:gd name="connsiteX2079" fmla="*/ 2539962 w 3980578"/>
              <a:gd name="connsiteY2079" fmla="*/ 1259340 h 6857947"/>
              <a:gd name="connsiteX2080" fmla="*/ 2557793 w 3980578"/>
              <a:gd name="connsiteY2080" fmla="*/ 1265740 h 6857947"/>
              <a:gd name="connsiteX2081" fmla="*/ 2532190 w 3980578"/>
              <a:gd name="connsiteY2081" fmla="*/ 1293405 h 6857947"/>
              <a:gd name="connsiteX2082" fmla="*/ 2544991 w 3980578"/>
              <a:gd name="connsiteY2082" fmla="*/ 1308036 h 6857947"/>
              <a:gd name="connsiteX2083" fmla="*/ 2552992 w 3980578"/>
              <a:gd name="connsiteY2083" fmla="*/ 1302397 h 6857947"/>
              <a:gd name="connsiteX2084" fmla="*/ 2557717 w 3980578"/>
              <a:gd name="connsiteY2084" fmla="*/ 1306131 h 6857947"/>
              <a:gd name="connsiteX2085" fmla="*/ 2539124 w 3980578"/>
              <a:gd name="connsiteY2085" fmla="*/ 1352389 h 6857947"/>
              <a:gd name="connsiteX2086" fmla="*/ 2531580 w 3980578"/>
              <a:gd name="connsiteY2086" fmla="*/ 1413580 h 6857947"/>
              <a:gd name="connsiteX2087" fmla="*/ 2554135 w 3980578"/>
              <a:gd name="connsiteY2087" fmla="*/ 1409392 h 6857947"/>
              <a:gd name="connsiteX2088" fmla="*/ 2592234 w 3980578"/>
              <a:gd name="connsiteY2088" fmla="*/ 1340424 h 6857947"/>
              <a:gd name="connsiteX2089" fmla="*/ 2587662 w 3980578"/>
              <a:gd name="connsiteY2089" fmla="*/ 1315732 h 6857947"/>
              <a:gd name="connsiteX2090" fmla="*/ 2587129 w 3980578"/>
              <a:gd name="connsiteY2090" fmla="*/ 1317181 h 6857947"/>
              <a:gd name="connsiteX2091" fmla="*/ 2577832 w 3980578"/>
              <a:gd name="connsiteY2091" fmla="*/ 1308417 h 6857947"/>
              <a:gd name="connsiteX2092" fmla="*/ 2579814 w 3980578"/>
              <a:gd name="connsiteY2092" fmla="*/ 1303311 h 6857947"/>
              <a:gd name="connsiteX2093" fmla="*/ 2588348 w 3980578"/>
              <a:gd name="connsiteY2093" fmla="*/ 1313979 h 6857947"/>
              <a:gd name="connsiteX2094" fmla="*/ 2587815 w 3980578"/>
              <a:gd name="connsiteY2094" fmla="*/ 1315352 h 6857947"/>
              <a:gd name="connsiteX2095" fmla="*/ 2582557 w 3980578"/>
              <a:gd name="connsiteY2095" fmla="*/ 1272143 h 6857947"/>
              <a:gd name="connsiteX2096" fmla="*/ 2602369 w 3980578"/>
              <a:gd name="connsiteY2096" fmla="*/ 1244791 h 6857947"/>
              <a:gd name="connsiteX2097" fmla="*/ 2570289 w 3980578"/>
              <a:gd name="connsiteY2097" fmla="*/ 1209824 h 6857947"/>
              <a:gd name="connsiteX2098" fmla="*/ 3651943 w 3980578"/>
              <a:gd name="connsiteY2098" fmla="*/ 1209210 h 6857947"/>
              <a:gd name="connsiteX2099" fmla="*/ 3655675 w 3980578"/>
              <a:gd name="connsiteY2099" fmla="*/ 1213249 h 6857947"/>
              <a:gd name="connsiteX2100" fmla="*/ 3650113 w 3980578"/>
              <a:gd name="connsiteY2100" fmla="*/ 1224752 h 6857947"/>
              <a:gd name="connsiteX2101" fmla="*/ 3649047 w 3980578"/>
              <a:gd name="connsiteY2101" fmla="*/ 1223610 h 6857947"/>
              <a:gd name="connsiteX2102" fmla="*/ 3633581 w 3980578"/>
              <a:gd name="connsiteY2102" fmla="*/ 1241283 h 6857947"/>
              <a:gd name="connsiteX2103" fmla="*/ 3648895 w 3980578"/>
              <a:gd name="connsiteY2103" fmla="*/ 1223457 h 6857947"/>
              <a:gd name="connsiteX2104" fmla="*/ 3647827 w 3980578"/>
              <a:gd name="connsiteY2104" fmla="*/ 1222238 h 6857947"/>
              <a:gd name="connsiteX2105" fmla="*/ 3651943 w 3980578"/>
              <a:gd name="connsiteY2105" fmla="*/ 1209210 h 6857947"/>
              <a:gd name="connsiteX2106" fmla="*/ 2360974 w 3980578"/>
              <a:gd name="connsiteY2106" fmla="*/ 1207799 h 6857947"/>
              <a:gd name="connsiteX2107" fmla="*/ 2363411 w 3980578"/>
              <a:gd name="connsiteY2107" fmla="*/ 1218923 h 6857947"/>
              <a:gd name="connsiteX2108" fmla="*/ 2362422 w 3980578"/>
              <a:gd name="connsiteY2108" fmla="*/ 1208637 h 6857947"/>
              <a:gd name="connsiteX2109" fmla="*/ 2362192 w 3980578"/>
              <a:gd name="connsiteY2109" fmla="*/ 1209094 h 6857947"/>
              <a:gd name="connsiteX2110" fmla="*/ 2360974 w 3980578"/>
              <a:gd name="connsiteY2110" fmla="*/ 1207799 h 6857947"/>
              <a:gd name="connsiteX2111" fmla="*/ 2359838 w 3980578"/>
              <a:gd name="connsiteY2111" fmla="*/ 1206889 h 6857947"/>
              <a:gd name="connsiteX2112" fmla="*/ 2344065 w 3980578"/>
              <a:gd name="connsiteY2112" fmla="*/ 1215271 h 6857947"/>
              <a:gd name="connsiteX2113" fmla="*/ 2346580 w 3980578"/>
              <a:gd name="connsiteY2113" fmla="*/ 1224490 h 6857947"/>
              <a:gd name="connsiteX2114" fmla="*/ 2359838 w 3980578"/>
              <a:gd name="connsiteY2114" fmla="*/ 1206889 h 6857947"/>
              <a:gd name="connsiteX2115" fmla="*/ 3530571 w 3980578"/>
              <a:gd name="connsiteY2115" fmla="*/ 1206618 h 6857947"/>
              <a:gd name="connsiteX2116" fmla="*/ 3545357 w 3980578"/>
              <a:gd name="connsiteY2116" fmla="*/ 1269320 h 6857947"/>
              <a:gd name="connsiteX2117" fmla="*/ 3540023 w 3980578"/>
              <a:gd name="connsiteY2117" fmla="*/ 1272749 h 6857947"/>
              <a:gd name="connsiteX2118" fmla="*/ 3527674 w 3980578"/>
              <a:gd name="connsiteY2118" fmla="*/ 1245929 h 6857947"/>
              <a:gd name="connsiteX2119" fmla="*/ 3517844 w 3980578"/>
              <a:gd name="connsiteY2119" fmla="*/ 1264061 h 6857947"/>
              <a:gd name="connsiteX2120" fmla="*/ 3530571 w 3980578"/>
              <a:gd name="connsiteY2120" fmla="*/ 1206618 h 6857947"/>
              <a:gd name="connsiteX2121" fmla="*/ 2359914 w 3980578"/>
              <a:gd name="connsiteY2121" fmla="*/ 1206584 h 6857947"/>
              <a:gd name="connsiteX2122" fmla="*/ 2359838 w 3980578"/>
              <a:gd name="connsiteY2122" fmla="*/ 1206889 h 6857947"/>
              <a:gd name="connsiteX2123" fmla="*/ 2360143 w 3980578"/>
              <a:gd name="connsiteY2123" fmla="*/ 1206736 h 6857947"/>
              <a:gd name="connsiteX2124" fmla="*/ 2359914 w 3980578"/>
              <a:gd name="connsiteY2124" fmla="*/ 1206584 h 6857947"/>
              <a:gd name="connsiteX2125" fmla="*/ 2360754 w 3980578"/>
              <a:gd name="connsiteY2125" fmla="*/ 1206432 h 6857947"/>
              <a:gd name="connsiteX2126" fmla="*/ 2360144 w 3980578"/>
              <a:gd name="connsiteY2126" fmla="*/ 1206737 h 6857947"/>
              <a:gd name="connsiteX2127" fmla="*/ 2361058 w 3980578"/>
              <a:gd name="connsiteY2127" fmla="*/ 1207728 h 6857947"/>
              <a:gd name="connsiteX2128" fmla="*/ 2360754 w 3980578"/>
              <a:gd name="connsiteY2128" fmla="*/ 1206432 h 6857947"/>
              <a:gd name="connsiteX2129" fmla="*/ 2364107 w 3980578"/>
              <a:gd name="connsiteY2129" fmla="*/ 1193554 h 6857947"/>
              <a:gd name="connsiteX2130" fmla="*/ 2362506 w 3980578"/>
              <a:gd name="connsiteY2130" fmla="*/ 1208643 h 6857947"/>
              <a:gd name="connsiteX2131" fmla="*/ 2367840 w 3980578"/>
              <a:gd name="connsiteY2131" fmla="*/ 1197669 h 6857947"/>
              <a:gd name="connsiteX2132" fmla="*/ 2364107 w 3980578"/>
              <a:gd name="connsiteY2132" fmla="*/ 1193554 h 6857947"/>
              <a:gd name="connsiteX2133" fmla="*/ 2440934 w 3980578"/>
              <a:gd name="connsiteY2133" fmla="*/ 1182882 h 6857947"/>
              <a:gd name="connsiteX2134" fmla="*/ 2431869 w 3980578"/>
              <a:gd name="connsiteY2134" fmla="*/ 1184566 h 6857947"/>
              <a:gd name="connsiteX2135" fmla="*/ 2432773 w 3980578"/>
              <a:gd name="connsiteY2135" fmla="*/ 1189435 h 6857947"/>
              <a:gd name="connsiteX2136" fmla="*/ 2441838 w 3980578"/>
              <a:gd name="connsiteY2136" fmla="*/ 1187751 h 6857947"/>
              <a:gd name="connsiteX2137" fmla="*/ 2440934 w 3980578"/>
              <a:gd name="connsiteY2137" fmla="*/ 1182882 h 6857947"/>
              <a:gd name="connsiteX2138" fmla="*/ 3076252 w 3980578"/>
              <a:gd name="connsiteY2138" fmla="*/ 1167374 h 6857947"/>
              <a:gd name="connsiteX2139" fmla="*/ 3049505 w 3980578"/>
              <a:gd name="connsiteY2139" fmla="*/ 1172327 h 6857947"/>
              <a:gd name="connsiteX2140" fmla="*/ 3053773 w 3980578"/>
              <a:gd name="connsiteY2140" fmla="*/ 1195341 h 6857947"/>
              <a:gd name="connsiteX2141" fmla="*/ 3076252 w 3980578"/>
              <a:gd name="connsiteY2141" fmla="*/ 1167374 h 6857947"/>
              <a:gd name="connsiteX2142" fmla="*/ 3607068 w 3980578"/>
              <a:gd name="connsiteY2142" fmla="*/ 1165695 h 6857947"/>
              <a:gd name="connsiteX2143" fmla="*/ 3587184 w 3980578"/>
              <a:gd name="connsiteY2143" fmla="*/ 1246996 h 6857947"/>
              <a:gd name="connsiteX2144" fmla="*/ 3607068 w 3980578"/>
              <a:gd name="connsiteY2144" fmla="*/ 1165695 h 6857947"/>
              <a:gd name="connsiteX2145" fmla="*/ 3082792 w 3980578"/>
              <a:gd name="connsiteY2145" fmla="*/ 1153654 h 6857947"/>
              <a:gd name="connsiteX2146" fmla="*/ 3073731 w 3980578"/>
              <a:gd name="connsiteY2146" fmla="*/ 1155339 h 6857947"/>
              <a:gd name="connsiteX2147" fmla="*/ 3074619 w 3980578"/>
              <a:gd name="connsiteY2147" fmla="*/ 1160132 h 6857947"/>
              <a:gd name="connsiteX2148" fmla="*/ 3083685 w 3980578"/>
              <a:gd name="connsiteY2148" fmla="*/ 1158449 h 6857947"/>
              <a:gd name="connsiteX2149" fmla="*/ 3082792 w 3980578"/>
              <a:gd name="connsiteY2149" fmla="*/ 1153654 h 6857947"/>
              <a:gd name="connsiteX2150" fmla="*/ 3236214 w 3980578"/>
              <a:gd name="connsiteY2150" fmla="*/ 1151532 h 6857947"/>
              <a:gd name="connsiteX2151" fmla="*/ 3234233 w 3980578"/>
              <a:gd name="connsiteY2151" fmla="*/ 1156638 h 6857947"/>
              <a:gd name="connsiteX2152" fmla="*/ 3238957 w 3980578"/>
              <a:gd name="connsiteY2152" fmla="*/ 1154961 h 6857947"/>
              <a:gd name="connsiteX2153" fmla="*/ 3236214 w 3980578"/>
              <a:gd name="connsiteY2153" fmla="*/ 1151532 h 6857947"/>
              <a:gd name="connsiteX2154" fmla="*/ 2857063 w 3980578"/>
              <a:gd name="connsiteY2154" fmla="*/ 1150734 h 6857947"/>
              <a:gd name="connsiteX2155" fmla="*/ 2847999 w 3980578"/>
              <a:gd name="connsiteY2155" fmla="*/ 1152413 h 6857947"/>
              <a:gd name="connsiteX2156" fmla="*/ 2848887 w 3980578"/>
              <a:gd name="connsiteY2156" fmla="*/ 1157211 h 6857947"/>
              <a:gd name="connsiteX2157" fmla="*/ 2857952 w 3980578"/>
              <a:gd name="connsiteY2157" fmla="*/ 1155530 h 6857947"/>
              <a:gd name="connsiteX2158" fmla="*/ 2857063 w 3980578"/>
              <a:gd name="connsiteY2158" fmla="*/ 1150734 h 6857947"/>
              <a:gd name="connsiteX2159" fmla="*/ 3102770 w 3980578"/>
              <a:gd name="connsiteY2159" fmla="*/ 1140932 h 6857947"/>
              <a:gd name="connsiteX2160" fmla="*/ 3094844 w 3980578"/>
              <a:gd name="connsiteY2160" fmla="*/ 1193817 h 6857947"/>
              <a:gd name="connsiteX2161" fmla="*/ 3130814 w 3980578"/>
              <a:gd name="connsiteY2161" fmla="*/ 1178271 h 6857947"/>
              <a:gd name="connsiteX2162" fmla="*/ 3102770 w 3980578"/>
              <a:gd name="connsiteY2162" fmla="*/ 1140932 h 6857947"/>
              <a:gd name="connsiteX2163" fmla="*/ 3615754 w 3980578"/>
              <a:gd name="connsiteY2163" fmla="*/ 1132699 h 6857947"/>
              <a:gd name="connsiteX2164" fmla="*/ 3631371 w 3980578"/>
              <a:gd name="connsiteY2164" fmla="*/ 1149692 h 6857947"/>
              <a:gd name="connsiteX2165" fmla="*/ 3619944 w 3980578"/>
              <a:gd name="connsiteY2165" fmla="*/ 1155256 h 6857947"/>
              <a:gd name="connsiteX2166" fmla="*/ 3615754 w 3980578"/>
              <a:gd name="connsiteY2166" fmla="*/ 1132699 h 6857947"/>
              <a:gd name="connsiteX2167" fmla="*/ 2369746 w 3980578"/>
              <a:gd name="connsiteY2167" fmla="*/ 1132518 h 6857947"/>
              <a:gd name="connsiteX2168" fmla="*/ 2367765 w 3980578"/>
              <a:gd name="connsiteY2168" fmla="*/ 1137623 h 6857947"/>
              <a:gd name="connsiteX2169" fmla="*/ 2378128 w 3980578"/>
              <a:gd name="connsiteY2169" fmla="*/ 1143034 h 6857947"/>
              <a:gd name="connsiteX2170" fmla="*/ 2376909 w 3980578"/>
              <a:gd name="connsiteY2170" fmla="*/ 1146158 h 6857947"/>
              <a:gd name="connsiteX2171" fmla="*/ 2385443 w 3980578"/>
              <a:gd name="connsiteY2171" fmla="*/ 1156827 h 6857947"/>
              <a:gd name="connsiteX2172" fmla="*/ 2387425 w 3980578"/>
              <a:gd name="connsiteY2172" fmla="*/ 1151720 h 6857947"/>
              <a:gd name="connsiteX2173" fmla="*/ 2377061 w 3980578"/>
              <a:gd name="connsiteY2173" fmla="*/ 1146310 h 6857947"/>
              <a:gd name="connsiteX2174" fmla="*/ 2378281 w 3980578"/>
              <a:gd name="connsiteY2174" fmla="*/ 1143186 h 6857947"/>
              <a:gd name="connsiteX2175" fmla="*/ 2369746 w 3980578"/>
              <a:gd name="connsiteY2175" fmla="*/ 1132518 h 6857947"/>
              <a:gd name="connsiteX2176" fmla="*/ 2633812 w 3980578"/>
              <a:gd name="connsiteY2176" fmla="*/ 1127105 h 6857947"/>
              <a:gd name="connsiteX2177" fmla="*/ 2630816 w 3980578"/>
              <a:gd name="connsiteY2177" fmla="*/ 1127662 h 6857947"/>
              <a:gd name="connsiteX2178" fmla="*/ 2633514 w 3980578"/>
              <a:gd name="connsiteY2178" fmla="*/ 1142197 h 6857947"/>
              <a:gd name="connsiteX2179" fmla="*/ 2636511 w 3980578"/>
              <a:gd name="connsiteY2179" fmla="*/ 1141639 h 6857947"/>
              <a:gd name="connsiteX2180" fmla="*/ 2633812 w 3980578"/>
              <a:gd name="connsiteY2180" fmla="*/ 1127105 h 6857947"/>
              <a:gd name="connsiteX2181" fmla="*/ 2587010 w 3980578"/>
              <a:gd name="connsiteY2181" fmla="*/ 1124604 h 6857947"/>
              <a:gd name="connsiteX2182" fmla="*/ 2566970 w 3980578"/>
              <a:gd name="connsiteY2182" fmla="*/ 1154474 h 6857947"/>
              <a:gd name="connsiteX2183" fmla="*/ 2547996 w 3980578"/>
              <a:gd name="connsiteY2183" fmla="*/ 1162779 h 6857947"/>
              <a:gd name="connsiteX2184" fmla="*/ 2566741 w 3980578"/>
              <a:gd name="connsiteY2184" fmla="*/ 1182517 h 6857947"/>
              <a:gd name="connsiteX2185" fmla="*/ 2578628 w 3980578"/>
              <a:gd name="connsiteY2185" fmla="*/ 1167276 h 6857947"/>
              <a:gd name="connsiteX2186" fmla="*/ 2596993 w 3980578"/>
              <a:gd name="connsiteY2186" fmla="*/ 1163847 h 6857947"/>
              <a:gd name="connsiteX2187" fmla="*/ 2587010 w 3980578"/>
              <a:gd name="connsiteY2187" fmla="*/ 1124604 h 6857947"/>
              <a:gd name="connsiteX2188" fmla="*/ 3513043 w 3980578"/>
              <a:gd name="connsiteY2188" fmla="*/ 1113726 h 6857947"/>
              <a:gd name="connsiteX2189" fmla="*/ 3515710 w 3980578"/>
              <a:gd name="connsiteY2189" fmla="*/ 1128203 h 6857947"/>
              <a:gd name="connsiteX2190" fmla="*/ 3512661 w 3980578"/>
              <a:gd name="connsiteY2190" fmla="*/ 1128738 h 6857947"/>
              <a:gd name="connsiteX2191" fmla="*/ 3509994 w 3980578"/>
              <a:gd name="connsiteY2191" fmla="*/ 1114260 h 6857947"/>
              <a:gd name="connsiteX2192" fmla="*/ 3513043 w 3980578"/>
              <a:gd name="connsiteY2192" fmla="*/ 1113726 h 6857947"/>
              <a:gd name="connsiteX2193" fmla="*/ 3538422 w 3980578"/>
              <a:gd name="connsiteY2193" fmla="*/ 1109153 h 6857947"/>
              <a:gd name="connsiteX2194" fmla="*/ 3560519 w 3980578"/>
              <a:gd name="connsiteY2194" fmla="*/ 1149844 h 6857947"/>
              <a:gd name="connsiteX2195" fmla="*/ 3545051 w 3980578"/>
              <a:gd name="connsiteY2195" fmla="*/ 1167753 h 6857947"/>
              <a:gd name="connsiteX2196" fmla="*/ 3546195 w 3980578"/>
              <a:gd name="connsiteY2196" fmla="*/ 1174610 h 6857947"/>
              <a:gd name="connsiteX2197" fmla="*/ 3537355 w 3980578"/>
              <a:gd name="connsiteY2197" fmla="*/ 1196329 h 6857947"/>
              <a:gd name="connsiteX2198" fmla="*/ 3497952 w 3980578"/>
              <a:gd name="connsiteY2198" fmla="*/ 1166457 h 6857947"/>
              <a:gd name="connsiteX2199" fmla="*/ 3494446 w 3980578"/>
              <a:gd name="connsiteY2199" fmla="*/ 1147407 h 6857947"/>
              <a:gd name="connsiteX2200" fmla="*/ 3493836 w 3980578"/>
              <a:gd name="connsiteY2200" fmla="*/ 1148932 h 6857947"/>
              <a:gd name="connsiteX2201" fmla="*/ 3484538 w 3980578"/>
              <a:gd name="connsiteY2201" fmla="*/ 1140168 h 6857947"/>
              <a:gd name="connsiteX2202" fmla="*/ 3486520 w 3980578"/>
              <a:gd name="connsiteY2202" fmla="*/ 1135062 h 6857947"/>
              <a:gd name="connsiteX2203" fmla="*/ 3495056 w 3980578"/>
              <a:gd name="connsiteY2203" fmla="*/ 1145730 h 6857947"/>
              <a:gd name="connsiteX2204" fmla="*/ 3494446 w 3980578"/>
              <a:gd name="connsiteY2204" fmla="*/ 1147254 h 6857947"/>
              <a:gd name="connsiteX2205" fmla="*/ 3515862 w 3980578"/>
              <a:gd name="connsiteY2205" fmla="*/ 1153198 h 6857947"/>
              <a:gd name="connsiteX2206" fmla="*/ 3533315 w 3980578"/>
              <a:gd name="connsiteY2206" fmla="*/ 1154951 h 6857947"/>
              <a:gd name="connsiteX2207" fmla="*/ 3525691 w 3980578"/>
              <a:gd name="connsiteY2207" fmla="*/ 1113879 h 6857947"/>
              <a:gd name="connsiteX2208" fmla="*/ 3538422 w 3980578"/>
              <a:gd name="connsiteY2208" fmla="*/ 1109153 h 6857947"/>
              <a:gd name="connsiteX2209" fmla="*/ 3402086 w 3980578"/>
              <a:gd name="connsiteY2209" fmla="*/ 1105573 h 6857947"/>
              <a:gd name="connsiteX2210" fmla="*/ 3408868 w 3980578"/>
              <a:gd name="connsiteY2210" fmla="*/ 1141920 h 6857947"/>
              <a:gd name="connsiteX2211" fmla="*/ 3376937 w 3980578"/>
              <a:gd name="connsiteY2211" fmla="*/ 1165847 h 6857947"/>
              <a:gd name="connsiteX2212" fmla="*/ 3370459 w 3980578"/>
              <a:gd name="connsiteY2212" fmla="*/ 1131100 h 6857947"/>
              <a:gd name="connsiteX2213" fmla="*/ 3402086 w 3980578"/>
              <a:gd name="connsiteY2213" fmla="*/ 1105573 h 6857947"/>
              <a:gd name="connsiteX2214" fmla="*/ 2906415 w 3980578"/>
              <a:gd name="connsiteY2214" fmla="*/ 1092853 h 6857947"/>
              <a:gd name="connsiteX2215" fmla="*/ 2904435 w 3980578"/>
              <a:gd name="connsiteY2215" fmla="*/ 1097959 h 6857947"/>
              <a:gd name="connsiteX2216" fmla="*/ 2914796 w 3980578"/>
              <a:gd name="connsiteY2216" fmla="*/ 1103374 h 6857947"/>
              <a:gd name="connsiteX2217" fmla="*/ 2913501 w 3980578"/>
              <a:gd name="connsiteY2217" fmla="*/ 1106496 h 6857947"/>
              <a:gd name="connsiteX2218" fmla="*/ 2913664 w 3980578"/>
              <a:gd name="connsiteY2218" fmla="*/ 1106699 h 6857947"/>
              <a:gd name="connsiteX2219" fmla="*/ 2913654 w 3980578"/>
              <a:gd name="connsiteY2219" fmla="*/ 1106725 h 6857947"/>
              <a:gd name="connsiteX2220" fmla="*/ 2913705 w 3980578"/>
              <a:gd name="connsiteY2220" fmla="*/ 1106750 h 6857947"/>
              <a:gd name="connsiteX2221" fmla="*/ 2922036 w 3980578"/>
              <a:gd name="connsiteY2221" fmla="*/ 1117163 h 6857947"/>
              <a:gd name="connsiteX2222" fmla="*/ 2924014 w 3980578"/>
              <a:gd name="connsiteY2222" fmla="*/ 1112058 h 6857947"/>
              <a:gd name="connsiteX2223" fmla="*/ 2913705 w 3980578"/>
              <a:gd name="connsiteY2223" fmla="*/ 1106750 h 6857947"/>
              <a:gd name="connsiteX2224" fmla="*/ 2913664 w 3980578"/>
              <a:gd name="connsiteY2224" fmla="*/ 1106699 h 6857947"/>
              <a:gd name="connsiteX2225" fmla="*/ 2914949 w 3980578"/>
              <a:gd name="connsiteY2225" fmla="*/ 1103526 h 6857947"/>
              <a:gd name="connsiteX2226" fmla="*/ 2906415 w 3980578"/>
              <a:gd name="connsiteY2226" fmla="*/ 1092853 h 6857947"/>
              <a:gd name="connsiteX2227" fmla="*/ 3257017 w 3980578"/>
              <a:gd name="connsiteY2227" fmla="*/ 1090266 h 6857947"/>
              <a:gd name="connsiteX2228" fmla="*/ 3250462 w 3980578"/>
              <a:gd name="connsiteY2228" fmla="*/ 1117547 h 6857947"/>
              <a:gd name="connsiteX2229" fmla="*/ 3248098 w 3980578"/>
              <a:gd name="connsiteY2229" fmla="*/ 1118004 h 6857947"/>
              <a:gd name="connsiteX2230" fmla="*/ 3249092 w 3980578"/>
              <a:gd name="connsiteY2230" fmla="*/ 1123263 h 6857947"/>
              <a:gd name="connsiteX2231" fmla="*/ 3239034 w 3980578"/>
              <a:gd name="connsiteY2231" fmla="*/ 1155038 h 6857947"/>
              <a:gd name="connsiteX2232" fmla="*/ 3244825 w 3980578"/>
              <a:gd name="connsiteY2232" fmla="*/ 1162277 h 6857947"/>
              <a:gd name="connsiteX2233" fmla="*/ 3243529 w 3980578"/>
              <a:gd name="connsiteY2233" fmla="*/ 1165401 h 6857947"/>
              <a:gd name="connsiteX2234" fmla="*/ 3255218 w 3980578"/>
              <a:gd name="connsiteY2234" fmla="*/ 1141141 h 6857947"/>
              <a:gd name="connsiteX2235" fmla="*/ 3264209 w 3980578"/>
              <a:gd name="connsiteY2235" fmla="*/ 1124705 h 6857947"/>
              <a:gd name="connsiteX2236" fmla="*/ 3261277 w 3980578"/>
              <a:gd name="connsiteY2236" fmla="*/ 1147264 h 6857947"/>
              <a:gd name="connsiteX2237" fmla="*/ 3233149 w 3980578"/>
              <a:gd name="connsiteY2237" fmla="*/ 1182080 h 6857947"/>
              <a:gd name="connsiteX2238" fmla="*/ 3251284 w 3980578"/>
              <a:gd name="connsiteY2238" fmla="*/ 1218202 h 6857947"/>
              <a:gd name="connsiteX2239" fmla="*/ 3298149 w 3980578"/>
              <a:gd name="connsiteY2239" fmla="*/ 1121423 h 6857947"/>
              <a:gd name="connsiteX2240" fmla="*/ 3299900 w 3980578"/>
              <a:gd name="connsiteY2240" fmla="*/ 1090485 h 6857947"/>
              <a:gd name="connsiteX2241" fmla="*/ 3284967 w 3980578"/>
              <a:gd name="connsiteY2241" fmla="*/ 1107861 h 6857947"/>
              <a:gd name="connsiteX2242" fmla="*/ 3272341 w 3980578"/>
              <a:gd name="connsiteY2242" fmla="*/ 1112500 h 6857947"/>
              <a:gd name="connsiteX2243" fmla="*/ 3264307 w 3980578"/>
              <a:gd name="connsiteY2243" fmla="*/ 1124370 h 6857947"/>
              <a:gd name="connsiteX2244" fmla="*/ 3257017 w 3980578"/>
              <a:gd name="connsiteY2244" fmla="*/ 1090266 h 6857947"/>
              <a:gd name="connsiteX2245" fmla="*/ 3619867 w 3980578"/>
              <a:gd name="connsiteY2245" fmla="*/ 1078902 h 6857947"/>
              <a:gd name="connsiteX2246" fmla="*/ 3625277 w 3980578"/>
              <a:gd name="connsiteY2246" fmla="*/ 1107859 h 6857947"/>
              <a:gd name="connsiteX2247" fmla="*/ 3620705 w 3980578"/>
              <a:gd name="connsiteY2247" fmla="*/ 1108697 h 6857947"/>
              <a:gd name="connsiteX2248" fmla="*/ 3615296 w 3980578"/>
              <a:gd name="connsiteY2248" fmla="*/ 1079740 h 6857947"/>
              <a:gd name="connsiteX2249" fmla="*/ 3619867 w 3980578"/>
              <a:gd name="connsiteY2249" fmla="*/ 1078902 h 6857947"/>
              <a:gd name="connsiteX2250" fmla="*/ 2568036 w 3980578"/>
              <a:gd name="connsiteY2250" fmla="*/ 1072101 h 6857947"/>
              <a:gd name="connsiteX2251" fmla="*/ 2578247 w 3980578"/>
              <a:gd name="connsiteY2251" fmla="*/ 1104639 h 6857947"/>
              <a:gd name="connsiteX2252" fmla="*/ 2606440 w 3980578"/>
              <a:gd name="connsiteY2252" fmla="*/ 1107002 h 6857947"/>
              <a:gd name="connsiteX2253" fmla="*/ 2594857 w 3980578"/>
              <a:gd name="connsiteY2253" fmla="*/ 1139538 h 6857947"/>
              <a:gd name="connsiteX2254" fmla="*/ 2634481 w 3980578"/>
              <a:gd name="connsiteY2254" fmla="*/ 1105859 h 6857947"/>
              <a:gd name="connsiteX2255" fmla="*/ 2625261 w 3980578"/>
              <a:gd name="connsiteY2255" fmla="*/ 1082769 h 6857947"/>
              <a:gd name="connsiteX2256" fmla="*/ 2616574 w 3980578"/>
              <a:gd name="connsiteY2256" fmla="*/ 1102430 h 6857947"/>
              <a:gd name="connsiteX2257" fmla="*/ 2595162 w 3980578"/>
              <a:gd name="connsiteY2257" fmla="*/ 1073626 h 6857947"/>
              <a:gd name="connsiteX2258" fmla="*/ 2587466 w 3980578"/>
              <a:gd name="connsiteY2258" fmla="*/ 1089551 h 6857947"/>
              <a:gd name="connsiteX2259" fmla="*/ 2568036 w 3980578"/>
              <a:gd name="connsiteY2259" fmla="*/ 1072101 h 6857947"/>
              <a:gd name="connsiteX2260" fmla="*/ 2367492 w 3980578"/>
              <a:gd name="connsiteY2260" fmla="*/ 1056617 h 6857947"/>
              <a:gd name="connsiteX2261" fmla="*/ 2364496 w 3980578"/>
              <a:gd name="connsiteY2261" fmla="*/ 1057174 h 6857947"/>
              <a:gd name="connsiteX2262" fmla="*/ 2367194 w 3980578"/>
              <a:gd name="connsiteY2262" fmla="*/ 1071709 h 6857947"/>
              <a:gd name="connsiteX2263" fmla="*/ 2370191 w 3980578"/>
              <a:gd name="connsiteY2263" fmla="*/ 1071152 h 6857947"/>
              <a:gd name="connsiteX2264" fmla="*/ 2367492 w 3980578"/>
              <a:gd name="connsiteY2264" fmla="*/ 1056617 h 6857947"/>
              <a:gd name="connsiteX2265" fmla="*/ 3267582 w 3980578"/>
              <a:gd name="connsiteY2265" fmla="*/ 1054378 h 6857947"/>
              <a:gd name="connsiteX2266" fmla="*/ 3264585 w 3980578"/>
              <a:gd name="connsiteY2266" fmla="*/ 1054934 h 6857947"/>
              <a:gd name="connsiteX2267" fmla="*/ 3267272 w 3980578"/>
              <a:gd name="connsiteY2267" fmla="*/ 1069394 h 6857947"/>
              <a:gd name="connsiteX2268" fmla="*/ 3270269 w 3980578"/>
              <a:gd name="connsiteY2268" fmla="*/ 1068838 h 6857947"/>
              <a:gd name="connsiteX2269" fmla="*/ 3267582 w 3980578"/>
              <a:gd name="connsiteY2269" fmla="*/ 1054378 h 6857947"/>
              <a:gd name="connsiteX2270" fmla="*/ 2629411 w 3980578"/>
              <a:gd name="connsiteY2270" fmla="*/ 1052948 h 6857947"/>
              <a:gd name="connsiteX2271" fmla="*/ 2626414 w 3980578"/>
              <a:gd name="connsiteY2271" fmla="*/ 1053504 h 6857947"/>
              <a:gd name="connsiteX2272" fmla="*/ 2629098 w 3980578"/>
              <a:gd name="connsiteY2272" fmla="*/ 1067963 h 6857947"/>
              <a:gd name="connsiteX2273" fmla="*/ 2632095 w 3980578"/>
              <a:gd name="connsiteY2273" fmla="*/ 1067407 h 6857947"/>
              <a:gd name="connsiteX2274" fmla="*/ 2629411 w 3980578"/>
              <a:gd name="connsiteY2274" fmla="*/ 1052948 h 6857947"/>
              <a:gd name="connsiteX2275" fmla="*/ 3285536 w 3980578"/>
              <a:gd name="connsiteY2275" fmla="*/ 1051053 h 6857947"/>
              <a:gd name="connsiteX2276" fmla="*/ 3282537 w 3980578"/>
              <a:gd name="connsiteY2276" fmla="*/ 1051609 h 6857947"/>
              <a:gd name="connsiteX2277" fmla="*/ 3285222 w 3980578"/>
              <a:gd name="connsiteY2277" fmla="*/ 1066068 h 6857947"/>
              <a:gd name="connsiteX2278" fmla="*/ 3288220 w 3980578"/>
              <a:gd name="connsiteY2278" fmla="*/ 1065510 h 6857947"/>
              <a:gd name="connsiteX2279" fmla="*/ 3285536 w 3980578"/>
              <a:gd name="connsiteY2279" fmla="*/ 1051053 h 6857947"/>
              <a:gd name="connsiteX2280" fmla="*/ 3576664 w 3980578"/>
              <a:gd name="connsiteY2280" fmla="*/ 1040412 h 6857947"/>
              <a:gd name="connsiteX2281" fmla="*/ 3571103 w 3980578"/>
              <a:gd name="connsiteY2281" fmla="*/ 1051851 h 6857947"/>
              <a:gd name="connsiteX2282" fmla="*/ 3574836 w 3980578"/>
              <a:gd name="connsiteY2282" fmla="*/ 1055888 h 6857947"/>
              <a:gd name="connsiteX2283" fmla="*/ 3578340 w 3980578"/>
              <a:gd name="connsiteY2283" fmla="*/ 1042317 h 6857947"/>
              <a:gd name="connsiteX2284" fmla="*/ 3576664 w 3980578"/>
              <a:gd name="connsiteY2284" fmla="*/ 1040412 h 6857947"/>
              <a:gd name="connsiteX2285" fmla="*/ 3358647 w 3980578"/>
              <a:gd name="connsiteY2285" fmla="*/ 1040033 h 6857947"/>
              <a:gd name="connsiteX2286" fmla="*/ 3363829 w 3980578"/>
              <a:gd name="connsiteY2286" fmla="*/ 1051319 h 6857947"/>
              <a:gd name="connsiteX2287" fmla="*/ 3364439 w 3980578"/>
              <a:gd name="connsiteY2287" fmla="*/ 1049794 h 6857947"/>
              <a:gd name="connsiteX2288" fmla="*/ 3373736 w 3980578"/>
              <a:gd name="connsiteY2288" fmla="*/ 1058480 h 6857947"/>
              <a:gd name="connsiteX2289" fmla="*/ 3371754 w 3980578"/>
              <a:gd name="connsiteY2289" fmla="*/ 1063585 h 6857947"/>
              <a:gd name="connsiteX2290" fmla="*/ 3363144 w 3980578"/>
              <a:gd name="connsiteY2290" fmla="*/ 1052996 h 6857947"/>
              <a:gd name="connsiteX2291" fmla="*/ 3363753 w 3980578"/>
              <a:gd name="connsiteY2291" fmla="*/ 1051471 h 6857947"/>
              <a:gd name="connsiteX2292" fmla="*/ 3354912 w 3980578"/>
              <a:gd name="connsiteY2292" fmla="*/ 1053120 h 6857947"/>
              <a:gd name="connsiteX2293" fmla="*/ 3355144 w 3980578"/>
              <a:gd name="connsiteY2293" fmla="*/ 1052615 h 6857947"/>
              <a:gd name="connsiteX2294" fmla="*/ 3354966 w 3980578"/>
              <a:gd name="connsiteY2294" fmla="*/ 1052460 h 6857947"/>
              <a:gd name="connsiteX2295" fmla="*/ 3358647 w 3980578"/>
              <a:gd name="connsiteY2295" fmla="*/ 1040033 h 6857947"/>
              <a:gd name="connsiteX2296" fmla="*/ 3581616 w 3980578"/>
              <a:gd name="connsiteY2296" fmla="*/ 1028525 h 6857947"/>
              <a:gd name="connsiteX2297" fmla="*/ 3578340 w 3980578"/>
              <a:gd name="connsiteY2297" fmla="*/ 1042241 h 6857947"/>
              <a:gd name="connsiteX2298" fmla="*/ 3586796 w 3980578"/>
              <a:gd name="connsiteY2298" fmla="*/ 1039955 h 6857947"/>
              <a:gd name="connsiteX2299" fmla="*/ 3581616 w 3980578"/>
              <a:gd name="connsiteY2299" fmla="*/ 1028525 h 6857947"/>
              <a:gd name="connsiteX2300" fmla="*/ 3295271 w 3980578"/>
              <a:gd name="connsiteY2300" fmla="*/ 1024421 h 6857947"/>
              <a:gd name="connsiteX2301" fmla="*/ 3292072 w 3980578"/>
              <a:gd name="connsiteY2301" fmla="*/ 1042022 h 6857947"/>
              <a:gd name="connsiteX2302" fmla="*/ 3296717 w 3980578"/>
              <a:gd name="connsiteY2302" fmla="*/ 1042479 h 6857947"/>
              <a:gd name="connsiteX2303" fmla="*/ 3302962 w 3980578"/>
              <a:gd name="connsiteY2303" fmla="*/ 1062374 h 6857947"/>
              <a:gd name="connsiteX2304" fmla="*/ 3308599 w 3980578"/>
              <a:gd name="connsiteY2304" fmla="*/ 1060013 h 6857947"/>
              <a:gd name="connsiteX2305" fmla="*/ 3304971 w 3980578"/>
              <a:gd name="connsiteY2305" fmla="*/ 1049080 h 6857947"/>
              <a:gd name="connsiteX2306" fmla="*/ 3296717 w 3980578"/>
              <a:gd name="connsiteY2306" fmla="*/ 1042479 h 6857947"/>
              <a:gd name="connsiteX2307" fmla="*/ 3294282 w 3980578"/>
              <a:gd name="connsiteY2307" fmla="*/ 1034707 h 6857947"/>
              <a:gd name="connsiteX2308" fmla="*/ 3302049 w 3980578"/>
              <a:gd name="connsiteY2308" fmla="*/ 1032650 h 6857947"/>
              <a:gd name="connsiteX2309" fmla="*/ 3295271 w 3980578"/>
              <a:gd name="connsiteY2309" fmla="*/ 1024421 h 6857947"/>
              <a:gd name="connsiteX2310" fmla="*/ 2584159 w 3980578"/>
              <a:gd name="connsiteY2310" fmla="*/ 996035 h 6857947"/>
              <a:gd name="connsiteX2311" fmla="*/ 2567319 w 3980578"/>
              <a:gd name="connsiteY2311" fmla="*/ 1010361 h 6857947"/>
              <a:gd name="connsiteX2312" fmla="*/ 2584159 w 3980578"/>
              <a:gd name="connsiteY2312" fmla="*/ 996035 h 6857947"/>
              <a:gd name="connsiteX2313" fmla="*/ 3127687 w 3980578"/>
              <a:gd name="connsiteY2313" fmla="*/ 987228 h 6857947"/>
              <a:gd name="connsiteX2314" fmla="*/ 3133175 w 3980578"/>
              <a:gd name="connsiteY2314" fmla="*/ 1016717 h 6857947"/>
              <a:gd name="connsiteX2315" fmla="*/ 3157633 w 3980578"/>
              <a:gd name="connsiteY2315" fmla="*/ 1012145 h 6857947"/>
              <a:gd name="connsiteX2316" fmla="*/ 3157556 w 3980578"/>
              <a:gd name="connsiteY2316" fmla="*/ 1001630 h 6857947"/>
              <a:gd name="connsiteX2317" fmla="*/ 3127687 w 3980578"/>
              <a:gd name="connsiteY2317" fmla="*/ 987228 h 6857947"/>
              <a:gd name="connsiteX2318" fmla="*/ 3365486 w 3980578"/>
              <a:gd name="connsiteY2318" fmla="*/ 976172 h 6857947"/>
              <a:gd name="connsiteX2319" fmla="*/ 3362489 w 3980578"/>
              <a:gd name="connsiteY2319" fmla="*/ 976728 h 6857947"/>
              <a:gd name="connsiteX2320" fmla="*/ 3365173 w 3980578"/>
              <a:gd name="connsiteY2320" fmla="*/ 991188 h 6857947"/>
              <a:gd name="connsiteX2321" fmla="*/ 3368171 w 3980578"/>
              <a:gd name="connsiteY2321" fmla="*/ 990631 h 6857947"/>
              <a:gd name="connsiteX2322" fmla="*/ 3365486 w 3980578"/>
              <a:gd name="connsiteY2322" fmla="*/ 976172 h 6857947"/>
              <a:gd name="connsiteX2323" fmla="*/ 3541083 w 3980578"/>
              <a:gd name="connsiteY2323" fmla="*/ 974957 h 6857947"/>
              <a:gd name="connsiteX2324" fmla="*/ 3539103 w 3980578"/>
              <a:gd name="connsiteY2324" fmla="*/ 980062 h 6857947"/>
              <a:gd name="connsiteX2325" fmla="*/ 3548627 w 3980578"/>
              <a:gd name="connsiteY2325" fmla="*/ 987911 h 6857947"/>
              <a:gd name="connsiteX2326" fmla="*/ 3549617 w 3980578"/>
              <a:gd name="connsiteY2326" fmla="*/ 985625 h 6857947"/>
              <a:gd name="connsiteX2327" fmla="*/ 3541083 w 3980578"/>
              <a:gd name="connsiteY2327" fmla="*/ 974957 h 6857947"/>
              <a:gd name="connsiteX2328" fmla="*/ 3291539 w 3980578"/>
              <a:gd name="connsiteY2328" fmla="*/ 964985 h 6857947"/>
              <a:gd name="connsiteX2329" fmla="*/ 3295195 w 3980578"/>
              <a:gd name="connsiteY2329" fmla="*/ 1024269 h 6857947"/>
              <a:gd name="connsiteX2330" fmla="*/ 3298166 w 3980578"/>
              <a:gd name="connsiteY2330" fmla="*/ 1002399 h 6857947"/>
              <a:gd name="connsiteX2331" fmla="*/ 3291539 w 3980578"/>
              <a:gd name="connsiteY2331" fmla="*/ 964985 h 6857947"/>
              <a:gd name="connsiteX2332" fmla="*/ 2977720 w 3980578"/>
              <a:gd name="connsiteY2332" fmla="*/ 958363 h 6857947"/>
              <a:gd name="connsiteX2333" fmla="*/ 2974725 w 3980578"/>
              <a:gd name="connsiteY2333" fmla="*/ 958920 h 6857947"/>
              <a:gd name="connsiteX2334" fmla="*/ 2977411 w 3980578"/>
              <a:gd name="connsiteY2334" fmla="*/ 973379 h 6857947"/>
              <a:gd name="connsiteX2335" fmla="*/ 2980406 w 3980578"/>
              <a:gd name="connsiteY2335" fmla="*/ 972822 h 6857947"/>
              <a:gd name="connsiteX2336" fmla="*/ 2977720 w 3980578"/>
              <a:gd name="connsiteY2336" fmla="*/ 958363 h 6857947"/>
              <a:gd name="connsiteX2337" fmla="*/ 3162584 w 3980578"/>
              <a:gd name="connsiteY2337" fmla="*/ 952938 h 6857947"/>
              <a:gd name="connsiteX2338" fmla="*/ 3149326 w 3980578"/>
              <a:gd name="connsiteY2338" fmla="*/ 959872 h 6857947"/>
              <a:gd name="connsiteX2339" fmla="*/ 3160300 w 3980578"/>
              <a:gd name="connsiteY2339" fmla="*/ 995228 h 6857947"/>
              <a:gd name="connsiteX2340" fmla="*/ 3170357 w 3980578"/>
              <a:gd name="connsiteY2340" fmla="*/ 961320 h 6857947"/>
              <a:gd name="connsiteX2341" fmla="*/ 3162584 w 3980578"/>
              <a:gd name="connsiteY2341" fmla="*/ 952938 h 6857947"/>
              <a:gd name="connsiteX2342" fmla="*/ 2619207 w 3980578"/>
              <a:gd name="connsiteY2342" fmla="*/ 951304 h 6857947"/>
              <a:gd name="connsiteX2343" fmla="*/ 2617456 w 3980578"/>
              <a:gd name="connsiteY2343" fmla="*/ 966614 h 6857947"/>
              <a:gd name="connsiteX2344" fmla="*/ 2617453 w 3980578"/>
              <a:gd name="connsiteY2344" fmla="*/ 966619 h 6857947"/>
              <a:gd name="connsiteX2345" fmla="*/ 2615169 w 3980578"/>
              <a:gd name="connsiteY2345" fmla="*/ 964106 h 6857947"/>
              <a:gd name="connsiteX2346" fmla="*/ 2615094 w 3980578"/>
              <a:gd name="connsiteY2346" fmla="*/ 964261 h 6857947"/>
              <a:gd name="connsiteX2347" fmla="*/ 2615092 w 3980578"/>
              <a:gd name="connsiteY2347" fmla="*/ 964258 h 6857947"/>
              <a:gd name="connsiteX2348" fmla="*/ 2615091 w 3980578"/>
              <a:gd name="connsiteY2348" fmla="*/ 964267 h 6857947"/>
              <a:gd name="connsiteX2349" fmla="*/ 2609606 w 3980578"/>
              <a:gd name="connsiteY2349" fmla="*/ 975536 h 6857947"/>
              <a:gd name="connsiteX2350" fmla="*/ 2613340 w 3980578"/>
              <a:gd name="connsiteY2350" fmla="*/ 979574 h 6857947"/>
              <a:gd name="connsiteX2351" fmla="*/ 2615091 w 3980578"/>
              <a:gd name="connsiteY2351" fmla="*/ 964267 h 6857947"/>
              <a:gd name="connsiteX2352" fmla="*/ 2615094 w 3980578"/>
              <a:gd name="connsiteY2352" fmla="*/ 964261 h 6857947"/>
              <a:gd name="connsiteX2353" fmla="*/ 2617378 w 3980578"/>
              <a:gd name="connsiteY2353" fmla="*/ 966773 h 6857947"/>
              <a:gd name="connsiteX2354" fmla="*/ 2617453 w 3980578"/>
              <a:gd name="connsiteY2354" fmla="*/ 966619 h 6857947"/>
              <a:gd name="connsiteX2355" fmla="*/ 2617455 w 3980578"/>
              <a:gd name="connsiteY2355" fmla="*/ 966620 h 6857947"/>
              <a:gd name="connsiteX2356" fmla="*/ 2617456 w 3980578"/>
              <a:gd name="connsiteY2356" fmla="*/ 966614 h 6857947"/>
              <a:gd name="connsiteX2357" fmla="*/ 2622941 w 3980578"/>
              <a:gd name="connsiteY2357" fmla="*/ 955343 h 6857947"/>
              <a:gd name="connsiteX2358" fmla="*/ 2619207 w 3980578"/>
              <a:gd name="connsiteY2358" fmla="*/ 951304 h 6857947"/>
              <a:gd name="connsiteX2359" fmla="*/ 3538956 w 3980578"/>
              <a:gd name="connsiteY2359" fmla="*/ 948975 h 6857947"/>
              <a:gd name="connsiteX2360" fmla="*/ 3563793 w 3980578"/>
              <a:gd name="connsiteY2360" fmla="*/ 961319 h 6857947"/>
              <a:gd name="connsiteX2361" fmla="*/ 3548709 w 3980578"/>
              <a:gd name="connsiteY2361" fmla="*/ 987913 h 6857947"/>
              <a:gd name="connsiteX2362" fmla="*/ 3613316 w 3980578"/>
              <a:gd name="connsiteY2362" fmla="*/ 1030813 h 6857947"/>
              <a:gd name="connsiteX2363" fmla="*/ 3598688 w 3980578"/>
              <a:gd name="connsiteY2363" fmla="*/ 1052843 h 6857947"/>
              <a:gd name="connsiteX2364" fmla="*/ 3594650 w 3980578"/>
              <a:gd name="connsiteY2364" fmla="*/ 1077073 h 6857947"/>
              <a:gd name="connsiteX2365" fmla="*/ 3606382 w 3980578"/>
              <a:gd name="connsiteY2365" fmla="*/ 1091093 h 6857947"/>
              <a:gd name="connsiteX2366" fmla="*/ 3560519 w 3980578"/>
              <a:gd name="connsiteY2366" fmla="*/ 1149844 h 6857947"/>
              <a:gd name="connsiteX2367" fmla="*/ 3562955 w 3980578"/>
              <a:gd name="connsiteY2367" fmla="*/ 1064500 h 6857947"/>
              <a:gd name="connsiteX2368" fmla="*/ 3542385 w 3980578"/>
              <a:gd name="connsiteY2368" fmla="*/ 1057337 h 6857947"/>
              <a:gd name="connsiteX2369" fmla="*/ 3540023 w 3980578"/>
              <a:gd name="connsiteY2369" fmla="*/ 1006201 h 6857947"/>
              <a:gd name="connsiteX2370" fmla="*/ 3519293 w 3980578"/>
              <a:gd name="connsiteY2370" fmla="*/ 1010086 h 6857947"/>
              <a:gd name="connsiteX2371" fmla="*/ 3509384 w 3980578"/>
              <a:gd name="connsiteY2371" fmla="*/ 1093988 h 6857947"/>
              <a:gd name="connsiteX2372" fmla="*/ 3474098 w 3980578"/>
              <a:gd name="connsiteY2372" fmla="*/ 1123023 h 6857947"/>
              <a:gd name="connsiteX2373" fmla="*/ 3471811 w 3980578"/>
              <a:gd name="connsiteY2373" fmla="*/ 1156093 h 6857947"/>
              <a:gd name="connsiteX2374" fmla="*/ 3469982 w 3980578"/>
              <a:gd name="connsiteY2374" fmla="*/ 1155636 h 6857947"/>
              <a:gd name="connsiteX2375" fmla="*/ 3469677 w 3980578"/>
              <a:gd name="connsiteY2375" fmla="*/ 1160969 h 6857947"/>
              <a:gd name="connsiteX2376" fmla="*/ 3495818 w 3980578"/>
              <a:gd name="connsiteY2376" fmla="*/ 1206923 h 6857947"/>
              <a:gd name="connsiteX2377" fmla="*/ 3494752 w 3980578"/>
              <a:gd name="connsiteY2377" fmla="*/ 1205779 h 6857947"/>
              <a:gd name="connsiteX2378" fmla="*/ 3498867 w 3980578"/>
              <a:gd name="connsiteY2378" fmla="*/ 1192747 h 6857947"/>
              <a:gd name="connsiteX2379" fmla="*/ 3502602 w 3980578"/>
              <a:gd name="connsiteY2379" fmla="*/ 1196786 h 6857947"/>
              <a:gd name="connsiteX2380" fmla="*/ 3497114 w 3980578"/>
              <a:gd name="connsiteY2380" fmla="*/ 1208295 h 6857947"/>
              <a:gd name="connsiteX2381" fmla="*/ 3496046 w 3980578"/>
              <a:gd name="connsiteY2381" fmla="*/ 1207151 h 6857947"/>
              <a:gd name="connsiteX2382" fmla="*/ 3501306 w 3980578"/>
              <a:gd name="connsiteY2382" fmla="*/ 1235799 h 6857947"/>
              <a:gd name="connsiteX2383" fmla="*/ 3481490 w 3980578"/>
              <a:gd name="connsiteY2383" fmla="*/ 1223686 h 6857947"/>
              <a:gd name="connsiteX2384" fmla="*/ 3457331 w 3980578"/>
              <a:gd name="connsiteY2384" fmla="*/ 1251491 h 6857947"/>
              <a:gd name="connsiteX2385" fmla="*/ 3464038 w 3980578"/>
              <a:gd name="connsiteY2385" fmla="*/ 1287687 h 6857947"/>
              <a:gd name="connsiteX2386" fmla="*/ 3455503 w 3980578"/>
              <a:gd name="connsiteY2386" fmla="*/ 1289668 h 6857947"/>
              <a:gd name="connsiteX2387" fmla="*/ 3442319 w 3980578"/>
              <a:gd name="connsiteY2387" fmla="*/ 1321292 h 6857947"/>
              <a:gd name="connsiteX2388" fmla="*/ 3420757 w 3980578"/>
              <a:gd name="connsiteY2388" fmla="*/ 1346440 h 6857947"/>
              <a:gd name="connsiteX2389" fmla="*/ 3415955 w 3980578"/>
              <a:gd name="connsiteY2389" fmla="*/ 1382867 h 6857947"/>
              <a:gd name="connsiteX2390" fmla="*/ 3410558 w 3980578"/>
              <a:gd name="connsiteY2390" fmla="*/ 1402018 h 6857947"/>
              <a:gd name="connsiteX2391" fmla="*/ 3409958 w 3980578"/>
              <a:gd name="connsiteY2391" fmla="*/ 1402130 h 6857947"/>
              <a:gd name="connsiteX2392" fmla="*/ 3375108 w 3980578"/>
              <a:gd name="connsiteY2392" fmla="*/ 1364198 h 6857947"/>
              <a:gd name="connsiteX2393" fmla="*/ 3372440 w 3980578"/>
              <a:gd name="connsiteY2393" fmla="*/ 1349718 h 6857947"/>
              <a:gd name="connsiteX2394" fmla="*/ 3384177 w 3980578"/>
              <a:gd name="connsiteY2394" fmla="*/ 1333942 h 6857947"/>
              <a:gd name="connsiteX2395" fmla="*/ 3398885 w 3980578"/>
              <a:gd name="connsiteY2395" fmla="*/ 1347812 h 6857947"/>
              <a:gd name="connsiteX2396" fmla="*/ 3404067 w 3980578"/>
              <a:gd name="connsiteY2396" fmla="*/ 1277017 h 6857947"/>
              <a:gd name="connsiteX2397" fmla="*/ 3388977 w 3980578"/>
              <a:gd name="connsiteY2397" fmla="*/ 1247606 h 6857947"/>
              <a:gd name="connsiteX2398" fmla="*/ 3429215 w 3980578"/>
              <a:gd name="connsiteY2398" fmla="*/ 1207609 h 6857947"/>
              <a:gd name="connsiteX2399" fmla="*/ 3406201 w 3980578"/>
              <a:gd name="connsiteY2399" fmla="*/ 1191451 h 6857947"/>
              <a:gd name="connsiteX2400" fmla="*/ 3407725 w 3980578"/>
              <a:gd name="connsiteY2400" fmla="*/ 1180707 h 6857947"/>
              <a:gd name="connsiteX2401" fmla="*/ 3429063 w 3980578"/>
              <a:gd name="connsiteY2401" fmla="*/ 1182611 h 6857947"/>
              <a:gd name="connsiteX2402" fmla="*/ 3458169 w 3980578"/>
              <a:gd name="connsiteY2402" fmla="*/ 1108697 h 6857947"/>
              <a:gd name="connsiteX2403" fmla="*/ 3436832 w 3980578"/>
              <a:gd name="connsiteY2403" fmla="*/ 1065567 h 6857947"/>
              <a:gd name="connsiteX2404" fmla="*/ 3479814 w 3980578"/>
              <a:gd name="connsiteY2404" fmla="*/ 1087512 h 6857947"/>
              <a:gd name="connsiteX2405" fmla="*/ 3491092 w 3980578"/>
              <a:gd name="connsiteY2405" fmla="*/ 1063432 h 6857947"/>
              <a:gd name="connsiteX2406" fmla="*/ 3474098 w 3980578"/>
              <a:gd name="connsiteY2406" fmla="*/ 1035385 h 6857947"/>
              <a:gd name="connsiteX2407" fmla="*/ 3505497 w 3980578"/>
              <a:gd name="connsiteY2407" fmla="*/ 1023193 h 6857947"/>
              <a:gd name="connsiteX2408" fmla="*/ 3510604 w 3980578"/>
              <a:gd name="connsiteY2408" fmla="*/ 967871 h 6857947"/>
              <a:gd name="connsiteX2409" fmla="*/ 3538956 w 3980578"/>
              <a:gd name="connsiteY2409" fmla="*/ 948975 h 6857947"/>
              <a:gd name="connsiteX2410" fmla="*/ 3126012 w 3980578"/>
              <a:gd name="connsiteY2410" fmla="*/ 945166 h 6857947"/>
              <a:gd name="connsiteX2411" fmla="*/ 3112295 w 3980578"/>
              <a:gd name="connsiteY2411" fmla="*/ 953548 h 6857947"/>
              <a:gd name="connsiteX2412" fmla="*/ 3114276 w 3980578"/>
              <a:gd name="connsiteY2412" fmla="*/ 960330 h 6857947"/>
              <a:gd name="connsiteX2413" fmla="*/ 3129289 w 3980578"/>
              <a:gd name="connsiteY2413" fmla="*/ 957510 h 6857947"/>
              <a:gd name="connsiteX2414" fmla="*/ 3126012 w 3980578"/>
              <a:gd name="connsiteY2414" fmla="*/ 945166 h 6857947"/>
              <a:gd name="connsiteX2415" fmla="*/ 2349860 w 3980578"/>
              <a:gd name="connsiteY2415" fmla="*/ 944963 h 6857947"/>
              <a:gd name="connsiteX2416" fmla="*/ 2340795 w 3980578"/>
              <a:gd name="connsiteY2416" fmla="*/ 946646 h 6857947"/>
              <a:gd name="connsiteX2417" fmla="*/ 2341685 w 3980578"/>
              <a:gd name="connsiteY2417" fmla="*/ 951441 h 6857947"/>
              <a:gd name="connsiteX2418" fmla="*/ 2350750 w 3980578"/>
              <a:gd name="connsiteY2418" fmla="*/ 949757 h 6857947"/>
              <a:gd name="connsiteX2419" fmla="*/ 2349860 w 3980578"/>
              <a:gd name="connsiteY2419" fmla="*/ 944963 h 6857947"/>
              <a:gd name="connsiteX2420" fmla="*/ 3686302 w 3980578"/>
              <a:gd name="connsiteY2420" fmla="*/ 944174 h 6857947"/>
              <a:gd name="connsiteX2421" fmla="*/ 3707558 w 3980578"/>
              <a:gd name="connsiteY2421" fmla="*/ 981740 h 6857947"/>
              <a:gd name="connsiteX2422" fmla="*/ 3672054 w 3980578"/>
              <a:gd name="connsiteY2422" fmla="*/ 1035842 h 6857947"/>
              <a:gd name="connsiteX2423" fmla="*/ 3664817 w 3980578"/>
              <a:gd name="connsiteY2423" fmla="*/ 996828 h 6857947"/>
              <a:gd name="connsiteX2424" fmla="*/ 3686302 w 3980578"/>
              <a:gd name="connsiteY2424" fmla="*/ 944174 h 6857947"/>
              <a:gd name="connsiteX2425" fmla="*/ 3094066 w 3980578"/>
              <a:gd name="connsiteY2425" fmla="*/ 911715 h 6857947"/>
              <a:gd name="connsiteX2426" fmla="*/ 3085002 w 3980578"/>
              <a:gd name="connsiteY2426" fmla="*/ 913400 h 6857947"/>
              <a:gd name="connsiteX2427" fmla="*/ 3085907 w 3980578"/>
              <a:gd name="connsiteY2427" fmla="*/ 918269 h 6857947"/>
              <a:gd name="connsiteX2428" fmla="*/ 3094972 w 3980578"/>
              <a:gd name="connsiteY2428" fmla="*/ 916584 h 6857947"/>
              <a:gd name="connsiteX2429" fmla="*/ 3094066 w 3980578"/>
              <a:gd name="connsiteY2429" fmla="*/ 911715 h 6857947"/>
              <a:gd name="connsiteX2430" fmla="*/ 3054882 w 3980578"/>
              <a:gd name="connsiteY2430" fmla="*/ 902769 h 6857947"/>
              <a:gd name="connsiteX2431" fmla="*/ 3036759 w 3980578"/>
              <a:gd name="connsiteY2431" fmla="*/ 906135 h 6857947"/>
              <a:gd name="connsiteX2432" fmla="*/ 3038074 w 3980578"/>
              <a:gd name="connsiteY2432" fmla="*/ 913328 h 6857947"/>
              <a:gd name="connsiteX2433" fmla="*/ 3056216 w 3980578"/>
              <a:gd name="connsiteY2433" fmla="*/ 909962 h 6857947"/>
              <a:gd name="connsiteX2434" fmla="*/ 3054882 w 3980578"/>
              <a:gd name="connsiteY2434" fmla="*/ 902769 h 6857947"/>
              <a:gd name="connsiteX2435" fmla="*/ 3134719 w 3980578"/>
              <a:gd name="connsiteY2435" fmla="*/ 882692 h 6857947"/>
              <a:gd name="connsiteX2436" fmla="*/ 3129156 w 3980578"/>
              <a:gd name="connsiteY2436" fmla="*/ 894122 h 6857947"/>
              <a:gd name="connsiteX2437" fmla="*/ 3132893 w 3980578"/>
              <a:gd name="connsiteY2437" fmla="*/ 898161 h 6857947"/>
              <a:gd name="connsiteX2438" fmla="*/ 3135784 w 3980578"/>
              <a:gd name="connsiteY2438" fmla="*/ 883987 h 6857947"/>
              <a:gd name="connsiteX2439" fmla="*/ 3135861 w 3980578"/>
              <a:gd name="connsiteY2439" fmla="*/ 883911 h 6857947"/>
              <a:gd name="connsiteX2440" fmla="*/ 3134719 w 3980578"/>
              <a:gd name="connsiteY2440" fmla="*/ 882692 h 6857947"/>
              <a:gd name="connsiteX2441" fmla="*/ 3289615 w 3980578"/>
              <a:gd name="connsiteY2441" fmla="*/ 870413 h 6857947"/>
              <a:gd name="connsiteX2442" fmla="*/ 3292281 w 3980578"/>
              <a:gd name="connsiteY2442" fmla="*/ 884891 h 6857947"/>
              <a:gd name="connsiteX2443" fmla="*/ 3289234 w 3980578"/>
              <a:gd name="connsiteY2443" fmla="*/ 885424 h 6857947"/>
              <a:gd name="connsiteX2444" fmla="*/ 3286565 w 3980578"/>
              <a:gd name="connsiteY2444" fmla="*/ 870946 h 6857947"/>
              <a:gd name="connsiteX2445" fmla="*/ 3289615 w 3980578"/>
              <a:gd name="connsiteY2445" fmla="*/ 870413 h 6857947"/>
              <a:gd name="connsiteX2446" fmla="*/ 3273228 w 3980578"/>
              <a:gd name="connsiteY2446" fmla="*/ 868127 h 6857947"/>
              <a:gd name="connsiteX2447" fmla="*/ 3256389 w 3980578"/>
              <a:gd name="connsiteY2447" fmla="*/ 882452 h 6857947"/>
              <a:gd name="connsiteX2448" fmla="*/ 3273228 w 3980578"/>
              <a:gd name="connsiteY2448" fmla="*/ 868127 h 6857947"/>
              <a:gd name="connsiteX2449" fmla="*/ 3142184 w 3980578"/>
              <a:gd name="connsiteY2449" fmla="*/ 867757 h 6857947"/>
              <a:gd name="connsiteX2450" fmla="*/ 3135861 w 3980578"/>
              <a:gd name="connsiteY2450" fmla="*/ 883835 h 6857947"/>
              <a:gd name="connsiteX2451" fmla="*/ 3137003 w 3980578"/>
              <a:gd name="connsiteY2451" fmla="*/ 885054 h 6857947"/>
              <a:gd name="connsiteX2452" fmla="*/ 3142184 w 3980578"/>
              <a:gd name="connsiteY2452" fmla="*/ 867757 h 6857947"/>
              <a:gd name="connsiteX2453" fmla="*/ 3151177 w 3980578"/>
              <a:gd name="connsiteY2453" fmla="*/ 865928 h 6857947"/>
              <a:gd name="connsiteX2454" fmla="*/ 3150490 w 3980578"/>
              <a:gd name="connsiteY2454" fmla="*/ 867604 h 6857947"/>
              <a:gd name="connsiteX2455" fmla="*/ 3159105 w 3980578"/>
              <a:gd name="connsiteY2455" fmla="*/ 878272 h 6857947"/>
              <a:gd name="connsiteX2456" fmla="*/ 3161084 w 3980578"/>
              <a:gd name="connsiteY2456" fmla="*/ 873167 h 6857947"/>
              <a:gd name="connsiteX2457" fmla="*/ 3151253 w 3980578"/>
              <a:gd name="connsiteY2457" fmla="*/ 866080 h 6857947"/>
              <a:gd name="connsiteX2458" fmla="*/ 3151177 w 3980578"/>
              <a:gd name="connsiteY2458" fmla="*/ 865928 h 6857947"/>
              <a:gd name="connsiteX2459" fmla="*/ 3151786 w 3980578"/>
              <a:gd name="connsiteY2459" fmla="*/ 864404 h 6857947"/>
              <a:gd name="connsiteX2460" fmla="*/ 3150718 w 3980578"/>
              <a:gd name="connsiteY2460" fmla="*/ 864936 h 6857947"/>
              <a:gd name="connsiteX2461" fmla="*/ 3151176 w 3980578"/>
              <a:gd name="connsiteY2461" fmla="*/ 865928 h 6857947"/>
              <a:gd name="connsiteX2462" fmla="*/ 3151786 w 3980578"/>
              <a:gd name="connsiteY2462" fmla="*/ 864404 h 6857947"/>
              <a:gd name="connsiteX2463" fmla="*/ 3410645 w 3980578"/>
              <a:gd name="connsiteY2463" fmla="*/ 862313 h 6857947"/>
              <a:gd name="connsiteX2464" fmla="*/ 3396852 w 3980578"/>
              <a:gd name="connsiteY2464" fmla="*/ 870695 h 6857947"/>
              <a:gd name="connsiteX2465" fmla="*/ 3398833 w 3980578"/>
              <a:gd name="connsiteY2465" fmla="*/ 877477 h 6857947"/>
              <a:gd name="connsiteX2466" fmla="*/ 3413922 w 3980578"/>
              <a:gd name="connsiteY2466" fmla="*/ 874657 h 6857947"/>
              <a:gd name="connsiteX2467" fmla="*/ 3410645 w 3980578"/>
              <a:gd name="connsiteY2467" fmla="*/ 862313 h 6857947"/>
              <a:gd name="connsiteX2468" fmla="*/ 2625380 w 3980578"/>
              <a:gd name="connsiteY2468" fmla="*/ 861313 h 6857947"/>
              <a:gd name="connsiteX2469" fmla="*/ 2598634 w 3980578"/>
              <a:gd name="connsiteY2469" fmla="*/ 866266 h 6857947"/>
              <a:gd name="connsiteX2470" fmla="*/ 2602901 w 3980578"/>
              <a:gd name="connsiteY2470" fmla="*/ 889278 h 6857947"/>
              <a:gd name="connsiteX2471" fmla="*/ 2625380 w 3980578"/>
              <a:gd name="connsiteY2471" fmla="*/ 861313 h 6857947"/>
              <a:gd name="connsiteX2472" fmla="*/ 3146067 w 3980578"/>
              <a:gd name="connsiteY2472" fmla="*/ 854573 h 6857947"/>
              <a:gd name="connsiteX2473" fmla="*/ 3142180 w 3980578"/>
              <a:gd name="connsiteY2473" fmla="*/ 867756 h 6857947"/>
              <a:gd name="connsiteX2474" fmla="*/ 3150716 w 3980578"/>
              <a:gd name="connsiteY2474" fmla="*/ 864936 h 6857947"/>
              <a:gd name="connsiteX2475" fmla="*/ 3146067 w 3980578"/>
              <a:gd name="connsiteY2475" fmla="*/ 854573 h 6857947"/>
              <a:gd name="connsiteX2476" fmla="*/ 2946658 w 3980578"/>
              <a:gd name="connsiteY2476" fmla="*/ 845584 h 6857947"/>
              <a:gd name="connsiteX2477" fmla="*/ 2944906 w 3980578"/>
              <a:gd name="connsiteY2477" fmla="*/ 860900 h 6857947"/>
              <a:gd name="connsiteX2478" fmla="*/ 2942620 w 3980578"/>
              <a:gd name="connsiteY2478" fmla="*/ 858386 h 6857947"/>
              <a:gd name="connsiteX2479" fmla="*/ 2937057 w 3980578"/>
              <a:gd name="connsiteY2479" fmla="*/ 869815 h 6857947"/>
              <a:gd name="connsiteX2480" fmla="*/ 2940792 w 3980578"/>
              <a:gd name="connsiteY2480" fmla="*/ 873853 h 6857947"/>
              <a:gd name="connsiteX2481" fmla="*/ 2942543 w 3980578"/>
              <a:gd name="connsiteY2481" fmla="*/ 858613 h 6857947"/>
              <a:gd name="connsiteX2482" fmla="*/ 2944829 w 3980578"/>
              <a:gd name="connsiteY2482" fmla="*/ 861128 h 6857947"/>
              <a:gd name="connsiteX2483" fmla="*/ 2950316 w 3980578"/>
              <a:gd name="connsiteY2483" fmla="*/ 849623 h 6857947"/>
              <a:gd name="connsiteX2484" fmla="*/ 2946658 w 3980578"/>
              <a:gd name="connsiteY2484" fmla="*/ 845584 h 6857947"/>
              <a:gd name="connsiteX2485" fmla="*/ 2375111 w 3980578"/>
              <a:gd name="connsiteY2485" fmla="*/ 845300 h 6857947"/>
              <a:gd name="connsiteX2486" fmla="*/ 2372114 w 3980578"/>
              <a:gd name="connsiteY2486" fmla="*/ 845856 h 6857947"/>
              <a:gd name="connsiteX2487" fmla="*/ 2374798 w 3980578"/>
              <a:gd name="connsiteY2487" fmla="*/ 860316 h 6857947"/>
              <a:gd name="connsiteX2488" fmla="*/ 2377795 w 3980578"/>
              <a:gd name="connsiteY2488" fmla="*/ 859759 h 6857947"/>
              <a:gd name="connsiteX2489" fmla="*/ 2375111 w 3980578"/>
              <a:gd name="connsiteY2489" fmla="*/ 845300 h 6857947"/>
              <a:gd name="connsiteX2490" fmla="*/ 3705578 w 3980578"/>
              <a:gd name="connsiteY2490" fmla="*/ 834370 h 6857947"/>
              <a:gd name="connsiteX2491" fmla="*/ 3714186 w 3980578"/>
              <a:gd name="connsiteY2491" fmla="*/ 861878 h 6857947"/>
              <a:gd name="connsiteX2492" fmla="*/ 3690036 w 3980578"/>
              <a:gd name="connsiteY2492" fmla="*/ 875366 h 6857947"/>
              <a:gd name="connsiteX2493" fmla="*/ 3705578 w 3980578"/>
              <a:gd name="connsiteY2493" fmla="*/ 834370 h 6857947"/>
              <a:gd name="connsiteX2494" fmla="*/ 3162171 w 3980578"/>
              <a:gd name="connsiteY2494" fmla="*/ 824077 h 6857947"/>
              <a:gd name="connsiteX2495" fmla="*/ 3153106 w 3980578"/>
              <a:gd name="connsiteY2495" fmla="*/ 825763 h 6857947"/>
              <a:gd name="connsiteX2496" fmla="*/ 3153998 w 3980578"/>
              <a:gd name="connsiteY2496" fmla="*/ 830557 h 6857947"/>
              <a:gd name="connsiteX2497" fmla="*/ 3163062 w 3980578"/>
              <a:gd name="connsiteY2497" fmla="*/ 828871 h 6857947"/>
              <a:gd name="connsiteX2498" fmla="*/ 3162171 w 3980578"/>
              <a:gd name="connsiteY2498" fmla="*/ 824077 h 6857947"/>
              <a:gd name="connsiteX2499" fmla="*/ 2613512 w 3980578"/>
              <a:gd name="connsiteY2499" fmla="*/ 815969 h 6857947"/>
              <a:gd name="connsiteX2500" fmla="*/ 2610516 w 3980578"/>
              <a:gd name="connsiteY2500" fmla="*/ 816525 h 6857947"/>
              <a:gd name="connsiteX2501" fmla="*/ 2613215 w 3980578"/>
              <a:gd name="connsiteY2501" fmla="*/ 831060 h 6857947"/>
              <a:gd name="connsiteX2502" fmla="*/ 2616212 w 3980578"/>
              <a:gd name="connsiteY2502" fmla="*/ 830503 h 6857947"/>
              <a:gd name="connsiteX2503" fmla="*/ 2613512 w 3980578"/>
              <a:gd name="connsiteY2503" fmla="*/ 815969 h 6857947"/>
              <a:gd name="connsiteX2504" fmla="*/ 3521425 w 3980578"/>
              <a:gd name="connsiteY2504" fmla="*/ 813568 h 6857947"/>
              <a:gd name="connsiteX2505" fmla="*/ 3514948 w 3980578"/>
              <a:gd name="connsiteY2505" fmla="*/ 843819 h 6857947"/>
              <a:gd name="connsiteX2506" fmla="*/ 3506489 w 3980578"/>
              <a:gd name="connsiteY2506" fmla="*/ 816311 h 6857947"/>
              <a:gd name="connsiteX2507" fmla="*/ 3521425 w 3980578"/>
              <a:gd name="connsiteY2507" fmla="*/ 813568 h 6857947"/>
              <a:gd name="connsiteX2508" fmla="*/ 2407770 w 3980578"/>
              <a:gd name="connsiteY2508" fmla="*/ 811790 h 6857947"/>
              <a:gd name="connsiteX2509" fmla="*/ 2392682 w 3980578"/>
              <a:gd name="connsiteY2509" fmla="*/ 814609 h 6857947"/>
              <a:gd name="connsiteX2510" fmla="*/ 2395959 w 3980578"/>
              <a:gd name="connsiteY2510" fmla="*/ 827030 h 6857947"/>
              <a:gd name="connsiteX2511" fmla="*/ 2409750 w 3980578"/>
              <a:gd name="connsiteY2511" fmla="*/ 818572 h 6857947"/>
              <a:gd name="connsiteX2512" fmla="*/ 2407770 w 3980578"/>
              <a:gd name="connsiteY2512" fmla="*/ 811790 h 6857947"/>
              <a:gd name="connsiteX2513" fmla="*/ 3742907 w 3980578"/>
              <a:gd name="connsiteY2513" fmla="*/ 786213 h 6857947"/>
              <a:gd name="connsiteX2514" fmla="*/ 3745575 w 3980578"/>
              <a:gd name="connsiteY2514" fmla="*/ 800690 h 6857947"/>
              <a:gd name="connsiteX2515" fmla="*/ 3742527 w 3980578"/>
              <a:gd name="connsiteY2515" fmla="*/ 801223 h 6857947"/>
              <a:gd name="connsiteX2516" fmla="*/ 3739861 w 3980578"/>
              <a:gd name="connsiteY2516" fmla="*/ 786746 h 6857947"/>
              <a:gd name="connsiteX2517" fmla="*/ 3742907 w 3980578"/>
              <a:gd name="connsiteY2517" fmla="*/ 786213 h 6857947"/>
              <a:gd name="connsiteX2518" fmla="*/ 2936321 w 3980578"/>
              <a:gd name="connsiteY2518" fmla="*/ 786056 h 6857947"/>
              <a:gd name="connsiteX2519" fmla="*/ 2933325 w 3980578"/>
              <a:gd name="connsiteY2519" fmla="*/ 786613 h 6857947"/>
              <a:gd name="connsiteX2520" fmla="*/ 2936024 w 3980578"/>
              <a:gd name="connsiteY2520" fmla="*/ 801147 h 6857947"/>
              <a:gd name="connsiteX2521" fmla="*/ 2939021 w 3980578"/>
              <a:gd name="connsiteY2521" fmla="*/ 800590 h 6857947"/>
              <a:gd name="connsiteX2522" fmla="*/ 2936321 w 3980578"/>
              <a:gd name="connsiteY2522" fmla="*/ 786056 h 6857947"/>
              <a:gd name="connsiteX2523" fmla="*/ 3659789 w 3980578"/>
              <a:gd name="connsiteY2523" fmla="*/ 776611 h 6857947"/>
              <a:gd name="connsiteX2524" fmla="*/ 3660703 w 3980578"/>
              <a:gd name="connsiteY2524" fmla="*/ 781488 h 6857947"/>
              <a:gd name="connsiteX2525" fmla="*/ 3651637 w 3980578"/>
              <a:gd name="connsiteY2525" fmla="*/ 783165 h 6857947"/>
              <a:gd name="connsiteX2526" fmla="*/ 3650723 w 3980578"/>
              <a:gd name="connsiteY2526" fmla="*/ 778288 h 6857947"/>
              <a:gd name="connsiteX2527" fmla="*/ 3659789 w 3980578"/>
              <a:gd name="connsiteY2527" fmla="*/ 776611 h 6857947"/>
              <a:gd name="connsiteX2528" fmla="*/ 3677920 w 3980578"/>
              <a:gd name="connsiteY2528" fmla="*/ 773182 h 6857947"/>
              <a:gd name="connsiteX2529" fmla="*/ 3678834 w 3980578"/>
              <a:gd name="connsiteY2529" fmla="*/ 778059 h 6857947"/>
              <a:gd name="connsiteX2530" fmla="*/ 3669770 w 3980578"/>
              <a:gd name="connsiteY2530" fmla="*/ 779736 h 6857947"/>
              <a:gd name="connsiteX2531" fmla="*/ 3668855 w 3980578"/>
              <a:gd name="connsiteY2531" fmla="*/ 774859 h 6857947"/>
              <a:gd name="connsiteX2532" fmla="*/ 3677920 w 3980578"/>
              <a:gd name="connsiteY2532" fmla="*/ 773182 h 6857947"/>
              <a:gd name="connsiteX2533" fmla="*/ 3561965 w 3980578"/>
              <a:gd name="connsiteY2533" fmla="*/ 772573 h 6857947"/>
              <a:gd name="connsiteX2534" fmla="*/ 3575982 w 3980578"/>
              <a:gd name="connsiteY2534" fmla="*/ 778593 h 6857947"/>
              <a:gd name="connsiteX2535" fmla="*/ 3549395 w 3980578"/>
              <a:gd name="connsiteY2535" fmla="*/ 890529 h 6857947"/>
              <a:gd name="connsiteX2536" fmla="*/ 3572174 w 3980578"/>
              <a:gd name="connsiteY2536" fmla="*/ 942879 h 6857947"/>
              <a:gd name="connsiteX2537" fmla="*/ 3547004 w 3980578"/>
              <a:gd name="connsiteY2537" fmla="*/ 925886 h 6857947"/>
              <a:gd name="connsiteX2538" fmla="*/ 3530481 w 3980578"/>
              <a:gd name="connsiteY2538" fmla="*/ 913116 h 6857947"/>
              <a:gd name="connsiteX2539" fmla="*/ 3536435 w 3980578"/>
              <a:gd name="connsiteY2539" fmla="*/ 916055 h 6857947"/>
              <a:gd name="connsiteX2540" fmla="*/ 3541999 w 3980578"/>
              <a:gd name="connsiteY2540" fmla="*/ 904549 h 6857947"/>
              <a:gd name="connsiteX2541" fmla="*/ 3538341 w 3980578"/>
              <a:gd name="connsiteY2541" fmla="*/ 900510 h 6857947"/>
              <a:gd name="connsiteX2542" fmla="*/ 3530318 w 3980578"/>
              <a:gd name="connsiteY2542" fmla="*/ 912918 h 6857947"/>
              <a:gd name="connsiteX2543" fmla="*/ 3517539 w 3980578"/>
              <a:gd name="connsiteY2543" fmla="*/ 864393 h 6857947"/>
              <a:gd name="connsiteX2544" fmla="*/ 3561965 w 3980578"/>
              <a:gd name="connsiteY2544" fmla="*/ 772573 h 6857947"/>
              <a:gd name="connsiteX2545" fmla="*/ 2955620 w 3980578"/>
              <a:gd name="connsiteY2545" fmla="*/ 772435 h 6857947"/>
              <a:gd name="connsiteX2546" fmla="*/ 2946557 w 3980578"/>
              <a:gd name="connsiteY2546" fmla="*/ 774116 h 6857947"/>
              <a:gd name="connsiteX2547" fmla="*/ 2947446 w 3980578"/>
              <a:gd name="connsiteY2547" fmla="*/ 778911 h 6857947"/>
              <a:gd name="connsiteX2548" fmla="*/ 2956509 w 3980578"/>
              <a:gd name="connsiteY2548" fmla="*/ 777230 h 6857947"/>
              <a:gd name="connsiteX2549" fmla="*/ 2955620 w 3980578"/>
              <a:gd name="connsiteY2549" fmla="*/ 772435 h 6857947"/>
              <a:gd name="connsiteX2550" fmla="*/ 3114220 w 3980578"/>
              <a:gd name="connsiteY2550" fmla="*/ 767859 h 6857947"/>
              <a:gd name="connsiteX2551" fmla="*/ 3113535 w 3980578"/>
              <a:gd name="connsiteY2551" fmla="*/ 769535 h 6857947"/>
              <a:gd name="connsiteX2552" fmla="*/ 3122068 w 3980578"/>
              <a:gd name="connsiteY2552" fmla="*/ 780203 h 6857947"/>
              <a:gd name="connsiteX2553" fmla="*/ 3124051 w 3980578"/>
              <a:gd name="connsiteY2553" fmla="*/ 775098 h 6857947"/>
              <a:gd name="connsiteX2554" fmla="*/ 3114220 w 3980578"/>
              <a:gd name="connsiteY2554" fmla="*/ 768088 h 6857947"/>
              <a:gd name="connsiteX2555" fmla="*/ 3114220 w 3980578"/>
              <a:gd name="connsiteY2555" fmla="*/ 767859 h 6857947"/>
              <a:gd name="connsiteX2556" fmla="*/ 2672322 w 3980578"/>
              <a:gd name="connsiteY2556" fmla="*/ 766329 h 6857947"/>
              <a:gd name="connsiteX2557" fmla="*/ 2689238 w 3980578"/>
              <a:gd name="connsiteY2557" fmla="*/ 840319 h 6857947"/>
              <a:gd name="connsiteX2558" fmla="*/ 2695487 w 3980578"/>
              <a:gd name="connsiteY2558" fmla="*/ 791551 h 6857947"/>
              <a:gd name="connsiteX2559" fmla="*/ 2672322 w 3980578"/>
              <a:gd name="connsiteY2559" fmla="*/ 766329 h 6857947"/>
              <a:gd name="connsiteX2560" fmla="*/ 3113765 w 3980578"/>
              <a:gd name="connsiteY2560" fmla="*/ 765040 h 6857947"/>
              <a:gd name="connsiteX2561" fmla="*/ 3114296 w 3980578"/>
              <a:gd name="connsiteY2561" fmla="*/ 767783 h 6857947"/>
              <a:gd name="connsiteX2562" fmla="*/ 3114830 w 3980578"/>
              <a:gd name="connsiteY2562" fmla="*/ 766335 h 6857947"/>
              <a:gd name="connsiteX2563" fmla="*/ 3113765 w 3980578"/>
              <a:gd name="connsiteY2563" fmla="*/ 765040 h 6857947"/>
              <a:gd name="connsiteX2564" fmla="*/ 2757232 w 3980578"/>
              <a:gd name="connsiteY2564" fmla="*/ 764431 h 6857947"/>
              <a:gd name="connsiteX2565" fmla="*/ 2748166 w 3980578"/>
              <a:gd name="connsiteY2565" fmla="*/ 766111 h 6857947"/>
              <a:gd name="connsiteX2566" fmla="*/ 2749055 w 3980578"/>
              <a:gd name="connsiteY2566" fmla="*/ 770906 h 6857947"/>
              <a:gd name="connsiteX2567" fmla="*/ 2758120 w 3980578"/>
              <a:gd name="connsiteY2567" fmla="*/ 769226 h 6857947"/>
              <a:gd name="connsiteX2568" fmla="*/ 2757232 w 3980578"/>
              <a:gd name="connsiteY2568" fmla="*/ 764431 h 6857947"/>
              <a:gd name="connsiteX2569" fmla="*/ 3054124 w 3980578"/>
              <a:gd name="connsiteY2569" fmla="*/ 764189 h 6857947"/>
              <a:gd name="connsiteX2570" fmla="*/ 3051127 w 3980578"/>
              <a:gd name="connsiteY2570" fmla="*/ 764745 h 6857947"/>
              <a:gd name="connsiteX2571" fmla="*/ 3053826 w 3980578"/>
              <a:gd name="connsiteY2571" fmla="*/ 779280 h 6857947"/>
              <a:gd name="connsiteX2572" fmla="*/ 3056824 w 3980578"/>
              <a:gd name="connsiteY2572" fmla="*/ 778723 h 6857947"/>
              <a:gd name="connsiteX2573" fmla="*/ 3054124 w 3980578"/>
              <a:gd name="connsiteY2573" fmla="*/ 764189 h 6857947"/>
              <a:gd name="connsiteX2574" fmla="*/ 3613010 w 3980578"/>
              <a:gd name="connsiteY2574" fmla="*/ 764038 h 6857947"/>
              <a:gd name="connsiteX2575" fmla="*/ 3629009 w 3980578"/>
              <a:gd name="connsiteY2575" fmla="*/ 777297 h 6857947"/>
              <a:gd name="connsiteX2576" fmla="*/ 3652171 w 3980578"/>
              <a:gd name="connsiteY2576" fmla="*/ 837875 h 6857947"/>
              <a:gd name="connsiteX2577" fmla="*/ 3646151 w 3980578"/>
              <a:gd name="connsiteY2577" fmla="*/ 861421 h 6857947"/>
              <a:gd name="connsiteX2578" fmla="*/ 3654837 w 3980578"/>
              <a:gd name="connsiteY2578" fmla="*/ 937392 h 6857947"/>
              <a:gd name="connsiteX2579" fmla="*/ 3621314 w 3980578"/>
              <a:gd name="connsiteY2579" fmla="*/ 926420 h 6857947"/>
              <a:gd name="connsiteX2580" fmla="*/ 3598612 w 3980578"/>
              <a:gd name="connsiteY2580" fmla="*/ 968787 h 6857947"/>
              <a:gd name="connsiteX2581" fmla="*/ 3589088 w 3980578"/>
              <a:gd name="connsiteY2581" fmla="*/ 948594 h 6857947"/>
              <a:gd name="connsiteX2582" fmla="*/ 3597316 w 3980578"/>
              <a:gd name="connsiteY2582" fmla="*/ 919485 h 6857947"/>
              <a:gd name="connsiteX2583" fmla="*/ 3643105 w 3980578"/>
              <a:gd name="connsiteY2583" fmla="*/ 891672 h 6857947"/>
              <a:gd name="connsiteX2584" fmla="*/ 3605012 w 3980578"/>
              <a:gd name="connsiteY2584" fmla="*/ 815168 h 6857947"/>
              <a:gd name="connsiteX2585" fmla="*/ 3616440 w 3980578"/>
              <a:gd name="connsiteY2585" fmla="*/ 805644 h 6857947"/>
              <a:gd name="connsiteX2586" fmla="*/ 3613010 w 3980578"/>
              <a:gd name="connsiteY2586" fmla="*/ 764038 h 6857947"/>
              <a:gd name="connsiteX2587" fmla="*/ 3458699 w 3980578"/>
              <a:gd name="connsiteY2587" fmla="*/ 754054 h 6857947"/>
              <a:gd name="connsiteX2588" fmla="*/ 3449631 w 3980578"/>
              <a:gd name="connsiteY2588" fmla="*/ 755730 h 6857947"/>
              <a:gd name="connsiteX2589" fmla="*/ 3450545 w 3980578"/>
              <a:gd name="connsiteY2589" fmla="*/ 760531 h 6857947"/>
              <a:gd name="connsiteX2590" fmla="*/ 3459614 w 3980578"/>
              <a:gd name="connsiteY2590" fmla="*/ 758855 h 6857947"/>
              <a:gd name="connsiteX2591" fmla="*/ 3458699 w 3980578"/>
              <a:gd name="connsiteY2591" fmla="*/ 754054 h 6857947"/>
              <a:gd name="connsiteX2592" fmla="*/ 3765917 w 3980578"/>
              <a:gd name="connsiteY2592" fmla="*/ 741940 h 6857947"/>
              <a:gd name="connsiteX2593" fmla="*/ 3766831 w 3980578"/>
              <a:gd name="connsiteY2593" fmla="*/ 746741 h 6857947"/>
              <a:gd name="connsiteX2594" fmla="*/ 3757765 w 3980578"/>
              <a:gd name="connsiteY2594" fmla="*/ 748417 h 6857947"/>
              <a:gd name="connsiteX2595" fmla="*/ 3756851 w 3980578"/>
              <a:gd name="connsiteY2595" fmla="*/ 743617 h 6857947"/>
              <a:gd name="connsiteX2596" fmla="*/ 3765917 w 3980578"/>
              <a:gd name="connsiteY2596" fmla="*/ 741940 h 6857947"/>
              <a:gd name="connsiteX2597" fmla="*/ 3789686 w 3980578"/>
              <a:gd name="connsiteY2597" fmla="*/ 741788 h 6857947"/>
              <a:gd name="connsiteX2598" fmla="*/ 3805230 w 3980578"/>
              <a:gd name="connsiteY2598" fmla="*/ 771201 h 6857947"/>
              <a:gd name="connsiteX2599" fmla="*/ 3789686 w 3980578"/>
              <a:gd name="connsiteY2599" fmla="*/ 741788 h 6857947"/>
              <a:gd name="connsiteX2600" fmla="*/ 3190115 w 3980578"/>
              <a:gd name="connsiteY2600" fmla="*/ 738874 h 6857947"/>
              <a:gd name="connsiteX2601" fmla="*/ 3187118 w 3980578"/>
              <a:gd name="connsiteY2601" fmla="*/ 739430 h 6857947"/>
              <a:gd name="connsiteX2602" fmla="*/ 3189818 w 3980578"/>
              <a:gd name="connsiteY2602" fmla="*/ 753965 h 6857947"/>
              <a:gd name="connsiteX2603" fmla="*/ 3192815 w 3980578"/>
              <a:gd name="connsiteY2603" fmla="*/ 753408 h 6857947"/>
              <a:gd name="connsiteX2604" fmla="*/ 3190115 w 3980578"/>
              <a:gd name="connsiteY2604" fmla="*/ 738874 h 6857947"/>
              <a:gd name="connsiteX2605" fmla="*/ 2456556 w 3980578"/>
              <a:gd name="connsiteY2605" fmla="*/ 737809 h 6857947"/>
              <a:gd name="connsiteX2606" fmla="*/ 2437277 w 3980578"/>
              <a:gd name="connsiteY2606" fmla="*/ 763565 h 6857947"/>
              <a:gd name="connsiteX2607" fmla="*/ 2444363 w 3980578"/>
              <a:gd name="connsiteY2607" fmla="*/ 774156 h 6857947"/>
              <a:gd name="connsiteX2608" fmla="*/ 2456556 w 3980578"/>
              <a:gd name="connsiteY2608" fmla="*/ 762422 h 6857947"/>
              <a:gd name="connsiteX2609" fmla="*/ 2463108 w 3980578"/>
              <a:gd name="connsiteY2609" fmla="*/ 745962 h 6857947"/>
              <a:gd name="connsiteX2610" fmla="*/ 2456556 w 3980578"/>
              <a:gd name="connsiteY2610" fmla="*/ 737809 h 6857947"/>
              <a:gd name="connsiteX2611" fmla="*/ 3739937 w 3980578"/>
              <a:gd name="connsiteY2611" fmla="*/ 727996 h 6857947"/>
              <a:gd name="connsiteX2612" fmla="*/ 3733537 w 3980578"/>
              <a:gd name="connsiteY2612" fmla="*/ 758323 h 6857947"/>
              <a:gd name="connsiteX2613" fmla="*/ 3725006 w 3980578"/>
              <a:gd name="connsiteY2613" fmla="*/ 730739 h 6857947"/>
              <a:gd name="connsiteX2614" fmla="*/ 3739937 w 3980578"/>
              <a:gd name="connsiteY2614" fmla="*/ 727996 h 6857947"/>
              <a:gd name="connsiteX2615" fmla="*/ 3642037 w 3980578"/>
              <a:gd name="connsiteY2615" fmla="*/ 723576 h 6857947"/>
              <a:gd name="connsiteX2616" fmla="*/ 3642341 w 3980578"/>
              <a:gd name="connsiteY2616" fmla="*/ 759847 h 6857947"/>
              <a:gd name="connsiteX2617" fmla="*/ 3634647 w 3980578"/>
              <a:gd name="connsiteY2617" fmla="*/ 740264 h 6857947"/>
              <a:gd name="connsiteX2618" fmla="*/ 3642037 w 3980578"/>
              <a:gd name="connsiteY2618" fmla="*/ 723576 h 6857947"/>
              <a:gd name="connsiteX2619" fmla="*/ 3781535 w 3980578"/>
              <a:gd name="connsiteY2619" fmla="*/ 712146 h 6857947"/>
              <a:gd name="connsiteX2620" fmla="*/ 3797078 w 3980578"/>
              <a:gd name="connsiteY2620" fmla="*/ 729139 h 6857947"/>
              <a:gd name="connsiteX2621" fmla="*/ 3785650 w 3980578"/>
              <a:gd name="connsiteY2621" fmla="*/ 734701 h 6857947"/>
              <a:gd name="connsiteX2622" fmla="*/ 3781535 w 3980578"/>
              <a:gd name="connsiteY2622" fmla="*/ 712146 h 6857947"/>
              <a:gd name="connsiteX2623" fmla="*/ 2577790 w 3980578"/>
              <a:gd name="connsiteY2623" fmla="*/ 707640 h 6857947"/>
              <a:gd name="connsiteX2624" fmla="*/ 2568725 w 3980578"/>
              <a:gd name="connsiteY2624" fmla="*/ 709323 h 6857947"/>
              <a:gd name="connsiteX2625" fmla="*/ 2569629 w 3980578"/>
              <a:gd name="connsiteY2625" fmla="*/ 714193 h 6857947"/>
              <a:gd name="connsiteX2626" fmla="*/ 2578694 w 3980578"/>
              <a:gd name="connsiteY2626" fmla="*/ 712509 h 6857947"/>
              <a:gd name="connsiteX2627" fmla="*/ 2577790 w 3980578"/>
              <a:gd name="connsiteY2627" fmla="*/ 707640 h 6857947"/>
              <a:gd name="connsiteX2628" fmla="*/ 2914993 w 3980578"/>
              <a:gd name="connsiteY2628" fmla="*/ 705085 h 6857947"/>
              <a:gd name="connsiteX2629" fmla="*/ 2905929 w 3980578"/>
              <a:gd name="connsiteY2629" fmla="*/ 706768 h 6857947"/>
              <a:gd name="connsiteX2630" fmla="*/ 2906819 w 3980578"/>
              <a:gd name="connsiteY2630" fmla="*/ 711563 h 6857947"/>
              <a:gd name="connsiteX2631" fmla="*/ 2915883 w 3980578"/>
              <a:gd name="connsiteY2631" fmla="*/ 709879 h 6857947"/>
              <a:gd name="connsiteX2632" fmla="*/ 2914993 w 3980578"/>
              <a:gd name="connsiteY2632" fmla="*/ 705085 h 6857947"/>
              <a:gd name="connsiteX2633" fmla="*/ 3095702 w 3980578"/>
              <a:gd name="connsiteY2633" fmla="*/ 697908 h 6857947"/>
              <a:gd name="connsiteX2634" fmla="*/ 3093721 w 3980578"/>
              <a:gd name="connsiteY2634" fmla="*/ 703013 h 6857947"/>
              <a:gd name="connsiteX2635" fmla="*/ 3103551 w 3980578"/>
              <a:gd name="connsiteY2635" fmla="*/ 710100 h 6857947"/>
              <a:gd name="connsiteX2636" fmla="*/ 3090980 w 3980578"/>
              <a:gd name="connsiteY2636" fmla="*/ 736465 h 6857947"/>
              <a:gd name="connsiteX2637" fmla="*/ 3113764 w 3980578"/>
              <a:gd name="connsiteY2637" fmla="*/ 765116 h 6857947"/>
              <a:gd name="connsiteX2638" fmla="*/ 3109800 w 3980578"/>
              <a:gd name="connsiteY2638" fmla="*/ 743780 h 6857947"/>
              <a:gd name="connsiteX2639" fmla="*/ 3126566 w 3980578"/>
              <a:gd name="connsiteY2639" fmla="*/ 728464 h 6857947"/>
              <a:gd name="connsiteX2640" fmla="*/ 3119021 w 3980578"/>
              <a:gd name="connsiteY2640" fmla="*/ 707204 h 6857947"/>
              <a:gd name="connsiteX2641" fmla="*/ 3102941 w 3980578"/>
              <a:gd name="connsiteY2641" fmla="*/ 711700 h 6857947"/>
              <a:gd name="connsiteX2642" fmla="*/ 3104237 w 3980578"/>
              <a:gd name="connsiteY2642" fmla="*/ 708576 h 6857947"/>
              <a:gd name="connsiteX2643" fmla="*/ 3095702 w 3980578"/>
              <a:gd name="connsiteY2643" fmla="*/ 697908 h 6857947"/>
              <a:gd name="connsiteX2644" fmla="*/ 3331065 w 3980578"/>
              <a:gd name="connsiteY2644" fmla="*/ 697440 h 6857947"/>
              <a:gd name="connsiteX2645" fmla="*/ 3372746 w 3980578"/>
              <a:gd name="connsiteY2645" fmla="*/ 767010 h 6857947"/>
              <a:gd name="connsiteX2646" fmla="*/ 3348132 w 3980578"/>
              <a:gd name="connsiteY2646" fmla="*/ 806101 h 6857947"/>
              <a:gd name="connsiteX2647" fmla="*/ 3340288 w 3980578"/>
              <a:gd name="connsiteY2647" fmla="*/ 787127 h 6857947"/>
              <a:gd name="connsiteX2648" fmla="*/ 3329007 w 3980578"/>
              <a:gd name="connsiteY2648" fmla="*/ 803280 h 6857947"/>
              <a:gd name="connsiteX2649" fmla="*/ 3321917 w 3980578"/>
              <a:gd name="connsiteY2649" fmla="*/ 765257 h 6857947"/>
              <a:gd name="connsiteX2650" fmla="*/ 3337922 w 3980578"/>
              <a:gd name="connsiteY2650" fmla="*/ 747960 h 6857947"/>
              <a:gd name="connsiteX2651" fmla="*/ 3321994 w 3980578"/>
              <a:gd name="connsiteY2651" fmla="*/ 720452 h 6857947"/>
              <a:gd name="connsiteX2652" fmla="*/ 3331065 w 3980578"/>
              <a:gd name="connsiteY2652" fmla="*/ 697440 h 6857947"/>
              <a:gd name="connsiteX2653" fmla="*/ 3353846 w 3980578"/>
              <a:gd name="connsiteY2653" fmla="*/ 693249 h 6857947"/>
              <a:gd name="connsiteX2654" fmla="*/ 3350189 w 3980578"/>
              <a:gd name="connsiteY2654" fmla="*/ 723881 h 6857947"/>
              <a:gd name="connsiteX2655" fmla="*/ 3353846 w 3980578"/>
              <a:gd name="connsiteY2655" fmla="*/ 693249 h 6857947"/>
              <a:gd name="connsiteX2656" fmla="*/ 3254540 w 3980578"/>
              <a:gd name="connsiteY2656" fmla="*/ 681981 h 6857947"/>
              <a:gd name="connsiteX2657" fmla="*/ 3251542 w 3980578"/>
              <a:gd name="connsiteY2657" fmla="*/ 682538 h 6857947"/>
              <a:gd name="connsiteX2658" fmla="*/ 3254229 w 3980578"/>
              <a:gd name="connsiteY2658" fmla="*/ 696997 h 6857947"/>
              <a:gd name="connsiteX2659" fmla="*/ 3257227 w 3980578"/>
              <a:gd name="connsiteY2659" fmla="*/ 696441 h 6857947"/>
              <a:gd name="connsiteX2660" fmla="*/ 3254540 w 3980578"/>
              <a:gd name="connsiteY2660" fmla="*/ 681981 h 6857947"/>
              <a:gd name="connsiteX2661" fmla="*/ 3748013 w 3980578"/>
              <a:gd name="connsiteY2661" fmla="*/ 669093 h 6857947"/>
              <a:gd name="connsiteX2662" fmla="*/ 3744203 w 3980578"/>
              <a:gd name="connsiteY2662" fmla="*/ 708108 h 6857947"/>
              <a:gd name="connsiteX2663" fmla="*/ 3733233 w 3980578"/>
              <a:gd name="connsiteY2663" fmla="*/ 671836 h 6857947"/>
              <a:gd name="connsiteX2664" fmla="*/ 3748013 w 3980578"/>
              <a:gd name="connsiteY2664" fmla="*/ 669093 h 6857947"/>
              <a:gd name="connsiteX2665" fmla="*/ 3414432 w 3980578"/>
              <a:gd name="connsiteY2665" fmla="*/ 667264 h 6857947"/>
              <a:gd name="connsiteX2666" fmla="*/ 3428910 w 3980578"/>
              <a:gd name="connsiteY2666" fmla="*/ 694544 h 6857947"/>
              <a:gd name="connsiteX2667" fmla="*/ 3414432 w 3980578"/>
              <a:gd name="connsiteY2667" fmla="*/ 667264 h 6857947"/>
              <a:gd name="connsiteX2668" fmla="*/ 3719368 w 3980578"/>
              <a:gd name="connsiteY2668" fmla="*/ 654768 h 6857947"/>
              <a:gd name="connsiteX2669" fmla="*/ 3722492 w 3980578"/>
              <a:gd name="connsiteY2669" fmla="*/ 667417 h 6857947"/>
              <a:gd name="connsiteX2670" fmla="*/ 3698416 w 3980578"/>
              <a:gd name="connsiteY2670" fmla="*/ 671913 h 6857947"/>
              <a:gd name="connsiteX2671" fmla="*/ 3696588 w 3980578"/>
              <a:gd name="connsiteY2671" fmla="*/ 664674 h 6857947"/>
              <a:gd name="connsiteX2672" fmla="*/ 3719368 w 3980578"/>
              <a:gd name="connsiteY2672" fmla="*/ 654768 h 6857947"/>
              <a:gd name="connsiteX2673" fmla="*/ 2624166 w 3980578"/>
              <a:gd name="connsiteY2673" fmla="*/ 640754 h 6857947"/>
              <a:gd name="connsiteX2674" fmla="*/ 2649541 w 3980578"/>
              <a:gd name="connsiteY2674" fmla="*/ 685483 h 6857947"/>
              <a:gd name="connsiteX2675" fmla="*/ 2668972 w 3980578"/>
              <a:gd name="connsiteY2675" fmla="*/ 661557 h 6857947"/>
              <a:gd name="connsiteX2676" fmla="*/ 2624166 w 3980578"/>
              <a:gd name="connsiteY2676" fmla="*/ 640754 h 6857947"/>
              <a:gd name="connsiteX2677" fmla="*/ 2701805 w 3980578"/>
              <a:gd name="connsiteY2677" fmla="*/ 634764 h 6857947"/>
              <a:gd name="connsiteX2678" fmla="*/ 2698812 w 3980578"/>
              <a:gd name="connsiteY2678" fmla="*/ 635320 h 6857947"/>
              <a:gd name="connsiteX2679" fmla="*/ 2701509 w 3980578"/>
              <a:gd name="connsiteY2679" fmla="*/ 649855 h 6857947"/>
              <a:gd name="connsiteX2680" fmla="*/ 2704506 w 3980578"/>
              <a:gd name="connsiteY2680" fmla="*/ 649298 h 6857947"/>
              <a:gd name="connsiteX2681" fmla="*/ 2701805 w 3980578"/>
              <a:gd name="connsiteY2681" fmla="*/ 634764 h 6857947"/>
              <a:gd name="connsiteX2682" fmla="*/ 3200915 w 3980578"/>
              <a:gd name="connsiteY2682" fmla="*/ 633357 h 6857947"/>
              <a:gd name="connsiteX2683" fmla="*/ 3176148 w 3980578"/>
              <a:gd name="connsiteY2683" fmla="*/ 696451 h 6857947"/>
              <a:gd name="connsiteX2684" fmla="*/ 3184075 w 3980578"/>
              <a:gd name="connsiteY2684" fmla="*/ 727082 h 6857947"/>
              <a:gd name="connsiteX2685" fmla="*/ 3208306 w 3980578"/>
              <a:gd name="connsiteY2685" fmla="*/ 668333 h 6857947"/>
              <a:gd name="connsiteX2686" fmla="*/ 3200915 w 3980578"/>
              <a:gd name="connsiteY2686" fmla="*/ 633357 h 6857947"/>
              <a:gd name="connsiteX2687" fmla="*/ 3704206 w 3980578"/>
              <a:gd name="connsiteY2687" fmla="*/ 628402 h 6857947"/>
              <a:gd name="connsiteX2688" fmla="*/ 3706872 w 3980578"/>
              <a:gd name="connsiteY2688" fmla="*/ 642880 h 6857947"/>
              <a:gd name="connsiteX2689" fmla="*/ 3703824 w 3980578"/>
              <a:gd name="connsiteY2689" fmla="*/ 643414 h 6857947"/>
              <a:gd name="connsiteX2690" fmla="*/ 3701158 w 3980578"/>
              <a:gd name="connsiteY2690" fmla="*/ 628936 h 6857947"/>
              <a:gd name="connsiteX2691" fmla="*/ 3704206 w 3980578"/>
              <a:gd name="connsiteY2691" fmla="*/ 628402 h 6857947"/>
              <a:gd name="connsiteX2692" fmla="*/ 3394236 w 3980578"/>
              <a:gd name="connsiteY2692" fmla="*/ 625202 h 6857947"/>
              <a:gd name="connsiteX2693" fmla="*/ 3418852 w 3980578"/>
              <a:gd name="connsiteY2693" fmla="*/ 666426 h 6857947"/>
              <a:gd name="connsiteX2694" fmla="*/ 3398581 w 3980578"/>
              <a:gd name="connsiteY2694" fmla="*/ 670160 h 6857947"/>
              <a:gd name="connsiteX2695" fmla="*/ 3388673 w 3980578"/>
              <a:gd name="connsiteY2695" fmla="*/ 629241 h 6857947"/>
              <a:gd name="connsiteX2696" fmla="*/ 3394236 w 3980578"/>
              <a:gd name="connsiteY2696" fmla="*/ 625202 h 6857947"/>
              <a:gd name="connsiteX2697" fmla="*/ 2512426 w 3980578"/>
              <a:gd name="connsiteY2697" fmla="*/ 624931 h 6857947"/>
              <a:gd name="connsiteX2698" fmla="*/ 2509429 w 3980578"/>
              <a:gd name="connsiteY2698" fmla="*/ 625488 h 6857947"/>
              <a:gd name="connsiteX2699" fmla="*/ 2512116 w 3980578"/>
              <a:gd name="connsiteY2699" fmla="*/ 639948 h 6857947"/>
              <a:gd name="connsiteX2700" fmla="*/ 2515113 w 3980578"/>
              <a:gd name="connsiteY2700" fmla="*/ 639391 h 6857947"/>
              <a:gd name="connsiteX2701" fmla="*/ 2512426 w 3980578"/>
              <a:gd name="connsiteY2701" fmla="*/ 624931 h 6857947"/>
              <a:gd name="connsiteX2702" fmla="*/ 3204432 w 3980578"/>
              <a:gd name="connsiteY2702" fmla="*/ 617741 h 6857947"/>
              <a:gd name="connsiteX2703" fmla="*/ 3201460 w 3980578"/>
              <a:gd name="connsiteY2703" fmla="*/ 631914 h 6857947"/>
              <a:gd name="connsiteX2704" fmla="*/ 3201433 w 3980578"/>
              <a:gd name="connsiteY2704" fmla="*/ 631969 h 6857947"/>
              <a:gd name="connsiteX2705" fmla="*/ 3200305 w 3980578"/>
              <a:gd name="connsiteY2705" fmla="*/ 630767 h 6857947"/>
              <a:gd name="connsiteX2706" fmla="*/ 3200915 w 3980578"/>
              <a:gd name="connsiteY2706" fmla="*/ 633358 h 6857947"/>
              <a:gd name="connsiteX2707" fmla="*/ 3201407 w 3980578"/>
              <a:gd name="connsiteY2707" fmla="*/ 632092 h 6857947"/>
              <a:gd name="connsiteX2708" fmla="*/ 3202526 w 3980578"/>
              <a:gd name="connsiteY2708" fmla="*/ 633286 h 6857947"/>
              <a:gd name="connsiteX2709" fmla="*/ 3208166 w 3980578"/>
              <a:gd name="connsiteY2709" fmla="*/ 621780 h 6857947"/>
              <a:gd name="connsiteX2710" fmla="*/ 3204432 w 3980578"/>
              <a:gd name="connsiteY2710" fmla="*/ 617741 h 6857947"/>
              <a:gd name="connsiteX2711" fmla="*/ 3358331 w 3980578"/>
              <a:gd name="connsiteY2711" fmla="*/ 617653 h 6857947"/>
              <a:gd name="connsiteX2712" fmla="*/ 3342024 w 3980578"/>
              <a:gd name="connsiteY2712" fmla="*/ 625806 h 6857947"/>
              <a:gd name="connsiteX2713" fmla="*/ 3344388 w 3980578"/>
              <a:gd name="connsiteY2713" fmla="*/ 635255 h 6857947"/>
              <a:gd name="connsiteX2714" fmla="*/ 3360999 w 3980578"/>
              <a:gd name="connsiteY2714" fmla="*/ 632131 h 6857947"/>
              <a:gd name="connsiteX2715" fmla="*/ 3358331 w 3980578"/>
              <a:gd name="connsiteY2715" fmla="*/ 617653 h 6857947"/>
              <a:gd name="connsiteX2716" fmla="*/ 3096432 w 3980578"/>
              <a:gd name="connsiteY2716" fmla="*/ 609967 h 6857947"/>
              <a:gd name="connsiteX2717" fmla="*/ 3089914 w 3980578"/>
              <a:gd name="connsiteY2717" fmla="*/ 613327 h 6857947"/>
              <a:gd name="connsiteX2718" fmla="*/ 3106752 w 3980578"/>
              <a:gd name="connsiteY2718" fmla="*/ 645179 h 6857947"/>
              <a:gd name="connsiteX2719" fmla="*/ 3096432 w 3980578"/>
              <a:gd name="connsiteY2719" fmla="*/ 609967 h 6857947"/>
              <a:gd name="connsiteX2720" fmla="*/ 2688202 w 3980578"/>
              <a:gd name="connsiteY2720" fmla="*/ 609793 h 6857947"/>
              <a:gd name="connsiteX2721" fmla="*/ 2653836 w 3980578"/>
              <a:gd name="connsiteY2721" fmla="*/ 616194 h 6857947"/>
              <a:gd name="connsiteX2722" fmla="*/ 2661761 w 3980578"/>
              <a:gd name="connsiteY2722" fmla="*/ 641264 h 6857947"/>
              <a:gd name="connsiteX2723" fmla="*/ 2688202 w 3980578"/>
              <a:gd name="connsiteY2723" fmla="*/ 609793 h 6857947"/>
              <a:gd name="connsiteX2724" fmla="*/ 3567374 w 3980578"/>
              <a:gd name="connsiteY2724" fmla="*/ 608439 h 6857947"/>
              <a:gd name="connsiteX2725" fmla="*/ 3587870 w 3980578"/>
              <a:gd name="connsiteY2725" fmla="*/ 630765 h 6857947"/>
              <a:gd name="connsiteX2726" fmla="*/ 3560213 w 3980578"/>
              <a:gd name="connsiteY2726" fmla="*/ 643109 h 6857947"/>
              <a:gd name="connsiteX2727" fmla="*/ 3551223 w 3980578"/>
              <a:gd name="connsiteY2727" fmla="*/ 712299 h 6857947"/>
              <a:gd name="connsiteX2728" fmla="*/ 3579184 w 3980578"/>
              <a:gd name="connsiteY2728" fmla="*/ 696601 h 6857947"/>
              <a:gd name="connsiteX2729" fmla="*/ 3607600 w 3980578"/>
              <a:gd name="connsiteY2729" fmla="*/ 680447 h 6857947"/>
              <a:gd name="connsiteX2730" fmla="*/ 3602802 w 3980578"/>
              <a:gd name="connsiteY2730" fmla="*/ 710089 h 6857947"/>
              <a:gd name="connsiteX2731" fmla="*/ 3515100 w 3980578"/>
              <a:gd name="connsiteY2731" fmla="*/ 782021 h 6857947"/>
              <a:gd name="connsiteX2732" fmla="*/ 3505345 w 3980578"/>
              <a:gd name="connsiteY2732" fmla="*/ 772116 h 6857947"/>
              <a:gd name="connsiteX2733" fmla="*/ 3485606 w 3980578"/>
              <a:gd name="connsiteY2733" fmla="*/ 795585 h 6857947"/>
              <a:gd name="connsiteX2734" fmla="*/ 3496200 w 3980578"/>
              <a:gd name="connsiteY2734" fmla="*/ 808462 h 6857947"/>
              <a:gd name="connsiteX2735" fmla="*/ 3473137 w 3980578"/>
              <a:gd name="connsiteY2735" fmla="*/ 880738 h 6857947"/>
              <a:gd name="connsiteX2736" fmla="*/ 3472799 w 3980578"/>
              <a:gd name="connsiteY2736" fmla="*/ 880459 h 6857947"/>
              <a:gd name="connsiteX2737" fmla="*/ 3469630 w 3980578"/>
              <a:gd name="connsiteY2737" fmla="*/ 863145 h 6857947"/>
              <a:gd name="connsiteX2738" fmla="*/ 3458860 w 3980578"/>
              <a:gd name="connsiteY2738" fmla="*/ 854271 h 6857947"/>
              <a:gd name="connsiteX2739" fmla="*/ 3458703 w 3980578"/>
              <a:gd name="connsiteY2739" fmla="*/ 853420 h 6857947"/>
              <a:gd name="connsiteX2740" fmla="*/ 3458401 w 3980578"/>
              <a:gd name="connsiteY2740" fmla="*/ 853828 h 6857947"/>
              <a:gd name="connsiteX2741" fmla="*/ 3446438 w 3980578"/>
              <a:gd name="connsiteY2741" fmla="*/ 833532 h 6857947"/>
              <a:gd name="connsiteX2742" fmla="*/ 3448875 w 3980578"/>
              <a:gd name="connsiteY2742" fmla="*/ 823322 h 6857947"/>
              <a:gd name="connsiteX2743" fmla="*/ 3431958 w 3980578"/>
              <a:gd name="connsiteY2743" fmla="*/ 782250 h 6857947"/>
              <a:gd name="connsiteX2744" fmla="*/ 3402817 w 3980578"/>
              <a:gd name="connsiteY2744" fmla="*/ 804104 h 6857947"/>
              <a:gd name="connsiteX2745" fmla="*/ 3402619 w 3980578"/>
              <a:gd name="connsiteY2745" fmla="*/ 803891 h 6857947"/>
              <a:gd name="connsiteX2746" fmla="*/ 3402490 w 3980578"/>
              <a:gd name="connsiteY2746" fmla="*/ 804350 h 6857947"/>
              <a:gd name="connsiteX2747" fmla="*/ 3402391 w 3980578"/>
              <a:gd name="connsiteY2747" fmla="*/ 804424 h 6857947"/>
              <a:gd name="connsiteX2748" fmla="*/ 3402772 w 3980578"/>
              <a:gd name="connsiteY2748" fmla="*/ 772878 h 6857947"/>
              <a:gd name="connsiteX2749" fmla="*/ 3428910 w 3980578"/>
              <a:gd name="connsiteY2749" fmla="*/ 694544 h 6857947"/>
              <a:gd name="connsiteX2750" fmla="*/ 3442853 w 3980578"/>
              <a:gd name="connsiteY2750" fmla="*/ 691953 h 6857947"/>
              <a:gd name="connsiteX2751" fmla="*/ 3448647 w 3980578"/>
              <a:gd name="connsiteY2751" fmla="*/ 642042 h 6857947"/>
              <a:gd name="connsiteX2752" fmla="*/ 3432034 w 3980578"/>
              <a:gd name="connsiteY2752" fmla="*/ 622078 h 6857947"/>
              <a:gd name="connsiteX2753" fmla="*/ 3477603 w 3980578"/>
              <a:gd name="connsiteY2753" fmla="*/ 609810 h 6857947"/>
              <a:gd name="connsiteX2754" fmla="*/ 3470896 w 3980578"/>
              <a:gd name="connsiteY2754" fmla="*/ 666960 h 6857947"/>
              <a:gd name="connsiteX2755" fmla="*/ 3468763 w 3980578"/>
              <a:gd name="connsiteY2755" fmla="*/ 724186 h 6857947"/>
              <a:gd name="connsiteX2756" fmla="*/ 3502602 w 3980578"/>
              <a:gd name="connsiteY2756" fmla="*/ 746131 h 6857947"/>
              <a:gd name="connsiteX2757" fmla="*/ 3526989 w 3980578"/>
              <a:gd name="connsiteY2757" fmla="*/ 664445 h 6857947"/>
              <a:gd name="connsiteX2758" fmla="*/ 3522111 w 3980578"/>
              <a:gd name="connsiteY2758" fmla="*/ 638232 h 6857947"/>
              <a:gd name="connsiteX2759" fmla="*/ 3567374 w 3980578"/>
              <a:gd name="connsiteY2759" fmla="*/ 608439 h 6857947"/>
              <a:gd name="connsiteX2760" fmla="*/ 3777954 w 3980578"/>
              <a:gd name="connsiteY2760" fmla="*/ 604780 h 6857947"/>
              <a:gd name="connsiteX2761" fmla="*/ 3778868 w 3980578"/>
              <a:gd name="connsiteY2761" fmla="*/ 609581 h 6857947"/>
              <a:gd name="connsiteX2762" fmla="*/ 3769803 w 3980578"/>
              <a:gd name="connsiteY2762" fmla="*/ 611258 h 6857947"/>
              <a:gd name="connsiteX2763" fmla="*/ 3768889 w 3980578"/>
              <a:gd name="connsiteY2763" fmla="*/ 606458 h 6857947"/>
              <a:gd name="connsiteX2764" fmla="*/ 3777954 w 3980578"/>
              <a:gd name="connsiteY2764" fmla="*/ 604780 h 6857947"/>
              <a:gd name="connsiteX2765" fmla="*/ 3229348 w 3980578"/>
              <a:gd name="connsiteY2765" fmla="*/ 596754 h 6857947"/>
              <a:gd name="connsiteX2766" fmla="*/ 3226351 w 3980578"/>
              <a:gd name="connsiteY2766" fmla="*/ 597310 h 6857947"/>
              <a:gd name="connsiteX2767" fmla="*/ 3229050 w 3980578"/>
              <a:gd name="connsiteY2767" fmla="*/ 611845 h 6857947"/>
              <a:gd name="connsiteX2768" fmla="*/ 3232048 w 3980578"/>
              <a:gd name="connsiteY2768" fmla="*/ 611288 h 6857947"/>
              <a:gd name="connsiteX2769" fmla="*/ 3229348 w 3980578"/>
              <a:gd name="connsiteY2769" fmla="*/ 596754 h 6857947"/>
              <a:gd name="connsiteX2770" fmla="*/ 3208843 w 3980578"/>
              <a:gd name="connsiteY2770" fmla="*/ 586877 h 6857947"/>
              <a:gd name="connsiteX2771" fmla="*/ 3204881 w 3980578"/>
              <a:gd name="connsiteY2771" fmla="*/ 595107 h 6857947"/>
              <a:gd name="connsiteX2772" fmla="*/ 3208615 w 3980578"/>
              <a:gd name="connsiteY2772" fmla="*/ 599145 h 6857947"/>
              <a:gd name="connsiteX2773" fmla="*/ 3208843 w 3980578"/>
              <a:gd name="connsiteY2773" fmla="*/ 586877 h 6857947"/>
              <a:gd name="connsiteX2774" fmla="*/ 3212807 w 3980578"/>
              <a:gd name="connsiteY2774" fmla="*/ 585201 h 6857947"/>
              <a:gd name="connsiteX2775" fmla="*/ 3212121 w 3980578"/>
              <a:gd name="connsiteY2775" fmla="*/ 585430 h 6857947"/>
              <a:gd name="connsiteX2776" fmla="*/ 3212807 w 3980578"/>
              <a:gd name="connsiteY2776" fmla="*/ 586192 h 6857947"/>
              <a:gd name="connsiteX2777" fmla="*/ 3212807 w 3980578"/>
              <a:gd name="connsiteY2777" fmla="*/ 585201 h 6857947"/>
              <a:gd name="connsiteX2778" fmla="*/ 3014625 w 3980578"/>
              <a:gd name="connsiteY2778" fmla="*/ 578808 h 6857947"/>
              <a:gd name="connsiteX2779" fmla="*/ 2994202 w 3980578"/>
              <a:gd name="connsiteY2779" fmla="*/ 669180 h 6857947"/>
              <a:gd name="connsiteX2780" fmla="*/ 3014625 w 3980578"/>
              <a:gd name="connsiteY2780" fmla="*/ 578808 h 6857947"/>
              <a:gd name="connsiteX2781" fmla="*/ 3205796 w 3980578"/>
              <a:gd name="connsiteY2781" fmla="*/ 578648 h 6857947"/>
              <a:gd name="connsiteX2782" fmla="*/ 3208920 w 3980578"/>
              <a:gd name="connsiteY2782" fmla="*/ 586878 h 6857947"/>
              <a:gd name="connsiteX2783" fmla="*/ 3210341 w 3980578"/>
              <a:gd name="connsiteY2783" fmla="*/ 583962 h 6857947"/>
              <a:gd name="connsiteX2784" fmla="*/ 3211665 w 3980578"/>
              <a:gd name="connsiteY2784" fmla="*/ 585506 h 6857947"/>
              <a:gd name="connsiteX2785" fmla="*/ 3212046 w 3980578"/>
              <a:gd name="connsiteY2785" fmla="*/ 585354 h 6857947"/>
              <a:gd name="connsiteX2786" fmla="*/ 3210445 w 3980578"/>
              <a:gd name="connsiteY2786" fmla="*/ 583602 h 6857947"/>
              <a:gd name="connsiteX2787" fmla="*/ 3210320 w 3980578"/>
              <a:gd name="connsiteY2787" fmla="*/ 583852 h 6857947"/>
              <a:gd name="connsiteX2788" fmla="*/ 3205796 w 3980578"/>
              <a:gd name="connsiteY2788" fmla="*/ 578648 h 6857947"/>
              <a:gd name="connsiteX2789" fmla="*/ 3572936 w 3980578"/>
              <a:gd name="connsiteY2789" fmla="*/ 577883 h 6857947"/>
              <a:gd name="connsiteX2790" fmla="*/ 3575602 w 3980578"/>
              <a:gd name="connsiteY2790" fmla="*/ 592361 h 6857947"/>
              <a:gd name="connsiteX2791" fmla="*/ 3572554 w 3980578"/>
              <a:gd name="connsiteY2791" fmla="*/ 592894 h 6857947"/>
              <a:gd name="connsiteX2792" fmla="*/ 3569888 w 3980578"/>
              <a:gd name="connsiteY2792" fmla="*/ 578416 h 6857947"/>
              <a:gd name="connsiteX2793" fmla="*/ 3572936 w 3980578"/>
              <a:gd name="connsiteY2793" fmla="*/ 577883 h 6857947"/>
              <a:gd name="connsiteX2794" fmla="*/ 3222943 w 3980578"/>
              <a:gd name="connsiteY2794" fmla="*/ 552664 h 6857947"/>
              <a:gd name="connsiteX2795" fmla="*/ 3212731 w 3980578"/>
              <a:gd name="connsiteY2795" fmla="*/ 585201 h 6857947"/>
              <a:gd name="connsiteX2796" fmla="*/ 3229268 w 3980578"/>
              <a:gd name="connsiteY2796" fmla="*/ 580096 h 6857947"/>
              <a:gd name="connsiteX2797" fmla="*/ 3222943 w 3980578"/>
              <a:gd name="connsiteY2797" fmla="*/ 552664 h 6857947"/>
              <a:gd name="connsiteX2798" fmla="*/ 2517778 w 3980578"/>
              <a:gd name="connsiteY2798" fmla="*/ 548900 h 6857947"/>
              <a:gd name="connsiteX2799" fmla="*/ 2513208 w 3980578"/>
              <a:gd name="connsiteY2799" fmla="*/ 549748 h 6857947"/>
              <a:gd name="connsiteX2800" fmla="*/ 2518591 w 3980578"/>
              <a:gd name="connsiteY2800" fmla="*/ 578742 h 6857947"/>
              <a:gd name="connsiteX2801" fmla="*/ 2523161 w 3980578"/>
              <a:gd name="connsiteY2801" fmla="*/ 577894 h 6857947"/>
              <a:gd name="connsiteX2802" fmla="*/ 2517778 w 3980578"/>
              <a:gd name="connsiteY2802" fmla="*/ 548900 h 6857947"/>
              <a:gd name="connsiteX2803" fmla="*/ 3336084 w 3980578"/>
              <a:gd name="connsiteY2803" fmla="*/ 546178 h 6857947"/>
              <a:gd name="connsiteX2804" fmla="*/ 3335091 w 3980578"/>
              <a:gd name="connsiteY2804" fmla="*/ 548464 h 6857947"/>
              <a:gd name="connsiteX2805" fmla="*/ 3343624 w 3980578"/>
              <a:gd name="connsiteY2805" fmla="*/ 559132 h 6857947"/>
              <a:gd name="connsiteX2806" fmla="*/ 3345606 w 3980578"/>
              <a:gd name="connsiteY2806" fmla="*/ 554027 h 6857947"/>
              <a:gd name="connsiteX2807" fmla="*/ 3336084 w 3980578"/>
              <a:gd name="connsiteY2807" fmla="*/ 546178 h 6857947"/>
              <a:gd name="connsiteX2808" fmla="*/ 2522668 w 3980578"/>
              <a:gd name="connsiteY2808" fmla="*/ 516434 h 6857947"/>
              <a:gd name="connsiteX2809" fmla="*/ 2517104 w 3980578"/>
              <a:gd name="connsiteY2809" fmla="*/ 527940 h 6857947"/>
              <a:gd name="connsiteX2810" fmla="*/ 2520839 w 3980578"/>
              <a:gd name="connsiteY2810" fmla="*/ 531979 h 6857947"/>
              <a:gd name="connsiteX2811" fmla="*/ 2523811 w 3980578"/>
              <a:gd name="connsiteY2811" fmla="*/ 517806 h 6857947"/>
              <a:gd name="connsiteX2812" fmla="*/ 2523886 w 3980578"/>
              <a:gd name="connsiteY2812" fmla="*/ 517806 h 6857947"/>
              <a:gd name="connsiteX2813" fmla="*/ 2524953 w 3980578"/>
              <a:gd name="connsiteY2813" fmla="*/ 518949 h 6857947"/>
              <a:gd name="connsiteX2814" fmla="*/ 2525105 w 3980578"/>
              <a:gd name="connsiteY2814" fmla="*/ 517577 h 6857947"/>
              <a:gd name="connsiteX2815" fmla="*/ 2523951 w 3980578"/>
              <a:gd name="connsiteY2815" fmla="*/ 517794 h 6857947"/>
              <a:gd name="connsiteX2816" fmla="*/ 2522668 w 3980578"/>
              <a:gd name="connsiteY2816" fmla="*/ 516434 h 6857947"/>
              <a:gd name="connsiteX2817" fmla="*/ 2541870 w 3980578"/>
              <a:gd name="connsiteY2817" fmla="*/ 514452 h 6857947"/>
              <a:gd name="connsiteX2818" fmla="*/ 2532802 w 3980578"/>
              <a:gd name="connsiteY2818" fmla="*/ 516128 h 6857947"/>
              <a:gd name="connsiteX2819" fmla="*/ 2538060 w 3980578"/>
              <a:gd name="connsiteY2819" fmla="*/ 527558 h 6857947"/>
              <a:gd name="connsiteX2820" fmla="*/ 2541870 w 3980578"/>
              <a:gd name="connsiteY2820" fmla="*/ 514452 h 6857947"/>
              <a:gd name="connsiteX2821" fmla="*/ 2527621 w 3980578"/>
              <a:gd name="connsiteY2821" fmla="*/ 504623 h 6857947"/>
              <a:gd name="connsiteX2822" fmla="*/ 2525106 w 3980578"/>
              <a:gd name="connsiteY2822" fmla="*/ 517577 h 6857947"/>
              <a:gd name="connsiteX2823" fmla="*/ 2532802 w 3980578"/>
              <a:gd name="connsiteY2823" fmla="*/ 516129 h 6857947"/>
              <a:gd name="connsiteX2824" fmla="*/ 2527621 w 3980578"/>
              <a:gd name="connsiteY2824" fmla="*/ 504623 h 6857947"/>
              <a:gd name="connsiteX2825" fmla="*/ 2761806 w 3980578"/>
              <a:gd name="connsiteY2825" fmla="*/ 503584 h 6857947"/>
              <a:gd name="connsiteX2826" fmla="*/ 2758809 w 3980578"/>
              <a:gd name="connsiteY2826" fmla="*/ 504141 h 6857947"/>
              <a:gd name="connsiteX2827" fmla="*/ 2761511 w 3980578"/>
              <a:gd name="connsiteY2827" fmla="*/ 518674 h 6857947"/>
              <a:gd name="connsiteX2828" fmla="*/ 2764512 w 3980578"/>
              <a:gd name="connsiteY2828" fmla="*/ 518117 h 6857947"/>
              <a:gd name="connsiteX2829" fmla="*/ 2761806 w 3980578"/>
              <a:gd name="connsiteY2829" fmla="*/ 503584 h 6857947"/>
              <a:gd name="connsiteX2830" fmla="*/ 3193222 w 3980578"/>
              <a:gd name="connsiteY2830" fmla="*/ 498104 h 6857947"/>
              <a:gd name="connsiteX2831" fmla="*/ 3179050 w 3980578"/>
              <a:gd name="connsiteY2831" fmla="*/ 506181 h 6857947"/>
              <a:gd name="connsiteX2832" fmla="*/ 3180954 w 3980578"/>
              <a:gd name="connsiteY2832" fmla="*/ 513192 h 6857947"/>
              <a:gd name="connsiteX2833" fmla="*/ 3196042 w 3980578"/>
              <a:gd name="connsiteY2833" fmla="*/ 510372 h 6857947"/>
              <a:gd name="connsiteX2834" fmla="*/ 3193222 w 3980578"/>
              <a:gd name="connsiteY2834" fmla="*/ 498104 h 6857947"/>
              <a:gd name="connsiteX2835" fmla="*/ 2469943 w 3980578"/>
              <a:gd name="connsiteY2835" fmla="*/ 497865 h 6857947"/>
              <a:gd name="connsiteX2836" fmla="*/ 2466947 w 3980578"/>
              <a:gd name="connsiteY2836" fmla="*/ 498422 h 6857947"/>
              <a:gd name="connsiteX2837" fmla="*/ 2469633 w 3980578"/>
              <a:gd name="connsiteY2837" fmla="*/ 512882 h 6857947"/>
              <a:gd name="connsiteX2838" fmla="*/ 2472631 w 3980578"/>
              <a:gd name="connsiteY2838" fmla="*/ 512325 h 6857947"/>
              <a:gd name="connsiteX2839" fmla="*/ 2469943 w 3980578"/>
              <a:gd name="connsiteY2839" fmla="*/ 497865 h 6857947"/>
              <a:gd name="connsiteX2840" fmla="*/ 3306895 w 3980578"/>
              <a:gd name="connsiteY2840" fmla="*/ 492307 h 6857947"/>
              <a:gd name="connsiteX2841" fmla="*/ 3303010 w 3980578"/>
              <a:gd name="connsiteY2841" fmla="*/ 505412 h 6857947"/>
              <a:gd name="connsiteX2842" fmla="*/ 3297830 w 3980578"/>
              <a:gd name="connsiteY2842" fmla="*/ 493982 h 6857947"/>
              <a:gd name="connsiteX2843" fmla="*/ 3306895 w 3980578"/>
              <a:gd name="connsiteY2843" fmla="*/ 492307 h 6857947"/>
              <a:gd name="connsiteX2844" fmla="*/ 3618648 w 3980578"/>
              <a:gd name="connsiteY2844" fmla="*/ 488957 h 6857947"/>
              <a:gd name="connsiteX2845" fmla="*/ 3643409 w 3980578"/>
              <a:gd name="connsiteY2845" fmla="*/ 534144 h 6857947"/>
              <a:gd name="connsiteX2846" fmla="*/ 3635789 w 3980578"/>
              <a:gd name="connsiteY2846" fmla="*/ 590075 h 6857947"/>
              <a:gd name="connsiteX2847" fmla="*/ 3658799 w 3980578"/>
              <a:gd name="connsiteY2847" fmla="*/ 616287 h 6857947"/>
              <a:gd name="connsiteX2848" fmla="*/ 3642571 w 3980578"/>
              <a:gd name="connsiteY2848" fmla="*/ 629926 h 6857947"/>
              <a:gd name="connsiteX2849" fmla="*/ 3654913 w 3980578"/>
              <a:gd name="connsiteY2849" fmla="*/ 696601 h 6857947"/>
              <a:gd name="connsiteX2850" fmla="*/ 3623677 w 3980578"/>
              <a:gd name="connsiteY2850" fmla="*/ 726624 h 6857947"/>
              <a:gd name="connsiteX2851" fmla="*/ 3622381 w 3980578"/>
              <a:gd name="connsiteY2851" fmla="*/ 666807 h 6857947"/>
              <a:gd name="connsiteX2852" fmla="*/ 3595030 w 3980578"/>
              <a:gd name="connsiteY2852" fmla="*/ 642957 h 6857947"/>
              <a:gd name="connsiteX2853" fmla="*/ 3631753 w 3980578"/>
              <a:gd name="connsiteY2853" fmla="*/ 600590 h 6857947"/>
              <a:gd name="connsiteX2854" fmla="*/ 3603410 w 3980578"/>
              <a:gd name="connsiteY2854" fmla="*/ 577426 h 6857947"/>
              <a:gd name="connsiteX2855" fmla="*/ 3584288 w 3980578"/>
              <a:gd name="connsiteY2855" fmla="*/ 535363 h 6857947"/>
              <a:gd name="connsiteX2856" fmla="*/ 3604554 w 3980578"/>
              <a:gd name="connsiteY2856" fmla="*/ 555785 h 6857947"/>
              <a:gd name="connsiteX2857" fmla="*/ 3618648 w 3980578"/>
              <a:gd name="connsiteY2857" fmla="*/ 488957 h 6857947"/>
              <a:gd name="connsiteX2858" fmla="*/ 3415411 w 3980578"/>
              <a:gd name="connsiteY2858" fmla="*/ 487200 h 6857947"/>
              <a:gd name="connsiteX2859" fmla="*/ 3412362 w 3980578"/>
              <a:gd name="connsiteY2859" fmla="*/ 487733 h 6857947"/>
              <a:gd name="connsiteX2860" fmla="*/ 3415030 w 3980578"/>
              <a:gd name="connsiteY2860" fmla="*/ 502211 h 6857947"/>
              <a:gd name="connsiteX2861" fmla="*/ 3418078 w 3980578"/>
              <a:gd name="connsiteY2861" fmla="*/ 501678 h 6857947"/>
              <a:gd name="connsiteX2862" fmla="*/ 3415411 w 3980578"/>
              <a:gd name="connsiteY2862" fmla="*/ 487200 h 6857947"/>
              <a:gd name="connsiteX2863" fmla="*/ 2702114 w 3980578"/>
              <a:gd name="connsiteY2863" fmla="*/ 484798 h 6857947"/>
              <a:gd name="connsiteX2864" fmla="*/ 2699117 w 3980578"/>
              <a:gd name="connsiteY2864" fmla="*/ 485354 h 6857947"/>
              <a:gd name="connsiteX2865" fmla="*/ 2701818 w 3980578"/>
              <a:gd name="connsiteY2865" fmla="*/ 499889 h 6857947"/>
              <a:gd name="connsiteX2866" fmla="*/ 2704815 w 3980578"/>
              <a:gd name="connsiteY2866" fmla="*/ 499332 h 6857947"/>
              <a:gd name="connsiteX2867" fmla="*/ 2702114 w 3980578"/>
              <a:gd name="connsiteY2867" fmla="*/ 484798 h 6857947"/>
              <a:gd name="connsiteX2868" fmla="*/ 3056914 w 3980578"/>
              <a:gd name="connsiteY2868" fmla="*/ 480205 h 6857947"/>
              <a:gd name="connsiteX2869" fmla="*/ 3055161 w 3980578"/>
              <a:gd name="connsiteY2869" fmla="*/ 495445 h 6857947"/>
              <a:gd name="connsiteX2870" fmla="*/ 3052875 w 3980578"/>
              <a:gd name="connsiteY2870" fmla="*/ 492930 h 6857947"/>
              <a:gd name="connsiteX2871" fmla="*/ 3047312 w 3980578"/>
              <a:gd name="connsiteY2871" fmla="*/ 504360 h 6857947"/>
              <a:gd name="connsiteX2872" fmla="*/ 3051046 w 3980578"/>
              <a:gd name="connsiteY2872" fmla="*/ 508399 h 6857947"/>
              <a:gd name="connsiteX2873" fmla="*/ 3052875 w 3980578"/>
              <a:gd name="connsiteY2873" fmla="*/ 493235 h 6857947"/>
              <a:gd name="connsiteX2874" fmla="*/ 3055161 w 3980578"/>
              <a:gd name="connsiteY2874" fmla="*/ 495750 h 6857947"/>
              <a:gd name="connsiteX2875" fmla="*/ 3060649 w 3980578"/>
              <a:gd name="connsiteY2875" fmla="*/ 484244 h 6857947"/>
              <a:gd name="connsiteX2876" fmla="*/ 3056914 w 3980578"/>
              <a:gd name="connsiteY2876" fmla="*/ 480205 h 6857947"/>
              <a:gd name="connsiteX2877" fmla="*/ 2741077 w 3980578"/>
              <a:gd name="connsiteY2877" fmla="*/ 479410 h 6857947"/>
              <a:gd name="connsiteX2878" fmla="*/ 2749229 w 3980578"/>
              <a:gd name="connsiteY2878" fmla="*/ 489621 h 6857947"/>
              <a:gd name="connsiteX2879" fmla="*/ 2751212 w 3980578"/>
              <a:gd name="connsiteY2879" fmla="*/ 484515 h 6857947"/>
              <a:gd name="connsiteX2880" fmla="*/ 2741077 w 3980578"/>
              <a:gd name="connsiteY2880" fmla="*/ 479410 h 6857947"/>
              <a:gd name="connsiteX2881" fmla="*/ 2741306 w 3980578"/>
              <a:gd name="connsiteY2881" fmla="*/ 477201 h 6857947"/>
              <a:gd name="connsiteX2882" fmla="*/ 2734372 w 3980578"/>
              <a:gd name="connsiteY2882" fmla="*/ 479106 h 6857947"/>
              <a:gd name="connsiteX2883" fmla="*/ 2741002 w 3980578"/>
              <a:gd name="connsiteY2883" fmla="*/ 479335 h 6857947"/>
              <a:gd name="connsiteX2884" fmla="*/ 2740620 w 3980578"/>
              <a:gd name="connsiteY2884" fmla="*/ 478877 h 6857947"/>
              <a:gd name="connsiteX2885" fmla="*/ 2741306 w 3980578"/>
              <a:gd name="connsiteY2885" fmla="*/ 477201 h 6857947"/>
              <a:gd name="connsiteX2886" fmla="*/ 3073432 w 3980578"/>
              <a:gd name="connsiteY2886" fmla="*/ 477148 h 6857947"/>
              <a:gd name="connsiteX2887" fmla="*/ 3071450 w 3980578"/>
              <a:gd name="connsiteY2887" fmla="*/ 482253 h 6857947"/>
              <a:gd name="connsiteX2888" fmla="*/ 3081814 w 3980578"/>
              <a:gd name="connsiteY2888" fmla="*/ 487664 h 6857947"/>
              <a:gd name="connsiteX2889" fmla="*/ 3080519 w 3980578"/>
              <a:gd name="connsiteY2889" fmla="*/ 490788 h 6857947"/>
              <a:gd name="connsiteX2890" fmla="*/ 3080681 w 3980578"/>
              <a:gd name="connsiteY2890" fmla="*/ 490990 h 6857947"/>
              <a:gd name="connsiteX2891" fmla="*/ 3080671 w 3980578"/>
              <a:gd name="connsiteY2891" fmla="*/ 491016 h 6857947"/>
              <a:gd name="connsiteX2892" fmla="*/ 3080723 w 3980578"/>
              <a:gd name="connsiteY2892" fmla="*/ 491042 h 6857947"/>
              <a:gd name="connsiteX2893" fmla="*/ 3089054 w 3980578"/>
              <a:gd name="connsiteY2893" fmla="*/ 501456 h 6857947"/>
              <a:gd name="connsiteX2894" fmla="*/ 3091035 w 3980578"/>
              <a:gd name="connsiteY2894" fmla="*/ 496350 h 6857947"/>
              <a:gd name="connsiteX2895" fmla="*/ 3080723 w 3980578"/>
              <a:gd name="connsiteY2895" fmla="*/ 491042 h 6857947"/>
              <a:gd name="connsiteX2896" fmla="*/ 3080681 w 3980578"/>
              <a:gd name="connsiteY2896" fmla="*/ 490990 h 6857947"/>
              <a:gd name="connsiteX2897" fmla="*/ 3081967 w 3980578"/>
              <a:gd name="connsiteY2897" fmla="*/ 487816 h 6857947"/>
              <a:gd name="connsiteX2898" fmla="*/ 3073432 w 3980578"/>
              <a:gd name="connsiteY2898" fmla="*/ 477148 h 6857947"/>
              <a:gd name="connsiteX2899" fmla="*/ 2741763 w 3980578"/>
              <a:gd name="connsiteY2899" fmla="*/ 476059 h 6857947"/>
              <a:gd name="connsiteX2900" fmla="*/ 2741306 w 3980578"/>
              <a:gd name="connsiteY2900" fmla="*/ 477278 h 6857947"/>
              <a:gd name="connsiteX2901" fmla="*/ 2742067 w 3980578"/>
              <a:gd name="connsiteY2901" fmla="*/ 477050 h 6857947"/>
              <a:gd name="connsiteX2902" fmla="*/ 2741763 w 3980578"/>
              <a:gd name="connsiteY2902" fmla="*/ 476059 h 6857947"/>
              <a:gd name="connsiteX2903" fmla="*/ 2741611 w 3980578"/>
              <a:gd name="connsiteY2903" fmla="*/ 475524 h 6857947"/>
              <a:gd name="connsiteX2904" fmla="*/ 2741763 w 3980578"/>
              <a:gd name="connsiteY2904" fmla="*/ 476057 h 6857947"/>
              <a:gd name="connsiteX2905" fmla="*/ 2741916 w 3980578"/>
              <a:gd name="connsiteY2905" fmla="*/ 475753 h 6857947"/>
              <a:gd name="connsiteX2906" fmla="*/ 2741611 w 3980578"/>
              <a:gd name="connsiteY2906" fmla="*/ 475524 h 6857947"/>
              <a:gd name="connsiteX2907" fmla="*/ 3238563 w 3980578"/>
              <a:gd name="connsiteY2907" fmla="*/ 473873 h 6857947"/>
              <a:gd name="connsiteX2908" fmla="*/ 3248620 w 3980578"/>
              <a:gd name="connsiteY2908" fmla="*/ 528051 h 6857947"/>
              <a:gd name="connsiteX2909" fmla="*/ 3262793 w 3980578"/>
              <a:gd name="connsiteY2909" fmla="*/ 477759 h 6857947"/>
              <a:gd name="connsiteX2910" fmla="*/ 3238563 w 3980578"/>
              <a:gd name="connsiteY2910" fmla="*/ 473873 h 6857947"/>
              <a:gd name="connsiteX2911" fmla="*/ 3705726 w 3980578"/>
              <a:gd name="connsiteY2911" fmla="*/ 468229 h 6857947"/>
              <a:gd name="connsiteX2912" fmla="*/ 3696658 w 3980578"/>
              <a:gd name="connsiteY2912" fmla="*/ 469905 h 6857947"/>
              <a:gd name="connsiteX2913" fmla="*/ 3697572 w 3980578"/>
              <a:gd name="connsiteY2913" fmla="*/ 474782 h 6857947"/>
              <a:gd name="connsiteX2914" fmla="*/ 3706640 w 3980578"/>
              <a:gd name="connsiteY2914" fmla="*/ 473106 h 6857947"/>
              <a:gd name="connsiteX2915" fmla="*/ 3705726 w 3980578"/>
              <a:gd name="connsiteY2915" fmla="*/ 468229 h 6857947"/>
              <a:gd name="connsiteX2916" fmla="*/ 3281161 w 3980578"/>
              <a:gd name="connsiteY2916" fmla="*/ 466787 h 6857947"/>
              <a:gd name="connsiteX2917" fmla="*/ 3266985 w 3980578"/>
              <a:gd name="connsiteY2917" fmla="*/ 474864 h 6857947"/>
              <a:gd name="connsiteX2918" fmla="*/ 3268892 w 3980578"/>
              <a:gd name="connsiteY2918" fmla="*/ 481875 h 6857947"/>
              <a:gd name="connsiteX2919" fmla="*/ 3283983 w 3980578"/>
              <a:gd name="connsiteY2919" fmla="*/ 479055 h 6857947"/>
              <a:gd name="connsiteX2920" fmla="*/ 3281161 w 3980578"/>
              <a:gd name="connsiteY2920" fmla="*/ 466787 h 6857947"/>
              <a:gd name="connsiteX2921" fmla="*/ 3404819 w 3980578"/>
              <a:gd name="connsiteY2921" fmla="*/ 464112 h 6857947"/>
              <a:gd name="connsiteX2922" fmla="*/ 3395750 w 3980578"/>
              <a:gd name="connsiteY2922" fmla="*/ 465788 h 6857947"/>
              <a:gd name="connsiteX2923" fmla="*/ 3396665 w 3980578"/>
              <a:gd name="connsiteY2923" fmla="*/ 470665 h 6857947"/>
              <a:gd name="connsiteX2924" fmla="*/ 3405733 w 3980578"/>
              <a:gd name="connsiteY2924" fmla="*/ 468989 h 6857947"/>
              <a:gd name="connsiteX2925" fmla="*/ 3404819 w 3980578"/>
              <a:gd name="connsiteY2925" fmla="*/ 464112 h 6857947"/>
              <a:gd name="connsiteX2926" fmla="*/ 3792582 w 3980578"/>
              <a:gd name="connsiteY2926" fmla="*/ 460763 h 6857947"/>
              <a:gd name="connsiteX2927" fmla="*/ 3786182 w 3980578"/>
              <a:gd name="connsiteY2927" fmla="*/ 497644 h 6857947"/>
              <a:gd name="connsiteX2928" fmla="*/ 3798602 w 3980578"/>
              <a:gd name="connsiteY2928" fmla="*/ 564472 h 6857947"/>
              <a:gd name="connsiteX2929" fmla="*/ 3774755 w 3980578"/>
              <a:gd name="connsiteY2929" fmla="*/ 568891 h 6857947"/>
              <a:gd name="connsiteX2930" fmla="*/ 3770183 w 3980578"/>
              <a:gd name="connsiteY2930" fmla="*/ 517304 h 6857947"/>
              <a:gd name="connsiteX2931" fmla="*/ 3757003 w 3980578"/>
              <a:gd name="connsiteY2931" fmla="*/ 468536 h 6857947"/>
              <a:gd name="connsiteX2932" fmla="*/ 3771097 w 3980578"/>
              <a:gd name="connsiteY2932" fmla="*/ 482938 h 6857947"/>
              <a:gd name="connsiteX2933" fmla="*/ 3792582 w 3980578"/>
              <a:gd name="connsiteY2933" fmla="*/ 460763 h 6857947"/>
              <a:gd name="connsiteX2934" fmla="*/ 3299764 w 3980578"/>
              <a:gd name="connsiteY2934" fmla="*/ 453696 h 6857947"/>
              <a:gd name="connsiteX2935" fmla="*/ 3290700 w 3980578"/>
              <a:gd name="connsiteY2935" fmla="*/ 455381 h 6857947"/>
              <a:gd name="connsiteX2936" fmla="*/ 3291605 w 3980578"/>
              <a:gd name="connsiteY2936" fmla="*/ 460251 h 6857947"/>
              <a:gd name="connsiteX2937" fmla="*/ 3300669 w 3980578"/>
              <a:gd name="connsiteY2937" fmla="*/ 458566 h 6857947"/>
              <a:gd name="connsiteX2938" fmla="*/ 3299764 w 3980578"/>
              <a:gd name="connsiteY2938" fmla="*/ 453696 h 6857947"/>
              <a:gd name="connsiteX2939" fmla="*/ 2733380 w 3980578"/>
              <a:gd name="connsiteY2939" fmla="*/ 449311 h 6857947"/>
              <a:gd name="connsiteX2940" fmla="*/ 2727746 w 3980578"/>
              <a:gd name="connsiteY2940" fmla="*/ 451673 h 6857947"/>
              <a:gd name="connsiteX2941" fmla="*/ 2741610 w 3980578"/>
              <a:gd name="connsiteY2941" fmla="*/ 475448 h 6857947"/>
              <a:gd name="connsiteX2942" fmla="*/ 2733380 w 3980578"/>
              <a:gd name="connsiteY2942" fmla="*/ 449311 h 6857947"/>
              <a:gd name="connsiteX2943" fmla="*/ 3065982 w 3980578"/>
              <a:gd name="connsiteY2943" fmla="*/ 436467 h 6857947"/>
              <a:gd name="connsiteX2944" fmla="*/ 3088614 w 3980578"/>
              <a:gd name="connsiteY2944" fmla="*/ 452012 h 6857947"/>
              <a:gd name="connsiteX2945" fmla="*/ 3065982 w 3980578"/>
              <a:gd name="connsiteY2945" fmla="*/ 436467 h 6857947"/>
              <a:gd name="connsiteX2946" fmla="*/ 2563740 w 3980578"/>
              <a:gd name="connsiteY2946" fmla="*/ 436425 h 6857947"/>
              <a:gd name="connsiteX2947" fmla="*/ 2550178 w 3980578"/>
              <a:gd name="connsiteY2947" fmla="*/ 450598 h 6857947"/>
              <a:gd name="connsiteX2948" fmla="*/ 2546901 w 3980578"/>
              <a:gd name="connsiteY2948" fmla="*/ 442064 h 6857947"/>
              <a:gd name="connsiteX2949" fmla="*/ 2549339 w 3980578"/>
              <a:gd name="connsiteY2949" fmla="*/ 453037 h 6857947"/>
              <a:gd name="connsiteX2950" fmla="*/ 2549264 w 3980578"/>
              <a:gd name="connsiteY2950" fmla="*/ 453265 h 6857947"/>
              <a:gd name="connsiteX2951" fmla="*/ 2542405 w 3980578"/>
              <a:gd name="connsiteY2951" fmla="*/ 465076 h 6857947"/>
              <a:gd name="connsiteX2952" fmla="*/ 2541947 w 3980578"/>
              <a:gd name="connsiteY2952" fmla="*/ 514606 h 6857947"/>
              <a:gd name="connsiteX2953" fmla="*/ 2563894 w 3980578"/>
              <a:gd name="connsiteY2953" fmla="*/ 479097 h 6857947"/>
              <a:gd name="connsiteX2954" fmla="*/ 2551321 w 3980578"/>
              <a:gd name="connsiteY2954" fmla="*/ 453494 h 6857947"/>
              <a:gd name="connsiteX2955" fmla="*/ 2566255 w 3980578"/>
              <a:gd name="connsiteY2955" fmla="*/ 445569 h 6857947"/>
              <a:gd name="connsiteX2956" fmla="*/ 2563740 w 3980578"/>
              <a:gd name="connsiteY2956" fmla="*/ 436425 h 6857947"/>
              <a:gd name="connsiteX2957" fmla="*/ 2712098 w 3980578"/>
              <a:gd name="connsiteY2957" fmla="*/ 434176 h 6857947"/>
              <a:gd name="connsiteX2958" fmla="*/ 2696553 w 3980578"/>
              <a:gd name="connsiteY2958" fmla="*/ 475172 h 6857947"/>
              <a:gd name="connsiteX2959" fmla="*/ 2720637 w 3980578"/>
              <a:gd name="connsiteY2959" fmla="*/ 461684 h 6857947"/>
              <a:gd name="connsiteX2960" fmla="*/ 2712098 w 3980578"/>
              <a:gd name="connsiteY2960" fmla="*/ 434176 h 6857947"/>
              <a:gd name="connsiteX2961" fmla="*/ 3227134 w 3980578"/>
              <a:gd name="connsiteY2961" fmla="*/ 433793 h 6857947"/>
              <a:gd name="connsiteX2962" fmla="*/ 3223019 w 3980578"/>
              <a:gd name="connsiteY2962" fmla="*/ 435698 h 6857947"/>
              <a:gd name="connsiteX2963" fmla="*/ 3227515 w 3980578"/>
              <a:gd name="connsiteY2963" fmla="*/ 459701 h 6857947"/>
              <a:gd name="connsiteX2964" fmla="*/ 3235059 w 3980578"/>
              <a:gd name="connsiteY2964" fmla="*/ 456805 h 6857947"/>
              <a:gd name="connsiteX2965" fmla="*/ 3227134 w 3980578"/>
              <a:gd name="connsiteY2965" fmla="*/ 433793 h 6857947"/>
              <a:gd name="connsiteX2966" fmla="*/ 3185750 w 3980578"/>
              <a:gd name="connsiteY2966" fmla="*/ 426247 h 6857947"/>
              <a:gd name="connsiteX2967" fmla="*/ 3183845 w 3980578"/>
              <a:gd name="connsiteY2967" fmla="*/ 431351 h 6857947"/>
              <a:gd name="connsiteX2968" fmla="*/ 3194130 w 3980578"/>
              <a:gd name="connsiteY2968" fmla="*/ 436721 h 6857947"/>
              <a:gd name="connsiteX2969" fmla="*/ 3194194 w 3980578"/>
              <a:gd name="connsiteY2969" fmla="*/ 436801 h 6857947"/>
              <a:gd name="connsiteX2970" fmla="*/ 3192989 w 3980578"/>
              <a:gd name="connsiteY2970" fmla="*/ 439886 h 6857947"/>
              <a:gd name="connsiteX2971" fmla="*/ 3193099 w 3980578"/>
              <a:gd name="connsiteY2971" fmla="*/ 440025 h 6857947"/>
              <a:gd name="connsiteX2972" fmla="*/ 3193065 w 3980578"/>
              <a:gd name="connsiteY2972" fmla="*/ 440114 h 6857947"/>
              <a:gd name="connsiteX2973" fmla="*/ 3193243 w 3980578"/>
              <a:gd name="connsiteY2973" fmla="*/ 440206 h 6857947"/>
              <a:gd name="connsiteX2974" fmla="*/ 3201448 w 3980578"/>
              <a:gd name="connsiteY2974" fmla="*/ 450554 h 6857947"/>
              <a:gd name="connsiteX2975" fmla="*/ 3203429 w 3980578"/>
              <a:gd name="connsiteY2975" fmla="*/ 445448 h 6857947"/>
              <a:gd name="connsiteX2976" fmla="*/ 3193243 w 3980578"/>
              <a:gd name="connsiteY2976" fmla="*/ 440206 h 6857947"/>
              <a:gd name="connsiteX2977" fmla="*/ 3193099 w 3980578"/>
              <a:gd name="connsiteY2977" fmla="*/ 440025 h 6857947"/>
              <a:gd name="connsiteX2978" fmla="*/ 3194284 w 3980578"/>
              <a:gd name="connsiteY2978" fmla="*/ 436915 h 6857947"/>
              <a:gd name="connsiteX2979" fmla="*/ 3194194 w 3980578"/>
              <a:gd name="connsiteY2979" fmla="*/ 436801 h 6857947"/>
              <a:gd name="connsiteX2980" fmla="*/ 3194208 w 3980578"/>
              <a:gd name="connsiteY2980" fmla="*/ 436762 h 6857947"/>
              <a:gd name="connsiteX2981" fmla="*/ 3194130 w 3980578"/>
              <a:gd name="connsiteY2981" fmla="*/ 436721 h 6857947"/>
              <a:gd name="connsiteX2982" fmla="*/ 3185750 w 3980578"/>
              <a:gd name="connsiteY2982" fmla="*/ 426247 h 6857947"/>
              <a:gd name="connsiteX2983" fmla="*/ 2727899 w 3980578"/>
              <a:gd name="connsiteY2983" fmla="*/ 404963 h 6857947"/>
              <a:gd name="connsiteX2984" fmla="*/ 2739630 w 3980578"/>
              <a:gd name="connsiteY2984" fmla="*/ 417765 h 6857947"/>
              <a:gd name="connsiteX2985" fmla="*/ 2730631 w 3980578"/>
              <a:gd name="connsiteY2985" fmla="*/ 419430 h 6857947"/>
              <a:gd name="connsiteX2986" fmla="*/ 2730551 w 3980578"/>
              <a:gd name="connsiteY2986" fmla="*/ 419360 h 6857947"/>
              <a:gd name="connsiteX2987" fmla="*/ 2727899 w 3980578"/>
              <a:gd name="connsiteY2987" fmla="*/ 404963 h 6857947"/>
              <a:gd name="connsiteX2988" fmla="*/ 3571716 w 3980578"/>
              <a:gd name="connsiteY2988" fmla="*/ 403157 h 6857947"/>
              <a:gd name="connsiteX2989" fmla="*/ 3572632 w 3980578"/>
              <a:gd name="connsiteY2989" fmla="*/ 408033 h 6857947"/>
              <a:gd name="connsiteX2990" fmla="*/ 3563565 w 3980578"/>
              <a:gd name="connsiteY2990" fmla="*/ 409710 h 6857947"/>
              <a:gd name="connsiteX2991" fmla="*/ 3562651 w 3980578"/>
              <a:gd name="connsiteY2991" fmla="*/ 404834 h 6857947"/>
              <a:gd name="connsiteX2992" fmla="*/ 3571716 w 3980578"/>
              <a:gd name="connsiteY2992" fmla="*/ 403157 h 6857947"/>
              <a:gd name="connsiteX2993" fmla="*/ 3384318 w 3980578"/>
              <a:gd name="connsiteY2993" fmla="*/ 402162 h 6857947"/>
              <a:gd name="connsiteX2994" fmla="*/ 3383327 w 3980578"/>
              <a:gd name="connsiteY2994" fmla="*/ 404524 h 6857947"/>
              <a:gd name="connsiteX2995" fmla="*/ 3391939 w 3980578"/>
              <a:gd name="connsiteY2995" fmla="*/ 415192 h 6857947"/>
              <a:gd name="connsiteX2996" fmla="*/ 3393921 w 3980578"/>
              <a:gd name="connsiteY2996" fmla="*/ 410087 h 6857947"/>
              <a:gd name="connsiteX2997" fmla="*/ 3384318 w 3980578"/>
              <a:gd name="connsiteY2997" fmla="*/ 402162 h 6857947"/>
              <a:gd name="connsiteX2998" fmla="*/ 3307845 w 3980578"/>
              <a:gd name="connsiteY2998" fmla="*/ 401836 h 6857947"/>
              <a:gd name="connsiteX2999" fmla="*/ 3290930 w 3980578"/>
              <a:gd name="connsiteY2999" fmla="*/ 407170 h 6857947"/>
              <a:gd name="connsiteX3000" fmla="*/ 3297864 w 3980578"/>
              <a:gd name="connsiteY3000" fmla="*/ 434145 h 6857947"/>
              <a:gd name="connsiteX3001" fmla="*/ 3312874 w 3980578"/>
              <a:gd name="connsiteY3001" fmla="*/ 429192 h 6857947"/>
              <a:gd name="connsiteX3002" fmla="*/ 3307845 w 3980578"/>
              <a:gd name="connsiteY3002" fmla="*/ 401836 h 6857947"/>
              <a:gd name="connsiteX3003" fmla="*/ 3252452 w 3980578"/>
              <a:gd name="connsiteY3003" fmla="*/ 401241 h 6857947"/>
              <a:gd name="connsiteX3004" fmla="*/ 3234322 w 3980578"/>
              <a:gd name="connsiteY3004" fmla="*/ 404608 h 6857947"/>
              <a:gd name="connsiteX3005" fmla="*/ 3235670 w 3980578"/>
              <a:gd name="connsiteY3005" fmla="*/ 411875 h 6857947"/>
              <a:gd name="connsiteX3006" fmla="*/ 3253803 w 3980578"/>
              <a:gd name="connsiteY3006" fmla="*/ 408508 h 6857947"/>
              <a:gd name="connsiteX3007" fmla="*/ 3252452 w 3980578"/>
              <a:gd name="connsiteY3007" fmla="*/ 401241 h 6857947"/>
              <a:gd name="connsiteX3008" fmla="*/ 2911631 w 3980578"/>
              <a:gd name="connsiteY3008" fmla="*/ 400876 h 6857947"/>
              <a:gd name="connsiteX3009" fmla="*/ 2908632 w 3980578"/>
              <a:gd name="connsiteY3009" fmla="*/ 401433 h 6857947"/>
              <a:gd name="connsiteX3010" fmla="*/ 2911335 w 3980578"/>
              <a:gd name="connsiteY3010" fmla="*/ 415967 h 6857947"/>
              <a:gd name="connsiteX3011" fmla="*/ 2914331 w 3980578"/>
              <a:gd name="connsiteY3011" fmla="*/ 415411 h 6857947"/>
              <a:gd name="connsiteX3012" fmla="*/ 2911631 w 3980578"/>
              <a:gd name="connsiteY3012" fmla="*/ 400876 h 6857947"/>
              <a:gd name="connsiteX3013" fmla="*/ 3307617 w 3980578"/>
              <a:gd name="connsiteY3013" fmla="*/ 400845 h 6857947"/>
              <a:gd name="connsiteX3014" fmla="*/ 3307846 w 3980578"/>
              <a:gd name="connsiteY3014" fmla="*/ 401759 h 6857947"/>
              <a:gd name="connsiteX3015" fmla="*/ 3308303 w 3980578"/>
              <a:gd name="connsiteY3015" fmla="*/ 401607 h 6857947"/>
              <a:gd name="connsiteX3016" fmla="*/ 3307617 w 3980578"/>
              <a:gd name="connsiteY3016" fmla="*/ 400845 h 6857947"/>
              <a:gd name="connsiteX3017" fmla="*/ 2760658 w 3980578"/>
              <a:gd name="connsiteY3017" fmla="*/ 400239 h 6857947"/>
              <a:gd name="connsiteX3018" fmla="*/ 2757763 w 3980578"/>
              <a:gd name="connsiteY3018" fmla="*/ 414336 h 6857947"/>
              <a:gd name="connsiteX3019" fmla="*/ 2757611 w 3980578"/>
              <a:gd name="connsiteY3019" fmla="*/ 414336 h 6857947"/>
              <a:gd name="connsiteX3020" fmla="*/ 2758829 w 3980578"/>
              <a:gd name="connsiteY3020" fmla="*/ 415708 h 6857947"/>
              <a:gd name="connsiteX3021" fmla="*/ 2764393 w 3980578"/>
              <a:gd name="connsiteY3021" fmla="*/ 404278 h 6857947"/>
              <a:gd name="connsiteX3022" fmla="*/ 2760658 w 3980578"/>
              <a:gd name="connsiteY3022" fmla="*/ 400239 h 6857947"/>
              <a:gd name="connsiteX3023" fmla="*/ 3173547 w 3980578"/>
              <a:gd name="connsiteY3023" fmla="*/ 397247 h 6857947"/>
              <a:gd name="connsiteX3024" fmla="*/ 3170551 w 3980578"/>
              <a:gd name="connsiteY3024" fmla="*/ 397803 h 6857947"/>
              <a:gd name="connsiteX3025" fmla="*/ 3173249 w 3980578"/>
              <a:gd name="connsiteY3025" fmla="*/ 412338 h 6857947"/>
              <a:gd name="connsiteX3026" fmla="*/ 3176245 w 3980578"/>
              <a:gd name="connsiteY3026" fmla="*/ 411781 h 6857947"/>
              <a:gd name="connsiteX3027" fmla="*/ 3173547 w 3980578"/>
              <a:gd name="connsiteY3027" fmla="*/ 397247 h 6857947"/>
              <a:gd name="connsiteX3028" fmla="*/ 2732390 w 3980578"/>
              <a:gd name="connsiteY3028" fmla="*/ 389647 h 6857947"/>
              <a:gd name="connsiteX3029" fmla="*/ 2727899 w 3980578"/>
              <a:gd name="connsiteY3029" fmla="*/ 404963 h 6857947"/>
              <a:gd name="connsiteX3030" fmla="*/ 2721265 w 3980578"/>
              <a:gd name="connsiteY3030" fmla="*/ 411135 h 6857947"/>
              <a:gd name="connsiteX3031" fmla="*/ 2730551 w 3980578"/>
              <a:gd name="connsiteY3031" fmla="*/ 419360 h 6857947"/>
              <a:gd name="connsiteX3032" fmla="*/ 2730568 w 3980578"/>
              <a:gd name="connsiteY3032" fmla="*/ 419441 h 6857947"/>
              <a:gd name="connsiteX3033" fmla="*/ 2730631 w 3980578"/>
              <a:gd name="connsiteY3033" fmla="*/ 419430 h 6857947"/>
              <a:gd name="connsiteX3034" fmla="*/ 2730642 w 3980578"/>
              <a:gd name="connsiteY3034" fmla="*/ 419441 h 6857947"/>
              <a:gd name="connsiteX3035" fmla="*/ 2735820 w 3980578"/>
              <a:gd name="connsiteY3035" fmla="*/ 430947 h 6857947"/>
              <a:gd name="connsiteX3036" fmla="*/ 2739630 w 3980578"/>
              <a:gd name="connsiteY3036" fmla="*/ 417765 h 6857947"/>
              <a:gd name="connsiteX3037" fmla="*/ 2748696 w 3980578"/>
              <a:gd name="connsiteY3037" fmla="*/ 416088 h 6857947"/>
              <a:gd name="connsiteX3038" fmla="*/ 2753879 w 3980578"/>
              <a:gd name="connsiteY3038" fmla="*/ 427594 h 6857947"/>
              <a:gd name="connsiteX3039" fmla="*/ 2756392 w 3980578"/>
              <a:gd name="connsiteY3039" fmla="*/ 414641 h 6857947"/>
              <a:gd name="connsiteX3040" fmla="*/ 2757610 w 3980578"/>
              <a:gd name="connsiteY3040" fmla="*/ 414412 h 6857947"/>
              <a:gd name="connsiteX3041" fmla="*/ 2756544 w 3980578"/>
              <a:gd name="connsiteY3041" fmla="*/ 413269 h 6857947"/>
              <a:gd name="connsiteX3042" fmla="*/ 2756392 w 3980578"/>
              <a:gd name="connsiteY3042" fmla="*/ 414640 h 6857947"/>
              <a:gd name="connsiteX3043" fmla="*/ 2748696 w 3980578"/>
              <a:gd name="connsiteY3043" fmla="*/ 416088 h 6857947"/>
              <a:gd name="connsiteX3044" fmla="*/ 2743972 w 3980578"/>
              <a:gd name="connsiteY3044" fmla="*/ 390561 h 6857947"/>
              <a:gd name="connsiteX3045" fmla="*/ 2732390 w 3980578"/>
              <a:gd name="connsiteY3045" fmla="*/ 389647 h 6857947"/>
              <a:gd name="connsiteX3046" fmla="*/ 2590251 w 3980578"/>
              <a:gd name="connsiteY3046" fmla="*/ 388415 h 6857947"/>
              <a:gd name="connsiteX3047" fmla="*/ 2586365 w 3980578"/>
              <a:gd name="connsiteY3047" fmla="*/ 427506 h 6857947"/>
              <a:gd name="connsiteX3048" fmla="*/ 2601148 w 3980578"/>
              <a:gd name="connsiteY3048" fmla="*/ 424762 h 6857947"/>
              <a:gd name="connsiteX3049" fmla="*/ 2590251 w 3980578"/>
              <a:gd name="connsiteY3049" fmla="*/ 388415 h 6857947"/>
              <a:gd name="connsiteX3050" fmla="*/ 3311730 w 3980578"/>
              <a:gd name="connsiteY3050" fmla="*/ 387815 h 6857947"/>
              <a:gd name="connsiteX3051" fmla="*/ 3309063 w 3980578"/>
              <a:gd name="connsiteY3051" fmla="*/ 401302 h 6857947"/>
              <a:gd name="connsiteX3052" fmla="*/ 3308301 w 3980578"/>
              <a:gd name="connsiteY3052" fmla="*/ 401531 h 6857947"/>
              <a:gd name="connsiteX3053" fmla="*/ 3309901 w 3980578"/>
              <a:gd name="connsiteY3053" fmla="*/ 403284 h 6857947"/>
              <a:gd name="connsiteX3054" fmla="*/ 3315463 w 3980578"/>
              <a:gd name="connsiteY3054" fmla="*/ 391854 h 6857947"/>
              <a:gd name="connsiteX3055" fmla="*/ 3311730 w 3980578"/>
              <a:gd name="connsiteY3055" fmla="*/ 387815 h 6857947"/>
              <a:gd name="connsiteX3056" fmla="*/ 3816738 w 3980578"/>
              <a:gd name="connsiteY3056" fmla="*/ 382659 h 6857947"/>
              <a:gd name="connsiteX3057" fmla="*/ 3824434 w 3980578"/>
              <a:gd name="connsiteY3057" fmla="*/ 402243 h 6857947"/>
              <a:gd name="connsiteX3058" fmla="*/ 3817042 w 3980578"/>
              <a:gd name="connsiteY3058" fmla="*/ 419692 h 6857947"/>
              <a:gd name="connsiteX3059" fmla="*/ 3816738 w 3980578"/>
              <a:gd name="connsiteY3059" fmla="*/ 382659 h 6857947"/>
              <a:gd name="connsiteX3060" fmla="*/ 3228732 w 3980578"/>
              <a:gd name="connsiteY3060" fmla="*/ 376871 h 6857947"/>
              <a:gd name="connsiteX3061" fmla="*/ 3200460 w 3980578"/>
              <a:gd name="connsiteY3061" fmla="*/ 424952 h 6857947"/>
              <a:gd name="connsiteX3062" fmla="*/ 3228732 w 3980578"/>
              <a:gd name="connsiteY3062" fmla="*/ 376871 h 6857947"/>
              <a:gd name="connsiteX3063" fmla="*/ 3596478 w 3980578"/>
              <a:gd name="connsiteY3063" fmla="*/ 365514 h 6857947"/>
              <a:gd name="connsiteX3064" fmla="*/ 3634419 w 3980578"/>
              <a:gd name="connsiteY3064" fmla="*/ 380297 h 6857947"/>
              <a:gd name="connsiteX3065" fmla="*/ 3618267 w 3980578"/>
              <a:gd name="connsiteY3065" fmla="*/ 487433 h 6857947"/>
              <a:gd name="connsiteX3066" fmla="*/ 3584592 w 3980578"/>
              <a:gd name="connsiteY3066" fmla="*/ 511513 h 6857947"/>
              <a:gd name="connsiteX3067" fmla="*/ 3576212 w 3980578"/>
              <a:gd name="connsiteY3067" fmla="*/ 466402 h 6857947"/>
              <a:gd name="connsiteX3068" fmla="*/ 3602724 w 3980578"/>
              <a:gd name="connsiteY3068" fmla="*/ 417483 h 6857947"/>
              <a:gd name="connsiteX3069" fmla="*/ 3594116 w 3980578"/>
              <a:gd name="connsiteY3069" fmla="*/ 371229 h 6857947"/>
              <a:gd name="connsiteX3070" fmla="*/ 3596478 w 3980578"/>
              <a:gd name="connsiteY3070" fmla="*/ 365514 h 6857947"/>
              <a:gd name="connsiteX3071" fmla="*/ 3517615 w 3980578"/>
              <a:gd name="connsiteY3071" fmla="*/ 363152 h 6857947"/>
              <a:gd name="connsiteX3072" fmla="*/ 3517614 w 3980578"/>
              <a:gd name="connsiteY3072" fmla="*/ 363200 h 6857947"/>
              <a:gd name="connsiteX3073" fmla="*/ 3517574 w 3980578"/>
              <a:gd name="connsiteY3073" fmla="*/ 363207 h 6857947"/>
              <a:gd name="connsiteX3074" fmla="*/ 3517615 w 3980578"/>
              <a:gd name="connsiteY3074" fmla="*/ 363152 h 6857947"/>
              <a:gd name="connsiteX3075" fmla="*/ 3535601 w 3980578"/>
              <a:gd name="connsiteY3075" fmla="*/ 359876 h 6857947"/>
              <a:gd name="connsiteX3076" fmla="*/ 3546347 w 3980578"/>
              <a:gd name="connsiteY3076" fmla="*/ 417711 h 6857947"/>
              <a:gd name="connsiteX3077" fmla="*/ 3546957 w 3980578"/>
              <a:gd name="connsiteY3077" fmla="*/ 416264 h 6857947"/>
              <a:gd name="connsiteX3078" fmla="*/ 3556251 w 3980578"/>
              <a:gd name="connsiteY3078" fmla="*/ 424949 h 6857947"/>
              <a:gd name="connsiteX3079" fmla="*/ 3554271 w 3980578"/>
              <a:gd name="connsiteY3079" fmla="*/ 430055 h 6857947"/>
              <a:gd name="connsiteX3080" fmla="*/ 3545737 w 3980578"/>
              <a:gd name="connsiteY3080" fmla="*/ 419387 h 6857947"/>
              <a:gd name="connsiteX3081" fmla="*/ 3546271 w 3980578"/>
              <a:gd name="connsiteY3081" fmla="*/ 418092 h 6857947"/>
              <a:gd name="connsiteX3082" fmla="*/ 3523405 w 3980578"/>
              <a:gd name="connsiteY3082" fmla="*/ 443618 h 6857947"/>
              <a:gd name="connsiteX3083" fmla="*/ 3534763 w 3980578"/>
              <a:gd name="connsiteY3083" fmla="*/ 457487 h 6857947"/>
              <a:gd name="connsiteX3084" fmla="*/ 3535831 w 3980578"/>
              <a:gd name="connsiteY3084" fmla="*/ 538945 h 6857947"/>
              <a:gd name="connsiteX3085" fmla="*/ 3541547 w 3980578"/>
              <a:gd name="connsiteY3085" fmla="*/ 548241 h 6857947"/>
              <a:gd name="connsiteX3086" fmla="*/ 3436223 w 3980578"/>
              <a:gd name="connsiteY3086" fmla="*/ 580626 h 6857947"/>
              <a:gd name="connsiteX3087" fmla="*/ 3475698 w 3980578"/>
              <a:gd name="connsiteY3087" fmla="*/ 566148 h 6857947"/>
              <a:gd name="connsiteX3088" fmla="*/ 3490788 w 3980578"/>
              <a:gd name="connsiteY3088" fmla="*/ 525457 h 6857947"/>
              <a:gd name="connsiteX3089" fmla="*/ 3466628 w 3980578"/>
              <a:gd name="connsiteY3089" fmla="*/ 497568 h 6857947"/>
              <a:gd name="connsiteX3090" fmla="*/ 3496276 w 3980578"/>
              <a:gd name="connsiteY3090" fmla="*/ 428836 h 6857947"/>
              <a:gd name="connsiteX3091" fmla="*/ 3517005 w 3980578"/>
              <a:gd name="connsiteY3091" fmla="*/ 421597 h 6857947"/>
              <a:gd name="connsiteX3092" fmla="*/ 3517614 w 3980578"/>
              <a:gd name="connsiteY3092" fmla="*/ 363200 h 6857947"/>
              <a:gd name="connsiteX3093" fmla="*/ 3535601 w 3980578"/>
              <a:gd name="connsiteY3093" fmla="*/ 359876 h 6857947"/>
              <a:gd name="connsiteX3094" fmla="*/ 3079242 w 3980578"/>
              <a:gd name="connsiteY3094" fmla="*/ 359048 h 6857947"/>
              <a:gd name="connsiteX3095" fmla="*/ 3096081 w 3980578"/>
              <a:gd name="connsiteY3095" fmla="*/ 390900 h 6857947"/>
              <a:gd name="connsiteX3096" fmla="*/ 3079242 w 3980578"/>
              <a:gd name="connsiteY3096" fmla="*/ 359048 h 6857947"/>
              <a:gd name="connsiteX3097" fmla="*/ 3727137 w 3980578"/>
              <a:gd name="connsiteY3097" fmla="*/ 354846 h 6857947"/>
              <a:gd name="connsiteX3098" fmla="*/ 3747327 w 3980578"/>
              <a:gd name="connsiteY3098" fmla="*/ 376868 h 6857947"/>
              <a:gd name="connsiteX3099" fmla="*/ 3742755 w 3980578"/>
              <a:gd name="connsiteY3099" fmla="*/ 417177 h 6857947"/>
              <a:gd name="connsiteX3100" fmla="*/ 3711672 w 3980578"/>
              <a:gd name="connsiteY3100" fmla="*/ 432798 h 6857947"/>
              <a:gd name="connsiteX3101" fmla="*/ 3727137 w 3980578"/>
              <a:gd name="connsiteY3101" fmla="*/ 354846 h 6857947"/>
              <a:gd name="connsiteX3102" fmla="*/ 3196585 w 3980578"/>
              <a:gd name="connsiteY3102" fmla="*/ 352918 h 6857947"/>
              <a:gd name="connsiteX3103" fmla="*/ 3187520 w 3980578"/>
              <a:gd name="connsiteY3103" fmla="*/ 354601 h 6857947"/>
              <a:gd name="connsiteX3104" fmla="*/ 3188410 w 3980578"/>
              <a:gd name="connsiteY3104" fmla="*/ 359396 h 6857947"/>
              <a:gd name="connsiteX3105" fmla="*/ 3197476 w 3980578"/>
              <a:gd name="connsiteY3105" fmla="*/ 357712 h 6857947"/>
              <a:gd name="connsiteX3106" fmla="*/ 3196585 w 3980578"/>
              <a:gd name="connsiteY3106" fmla="*/ 352918 h 6857947"/>
              <a:gd name="connsiteX3107" fmla="*/ 3755479 w 3980578"/>
              <a:gd name="connsiteY3107" fmla="*/ 349055 h 6857947"/>
              <a:gd name="connsiteX3108" fmla="*/ 3758145 w 3980578"/>
              <a:gd name="connsiteY3108" fmla="*/ 363609 h 6857947"/>
              <a:gd name="connsiteX3109" fmla="*/ 3755099 w 3980578"/>
              <a:gd name="connsiteY3109" fmla="*/ 364143 h 6857947"/>
              <a:gd name="connsiteX3110" fmla="*/ 3752431 w 3980578"/>
              <a:gd name="connsiteY3110" fmla="*/ 349589 h 6857947"/>
              <a:gd name="connsiteX3111" fmla="*/ 3755479 w 3980578"/>
              <a:gd name="connsiteY3111" fmla="*/ 349055 h 6857947"/>
              <a:gd name="connsiteX3112" fmla="*/ 3870847 w 3980578"/>
              <a:gd name="connsiteY3112" fmla="*/ 347607 h 6857947"/>
              <a:gd name="connsiteX3113" fmla="*/ 3871762 w 3980578"/>
              <a:gd name="connsiteY3113" fmla="*/ 352484 h 6857947"/>
              <a:gd name="connsiteX3114" fmla="*/ 3862693 w 3980578"/>
              <a:gd name="connsiteY3114" fmla="*/ 354161 h 6857947"/>
              <a:gd name="connsiteX3115" fmla="*/ 3861779 w 3980578"/>
              <a:gd name="connsiteY3115" fmla="*/ 349284 h 6857947"/>
              <a:gd name="connsiteX3116" fmla="*/ 3870847 w 3980578"/>
              <a:gd name="connsiteY3116" fmla="*/ 347607 h 6857947"/>
              <a:gd name="connsiteX3117" fmla="*/ 3840821 w 3980578"/>
              <a:gd name="connsiteY3117" fmla="*/ 347074 h 6857947"/>
              <a:gd name="connsiteX3118" fmla="*/ 3847908 w 3980578"/>
              <a:gd name="connsiteY3118" fmla="*/ 374811 h 6857947"/>
              <a:gd name="connsiteX3119" fmla="*/ 3820624 w 3980578"/>
              <a:gd name="connsiteY3119" fmla="*/ 379916 h 6857947"/>
              <a:gd name="connsiteX3120" fmla="*/ 3816204 w 3980578"/>
              <a:gd name="connsiteY3120" fmla="*/ 356066 h 6857947"/>
              <a:gd name="connsiteX3121" fmla="*/ 3840821 w 3980578"/>
              <a:gd name="connsiteY3121" fmla="*/ 347074 h 6857947"/>
              <a:gd name="connsiteX3122" fmla="*/ 2493262 w 3980578"/>
              <a:gd name="connsiteY3122" fmla="*/ 342092 h 6857947"/>
              <a:gd name="connsiteX3123" fmla="*/ 2497377 w 3980578"/>
              <a:gd name="connsiteY3123" fmla="*/ 393679 h 6857947"/>
              <a:gd name="connsiteX3124" fmla="*/ 2476117 w 3980578"/>
              <a:gd name="connsiteY3124" fmla="*/ 380344 h 6857947"/>
              <a:gd name="connsiteX3125" fmla="*/ 2460877 w 3980578"/>
              <a:gd name="connsiteY3125" fmla="*/ 418292 h 6857947"/>
              <a:gd name="connsiteX3126" fmla="*/ 2489909 w 3980578"/>
              <a:gd name="connsiteY3126" fmla="*/ 461193 h 6857947"/>
              <a:gd name="connsiteX3127" fmla="*/ 2507816 w 3980578"/>
              <a:gd name="connsiteY3127" fmla="*/ 437647 h 6857947"/>
              <a:gd name="connsiteX3128" fmla="*/ 2501339 w 3980578"/>
              <a:gd name="connsiteY3128" fmla="*/ 429036 h 6857947"/>
              <a:gd name="connsiteX3129" fmla="*/ 2510483 w 3980578"/>
              <a:gd name="connsiteY3129" fmla="*/ 347884 h 6857947"/>
              <a:gd name="connsiteX3130" fmla="*/ 2493262 w 3980578"/>
              <a:gd name="connsiteY3130" fmla="*/ 342092 h 6857947"/>
              <a:gd name="connsiteX3131" fmla="*/ 2675186 w 3980578"/>
              <a:gd name="connsiteY3131" fmla="*/ 339827 h 6857947"/>
              <a:gd name="connsiteX3132" fmla="*/ 2672190 w 3980578"/>
              <a:gd name="connsiteY3132" fmla="*/ 340384 h 6857947"/>
              <a:gd name="connsiteX3133" fmla="*/ 2674877 w 3980578"/>
              <a:gd name="connsiteY3133" fmla="*/ 354844 h 6857947"/>
              <a:gd name="connsiteX3134" fmla="*/ 2677873 w 3980578"/>
              <a:gd name="connsiteY3134" fmla="*/ 354287 h 6857947"/>
              <a:gd name="connsiteX3135" fmla="*/ 2675186 w 3980578"/>
              <a:gd name="connsiteY3135" fmla="*/ 339827 h 6857947"/>
              <a:gd name="connsiteX3136" fmla="*/ 2515437 w 3980578"/>
              <a:gd name="connsiteY3136" fmla="*/ 339274 h 6857947"/>
              <a:gd name="connsiteX3137" fmla="*/ 2509570 w 3980578"/>
              <a:gd name="connsiteY3137" fmla="*/ 340569 h 6857947"/>
              <a:gd name="connsiteX3138" fmla="*/ 2510484 w 3980578"/>
              <a:gd name="connsiteY3138" fmla="*/ 347808 h 6857947"/>
              <a:gd name="connsiteX3139" fmla="*/ 2526563 w 3980578"/>
              <a:gd name="connsiteY3139" fmla="*/ 353219 h 6857947"/>
              <a:gd name="connsiteX3140" fmla="*/ 2515437 w 3980578"/>
              <a:gd name="connsiteY3140" fmla="*/ 339274 h 6857947"/>
              <a:gd name="connsiteX3141" fmla="*/ 2892986 w 3980578"/>
              <a:gd name="connsiteY3141" fmla="*/ 334291 h 6857947"/>
              <a:gd name="connsiteX3142" fmla="*/ 2883917 w 3980578"/>
              <a:gd name="connsiteY3142" fmla="*/ 335977 h 6857947"/>
              <a:gd name="connsiteX3143" fmla="*/ 2884821 w 3980578"/>
              <a:gd name="connsiteY3143" fmla="*/ 340846 h 6857947"/>
              <a:gd name="connsiteX3144" fmla="*/ 2893893 w 3980578"/>
              <a:gd name="connsiteY3144" fmla="*/ 339160 h 6857947"/>
              <a:gd name="connsiteX3145" fmla="*/ 2892986 w 3980578"/>
              <a:gd name="connsiteY3145" fmla="*/ 334291 h 6857947"/>
              <a:gd name="connsiteX3146" fmla="*/ 2553082 w 3980578"/>
              <a:gd name="connsiteY3146" fmla="*/ 322478 h 6857947"/>
              <a:gd name="connsiteX3147" fmla="*/ 2544018 w 3980578"/>
              <a:gd name="connsiteY3147" fmla="*/ 324161 h 6857947"/>
              <a:gd name="connsiteX3148" fmla="*/ 2544908 w 3980578"/>
              <a:gd name="connsiteY3148" fmla="*/ 328956 h 6857947"/>
              <a:gd name="connsiteX3149" fmla="*/ 2553973 w 3980578"/>
              <a:gd name="connsiteY3149" fmla="*/ 327272 h 6857947"/>
              <a:gd name="connsiteX3150" fmla="*/ 2553082 w 3980578"/>
              <a:gd name="connsiteY3150" fmla="*/ 322478 h 6857947"/>
              <a:gd name="connsiteX3151" fmla="*/ 3524549 w 3980578"/>
              <a:gd name="connsiteY3151" fmla="*/ 316975 h 6857947"/>
              <a:gd name="connsiteX3152" fmla="*/ 3527217 w 3980578"/>
              <a:gd name="connsiteY3152" fmla="*/ 331529 h 6857947"/>
              <a:gd name="connsiteX3153" fmla="*/ 3524167 w 3980578"/>
              <a:gd name="connsiteY3153" fmla="*/ 332063 h 6857947"/>
              <a:gd name="connsiteX3154" fmla="*/ 3521499 w 3980578"/>
              <a:gd name="connsiteY3154" fmla="*/ 317508 h 6857947"/>
              <a:gd name="connsiteX3155" fmla="*/ 3524549 w 3980578"/>
              <a:gd name="connsiteY3155" fmla="*/ 316975 h 6857947"/>
              <a:gd name="connsiteX3156" fmla="*/ 3564631 w 3980578"/>
              <a:gd name="connsiteY3156" fmla="*/ 314537 h 6857947"/>
              <a:gd name="connsiteX3157" fmla="*/ 3565547 w 3980578"/>
              <a:gd name="connsiteY3157" fmla="*/ 319337 h 6857947"/>
              <a:gd name="connsiteX3158" fmla="*/ 3556479 w 3980578"/>
              <a:gd name="connsiteY3158" fmla="*/ 321014 h 6857947"/>
              <a:gd name="connsiteX3159" fmla="*/ 3555567 w 3980578"/>
              <a:gd name="connsiteY3159" fmla="*/ 316213 h 6857947"/>
              <a:gd name="connsiteX3160" fmla="*/ 3564631 w 3980578"/>
              <a:gd name="connsiteY3160" fmla="*/ 314537 h 6857947"/>
              <a:gd name="connsiteX3161" fmla="*/ 2531352 w 3980578"/>
              <a:gd name="connsiteY3161" fmla="*/ 306503 h 6857947"/>
              <a:gd name="connsiteX3162" fmla="*/ 2504149 w 3980578"/>
              <a:gd name="connsiteY3162" fmla="*/ 311532 h 6857947"/>
              <a:gd name="connsiteX3163" fmla="*/ 2515350 w 3980578"/>
              <a:gd name="connsiteY3163" fmla="*/ 339193 h 6857947"/>
              <a:gd name="connsiteX3164" fmla="*/ 2531352 w 3980578"/>
              <a:gd name="connsiteY3164" fmla="*/ 306503 h 6857947"/>
              <a:gd name="connsiteX3165" fmla="*/ 2790375 w 3980578"/>
              <a:gd name="connsiteY3165" fmla="*/ 303408 h 6857947"/>
              <a:gd name="connsiteX3166" fmla="*/ 2787377 w 3980578"/>
              <a:gd name="connsiteY3166" fmla="*/ 303964 h 6857947"/>
              <a:gd name="connsiteX3167" fmla="*/ 2790077 w 3980578"/>
              <a:gd name="connsiteY3167" fmla="*/ 318499 h 6857947"/>
              <a:gd name="connsiteX3168" fmla="*/ 2793076 w 3980578"/>
              <a:gd name="connsiteY3168" fmla="*/ 317942 h 6857947"/>
              <a:gd name="connsiteX3169" fmla="*/ 2790375 w 3980578"/>
              <a:gd name="connsiteY3169" fmla="*/ 303408 h 6857947"/>
              <a:gd name="connsiteX3170" fmla="*/ 2718280 w 3980578"/>
              <a:gd name="connsiteY3170" fmla="*/ 301975 h 6857947"/>
              <a:gd name="connsiteX3171" fmla="*/ 2717669 w 3980578"/>
              <a:gd name="connsiteY3171" fmla="*/ 303575 h 6857947"/>
              <a:gd name="connsiteX3172" fmla="*/ 2729796 w 3980578"/>
              <a:gd name="connsiteY3172" fmla="*/ 314541 h 6857947"/>
              <a:gd name="connsiteX3173" fmla="*/ 2729196 w 3980578"/>
              <a:gd name="connsiteY3173" fmla="*/ 316114 h 6857947"/>
              <a:gd name="connsiteX3174" fmla="*/ 2737723 w 3980578"/>
              <a:gd name="connsiteY3174" fmla="*/ 326782 h 6857947"/>
              <a:gd name="connsiteX3175" fmla="*/ 2739705 w 3980578"/>
              <a:gd name="connsiteY3175" fmla="*/ 321677 h 6857947"/>
              <a:gd name="connsiteX3176" fmla="*/ 2729894 w 3980578"/>
              <a:gd name="connsiteY3176" fmla="*/ 314601 h 6857947"/>
              <a:gd name="connsiteX3177" fmla="*/ 2730493 w 3980578"/>
              <a:gd name="connsiteY3177" fmla="*/ 313024 h 6857947"/>
              <a:gd name="connsiteX3178" fmla="*/ 2718280 w 3980578"/>
              <a:gd name="connsiteY3178" fmla="*/ 301975 h 6857947"/>
              <a:gd name="connsiteX3179" fmla="*/ 2710294 w 3980578"/>
              <a:gd name="connsiteY3179" fmla="*/ 289675 h 6857947"/>
              <a:gd name="connsiteX3180" fmla="*/ 2708237 w 3980578"/>
              <a:gd name="connsiteY3180" fmla="*/ 294779 h 6857947"/>
              <a:gd name="connsiteX3181" fmla="*/ 2718067 w 3980578"/>
              <a:gd name="connsiteY3181" fmla="*/ 301866 h 6857947"/>
              <a:gd name="connsiteX3182" fmla="*/ 2718143 w 3980578"/>
              <a:gd name="connsiteY3182" fmla="*/ 301942 h 6857947"/>
              <a:gd name="connsiteX3183" fmla="*/ 2718754 w 3980578"/>
              <a:gd name="connsiteY3183" fmla="*/ 300342 h 6857947"/>
              <a:gd name="connsiteX3184" fmla="*/ 2710294 w 3980578"/>
              <a:gd name="connsiteY3184" fmla="*/ 289675 h 6857947"/>
              <a:gd name="connsiteX3185" fmla="*/ 3307121 w 3980578"/>
              <a:gd name="connsiteY3185" fmla="*/ 285973 h 6857947"/>
              <a:gd name="connsiteX3186" fmla="*/ 3298857 w 3980578"/>
              <a:gd name="connsiteY3186" fmla="*/ 288909 h 6857947"/>
              <a:gd name="connsiteX3187" fmla="*/ 3312114 w 3980578"/>
              <a:gd name="connsiteY3187" fmla="*/ 313522 h 6857947"/>
              <a:gd name="connsiteX3188" fmla="*/ 3297257 w 3980578"/>
              <a:gd name="connsiteY3188" fmla="*/ 369757 h 6857947"/>
              <a:gd name="connsiteX3189" fmla="*/ 3325908 w 3980578"/>
              <a:gd name="connsiteY3189" fmla="*/ 369376 h 6857947"/>
              <a:gd name="connsiteX3190" fmla="*/ 3328887 w 3980578"/>
              <a:gd name="connsiteY3190" fmla="*/ 340990 h 6857947"/>
              <a:gd name="connsiteX3191" fmla="*/ 3327141 w 3980578"/>
              <a:gd name="connsiteY3191" fmla="*/ 317216 h 6857947"/>
              <a:gd name="connsiteX3192" fmla="*/ 3336267 w 3980578"/>
              <a:gd name="connsiteY3192" fmla="*/ 342932 h 6857947"/>
              <a:gd name="connsiteX3193" fmla="*/ 3324227 w 3980578"/>
              <a:gd name="connsiteY3193" fmla="*/ 290278 h 6857947"/>
              <a:gd name="connsiteX3194" fmla="*/ 3327027 w 3980578"/>
              <a:gd name="connsiteY3194" fmla="*/ 316767 h 6857947"/>
              <a:gd name="connsiteX3195" fmla="*/ 3320963 w 3980578"/>
              <a:gd name="connsiteY3195" fmla="*/ 301033 h 6857947"/>
              <a:gd name="connsiteX3196" fmla="*/ 3307121 w 3980578"/>
              <a:gd name="connsiteY3196" fmla="*/ 285973 h 6857947"/>
              <a:gd name="connsiteX3197" fmla="*/ 3165013 w 3980578"/>
              <a:gd name="connsiteY3197" fmla="*/ 283760 h 6857947"/>
              <a:gd name="connsiteX3198" fmla="*/ 3155950 w 3980578"/>
              <a:gd name="connsiteY3198" fmla="*/ 285446 h 6857947"/>
              <a:gd name="connsiteX3199" fmla="*/ 3156857 w 3980578"/>
              <a:gd name="connsiteY3199" fmla="*/ 290315 h 6857947"/>
              <a:gd name="connsiteX3200" fmla="*/ 3165920 w 3980578"/>
              <a:gd name="connsiteY3200" fmla="*/ 288629 h 6857947"/>
              <a:gd name="connsiteX3201" fmla="*/ 3165013 w 3980578"/>
              <a:gd name="connsiteY3201" fmla="*/ 283760 h 6857947"/>
              <a:gd name="connsiteX3202" fmla="*/ 2589109 w 3980578"/>
              <a:gd name="connsiteY3202" fmla="*/ 280843 h 6857947"/>
              <a:gd name="connsiteX3203" fmla="*/ 2586113 w 3980578"/>
              <a:gd name="connsiteY3203" fmla="*/ 281399 h 6857947"/>
              <a:gd name="connsiteX3204" fmla="*/ 2588812 w 3980578"/>
              <a:gd name="connsiteY3204" fmla="*/ 295934 h 6857947"/>
              <a:gd name="connsiteX3205" fmla="*/ 2591809 w 3980578"/>
              <a:gd name="connsiteY3205" fmla="*/ 295377 h 6857947"/>
              <a:gd name="connsiteX3206" fmla="*/ 2589109 w 3980578"/>
              <a:gd name="connsiteY3206" fmla="*/ 280843 h 6857947"/>
              <a:gd name="connsiteX3207" fmla="*/ 3755021 w 3980578"/>
              <a:gd name="connsiteY3207" fmla="*/ 279180 h 6857947"/>
              <a:gd name="connsiteX3208" fmla="*/ 3745955 w 3980578"/>
              <a:gd name="connsiteY3208" fmla="*/ 280856 h 6857947"/>
              <a:gd name="connsiteX3209" fmla="*/ 3746869 w 3980578"/>
              <a:gd name="connsiteY3209" fmla="*/ 285657 h 6857947"/>
              <a:gd name="connsiteX3210" fmla="*/ 3755935 w 3980578"/>
              <a:gd name="connsiteY3210" fmla="*/ 283981 h 6857947"/>
              <a:gd name="connsiteX3211" fmla="*/ 3755021 w 3980578"/>
              <a:gd name="connsiteY3211" fmla="*/ 279180 h 6857947"/>
              <a:gd name="connsiteX3212" fmla="*/ 3339921 w 3980578"/>
              <a:gd name="connsiteY3212" fmla="*/ 266364 h 6857947"/>
              <a:gd name="connsiteX3213" fmla="*/ 3330854 w 3980578"/>
              <a:gd name="connsiteY3213" fmla="*/ 268052 h 6857947"/>
              <a:gd name="connsiteX3214" fmla="*/ 3331747 w 3980578"/>
              <a:gd name="connsiteY3214" fmla="*/ 272846 h 6857947"/>
              <a:gd name="connsiteX3215" fmla="*/ 3340812 w 3980578"/>
              <a:gd name="connsiteY3215" fmla="*/ 271159 h 6857947"/>
              <a:gd name="connsiteX3216" fmla="*/ 3339921 w 3980578"/>
              <a:gd name="connsiteY3216" fmla="*/ 266364 h 6857947"/>
              <a:gd name="connsiteX3217" fmla="*/ 3216719 w 3980578"/>
              <a:gd name="connsiteY3217" fmla="*/ 259279 h 6857947"/>
              <a:gd name="connsiteX3218" fmla="*/ 3207653 w 3980578"/>
              <a:gd name="connsiteY3218" fmla="*/ 260962 h 6857947"/>
              <a:gd name="connsiteX3219" fmla="*/ 3208543 w 3980578"/>
              <a:gd name="connsiteY3219" fmla="*/ 265756 h 6857947"/>
              <a:gd name="connsiteX3220" fmla="*/ 3217609 w 3980578"/>
              <a:gd name="connsiteY3220" fmla="*/ 264072 h 6857947"/>
              <a:gd name="connsiteX3221" fmla="*/ 3216719 w 3980578"/>
              <a:gd name="connsiteY3221" fmla="*/ 259279 h 6857947"/>
              <a:gd name="connsiteX3222" fmla="*/ 3676245 w 3980578"/>
              <a:gd name="connsiteY3222" fmla="*/ 258834 h 6857947"/>
              <a:gd name="connsiteX3223" fmla="*/ 3684244 w 3980578"/>
              <a:gd name="connsiteY3223" fmla="*/ 302040 h 6857947"/>
              <a:gd name="connsiteX3224" fmla="*/ 3684778 w 3980578"/>
              <a:gd name="connsiteY3224" fmla="*/ 300592 h 6857947"/>
              <a:gd name="connsiteX3225" fmla="*/ 3694072 w 3980578"/>
              <a:gd name="connsiteY3225" fmla="*/ 309355 h 6857947"/>
              <a:gd name="connsiteX3226" fmla="*/ 3692092 w 3980578"/>
              <a:gd name="connsiteY3226" fmla="*/ 314460 h 6857947"/>
              <a:gd name="connsiteX3227" fmla="*/ 3683788 w 3980578"/>
              <a:gd name="connsiteY3227" fmla="*/ 304097 h 6857947"/>
              <a:gd name="connsiteX3228" fmla="*/ 3676702 w 3980578"/>
              <a:gd name="connsiteY3228" fmla="*/ 329472 h 6857947"/>
              <a:gd name="connsiteX3229" fmla="*/ 3707254 w 3980578"/>
              <a:gd name="connsiteY3229" fmla="*/ 331072 h 6857947"/>
              <a:gd name="connsiteX3230" fmla="*/ 3712814 w 3980578"/>
              <a:gd name="connsiteY3230" fmla="*/ 352789 h 6857947"/>
              <a:gd name="connsiteX3231" fmla="*/ 3693996 w 3980578"/>
              <a:gd name="connsiteY3231" fmla="*/ 361019 h 6857947"/>
              <a:gd name="connsiteX3232" fmla="*/ 3683102 w 3980578"/>
              <a:gd name="connsiteY3232" fmla="*/ 377859 h 6857947"/>
              <a:gd name="connsiteX3233" fmla="*/ 3706110 w 3980578"/>
              <a:gd name="connsiteY3233" fmla="*/ 396680 h 6857947"/>
              <a:gd name="connsiteX3234" fmla="*/ 3701464 w 3980578"/>
              <a:gd name="connsiteY3234" fmla="*/ 408110 h 6857947"/>
              <a:gd name="connsiteX3235" fmla="*/ 3732699 w 3980578"/>
              <a:gd name="connsiteY3235" fmla="*/ 508769 h 6857947"/>
              <a:gd name="connsiteX3236" fmla="*/ 3762945 w 3980578"/>
              <a:gd name="connsiteY3236" fmla="*/ 527667 h 6857947"/>
              <a:gd name="connsiteX3237" fmla="*/ 3712130 w 3980578"/>
              <a:gd name="connsiteY3237" fmla="*/ 529343 h 6857947"/>
              <a:gd name="connsiteX3238" fmla="*/ 3716928 w 3980578"/>
              <a:gd name="connsiteY3238" fmla="*/ 600057 h 6857947"/>
              <a:gd name="connsiteX3239" fmla="*/ 3698110 w 3980578"/>
              <a:gd name="connsiteY3239" fmla="*/ 562719 h 6857947"/>
              <a:gd name="connsiteX3240" fmla="*/ 3686148 w 3980578"/>
              <a:gd name="connsiteY3240" fmla="*/ 604705 h 6857947"/>
              <a:gd name="connsiteX3241" fmla="*/ 3676168 w 3980578"/>
              <a:gd name="connsiteY3241" fmla="*/ 550832 h 6857947"/>
              <a:gd name="connsiteX3242" fmla="*/ 3698948 w 3980578"/>
              <a:gd name="connsiteY3242" fmla="*/ 516618 h 6857947"/>
              <a:gd name="connsiteX3243" fmla="*/ 3675331 w 3980578"/>
              <a:gd name="connsiteY3243" fmla="*/ 508769 h 6857947"/>
              <a:gd name="connsiteX3244" fmla="*/ 3649657 w 3980578"/>
              <a:gd name="connsiteY3244" fmla="*/ 356066 h 6857947"/>
              <a:gd name="connsiteX3245" fmla="*/ 3671293 w 3980578"/>
              <a:gd name="connsiteY3245" fmla="*/ 347760 h 6857947"/>
              <a:gd name="connsiteX3246" fmla="*/ 3653999 w 3980578"/>
              <a:gd name="connsiteY3246" fmla="*/ 302878 h 6857947"/>
              <a:gd name="connsiteX3247" fmla="*/ 3676245 w 3980578"/>
              <a:gd name="connsiteY3247" fmla="*/ 258834 h 6857947"/>
              <a:gd name="connsiteX3248" fmla="*/ 3890815 w 3980578"/>
              <a:gd name="connsiteY3248" fmla="*/ 252738 h 6857947"/>
              <a:gd name="connsiteX3249" fmla="*/ 3892186 w 3980578"/>
              <a:gd name="connsiteY3249" fmla="*/ 259977 h 6857947"/>
              <a:gd name="connsiteX3250" fmla="*/ 3874049 w 3980578"/>
              <a:gd name="connsiteY3250" fmla="*/ 263330 h 6857947"/>
              <a:gd name="connsiteX3251" fmla="*/ 3872677 w 3980578"/>
              <a:gd name="connsiteY3251" fmla="*/ 256091 h 6857947"/>
              <a:gd name="connsiteX3252" fmla="*/ 3890815 w 3980578"/>
              <a:gd name="connsiteY3252" fmla="*/ 252738 h 6857947"/>
              <a:gd name="connsiteX3253" fmla="*/ 3517082 w 3980578"/>
              <a:gd name="connsiteY3253" fmla="*/ 245576 h 6857947"/>
              <a:gd name="connsiteX3254" fmla="*/ 3549547 w 3980578"/>
              <a:gd name="connsiteY3254" fmla="*/ 276132 h 6857947"/>
              <a:gd name="connsiteX3255" fmla="*/ 3548329 w 3980578"/>
              <a:gd name="connsiteY3255" fmla="*/ 300668 h 6857947"/>
              <a:gd name="connsiteX3256" fmla="*/ 3513423 w 3980578"/>
              <a:gd name="connsiteY3256" fmla="*/ 255939 h 6857947"/>
              <a:gd name="connsiteX3257" fmla="*/ 3517082 w 3980578"/>
              <a:gd name="connsiteY3257" fmla="*/ 245576 h 6857947"/>
              <a:gd name="connsiteX3258" fmla="*/ 3318517 w 3980578"/>
              <a:gd name="connsiteY3258" fmla="*/ 243951 h 6857947"/>
              <a:gd name="connsiteX3259" fmla="*/ 3311049 w 3980578"/>
              <a:gd name="connsiteY3259" fmla="*/ 260639 h 6857947"/>
              <a:gd name="connsiteX3260" fmla="*/ 3318745 w 3980578"/>
              <a:gd name="connsiteY3260" fmla="*/ 280222 h 6857947"/>
              <a:gd name="connsiteX3261" fmla="*/ 3324309 w 3980578"/>
              <a:gd name="connsiteY3261" fmla="*/ 290281 h 6857947"/>
              <a:gd name="connsiteX3262" fmla="*/ 3318517 w 3980578"/>
              <a:gd name="connsiteY3262" fmla="*/ 243951 h 6857947"/>
              <a:gd name="connsiteX3263" fmla="*/ 3436984 w 3980578"/>
              <a:gd name="connsiteY3263" fmla="*/ 233231 h 6857947"/>
              <a:gd name="connsiteX3264" fmla="*/ 3437898 w 3980578"/>
              <a:gd name="connsiteY3264" fmla="*/ 238108 h 6857947"/>
              <a:gd name="connsiteX3265" fmla="*/ 3428834 w 3980578"/>
              <a:gd name="connsiteY3265" fmla="*/ 239784 h 6857947"/>
              <a:gd name="connsiteX3266" fmla="*/ 3427921 w 3980578"/>
              <a:gd name="connsiteY3266" fmla="*/ 234908 h 6857947"/>
              <a:gd name="connsiteX3267" fmla="*/ 3436984 w 3980578"/>
              <a:gd name="connsiteY3267" fmla="*/ 233231 h 6857947"/>
              <a:gd name="connsiteX3268" fmla="*/ 3685540 w 3980578"/>
              <a:gd name="connsiteY3268" fmla="*/ 228508 h 6857947"/>
              <a:gd name="connsiteX3269" fmla="*/ 3689274 w 3980578"/>
              <a:gd name="connsiteY3269" fmla="*/ 232545 h 6857947"/>
              <a:gd name="connsiteX3270" fmla="*/ 3683788 w 3980578"/>
              <a:gd name="connsiteY3270" fmla="*/ 244052 h 6857947"/>
              <a:gd name="connsiteX3271" fmla="*/ 3681502 w 3980578"/>
              <a:gd name="connsiteY3271" fmla="*/ 241537 h 6857947"/>
              <a:gd name="connsiteX3272" fmla="*/ 3685540 w 3980578"/>
              <a:gd name="connsiteY3272" fmla="*/ 228508 h 6857947"/>
              <a:gd name="connsiteX3273" fmla="*/ 3234675 w 3980578"/>
              <a:gd name="connsiteY3273" fmla="*/ 222490 h 6857947"/>
              <a:gd name="connsiteX3274" fmla="*/ 3230560 w 3980578"/>
              <a:gd name="connsiteY3274" fmla="*/ 224395 h 6857947"/>
              <a:gd name="connsiteX3275" fmla="*/ 3235056 w 3980578"/>
              <a:gd name="connsiteY3275" fmla="*/ 248474 h 6857947"/>
              <a:gd name="connsiteX3276" fmla="*/ 3242599 w 3980578"/>
              <a:gd name="connsiteY3276" fmla="*/ 245579 h 6857947"/>
              <a:gd name="connsiteX3277" fmla="*/ 3234675 w 3980578"/>
              <a:gd name="connsiteY3277" fmla="*/ 222490 h 6857947"/>
              <a:gd name="connsiteX3278" fmla="*/ 2515272 w 3980578"/>
              <a:gd name="connsiteY3278" fmla="*/ 219557 h 6857947"/>
              <a:gd name="connsiteX3279" fmla="*/ 2524569 w 3980578"/>
              <a:gd name="connsiteY3279" fmla="*/ 227863 h 6857947"/>
              <a:gd name="connsiteX3280" fmla="*/ 2517977 w 3980578"/>
              <a:gd name="connsiteY3280" fmla="*/ 234000 h 6857947"/>
              <a:gd name="connsiteX3281" fmla="*/ 2517924 w 3980578"/>
              <a:gd name="connsiteY3281" fmla="*/ 233954 h 6857947"/>
              <a:gd name="connsiteX3282" fmla="*/ 2515272 w 3980578"/>
              <a:gd name="connsiteY3282" fmla="*/ 219557 h 6857947"/>
              <a:gd name="connsiteX3283" fmla="*/ 3186227 w 3980578"/>
              <a:gd name="connsiteY3283" fmla="*/ 216328 h 6857947"/>
              <a:gd name="connsiteX3284" fmla="*/ 3183638 w 3980578"/>
              <a:gd name="connsiteY3284" fmla="*/ 230500 h 6857947"/>
              <a:gd name="connsiteX3285" fmla="*/ 3177465 w 3980578"/>
              <a:gd name="connsiteY3285" fmla="*/ 224176 h 6857947"/>
              <a:gd name="connsiteX3286" fmla="*/ 3169998 w 3980578"/>
              <a:gd name="connsiteY3286" fmla="*/ 260828 h 6857947"/>
              <a:gd name="connsiteX3287" fmla="*/ 3187675 w 3980578"/>
              <a:gd name="connsiteY3287" fmla="*/ 259456 h 6857947"/>
              <a:gd name="connsiteX3288" fmla="*/ 3182113 w 3980578"/>
              <a:gd name="connsiteY3288" fmla="*/ 229357 h 6857947"/>
              <a:gd name="connsiteX3289" fmla="*/ 3184399 w 3980578"/>
              <a:gd name="connsiteY3289" fmla="*/ 231872 h 6857947"/>
              <a:gd name="connsiteX3290" fmla="*/ 3189960 w 3980578"/>
              <a:gd name="connsiteY3290" fmla="*/ 220366 h 6857947"/>
              <a:gd name="connsiteX3291" fmla="*/ 3186227 w 3980578"/>
              <a:gd name="connsiteY3291" fmla="*/ 216328 h 6857947"/>
              <a:gd name="connsiteX3292" fmla="*/ 3452453 w 3980578"/>
              <a:gd name="connsiteY3292" fmla="*/ 215478 h 6857947"/>
              <a:gd name="connsiteX3293" fmla="*/ 3453367 w 3980578"/>
              <a:gd name="connsiteY3293" fmla="*/ 220278 h 6857947"/>
              <a:gd name="connsiteX3294" fmla="*/ 3444303 w 3980578"/>
              <a:gd name="connsiteY3294" fmla="*/ 221955 h 6857947"/>
              <a:gd name="connsiteX3295" fmla="*/ 3443387 w 3980578"/>
              <a:gd name="connsiteY3295" fmla="*/ 217154 h 6857947"/>
              <a:gd name="connsiteX3296" fmla="*/ 3452453 w 3980578"/>
              <a:gd name="connsiteY3296" fmla="*/ 215478 h 6857947"/>
              <a:gd name="connsiteX3297" fmla="*/ 2902607 w 3980578"/>
              <a:gd name="connsiteY3297" fmla="*/ 214724 h 6857947"/>
              <a:gd name="connsiteX3298" fmla="*/ 2918072 w 3980578"/>
              <a:gd name="connsiteY3298" fmla="*/ 244441 h 6857947"/>
              <a:gd name="connsiteX3299" fmla="*/ 2902607 w 3980578"/>
              <a:gd name="connsiteY3299" fmla="*/ 214724 h 6857947"/>
              <a:gd name="connsiteX3300" fmla="*/ 2603281 w 3980578"/>
              <a:gd name="connsiteY3300" fmla="*/ 206144 h 6857947"/>
              <a:gd name="connsiteX3301" fmla="*/ 2599395 w 3980578"/>
              <a:gd name="connsiteY3301" fmla="*/ 245158 h 6857947"/>
              <a:gd name="connsiteX3302" fmla="*/ 2614178 w 3980578"/>
              <a:gd name="connsiteY3302" fmla="*/ 242415 h 6857947"/>
              <a:gd name="connsiteX3303" fmla="*/ 2603281 w 3980578"/>
              <a:gd name="connsiteY3303" fmla="*/ 206144 h 6857947"/>
              <a:gd name="connsiteX3304" fmla="*/ 2446420 w 3980578"/>
              <a:gd name="connsiteY3304" fmla="*/ 202124 h 6857947"/>
              <a:gd name="connsiteX3305" fmla="*/ 2445734 w 3980578"/>
              <a:gd name="connsiteY3305" fmla="*/ 203800 h 6857947"/>
              <a:gd name="connsiteX3306" fmla="*/ 2454192 w 3980578"/>
              <a:gd name="connsiteY3306" fmla="*/ 214545 h 6857947"/>
              <a:gd name="connsiteX3307" fmla="*/ 2456250 w 3980578"/>
              <a:gd name="connsiteY3307" fmla="*/ 209439 h 6857947"/>
              <a:gd name="connsiteX3308" fmla="*/ 2446420 w 3980578"/>
              <a:gd name="connsiteY3308" fmla="*/ 202353 h 6857947"/>
              <a:gd name="connsiteX3309" fmla="*/ 2446420 w 3980578"/>
              <a:gd name="connsiteY3309" fmla="*/ 202124 h 6857947"/>
              <a:gd name="connsiteX3310" fmla="*/ 2445886 w 3980578"/>
              <a:gd name="connsiteY3310" fmla="*/ 199685 h 6857947"/>
              <a:gd name="connsiteX3311" fmla="*/ 2446343 w 3980578"/>
              <a:gd name="connsiteY3311" fmla="*/ 202200 h 6857947"/>
              <a:gd name="connsiteX3312" fmla="*/ 2446953 w 3980578"/>
              <a:gd name="connsiteY3312" fmla="*/ 200752 h 6857947"/>
              <a:gd name="connsiteX3313" fmla="*/ 2445886 w 3980578"/>
              <a:gd name="connsiteY3313" fmla="*/ 199685 h 6857947"/>
              <a:gd name="connsiteX3314" fmla="*/ 3473106 w 3980578"/>
              <a:gd name="connsiteY3314" fmla="*/ 191703 h 6857947"/>
              <a:gd name="connsiteX3315" fmla="*/ 3475774 w 3980578"/>
              <a:gd name="connsiteY3315" fmla="*/ 206181 h 6857947"/>
              <a:gd name="connsiteX3316" fmla="*/ 3472726 w 3980578"/>
              <a:gd name="connsiteY3316" fmla="*/ 206715 h 6857947"/>
              <a:gd name="connsiteX3317" fmla="*/ 3470058 w 3980578"/>
              <a:gd name="connsiteY3317" fmla="*/ 192237 h 6857947"/>
              <a:gd name="connsiteX3318" fmla="*/ 3473106 w 3980578"/>
              <a:gd name="connsiteY3318" fmla="*/ 191703 h 6857947"/>
              <a:gd name="connsiteX3319" fmla="*/ 3566445 w 3980578"/>
              <a:gd name="connsiteY3319" fmla="*/ 189335 h 6857947"/>
              <a:gd name="connsiteX3320" fmla="*/ 3563399 w 3980578"/>
              <a:gd name="connsiteY3320" fmla="*/ 189868 h 6857947"/>
              <a:gd name="connsiteX3321" fmla="*/ 3566065 w 3980578"/>
              <a:gd name="connsiteY3321" fmla="*/ 204346 h 6857947"/>
              <a:gd name="connsiteX3322" fmla="*/ 3569113 w 3980578"/>
              <a:gd name="connsiteY3322" fmla="*/ 203813 h 6857947"/>
              <a:gd name="connsiteX3323" fmla="*/ 3566445 w 3980578"/>
              <a:gd name="connsiteY3323" fmla="*/ 189335 h 6857947"/>
              <a:gd name="connsiteX3324" fmla="*/ 2405660 w 3980578"/>
              <a:gd name="connsiteY3324" fmla="*/ 185026 h 6857947"/>
              <a:gd name="connsiteX3325" fmla="*/ 2396594 w 3980578"/>
              <a:gd name="connsiteY3325" fmla="*/ 186706 h 6857947"/>
              <a:gd name="connsiteX3326" fmla="*/ 2397482 w 3980578"/>
              <a:gd name="connsiteY3326" fmla="*/ 191501 h 6857947"/>
              <a:gd name="connsiteX3327" fmla="*/ 2406549 w 3980578"/>
              <a:gd name="connsiteY3327" fmla="*/ 189821 h 6857947"/>
              <a:gd name="connsiteX3328" fmla="*/ 2405660 w 3980578"/>
              <a:gd name="connsiteY3328" fmla="*/ 185026 h 6857947"/>
              <a:gd name="connsiteX3329" fmla="*/ 2478708 w 3980578"/>
              <a:gd name="connsiteY3329" fmla="*/ 182606 h 6857947"/>
              <a:gd name="connsiteX3330" fmla="*/ 2461334 w 3980578"/>
              <a:gd name="connsiteY3330" fmla="*/ 185806 h 6857947"/>
              <a:gd name="connsiteX3331" fmla="*/ 2487928 w 3980578"/>
              <a:gd name="connsiteY3331" fmla="*/ 232287 h 6857947"/>
              <a:gd name="connsiteX3332" fmla="*/ 2478708 w 3980578"/>
              <a:gd name="connsiteY3332" fmla="*/ 182606 h 6857947"/>
              <a:gd name="connsiteX3333" fmla="*/ 3248649 w 3980578"/>
              <a:gd name="connsiteY3333" fmla="*/ 178384 h 6857947"/>
              <a:gd name="connsiteX3334" fmla="*/ 3239582 w 3980578"/>
              <a:gd name="connsiteY3334" fmla="*/ 180063 h 6857947"/>
              <a:gd name="connsiteX3335" fmla="*/ 3240485 w 3980578"/>
              <a:gd name="connsiteY3335" fmla="*/ 184934 h 6857947"/>
              <a:gd name="connsiteX3336" fmla="*/ 3249550 w 3980578"/>
              <a:gd name="connsiteY3336" fmla="*/ 183255 h 6857947"/>
              <a:gd name="connsiteX3337" fmla="*/ 3248649 w 3980578"/>
              <a:gd name="connsiteY3337" fmla="*/ 178384 h 6857947"/>
              <a:gd name="connsiteX3338" fmla="*/ 2440402 w 3980578"/>
              <a:gd name="connsiteY3338" fmla="*/ 174539 h 6857947"/>
              <a:gd name="connsiteX3339" fmla="*/ 2434001 w 3980578"/>
              <a:gd name="connsiteY3339" fmla="*/ 186045 h 6857947"/>
              <a:gd name="connsiteX3340" fmla="*/ 2445888 w 3980578"/>
              <a:gd name="connsiteY3340" fmla="*/ 199685 h 6857947"/>
              <a:gd name="connsiteX3341" fmla="*/ 2440402 w 3980578"/>
              <a:gd name="connsiteY3341" fmla="*/ 174539 h 6857947"/>
              <a:gd name="connsiteX3342" fmla="*/ 2578213 w 3980578"/>
              <a:gd name="connsiteY3342" fmla="*/ 166294 h 6857947"/>
              <a:gd name="connsiteX3343" fmla="*/ 2558630 w 3980578"/>
              <a:gd name="connsiteY3343" fmla="*/ 203251 h 6857947"/>
              <a:gd name="connsiteX3344" fmla="*/ 2562897 w 3980578"/>
              <a:gd name="connsiteY3344" fmla="*/ 210871 h 6857947"/>
              <a:gd name="connsiteX3345" fmla="*/ 2583090 w 3980578"/>
              <a:gd name="connsiteY3345" fmla="*/ 196925 h 6857947"/>
              <a:gd name="connsiteX3346" fmla="*/ 2595587 w 3980578"/>
              <a:gd name="connsiteY3346" fmla="*/ 203783 h 6857947"/>
              <a:gd name="connsiteX3347" fmla="*/ 2592996 w 3980578"/>
              <a:gd name="connsiteY3347" fmla="*/ 185115 h 6857947"/>
              <a:gd name="connsiteX3348" fmla="*/ 2578213 w 3980578"/>
              <a:gd name="connsiteY3348" fmla="*/ 166294 h 6857947"/>
              <a:gd name="connsiteX3349" fmla="*/ 3405330 w 3980578"/>
              <a:gd name="connsiteY3349" fmla="*/ 164229 h 6857947"/>
              <a:gd name="connsiteX3350" fmla="*/ 3396266 w 3980578"/>
              <a:gd name="connsiteY3350" fmla="*/ 165917 h 6857947"/>
              <a:gd name="connsiteX3351" fmla="*/ 3397159 w 3980578"/>
              <a:gd name="connsiteY3351" fmla="*/ 170711 h 6857947"/>
              <a:gd name="connsiteX3352" fmla="*/ 3406223 w 3980578"/>
              <a:gd name="connsiteY3352" fmla="*/ 169023 h 6857947"/>
              <a:gd name="connsiteX3353" fmla="*/ 3405330 w 3980578"/>
              <a:gd name="connsiteY3353" fmla="*/ 164229 h 6857947"/>
              <a:gd name="connsiteX3354" fmla="*/ 2664002 w 3980578"/>
              <a:gd name="connsiteY3354" fmla="*/ 161984 h 6857947"/>
              <a:gd name="connsiteX3355" fmla="*/ 2666669 w 3980578"/>
              <a:gd name="connsiteY3355" fmla="*/ 176462 h 6857947"/>
              <a:gd name="connsiteX3356" fmla="*/ 2673376 w 3980578"/>
              <a:gd name="connsiteY3356" fmla="*/ 170290 h 6857947"/>
              <a:gd name="connsiteX3357" fmla="*/ 2664002 w 3980578"/>
              <a:gd name="connsiteY3357" fmla="*/ 161984 h 6857947"/>
              <a:gd name="connsiteX3358" fmla="*/ 2443981 w 3980578"/>
              <a:gd name="connsiteY3358" fmla="*/ 159223 h 6857947"/>
              <a:gd name="connsiteX3359" fmla="*/ 2441085 w 3980578"/>
              <a:gd name="connsiteY3359" fmla="*/ 173396 h 6857947"/>
              <a:gd name="connsiteX3360" fmla="*/ 2441010 w 3980578"/>
              <a:gd name="connsiteY3360" fmla="*/ 173471 h 6857947"/>
              <a:gd name="connsiteX3361" fmla="*/ 2439867 w 3980578"/>
              <a:gd name="connsiteY3361" fmla="*/ 172253 h 6857947"/>
              <a:gd name="connsiteX3362" fmla="*/ 2440400 w 3980578"/>
              <a:gd name="connsiteY3362" fmla="*/ 174539 h 6857947"/>
              <a:gd name="connsiteX3363" fmla="*/ 2441010 w 3980578"/>
              <a:gd name="connsiteY3363" fmla="*/ 173472 h 6857947"/>
              <a:gd name="connsiteX3364" fmla="*/ 2442152 w 3980578"/>
              <a:gd name="connsiteY3364" fmla="*/ 174768 h 6857947"/>
              <a:gd name="connsiteX3365" fmla="*/ 2447715 w 3980578"/>
              <a:gd name="connsiteY3365" fmla="*/ 163262 h 6857947"/>
              <a:gd name="connsiteX3366" fmla="*/ 2443981 w 3980578"/>
              <a:gd name="connsiteY3366" fmla="*/ 159223 h 6857947"/>
              <a:gd name="connsiteX3367" fmla="*/ 3786868 w 3980578"/>
              <a:gd name="connsiteY3367" fmla="*/ 152079 h 6857947"/>
              <a:gd name="connsiteX3368" fmla="*/ 3791134 w 3980578"/>
              <a:gd name="connsiteY3368" fmla="*/ 175092 h 6857947"/>
              <a:gd name="connsiteX3369" fmla="*/ 3764393 w 3980578"/>
              <a:gd name="connsiteY3369" fmla="*/ 180045 h 6857947"/>
              <a:gd name="connsiteX3370" fmla="*/ 3786868 w 3980578"/>
              <a:gd name="connsiteY3370" fmla="*/ 152079 h 6857947"/>
              <a:gd name="connsiteX3371" fmla="*/ 2658823 w 3980578"/>
              <a:gd name="connsiteY3371" fmla="*/ 150631 h 6857947"/>
              <a:gd name="connsiteX3372" fmla="*/ 2654937 w 3980578"/>
              <a:gd name="connsiteY3372" fmla="*/ 163736 h 6857947"/>
              <a:gd name="connsiteX3373" fmla="*/ 2645869 w 3980578"/>
              <a:gd name="connsiteY3373" fmla="*/ 165414 h 6857947"/>
              <a:gd name="connsiteX3374" fmla="*/ 2657604 w 3980578"/>
              <a:gd name="connsiteY3374" fmla="*/ 178215 h 6857947"/>
              <a:gd name="connsiteX3375" fmla="*/ 2662862 w 3980578"/>
              <a:gd name="connsiteY3375" fmla="*/ 189644 h 6857947"/>
              <a:gd name="connsiteX3376" fmla="*/ 2666672 w 3980578"/>
              <a:gd name="connsiteY3376" fmla="*/ 176538 h 6857947"/>
              <a:gd name="connsiteX3377" fmla="*/ 2657604 w 3980578"/>
              <a:gd name="connsiteY3377" fmla="*/ 178215 h 6857947"/>
              <a:gd name="connsiteX3378" fmla="*/ 2654937 w 3980578"/>
              <a:gd name="connsiteY3378" fmla="*/ 163736 h 6857947"/>
              <a:gd name="connsiteX3379" fmla="*/ 2664005 w 3980578"/>
              <a:gd name="connsiteY3379" fmla="*/ 162061 h 6857947"/>
              <a:gd name="connsiteX3380" fmla="*/ 2658823 w 3980578"/>
              <a:gd name="connsiteY3380" fmla="*/ 150631 h 6857947"/>
              <a:gd name="connsiteX3381" fmla="*/ 2454324 w 3980578"/>
              <a:gd name="connsiteY3381" fmla="*/ 139401 h 6857947"/>
              <a:gd name="connsiteX3382" fmla="*/ 2453257 w 3980578"/>
              <a:gd name="connsiteY3382" fmla="*/ 139782 h 6857947"/>
              <a:gd name="connsiteX3383" fmla="*/ 2453699 w 3980578"/>
              <a:gd name="connsiteY3383" fmla="*/ 140887 h 6857947"/>
              <a:gd name="connsiteX3384" fmla="*/ 2453029 w 3980578"/>
              <a:gd name="connsiteY3384" fmla="*/ 142524 h 6857947"/>
              <a:gd name="connsiteX3385" fmla="*/ 2461563 w 3980578"/>
              <a:gd name="connsiteY3385" fmla="*/ 153192 h 6857947"/>
              <a:gd name="connsiteX3386" fmla="*/ 2463621 w 3980578"/>
              <a:gd name="connsiteY3386" fmla="*/ 148087 h 6857947"/>
              <a:gd name="connsiteX3387" fmla="*/ 2453791 w 3980578"/>
              <a:gd name="connsiteY3387" fmla="*/ 141000 h 6857947"/>
              <a:gd name="connsiteX3388" fmla="*/ 2453731 w 3980578"/>
              <a:gd name="connsiteY3388" fmla="*/ 140882 h 6857947"/>
              <a:gd name="connsiteX3389" fmla="*/ 2454324 w 3980578"/>
              <a:gd name="connsiteY3389" fmla="*/ 139401 h 6857947"/>
              <a:gd name="connsiteX3390" fmla="*/ 3390965 w 3980578"/>
              <a:gd name="connsiteY3390" fmla="*/ 136868 h 6857947"/>
              <a:gd name="connsiteX3391" fmla="*/ 3381899 w 3980578"/>
              <a:gd name="connsiteY3391" fmla="*/ 138548 h 6857947"/>
              <a:gd name="connsiteX3392" fmla="*/ 3382787 w 3980578"/>
              <a:gd name="connsiteY3392" fmla="*/ 143343 h 6857947"/>
              <a:gd name="connsiteX3393" fmla="*/ 3391854 w 3980578"/>
              <a:gd name="connsiteY3393" fmla="*/ 141663 h 6857947"/>
              <a:gd name="connsiteX3394" fmla="*/ 3390965 w 3980578"/>
              <a:gd name="connsiteY3394" fmla="*/ 136868 h 6857947"/>
              <a:gd name="connsiteX3395" fmla="*/ 2493936 w 3980578"/>
              <a:gd name="connsiteY3395" fmla="*/ 134974 h 6857947"/>
              <a:gd name="connsiteX3396" fmla="*/ 2491879 w 3980578"/>
              <a:gd name="connsiteY3396" fmla="*/ 140079 h 6857947"/>
              <a:gd name="connsiteX3397" fmla="*/ 2501709 w 3980578"/>
              <a:gd name="connsiteY3397" fmla="*/ 147166 h 6857947"/>
              <a:gd name="connsiteX3398" fmla="*/ 2501836 w 3980578"/>
              <a:gd name="connsiteY3398" fmla="*/ 147230 h 6857947"/>
              <a:gd name="connsiteX3399" fmla="*/ 2501250 w 3980578"/>
              <a:gd name="connsiteY3399" fmla="*/ 148766 h 6857947"/>
              <a:gd name="connsiteX3400" fmla="*/ 2513519 w 3980578"/>
              <a:gd name="connsiteY3400" fmla="*/ 159891 h 6857947"/>
              <a:gd name="connsiteX3401" fmla="*/ 2501881 w 3980578"/>
              <a:gd name="connsiteY3401" fmla="*/ 147189 h 6857947"/>
              <a:gd name="connsiteX3402" fmla="*/ 2502470 w 3980578"/>
              <a:gd name="connsiteY3402" fmla="*/ 145642 h 6857947"/>
              <a:gd name="connsiteX3403" fmla="*/ 2493936 w 3980578"/>
              <a:gd name="connsiteY3403" fmla="*/ 134974 h 6857947"/>
              <a:gd name="connsiteX3404" fmla="*/ 2420871 w 3980578"/>
              <a:gd name="connsiteY3404" fmla="*/ 132168 h 6857947"/>
              <a:gd name="connsiteX3405" fmla="*/ 2417874 w 3980578"/>
              <a:gd name="connsiteY3405" fmla="*/ 132724 h 6857947"/>
              <a:gd name="connsiteX3406" fmla="*/ 2420558 w 3980578"/>
              <a:gd name="connsiteY3406" fmla="*/ 147184 h 6857947"/>
              <a:gd name="connsiteX3407" fmla="*/ 2423555 w 3980578"/>
              <a:gd name="connsiteY3407" fmla="*/ 146628 h 6857947"/>
              <a:gd name="connsiteX3408" fmla="*/ 2420871 w 3980578"/>
              <a:gd name="connsiteY3408" fmla="*/ 132168 h 6857947"/>
              <a:gd name="connsiteX3409" fmla="*/ 2517178 w 3980578"/>
              <a:gd name="connsiteY3409" fmla="*/ 129565 h 6857947"/>
              <a:gd name="connsiteX3410" fmla="*/ 2516645 w 3980578"/>
              <a:gd name="connsiteY3410" fmla="*/ 130937 h 6857947"/>
              <a:gd name="connsiteX3411" fmla="*/ 2517406 w 3980578"/>
              <a:gd name="connsiteY3411" fmla="*/ 131013 h 6857947"/>
              <a:gd name="connsiteX3412" fmla="*/ 2520721 w 3980578"/>
              <a:gd name="connsiteY3412" fmla="*/ 148291 h 6857947"/>
              <a:gd name="connsiteX3413" fmla="*/ 2513520 w 3980578"/>
              <a:gd name="connsiteY3413" fmla="*/ 159968 h 6857947"/>
              <a:gd name="connsiteX3414" fmla="*/ 2515272 w 3980578"/>
              <a:gd name="connsiteY3414" fmla="*/ 219557 h 6857947"/>
              <a:gd name="connsiteX3415" fmla="*/ 2508643 w 3980578"/>
              <a:gd name="connsiteY3415" fmla="*/ 225729 h 6857947"/>
              <a:gd name="connsiteX3416" fmla="*/ 2517924 w 3980578"/>
              <a:gd name="connsiteY3416" fmla="*/ 233954 h 6857947"/>
              <a:gd name="connsiteX3417" fmla="*/ 2517939 w 3980578"/>
              <a:gd name="connsiteY3417" fmla="*/ 234035 h 6857947"/>
              <a:gd name="connsiteX3418" fmla="*/ 2517977 w 3980578"/>
              <a:gd name="connsiteY3418" fmla="*/ 234000 h 6857947"/>
              <a:gd name="connsiteX3419" fmla="*/ 2518016 w 3980578"/>
              <a:gd name="connsiteY3419" fmla="*/ 234035 h 6857947"/>
              <a:gd name="connsiteX3420" fmla="*/ 2537828 w 3980578"/>
              <a:gd name="connsiteY3420" fmla="*/ 290347 h 6857947"/>
              <a:gd name="connsiteX3421" fmla="*/ 2553296 w 3980578"/>
              <a:gd name="connsiteY3421" fmla="*/ 272668 h 6857947"/>
              <a:gd name="connsiteX3422" fmla="*/ 2552687 w 3980578"/>
              <a:gd name="connsiteY3422" fmla="*/ 274116 h 6857947"/>
              <a:gd name="connsiteX3423" fmla="*/ 2543390 w 3980578"/>
              <a:gd name="connsiteY3423" fmla="*/ 265429 h 6857947"/>
              <a:gd name="connsiteX3424" fmla="*/ 2545371 w 3980578"/>
              <a:gd name="connsiteY3424" fmla="*/ 260324 h 6857947"/>
              <a:gd name="connsiteX3425" fmla="*/ 2553906 w 3980578"/>
              <a:gd name="connsiteY3425" fmla="*/ 270992 h 6857947"/>
              <a:gd name="connsiteX3426" fmla="*/ 2553296 w 3980578"/>
              <a:gd name="connsiteY3426" fmla="*/ 272516 h 6857947"/>
              <a:gd name="connsiteX3427" fmla="*/ 2571432 w 3980578"/>
              <a:gd name="connsiteY3427" fmla="*/ 284022 h 6857947"/>
              <a:gd name="connsiteX3428" fmla="*/ 2562897 w 3980578"/>
              <a:gd name="connsiteY3428" fmla="*/ 237997 h 6857947"/>
              <a:gd name="connsiteX3429" fmla="*/ 2538742 w 3980578"/>
              <a:gd name="connsiteY3429" fmla="*/ 242493 h 6857947"/>
              <a:gd name="connsiteX3430" fmla="*/ 2531427 w 3980578"/>
              <a:gd name="connsiteY3430" fmla="*/ 159130 h 6857947"/>
              <a:gd name="connsiteX3431" fmla="*/ 2526165 w 3980578"/>
              <a:gd name="connsiteY3431" fmla="*/ 134099 h 6857947"/>
              <a:gd name="connsiteX3432" fmla="*/ 2517406 w 3980578"/>
              <a:gd name="connsiteY3432" fmla="*/ 131013 h 6857947"/>
              <a:gd name="connsiteX3433" fmla="*/ 2517178 w 3980578"/>
              <a:gd name="connsiteY3433" fmla="*/ 129565 h 6857947"/>
              <a:gd name="connsiteX3434" fmla="*/ 3187811 w 3980578"/>
              <a:gd name="connsiteY3434" fmla="*/ 122669 h 6857947"/>
              <a:gd name="connsiteX3435" fmla="*/ 3176305 w 3980578"/>
              <a:gd name="connsiteY3435" fmla="*/ 211290 h 6857947"/>
              <a:gd name="connsiteX3436" fmla="*/ 3209910 w 3980578"/>
              <a:gd name="connsiteY3436" fmla="*/ 174180 h 6857947"/>
              <a:gd name="connsiteX3437" fmla="*/ 3199470 w 3980578"/>
              <a:gd name="connsiteY3437" fmla="*/ 161150 h 6857947"/>
              <a:gd name="connsiteX3438" fmla="*/ 3204576 w 3980578"/>
              <a:gd name="connsiteY3438" fmla="*/ 129070 h 6857947"/>
              <a:gd name="connsiteX3439" fmla="*/ 3187811 w 3980578"/>
              <a:gd name="connsiteY3439" fmla="*/ 122669 h 6857947"/>
              <a:gd name="connsiteX3440" fmla="*/ 2637868 w 3980578"/>
              <a:gd name="connsiteY3440" fmla="*/ 121903 h 6857947"/>
              <a:gd name="connsiteX3441" fmla="*/ 2597254 w 3980578"/>
              <a:gd name="connsiteY3441" fmla="*/ 144230 h 6857947"/>
              <a:gd name="connsiteX3442" fmla="*/ 2607159 w 3980578"/>
              <a:gd name="connsiteY3442" fmla="*/ 197493 h 6857947"/>
              <a:gd name="connsiteX3443" fmla="*/ 2645869 w 3980578"/>
              <a:gd name="connsiteY3443" fmla="*/ 165337 h 6857947"/>
              <a:gd name="connsiteX3444" fmla="*/ 2637868 w 3980578"/>
              <a:gd name="connsiteY3444" fmla="*/ 121903 h 6857947"/>
              <a:gd name="connsiteX3445" fmla="*/ 2509404 w 3980578"/>
              <a:gd name="connsiteY3445" fmla="*/ 117068 h 6857947"/>
              <a:gd name="connsiteX3446" fmla="*/ 2507423 w 3980578"/>
              <a:gd name="connsiteY3446" fmla="*/ 122173 h 6857947"/>
              <a:gd name="connsiteX3447" fmla="*/ 2517253 w 3980578"/>
              <a:gd name="connsiteY3447" fmla="*/ 129260 h 6857947"/>
              <a:gd name="connsiteX3448" fmla="*/ 2517253 w 3980578"/>
              <a:gd name="connsiteY3448" fmla="*/ 129565 h 6857947"/>
              <a:gd name="connsiteX3449" fmla="*/ 2517939 w 3980578"/>
              <a:gd name="connsiteY3449" fmla="*/ 127812 h 6857947"/>
              <a:gd name="connsiteX3450" fmla="*/ 2509404 w 3980578"/>
              <a:gd name="connsiteY3450" fmla="*/ 117068 h 6857947"/>
              <a:gd name="connsiteX3451" fmla="*/ 3344121 w 3980578"/>
              <a:gd name="connsiteY3451" fmla="*/ 108315 h 6857947"/>
              <a:gd name="connsiteX3452" fmla="*/ 3367971 w 3980578"/>
              <a:gd name="connsiteY3452" fmla="*/ 114183 h 6857947"/>
              <a:gd name="connsiteX3453" fmla="*/ 3356389 w 3980578"/>
              <a:gd name="connsiteY3453" fmla="*/ 122793 h 6857947"/>
              <a:gd name="connsiteX3454" fmla="*/ 3344121 w 3980578"/>
              <a:gd name="connsiteY3454" fmla="*/ 108315 h 6857947"/>
              <a:gd name="connsiteX3455" fmla="*/ 2644116 w 3980578"/>
              <a:gd name="connsiteY3455" fmla="*/ 105673 h 6857947"/>
              <a:gd name="connsiteX3456" fmla="*/ 2635124 w 3980578"/>
              <a:gd name="connsiteY3456" fmla="*/ 107349 h 6857947"/>
              <a:gd name="connsiteX3457" fmla="*/ 2637791 w 3980578"/>
              <a:gd name="connsiteY3457" fmla="*/ 121827 h 6857947"/>
              <a:gd name="connsiteX3458" fmla="*/ 2644116 w 3980578"/>
              <a:gd name="connsiteY3458" fmla="*/ 105673 h 6857947"/>
              <a:gd name="connsiteX3459" fmla="*/ 2436644 w 3980578"/>
              <a:gd name="connsiteY3459" fmla="*/ 99319 h 6857947"/>
              <a:gd name="connsiteX3460" fmla="*/ 2427805 w 3980578"/>
              <a:gd name="connsiteY3460" fmla="*/ 102291 h 6857947"/>
              <a:gd name="connsiteX3461" fmla="*/ 2435654 w 3980578"/>
              <a:gd name="connsiteY3461" fmla="*/ 144429 h 6857947"/>
              <a:gd name="connsiteX3462" fmla="*/ 2453256 w 3980578"/>
              <a:gd name="connsiteY3462" fmla="*/ 139781 h 6857947"/>
              <a:gd name="connsiteX3463" fmla="*/ 2436644 w 3980578"/>
              <a:gd name="connsiteY3463" fmla="*/ 99319 h 6857947"/>
              <a:gd name="connsiteX3464" fmla="*/ 3827254 w 3980578"/>
              <a:gd name="connsiteY3464" fmla="*/ 94167 h 6857947"/>
              <a:gd name="connsiteX3465" fmla="*/ 3835105 w 3980578"/>
              <a:gd name="connsiteY3465" fmla="*/ 105216 h 6857947"/>
              <a:gd name="connsiteX3466" fmla="*/ 3850651 w 3980578"/>
              <a:gd name="connsiteY3466" fmla="*/ 146364 h 6857947"/>
              <a:gd name="connsiteX3467" fmla="*/ 3848517 w 3980578"/>
              <a:gd name="connsiteY3467" fmla="*/ 151622 h 6857947"/>
              <a:gd name="connsiteX3468" fmla="*/ 3819328 w 3980578"/>
              <a:gd name="connsiteY3468" fmla="*/ 157261 h 6857947"/>
              <a:gd name="connsiteX3469" fmla="*/ 3827254 w 3980578"/>
              <a:gd name="connsiteY3469" fmla="*/ 94167 h 6857947"/>
              <a:gd name="connsiteX3470" fmla="*/ 3980578 w 3980578"/>
              <a:gd name="connsiteY3470" fmla="*/ 92948 h 6857947"/>
              <a:gd name="connsiteX3471" fmla="*/ 3965034 w 3980578"/>
              <a:gd name="connsiteY3471" fmla="*/ 133944 h 6857947"/>
              <a:gd name="connsiteX3472" fmla="*/ 3956422 w 3980578"/>
              <a:gd name="connsiteY3472" fmla="*/ 106435 h 6857947"/>
              <a:gd name="connsiteX3473" fmla="*/ 3980578 w 3980578"/>
              <a:gd name="connsiteY3473" fmla="*/ 92948 h 6857947"/>
              <a:gd name="connsiteX3474" fmla="*/ 2419804 w 3980578"/>
              <a:gd name="connsiteY3474" fmla="*/ 88803 h 6857947"/>
              <a:gd name="connsiteX3475" fmla="*/ 2417747 w 3980578"/>
              <a:gd name="connsiteY3475" fmla="*/ 93908 h 6857947"/>
              <a:gd name="connsiteX3476" fmla="*/ 2427577 w 3980578"/>
              <a:gd name="connsiteY3476" fmla="*/ 100995 h 6857947"/>
              <a:gd name="connsiteX3477" fmla="*/ 2427577 w 3980578"/>
              <a:gd name="connsiteY3477" fmla="*/ 101075 h 6857947"/>
              <a:gd name="connsiteX3478" fmla="*/ 2427576 w 3980578"/>
              <a:gd name="connsiteY3478" fmla="*/ 101071 h 6857947"/>
              <a:gd name="connsiteX3479" fmla="*/ 2427044 w 3980578"/>
              <a:gd name="connsiteY3479" fmla="*/ 102519 h 6857947"/>
              <a:gd name="connsiteX3480" fmla="*/ 2427805 w 3980578"/>
              <a:gd name="connsiteY3480" fmla="*/ 102214 h 6857947"/>
              <a:gd name="connsiteX3481" fmla="*/ 2427587 w 3980578"/>
              <a:gd name="connsiteY3481" fmla="*/ 101123 h 6857947"/>
              <a:gd name="connsiteX3482" fmla="*/ 2428263 w 3980578"/>
              <a:gd name="connsiteY3482" fmla="*/ 99471 h 6857947"/>
              <a:gd name="connsiteX3483" fmla="*/ 2419804 w 3980578"/>
              <a:gd name="connsiteY3483" fmla="*/ 88803 h 6857947"/>
              <a:gd name="connsiteX3484" fmla="*/ 3184381 w 3980578"/>
              <a:gd name="connsiteY3484" fmla="*/ 85348 h 6857947"/>
              <a:gd name="connsiteX3485" fmla="*/ 3175316 w 3980578"/>
              <a:gd name="connsiteY3485" fmla="*/ 87036 h 6857947"/>
              <a:gd name="connsiteX3486" fmla="*/ 3176208 w 3980578"/>
              <a:gd name="connsiteY3486" fmla="*/ 91830 h 6857947"/>
              <a:gd name="connsiteX3487" fmla="*/ 3185273 w 3980578"/>
              <a:gd name="connsiteY3487" fmla="*/ 90143 h 6857947"/>
              <a:gd name="connsiteX3488" fmla="*/ 3184381 w 3980578"/>
              <a:gd name="connsiteY3488" fmla="*/ 85348 h 6857947"/>
              <a:gd name="connsiteX3489" fmla="*/ 3707283 w 3980578"/>
              <a:gd name="connsiteY3489" fmla="*/ 73450 h 6857947"/>
              <a:gd name="connsiteX3490" fmla="*/ 3714492 w 3980578"/>
              <a:gd name="connsiteY3490" fmla="*/ 112150 h 6857947"/>
              <a:gd name="connsiteX3491" fmla="*/ 3687368 w 3980578"/>
              <a:gd name="connsiteY3491" fmla="*/ 154365 h 6857947"/>
              <a:gd name="connsiteX3492" fmla="*/ 3745271 w 3980578"/>
              <a:gd name="connsiteY3492" fmla="*/ 126171 h 6857947"/>
              <a:gd name="connsiteX3493" fmla="*/ 3737423 w 3980578"/>
              <a:gd name="connsiteY3493" fmla="*/ 83956 h 6857947"/>
              <a:gd name="connsiteX3494" fmla="*/ 3755555 w 3980578"/>
              <a:gd name="connsiteY3494" fmla="*/ 80604 h 6857947"/>
              <a:gd name="connsiteX3495" fmla="*/ 3763327 w 3980578"/>
              <a:gd name="connsiteY3495" fmla="*/ 122666 h 6857947"/>
              <a:gd name="connsiteX3496" fmla="*/ 3763937 w 3980578"/>
              <a:gd name="connsiteY3496" fmla="*/ 121218 h 6857947"/>
              <a:gd name="connsiteX3497" fmla="*/ 3773230 w 3980578"/>
              <a:gd name="connsiteY3497" fmla="*/ 129981 h 6857947"/>
              <a:gd name="connsiteX3498" fmla="*/ 3771251 w 3980578"/>
              <a:gd name="connsiteY3498" fmla="*/ 135087 h 6857947"/>
              <a:gd name="connsiteX3499" fmla="*/ 3762717 w 3980578"/>
              <a:gd name="connsiteY3499" fmla="*/ 124419 h 6857947"/>
              <a:gd name="connsiteX3500" fmla="*/ 3763327 w 3980578"/>
              <a:gd name="connsiteY3500" fmla="*/ 122971 h 6857947"/>
              <a:gd name="connsiteX3501" fmla="*/ 3745271 w 3980578"/>
              <a:gd name="connsiteY3501" fmla="*/ 126324 h 6857947"/>
              <a:gd name="connsiteX3502" fmla="*/ 3730033 w 3980578"/>
              <a:gd name="connsiteY3502" fmla="*/ 203438 h 6857947"/>
              <a:gd name="connsiteX3503" fmla="*/ 3744127 w 3980578"/>
              <a:gd name="connsiteY3503" fmla="*/ 226298 h 6857947"/>
              <a:gd name="connsiteX3504" fmla="*/ 3728357 w 3980578"/>
              <a:gd name="connsiteY3504" fmla="*/ 239784 h 6857947"/>
              <a:gd name="connsiteX3505" fmla="*/ 3745271 w 3980578"/>
              <a:gd name="connsiteY3505" fmla="*/ 259596 h 6857947"/>
              <a:gd name="connsiteX3506" fmla="*/ 3793038 w 3980578"/>
              <a:gd name="connsiteY3506" fmla="*/ 250682 h 6857947"/>
              <a:gd name="connsiteX3507" fmla="*/ 3779554 w 3980578"/>
              <a:gd name="connsiteY3507" fmla="*/ 209991 h 6857947"/>
              <a:gd name="connsiteX3508" fmla="*/ 3778944 w 3980578"/>
              <a:gd name="connsiteY3508" fmla="*/ 211515 h 6857947"/>
              <a:gd name="connsiteX3509" fmla="*/ 3769651 w 3980578"/>
              <a:gd name="connsiteY3509" fmla="*/ 202828 h 6857947"/>
              <a:gd name="connsiteX3510" fmla="*/ 3771630 w 3980578"/>
              <a:gd name="connsiteY3510" fmla="*/ 197723 h 6857947"/>
              <a:gd name="connsiteX3511" fmla="*/ 3780163 w 3980578"/>
              <a:gd name="connsiteY3511" fmla="*/ 208391 h 6857947"/>
              <a:gd name="connsiteX3512" fmla="*/ 3779630 w 3980578"/>
              <a:gd name="connsiteY3512" fmla="*/ 209762 h 6857947"/>
              <a:gd name="connsiteX3513" fmla="*/ 3800886 w 3980578"/>
              <a:gd name="connsiteY3513" fmla="*/ 196123 h 6857947"/>
              <a:gd name="connsiteX3514" fmla="*/ 3778030 w 3980578"/>
              <a:gd name="connsiteY3514" fmla="*/ 286038 h 6857947"/>
              <a:gd name="connsiteX3515" fmla="*/ 3778030 w 3980578"/>
              <a:gd name="connsiteY3515" fmla="*/ 308669 h 6857947"/>
              <a:gd name="connsiteX3516" fmla="*/ 3769345 w 3980578"/>
              <a:gd name="connsiteY3516" fmla="*/ 331758 h 6857947"/>
              <a:gd name="connsiteX3517" fmla="*/ 3738261 w 3980578"/>
              <a:gd name="connsiteY3517" fmla="*/ 337549 h 6857947"/>
              <a:gd name="connsiteX3518" fmla="*/ 3731403 w 3980578"/>
              <a:gd name="connsiteY3518" fmla="*/ 279408 h 6857947"/>
              <a:gd name="connsiteX3519" fmla="*/ 3714110 w 3980578"/>
              <a:gd name="connsiteY3519" fmla="*/ 259292 h 6857947"/>
              <a:gd name="connsiteX3520" fmla="*/ 3719976 w 3980578"/>
              <a:gd name="connsiteY3520" fmla="*/ 241385 h 6857947"/>
              <a:gd name="connsiteX3521" fmla="*/ 3701234 w 3980578"/>
              <a:gd name="connsiteY3521" fmla="*/ 234679 h 6857947"/>
              <a:gd name="connsiteX3522" fmla="*/ 3708778 w 3980578"/>
              <a:gd name="connsiteY3522" fmla="*/ 173263 h 6857947"/>
              <a:gd name="connsiteX3523" fmla="*/ 3676398 w 3980578"/>
              <a:gd name="connsiteY3523" fmla="*/ 201609 h 6857947"/>
              <a:gd name="connsiteX3524" fmla="*/ 3667713 w 3980578"/>
              <a:gd name="connsiteY3524" fmla="*/ 154822 h 6857947"/>
              <a:gd name="connsiteX3525" fmla="*/ 3677388 w 3980578"/>
              <a:gd name="connsiteY3525" fmla="*/ 79003 h 6857947"/>
              <a:gd name="connsiteX3526" fmla="*/ 3707283 w 3980578"/>
              <a:gd name="connsiteY3526" fmla="*/ 73450 h 6857947"/>
              <a:gd name="connsiteX3527" fmla="*/ 3707322 w 3980578"/>
              <a:gd name="connsiteY3527" fmla="*/ 73164 h 6857947"/>
              <a:gd name="connsiteX3528" fmla="*/ 3707330 w 3980578"/>
              <a:gd name="connsiteY3528" fmla="*/ 73441 h 6857947"/>
              <a:gd name="connsiteX3529" fmla="*/ 3707283 w 3980578"/>
              <a:gd name="connsiteY3529" fmla="*/ 73450 h 6857947"/>
              <a:gd name="connsiteX3530" fmla="*/ 3707254 w 3980578"/>
              <a:gd name="connsiteY3530" fmla="*/ 73288 h 6857947"/>
              <a:gd name="connsiteX3531" fmla="*/ 3707322 w 3980578"/>
              <a:gd name="connsiteY3531" fmla="*/ 73164 h 6857947"/>
              <a:gd name="connsiteX3532" fmla="*/ 2449753 w 3980578"/>
              <a:gd name="connsiteY3532" fmla="*/ 70135 h 6857947"/>
              <a:gd name="connsiteX3533" fmla="*/ 2451048 w 3980578"/>
              <a:gd name="connsiteY3533" fmla="*/ 80803 h 6857947"/>
              <a:gd name="connsiteX3534" fmla="*/ 2452039 w 3980578"/>
              <a:gd name="connsiteY3534" fmla="*/ 81336 h 6857947"/>
              <a:gd name="connsiteX3535" fmla="*/ 2452115 w 3980578"/>
              <a:gd name="connsiteY3535" fmla="*/ 81108 h 6857947"/>
              <a:gd name="connsiteX3536" fmla="*/ 2449753 w 3980578"/>
              <a:gd name="connsiteY3536" fmla="*/ 70135 h 6857947"/>
              <a:gd name="connsiteX3537" fmla="*/ 2431159 w 3980578"/>
              <a:gd name="connsiteY3537" fmla="*/ 70058 h 6857947"/>
              <a:gd name="connsiteX3538" fmla="*/ 2436569 w 3980578"/>
              <a:gd name="connsiteY3538" fmla="*/ 99244 h 6857947"/>
              <a:gd name="connsiteX3539" fmla="*/ 2451047 w 3980578"/>
              <a:gd name="connsiteY3539" fmla="*/ 80802 h 6857947"/>
              <a:gd name="connsiteX3540" fmla="*/ 2431159 w 3980578"/>
              <a:gd name="connsiteY3540" fmla="*/ 70058 h 6857947"/>
              <a:gd name="connsiteX3541" fmla="*/ 2697197 w 3980578"/>
              <a:gd name="connsiteY3541" fmla="*/ 67251 h 6857947"/>
              <a:gd name="connsiteX3542" fmla="*/ 2695212 w 3980578"/>
              <a:gd name="connsiteY3542" fmla="*/ 72356 h 6857947"/>
              <a:gd name="connsiteX3543" fmla="*/ 2705575 w 3980578"/>
              <a:gd name="connsiteY3543" fmla="*/ 77767 h 6857947"/>
              <a:gd name="connsiteX3544" fmla="*/ 2704281 w 3980578"/>
              <a:gd name="connsiteY3544" fmla="*/ 80891 h 6857947"/>
              <a:gd name="connsiteX3545" fmla="*/ 2712814 w 3980578"/>
              <a:gd name="connsiteY3545" fmla="*/ 91559 h 6857947"/>
              <a:gd name="connsiteX3546" fmla="*/ 2714872 w 3980578"/>
              <a:gd name="connsiteY3546" fmla="*/ 86453 h 6857947"/>
              <a:gd name="connsiteX3547" fmla="*/ 2704509 w 3980578"/>
              <a:gd name="connsiteY3547" fmla="*/ 81043 h 6857947"/>
              <a:gd name="connsiteX3548" fmla="*/ 2705728 w 3980578"/>
              <a:gd name="connsiteY3548" fmla="*/ 77919 h 6857947"/>
              <a:gd name="connsiteX3549" fmla="*/ 2697197 w 3980578"/>
              <a:gd name="connsiteY3549" fmla="*/ 67251 h 6857947"/>
              <a:gd name="connsiteX3550" fmla="*/ 2466669 w 3980578"/>
              <a:gd name="connsiteY3550" fmla="*/ 64573 h 6857947"/>
              <a:gd name="connsiteX3551" fmla="*/ 2452191 w 3980578"/>
              <a:gd name="connsiteY3551" fmla="*/ 81108 h 6857947"/>
              <a:gd name="connsiteX3552" fmla="*/ 2452496 w 3980578"/>
              <a:gd name="connsiteY3552" fmla="*/ 82556 h 6857947"/>
              <a:gd name="connsiteX3553" fmla="*/ 2469184 w 3980578"/>
              <a:gd name="connsiteY3553" fmla="*/ 73793 h 6857947"/>
              <a:gd name="connsiteX3554" fmla="*/ 2466669 w 3980578"/>
              <a:gd name="connsiteY3554" fmla="*/ 64573 h 6857947"/>
              <a:gd name="connsiteX3555" fmla="*/ 2601694 w 3980578"/>
              <a:gd name="connsiteY3555" fmla="*/ 62419 h 6857947"/>
              <a:gd name="connsiteX3556" fmla="*/ 2595204 w 3980578"/>
              <a:gd name="connsiteY3556" fmla="*/ 66698 h 6857947"/>
              <a:gd name="connsiteX3557" fmla="*/ 2592688 w 3980578"/>
              <a:gd name="connsiteY3557" fmla="*/ 86586 h 6857947"/>
              <a:gd name="connsiteX3558" fmla="*/ 2610062 w 3980578"/>
              <a:gd name="connsiteY3558" fmla="*/ 78814 h 6857947"/>
              <a:gd name="connsiteX3559" fmla="*/ 2601694 w 3980578"/>
              <a:gd name="connsiteY3559" fmla="*/ 62419 h 6857947"/>
              <a:gd name="connsiteX3560" fmla="*/ 2582860 w 3980578"/>
              <a:gd name="connsiteY3560" fmla="*/ 58470 h 6857947"/>
              <a:gd name="connsiteX3561" fmla="*/ 2580879 w 3980578"/>
              <a:gd name="connsiteY3561" fmla="*/ 63575 h 6857947"/>
              <a:gd name="connsiteX3562" fmla="*/ 2586289 w 3980578"/>
              <a:gd name="connsiteY3562" fmla="*/ 62737 h 6857947"/>
              <a:gd name="connsiteX3563" fmla="*/ 2582860 w 3980578"/>
              <a:gd name="connsiteY3563" fmla="*/ 58470 h 6857947"/>
              <a:gd name="connsiteX3564" fmla="*/ 3373229 w 3980578"/>
              <a:gd name="connsiteY3564" fmla="*/ 50709 h 6857947"/>
              <a:gd name="connsiteX3565" fmla="*/ 3366980 w 3980578"/>
              <a:gd name="connsiteY3565" fmla="*/ 51623 h 6857947"/>
              <a:gd name="connsiteX3566" fmla="*/ 3371095 w 3980578"/>
              <a:gd name="connsiteY3566" fmla="*/ 96123 h 6857947"/>
              <a:gd name="connsiteX3567" fmla="*/ 3337797 w 3980578"/>
              <a:gd name="connsiteY3567" fmla="*/ 78445 h 6857947"/>
              <a:gd name="connsiteX3568" fmla="*/ 3330253 w 3980578"/>
              <a:gd name="connsiteY3568" fmla="*/ 116621 h 6857947"/>
              <a:gd name="connsiteX3569" fmla="*/ 3349683 w 3980578"/>
              <a:gd name="connsiteY3569" fmla="*/ 161884 h 6857947"/>
              <a:gd name="connsiteX3570" fmla="*/ 3330405 w 3980578"/>
              <a:gd name="connsiteY3570" fmla="*/ 199984 h 6857947"/>
              <a:gd name="connsiteX3571" fmla="*/ 3316992 w 3980578"/>
              <a:gd name="connsiteY3571" fmla="*/ 187716 h 6857947"/>
              <a:gd name="connsiteX3572" fmla="*/ 3348769 w 3980578"/>
              <a:gd name="connsiteY3572" fmla="*/ 243265 h 6857947"/>
              <a:gd name="connsiteX3573" fmla="*/ 3373687 w 3980578"/>
              <a:gd name="connsiteY3573" fmla="*/ 198688 h 6857947"/>
              <a:gd name="connsiteX3574" fmla="*/ 3381383 w 3980578"/>
              <a:gd name="connsiteY3574" fmla="*/ 104505 h 6857947"/>
              <a:gd name="connsiteX3575" fmla="*/ 3420170 w 3980578"/>
              <a:gd name="connsiteY3575" fmla="*/ 113802 h 6857947"/>
              <a:gd name="connsiteX3576" fmla="*/ 3373229 w 3980578"/>
              <a:gd name="connsiteY3576" fmla="*/ 50709 h 6857947"/>
              <a:gd name="connsiteX3577" fmla="*/ 2545753 w 3980578"/>
              <a:gd name="connsiteY3577" fmla="*/ 50546 h 6857947"/>
              <a:gd name="connsiteX3578" fmla="*/ 2534933 w 3980578"/>
              <a:gd name="connsiteY3578" fmla="*/ 68910 h 6857947"/>
              <a:gd name="connsiteX3579" fmla="*/ 2557564 w 3980578"/>
              <a:gd name="connsiteY3579" fmla="*/ 110211 h 6857947"/>
              <a:gd name="connsiteX3580" fmla="*/ 2556345 w 3980578"/>
              <a:gd name="connsiteY3580" fmla="*/ 85979 h 6857947"/>
              <a:gd name="connsiteX3581" fmla="*/ 2562060 w 3980578"/>
              <a:gd name="connsiteY3581" fmla="*/ 68301 h 6857947"/>
              <a:gd name="connsiteX3582" fmla="*/ 2545753 w 3980578"/>
              <a:gd name="connsiteY3582" fmla="*/ 50546 h 6857947"/>
              <a:gd name="connsiteX3583" fmla="*/ 3222333 w 3980578"/>
              <a:gd name="connsiteY3583" fmla="*/ 45708 h 6857947"/>
              <a:gd name="connsiteX3584" fmla="*/ 3214712 w 3980578"/>
              <a:gd name="connsiteY3584" fmla="*/ 48604 h 6857947"/>
              <a:gd name="connsiteX3585" fmla="*/ 3222637 w 3980578"/>
              <a:gd name="connsiteY3585" fmla="*/ 71692 h 6857947"/>
              <a:gd name="connsiteX3586" fmla="*/ 3226829 w 3980578"/>
              <a:gd name="connsiteY3586" fmla="*/ 69711 h 6857947"/>
              <a:gd name="connsiteX3587" fmla="*/ 3222333 w 3980578"/>
              <a:gd name="connsiteY3587" fmla="*/ 45708 h 6857947"/>
              <a:gd name="connsiteX3588" fmla="*/ 2490043 w 3980578"/>
              <a:gd name="connsiteY3588" fmla="*/ 31455 h 6857947"/>
              <a:gd name="connsiteX3589" fmla="*/ 2497053 w 3980578"/>
              <a:gd name="connsiteY3589" fmla="*/ 57439 h 6857947"/>
              <a:gd name="connsiteX3590" fmla="*/ 2502997 w 3980578"/>
              <a:gd name="connsiteY3590" fmla="*/ 55458 h 6857947"/>
              <a:gd name="connsiteX3591" fmla="*/ 2490043 w 3980578"/>
              <a:gd name="connsiteY3591" fmla="*/ 31455 h 6857947"/>
              <a:gd name="connsiteX3592" fmla="*/ 3133416 w 3980578"/>
              <a:gd name="connsiteY3592" fmla="*/ 29914 h 6857947"/>
              <a:gd name="connsiteX3593" fmla="*/ 3130418 w 3980578"/>
              <a:gd name="connsiteY3593" fmla="*/ 30470 h 6857947"/>
              <a:gd name="connsiteX3594" fmla="*/ 3133102 w 3980578"/>
              <a:gd name="connsiteY3594" fmla="*/ 44930 h 6857947"/>
              <a:gd name="connsiteX3595" fmla="*/ 3136094 w 3980578"/>
              <a:gd name="connsiteY3595" fmla="*/ 44373 h 6857947"/>
              <a:gd name="connsiteX3596" fmla="*/ 3133416 w 3980578"/>
              <a:gd name="connsiteY3596" fmla="*/ 29914 h 6857947"/>
              <a:gd name="connsiteX3597" fmla="*/ 2600311 w 3980578"/>
              <a:gd name="connsiteY3597" fmla="*/ 26161 h 6857947"/>
              <a:gd name="connsiteX3598" fmla="*/ 2586366 w 3980578"/>
              <a:gd name="connsiteY3598" fmla="*/ 62661 h 6857947"/>
              <a:gd name="connsiteX3599" fmla="*/ 2591471 w 3980578"/>
              <a:gd name="connsiteY3599" fmla="*/ 69062 h 6857947"/>
              <a:gd name="connsiteX3600" fmla="*/ 2590176 w 3980578"/>
              <a:gd name="connsiteY3600" fmla="*/ 72262 h 6857947"/>
              <a:gd name="connsiteX3601" fmla="*/ 2595205 w 3980578"/>
              <a:gd name="connsiteY3601" fmla="*/ 66623 h 6857947"/>
              <a:gd name="connsiteX3602" fmla="*/ 2600311 w 3980578"/>
              <a:gd name="connsiteY3602" fmla="*/ 26161 h 6857947"/>
              <a:gd name="connsiteX3603" fmla="*/ 3649275 w 3980578"/>
              <a:gd name="connsiteY3603" fmla="*/ 23682 h 6857947"/>
              <a:gd name="connsiteX3604" fmla="*/ 3666721 w 3980578"/>
              <a:gd name="connsiteY3604" fmla="*/ 62773 h 6857947"/>
              <a:gd name="connsiteX3605" fmla="*/ 3643257 w 3980578"/>
              <a:gd name="connsiteY3605" fmla="*/ 71002 h 6857947"/>
              <a:gd name="connsiteX3606" fmla="*/ 3635333 w 3980578"/>
              <a:gd name="connsiteY3606" fmla="*/ 28179 h 6857947"/>
              <a:gd name="connsiteX3607" fmla="*/ 3649275 w 3980578"/>
              <a:gd name="connsiteY3607" fmla="*/ 23682 h 6857947"/>
              <a:gd name="connsiteX3608" fmla="*/ 2458209 w 3980578"/>
              <a:gd name="connsiteY3608" fmla="*/ 22814 h 6857947"/>
              <a:gd name="connsiteX3609" fmla="*/ 2443198 w 3980578"/>
              <a:gd name="connsiteY3609" fmla="*/ 25633 h 6857947"/>
              <a:gd name="connsiteX3610" fmla="*/ 2446398 w 3980578"/>
              <a:gd name="connsiteY3610" fmla="*/ 38054 h 6857947"/>
              <a:gd name="connsiteX3611" fmla="*/ 2460191 w 3980578"/>
              <a:gd name="connsiteY3611" fmla="*/ 29596 h 6857947"/>
              <a:gd name="connsiteX3612" fmla="*/ 2458209 w 3980578"/>
              <a:gd name="connsiteY3612" fmla="*/ 22814 h 6857947"/>
              <a:gd name="connsiteX3613" fmla="*/ 2480063 w 3980578"/>
              <a:gd name="connsiteY3613" fmla="*/ 8977 h 6857947"/>
              <a:gd name="connsiteX3614" fmla="*/ 2464900 w 3980578"/>
              <a:gd name="connsiteY3614" fmla="*/ 23303 h 6857947"/>
              <a:gd name="connsiteX3615" fmla="*/ 2490045 w 3980578"/>
              <a:gd name="connsiteY3615" fmla="*/ 31532 h 6857947"/>
              <a:gd name="connsiteX3616" fmla="*/ 2485702 w 3980578"/>
              <a:gd name="connsiteY3616" fmla="*/ 15454 h 6857947"/>
              <a:gd name="connsiteX3617" fmla="*/ 2493931 w 3980578"/>
              <a:gd name="connsiteY3617" fmla="*/ 13473 h 6857947"/>
              <a:gd name="connsiteX3618" fmla="*/ 2480063 w 3980578"/>
              <a:gd name="connsiteY3618" fmla="*/ 8977 h 6857947"/>
              <a:gd name="connsiteX3619" fmla="*/ 2550928 w 3980578"/>
              <a:gd name="connsiteY3619" fmla="*/ 8075 h 6857947"/>
              <a:gd name="connsiteX3620" fmla="*/ 2541863 w 3980578"/>
              <a:gd name="connsiteY3620" fmla="*/ 9756 h 6857947"/>
              <a:gd name="connsiteX3621" fmla="*/ 2542752 w 3980578"/>
              <a:gd name="connsiteY3621" fmla="*/ 14551 h 6857947"/>
              <a:gd name="connsiteX3622" fmla="*/ 2551817 w 3980578"/>
              <a:gd name="connsiteY3622" fmla="*/ 12870 h 6857947"/>
              <a:gd name="connsiteX3623" fmla="*/ 2550928 w 3980578"/>
              <a:gd name="connsiteY3623" fmla="*/ 8075 h 6857947"/>
              <a:gd name="connsiteX3624" fmla="*/ 3366657 w 3980578"/>
              <a:gd name="connsiteY3624" fmla="*/ 6418 h 6857947"/>
              <a:gd name="connsiteX3625" fmla="*/ 3357592 w 3980578"/>
              <a:gd name="connsiteY3625" fmla="*/ 8106 h 6857947"/>
              <a:gd name="connsiteX3626" fmla="*/ 3358485 w 3980578"/>
              <a:gd name="connsiteY3626" fmla="*/ 12900 h 6857947"/>
              <a:gd name="connsiteX3627" fmla="*/ 3367549 w 3980578"/>
              <a:gd name="connsiteY3627" fmla="*/ 11213 h 6857947"/>
              <a:gd name="connsiteX3628" fmla="*/ 3366657 w 3980578"/>
              <a:gd name="connsiteY3628" fmla="*/ 6418 h 6857947"/>
              <a:gd name="connsiteX3629" fmla="*/ 2606171 w 3980578"/>
              <a:gd name="connsiteY3629" fmla="*/ 6310 h 6857947"/>
              <a:gd name="connsiteX3630" fmla="*/ 2600608 w 3980578"/>
              <a:gd name="connsiteY3630" fmla="*/ 17740 h 6857947"/>
              <a:gd name="connsiteX3631" fmla="*/ 2604342 w 3980578"/>
              <a:gd name="connsiteY3631" fmla="*/ 21779 h 6857947"/>
              <a:gd name="connsiteX3632" fmla="*/ 2607314 w 3980578"/>
              <a:gd name="connsiteY3632" fmla="*/ 7606 h 6857947"/>
              <a:gd name="connsiteX3633" fmla="*/ 2608455 w 3980578"/>
              <a:gd name="connsiteY3633" fmla="*/ 8747 h 6857947"/>
              <a:gd name="connsiteX3634" fmla="*/ 2607541 w 3980578"/>
              <a:gd name="connsiteY3634" fmla="*/ 6766 h 6857947"/>
              <a:gd name="connsiteX3635" fmla="*/ 2607259 w 3980578"/>
              <a:gd name="connsiteY3635" fmla="*/ 7471 h 6857947"/>
              <a:gd name="connsiteX3636" fmla="*/ 2606171 w 3980578"/>
              <a:gd name="connsiteY3636" fmla="*/ 6310 h 6857947"/>
              <a:gd name="connsiteX3637" fmla="*/ 2643429 w 3980578"/>
              <a:gd name="connsiteY3637" fmla="*/ 60 h 6857947"/>
              <a:gd name="connsiteX3638" fmla="*/ 2640381 w 3980578"/>
              <a:gd name="connsiteY3638" fmla="*/ 26501 h 6857947"/>
              <a:gd name="connsiteX3639" fmla="*/ 2651430 w 3980578"/>
              <a:gd name="connsiteY3639" fmla="*/ 38465 h 6857947"/>
              <a:gd name="connsiteX3640" fmla="*/ 2628494 w 3980578"/>
              <a:gd name="connsiteY3640" fmla="*/ 71763 h 6857947"/>
              <a:gd name="connsiteX3641" fmla="*/ 2632456 w 3980578"/>
              <a:gd name="connsiteY3641" fmla="*/ 92947 h 6857947"/>
              <a:gd name="connsiteX3642" fmla="*/ 2625827 w 3980578"/>
              <a:gd name="connsiteY3642" fmla="*/ 99119 h 6857947"/>
              <a:gd name="connsiteX3643" fmla="*/ 2635123 w 3980578"/>
              <a:gd name="connsiteY3643" fmla="*/ 107425 h 6857947"/>
              <a:gd name="connsiteX3644" fmla="*/ 2632456 w 3980578"/>
              <a:gd name="connsiteY3644" fmla="*/ 92947 h 6857947"/>
              <a:gd name="connsiteX3645" fmla="*/ 2644191 w 3980578"/>
              <a:gd name="connsiteY3645" fmla="*/ 105748 h 6857947"/>
              <a:gd name="connsiteX3646" fmla="*/ 2672538 w 3980578"/>
              <a:gd name="connsiteY3646" fmla="*/ 100491 h 6857947"/>
              <a:gd name="connsiteX3647" fmla="*/ 2698073 w 3980578"/>
              <a:gd name="connsiteY3647" fmla="*/ 60 h 6857947"/>
              <a:gd name="connsiteX3648" fmla="*/ 2643429 w 3980578"/>
              <a:gd name="connsiteY3648" fmla="*/ 60 h 6857947"/>
              <a:gd name="connsiteX3649" fmla="*/ 3933946 w 3980578"/>
              <a:gd name="connsiteY3649" fmla="*/ 0 h 6857947"/>
              <a:gd name="connsiteX3650" fmla="*/ 3946366 w 3980578"/>
              <a:gd name="connsiteY3650" fmla="*/ 0 h 6857947"/>
              <a:gd name="connsiteX3651" fmla="*/ 3948573 w 3980578"/>
              <a:gd name="connsiteY3651" fmla="*/ 72069 h 6857947"/>
              <a:gd name="connsiteX3652" fmla="*/ 3934636 w 3980578"/>
              <a:gd name="connsiteY3652" fmla="*/ 74660 h 6857947"/>
              <a:gd name="connsiteX3653" fmla="*/ 3928461 w 3980578"/>
              <a:gd name="connsiteY3653" fmla="*/ 34779 h 6857947"/>
              <a:gd name="connsiteX3654" fmla="*/ 3933946 w 3980578"/>
              <a:gd name="connsiteY3654" fmla="*/ 0 h 6857947"/>
              <a:gd name="connsiteX3655" fmla="*/ 3868701 w 3980578"/>
              <a:gd name="connsiteY3655" fmla="*/ 0 h 6857947"/>
              <a:gd name="connsiteX3656" fmla="*/ 3871917 w 3980578"/>
              <a:gd name="connsiteY3656" fmla="*/ 0 h 6857947"/>
              <a:gd name="connsiteX3657" fmla="*/ 3876182 w 3980578"/>
              <a:gd name="connsiteY3657" fmla="*/ 23149 h 6857947"/>
              <a:gd name="connsiteX3658" fmla="*/ 3840973 w 3980578"/>
              <a:gd name="connsiteY3658" fmla="*/ 34656 h 6857947"/>
              <a:gd name="connsiteX3659" fmla="*/ 3857415 w 3980578"/>
              <a:gd name="connsiteY3659" fmla="*/ 14120 h 6857947"/>
              <a:gd name="connsiteX3660" fmla="*/ 3868701 w 3980578"/>
              <a:gd name="connsiteY3660" fmla="*/ 0 h 6857947"/>
              <a:gd name="connsiteX3661" fmla="*/ 3616845 w 3980578"/>
              <a:gd name="connsiteY3661" fmla="*/ 0 h 6857947"/>
              <a:gd name="connsiteX3662" fmla="*/ 3727293 w 3980578"/>
              <a:gd name="connsiteY3662" fmla="*/ 0 h 6857947"/>
              <a:gd name="connsiteX3663" fmla="*/ 3735593 w 3980578"/>
              <a:gd name="connsiteY3663" fmla="*/ 22920 h 6857947"/>
              <a:gd name="connsiteX3664" fmla="*/ 3772315 w 3980578"/>
              <a:gd name="connsiteY3664" fmla="*/ 16062 h 6857947"/>
              <a:gd name="connsiteX3665" fmla="*/ 3762879 w 3980578"/>
              <a:gd name="connsiteY3665" fmla="*/ 0 h 6857947"/>
              <a:gd name="connsiteX3666" fmla="*/ 3801722 w 3980578"/>
              <a:gd name="connsiteY3666" fmla="*/ 0 h 6857947"/>
              <a:gd name="connsiteX3667" fmla="*/ 3798735 w 3980578"/>
              <a:gd name="connsiteY3667" fmla="*/ 20854 h 6857947"/>
              <a:gd name="connsiteX3668" fmla="*/ 3784202 w 3980578"/>
              <a:gd name="connsiteY3668" fmla="*/ 30465 h 6857947"/>
              <a:gd name="connsiteX3669" fmla="*/ 3782372 w 3980578"/>
              <a:gd name="connsiteY3669" fmla="*/ 128610 h 6857947"/>
              <a:gd name="connsiteX3670" fmla="*/ 3784658 w 3980578"/>
              <a:gd name="connsiteY3670" fmla="*/ 99882 h 6857947"/>
              <a:gd name="connsiteX3671" fmla="*/ 3775821 w 3980578"/>
              <a:gd name="connsiteY3671" fmla="*/ 61020 h 6857947"/>
              <a:gd name="connsiteX3672" fmla="*/ 3771783 w 3980578"/>
              <a:gd name="connsiteY3672" fmla="*/ 29093 h 6857947"/>
              <a:gd name="connsiteX3673" fmla="*/ 3741461 w 3980578"/>
              <a:gd name="connsiteY3673" fmla="*/ 55305 h 6857947"/>
              <a:gd name="connsiteX3674" fmla="*/ 3735441 w 3980578"/>
              <a:gd name="connsiteY3674" fmla="*/ 23073 h 6857947"/>
              <a:gd name="connsiteX3675" fmla="*/ 3707322 w 3980578"/>
              <a:gd name="connsiteY3675" fmla="*/ 73164 h 6857947"/>
              <a:gd name="connsiteX3676" fmla="*/ 3706634 w 3980578"/>
              <a:gd name="connsiteY3676" fmla="*/ 43409 h 6857947"/>
              <a:gd name="connsiteX3677" fmla="*/ 3714796 w 3980578"/>
              <a:gd name="connsiteY3677" fmla="*/ 19721 h 6857947"/>
              <a:gd name="connsiteX3678" fmla="*/ 3703596 w 3980578"/>
              <a:gd name="connsiteY3678" fmla="*/ 2423 h 6857947"/>
              <a:gd name="connsiteX3679" fmla="*/ 3704206 w 3980578"/>
              <a:gd name="connsiteY3679" fmla="*/ 290 h 6857947"/>
              <a:gd name="connsiteX3680" fmla="*/ 3673806 w 3980578"/>
              <a:gd name="connsiteY3680" fmla="*/ 290 h 6857947"/>
              <a:gd name="connsiteX3681" fmla="*/ 3671065 w 3980578"/>
              <a:gd name="connsiteY3681" fmla="*/ 36561 h 6857947"/>
              <a:gd name="connsiteX3682" fmla="*/ 3651257 w 3980578"/>
              <a:gd name="connsiteY3682" fmla="*/ 23911 h 6857947"/>
              <a:gd name="connsiteX3683" fmla="*/ 3651789 w 3980578"/>
              <a:gd name="connsiteY3683" fmla="*/ 290 h 6857947"/>
              <a:gd name="connsiteX3684" fmla="*/ 3618723 w 3980578"/>
              <a:gd name="connsiteY3684" fmla="*/ 290 h 6857947"/>
              <a:gd name="connsiteX3685" fmla="*/ 3623447 w 3980578"/>
              <a:gd name="connsiteY3685" fmla="*/ 25588 h 6857947"/>
              <a:gd name="connsiteX3686" fmla="*/ 3600592 w 3980578"/>
              <a:gd name="connsiteY3686" fmla="*/ 35189 h 6857947"/>
              <a:gd name="connsiteX3687" fmla="*/ 3600212 w 3980578"/>
              <a:gd name="connsiteY3687" fmla="*/ 89214 h 6857947"/>
              <a:gd name="connsiteX3688" fmla="*/ 3610192 w 3980578"/>
              <a:gd name="connsiteY3688" fmla="*/ 106359 h 6857947"/>
              <a:gd name="connsiteX3689" fmla="*/ 3610802 w 3980578"/>
              <a:gd name="connsiteY3689" fmla="*/ 104759 h 6857947"/>
              <a:gd name="connsiteX3690" fmla="*/ 3620095 w 3980578"/>
              <a:gd name="connsiteY3690" fmla="*/ 113446 h 6857947"/>
              <a:gd name="connsiteX3691" fmla="*/ 3618116 w 3980578"/>
              <a:gd name="connsiteY3691" fmla="*/ 118551 h 6857947"/>
              <a:gd name="connsiteX3692" fmla="*/ 3609582 w 3980578"/>
              <a:gd name="connsiteY3692" fmla="*/ 107883 h 6857947"/>
              <a:gd name="connsiteX3693" fmla="*/ 3610040 w 3980578"/>
              <a:gd name="connsiteY3693" fmla="*/ 106816 h 6857947"/>
              <a:gd name="connsiteX3694" fmla="*/ 3603640 w 3980578"/>
              <a:gd name="connsiteY3694" fmla="*/ 118246 h 6857947"/>
              <a:gd name="connsiteX3695" fmla="*/ 3619944 w 3980578"/>
              <a:gd name="connsiteY3695" fmla="*/ 164881 h 6857947"/>
              <a:gd name="connsiteX3696" fmla="*/ 3620095 w 3980578"/>
              <a:gd name="connsiteY3696" fmla="*/ 209305 h 6857947"/>
              <a:gd name="connsiteX3697" fmla="*/ 3620705 w 3980578"/>
              <a:gd name="connsiteY3697" fmla="*/ 207858 h 6857947"/>
              <a:gd name="connsiteX3698" fmla="*/ 3629999 w 3980578"/>
              <a:gd name="connsiteY3698" fmla="*/ 216544 h 6857947"/>
              <a:gd name="connsiteX3699" fmla="*/ 3628019 w 3980578"/>
              <a:gd name="connsiteY3699" fmla="*/ 221650 h 6857947"/>
              <a:gd name="connsiteX3700" fmla="*/ 3619486 w 3980578"/>
              <a:gd name="connsiteY3700" fmla="*/ 210982 h 6857947"/>
              <a:gd name="connsiteX3701" fmla="*/ 3620095 w 3980578"/>
              <a:gd name="connsiteY3701" fmla="*/ 209458 h 6857947"/>
              <a:gd name="connsiteX3702" fmla="*/ 3590078 w 3980578"/>
              <a:gd name="connsiteY3702" fmla="*/ 215020 h 6857947"/>
              <a:gd name="connsiteX3703" fmla="*/ 3582382 w 3980578"/>
              <a:gd name="connsiteY3703" fmla="*/ 259215 h 6857947"/>
              <a:gd name="connsiteX3704" fmla="*/ 3622991 w 3980578"/>
              <a:gd name="connsiteY3704" fmla="*/ 232775 h 6857947"/>
              <a:gd name="connsiteX3705" fmla="*/ 3604172 w 3980578"/>
              <a:gd name="connsiteY3705" fmla="*/ 347531 h 6857947"/>
              <a:gd name="connsiteX3706" fmla="*/ 3579488 w 3980578"/>
              <a:gd name="connsiteY3706" fmla="*/ 350274 h 6857947"/>
              <a:gd name="connsiteX3707" fmla="*/ 3578878 w 3980578"/>
              <a:gd name="connsiteY3707" fmla="*/ 326119 h 6857947"/>
              <a:gd name="connsiteX3708" fmla="*/ 3601354 w 3980578"/>
              <a:gd name="connsiteY3708" fmla="*/ 293886 h 6857947"/>
              <a:gd name="connsiteX3709" fmla="*/ 3581850 w 3980578"/>
              <a:gd name="connsiteY3709" fmla="*/ 261501 h 6857947"/>
              <a:gd name="connsiteX3710" fmla="*/ 3562879 w 3980578"/>
              <a:gd name="connsiteY3710" fmla="*/ 265007 h 6857947"/>
              <a:gd name="connsiteX3711" fmla="*/ 3498638 w 3980578"/>
              <a:gd name="connsiteY3711" fmla="*/ 190713 h 6857947"/>
              <a:gd name="connsiteX3712" fmla="*/ 3511289 w 3980578"/>
              <a:gd name="connsiteY3712" fmla="*/ 176692 h 6857947"/>
              <a:gd name="connsiteX3713" fmla="*/ 3477146 w 3980578"/>
              <a:gd name="connsiteY3713" fmla="*/ 140649 h 6857947"/>
              <a:gd name="connsiteX3714" fmla="*/ 3498334 w 3980578"/>
              <a:gd name="connsiteY3714" fmla="*/ 106588 h 6857947"/>
              <a:gd name="connsiteX3715" fmla="*/ 3485454 w 3980578"/>
              <a:gd name="connsiteY3715" fmla="*/ 91272 h 6857947"/>
              <a:gd name="connsiteX3716" fmla="*/ 3526455 w 3980578"/>
              <a:gd name="connsiteY3716" fmla="*/ 104378 h 6857947"/>
              <a:gd name="connsiteX3717" fmla="*/ 3518148 w 3980578"/>
              <a:gd name="connsiteY3717" fmla="*/ 170520 h 6857947"/>
              <a:gd name="connsiteX3718" fmla="*/ 3543833 w 3980578"/>
              <a:gd name="connsiteY3718" fmla="*/ 156423 h 6857947"/>
              <a:gd name="connsiteX3719" fmla="*/ 3546805 w 3980578"/>
              <a:gd name="connsiteY3719" fmla="*/ 118246 h 6857947"/>
              <a:gd name="connsiteX3720" fmla="*/ 3546195 w 3980578"/>
              <a:gd name="connsiteY3720" fmla="*/ 119770 h 6857947"/>
              <a:gd name="connsiteX3721" fmla="*/ 3536897 w 3980578"/>
              <a:gd name="connsiteY3721" fmla="*/ 111007 h 6857947"/>
              <a:gd name="connsiteX3722" fmla="*/ 3538880 w 3980578"/>
              <a:gd name="connsiteY3722" fmla="*/ 105902 h 6857947"/>
              <a:gd name="connsiteX3723" fmla="*/ 3547413 w 3980578"/>
              <a:gd name="connsiteY3723" fmla="*/ 116570 h 6857947"/>
              <a:gd name="connsiteX3724" fmla="*/ 3546881 w 3980578"/>
              <a:gd name="connsiteY3724" fmla="*/ 118018 h 6857947"/>
              <a:gd name="connsiteX3725" fmla="*/ 3547489 w 3980578"/>
              <a:gd name="connsiteY3725" fmla="*/ 79232 h 6857947"/>
              <a:gd name="connsiteX3726" fmla="*/ 3531029 w 3980578"/>
              <a:gd name="connsiteY3726" fmla="*/ 43648 h 6857947"/>
              <a:gd name="connsiteX3727" fmla="*/ 3546146 w 3980578"/>
              <a:gd name="connsiteY3727" fmla="*/ 13189 h 6857947"/>
              <a:gd name="connsiteX3728" fmla="*/ 3557024 w 3980578"/>
              <a:gd name="connsiteY3728" fmla="*/ 20174 h 6857947"/>
              <a:gd name="connsiteX3729" fmla="*/ 3555323 w 3980578"/>
              <a:gd name="connsiteY3729" fmla="*/ 52556 h 6857947"/>
              <a:gd name="connsiteX3730" fmla="*/ 3587550 w 3980578"/>
              <a:gd name="connsiteY3730" fmla="*/ 5465 h 6857947"/>
              <a:gd name="connsiteX3731" fmla="*/ 3616845 w 3980578"/>
              <a:gd name="connsiteY3731" fmla="*/ 0 h 6857947"/>
              <a:gd name="connsiteX3732" fmla="*/ 3540755 w 3980578"/>
              <a:gd name="connsiteY3732" fmla="*/ 0 h 6857947"/>
              <a:gd name="connsiteX3733" fmla="*/ 3543669 w 3980578"/>
              <a:gd name="connsiteY3733" fmla="*/ 0 h 6857947"/>
              <a:gd name="connsiteX3734" fmla="*/ 3546094 w 3980578"/>
              <a:gd name="connsiteY3734" fmla="*/ 13110 h 6857947"/>
              <a:gd name="connsiteX3735" fmla="*/ 3529579 w 3980578"/>
              <a:gd name="connsiteY3735" fmla="*/ 16216 h 6857947"/>
              <a:gd name="connsiteX3736" fmla="*/ 3527217 w 3980578"/>
              <a:gd name="connsiteY3736" fmla="*/ 6767 h 6857947"/>
              <a:gd name="connsiteX3737" fmla="*/ 3540755 w 3980578"/>
              <a:gd name="connsiteY3737" fmla="*/ 0 h 6857947"/>
              <a:gd name="connsiteX3738" fmla="*/ 0 w 3980578"/>
              <a:gd name="connsiteY3738" fmla="*/ 0 h 6857947"/>
              <a:gd name="connsiteX3739" fmla="*/ 2471998 w 3980578"/>
              <a:gd name="connsiteY3739" fmla="*/ 0 h 6857947"/>
              <a:gd name="connsiteX3740" fmla="*/ 2480062 w 3980578"/>
              <a:gd name="connsiteY3740" fmla="*/ 8900 h 6857947"/>
              <a:gd name="connsiteX3741" fmla="*/ 2485540 w 3980578"/>
              <a:gd name="connsiteY3741" fmla="*/ 0 h 6857947"/>
              <a:gd name="connsiteX3742" fmla="*/ 2604575 w 3980578"/>
              <a:gd name="connsiteY3742" fmla="*/ 0 h 6857947"/>
              <a:gd name="connsiteX3743" fmla="*/ 2607540 w 3980578"/>
              <a:gd name="connsiteY3743" fmla="*/ 6766 h 6857947"/>
              <a:gd name="connsiteX3744" fmla="*/ 2609820 w 3980578"/>
              <a:gd name="connsiteY3744" fmla="*/ 0 h 6857947"/>
              <a:gd name="connsiteX3745" fmla="*/ 2750951 w 3980578"/>
              <a:gd name="connsiteY3745" fmla="*/ 0 h 6857947"/>
              <a:gd name="connsiteX3746" fmla="*/ 2763894 w 3980578"/>
              <a:gd name="connsiteY3746" fmla="*/ 25811 h 6857947"/>
              <a:gd name="connsiteX3747" fmla="*/ 2767247 w 3980578"/>
              <a:gd name="connsiteY3747" fmla="*/ 19867 h 6857947"/>
              <a:gd name="connsiteX3748" fmla="*/ 2763593 w 3980578"/>
              <a:gd name="connsiteY3748" fmla="*/ 0 h 6857947"/>
              <a:gd name="connsiteX3749" fmla="*/ 2942041 w 3980578"/>
              <a:gd name="connsiteY3749" fmla="*/ 0 h 6857947"/>
              <a:gd name="connsiteX3750" fmla="*/ 2935040 w 3980578"/>
              <a:gd name="connsiteY3750" fmla="*/ 15676 h 6857947"/>
              <a:gd name="connsiteX3751" fmla="*/ 2964605 w 3980578"/>
              <a:gd name="connsiteY3751" fmla="*/ 35488 h 6857947"/>
              <a:gd name="connsiteX3752" fmla="*/ 2966510 w 3980578"/>
              <a:gd name="connsiteY3752" fmla="*/ 0 h 6857947"/>
              <a:gd name="connsiteX3753" fmla="*/ 3302438 w 3980578"/>
              <a:gd name="connsiteY3753" fmla="*/ 0 h 6857947"/>
              <a:gd name="connsiteX3754" fmla="*/ 3301867 w 3980578"/>
              <a:gd name="connsiteY3754" fmla="*/ 1427 h 6857947"/>
              <a:gd name="connsiteX3755" fmla="*/ 3268951 w 3980578"/>
              <a:gd name="connsiteY3755" fmla="*/ 7523 h 6857947"/>
              <a:gd name="connsiteX3756" fmla="*/ 3290136 w 3980578"/>
              <a:gd name="connsiteY3756" fmla="*/ 30612 h 6857947"/>
              <a:gd name="connsiteX3757" fmla="*/ 3307314 w 3980578"/>
              <a:gd name="connsiteY3757" fmla="*/ 12486 h 6857947"/>
              <a:gd name="connsiteX3758" fmla="*/ 3316652 w 3980578"/>
              <a:gd name="connsiteY3758" fmla="*/ 0 h 6857947"/>
              <a:gd name="connsiteX3759" fmla="*/ 3415188 w 3980578"/>
              <a:gd name="connsiteY3759" fmla="*/ 0 h 6857947"/>
              <a:gd name="connsiteX3760" fmla="*/ 3417955 w 3980578"/>
              <a:gd name="connsiteY3760" fmla="*/ 13210 h 6857947"/>
              <a:gd name="connsiteX3761" fmla="*/ 3419070 w 3980578"/>
              <a:gd name="connsiteY3761" fmla="*/ 18725 h 6857947"/>
              <a:gd name="connsiteX3762" fmla="*/ 3407867 w 3980578"/>
              <a:gd name="connsiteY3762" fmla="*/ 9276 h 6857947"/>
              <a:gd name="connsiteX3763" fmla="*/ 3409011 w 3980578"/>
              <a:gd name="connsiteY3763" fmla="*/ 81208 h 6857947"/>
              <a:gd name="connsiteX3764" fmla="*/ 3415412 w 3980578"/>
              <a:gd name="connsiteY3764" fmla="*/ 84638 h 6857947"/>
              <a:gd name="connsiteX3765" fmla="*/ 3430348 w 3980578"/>
              <a:gd name="connsiteY3765" fmla="*/ 33965 h 6857947"/>
              <a:gd name="connsiteX3766" fmla="*/ 3452539 w 3980578"/>
              <a:gd name="connsiteY3766" fmla="*/ 24516 h 6857947"/>
              <a:gd name="connsiteX3767" fmla="*/ 3462723 w 3980578"/>
              <a:gd name="connsiteY3767" fmla="*/ 0 h 6857947"/>
              <a:gd name="connsiteX3768" fmla="*/ 3494530 w 3980578"/>
              <a:gd name="connsiteY3768" fmla="*/ 0 h 6857947"/>
              <a:gd name="connsiteX3769" fmla="*/ 3501230 w 3980578"/>
              <a:gd name="connsiteY3769" fmla="*/ 15225 h 6857947"/>
              <a:gd name="connsiteX3770" fmla="*/ 3445751 w 3980578"/>
              <a:gd name="connsiteY3770" fmla="*/ 64830 h 6857947"/>
              <a:gd name="connsiteX3771" fmla="*/ 3443387 w 3980578"/>
              <a:gd name="connsiteY3771" fmla="*/ 117637 h 6857947"/>
              <a:gd name="connsiteX3772" fmla="*/ 3438582 w 3980578"/>
              <a:gd name="connsiteY3772" fmla="*/ 167319 h 6857947"/>
              <a:gd name="connsiteX3773" fmla="*/ 3426624 w 3980578"/>
              <a:gd name="connsiteY3773" fmla="*/ 155280 h 6857947"/>
              <a:gd name="connsiteX3774" fmla="*/ 3420224 w 3980578"/>
              <a:gd name="connsiteY3774" fmla="*/ 212811 h 6857947"/>
              <a:gd name="connsiteX3775" fmla="*/ 3393093 w 3980578"/>
              <a:gd name="connsiteY3775" fmla="*/ 241537 h 6857947"/>
              <a:gd name="connsiteX3776" fmla="*/ 3403229 w 3980578"/>
              <a:gd name="connsiteY3776" fmla="*/ 295868 h 6857947"/>
              <a:gd name="connsiteX3777" fmla="*/ 3428986 w 3980578"/>
              <a:gd name="connsiteY3777" fmla="*/ 261044 h 6857947"/>
              <a:gd name="connsiteX3778" fmla="*/ 3448722 w 3980578"/>
              <a:gd name="connsiteY3778" fmla="*/ 282533 h 6857947"/>
              <a:gd name="connsiteX3779" fmla="*/ 3403305 w 3980578"/>
              <a:gd name="connsiteY3779" fmla="*/ 296172 h 6857947"/>
              <a:gd name="connsiteX3780" fmla="*/ 3405134 w 3980578"/>
              <a:gd name="connsiteY3780" fmla="*/ 305926 h 6857947"/>
              <a:gd name="connsiteX3781" fmla="*/ 3436148 w 3980578"/>
              <a:gd name="connsiteY3781" fmla="*/ 328938 h 6857947"/>
              <a:gd name="connsiteX3782" fmla="*/ 3437289 w 3980578"/>
              <a:gd name="connsiteY3782" fmla="*/ 335949 h 6857947"/>
              <a:gd name="connsiteX3783" fmla="*/ 3430586 w 3980578"/>
              <a:gd name="connsiteY3783" fmla="*/ 348522 h 6857947"/>
              <a:gd name="connsiteX3784" fmla="*/ 3413669 w 3980578"/>
              <a:gd name="connsiteY3784" fmla="*/ 338768 h 6857947"/>
              <a:gd name="connsiteX3785" fmla="*/ 3407267 w 3980578"/>
              <a:gd name="connsiteY3785" fmla="*/ 354923 h 6857947"/>
              <a:gd name="connsiteX3786" fmla="*/ 3392636 w 3980578"/>
              <a:gd name="connsiteY3786" fmla="*/ 327948 h 6857947"/>
              <a:gd name="connsiteX3787" fmla="*/ 3363829 w 3980578"/>
              <a:gd name="connsiteY3787" fmla="*/ 333282 h 6857947"/>
              <a:gd name="connsiteX3788" fmla="*/ 3367716 w 3980578"/>
              <a:gd name="connsiteY3788" fmla="*/ 376030 h 6857947"/>
              <a:gd name="connsiteX3789" fmla="*/ 3341052 w 3980578"/>
              <a:gd name="connsiteY3789" fmla="*/ 359037 h 6857947"/>
              <a:gd name="connsiteX3790" fmla="*/ 3349428 w 3980578"/>
              <a:gd name="connsiteY3790" fmla="*/ 429140 h 6857947"/>
              <a:gd name="connsiteX3791" fmla="*/ 3337922 w 3980578"/>
              <a:gd name="connsiteY3791" fmla="*/ 415883 h 6857947"/>
              <a:gd name="connsiteX3792" fmla="*/ 3325043 w 3980578"/>
              <a:gd name="connsiteY3792" fmla="*/ 488881 h 6857947"/>
              <a:gd name="connsiteX3793" fmla="*/ 3343789 w 3980578"/>
              <a:gd name="connsiteY3793" fmla="*/ 457258 h 6857947"/>
              <a:gd name="connsiteX3794" fmla="*/ 3354532 w 3980578"/>
              <a:gd name="connsiteY3794" fmla="*/ 468917 h 6857947"/>
              <a:gd name="connsiteX3795" fmla="*/ 3361772 w 3980578"/>
              <a:gd name="connsiteY3795" fmla="*/ 435008 h 6857947"/>
              <a:gd name="connsiteX3796" fmla="*/ 3384405 w 3980578"/>
              <a:gd name="connsiteY3796" fmla="*/ 402089 h 6857947"/>
              <a:gd name="connsiteX3797" fmla="*/ 3390655 w 3980578"/>
              <a:gd name="connsiteY3797" fmla="*/ 372906 h 6857947"/>
              <a:gd name="connsiteX3798" fmla="*/ 3460380 w 3980578"/>
              <a:gd name="connsiteY3798" fmla="*/ 418778 h 6857947"/>
              <a:gd name="connsiteX3799" fmla="*/ 3455961 w 3980578"/>
              <a:gd name="connsiteY3799" fmla="*/ 381288 h 6857947"/>
              <a:gd name="connsiteX3800" fmla="*/ 3485454 w 3980578"/>
              <a:gd name="connsiteY3800" fmla="*/ 317204 h 6857947"/>
              <a:gd name="connsiteX3801" fmla="*/ 3462133 w 3980578"/>
              <a:gd name="connsiteY3801" fmla="*/ 309736 h 6857947"/>
              <a:gd name="connsiteX3802" fmla="*/ 3456497 w 3980578"/>
              <a:gd name="connsiteY3802" fmla="*/ 289695 h 6857947"/>
              <a:gd name="connsiteX3803" fmla="*/ 3502145 w 3980578"/>
              <a:gd name="connsiteY3803" fmla="*/ 282456 h 6857947"/>
              <a:gd name="connsiteX3804" fmla="*/ 3488959 w 3980578"/>
              <a:gd name="connsiteY3804" fmla="*/ 320861 h 6857947"/>
              <a:gd name="connsiteX3805" fmla="*/ 3517463 w 3980578"/>
              <a:gd name="connsiteY3805" fmla="*/ 363228 h 6857947"/>
              <a:gd name="connsiteX3806" fmla="*/ 3517574 w 3980578"/>
              <a:gd name="connsiteY3806" fmla="*/ 363207 h 6857947"/>
              <a:gd name="connsiteX3807" fmla="*/ 3505726 w 3980578"/>
              <a:gd name="connsiteY3807" fmla="*/ 379154 h 6857947"/>
              <a:gd name="connsiteX3808" fmla="*/ 3496124 w 3980578"/>
              <a:gd name="connsiteY3808" fmla="*/ 368639 h 6857947"/>
              <a:gd name="connsiteX3809" fmla="*/ 3472574 w 3980578"/>
              <a:gd name="connsiteY3809" fmla="*/ 425712 h 6857947"/>
              <a:gd name="connsiteX3810" fmla="*/ 3448189 w 3980578"/>
              <a:gd name="connsiteY3810" fmla="*/ 444609 h 6857947"/>
              <a:gd name="connsiteX3811" fmla="*/ 3429139 w 3980578"/>
              <a:gd name="connsiteY3811" fmla="*/ 478213 h 6857947"/>
              <a:gd name="connsiteX3812" fmla="*/ 3440571 w 3980578"/>
              <a:gd name="connsiteY3812" fmla="*/ 499778 h 6857947"/>
              <a:gd name="connsiteX3813" fmla="*/ 3418546 w 3980578"/>
              <a:gd name="connsiteY3813" fmla="*/ 546412 h 6857947"/>
              <a:gd name="connsiteX3814" fmla="*/ 3393093 w 3980578"/>
              <a:gd name="connsiteY3814" fmla="*/ 551137 h 6857947"/>
              <a:gd name="connsiteX3815" fmla="*/ 3388520 w 3980578"/>
              <a:gd name="connsiteY3815" fmla="*/ 594190 h 6857947"/>
              <a:gd name="connsiteX3816" fmla="*/ 3358571 w 3980578"/>
              <a:gd name="connsiteY3816" fmla="*/ 617506 h 6857947"/>
              <a:gd name="connsiteX3817" fmla="*/ 3375184 w 3980578"/>
              <a:gd name="connsiteY3817" fmla="*/ 614382 h 6857947"/>
              <a:gd name="connsiteX3818" fmla="*/ 3377546 w 3980578"/>
              <a:gd name="connsiteY3818" fmla="*/ 623830 h 6857947"/>
              <a:gd name="connsiteX3819" fmla="*/ 3361239 w 3980578"/>
              <a:gd name="connsiteY3819" fmla="*/ 631908 h 6857947"/>
              <a:gd name="connsiteX3820" fmla="*/ 3389893 w 3980578"/>
              <a:gd name="connsiteY3820" fmla="*/ 676866 h 6857947"/>
              <a:gd name="connsiteX3821" fmla="*/ 3372516 w 3980578"/>
              <a:gd name="connsiteY3821" fmla="*/ 680904 h 6857947"/>
              <a:gd name="connsiteX3822" fmla="*/ 3353846 w 3980578"/>
              <a:gd name="connsiteY3822" fmla="*/ 693249 h 6857947"/>
              <a:gd name="connsiteX3823" fmla="*/ 3304087 w 3980578"/>
              <a:gd name="connsiteY3823" fmla="*/ 627488 h 6857947"/>
              <a:gd name="connsiteX3824" fmla="*/ 3304072 w 3980578"/>
              <a:gd name="connsiteY3824" fmla="*/ 627491 h 6857947"/>
              <a:gd name="connsiteX3825" fmla="*/ 3325641 w 3980578"/>
              <a:gd name="connsiteY3825" fmla="*/ 584279 h 6857947"/>
              <a:gd name="connsiteX3826" fmla="*/ 3303316 w 3980578"/>
              <a:gd name="connsiteY3826" fmla="*/ 577040 h 6857947"/>
              <a:gd name="connsiteX3827" fmla="*/ 3309561 w 3980578"/>
              <a:gd name="connsiteY3827" fmla="*/ 559057 h 6857947"/>
              <a:gd name="connsiteX3828" fmla="*/ 3298212 w 3980578"/>
              <a:gd name="connsiteY3828" fmla="*/ 545341 h 6857947"/>
              <a:gd name="connsiteX3829" fmla="*/ 3317637 w 3980578"/>
              <a:gd name="connsiteY3829" fmla="*/ 523624 h 6857947"/>
              <a:gd name="connsiteX3830" fmla="*/ 3336084 w 3980578"/>
              <a:gd name="connsiteY3830" fmla="*/ 546027 h 6857947"/>
              <a:gd name="connsiteX3831" fmla="*/ 3332884 w 3980578"/>
              <a:gd name="connsiteY3831" fmla="*/ 507774 h 6857947"/>
              <a:gd name="connsiteX3832" fmla="*/ 3361610 w 3980578"/>
              <a:gd name="connsiteY3832" fmla="*/ 533835 h 6857947"/>
              <a:gd name="connsiteX3833" fmla="*/ 3355894 w 3980578"/>
              <a:gd name="connsiteY3833" fmla="*/ 551284 h 6857947"/>
              <a:gd name="connsiteX3834" fmla="*/ 3369838 w 3980578"/>
              <a:gd name="connsiteY3834" fmla="*/ 566524 h 6857947"/>
              <a:gd name="connsiteX3835" fmla="*/ 3392853 w 3980578"/>
              <a:gd name="connsiteY3835" fmla="*/ 551208 h 6857947"/>
              <a:gd name="connsiteX3836" fmla="*/ 3409009 w 3980578"/>
              <a:gd name="connsiteY3836" fmla="*/ 520500 h 6857947"/>
              <a:gd name="connsiteX3837" fmla="*/ 3385385 w 3980578"/>
              <a:gd name="connsiteY3837" fmla="*/ 476075 h 6857947"/>
              <a:gd name="connsiteX3838" fmla="*/ 3373726 w 3980578"/>
              <a:gd name="connsiteY3838" fmla="*/ 482782 h 6857947"/>
              <a:gd name="connsiteX3839" fmla="*/ 3325033 w 3980578"/>
              <a:gd name="connsiteY3839" fmla="*/ 488877 h 6857947"/>
              <a:gd name="connsiteX3840" fmla="*/ 3306895 w 3980578"/>
              <a:gd name="connsiteY3840" fmla="*/ 492229 h 6857947"/>
              <a:gd name="connsiteX3841" fmla="*/ 3301639 w 3980578"/>
              <a:gd name="connsiteY3841" fmla="*/ 480877 h 6857947"/>
              <a:gd name="connsiteX3842" fmla="*/ 3297830 w 3980578"/>
              <a:gd name="connsiteY3842" fmla="*/ 493982 h 6857947"/>
              <a:gd name="connsiteX3843" fmla="*/ 3276112 w 3980578"/>
              <a:gd name="connsiteY3843" fmla="*/ 519433 h 6857947"/>
              <a:gd name="connsiteX3844" fmla="*/ 3251195 w 3980578"/>
              <a:gd name="connsiteY3844" fmla="*/ 664441 h 6857947"/>
              <a:gd name="connsiteX3845" fmla="*/ 3279694 w 3980578"/>
              <a:gd name="connsiteY3845" fmla="*/ 659184 h 6857947"/>
              <a:gd name="connsiteX3846" fmla="*/ 3276493 w 3980578"/>
              <a:gd name="connsiteY3846" fmla="*/ 617807 h 6857947"/>
              <a:gd name="connsiteX3847" fmla="*/ 3294860 w 3980578"/>
              <a:gd name="connsiteY3847" fmla="*/ 629466 h 6857947"/>
              <a:gd name="connsiteX3848" fmla="*/ 3295622 w 3980578"/>
              <a:gd name="connsiteY3848" fmla="*/ 616893 h 6857947"/>
              <a:gd name="connsiteX3849" fmla="*/ 3303744 w 3980578"/>
              <a:gd name="connsiteY3849" fmla="*/ 627552 h 6857947"/>
              <a:gd name="connsiteX3850" fmla="*/ 3295023 w 3980578"/>
              <a:gd name="connsiteY3850" fmla="*/ 629164 h 6857947"/>
              <a:gd name="connsiteX3851" fmla="*/ 3302259 w 3980578"/>
              <a:gd name="connsiteY3851" fmla="*/ 668026 h 6857947"/>
              <a:gd name="connsiteX3852" fmla="*/ 3275894 w 3980578"/>
              <a:gd name="connsiteY3852" fmla="*/ 707803 h 6857947"/>
              <a:gd name="connsiteX3853" fmla="*/ 3275817 w 3980578"/>
              <a:gd name="connsiteY3853" fmla="*/ 788194 h 6857947"/>
              <a:gd name="connsiteX3854" fmla="*/ 3224003 w 3980578"/>
              <a:gd name="connsiteY3854" fmla="*/ 852125 h 6857947"/>
              <a:gd name="connsiteX3855" fmla="*/ 3225145 w 3980578"/>
              <a:gd name="connsiteY3855" fmla="*/ 853344 h 6857947"/>
              <a:gd name="connsiteX3856" fmla="*/ 3221031 w 3980578"/>
              <a:gd name="connsiteY3856" fmla="*/ 866374 h 6857947"/>
              <a:gd name="connsiteX3857" fmla="*/ 3217297 w 3980578"/>
              <a:gd name="connsiteY3857" fmla="*/ 862335 h 6857947"/>
              <a:gd name="connsiteX3858" fmla="*/ 3222859 w 3980578"/>
              <a:gd name="connsiteY3858" fmla="*/ 850829 h 6857947"/>
              <a:gd name="connsiteX3859" fmla="*/ 3223926 w 3980578"/>
              <a:gd name="connsiteY3859" fmla="*/ 851972 h 6857947"/>
              <a:gd name="connsiteX3860" fmla="*/ 3220649 w 3980578"/>
              <a:gd name="connsiteY3860" fmla="*/ 817378 h 6857947"/>
              <a:gd name="connsiteX3861" fmla="*/ 3222783 w 3980578"/>
              <a:gd name="connsiteY3861" fmla="*/ 822408 h 6857947"/>
              <a:gd name="connsiteX3862" fmla="*/ 3220497 w 3980578"/>
              <a:gd name="connsiteY3862" fmla="*/ 804652 h 6857947"/>
              <a:gd name="connsiteX3863" fmla="*/ 3215086 w 3980578"/>
              <a:gd name="connsiteY3863" fmla="*/ 802823 h 6857947"/>
              <a:gd name="connsiteX3864" fmla="*/ 3217677 w 3980578"/>
              <a:gd name="connsiteY3864" fmla="*/ 810062 h 6857947"/>
              <a:gd name="connsiteX3865" fmla="*/ 3196035 w 3980578"/>
              <a:gd name="connsiteY3865" fmla="*/ 827361 h 6857947"/>
              <a:gd name="connsiteX3866" fmla="*/ 3213333 w 3980578"/>
              <a:gd name="connsiteY3866" fmla="*/ 912551 h 6857947"/>
              <a:gd name="connsiteX3867" fmla="*/ 3197407 w 3980578"/>
              <a:gd name="connsiteY3867" fmla="*/ 901959 h 6857947"/>
              <a:gd name="connsiteX3868" fmla="*/ 3207542 w 3980578"/>
              <a:gd name="connsiteY3868" fmla="*/ 956519 h 6857947"/>
              <a:gd name="connsiteX3869" fmla="*/ 3227355 w 3980578"/>
              <a:gd name="connsiteY3869" fmla="*/ 962919 h 6857947"/>
              <a:gd name="connsiteX3870" fmla="*/ 3172794 w 3980578"/>
              <a:gd name="connsiteY3870" fmla="*/ 1055585 h 6857947"/>
              <a:gd name="connsiteX3871" fmla="*/ 3161706 w 3980578"/>
              <a:gd name="connsiteY3871" fmla="*/ 1074091 h 6857947"/>
              <a:gd name="connsiteX3872" fmla="*/ 3162343 w 3980578"/>
              <a:gd name="connsiteY3872" fmla="*/ 1072570 h 6857947"/>
              <a:gd name="connsiteX3873" fmla="*/ 3153884 w 3980578"/>
              <a:gd name="connsiteY3873" fmla="*/ 1061901 h 6857947"/>
              <a:gd name="connsiteX3874" fmla="*/ 3151827 w 3980578"/>
              <a:gd name="connsiteY3874" fmla="*/ 1067008 h 6857947"/>
              <a:gd name="connsiteX3875" fmla="*/ 3161353 w 3980578"/>
              <a:gd name="connsiteY3875" fmla="*/ 1074933 h 6857947"/>
              <a:gd name="connsiteX3876" fmla="*/ 3161534 w 3980578"/>
              <a:gd name="connsiteY3876" fmla="*/ 1074499 h 6857947"/>
              <a:gd name="connsiteX3877" fmla="*/ 3168603 w 3980578"/>
              <a:gd name="connsiteY3877" fmla="*/ 1110220 h 6857947"/>
              <a:gd name="connsiteX3878" fmla="*/ 3146047 w 3980578"/>
              <a:gd name="connsiteY3878" fmla="*/ 1166380 h 6857947"/>
              <a:gd name="connsiteX3879" fmla="*/ 3120748 w 3980578"/>
              <a:gd name="connsiteY3879" fmla="*/ 1216601 h 6857947"/>
              <a:gd name="connsiteX3880" fmla="*/ 3105509 w 3980578"/>
              <a:gd name="connsiteY3880" fmla="*/ 1274349 h 6857947"/>
              <a:gd name="connsiteX3881" fmla="*/ 3095069 w 3980578"/>
              <a:gd name="connsiteY3881" fmla="*/ 1343621 h 6857947"/>
              <a:gd name="connsiteX3882" fmla="*/ 3138351 w 3980578"/>
              <a:gd name="connsiteY3882" fmla="*/ 1278389 h 6857947"/>
              <a:gd name="connsiteX3883" fmla="*/ 3150620 w 3980578"/>
              <a:gd name="connsiteY3883" fmla="*/ 1211724 h 6857947"/>
              <a:gd name="connsiteX3884" fmla="*/ 3203275 w 3980578"/>
              <a:gd name="connsiteY3884" fmla="*/ 1245854 h 6857947"/>
              <a:gd name="connsiteX3885" fmla="*/ 3222021 w 3980578"/>
              <a:gd name="connsiteY3885" fmla="*/ 1182383 h 6857947"/>
              <a:gd name="connsiteX3886" fmla="*/ 3201675 w 3980578"/>
              <a:gd name="connsiteY3886" fmla="*/ 1186193 h 6857947"/>
              <a:gd name="connsiteX3887" fmla="*/ 3202742 w 3980578"/>
              <a:gd name="connsiteY3887" fmla="*/ 1187412 h 6857947"/>
              <a:gd name="connsiteX3888" fmla="*/ 3198626 w 3980578"/>
              <a:gd name="connsiteY3888" fmla="*/ 1200369 h 6857947"/>
              <a:gd name="connsiteX3889" fmla="*/ 3194892 w 3980578"/>
              <a:gd name="connsiteY3889" fmla="*/ 1196329 h 6857947"/>
              <a:gd name="connsiteX3890" fmla="*/ 3200379 w 3980578"/>
              <a:gd name="connsiteY3890" fmla="*/ 1184823 h 6857947"/>
              <a:gd name="connsiteX3891" fmla="*/ 3201293 w 3980578"/>
              <a:gd name="connsiteY3891" fmla="*/ 1185813 h 6857947"/>
              <a:gd name="connsiteX3892" fmla="*/ 3191158 w 3980578"/>
              <a:gd name="connsiteY3892" fmla="*/ 1165771 h 6857947"/>
              <a:gd name="connsiteX3893" fmla="*/ 3210590 w 3980578"/>
              <a:gd name="connsiteY3893" fmla="*/ 1132470 h 6857947"/>
              <a:gd name="connsiteX3894" fmla="*/ 3197331 w 3980578"/>
              <a:gd name="connsiteY3894" fmla="*/ 1117992 h 6857947"/>
              <a:gd name="connsiteX3895" fmla="*/ 3220193 w 3980578"/>
              <a:gd name="connsiteY3895" fmla="*/ 1076311 h 6857947"/>
              <a:gd name="connsiteX3896" fmla="*/ 3199541 w 3980578"/>
              <a:gd name="connsiteY3896" fmla="*/ 1045976 h 6857947"/>
              <a:gd name="connsiteX3897" fmla="*/ 3217373 w 3980578"/>
              <a:gd name="connsiteY3897" fmla="*/ 1028831 h 6857947"/>
              <a:gd name="connsiteX3898" fmla="*/ 3214553 w 3980578"/>
              <a:gd name="connsiteY3898" fmla="*/ 986540 h 6857947"/>
              <a:gd name="connsiteX3899" fmla="*/ 3224688 w 3980578"/>
              <a:gd name="connsiteY3899" fmla="*/ 997589 h 6857947"/>
              <a:gd name="connsiteX3900" fmla="*/ 3262331 w 3980578"/>
              <a:gd name="connsiteY3900" fmla="*/ 915294 h 6857947"/>
              <a:gd name="connsiteX3901" fmla="*/ 3281001 w 3980578"/>
              <a:gd name="connsiteY3901" fmla="*/ 930534 h 6857947"/>
              <a:gd name="connsiteX3902" fmla="*/ 3291748 w 3980578"/>
              <a:gd name="connsiteY3902" fmla="*/ 906455 h 6857947"/>
              <a:gd name="connsiteX3903" fmla="*/ 3292129 w 3980578"/>
              <a:gd name="connsiteY3903" fmla="*/ 955223 h 6857947"/>
              <a:gd name="connsiteX3904" fmla="*/ 3357810 w 3980578"/>
              <a:gd name="connsiteY3904" fmla="*/ 939221 h 6857947"/>
              <a:gd name="connsiteX3905" fmla="*/ 3325652 w 3980578"/>
              <a:gd name="connsiteY3905" fmla="*/ 930382 h 6857947"/>
              <a:gd name="connsiteX3906" fmla="*/ 3325195 w 3980578"/>
              <a:gd name="connsiteY3906" fmla="*/ 910341 h 6857947"/>
              <a:gd name="connsiteX3907" fmla="*/ 3337619 w 3980578"/>
              <a:gd name="connsiteY3907" fmla="*/ 894949 h 6857947"/>
              <a:gd name="connsiteX3908" fmla="*/ 3393703 w 3980578"/>
              <a:gd name="connsiteY3908" fmla="*/ 835513 h 6857947"/>
              <a:gd name="connsiteX3909" fmla="*/ 3402490 w 3980578"/>
              <a:gd name="connsiteY3909" fmla="*/ 804350 h 6857947"/>
              <a:gd name="connsiteX3910" fmla="*/ 3402817 w 3980578"/>
              <a:gd name="connsiteY3910" fmla="*/ 804104 h 6857947"/>
              <a:gd name="connsiteX3911" fmla="*/ 3437593 w 3980578"/>
              <a:gd name="connsiteY3911" fmla="*/ 841533 h 6857947"/>
              <a:gd name="connsiteX3912" fmla="*/ 3444607 w 3980578"/>
              <a:gd name="connsiteY3912" fmla="*/ 872470 h 6857947"/>
              <a:gd name="connsiteX3913" fmla="*/ 3458401 w 3980578"/>
              <a:gd name="connsiteY3913" fmla="*/ 853828 h 6857947"/>
              <a:gd name="connsiteX3914" fmla="*/ 3458474 w 3980578"/>
              <a:gd name="connsiteY3914" fmla="*/ 853953 h 6857947"/>
              <a:gd name="connsiteX3915" fmla="*/ 3458860 w 3980578"/>
              <a:gd name="connsiteY3915" fmla="*/ 854271 h 6857947"/>
              <a:gd name="connsiteX3916" fmla="*/ 3462056 w 3980578"/>
              <a:gd name="connsiteY3916" fmla="*/ 871584 h 6857947"/>
              <a:gd name="connsiteX3917" fmla="*/ 3472799 w 3980578"/>
              <a:gd name="connsiteY3917" fmla="*/ 880459 h 6857947"/>
              <a:gd name="connsiteX3918" fmla="*/ 3472954 w 3980578"/>
              <a:gd name="connsiteY3918" fmla="*/ 881309 h 6857947"/>
              <a:gd name="connsiteX3919" fmla="*/ 3473137 w 3980578"/>
              <a:gd name="connsiteY3919" fmla="*/ 880738 h 6857947"/>
              <a:gd name="connsiteX3920" fmla="*/ 3473182 w 3980578"/>
              <a:gd name="connsiteY3920" fmla="*/ 880776 h 6857947"/>
              <a:gd name="connsiteX3921" fmla="*/ 3474250 w 3980578"/>
              <a:gd name="connsiteY3921" fmla="*/ 922381 h 6857947"/>
              <a:gd name="connsiteX3922" fmla="*/ 3495284 w 3980578"/>
              <a:gd name="connsiteY3922" fmla="*/ 945317 h 6857947"/>
              <a:gd name="connsiteX3923" fmla="*/ 3479584 w 3980578"/>
              <a:gd name="connsiteY3923" fmla="*/ 959032 h 6857947"/>
              <a:gd name="connsiteX3924" fmla="*/ 3483776 w 3980578"/>
              <a:gd name="connsiteY3924" fmla="*/ 990351 h 6857947"/>
              <a:gd name="connsiteX3925" fmla="*/ 3465257 w 3980578"/>
              <a:gd name="connsiteY3925" fmla="*/ 1013973 h 6857947"/>
              <a:gd name="connsiteX3926" fmla="*/ 3436832 w 3980578"/>
              <a:gd name="connsiteY3926" fmla="*/ 970692 h 6857947"/>
              <a:gd name="connsiteX3927" fmla="*/ 3435539 w 3980578"/>
              <a:gd name="connsiteY3927" fmla="*/ 920400 h 6857947"/>
              <a:gd name="connsiteX3928" fmla="*/ 3401400 w 3980578"/>
              <a:gd name="connsiteY3928" fmla="*/ 926724 h 6857947"/>
              <a:gd name="connsiteX3929" fmla="*/ 3401095 w 3980578"/>
              <a:gd name="connsiteY3929" fmla="*/ 934725 h 6857947"/>
              <a:gd name="connsiteX3930" fmla="*/ 3415955 w 3980578"/>
              <a:gd name="connsiteY3930" fmla="*/ 1008638 h 6857947"/>
              <a:gd name="connsiteX3931" fmla="*/ 3428605 w 3980578"/>
              <a:gd name="connsiteY3931" fmla="*/ 1037061 h 6857947"/>
              <a:gd name="connsiteX3932" fmla="*/ 3415346 w 3980578"/>
              <a:gd name="connsiteY3932" fmla="*/ 1101459 h 6857947"/>
              <a:gd name="connsiteX3933" fmla="*/ 3402162 w 3980578"/>
              <a:gd name="connsiteY3933" fmla="*/ 1103897 h 6857947"/>
              <a:gd name="connsiteX3934" fmla="*/ 3399037 w 3980578"/>
              <a:gd name="connsiteY3934" fmla="*/ 1055967 h 6857947"/>
              <a:gd name="connsiteX3935" fmla="*/ 3372670 w 3980578"/>
              <a:gd name="connsiteY3935" fmla="*/ 1000714 h 6857947"/>
              <a:gd name="connsiteX3936" fmla="*/ 3337008 w 3980578"/>
              <a:gd name="connsiteY3936" fmla="*/ 1036680 h 6857947"/>
              <a:gd name="connsiteX3937" fmla="*/ 3354966 w 3980578"/>
              <a:gd name="connsiteY3937" fmla="*/ 1052460 h 6857947"/>
              <a:gd name="connsiteX3938" fmla="*/ 3354762 w 3980578"/>
              <a:gd name="connsiteY3938" fmla="*/ 1053148 h 6857947"/>
              <a:gd name="connsiteX3939" fmla="*/ 3354912 w 3980578"/>
              <a:gd name="connsiteY3939" fmla="*/ 1053120 h 6857947"/>
              <a:gd name="connsiteX3940" fmla="*/ 3342332 w 3980578"/>
              <a:gd name="connsiteY3940" fmla="*/ 1080559 h 6857947"/>
              <a:gd name="connsiteX3941" fmla="*/ 3333352 w 3980578"/>
              <a:gd name="connsiteY3941" fmla="*/ 1114564 h 6857947"/>
              <a:gd name="connsiteX3942" fmla="*/ 3347066 w 3980578"/>
              <a:gd name="connsiteY3942" fmla="*/ 1210659 h 6857947"/>
              <a:gd name="connsiteX3943" fmla="*/ 3340973 w 3980578"/>
              <a:gd name="connsiteY3943" fmla="*/ 1227647 h 6857947"/>
              <a:gd name="connsiteX3944" fmla="*/ 3364591 w 3980578"/>
              <a:gd name="connsiteY3944" fmla="*/ 1305517 h 6857947"/>
              <a:gd name="connsiteX3945" fmla="*/ 3365201 w 3980578"/>
              <a:gd name="connsiteY3945" fmla="*/ 1303994 h 6857947"/>
              <a:gd name="connsiteX3946" fmla="*/ 3374499 w 3980578"/>
              <a:gd name="connsiteY3946" fmla="*/ 1312680 h 6857947"/>
              <a:gd name="connsiteX3947" fmla="*/ 3372516 w 3980578"/>
              <a:gd name="connsiteY3947" fmla="*/ 1317787 h 6857947"/>
              <a:gd name="connsiteX3948" fmla="*/ 3363982 w 3980578"/>
              <a:gd name="connsiteY3948" fmla="*/ 1307117 h 6857947"/>
              <a:gd name="connsiteX3949" fmla="*/ 3364515 w 3980578"/>
              <a:gd name="connsiteY3949" fmla="*/ 1305821 h 6857947"/>
              <a:gd name="connsiteX3950" fmla="*/ 3338838 w 3980578"/>
              <a:gd name="connsiteY3950" fmla="*/ 1336001 h 6857947"/>
              <a:gd name="connsiteX3951" fmla="*/ 3312238 w 3980578"/>
              <a:gd name="connsiteY3951" fmla="*/ 1308566 h 6857947"/>
              <a:gd name="connsiteX3952" fmla="*/ 3340212 w 3980578"/>
              <a:gd name="connsiteY3952" fmla="*/ 1255376 h 6857947"/>
              <a:gd name="connsiteX3953" fmla="*/ 3309801 w 3980578"/>
              <a:gd name="connsiteY3953" fmla="*/ 1214849 h 6857947"/>
              <a:gd name="connsiteX3954" fmla="*/ 3284660 w 3980578"/>
              <a:gd name="connsiteY3954" fmla="*/ 1338210 h 6857947"/>
              <a:gd name="connsiteX3955" fmla="*/ 3325195 w 3980578"/>
              <a:gd name="connsiteY3955" fmla="*/ 1385303 h 6857947"/>
              <a:gd name="connsiteX3956" fmla="*/ 3311781 w 3980578"/>
              <a:gd name="connsiteY3956" fmla="*/ 1435898 h 6857947"/>
              <a:gd name="connsiteX3957" fmla="*/ 3325265 w 3980578"/>
              <a:gd name="connsiteY3957" fmla="*/ 1447722 h 6857947"/>
              <a:gd name="connsiteX3958" fmla="*/ 3325043 w 3980578"/>
              <a:gd name="connsiteY3958" fmla="*/ 1448472 h 6857947"/>
              <a:gd name="connsiteX3959" fmla="*/ 3325522 w 3980578"/>
              <a:gd name="connsiteY3959" fmla="*/ 1448382 h 6857947"/>
              <a:gd name="connsiteX3960" fmla="*/ 3328806 w 3980578"/>
              <a:gd name="connsiteY3960" fmla="*/ 1465911 h 6857947"/>
              <a:gd name="connsiteX3961" fmla="*/ 3340134 w 3980578"/>
              <a:gd name="connsiteY3961" fmla="*/ 1474304 h 6857947"/>
              <a:gd name="connsiteX3962" fmla="*/ 3334496 w 3980578"/>
              <a:gd name="connsiteY3962" fmla="*/ 1446109 h 6857947"/>
              <a:gd name="connsiteX3963" fmla="*/ 3352326 w 3980578"/>
              <a:gd name="connsiteY3963" fmla="*/ 1432011 h 6857947"/>
              <a:gd name="connsiteX3964" fmla="*/ 3371830 w 3980578"/>
              <a:gd name="connsiteY3964" fmla="*/ 1427439 h 6857947"/>
              <a:gd name="connsiteX3965" fmla="*/ 3383139 w 3980578"/>
              <a:gd name="connsiteY3965" fmla="*/ 1407641 h 6857947"/>
              <a:gd name="connsiteX3966" fmla="*/ 3383185 w 3980578"/>
              <a:gd name="connsiteY3966" fmla="*/ 1407711 h 6857947"/>
              <a:gd name="connsiteX3967" fmla="*/ 3383164 w 3980578"/>
              <a:gd name="connsiteY3967" fmla="*/ 1407597 h 6857947"/>
              <a:gd name="connsiteX3968" fmla="*/ 3383491 w 3980578"/>
              <a:gd name="connsiteY3968" fmla="*/ 1407024 h 6857947"/>
              <a:gd name="connsiteX3969" fmla="*/ 3409958 w 3980578"/>
              <a:gd name="connsiteY3969" fmla="*/ 1402130 h 6857947"/>
              <a:gd name="connsiteX3970" fmla="*/ 3410392 w 3980578"/>
              <a:gd name="connsiteY3970" fmla="*/ 1402604 h 6857947"/>
              <a:gd name="connsiteX3971" fmla="*/ 3410558 w 3980578"/>
              <a:gd name="connsiteY3971" fmla="*/ 1402018 h 6857947"/>
              <a:gd name="connsiteX3972" fmla="*/ 3410698 w 3980578"/>
              <a:gd name="connsiteY3972" fmla="*/ 1401994 h 6857947"/>
              <a:gd name="connsiteX3973" fmla="*/ 3418928 w 3980578"/>
              <a:gd name="connsiteY3973" fmla="*/ 1446109 h 6857947"/>
              <a:gd name="connsiteX3974" fmla="*/ 3398427 w 3980578"/>
              <a:gd name="connsiteY3974" fmla="*/ 1433535 h 6857947"/>
              <a:gd name="connsiteX3975" fmla="*/ 3374194 w 3980578"/>
              <a:gd name="connsiteY3975" fmla="*/ 1462795 h 6857947"/>
              <a:gd name="connsiteX3976" fmla="*/ 3418776 w 3980578"/>
              <a:gd name="connsiteY3976" fmla="*/ 1480246 h 6857947"/>
              <a:gd name="connsiteX3977" fmla="*/ 3433178 w 3980578"/>
              <a:gd name="connsiteY3977" fmla="*/ 1421343 h 6857947"/>
              <a:gd name="connsiteX3978" fmla="*/ 3430282 w 3980578"/>
              <a:gd name="connsiteY3978" fmla="*/ 1405651 h 6857947"/>
              <a:gd name="connsiteX3979" fmla="*/ 3456266 w 3980578"/>
              <a:gd name="connsiteY3979" fmla="*/ 1357720 h 6857947"/>
              <a:gd name="connsiteX3980" fmla="*/ 3482481 w 3980578"/>
              <a:gd name="connsiteY3980" fmla="*/ 1303612 h 6857947"/>
              <a:gd name="connsiteX3981" fmla="*/ 3464495 w 3980578"/>
              <a:gd name="connsiteY3981" fmla="*/ 1287153 h 6857947"/>
              <a:gd name="connsiteX3982" fmla="*/ 3492160 w 3980578"/>
              <a:gd name="connsiteY3982" fmla="*/ 1262307 h 6857947"/>
              <a:gd name="connsiteX3983" fmla="*/ 3522263 w 3980578"/>
              <a:gd name="connsiteY3983" fmla="*/ 1335847 h 6857947"/>
              <a:gd name="connsiteX3984" fmla="*/ 3486902 w 3980578"/>
              <a:gd name="connsiteY3984" fmla="*/ 1329674 h 6857947"/>
              <a:gd name="connsiteX3985" fmla="*/ 3456037 w 3980578"/>
              <a:gd name="connsiteY3985" fmla="*/ 1402755 h 6857947"/>
              <a:gd name="connsiteX3986" fmla="*/ 3472878 w 3980578"/>
              <a:gd name="connsiteY3986" fmla="*/ 1447175 h 6857947"/>
              <a:gd name="connsiteX3987" fmla="*/ 3455429 w 3980578"/>
              <a:gd name="connsiteY3987" fmla="*/ 1491447 h 6857947"/>
              <a:gd name="connsiteX3988" fmla="*/ 3525691 w 3980578"/>
              <a:gd name="connsiteY3988" fmla="*/ 1562466 h 6857947"/>
              <a:gd name="connsiteX3989" fmla="*/ 3577888 w 3980578"/>
              <a:gd name="connsiteY3989" fmla="*/ 1552789 h 6857947"/>
              <a:gd name="connsiteX3990" fmla="*/ 3588630 w 3980578"/>
              <a:gd name="connsiteY3990" fmla="*/ 1593938 h 6857947"/>
              <a:gd name="connsiteX3991" fmla="*/ 3605164 w 3980578"/>
              <a:gd name="connsiteY3991" fmla="*/ 1590889 h 6857947"/>
              <a:gd name="connsiteX3992" fmla="*/ 3604096 w 3980578"/>
              <a:gd name="connsiteY3992" fmla="*/ 1589747 h 6857947"/>
              <a:gd name="connsiteX3993" fmla="*/ 3608210 w 3980578"/>
              <a:gd name="connsiteY3993" fmla="*/ 1576715 h 6857947"/>
              <a:gd name="connsiteX3994" fmla="*/ 3611944 w 3980578"/>
              <a:gd name="connsiteY3994" fmla="*/ 1580754 h 6857947"/>
              <a:gd name="connsiteX3995" fmla="*/ 3606458 w 3980578"/>
              <a:gd name="connsiteY3995" fmla="*/ 1592109 h 6857947"/>
              <a:gd name="connsiteX3996" fmla="*/ 3641047 w 3980578"/>
              <a:gd name="connsiteY3996" fmla="*/ 1628990 h 6857947"/>
              <a:gd name="connsiteX3997" fmla="*/ 3636627 w 3980578"/>
              <a:gd name="connsiteY3997" fmla="*/ 1653832 h 6857947"/>
              <a:gd name="connsiteX3998" fmla="*/ 3652931 w 3980578"/>
              <a:gd name="connsiteY3998" fmla="*/ 1671587 h 6857947"/>
              <a:gd name="connsiteX3999" fmla="*/ 3660779 w 3980578"/>
              <a:gd name="connsiteY3999" fmla="*/ 1653375 h 6857947"/>
              <a:gd name="connsiteX4000" fmla="*/ 3689044 w 3980578"/>
              <a:gd name="connsiteY4000" fmla="*/ 1667397 h 6857947"/>
              <a:gd name="connsiteX4001" fmla="*/ 3692702 w 3980578"/>
              <a:gd name="connsiteY4001" fmla="*/ 1660080 h 6857947"/>
              <a:gd name="connsiteX4002" fmla="*/ 3680588 w 3980578"/>
              <a:gd name="connsiteY4002" fmla="*/ 1641640 h 6857947"/>
              <a:gd name="connsiteX4003" fmla="*/ 3697730 w 3980578"/>
              <a:gd name="connsiteY4003" fmla="*/ 1630667 h 6857947"/>
              <a:gd name="connsiteX4004" fmla="*/ 3703292 w 3980578"/>
              <a:gd name="connsiteY4004" fmla="*/ 1692847 h 6857947"/>
              <a:gd name="connsiteX4005" fmla="*/ 3711900 w 3980578"/>
              <a:gd name="connsiteY4005" fmla="*/ 1703363 h 6857947"/>
              <a:gd name="connsiteX4006" fmla="*/ 3725765 w 3980578"/>
              <a:gd name="connsiteY4006" fmla="*/ 1683094 h 6857947"/>
              <a:gd name="connsiteX4007" fmla="*/ 3713806 w 3980578"/>
              <a:gd name="connsiteY4007" fmla="*/ 1668311 h 6857947"/>
              <a:gd name="connsiteX4008" fmla="*/ 3732699 w 3980578"/>
              <a:gd name="connsiteY4008" fmla="*/ 1645755 h 6857947"/>
              <a:gd name="connsiteX4009" fmla="*/ 3747861 w 3980578"/>
              <a:gd name="connsiteY4009" fmla="*/ 1655357 h 6857947"/>
              <a:gd name="connsiteX4010" fmla="*/ 3765231 w 3980578"/>
              <a:gd name="connsiteY4010" fmla="*/ 1632953 h 6857947"/>
              <a:gd name="connsiteX4011" fmla="*/ 3783516 w 3980578"/>
              <a:gd name="connsiteY4011" fmla="*/ 1651927 h 6857947"/>
              <a:gd name="connsiteX4012" fmla="*/ 3781535 w 3980578"/>
              <a:gd name="connsiteY4012" fmla="*/ 1690485 h 6857947"/>
              <a:gd name="connsiteX4013" fmla="*/ 3809878 w 3980578"/>
              <a:gd name="connsiteY4013" fmla="*/ 1732777 h 6857947"/>
              <a:gd name="connsiteX4014" fmla="*/ 3823674 w 3980578"/>
              <a:gd name="connsiteY4014" fmla="*/ 1730186 h 6857947"/>
              <a:gd name="connsiteX4015" fmla="*/ 3845088 w 3980578"/>
              <a:gd name="connsiteY4015" fmla="*/ 1771259 h 6857947"/>
              <a:gd name="connsiteX4016" fmla="*/ 3818034 w 3980578"/>
              <a:gd name="connsiteY4016" fmla="*/ 1776288 h 6857947"/>
              <a:gd name="connsiteX4017" fmla="*/ 3822302 w 3980578"/>
              <a:gd name="connsiteY4017" fmla="*/ 1799149 h 6857947"/>
              <a:gd name="connsiteX4018" fmla="*/ 3793572 w 3980578"/>
              <a:gd name="connsiteY4018" fmla="*/ 1795873 h 6857947"/>
              <a:gd name="connsiteX4019" fmla="*/ 3767441 w 3980578"/>
              <a:gd name="connsiteY4019" fmla="*/ 1800750 h 6857947"/>
              <a:gd name="connsiteX4020" fmla="*/ 3816966 w 3980578"/>
              <a:gd name="connsiteY4020" fmla="*/ 1859120 h 6857947"/>
              <a:gd name="connsiteX4021" fmla="*/ 3795172 w 3980578"/>
              <a:gd name="connsiteY4021" fmla="*/ 1911089 h 6857947"/>
              <a:gd name="connsiteX4022" fmla="*/ 3824130 w 3980578"/>
              <a:gd name="connsiteY4022" fmla="*/ 1913603 h 6857947"/>
              <a:gd name="connsiteX4023" fmla="*/ 3831904 w 3980578"/>
              <a:gd name="connsiteY4023" fmla="*/ 1948655 h 6857947"/>
              <a:gd name="connsiteX4024" fmla="*/ 3846383 w 3980578"/>
              <a:gd name="connsiteY4024" fmla="*/ 1953454 h 6857947"/>
              <a:gd name="connsiteX4025" fmla="*/ 3854919 w 3980578"/>
              <a:gd name="connsiteY4025" fmla="*/ 2036282 h 6857947"/>
              <a:gd name="connsiteX4026" fmla="*/ 3817194 w 3980578"/>
              <a:gd name="connsiteY4026" fmla="*/ 2066989 h 6857947"/>
              <a:gd name="connsiteX4027" fmla="*/ 3829694 w 3980578"/>
              <a:gd name="connsiteY4027" fmla="*/ 2087944 h 6857947"/>
              <a:gd name="connsiteX4028" fmla="*/ 3824968 w 3980578"/>
              <a:gd name="connsiteY4028" fmla="*/ 2119181 h 6857947"/>
              <a:gd name="connsiteX4029" fmla="*/ 3840668 w 3980578"/>
              <a:gd name="connsiteY4029" fmla="*/ 2146228 h 6857947"/>
              <a:gd name="connsiteX4030" fmla="*/ 3837696 w 3980578"/>
              <a:gd name="connsiteY4030" fmla="*/ 2181749 h 6857947"/>
              <a:gd name="connsiteX4031" fmla="*/ 3819710 w 3980578"/>
              <a:gd name="connsiteY4031" fmla="*/ 2177327 h 6857947"/>
              <a:gd name="connsiteX4032" fmla="*/ 3803324 w 3980578"/>
              <a:gd name="connsiteY4032" fmla="*/ 2140967 h 6857947"/>
              <a:gd name="connsiteX4033" fmla="*/ 3813842 w 3980578"/>
              <a:gd name="connsiteY4033" fmla="*/ 2197670 h 6857947"/>
              <a:gd name="connsiteX4034" fmla="*/ 3837620 w 3980578"/>
              <a:gd name="connsiteY4034" fmla="*/ 2183500 h 6857947"/>
              <a:gd name="connsiteX4035" fmla="*/ 3837924 w 3980578"/>
              <a:gd name="connsiteY4035" fmla="*/ 2183272 h 6857947"/>
              <a:gd name="connsiteX4036" fmla="*/ 3870923 w 3980578"/>
              <a:gd name="connsiteY4036" fmla="*/ 2204374 h 6857947"/>
              <a:gd name="connsiteX4037" fmla="*/ 3853395 w 3980578"/>
              <a:gd name="connsiteY4037" fmla="*/ 2364381 h 6857947"/>
              <a:gd name="connsiteX4038" fmla="*/ 3880679 w 3980578"/>
              <a:gd name="connsiteY4038" fmla="*/ 2347304 h 6857947"/>
              <a:gd name="connsiteX4039" fmla="*/ 3902170 w 3980578"/>
              <a:gd name="connsiteY4039" fmla="*/ 2370706 h 6857947"/>
              <a:gd name="connsiteX4040" fmla="*/ 3879840 w 3980578"/>
              <a:gd name="connsiteY4040" fmla="*/ 2413387 h 6857947"/>
              <a:gd name="connsiteX4041" fmla="*/ 3862693 w 3980578"/>
              <a:gd name="connsiteY4041" fmla="*/ 2473369 h 6857947"/>
              <a:gd name="connsiteX4042" fmla="*/ 3856367 w 3980578"/>
              <a:gd name="connsiteY4042" fmla="*/ 2521299 h 6857947"/>
              <a:gd name="connsiteX4043" fmla="*/ 3870314 w 3980578"/>
              <a:gd name="connsiteY4043" fmla="*/ 2567481 h 6857947"/>
              <a:gd name="connsiteX4044" fmla="*/ 3867265 w 3980578"/>
              <a:gd name="connsiteY4044" fmla="*/ 2586294 h 6857947"/>
              <a:gd name="connsiteX4045" fmla="*/ 3906361 w 3980578"/>
              <a:gd name="connsiteY4045" fmla="*/ 2611512 h 6857947"/>
              <a:gd name="connsiteX4046" fmla="*/ 3872143 w 3980578"/>
              <a:gd name="connsiteY4046" fmla="*/ 2617834 h 6857947"/>
              <a:gd name="connsiteX4047" fmla="*/ 3865970 w 3980578"/>
              <a:gd name="connsiteY4047" fmla="*/ 2591934 h 6857947"/>
              <a:gd name="connsiteX4048" fmla="*/ 3862921 w 3980578"/>
              <a:gd name="connsiteY4048" fmla="*/ 2632308 h 6857947"/>
              <a:gd name="connsiteX4049" fmla="*/ 3848899 w 3980578"/>
              <a:gd name="connsiteY4049" fmla="*/ 2645411 h 6857947"/>
              <a:gd name="connsiteX4050" fmla="*/ 3854995 w 3980578"/>
              <a:gd name="connsiteY4050" fmla="*/ 2678252 h 6857947"/>
              <a:gd name="connsiteX4051" fmla="*/ 3879154 w 3980578"/>
              <a:gd name="connsiteY4051" fmla="*/ 2688693 h 6857947"/>
              <a:gd name="connsiteX4052" fmla="*/ 3853242 w 3980578"/>
              <a:gd name="connsiteY4052" fmla="*/ 2774045 h 6857947"/>
              <a:gd name="connsiteX4053" fmla="*/ 3869095 w 3980578"/>
              <a:gd name="connsiteY4053" fmla="*/ 2771073 h 6857947"/>
              <a:gd name="connsiteX4054" fmla="*/ 3869781 w 3980578"/>
              <a:gd name="connsiteY4054" fmla="*/ 2797208 h 6857947"/>
              <a:gd name="connsiteX4055" fmla="*/ 3884565 w 3980578"/>
              <a:gd name="connsiteY4055" fmla="*/ 2828374 h 6857947"/>
              <a:gd name="connsiteX4056" fmla="*/ 3849431 w 3980578"/>
              <a:gd name="connsiteY4056" fmla="*/ 2814124 h 6857947"/>
              <a:gd name="connsiteX4057" fmla="*/ 3866198 w 3980578"/>
              <a:gd name="connsiteY4057" fmla="*/ 2845212 h 6857947"/>
              <a:gd name="connsiteX4058" fmla="*/ 3842497 w 3980578"/>
              <a:gd name="connsiteY4058" fmla="*/ 2904347 h 6857947"/>
              <a:gd name="connsiteX4059" fmla="*/ 3845697 w 3980578"/>
              <a:gd name="connsiteY4059" fmla="*/ 2952882 h 6857947"/>
              <a:gd name="connsiteX4060" fmla="*/ 3843487 w 3980578"/>
              <a:gd name="connsiteY4060" fmla="*/ 2958448 h 6857947"/>
              <a:gd name="connsiteX4061" fmla="*/ 3838382 w 3980578"/>
              <a:gd name="connsiteY4061" fmla="*/ 3043407 h 6857947"/>
              <a:gd name="connsiteX4062" fmla="*/ 3821539 w 3980578"/>
              <a:gd name="connsiteY4062" fmla="*/ 3107417 h 6857947"/>
              <a:gd name="connsiteX4063" fmla="*/ 3828779 w 3980578"/>
              <a:gd name="connsiteY4063" fmla="*/ 3147421 h 6857947"/>
              <a:gd name="connsiteX4064" fmla="*/ 3851108 w 3980578"/>
              <a:gd name="connsiteY4064" fmla="*/ 3166775 h 6857947"/>
              <a:gd name="connsiteX4065" fmla="*/ 3857357 w 3980578"/>
              <a:gd name="connsiteY4065" fmla="*/ 3200302 h 6857947"/>
              <a:gd name="connsiteX4066" fmla="*/ 3831142 w 3980578"/>
              <a:gd name="connsiteY4066" fmla="*/ 3264457 h 6857947"/>
              <a:gd name="connsiteX4067" fmla="*/ 3844783 w 3980578"/>
              <a:gd name="connsiteY4067" fmla="*/ 3279243 h 6857947"/>
              <a:gd name="connsiteX4068" fmla="*/ 3805763 w 3980578"/>
              <a:gd name="connsiteY4068" fmla="*/ 3313907 h 6857947"/>
              <a:gd name="connsiteX4069" fmla="*/ 3801420 w 3980578"/>
              <a:gd name="connsiteY4069" fmla="*/ 3353377 h 6857947"/>
              <a:gd name="connsiteX4070" fmla="*/ 3801114 w 3980578"/>
              <a:gd name="connsiteY4070" fmla="*/ 3393448 h 6857947"/>
              <a:gd name="connsiteX4071" fmla="*/ 3805002 w 3980578"/>
              <a:gd name="connsiteY4071" fmla="*/ 3396876 h 6857947"/>
              <a:gd name="connsiteX4072" fmla="*/ 3817652 w 3980578"/>
              <a:gd name="connsiteY4072" fmla="*/ 3368921 h 6857947"/>
              <a:gd name="connsiteX4073" fmla="*/ 3814223 w 3980578"/>
              <a:gd name="connsiteY4073" fmla="*/ 3426966 h 6857947"/>
              <a:gd name="connsiteX4074" fmla="*/ 3771630 w 3980578"/>
              <a:gd name="connsiteY4074" fmla="*/ 3441063 h 6857947"/>
              <a:gd name="connsiteX4075" fmla="*/ 3795324 w 3980578"/>
              <a:gd name="connsiteY4075" fmla="*/ 3473753 h 6857947"/>
              <a:gd name="connsiteX4076" fmla="*/ 3791440 w 3980578"/>
              <a:gd name="connsiteY4076" fmla="*/ 3445406 h 6857947"/>
              <a:gd name="connsiteX4077" fmla="*/ 3809040 w 3980578"/>
              <a:gd name="connsiteY4077" fmla="*/ 3444035 h 6857947"/>
              <a:gd name="connsiteX4078" fmla="*/ 3801800 w 3980578"/>
              <a:gd name="connsiteY4078" fmla="*/ 3479620 h 6857947"/>
              <a:gd name="connsiteX4079" fmla="*/ 3820624 w 3980578"/>
              <a:gd name="connsiteY4079" fmla="*/ 3495851 h 6857947"/>
              <a:gd name="connsiteX4080" fmla="*/ 3810032 w 3980578"/>
              <a:gd name="connsiteY4080" fmla="*/ 3539361 h 6857947"/>
              <a:gd name="connsiteX4081" fmla="*/ 3843411 w 3980578"/>
              <a:gd name="connsiteY4081" fmla="*/ 3563135 h 6857947"/>
              <a:gd name="connsiteX4082" fmla="*/ 3825120 w 3980578"/>
              <a:gd name="connsiteY4082" fmla="*/ 3577842 h 6857947"/>
              <a:gd name="connsiteX4083" fmla="*/ 3835409 w 3980578"/>
              <a:gd name="connsiteY4083" fmla="*/ 3633239 h 6857947"/>
              <a:gd name="connsiteX4084" fmla="*/ 3813537 w 3980578"/>
              <a:gd name="connsiteY4084" fmla="*/ 3620438 h 6857947"/>
              <a:gd name="connsiteX4085" fmla="*/ 3818948 w 3980578"/>
              <a:gd name="connsiteY4085" fmla="*/ 3649699 h 6857947"/>
              <a:gd name="connsiteX4086" fmla="*/ 3819558 w 3980578"/>
              <a:gd name="connsiteY4086" fmla="*/ 3648251 h 6857947"/>
              <a:gd name="connsiteX4087" fmla="*/ 3828855 w 3980578"/>
              <a:gd name="connsiteY4087" fmla="*/ 3656938 h 6857947"/>
              <a:gd name="connsiteX4088" fmla="*/ 3826874 w 3980578"/>
              <a:gd name="connsiteY4088" fmla="*/ 3662043 h 6857947"/>
              <a:gd name="connsiteX4089" fmla="*/ 3818414 w 3980578"/>
              <a:gd name="connsiteY4089" fmla="*/ 3651375 h 6857947"/>
              <a:gd name="connsiteX4090" fmla="*/ 3818872 w 3980578"/>
              <a:gd name="connsiteY4090" fmla="*/ 3650232 h 6857947"/>
              <a:gd name="connsiteX4091" fmla="*/ 3802562 w 3980578"/>
              <a:gd name="connsiteY4091" fmla="*/ 3675530 h 6857947"/>
              <a:gd name="connsiteX4092" fmla="*/ 3826036 w 3980578"/>
              <a:gd name="connsiteY4092" fmla="*/ 3692294 h 6857947"/>
              <a:gd name="connsiteX4093" fmla="*/ 3834342 w 3980578"/>
              <a:gd name="connsiteY4093" fmla="*/ 3737024 h 6857947"/>
              <a:gd name="connsiteX4094" fmla="*/ 3817118 w 3980578"/>
              <a:gd name="connsiteY4094" fmla="*/ 3740224 h 6857947"/>
              <a:gd name="connsiteX4095" fmla="*/ 3820776 w 3980578"/>
              <a:gd name="connsiteY4095" fmla="*/ 3824501 h 6857947"/>
              <a:gd name="connsiteX4096" fmla="*/ 3790372 w 3980578"/>
              <a:gd name="connsiteY4096" fmla="*/ 3859401 h 6857947"/>
              <a:gd name="connsiteX4097" fmla="*/ 3803554 w 3980578"/>
              <a:gd name="connsiteY4097" fmla="*/ 3884852 h 6857947"/>
              <a:gd name="connsiteX4098" fmla="*/ 3773230 w 3980578"/>
              <a:gd name="connsiteY4098" fmla="*/ 3958308 h 6857947"/>
              <a:gd name="connsiteX4099" fmla="*/ 3761347 w 3980578"/>
              <a:gd name="connsiteY4099" fmla="*/ 3928514 h 6857947"/>
              <a:gd name="connsiteX4100" fmla="*/ 3744326 w 3980578"/>
              <a:gd name="connsiteY4100" fmla="*/ 3903743 h 6857947"/>
              <a:gd name="connsiteX4101" fmla="*/ 3750293 w 3980578"/>
              <a:gd name="connsiteY4101" fmla="*/ 3898187 h 6857947"/>
              <a:gd name="connsiteX4102" fmla="*/ 3740997 w 3980578"/>
              <a:gd name="connsiteY4102" fmla="*/ 3889881 h 6857947"/>
              <a:gd name="connsiteX4103" fmla="*/ 3743634 w 3980578"/>
              <a:gd name="connsiteY4103" fmla="*/ 3904188 h 6857947"/>
              <a:gd name="connsiteX4104" fmla="*/ 3719824 w 3980578"/>
              <a:gd name="connsiteY4104" fmla="*/ 3923180 h 6857947"/>
              <a:gd name="connsiteX4105" fmla="*/ 3711900 w 3980578"/>
              <a:gd name="connsiteY4105" fmla="*/ 3971262 h 6857947"/>
              <a:gd name="connsiteX4106" fmla="*/ 3757689 w 3980578"/>
              <a:gd name="connsiteY4106" fmla="*/ 3976063 h 6857947"/>
              <a:gd name="connsiteX4107" fmla="*/ 3758831 w 3980578"/>
              <a:gd name="connsiteY4107" fmla="*/ 4054625 h 6857947"/>
              <a:gd name="connsiteX4108" fmla="*/ 3735367 w 3980578"/>
              <a:gd name="connsiteY4108" fmla="*/ 4021402 h 6857947"/>
              <a:gd name="connsiteX4109" fmla="*/ 3714872 w 3980578"/>
              <a:gd name="connsiteY4109" fmla="*/ 4083962 h 6857947"/>
              <a:gd name="connsiteX4110" fmla="*/ 3732471 w 3980578"/>
              <a:gd name="connsiteY4110" fmla="*/ 4092497 h 6857947"/>
              <a:gd name="connsiteX4111" fmla="*/ 3736661 w 3980578"/>
              <a:gd name="connsiteY4111" fmla="*/ 4114900 h 6857947"/>
              <a:gd name="connsiteX4112" fmla="*/ 3757461 w 3980578"/>
              <a:gd name="connsiteY4112" fmla="*/ 4126025 h 6857947"/>
              <a:gd name="connsiteX4113" fmla="*/ 3743593 w 3980578"/>
              <a:gd name="connsiteY4113" fmla="*/ 4152542 h 6857947"/>
              <a:gd name="connsiteX4114" fmla="*/ 3736585 w 3980578"/>
              <a:gd name="connsiteY4114" fmla="*/ 4114900 h 6857947"/>
              <a:gd name="connsiteX4115" fmla="*/ 3718910 w 3980578"/>
              <a:gd name="connsiteY4115" fmla="*/ 4118176 h 6857947"/>
              <a:gd name="connsiteX4116" fmla="*/ 3730489 w 3980578"/>
              <a:gd name="connsiteY4116" fmla="*/ 4141036 h 6857947"/>
              <a:gd name="connsiteX4117" fmla="*/ 3726148 w 3980578"/>
              <a:gd name="connsiteY4117" fmla="*/ 4152085 h 6857947"/>
              <a:gd name="connsiteX4118" fmla="*/ 3765689 w 3980578"/>
              <a:gd name="connsiteY4118" fmla="*/ 4184470 h 6857947"/>
              <a:gd name="connsiteX4119" fmla="*/ 3731709 w 3980578"/>
              <a:gd name="connsiteY4119" fmla="*/ 4191557 h 6857947"/>
              <a:gd name="connsiteX4120" fmla="*/ 3762107 w 3980578"/>
              <a:gd name="connsiteY4120" fmla="*/ 4206568 h 6857947"/>
              <a:gd name="connsiteX4121" fmla="*/ 3758223 w 3980578"/>
              <a:gd name="connsiteY4121" fmla="*/ 4230343 h 6857947"/>
              <a:gd name="connsiteX4122" fmla="*/ 3758679 w 3980578"/>
              <a:gd name="connsiteY4122" fmla="*/ 4229200 h 6857947"/>
              <a:gd name="connsiteX4123" fmla="*/ 3767973 w 3980578"/>
              <a:gd name="connsiteY4123" fmla="*/ 4237886 h 6857947"/>
              <a:gd name="connsiteX4124" fmla="*/ 3765993 w 3980578"/>
              <a:gd name="connsiteY4124" fmla="*/ 4242992 h 6857947"/>
              <a:gd name="connsiteX4125" fmla="*/ 3757461 w 3980578"/>
              <a:gd name="connsiteY4125" fmla="*/ 4232324 h 6857947"/>
              <a:gd name="connsiteX4126" fmla="*/ 3757993 w 3980578"/>
              <a:gd name="connsiteY4126" fmla="*/ 4230952 h 6857947"/>
              <a:gd name="connsiteX4127" fmla="*/ 3720206 w 3980578"/>
              <a:gd name="connsiteY4127" fmla="*/ 4259451 h 6857947"/>
              <a:gd name="connsiteX4128" fmla="*/ 3703824 w 3980578"/>
              <a:gd name="connsiteY4128" fmla="*/ 4206721 h 6857947"/>
              <a:gd name="connsiteX4129" fmla="*/ 3688358 w 3980578"/>
              <a:gd name="connsiteY4129" fmla="*/ 4258765 h 6857947"/>
              <a:gd name="connsiteX4130" fmla="*/ 3697806 w 3980578"/>
              <a:gd name="connsiteY4130" fmla="*/ 4271338 h 6857947"/>
              <a:gd name="connsiteX4131" fmla="*/ 3737651 w 3980578"/>
              <a:gd name="connsiteY4131" fmla="*/ 4272558 h 6857947"/>
              <a:gd name="connsiteX4132" fmla="*/ 3722110 w 3980578"/>
              <a:gd name="connsiteY4132" fmla="*/ 4288940 h 6857947"/>
              <a:gd name="connsiteX4133" fmla="*/ 3730033 w 3980578"/>
              <a:gd name="connsiteY4133" fmla="*/ 4298542 h 6857947"/>
              <a:gd name="connsiteX4134" fmla="*/ 3731633 w 3980578"/>
              <a:gd name="connsiteY4134" fmla="*/ 4340680 h 6857947"/>
              <a:gd name="connsiteX4135" fmla="*/ 3750223 w 3980578"/>
              <a:gd name="connsiteY4135" fmla="*/ 4410556 h 6857947"/>
              <a:gd name="connsiteX4136" fmla="*/ 3753117 w 3980578"/>
              <a:gd name="connsiteY4136" fmla="*/ 4456352 h 6857947"/>
              <a:gd name="connsiteX4137" fmla="*/ 3753651 w 3980578"/>
              <a:gd name="connsiteY4137" fmla="*/ 4454904 h 6857947"/>
              <a:gd name="connsiteX4138" fmla="*/ 3762945 w 3980578"/>
              <a:gd name="connsiteY4138" fmla="*/ 4463591 h 6857947"/>
              <a:gd name="connsiteX4139" fmla="*/ 3760965 w 3980578"/>
              <a:gd name="connsiteY4139" fmla="*/ 4468696 h 6857947"/>
              <a:gd name="connsiteX4140" fmla="*/ 3752431 w 3980578"/>
              <a:gd name="connsiteY4140" fmla="*/ 4458028 h 6857947"/>
              <a:gd name="connsiteX4141" fmla="*/ 3753041 w 3980578"/>
              <a:gd name="connsiteY4141" fmla="*/ 4456580 h 6857947"/>
              <a:gd name="connsiteX4142" fmla="*/ 3737957 w 3980578"/>
              <a:gd name="connsiteY4142" fmla="*/ 4477916 h 6857947"/>
              <a:gd name="connsiteX4143" fmla="*/ 3730261 w 3980578"/>
              <a:gd name="connsiteY4143" fmla="*/ 4493766 h 6857947"/>
              <a:gd name="connsiteX4144" fmla="*/ 3729804 w 3980578"/>
              <a:gd name="connsiteY4144" fmla="*/ 4494680 h 6857947"/>
              <a:gd name="connsiteX4145" fmla="*/ 3747099 w 3980578"/>
              <a:gd name="connsiteY4145" fmla="*/ 4519445 h 6857947"/>
              <a:gd name="connsiteX4146" fmla="*/ 3739861 w 3980578"/>
              <a:gd name="connsiteY4146" fmla="*/ 4551907 h 6857947"/>
              <a:gd name="connsiteX4147" fmla="*/ 3771555 w 3980578"/>
              <a:gd name="connsiteY4147" fmla="*/ 4526913 h 6857947"/>
              <a:gd name="connsiteX4148" fmla="*/ 3779477 w 3980578"/>
              <a:gd name="connsiteY4148" fmla="*/ 4544363 h 6857947"/>
              <a:gd name="connsiteX4149" fmla="*/ 3775972 w 3980578"/>
              <a:gd name="connsiteY4149" fmla="*/ 4556860 h 6857947"/>
              <a:gd name="connsiteX4150" fmla="*/ 3740319 w 3980578"/>
              <a:gd name="connsiteY4150" fmla="*/ 4593588 h 6857947"/>
              <a:gd name="connsiteX4151" fmla="*/ 3750831 w 3980578"/>
              <a:gd name="connsiteY4151" fmla="*/ 4612409 h 6857947"/>
              <a:gd name="connsiteX4152" fmla="*/ 3750603 w 3980578"/>
              <a:gd name="connsiteY4152" fmla="*/ 4644871 h 6857947"/>
              <a:gd name="connsiteX4153" fmla="*/ 3749003 w 3980578"/>
              <a:gd name="connsiteY4153" fmla="*/ 4673598 h 6857947"/>
              <a:gd name="connsiteX4154" fmla="*/ 3761803 w 3980578"/>
              <a:gd name="connsiteY4154" fmla="*/ 4704840 h 6857947"/>
              <a:gd name="connsiteX4155" fmla="*/ 3776583 w 3980578"/>
              <a:gd name="connsiteY4155" fmla="*/ 4737149 h 6857947"/>
              <a:gd name="connsiteX4156" fmla="*/ 3746185 w 3980578"/>
              <a:gd name="connsiteY4156" fmla="*/ 4737453 h 6857947"/>
              <a:gd name="connsiteX4157" fmla="*/ 3748699 w 3980578"/>
              <a:gd name="connsiteY4157" fmla="*/ 4735320 h 6857947"/>
              <a:gd name="connsiteX4158" fmla="*/ 3737193 w 3980578"/>
              <a:gd name="connsiteY4158" fmla="*/ 4735701 h 6857947"/>
              <a:gd name="connsiteX4159" fmla="*/ 3737193 w 3980578"/>
              <a:gd name="connsiteY4159" fmla="*/ 4744007 h 6857947"/>
              <a:gd name="connsiteX4160" fmla="*/ 3738717 w 3980578"/>
              <a:gd name="connsiteY4160" fmla="*/ 4743016 h 6857947"/>
              <a:gd name="connsiteX4161" fmla="*/ 3755327 w 3980578"/>
              <a:gd name="connsiteY4161" fmla="*/ 4827598 h 6857947"/>
              <a:gd name="connsiteX4162" fmla="*/ 3736127 w 3980578"/>
              <a:gd name="connsiteY4162" fmla="*/ 4790032 h 6857947"/>
              <a:gd name="connsiteX4163" fmla="*/ 3725385 w 3980578"/>
              <a:gd name="connsiteY4163" fmla="*/ 4793613 h 6857947"/>
              <a:gd name="connsiteX4164" fmla="*/ 3745193 w 3980578"/>
              <a:gd name="connsiteY4164" fmla="*/ 4858535 h 6857947"/>
              <a:gd name="connsiteX4165" fmla="*/ 3714416 w 3980578"/>
              <a:gd name="connsiteY4165" fmla="*/ 4853658 h 6857947"/>
              <a:gd name="connsiteX4166" fmla="*/ 3726985 w 3980578"/>
              <a:gd name="connsiteY4166" fmla="*/ 4875071 h 6857947"/>
              <a:gd name="connsiteX4167" fmla="*/ 3717462 w 3980578"/>
              <a:gd name="connsiteY4167" fmla="*/ 4899150 h 6857947"/>
              <a:gd name="connsiteX4168" fmla="*/ 3706492 w 3980578"/>
              <a:gd name="connsiteY4168" fmla="*/ 4872785 h 6857947"/>
              <a:gd name="connsiteX4169" fmla="*/ 3675560 w 3980578"/>
              <a:gd name="connsiteY4169" fmla="*/ 4878500 h 6857947"/>
              <a:gd name="connsiteX4170" fmla="*/ 3701768 w 3980578"/>
              <a:gd name="connsiteY4170" fmla="*/ 4891835 h 6857947"/>
              <a:gd name="connsiteX4171" fmla="*/ 3684016 w 3980578"/>
              <a:gd name="connsiteY4171" fmla="*/ 4928716 h 6857947"/>
              <a:gd name="connsiteX4172" fmla="*/ 3674112 w 3980578"/>
              <a:gd name="connsiteY4172" fmla="*/ 4923534 h 6857947"/>
              <a:gd name="connsiteX4173" fmla="*/ 3703520 w 3980578"/>
              <a:gd name="connsiteY4173" fmla="*/ 4964225 h 6857947"/>
              <a:gd name="connsiteX4174" fmla="*/ 3683178 w 3980578"/>
              <a:gd name="connsiteY4174" fmla="*/ 5011926 h 6857947"/>
              <a:gd name="connsiteX4175" fmla="*/ 3701844 w 3980578"/>
              <a:gd name="connsiteY4175" fmla="*/ 5044464 h 6857947"/>
              <a:gd name="connsiteX4176" fmla="*/ 3681198 w 3980578"/>
              <a:gd name="connsiteY4176" fmla="*/ 5071819 h 6857947"/>
              <a:gd name="connsiteX4177" fmla="*/ 3688664 w 3980578"/>
              <a:gd name="connsiteY4177" fmla="*/ 5131484 h 6857947"/>
              <a:gd name="connsiteX4178" fmla="*/ 3666265 w 3980578"/>
              <a:gd name="connsiteY4178" fmla="*/ 5109005 h 6857947"/>
              <a:gd name="connsiteX4179" fmla="*/ 3680740 w 3980578"/>
              <a:gd name="connsiteY4179" fmla="*/ 5145733 h 6857947"/>
              <a:gd name="connsiteX4180" fmla="*/ 3701006 w 3980578"/>
              <a:gd name="connsiteY4180" fmla="*/ 5185967 h 6857947"/>
              <a:gd name="connsiteX4181" fmla="*/ 3680434 w 3980578"/>
              <a:gd name="connsiteY4181" fmla="*/ 5174994 h 6857947"/>
              <a:gd name="connsiteX4182" fmla="*/ 3681350 w 3980578"/>
              <a:gd name="connsiteY4182" fmla="*/ 5175985 h 6857947"/>
              <a:gd name="connsiteX4183" fmla="*/ 3677236 w 3980578"/>
              <a:gd name="connsiteY4183" fmla="*/ 5188938 h 6857947"/>
              <a:gd name="connsiteX4184" fmla="*/ 3673503 w 3980578"/>
              <a:gd name="connsiteY4184" fmla="*/ 5184900 h 6857947"/>
              <a:gd name="connsiteX4185" fmla="*/ 3679064 w 3980578"/>
              <a:gd name="connsiteY4185" fmla="*/ 5173394 h 6857947"/>
              <a:gd name="connsiteX4186" fmla="*/ 3679902 w 3980578"/>
              <a:gd name="connsiteY4186" fmla="*/ 5174384 h 6857947"/>
              <a:gd name="connsiteX4187" fmla="*/ 3669237 w 3980578"/>
              <a:gd name="connsiteY4187" fmla="*/ 5155487 h 6857947"/>
              <a:gd name="connsiteX4188" fmla="*/ 3653617 w 3980578"/>
              <a:gd name="connsiteY4188" fmla="*/ 5187491 h 6857947"/>
              <a:gd name="connsiteX4189" fmla="*/ 3630229 w 3980578"/>
              <a:gd name="connsiteY4189" fmla="*/ 5203036 h 6857947"/>
              <a:gd name="connsiteX4190" fmla="*/ 3645161 w 3980578"/>
              <a:gd name="connsiteY4190" fmla="*/ 5230239 h 6857947"/>
              <a:gd name="connsiteX4191" fmla="*/ 3612248 w 3980578"/>
              <a:gd name="connsiteY4191" fmla="*/ 5265901 h 6857947"/>
              <a:gd name="connsiteX4192" fmla="*/ 3653541 w 3980578"/>
              <a:gd name="connsiteY4192" fmla="*/ 5235649 h 6857947"/>
              <a:gd name="connsiteX4193" fmla="*/ 3670075 w 3980578"/>
              <a:gd name="connsiteY4193" fmla="*/ 5221705 h 6857947"/>
              <a:gd name="connsiteX4194" fmla="*/ 3675331 w 3980578"/>
              <a:gd name="connsiteY4194" fmla="*/ 5233211 h 6857947"/>
              <a:gd name="connsiteX4195" fmla="*/ 3679216 w 3980578"/>
              <a:gd name="connsiteY4195" fmla="*/ 5220028 h 6857947"/>
              <a:gd name="connsiteX4196" fmla="*/ 3670151 w 3980578"/>
              <a:gd name="connsiteY4196" fmla="*/ 5221705 h 6857947"/>
              <a:gd name="connsiteX4197" fmla="*/ 3674036 w 3980578"/>
              <a:gd name="connsiteY4197" fmla="*/ 5208522 h 6857947"/>
              <a:gd name="connsiteX4198" fmla="*/ 3679216 w 3980578"/>
              <a:gd name="connsiteY4198" fmla="*/ 5219952 h 6857947"/>
              <a:gd name="connsiteX4199" fmla="*/ 3725920 w 3980578"/>
              <a:gd name="connsiteY4199" fmla="*/ 5270930 h 6857947"/>
              <a:gd name="connsiteX4200" fmla="*/ 3708930 w 3980578"/>
              <a:gd name="connsiteY4200" fmla="*/ 5382029 h 6857947"/>
              <a:gd name="connsiteX4201" fmla="*/ 3720662 w 3980578"/>
              <a:gd name="connsiteY4201" fmla="*/ 5399327 h 6857947"/>
              <a:gd name="connsiteX4202" fmla="*/ 3698340 w 3980578"/>
              <a:gd name="connsiteY4202" fmla="*/ 5434608 h 6857947"/>
              <a:gd name="connsiteX4203" fmla="*/ 3667713 w 3980578"/>
              <a:gd name="connsiteY4203" fmla="*/ 5432017 h 6857947"/>
              <a:gd name="connsiteX4204" fmla="*/ 3672131 w 3980578"/>
              <a:gd name="connsiteY4204" fmla="*/ 5482918 h 6857947"/>
              <a:gd name="connsiteX4205" fmla="*/ 3683712 w 3980578"/>
              <a:gd name="connsiteY4205" fmla="*/ 5496710 h 6857947"/>
              <a:gd name="connsiteX4206" fmla="*/ 3672664 w 3980578"/>
              <a:gd name="connsiteY4206" fmla="*/ 5524066 h 6857947"/>
              <a:gd name="connsiteX4207" fmla="*/ 3689350 w 3980578"/>
              <a:gd name="connsiteY4207" fmla="*/ 5571158 h 6857947"/>
              <a:gd name="connsiteX4208" fmla="*/ 3672512 w 3980578"/>
              <a:gd name="connsiteY4208" fmla="*/ 5586626 h 6857947"/>
              <a:gd name="connsiteX4209" fmla="*/ 3683788 w 3980578"/>
              <a:gd name="connsiteY4209" fmla="*/ 5601104 h 6857947"/>
              <a:gd name="connsiteX4210" fmla="*/ 3677464 w 3980578"/>
              <a:gd name="connsiteY4210" fmla="*/ 5619926 h 6857947"/>
              <a:gd name="connsiteX4211" fmla="*/ 3715330 w 3980578"/>
              <a:gd name="connsiteY4211" fmla="*/ 5623964 h 6857947"/>
              <a:gd name="connsiteX4212" fmla="*/ 3688588 w 3980578"/>
              <a:gd name="connsiteY4212" fmla="*/ 5644081 h 6857947"/>
              <a:gd name="connsiteX4213" fmla="*/ 3672968 w 3980578"/>
              <a:gd name="connsiteY4213" fmla="*/ 5640881 h 6857947"/>
              <a:gd name="connsiteX4214" fmla="*/ 3669161 w 3980578"/>
              <a:gd name="connsiteY4214" fmla="*/ 5653987 h 6857947"/>
              <a:gd name="connsiteX4215" fmla="*/ 3664288 w 3980578"/>
              <a:gd name="connsiteY4215" fmla="*/ 5643240 h 6857947"/>
              <a:gd name="connsiteX4216" fmla="*/ 3672512 w 3980578"/>
              <a:gd name="connsiteY4216" fmla="*/ 5641719 h 6857947"/>
              <a:gd name="connsiteX4217" fmla="*/ 3667255 w 3980578"/>
              <a:gd name="connsiteY4217" fmla="*/ 5630213 h 6857947"/>
              <a:gd name="connsiteX4218" fmla="*/ 3663447 w 3980578"/>
              <a:gd name="connsiteY4218" fmla="*/ 5643395 h 6857947"/>
              <a:gd name="connsiteX4219" fmla="*/ 3663511 w 3980578"/>
              <a:gd name="connsiteY4219" fmla="*/ 5643383 h 6857947"/>
              <a:gd name="connsiteX4220" fmla="*/ 3656893 w 3980578"/>
              <a:gd name="connsiteY4220" fmla="*/ 5655073 h 6857947"/>
              <a:gd name="connsiteX4221" fmla="*/ 3660323 w 3980578"/>
              <a:gd name="connsiteY4221" fmla="*/ 5673190 h 6857947"/>
              <a:gd name="connsiteX4222" fmla="*/ 3644781 w 3980578"/>
              <a:gd name="connsiteY4222" fmla="*/ 5697573 h 6857947"/>
              <a:gd name="connsiteX4223" fmla="*/ 3676854 w 3980578"/>
              <a:gd name="connsiteY4223" fmla="*/ 5729730 h 6857947"/>
              <a:gd name="connsiteX4224" fmla="*/ 3663065 w 3980578"/>
              <a:gd name="connsiteY4224" fmla="*/ 5737045 h 6857947"/>
              <a:gd name="connsiteX4225" fmla="*/ 3665655 w 3980578"/>
              <a:gd name="connsiteY4225" fmla="*/ 5746265 h 6857947"/>
              <a:gd name="connsiteX4226" fmla="*/ 3681350 w 3980578"/>
              <a:gd name="connsiteY4226" fmla="*/ 5735140 h 6857947"/>
              <a:gd name="connsiteX4227" fmla="*/ 3681350 w 3980578"/>
              <a:gd name="connsiteY4227" fmla="*/ 5734988 h 6857947"/>
              <a:gd name="connsiteX4228" fmla="*/ 3681426 w 3980578"/>
              <a:gd name="connsiteY4228" fmla="*/ 5735064 h 6857947"/>
              <a:gd name="connsiteX4229" fmla="*/ 3730109 w 3980578"/>
              <a:gd name="connsiteY4229" fmla="*/ 5806006 h 6857947"/>
              <a:gd name="connsiteX4230" fmla="*/ 3705044 w 3980578"/>
              <a:gd name="connsiteY4230" fmla="*/ 5819265 h 6857947"/>
              <a:gd name="connsiteX4231" fmla="*/ 3718148 w 3980578"/>
              <a:gd name="connsiteY4231" fmla="*/ 5834886 h 6857947"/>
              <a:gd name="connsiteX4232" fmla="*/ 3707940 w 3980578"/>
              <a:gd name="connsiteY4232" fmla="*/ 5883806 h 6857947"/>
              <a:gd name="connsiteX4233" fmla="*/ 3704054 w 3980578"/>
              <a:gd name="connsiteY4233" fmla="*/ 5934860 h 6857947"/>
              <a:gd name="connsiteX4234" fmla="*/ 3681044 w 3980578"/>
              <a:gd name="connsiteY4234" fmla="*/ 5865138 h 6857947"/>
              <a:gd name="connsiteX4235" fmla="*/ 3695368 w 3980578"/>
              <a:gd name="connsiteY4235" fmla="*/ 5877558 h 6857947"/>
              <a:gd name="connsiteX4236" fmla="*/ 3692016 w 3980578"/>
              <a:gd name="connsiteY4236" fmla="*/ 5840525 h 6857947"/>
              <a:gd name="connsiteX4237" fmla="*/ 3686682 w 3980578"/>
              <a:gd name="connsiteY4237" fmla="*/ 5834810 h 6857947"/>
              <a:gd name="connsiteX4238" fmla="*/ 3672512 w 3980578"/>
              <a:gd name="connsiteY4238" fmla="*/ 5853631 h 6857947"/>
              <a:gd name="connsiteX4239" fmla="*/ 3650799 w 3980578"/>
              <a:gd name="connsiteY4239" fmla="*/ 5825590 h 6857947"/>
              <a:gd name="connsiteX4240" fmla="*/ 3655217 w 3980578"/>
              <a:gd name="connsiteY4240" fmla="*/ 5847154 h 6857947"/>
              <a:gd name="connsiteX4241" fmla="*/ 3637085 w 3980578"/>
              <a:gd name="connsiteY4241" fmla="*/ 5866661 h 6857947"/>
              <a:gd name="connsiteX4242" fmla="*/ 3664969 w 3980578"/>
              <a:gd name="connsiteY4242" fmla="*/ 5906895 h 6857947"/>
              <a:gd name="connsiteX4243" fmla="*/ 3645389 w 3980578"/>
              <a:gd name="connsiteY4243" fmla="*/ 5938975 h 6857947"/>
              <a:gd name="connsiteX4244" fmla="*/ 3655675 w 3980578"/>
              <a:gd name="connsiteY4244" fmla="*/ 5951701 h 6857947"/>
              <a:gd name="connsiteX4245" fmla="*/ 3655141 w 3980578"/>
              <a:gd name="connsiteY4245" fmla="*/ 6009232 h 6857947"/>
              <a:gd name="connsiteX4246" fmla="*/ 3693386 w 3980578"/>
              <a:gd name="connsiteY4246" fmla="*/ 6054418 h 6857947"/>
              <a:gd name="connsiteX4247" fmla="*/ 3673296 w 3980578"/>
              <a:gd name="connsiteY4247" fmla="*/ 6045513 h 6857947"/>
              <a:gd name="connsiteX4248" fmla="*/ 3673350 w 3980578"/>
              <a:gd name="connsiteY4248" fmla="*/ 6045503 h 6857947"/>
              <a:gd name="connsiteX4249" fmla="*/ 3668169 w 3980578"/>
              <a:gd name="connsiteY4249" fmla="*/ 6034073 h 6857947"/>
              <a:gd name="connsiteX4250" fmla="*/ 3664365 w 3980578"/>
              <a:gd name="connsiteY4250" fmla="*/ 6047164 h 6857947"/>
              <a:gd name="connsiteX4251" fmla="*/ 3664285 w 3980578"/>
              <a:gd name="connsiteY4251" fmla="*/ 6047179 h 6857947"/>
              <a:gd name="connsiteX4252" fmla="*/ 3664327 w 3980578"/>
              <a:gd name="connsiteY4252" fmla="*/ 6047276 h 6857947"/>
              <a:gd name="connsiteX4253" fmla="*/ 3658255 w 3980578"/>
              <a:gd name="connsiteY4253" fmla="*/ 6065763 h 6857947"/>
              <a:gd name="connsiteX4254" fmla="*/ 3671979 w 3980578"/>
              <a:gd name="connsiteY4254" fmla="*/ 6084288 h 6857947"/>
              <a:gd name="connsiteX4255" fmla="*/ 3645161 w 3980578"/>
              <a:gd name="connsiteY4255" fmla="*/ 6135495 h 6857947"/>
              <a:gd name="connsiteX4256" fmla="*/ 3663523 w 3980578"/>
              <a:gd name="connsiteY4256" fmla="*/ 6144334 h 6857947"/>
              <a:gd name="connsiteX4257" fmla="*/ 3656665 w 3980578"/>
              <a:gd name="connsiteY4257" fmla="*/ 6165518 h 6857947"/>
              <a:gd name="connsiteX4258" fmla="*/ 3702530 w 3980578"/>
              <a:gd name="connsiteY4258" fmla="*/ 6156984 h 6857947"/>
              <a:gd name="connsiteX4259" fmla="*/ 3668855 w 3980578"/>
              <a:gd name="connsiteY4259" fmla="*/ 6142963 h 6857947"/>
              <a:gd name="connsiteX4260" fmla="*/ 3697882 w 3980578"/>
              <a:gd name="connsiteY4260" fmla="*/ 6110197 h 6857947"/>
              <a:gd name="connsiteX4261" fmla="*/ 3719062 w 3980578"/>
              <a:gd name="connsiteY4261" fmla="*/ 6149821 h 6857947"/>
              <a:gd name="connsiteX4262" fmla="*/ 3709540 w 3980578"/>
              <a:gd name="connsiteY4262" fmla="*/ 6188073 h 6857947"/>
              <a:gd name="connsiteX4263" fmla="*/ 3709920 w 3980578"/>
              <a:gd name="connsiteY4263" fmla="*/ 6187083 h 6857947"/>
              <a:gd name="connsiteX4264" fmla="*/ 3719214 w 3980578"/>
              <a:gd name="connsiteY4264" fmla="*/ 6195769 h 6857947"/>
              <a:gd name="connsiteX4265" fmla="*/ 3717158 w 3980578"/>
              <a:gd name="connsiteY4265" fmla="*/ 6200875 h 6857947"/>
              <a:gd name="connsiteX4266" fmla="*/ 3708624 w 3980578"/>
              <a:gd name="connsiteY4266" fmla="*/ 6190207 h 6857947"/>
              <a:gd name="connsiteX4267" fmla="*/ 3709234 w 3980578"/>
              <a:gd name="connsiteY4267" fmla="*/ 6188759 h 6857947"/>
              <a:gd name="connsiteX4268" fmla="*/ 3689882 w 3980578"/>
              <a:gd name="connsiteY4268" fmla="*/ 6192340 h 6857947"/>
              <a:gd name="connsiteX4269" fmla="*/ 3707940 w 3980578"/>
              <a:gd name="connsiteY4269" fmla="*/ 6220153 h 6857947"/>
              <a:gd name="connsiteX4270" fmla="*/ 3693006 w 3980578"/>
              <a:gd name="connsiteY4270" fmla="*/ 6251624 h 6857947"/>
              <a:gd name="connsiteX4271" fmla="*/ 3665807 w 3980578"/>
              <a:gd name="connsiteY4271" fmla="*/ 6206437 h 6857947"/>
              <a:gd name="connsiteX4272" fmla="*/ 3677844 w 3980578"/>
              <a:gd name="connsiteY4272" fmla="*/ 6273646 h 6857947"/>
              <a:gd name="connsiteX4273" fmla="*/ 3671293 w 3980578"/>
              <a:gd name="connsiteY4273" fmla="*/ 6283552 h 6857947"/>
              <a:gd name="connsiteX4274" fmla="*/ 3663141 w 3980578"/>
              <a:gd name="connsiteY4274" fmla="*/ 6257796 h 6857947"/>
              <a:gd name="connsiteX4275" fmla="*/ 3657503 w 3980578"/>
              <a:gd name="connsiteY4275" fmla="*/ 6260158 h 6857947"/>
              <a:gd name="connsiteX4276" fmla="*/ 3667561 w 3980578"/>
              <a:gd name="connsiteY4276" fmla="*/ 6286676 h 6857947"/>
              <a:gd name="connsiteX4277" fmla="*/ 3667713 w 3980578"/>
              <a:gd name="connsiteY4277" fmla="*/ 6286600 h 6857947"/>
              <a:gd name="connsiteX4278" fmla="*/ 3667637 w 3980578"/>
              <a:gd name="connsiteY4278" fmla="*/ 6286676 h 6857947"/>
              <a:gd name="connsiteX4279" fmla="*/ 3658875 w 3980578"/>
              <a:gd name="connsiteY4279" fmla="*/ 6310374 h 6857947"/>
              <a:gd name="connsiteX4280" fmla="*/ 3669540 w 3980578"/>
              <a:gd name="connsiteY4280" fmla="*/ 6327824 h 6857947"/>
              <a:gd name="connsiteX4281" fmla="*/ 3637313 w 3980578"/>
              <a:gd name="connsiteY4281" fmla="*/ 6342149 h 6857947"/>
              <a:gd name="connsiteX4282" fmla="*/ 3664895 w 3980578"/>
              <a:gd name="connsiteY4282" fmla="*/ 6354951 h 6857947"/>
              <a:gd name="connsiteX4283" fmla="*/ 3666875 w 3980578"/>
              <a:gd name="connsiteY4283" fmla="*/ 6349998 h 6857947"/>
              <a:gd name="connsiteX4284" fmla="*/ 3694226 w 3980578"/>
              <a:gd name="connsiteY4284" fmla="*/ 6379716 h 6857947"/>
              <a:gd name="connsiteX4285" fmla="*/ 3690112 w 3980578"/>
              <a:gd name="connsiteY4285" fmla="*/ 6455078 h 6857947"/>
              <a:gd name="connsiteX4286" fmla="*/ 3713500 w 3980578"/>
              <a:gd name="connsiteY4286" fmla="*/ 6463689 h 6857947"/>
              <a:gd name="connsiteX4287" fmla="*/ 3666265 w 3980578"/>
              <a:gd name="connsiteY4287" fmla="*/ 6599782 h 6857947"/>
              <a:gd name="connsiteX4288" fmla="*/ 3686758 w 3980578"/>
              <a:gd name="connsiteY4288" fmla="*/ 6611440 h 6857947"/>
              <a:gd name="connsiteX4289" fmla="*/ 3697120 w 3980578"/>
              <a:gd name="connsiteY4289" fmla="*/ 6600239 h 6857947"/>
              <a:gd name="connsiteX4290" fmla="*/ 3714110 w 3980578"/>
              <a:gd name="connsiteY4290" fmla="*/ 6607402 h 6857947"/>
              <a:gd name="connsiteX4291" fmla="*/ 3732927 w 3980578"/>
              <a:gd name="connsiteY4291" fmla="*/ 6618984 h 6857947"/>
              <a:gd name="connsiteX4292" fmla="*/ 3733537 w 3980578"/>
              <a:gd name="connsiteY4292" fmla="*/ 6617536 h 6857947"/>
              <a:gd name="connsiteX4293" fmla="*/ 3742831 w 3980578"/>
              <a:gd name="connsiteY4293" fmla="*/ 6626299 h 6857947"/>
              <a:gd name="connsiteX4294" fmla="*/ 3740851 w 3980578"/>
              <a:gd name="connsiteY4294" fmla="*/ 6631405 h 6857947"/>
              <a:gd name="connsiteX4295" fmla="*/ 3732395 w 3980578"/>
              <a:gd name="connsiteY4295" fmla="*/ 6620813 h 6857947"/>
              <a:gd name="connsiteX4296" fmla="*/ 3709234 w 3980578"/>
              <a:gd name="connsiteY4296" fmla="*/ 6679639 h 6857947"/>
              <a:gd name="connsiteX4297" fmla="*/ 3714262 w 3980578"/>
              <a:gd name="connsiteY4297" fmla="*/ 6685507 h 6857947"/>
              <a:gd name="connsiteX4298" fmla="*/ 3714872 w 3980578"/>
              <a:gd name="connsiteY4298" fmla="*/ 6738847 h 6857947"/>
              <a:gd name="connsiteX4299" fmla="*/ 3701464 w 3980578"/>
              <a:gd name="connsiteY4299" fmla="*/ 6750353 h 6857947"/>
              <a:gd name="connsiteX4300" fmla="*/ 3709540 w 3980578"/>
              <a:gd name="connsiteY4300" fmla="*/ 6761249 h 6857947"/>
              <a:gd name="connsiteX4301" fmla="*/ 3698340 w 3980578"/>
              <a:gd name="connsiteY4301" fmla="*/ 6857109 h 6857947"/>
              <a:gd name="connsiteX4302" fmla="*/ 3671766 w 3980578"/>
              <a:gd name="connsiteY4302" fmla="*/ 6857947 h 6857947"/>
              <a:gd name="connsiteX4303" fmla="*/ 3663536 w 3980578"/>
              <a:gd name="connsiteY4303" fmla="*/ 6813370 h 6857947"/>
              <a:gd name="connsiteX4304" fmla="*/ 3642887 w 3980578"/>
              <a:gd name="connsiteY4304" fmla="*/ 6857947 h 6857947"/>
              <a:gd name="connsiteX4305" fmla="*/ 0 w 3980578"/>
              <a:gd name="connsiteY4305" fmla="*/ 6857947 h 6857947"/>
              <a:gd name="connsiteX4306" fmla="*/ 0 w 3980578"/>
              <a:gd name="connsiteY4306" fmla="*/ 0 h 685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</a:cxnLst>
            <a:rect l="l" t="t" r="r" b="b"/>
            <a:pathLst>
              <a:path w="3980578" h="6857947">
                <a:moveTo>
                  <a:pt x="3659403" y="6769936"/>
                </a:moveTo>
                <a:lnTo>
                  <a:pt x="3667555" y="6813827"/>
                </a:lnTo>
                <a:lnTo>
                  <a:pt x="3685612" y="6803997"/>
                </a:lnTo>
                <a:lnTo>
                  <a:pt x="3659403" y="6769936"/>
                </a:lnTo>
                <a:close/>
                <a:moveTo>
                  <a:pt x="3665581" y="6721397"/>
                </a:moveTo>
                <a:lnTo>
                  <a:pt x="3649809" y="6729779"/>
                </a:lnTo>
                <a:cubicBezTo>
                  <a:pt x="3650647" y="6732827"/>
                  <a:pt x="3651485" y="6735951"/>
                  <a:pt x="3652325" y="6738999"/>
                </a:cubicBezTo>
                <a:cubicBezTo>
                  <a:pt x="3657885" y="6737094"/>
                  <a:pt x="3663447" y="6735189"/>
                  <a:pt x="3665581" y="6721397"/>
                </a:cubicBezTo>
                <a:close/>
                <a:moveTo>
                  <a:pt x="3665653" y="6721016"/>
                </a:moveTo>
                <a:cubicBezTo>
                  <a:pt x="3665653" y="6721168"/>
                  <a:pt x="3665577" y="6721168"/>
                  <a:pt x="3665577" y="6721321"/>
                </a:cubicBezTo>
                <a:cubicBezTo>
                  <a:pt x="3665653" y="6721244"/>
                  <a:pt x="3665729" y="6721244"/>
                  <a:pt x="3665805" y="6721168"/>
                </a:cubicBezTo>
                <a:cubicBezTo>
                  <a:pt x="3665729" y="6721168"/>
                  <a:pt x="3665729" y="6721092"/>
                  <a:pt x="3665653" y="6721016"/>
                </a:cubicBezTo>
                <a:close/>
                <a:moveTo>
                  <a:pt x="3666415" y="6720940"/>
                </a:moveTo>
                <a:cubicBezTo>
                  <a:pt x="3666187" y="6721016"/>
                  <a:pt x="3666035" y="6721168"/>
                  <a:pt x="3665805" y="6721245"/>
                </a:cubicBezTo>
                <a:cubicBezTo>
                  <a:pt x="3666111" y="6721549"/>
                  <a:pt x="3666415" y="6721931"/>
                  <a:pt x="3666719" y="6722235"/>
                </a:cubicBezTo>
                <a:cubicBezTo>
                  <a:pt x="3666643" y="6721778"/>
                  <a:pt x="3666491" y="6721321"/>
                  <a:pt x="3666415" y="6720940"/>
                </a:cubicBezTo>
                <a:close/>
                <a:moveTo>
                  <a:pt x="3669767" y="6708062"/>
                </a:moveTo>
                <a:cubicBezTo>
                  <a:pt x="3668699" y="6711339"/>
                  <a:pt x="3667709" y="6714615"/>
                  <a:pt x="3668165" y="6723073"/>
                </a:cubicBezTo>
                <a:cubicBezTo>
                  <a:pt x="3668089" y="6723226"/>
                  <a:pt x="3668011" y="6723378"/>
                  <a:pt x="3667935" y="6723531"/>
                </a:cubicBezTo>
                <a:cubicBezTo>
                  <a:pt x="3667479" y="6723073"/>
                  <a:pt x="3667097" y="6722616"/>
                  <a:pt x="3666717" y="6722159"/>
                </a:cubicBezTo>
                <a:cubicBezTo>
                  <a:pt x="3667555" y="6725893"/>
                  <a:pt x="3668393" y="6729626"/>
                  <a:pt x="3669155" y="6733361"/>
                </a:cubicBezTo>
                <a:cubicBezTo>
                  <a:pt x="3668621" y="6729246"/>
                  <a:pt x="3668317" y="6725893"/>
                  <a:pt x="3668165" y="6723073"/>
                </a:cubicBezTo>
                <a:cubicBezTo>
                  <a:pt x="3669919" y="6719416"/>
                  <a:pt x="3671671" y="6715758"/>
                  <a:pt x="3673499" y="6712024"/>
                </a:cubicBezTo>
                <a:lnTo>
                  <a:pt x="3669767" y="6708062"/>
                </a:lnTo>
                <a:close/>
                <a:moveTo>
                  <a:pt x="3642719" y="6667828"/>
                </a:moveTo>
                <a:lnTo>
                  <a:pt x="3627863" y="6670571"/>
                </a:lnTo>
                <a:cubicBezTo>
                  <a:pt x="3631673" y="6682992"/>
                  <a:pt x="3633577" y="6689316"/>
                  <a:pt x="3636319" y="6698156"/>
                </a:cubicBezTo>
                <a:cubicBezTo>
                  <a:pt x="3638911" y="6685735"/>
                  <a:pt x="3640967" y="6676134"/>
                  <a:pt x="3642719" y="6667828"/>
                </a:cubicBezTo>
                <a:close/>
                <a:moveTo>
                  <a:pt x="3702600" y="6625080"/>
                </a:moveTo>
                <a:lnTo>
                  <a:pt x="3688886" y="6633462"/>
                </a:lnTo>
                <a:cubicBezTo>
                  <a:pt x="3689572" y="6635748"/>
                  <a:pt x="3690180" y="6637958"/>
                  <a:pt x="3690866" y="6640244"/>
                </a:cubicBezTo>
                <a:lnTo>
                  <a:pt x="3705876" y="6637424"/>
                </a:lnTo>
                <a:cubicBezTo>
                  <a:pt x="3704810" y="6633233"/>
                  <a:pt x="3703666" y="6629195"/>
                  <a:pt x="3702600" y="6625080"/>
                </a:cubicBezTo>
                <a:close/>
                <a:moveTo>
                  <a:pt x="3659023" y="6486243"/>
                </a:moveTo>
                <a:lnTo>
                  <a:pt x="3644015" y="6489063"/>
                </a:lnTo>
                <a:cubicBezTo>
                  <a:pt x="3644929" y="6493177"/>
                  <a:pt x="3645843" y="6497292"/>
                  <a:pt x="3646833" y="6501407"/>
                </a:cubicBezTo>
                <a:lnTo>
                  <a:pt x="3661005" y="6493330"/>
                </a:lnTo>
                <a:cubicBezTo>
                  <a:pt x="3660395" y="6490968"/>
                  <a:pt x="3659709" y="6488606"/>
                  <a:pt x="3659023" y="6486243"/>
                </a:cubicBezTo>
                <a:close/>
                <a:moveTo>
                  <a:pt x="3684071" y="6479204"/>
                </a:moveTo>
                <a:lnTo>
                  <a:pt x="3681075" y="6479761"/>
                </a:lnTo>
                <a:lnTo>
                  <a:pt x="3683773" y="6494295"/>
                </a:lnTo>
                <a:lnTo>
                  <a:pt x="3686770" y="6493739"/>
                </a:lnTo>
                <a:lnTo>
                  <a:pt x="3684071" y="6479204"/>
                </a:lnTo>
                <a:close/>
                <a:moveTo>
                  <a:pt x="3633614" y="6458669"/>
                </a:moveTo>
                <a:lnTo>
                  <a:pt x="3630617" y="6459226"/>
                </a:lnTo>
                <a:lnTo>
                  <a:pt x="3633305" y="6473685"/>
                </a:lnTo>
                <a:lnTo>
                  <a:pt x="3636302" y="6473128"/>
                </a:lnTo>
                <a:lnTo>
                  <a:pt x="3633614" y="6458669"/>
                </a:lnTo>
                <a:close/>
                <a:moveTo>
                  <a:pt x="3724623" y="6398080"/>
                </a:moveTo>
                <a:cubicBezTo>
                  <a:pt x="3725843" y="6399452"/>
                  <a:pt x="3727137" y="6400747"/>
                  <a:pt x="3728357" y="6402119"/>
                </a:cubicBezTo>
                <a:cubicBezTo>
                  <a:pt x="3726606" y="6405776"/>
                  <a:pt x="3724776" y="6409586"/>
                  <a:pt x="3722948" y="6413320"/>
                </a:cubicBezTo>
                <a:lnTo>
                  <a:pt x="3718834" y="6426350"/>
                </a:lnTo>
                <a:cubicBezTo>
                  <a:pt x="3717614" y="6424979"/>
                  <a:pt x="3716320" y="6423607"/>
                  <a:pt x="3715102" y="6422312"/>
                </a:cubicBezTo>
                <a:lnTo>
                  <a:pt x="3720585" y="6410882"/>
                </a:lnTo>
                <a:cubicBezTo>
                  <a:pt x="3721957" y="6406615"/>
                  <a:pt x="3723327" y="6402348"/>
                  <a:pt x="3724623" y="6398080"/>
                </a:cubicBezTo>
                <a:close/>
                <a:moveTo>
                  <a:pt x="3646359" y="6368667"/>
                </a:moveTo>
                <a:lnTo>
                  <a:pt x="3631274" y="6371486"/>
                </a:lnTo>
                <a:cubicBezTo>
                  <a:pt x="3632416" y="6375601"/>
                  <a:pt x="3633484" y="6379716"/>
                  <a:pt x="3634626" y="6383831"/>
                </a:cubicBezTo>
                <a:lnTo>
                  <a:pt x="3648340" y="6375449"/>
                </a:lnTo>
                <a:cubicBezTo>
                  <a:pt x="3647654" y="6373163"/>
                  <a:pt x="3647044" y="6370953"/>
                  <a:pt x="3646359" y="6368667"/>
                </a:cubicBezTo>
                <a:close/>
                <a:moveTo>
                  <a:pt x="3715940" y="6288886"/>
                </a:moveTo>
                <a:cubicBezTo>
                  <a:pt x="3719900" y="6305650"/>
                  <a:pt x="3722796" y="6318375"/>
                  <a:pt x="3725613" y="6330491"/>
                </a:cubicBezTo>
                <a:lnTo>
                  <a:pt x="3685616" y="6360742"/>
                </a:lnTo>
                <a:cubicBezTo>
                  <a:pt x="3670303" y="6303592"/>
                  <a:pt x="3709388" y="6320433"/>
                  <a:pt x="3715940" y="6288886"/>
                </a:cubicBezTo>
                <a:close/>
                <a:moveTo>
                  <a:pt x="3691862" y="6250405"/>
                </a:moveTo>
                <a:cubicBezTo>
                  <a:pt x="3692244" y="6250786"/>
                  <a:pt x="3692626" y="6251167"/>
                  <a:pt x="3693006" y="6251624"/>
                </a:cubicBezTo>
                <a:cubicBezTo>
                  <a:pt x="3693386" y="6252005"/>
                  <a:pt x="3693768" y="6252462"/>
                  <a:pt x="3694150" y="6252843"/>
                </a:cubicBezTo>
                <a:lnTo>
                  <a:pt x="3690036" y="6265873"/>
                </a:lnTo>
                <a:cubicBezTo>
                  <a:pt x="3688816" y="6264502"/>
                  <a:pt x="3687520" y="6263206"/>
                  <a:pt x="3686302" y="6261835"/>
                </a:cubicBezTo>
                <a:cubicBezTo>
                  <a:pt x="3688130" y="6257949"/>
                  <a:pt x="3689958" y="6254139"/>
                  <a:pt x="3691862" y="6250405"/>
                </a:cubicBezTo>
                <a:close/>
                <a:moveTo>
                  <a:pt x="3732013" y="6079488"/>
                </a:moveTo>
                <a:cubicBezTo>
                  <a:pt x="3734909" y="6087413"/>
                  <a:pt x="3737193" y="6093585"/>
                  <a:pt x="3739709" y="6100367"/>
                </a:cubicBezTo>
                <a:lnTo>
                  <a:pt x="3717234" y="6126808"/>
                </a:lnTo>
                <a:cubicBezTo>
                  <a:pt x="3714492" y="6111949"/>
                  <a:pt x="3711900" y="6098309"/>
                  <a:pt x="3708624" y="6080403"/>
                </a:cubicBezTo>
                <a:lnTo>
                  <a:pt x="3724166" y="6096252"/>
                </a:lnTo>
                <a:cubicBezTo>
                  <a:pt x="3726606" y="6091070"/>
                  <a:pt x="3728890" y="6086193"/>
                  <a:pt x="3732013" y="6079488"/>
                </a:cubicBezTo>
                <a:close/>
                <a:moveTo>
                  <a:pt x="3700016" y="6072706"/>
                </a:moveTo>
                <a:cubicBezTo>
                  <a:pt x="3702834" y="6076288"/>
                  <a:pt x="3705730" y="6079869"/>
                  <a:pt x="3708548" y="6083374"/>
                </a:cubicBezTo>
                <a:cubicBezTo>
                  <a:pt x="3708168" y="6084441"/>
                  <a:pt x="3707786" y="6085508"/>
                  <a:pt x="3707330" y="6086575"/>
                </a:cubicBezTo>
                <a:lnTo>
                  <a:pt x="3698034" y="6077812"/>
                </a:lnTo>
                <a:cubicBezTo>
                  <a:pt x="3698720" y="6076059"/>
                  <a:pt x="3699406" y="6074383"/>
                  <a:pt x="3700016" y="6072706"/>
                </a:cubicBezTo>
                <a:close/>
                <a:moveTo>
                  <a:pt x="3673271" y="6045518"/>
                </a:moveTo>
                <a:lnTo>
                  <a:pt x="3669465" y="6058609"/>
                </a:lnTo>
                <a:lnTo>
                  <a:pt x="3664327" y="6047276"/>
                </a:lnTo>
                <a:cubicBezTo>
                  <a:pt x="3664338" y="6047244"/>
                  <a:pt x="3664350" y="6047211"/>
                  <a:pt x="3664361" y="6047179"/>
                </a:cubicBezTo>
                <a:cubicBezTo>
                  <a:pt x="3664362" y="6047174"/>
                  <a:pt x="3664364" y="6047169"/>
                  <a:pt x="3664365" y="6047164"/>
                </a:cubicBezTo>
                <a:lnTo>
                  <a:pt x="3673271" y="6045518"/>
                </a:lnTo>
                <a:close/>
                <a:moveTo>
                  <a:pt x="3673275" y="6045503"/>
                </a:moveTo>
                <a:cubicBezTo>
                  <a:pt x="3673282" y="6045506"/>
                  <a:pt x="3673289" y="6045510"/>
                  <a:pt x="3673296" y="6045513"/>
                </a:cubicBezTo>
                <a:cubicBezTo>
                  <a:pt x="3673288" y="6045515"/>
                  <a:pt x="3673279" y="6045516"/>
                  <a:pt x="3673271" y="6045518"/>
                </a:cubicBezTo>
                <a:cubicBezTo>
                  <a:pt x="3673272" y="6045513"/>
                  <a:pt x="3673274" y="6045508"/>
                  <a:pt x="3673275" y="6045503"/>
                </a:cubicBezTo>
                <a:close/>
                <a:moveTo>
                  <a:pt x="3736965" y="6039483"/>
                </a:moveTo>
                <a:cubicBezTo>
                  <a:pt x="3737271" y="6041083"/>
                  <a:pt x="3737575" y="6042684"/>
                  <a:pt x="3737879" y="6044283"/>
                </a:cubicBezTo>
                <a:lnTo>
                  <a:pt x="3728815" y="6045960"/>
                </a:lnTo>
                <a:cubicBezTo>
                  <a:pt x="3728509" y="6044360"/>
                  <a:pt x="3728205" y="6042760"/>
                  <a:pt x="3727899" y="6041159"/>
                </a:cubicBezTo>
                <a:lnTo>
                  <a:pt x="3736965" y="6039483"/>
                </a:lnTo>
                <a:close/>
                <a:moveTo>
                  <a:pt x="3710528" y="5964426"/>
                </a:moveTo>
                <a:cubicBezTo>
                  <a:pt x="3711444" y="5969303"/>
                  <a:pt x="3712358" y="5974104"/>
                  <a:pt x="3713196" y="5978980"/>
                </a:cubicBezTo>
                <a:cubicBezTo>
                  <a:pt x="3712206" y="5979133"/>
                  <a:pt x="3711214" y="5979361"/>
                  <a:pt x="3710224" y="5979513"/>
                </a:cubicBezTo>
                <a:cubicBezTo>
                  <a:pt x="3709310" y="5974637"/>
                  <a:pt x="3708396" y="5969836"/>
                  <a:pt x="3707558" y="5964959"/>
                </a:cubicBezTo>
                <a:cubicBezTo>
                  <a:pt x="3708548" y="5964807"/>
                  <a:pt x="3709540" y="5964579"/>
                  <a:pt x="3710528" y="5964426"/>
                </a:cubicBezTo>
                <a:close/>
                <a:moveTo>
                  <a:pt x="3693386" y="5956425"/>
                </a:moveTo>
                <a:cubicBezTo>
                  <a:pt x="3693844" y="5958787"/>
                  <a:pt x="3694302" y="5961226"/>
                  <a:pt x="3694758" y="5963664"/>
                </a:cubicBezTo>
                <a:lnTo>
                  <a:pt x="3676626" y="5967017"/>
                </a:lnTo>
                <a:cubicBezTo>
                  <a:pt x="3676168" y="5964579"/>
                  <a:pt x="3675712" y="5962140"/>
                  <a:pt x="3675254" y="5959778"/>
                </a:cubicBezTo>
                <a:lnTo>
                  <a:pt x="3693386" y="5956425"/>
                </a:lnTo>
                <a:close/>
                <a:moveTo>
                  <a:pt x="3642569" y="5813550"/>
                </a:moveTo>
                <a:cubicBezTo>
                  <a:pt x="3641961" y="5815302"/>
                  <a:pt x="3641199" y="5816979"/>
                  <a:pt x="3640589" y="5818655"/>
                </a:cubicBezTo>
                <a:cubicBezTo>
                  <a:pt x="3643637" y="5821551"/>
                  <a:pt x="3646759" y="5824447"/>
                  <a:pt x="3650113" y="5826580"/>
                </a:cubicBezTo>
                <a:cubicBezTo>
                  <a:pt x="3650265" y="5826352"/>
                  <a:pt x="3650723" y="5825285"/>
                  <a:pt x="3651103" y="5824218"/>
                </a:cubicBezTo>
                <a:cubicBezTo>
                  <a:pt x="3648283" y="5820637"/>
                  <a:pt x="3645389" y="5817131"/>
                  <a:pt x="3642569" y="5813550"/>
                </a:cubicBezTo>
                <a:close/>
                <a:moveTo>
                  <a:pt x="3689882" y="5803472"/>
                </a:moveTo>
                <a:lnTo>
                  <a:pt x="3686885" y="5804028"/>
                </a:lnTo>
                <a:lnTo>
                  <a:pt x="3689586" y="5818563"/>
                </a:lnTo>
                <a:lnTo>
                  <a:pt x="3692583" y="5818006"/>
                </a:lnTo>
                <a:lnTo>
                  <a:pt x="3689882" y="5803472"/>
                </a:lnTo>
                <a:close/>
                <a:moveTo>
                  <a:pt x="3745423" y="5748094"/>
                </a:moveTo>
                <a:cubicBezTo>
                  <a:pt x="3746337" y="5752895"/>
                  <a:pt x="3747251" y="5757772"/>
                  <a:pt x="3748089" y="5762572"/>
                </a:cubicBezTo>
                <a:cubicBezTo>
                  <a:pt x="3747099" y="5762725"/>
                  <a:pt x="3746109" y="5762953"/>
                  <a:pt x="3745041" y="5763106"/>
                </a:cubicBezTo>
                <a:cubicBezTo>
                  <a:pt x="3744127" y="5758305"/>
                  <a:pt x="3743213" y="5753428"/>
                  <a:pt x="3742375" y="5748628"/>
                </a:cubicBezTo>
                <a:cubicBezTo>
                  <a:pt x="3743365" y="5748475"/>
                  <a:pt x="3744355" y="5748247"/>
                  <a:pt x="3745423" y="5748094"/>
                </a:cubicBezTo>
                <a:close/>
                <a:moveTo>
                  <a:pt x="3649563" y="5736060"/>
                </a:moveTo>
                <a:lnTo>
                  <a:pt x="3646566" y="5736617"/>
                </a:lnTo>
                <a:lnTo>
                  <a:pt x="3649253" y="5751077"/>
                </a:lnTo>
                <a:lnTo>
                  <a:pt x="3652249" y="5750520"/>
                </a:lnTo>
                <a:lnTo>
                  <a:pt x="3649563" y="5736060"/>
                </a:lnTo>
                <a:close/>
                <a:moveTo>
                  <a:pt x="3682950" y="5670370"/>
                </a:moveTo>
                <a:lnTo>
                  <a:pt x="3704130" y="5693459"/>
                </a:lnTo>
                <a:cubicBezTo>
                  <a:pt x="3692702" y="5695593"/>
                  <a:pt x="3684092" y="5701841"/>
                  <a:pt x="3677084" y="5697498"/>
                </a:cubicBezTo>
                <a:cubicBezTo>
                  <a:pt x="3663675" y="5689268"/>
                  <a:pt x="3677998" y="5686449"/>
                  <a:pt x="3678454" y="5680428"/>
                </a:cubicBezTo>
                <a:cubicBezTo>
                  <a:pt x="3678758" y="5676543"/>
                  <a:pt x="3681350" y="5673723"/>
                  <a:pt x="3682950" y="5670370"/>
                </a:cubicBezTo>
                <a:close/>
                <a:moveTo>
                  <a:pt x="3635049" y="5558792"/>
                </a:moveTo>
                <a:lnTo>
                  <a:pt x="3632053" y="5559348"/>
                </a:lnTo>
                <a:lnTo>
                  <a:pt x="3634750" y="5573883"/>
                </a:lnTo>
                <a:lnTo>
                  <a:pt x="3637748" y="5573326"/>
                </a:lnTo>
                <a:lnTo>
                  <a:pt x="3635049" y="5558792"/>
                </a:lnTo>
                <a:close/>
                <a:moveTo>
                  <a:pt x="3700168" y="5556528"/>
                </a:moveTo>
                <a:cubicBezTo>
                  <a:pt x="3705424" y="5575653"/>
                  <a:pt x="3708930" y="5588379"/>
                  <a:pt x="3713730" y="5606058"/>
                </a:cubicBezTo>
                <a:lnTo>
                  <a:pt x="3694072" y="5603771"/>
                </a:lnTo>
                <a:cubicBezTo>
                  <a:pt x="3696054" y="5588913"/>
                  <a:pt x="3697576" y="5576568"/>
                  <a:pt x="3700168" y="5556528"/>
                </a:cubicBezTo>
                <a:close/>
                <a:moveTo>
                  <a:pt x="3664413" y="5555841"/>
                </a:moveTo>
                <a:lnTo>
                  <a:pt x="3649404" y="5558584"/>
                </a:lnTo>
                <a:cubicBezTo>
                  <a:pt x="3650318" y="5562699"/>
                  <a:pt x="3651309" y="5566814"/>
                  <a:pt x="3652223" y="5570928"/>
                </a:cubicBezTo>
                <a:cubicBezTo>
                  <a:pt x="3656947" y="5568185"/>
                  <a:pt x="3661671" y="5565519"/>
                  <a:pt x="3666395" y="5562851"/>
                </a:cubicBezTo>
                <a:cubicBezTo>
                  <a:pt x="3665785" y="5560489"/>
                  <a:pt x="3665099" y="5558127"/>
                  <a:pt x="3664413" y="5555841"/>
                </a:cubicBezTo>
                <a:close/>
                <a:moveTo>
                  <a:pt x="3725234" y="5529858"/>
                </a:moveTo>
                <a:cubicBezTo>
                  <a:pt x="3730261" y="5556985"/>
                  <a:pt x="3732623" y="5569710"/>
                  <a:pt x="3735213" y="5583807"/>
                </a:cubicBezTo>
                <a:cubicBezTo>
                  <a:pt x="3729804" y="5584721"/>
                  <a:pt x="3725765" y="5585484"/>
                  <a:pt x="3719672" y="5586626"/>
                </a:cubicBezTo>
                <a:cubicBezTo>
                  <a:pt x="3721196" y="5570777"/>
                  <a:pt x="3722566" y="5556985"/>
                  <a:pt x="3725234" y="5529858"/>
                </a:cubicBezTo>
                <a:close/>
                <a:moveTo>
                  <a:pt x="3724395" y="5517132"/>
                </a:moveTo>
                <a:cubicBezTo>
                  <a:pt x="3724699" y="5518656"/>
                  <a:pt x="3725006" y="5520333"/>
                  <a:pt x="3725309" y="5521933"/>
                </a:cubicBezTo>
                <a:lnTo>
                  <a:pt x="3716242" y="5523609"/>
                </a:lnTo>
                <a:cubicBezTo>
                  <a:pt x="3715940" y="5522009"/>
                  <a:pt x="3715634" y="5520333"/>
                  <a:pt x="3715330" y="5518809"/>
                </a:cubicBezTo>
                <a:lnTo>
                  <a:pt x="3724395" y="5517132"/>
                </a:lnTo>
                <a:close/>
                <a:moveTo>
                  <a:pt x="3713958" y="5440475"/>
                </a:moveTo>
                <a:cubicBezTo>
                  <a:pt x="3716776" y="5444056"/>
                  <a:pt x="3719672" y="5447561"/>
                  <a:pt x="3722492" y="5451143"/>
                </a:cubicBezTo>
                <a:cubicBezTo>
                  <a:pt x="3722110" y="5452210"/>
                  <a:pt x="3721654" y="5453276"/>
                  <a:pt x="3721271" y="5454343"/>
                </a:cubicBezTo>
                <a:lnTo>
                  <a:pt x="3711976" y="5445580"/>
                </a:lnTo>
                <a:cubicBezTo>
                  <a:pt x="3712662" y="5443904"/>
                  <a:pt x="3713348" y="5442151"/>
                  <a:pt x="3713958" y="5440475"/>
                </a:cubicBezTo>
                <a:close/>
                <a:moveTo>
                  <a:pt x="3735441" y="5416015"/>
                </a:moveTo>
                <a:cubicBezTo>
                  <a:pt x="3737423" y="5417386"/>
                  <a:pt x="3739403" y="5418758"/>
                  <a:pt x="3741385" y="5420206"/>
                </a:cubicBezTo>
                <a:cubicBezTo>
                  <a:pt x="3741157" y="5453353"/>
                  <a:pt x="3741003" y="5486652"/>
                  <a:pt x="3740775" y="5526962"/>
                </a:cubicBezTo>
                <a:lnTo>
                  <a:pt x="3718148" y="5473089"/>
                </a:lnTo>
                <a:cubicBezTo>
                  <a:pt x="3723252" y="5456172"/>
                  <a:pt x="3729347" y="5436055"/>
                  <a:pt x="3735441" y="5416015"/>
                </a:cubicBezTo>
                <a:close/>
                <a:moveTo>
                  <a:pt x="3644148" y="5408471"/>
                </a:moveTo>
                <a:cubicBezTo>
                  <a:pt x="3642700" y="5412814"/>
                  <a:pt x="3641330" y="5417157"/>
                  <a:pt x="3642396" y="5423711"/>
                </a:cubicBezTo>
                <a:lnTo>
                  <a:pt x="3640110" y="5421196"/>
                </a:lnTo>
                <a:cubicBezTo>
                  <a:pt x="3638282" y="5425006"/>
                  <a:pt x="3636452" y="5428816"/>
                  <a:pt x="3634548" y="5432626"/>
                </a:cubicBezTo>
                <a:cubicBezTo>
                  <a:pt x="3635766" y="5433998"/>
                  <a:pt x="3637062" y="5435369"/>
                  <a:pt x="3638282" y="5436665"/>
                </a:cubicBezTo>
                <a:cubicBezTo>
                  <a:pt x="3639652" y="5432321"/>
                  <a:pt x="3641024" y="5427978"/>
                  <a:pt x="3640034" y="5421425"/>
                </a:cubicBezTo>
                <a:lnTo>
                  <a:pt x="3642318" y="5423939"/>
                </a:lnTo>
                <a:cubicBezTo>
                  <a:pt x="3644148" y="5420129"/>
                  <a:pt x="3645976" y="5416243"/>
                  <a:pt x="3647882" y="5412509"/>
                </a:cubicBezTo>
                <a:cubicBezTo>
                  <a:pt x="3646662" y="5411138"/>
                  <a:pt x="3645366" y="5409766"/>
                  <a:pt x="3644148" y="5408471"/>
                </a:cubicBezTo>
                <a:close/>
                <a:moveTo>
                  <a:pt x="3746871" y="5386754"/>
                </a:moveTo>
                <a:cubicBezTo>
                  <a:pt x="3747785" y="5390868"/>
                  <a:pt x="3748699" y="5395060"/>
                  <a:pt x="3749613" y="5399251"/>
                </a:cubicBezTo>
                <a:cubicBezTo>
                  <a:pt x="3743975" y="5401003"/>
                  <a:pt x="3738337" y="5402832"/>
                  <a:pt x="3732699" y="5404737"/>
                </a:cubicBezTo>
                <a:lnTo>
                  <a:pt x="3730185" y="5395593"/>
                </a:lnTo>
                <a:lnTo>
                  <a:pt x="3746871" y="5386754"/>
                </a:lnTo>
                <a:close/>
                <a:moveTo>
                  <a:pt x="3671041" y="5386677"/>
                </a:moveTo>
                <a:lnTo>
                  <a:pt x="3654127" y="5392087"/>
                </a:lnTo>
                <a:cubicBezTo>
                  <a:pt x="3656793" y="5402527"/>
                  <a:pt x="3658851" y="5410299"/>
                  <a:pt x="3661061" y="5418986"/>
                </a:cubicBezTo>
                <a:lnTo>
                  <a:pt x="3676071" y="5414033"/>
                </a:lnTo>
                <a:cubicBezTo>
                  <a:pt x="3674775" y="5404661"/>
                  <a:pt x="3673633" y="5396126"/>
                  <a:pt x="3671041" y="5386677"/>
                </a:cubicBezTo>
                <a:close/>
                <a:moveTo>
                  <a:pt x="3670815" y="5385763"/>
                </a:moveTo>
                <a:cubicBezTo>
                  <a:pt x="3670891" y="5386068"/>
                  <a:pt x="3670891" y="5386373"/>
                  <a:pt x="3671043" y="5386677"/>
                </a:cubicBezTo>
                <a:cubicBezTo>
                  <a:pt x="3671195" y="5386601"/>
                  <a:pt x="3671347" y="5386601"/>
                  <a:pt x="3671501" y="5386525"/>
                </a:cubicBezTo>
                <a:cubicBezTo>
                  <a:pt x="3671271" y="5386220"/>
                  <a:pt x="3671043" y="5385992"/>
                  <a:pt x="3670815" y="5385763"/>
                </a:cubicBezTo>
                <a:close/>
                <a:moveTo>
                  <a:pt x="3674927" y="5372733"/>
                </a:moveTo>
                <a:cubicBezTo>
                  <a:pt x="3673555" y="5377076"/>
                  <a:pt x="3672185" y="5381419"/>
                  <a:pt x="3672261" y="5386220"/>
                </a:cubicBezTo>
                <a:cubicBezTo>
                  <a:pt x="3672033" y="5386296"/>
                  <a:pt x="3671729" y="5386373"/>
                  <a:pt x="3671499" y="5386449"/>
                </a:cubicBezTo>
                <a:cubicBezTo>
                  <a:pt x="3672033" y="5387058"/>
                  <a:pt x="3672567" y="5387668"/>
                  <a:pt x="3673099" y="5388201"/>
                </a:cubicBezTo>
                <a:cubicBezTo>
                  <a:pt x="3675003" y="5384391"/>
                  <a:pt x="3676833" y="5380581"/>
                  <a:pt x="3678661" y="5376771"/>
                </a:cubicBezTo>
                <a:cubicBezTo>
                  <a:pt x="3677443" y="5375400"/>
                  <a:pt x="3676147" y="5374105"/>
                  <a:pt x="3674927" y="5372733"/>
                </a:cubicBezTo>
                <a:close/>
                <a:moveTo>
                  <a:pt x="3761879" y="5371133"/>
                </a:moveTo>
                <a:cubicBezTo>
                  <a:pt x="3762717" y="5374181"/>
                  <a:pt x="3763555" y="5377305"/>
                  <a:pt x="3764393" y="5380277"/>
                </a:cubicBezTo>
                <a:lnTo>
                  <a:pt x="3747709" y="5389116"/>
                </a:lnTo>
                <a:cubicBezTo>
                  <a:pt x="3746795" y="5385001"/>
                  <a:pt x="3745879" y="5380810"/>
                  <a:pt x="3744965" y="5376695"/>
                </a:cubicBezTo>
                <a:lnTo>
                  <a:pt x="3761879" y="5371133"/>
                </a:lnTo>
                <a:close/>
                <a:moveTo>
                  <a:pt x="3673101" y="5341262"/>
                </a:moveTo>
                <a:lnTo>
                  <a:pt x="3672339" y="5343243"/>
                </a:lnTo>
                <a:cubicBezTo>
                  <a:pt x="3675157" y="5346824"/>
                  <a:pt x="3677977" y="5350330"/>
                  <a:pt x="3680873" y="5353911"/>
                </a:cubicBezTo>
                <a:cubicBezTo>
                  <a:pt x="3681559" y="5352235"/>
                  <a:pt x="3682245" y="5350482"/>
                  <a:pt x="3682853" y="5348806"/>
                </a:cubicBezTo>
                <a:cubicBezTo>
                  <a:pt x="3679729" y="5345910"/>
                  <a:pt x="3676681" y="5343014"/>
                  <a:pt x="3673025" y="5341719"/>
                </a:cubicBezTo>
                <a:cubicBezTo>
                  <a:pt x="3673025" y="5341567"/>
                  <a:pt x="3673101" y="5341414"/>
                  <a:pt x="3673101" y="5341262"/>
                </a:cubicBezTo>
                <a:close/>
                <a:moveTo>
                  <a:pt x="3673329" y="5339815"/>
                </a:moveTo>
                <a:cubicBezTo>
                  <a:pt x="3673252" y="5340272"/>
                  <a:pt x="3673176" y="5340730"/>
                  <a:pt x="3673099" y="5341187"/>
                </a:cubicBezTo>
                <a:cubicBezTo>
                  <a:pt x="3673253" y="5340881"/>
                  <a:pt x="3673405" y="5340424"/>
                  <a:pt x="3673557" y="5340043"/>
                </a:cubicBezTo>
                <a:lnTo>
                  <a:pt x="3673329" y="5339815"/>
                </a:lnTo>
                <a:close/>
                <a:moveTo>
                  <a:pt x="3661383" y="5300114"/>
                </a:moveTo>
                <a:lnTo>
                  <a:pt x="3649499" y="5316115"/>
                </a:lnTo>
                <a:lnTo>
                  <a:pt x="3645420" y="5305678"/>
                </a:lnTo>
                <a:cubicBezTo>
                  <a:pt x="3643885" y="5303684"/>
                  <a:pt x="3642195" y="5302977"/>
                  <a:pt x="3640414" y="5302963"/>
                </a:cubicBezTo>
                <a:lnTo>
                  <a:pt x="3629157" y="5306439"/>
                </a:lnTo>
                <a:lnTo>
                  <a:pt x="3628777" y="5305143"/>
                </a:lnTo>
                <a:lnTo>
                  <a:pt x="3628167" y="5306667"/>
                </a:lnTo>
                <a:lnTo>
                  <a:pt x="3629157" y="5306439"/>
                </a:lnTo>
                <a:lnTo>
                  <a:pt x="3633408" y="5315956"/>
                </a:lnTo>
                <a:cubicBezTo>
                  <a:pt x="3635789" y="5318565"/>
                  <a:pt x="3638498" y="5318434"/>
                  <a:pt x="3641269" y="5317736"/>
                </a:cubicBezTo>
                <a:lnTo>
                  <a:pt x="3649497" y="5316116"/>
                </a:lnTo>
                <a:lnTo>
                  <a:pt x="3673345" y="5339814"/>
                </a:lnTo>
                <a:cubicBezTo>
                  <a:pt x="3674565" y="5332346"/>
                  <a:pt x="3675859" y="5324879"/>
                  <a:pt x="3677155" y="5317259"/>
                </a:cubicBezTo>
                <a:lnTo>
                  <a:pt x="3661383" y="5300114"/>
                </a:lnTo>
                <a:close/>
                <a:moveTo>
                  <a:pt x="3697787" y="5293561"/>
                </a:moveTo>
                <a:cubicBezTo>
                  <a:pt x="3696415" y="5297904"/>
                  <a:pt x="3695043" y="5302248"/>
                  <a:pt x="3696033" y="5308801"/>
                </a:cubicBezTo>
                <a:lnTo>
                  <a:pt x="3693749" y="5306286"/>
                </a:lnTo>
                <a:cubicBezTo>
                  <a:pt x="3691921" y="5310096"/>
                  <a:pt x="3690091" y="5313906"/>
                  <a:pt x="3688263" y="5317793"/>
                </a:cubicBezTo>
                <a:cubicBezTo>
                  <a:pt x="3689481" y="5319164"/>
                  <a:pt x="3690777" y="5320459"/>
                  <a:pt x="3691921" y="5321831"/>
                </a:cubicBezTo>
                <a:cubicBezTo>
                  <a:pt x="3693291" y="5317488"/>
                  <a:pt x="3694663" y="5313144"/>
                  <a:pt x="3693673" y="5306515"/>
                </a:cubicBezTo>
                <a:lnTo>
                  <a:pt x="3695957" y="5309029"/>
                </a:lnTo>
                <a:cubicBezTo>
                  <a:pt x="3697787" y="5305219"/>
                  <a:pt x="3699614" y="5301409"/>
                  <a:pt x="3701520" y="5297599"/>
                </a:cubicBezTo>
                <a:cubicBezTo>
                  <a:pt x="3700300" y="5296228"/>
                  <a:pt x="3699004" y="5294933"/>
                  <a:pt x="3697787" y="5293561"/>
                </a:cubicBezTo>
                <a:close/>
                <a:moveTo>
                  <a:pt x="3620852" y="5292799"/>
                </a:moveTo>
                <a:cubicBezTo>
                  <a:pt x="3620168" y="5294476"/>
                  <a:pt x="3619558" y="5296228"/>
                  <a:pt x="3618872" y="5297905"/>
                </a:cubicBezTo>
                <a:cubicBezTo>
                  <a:pt x="3621996" y="5300800"/>
                  <a:pt x="3625044" y="5303772"/>
                  <a:pt x="3628699" y="5304991"/>
                </a:cubicBezTo>
                <a:cubicBezTo>
                  <a:pt x="3628699" y="5305068"/>
                  <a:pt x="3628775" y="5305068"/>
                  <a:pt x="3628775" y="5305143"/>
                </a:cubicBezTo>
                <a:cubicBezTo>
                  <a:pt x="3629005" y="5304610"/>
                  <a:pt x="3629233" y="5304077"/>
                  <a:pt x="3629385" y="5303467"/>
                </a:cubicBezTo>
                <a:lnTo>
                  <a:pt x="3620852" y="5292799"/>
                </a:lnTo>
                <a:close/>
                <a:moveTo>
                  <a:pt x="3759899" y="5220638"/>
                </a:moveTo>
                <a:cubicBezTo>
                  <a:pt x="3760813" y="5225515"/>
                  <a:pt x="3761727" y="5230315"/>
                  <a:pt x="3762565" y="5235192"/>
                </a:cubicBezTo>
                <a:cubicBezTo>
                  <a:pt x="3761575" y="5235344"/>
                  <a:pt x="3760585" y="5235573"/>
                  <a:pt x="3759593" y="5235725"/>
                </a:cubicBezTo>
                <a:cubicBezTo>
                  <a:pt x="3758755" y="5230848"/>
                  <a:pt x="3757841" y="5226048"/>
                  <a:pt x="3756927" y="5221171"/>
                </a:cubicBezTo>
                <a:cubicBezTo>
                  <a:pt x="3757917" y="5221019"/>
                  <a:pt x="3758909" y="5220790"/>
                  <a:pt x="3759899" y="5220638"/>
                </a:cubicBezTo>
                <a:close/>
                <a:moveTo>
                  <a:pt x="3714515" y="5186868"/>
                </a:moveTo>
                <a:cubicBezTo>
                  <a:pt x="3724013" y="5192973"/>
                  <a:pt x="3726186" y="5215419"/>
                  <a:pt x="3738641" y="5221705"/>
                </a:cubicBezTo>
                <a:lnTo>
                  <a:pt x="3709310" y="5227191"/>
                </a:lnTo>
                <a:cubicBezTo>
                  <a:pt x="3706720" y="5213170"/>
                  <a:pt x="3704206" y="5199835"/>
                  <a:pt x="3701920" y="5187415"/>
                </a:cubicBezTo>
                <a:cubicBezTo>
                  <a:pt x="3707367" y="5184615"/>
                  <a:pt x="3711348" y="5184834"/>
                  <a:pt x="3714515" y="5186868"/>
                </a:cubicBezTo>
                <a:close/>
                <a:moveTo>
                  <a:pt x="3742831" y="5178880"/>
                </a:moveTo>
                <a:cubicBezTo>
                  <a:pt x="3743747" y="5183757"/>
                  <a:pt x="3744661" y="5188558"/>
                  <a:pt x="3745499" y="5193358"/>
                </a:cubicBezTo>
                <a:cubicBezTo>
                  <a:pt x="3744509" y="5193511"/>
                  <a:pt x="3743441" y="5193739"/>
                  <a:pt x="3742451" y="5193892"/>
                </a:cubicBezTo>
                <a:cubicBezTo>
                  <a:pt x="3741613" y="5189091"/>
                  <a:pt x="3740699" y="5184214"/>
                  <a:pt x="3739785" y="5179413"/>
                </a:cubicBezTo>
                <a:cubicBezTo>
                  <a:pt x="3740775" y="5179261"/>
                  <a:pt x="3741765" y="5179033"/>
                  <a:pt x="3742831" y="5178880"/>
                </a:cubicBezTo>
                <a:close/>
                <a:moveTo>
                  <a:pt x="3635051" y="5153944"/>
                </a:moveTo>
                <a:lnTo>
                  <a:pt x="3632055" y="5154500"/>
                </a:lnTo>
                <a:lnTo>
                  <a:pt x="3634752" y="5169035"/>
                </a:lnTo>
                <a:lnTo>
                  <a:pt x="3637750" y="5168478"/>
                </a:lnTo>
                <a:lnTo>
                  <a:pt x="3635051" y="5153944"/>
                </a:lnTo>
                <a:close/>
                <a:moveTo>
                  <a:pt x="3719368" y="5153201"/>
                </a:moveTo>
                <a:cubicBezTo>
                  <a:pt x="3720206" y="5158078"/>
                  <a:pt x="3721120" y="5162878"/>
                  <a:pt x="3722034" y="5167679"/>
                </a:cubicBezTo>
                <a:cubicBezTo>
                  <a:pt x="3721043" y="5167831"/>
                  <a:pt x="3720052" y="5168060"/>
                  <a:pt x="3718986" y="5168212"/>
                </a:cubicBezTo>
                <a:cubicBezTo>
                  <a:pt x="3718072" y="5163412"/>
                  <a:pt x="3717234" y="5158611"/>
                  <a:pt x="3716320" y="5153734"/>
                </a:cubicBezTo>
                <a:cubicBezTo>
                  <a:pt x="3717310" y="5153582"/>
                  <a:pt x="3718300" y="5153353"/>
                  <a:pt x="3719368" y="5153201"/>
                </a:cubicBezTo>
                <a:close/>
                <a:moveTo>
                  <a:pt x="3593545" y="5131630"/>
                </a:moveTo>
                <a:lnTo>
                  <a:pt x="3590550" y="5132187"/>
                </a:lnTo>
                <a:lnTo>
                  <a:pt x="3593249" y="5146721"/>
                </a:lnTo>
                <a:lnTo>
                  <a:pt x="3596246" y="5146165"/>
                </a:lnTo>
                <a:lnTo>
                  <a:pt x="3593545" y="5131630"/>
                </a:lnTo>
                <a:close/>
                <a:moveTo>
                  <a:pt x="3711976" y="5109234"/>
                </a:moveTo>
                <a:cubicBezTo>
                  <a:pt x="3712968" y="5113348"/>
                  <a:pt x="3713882" y="5117463"/>
                  <a:pt x="3714796" y="5121578"/>
                </a:cubicBezTo>
                <a:lnTo>
                  <a:pt x="3699786" y="5124321"/>
                </a:lnTo>
                <a:cubicBezTo>
                  <a:pt x="3699178" y="5121959"/>
                  <a:pt x="3698492" y="5119597"/>
                  <a:pt x="3697806" y="5117311"/>
                </a:cubicBezTo>
                <a:lnTo>
                  <a:pt x="3711976" y="5109234"/>
                </a:lnTo>
                <a:close/>
                <a:moveTo>
                  <a:pt x="3737803" y="5102299"/>
                </a:moveTo>
                <a:cubicBezTo>
                  <a:pt x="3740395" y="5111519"/>
                  <a:pt x="3742907" y="5120740"/>
                  <a:pt x="3745499" y="5129960"/>
                </a:cubicBezTo>
                <a:cubicBezTo>
                  <a:pt x="3747175" y="5126455"/>
                  <a:pt x="3748851" y="5122873"/>
                  <a:pt x="3750527" y="5119292"/>
                </a:cubicBezTo>
                <a:cubicBezTo>
                  <a:pt x="3758603" y="5130265"/>
                  <a:pt x="3747557" y="5133008"/>
                  <a:pt x="3748393" y="5140475"/>
                </a:cubicBezTo>
                <a:cubicBezTo>
                  <a:pt x="3749155" y="5147562"/>
                  <a:pt x="3750755" y="5154648"/>
                  <a:pt x="3752203" y="5161735"/>
                </a:cubicBezTo>
                <a:cubicBezTo>
                  <a:pt x="3752203" y="5161659"/>
                  <a:pt x="3752203" y="5161659"/>
                  <a:pt x="3752279" y="5161583"/>
                </a:cubicBezTo>
                <a:lnTo>
                  <a:pt x="3770641" y="5160363"/>
                </a:lnTo>
                <a:cubicBezTo>
                  <a:pt x="3772088" y="5170574"/>
                  <a:pt x="3773230" y="5178423"/>
                  <a:pt x="3774602" y="5188253"/>
                </a:cubicBezTo>
                <a:lnTo>
                  <a:pt x="3749079" y="5170194"/>
                </a:lnTo>
                <a:cubicBezTo>
                  <a:pt x="3749765" y="5168289"/>
                  <a:pt x="3750451" y="5166384"/>
                  <a:pt x="3751213" y="5164402"/>
                </a:cubicBezTo>
                <a:lnTo>
                  <a:pt x="3744737" y="5163793"/>
                </a:lnTo>
                <a:cubicBezTo>
                  <a:pt x="3740851" y="5146038"/>
                  <a:pt x="3736965" y="5128284"/>
                  <a:pt x="3733157" y="5110529"/>
                </a:cubicBezTo>
                <a:cubicBezTo>
                  <a:pt x="3734681" y="5107786"/>
                  <a:pt x="3736279" y="5105043"/>
                  <a:pt x="3737803" y="5102299"/>
                </a:cubicBezTo>
                <a:close/>
                <a:moveTo>
                  <a:pt x="3621429" y="5081551"/>
                </a:moveTo>
                <a:lnTo>
                  <a:pt x="3618433" y="5082107"/>
                </a:lnTo>
                <a:lnTo>
                  <a:pt x="3621132" y="5096642"/>
                </a:lnTo>
                <a:lnTo>
                  <a:pt x="3624128" y="5096085"/>
                </a:lnTo>
                <a:lnTo>
                  <a:pt x="3621429" y="5081551"/>
                </a:lnTo>
                <a:close/>
                <a:moveTo>
                  <a:pt x="2595517" y="5062174"/>
                </a:moveTo>
                <a:lnTo>
                  <a:pt x="2592521" y="5062730"/>
                </a:lnTo>
                <a:lnTo>
                  <a:pt x="2595220" y="5077265"/>
                </a:lnTo>
                <a:lnTo>
                  <a:pt x="2598217" y="5076708"/>
                </a:lnTo>
                <a:lnTo>
                  <a:pt x="2595517" y="5062174"/>
                </a:lnTo>
                <a:close/>
                <a:moveTo>
                  <a:pt x="3647127" y="5050635"/>
                </a:moveTo>
                <a:lnTo>
                  <a:pt x="3627852" y="5054216"/>
                </a:lnTo>
                <a:cubicBezTo>
                  <a:pt x="3631128" y="5064427"/>
                  <a:pt x="3633110" y="5070752"/>
                  <a:pt x="3636080" y="5079896"/>
                </a:cubicBezTo>
                <a:lnTo>
                  <a:pt x="3651013" y="5071666"/>
                </a:lnTo>
                <a:lnTo>
                  <a:pt x="3647127" y="5050635"/>
                </a:lnTo>
                <a:close/>
                <a:moveTo>
                  <a:pt x="2380466" y="5047048"/>
                </a:moveTo>
                <a:lnTo>
                  <a:pt x="2371401" y="5048735"/>
                </a:lnTo>
                <a:lnTo>
                  <a:pt x="2372294" y="5053530"/>
                </a:lnTo>
                <a:lnTo>
                  <a:pt x="2381358" y="5051843"/>
                </a:lnTo>
                <a:lnTo>
                  <a:pt x="2380466" y="5047048"/>
                </a:lnTo>
                <a:close/>
                <a:moveTo>
                  <a:pt x="3604519" y="5039775"/>
                </a:moveTo>
                <a:lnTo>
                  <a:pt x="3601521" y="5040332"/>
                </a:lnTo>
                <a:lnTo>
                  <a:pt x="3604209" y="5054792"/>
                </a:lnTo>
                <a:lnTo>
                  <a:pt x="3607204" y="5054235"/>
                </a:lnTo>
                <a:lnTo>
                  <a:pt x="3604519" y="5039775"/>
                </a:lnTo>
                <a:close/>
                <a:moveTo>
                  <a:pt x="3741385" y="5013755"/>
                </a:moveTo>
                <a:cubicBezTo>
                  <a:pt x="3744127" y="5022670"/>
                  <a:pt x="3746109" y="5028995"/>
                  <a:pt x="3750831" y="5044158"/>
                </a:cubicBezTo>
                <a:lnTo>
                  <a:pt x="3711672" y="5022442"/>
                </a:lnTo>
                <a:lnTo>
                  <a:pt x="3741385" y="5013755"/>
                </a:lnTo>
                <a:close/>
                <a:moveTo>
                  <a:pt x="3621074" y="5011664"/>
                </a:moveTo>
                <a:lnTo>
                  <a:pt x="3612010" y="5013348"/>
                </a:lnTo>
                <a:lnTo>
                  <a:pt x="3612914" y="5018218"/>
                </a:lnTo>
                <a:lnTo>
                  <a:pt x="3621978" y="5016534"/>
                </a:lnTo>
                <a:lnTo>
                  <a:pt x="3621074" y="5011664"/>
                </a:lnTo>
                <a:close/>
                <a:moveTo>
                  <a:pt x="3645601" y="4992077"/>
                </a:moveTo>
                <a:lnTo>
                  <a:pt x="3636536" y="4993761"/>
                </a:lnTo>
                <a:lnTo>
                  <a:pt x="3637426" y="4998556"/>
                </a:lnTo>
                <a:lnTo>
                  <a:pt x="3646490" y="4996872"/>
                </a:lnTo>
                <a:lnTo>
                  <a:pt x="3645601" y="4992077"/>
                </a:lnTo>
                <a:close/>
                <a:moveTo>
                  <a:pt x="3657300" y="4969803"/>
                </a:moveTo>
                <a:lnTo>
                  <a:pt x="3654305" y="4970359"/>
                </a:lnTo>
                <a:lnTo>
                  <a:pt x="3656988" y="4984819"/>
                </a:lnTo>
                <a:lnTo>
                  <a:pt x="3659984" y="4984262"/>
                </a:lnTo>
                <a:lnTo>
                  <a:pt x="3657300" y="4969803"/>
                </a:lnTo>
                <a:close/>
                <a:moveTo>
                  <a:pt x="3748775" y="4952871"/>
                </a:moveTo>
                <a:cubicBezTo>
                  <a:pt x="3751823" y="4964682"/>
                  <a:pt x="3754945" y="4977026"/>
                  <a:pt x="3757765" y="4988152"/>
                </a:cubicBezTo>
                <a:cubicBezTo>
                  <a:pt x="3753041" y="5000191"/>
                  <a:pt x="3746717" y="4993029"/>
                  <a:pt x="3728129" y="4956757"/>
                </a:cubicBezTo>
                <a:lnTo>
                  <a:pt x="3748775" y="4952871"/>
                </a:lnTo>
                <a:close/>
                <a:moveTo>
                  <a:pt x="3710452" y="4916371"/>
                </a:moveTo>
                <a:cubicBezTo>
                  <a:pt x="3713272" y="4919876"/>
                  <a:pt x="3716092" y="4923382"/>
                  <a:pt x="3718834" y="4926887"/>
                </a:cubicBezTo>
                <a:cubicBezTo>
                  <a:pt x="3721957" y="4929783"/>
                  <a:pt x="3725006" y="4932678"/>
                  <a:pt x="3728051" y="4935573"/>
                </a:cubicBezTo>
                <a:cubicBezTo>
                  <a:pt x="3727367" y="4937250"/>
                  <a:pt x="3726681" y="4939003"/>
                  <a:pt x="3726071" y="4940679"/>
                </a:cubicBezTo>
                <a:cubicBezTo>
                  <a:pt x="3723252" y="4937174"/>
                  <a:pt x="3720434" y="4933668"/>
                  <a:pt x="3717690" y="4930164"/>
                </a:cubicBezTo>
                <a:lnTo>
                  <a:pt x="3708472" y="4921477"/>
                </a:lnTo>
                <a:cubicBezTo>
                  <a:pt x="3709082" y="4919800"/>
                  <a:pt x="3709768" y="4918124"/>
                  <a:pt x="3710452" y="4916371"/>
                </a:cubicBezTo>
                <a:close/>
                <a:moveTo>
                  <a:pt x="2361007" y="4910825"/>
                </a:moveTo>
                <a:lnTo>
                  <a:pt x="2358011" y="4911382"/>
                </a:lnTo>
                <a:lnTo>
                  <a:pt x="2360710" y="4925916"/>
                </a:lnTo>
                <a:lnTo>
                  <a:pt x="2363707" y="4925360"/>
                </a:lnTo>
                <a:lnTo>
                  <a:pt x="2361007" y="4910825"/>
                </a:lnTo>
                <a:close/>
                <a:moveTo>
                  <a:pt x="3590283" y="4845810"/>
                </a:moveTo>
                <a:lnTo>
                  <a:pt x="3595923" y="4876366"/>
                </a:lnTo>
                <a:cubicBezTo>
                  <a:pt x="3585331" y="4878728"/>
                  <a:pt x="3586931" y="4893206"/>
                  <a:pt x="3592341" y="4900141"/>
                </a:cubicBezTo>
                <a:cubicBezTo>
                  <a:pt x="3600568" y="4910733"/>
                  <a:pt x="3609102" y="4910123"/>
                  <a:pt x="3607732" y="4889168"/>
                </a:cubicBezTo>
                <a:cubicBezTo>
                  <a:pt x="3611616" y="4883834"/>
                  <a:pt x="3615578" y="4878576"/>
                  <a:pt x="3619464" y="4873318"/>
                </a:cubicBezTo>
                <a:cubicBezTo>
                  <a:pt x="3622892" y="4876595"/>
                  <a:pt x="3626780" y="4880405"/>
                  <a:pt x="3630664" y="4884215"/>
                </a:cubicBezTo>
                <a:cubicBezTo>
                  <a:pt x="3633864" y="4876137"/>
                  <a:pt x="3636760" y="4868670"/>
                  <a:pt x="3640340" y="4859602"/>
                </a:cubicBezTo>
                <a:lnTo>
                  <a:pt x="3590283" y="4845810"/>
                </a:lnTo>
                <a:close/>
                <a:moveTo>
                  <a:pt x="2368442" y="4759628"/>
                </a:moveTo>
                <a:cubicBezTo>
                  <a:pt x="2370728" y="4784012"/>
                  <a:pt x="2353659" y="4806262"/>
                  <a:pt x="2372786" y="4832551"/>
                </a:cubicBezTo>
                <a:cubicBezTo>
                  <a:pt x="2377129" y="4812511"/>
                  <a:pt x="2381092" y="4793308"/>
                  <a:pt x="2383682" y="4773039"/>
                </a:cubicBezTo>
                <a:cubicBezTo>
                  <a:pt x="2378424" y="4768467"/>
                  <a:pt x="2373548" y="4764124"/>
                  <a:pt x="2368442" y="4759628"/>
                </a:cubicBezTo>
                <a:close/>
                <a:moveTo>
                  <a:pt x="2388256" y="4757189"/>
                </a:moveTo>
                <a:lnTo>
                  <a:pt x="2385437" y="4771666"/>
                </a:lnTo>
                <a:lnTo>
                  <a:pt x="2384067" y="4770220"/>
                </a:lnTo>
                <a:cubicBezTo>
                  <a:pt x="2383990" y="4771134"/>
                  <a:pt x="2383761" y="4772049"/>
                  <a:pt x="2383686" y="4773039"/>
                </a:cubicBezTo>
                <a:cubicBezTo>
                  <a:pt x="2384218" y="4773497"/>
                  <a:pt x="2384676" y="4773954"/>
                  <a:pt x="2385286" y="4774411"/>
                </a:cubicBezTo>
                <a:cubicBezTo>
                  <a:pt x="2385337" y="4773497"/>
                  <a:pt x="2385387" y="4772583"/>
                  <a:pt x="2385438" y="4771669"/>
                </a:cubicBezTo>
                <a:lnTo>
                  <a:pt x="2386428" y="4772734"/>
                </a:lnTo>
                <a:cubicBezTo>
                  <a:pt x="2388256" y="4768924"/>
                  <a:pt x="2390085" y="4765114"/>
                  <a:pt x="2391914" y="4761228"/>
                </a:cubicBezTo>
                <a:cubicBezTo>
                  <a:pt x="2390694" y="4759856"/>
                  <a:pt x="2389399" y="4758561"/>
                  <a:pt x="2388256" y="4757189"/>
                </a:cubicBezTo>
                <a:close/>
                <a:moveTo>
                  <a:pt x="3620154" y="4754141"/>
                </a:moveTo>
                <a:lnTo>
                  <a:pt x="3622428" y="4766427"/>
                </a:lnTo>
                <a:lnTo>
                  <a:pt x="3608726" y="4769001"/>
                </a:lnTo>
                <a:cubicBezTo>
                  <a:pt x="3606746" y="4785384"/>
                  <a:pt x="3604840" y="4801995"/>
                  <a:pt x="3602554" y="4821731"/>
                </a:cubicBezTo>
                <a:lnTo>
                  <a:pt x="3634860" y="4845734"/>
                </a:lnTo>
                <a:cubicBezTo>
                  <a:pt x="3623030" y="4815331"/>
                  <a:pt x="3619860" y="4805973"/>
                  <a:pt x="3620620" y="4788149"/>
                </a:cubicBezTo>
                <a:lnTo>
                  <a:pt x="3622516" y="4766416"/>
                </a:lnTo>
                <a:lnTo>
                  <a:pt x="3629068" y="4760313"/>
                </a:lnTo>
                <a:cubicBezTo>
                  <a:pt x="3626250" y="4757723"/>
                  <a:pt x="3623430" y="4755360"/>
                  <a:pt x="3620154" y="4754141"/>
                </a:cubicBezTo>
                <a:close/>
                <a:moveTo>
                  <a:pt x="3619776" y="4752236"/>
                </a:moveTo>
                <a:cubicBezTo>
                  <a:pt x="3619624" y="4752617"/>
                  <a:pt x="3619396" y="4753151"/>
                  <a:pt x="3619244" y="4753608"/>
                </a:cubicBezTo>
                <a:cubicBezTo>
                  <a:pt x="3619548" y="4753684"/>
                  <a:pt x="3619854" y="4753989"/>
                  <a:pt x="3620158" y="4754141"/>
                </a:cubicBezTo>
                <a:cubicBezTo>
                  <a:pt x="3620031" y="4753506"/>
                  <a:pt x="3619903" y="4752871"/>
                  <a:pt x="3619776" y="4752236"/>
                </a:cubicBezTo>
                <a:close/>
                <a:moveTo>
                  <a:pt x="3612004" y="4739816"/>
                </a:moveTo>
                <a:cubicBezTo>
                  <a:pt x="3611318" y="4741492"/>
                  <a:pt x="3610632" y="4743168"/>
                  <a:pt x="3610022" y="4744921"/>
                </a:cubicBezTo>
                <a:cubicBezTo>
                  <a:pt x="3613146" y="4747817"/>
                  <a:pt x="3616194" y="4750713"/>
                  <a:pt x="3619852" y="4752008"/>
                </a:cubicBezTo>
                <a:cubicBezTo>
                  <a:pt x="3619877" y="4752084"/>
                  <a:pt x="3619903" y="4752160"/>
                  <a:pt x="3619928" y="4752236"/>
                </a:cubicBezTo>
                <a:cubicBezTo>
                  <a:pt x="3620156" y="4751703"/>
                  <a:pt x="3620384" y="4751093"/>
                  <a:pt x="3620614" y="4750484"/>
                </a:cubicBezTo>
                <a:cubicBezTo>
                  <a:pt x="3617642" y="4746903"/>
                  <a:pt x="3614822" y="4743321"/>
                  <a:pt x="3612004" y="4739816"/>
                </a:cubicBezTo>
                <a:close/>
                <a:moveTo>
                  <a:pt x="3618246" y="4706745"/>
                </a:moveTo>
                <a:cubicBezTo>
                  <a:pt x="3613674" y="4709488"/>
                  <a:pt x="3609102" y="4712307"/>
                  <a:pt x="3604530" y="4715127"/>
                </a:cubicBezTo>
                <a:cubicBezTo>
                  <a:pt x="3605140" y="4717337"/>
                  <a:pt x="3605826" y="4719623"/>
                  <a:pt x="3606512" y="4721909"/>
                </a:cubicBezTo>
                <a:lnTo>
                  <a:pt x="3621522" y="4719089"/>
                </a:lnTo>
                <a:cubicBezTo>
                  <a:pt x="3620454" y="4714975"/>
                  <a:pt x="3619312" y="4710860"/>
                  <a:pt x="3618246" y="4706745"/>
                </a:cubicBezTo>
                <a:close/>
                <a:moveTo>
                  <a:pt x="3620688" y="4664149"/>
                </a:moveTo>
                <a:cubicBezTo>
                  <a:pt x="3618098" y="4665216"/>
                  <a:pt x="3615584" y="4666207"/>
                  <a:pt x="3613070" y="4667197"/>
                </a:cubicBezTo>
                <a:lnTo>
                  <a:pt x="3620994" y="4690133"/>
                </a:lnTo>
                <a:cubicBezTo>
                  <a:pt x="3622364" y="4689524"/>
                  <a:pt x="3623736" y="4688838"/>
                  <a:pt x="3625108" y="4688152"/>
                </a:cubicBezTo>
                <a:lnTo>
                  <a:pt x="3620688" y="4664149"/>
                </a:lnTo>
                <a:close/>
                <a:moveTo>
                  <a:pt x="2192257" y="4657330"/>
                </a:moveTo>
                <a:lnTo>
                  <a:pt x="2189261" y="4657887"/>
                </a:lnTo>
                <a:lnTo>
                  <a:pt x="2191960" y="4672421"/>
                </a:lnTo>
                <a:lnTo>
                  <a:pt x="2194957" y="4671865"/>
                </a:lnTo>
                <a:lnTo>
                  <a:pt x="2192257" y="4657330"/>
                </a:lnTo>
                <a:close/>
                <a:moveTo>
                  <a:pt x="2360539" y="4656093"/>
                </a:moveTo>
                <a:lnTo>
                  <a:pt x="2357544" y="4656650"/>
                </a:lnTo>
                <a:lnTo>
                  <a:pt x="2360242" y="4671184"/>
                </a:lnTo>
                <a:lnTo>
                  <a:pt x="2363240" y="4670628"/>
                </a:lnTo>
                <a:lnTo>
                  <a:pt x="2360539" y="4656093"/>
                </a:lnTo>
                <a:close/>
                <a:moveTo>
                  <a:pt x="3701288" y="4651653"/>
                </a:moveTo>
                <a:lnTo>
                  <a:pt x="3734662" y="4678551"/>
                </a:lnTo>
                <a:cubicBezTo>
                  <a:pt x="3721328" y="4649290"/>
                  <a:pt x="3721328" y="4649290"/>
                  <a:pt x="3701288" y="4651653"/>
                </a:cubicBezTo>
                <a:close/>
                <a:moveTo>
                  <a:pt x="3733982" y="4625908"/>
                </a:moveTo>
                <a:lnTo>
                  <a:pt x="3730984" y="4626465"/>
                </a:lnTo>
                <a:lnTo>
                  <a:pt x="3733672" y="4640925"/>
                </a:lnTo>
                <a:lnTo>
                  <a:pt x="3736669" y="4640368"/>
                </a:lnTo>
                <a:lnTo>
                  <a:pt x="3733982" y="4625908"/>
                </a:lnTo>
                <a:close/>
                <a:moveTo>
                  <a:pt x="3648803" y="4614086"/>
                </a:moveTo>
                <a:lnTo>
                  <a:pt x="3624728" y="4618582"/>
                </a:lnTo>
                <a:cubicBezTo>
                  <a:pt x="3625718" y="4622849"/>
                  <a:pt x="3626632" y="4627116"/>
                  <a:pt x="3627624" y="4631459"/>
                </a:cubicBezTo>
                <a:lnTo>
                  <a:pt x="3650631" y="4621630"/>
                </a:lnTo>
                <a:cubicBezTo>
                  <a:pt x="3650021" y="4619039"/>
                  <a:pt x="3649413" y="4616600"/>
                  <a:pt x="3648803" y="4614086"/>
                </a:cubicBezTo>
                <a:close/>
                <a:moveTo>
                  <a:pt x="3681799" y="4604789"/>
                </a:moveTo>
                <a:cubicBezTo>
                  <a:pt x="3678447" y="4615153"/>
                  <a:pt x="3675208" y="4625116"/>
                  <a:pt x="3673370" y="4636860"/>
                </a:cubicBezTo>
                <a:cubicBezTo>
                  <a:pt x="3673360" y="4651088"/>
                  <a:pt x="3673351" y="4665315"/>
                  <a:pt x="3673341" y="4679543"/>
                </a:cubicBezTo>
                <a:lnTo>
                  <a:pt x="3669913" y="4695457"/>
                </a:lnTo>
                <a:cubicBezTo>
                  <a:pt x="3666769" y="4698229"/>
                  <a:pt x="3661989" y="4699125"/>
                  <a:pt x="3656657" y="4700115"/>
                </a:cubicBezTo>
                <a:lnTo>
                  <a:pt x="3679285" y="4763894"/>
                </a:lnTo>
                <a:lnTo>
                  <a:pt x="3660313" y="4744235"/>
                </a:lnTo>
                <a:cubicBezTo>
                  <a:pt x="3658789" y="4757951"/>
                  <a:pt x="3657267" y="4771667"/>
                  <a:pt x="3655133" y="4790260"/>
                </a:cubicBezTo>
                <a:lnTo>
                  <a:pt x="3673113" y="4786907"/>
                </a:lnTo>
                <a:lnTo>
                  <a:pt x="3686904" y="4760465"/>
                </a:lnTo>
                <a:cubicBezTo>
                  <a:pt x="3690636" y="4780430"/>
                  <a:pt x="3692236" y="4789269"/>
                  <a:pt x="3693912" y="4798108"/>
                </a:cubicBezTo>
                <a:lnTo>
                  <a:pt x="3673113" y="4786983"/>
                </a:lnTo>
                <a:cubicBezTo>
                  <a:pt x="3675551" y="4815482"/>
                  <a:pt x="3688426" y="4835980"/>
                  <a:pt x="3700770" y="4856782"/>
                </a:cubicBezTo>
                <a:lnTo>
                  <a:pt x="3713798" y="4854344"/>
                </a:lnTo>
                <a:cubicBezTo>
                  <a:pt x="3710978" y="4833160"/>
                  <a:pt x="3705722" y="4813577"/>
                  <a:pt x="3693912" y="4798108"/>
                </a:cubicBezTo>
                <a:cubicBezTo>
                  <a:pt x="3703360" y="4783402"/>
                  <a:pt x="3712654" y="4768619"/>
                  <a:pt x="3723626" y="4751398"/>
                </a:cubicBezTo>
                <a:lnTo>
                  <a:pt x="3690330" y="4748959"/>
                </a:lnTo>
                <a:lnTo>
                  <a:pt x="3709454" y="4728538"/>
                </a:lnTo>
                <a:cubicBezTo>
                  <a:pt x="3706330" y="4726099"/>
                  <a:pt x="3703664" y="4723280"/>
                  <a:pt x="3700922" y="4722061"/>
                </a:cubicBezTo>
                <a:cubicBezTo>
                  <a:pt x="3696730" y="4720232"/>
                  <a:pt x="3692388" y="4719546"/>
                  <a:pt x="3688578" y="4718479"/>
                </a:cubicBezTo>
                <a:cubicBezTo>
                  <a:pt x="3687742" y="4713869"/>
                  <a:pt x="3686980" y="4709793"/>
                  <a:pt x="3684903" y="4704040"/>
                </a:cubicBezTo>
                <a:lnTo>
                  <a:pt x="3673374" y="4679609"/>
                </a:lnTo>
                <a:lnTo>
                  <a:pt x="3674869" y="4679216"/>
                </a:lnTo>
                <a:cubicBezTo>
                  <a:pt x="3677991" y="4684585"/>
                  <a:pt x="3685932" y="4702459"/>
                  <a:pt x="3699016" y="4689600"/>
                </a:cubicBezTo>
                <a:cubicBezTo>
                  <a:pt x="3697646" y="4665596"/>
                  <a:pt x="3696426" y="4643956"/>
                  <a:pt x="3695284" y="4622163"/>
                </a:cubicBezTo>
                <a:lnTo>
                  <a:pt x="3681799" y="4604789"/>
                </a:lnTo>
                <a:close/>
                <a:moveTo>
                  <a:pt x="3648573" y="4587568"/>
                </a:moveTo>
                <a:cubicBezTo>
                  <a:pt x="3648041" y="4588711"/>
                  <a:pt x="3647507" y="4589778"/>
                  <a:pt x="3646975" y="4590921"/>
                </a:cubicBezTo>
                <a:cubicBezTo>
                  <a:pt x="3648193" y="4592216"/>
                  <a:pt x="3649489" y="4593512"/>
                  <a:pt x="3650707" y="4594883"/>
                </a:cubicBezTo>
                <a:cubicBezTo>
                  <a:pt x="3651317" y="4592902"/>
                  <a:pt x="3651697" y="4590921"/>
                  <a:pt x="3648573" y="4587568"/>
                </a:cubicBezTo>
                <a:close/>
                <a:moveTo>
                  <a:pt x="3704863" y="4571306"/>
                </a:moveTo>
                <a:lnTo>
                  <a:pt x="3701865" y="4571863"/>
                </a:lnTo>
                <a:lnTo>
                  <a:pt x="3704565" y="4586397"/>
                </a:lnTo>
                <a:lnTo>
                  <a:pt x="3707562" y="4585841"/>
                </a:lnTo>
                <a:lnTo>
                  <a:pt x="3704863" y="4571306"/>
                </a:lnTo>
                <a:close/>
                <a:moveTo>
                  <a:pt x="3796162" y="4570576"/>
                </a:moveTo>
                <a:cubicBezTo>
                  <a:pt x="3798982" y="4574157"/>
                  <a:pt x="3801800" y="4577662"/>
                  <a:pt x="3804696" y="4581243"/>
                </a:cubicBezTo>
                <a:cubicBezTo>
                  <a:pt x="3807746" y="4584063"/>
                  <a:pt x="3810794" y="4586958"/>
                  <a:pt x="3813842" y="4589854"/>
                </a:cubicBezTo>
                <a:cubicBezTo>
                  <a:pt x="3813232" y="4591531"/>
                  <a:pt x="3812546" y="4593207"/>
                  <a:pt x="3811860" y="4594960"/>
                </a:cubicBezTo>
                <a:cubicBezTo>
                  <a:pt x="3809040" y="4591378"/>
                  <a:pt x="3806221" y="4587873"/>
                  <a:pt x="3803324" y="4584292"/>
                </a:cubicBezTo>
                <a:cubicBezTo>
                  <a:pt x="3800276" y="4581472"/>
                  <a:pt x="3797230" y="4578577"/>
                  <a:pt x="3794182" y="4575681"/>
                </a:cubicBezTo>
                <a:cubicBezTo>
                  <a:pt x="3794868" y="4574005"/>
                  <a:pt x="3795554" y="4572252"/>
                  <a:pt x="3796162" y="4570576"/>
                </a:cubicBezTo>
                <a:close/>
                <a:moveTo>
                  <a:pt x="3646439" y="4540191"/>
                </a:moveTo>
                <a:cubicBezTo>
                  <a:pt x="3643015" y="4540077"/>
                  <a:pt x="3641252" y="4541958"/>
                  <a:pt x="3641871" y="4547259"/>
                </a:cubicBezTo>
                <a:lnTo>
                  <a:pt x="3651612" y="4574843"/>
                </a:lnTo>
                <a:lnTo>
                  <a:pt x="3613518" y="4566537"/>
                </a:lnTo>
                <a:cubicBezTo>
                  <a:pt x="3635462" y="4577358"/>
                  <a:pt x="3644758" y="4583454"/>
                  <a:pt x="3648568" y="4587568"/>
                </a:cubicBezTo>
                <a:cubicBezTo>
                  <a:pt x="3649862" y="4584901"/>
                  <a:pt x="3651157" y="4582158"/>
                  <a:pt x="3652527" y="4579415"/>
                </a:cubicBezTo>
                <a:lnTo>
                  <a:pt x="3654813" y="4581930"/>
                </a:lnTo>
                <a:lnTo>
                  <a:pt x="3651613" y="4574844"/>
                </a:lnTo>
                <a:lnTo>
                  <a:pt x="3667155" y="4578272"/>
                </a:lnTo>
                <a:lnTo>
                  <a:pt x="3658469" y="4568594"/>
                </a:lnTo>
                <a:lnTo>
                  <a:pt x="3681097" y="4553431"/>
                </a:lnTo>
                <a:cubicBezTo>
                  <a:pt x="3666773" y="4548630"/>
                  <a:pt x="3653288" y="4540419"/>
                  <a:pt x="3646439" y="4540191"/>
                </a:cubicBezTo>
                <a:close/>
                <a:moveTo>
                  <a:pt x="3727767" y="4537084"/>
                </a:moveTo>
                <a:lnTo>
                  <a:pt x="3723199" y="4537933"/>
                </a:lnTo>
                <a:lnTo>
                  <a:pt x="3728585" y="4566927"/>
                </a:lnTo>
                <a:lnTo>
                  <a:pt x="3733155" y="4566078"/>
                </a:lnTo>
                <a:lnTo>
                  <a:pt x="3727767" y="4537084"/>
                </a:lnTo>
                <a:close/>
                <a:moveTo>
                  <a:pt x="3797230" y="4507939"/>
                </a:moveTo>
                <a:cubicBezTo>
                  <a:pt x="3800200" y="4517159"/>
                  <a:pt x="3802182" y="4523408"/>
                  <a:pt x="3805458" y="4533618"/>
                </a:cubicBezTo>
                <a:lnTo>
                  <a:pt x="3786182" y="4537200"/>
                </a:lnTo>
                <a:cubicBezTo>
                  <a:pt x="3784658" y="4528970"/>
                  <a:pt x="3783820" y="4524322"/>
                  <a:pt x="3782296" y="4516169"/>
                </a:cubicBezTo>
                <a:lnTo>
                  <a:pt x="3797230" y="4507939"/>
                </a:lnTo>
                <a:close/>
                <a:moveTo>
                  <a:pt x="2201347" y="4505578"/>
                </a:moveTo>
                <a:lnTo>
                  <a:pt x="2198351" y="4506134"/>
                </a:lnTo>
                <a:lnTo>
                  <a:pt x="2201034" y="4520594"/>
                </a:lnTo>
                <a:lnTo>
                  <a:pt x="2204029" y="4520038"/>
                </a:lnTo>
                <a:lnTo>
                  <a:pt x="2201347" y="4505578"/>
                </a:lnTo>
                <a:close/>
                <a:moveTo>
                  <a:pt x="3601808" y="4504207"/>
                </a:moveTo>
                <a:lnTo>
                  <a:pt x="3583680" y="4507574"/>
                </a:lnTo>
                <a:lnTo>
                  <a:pt x="3585029" y="4514841"/>
                </a:lnTo>
                <a:lnTo>
                  <a:pt x="3603158" y="4511474"/>
                </a:lnTo>
                <a:lnTo>
                  <a:pt x="3601808" y="4504207"/>
                </a:lnTo>
                <a:close/>
                <a:moveTo>
                  <a:pt x="2384219" y="4487898"/>
                </a:moveTo>
                <a:lnTo>
                  <a:pt x="2369360" y="4490642"/>
                </a:lnTo>
                <a:lnTo>
                  <a:pt x="2377818" y="4518226"/>
                </a:lnTo>
                <a:cubicBezTo>
                  <a:pt x="2380409" y="4505729"/>
                  <a:pt x="2382466" y="4496204"/>
                  <a:pt x="2384219" y="4487898"/>
                </a:cubicBezTo>
                <a:close/>
                <a:moveTo>
                  <a:pt x="3724464" y="4462829"/>
                </a:moveTo>
                <a:lnTo>
                  <a:pt x="3707550" y="4467934"/>
                </a:lnTo>
                <a:cubicBezTo>
                  <a:pt x="3715550" y="4480507"/>
                  <a:pt x="3721570" y="4489956"/>
                  <a:pt x="3729264" y="4495443"/>
                </a:cubicBezTo>
                <a:cubicBezTo>
                  <a:pt x="3729416" y="4495138"/>
                  <a:pt x="3729570" y="4494909"/>
                  <a:pt x="3729721" y="4494604"/>
                </a:cubicBezTo>
                <a:cubicBezTo>
                  <a:pt x="3730102" y="4493766"/>
                  <a:pt x="3730635" y="4492547"/>
                  <a:pt x="3731093" y="4491251"/>
                </a:cubicBezTo>
                <a:cubicBezTo>
                  <a:pt x="3729112" y="4482793"/>
                  <a:pt x="3727130" y="4474335"/>
                  <a:pt x="3724464" y="4462829"/>
                </a:cubicBezTo>
                <a:close/>
                <a:moveTo>
                  <a:pt x="3798830" y="4453837"/>
                </a:moveTo>
                <a:cubicBezTo>
                  <a:pt x="3799134" y="4455438"/>
                  <a:pt x="3799438" y="4457038"/>
                  <a:pt x="3799744" y="4458638"/>
                </a:cubicBezTo>
                <a:lnTo>
                  <a:pt x="3790678" y="4460314"/>
                </a:lnTo>
                <a:cubicBezTo>
                  <a:pt x="3790372" y="4458714"/>
                  <a:pt x="3790068" y="4457114"/>
                  <a:pt x="3789764" y="4455513"/>
                </a:cubicBezTo>
                <a:lnTo>
                  <a:pt x="3798830" y="4453837"/>
                </a:lnTo>
                <a:close/>
                <a:moveTo>
                  <a:pt x="3644984" y="4450027"/>
                </a:moveTo>
                <a:cubicBezTo>
                  <a:pt x="3643764" y="4454066"/>
                  <a:pt x="3642698" y="4458104"/>
                  <a:pt x="3642468" y="4462981"/>
                </a:cubicBezTo>
                <a:lnTo>
                  <a:pt x="3641316" y="4463125"/>
                </a:lnTo>
                <a:lnTo>
                  <a:pt x="3640106" y="4461838"/>
                </a:lnTo>
                <a:cubicBezTo>
                  <a:pt x="3638278" y="4465648"/>
                  <a:pt x="3636448" y="4469458"/>
                  <a:pt x="3634544" y="4473344"/>
                </a:cubicBezTo>
                <a:cubicBezTo>
                  <a:pt x="3635686" y="4474563"/>
                  <a:pt x="3636982" y="4475935"/>
                  <a:pt x="3638202" y="4477307"/>
                </a:cubicBezTo>
                <a:cubicBezTo>
                  <a:pt x="3639572" y="4472963"/>
                  <a:pt x="3640944" y="4468620"/>
                  <a:pt x="3641172" y="4463133"/>
                </a:cubicBezTo>
                <a:lnTo>
                  <a:pt x="3641248" y="4463133"/>
                </a:lnTo>
                <a:cubicBezTo>
                  <a:pt x="3641630" y="4463514"/>
                  <a:pt x="3641934" y="4463895"/>
                  <a:pt x="3642316" y="4464276"/>
                </a:cubicBezTo>
                <a:cubicBezTo>
                  <a:pt x="3642316" y="4463819"/>
                  <a:pt x="3642468" y="4463438"/>
                  <a:pt x="3642468" y="4462981"/>
                </a:cubicBezTo>
                <a:cubicBezTo>
                  <a:pt x="3645136" y="4462524"/>
                  <a:pt x="3647802" y="4462219"/>
                  <a:pt x="3651383" y="4463743"/>
                </a:cubicBezTo>
                <a:cubicBezTo>
                  <a:pt x="3666545" y="4493385"/>
                  <a:pt x="3667155" y="4495900"/>
                  <a:pt x="3667459" y="4532323"/>
                </a:cubicBezTo>
                <a:lnTo>
                  <a:pt x="3677745" y="4531485"/>
                </a:lnTo>
                <a:cubicBezTo>
                  <a:pt x="3677973" y="4508625"/>
                  <a:pt x="3678203" y="4485308"/>
                  <a:pt x="3678431" y="4458714"/>
                </a:cubicBezTo>
                <a:cubicBezTo>
                  <a:pt x="3667763" y="4460695"/>
                  <a:pt x="3659155" y="4462295"/>
                  <a:pt x="3650164" y="4461457"/>
                </a:cubicBezTo>
                <a:cubicBezTo>
                  <a:pt x="3648412" y="4457647"/>
                  <a:pt x="3646660" y="4453837"/>
                  <a:pt x="3644984" y="4450027"/>
                </a:cubicBezTo>
                <a:close/>
                <a:moveTo>
                  <a:pt x="2390205" y="4445480"/>
                </a:moveTo>
                <a:lnTo>
                  <a:pt x="2381141" y="4447166"/>
                </a:lnTo>
                <a:lnTo>
                  <a:pt x="2382033" y="4451961"/>
                </a:lnTo>
                <a:lnTo>
                  <a:pt x="2391097" y="4450274"/>
                </a:lnTo>
                <a:lnTo>
                  <a:pt x="2390205" y="4445480"/>
                </a:lnTo>
                <a:close/>
                <a:moveTo>
                  <a:pt x="3657064" y="4415263"/>
                </a:moveTo>
                <a:lnTo>
                  <a:pt x="3654069" y="4415819"/>
                </a:lnTo>
                <a:lnTo>
                  <a:pt x="3656768" y="4430354"/>
                </a:lnTo>
                <a:lnTo>
                  <a:pt x="3659763" y="4429797"/>
                </a:lnTo>
                <a:lnTo>
                  <a:pt x="3657064" y="4415263"/>
                </a:lnTo>
                <a:close/>
                <a:moveTo>
                  <a:pt x="3622582" y="4407660"/>
                </a:moveTo>
                <a:cubicBezTo>
                  <a:pt x="3622504" y="4407736"/>
                  <a:pt x="3622428" y="4407736"/>
                  <a:pt x="3622352" y="4407813"/>
                </a:cubicBezTo>
                <a:lnTo>
                  <a:pt x="3622504" y="4407965"/>
                </a:lnTo>
                <a:cubicBezTo>
                  <a:pt x="3622504" y="4407813"/>
                  <a:pt x="3622582" y="4407736"/>
                  <a:pt x="3622582" y="4407660"/>
                </a:cubicBezTo>
                <a:close/>
                <a:moveTo>
                  <a:pt x="3621362" y="4406822"/>
                </a:moveTo>
                <a:cubicBezTo>
                  <a:pt x="3621514" y="4407203"/>
                  <a:pt x="3621590" y="4407660"/>
                  <a:pt x="3621666" y="4408117"/>
                </a:cubicBezTo>
                <a:cubicBezTo>
                  <a:pt x="3621894" y="4408041"/>
                  <a:pt x="3622048" y="4407888"/>
                  <a:pt x="3622276" y="4407813"/>
                </a:cubicBezTo>
                <a:cubicBezTo>
                  <a:pt x="3621972" y="4407508"/>
                  <a:pt x="3621666" y="4407127"/>
                  <a:pt x="3621362" y="4406822"/>
                </a:cubicBezTo>
                <a:close/>
                <a:moveTo>
                  <a:pt x="3619000" y="4395696"/>
                </a:moveTo>
                <a:cubicBezTo>
                  <a:pt x="3619534" y="4399735"/>
                  <a:pt x="3619838" y="4403088"/>
                  <a:pt x="3619992" y="4405907"/>
                </a:cubicBezTo>
                <a:cubicBezTo>
                  <a:pt x="3618238" y="4409564"/>
                  <a:pt x="3616486" y="4413222"/>
                  <a:pt x="3614658" y="4416880"/>
                </a:cubicBezTo>
                <a:cubicBezTo>
                  <a:pt x="3615876" y="4418251"/>
                  <a:pt x="3617172" y="4419623"/>
                  <a:pt x="3618392" y="4420994"/>
                </a:cubicBezTo>
                <a:cubicBezTo>
                  <a:pt x="3619458" y="4417718"/>
                  <a:pt x="3620448" y="4414441"/>
                  <a:pt x="3619992" y="4405907"/>
                </a:cubicBezTo>
                <a:lnTo>
                  <a:pt x="3620220" y="4405450"/>
                </a:lnTo>
                <a:cubicBezTo>
                  <a:pt x="3620600" y="4405907"/>
                  <a:pt x="3621058" y="4406364"/>
                  <a:pt x="3621438" y="4406821"/>
                </a:cubicBezTo>
                <a:cubicBezTo>
                  <a:pt x="3620600" y="4403088"/>
                  <a:pt x="3619838" y="4399353"/>
                  <a:pt x="3619000" y="4395696"/>
                </a:cubicBezTo>
                <a:close/>
                <a:moveTo>
                  <a:pt x="3635916" y="4389981"/>
                </a:moveTo>
                <a:cubicBezTo>
                  <a:pt x="3630276" y="4391886"/>
                  <a:pt x="3624716" y="4393791"/>
                  <a:pt x="3622582" y="4407583"/>
                </a:cubicBezTo>
                <a:lnTo>
                  <a:pt x="3638430" y="4399201"/>
                </a:lnTo>
                <a:cubicBezTo>
                  <a:pt x="3637592" y="4396077"/>
                  <a:pt x="3636754" y="4393029"/>
                  <a:pt x="3635916" y="4389981"/>
                </a:cubicBezTo>
                <a:close/>
                <a:moveTo>
                  <a:pt x="3765307" y="4378552"/>
                </a:moveTo>
                <a:lnTo>
                  <a:pt x="3767593" y="4381066"/>
                </a:lnTo>
                <a:cubicBezTo>
                  <a:pt x="3766223" y="4385334"/>
                  <a:pt x="3764851" y="4389677"/>
                  <a:pt x="3763479" y="4394020"/>
                </a:cubicBezTo>
                <a:cubicBezTo>
                  <a:pt x="3762259" y="4392648"/>
                  <a:pt x="3760965" y="4391353"/>
                  <a:pt x="3759747" y="4389982"/>
                </a:cubicBezTo>
                <a:cubicBezTo>
                  <a:pt x="3761575" y="4386172"/>
                  <a:pt x="3763403" y="4382362"/>
                  <a:pt x="3765307" y="4378552"/>
                </a:cubicBezTo>
                <a:close/>
                <a:moveTo>
                  <a:pt x="3692985" y="4375808"/>
                </a:moveTo>
                <a:lnTo>
                  <a:pt x="3668299" y="4404764"/>
                </a:lnTo>
                <a:cubicBezTo>
                  <a:pt x="3688413" y="4422900"/>
                  <a:pt x="3688413" y="4422900"/>
                  <a:pt x="3733898" y="4422519"/>
                </a:cubicBezTo>
                <a:lnTo>
                  <a:pt x="3692985" y="4375808"/>
                </a:lnTo>
                <a:close/>
                <a:moveTo>
                  <a:pt x="2379604" y="4352728"/>
                </a:moveTo>
                <a:lnTo>
                  <a:pt x="2376608" y="4353285"/>
                </a:lnTo>
                <a:lnTo>
                  <a:pt x="2379295" y="4367744"/>
                </a:lnTo>
                <a:lnTo>
                  <a:pt x="2382292" y="4367188"/>
                </a:lnTo>
                <a:lnTo>
                  <a:pt x="2379604" y="4352728"/>
                </a:lnTo>
                <a:close/>
                <a:moveTo>
                  <a:pt x="3754489" y="4336489"/>
                </a:moveTo>
                <a:lnTo>
                  <a:pt x="3792964" y="4387619"/>
                </a:lnTo>
                <a:cubicBezTo>
                  <a:pt x="3793038" y="4381904"/>
                  <a:pt x="3793192" y="4373370"/>
                  <a:pt x="3793650" y="4350129"/>
                </a:cubicBezTo>
                <a:cubicBezTo>
                  <a:pt x="3798602" y="4370551"/>
                  <a:pt x="3801648" y="4382895"/>
                  <a:pt x="3804620" y="4395163"/>
                </a:cubicBezTo>
                <a:cubicBezTo>
                  <a:pt x="3807286" y="4389448"/>
                  <a:pt x="3809954" y="4383809"/>
                  <a:pt x="3812546" y="4378171"/>
                </a:cubicBezTo>
                <a:cubicBezTo>
                  <a:pt x="3810794" y="4383581"/>
                  <a:pt x="3808964" y="4389067"/>
                  <a:pt x="3807135" y="4394706"/>
                </a:cubicBezTo>
                <a:lnTo>
                  <a:pt x="3829846" y="4458028"/>
                </a:lnTo>
                <a:lnTo>
                  <a:pt x="3795096" y="4424958"/>
                </a:lnTo>
                <a:cubicBezTo>
                  <a:pt x="3796392" y="4420690"/>
                  <a:pt x="3797992" y="4415356"/>
                  <a:pt x="3799666" y="4409641"/>
                </a:cubicBezTo>
                <a:cubicBezTo>
                  <a:pt x="3774983" y="4402326"/>
                  <a:pt x="3764165" y="4371313"/>
                  <a:pt x="3749231" y="4347843"/>
                </a:cubicBezTo>
                <a:cubicBezTo>
                  <a:pt x="3750985" y="4344033"/>
                  <a:pt x="3752737" y="4340299"/>
                  <a:pt x="3754489" y="4336489"/>
                </a:cubicBezTo>
                <a:close/>
                <a:moveTo>
                  <a:pt x="3720732" y="4336413"/>
                </a:moveTo>
                <a:cubicBezTo>
                  <a:pt x="3714790" y="4334966"/>
                  <a:pt x="3708922" y="4333441"/>
                  <a:pt x="3709226" y="4336794"/>
                </a:cubicBezTo>
                <a:cubicBezTo>
                  <a:pt x="3705112" y="4340528"/>
                  <a:pt x="3707932" y="4345633"/>
                  <a:pt x="3709226" y="4345100"/>
                </a:cubicBezTo>
                <a:cubicBezTo>
                  <a:pt x="3710598" y="4344491"/>
                  <a:pt x="3711894" y="4343424"/>
                  <a:pt x="3713188" y="4342509"/>
                </a:cubicBezTo>
                <a:cubicBezTo>
                  <a:pt x="3720884" y="4354701"/>
                  <a:pt x="3720122" y="4362855"/>
                  <a:pt x="3719208" y="4372303"/>
                </a:cubicBezTo>
                <a:lnTo>
                  <a:pt x="3736198" y="4369179"/>
                </a:lnTo>
                <a:lnTo>
                  <a:pt x="3731093" y="4341519"/>
                </a:lnTo>
                <a:cubicBezTo>
                  <a:pt x="3728732" y="4341900"/>
                  <a:pt x="3726140" y="4342280"/>
                  <a:pt x="3717150" y="4339461"/>
                </a:cubicBezTo>
                <a:cubicBezTo>
                  <a:pt x="3718370" y="4338394"/>
                  <a:pt x="3719512" y="4337328"/>
                  <a:pt x="3720732" y="4336413"/>
                </a:cubicBezTo>
                <a:close/>
                <a:moveTo>
                  <a:pt x="3810870" y="4316677"/>
                </a:moveTo>
                <a:cubicBezTo>
                  <a:pt x="3811174" y="4318278"/>
                  <a:pt x="3811478" y="4319878"/>
                  <a:pt x="3811784" y="4321554"/>
                </a:cubicBezTo>
                <a:lnTo>
                  <a:pt x="3802716" y="4323230"/>
                </a:lnTo>
                <a:cubicBezTo>
                  <a:pt x="3802410" y="4321630"/>
                  <a:pt x="3802106" y="4320030"/>
                  <a:pt x="3801800" y="4318353"/>
                </a:cubicBezTo>
                <a:cubicBezTo>
                  <a:pt x="3804848" y="4317744"/>
                  <a:pt x="3807897" y="4317211"/>
                  <a:pt x="3810870" y="4316677"/>
                </a:cubicBezTo>
                <a:close/>
                <a:moveTo>
                  <a:pt x="3786486" y="4316677"/>
                </a:moveTo>
                <a:cubicBezTo>
                  <a:pt x="3787782" y="4316144"/>
                  <a:pt x="3790602" y="4321173"/>
                  <a:pt x="3799288" y="4331384"/>
                </a:cubicBezTo>
                <a:lnTo>
                  <a:pt x="3774983" y="4325364"/>
                </a:lnTo>
                <a:cubicBezTo>
                  <a:pt x="3778793" y="4322240"/>
                  <a:pt x="3782372" y="4318430"/>
                  <a:pt x="3786486" y="4316677"/>
                </a:cubicBezTo>
                <a:close/>
                <a:moveTo>
                  <a:pt x="3768279" y="4298618"/>
                </a:moveTo>
                <a:cubicBezTo>
                  <a:pt x="3768659" y="4299761"/>
                  <a:pt x="3771555" y="4308905"/>
                  <a:pt x="3774755" y="4319039"/>
                </a:cubicBezTo>
                <a:lnTo>
                  <a:pt x="3757385" y="4320183"/>
                </a:lnTo>
                <a:cubicBezTo>
                  <a:pt x="3755707" y="4317744"/>
                  <a:pt x="3754033" y="4315306"/>
                  <a:pt x="3752431" y="4312867"/>
                </a:cubicBezTo>
                <a:cubicBezTo>
                  <a:pt x="3757917" y="4307838"/>
                  <a:pt x="3763403" y="4302961"/>
                  <a:pt x="3768279" y="4298618"/>
                </a:cubicBezTo>
                <a:close/>
                <a:moveTo>
                  <a:pt x="3559729" y="4286121"/>
                </a:moveTo>
                <a:cubicBezTo>
                  <a:pt x="3557215" y="4286807"/>
                  <a:pt x="3554701" y="4287569"/>
                  <a:pt x="3552186" y="4288331"/>
                </a:cubicBezTo>
                <a:cubicBezTo>
                  <a:pt x="3554777" y="4296179"/>
                  <a:pt x="3557367" y="4304028"/>
                  <a:pt x="3559957" y="4311953"/>
                </a:cubicBezTo>
                <a:cubicBezTo>
                  <a:pt x="3561405" y="4311343"/>
                  <a:pt x="3562853" y="4310733"/>
                  <a:pt x="3564225" y="4310200"/>
                </a:cubicBezTo>
                <a:lnTo>
                  <a:pt x="3559729" y="4286121"/>
                </a:lnTo>
                <a:close/>
                <a:moveTo>
                  <a:pt x="2399153" y="4206340"/>
                </a:moveTo>
                <a:lnTo>
                  <a:pt x="2377893" y="4243526"/>
                </a:lnTo>
                <a:cubicBezTo>
                  <a:pt x="2397857" y="4238039"/>
                  <a:pt x="2397857" y="4238039"/>
                  <a:pt x="2399153" y="4206340"/>
                </a:cubicBezTo>
                <a:close/>
                <a:moveTo>
                  <a:pt x="3786640" y="4186223"/>
                </a:moveTo>
                <a:cubicBezTo>
                  <a:pt x="3786944" y="4187823"/>
                  <a:pt x="3787248" y="4189423"/>
                  <a:pt x="3787554" y="4191024"/>
                </a:cubicBezTo>
                <a:lnTo>
                  <a:pt x="3778488" y="4192700"/>
                </a:lnTo>
                <a:cubicBezTo>
                  <a:pt x="3778182" y="4191100"/>
                  <a:pt x="3777879" y="4189499"/>
                  <a:pt x="3777572" y="4187899"/>
                </a:cubicBezTo>
                <a:cubicBezTo>
                  <a:pt x="3780621" y="4187366"/>
                  <a:pt x="3783668" y="4186756"/>
                  <a:pt x="3786640" y="4186223"/>
                </a:cubicBezTo>
                <a:close/>
                <a:moveTo>
                  <a:pt x="2395210" y="4184963"/>
                </a:moveTo>
                <a:lnTo>
                  <a:pt x="2392213" y="4185520"/>
                </a:lnTo>
                <a:lnTo>
                  <a:pt x="2394900" y="4199979"/>
                </a:lnTo>
                <a:lnTo>
                  <a:pt x="2397897" y="4199422"/>
                </a:lnTo>
                <a:lnTo>
                  <a:pt x="2395210" y="4184963"/>
                </a:lnTo>
                <a:close/>
                <a:moveTo>
                  <a:pt x="3723552" y="4179364"/>
                </a:moveTo>
                <a:cubicBezTo>
                  <a:pt x="3722866" y="4181041"/>
                  <a:pt x="3722180" y="4182793"/>
                  <a:pt x="3721570" y="4184470"/>
                </a:cubicBezTo>
                <a:cubicBezTo>
                  <a:pt x="3724694" y="4187365"/>
                  <a:pt x="3727742" y="4190261"/>
                  <a:pt x="3731093" y="4192394"/>
                </a:cubicBezTo>
                <a:cubicBezTo>
                  <a:pt x="3731246" y="4192166"/>
                  <a:pt x="3731704" y="4191099"/>
                  <a:pt x="3732086" y="4190108"/>
                </a:cubicBezTo>
                <a:cubicBezTo>
                  <a:pt x="3729265" y="4186451"/>
                  <a:pt x="3726448" y="4182869"/>
                  <a:pt x="3723552" y="4179364"/>
                </a:cubicBezTo>
                <a:close/>
                <a:moveTo>
                  <a:pt x="3653459" y="4176012"/>
                </a:moveTo>
                <a:cubicBezTo>
                  <a:pt x="3650413" y="4176545"/>
                  <a:pt x="3647441" y="4177155"/>
                  <a:pt x="3644089" y="4178527"/>
                </a:cubicBezTo>
                <a:cubicBezTo>
                  <a:pt x="3647821" y="4191100"/>
                  <a:pt x="3648965" y="4209769"/>
                  <a:pt x="3655135" y="4216856"/>
                </a:cubicBezTo>
                <a:cubicBezTo>
                  <a:pt x="3674107" y="4238877"/>
                  <a:pt x="3664049" y="4258460"/>
                  <a:pt x="3663211" y="4279111"/>
                </a:cubicBezTo>
                <a:lnTo>
                  <a:pt x="3637537" y="4283911"/>
                </a:lnTo>
                <a:cubicBezTo>
                  <a:pt x="3639287" y="4300066"/>
                  <a:pt x="3642565" y="4312639"/>
                  <a:pt x="3641193" y="4322621"/>
                </a:cubicBezTo>
                <a:cubicBezTo>
                  <a:pt x="3639593" y="4333975"/>
                  <a:pt x="3633879" y="4342890"/>
                  <a:pt x="3632659" y="4346014"/>
                </a:cubicBezTo>
                <a:lnTo>
                  <a:pt x="3659249" y="4385105"/>
                </a:lnTo>
                <a:cubicBezTo>
                  <a:pt x="3664279" y="4372456"/>
                  <a:pt x="3667935" y="4363083"/>
                  <a:pt x="3671821" y="4353177"/>
                </a:cubicBezTo>
                <a:cubicBezTo>
                  <a:pt x="3673421" y="4354777"/>
                  <a:pt x="3674945" y="4356225"/>
                  <a:pt x="3676011" y="4357292"/>
                </a:cubicBezTo>
                <a:lnTo>
                  <a:pt x="3694676" y="4342433"/>
                </a:lnTo>
                <a:lnTo>
                  <a:pt x="3670831" y="4316449"/>
                </a:lnTo>
                <a:cubicBezTo>
                  <a:pt x="3672203" y="4308143"/>
                  <a:pt x="3673573" y="4300066"/>
                  <a:pt x="3674869" y="4291989"/>
                </a:cubicBezTo>
                <a:cubicBezTo>
                  <a:pt x="3677231" y="4287721"/>
                  <a:pt x="3679972" y="4283988"/>
                  <a:pt x="3681800" y="4279263"/>
                </a:cubicBezTo>
                <a:cubicBezTo>
                  <a:pt x="3684162" y="4273167"/>
                  <a:pt x="3685686" y="4266233"/>
                  <a:pt x="3687666" y="4259680"/>
                </a:cubicBezTo>
                <a:lnTo>
                  <a:pt x="3673725" y="4221732"/>
                </a:lnTo>
                <a:cubicBezTo>
                  <a:pt x="3674715" y="4215712"/>
                  <a:pt x="3676239" y="4205654"/>
                  <a:pt x="3677534" y="4197348"/>
                </a:cubicBezTo>
                <a:lnTo>
                  <a:pt x="3653459" y="4176012"/>
                </a:lnTo>
                <a:close/>
                <a:moveTo>
                  <a:pt x="3636619" y="4165496"/>
                </a:moveTo>
                <a:cubicBezTo>
                  <a:pt x="3635933" y="4167173"/>
                  <a:pt x="3635247" y="4168849"/>
                  <a:pt x="3634562" y="4170602"/>
                </a:cubicBezTo>
                <a:cubicBezTo>
                  <a:pt x="3637685" y="4173497"/>
                  <a:pt x="3640733" y="4176393"/>
                  <a:pt x="3644085" y="4178526"/>
                </a:cubicBezTo>
                <a:cubicBezTo>
                  <a:pt x="3644237" y="4178298"/>
                  <a:pt x="3644619" y="4177231"/>
                  <a:pt x="3645077" y="4176240"/>
                </a:cubicBezTo>
                <a:cubicBezTo>
                  <a:pt x="3642257" y="4172583"/>
                  <a:pt x="3639439" y="4169078"/>
                  <a:pt x="3636619" y="4165496"/>
                </a:cubicBezTo>
                <a:close/>
                <a:moveTo>
                  <a:pt x="3671817" y="4144008"/>
                </a:moveTo>
                <a:cubicBezTo>
                  <a:pt x="3670447" y="4148351"/>
                  <a:pt x="3669075" y="4152694"/>
                  <a:pt x="3668313" y="4157571"/>
                </a:cubicBezTo>
                <a:cubicBezTo>
                  <a:pt x="3662979" y="4154904"/>
                  <a:pt x="3657113" y="4151703"/>
                  <a:pt x="3648047" y="4146827"/>
                </a:cubicBezTo>
                <a:lnTo>
                  <a:pt x="3653455" y="4176011"/>
                </a:lnTo>
                <a:cubicBezTo>
                  <a:pt x="3659931" y="4172506"/>
                  <a:pt x="3672199" y="4179974"/>
                  <a:pt x="3668313" y="4157571"/>
                </a:cubicBezTo>
                <a:cubicBezTo>
                  <a:pt x="3668465" y="4157800"/>
                  <a:pt x="3669227" y="4158638"/>
                  <a:pt x="3669989" y="4159476"/>
                </a:cubicBezTo>
                <a:cubicBezTo>
                  <a:pt x="3671893" y="4155666"/>
                  <a:pt x="3673723" y="4151856"/>
                  <a:pt x="3675551" y="4148046"/>
                </a:cubicBezTo>
                <a:cubicBezTo>
                  <a:pt x="3674333" y="4146675"/>
                  <a:pt x="3673113" y="4145380"/>
                  <a:pt x="3671817" y="4144008"/>
                </a:cubicBezTo>
                <a:close/>
                <a:moveTo>
                  <a:pt x="3781079" y="4122291"/>
                </a:moveTo>
                <a:cubicBezTo>
                  <a:pt x="3781993" y="4127168"/>
                  <a:pt x="3782906" y="4131968"/>
                  <a:pt x="3783744" y="4136769"/>
                </a:cubicBezTo>
                <a:cubicBezTo>
                  <a:pt x="3782754" y="4136921"/>
                  <a:pt x="3781764" y="4137150"/>
                  <a:pt x="3780696" y="4137302"/>
                </a:cubicBezTo>
                <a:cubicBezTo>
                  <a:pt x="3779860" y="4132502"/>
                  <a:pt x="3778944" y="4127701"/>
                  <a:pt x="3778030" y="4122824"/>
                </a:cubicBezTo>
                <a:cubicBezTo>
                  <a:pt x="3779021" y="4122672"/>
                  <a:pt x="3780012" y="4122443"/>
                  <a:pt x="3781079" y="4122291"/>
                </a:cubicBezTo>
                <a:close/>
                <a:moveTo>
                  <a:pt x="3583811" y="4104035"/>
                </a:moveTo>
                <a:lnTo>
                  <a:pt x="3574745" y="4105718"/>
                </a:lnTo>
                <a:lnTo>
                  <a:pt x="3575635" y="4110513"/>
                </a:lnTo>
                <a:lnTo>
                  <a:pt x="3584699" y="4108830"/>
                </a:lnTo>
                <a:lnTo>
                  <a:pt x="3583811" y="4104035"/>
                </a:lnTo>
                <a:close/>
                <a:moveTo>
                  <a:pt x="3701789" y="4081941"/>
                </a:moveTo>
                <a:lnTo>
                  <a:pt x="3692725" y="4083629"/>
                </a:lnTo>
                <a:lnTo>
                  <a:pt x="3693618" y="4088423"/>
                </a:lnTo>
                <a:lnTo>
                  <a:pt x="3702682" y="4086736"/>
                </a:lnTo>
                <a:lnTo>
                  <a:pt x="3701789" y="4081941"/>
                </a:lnTo>
                <a:close/>
                <a:moveTo>
                  <a:pt x="3747023" y="4073675"/>
                </a:moveTo>
                <a:cubicBezTo>
                  <a:pt x="3747327" y="4075276"/>
                  <a:pt x="3747631" y="4076876"/>
                  <a:pt x="3747937" y="4078476"/>
                </a:cubicBezTo>
                <a:lnTo>
                  <a:pt x="3738871" y="4080152"/>
                </a:lnTo>
                <a:cubicBezTo>
                  <a:pt x="3738565" y="4078552"/>
                  <a:pt x="3738261" y="4076952"/>
                  <a:pt x="3737957" y="4075352"/>
                </a:cubicBezTo>
                <a:lnTo>
                  <a:pt x="3747023" y="4073675"/>
                </a:lnTo>
                <a:close/>
                <a:moveTo>
                  <a:pt x="3676426" y="4068189"/>
                </a:moveTo>
                <a:cubicBezTo>
                  <a:pt x="3675054" y="4072532"/>
                  <a:pt x="3673682" y="4076876"/>
                  <a:pt x="3670482" y="4081295"/>
                </a:cubicBezTo>
                <a:lnTo>
                  <a:pt x="3641604" y="4095240"/>
                </a:lnTo>
                <a:lnTo>
                  <a:pt x="3666216" y="4126711"/>
                </a:lnTo>
                <a:cubicBezTo>
                  <a:pt x="3673758" y="4117947"/>
                  <a:pt x="3680084" y="4110480"/>
                  <a:pt x="3686329" y="4103088"/>
                </a:cubicBezTo>
                <a:cubicBezTo>
                  <a:pt x="3681682" y="4096688"/>
                  <a:pt x="3677112" y="4090363"/>
                  <a:pt x="3672312" y="4081143"/>
                </a:cubicBezTo>
                <a:lnTo>
                  <a:pt x="3674598" y="4083657"/>
                </a:lnTo>
                <a:cubicBezTo>
                  <a:pt x="3676426" y="4079847"/>
                  <a:pt x="3678254" y="4076037"/>
                  <a:pt x="3680160" y="4072227"/>
                </a:cubicBezTo>
                <a:cubicBezTo>
                  <a:pt x="3678940" y="4070856"/>
                  <a:pt x="3677646" y="4069484"/>
                  <a:pt x="3676426" y="4068189"/>
                </a:cubicBezTo>
                <a:close/>
                <a:moveTo>
                  <a:pt x="3780774" y="4063922"/>
                </a:moveTo>
                <a:cubicBezTo>
                  <a:pt x="3783972" y="4068722"/>
                  <a:pt x="3789230" y="4076647"/>
                  <a:pt x="3794486" y="4084648"/>
                </a:cubicBezTo>
                <a:cubicBezTo>
                  <a:pt x="3792202" y="4090592"/>
                  <a:pt x="3789230" y="4098059"/>
                  <a:pt x="3786106" y="4105832"/>
                </a:cubicBezTo>
                <a:lnTo>
                  <a:pt x="3774297" y="4094097"/>
                </a:lnTo>
                <a:cubicBezTo>
                  <a:pt x="3771402" y="4100345"/>
                  <a:pt x="3768279" y="4106746"/>
                  <a:pt x="3764165" y="4115433"/>
                </a:cubicBezTo>
                <a:cubicBezTo>
                  <a:pt x="3761955" y="4103546"/>
                  <a:pt x="3760661" y="4096459"/>
                  <a:pt x="3759289" y="4089068"/>
                </a:cubicBezTo>
                <a:lnTo>
                  <a:pt x="3780774" y="4063922"/>
                </a:lnTo>
                <a:close/>
                <a:moveTo>
                  <a:pt x="3777879" y="4037937"/>
                </a:moveTo>
                <a:cubicBezTo>
                  <a:pt x="3778182" y="4039538"/>
                  <a:pt x="3778488" y="4041138"/>
                  <a:pt x="3778793" y="4042814"/>
                </a:cubicBezTo>
                <a:lnTo>
                  <a:pt x="3769727" y="4044491"/>
                </a:lnTo>
                <a:cubicBezTo>
                  <a:pt x="3769421" y="4042891"/>
                  <a:pt x="3769117" y="4041290"/>
                  <a:pt x="3768813" y="4039614"/>
                </a:cubicBezTo>
                <a:lnTo>
                  <a:pt x="3777879" y="4037937"/>
                </a:lnTo>
                <a:close/>
                <a:moveTo>
                  <a:pt x="3690541" y="4022734"/>
                </a:moveTo>
                <a:lnTo>
                  <a:pt x="3672413" y="4026105"/>
                </a:lnTo>
                <a:lnTo>
                  <a:pt x="3673764" y="4033371"/>
                </a:lnTo>
                <a:lnTo>
                  <a:pt x="3691891" y="4030000"/>
                </a:lnTo>
                <a:lnTo>
                  <a:pt x="3690541" y="4022734"/>
                </a:lnTo>
                <a:close/>
                <a:moveTo>
                  <a:pt x="3786714" y="4001285"/>
                </a:moveTo>
                <a:cubicBezTo>
                  <a:pt x="3787630" y="4006162"/>
                  <a:pt x="3788544" y="4010963"/>
                  <a:pt x="3789382" y="4015763"/>
                </a:cubicBezTo>
                <a:cubicBezTo>
                  <a:pt x="3788392" y="4015916"/>
                  <a:pt x="3787400" y="4016144"/>
                  <a:pt x="3786334" y="4016297"/>
                </a:cubicBezTo>
                <a:cubicBezTo>
                  <a:pt x="3785420" y="4011496"/>
                  <a:pt x="3784582" y="4006696"/>
                  <a:pt x="3783668" y="4001819"/>
                </a:cubicBezTo>
                <a:cubicBezTo>
                  <a:pt x="3784658" y="4001666"/>
                  <a:pt x="3785726" y="4001514"/>
                  <a:pt x="3786714" y="4001285"/>
                </a:cubicBezTo>
                <a:close/>
                <a:moveTo>
                  <a:pt x="3773230" y="3958308"/>
                </a:moveTo>
                <a:cubicBezTo>
                  <a:pt x="3776507" y="3980102"/>
                  <a:pt x="3764241" y="3972710"/>
                  <a:pt x="3757765" y="3976139"/>
                </a:cubicBezTo>
                <a:cubicBezTo>
                  <a:pt x="3754489" y="3954346"/>
                  <a:pt x="3766755" y="3961737"/>
                  <a:pt x="3773230" y="3958308"/>
                </a:cubicBezTo>
                <a:close/>
                <a:moveTo>
                  <a:pt x="2384026" y="3872145"/>
                </a:moveTo>
                <a:lnTo>
                  <a:pt x="2381028" y="3872702"/>
                </a:lnTo>
                <a:lnTo>
                  <a:pt x="2383716" y="3887162"/>
                </a:lnTo>
                <a:lnTo>
                  <a:pt x="2386712" y="3886605"/>
                </a:lnTo>
                <a:lnTo>
                  <a:pt x="2384026" y="3872145"/>
                </a:lnTo>
                <a:close/>
                <a:moveTo>
                  <a:pt x="3687056" y="3851705"/>
                </a:moveTo>
                <a:cubicBezTo>
                  <a:pt x="3686904" y="3870450"/>
                  <a:pt x="3686752" y="3885233"/>
                  <a:pt x="3690486" y="3897501"/>
                </a:cubicBezTo>
                <a:cubicBezTo>
                  <a:pt x="3677305" y="3901921"/>
                  <a:pt x="3668543" y="3905502"/>
                  <a:pt x="3656963" y="3910226"/>
                </a:cubicBezTo>
                <a:cubicBezTo>
                  <a:pt x="3663135" y="3921961"/>
                  <a:pt x="3666639" y="3928438"/>
                  <a:pt x="3672659" y="3939868"/>
                </a:cubicBezTo>
                <a:cubicBezTo>
                  <a:pt x="3679211" y="3926381"/>
                  <a:pt x="3683781" y="3916932"/>
                  <a:pt x="3690486" y="3897501"/>
                </a:cubicBezTo>
                <a:cubicBezTo>
                  <a:pt x="3694904" y="3893767"/>
                  <a:pt x="3703210" y="3887595"/>
                  <a:pt x="3711362" y="3881575"/>
                </a:cubicBezTo>
                <a:lnTo>
                  <a:pt x="3740999" y="3889881"/>
                </a:lnTo>
                <a:cubicBezTo>
                  <a:pt x="3729037" y="3853000"/>
                  <a:pt x="3706638" y="3873879"/>
                  <a:pt x="3687056" y="3851705"/>
                </a:cubicBezTo>
                <a:close/>
                <a:moveTo>
                  <a:pt x="3730735" y="3835528"/>
                </a:moveTo>
                <a:lnTo>
                  <a:pt x="3712605" y="3838892"/>
                </a:lnTo>
                <a:lnTo>
                  <a:pt x="3713954" y="3846159"/>
                </a:lnTo>
                <a:lnTo>
                  <a:pt x="3732082" y="3842796"/>
                </a:lnTo>
                <a:lnTo>
                  <a:pt x="3730735" y="3835528"/>
                </a:lnTo>
                <a:close/>
                <a:moveTo>
                  <a:pt x="2444639" y="3829911"/>
                </a:moveTo>
                <a:lnTo>
                  <a:pt x="2438813" y="3846633"/>
                </a:lnTo>
                <a:lnTo>
                  <a:pt x="2437782" y="3845533"/>
                </a:lnTo>
                <a:cubicBezTo>
                  <a:pt x="2435800" y="3849343"/>
                  <a:pt x="2433971" y="3853229"/>
                  <a:pt x="2432143" y="3857039"/>
                </a:cubicBezTo>
                <a:cubicBezTo>
                  <a:pt x="2433362" y="3858335"/>
                  <a:pt x="2434581" y="3859706"/>
                  <a:pt x="2435877" y="3861078"/>
                </a:cubicBezTo>
                <a:cubicBezTo>
                  <a:pt x="2437248" y="3856734"/>
                  <a:pt x="2438620" y="3852391"/>
                  <a:pt x="2438849" y="3846905"/>
                </a:cubicBezTo>
                <a:cubicBezTo>
                  <a:pt x="2438856" y="3846891"/>
                  <a:pt x="2438863" y="3846876"/>
                  <a:pt x="2438870" y="3846862"/>
                </a:cubicBezTo>
                <a:lnTo>
                  <a:pt x="2439915" y="3848047"/>
                </a:lnTo>
                <a:cubicBezTo>
                  <a:pt x="2440829" y="3841570"/>
                  <a:pt x="2442963" y="3836159"/>
                  <a:pt x="2445097" y="3830749"/>
                </a:cubicBezTo>
                <a:cubicBezTo>
                  <a:pt x="2445097" y="3830521"/>
                  <a:pt x="2445020" y="3830368"/>
                  <a:pt x="2445020" y="3830140"/>
                </a:cubicBezTo>
                <a:cubicBezTo>
                  <a:pt x="2444868" y="3830064"/>
                  <a:pt x="2444716" y="3829987"/>
                  <a:pt x="2444639" y="3829911"/>
                </a:cubicBezTo>
                <a:close/>
                <a:moveTo>
                  <a:pt x="3767791" y="3794402"/>
                </a:moveTo>
                <a:cubicBezTo>
                  <a:pt x="3756822" y="3797755"/>
                  <a:pt x="3746916" y="3800650"/>
                  <a:pt x="3737086" y="3804003"/>
                </a:cubicBezTo>
                <a:cubicBezTo>
                  <a:pt x="3736248" y="3804232"/>
                  <a:pt x="3736020" y="3807661"/>
                  <a:pt x="3734496" y="3812995"/>
                </a:cubicBezTo>
                <a:lnTo>
                  <a:pt x="3768249" y="3871516"/>
                </a:lnTo>
                <a:cubicBezTo>
                  <a:pt x="3770002" y="3869993"/>
                  <a:pt x="3771831" y="3868392"/>
                  <a:pt x="3773659" y="3866868"/>
                </a:cubicBezTo>
                <a:cubicBezTo>
                  <a:pt x="3769239" y="3854371"/>
                  <a:pt x="3764897" y="3841798"/>
                  <a:pt x="3760553" y="3829378"/>
                </a:cubicBezTo>
                <a:lnTo>
                  <a:pt x="3775183" y="3817491"/>
                </a:lnTo>
                <a:cubicBezTo>
                  <a:pt x="3772593" y="3809490"/>
                  <a:pt x="3770535" y="3803089"/>
                  <a:pt x="3767791" y="3794402"/>
                </a:cubicBezTo>
                <a:close/>
                <a:moveTo>
                  <a:pt x="2439916" y="3793183"/>
                </a:moveTo>
                <a:cubicBezTo>
                  <a:pt x="2442354" y="3812157"/>
                  <a:pt x="2443497" y="3821301"/>
                  <a:pt x="2445021" y="3830140"/>
                </a:cubicBezTo>
                <a:lnTo>
                  <a:pt x="2473443" y="3844009"/>
                </a:lnTo>
                <a:lnTo>
                  <a:pt x="2439916" y="3793183"/>
                </a:lnTo>
                <a:close/>
                <a:moveTo>
                  <a:pt x="3830684" y="3783277"/>
                </a:moveTo>
                <a:cubicBezTo>
                  <a:pt x="3831598" y="3788154"/>
                  <a:pt x="3832514" y="3792954"/>
                  <a:pt x="3833352" y="3797755"/>
                </a:cubicBezTo>
                <a:cubicBezTo>
                  <a:pt x="3832285" y="3797908"/>
                  <a:pt x="3831294" y="3798136"/>
                  <a:pt x="3830304" y="3798289"/>
                </a:cubicBezTo>
                <a:cubicBezTo>
                  <a:pt x="3829390" y="3793488"/>
                  <a:pt x="3828474" y="3788611"/>
                  <a:pt x="3827636" y="3783811"/>
                </a:cubicBezTo>
                <a:cubicBezTo>
                  <a:pt x="3828626" y="3783658"/>
                  <a:pt x="3829694" y="3783429"/>
                  <a:pt x="3830684" y="3783277"/>
                </a:cubicBezTo>
                <a:close/>
                <a:moveTo>
                  <a:pt x="3738189" y="3774286"/>
                </a:moveTo>
                <a:lnTo>
                  <a:pt x="3720061" y="3777654"/>
                </a:lnTo>
                <a:lnTo>
                  <a:pt x="3721410" y="3784921"/>
                </a:lnTo>
                <a:lnTo>
                  <a:pt x="3739540" y="3781554"/>
                </a:lnTo>
                <a:lnTo>
                  <a:pt x="3738189" y="3774286"/>
                </a:lnTo>
                <a:close/>
                <a:moveTo>
                  <a:pt x="3834342" y="3752645"/>
                </a:moveTo>
                <a:cubicBezTo>
                  <a:pt x="3835257" y="3757445"/>
                  <a:pt x="3836095" y="3762246"/>
                  <a:pt x="3837010" y="3767123"/>
                </a:cubicBezTo>
                <a:cubicBezTo>
                  <a:pt x="3836020" y="3767275"/>
                  <a:pt x="3835028" y="3767428"/>
                  <a:pt x="3833961" y="3767656"/>
                </a:cubicBezTo>
                <a:cubicBezTo>
                  <a:pt x="3833047" y="3762779"/>
                  <a:pt x="3832132" y="3757979"/>
                  <a:pt x="3831294" y="3753178"/>
                </a:cubicBezTo>
                <a:cubicBezTo>
                  <a:pt x="3832285" y="3753026"/>
                  <a:pt x="3833276" y="3752797"/>
                  <a:pt x="3834342" y="3752645"/>
                </a:cubicBezTo>
                <a:close/>
                <a:moveTo>
                  <a:pt x="3704473" y="3727499"/>
                </a:moveTo>
                <a:cubicBezTo>
                  <a:pt x="3705235" y="3739310"/>
                  <a:pt x="3705845" y="3747616"/>
                  <a:pt x="3706759" y="3762170"/>
                </a:cubicBezTo>
                <a:lnTo>
                  <a:pt x="3749276" y="3749368"/>
                </a:lnTo>
                <a:lnTo>
                  <a:pt x="3704473" y="3727499"/>
                </a:lnTo>
                <a:close/>
                <a:moveTo>
                  <a:pt x="3816733" y="3712259"/>
                </a:moveTo>
                <a:cubicBezTo>
                  <a:pt x="3815361" y="3716602"/>
                  <a:pt x="3813989" y="3720946"/>
                  <a:pt x="3813226" y="3725823"/>
                </a:cubicBezTo>
                <a:cubicBezTo>
                  <a:pt x="3813379" y="3726127"/>
                  <a:pt x="3814140" y="3726966"/>
                  <a:pt x="3814903" y="3727804"/>
                </a:cubicBezTo>
                <a:cubicBezTo>
                  <a:pt x="3816733" y="3723994"/>
                  <a:pt x="3818638" y="3720108"/>
                  <a:pt x="3820466" y="3716298"/>
                </a:cubicBezTo>
                <a:cubicBezTo>
                  <a:pt x="3819248" y="3715002"/>
                  <a:pt x="3817952" y="3713631"/>
                  <a:pt x="3816733" y="3712259"/>
                </a:cubicBezTo>
                <a:close/>
                <a:moveTo>
                  <a:pt x="2390805" y="3705995"/>
                </a:moveTo>
                <a:lnTo>
                  <a:pt x="2387808" y="3706552"/>
                </a:lnTo>
                <a:lnTo>
                  <a:pt x="2390495" y="3721011"/>
                </a:lnTo>
                <a:lnTo>
                  <a:pt x="2393492" y="3720455"/>
                </a:lnTo>
                <a:lnTo>
                  <a:pt x="2390805" y="3705995"/>
                </a:lnTo>
                <a:close/>
                <a:moveTo>
                  <a:pt x="3795626" y="3687113"/>
                </a:moveTo>
                <a:lnTo>
                  <a:pt x="3761873" y="3693361"/>
                </a:lnTo>
                <a:cubicBezTo>
                  <a:pt x="3774293" y="3718584"/>
                  <a:pt x="3788006" y="3741215"/>
                  <a:pt x="3776501" y="3768723"/>
                </a:cubicBezTo>
                <a:cubicBezTo>
                  <a:pt x="3776197" y="3769409"/>
                  <a:pt x="3779703" y="3774438"/>
                  <a:pt x="3780082" y="3775124"/>
                </a:cubicBezTo>
                <a:lnTo>
                  <a:pt x="3801340" y="3771162"/>
                </a:lnTo>
                <a:cubicBezTo>
                  <a:pt x="3801567" y="3760036"/>
                  <a:pt x="3801796" y="3751578"/>
                  <a:pt x="3801948" y="3743653"/>
                </a:cubicBezTo>
                <a:lnTo>
                  <a:pt x="3816428" y="3740986"/>
                </a:lnTo>
                <a:cubicBezTo>
                  <a:pt x="3815514" y="3736110"/>
                  <a:pt x="3814598" y="3731309"/>
                  <a:pt x="3813151" y="3725899"/>
                </a:cubicBezTo>
                <a:cubicBezTo>
                  <a:pt x="3794254" y="3727042"/>
                  <a:pt x="3805834" y="3691609"/>
                  <a:pt x="3795626" y="3687113"/>
                </a:cubicBezTo>
                <a:close/>
                <a:moveTo>
                  <a:pt x="3722228" y="3674768"/>
                </a:moveTo>
                <a:lnTo>
                  <a:pt x="3732058" y="3728032"/>
                </a:lnTo>
                <a:lnTo>
                  <a:pt x="3746230" y="3721097"/>
                </a:lnTo>
                <a:cubicBezTo>
                  <a:pt x="3738916" y="3707077"/>
                  <a:pt x="3732592" y="3694809"/>
                  <a:pt x="3722228" y="3674768"/>
                </a:cubicBezTo>
                <a:close/>
                <a:moveTo>
                  <a:pt x="3875191" y="3653585"/>
                </a:moveTo>
                <a:cubicBezTo>
                  <a:pt x="3875954" y="3656861"/>
                  <a:pt x="3876716" y="3660062"/>
                  <a:pt x="3877478" y="3663338"/>
                </a:cubicBezTo>
                <a:lnTo>
                  <a:pt x="3848289" y="3693133"/>
                </a:lnTo>
                <a:cubicBezTo>
                  <a:pt x="3844631" y="3682922"/>
                  <a:pt x="3842497" y="3676826"/>
                  <a:pt x="3838534" y="3665853"/>
                </a:cubicBezTo>
                <a:lnTo>
                  <a:pt x="3875191" y="3653585"/>
                </a:lnTo>
                <a:close/>
                <a:moveTo>
                  <a:pt x="3791980" y="3625531"/>
                </a:moveTo>
                <a:lnTo>
                  <a:pt x="3788983" y="3626087"/>
                </a:lnTo>
                <a:lnTo>
                  <a:pt x="3791682" y="3640622"/>
                </a:lnTo>
                <a:lnTo>
                  <a:pt x="3794679" y="3640065"/>
                </a:lnTo>
                <a:lnTo>
                  <a:pt x="3791980" y="3625531"/>
                </a:lnTo>
                <a:close/>
                <a:moveTo>
                  <a:pt x="3742726" y="3610760"/>
                </a:moveTo>
                <a:cubicBezTo>
                  <a:pt x="3728174" y="3608855"/>
                  <a:pt x="3728174" y="3608855"/>
                  <a:pt x="3736478" y="3643603"/>
                </a:cubicBezTo>
                <a:cubicBezTo>
                  <a:pt x="3739450" y="3628058"/>
                  <a:pt x="3741278" y="3618457"/>
                  <a:pt x="3742726" y="3610760"/>
                </a:cubicBezTo>
                <a:close/>
                <a:moveTo>
                  <a:pt x="3893329" y="3606417"/>
                </a:moveTo>
                <a:cubicBezTo>
                  <a:pt x="3895539" y="3616018"/>
                  <a:pt x="3897293" y="3623791"/>
                  <a:pt x="3899579" y="3633849"/>
                </a:cubicBezTo>
                <a:lnTo>
                  <a:pt x="3882127" y="3639259"/>
                </a:lnTo>
                <a:cubicBezTo>
                  <a:pt x="3880145" y="3636973"/>
                  <a:pt x="3878087" y="3634687"/>
                  <a:pt x="3876105" y="3632401"/>
                </a:cubicBezTo>
                <a:lnTo>
                  <a:pt x="3893329" y="3606417"/>
                </a:lnTo>
                <a:close/>
                <a:moveTo>
                  <a:pt x="3722381" y="3548200"/>
                </a:moveTo>
                <a:cubicBezTo>
                  <a:pt x="3719713" y="3560621"/>
                  <a:pt x="3717732" y="3570222"/>
                  <a:pt x="3715979" y="3578528"/>
                </a:cubicBezTo>
                <a:lnTo>
                  <a:pt x="3730836" y="3575708"/>
                </a:lnTo>
                <a:cubicBezTo>
                  <a:pt x="3727026" y="3563364"/>
                  <a:pt x="3725122" y="3557116"/>
                  <a:pt x="3722381" y="3548200"/>
                </a:cubicBezTo>
                <a:close/>
                <a:moveTo>
                  <a:pt x="3751038" y="3510862"/>
                </a:moveTo>
                <a:cubicBezTo>
                  <a:pt x="3759266" y="3520844"/>
                  <a:pt x="3762085" y="3525950"/>
                  <a:pt x="3763303" y="3525416"/>
                </a:cubicBezTo>
                <a:cubicBezTo>
                  <a:pt x="3766351" y="3524121"/>
                  <a:pt x="3769017" y="3521683"/>
                  <a:pt x="3771761" y="3519320"/>
                </a:cubicBezTo>
                <a:cubicBezTo>
                  <a:pt x="3773133" y="3520387"/>
                  <a:pt x="3774885" y="3521606"/>
                  <a:pt x="3777475" y="3523283"/>
                </a:cubicBezTo>
                <a:cubicBezTo>
                  <a:pt x="3777323" y="3543552"/>
                  <a:pt x="3777171" y="3561764"/>
                  <a:pt x="3777019" y="3586453"/>
                </a:cubicBezTo>
                <a:lnTo>
                  <a:pt x="3801094" y="3554220"/>
                </a:lnTo>
                <a:cubicBezTo>
                  <a:pt x="3797971" y="3542028"/>
                  <a:pt x="3795153" y="3531055"/>
                  <a:pt x="3792487" y="3520539"/>
                </a:cubicBezTo>
                <a:cubicBezTo>
                  <a:pt x="3788371" y="3521301"/>
                  <a:pt x="3785475" y="3521683"/>
                  <a:pt x="3773285" y="3518177"/>
                </a:cubicBezTo>
                <a:cubicBezTo>
                  <a:pt x="3773819" y="3517720"/>
                  <a:pt x="3774275" y="3517263"/>
                  <a:pt x="3774809" y="3516882"/>
                </a:cubicBezTo>
                <a:cubicBezTo>
                  <a:pt x="3771151" y="3515815"/>
                  <a:pt x="3767417" y="3514901"/>
                  <a:pt x="3768789" y="3516729"/>
                </a:cubicBezTo>
                <a:cubicBezTo>
                  <a:pt x="3764065" y="3515281"/>
                  <a:pt x="3758427" y="3513376"/>
                  <a:pt x="3751038" y="3510862"/>
                </a:cubicBezTo>
                <a:close/>
                <a:moveTo>
                  <a:pt x="2115451" y="3487216"/>
                </a:moveTo>
                <a:lnTo>
                  <a:pt x="2112379" y="3487786"/>
                </a:lnTo>
                <a:lnTo>
                  <a:pt x="2115079" y="3502321"/>
                </a:lnTo>
                <a:lnTo>
                  <a:pt x="2118149" y="3501750"/>
                </a:lnTo>
                <a:lnTo>
                  <a:pt x="2115451" y="3487216"/>
                </a:lnTo>
                <a:close/>
                <a:moveTo>
                  <a:pt x="3880526" y="3430700"/>
                </a:moveTo>
                <a:cubicBezTo>
                  <a:pt x="3858196" y="3438244"/>
                  <a:pt x="3875801" y="3493412"/>
                  <a:pt x="3851642" y="3494098"/>
                </a:cubicBezTo>
                <a:cubicBezTo>
                  <a:pt x="3849431" y="3494174"/>
                  <a:pt x="3846613" y="3488764"/>
                  <a:pt x="3841429" y="3482744"/>
                </a:cubicBezTo>
                <a:cubicBezTo>
                  <a:pt x="3846688" y="3466133"/>
                  <a:pt x="3852099" y="3448988"/>
                  <a:pt x="3857282" y="3432909"/>
                </a:cubicBezTo>
                <a:lnTo>
                  <a:pt x="3880526" y="3430700"/>
                </a:lnTo>
                <a:close/>
                <a:moveTo>
                  <a:pt x="3782524" y="3372395"/>
                </a:moveTo>
                <a:lnTo>
                  <a:pt x="3779529" y="3372950"/>
                </a:lnTo>
                <a:lnTo>
                  <a:pt x="3782228" y="3387484"/>
                </a:lnTo>
                <a:lnTo>
                  <a:pt x="3785223" y="3386927"/>
                </a:lnTo>
                <a:lnTo>
                  <a:pt x="3782524" y="3372395"/>
                </a:lnTo>
                <a:close/>
                <a:moveTo>
                  <a:pt x="3882584" y="3346976"/>
                </a:moveTo>
                <a:cubicBezTo>
                  <a:pt x="3887462" y="3373795"/>
                  <a:pt x="3890739" y="3391469"/>
                  <a:pt x="3895769" y="3418358"/>
                </a:cubicBezTo>
                <a:lnTo>
                  <a:pt x="3875191" y="3400229"/>
                </a:lnTo>
                <a:lnTo>
                  <a:pt x="3857205" y="3403581"/>
                </a:lnTo>
                <a:cubicBezTo>
                  <a:pt x="3857585" y="3403962"/>
                  <a:pt x="3857891" y="3404342"/>
                  <a:pt x="3858273" y="3404724"/>
                </a:cubicBezTo>
                <a:lnTo>
                  <a:pt x="3854157" y="3417751"/>
                </a:lnTo>
                <a:cubicBezTo>
                  <a:pt x="3852861" y="3416378"/>
                  <a:pt x="3851642" y="3415084"/>
                  <a:pt x="3850423" y="3413712"/>
                </a:cubicBezTo>
                <a:cubicBezTo>
                  <a:pt x="3852252" y="3409903"/>
                  <a:pt x="3854081" y="3406095"/>
                  <a:pt x="3855985" y="3402285"/>
                </a:cubicBezTo>
                <a:cubicBezTo>
                  <a:pt x="3856367" y="3402667"/>
                  <a:pt x="3856671" y="3403047"/>
                  <a:pt x="3857053" y="3403428"/>
                </a:cubicBezTo>
                <a:cubicBezTo>
                  <a:pt x="3855529" y="3395048"/>
                  <a:pt x="3853929" y="3386593"/>
                  <a:pt x="3851719" y="3374709"/>
                </a:cubicBezTo>
                <a:lnTo>
                  <a:pt x="3869810" y="3371366"/>
                </a:lnTo>
                <a:lnTo>
                  <a:pt x="3875191" y="3400152"/>
                </a:lnTo>
                <a:cubicBezTo>
                  <a:pt x="3877554" y="3395962"/>
                  <a:pt x="3879840" y="3391697"/>
                  <a:pt x="3882203" y="3387509"/>
                </a:cubicBezTo>
                <a:lnTo>
                  <a:pt x="3869872" y="3371326"/>
                </a:lnTo>
                <a:lnTo>
                  <a:pt x="3882584" y="3346976"/>
                </a:lnTo>
                <a:close/>
                <a:moveTo>
                  <a:pt x="3829694" y="3330594"/>
                </a:moveTo>
                <a:lnTo>
                  <a:pt x="3842649" y="3365186"/>
                </a:lnTo>
                <a:cubicBezTo>
                  <a:pt x="3841887" y="3367242"/>
                  <a:pt x="3840743" y="3370521"/>
                  <a:pt x="3839601" y="3373795"/>
                </a:cubicBezTo>
                <a:lnTo>
                  <a:pt x="3799516" y="3359168"/>
                </a:lnTo>
                <a:lnTo>
                  <a:pt x="3829694" y="3330594"/>
                </a:lnTo>
                <a:close/>
                <a:moveTo>
                  <a:pt x="3867647" y="3310326"/>
                </a:moveTo>
                <a:cubicBezTo>
                  <a:pt x="3868561" y="3314441"/>
                  <a:pt x="3869475" y="3318630"/>
                  <a:pt x="3870390" y="3322745"/>
                </a:cubicBezTo>
                <a:lnTo>
                  <a:pt x="3853547" y="3328308"/>
                </a:lnTo>
                <a:cubicBezTo>
                  <a:pt x="3852633" y="3325260"/>
                  <a:pt x="3851794" y="3322211"/>
                  <a:pt x="3850956" y="3319164"/>
                </a:cubicBezTo>
                <a:lnTo>
                  <a:pt x="3867647" y="3310326"/>
                </a:lnTo>
                <a:close/>
                <a:moveTo>
                  <a:pt x="3894244" y="3309412"/>
                </a:moveTo>
                <a:cubicBezTo>
                  <a:pt x="3895769" y="3317412"/>
                  <a:pt x="3897216" y="3325410"/>
                  <a:pt x="3898740" y="3333490"/>
                </a:cubicBezTo>
                <a:cubicBezTo>
                  <a:pt x="3897293" y="3334099"/>
                  <a:pt x="3895844" y="3334632"/>
                  <a:pt x="3894472" y="3335316"/>
                </a:cubicBezTo>
                <a:cubicBezTo>
                  <a:pt x="3891804" y="3327471"/>
                  <a:pt x="3889213" y="3319546"/>
                  <a:pt x="3886623" y="3311696"/>
                </a:cubicBezTo>
                <a:lnTo>
                  <a:pt x="3894244" y="3309412"/>
                </a:lnTo>
                <a:close/>
                <a:moveTo>
                  <a:pt x="3811726" y="3277152"/>
                </a:moveTo>
                <a:lnTo>
                  <a:pt x="3808654" y="3277723"/>
                </a:lnTo>
                <a:lnTo>
                  <a:pt x="3811340" y="3292180"/>
                </a:lnTo>
                <a:lnTo>
                  <a:pt x="3814413" y="3291610"/>
                </a:lnTo>
                <a:lnTo>
                  <a:pt x="3811726" y="3277152"/>
                </a:lnTo>
                <a:close/>
                <a:moveTo>
                  <a:pt x="3864903" y="3265757"/>
                </a:moveTo>
                <a:cubicBezTo>
                  <a:pt x="3873210" y="3283661"/>
                  <a:pt x="3879307" y="3298670"/>
                  <a:pt x="3870161" y="3314668"/>
                </a:cubicBezTo>
                <a:lnTo>
                  <a:pt x="3849127" y="3276347"/>
                </a:lnTo>
                <a:lnTo>
                  <a:pt x="3864903" y="3265757"/>
                </a:lnTo>
                <a:close/>
                <a:moveTo>
                  <a:pt x="3864598" y="3242286"/>
                </a:moveTo>
                <a:lnTo>
                  <a:pt x="3865512" y="3247089"/>
                </a:lnTo>
                <a:cubicBezTo>
                  <a:pt x="3862463" y="3247622"/>
                  <a:pt x="3859491" y="3248233"/>
                  <a:pt x="3856443" y="3248766"/>
                </a:cubicBezTo>
                <a:cubicBezTo>
                  <a:pt x="3856139" y="3247165"/>
                  <a:pt x="3855833" y="3245564"/>
                  <a:pt x="3855529" y="3243964"/>
                </a:cubicBezTo>
                <a:lnTo>
                  <a:pt x="3864598" y="3242286"/>
                </a:lnTo>
                <a:close/>
                <a:moveTo>
                  <a:pt x="2513082" y="3203543"/>
                </a:moveTo>
                <a:lnTo>
                  <a:pt x="2510085" y="3204100"/>
                </a:lnTo>
                <a:lnTo>
                  <a:pt x="2512772" y="3218558"/>
                </a:lnTo>
                <a:lnTo>
                  <a:pt x="2515769" y="3218003"/>
                </a:lnTo>
                <a:lnTo>
                  <a:pt x="2513082" y="3203543"/>
                </a:lnTo>
                <a:close/>
                <a:moveTo>
                  <a:pt x="3784105" y="3176087"/>
                </a:moveTo>
                <a:cubicBezTo>
                  <a:pt x="3779134" y="3177545"/>
                  <a:pt x="3774049" y="3182192"/>
                  <a:pt x="3768943" y="3181773"/>
                </a:cubicBezTo>
                <a:cubicBezTo>
                  <a:pt x="3770619" y="3190917"/>
                  <a:pt x="3772371" y="3199984"/>
                  <a:pt x="3774657" y="3208372"/>
                </a:cubicBezTo>
                <a:lnTo>
                  <a:pt x="3757819" y="3213703"/>
                </a:lnTo>
                <a:lnTo>
                  <a:pt x="3766887" y="3262465"/>
                </a:lnTo>
                <a:cubicBezTo>
                  <a:pt x="3770239" y="3239301"/>
                  <a:pt x="3772371" y="3224370"/>
                  <a:pt x="3773971" y="3209133"/>
                </a:cubicBezTo>
                <a:lnTo>
                  <a:pt x="3782961" y="3206085"/>
                </a:lnTo>
                <a:cubicBezTo>
                  <a:pt x="3782985" y="3206445"/>
                  <a:pt x="3783009" y="3206804"/>
                  <a:pt x="3783033" y="3207164"/>
                </a:cubicBezTo>
                <a:lnTo>
                  <a:pt x="3782353" y="3208904"/>
                </a:lnTo>
                <a:cubicBezTo>
                  <a:pt x="3785171" y="3212485"/>
                  <a:pt x="3787991" y="3215985"/>
                  <a:pt x="3790885" y="3219568"/>
                </a:cubicBezTo>
                <a:cubicBezTo>
                  <a:pt x="3791571" y="3217890"/>
                  <a:pt x="3792181" y="3216138"/>
                  <a:pt x="3792867" y="3214464"/>
                </a:cubicBezTo>
                <a:cubicBezTo>
                  <a:pt x="3789743" y="3211496"/>
                  <a:pt x="3786695" y="3208599"/>
                  <a:pt x="3783039" y="3207380"/>
                </a:cubicBezTo>
                <a:lnTo>
                  <a:pt x="3783039" y="3207224"/>
                </a:lnTo>
                <a:lnTo>
                  <a:pt x="3783571" y="3205778"/>
                </a:lnTo>
                <a:lnTo>
                  <a:pt x="3782963" y="3206081"/>
                </a:lnTo>
                <a:lnTo>
                  <a:pt x="3786258" y="3192336"/>
                </a:lnTo>
                <a:lnTo>
                  <a:pt x="3798520" y="3189635"/>
                </a:lnTo>
                <a:cubicBezTo>
                  <a:pt x="3798546" y="3189661"/>
                  <a:pt x="3798572" y="3189688"/>
                  <a:pt x="3798598" y="3189714"/>
                </a:cubicBezTo>
                <a:lnTo>
                  <a:pt x="3797745" y="3189927"/>
                </a:lnTo>
                <a:cubicBezTo>
                  <a:pt x="3800640" y="3199148"/>
                  <a:pt x="3803535" y="3208372"/>
                  <a:pt x="3806507" y="3217585"/>
                </a:cubicBezTo>
                <a:lnTo>
                  <a:pt x="3812147" y="3215225"/>
                </a:lnTo>
                <a:lnTo>
                  <a:pt x="3798694" y="3189763"/>
                </a:lnTo>
                <a:lnTo>
                  <a:pt x="3799879" y="3189394"/>
                </a:lnTo>
                <a:lnTo>
                  <a:pt x="3798582" y="3189610"/>
                </a:lnTo>
                <a:lnTo>
                  <a:pt x="3798582" y="3189546"/>
                </a:lnTo>
                <a:cubicBezTo>
                  <a:pt x="3793935" y="3176364"/>
                  <a:pt x="3789078" y="3174630"/>
                  <a:pt x="3784105" y="3176087"/>
                </a:cubicBezTo>
                <a:close/>
                <a:moveTo>
                  <a:pt x="3760789" y="3167981"/>
                </a:moveTo>
                <a:cubicBezTo>
                  <a:pt x="3760105" y="3169657"/>
                  <a:pt x="3759496" y="3171410"/>
                  <a:pt x="3758810" y="3173087"/>
                </a:cubicBezTo>
                <a:cubicBezTo>
                  <a:pt x="3761933" y="3175981"/>
                  <a:pt x="3765057" y="3178879"/>
                  <a:pt x="3768639" y="3180096"/>
                </a:cubicBezTo>
                <a:lnTo>
                  <a:pt x="3768639" y="3180253"/>
                </a:lnTo>
                <a:cubicBezTo>
                  <a:pt x="3768638" y="3180251"/>
                  <a:pt x="3768638" y="3180249"/>
                  <a:pt x="3768637" y="3180247"/>
                </a:cubicBezTo>
                <a:cubicBezTo>
                  <a:pt x="3768409" y="3180781"/>
                  <a:pt x="3768257" y="3181315"/>
                  <a:pt x="3768027" y="3181772"/>
                </a:cubicBezTo>
                <a:cubicBezTo>
                  <a:pt x="3768333" y="3181849"/>
                  <a:pt x="3768637" y="3181696"/>
                  <a:pt x="3768941" y="3181696"/>
                </a:cubicBezTo>
                <a:cubicBezTo>
                  <a:pt x="3768844" y="3181231"/>
                  <a:pt x="3768746" y="3180765"/>
                  <a:pt x="3768649" y="3180300"/>
                </a:cubicBezTo>
                <a:lnTo>
                  <a:pt x="3769325" y="3178650"/>
                </a:lnTo>
                <a:cubicBezTo>
                  <a:pt x="3766429" y="3175068"/>
                  <a:pt x="3763609" y="3171486"/>
                  <a:pt x="3760789" y="3167981"/>
                </a:cubicBezTo>
                <a:close/>
                <a:moveTo>
                  <a:pt x="3900341" y="3155650"/>
                </a:moveTo>
                <a:cubicBezTo>
                  <a:pt x="3903009" y="3162126"/>
                  <a:pt x="3906133" y="3168450"/>
                  <a:pt x="3908038" y="3175232"/>
                </a:cubicBezTo>
                <a:cubicBezTo>
                  <a:pt x="3908647" y="3177292"/>
                  <a:pt x="3905828" y="3180871"/>
                  <a:pt x="3900645" y="3192681"/>
                </a:cubicBezTo>
                <a:cubicBezTo>
                  <a:pt x="3900493" y="3173710"/>
                  <a:pt x="3900417" y="3164640"/>
                  <a:pt x="3900341" y="3155650"/>
                </a:cubicBezTo>
                <a:close/>
                <a:moveTo>
                  <a:pt x="2534095" y="3153522"/>
                </a:moveTo>
                <a:lnTo>
                  <a:pt x="2523046" y="3159388"/>
                </a:lnTo>
                <a:cubicBezTo>
                  <a:pt x="2526704" y="3167845"/>
                  <a:pt x="2530971" y="3177294"/>
                  <a:pt x="2535162" y="3186740"/>
                </a:cubicBezTo>
                <a:cubicBezTo>
                  <a:pt x="2536533" y="3184608"/>
                  <a:pt x="2537829" y="3182399"/>
                  <a:pt x="2539124" y="3180264"/>
                </a:cubicBezTo>
                <a:cubicBezTo>
                  <a:pt x="2537905" y="3171732"/>
                  <a:pt x="2536762" y="3163196"/>
                  <a:pt x="2534095" y="3153522"/>
                </a:cubicBezTo>
                <a:close/>
                <a:moveTo>
                  <a:pt x="2534019" y="3153216"/>
                </a:moveTo>
                <a:cubicBezTo>
                  <a:pt x="2534019" y="3153291"/>
                  <a:pt x="2534019" y="3153367"/>
                  <a:pt x="2534095" y="3153445"/>
                </a:cubicBezTo>
                <a:cubicBezTo>
                  <a:pt x="2534171" y="3153445"/>
                  <a:pt x="2534171" y="3153367"/>
                  <a:pt x="2534248" y="3153367"/>
                </a:cubicBezTo>
                <a:lnTo>
                  <a:pt x="2534019" y="3153216"/>
                </a:lnTo>
                <a:close/>
                <a:moveTo>
                  <a:pt x="3782152" y="3152741"/>
                </a:moveTo>
                <a:lnTo>
                  <a:pt x="3773086" y="3154424"/>
                </a:lnTo>
                <a:lnTo>
                  <a:pt x="3773977" y="3159218"/>
                </a:lnTo>
                <a:lnTo>
                  <a:pt x="3783041" y="3157534"/>
                </a:lnTo>
                <a:lnTo>
                  <a:pt x="3782152" y="3152741"/>
                </a:lnTo>
                <a:close/>
                <a:moveTo>
                  <a:pt x="2538133" y="3140264"/>
                </a:moveTo>
                <a:cubicBezTo>
                  <a:pt x="2536762" y="3144606"/>
                  <a:pt x="2535390" y="3148949"/>
                  <a:pt x="2535314" y="3152911"/>
                </a:cubicBezTo>
                <a:cubicBezTo>
                  <a:pt x="2534933" y="3153140"/>
                  <a:pt x="2534552" y="3153291"/>
                  <a:pt x="2534171" y="3153522"/>
                </a:cubicBezTo>
                <a:lnTo>
                  <a:pt x="2536228" y="3155807"/>
                </a:lnTo>
                <a:cubicBezTo>
                  <a:pt x="2538133" y="3151920"/>
                  <a:pt x="2539962" y="3148112"/>
                  <a:pt x="2541867" y="3144302"/>
                </a:cubicBezTo>
                <a:cubicBezTo>
                  <a:pt x="2540572" y="3142930"/>
                  <a:pt x="2539429" y="3141635"/>
                  <a:pt x="2538133" y="3140264"/>
                </a:cubicBezTo>
                <a:close/>
                <a:moveTo>
                  <a:pt x="3902170" y="3111762"/>
                </a:moveTo>
                <a:cubicBezTo>
                  <a:pt x="3903390" y="3113133"/>
                  <a:pt x="3904684" y="3114505"/>
                  <a:pt x="3905904" y="3115799"/>
                </a:cubicBezTo>
                <a:cubicBezTo>
                  <a:pt x="3904076" y="3119610"/>
                  <a:pt x="3902247" y="3123420"/>
                  <a:pt x="3900417" y="3127307"/>
                </a:cubicBezTo>
                <a:cubicBezTo>
                  <a:pt x="3900036" y="3126923"/>
                  <a:pt x="3899731" y="3126542"/>
                  <a:pt x="3899350" y="3126160"/>
                </a:cubicBezTo>
                <a:cubicBezTo>
                  <a:pt x="3900265" y="3130963"/>
                  <a:pt x="3901103" y="3135687"/>
                  <a:pt x="3902018" y="3140489"/>
                </a:cubicBezTo>
                <a:lnTo>
                  <a:pt x="3918631" y="3137441"/>
                </a:lnTo>
                <a:cubicBezTo>
                  <a:pt x="3919394" y="3140564"/>
                  <a:pt x="3920232" y="3143765"/>
                  <a:pt x="3920995" y="3146888"/>
                </a:cubicBezTo>
                <a:cubicBezTo>
                  <a:pt x="3915507" y="3149479"/>
                  <a:pt x="3910020" y="3152146"/>
                  <a:pt x="3904609" y="3154888"/>
                </a:cubicBezTo>
                <a:cubicBezTo>
                  <a:pt x="3903695" y="3150089"/>
                  <a:pt x="3902780" y="3145212"/>
                  <a:pt x="3901941" y="3140412"/>
                </a:cubicBezTo>
                <a:lnTo>
                  <a:pt x="3892567" y="3132106"/>
                </a:lnTo>
                <a:cubicBezTo>
                  <a:pt x="3894777" y="3130047"/>
                  <a:pt x="3896988" y="3128065"/>
                  <a:pt x="3899121" y="3126010"/>
                </a:cubicBezTo>
                <a:cubicBezTo>
                  <a:pt x="3898740" y="3125631"/>
                  <a:pt x="3898360" y="3125173"/>
                  <a:pt x="3898055" y="3124789"/>
                </a:cubicBezTo>
                <a:lnTo>
                  <a:pt x="3902170" y="3111762"/>
                </a:lnTo>
                <a:close/>
                <a:moveTo>
                  <a:pt x="3858425" y="3108484"/>
                </a:moveTo>
                <a:lnTo>
                  <a:pt x="3859339" y="3113285"/>
                </a:lnTo>
                <a:lnTo>
                  <a:pt x="3850269" y="3114962"/>
                </a:lnTo>
                <a:lnTo>
                  <a:pt x="3849355" y="3110160"/>
                </a:lnTo>
                <a:lnTo>
                  <a:pt x="3858425" y="3108484"/>
                </a:lnTo>
                <a:close/>
                <a:moveTo>
                  <a:pt x="2560410" y="3104723"/>
                </a:moveTo>
                <a:lnTo>
                  <a:pt x="2557413" y="3105279"/>
                </a:lnTo>
                <a:lnTo>
                  <a:pt x="2560097" y="3119740"/>
                </a:lnTo>
                <a:lnTo>
                  <a:pt x="2563094" y="3119185"/>
                </a:lnTo>
                <a:lnTo>
                  <a:pt x="2560410" y="3104723"/>
                </a:lnTo>
                <a:close/>
                <a:moveTo>
                  <a:pt x="2177044" y="3103280"/>
                </a:moveTo>
                <a:lnTo>
                  <a:pt x="2169500" y="3106328"/>
                </a:lnTo>
                <a:cubicBezTo>
                  <a:pt x="2172168" y="3113948"/>
                  <a:pt x="2174758" y="3121567"/>
                  <a:pt x="2177425" y="3129264"/>
                </a:cubicBezTo>
                <a:cubicBezTo>
                  <a:pt x="2178796" y="3128655"/>
                  <a:pt x="2180169" y="3127969"/>
                  <a:pt x="2181541" y="3127359"/>
                </a:cubicBezTo>
                <a:lnTo>
                  <a:pt x="2177044" y="3103280"/>
                </a:lnTo>
                <a:close/>
                <a:moveTo>
                  <a:pt x="2453834" y="3069657"/>
                </a:moveTo>
                <a:lnTo>
                  <a:pt x="2444770" y="3071341"/>
                </a:lnTo>
                <a:lnTo>
                  <a:pt x="2445675" y="3076212"/>
                </a:lnTo>
                <a:lnTo>
                  <a:pt x="2454739" y="3074525"/>
                </a:lnTo>
                <a:lnTo>
                  <a:pt x="2453834" y="3069657"/>
                </a:lnTo>
                <a:close/>
                <a:moveTo>
                  <a:pt x="3930289" y="3061545"/>
                </a:moveTo>
                <a:cubicBezTo>
                  <a:pt x="3931506" y="3062841"/>
                  <a:pt x="3932803" y="3064213"/>
                  <a:pt x="3933949" y="3065584"/>
                </a:cubicBezTo>
                <a:cubicBezTo>
                  <a:pt x="3932117" y="3069394"/>
                  <a:pt x="3930289" y="3073204"/>
                  <a:pt x="3928461" y="3077090"/>
                </a:cubicBezTo>
                <a:cubicBezTo>
                  <a:pt x="3928079" y="3076634"/>
                  <a:pt x="3927624" y="3076176"/>
                  <a:pt x="3927242" y="3075794"/>
                </a:cubicBezTo>
                <a:cubicBezTo>
                  <a:pt x="3928155" y="3079453"/>
                  <a:pt x="3928917" y="3083110"/>
                  <a:pt x="3929755" y="3086920"/>
                </a:cubicBezTo>
                <a:lnTo>
                  <a:pt x="3912838" y="3092481"/>
                </a:lnTo>
                <a:cubicBezTo>
                  <a:pt x="3912001" y="3089434"/>
                  <a:pt x="3911163" y="3086388"/>
                  <a:pt x="3910324" y="3083262"/>
                </a:cubicBezTo>
                <a:lnTo>
                  <a:pt x="3926404" y="3074804"/>
                </a:lnTo>
                <a:cubicBezTo>
                  <a:pt x="3926329" y="3074728"/>
                  <a:pt x="3926252" y="3074653"/>
                  <a:pt x="3926175" y="3074577"/>
                </a:cubicBezTo>
                <a:lnTo>
                  <a:pt x="3930289" y="3061545"/>
                </a:lnTo>
                <a:close/>
                <a:moveTo>
                  <a:pt x="3904761" y="3054917"/>
                </a:moveTo>
                <a:cubicBezTo>
                  <a:pt x="3905066" y="3056516"/>
                  <a:pt x="3905370" y="3058117"/>
                  <a:pt x="3905676" y="3059794"/>
                </a:cubicBezTo>
                <a:cubicBezTo>
                  <a:pt x="3902627" y="3060325"/>
                  <a:pt x="3899655" y="3060936"/>
                  <a:pt x="3896607" y="3061469"/>
                </a:cubicBezTo>
                <a:cubicBezTo>
                  <a:pt x="3896302" y="3059868"/>
                  <a:pt x="3895997" y="3058269"/>
                  <a:pt x="3895692" y="3056593"/>
                </a:cubicBezTo>
                <a:cubicBezTo>
                  <a:pt x="3898740" y="3055983"/>
                  <a:pt x="3901790" y="3055450"/>
                  <a:pt x="3904761" y="3054917"/>
                </a:cubicBezTo>
                <a:close/>
                <a:moveTo>
                  <a:pt x="2185811" y="3053447"/>
                </a:moveTo>
                <a:lnTo>
                  <a:pt x="2163104" y="3063353"/>
                </a:lnTo>
                <a:cubicBezTo>
                  <a:pt x="2163714" y="3065791"/>
                  <a:pt x="2164323" y="3068153"/>
                  <a:pt x="2164933" y="3070591"/>
                </a:cubicBezTo>
                <a:lnTo>
                  <a:pt x="2189011" y="3066096"/>
                </a:lnTo>
                <a:cubicBezTo>
                  <a:pt x="2187944" y="3061829"/>
                  <a:pt x="2186877" y="3057637"/>
                  <a:pt x="2185811" y="3053447"/>
                </a:cubicBezTo>
                <a:close/>
                <a:moveTo>
                  <a:pt x="3769883" y="3035032"/>
                </a:moveTo>
                <a:lnTo>
                  <a:pt x="3760819" y="3036720"/>
                </a:lnTo>
                <a:lnTo>
                  <a:pt x="3761723" y="3041591"/>
                </a:lnTo>
                <a:lnTo>
                  <a:pt x="3770787" y="3039905"/>
                </a:lnTo>
                <a:lnTo>
                  <a:pt x="3769883" y="3035032"/>
                </a:lnTo>
                <a:close/>
                <a:moveTo>
                  <a:pt x="2166905" y="2969320"/>
                </a:moveTo>
                <a:cubicBezTo>
                  <a:pt x="2166219" y="2970996"/>
                  <a:pt x="2165610" y="2972750"/>
                  <a:pt x="2164924" y="2974425"/>
                </a:cubicBezTo>
                <a:cubicBezTo>
                  <a:pt x="2168047" y="2977320"/>
                  <a:pt x="2171172" y="2980215"/>
                  <a:pt x="2175286" y="2979834"/>
                </a:cubicBezTo>
                <a:cubicBezTo>
                  <a:pt x="2174905" y="2980825"/>
                  <a:pt x="2174448" y="2981816"/>
                  <a:pt x="2174067" y="2982883"/>
                </a:cubicBezTo>
                <a:lnTo>
                  <a:pt x="2174229" y="2983086"/>
                </a:lnTo>
                <a:cubicBezTo>
                  <a:pt x="2174226" y="2983095"/>
                  <a:pt x="2174222" y="2983103"/>
                  <a:pt x="2174219" y="2983112"/>
                </a:cubicBezTo>
                <a:cubicBezTo>
                  <a:pt x="2174236" y="2983121"/>
                  <a:pt x="2174254" y="2983129"/>
                  <a:pt x="2174271" y="2983138"/>
                </a:cubicBezTo>
                <a:lnTo>
                  <a:pt x="2182601" y="2993552"/>
                </a:lnTo>
                <a:cubicBezTo>
                  <a:pt x="2183288" y="2991875"/>
                  <a:pt x="2183974" y="2990123"/>
                  <a:pt x="2184584" y="2988446"/>
                </a:cubicBezTo>
                <a:lnTo>
                  <a:pt x="2174271" y="2983138"/>
                </a:lnTo>
                <a:cubicBezTo>
                  <a:pt x="2174257" y="2983121"/>
                  <a:pt x="2174243" y="2983103"/>
                  <a:pt x="2174229" y="2983086"/>
                </a:cubicBezTo>
                <a:lnTo>
                  <a:pt x="2175439" y="2979987"/>
                </a:lnTo>
                <a:cubicBezTo>
                  <a:pt x="2172619" y="2976406"/>
                  <a:pt x="2169724" y="2972826"/>
                  <a:pt x="2166905" y="2969320"/>
                </a:cubicBezTo>
                <a:close/>
                <a:moveTo>
                  <a:pt x="3781207" y="2967197"/>
                </a:moveTo>
                <a:cubicBezTo>
                  <a:pt x="3777627" y="2981825"/>
                  <a:pt x="3764521" y="2988760"/>
                  <a:pt x="3779303" y="3013907"/>
                </a:cubicBezTo>
                <a:cubicBezTo>
                  <a:pt x="3782883" y="2999275"/>
                  <a:pt x="3795989" y="2992340"/>
                  <a:pt x="3781207" y="2967197"/>
                </a:cubicBezTo>
                <a:close/>
                <a:moveTo>
                  <a:pt x="3792280" y="2920967"/>
                </a:moveTo>
                <a:lnTo>
                  <a:pt x="3789283" y="2921523"/>
                </a:lnTo>
                <a:lnTo>
                  <a:pt x="3791982" y="2936058"/>
                </a:lnTo>
                <a:lnTo>
                  <a:pt x="3794979" y="2935500"/>
                </a:lnTo>
                <a:lnTo>
                  <a:pt x="3792280" y="2920967"/>
                </a:lnTo>
                <a:close/>
                <a:moveTo>
                  <a:pt x="2939867" y="2916854"/>
                </a:moveTo>
                <a:lnTo>
                  <a:pt x="2924778" y="2919673"/>
                </a:lnTo>
                <a:cubicBezTo>
                  <a:pt x="2925769" y="2923787"/>
                  <a:pt x="2926684" y="2927903"/>
                  <a:pt x="2927600" y="2931940"/>
                </a:cubicBezTo>
                <a:lnTo>
                  <a:pt x="2941773" y="2923864"/>
                </a:lnTo>
                <a:cubicBezTo>
                  <a:pt x="2941163" y="2921502"/>
                  <a:pt x="2940477" y="2919141"/>
                  <a:pt x="2939867" y="2916854"/>
                </a:cubicBezTo>
                <a:close/>
                <a:moveTo>
                  <a:pt x="3813670" y="2889703"/>
                </a:moveTo>
                <a:lnTo>
                  <a:pt x="3810469" y="2896332"/>
                </a:lnTo>
                <a:cubicBezTo>
                  <a:pt x="3811764" y="2897704"/>
                  <a:pt x="3812983" y="2899075"/>
                  <a:pt x="3814204" y="2900371"/>
                </a:cubicBezTo>
                <a:cubicBezTo>
                  <a:pt x="3814966" y="2898085"/>
                  <a:pt x="3815575" y="2895723"/>
                  <a:pt x="3813670" y="2889703"/>
                </a:cubicBezTo>
                <a:close/>
                <a:moveTo>
                  <a:pt x="2243431" y="2863769"/>
                </a:moveTo>
                <a:lnTo>
                  <a:pt x="2240435" y="2864325"/>
                </a:lnTo>
                <a:lnTo>
                  <a:pt x="2243135" y="2878860"/>
                </a:lnTo>
                <a:lnTo>
                  <a:pt x="2246132" y="2878303"/>
                </a:lnTo>
                <a:lnTo>
                  <a:pt x="2243431" y="2863769"/>
                </a:lnTo>
                <a:close/>
                <a:moveTo>
                  <a:pt x="3820300" y="2855487"/>
                </a:moveTo>
                <a:cubicBezTo>
                  <a:pt x="3817137" y="2856478"/>
                  <a:pt x="3814641" y="2857316"/>
                  <a:pt x="3813660" y="2860507"/>
                </a:cubicBezTo>
                <a:lnTo>
                  <a:pt x="3816097" y="2879554"/>
                </a:lnTo>
                <a:lnTo>
                  <a:pt x="3800335" y="2861736"/>
                </a:lnTo>
                <a:cubicBezTo>
                  <a:pt x="3808259" y="2875985"/>
                  <a:pt x="3811993" y="2884291"/>
                  <a:pt x="3813746" y="2889702"/>
                </a:cubicBezTo>
                <a:cubicBezTo>
                  <a:pt x="3814508" y="2888101"/>
                  <a:pt x="3815346" y="2886425"/>
                  <a:pt x="3816108" y="2884825"/>
                </a:cubicBezTo>
                <a:lnTo>
                  <a:pt x="3818395" y="2887339"/>
                </a:lnTo>
                <a:lnTo>
                  <a:pt x="3816142" y="2879683"/>
                </a:lnTo>
                <a:lnTo>
                  <a:pt x="3824872" y="2889627"/>
                </a:lnTo>
                <a:cubicBezTo>
                  <a:pt x="3823043" y="2875910"/>
                  <a:pt x="3821824" y="2866613"/>
                  <a:pt x="3820300" y="2855487"/>
                </a:cubicBezTo>
                <a:close/>
                <a:moveTo>
                  <a:pt x="2436719" y="2842930"/>
                </a:moveTo>
                <a:lnTo>
                  <a:pt x="2433723" y="2843487"/>
                </a:lnTo>
                <a:lnTo>
                  <a:pt x="2436409" y="2857948"/>
                </a:lnTo>
                <a:lnTo>
                  <a:pt x="2439407" y="2857391"/>
                </a:lnTo>
                <a:lnTo>
                  <a:pt x="2436719" y="2842930"/>
                </a:lnTo>
                <a:close/>
                <a:moveTo>
                  <a:pt x="3838894" y="2805728"/>
                </a:moveTo>
                <a:cubicBezTo>
                  <a:pt x="3837066" y="2809540"/>
                  <a:pt x="3835236" y="2813348"/>
                  <a:pt x="3833332" y="2817158"/>
                </a:cubicBezTo>
                <a:cubicBezTo>
                  <a:pt x="3834550" y="2818531"/>
                  <a:pt x="3835846" y="2819902"/>
                  <a:pt x="3837066" y="2821198"/>
                </a:cubicBezTo>
                <a:cubicBezTo>
                  <a:pt x="3838436" y="2816852"/>
                  <a:pt x="3839808" y="2812509"/>
                  <a:pt x="3840570" y="2807635"/>
                </a:cubicBezTo>
                <a:cubicBezTo>
                  <a:pt x="3840419" y="2807331"/>
                  <a:pt x="3839656" y="2806493"/>
                  <a:pt x="3838894" y="2805728"/>
                </a:cubicBezTo>
                <a:close/>
                <a:moveTo>
                  <a:pt x="3731768" y="2797214"/>
                </a:moveTo>
                <a:lnTo>
                  <a:pt x="3728773" y="2797770"/>
                </a:lnTo>
                <a:lnTo>
                  <a:pt x="3731472" y="2812304"/>
                </a:lnTo>
                <a:lnTo>
                  <a:pt x="3734469" y="2811747"/>
                </a:lnTo>
                <a:lnTo>
                  <a:pt x="3731768" y="2797214"/>
                </a:lnTo>
                <a:close/>
                <a:moveTo>
                  <a:pt x="3762869" y="2796513"/>
                </a:moveTo>
                <a:lnTo>
                  <a:pt x="3753805" y="2798197"/>
                </a:lnTo>
                <a:lnTo>
                  <a:pt x="3754709" y="2803065"/>
                </a:lnTo>
                <a:lnTo>
                  <a:pt x="3763773" y="2801384"/>
                </a:lnTo>
                <a:lnTo>
                  <a:pt x="3762869" y="2796513"/>
                </a:lnTo>
                <a:close/>
                <a:moveTo>
                  <a:pt x="3782166" y="2747968"/>
                </a:moveTo>
                <a:lnTo>
                  <a:pt x="3773100" y="2749651"/>
                </a:lnTo>
                <a:lnTo>
                  <a:pt x="3774006" y="2754526"/>
                </a:lnTo>
                <a:lnTo>
                  <a:pt x="3783070" y="2752836"/>
                </a:lnTo>
                <a:lnTo>
                  <a:pt x="3782166" y="2747968"/>
                </a:lnTo>
                <a:close/>
                <a:moveTo>
                  <a:pt x="3939656" y="2746306"/>
                </a:moveTo>
                <a:cubicBezTo>
                  <a:pt x="3941182" y="2754311"/>
                  <a:pt x="3942633" y="2762309"/>
                  <a:pt x="3944155" y="2770388"/>
                </a:cubicBezTo>
                <a:cubicBezTo>
                  <a:pt x="3942710" y="2770997"/>
                  <a:pt x="3941334" y="2771607"/>
                  <a:pt x="3939886" y="2772138"/>
                </a:cubicBezTo>
                <a:cubicBezTo>
                  <a:pt x="3937299" y="2764287"/>
                  <a:pt x="3934711" y="2756447"/>
                  <a:pt x="3932041" y="2748515"/>
                </a:cubicBezTo>
                <a:cubicBezTo>
                  <a:pt x="3934559" y="2747754"/>
                  <a:pt x="3937147" y="2746992"/>
                  <a:pt x="3939656" y="2746306"/>
                </a:cubicBezTo>
                <a:close/>
                <a:moveTo>
                  <a:pt x="2289284" y="2740284"/>
                </a:moveTo>
                <a:lnTo>
                  <a:pt x="2280219" y="2741968"/>
                </a:lnTo>
                <a:lnTo>
                  <a:pt x="2281109" y="2746763"/>
                </a:lnTo>
                <a:lnTo>
                  <a:pt x="2290174" y="2745080"/>
                </a:lnTo>
                <a:lnTo>
                  <a:pt x="2289284" y="2740284"/>
                </a:lnTo>
                <a:close/>
                <a:moveTo>
                  <a:pt x="2104418" y="2619677"/>
                </a:moveTo>
                <a:lnTo>
                  <a:pt x="2101422" y="2620232"/>
                </a:lnTo>
                <a:lnTo>
                  <a:pt x="2104120" y="2634766"/>
                </a:lnTo>
                <a:lnTo>
                  <a:pt x="2107116" y="2634209"/>
                </a:lnTo>
                <a:lnTo>
                  <a:pt x="2104418" y="2619677"/>
                </a:lnTo>
                <a:close/>
                <a:moveTo>
                  <a:pt x="2271426" y="2592470"/>
                </a:moveTo>
                <a:lnTo>
                  <a:pt x="2253296" y="2595838"/>
                </a:lnTo>
                <a:lnTo>
                  <a:pt x="2254647" y="2603105"/>
                </a:lnTo>
                <a:lnTo>
                  <a:pt x="2272776" y="2599735"/>
                </a:lnTo>
                <a:lnTo>
                  <a:pt x="2271426" y="2592470"/>
                </a:lnTo>
                <a:close/>
                <a:moveTo>
                  <a:pt x="3741674" y="2530620"/>
                </a:moveTo>
                <a:lnTo>
                  <a:pt x="3732610" y="2532300"/>
                </a:lnTo>
                <a:lnTo>
                  <a:pt x="3733496" y="2537095"/>
                </a:lnTo>
                <a:lnTo>
                  <a:pt x="3742564" y="2535415"/>
                </a:lnTo>
                <a:lnTo>
                  <a:pt x="3741674" y="2530620"/>
                </a:lnTo>
                <a:close/>
                <a:moveTo>
                  <a:pt x="3016449" y="2513947"/>
                </a:moveTo>
                <a:lnTo>
                  <a:pt x="2998320" y="2517314"/>
                </a:lnTo>
                <a:lnTo>
                  <a:pt x="2999671" y="2524587"/>
                </a:lnTo>
                <a:lnTo>
                  <a:pt x="3017800" y="2521210"/>
                </a:lnTo>
                <a:lnTo>
                  <a:pt x="3016449" y="2513947"/>
                </a:lnTo>
                <a:close/>
                <a:moveTo>
                  <a:pt x="3751920" y="2483605"/>
                </a:moveTo>
                <a:lnTo>
                  <a:pt x="3742856" y="2485289"/>
                </a:lnTo>
                <a:lnTo>
                  <a:pt x="3743747" y="2490084"/>
                </a:lnTo>
                <a:lnTo>
                  <a:pt x="3752811" y="2488400"/>
                </a:lnTo>
                <a:lnTo>
                  <a:pt x="3751920" y="2483605"/>
                </a:lnTo>
                <a:close/>
                <a:moveTo>
                  <a:pt x="2131858" y="2464692"/>
                </a:moveTo>
                <a:lnTo>
                  <a:pt x="2128859" y="2465248"/>
                </a:lnTo>
                <a:lnTo>
                  <a:pt x="2131561" y="2479785"/>
                </a:lnTo>
                <a:lnTo>
                  <a:pt x="2134560" y="2479227"/>
                </a:lnTo>
                <a:lnTo>
                  <a:pt x="2131858" y="2464692"/>
                </a:lnTo>
                <a:close/>
                <a:moveTo>
                  <a:pt x="3854609" y="2460942"/>
                </a:moveTo>
                <a:cubicBezTo>
                  <a:pt x="3853923" y="2462617"/>
                  <a:pt x="3853237" y="2464295"/>
                  <a:pt x="3852627" y="2466048"/>
                </a:cubicBezTo>
                <a:cubicBezTo>
                  <a:pt x="3855752" y="2468944"/>
                  <a:pt x="3858801" y="2471917"/>
                  <a:pt x="3862153" y="2473975"/>
                </a:cubicBezTo>
                <a:cubicBezTo>
                  <a:pt x="3862305" y="2473746"/>
                  <a:pt x="3862687" y="2472678"/>
                  <a:pt x="3863067" y="2471611"/>
                </a:cubicBezTo>
                <a:cubicBezTo>
                  <a:pt x="3860249" y="2468029"/>
                  <a:pt x="3857352" y="2464524"/>
                  <a:pt x="3854609" y="2460942"/>
                </a:cubicBezTo>
                <a:close/>
                <a:moveTo>
                  <a:pt x="2156314" y="2445242"/>
                </a:moveTo>
                <a:lnTo>
                  <a:pt x="2153317" y="2445799"/>
                </a:lnTo>
                <a:lnTo>
                  <a:pt x="2156003" y="2460259"/>
                </a:lnTo>
                <a:lnTo>
                  <a:pt x="2159000" y="2459703"/>
                </a:lnTo>
                <a:lnTo>
                  <a:pt x="2156314" y="2445242"/>
                </a:lnTo>
                <a:close/>
                <a:moveTo>
                  <a:pt x="2148271" y="2401521"/>
                </a:moveTo>
                <a:lnTo>
                  <a:pt x="2145276" y="2402077"/>
                </a:lnTo>
                <a:lnTo>
                  <a:pt x="2147978" y="2416612"/>
                </a:lnTo>
                <a:lnTo>
                  <a:pt x="2150974" y="2416055"/>
                </a:lnTo>
                <a:lnTo>
                  <a:pt x="2148271" y="2401521"/>
                </a:lnTo>
                <a:close/>
                <a:moveTo>
                  <a:pt x="2986124" y="2400923"/>
                </a:moveTo>
                <a:lnTo>
                  <a:pt x="2977060" y="2402610"/>
                </a:lnTo>
                <a:lnTo>
                  <a:pt x="2977966" y="2407480"/>
                </a:lnTo>
                <a:lnTo>
                  <a:pt x="2987030" y="2405792"/>
                </a:lnTo>
                <a:lnTo>
                  <a:pt x="2986124" y="2400923"/>
                </a:lnTo>
                <a:close/>
                <a:moveTo>
                  <a:pt x="3807976" y="2381902"/>
                </a:moveTo>
                <a:lnTo>
                  <a:pt x="3789846" y="2385268"/>
                </a:lnTo>
                <a:lnTo>
                  <a:pt x="3791181" y="2392462"/>
                </a:lnTo>
                <a:lnTo>
                  <a:pt x="3809312" y="2389095"/>
                </a:lnTo>
                <a:lnTo>
                  <a:pt x="3807976" y="2381902"/>
                </a:lnTo>
                <a:close/>
                <a:moveTo>
                  <a:pt x="2443940" y="2376742"/>
                </a:moveTo>
                <a:lnTo>
                  <a:pt x="2440944" y="2377298"/>
                </a:lnTo>
                <a:lnTo>
                  <a:pt x="2443643" y="2391838"/>
                </a:lnTo>
                <a:lnTo>
                  <a:pt x="2446640" y="2391281"/>
                </a:lnTo>
                <a:lnTo>
                  <a:pt x="2443940" y="2376742"/>
                </a:lnTo>
                <a:close/>
                <a:moveTo>
                  <a:pt x="2231856" y="2370663"/>
                </a:moveTo>
                <a:cubicBezTo>
                  <a:pt x="2227398" y="2369091"/>
                  <a:pt x="2222236" y="2369970"/>
                  <a:pt x="2214693" y="2374578"/>
                </a:cubicBezTo>
                <a:cubicBezTo>
                  <a:pt x="2211721" y="2377549"/>
                  <a:pt x="2209663" y="2380521"/>
                  <a:pt x="2217741" y="2385474"/>
                </a:cubicBezTo>
                <a:cubicBezTo>
                  <a:pt x="2224750" y="2389819"/>
                  <a:pt x="2233362" y="2383569"/>
                  <a:pt x="2244792" y="2381436"/>
                </a:cubicBezTo>
                <a:cubicBezTo>
                  <a:pt x="2240067" y="2376254"/>
                  <a:pt x="2236314" y="2372234"/>
                  <a:pt x="2231856" y="2370663"/>
                </a:cubicBezTo>
                <a:close/>
                <a:moveTo>
                  <a:pt x="2998849" y="2368661"/>
                </a:moveTo>
                <a:lnTo>
                  <a:pt x="2989784" y="2370346"/>
                </a:lnTo>
                <a:lnTo>
                  <a:pt x="2990674" y="2375136"/>
                </a:lnTo>
                <a:lnTo>
                  <a:pt x="2999739" y="2373454"/>
                </a:lnTo>
                <a:lnTo>
                  <a:pt x="2998849" y="2368661"/>
                </a:lnTo>
                <a:close/>
                <a:moveTo>
                  <a:pt x="2223533" y="2358348"/>
                </a:moveTo>
                <a:lnTo>
                  <a:pt x="2209634" y="2369287"/>
                </a:lnTo>
                <a:lnTo>
                  <a:pt x="2204328" y="2362614"/>
                </a:lnTo>
                <a:cubicBezTo>
                  <a:pt x="2203644" y="2364291"/>
                  <a:pt x="2202957" y="2366043"/>
                  <a:pt x="2202347" y="2367720"/>
                </a:cubicBezTo>
                <a:lnTo>
                  <a:pt x="2209605" y="2369310"/>
                </a:lnTo>
                <a:cubicBezTo>
                  <a:pt x="2209599" y="2369315"/>
                  <a:pt x="2209593" y="2369319"/>
                  <a:pt x="2209587" y="2369324"/>
                </a:cubicBezTo>
                <a:cubicBezTo>
                  <a:pt x="2210654" y="2370615"/>
                  <a:pt x="2211722" y="2371987"/>
                  <a:pt x="2212712" y="2373281"/>
                </a:cubicBezTo>
                <a:cubicBezTo>
                  <a:pt x="2212331" y="2374349"/>
                  <a:pt x="2211874" y="2375416"/>
                  <a:pt x="2211493" y="2376406"/>
                </a:cubicBezTo>
                <a:cubicBezTo>
                  <a:pt x="2212636" y="2375644"/>
                  <a:pt x="2213549" y="2375187"/>
                  <a:pt x="2214541" y="2374501"/>
                </a:cubicBezTo>
                <a:cubicBezTo>
                  <a:pt x="2216675" y="2372673"/>
                  <a:pt x="2218961" y="2370768"/>
                  <a:pt x="2219113" y="2368405"/>
                </a:cubicBezTo>
                <a:cubicBezTo>
                  <a:pt x="2219418" y="2364519"/>
                  <a:pt x="2222008" y="2361701"/>
                  <a:pt x="2223533" y="2358348"/>
                </a:cubicBezTo>
                <a:close/>
                <a:moveTo>
                  <a:pt x="3016293" y="2331782"/>
                </a:moveTo>
                <a:cubicBezTo>
                  <a:pt x="3014998" y="2336124"/>
                  <a:pt x="3013626" y="2340465"/>
                  <a:pt x="3014618" y="2347010"/>
                </a:cubicBezTo>
                <a:cubicBezTo>
                  <a:pt x="3013855" y="2346176"/>
                  <a:pt x="3013092" y="2345342"/>
                  <a:pt x="3012331" y="2344581"/>
                </a:cubicBezTo>
                <a:cubicBezTo>
                  <a:pt x="3010503" y="2348393"/>
                  <a:pt x="3008673" y="2352202"/>
                  <a:pt x="3006767" y="2356074"/>
                </a:cubicBezTo>
                <a:cubicBezTo>
                  <a:pt x="3007988" y="2357384"/>
                  <a:pt x="3009206" y="2358750"/>
                  <a:pt x="3010503" y="2360118"/>
                </a:cubicBezTo>
                <a:cubicBezTo>
                  <a:pt x="3011873" y="2355773"/>
                  <a:pt x="3013244" y="2351438"/>
                  <a:pt x="3012254" y="2344809"/>
                </a:cubicBezTo>
                <a:lnTo>
                  <a:pt x="3014540" y="2347310"/>
                </a:lnTo>
                <a:cubicBezTo>
                  <a:pt x="3016370" y="2343513"/>
                  <a:pt x="3018198" y="2339705"/>
                  <a:pt x="3020028" y="2335822"/>
                </a:cubicBezTo>
                <a:cubicBezTo>
                  <a:pt x="3018808" y="2334447"/>
                  <a:pt x="3017589" y="2333151"/>
                  <a:pt x="3016293" y="2331782"/>
                </a:cubicBezTo>
                <a:close/>
                <a:moveTo>
                  <a:pt x="3938821" y="2328953"/>
                </a:moveTo>
                <a:lnTo>
                  <a:pt x="3939733" y="2333755"/>
                </a:lnTo>
                <a:lnTo>
                  <a:pt x="3930670" y="2335434"/>
                </a:lnTo>
                <a:cubicBezTo>
                  <a:pt x="3930367" y="2333832"/>
                  <a:pt x="3930062" y="2332231"/>
                  <a:pt x="3929755" y="2330629"/>
                </a:cubicBezTo>
                <a:lnTo>
                  <a:pt x="3938821" y="2328953"/>
                </a:lnTo>
                <a:close/>
                <a:moveTo>
                  <a:pt x="2244554" y="2292275"/>
                </a:moveTo>
                <a:cubicBezTo>
                  <a:pt x="2243944" y="2292584"/>
                  <a:pt x="2243335" y="2292810"/>
                  <a:pt x="2242724" y="2293116"/>
                </a:cubicBezTo>
                <a:cubicBezTo>
                  <a:pt x="2242954" y="2293269"/>
                  <a:pt x="2243106" y="2293344"/>
                  <a:pt x="2243335" y="2293496"/>
                </a:cubicBezTo>
                <a:lnTo>
                  <a:pt x="2243919" y="2293789"/>
                </a:lnTo>
                <a:lnTo>
                  <a:pt x="2243334" y="2295326"/>
                </a:lnTo>
                <a:cubicBezTo>
                  <a:pt x="2246152" y="2298909"/>
                  <a:pt x="2248973" y="2302487"/>
                  <a:pt x="2251867" y="2306071"/>
                </a:cubicBezTo>
                <a:cubicBezTo>
                  <a:pt x="2252553" y="2304393"/>
                  <a:pt x="2253240" y="2302642"/>
                  <a:pt x="2253850" y="2300966"/>
                </a:cubicBezTo>
                <a:lnTo>
                  <a:pt x="2243968" y="2293744"/>
                </a:lnTo>
                <a:lnTo>
                  <a:pt x="2244554" y="2292275"/>
                </a:lnTo>
                <a:close/>
                <a:moveTo>
                  <a:pt x="3878544" y="2286253"/>
                </a:moveTo>
                <a:lnTo>
                  <a:pt x="3906133" y="2323998"/>
                </a:lnTo>
                <a:lnTo>
                  <a:pt x="3869933" y="2339012"/>
                </a:lnTo>
                <a:cubicBezTo>
                  <a:pt x="3873819" y="2315311"/>
                  <a:pt x="3875954" y="2302051"/>
                  <a:pt x="3878544" y="2286253"/>
                </a:cubicBezTo>
                <a:close/>
                <a:moveTo>
                  <a:pt x="2221175" y="2283278"/>
                </a:moveTo>
                <a:cubicBezTo>
                  <a:pt x="2216060" y="2286022"/>
                  <a:pt x="2214835" y="2299331"/>
                  <a:pt x="2212091" y="2329465"/>
                </a:cubicBezTo>
                <a:lnTo>
                  <a:pt x="2240591" y="2320321"/>
                </a:lnTo>
                <a:lnTo>
                  <a:pt x="2224894" y="2299670"/>
                </a:lnTo>
                <a:cubicBezTo>
                  <a:pt x="2232132" y="2297231"/>
                  <a:pt x="2237238" y="2295477"/>
                  <a:pt x="2242724" y="2293042"/>
                </a:cubicBezTo>
                <a:cubicBezTo>
                  <a:pt x="2236304" y="2288653"/>
                  <a:pt x="2231485" y="2285391"/>
                  <a:pt x="2227790" y="2283806"/>
                </a:cubicBezTo>
                <a:cubicBezTo>
                  <a:pt x="2225019" y="2282607"/>
                  <a:pt x="2222881" y="2282364"/>
                  <a:pt x="2221175" y="2283278"/>
                </a:cubicBezTo>
                <a:close/>
                <a:moveTo>
                  <a:pt x="3944993" y="2277923"/>
                </a:moveTo>
                <a:cubicBezTo>
                  <a:pt x="3945908" y="2282764"/>
                  <a:pt x="3946825" y="2287556"/>
                  <a:pt x="3947662" y="2292370"/>
                </a:cubicBezTo>
                <a:cubicBezTo>
                  <a:pt x="3946594" y="2292518"/>
                  <a:pt x="3945604" y="2292674"/>
                  <a:pt x="3944612" y="2292903"/>
                </a:cubicBezTo>
                <a:cubicBezTo>
                  <a:pt x="3943697" y="2288094"/>
                  <a:pt x="3942788" y="2283221"/>
                  <a:pt x="3941946" y="2278452"/>
                </a:cubicBezTo>
                <a:cubicBezTo>
                  <a:pt x="3942936" y="2278305"/>
                  <a:pt x="3944003" y="2278076"/>
                  <a:pt x="3944993" y="2277923"/>
                </a:cubicBezTo>
                <a:close/>
                <a:moveTo>
                  <a:pt x="3764748" y="2266342"/>
                </a:moveTo>
                <a:lnTo>
                  <a:pt x="3761676" y="2266914"/>
                </a:lnTo>
                <a:lnTo>
                  <a:pt x="3764362" y="2281365"/>
                </a:lnTo>
                <a:lnTo>
                  <a:pt x="3767433" y="2280808"/>
                </a:lnTo>
                <a:lnTo>
                  <a:pt x="3764748" y="2266342"/>
                </a:lnTo>
                <a:close/>
                <a:moveTo>
                  <a:pt x="3711411" y="2266130"/>
                </a:moveTo>
                <a:lnTo>
                  <a:pt x="3702347" y="2267815"/>
                </a:lnTo>
                <a:lnTo>
                  <a:pt x="3703253" y="2272685"/>
                </a:lnTo>
                <a:lnTo>
                  <a:pt x="3712317" y="2270998"/>
                </a:lnTo>
                <a:lnTo>
                  <a:pt x="3711411" y="2266130"/>
                </a:lnTo>
                <a:close/>
                <a:moveTo>
                  <a:pt x="3907201" y="2259844"/>
                </a:moveTo>
                <a:cubicBezTo>
                  <a:pt x="3907505" y="2261444"/>
                  <a:pt x="3907809" y="2263044"/>
                  <a:pt x="3908115" y="2264721"/>
                </a:cubicBezTo>
                <a:lnTo>
                  <a:pt x="3899044" y="2266398"/>
                </a:lnTo>
                <a:cubicBezTo>
                  <a:pt x="3898740" y="2264800"/>
                  <a:pt x="3898436" y="2263197"/>
                  <a:pt x="3898130" y="2261521"/>
                </a:cubicBezTo>
                <a:lnTo>
                  <a:pt x="3907201" y="2259844"/>
                </a:lnTo>
                <a:close/>
                <a:moveTo>
                  <a:pt x="3743872" y="2239637"/>
                </a:moveTo>
                <a:cubicBezTo>
                  <a:pt x="3738692" y="2241312"/>
                  <a:pt x="3733434" y="2242913"/>
                  <a:pt x="3726348" y="2245121"/>
                </a:cubicBezTo>
                <a:cubicBezTo>
                  <a:pt x="3728634" y="2255256"/>
                  <a:pt x="3730462" y="2262955"/>
                  <a:pt x="3732672" y="2272558"/>
                </a:cubicBezTo>
                <a:cubicBezTo>
                  <a:pt x="3739530" y="2262191"/>
                  <a:pt x="3744710" y="2254343"/>
                  <a:pt x="3744024" y="2240170"/>
                </a:cubicBezTo>
                <a:cubicBezTo>
                  <a:pt x="3744254" y="2240322"/>
                  <a:pt x="3744482" y="2240475"/>
                  <a:pt x="3744634" y="2240550"/>
                </a:cubicBezTo>
                <a:cubicBezTo>
                  <a:pt x="3744406" y="2240246"/>
                  <a:pt x="3744102" y="2239942"/>
                  <a:pt x="3743872" y="2239637"/>
                </a:cubicBezTo>
                <a:close/>
                <a:moveTo>
                  <a:pt x="3916650" y="2239500"/>
                </a:moveTo>
                <a:cubicBezTo>
                  <a:pt x="3919394" y="2243077"/>
                  <a:pt x="3922289" y="2246590"/>
                  <a:pt x="3925033" y="2250085"/>
                </a:cubicBezTo>
                <a:cubicBezTo>
                  <a:pt x="3928079" y="2252986"/>
                  <a:pt x="3931204" y="2255809"/>
                  <a:pt x="3934253" y="2258701"/>
                </a:cubicBezTo>
                <a:cubicBezTo>
                  <a:pt x="3933567" y="2260376"/>
                  <a:pt x="3932955" y="2262129"/>
                  <a:pt x="3932269" y="2263807"/>
                </a:cubicBezTo>
                <a:lnTo>
                  <a:pt x="3923813" y="2253215"/>
                </a:lnTo>
                <a:cubicBezTo>
                  <a:pt x="3920765" y="2250313"/>
                  <a:pt x="3917717" y="2247426"/>
                  <a:pt x="3914592" y="2244603"/>
                </a:cubicBezTo>
                <a:cubicBezTo>
                  <a:pt x="3915278" y="2242926"/>
                  <a:pt x="3915964" y="2241176"/>
                  <a:pt x="3916650" y="2239500"/>
                </a:cubicBezTo>
                <a:close/>
                <a:moveTo>
                  <a:pt x="3745092" y="2195062"/>
                </a:moveTo>
                <a:cubicBezTo>
                  <a:pt x="3744938" y="2195671"/>
                  <a:pt x="3744710" y="2196128"/>
                  <a:pt x="3744482" y="2196661"/>
                </a:cubicBezTo>
                <a:cubicBezTo>
                  <a:pt x="3744938" y="2196509"/>
                  <a:pt x="3745320" y="2196434"/>
                  <a:pt x="3745776" y="2196205"/>
                </a:cubicBezTo>
                <a:cubicBezTo>
                  <a:pt x="3745548" y="2195824"/>
                  <a:pt x="3745320" y="2195518"/>
                  <a:pt x="3745092" y="2195062"/>
                </a:cubicBezTo>
                <a:close/>
                <a:moveTo>
                  <a:pt x="3796517" y="2185431"/>
                </a:moveTo>
                <a:lnTo>
                  <a:pt x="3793520" y="2185987"/>
                </a:lnTo>
                <a:lnTo>
                  <a:pt x="3796221" y="2200519"/>
                </a:lnTo>
                <a:lnTo>
                  <a:pt x="3799216" y="2199964"/>
                </a:lnTo>
                <a:lnTo>
                  <a:pt x="3796517" y="2185431"/>
                </a:lnTo>
                <a:close/>
                <a:moveTo>
                  <a:pt x="3737244" y="2182796"/>
                </a:moveTo>
                <a:cubicBezTo>
                  <a:pt x="3736558" y="2184549"/>
                  <a:pt x="3735872" y="2186225"/>
                  <a:pt x="3735262" y="2187902"/>
                </a:cubicBezTo>
                <a:cubicBezTo>
                  <a:pt x="3738386" y="2190796"/>
                  <a:pt x="3741434" y="2193691"/>
                  <a:pt x="3745092" y="2194910"/>
                </a:cubicBezTo>
                <a:cubicBezTo>
                  <a:pt x="3745092" y="2194986"/>
                  <a:pt x="3745168" y="2194986"/>
                  <a:pt x="3745168" y="2195062"/>
                </a:cubicBezTo>
                <a:lnTo>
                  <a:pt x="3745854" y="2193463"/>
                </a:lnTo>
                <a:cubicBezTo>
                  <a:pt x="3742958" y="2189958"/>
                  <a:pt x="3740062" y="2186453"/>
                  <a:pt x="3737244" y="2182796"/>
                </a:cubicBezTo>
                <a:close/>
                <a:moveTo>
                  <a:pt x="2135198" y="2179227"/>
                </a:moveTo>
                <a:lnTo>
                  <a:pt x="2132199" y="2179781"/>
                </a:lnTo>
                <a:lnTo>
                  <a:pt x="2134901" y="2194318"/>
                </a:lnTo>
                <a:lnTo>
                  <a:pt x="2137898" y="2193761"/>
                </a:lnTo>
                <a:lnTo>
                  <a:pt x="2135198" y="2179227"/>
                </a:lnTo>
                <a:close/>
                <a:moveTo>
                  <a:pt x="3767246" y="2174385"/>
                </a:moveTo>
                <a:cubicBezTo>
                  <a:pt x="3764254" y="2175821"/>
                  <a:pt x="3762465" y="2181197"/>
                  <a:pt x="3763151" y="2191635"/>
                </a:cubicBezTo>
                <a:cubicBezTo>
                  <a:pt x="3757512" y="2192701"/>
                  <a:pt x="3751874" y="2193844"/>
                  <a:pt x="3745778" y="2196282"/>
                </a:cubicBezTo>
                <a:lnTo>
                  <a:pt x="3756826" y="2215251"/>
                </a:lnTo>
                <a:cubicBezTo>
                  <a:pt x="3753168" y="2222414"/>
                  <a:pt x="3749208" y="2230646"/>
                  <a:pt x="3749892" y="2243903"/>
                </a:cubicBezTo>
                <a:lnTo>
                  <a:pt x="3749892" y="2243902"/>
                </a:lnTo>
                <a:cubicBezTo>
                  <a:pt x="3748140" y="2242760"/>
                  <a:pt x="3746386" y="2241693"/>
                  <a:pt x="3744710" y="2240627"/>
                </a:cubicBezTo>
                <a:lnTo>
                  <a:pt x="3749892" y="2246572"/>
                </a:lnTo>
                <a:lnTo>
                  <a:pt x="3749892" y="2243903"/>
                </a:lnTo>
                <a:lnTo>
                  <a:pt x="3762008" y="2251600"/>
                </a:lnTo>
                <a:cubicBezTo>
                  <a:pt x="3766197" y="2236436"/>
                  <a:pt x="3770541" y="2220435"/>
                  <a:pt x="3774883" y="2204509"/>
                </a:cubicBezTo>
                <a:cubicBezTo>
                  <a:pt x="3785475" y="2202148"/>
                  <a:pt x="3783951" y="2187672"/>
                  <a:pt x="3778541" y="2180741"/>
                </a:cubicBezTo>
                <a:cubicBezTo>
                  <a:pt x="3774427" y="2175441"/>
                  <a:pt x="3770235" y="2172950"/>
                  <a:pt x="3767246" y="2174385"/>
                </a:cubicBezTo>
                <a:close/>
                <a:moveTo>
                  <a:pt x="2386525" y="2152532"/>
                </a:moveTo>
                <a:lnTo>
                  <a:pt x="2377460" y="2154215"/>
                </a:lnTo>
                <a:lnTo>
                  <a:pt x="2378364" y="2159087"/>
                </a:lnTo>
                <a:lnTo>
                  <a:pt x="2387429" y="2157402"/>
                </a:lnTo>
                <a:lnTo>
                  <a:pt x="2386525" y="2152532"/>
                </a:lnTo>
                <a:close/>
                <a:moveTo>
                  <a:pt x="2090857" y="2142448"/>
                </a:moveTo>
                <a:lnTo>
                  <a:pt x="2087860" y="2143005"/>
                </a:lnTo>
                <a:lnTo>
                  <a:pt x="2090544" y="2157468"/>
                </a:lnTo>
                <a:lnTo>
                  <a:pt x="2093541" y="2156910"/>
                </a:lnTo>
                <a:lnTo>
                  <a:pt x="2090857" y="2142448"/>
                </a:lnTo>
                <a:close/>
                <a:moveTo>
                  <a:pt x="3764870" y="2116506"/>
                </a:moveTo>
                <a:lnTo>
                  <a:pt x="3761873" y="2117063"/>
                </a:lnTo>
                <a:lnTo>
                  <a:pt x="3764558" y="2131513"/>
                </a:lnTo>
                <a:lnTo>
                  <a:pt x="3767556" y="2130955"/>
                </a:lnTo>
                <a:lnTo>
                  <a:pt x="3764870" y="2116506"/>
                </a:lnTo>
                <a:close/>
                <a:moveTo>
                  <a:pt x="2285071" y="2111390"/>
                </a:moveTo>
                <a:lnTo>
                  <a:pt x="2276007" y="2113072"/>
                </a:lnTo>
                <a:lnTo>
                  <a:pt x="2276911" y="2117940"/>
                </a:lnTo>
                <a:lnTo>
                  <a:pt x="2285975" y="2116256"/>
                </a:lnTo>
                <a:lnTo>
                  <a:pt x="2285071" y="2111390"/>
                </a:lnTo>
                <a:close/>
                <a:moveTo>
                  <a:pt x="3747892" y="2109625"/>
                </a:moveTo>
                <a:lnTo>
                  <a:pt x="3738828" y="2111305"/>
                </a:lnTo>
                <a:lnTo>
                  <a:pt x="3739717" y="2116096"/>
                </a:lnTo>
                <a:lnTo>
                  <a:pt x="3748781" y="2114414"/>
                </a:lnTo>
                <a:lnTo>
                  <a:pt x="3747892" y="2109625"/>
                </a:lnTo>
                <a:close/>
                <a:moveTo>
                  <a:pt x="2442140" y="2097217"/>
                </a:moveTo>
                <a:lnTo>
                  <a:pt x="2433075" y="2098906"/>
                </a:lnTo>
                <a:lnTo>
                  <a:pt x="2433968" y="2103700"/>
                </a:lnTo>
                <a:lnTo>
                  <a:pt x="2443032" y="2102009"/>
                </a:lnTo>
                <a:lnTo>
                  <a:pt x="2442140" y="2097217"/>
                </a:lnTo>
                <a:close/>
                <a:moveTo>
                  <a:pt x="3754298" y="2092946"/>
                </a:moveTo>
                <a:cubicBezTo>
                  <a:pt x="3754070" y="2093175"/>
                  <a:pt x="3753842" y="2093327"/>
                  <a:pt x="3753536" y="2093555"/>
                </a:cubicBezTo>
                <a:cubicBezTo>
                  <a:pt x="3754374" y="2094241"/>
                  <a:pt x="3754680" y="2094546"/>
                  <a:pt x="3755060" y="2095003"/>
                </a:cubicBezTo>
                <a:cubicBezTo>
                  <a:pt x="3754908" y="2094775"/>
                  <a:pt x="3754756" y="2094546"/>
                  <a:pt x="3754680" y="2094241"/>
                </a:cubicBezTo>
                <a:cubicBezTo>
                  <a:pt x="3754604" y="2093784"/>
                  <a:pt x="3754450" y="2093403"/>
                  <a:pt x="3754298" y="2092946"/>
                </a:cubicBezTo>
                <a:close/>
                <a:moveTo>
                  <a:pt x="3730380" y="2077406"/>
                </a:moveTo>
                <a:cubicBezTo>
                  <a:pt x="3725656" y="2080149"/>
                  <a:pt x="3720932" y="2082816"/>
                  <a:pt x="3716209" y="2085483"/>
                </a:cubicBezTo>
                <a:cubicBezTo>
                  <a:pt x="3716895" y="2087845"/>
                  <a:pt x="3717502" y="2090131"/>
                  <a:pt x="3718113" y="2092493"/>
                </a:cubicBezTo>
                <a:lnTo>
                  <a:pt x="3733122" y="2089674"/>
                </a:lnTo>
                <a:cubicBezTo>
                  <a:pt x="3732208" y="2085635"/>
                  <a:pt x="3731296" y="2081521"/>
                  <a:pt x="3730380" y="2077406"/>
                </a:cubicBezTo>
                <a:close/>
                <a:moveTo>
                  <a:pt x="3863150" y="2073085"/>
                </a:moveTo>
                <a:cubicBezTo>
                  <a:pt x="3863455" y="2074685"/>
                  <a:pt x="3863760" y="2076286"/>
                  <a:pt x="3864065" y="2077962"/>
                </a:cubicBezTo>
                <a:cubicBezTo>
                  <a:pt x="3861015" y="2078572"/>
                  <a:pt x="3857968" y="2079105"/>
                  <a:pt x="3854995" y="2079639"/>
                </a:cubicBezTo>
                <a:cubicBezTo>
                  <a:pt x="3854691" y="2078038"/>
                  <a:pt x="3854385" y="2076438"/>
                  <a:pt x="3854081" y="2074762"/>
                </a:cubicBezTo>
                <a:lnTo>
                  <a:pt x="3863150" y="2073085"/>
                </a:lnTo>
                <a:close/>
                <a:moveTo>
                  <a:pt x="2322434" y="2059537"/>
                </a:moveTo>
                <a:lnTo>
                  <a:pt x="2313368" y="2061217"/>
                </a:lnTo>
                <a:lnTo>
                  <a:pt x="2314256" y="2066012"/>
                </a:lnTo>
                <a:lnTo>
                  <a:pt x="2323323" y="2064332"/>
                </a:lnTo>
                <a:lnTo>
                  <a:pt x="2322434" y="2059537"/>
                </a:lnTo>
                <a:close/>
                <a:moveTo>
                  <a:pt x="3728048" y="2053308"/>
                </a:moveTo>
                <a:lnTo>
                  <a:pt x="3718984" y="2054991"/>
                </a:lnTo>
                <a:lnTo>
                  <a:pt x="3719872" y="2059786"/>
                </a:lnTo>
                <a:lnTo>
                  <a:pt x="3728938" y="2058103"/>
                </a:lnTo>
                <a:lnTo>
                  <a:pt x="3728048" y="2053308"/>
                </a:lnTo>
                <a:close/>
                <a:moveTo>
                  <a:pt x="2367789" y="2051073"/>
                </a:moveTo>
                <a:lnTo>
                  <a:pt x="2358724" y="2052756"/>
                </a:lnTo>
                <a:lnTo>
                  <a:pt x="2359613" y="2057551"/>
                </a:lnTo>
                <a:lnTo>
                  <a:pt x="2368679" y="2055868"/>
                </a:lnTo>
                <a:lnTo>
                  <a:pt x="2367789" y="2051073"/>
                </a:lnTo>
                <a:close/>
                <a:moveTo>
                  <a:pt x="2150454" y="2012787"/>
                </a:moveTo>
                <a:cubicBezTo>
                  <a:pt x="2149082" y="2017130"/>
                  <a:pt x="2147712" y="2021474"/>
                  <a:pt x="2148702" y="2028027"/>
                </a:cubicBezTo>
                <a:lnTo>
                  <a:pt x="2146415" y="2025513"/>
                </a:lnTo>
                <a:cubicBezTo>
                  <a:pt x="2144586" y="2029323"/>
                  <a:pt x="2142757" y="2033133"/>
                  <a:pt x="2140929" y="2037019"/>
                </a:cubicBezTo>
                <a:cubicBezTo>
                  <a:pt x="2142147" y="2038314"/>
                  <a:pt x="2143366" y="2039686"/>
                  <a:pt x="2144662" y="2041057"/>
                </a:cubicBezTo>
                <a:cubicBezTo>
                  <a:pt x="2146035" y="2036790"/>
                  <a:pt x="2147407" y="2032447"/>
                  <a:pt x="2146339" y="2025817"/>
                </a:cubicBezTo>
                <a:lnTo>
                  <a:pt x="2148625" y="2028332"/>
                </a:lnTo>
                <a:cubicBezTo>
                  <a:pt x="2150454" y="2024522"/>
                  <a:pt x="2152283" y="2020636"/>
                  <a:pt x="2154186" y="2016826"/>
                </a:cubicBezTo>
                <a:cubicBezTo>
                  <a:pt x="2152892" y="2015454"/>
                  <a:pt x="2151673" y="2014083"/>
                  <a:pt x="2150454" y="2012787"/>
                </a:cubicBezTo>
                <a:close/>
                <a:moveTo>
                  <a:pt x="2460035" y="1997307"/>
                </a:moveTo>
                <a:cubicBezTo>
                  <a:pt x="2458207" y="2001117"/>
                  <a:pt x="2456378" y="2005003"/>
                  <a:pt x="2454549" y="2008813"/>
                </a:cubicBezTo>
                <a:cubicBezTo>
                  <a:pt x="2455767" y="2010109"/>
                  <a:pt x="2456987" y="2011480"/>
                  <a:pt x="2458283" y="2012852"/>
                </a:cubicBezTo>
                <a:cubicBezTo>
                  <a:pt x="2459653" y="2008508"/>
                  <a:pt x="2461025" y="2004165"/>
                  <a:pt x="2461178" y="1998679"/>
                </a:cubicBezTo>
                <a:cubicBezTo>
                  <a:pt x="2461204" y="1998654"/>
                  <a:pt x="2461229" y="1998629"/>
                  <a:pt x="2461255" y="1998604"/>
                </a:cubicBezTo>
                <a:lnTo>
                  <a:pt x="2462320" y="1999822"/>
                </a:lnTo>
                <a:cubicBezTo>
                  <a:pt x="2462167" y="1999212"/>
                  <a:pt x="2462015" y="1998678"/>
                  <a:pt x="2461863" y="1998069"/>
                </a:cubicBezTo>
                <a:lnTo>
                  <a:pt x="2461253" y="1998602"/>
                </a:lnTo>
                <a:lnTo>
                  <a:pt x="2460035" y="1997307"/>
                </a:lnTo>
                <a:close/>
                <a:moveTo>
                  <a:pt x="3837934" y="1988038"/>
                </a:moveTo>
                <a:lnTo>
                  <a:pt x="3828868" y="1989718"/>
                </a:lnTo>
                <a:lnTo>
                  <a:pt x="3829756" y="1994512"/>
                </a:lnTo>
                <a:lnTo>
                  <a:pt x="3838824" y="1992833"/>
                </a:lnTo>
                <a:lnTo>
                  <a:pt x="3837934" y="1988038"/>
                </a:lnTo>
                <a:close/>
                <a:moveTo>
                  <a:pt x="3738466" y="1974239"/>
                </a:moveTo>
                <a:cubicBezTo>
                  <a:pt x="3715150" y="2012110"/>
                  <a:pt x="3744180" y="2052572"/>
                  <a:pt x="3754389" y="2092957"/>
                </a:cubicBezTo>
                <a:lnTo>
                  <a:pt x="3774809" y="2076498"/>
                </a:lnTo>
                <a:lnTo>
                  <a:pt x="3751038" y="2041370"/>
                </a:lnTo>
                <a:cubicBezTo>
                  <a:pt x="3756752" y="2026969"/>
                  <a:pt x="3762923" y="2011196"/>
                  <a:pt x="3769171" y="1995346"/>
                </a:cubicBezTo>
                <a:cubicBezTo>
                  <a:pt x="3761857" y="1990089"/>
                  <a:pt x="3751724" y="1982773"/>
                  <a:pt x="3738466" y="1974239"/>
                </a:cubicBezTo>
                <a:close/>
                <a:moveTo>
                  <a:pt x="3738996" y="1971038"/>
                </a:moveTo>
                <a:lnTo>
                  <a:pt x="3736558" y="1973019"/>
                </a:lnTo>
                <a:cubicBezTo>
                  <a:pt x="3737244" y="1973476"/>
                  <a:pt x="3737778" y="1973857"/>
                  <a:pt x="3738464" y="1974238"/>
                </a:cubicBezTo>
                <a:cubicBezTo>
                  <a:pt x="3738616" y="1973933"/>
                  <a:pt x="3738768" y="1973705"/>
                  <a:pt x="3738920" y="1973400"/>
                </a:cubicBezTo>
                <a:cubicBezTo>
                  <a:pt x="3738920" y="1972638"/>
                  <a:pt x="3738996" y="1971876"/>
                  <a:pt x="3738996" y="1971038"/>
                </a:cubicBezTo>
                <a:close/>
                <a:moveTo>
                  <a:pt x="2294505" y="1959801"/>
                </a:moveTo>
                <a:lnTo>
                  <a:pt x="2285440" y="1961486"/>
                </a:lnTo>
                <a:lnTo>
                  <a:pt x="2286345" y="1966356"/>
                </a:lnTo>
                <a:lnTo>
                  <a:pt x="2295410" y="1964671"/>
                </a:lnTo>
                <a:lnTo>
                  <a:pt x="2294505" y="1959801"/>
                </a:lnTo>
                <a:close/>
                <a:moveTo>
                  <a:pt x="2377970" y="1954333"/>
                </a:moveTo>
                <a:cubicBezTo>
                  <a:pt x="2377741" y="1954866"/>
                  <a:pt x="2377512" y="1955323"/>
                  <a:pt x="2377360" y="1955857"/>
                </a:cubicBezTo>
                <a:cubicBezTo>
                  <a:pt x="2377665" y="1955628"/>
                  <a:pt x="2378046" y="1955552"/>
                  <a:pt x="2378351" y="1955323"/>
                </a:cubicBezTo>
                <a:cubicBezTo>
                  <a:pt x="2378198" y="1954942"/>
                  <a:pt x="2378122" y="1954714"/>
                  <a:pt x="2377970" y="1954333"/>
                </a:cubicBezTo>
                <a:close/>
                <a:moveTo>
                  <a:pt x="2686032" y="1947132"/>
                </a:moveTo>
                <a:lnTo>
                  <a:pt x="2676965" y="1948813"/>
                </a:lnTo>
                <a:lnTo>
                  <a:pt x="2677853" y="1953608"/>
                </a:lnTo>
                <a:lnTo>
                  <a:pt x="2686922" y="1951927"/>
                </a:lnTo>
                <a:lnTo>
                  <a:pt x="2686032" y="1947132"/>
                </a:lnTo>
                <a:close/>
                <a:moveTo>
                  <a:pt x="2370044" y="1942064"/>
                </a:moveTo>
                <a:cubicBezTo>
                  <a:pt x="2369359" y="1943740"/>
                  <a:pt x="2368673" y="1945417"/>
                  <a:pt x="2367987" y="1947169"/>
                </a:cubicBezTo>
                <a:cubicBezTo>
                  <a:pt x="2371111" y="1950065"/>
                  <a:pt x="2374235" y="1952961"/>
                  <a:pt x="2377817" y="1954256"/>
                </a:cubicBezTo>
                <a:cubicBezTo>
                  <a:pt x="2377817" y="1954332"/>
                  <a:pt x="2377817" y="1954332"/>
                  <a:pt x="2377893" y="1954408"/>
                </a:cubicBezTo>
                <a:cubicBezTo>
                  <a:pt x="2378122" y="1953875"/>
                  <a:pt x="2378350" y="1953342"/>
                  <a:pt x="2378503" y="1952808"/>
                </a:cubicBezTo>
                <a:cubicBezTo>
                  <a:pt x="2375759" y="1949151"/>
                  <a:pt x="2372940" y="1945569"/>
                  <a:pt x="2370044" y="1942064"/>
                </a:cubicBezTo>
                <a:close/>
                <a:moveTo>
                  <a:pt x="2393283" y="1936653"/>
                </a:moveTo>
                <a:cubicBezTo>
                  <a:pt x="2393131" y="1937110"/>
                  <a:pt x="2392902" y="1937567"/>
                  <a:pt x="2392750" y="1938025"/>
                </a:cubicBezTo>
                <a:cubicBezTo>
                  <a:pt x="2392979" y="1937948"/>
                  <a:pt x="2393207" y="1937872"/>
                  <a:pt x="2393360" y="1937872"/>
                </a:cubicBezTo>
                <a:cubicBezTo>
                  <a:pt x="2393283" y="1937415"/>
                  <a:pt x="2393360" y="1937110"/>
                  <a:pt x="2393283" y="1936653"/>
                </a:cubicBezTo>
                <a:close/>
                <a:moveTo>
                  <a:pt x="2385510" y="1924155"/>
                </a:moveTo>
                <a:cubicBezTo>
                  <a:pt x="2384824" y="1925831"/>
                  <a:pt x="2384139" y="1927584"/>
                  <a:pt x="2383529" y="1929260"/>
                </a:cubicBezTo>
                <a:cubicBezTo>
                  <a:pt x="2386653" y="1932156"/>
                  <a:pt x="2389701" y="1935052"/>
                  <a:pt x="2393359" y="1936347"/>
                </a:cubicBezTo>
                <a:lnTo>
                  <a:pt x="2393359" y="1936652"/>
                </a:lnTo>
                <a:lnTo>
                  <a:pt x="2394045" y="1934823"/>
                </a:lnTo>
                <a:cubicBezTo>
                  <a:pt x="2391149" y="1931318"/>
                  <a:pt x="2388330" y="1927736"/>
                  <a:pt x="2385510" y="1924155"/>
                </a:cubicBezTo>
                <a:close/>
                <a:moveTo>
                  <a:pt x="2454090" y="1910058"/>
                </a:moveTo>
                <a:lnTo>
                  <a:pt x="2435954" y="1913411"/>
                </a:lnTo>
                <a:lnTo>
                  <a:pt x="2441364" y="1942367"/>
                </a:lnTo>
                <a:lnTo>
                  <a:pt x="2456757" y="1924536"/>
                </a:lnTo>
                <a:cubicBezTo>
                  <a:pt x="2455842" y="1919735"/>
                  <a:pt x="2454928" y="1914859"/>
                  <a:pt x="2454090" y="1910058"/>
                </a:cubicBezTo>
                <a:close/>
                <a:moveTo>
                  <a:pt x="2276554" y="1884461"/>
                </a:moveTo>
                <a:cubicBezTo>
                  <a:pt x="2275182" y="1888804"/>
                  <a:pt x="2273811" y="1893148"/>
                  <a:pt x="2274801" y="1899777"/>
                </a:cubicBezTo>
                <a:lnTo>
                  <a:pt x="2272515" y="1897263"/>
                </a:lnTo>
                <a:cubicBezTo>
                  <a:pt x="2270687" y="1901073"/>
                  <a:pt x="2268858" y="1904959"/>
                  <a:pt x="2267029" y="1908769"/>
                </a:cubicBezTo>
                <a:cubicBezTo>
                  <a:pt x="2268248" y="1910140"/>
                  <a:pt x="2269467" y="1911436"/>
                  <a:pt x="2270763" y="1912807"/>
                </a:cubicBezTo>
                <a:cubicBezTo>
                  <a:pt x="2272211" y="1908388"/>
                  <a:pt x="2273582" y="1904044"/>
                  <a:pt x="2272515" y="1897491"/>
                </a:cubicBezTo>
                <a:lnTo>
                  <a:pt x="2274801" y="1900006"/>
                </a:lnTo>
                <a:cubicBezTo>
                  <a:pt x="2276630" y="1896196"/>
                  <a:pt x="2278459" y="1892310"/>
                  <a:pt x="2280288" y="1888500"/>
                </a:cubicBezTo>
                <a:cubicBezTo>
                  <a:pt x="2279069" y="1887128"/>
                  <a:pt x="2277773" y="1885833"/>
                  <a:pt x="2276554" y="1884461"/>
                </a:cubicBezTo>
                <a:close/>
                <a:moveTo>
                  <a:pt x="3746768" y="1881580"/>
                </a:moveTo>
                <a:cubicBezTo>
                  <a:pt x="3743798" y="1908021"/>
                  <a:pt x="3740902" y="1934614"/>
                  <a:pt x="3738998" y="1971038"/>
                </a:cubicBezTo>
                <a:lnTo>
                  <a:pt x="3771683" y="1944977"/>
                </a:lnTo>
                <a:cubicBezTo>
                  <a:pt x="3773055" y="1929661"/>
                  <a:pt x="3774351" y="1914879"/>
                  <a:pt x="3775569" y="1899487"/>
                </a:cubicBezTo>
                <a:lnTo>
                  <a:pt x="3746768" y="1881580"/>
                </a:lnTo>
                <a:close/>
                <a:moveTo>
                  <a:pt x="3832894" y="1866206"/>
                </a:moveTo>
                <a:cubicBezTo>
                  <a:pt x="3834952" y="1877409"/>
                  <a:pt x="3837468" y="1890744"/>
                  <a:pt x="3840439" y="1906974"/>
                </a:cubicBezTo>
                <a:cubicBezTo>
                  <a:pt x="3827560" y="1884495"/>
                  <a:pt x="3827560" y="1884495"/>
                  <a:pt x="3832894" y="1866206"/>
                </a:cubicBezTo>
                <a:close/>
                <a:moveTo>
                  <a:pt x="3837468" y="1850661"/>
                </a:moveTo>
                <a:cubicBezTo>
                  <a:pt x="3839143" y="1854471"/>
                  <a:pt x="3840973" y="1858281"/>
                  <a:pt x="3842726" y="1862091"/>
                </a:cubicBezTo>
                <a:lnTo>
                  <a:pt x="3833657" y="1863768"/>
                </a:lnTo>
                <a:cubicBezTo>
                  <a:pt x="3834952" y="1859424"/>
                  <a:pt x="3836171" y="1855005"/>
                  <a:pt x="3837468" y="1850661"/>
                </a:cubicBezTo>
                <a:close/>
                <a:moveTo>
                  <a:pt x="2461250" y="1850210"/>
                </a:moveTo>
                <a:cubicBezTo>
                  <a:pt x="2444868" y="1848229"/>
                  <a:pt x="2441058" y="1863088"/>
                  <a:pt x="2439077" y="1882367"/>
                </a:cubicBezTo>
                <a:cubicBezTo>
                  <a:pt x="2444106" y="1891664"/>
                  <a:pt x="2449135" y="1900884"/>
                  <a:pt x="2454163" y="1910105"/>
                </a:cubicBezTo>
                <a:lnTo>
                  <a:pt x="2463536" y="1918409"/>
                </a:lnTo>
                <a:lnTo>
                  <a:pt x="2456906" y="1924582"/>
                </a:lnTo>
                <a:lnTo>
                  <a:pt x="2473975" y="1957042"/>
                </a:lnTo>
                <a:cubicBezTo>
                  <a:pt x="2473289" y="1959937"/>
                  <a:pt x="2472527" y="1962833"/>
                  <a:pt x="2471842" y="1965805"/>
                </a:cubicBezTo>
                <a:lnTo>
                  <a:pt x="2441514" y="1942489"/>
                </a:lnTo>
                <a:cubicBezTo>
                  <a:pt x="2424827" y="1926182"/>
                  <a:pt x="2409663" y="1933649"/>
                  <a:pt x="2393586" y="1937917"/>
                </a:cubicBezTo>
                <a:cubicBezTo>
                  <a:pt x="2395872" y="1956737"/>
                  <a:pt x="2385433" y="1951633"/>
                  <a:pt x="2378499" y="1955442"/>
                </a:cubicBezTo>
                <a:cubicBezTo>
                  <a:pt x="2392367" y="1983482"/>
                  <a:pt x="2366230" y="1980434"/>
                  <a:pt x="2367754" y="2004361"/>
                </a:cubicBezTo>
                <a:lnTo>
                  <a:pt x="2379108" y="2013429"/>
                </a:lnTo>
                <a:cubicBezTo>
                  <a:pt x="2378956" y="2013200"/>
                  <a:pt x="2378727" y="2013047"/>
                  <a:pt x="2378575" y="2012818"/>
                </a:cubicBezTo>
                <a:lnTo>
                  <a:pt x="2382690" y="1999789"/>
                </a:lnTo>
                <a:cubicBezTo>
                  <a:pt x="2383909" y="2001161"/>
                  <a:pt x="2385128" y="2002456"/>
                  <a:pt x="2386423" y="2003828"/>
                </a:cubicBezTo>
                <a:cubicBezTo>
                  <a:pt x="2384595" y="2007638"/>
                  <a:pt x="2382766" y="2011448"/>
                  <a:pt x="2380861" y="2015257"/>
                </a:cubicBezTo>
                <a:cubicBezTo>
                  <a:pt x="2380480" y="2014877"/>
                  <a:pt x="2380099" y="2014418"/>
                  <a:pt x="2379718" y="2014038"/>
                </a:cubicBezTo>
                <a:cubicBezTo>
                  <a:pt x="2378346" y="2022038"/>
                  <a:pt x="2377051" y="2030192"/>
                  <a:pt x="2375374" y="2039793"/>
                </a:cubicBezTo>
                <a:lnTo>
                  <a:pt x="2403797" y="2061814"/>
                </a:lnTo>
                <a:cubicBezTo>
                  <a:pt x="2395186" y="2023029"/>
                  <a:pt x="2422389" y="2023258"/>
                  <a:pt x="2422084" y="2003828"/>
                </a:cubicBezTo>
                <a:cubicBezTo>
                  <a:pt x="2415378" y="1987293"/>
                  <a:pt x="2411721" y="1977997"/>
                  <a:pt x="2403340" y="1956967"/>
                </a:cubicBezTo>
                <a:lnTo>
                  <a:pt x="2456602" y="1973654"/>
                </a:lnTo>
                <a:cubicBezTo>
                  <a:pt x="2458430" y="1983635"/>
                  <a:pt x="2459802" y="1990569"/>
                  <a:pt x="2462012" y="1998113"/>
                </a:cubicBezTo>
                <a:cubicBezTo>
                  <a:pt x="2487081" y="1982416"/>
                  <a:pt x="2483881" y="1933954"/>
                  <a:pt x="2502016" y="1909190"/>
                </a:cubicBezTo>
                <a:lnTo>
                  <a:pt x="2457364" y="1885187"/>
                </a:lnTo>
                <a:cubicBezTo>
                  <a:pt x="2458735" y="1873070"/>
                  <a:pt x="2459802" y="1863317"/>
                  <a:pt x="2461250" y="1850210"/>
                </a:cubicBezTo>
                <a:close/>
                <a:moveTo>
                  <a:pt x="3749970" y="1832734"/>
                </a:moveTo>
                <a:lnTo>
                  <a:pt x="3733358" y="1841345"/>
                </a:lnTo>
                <a:lnTo>
                  <a:pt x="3763073" y="1872815"/>
                </a:lnTo>
                <a:cubicBezTo>
                  <a:pt x="3755226" y="1849041"/>
                  <a:pt x="3752712" y="1841345"/>
                  <a:pt x="3749970" y="1832734"/>
                </a:cubicBezTo>
                <a:close/>
                <a:moveTo>
                  <a:pt x="2964555" y="1830097"/>
                </a:moveTo>
                <a:cubicBezTo>
                  <a:pt x="2964327" y="1830707"/>
                  <a:pt x="2964099" y="1831240"/>
                  <a:pt x="2963871" y="1831850"/>
                </a:cubicBezTo>
                <a:lnTo>
                  <a:pt x="2972402" y="1842442"/>
                </a:lnTo>
                <a:cubicBezTo>
                  <a:pt x="2973091" y="1840766"/>
                  <a:pt x="2973702" y="1839012"/>
                  <a:pt x="2974387" y="1837336"/>
                </a:cubicBezTo>
                <a:cubicBezTo>
                  <a:pt x="2971259" y="1834440"/>
                  <a:pt x="2968212" y="1831545"/>
                  <a:pt x="2964555" y="1830326"/>
                </a:cubicBezTo>
                <a:lnTo>
                  <a:pt x="2964555" y="1830097"/>
                </a:lnTo>
                <a:close/>
                <a:moveTo>
                  <a:pt x="2965089" y="1828650"/>
                </a:moveTo>
                <a:lnTo>
                  <a:pt x="2964479" y="1828879"/>
                </a:lnTo>
                <a:cubicBezTo>
                  <a:pt x="2964555" y="1829336"/>
                  <a:pt x="2964479" y="1829564"/>
                  <a:pt x="2964479" y="1830098"/>
                </a:cubicBezTo>
                <a:cubicBezTo>
                  <a:pt x="2964708" y="1829564"/>
                  <a:pt x="2964936" y="1829107"/>
                  <a:pt x="2965089" y="1828650"/>
                </a:cubicBezTo>
                <a:close/>
                <a:moveTo>
                  <a:pt x="2651570" y="1828541"/>
                </a:moveTo>
                <a:lnTo>
                  <a:pt x="2648573" y="1829098"/>
                </a:lnTo>
                <a:lnTo>
                  <a:pt x="2651273" y="1843632"/>
                </a:lnTo>
                <a:lnTo>
                  <a:pt x="2654270" y="1843076"/>
                </a:lnTo>
                <a:lnTo>
                  <a:pt x="2651570" y="1828541"/>
                </a:lnTo>
                <a:close/>
                <a:moveTo>
                  <a:pt x="3824282" y="1823076"/>
                </a:moveTo>
                <a:cubicBezTo>
                  <a:pt x="3824968" y="1825286"/>
                  <a:pt x="3825654" y="1827573"/>
                  <a:pt x="3826264" y="1829858"/>
                </a:cubicBezTo>
                <a:cubicBezTo>
                  <a:pt x="3821691" y="1832602"/>
                  <a:pt x="3817194" y="1835420"/>
                  <a:pt x="3812546" y="1838240"/>
                </a:cubicBezTo>
                <a:cubicBezTo>
                  <a:pt x="3811478" y="1834125"/>
                  <a:pt x="3810336" y="1830011"/>
                  <a:pt x="3809270" y="1825895"/>
                </a:cubicBezTo>
                <a:lnTo>
                  <a:pt x="3824282" y="1823076"/>
                </a:lnTo>
                <a:close/>
                <a:moveTo>
                  <a:pt x="2407084" y="1817710"/>
                </a:moveTo>
                <a:lnTo>
                  <a:pt x="2363421" y="1825786"/>
                </a:lnTo>
                <a:cubicBezTo>
                  <a:pt x="2368145" y="1851162"/>
                  <a:pt x="2372185" y="1872879"/>
                  <a:pt x="2377366" y="1895663"/>
                </a:cubicBezTo>
                <a:lnTo>
                  <a:pt x="2375080" y="1893148"/>
                </a:lnTo>
                <a:cubicBezTo>
                  <a:pt x="2373251" y="1897034"/>
                  <a:pt x="2371347" y="1900844"/>
                  <a:pt x="2369517" y="1904654"/>
                </a:cubicBezTo>
                <a:cubicBezTo>
                  <a:pt x="2370736" y="1906026"/>
                  <a:pt x="2371955" y="1907397"/>
                  <a:pt x="2373251" y="1908693"/>
                </a:cubicBezTo>
                <a:cubicBezTo>
                  <a:pt x="2374622" y="1904349"/>
                  <a:pt x="2375994" y="1900006"/>
                  <a:pt x="2378051" y="1904730"/>
                </a:cubicBezTo>
                <a:cubicBezTo>
                  <a:pt x="2381252" y="1885376"/>
                  <a:pt x="2383157" y="1874098"/>
                  <a:pt x="2385519" y="1859849"/>
                </a:cubicBezTo>
                <a:lnTo>
                  <a:pt x="2403959" y="1856420"/>
                </a:lnTo>
                <a:cubicBezTo>
                  <a:pt x="2405179" y="1841027"/>
                  <a:pt x="2406093" y="1829291"/>
                  <a:pt x="2407084" y="1817710"/>
                </a:cubicBezTo>
                <a:close/>
                <a:moveTo>
                  <a:pt x="2162341" y="1804335"/>
                </a:moveTo>
                <a:lnTo>
                  <a:pt x="2153275" y="1806023"/>
                </a:lnTo>
                <a:lnTo>
                  <a:pt x="2154168" y="1810818"/>
                </a:lnTo>
                <a:lnTo>
                  <a:pt x="2163233" y="1809131"/>
                </a:lnTo>
                <a:lnTo>
                  <a:pt x="2162341" y="1804335"/>
                </a:lnTo>
                <a:close/>
                <a:moveTo>
                  <a:pt x="3687600" y="1800926"/>
                </a:moveTo>
                <a:lnTo>
                  <a:pt x="3684605" y="1801483"/>
                </a:lnTo>
                <a:lnTo>
                  <a:pt x="3687290" y="1815942"/>
                </a:lnTo>
                <a:lnTo>
                  <a:pt x="3690288" y="1815386"/>
                </a:lnTo>
                <a:lnTo>
                  <a:pt x="3687600" y="1800926"/>
                </a:lnTo>
                <a:close/>
                <a:moveTo>
                  <a:pt x="3847983" y="1786194"/>
                </a:moveTo>
                <a:cubicBezTo>
                  <a:pt x="3865893" y="1794501"/>
                  <a:pt x="3859873" y="1807760"/>
                  <a:pt x="3854691" y="1820866"/>
                </a:cubicBezTo>
                <a:lnTo>
                  <a:pt x="3867189" y="1839536"/>
                </a:lnTo>
                <a:cubicBezTo>
                  <a:pt x="3865665" y="1855767"/>
                  <a:pt x="3864217" y="1870321"/>
                  <a:pt x="3862769" y="1885562"/>
                </a:cubicBezTo>
                <a:cubicBezTo>
                  <a:pt x="3860635" y="1884572"/>
                  <a:pt x="3856747" y="1884038"/>
                  <a:pt x="3856367" y="1882361"/>
                </a:cubicBezTo>
                <a:cubicBezTo>
                  <a:pt x="3854461" y="1874056"/>
                  <a:pt x="3840057" y="1879161"/>
                  <a:pt x="3846383" y="1860567"/>
                </a:cubicBezTo>
                <a:cubicBezTo>
                  <a:pt x="3848823" y="1853405"/>
                  <a:pt x="3843564" y="1838546"/>
                  <a:pt x="3839676" y="1814008"/>
                </a:cubicBezTo>
                <a:cubicBezTo>
                  <a:pt x="3840057" y="1811113"/>
                  <a:pt x="3841582" y="1798844"/>
                  <a:pt x="3843029" y="1786957"/>
                </a:cubicBezTo>
                <a:cubicBezTo>
                  <a:pt x="3845012" y="1786575"/>
                  <a:pt x="3846537" y="1785509"/>
                  <a:pt x="3847983" y="1786194"/>
                </a:cubicBezTo>
                <a:close/>
                <a:moveTo>
                  <a:pt x="3694756" y="1773249"/>
                </a:moveTo>
                <a:lnTo>
                  <a:pt x="3676626" y="1776609"/>
                </a:lnTo>
                <a:lnTo>
                  <a:pt x="3677975" y="1783878"/>
                </a:lnTo>
                <a:lnTo>
                  <a:pt x="3696105" y="1780516"/>
                </a:lnTo>
                <a:lnTo>
                  <a:pt x="3694756" y="1773249"/>
                </a:lnTo>
                <a:close/>
                <a:moveTo>
                  <a:pt x="2715989" y="1771521"/>
                </a:moveTo>
                <a:lnTo>
                  <a:pt x="2712992" y="1772077"/>
                </a:lnTo>
                <a:lnTo>
                  <a:pt x="2715691" y="1786612"/>
                </a:lnTo>
                <a:lnTo>
                  <a:pt x="2718688" y="1786055"/>
                </a:lnTo>
                <a:lnTo>
                  <a:pt x="2715989" y="1771521"/>
                </a:lnTo>
                <a:close/>
                <a:moveTo>
                  <a:pt x="3717877" y="1766734"/>
                </a:moveTo>
                <a:lnTo>
                  <a:pt x="3716125" y="1782044"/>
                </a:lnTo>
                <a:cubicBezTo>
                  <a:pt x="3716124" y="1782045"/>
                  <a:pt x="3716124" y="1782047"/>
                  <a:pt x="3716123" y="1782048"/>
                </a:cubicBezTo>
                <a:lnTo>
                  <a:pt x="3713839" y="1779536"/>
                </a:lnTo>
                <a:cubicBezTo>
                  <a:pt x="3713814" y="1779587"/>
                  <a:pt x="3713790" y="1779639"/>
                  <a:pt x="3713765" y="1779690"/>
                </a:cubicBezTo>
                <a:lnTo>
                  <a:pt x="3713763" y="1779688"/>
                </a:lnTo>
                <a:cubicBezTo>
                  <a:pt x="3713762" y="1779691"/>
                  <a:pt x="3713762" y="1779693"/>
                  <a:pt x="3713761" y="1779696"/>
                </a:cubicBezTo>
                <a:lnTo>
                  <a:pt x="3708277" y="1790966"/>
                </a:lnTo>
                <a:cubicBezTo>
                  <a:pt x="3709495" y="1792337"/>
                  <a:pt x="3710791" y="1793633"/>
                  <a:pt x="3712011" y="1795004"/>
                </a:cubicBezTo>
                <a:lnTo>
                  <a:pt x="3713761" y="1779696"/>
                </a:lnTo>
                <a:cubicBezTo>
                  <a:pt x="3713762" y="1779694"/>
                  <a:pt x="3713764" y="1779692"/>
                  <a:pt x="3713765" y="1779690"/>
                </a:cubicBezTo>
                <a:lnTo>
                  <a:pt x="3716049" y="1782203"/>
                </a:lnTo>
                <a:cubicBezTo>
                  <a:pt x="3716074" y="1782151"/>
                  <a:pt x="3716098" y="1782100"/>
                  <a:pt x="3716123" y="1782048"/>
                </a:cubicBezTo>
                <a:lnTo>
                  <a:pt x="3716125" y="1782050"/>
                </a:lnTo>
                <a:lnTo>
                  <a:pt x="3716125" y="1782044"/>
                </a:lnTo>
                <a:lnTo>
                  <a:pt x="3721611" y="1770773"/>
                </a:lnTo>
                <a:cubicBezTo>
                  <a:pt x="3720391" y="1769401"/>
                  <a:pt x="3719097" y="1768029"/>
                  <a:pt x="3717877" y="1766734"/>
                </a:cubicBezTo>
                <a:close/>
                <a:moveTo>
                  <a:pt x="2443276" y="1745774"/>
                </a:moveTo>
                <a:lnTo>
                  <a:pt x="2411120" y="1825480"/>
                </a:lnTo>
                <a:lnTo>
                  <a:pt x="2453259" y="1817632"/>
                </a:lnTo>
                <a:cubicBezTo>
                  <a:pt x="2450668" y="1807954"/>
                  <a:pt x="2447696" y="1799801"/>
                  <a:pt x="2446324" y="1791495"/>
                </a:cubicBezTo>
                <a:cubicBezTo>
                  <a:pt x="2444877" y="1782121"/>
                  <a:pt x="2444953" y="1772521"/>
                  <a:pt x="2443276" y="1745774"/>
                </a:cubicBezTo>
                <a:close/>
                <a:moveTo>
                  <a:pt x="2362428" y="1739374"/>
                </a:moveTo>
                <a:cubicBezTo>
                  <a:pt x="2359457" y="1754919"/>
                  <a:pt x="2357629" y="1764520"/>
                  <a:pt x="2356181" y="1772140"/>
                </a:cubicBezTo>
                <a:cubicBezTo>
                  <a:pt x="2370734" y="1774197"/>
                  <a:pt x="2370734" y="1774197"/>
                  <a:pt x="2362428" y="1739374"/>
                </a:cubicBezTo>
                <a:close/>
                <a:moveTo>
                  <a:pt x="3809417" y="1733306"/>
                </a:moveTo>
                <a:cubicBezTo>
                  <a:pt x="3801720" y="1742221"/>
                  <a:pt x="3794102" y="1751213"/>
                  <a:pt x="3787320" y="1759139"/>
                </a:cubicBezTo>
                <a:lnTo>
                  <a:pt x="3799358" y="1780170"/>
                </a:lnTo>
                <a:lnTo>
                  <a:pt x="3817495" y="1776817"/>
                </a:lnTo>
                <a:cubicBezTo>
                  <a:pt x="3814828" y="1762262"/>
                  <a:pt x="3812084" y="1747784"/>
                  <a:pt x="3809417" y="1733306"/>
                </a:cubicBezTo>
                <a:close/>
                <a:moveTo>
                  <a:pt x="2947487" y="1732331"/>
                </a:moveTo>
                <a:cubicBezTo>
                  <a:pt x="2952287" y="1762659"/>
                  <a:pt x="2954802" y="1778890"/>
                  <a:pt x="2957317" y="1795045"/>
                </a:cubicBezTo>
                <a:cubicBezTo>
                  <a:pt x="2953964" y="1806780"/>
                  <a:pt x="2946268" y="1815848"/>
                  <a:pt x="2947030" y="1833450"/>
                </a:cubicBezTo>
                <a:cubicBezTo>
                  <a:pt x="2955183" y="1831927"/>
                  <a:pt x="2959603" y="1831088"/>
                  <a:pt x="2964403" y="1828802"/>
                </a:cubicBezTo>
                <a:cubicBezTo>
                  <a:pt x="2961888" y="1801370"/>
                  <a:pt x="2984444" y="1822630"/>
                  <a:pt x="2987720" y="1799921"/>
                </a:cubicBezTo>
                <a:cubicBezTo>
                  <a:pt x="2984369" y="1795808"/>
                  <a:pt x="2980024" y="1790320"/>
                  <a:pt x="2975606" y="1784758"/>
                </a:cubicBezTo>
                <a:cubicBezTo>
                  <a:pt x="2974387" y="1789101"/>
                  <a:pt x="2973016" y="1793368"/>
                  <a:pt x="2971641" y="1797636"/>
                </a:cubicBezTo>
                <a:cubicBezTo>
                  <a:pt x="2970422" y="1796265"/>
                  <a:pt x="2969203" y="1794892"/>
                  <a:pt x="2967909" y="1793597"/>
                </a:cubicBezTo>
                <a:cubicBezTo>
                  <a:pt x="2969737" y="1789787"/>
                  <a:pt x="2971564" y="1785976"/>
                  <a:pt x="2973471" y="1782091"/>
                </a:cubicBezTo>
                <a:cubicBezTo>
                  <a:pt x="2973779" y="1782395"/>
                  <a:pt x="2974084" y="1782700"/>
                  <a:pt x="2974312" y="1783005"/>
                </a:cubicBezTo>
                <a:lnTo>
                  <a:pt x="2947487" y="1732331"/>
                </a:lnTo>
                <a:close/>
                <a:moveTo>
                  <a:pt x="2508722" y="1727709"/>
                </a:moveTo>
                <a:lnTo>
                  <a:pt x="2466201" y="1791260"/>
                </a:lnTo>
                <a:cubicBezTo>
                  <a:pt x="2468030" y="1808938"/>
                  <a:pt x="2468944" y="1818997"/>
                  <a:pt x="2471993" y="1848029"/>
                </a:cubicBezTo>
                <a:cubicBezTo>
                  <a:pt x="2485251" y="1810767"/>
                  <a:pt x="2493023" y="1785850"/>
                  <a:pt x="2504378" y="1765276"/>
                </a:cubicBezTo>
                <a:cubicBezTo>
                  <a:pt x="2507425" y="1759713"/>
                  <a:pt x="2506511" y="1748588"/>
                  <a:pt x="2508722" y="1727709"/>
                </a:cubicBezTo>
                <a:close/>
                <a:moveTo>
                  <a:pt x="3249510" y="1718745"/>
                </a:moveTo>
                <a:cubicBezTo>
                  <a:pt x="3248139" y="1723088"/>
                  <a:pt x="3246767" y="1727432"/>
                  <a:pt x="3247757" y="1734061"/>
                </a:cubicBezTo>
                <a:lnTo>
                  <a:pt x="3245472" y="1731547"/>
                </a:lnTo>
                <a:cubicBezTo>
                  <a:pt x="3243643" y="1735357"/>
                  <a:pt x="3241814" y="1739243"/>
                  <a:pt x="3239909" y="1743053"/>
                </a:cubicBezTo>
                <a:cubicBezTo>
                  <a:pt x="3241128" y="1744424"/>
                  <a:pt x="3242423" y="1745796"/>
                  <a:pt x="3243643" y="1747091"/>
                </a:cubicBezTo>
                <a:cubicBezTo>
                  <a:pt x="3245014" y="1742748"/>
                  <a:pt x="3246386" y="1738405"/>
                  <a:pt x="3245395" y="1731775"/>
                </a:cubicBezTo>
                <a:lnTo>
                  <a:pt x="3247680" y="1734290"/>
                </a:lnTo>
                <a:cubicBezTo>
                  <a:pt x="3249510" y="1730480"/>
                  <a:pt x="3251339" y="1726670"/>
                  <a:pt x="3253244" y="1722784"/>
                </a:cubicBezTo>
                <a:cubicBezTo>
                  <a:pt x="3252025" y="1721412"/>
                  <a:pt x="3250728" y="1720040"/>
                  <a:pt x="3249510" y="1718745"/>
                </a:cubicBezTo>
                <a:close/>
                <a:moveTo>
                  <a:pt x="2464070" y="1712013"/>
                </a:moveTo>
                <a:lnTo>
                  <a:pt x="2447382" y="1720852"/>
                </a:lnTo>
                <a:lnTo>
                  <a:pt x="2449897" y="1729996"/>
                </a:lnTo>
                <a:cubicBezTo>
                  <a:pt x="2455459" y="1728167"/>
                  <a:pt x="2461022" y="1726262"/>
                  <a:pt x="2464375" y="1713461"/>
                </a:cubicBezTo>
                <a:cubicBezTo>
                  <a:pt x="2464298" y="1712927"/>
                  <a:pt x="2464146" y="1712470"/>
                  <a:pt x="2464070" y="1712013"/>
                </a:cubicBezTo>
                <a:close/>
                <a:moveTo>
                  <a:pt x="3773283" y="1711423"/>
                </a:moveTo>
                <a:cubicBezTo>
                  <a:pt x="3772903" y="1712642"/>
                  <a:pt x="3772504" y="1713918"/>
                  <a:pt x="3772046" y="1716052"/>
                </a:cubicBezTo>
                <a:lnTo>
                  <a:pt x="3770465" y="1725825"/>
                </a:lnTo>
                <a:lnTo>
                  <a:pt x="3769169" y="1724453"/>
                </a:lnTo>
                <a:lnTo>
                  <a:pt x="3768125" y="1730878"/>
                </a:lnTo>
                <a:lnTo>
                  <a:pt x="3766197" y="1726358"/>
                </a:lnTo>
                <a:cubicBezTo>
                  <a:pt x="3766236" y="1730206"/>
                  <a:pt x="3766273" y="1734054"/>
                  <a:pt x="3766531" y="1735597"/>
                </a:cubicBezTo>
                <a:lnTo>
                  <a:pt x="3768144" y="1731102"/>
                </a:lnTo>
                <a:lnTo>
                  <a:pt x="3769393" y="1734042"/>
                </a:lnTo>
                <a:lnTo>
                  <a:pt x="3766427" y="1762554"/>
                </a:lnTo>
                <a:cubicBezTo>
                  <a:pt x="3771609" y="1751429"/>
                  <a:pt x="3774427" y="1747924"/>
                  <a:pt x="3773817" y="1745866"/>
                </a:cubicBezTo>
                <a:lnTo>
                  <a:pt x="3769405" y="1733996"/>
                </a:lnTo>
                <a:lnTo>
                  <a:pt x="3770465" y="1725826"/>
                </a:lnTo>
                <a:lnTo>
                  <a:pt x="3771455" y="1726968"/>
                </a:lnTo>
                <a:cubicBezTo>
                  <a:pt x="3773361" y="1723082"/>
                  <a:pt x="3775189" y="1719272"/>
                  <a:pt x="3777017" y="1715462"/>
                </a:cubicBezTo>
                <a:cubicBezTo>
                  <a:pt x="3775799" y="1714090"/>
                  <a:pt x="3774503" y="1712718"/>
                  <a:pt x="3773283" y="1711423"/>
                </a:cubicBezTo>
                <a:close/>
                <a:moveTo>
                  <a:pt x="2968909" y="1709551"/>
                </a:moveTo>
                <a:lnTo>
                  <a:pt x="2961745" y="1712142"/>
                </a:lnTo>
                <a:lnTo>
                  <a:pt x="2961289" y="1711152"/>
                </a:lnTo>
                <a:cubicBezTo>
                  <a:pt x="2961060" y="1711685"/>
                  <a:pt x="2960909" y="1712143"/>
                  <a:pt x="2960679" y="1712675"/>
                </a:cubicBezTo>
                <a:lnTo>
                  <a:pt x="2961745" y="1712143"/>
                </a:lnTo>
                <a:lnTo>
                  <a:pt x="2966394" y="1722429"/>
                </a:lnTo>
                <a:cubicBezTo>
                  <a:pt x="2967537" y="1718467"/>
                  <a:pt x="2968603" y="1714428"/>
                  <a:pt x="2968909" y="1709551"/>
                </a:cubicBezTo>
                <a:close/>
                <a:moveTo>
                  <a:pt x="2969060" y="1708179"/>
                </a:moveTo>
                <a:cubicBezTo>
                  <a:pt x="2969060" y="1708712"/>
                  <a:pt x="2968908" y="1709093"/>
                  <a:pt x="2968908" y="1709627"/>
                </a:cubicBezTo>
                <a:cubicBezTo>
                  <a:pt x="2969289" y="1709551"/>
                  <a:pt x="2969746" y="1709398"/>
                  <a:pt x="2970126" y="1709322"/>
                </a:cubicBezTo>
                <a:cubicBezTo>
                  <a:pt x="2969746" y="1708941"/>
                  <a:pt x="2969365" y="1708560"/>
                  <a:pt x="2969060" y="1708179"/>
                </a:cubicBezTo>
                <a:close/>
                <a:moveTo>
                  <a:pt x="3229152" y="1706193"/>
                </a:moveTo>
                <a:lnTo>
                  <a:pt x="3226155" y="1706750"/>
                </a:lnTo>
                <a:lnTo>
                  <a:pt x="3228842" y="1721209"/>
                </a:lnTo>
                <a:lnTo>
                  <a:pt x="3231839" y="1720653"/>
                </a:lnTo>
                <a:lnTo>
                  <a:pt x="3229152" y="1706193"/>
                </a:lnTo>
                <a:close/>
                <a:moveTo>
                  <a:pt x="3711432" y="1703889"/>
                </a:moveTo>
                <a:cubicBezTo>
                  <a:pt x="3699166" y="1713720"/>
                  <a:pt x="3688956" y="1723626"/>
                  <a:pt x="3677225" y="1735132"/>
                </a:cubicBezTo>
                <a:lnTo>
                  <a:pt x="3703966" y="1760050"/>
                </a:lnTo>
                <a:cubicBezTo>
                  <a:pt x="3706938" y="1738942"/>
                  <a:pt x="3709148" y="1723092"/>
                  <a:pt x="3711432" y="1703889"/>
                </a:cubicBezTo>
                <a:close/>
                <a:moveTo>
                  <a:pt x="2517669" y="1702277"/>
                </a:moveTo>
                <a:lnTo>
                  <a:pt x="2506620" y="1708144"/>
                </a:lnTo>
                <a:cubicBezTo>
                  <a:pt x="2510354" y="1716603"/>
                  <a:pt x="2514621" y="1726051"/>
                  <a:pt x="2518736" y="1735500"/>
                </a:cubicBezTo>
                <a:cubicBezTo>
                  <a:pt x="2520031" y="1733290"/>
                  <a:pt x="2521403" y="1731157"/>
                  <a:pt x="2522697" y="1729023"/>
                </a:cubicBezTo>
                <a:cubicBezTo>
                  <a:pt x="2521479" y="1720489"/>
                  <a:pt x="2520336" y="1711878"/>
                  <a:pt x="2517669" y="1702277"/>
                </a:cubicBezTo>
                <a:close/>
                <a:moveTo>
                  <a:pt x="2517667" y="1702047"/>
                </a:moveTo>
                <a:cubicBezTo>
                  <a:pt x="2517667" y="1702123"/>
                  <a:pt x="2517667" y="1702199"/>
                  <a:pt x="2517744" y="1702276"/>
                </a:cubicBezTo>
                <a:cubicBezTo>
                  <a:pt x="2517819" y="1702276"/>
                  <a:pt x="2517819" y="1702199"/>
                  <a:pt x="2517897" y="1702199"/>
                </a:cubicBezTo>
                <a:cubicBezTo>
                  <a:pt x="2517744" y="1702123"/>
                  <a:pt x="2517667" y="1702047"/>
                  <a:pt x="2517667" y="1702047"/>
                </a:cubicBezTo>
                <a:close/>
                <a:moveTo>
                  <a:pt x="2953363" y="1698807"/>
                </a:moveTo>
                <a:cubicBezTo>
                  <a:pt x="2952677" y="1700483"/>
                  <a:pt x="2952068" y="1702236"/>
                  <a:pt x="2951382" y="1703912"/>
                </a:cubicBezTo>
                <a:cubicBezTo>
                  <a:pt x="2954506" y="1706809"/>
                  <a:pt x="2957554" y="1709705"/>
                  <a:pt x="2961212" y="1710924"/>
                </a:cubicBezTo>
                <a:cubicBezTo>
                  <a:pt x="2961212" y="1711000"/>
                  <a:pt x="2961288" y="1711000"/>
                  <a:pt x="2961288" y="1711075"/>
                </a:cubicBezTo>
                <a:cubicBezTo>
                  <a:pt x="2961516" y="1710543"/>
                  <a:pt x="2961745" y="1710008"/>
                  <a:pt x="2961897" y="1709476"/>
                </a:cubicBezTo>
                <a:cubicBezTo>
                  <a:pt x="2959003" y="1705970"/>
                  <a:pt x="2956184" y="1702388"/>
                  <a:pt x="2953363" y="1698807"/>
                </a:cubicBezTo>
                <a:close/>
                <a:moveTo>
                  <a:pt x="2470776" y="1697077"/>
                </a:moveTo>
                <a:cubicBezTo>
                  <a:pt x="2468642" y="1702488"/>
                  <a:pt x="2466509" y="1707897"/>
                  <a:pt x="2464451" y="1713309"/>
                </a:cubicBezTo>
                <a:cubicBezTo>
                  <a:pt x="2464451" y="1713384"/>
                  <a:pt x="2464375" y="1713461"/>
                  <a:pt x="2464375" y="1713536"/>
                </a:cubicBezTo>
                <a:cubicBezTo>
                  <a:pt x="2465213" y="1717194"/>
                  <a:pt x="2465975" y="1720852"/>
                  <a:pt x="2466737" y="1724510"/>
                </a:cubicBezTo>
                <a:cubicBezTo>
                  <a:pt x="2466509" y="1707821"/>
                  <a:pt x="2468642" y="1702488"/>
                  <a:pt x="2470776" y="1697077"/>
                </a:cubicBezTo>
                <a:close/>
                <a:moveTo>
                  <a:pt x="2973176" y="1695149"/>
                </a:moveTo>
                <a:cubicBezTo>
                  <a:pt x="2971802" y="1699492"/>
                  <a:pt x="2970432" y="1703836"/>
                  <a:pt x="2970279" y="1709246"/>
                </a:cubicBezTo>
                <a:lnTo>
                  <a:pt x="2970127" y="1709246"/>
                </a:lnTo>
                <a:cubicBezTo>
                  <a:pt x="2970508" y="1709703"/>
                  <a:pt x="2970965" y="1710160"/>
                  <a:pt x="2971345" y="1710618"/>
                </a:cubicBezTo>
                <a:cubicBezTo>
                  <a:pt x="2973176" y="1706884"/>
                  <a:pt x="2975006" y="1702998"/>
                  <a:pt x="2976910" y="1699188"/>
                </a:cubicBezTo>
                <a:cubicBezTo>
                  <a:pt x="2975615" y="1697892"/>
                  <a:pt x="2974397" y="1696521"/>
                  <a:pt x="2973176" y="1695149"/>
                </a:cubicBezTo>
                <a:close/>
                <a:moveTo>
                  <a:pt x="2521781" y="1689016"/>
                </a:moveTo>
                <a:cubicBezTo>
                  <a:pt x="2520410" y="1693359"/>
                  <a:pt x="2519038" y="1697703"/>
                  <a:pt x="2518962" y="1701665"/>
                </a:cubicBezTo>
                <a:cubicBezTo>
                  <a:pt x="2518581" y="1701894"/>
                  <a:pt x="2518200" y="1702046"/>
                  <a:pt x="2517819" y="1702275"/>
                </a:cubicBezTo>
                <a:cubicBezTo>
                  <a:pt x="2518505" y="1703037"/>
                  <a:pt x="2519191" y="1703799"/>
                  <a:pt x="2519953" y="1704561"/>
                </a:cubicBezTo>
                <a:cubicBezTo>
                  <a:pt x="2521781" y="1700675"/>
                  <a:pt x="2523610" y="1696865"/>
                  <a:pt x="2525439" y="1693055"/>
                </a:cubicBezTo>
                <a:cubicBezTo>
                  <a:pt x="2524220" y="1691759"/>
                  <a:pt x="2523001" y="1690388"/>
                  <a:pt x="2521781" y="1689016"/>
                </a:cubicBezTo>
                <a:close/>
                <a:moveTo>
                  <a:pt x="2468489" y="1684733"/>
                </a:moveTo>
                <a:lnTo>
                  <a:pt x="2470775" y="1697077"/>
                </a:lnTo>
                <a:lnTo>
                  <a:pt x="2477404" y="1690905"/>
                </a:lnTo>
                <a:cubicBezTo>
                  <a:pt x="2474586" y="1688391"/>
                  <a:pt x="2471689" y="1686028"/>
                  <a:pt x="2468489" y="1684733"/>
                </a:cubicBezTo>
                <a:close/>
                <a:moveTo>
                  <a:pt x="2468103" y="1682825"/>
                </a:moveTo>
                <a:cubicBezTo>
                  <a:pt x="2467951" y="1683282"/>
                  <a:pt x="2467722" y="1683739"/>
                  <a:pt x="2467570" y="1684273"/>
                </a:cubicBezTo>
                <a:cubicBezTo>
                  <a:pt x="2467875" y="1684349"/>
                  <a:pt x="2468180" y="1684654"/>
                  <a:pt x="2468484" y="1684730"/>
                </a:cubicBezTo>
                <a:lnTo>
                  <a:pt x="2468103" y="1682825"/>
                </a:lnTo>
                <a:close/>
                <a:moveTo>
                  <a:pt x="3630646" y="1680405"/>
                </a:moveTo>
                <a:lnTo>
                  <a:pt x="3612519" y="1683772"/>
                </a:lnTo>
                <a:lnTo>
                  <a:pt x="3613853" y="1690964"/>
                </a:lnTo>
                <a:lnTo>
                  <a:pt x="3631983" y="1687596"/>
                </a:lnTo>
                <a:lnTo>
                  <a:pt x="3630646" y="1680405"/>
                </a:lnTo>
                <a:close/>
                <a:moveTo>
                  <a:pt x="2737627" y="1677005"/>
                </a:moveTo>
                <a:lnTo>
                  <a:pt x="2712479" y="1684320"/>
                </a:lnTo>
                <a:lnTo>
                  <a:pt x="2716062" y="1703599"/>
                </a:lnTo>
                <a:lnTo>
                  <a:pt x="2745625" y="1720211"/>
                </a:lnTo>
                <a:lnTo>
                  <a:pt x="2737627" y="1677005"/>
                </a:lnTo>
                <a:close/>
                <a:moveTo>
                  <a:pt x="2460331" y="1670405"/>
                </a:moveTo>
                <a:cubicBezTo>
                  <a:pt x="2459646" y="1672081"/>
                  <a:pt x="2458960" y="1673758"/>
                  <a:pt x="2458274" y="1675510"/>
                </a:cubicBezTo>
                <a:cubicBezTo>
                  <a:pt x="2461398" y="1678406"/>
                  <a:pt x="2464522" y="1681378"/>
                  <a:pt x="2468104" y="1682597"/>
                </a:cubicBezTo>
                <a:cubicBezTo>
                  <a:pt x="2468129" y="1682673"/>
                  <a:pt x="2468155" y="1682750"/>
                  <a:pt x="2468180" y="1682826"/>
                </a:cubicBezTo>
                <a:cubicBezTo>
                  <a:pt x="2468409" y="1682292"/>
                  <a:pt x="2468637" y="1681683"/>
                  <a:pt x="2468866" y="1681149"/>
                </a:cubicBezTo>
                <a:cubicBezTo>
                  <a:pt x="2465970" y="1677492"/>
                  <a:pt x="2463075" y="1673986"/>
                  <a:pt x="2460331" y="1670405"/>
                </a:cubicBezTo>
                <a:close/>
                <a:moveTo>
                  <a:pt x="3145685" y="1664055"/>
                </a:moveTo>
                <a:cubicBezTo>
                  <a:pt x="3144542" y="1666417"/>
                  <a:pt x="3143400" y="1668856"/>
                  <a:pt x="3142256" y="1671218"/>
                </a:cubicBezTo>
                <a:cubicBezTo>
                  <a:pt x="3143475" y="1672589"/>
                  <a:pt x="3144694" y="1673961"/>
                  <a:pt x="3145914" y="1675256"/>
                </a:cubicBezTo>
                <a:cubicBezTo>
                  <a:pt x="3146676" y="1672818"/>
                  <a:pt x="3147362" y="1670227"/>
                  <a:pt x="3145685" y="1664055"/>
                </a:cubicBezTo>
                <a:close/>
                <a:moveTo>
                  <a:pt x="3083649" y="1663318"/>
                </a:moveTo>
                <a:lnTo>
                  <a:pt x="3074585" y="1665003"/>
                </a:lnTo>
                <a:lnTo>
                  <a:pt x="3075489" y="1669873"/>
                </a:lnTo>
                <a:lnTo>
                  <a:pt x="3084555" y="1668187"/>
                </a:lnTo>
                <a:lnTo>
                  <a:pt x="3083649" y="1663318"/>
                </a:lnTo>
                <a:close/>
                <a:moveTo>
                  <a:pt x="3616492" y="1654264"/>
                </a:moveTo>
                <a:lnTo>
                  <a:pt x="3607430" y="1655952"/>
                </a:lnTo>
                <a:lnTo>
                  <a:pt x="3608323" y="1660746"/>
                </a:lnTo>
                <a:lnTo>
                  <a:pt x="3617385" y="1659058"/>
                </a:lnTo>
                <a:lnTo>
                  <a:pt x="3616492" y="1654264"/>
                </a:lnTo>
                <a:close/>
                <a:moveTo>
                  <a:pt x="2545905" y="1651856"/>
                </a:moveTo>
                <a:cubicBezTo>
                  <a:pt x="2544076" y="1655590"/>
                  <a:pt x="2542248" y="1659324"/>
                  <a:pt x="2540496" y="1663057"/>
                </a:cubicBezTo>
                <a:cubicBezTo>
                  <a:pt x="2541639" y="1664429"/>
                  <a:pt x="2542933" y="1665802"/>
                  <a:pt x="2544153" y="1667096"/>
                </a:cubicBezTo>
                <a:cubicBezTo>
                  <a:pt x="2545524" y="1662753"/>
                  <a:pt x="2546896" y="1658485"/>
                  <a:pt x="2545905" y="1651856"/>
                </a:cubicBezTo>
                <a:close/>
                <a:moveTo>
                  <a:pt x="2545829" y="1651779"/>
                </a:moveTo>
                <a:lnTo>
                  <a:pt x="2545829" y="1651855"/>
                </a:lnTo>
                <a:lnTo>
                  <a:pt x="2545905" y="1651855"/>
                </a:lnTo>
                <a:lnTo>
                  <a:pt x="2545829" y="1651779"/>
                </a:lnTo>
                <a:close/>
                <a:moveTo>
                  <a:pt x="3062319" y="1651555"/>
                </a:moveTo>
                <a:cubicBezTo>
                  <a:pt x="3043798" y="1671215"/>
                  <a:pt x="3043041" y="1672815"/>
                  <a:pt x="3043419" y="1699333"/>
                </a:cubicBezTo>
                <a:cubicBezTo>
                  <a:pt x="3060413" y="1688970"/>
                  <a:pt x="3069177" y="1678759"/>
                  <a:pt x="3062319" y="1651555"/>
                </a:cubicBezTo>
                <a:close/>
                <a:moveTo>
                  <a:pt x="2743641" y="1651459"/>
                </a:moveTo>
                <a:lnTo>
                  <a:pt x="2734578" y="1653142"/>
                </a:lnTo>
                <a:lnTo>
                  <a:pt x="2735468" y="1657937"/>
                </a:lnTo>
                <a:lnTo>
                  <a:pt x="2744531" y="1656253"/>
                </a:lnTo>
                <a:lnTo>
                  <a:pt x="2743641" y="1651459"/>
                </a:lnTo>
                <a:close/>
                <a:moveTo>
                  <a:pt x="3230460" y="1646126"/>
                </a:moveTo>
                <a:cubicBezTo>
                  <a:pt x="3230307" y="1646583"/>
                  <a:pt x="3230079" y="1647117"/>
                  <a:pt x="3229850" y="1647650"/>
                </a:cubicBezTo>
                <a:cubicBezTo>
                  <a:pt x="3230307" y="1647498"/>
                  <a:pt x="3230688" y="1647421"/>
                  <a:pt x="3231069" y="1647269"/>
                </a:cubicBezTo>
                <a:cubicBezTo>
                  <a:pt x="3230841" y="1646888"/>
                  <a:pt x="3230688" y="1646507"/>
                  <a:pt x="3230460" y="1646126"/>
                </a:cubicBezTo>
                <a:close/>
                <a:moveTo>
                  <a:pt x="3135935" y="1640661"/>
                </a:moveTo>
                <a:cubicBezTo>
                  <a:pt x="3141570" y="1652091"/>
                  <a:pt x="3144315" y="1659179"/>
                  <a:pt x="3145686" y="1664054"/>
                </a:cubicBezTo>
                <a:cubicBezTo>
                  <a:pt x="3146372" y="1662607"/>
                  <a:pt x="3147058" y="1661160"/>
                  <a:pt x="3147744" y="1659787"/>
                </a:cubicBezTo>
                <a:lnTo>
                  <a:pt x="3150031" y="1662302"/>
                </a:lnTo>
                <a:cubicBezTo>
                  <a:pt x="3148659" y="1658721"/>
                  <a:pt x="3147515" y="1655520"/>
                  <a:pt x="3146525" y="1652548"/>
                </a:cubicBezTo>
                <a:cubicBezTo>
                  <a:pt x="3144010" y="1650338"/>
                  <a:pt x="3140732" y="1646528"/>
                  <a:pt x="3135935" y="1640661"/>
                </a:cubicBezTo>
                <a:close/>
                <a:moveTo>
                  <a:pt x="2550022" y="1638903"/>
                </a:moveTo>
                <a:cubicBezTo>
                  <a:pt x="2548651" y="1643170"/>
                  <a:pt x="2547279" y="1647514"/>
                  <a:pt x="2548269" y="1654143"/>
                </a:cubicBezTo>
                <a:lnTo>
                  <a:pt x="2545983" y="1651628"/>
                </a:lnTo>
                <a:cubicBezTo>
                  <a:pt x="2545983" y="1651705"/>
                  <a:pt x="2545908" y="1651782"/>
                  <a:pt x="2545908" y="1651857"/>
                </a:cubicBezTo>
                <a:lnTo>
                  <a:pt x="2548193" y="1654373"/>
                </a:lnTo>
                <a:cubicBezTo>
                  <a:pt x="2550022" y="1650562"/>
                  <a:pt x="2551851" y="1646752"/>
                  <a:pt x="2553757" y="1642942"/>
                </a:cubicBezTo>
                <a:cubicBezTo>
                  <a:pt x="2552460" y="1641570"/>
                  <a:pt x="2551318" y="1640275"/>
                  <a:pt x="2550022" y="1638903"/>
                </a:cubicBezTo>
                <a:close/>
                <a:moveTo>
                  <a:pt x="3272596" y="1638151"/>
                </a:moveTo>
                <a:lnTo>
                  <a:pt x="3269599" y="1638707"/>
                </a:lnTo>
                <a:lnTo>
                  <a:pt x="3272282" y="1653167"/>
                </a:lnTo>
                <a:lnTo>
                  <a:pt x="3275278" y="1652611"/>
                </a:lnTo>
                <a:lnTo>
                  <a:pt x="3272596" y="1638151"/>
                </a:lnTo>
                <a:close/>
                <a:moveTo>
                  <a:pt x="2477101" y="1634441"/>
                </a:moveTo>
                <a:cubicBezTo>
                  <a:pt x="2475196" y="1638176"/>
                  <a:pt x="2473367" y="1641986"/>
                  <a:pt x="2471538" y="1645872"/>
                </a:cubicBezTo>
                <a:cubicBezTo>
                  <a:pt x="2472757" y="1647244"/>
                  <a:pt x="2474053" y="1648538"/>
                  <a:pt x="2475272" y="1649911"/>
                </a:cubicBezTo>
                <a:cubicBezTo>
                  <a:pt x="2476643" y="1645567"/>
                  <a:pt x="2478015" y="1641224"/>
                  <a:pt x="2477939" y="1636423"/>
                </a:cubicBezTo>
                <a:lnTo>
                  <a:pt x="2478643" y="1636212"/>
                </a:lnTo>
                <a:lnTo>
                  <a:pt x="2479311" y="1636879"/>
                </a:lnTo>
                <a:cubicBezTo>
                  <a:pt x="2479235" y="1636575"/>
                  <a:pt x="2479159" y="1636270"/>
                  <a:pt x="2479082" y="1635965"/>
                </a:cubicBezTo>
                <a:lnTo>
                  <a:pt x="2478614" y="1636099"/>
                </a:lnTo>
                <a:lnTo>
                  <a:pt x="2477101" y="1634441"/>
                </a:lnTo>
                <a:close/>
                <a:moveTo>
                  <a:pt x="3078181" y="1634330"/>
                </a:moveTo>
                <a:lnTo>
                  <a:pt x="3069116" y="1636013"/>
                </a:lnTo>
                <a:lnTo>
                  <a:pt x="3070005" y="1640809"/>
                </a:lnTo>
                <a:lnTo>
                  <a:pt x="3079071" y="1639125"/>
                </a:lnTo>
                <a:lnTo>
                  <a:pt x="3078181" y="1634330"/>
                </a:lnTo>
                <a:close/>
                <a:moveTo>
                  <a:pt x="3222611" y="1633781"/>
                </a:moveTo>
                <a:cubicBezTo>
                  <a:pt x="3221925" y="1635457"/>
                  <a:pt x="3221240" y="1637210"/>
                  <a:pt x="3220630" y="1638886"/>
                </a:cubicBezTo>
                <a:cubicBezTo>
                  <a:pt x="3223754" y="1641782"/>
                  <a:pt x="3226803" y="1644678"/>
                  <a:pt x="3230461" y="1645897"/>
                </a:cubicBezTo>
                <a:cubicBezTo>
                  <a:pt x="3230486" y="1645948"/>
                  <a:pt x="3230512" y="1645998"/>
                  <a:pt x="3230537" y="1646049"/>
                </a:cubicBezTo>
                <a:cubicBezTo>
                  <a:pt x="3230765" y="1645516"/>
                  <a:pt x="3230993" y="1644982"/>
                  <a:pt x="3231147" y="1644449"/>
                </a:cubicBezTo>
                <a:cubicBezTo>
                  <a:pt x="3228251" y="1640944"/>
                  <a:pt x="3225431" y="1637362"/>
                  <a:pt x="3222611" y="1633781"/>
                </a:cubicBezTo>
                <a:close/>
                <a:moveTo>
                  <a:pt x="2773437" y="1625914"/>
                </a:moveTo>
                <a:lnTo>
                  <a:pt x="2770440" y="1626469"/>
                </a:lnTo>
                <a:lnTo>
                  <a:pt x="2773124" y="1640930"/>
                </a:lnTo>
                <a:lnTo>
                  <a:pt x="2776119" y="1640373"/>
                </a:lnTo>
                <a:lnTo>
                  <a:pt x="2773437" y="1625914"/>
                </a:lnTo>
                <a:close/>
                <a:moveTo>
                  <a:pt x="3292198" y="1624584"/>
                </a:moveTo>
                <a:lnTo>
                  <a:pt x="3283132" y="1626269"/>
                </a:lnTo>
                <a:lnTo>
                  <a:pt x="3284037" y="1631139"/>
                </a:lnTo>
                <a:lnTo>
                  <a:pt x="3293103" y="1629453"/>
                </a:lnTo>
                <a:lnTo>
                  <a:pt x="3292198" y="1624584"/>
                </a:lnTo>
                <a:close/>
                <a:moveTo>
                  <a:pt x="3145152" y="1617343"/>
                </a:moveTo>
                <a:cubicBezTo>
                  <a:pt x="3142181" y="1624734"/>
                  <a:pt x="3139588" y="1631364"/>
                  <a:pt x="3146601" y="1652548"/>
                </a:cubicBezTo>
                <a:cubicBezTo>
                  <a:pt x="3152775" y="1657730"/>
                  <a:pt x="3154604" y="1652244"/>
                  <a:pt x="3160549" y="1633040"/>
                </a:cubicBezTo>
                <a:lnTo>
                  <a:pt x="3145152" y="1617343"/>
                </a:lnTo>
                <a:close/>
                <a:moveTo>
                  <a:pt x="3257817" y="1612292"/>
                </a:moveTo>
                <a:cubicBezTo>
                  <a:pt x="3256445" y="1616636"/>
                  <a:pt x="3255075" y="1620980"/>
                  <a:pt x="3254846" y="1626466"/>
                </a:cubicBezTo>
                <a:lnTo>
                  <a:pt x="3254844" y="1626468"/>
                </a:lnTo>
                <a:cubicBezTo>
                  <a:pt x="3254844" y="1626467"/>
                  <a:pt x="3254845" y="1626467"/>
                  <a:pt x="3254845" y="1626466"/>
                </a:cubicBezTo>
                <a:cubicBezTo>
                  <a:pt x="3254465" y="1626085"/>
                  <a:pt x="3254084" y="1625704"/>
                  <a:pt x="3253703" y="1625247"/>
                </a:cubicBezTo>
                <a:lnTo>
                  <a:pt x="3248519" y="1642544"/>
                </a:lnTo>
                <a:lnTo>
                  <a:pt x="3248519" y="1642543"/>
                </a:lnTo>
                <a:cubicBezTo>
                  <a:pt x="3242881" y="1643610"/>
                  <a:pt x="3237166" y="1644753"/>
                  <a:pt x="3231070" y="1647191"/>
                </a:cubicBezTo>
                <a:cubicBezTo>
                  <a:pt x="3237927" y="1660299"/>
                  <a:pt x="3245015" y="1673710"/>
                  <a:pt x="3259340" y="1700913"/>
                </a:cubicBezTo>
                <a:lnTo>
                  <a:pt x="3248519" y="1642544"/>
                </a:lnTo>
                <a:lnTo>
                  <a:pt x="3254802" y="1626575"/>
                </a:lnTo>
                <a:lnTo>
                  <a:pt x="3255912" y="1627762"/>
                </a:lnTo>
                <a:cubicBezTo>
                  <a:pt x="3257893" y="1623952"/>
                  <a:pt x="3259722" y="1620142"/>
                  <a:pt x="3261550" y="1616332"/>
                </a:cubicBezTo>
                <a:cubicBezTo>
                  <a:pt x="3260331" y="1614960"/>
                  <a:pt x="3259036" y="1613665"/>
                  <a:pt x="3257817" y="1612292"/>
                </a:cubicBezTo>
                <a:close/>
                <a:moveTo>
                  <a:pt x="2558045" y="1610897"/>
                </a:moveTo>
                <a:lnTo>
                  <a:pt x="2548980" y="1612585"/>
                </a:lnTo>
                <a:lnTo>
                  <a:pt x="2549873" y="1617379"/>
                </a:lnTo>
                <a:lnTo>
                  <a:pt x="2558937" y="1615692"/>
                </a:lnTo>
                <a:lnTo>
                  <a:pt x="2558045" y="1610897"/>
                </a:lnTo>
                <a:close/>
                <a:moveTo>
                  <a:pt x="3719900" y="1605063"/>
                </a:moveTo>
                <a:cubicBezTo>
                  <a:pt x="3720206" y="1606663"/>
                  <a:pt x="3720510" y="1608263"/>
                  <a:pt x="3720815" y="1609863"/>
                </a:cubicBezTo>
                <a:lnTo>
                  <a:pt x="3711748" y="1611540"/>
                </a:lnTo>
                <a:cubicBezTo>
                  <a:pt x="3711444" y="1609940"/>
                  <a:pt x="3711138" y="1608341"/>
                  <a:pt x="3710834" y="1606739"/>
                </a:cubicBezTo>
                <a:lnTo>
                  <a:pt x="3719900" y="1605063"/>
                </a:lnTo>
                <a:close/>
                <a:moveTo>
                  <a:pt x="3241344" y="1604011"/>
                </a:moveTo>
                <a:lnTo>
                  <a:pt x="3232279" y="1605694"/>
                </a:lnTo>
                <a:lnTo>
                  <a:pt x="3233169" y="1610489"/>
                </a:lnTo>
                <a:lnTo>
                  <a:pt x="3242234" y="1608805"/>
                </a:lnTo>
                <a:lnTo>
                  <a:pt x="3241344" y="1604011"/>
                </a:lnTo>
                <a:close/>
                <a:moveTo>
                  <a:pt x="2489138" y="1603655"/>
                </a:moveTo>
                <a:lnTo>
                  <a:pt x="2474127" y="1608608"/>
                </a:lnTo>
                <a:cubicBezTo>
                  <a:pt x="2475346" y="1617904"/>
                  <a:pt x="2476565" y="1626439"/>
                  <a:pt x="2479156" y="1635964"/>
                </a:cubicBezTo>
                <a:lnTo>
                  <a:pt x="2496073" y="1630630"/>
                </a:lnTo>
                <a:cubicBezTo>
                  <a:pt x="2493406" y="1620190"/>
                  <a:pt x="2491348" y="1612342"/>
                  <a:pt x="2489138" y="1603655"/>
                </a:cubicBezTo>
                <a:close/>
                <a:moveTo>
                  <a:pt x="3107887" y="1595622"/>
                </a:moveTo>
                <a:cubicBezTo>
                  <a:pt x="3110552" y="1599051"/>
                  <a:pt x="3113297" y="1602480"/>
                  <a:pt x="3116039" y="1605834"/>
                </a:cubicBezTo>
                <a:cubicBezTo>
                  <a:pt x="3116726" y="1604156"/>
                  <a:pt x="3117412" y="1602404"/>
                  <a:pt x="3118023" y="1600728"/>
                </a:cubicBezTo>
                <a:cubicBezTo>
                  <a:pt x="3115735" y="1598518"/>
                  <a:pt x="3113372" y="1596308"/>
                  <a:pt x="3107887" y="1595622"/>
                </a:cubicBezTo>
                <a:close/>
                <a:moveTo>
                  <a:pt x="3108121" y="1593491"/>
                </a:moveTo>
                <a:cubicBezTo>
                  <a:pt x="3105835" y="1594177"/>
                  <a:pt x="3103472" y="1594710"/>
                  <a:pt x="3101186" y="1595396"/>
                </a:cubicBezTo>
                <a:cubicBezTo>
                  <a:pt x="3103853" y="1595244"/>
                  <a:pt x="3105988" y="1595396"/>
                  <a:pt x="3107816" y="1595625"/>
                </a:cubicBezTo>
                <a:cubicBezTo>
                  <a:pt x="3107663" y="1595472"/>
                  <a:pt x="3107588" y="1595320"/>
                  <a:pt x="3107434" y="1595167"/>
                </a:cubicBezTo>
                <a:cubicBezTo>
                  <a:pt x="3107663" y="1594635"/>
                  <a:pt x="3107893" y="1594101"/>
                  <a:pt x="3108121" y="1593491"/>
                </a:cubicBezTo>
                <a:close/>
                <a:moveTo>
                  <a:pt x="3108653" y="1592347"/>
                </a:moveTo>
                <a:cubicBezTo>
                  <a:pt x="3108501" y="1592729"/>
                  <a:pt x="3108348" y="1593186"/>
                  <a:pt x="3108196" y="1593567"/>
                </a:cubicBezTo>
                <a:lnTo>
                  <a:pt x="3108957" y="1593339"/>
                </a:lnTo>
                <a:cubicBezTo>
                  <a:pt x="3108883" y="1592958"/>
                  <a:pt x="3108730" y="1592653"/>
                  <a:pt x="3108653" y="1592347"/>
                </a:cubicBezTo>
                <a:close/>
                <a:moveTo>
                  <a:pt x="3108500" y="1591813"/>
                </a:moveTo>
                <a:cubicBezTo>
                  <a:pt x="3108576" y="1591966"/>
                  <a:pt x="3108576" y="1592119"/>
                  <a:pt x="3108652" y="1592271"/>
                </a:cubicBezTo>
                <a:cubicBezTo>
                  <a:pt x="3108652" y="1592195"/>
                  <a:pt x="3108729" y="1592119"/>
                  <a:pt x="3108729" y="1591966"/>
                </a:cubicBezTo>
                <a:cubicBezTo>
                  <a:pt x="3108652" y="1591966"/>
                  <a:pt x="3108576" y="1591890"/>
                  <a:pt x="3108500" y="1591813"/>
                </a:cubicBezTo>
                <a:close/>
                <a:moveTo>
                  <a:pt x="3692548" y="1575191"/>
                </a:moveTo>
                <a:cubicBezTo>
                  <a:pt x="3693464" y="1580069"/>
                  <a:pt x="3694378" y="1584870"/>
                  <a:pt x="3695216" y="1589670"/>
                </a:cubicBezTo>
                <a:cubicBezTo>
                  <a:pt x="3694150" y="1589823"/>
                  <a:pt x="3693158" y="1589974"/>
                  <a:pt x="3692168" y="1590204"/>
                </a:cubicBezTo>
                <a:cubicBezTo>
                  <a:pt x="3691254" y="1585327"/>
                  <a:pt x="3690340" y="1580526"/>
                  <a:pt x="3689502" y="1575726"/>
                </a:cubicBezTo>
                <a:cubicBezTo>
                  <a:pt x="3690492" y="1575573"/>
                  <a:pt x="3691482" y="1575344"/>
                  <a:pt x="3692548" y="1575191"/>
                </a:cubicBezTo>
                <a:close/>
                <a:moveTo>
                  <a:pt x="3071051" y="1571384"/>
                </a:moveTo>
                <a:cubicBezTo>
                  <a:pt x="3067279" y="1569288"/>
                  <a:pt x="3062916" y="1572946"/>
                  <a:pt x="3057963" y="1579690"/>
                </a:cubicBezTo>
                <a:cubicBezTo>
                  <a:pt x="3060249" y="1587006"/>
                  <a:pt x="3062230" y="1593330"/>
                  <a:pt x="3064440" y="1600569"/>
                </a:cubicBezTo>
                <a:lnTo>
                  <a:pt x="3080595" y="1597598"/>
                </a:lnTo>
                <a:cubicBezTo>
                  <a:pt x="3078004" y="1581329"/>
                  <a:pt x="3074822" y="1573480"/>
                  <a:pt x="3071051" y="1571384"/>
                </a:cubicBezTo>
                <a:close/>
                <a:moveTo>
                  <a:pt x="3100191" y="1565599"/>
                </a:moveTo>
                <a:cubicBezTo>
                  <a:pt x="3098362" y="1566437"/>
                  <a:pt x="3096457" y="1567200"/>
                  <a:pt x="3094628" y="1567961"/>
                </a:cubicBezTo>
                <a:cubicBezTo>
                  <a:pt x="3096838" y="1577029"/>
                  <a:pt x="3099048" y="1586022"/>
                  <a:pt x="3108497" y="1591812"/>
                </a:cubicBezTo>
                <a:cubicBezTo>
                  <a:pt x="3105754" y="1583049"/>
                  <a:pt x="3103011" y="1574362"/>
                  <a:pt x="3100191" y="1565599"/>
                </a:cubicBezTo>
                <a:close/>
                <a:moveTo>
                  <a:pt x="3135626" y="1559961"/>
                </a:moveTo>
                <a:lnTo>
                  <a:pt x="3133894" y="1575128"/>
                </a:lnTo>
                <a:lnTo>
                  <a:pt x="3131746" y="1572764"/>
                </a:lnTo>
                <a:cubicBezTo>
                  <a:pt x="3131704" y="1572850"/>
                  <a:pt x="3131661" y="1572936"/>
                  <a:pt x="3131619" y="1573022"/>
                </a:cubicBezTo>
                <a:lnTo>
                  <a:pt x="3131593" y="1572993"/>
                </a:lnTo>
                <a:cubicBezTo>
                  <a:pt x="3131588" y="1573029"/>
                  <a:pt x="3131584" y="1573065"/>
                  <a:pt x="3131579" y="1573101"/>
                </a:cubicBezTo>
                <a:lnTo>
                  <a:pt x="3126104" y="1584270"/>
                </a:lnTo>
                <a:cubicBezTo>
                  <a:pt x="3127322" y="1585642"/>
                  <a:pt x="3128619" y="1587013"/>
                  <a:pt x="3129839" y="1588309"/>
                </a:cubicBezTo>
                <a:lnTo>
                  <a:pt x="3131579" y="1573101"/>
                </a:lnTo>
                <a:cubicBezTo>
                  <a:pt x="3131592" y="1573075"/>
                  <a:pt x="3131606" y="1573048"/>
                  <a:pt x="3131619" y="1573022"/>
                </a:cubicBezTo>
                <a:lnTo>
                  <a:pt x="3133877" y="1575507"/>
                </a:lnTo>
                <a:cubicBezTo>
                  <a:pt x="3133955" y="1575431"/>
                  <a:pt x="3133955" y="1575355"/>
                  <a:pt x="3134032" y="1575279"/>
                </a:cubicBezTo>
                <a:lnTo>
                  <a:pt x="3133929" y="1575167"/>
                </a:lnTo>
                <a:lnTo>
                  <a:pt x="3139281" y="1564076"/>
                </a:lnTo>
                <a:cubicBezTo>
                  <a:pt x="3138063" y="1562704"/>
                  <a:pt x="3136846" y="1561409"/>
                  <a:pt x="3135626" y="1559961"/>
                </a:cubicBezTo>
                <a:close/>
                <a:moveTo>
                  <a:pt x="3623067" y="1555684"/>
                </a:moveTo>
                <a:cubicBezTo>
                  <a:pt x="3627789" y="1565133"/>
                  <a:pt x="3632515" y="1574430"/>
                  <a:pt x="3637391" y="1584107"/>
                </a:cubicBezTo>
                <a:lnTo>
                  <a:pt x="3624361" y="1586545"/>
                </a:lnTo>
                <a:cubicBezTo>
                  <a:pt x="3622685" y="1577554"/>
                  <a:pt x="3621237" y="1569553"/>
                  <a:pt x="3619716" y="1561628"/>
                </a:cubicBezTo>
                <a:cubicBezTo>
                  <a:pt x="3620858" y="1559647"/>
                  <a:pt x="3621923" y="1557665"/>
                  <a:pt x="3623067" y="1555684"/>
                </a:cubicBezTo>
                <a:close/>
                <a:moveTo>
                  <a:pt x="2447128" y="1536568"/>
                </a:moveTo>
                <a:lnTo>
                  <a:pt x="2444132" y="1537124"/>
                </a:lnTo>
                <a:lnTo>
                  <a:pt x="2446831" y="1551659"/>
                </a:lnTo>
                <a:lnTo>
                  <a:pt x="2449828" y="1551102"/>
                </a:lnTo>
                <a:lnTo>
                  <a:pt x="2447128" y="1536568"/>
                </a:lnTo>
                <a:close/>
                <a:moveTo>
                  <a:pt x="3197848" y="1532891"/>
                </a:moveTo>
                <a:cubicBezTo>
                  <a:pt x="3196400" y="1532510"/>
                  <a:pt x="3194952" y="1542645"/>
                  <a:pt x="3194646" y="1549046"/>
                </a:cubicBezTo>
                <a:lnTo>
                  <a:pt x="3192360" y="1546531"/>
                </a:lnTo>
                <a:cubicBezTo>
                  <a:pt x="3190532" y="1550341"/>
                  <a:pt x="3188703" y="1554151"/>
                  <a:pt x="3186874" y="1558037"/>
                </a:cubicBezTo>
                <a:cubicBezTo>
                  <a:pt x="3188094" y="1559333"/>
                  <a:pt x="3189312" y="1560705"/>
                  <a:pt x="3190608" y="1562076"/>
                </a:cubicBezTo>
                <a:cubicBezTo>
                  <a:pt x="3191980" y="1557733"/>
                  <a:pt x="3193352" y="1553389"/>
                  <a:pt x="3193503" y="1547979"/>
                </a:cubicBezTo>
                <a:lnTo>
                  <a:pt x="3215889" y="1572169"/>
                </a:lnTo>
                <a:lnTo>
                  <a:pt x="3210343" y="1583640"/>
                </a:lnTo>
                <a:cubicBezTo>
                  <a:pt x="3211562" y="1585012"/>
                  <a:pt x="3212859" y="1586307"/>
                  <a:pt x="3214078" y="1587679"/>
                </a:cubicBezTo>
                <a:cubicBezTo>
                  <a:pt x="3215448" y="1583335"/>
                  <a:pt x="3216821" y="1578992"/>
                  <a:pt x="3217050" y="1573506"/>
                </a:cubicBezTo>
                <a:cubicBezTo>
                  <a:pt x="3217063" y="1573493"/>
                  <a:pt x="3217076" y="1573479"/>
                  <a:pt x="3217089" y="1573466"/>
                </a:cubicBezTo>
                <a:lnTo>
                  <a:pt x="3217126" y="1573506"/>
                </a:lnTo>
                <a:lnTo>
                  <a:pt x="3228481" y="1558190"/>
                </a:lnTo>
                <a:lnTo>
                  <a:pt x="3243797" y="1570915"/>
                </a:lnTo>
                <a:cubicBezTo>
                  <a:pt x="3241816" y="1557504"/>
                  <a:pt x="3241130" y="1552780"/>
                  <a:pt x="3240216" y="1546684"/>
                </a:cubicBezTo>
                <a:cubicBezTo>
                  <a:pt x="3226271" y="1541883"/>
                  <a:pt x="3212021" y="1536473"/>
                  <a:pt x="3197848" y="1532891"/>
                </a:cubicBezTo>
                <a:close/>
                <a:moveTo>
                  <a:pt x="2953514" y="1515005"/>
                </a:moveTo>
                <a:lnTo>
                  <a:pt x="2929209" y="1546553"/>
                </a:lnTo>
                <a:lnTo>
                  <a:pt x="2960981" y="1568118"/>
                </a:lnTo>
                <a:cubicBezTo>
                  <a:pt x="2958239" y="1548383"/>
                  <a:pt x="2956411" y="1535504"/>
                  <a:pt x="2953514" y="1515005"/>
                </a:cubicBezTo>
                <a:close/>
                <a:moveTo>
                  <a:pt x="3514338" y="1508287"/>
                </a:moveTo>
                <a:lnTo>
                  <a:pt x="3515253" y="1513088"/>
                </a:lnTo>
                <a:lnTo>
                  <a:pt x="3506183" y="1514764"/>
                </a:lnTo>
                <a:lnTo>
                  <a:pt x="3505269" y="1509963"/>
                </a:lnTo>
                <a:lnTo>
                  <a:pt x="3514338" y="1508287"/>
                </a:lnTo>
                <a:close/>
                <a:moveTo>
                  <a:pt x="3332345" y="1505678"/>
                </a:moveTo>
                <a:cubicBezTo>
                  <a:pt x="3327752" y="1507136"/>
                  <a:pt x="3323426" y="1512698"/>
                  <a:pt x="3318700" y="1516737"/>
                </a:cubicBezTo>
                <a:cubicBezTo>
                  <a:pt x="3314737" y="1520090"/>
                  <a:pt x="3307957" y="1516889"/>
                  <a:pt x="3300872" y="1516660"/>
                </a:cubicBezTo>
                <a:cubicBezTo>
                  <a:pt x="3299273" y="1527481"/>
                  <a:pt x="3297520" y="1539216"/>
                  <a:pt x="3295845" y="1551103"/>
                </a:cubicBezTo>
                <a:cubicBezTo>
                  <a:pt x="3304985" y="1552170"/>
                  <a:pt x="3306509" y="1543788"/>
                  <a:pt x="3310089" y="1541959"/>
                </a:cubicBezTo>
                <a:cubicBezTo>
                  <a:pt x="3316871" y="1538377"/>
                  <a:pt x="3324798" y="1538530"/>
                  <a:pt x="3332192" y="1537158"/>
                </a:cubicBezTo>
                <a:cubicBezTo>
                  <a:pt x="3336459" y="1556589"/>
                  <a:pt x="3340806" y="1576021"/>
                  <a:pt x="3345678" y="1598272"/>
                </a:cubicBezTo>
                <a:lnTo>
                  <a:pt x="3362136" y="1584861"/>
                </a:lnTo>
                <a:lnTo>
                  <a:pt x="3346593" y="1556362"/>
                </a:lnTo>
                <a:lnTo>
                  <a:pt x="3350317" y="1533774"/>
                </a:lnTo>
                <a:lnTo>
                  <a:pt x="3366558" y="1525730"/>
                </a:lnTo>
                <a:cubicBezTo>
                  <a:pt x="3365796" y="1522453"/>
                  <a:pt x="3364958" y="1519329"/>
                  <a:pt x="3364196" y="1516205"/>
                </a:cubicBezTo>
                <a:lnTo>
                  <a:pt x="3347585" y="1519329"/>
                </a:lnTo>
                <a:lnTo>
                  <a:pt x="3350238" y="1533745"/>
                </a:lnTo>
                <a:lnTo>
                  <a:pt x="3332192" y="1537082"/>
                </a:lnTo>
                <a:cubicBezTo>
                  <a:pt x="3328914" y="1515289"/>
                  <a:pt x="3341110" y="1522680"/>
                  <a:pt x="3347583" y="1519251"/>
                </a:cubicBezTo>
                <a:cubicBezTo>
                  <a:pt x="3341796" y="1506868"/>
                  <a:pt x="3336934" y="1504221"/>
                  <a:pt x="3332345" y="1505678"/>
                </a:cubicBezTo>
                <a:close/>
                <a:moveTo>
                  <a:pt x="2834234" y="1494773"/>
                </a:moveTo>
                <a:lnTo>
                  <a:pt x="2829661" y="1495621"/>
                </a:lnTo>
                <a:lnTo>
                  <a:pt x="2835047" y="1524615"/>
                </a:lnTo>
                <a:lnTo>
                  <a:pt x="2839613" y="1523766"/>
                </a:lnTo>
                <a:lnTo>
                  <a:pt x="2834234" y="1494773"/>
                </a:lnTo>
                <a:close/>
                <a:moveTo>
                  <a:pt x="3207524" y="1485951"/>
                </a:moveTo>
                <a:cubicBezTo>
                  <a:pt x="3206078" y="1488923"/>
                  <a:pt x="3204629" y="1491971"/>
                  <a:pt x="3203181" y="1494867"/>
                </a:cubicBezTo>
                <a:cubicBezTo>
                  <a:pt x="3204476" y="1496315"/>
                  <a:pt x="3205696" y="1497687"/>
                  <a:pt x="3206916" y="1498982"/>
                </a:cubicBezTo>
                <a:cubicBezTo>
                  <a:pt x="3208058" y="1495324"/>
                  <a:pt x="3209048" y="1491590"/>
                  <a:pt x="3207524" y="1485951"/>
                </a:cubicBezTo>
                <a:close/>
                <a:moveTo>
                  <a:pt x="3208744" y="1483439"/>
                </a:moveTo>
                <a:cubicBezTo>
                  <a:pt x="3208744" y="1483515"/>
                  <a:pt x="3208668" y="1483591"/>
                  <a:pt x="3208668" y="1483668"/>
                </a:cubicBezTo>
                <a:cubicBezTo>
                  <a:pt x="3208897" y="1483744"/>
                  <a:pt x="3209049" y="1483896"/>
                  <a:pt x="3209278" y="1483972"/>
                </a:cubicBezTo>
                <a:lnTo>
                  <a:pt x="3208744" y="1483439"/>
                </a:lnTo>
                <a:close/>
                <a:moveTo>
                  <a:pt x="3206536" y="1482677"/>
                </a:moveTo>
                <a:cubicBezTo>
                  <a:pt x="3207068" y="1483897"/>
                  <a:pt x="3207298" y="1484962"/>
                  <a:pt x="3207603" y="1486029"/>
                </a:cubicBezTo>
                <a:lnTo>
                  <a:pt x="3208746" y="1483745"/>
                </a:lnTo>
                <a:cubicBezTo>
                  <a:pt x="3207908" y="1483363"/>
                  <a:pt x="3207298" y="1483058"/>
                  <a:pt x="3206536" y="1482677"/>
                </a:cubicBezTo>
                <a:close/>
                <a:moveTo>
                  <a:pt x="3143217" y="1479554"/>
                </a:moveTo>
                <a:cubicBezTo>
                  <a:pt x="3135522" y="1486182"/>
                  <a:pt x="3126835" y="1491822"/>
                  <a:pt x="3124168" y="1502338"/>
                </a:cubicBezTo>
                <a:cubicBezTo>
                  <a:pt x="3121576" y="1512548"/>
                  <a:pt x="3125083" y="1527789"/>
                  <a:pt x="3126226" y="1546458"/>
                </a:cubicBezTo>
                <a:lnTo>
                  <a:pt x="3150533" y="1518796"/>
                </a:lnTo>
                <a:lnTo>
                  <a:pt x="3143217" y="1479554"/>
                </a:lnTo>
                <a:close/>
                <a:moveTo>
                  <a:pt x="3167810" y="1477586"/>
                </a:moveTo>
                <a:lnTo>
                  <a:pt x="3164812" y="1478143"/>
                </a:lnTo>
                <a:lnTo>
                  <a:pt x="3167515" y="1492676"/>
                </a:lnTo>
                <a:lnTo>
                  <a:pt x="3170512" y="1492119"/>
                </a:lnTo>
                <a:lnTo>
                  <a:pt x="3167810" y="1477586"/>
                </a:lnTo>
                <a:close/>
                <a:moveTo>
                  <a:pt x="3339741" y="1474906"/>
                </a:moveTo>
                <a:cubicBezTo>
                  <a:pt x="3339588" y="1475135"/>
                  <a:pt x="3339207" y="1476200"/>
                  <a:pt x="3338750" y="1477268"/>
                </a:cubicBezTo>
                <a:cubicBezTo>
                  <a:pt x="3341647" y="1480850"/>
                  <a:pt x="3344463" y="1484356"/>
                  <a:pt x="3347283" y="1487936"/>
                </a:cubicBezTo>
                <a:cubicBezTo>
                  <a:pt x="3347968" y="1486259"/>
                  <a:pt x="3348654" y="1484583"/>
                  <a:pt x="3349262" y="1482831"/>
                </a:cubicBezTo>
                <a:cubicBezTo>
                  <a:pt x="3346216" y="1479935"/>
                  <a:pt x="3343089" y="1476962"/>
                  <a:pt x="3339741" y="1474906"/>
                </a:cubicBezTo>
                <a:close/>
                <a:moveTo>
                  <a:pt x="3522035" y="1471865"/>
                </a:moveTo>
                <a:cubicBezTo>
                  <a:pt x="3524701" y="1478340"/>
                  <a:pt x="3527827" y="1484666"/>
                  <a:pt x="3529733" y="1491447"/>
                </a:cubicBezTo>
                <a:cubicBezTo>
                  <a:pt x="3530267" y="1493505"/>
                  <a:pt x="3527370" y="1497010"/>
                  <a:pt x="3522263" y="1508134"/>
                </a:cubicBezTo>
                <a:cubicBezTo>
                  <a:pt x="3522111" y="1489925"/>
                  <a:pt x="3522111" y="1480856"/>
                  <a:pt x="3522035" y="1471865"/>
                </a:cubicBezTo>
                <a:close/>
                <a:moveTo>
                  <a:pt x="3315714" y="1465298"/>
                </a:moveTo>
                <a:lnTo>
                  <a:pt x="3312716" y="1465856"/>
                </a:lnTo>
                <a:lnTo>
                  <a:pt x="3315403" y="1480315"/>
                </a:lnTo>
                <a:lnTo>
                  <a:pt x="3318401" y="1479758"/>
                </a:lnTo>
                <a:lnTo>
                  <a:pt x="3315714" y="1465298"/>
                </a:lnTo>
                <a:close/>
                <a:moveTo>
                  <a:pt x="3529122" y="1456930"/>
                </a:moveTo>
                <a:cubicBezTo>
                  <a:pt x="3530419" y="1458301"/>
                  <a:pt x="3531639" y="1459670"/>
                  <a:pt x="3532857" y="1460967"/>
                </a:cubicBezTo>
                <a:cubicBezTo>
                  <a:pt x="3531029" y="1464777"/>
                  <a:pt x="3529198" y="1468664"/>
                  <a:pt x="3527293" y="1472475"/>
                </a:cubicBezTo>
                <a:lnTo>
                  <a:pt x="3525007" y="1469959"/>
                </a:lnTo>
                <a:cubicBezTo>
                  <a:pt x="3526377" y="1465692"/>
                  <a:pt x="3527751" y="1461348"/>
                  <a:pt x="3529122" y="1456930"/>
                </a:cubicBezTo>
                <a:close/>
                <a:moveTo>
                  <a:pt x="3219412" y="1450214"/>
                </a:moveTo>
                <a:cubicBezTo>
                  <a:pt x="3217011" y="1456234"/>
                  <a:pt x="3215068" y="1461128"/>
                  <a:pt x="3213658" y="1466416"/>
                </a:cubicBezTo>
                <a:lnTo>
                  <a:pt x="3211120" y="1484855"/>
                </a:lnTo>
                <a:lnTo>
                  <a:pt x="3209277" y="1483972"/>
                </a:lnTo>
                <a:cubicBezTo>
                  <a:pt x="3209887" y="1484657"/>
                  <a:pt x="3210496" y="1485342"/>
                  <a:pt x="3211106" y="1485951"/>
                </a:cubicBezTo>
                <a:cubicBezTo>
                  <a:pt x="3211129" y="1485632"/>
                  <a:pt x="3211151" y="1485312"/>
                  <a:pt x="3211174" y="1484993"/>
                </a:cubicBezTo>
                <a:lnTo>
                  <a:pt x="3231375" y="1494791"/>
                </a:lnTo>
                <a:cubicBezTo>
                  <a:pt x="3226803" y="1477721"/>
                  <a:pt x="3223603" y="1465682"/>
                  <a:pt x="3219412" y="1450214"/>
                </a:cubicBezTo>
                <a:close/>
                <a:moveTo>
                  <a:pt x="2476293" y="1441162"/>
                </a:moveTo>
                <a:lnTo>
                  <a:pt x="2473297" y="1441719"/>
                </a:lnTo>
                <a:lnTo>
                  <a:pt x="2475996" y="1456253"/>
                </a:lnTo>
                <a:lnTo>
                  <a:pt x="2478993" y="1455697"/>
                </a:lnTo>
                <a:lnTo>
                  <a:pt x="2476293" y="1441162"/>
                </a:lnTo>
                <a:close/>
                <a:moveTo>
                  <a:pt x="3328931" y="1435364"/>
                </a:moveTo>
                <a:cubicBezTo>
                  <a:pt x="3330684" y="1439175"/>
                  <a:pt x="3332438" y="1443062"/>
                  <a:pt x="3334115" y="1446795"/>
                </a:cubicBezTo>
                <a:lnTo>
                  <a:pt x="3325522" y="1448382"/>
                </a:lnTo>
                <a:cubicBezTo>
                  <a:pt x="3325489" y="1448208"/>
                  <a:pt x="3325457" y="1448035"/>
                  <a:pt x="3325424" y="1447861"/>
                </a:cubicBezTo>
                <a:lnTo>
                  <a:pt x="3325265" y="1447722"/>
                </a:lnTo>
                <a:lnTo>
                  <a:pt x="3328931" y="1435364"/>
                </a:lnTo>
                <a:close/>
                <a:moveTo>
                  <a:pt x="3056374" y="1423405"/>
                </a:moveTo>
                <a:lnTo>
                  <a:pt x="3041663" y="1426151"/>
                </a:lnTo>
                <a:cubicBezTo>
                  <a:pt x="3043724" y="1443679"/>
                  <a:pt x="3045856" y="1461737"/>
                  <a:pt x="3047227" y="1473017"/>
                </a:cubicBezTo>
                <a:cubicBezTo>
                  <a:pt x="3039370" y="1504561"/>
                  <a:pt x="3032755" y="1531002"/>
                  <a:pt x="3024752" y="1562779"/>
                </a:cubicBezTo>
                <a:lnTo>
                  <a:pt x="3042123" y="1559578"/>
                </a:lnTo>
                <a:cubicBezTo>
                  <a:pt x="3042653" y="1550206"/>
                  <a:pt x="3043189" y="1541670"/>
                  <a:pt x="3043567" y="1536184"/>
                </a:cubicBezTo>
                <a:lnTo>
                  <a:pt x="3071308" y="1539156"/>
                </a:lnTo>
                <a:lnTo>
                  <a:pt x="3053249" y="1512257"/>
                </a:lnTo>
                <a:cubicBezTo>
                  <a:pt x="3058431" y="1497170"/>
                  <a:pt x="3062927" y="1484065"/>
                  <a:pt x="3067271" y="1471264"/>
                </a:cubicBezTo>
                <a:cubicBezTo>
                  <a:pt x="3063382" y="1454349"/>
                  <a:pt x="3059802" y="1438725"/>
                  <a:pt x="3056374" y="1423405"/>
                </a:cubicBezTo>
                <a:close/>
                <a:moveTo>
                  <a:pt x="2554627" y="1422772"/>
                </a:moveTo>
                <a:lnTo>
                  <a:pt x="2528490" y="1441900"/>
                </a:lnTo>
                <a:lnTo>
                  <a:pt x="2519956" y="1433822"/>
                </a:lnTo>
                <a:cubicBezTo>
                  <a:pt x="2516984" y="1441291"/>
                  <a:pt x="2514012" y="1448757"/>
                  <a:pt x="2510964" y="1456683"/>
                </a:cubicBezTo>
                <a:cubicBezTo>
                  <a:pt x="2513936" y="1460339"/>
                  <a:pt x="2516984" y="1463845"/>
                  <a:pt x="2517441" y="1464454"/>
                </a:cubicBezTo>
                <a:cubicBezTo>
                  <a:pt x="2519041" y="1485942"/>
                  <a:pt x="2520337" y="1502477"/>
                  <a:pt x="2522242" y="1528081"/>
                </a:cubicBezTo>
                <a:lnTo>
                  <a:pt x="2554627" y="1422772"/>
                </a:lnTo>
                <a:close/>
                <a:moveTo>
                  <a:pt x="3157161" y="1419662"/>
                </a:moveTo>
                <a:cubicBezTo>
                  <a:pt x="3158077" y="1424536"/>
                  <a:pt x="3158915" y="1429263"/>
                  <a:pt x="3159830" y="1434216"/>
                </a:cubicBezTo>
                <a:cubicBezTo>
                  <a:pt x="3158840" y="1434368"/>
                  <a:pt x="3157848" y="1434597"/>
                  <a:pt x="3156780" y="1434749"/>
                </a:cubicBezTo>
                <a:cubicBezTo>
                  <a:pt x="3155866" y="1429871"/>
                  <a:pt x="3154950" y="1425070"/>
                  <a:pt x="3154113" y="1420194"/>
                </a:cubicBezTo>
                <a:cubicBezTo>
                  <a:pt x="3155104" y="1420043"/>
                  <a:pt x="3156093" y="1419814"/>
                  <a:pt x="3157161" y="1419662"/>
                </a:cubicBezTo>
                <a:close/>
                <a:moveTo>
                  <a:pt x="3229415" y="1404688"/>
                </a:moveTo>
                <a:cubicBezTo>
                  <a:pt x="3225662" y="1408767"/>
                  <a:pt x="3225433" y="1417031"/>
                  <a:pt x="3227719" y="1429411"/>
                </a:cubicBezTo>
                <a:lnTo>
                  <a:pt x="3239988" y="1441452"/>
                </a:lnTo>
                <a:cubicBezTo>
                  <a:pt x="3248063" y="1435736"/>
                  <a:pt x="3254315" y="1431088"/>
                  <a:pt x="3252256" y="1405107"/>
                </a:cubicBezTo>
                <a:cubicBezTo>
                  <a:pt x="3240445" y="1400727"/>
                  <a:pt x="3233168" y="1400612"/>
                  <a:pt x="3229415" y="1404688"/>
                </a:cubicBezTo>
                <a:close/>
                <a:moveTo>
                  <a:pt x="3537355" y="1393303"/>
                </a:moveTo>
                <a:lnTo>
                  <a:pt x="3552823" y="1414261"/>
                </a:lnTo>
                <a:cubicBezTo>
                  <a:pt x="3549853" y="1421799"/>
                  <a:pt x="3546881" y="1429344"/>
                  <a:pt x="3543376" y="1438336"/>
                </a:cubicBezTo>
                <a:lnTo>
                  <a:pt x="3517691" y="1405575"/>
                </a:lnTo>
                <a:lnTo>
                  <a:pt x="3537355" y="1393303"/>
                </a:lnTo>
                <a:close/>
                <a:moveTo>
                  <a:pt x="3249439" y="1383697"/>
                </a:moveTo>
                <a:cubicBezTo>
                  <a:pt x="3250886" y="1392077"/>
                  <a:pt x="3251801" y="1399242"/>
                  <a:pt x="3252259" y="1405109"/>
                </a:cubicBezTo>
                <a:cubicBezTo>
                  <a:pt x="3258735" y="1407473"/>
                  <a:pt x="3266277" y="1410979"/>
                  <a:pt x="3275576" y="1416004"/>
                </a:cubicBezTo>
                <a:cubicBezTo>
                  <a:pt x="3261631" y="1396574"/>
                  <a:pt x="3253936" y="1387428"/>
                  <a:pt x="3249439" y="1383697"/>
                </a:cubicBezTo>
                <a:close/>
                <a:moveTo>
                  <a:pt x="2474667" y="1381555"/>
                </a:moveTo>
                <a:lnTo>
                  <a:pt x="2471671" y="1382111"/>
                </a:lnTo>
                <a:lnTo>
                  <a:pt x="2474370" y="1396646"/>
                </a:lnTo>
                <a:lnTo>
                  <a:pt x="2477367" y="1396089"/>
                </a:lnTo>
                <a:lnTo>
                  <a:pt x="2474667" y="1381555"/>
                </a:lnTo>
                <a:close/>
                <a:moveTo>
                  <a:pt x="2848175" y="1372179"/>
                </a:moveTo>
                <a:lnTo>
                  <a:pt x="2845180" y="1372733"/>
                </a:lnTo>
                <a:lnTo>
                  <a:pt x="2847878" y="1387265"/>
                </a:lnTo>
                <a:lnTo>
                  <a:pt x="2850875" y="1386711"/>
                </a:lnTo>
                <a:lnTo>
                  <a:pt x="2848175" y="1372179"/>
                </a:lnTo>
                <a:close/>
                <a:moveTo>
                  <a:pt x="3375108" y="1364198"/>
                </a:moveTo>
                <a:lnTo>
                  <a:pt x="3383164" y="1407597"/>
                </a:lnTo>
                <a:cubicBezTo>
                  <a:pt x="3383156" y="1407612"/>
                  <a:pt x="3383147" y="1407626"/>
                  <a:pt x="3383139" y="1407641"/>
                </a:cubicBezTo>
                <a:lnTo>
                  <a:pt x="3369859" y="1387694"/>
                </a:lnTo>
                <a:cubicBezTo>
                  <a:pt x="3368516" y="1380461"/>
                  <a:pt x="3370269" y="1372654"/>
                  <a:pt x="3375108" y="1364198"/>
                </a:cubicBezTo>
                <a:close/>
                <a:moveTo>
                  <a:pt x="3082348" y="1363285"/>
                </a:moveTo>
                <a:cubicBezTo>
                  <a:pt x="3077395" y="1369457"/>
                  <a:pt x="3072443" y="1375629"/>
                  <a:pt x="3067413" y="1381721"/>
                </a:cubicBezTo>
                <a:cubicBezTo>
                  <a:pt x="3069167" y="1384925"/>
                  <a:pt x="3070842" y="1388048"/>
                  <a:pt x="3072594" y="1391248"/>
                </a:cubicBezTo>
                <a:lnTo>
                  <a:pt x="3098275" y="1380653"/>
                </a:lnTo>
                <a:lnTo>
                  <a:pt x="3082348" y="1363285"/>
                </a:lnTo>
                <a:close/>
                <a:moveTo>
                  <a:pt x="3549243" y="1363206"/>
                </a:moveTo>
                <a:cubicBezTo>
                  <a:pt x="3550461" y="1364578"/>
                  <a:pt x="3551681" y="1365949"/>
                  <a:pt x="3552899" y="1367245"/>
                </a:cubicBezTo>
                <a:cubicBezTo>
                  <a:pt x="3551147" y="1371130"/>
                  <a:pt x="3549319" y="1374940"/>
                  <a:pt x="3547413" y="1378748"/>
                </a:cubicBezTo>
                <a:lnTo>
                  <a:pt x="3545127" y="1376237"/>
                </a:lnTo>
                <a:lnTo>
                  <a:pt x="3549243" y="1363206"/>
                </a:lnTo>
                <a:close/>
                <a:moveTo>
                  <a:pt x="3287728" y="1361769"/>
                </a:moveTo>
                <a:cubicBezTo>
                  <a:pt x="3282925" y="1374264"/>
                  <a:pt x="3279876" y="1382419"/>
                  <a:pt x="3272178" y="1402767"/>
                </a:cubicBezTo>
                <a:lnTo>
                  <a:pt x="3296337" y="1389274"/>
                </a:lnTo>
                <a:cubicBezTo>
                  <a:pt x="3293443" y="1379901"/>
                  <a:pt x="3291463" y="1373732"/>
                  <a:pt x="3287728" y="1361769"/>
                </a:cubicBezTo>
                <a:close/>
                <a:moveTo>
                  <a:pt x="3243037" y="1351690"/>
                </a:moveTo>
                <a:cubicBezTo>
                  <a:pt x="3237778" y="1363502"/>
                  <a:pt x="3235035" y="1367007"/>
                  <a:pt x="3235569" y="1369141"/>
                </a:cubicBezTo>
                <a:cubicBezTo>
                  <a:pt x="3237475" y="1375923"/>
                  <a:pt x="3240599" y="1382246"/>
                  <a:pt x="3243266" y="1388723"/>
                </a:cubicBezTo>
                <a:cubicBezTo>
                  <a:pt x="3243266" y="1383620"/>
                  <a:pt x="3243418" y="1378816"/>
                  <a:pt x="3249437" y="1383772"/>
                </a:cubicBezTo>
                <a:cubicBezTo>
                  <a:pt x="3247913" y="1374702"/>
                  <a:pt x="3245857" y="1364264"/>
                  <a:pt x="3243037" y="1351690"/>
                </a:cubicBezTo>
                <a:close/>
                <a:moveTo>
                  <a:pt x="3347295" y="1337066"/>
                </a:moveTo>
                <a:lnTo>
                  <a:pt x="3371068" y="1343011"/>
                </a:lnTo>
                <a:cubicBezTo>
                  <a:pt x="3367335" y="1345984"/>
                  <a:pt x="3363753" y="1349870"/>
                  <a:pt x="3359561" y="1351623"/>
                </a:cubicBezTo>
                <a:cubicBezTo>
                  <a:pt x="3358343" y="1352156"/>
                  <a:pt x="3355524" y="1347051"/>
                  <a:pt x="3347295" y="1337066"/>
                </a:cubicBezTo>
                <a:close/>
                <a:moveTo>
                  <a:pt x="3076140" y="1319731"/>
                </a:moveTo>
                <a:lnTo>
                  <a:pt x="3067076" y="1321420"/>
                </a:lnTo>
                <a:lnTo>
                  <a:pt x="3067968" y="1326214"/>
                </a:lnTo>
                <a:lnTo>
                  <a:pt x="3077032" y="1324527"/>
                </a:lnTo>
                <a:lnTo>
                  <a:pt x="3076140" y="1319731"/>
                </a:lnTo>
                <a:close/>
                <a:moveTo>
                  <a:pt x="3637999" y="1313976"/>
                </a:moveTo>
                <a:cubicBezTo>
                  <a:pt x="3635713" y="1334095"/>
                  <a:pt x="3634265" y="1347812"/>
                  <a:pt x="3632591" y="1362825"/>
                </a:cubicBezTo>
                <a:lnTo>
                  <a:pt x="3606154" y="1327694"/>
                </a:lnTo>
                <a:lnTo>
                  <a:pt x="3637999" y="1313976"/>
                </a:lnTo>
                <a:close/>
                <a:moveTo>
                  <a:pt x="3554575" y="1307956"/>
                </a:moveTo>
                <a:lnTo>
                  <a:pt x="3577964" y="1352385"/>
                </a:lnTo>
                <a:cubicBezTo>
                  <a:pt x="3574688" y="1356196"/>
                  <a:pt x="3569660" y="1362292"/>
                  <a:pt x="3565547" y="1367168"/>
                </a:cubicBezTo>
                <a:cubicBezTo>
                  <a:pt x="3563031" y="1353756"/>
                  <a:pt x="3559527" y="1334705"/>
                  <a:pt x="3554575" y="1307956"/>
                </a:cubicBezTo>
                <a:close/>
                <a:moveTo>
                  <a:pt x="2497751" y="1303657"/>
                </a:moveTo>
                <a:lnTo>
                  <a:pt x="2493484" y="1305486"/>
                </a:lnTo>
                <a:lnTo>
                  <a:pt x="2497904" y="1329489"/>
                </a:lnTo>
                <a:lnTo>
                  <a:pt x="2505600" y="1327508"/>
                </a:lnTo>
                <a:cubicBezTo>
                  <a:pt x="2503009" y="1319507"/>
                  <a:pt x="2500342" y="1311582"/>
                  <a:pt x="2497751" y="1303657"/>
                </a:cubicBezTo>
                <a:close/>
                <a:moveTo>
                  <a:pt x="2443295" y="1254977"/>
                </a:moveTo>
                <a:lnTo>
                  <a:pt x="2428284" y="1257796"/>
                </a:lnTo>
                <a:cubicBezTo>
                  <a:pt x="2429275" y="1261910"/>
                  <a:pt x="2430418" y="1266025"/>
                  <a:pt x="2431484" y="1270140"/>
                </a:cubicBezTo>
                <a:lnTo>
                  <a:pt x="2445276" y="1261758"/>
                </a:lnTo>
                <a:cubicBezTo>
                  <a:pt x="2444591" y="1259548"/>
                  <a:pt x="2443981" y="1257262"/>
                  <a:pt x="2443295" y="1254977"/>
                </a:cubicBezTo>
                <a:close/>
                <a:moveTo>
                  <a:pt x="2525791" y="1253669"/>
                </a:moveTo>
                <a:cubicBezTo>
                  <a:pt x="2524419" y="1254355"/>
                  <a:pt x="2523048" y="1254964"/>
                  <a:pt x="2521676" y="1255574"/>
                </a:cubicBezTo>
                <a:lnTo>
                  <a:pt x="2526172" y="1279653"/>
                </a:lnTo>
                <a:lnTo>
                  <a:pt x="2533716" y="1276681"/>
                </a:lnTo>
                <a:cubicBezTo>
                  <a:pt x="2531125" y="1269061"/>
                  <a:pt x="2528458" y="1261289"/>
                  <a:pt x="2525791" y="1253669"/>
                </a:cubicBezTo>
                <a:close/>
                <a:moveTo>
                  <a:pt x="3203111" y="1246077"/>
                </a:moveTo>
                <a:lnTo>
                  <a:pt x="3180554" y="1271296"/>
                </a:lnTo>
                <a:cubicBezTo>
                  <a:pt x="3181926" y="1282957"/>
                  <a:pt x="3183298" y="1294462"/>
                  <a:pt x="3184822" y="1307569"/>
                </a:cubicBezTo>
                <a:lnTo>
                  <a:pt x="3168973" y="1312980"/>
                </a:lnTo>
                <a:lnTo>
                  <a:pt x="3137043" y="1378591"/>
                </a:lnTo>
                <a:cubicBezTo>
                  <a:pt x="3132171" y="1367010"/>
                  <a:pt x="3128740" y="1358933"/>
                  <a:pt x="3125158" y="1350322"/>
                </a:cubicBezTo>
                <a:cubicBezTo>
                  <a:pt x="3112356" y="1378058"/>
                  <a:pt x="3135520" y="1391621"/>
                  <a:pt x="3141157" y="1416462"/>
                </a:cubicBezTo>
                <a:cubicBezTo>
                  <a:pt x="3136664" y="1424154"/>
                  <a:pt x="3131026" y="1433910"/>
                  <a:pt x="3128206" y="1438789"/>
                </a:cubicBezTo>
                <a:cubicBezTo>
                  <a:pt x="3134911" y="1457610"/>
                  <a:pt x="3139329" y="1469877"/>
                  <a:pt x="3143217" y="1479479"/>
                </a:cubicBezTo>
                <a:cubicBezTo>
                  <a:pt x="3146645" y="1471555"/>
                  <a:pt x="3149541" y="1461037"/>
                  <a:pt x="3152970" y="1448846"/>
                </a:cubicBezTo>
                <a:cubicBezTo>
                  <a:pt x="3156933" y="1450447"/>
                  <a:pt x="3161277" y="1452049"/>
                  <a:pt x="3165618" y="1453955"/>
                </a:cubicBezTo>
                <a:cubicBezTo>
                  <a:pt x="3168820" y="1455326"/>
                  <a:pt x="3171946" y="1457229"/>
                  <a:pt x="3178269" y="1460503"/>
                </a:cubicBezTo>
                <a:lnTo>
                  <a:pt x="3161963" y="1372648"/>
                </a:lnTo>
                <a:cubicBezTo>
                  <a:pt x="3189775" y="1379961"/>
                  <a:pt x="3192670" y="1350322"/>
                  <a:pt x="3193280" y="1318924"/>
                </a:cubicBezTo>
                <a:lnTo>
                  <a:pt x="3219037" y="1333098"/>
                </a:lnTo>
                <a:cubicBezTo>
                  <a:pt x="3220181" y="1311303"/>
                  <a:pt x="3221170" y="1291949"/>
                  <a:pt x="3222009" y="1275944"/>
                </a:cubicBezTo>
                <a:lnTo>
                  <a:pt x="3245403" y="1283490"/>
                </a:lnTo>
                <a:cubicBezTo>
                  <a:pt x="3236487" y="1266951"/>
                  <a:pt x="3226886" y="1263294"/>
                  <a:pt x="3217437" y="1258114"/>
                </a:cubicBezTo>
                <a:cubicBezTo>
                  <a:pt x="3212483" y="1255447"/>
                  <a:pt x="3207911" y="1250115"/>
                  <a:pt x="3203111" y="1246077"/>
                </a:cubicBezTo>
                <a:close/>
                <a:moveTo>
                  <a:pt x="3632895" y="1243644"/>
                </a:moveTo>
                <a:cubicBezTo>
                  <a:pt x="3634951" y="1254690"/>
                  <a:pt x="3637391" y="1267948"/>
                  <a:pt x="3640437" y="1284410"/>
                </a:cubicBezTo>
                <a:cubicBezTo>
                  <a:pt x="3627561" y="1262003"/>
                  <a:pt x="3627561" y="1262003"/>
                  <a:pt x="3632895" y="1243644"/>
                </a:cubicBezTo>
                <a:close/>
                <a:moveTo>
                  <a:pt x="2935485" y="1235947"/>
                </a:moveTo>
                <a:lnTo>
                  <a:pt x="2932487" y="1236504"/>
                </a:lnTo>
                <a:lnTo>
                  <a:pt x="2935187" y="1251033"/>
                </a:lnTo>
                <a:lnTo>
                  <a:pt x="2938183" y="1250475"/>
                </a:lnTo>
                <a:lnTo>
                  <a:pt x="2935485" y="1235947"/>
                </a:lnTo>
                <a:close/>
                <a:moveTo>
                  <a:pt x="2495085" y="1230582"/>
                </a:moveTo>
                <a:cubicBezTo>
                  <a:pt x="2492494" y="1231192"/>
                  <a:pt x="2489904" y="1231877"/>
                  <a:pt x="2487389" y="1232563"/>
                </a:cubicBezTo>
                <a:cubicBezTo>
                  <a:pt x="2489980" y="1240564"/>
                  <a:pt x="2492647" y="1248488"/>
                  <a:pt x="2495314" y="1256413"/>
                </a:cubicBezTo>
                <a:cubicBezTo>
                  <a:pt x="2496762" y="1255803"/>
                  <a:pt x="2498209" y="1255194"/>
                  <a:pt x="2499581" y="1254660"/>
                </a:cubicBezTo>
                <a:lnTo>
                  <a:pt x="2495085" y="1230582"/>
                </a:lnTo>
                <a:close/>
                <a:moveTo>
                  <a:pt x="2570289" y="1209824"/>
                </a:moveTo>
                <a:cubicBezTo>
                  <a:pt x="2567241" y="1222243"/>
                  <a:pt x="2564269" y="1234431"/>
                  <a:pt x="2561374" y="1246542"/>
                </a:cubicBezTo>
                <a:lnTo>
                  <a:pt x="2547125" y="1231079"/>
                </a:lnTo>
                <a:cubicBezTo>
                  <a:pt x="2544839" y="1240145"/>
                  <a:pt x="2542553" y="1249209"/>
                  <a:pt x="2539962" y="1259340"/>
                </a:cubicBezTo>
                <a:lnTo>
                  <a:pt x="2557793" y="1265740"/>
                </a:lnTo>
                <a:cubicBezTo>
                  <a:pt x="2560917" y="1279993"/>
                  <a:pt x="2573413" y="1296757"/>
                  <a:pt x="2532190" y="1293405"/>
                </a:cubicBezTo>
                <a:cubicBezTo>
                  <a:pt x="2540876" y="1303540"/>
                  <a:pt x="2543696" y="1308569"/>
                  <a:pt x="2544991" y="1308036"/>
                </a:cubicBezTo>
                <a:cubicBezTo>
                  <a:pt x="2547887" y="1306817"/>
                  <a:pt x="2550478" y="1304607"/>
                  <a:pt x="2552992" y="1302397"/>
                </a:cubicBezTo>
                <a:cubicBezTo>
                  <a:pt x="2554211" y="1303388"/>
                  <a:pt x="2555659" y="1304607"/>
                  <a:pt x="2557717" y="1306131"/>
                </a:cubicBezTo>
                <a:cubicBezTo>
                  <a:pt x="2551621" y="1321220"/>
                  <a:pt x="2545601" y="1336309"/>
                  <a:pt x="2539124" y="1352389"/>
                </a:cubicBezTo>
                <a:cubicBezTo>
                  <a:pt x="2536914" y="1370450"/>
                  <a:pt x="2534399" y="1390716"/>
                  <a:pt x="2531580" y="1413580"/>
                </a:cubicBezTo>
                <a:lnTo>
                  <a:pt x="2554135" y="1409392"/>
                </a:lnTo>
                <a:cubicBezTo>
                  <a:pt x="2555431" y="1372202"/>
                  <a:pt x="2566555" y="1345606"/>
                  <a:pt x="2592234" y="1340424"/>
                </a:cubicBezTo>
                <a:lnTo>
                  <a:pt x="2587662" y="1315732"/>
                </a:lnTo>
                <a:cubicBezTo>
                  <a:pt x="2587510" y="1316190"/>
                  <a:pt x="2587281" y="1316724"/>
                  <a:pt x="2587129" y="1317181"/>
                </a:cubicBezTo>
                <a:cubicBezTo>
                  <a:pt x="2584005" y="1314284"/>
                  <a:pt x="2580957" y="1311389"/>
                  <a:pt x="2577832" y="1308417"/>
                </a:cubicBezTo>
                <a:cubicBezTo>
                  <a:pt x="2578518" y="1306740"/>
                  <a:pt x="2579204" y="1304987"/>
                  <a:pt x="2579814" y="1303311"/>
                </a:cubicBezTo>
                <a:lnTo>
                  <a:pt x="2588348" y="1313979"/>
                </a:lnTo>
                <a:cubicBezTo>
                  <a:pt x="2588196" y="1314437"/>
                  <a:pt x="2587967" y="1314895"/>
                  <a:pt x="2587815" y="1315352"/>
                </a:cubicBezTo>
                <a:cubicBezTo>
                  <a:pt x="2608921" y="1301178"/>
                  <a:pt x="2582252" y="1288453"/>
                  <a:pt x="2582557" y="1272143"/>
                </a:cubicBezTo>
                <a:lnTo>
                  <a:pt x="2602369" y="1244791"/>
                </a:lnTo>
                <a:lnTo>
                  <a:pt x="2570289" y="1209824"/>
                </a:lnTo>
                <a:close/>
                <a:moveTo>
                  <a:pt x="3651943" y="1209210"/>
                </a:moveTo>
                <a:cubicBezTo>
                  <a:pt x="3653161" y="1210581"/>
                  <a:pt x="3654455" y="1211954"/>
                  <a:pt x="3655675" y="1213249"/>
                </a:cubicBezTo>
                <a:cubicBezTo>
                  <a:pt x="3653847" y="1217135"/>
                  <a:pt x="3652019" y="1220943"/>
                  <a:pt x="3650113" y="1224752"/>
                </a:cubicBezTo>
                <a:cubicBezTo>
                  <a:pt x="3649733" y="1224372"/>
                  <a:pt x="3649427" y="1223990"/>
                  <a:pt x="3649047" y="1223610"/>
                </a:cubicBezTo>
                <a:cubicBezTo>
                  <a:pt x="3652171" y="1245168"/>
                  <a:pt x="3640055" y="1237855"/>
                  <a:pt x="3633581" y="1241283"/>
                </a:cubicBezTo>
                <a:cubicBezTo>
                  <a:pt x="3630381" y="1219572"/>
                  <a:pt x="3642419" y="1226809"/>
                  <a:pt x="3648895" y="1223457"/>
                </a:cubicBezTo>
                <a:cubicBezTo>
                  <a:pt x="3648513" y="1223076"/>
                  <a:pt x="3648133" y="1222695"/>
                  <a:pt x="3647827" y="1222238"/>
                </a:cubicBezTo>
                <a:lnTo>
                  <a:pt x="3651943" y="1209210"/>
                </a:lnTo>
                <a:close/>
                <a:moveTo>
                  <a:pt x="2360974" y="1207799"/>
                </a:moveTo>
                <a:cubicBezTo>
                  <a:pt x="2361811" y="1211533"/>
                  <a:pt x="2362574" y="1215190"/>
                  <a:pt x="2363411" y="1218923"/>
                </a:cubicBezTo>
                <a:cubicBezTo>
                  <a:pt x="2362954" y="1214733"/>
                  <a:pt x="2362650" y="1211380"/>
                  <a:pt x="2362422" y="1208637"/>
                </a:cubicBezTo>
                <a:cubicBezTo>
                  <a:pt x="2362346" y="1208790"/>
                  <a:pt x="2362268" y="1208942"/>
                  <a:pt x="2362192" y="1209094"/>
                </a:cubicBezTo>
                <a:cubicBezTo>
                  <a:pt x="2361811" y="1208637"/>
                  <a:pt x="2361354" y="1208256"/>
                  <a:pt x="2360974" y="1207799"/>
                </a:cubicBezTo>
                <a:close/>
                <a:moveTo>
                  <a:pt x="2359838" y="1206889"/>
                </a:moveTo>
                <a:lnTo>
                  <a:pt x="2344065" y="1215271"/>
                </a:lnTo>
                <a:cubicBezTo>
                  <a:pt x="2344903" y="1218319"/>
                  <a:pt x="2345741" y="1221442"/>
                  <a:pt x="2346580" y="1224490"/>
                </a:cubicBezTo>
                <a:cubicBezTo>
                  <a:pt x="2352142" y="1222661"/>
                  <a:pt x="2357705" y="1220680"/>
                  <a:pt x="2359838" y="1206889"/>
                </a:cubicBezTo>
                <a:close/>
                <a:moveTo>
                  <a:pt x="3530571" y="1206618"/>
                </a:moveTo>
                <a:cubicBezTo>
                  <a:pt x="3536745" y="1232752"/>
                  <a:pt x="3541013" y="1251035"/>
                  <a:pt x="3545357" y="1269320"/>
                </a:cubicBezTo>
                <a:lnTo>
                  <a:pt x="3540023" y="1272749"/>
                </a:lnTo>
                <a:lnTo>
                  <a:pt x="3527674" y="1245929"/>
                </a:lnTo>
                <a:cubicBezTo>
                  <a:pt x="3523635" y="1253242"/>
                  <a:pt x="3521425" y="1257356"/>
                  <a:pt x="3517844" y="1264061"/>
                </a:cubicBezTo>
                <a:cubicBezTo>
                  <a:pt x="3506793" y="1233665"/>
                  <a:pt x="3518607" y="1225439"/>
                  <a:pt x="3530571" y="1206618"/>
                </a:cubicBezTo>
                <a:close/>
                <a:moveTo>
                  <a:pt x="2359914" y="1206584"/>
                </a:moveTo>
                <a:cubicBezTo>
                  <a:pt x="2359914" y="1206736"/>
                  <a:pt x="2359838" y="1206813"/>
                  <a:pt x="2359838" y="1206889"/>
                </a:cubicBezTo>
                <a:lnTo>
                  <a:pt x="2360143" y="1206736"/>
                </a:lnTo>
                <a:cubicBezTo>
                  <a:pt x="2360067" y="1206736"/>
                  <a:pt x="2359990" y="1206660"/>
                  <a:pt x="2359914" y="1206584"/>
                </a:cubicBezTo>
                <a:close/>
                <a:moveTo>
                  <a:pt x="2360754" y="1206432"/>
                </a:moveTo>
                <a:cubicBezTo>
                  <a:pt x="2360525" y="1206509"/>
                  <a:pt x="2360373" y="1206662"/>
                  <a:pt x="2360144" y="1206737"/>
                </a:cubicBezTo>
                <a:cubicBezTo>
                  <a:pt x="2360449" y="1207042"/>
                  <a:pt x="2360754" y="1207424"/>
                  <a:pt x="2361058" y="1207728"/>
                </a:cubicBezTo>
                <a:cubicBezTo>
                  <a:pt x="2360982" y="1207346"/>
                  <a:pt x="2360830" y="1206889"/>
                  <a:pt x="2360754" y="1206432"/>
                </a:cubicBezTo>
                <a:close/>
                <a:moveTo>
                  <a:pt x="2364107" y="1193554"/>
                </a:moveTo>
                <a:cubicBezTo>
                  <a:pt x="2363040" y="1196831"/>
                  <a:pt x="2362049" y="1200107"/>
                  <a:pt x="2362506" y="1208643"/>
                </a:cubicBezTo>
                <a:cubicBezTo>
                  <a:pt x="2364259" y="1204984"/>
                  <a:pt x="2366012" y="1201250"/>
                  <a:pt x="2367840" y="1197669"/>
                </a:cubicBezTo>
                <a:cubicBezTo>
                  <a:pt x="2366545" y="1196221"/>
                  <a:pt x="2365326" y="1194926"/>
                  <a:pt x="2364107" y="1193554"/>
                </a:cubicBezTo>
                <a:close/>
                <a:moveTo>
                  <a:pt x="2440934" y="1182882"/>
                </a:moveTo>
                <a:lnTo>
                  <a:pt x="2431869" y="1184566"/>
                </a:lnTo>
                <a:lnTo>
                  <a:pt x="2432773" y="1189435"/>
                </a:lnTo>
                <a:lnTo>
                  <a:pt x="2441838" y="1187751"/>
                </a:lnTo>
                <a:lnTo>
                  <a:pt x="2440934" y="1182882"/>
                </a:lnTo>
                <a:close/>
                <a:moveTo>
                  <a:pt x="3076252" y="1167374"/>
                </a:moveTo>
                <a:lnTo>
                  <a:pt x="3049505" y="1172327"/>
                </a:lnTo>
                <a:lnTo>
                  <a:pt x="3053773" y="1195341"/>
                </a:lnTo>
                <a:lnTo>
                  <a:pt x="3076252" y="1167374"/>
                </a:lnTo>
                <a:close/>
                <a:moveTo>
                  <a:pt x="3607068" y="1165695"/>
                </a:moveTo>
                <a:cubicBezTo>
                  <a:pt x="3624133" y="1213326"/>
                  <a:pt x="3594344" y="1211954"/>
                  <a:pt x="3587184" y="1246996"/>
                </a:cubicBezTo>
                <a:cubicBezTo>
                  <a:pt x="3579488" y="1198387"/>
                  <a:pt x="3592516" y="1184442"/>
                  <a:pt x="3607068" y="1165695"/>
                </a:cubicBezTo>
                <a:close/>
                <a:moveTo>
                  <a:pt x="3082792" y="1153654"/>
                </a:moveTo>
                <a:lnTo>
                  <a:pt x="3073731" y="1155339"/>
                </a:lnTo>
                <a:lnTo>
                  <a:pt x="3074619" y="1160132"/>
                </a:lnTo>
                <a:lnTo>
                  <a:pt x="3083685" y="1158449"/>
                </a:lnTo>
                <a:lnTo>
                  <a:pt x="3082792" y="1153654"/>
                </a:lnTo>
                <a:close/>
                <a:moveTo>
                  <a:pt x="3236214" y="1151532"/>
                </a:moveTo>
                <a:cubicBezTo>
                  <a:pt x="3235606" y="1153208"/>
                  <a:pt x="3234843" y="1154961"/>
                  <a:pt x="3234233" y="1156638"/>
                </a:cubicBezTo>
                <a:cubicBezTo>
                  <a:pt x="3235528" y="1157858"/>
                  <a:pt x="3236748" y="1158922"/>
                  <a:pt x="3238957" y="1154961"/>
                </a:cubicBezTo>
                <a:lnTo>
                  <a:pt x="3236214" y="1151532"/>
                </a:lnTo>
                <a:close/>
                <a:moveTo>
                  <a:pt x="2857063" y="1150734"/>
                </a:moveTo>
                <a:lnTo>
                  <a:pt x="2847999" y="1152413"/>
                </a:lnTo>
                <a:lnTo>
                  <a:pt x="2848887" y="1157211"/>
                </a:lnTo>
                <a:lnTo>
                  <a:pt x="2857952" y="1155530"/>
                </a:lnTo>
                <a:lnTo>
                  <a:pt x="2857063" y="1150734"/>
                </a:lnTo>
                <a:close/>
                <a:moveTo>
                  <a:pt x="3102770" y="1140932"/>
                </a:moveTo>
                <a:cubicBezTo>
                  <a:pt x="3100330" y="1156783"/>
                  <a:pt x="3098350" y="1170270"/>
                  <a:pt x="3094844" y="1193817"/>
                </a:cubicBezTo>
                <a:lnTo>
                  <a:pt x="3130814" y="1178271"/>
                </a:lnTo>
                <a:lnTo>
                  <a:pt x="3102770" y="1140932"/>
                </a:lnTo>
                <a:close/>
                <a:moveTo>
                  <a:pt x="3615754" y="1132699"/>
                </a:moveTo>
                <a:cubicBezTo>
                  <a:pt x="3620019" y="1137423"/>
                  <a:pt x="3626039" y="1143901"/>
                  <a:pt x="3631371" y="1149692"/>
                </a:cubicBezTo>
                <a:cubicBezTo>
                  <a:pt x="3629695" y="1150530"/>
                  <a:pt x="3625885" y="1152360"/>
                  <a:pt x="3619944" y="1155256"/>
                </a:cubicBezTo>
                <a:cubicBezTo>
                  <a:pt x="3617886" y="1144130"/>
                  <a:pt x="3616058" y="1134529"/>
                  <a:pt x="3615754" y="1132699"/>
                </a:cubicBezTo>
                <a:close/>
                <a:moveTo>
                  <a:pt x="2369746" y="1132518"/>
                </a:moveTo>
                <a:cubicBezTo>
                  <a:pt x="2369060" y="1134194"/>
                  <a:pt x="2368375" y="1135947"/>
                  <a:pt x="2367765" y="1137623"/>
                </a:cubicBezTo>
                <a:cubicBezTo>
                  <a:pt x="2370889" y="1140519"/>
                  <a:pt x="2373937" y="1143415"/>
                  <a:pt x="2378128" y="1143034"/>
                </a:cubicBezTo>
                <a:cubicBezTo>
                  <a:pt x="2377747" y="1144100"/>
                  <a:pt x="2377290" y="1145091"/>
                  <a:pt x="2376909" y="1146158"/>
                </a:cubicBezTo>
                <a:cubicBezTo>
                  <a:pt x="2379728" y="1149663"/>
                  <a:pt x="2382624" y="1153244"/>
                  <a:pt x="2385443" y="1156827"/>
                </a:cubicBezTo>
                <a:cubicBezTo>
                  <a:pt x="2386129" y="1155149"/>
                  <a:pt x="2386739" y="1153473"/>
                  <a:pt x="2387425" y="1151720"/>
                </a:cubicBezTo>
                <a:cubicBezTo>
                  <a:pt x="2384300" y="1148825"/>
                  <a:pt x="2381252" y="1145929"/>
                  <a:pt x="2377061" y="1146310"/>
                </a:cubicBezTo>
                <a:cubicBezTo>
                  <a:pt x="2377442" y="1145243"/>
                  <a:pt x="2377900" y="1144253"/>
                  <a:pt x="2378281" y="1143186"/>
                </a:cubicBezTo>
                <a:cubicBezTo>
                  <a:pt x="2375461" y="1139605"/>
                  <a:pt x="2372642" y="1136099"/>
                  <a:pt x="2369746" y="1132518"/>
                </a:cubicBezTo>
                <a:close/>
                <a:moveTo>
                  <a:pt x="2633812" y="1127105"/>
                </a:moveTo>
                <a:lnTo>
                  <a:pt x="2630816" y="1127662"/>
                </a:lnTo>
                <a:lnTo>
                  <a:pt x="2633514" y="1142197"/>
                </a:lnTo>
                <a:lnTo>
                  <a:pt x="2636511" y="1141639"/>
                </a:lnTo>
                <a:lnTo>
                  <a:pt x="2633812" y="1127105"/>
                </a:lnTo>
                <a:close/>
                <a:moveTo>
                  <a:pt x="2587010" y="1124604"/>
                </a:moveTo>
                <a:cubicBezTo>
                  <a:pt x="2582972" y="1147388"/>
                  <a:pt x="2563998" y="1125136"/>
                  <a:pt x="2566970" y="1154474"/>
                </a:cubicBezTo>
                <a:cubicBezTo>
                  <a:pt x="2561255" y="1156913"/>
                  <a:pt x="2555616" y="1159427"/>
                  <a:pt x="2547996" y="1162779"/>
                </a:cubicBezTo>
                <a:cubicBezTo>
                  <a:pt x="2556378" y="1171924"/>
                  <a:pt x="2561331" y="1180078"/>
                  <a:pt x="2566741" y="1182517"/>
                </a:cubicBezTo>
                <a:cubicBezTo>
                  <a:pt x="2573980" y="1185793"/>
                  <a:pt x="2581524" y="1184346"/>
                  <a:pt x="2578628" y="1167276"/>
                </a:cubicBezTo>
                <a:lnTo>
                  <a:pt x="2596993" y="1163847"/>
                </a:lnTo>
                <a:cubicBezTo>
                  <a:pt x="2594021" y="1151730"/>
                  <a:pt x="2592040" y="1143883"/>
                  <a:pt x="2587010" y="1124604"/>
                </a:cubicBezTo>
                <a:close/>
                <a:moveTo>
                  <a:pt x="3513043" y="1113726"/>
                </a:moveTo>
                <a:cubicBezTo>
                  <a:pt x="3513957" y="1118602"/>
                  <a:pt x="3514872" y="1123403"/>
                  <a:pt x="3515710" y="1128203"/>
                </a:cubicBezTo>
                <a:cubicBezTo>
                  <a:pt x="3514643" y="1128433"/>
                  <a:pt x="3513653" y="1128585"/>
                  <a:pt x="3512661" y="1128738"/>
                </a:cubicBezTo>
                <a:cubicBezTo>
                  <a:pt x="3511747" y="1123937"/>
                  <a:pt x="3510833" y="1119135"/>
                  <a:pt x="3509994" y="1114260"/>
                </a:cubicBezTo>
                <a:cubicBezTo>
                  <a:pt x="3510985" y="1114106"/>
                  <a:pt x="3511975" y="1113879"/>
                  <a:pt x="3513043" y="1113726"/>
                </a:cubicBezTo>
                <a:close/>
                <a:moveTo>
                  <a:pt x="3538422" y="1109153"/>
                </a:moveTo>
                <a:cubicBezTo>
                  <a:pt x="3552213" y="1116698"/>
                  <a:pt x="3541318" y="1150302"/>
                  <a:pt x="3560519" y="1149844"/>
                </a:cubicBezTo>
                <a:cubicBezTo>
                  <a:pt x="3563793" y="1171714"/>
                  <a:pt x="3551527" y="1164247"/>
                  <a:pt x="3545051" y="1167753"/>
                </a:cubicBezTo>
                <a:cubicBezTo>
                  <a:pt x="3545509" y="1170038"/>
                  <a:pt x="3546727" y="1173238"/>
                  <a:pt x="3546195" y="1174610"/>
                </a:cubicBezTo>
                <a:cubicBezTo>
                  <a:pt x="3543452" y="1182079"/>
                  <a:pt x="3540328" y="1189089"/>
                  <a:pt x="3537355" y="1196329"/>
                </a:cubicBezTo>
                <a:lnTo>
                  <a:pt x="3497952" y="1166457"/>
                </a:lnTo>
                <a:cubicBezTo>
                  <a:pt x="3496962" y="1161199"/>
                  <a:pt x="3495666" y="1154341"/>
                  <a:pt x="3494446" y="1147407"/>
                </a:cubicBezTo>
                <a:cubicBezTo>
                  <a:pt x="3494218" y="1147940"/>
                  <a:pt x="3494065" y="1148397"/>
                  <a:pt x="3493836" y="1148932"/>
                </a:cubicBezTo>
                <a:cubicBezTo>
                  <a:pt x="3490712" y="1146035"/>
                  <a:pt x="3487663" y="1143139"/>
                  <a:pt x="3484538" y="1140168"/>
                </a:cubicBezTo>
                <a:cubicBezTo>
                  <a:pt x="3485224" y="1138415"/>
                  <a:pt x="3485910" y="1136739"/>
                  <a:pt x="3486520" y="1135062"/>
                </a:cubicBezTo>
                <a:lnTo>
                  <a:pt x="3495056" y="1145730"/>
                </a:lnTo>
                <a:cubicBezTo>
                  <a:pt x="3494828" y="1146187"/>
                  <a:pt x="3494676" y="1146721"/>
                  <a:pt x="3494446" y="1147254"/>
                </a:cubicBezTo>
                <a:cubicBezTo>
                  <a:pt x="3501611" y="1149235"/>
                  <a:pt x="3508699" y="1151750"/>
                  <a:pt x="3515862" y="1153198"/>
                </a:cubicBezTo>
                <a:cubicBezTo>
                  <a:pt x="3521655" y="1154417"/>
                  <a:pt x="3527522" y="1154417"/>
                  <a:pt x="3533315" y="1154951"/>
                </a:cubicBezTo>
                <a:cubicBezTo>
                  <a:pt x="3530877" y="1141616"/>
                  <a:pt x="3528360" y="1128281"/>
                  <a:pt x="3525691" y="1113879"/>
                </a:cubicBezTo>
                <a:lnTo>
                  <a:pt x="3538422" y="1109153"/>
                </a:lnTo>
                <a:close/>
                <a:moveTo>
                  <a:pt x="3402086" y="1105573"/>
                </a:moveTo>
                <a:cubicBezTo>
                  <a:pt x="3404067" y="1116392"/>
                  <a:pt x="3406353" y="1128433"/>
                  <a:pt x="3408868" y="1141920"/>
                </a:cubicBezTo>
                <a:lnTo>
                  <a:pt x="3376937" y="1165847"/>
                </a:lnTo>
                <a:cubicBezTo>
                  <a:pt x="3374651" y="1153960"/>
                  <a:pt x="3372594" y="1142606"/>
                  <a:pt x="3370459" y="1131100"/>
                </a:cubicBezTo>
                <a:lnTo>
                  <a:pt x="3402086" y="1105573"/>
                </a:lnTo>
                <a:close/>
                <a:moveTo>
                  <a:pt x="2906415" y="1092853"/>
                </a:moveTo>
                <a:cubicBezTo>
                  <a:pt x="2905729" y="1094529"/>
                  <a:pt x="2905044" y="1096281"/>
                  <a:pt x="2904435" y="1097959"/>
                </a:cubicBezTo>
                <a:cubicBezTo>
                  <a:pt x="2907482" y="1100857"/>
                  <a:pt x="2910607" y="1103754"/>
                  <a:pt x="2914796" y="1103374"/>
                </a:cubicBezTo>
                <a:cubicBezTo>
                  <a:pt x="2914415" y="1104439"/>
                  <a:pt x="2913959" y="1105429"/>
                  <a:pt x="2913501" y="1106496"/>
                </a:cubicBezTo>
                <a:cubicBezTo>
                  <a:pt x="2913555" y="1106564"/>
                  <a:pt x="2913610" y="1106631"/>
                  <a:pt x="2913664" y="1106699"/>
                </a:cubicBezTo>
                <a:cubicBezTo>
                  <a:pt x="2913661" y="1106708"/>
                  <a:pt x="2913657" y="1106716"/>
                  <a:pt x="2913654" y="1106725"/>
                </a:cubicBezTo>
                <a:cubicBezTo>
                  <a:pt x="2913671" y="1106733"/>
                  <a:pt x="2913688" y="1106742"/>
                  <a:pt x="2913705" y="1106750"/>
                </a:cubicBezTo>
                <a:lnTo>
                  <a:pt x="2922036" y="1117163"/>
                </a:lnTo>
                <a:cubicBezTo>
                  <a:pt x="2922721" y="1115487"/>
                  <a:pt x="2923406" y="1113734"/>
                  <a:pt x="2924014" y="1112058"/>
                </a:cubicBezTo>
                <a:lnTo>
                  <a:pt x="2913705" y="1106750"/>
                </a:lnTo>
                <a:cubicBezTo>
                  <a:pt x="2913691" y="1106733"/>
                  <a:pt x="2913678" y="1106716"/>
                  <a:pt x="2913664" y="1106699"/>
                </a:cubicBezTo>
                <a:lnTo>
                  <a:pt x="2914949" y="1103526"/>
                </a:lnTo>
                <a:lnTo>
                  <a:pt x="2906415" y="1092853"/>
                </a:lnTo>
                <a:close/>
                <a:moveTo>
                  <a:pt x="3257017" y="1090266"/>
                </a:moveTo>
                <a:cubicBezTo>
                  <a:pt x="3254504" y="1101012"/>
                  <a:pt x="3252368" y="1109851"/>
                  <a:pt x="3250462" y="1117547"/>
                </a:cubicBezTo>
                <a:lnTo>
                  <a:pt x="3248098" y="1118004"/>
                </a:lnTo>
                <a:lnTo>
                  <a:pt x="3249092" y="1123263"/>
                </a:lnTo>
                <a:cubicBezTo>
                  <a:pt x="3244214" y="1142236"/>
                  <a:pt x="3241168" y="1151076"/>
                  <a:pt x="3239034" y="1155038"/>
                </a:cubicBezTo>
                <a:cubicBezTo>
                  <a:pt x="3240939" y="1157477"/>
                  <a:pt x="3242919" y="1159837"/>
                  <a:pt x="3244825" y="1162277"/>
                </a:cubicBezTo>
                <a:cubicBezTo>
                  <a:pt x="3244443" y="1163344"/>
                  <a:pt x="3243987" y="1164411"/>
                  <a:pt x="3243529" y="1165401"/>
                </a:cubicBezTo>
                <a:cubicBezTo>
                  <a:pt x="3247909" y="1155877"/>
                  <a:pt x="3251778" y="1147875"/>
                  <a:pt x="3255218" y="1141141"/>
                </a:cubicBezTo>
                <a:lnTo>
                  <a:pt x="3264209" y="1124705"/>
                </a:lnTo>
                <a:lnTo>
                  <a:pt x="3261277" y="1147264"/>
                </a:lnTo>
                <a:cubicBezTo>
                  <a:pt x="3254367" y="1164806"/>
                  <a:pt x="3237950" y="1169050"/>
                  <a:pt x="3233149" y="1182080"/>
                </a:cubicBezTo>
                <a:lnTo>
                  <a:pt x="3251284" y="1218202"/>
                </a:lnTo>
                <a:cubicBezTo>
                  <a:pt x="3269192" y="1181471"/>
                  <a:pt x="3283976" y="1151904"/>
                  <a:pt x="3298149" y="1121423"/>
                </a:cubicBezTo>
                <a:cubicBezTo>
                  <a:pt x="3300205" y="1117004"/>
                  <a:pt x="3298986" y="1108699"/>
                  <a:pt x="3299900" y="1090485"/>
                </a:cubicBezTo>
                <a:lnTo>
                  <a:pt x="3284967" y="1107861"/>
                </a:lnTo>
                <a:cubicBezTo>
                  <a:pt x="3282280" y="1106204"/>
                  <a:pt x="3279121" y="1104290"/>
                  <a:pt x="3272341" y="1112500"/>
                </a:cubicBezTo>
                <a:lnTo>
                  <a:pt x="3264307" y="1124370"/>
                </a:lnTo>
                <a:lnTo>
                  <a:pt x="3257017" y="1090266"/>
                </a:lnTo>
                <a:close/>
                <a:moveTo>
                  <a:pt x="3619867" y="1078902"/>
                </a:moveTo>
                <a:cubicBezTo>
                  <a:pt x="3621695" y="1088579"/>
                  <a:pt x="3623447" y="1098256"/>
                  <a:pt x="3625277" y="1107859"/>
                </a:cubicBezTo>
                <a:lnTo>
                  <a:pt x="3620705" y="1108697"/>
                </a:lnTo>
                <a:cubicBezTo>
                  <a:pt x="3618953" y="1099095"/>
                  <a:pt x="3617124" y="1089341"/>
                  <a:pt x="3615296" y="1079740"/>
                </a:cubicBezTo>
                <a:cubicBezTo>
                  <a:pt x="3616820" y="1079435"/>
                  <a:pt x="3618344" y="1079206"/>
                  <a:pt x="3619867" y="1078902"/>
                </a:cubicBezTo>
                <a:close/>
                <a:moveTo>
                  <a:pt x="2568036" y="1072101"/>
                </a:moveTo>
                <a:cubicBezTo>
                  <a:pt x="2574437" y="1092599"/>
                  <a:pt x="2576493" y="1099000"/>
                  <a:pt x="2578247" y="1104639"/>
                </a:cubicBezTo>
                <a:lnTo>
                  <a:pt x="2606440" y="1107002"/>
                </a:lnTo>
                <a:cubicBezTo>
                  <a:pt x="2603545" y="1115384"/>
                  <a:pt x="2601487" y="1120945"/>
                  <a:pt x="2594857" y="1139538"/>
                </a:cubicBezTo>
                <a:lnTo>
                  <a:pt x="2634481" y="1105859"/>
                </a:lnTo>
                <a:lnTo>
                  <a:pt x="2625261" y="1082769"/>
                </a:lnTo>
                <a:cubicBezTo>
                  <a:pt x="2622366" y="1089398"/>
                  <a:pt x="2620080" y="1094503"/>
                  <a:pt x="2616574" y="1102430"/>
                </a:cubicBezTo>
                <a:lnTo>
                  <a:pt x="2595162" y="1073626"/>
                </a:lnTo>
                <a:lnTo>
                  <a:pt x="2587466" y="1089551"/>
                </a:lnTo>
                <a:lnTo>
                  <a:pt x="2568036" y="1072101"/>
                </a:lnTo>
                <a:close/>
                <a:moveTo>
                  <a:pt x="2367492" y="1056617"/>
                </a:moveTo>
                <a:lnTo>
                  <a:pt x="2364496" y="1057174"/>
                </a:lnTo>
                <a:lnTo>
                  <a:pt x="2367194" y="1071709"/>
                </a:lnTo>
                <a:lnTo>
                  <a:pt x="2370191" y="1071152"/>
                </a:lnTo>
                <a:lnTo>
                  <a:pt x="2367492" y="1056617"/>
                </a:lnTo>
                <a:close/>
                <a:moveTo>
                  <a:pt x="3267582" y="1054378"/>
                </a:moveTo>
                <a:lnTo>
                  <a:pt x="3264585" y="1054934"/>
                </a:lnTo>
                <a:lnTo>
                  <a:pt x="3267272" y="1069394"/>
                </a:lnTo>
                <a:lnTo>
                  <a:pt x="3270269" y="1068838"/>
                </a:lnTo>
                <a:lnTo>
                  <a:pt x="3267582" y="1054378"/>
                </a:lnTo>
                <a:close/>
                <a:moveTo>
                  <a:pt x="2629411" y="1052948"/>
                </a:moveTo>
                <a:lnTo>
                  <a:pt x="2626414" y="1053504"/>
                </a:lnTo>
                <a:lnTo>
                  <a:pt x="2629098" y="1067963"/>
                </a:lnTo>
                <a:lnTo>
                  <a:pt x="2632095" y="1067407"/>
                </a:lnTo>
                <a:lnTo>
                  <a:pt x="2629411" y="1052948"/>
                </a:lnTo>
                <a:close/>
                <a:moveTo>
                  <a:pt x="3285536" y="1051053"/>
                </a:moveTo>
                <a:lnTo>
                  <a:pt x="3282537" y="1051609"/>
                </a:lnTo>
                <a:lnTo>
                  <a:pt x="3285222" y="1066068"/>
                </a:lnTo>
                <a:lnTo>
                  <a:pt x="3288220" y="1065510"/>
                </a:lnTo>
                <a:lnTo>
                  <a:pt x="3285536" y="1051053"/>
                </a:lnTo>
                <a:close/>
                <a:moveTo>
                  <a:pt x="3576664" y="1040412"/>
                </a:moveTo>
                <a:cubicBezTo>
                  <a:pt x="3574836" y="1044222"/>
                  <a:pt x="3573007" y="1048032"/>
                  <a:pt x="3571103" y="1051851"/>
                </a:cubicBezTo>
                <a:cubicBezTo>
                  <a:pt x="3572321" y="1053222"/>
                  <a:pt x="3573617" y="1054517"/>
                  <a:pt x="3574836" y="1055888"/>
                </a:cubicBezTo>
                <a:cubicBezTo>
                  <a:pt x="3576208" y="1051545"/>
                  <a:pt x="3577578" y="1047194"/>
                  <a:pt x="3578340" y="1042317"/>
                </a:cubicBezTo>
                <a:cubicBezTo>
                  <a:pt x="3578188" y="1042012"/>
                  <a:pt x="3577426" y="1041174"/>
                  <a:pt x="3576664" y="1040412"/>
                </a:cubicBezTo>
                <a:close/>
                <a:moveTo>
                  <a:pt x="3358647" y="1040033"/>
                </a:moveTo>
                <a:cubicBezTo>
                  <a:pt x="3360324" y="1043843"/>
                  <a:pt x="3362077" y="1047577"/>
                  <a:pt x="3363829" y="1051319"/>
                </a:cubicBezTo>
                <a:cubicBezTo>
                  <a:pt x="3364058" y="1050784"/>
                  <a:pt x="3364210" y="1050328"/>
                  <a:pt x="3364439" y="1049794"/>
                </a:cubicBezTo>
                <a:lnTo>
                  <a:pt x="3373736" y="1058480"/>
                </a:lnTo>
                <a:cubicBezTo>
                  <a:pt x="3373051" y="1060156"/>
                  <a:pt x="3372365" y="1061908"/>
                  <a:pt x="3371754" y="1063585"/>
                </a:cubicBezTo>
                <a:cubicBezTo>
                  <a:pt x="3368859" y="1060079"/>
                  <a:pt x="3365963" y="1056499"/>
                  <a:pt x="3363144" y="1052996"/>
                </a:cubicBezTo>
                <a:cubicBezTo>
                  <a:pt x="3363372" y="1052462"/>
                  <a:pt x="3363525" y="1052003"/>
                  <a:pt x="3363753" y="1051471"/>
                </a:cubicBezTo>
                <a:lnTo>
                  <a:pt x="3354912" y="1053120"/>
                </a:lnTo>
                <a:lnTo>
                  <a:pt x="3355144" y="1052615"/>
                </a:lnTo>
                <a:cubicBezTo>
                  <a:pt x="3355085" y="1052563"/>
                  <a:pt x="3355025" y="1052512"/>
                  <a:pt x="3354966" y="1052460"/>
                </a:cubicBezTo>
                <a:lnTo>
                  <a:pt x="3358647" y="1040033"/>
                </a:lnTo>
                <a:close/>
                <a:moveTo>
                  <a:pt x="3581616" y="1028525"/>
                </a:moveTo>
                <a:cubicBezTo>
                  <a:pt x="3580320" y="1032945"/>
                  <a:pt x="3579024" y="1037288"/>
                  <a:pt x="3578340" y="1042241"/>
                </a:cubicBezTo>
                <a:cubicBezTo>
                  <a:pt x="3580776" y="1041098"/>
                  <a:pt x="3583824" y="1040488"/>
                  <a:pt x="3586796" y="1039955"/>
                </a:cubicBezTo>
                <a:cubicBezTo>
                  <a:pt x="3585120" y="1036221"/>
                  <a:pt x="3583368" y="1032411"/>
                  <a:pt x="3581616" y="1028525"/>
                </a:cubicBezTo>
                <a:close/>
                <a:moveTo>
                  <a:pt x="3295271" y="1024421"/>
                </a:moveTo>
                <a:cubicBezTo>
                  <a:pt x="3294282" y="1029678"/>
                  <a:pt x="3293214" y="1035317"/>
                  <a:pt x="3292072" y="1042022"/>
                </a:cubicBezTo>
                <a:lnTo>
                  <a:pt x="3296717" y="1042479"/>
                </a:lnTo>
                <a:lnTo>
                  <a:pt x="3302962" y="1062374"/>
                </a:lnTo>
                <a:cubicBezTo>
                  <a:pt x="3304867" y="1061612"/>
                  <a:pt x="3306771" y="1060774"/>
                  <a:pt x="3308599" y="1060013"/>
                </a:cubicBezTo>
                <a:cubicBezTo>
                  <a:pt x="3307646" y="1056128"/>
                  <a:pt x="3306695" y="1052243"/>
                  <a:pt x="3304971" y="1049080"/>
                </a:cubicBezTo>
                <a:lnTo>
                  <a:pt x="3296717" y="1042479"/>
                </a:lnTo>
                <a:cubicBezTo>
                  <a:pt x="3295881" y="1039889"/>
                  <a:pt x="3295118" y="1037298"/>
                  <a:pt x="3294282" y="1034707"/>
                </a:cubicBezTo>
                <a:lnTo>
                  <a:pt x="3302049" y="1032650"/>
                </a:lnTo>
                <a:cubicBezTo>
                  <a:pt x="3299232" y="1029906"/>
                  <a:pt x="3297099" y="1027164"/>
                  <a:pt x="3295271" y="1024421"/>
                </a:cubicBezTo>
                <a:close/>
                <a:moveTo>
                  <a:pt x="2584159" y="996035"/>
                </a:moveTo>
                <a:cubicBezTo>
                  <a:pt x="2579206" y="1000302"/>
                  <a:pt x="2573263" y="1005331"/>
                  <a:pt x="2567319" y="1010361"/>
                </a:cubicBezTo>
                <a:cubicBezTo>
                  <a:pt x="2585759" y="1016152"/>
                  <a:pt x="2590712" y="1009446"/>
                  <a:pt x="2584159" y="996035"/>
                </a:cubicBezTo>
                <a:close/>
                <a:moveTo>
                  <a:pt x="3127687" y="987228"/>
                </a:moveTo>
                <a:lnTo>
                  <a:pt x="3133175" y="1016717"/>
                </a:lnTo>
                <a:lnTo>
                  <a:pt x="3157633" y="1012145"/>
                </a:lnTo>
                <a:cubicBezTo>
                  <a:pt x="3157556" y="1008640"/>
                  <a:pt x="3157556" y="1005134"/>
                  <a:pt x="3157556" y="1001630"/>
                </a:cubicBezTo>
                <a:lnTo>
                  <a:pt x="3127687" y="987228"/>
                </a:lnTo>
                <a:close/>
                <a:moveTo>
                  <a:pt x="3365486" y="976172"/>
                </a:moveTo>
                <a:lnTo>
                  <a:pt x="3362489" y="976728"/>
                </a:lnTo>
                <a:lnTo>
                  <a:pt x="3365173" y="991188"/>
                </a:lnTo>
                <a:lnTo>
                  <a:pt x="3368171" y="990631"/>
                </a:lnTo>
                <a:lnTo>
                  <a:pt x="3365486" y="976172"/>
                </a:lnTo>
                <a:close/>
                <a:moveTo>
                  <a:pt x="3541083" y="974957"/>
                </a:moveTo>
                <a:cubicBezTo>
                  <a:pt x="3540397" y="976710"/>
                  <a:pt x="3539713" y="978386"/>
                  <a:pt x="3539103" y="980062"/>
                </a:cubicBezTo>
                <a:cubicBezTo>
                  <a:pt x="3542227" y="982958"/>
                  <a:pt x="3545275" y="985854"/>
                  <a:pt x="3548627" y="987911"/>
                </a:cubicBezTo>
                <a:cubicBezTo>
                  <a:pt x="3548779" y="987682"/>
                  <a:pt x="3549159" y="986616"/>
                  <a:pt x="3549617" y="985625"/>
                </a:cubicBezTo>
                <a:cubicBezTo>
                  <a:pt x="3546723" y="982120"/>
                  <a:pt x="3543903" y="978538"/>
                  <a:pt x="3541083" y="974957"/>
                </a:cubicBezTo>
                <a:close/>
                <a:moveTo>
                  <a:pt x="3291539" y="964985"/>
                </a:moveTo>
                <a:cubicBezTo>
                  <a:pt x="3287346" y="996837"/>
                  <a:pt x="3286813" y="1011619"/>
                  <a:pt x="3295195" y="1024269"/>
                </a:cubicBezTo>
                <a:cubicBezTo>
                  <a:pt x="3296718" y="1016496"/>
                  <a:pt x="3297860" y="1009562"/>
                  <a:pt x="3298166" y="1002399"/>
                </a:cubicBezTo>
                <a:cubicBezTo>
                  <a:pt x="3298469" y="994246"/>
                  <a:pt x="3295271" y="984949"/>
                  <a:pt x="3291539" y="964985"/>
                </a:cubicBezTo>
                <a:close/>
                <a:moveTo>
                  <a:pt x="2977720" y="958363"/>
                </a:moveTo>
                <a:lnTo>
                  <a:pt x="2974725" y="958920"/>
                </a:lnTo>
                <a:lnTo>
                  <a:pt x="2977411" y="973379"/>
                </a:lnTo>
                <a:lnTo>
                  <a:pt x="2980406" y="972822"/>
                </a:lnTo>
                <a:lnTo>
                  <a:pt x="2977720" y="958363"/>
                </a:lnTo>
                <a:close/>
                <a:moveTo>
                  <a:pt x="3162584" y="952938"/>
                </a:moveTo>
                <a:cubicBezTo>
                  <a:pt x="3158777" y="954994"/>
                  <a:pt x="3154966" y="956977"/>
                  <a:pt x="3149326" y="959872"/>
                </a:cubicBezTo>
                <a:cubicBezTo>
                  <a:pt x="3152375" y="969701"/>
                  <a:pt x="3154812" y="977626"/>
                  <a:pt x="3160300" y="995228"/>
                </a:cubicBezTo>
                <a:cubicBezTo>
                  <a:pt x="3165174" y="978845"/>
                  <a:pt x="3167766" y="970082"/>
                  <a:pt x="3170357" y="961320"/>
                </a:cubicBezTo>
                <a:cubicBezTo>
                  <a:pt x="3167766" y="958500"/>
                  <a:pt x="3165174" y="955757"/>
                  <a:pt x="3162584" y="952938"/>
                </a:cubicBezTo>
                <a:close/>
                <a:moveTo>
                  <a:pt x="2619207" y="951304"/>
                </a:moveTo>
                <a:lnTo>
                  <a:pt x="2617456" y="966614"/>
                </a:lnTo>
                <a:cubicBezTo>
                  <a:pt x="2617455" y="966616"/>
                  <a:pt x="2617454" y="966617"/>
                  <a:pt x="2617453" y="966619"/>
                </a:cubicBezTo>
                <a:lnTo>
                  <a:pt x="2615169" y="964106"/>
                </a:lnTo>
                <a:cubicBezTo>
                  <a:pt x="2615144" y="964158"/>
                  <a:pt x="2615119" y="964209"/>
                  <a:pt x="2615094" y="964261"/>
                </a:cubicBezTo>
                <a:cubicBezTo>
                  <a:pt x="2615093" y="964260"/>
                  <a:pt x="2615093" y="964259"/>
                  <a:pt x="2615092" y="964258"/>
                </a:cubicBezTo>
                <a:cubicBezTo>
                  <a:pt x="2615092" y="964261"/>
                  <a:pt x="2615091" y="964264"/>
                  <a:pt x="2615091" y="964267"/>
                </a:cubicBezTo>
                <a:lnTo>
                  <a:pt x="2609606" y="975536"/>
                </a:lnTo>
                <a:cubicBezTo>
                  <a:pt x="2610901" y="976907"/>
                  <a:pt x="2612121" y="978279"/>
                  <a:pt x="2613340" y="979574"/>
                </a:cubicBezTo>
                <a:lnTo>
                  <a:pt x="2615091" y="964267"/>
                </a:lnTo>
                <a:lnTo>
                  <a:pt x="2615094" y="964261"/>
                </a:lnTo>
                <a:lnTo>
                  <a:pt x="2617378" y="966773"/>
                </a:lnTo>
                <a:cubicBezTo>
                  <a:pt x="2617403" y="966722"/>
                  <a:pt x="2617428" y="966670"/>
                  <a:pt x="2617453" y="966619"/>
                </a:cubicBezTo>
                <a:cubicBezTo>
                  <a:pt x="2617454" y="966619"/>
                  <a:pt x="2617454" y="966620"/>
                  <a:pt x="2617455" y="966620"/>
                </a:cubicBezTo>
                <a:cubicBezTo>
                  <a:pt x="2617455" y="966618"/>
                  <a:pt x="2617456" y="966616"/>
                  <a:pt x="2617456" y="966614"/>
                </a:cubicBezTo>
                <a:lnTo>
                  <a:pt x="2622941" y="955343"/>
                </a:lnTo>
                <a:cubicBezTo>
                  <a:pt x="2621722" y="953971"/>
                  <a:pt x="2620503" y="952599"/>
                  <a:pt x="2619207" y="951304"/>
                </a:cubicBezTo>
                <a:close/>
                <a:moveTo>
                  <a:pt x="3538956" y="948975"/>
                </a:moveTo>
                <a:lnTo>
                  <a:pt x="3563793" y="961319"/>
                </a:lnTo>
                <a:cubicBezTo>
                  <a:pt x="3558309" y="970768"/>
                  <a:pt x="3553661" y="978920"/>
                  <a:pt x="3548709" y="987913"/>
                </a:cubicBezTo>
                <a:cubicBezTo>
                  <a:pt x="3568441" y="1012372"/>
                  <a:pt x="3592668" y="1012220"/>
                  <a:pt x="3613316" y="1030813"/>
                </a:cubicBezTo>
                <a:cubicBezTo>
                  <a:pt x="3619486" y="1055662"/>
                  <a:pt x="3606612" y="1050252"/>
                  <a:pt x="3598688" y="1052843"/>
                </a:cubicBezTo>
                <a:cubicBezTo>
                  <a:pt x="3597392" y="1060918"/>
                  <a:pt x="3596020" y="1068997"/>
                  <a:pt x="3594650" y="1077073"/>
                </a:cubicBezTo>
                <a:cubicBezTo>
                  <a:pt x="3597772" y="1080883"/>
                  <a:pt x="3601506" y="1085302"/>
                  <a:pt x="3606382" y="1091093"/>
                </a:cubicBezTo>
                <a:cubicBezTo>
                  <a:pt x="3590382" y="1110450"/>
                  <a:pt x="3582916" y="1142987"/>
                  <a:pt x="3560519" y="1149844"/>
                </a:cubicBezTo>
                <a:cubicBezTo>
                  <a:pt x="3551375" y="1118602"/>
                  <a:pt x="3558309" y="1092464"/>
                  <a:pt x="3562955" y="1064500"/>
                </a:cubicBezTo>
                <a:lnTo>
                  <a:pt x="3542385" y="1057337"/>
                </a:lnTo>
                <a:cubicBezTo>
                  <a:pt x="3541623" y="1041252"/>
                  <a:pt x="3540861" y="1024640"/>
                  <a:pt x="3540023" y="1006201"/>
                </a:cubicBezTo>
                <a:lnTo>
                  <a:pt x="3519293" y="1010086"/>
                </a:lnTo>
                <a:cubicBezTo>
                  <a:pt x="3516320" y="1035156"/>
                  <a:pt x="3513119" y="1062442"/>
                  <a:pt x="3509384" y="1093988"/>
                </a:cubicBezTo>
                <a:lnTo>
                  <a:pt x="3474098" y="1123023"/>
                </a:lnTo>
                <a:cubicBezTo>
                  <a:pt x="3473260" y="1134756"/>
                  <a:pt x="3472574" y="1145426"/>
                  <a:pt x="3471811" y="1156093"/>
                </a:cubicBezTo>
                <a:lnTo>
                  <a:pt x="3469982" y="1155636"/>
                </a:lnTo>
                <a:cubicBezTo>
                  <a:pt x="3469830" y="1157390"/>
                  <a:pt x="3469830" y="1159140"/>
                  <a:pt x="3469677" y="1160969"/>
                </a:cubicBezTo>
                <a:cubicBezTo>
                  <a:pt x="3487740" y="1164171"/>
                  <a:pt x="3475850" y="1206084"/>
                  <a:pt x="3495818" y="1206923"/>
                </a:cubicBezTo>
                <a:cubicBezTo>
                  <a:pt x="3495438" y="1206541"/>
                  <a:pt x="3495132" y="1206161"/>
                  <a:pt x="3494752" y="1205779"/>
                </a:cubicBezTo>
                <a:lnTo>
                  <a:pt x="3498867" y="1192747"/>
                </a:lnTo>
                <a:cubicBezTo>
                  <a:pt x="3500087" y="1194119"/>
                  <a:pt x="3501382" y="1195415"/>
                  <a:pt x="3502602" y="1196786"/>
                </a:cubicBezTo>
                <a:cubicBezTo>
                  <a:pt x="3500773" y="1200597"/>
                  <a:pt x="3498943" y="1204407"/>
                  <a:pt x="3497114" y="1208295"/>
                </a:cubicBezTo>
                <a:cubicBezTo>
                  <a:pt x="3496733" y="1207913"/>
                  <a:pt x="3496428" y="1207532"/>
                  <a:pt x="3496046" y="1207151"/>
                </a:cubicBezTo>
                <a:cubicBezTo>
                  <a:pt x="3497267" y="1214012"/>
                  <a:pt x="3498562" y="1221095"/>
                  <a:pt x="3501306" y="1235799"/>
                </a:cubicBezTo>
                <a:lnTo>
                  <a:pt x="3481490" y="1223686"/>
                </a:lnTo>
                <a:lnTo>
                  <a:pt x="3457331" y="1251491"/>
                </a:lnTo>
                <a:cubicBezTo>
                  <a:pt x="3459695" y="1264137"/>
                  <a:pt x="3461904" y="1275873"/>
                  <a:pt x="3464038" y="1287687"/>
                </a:cubicBezTo>
                <a:cubicBezTo>
                  <a:pt x="3461141" y="1288221"/>
                  <a:pt x="3456721" y="1287001"/>
                  <a:pt x="3455503" y="1289668"/>
                </a:cubicBezTo>
                <a:cubicBezTo>
                  <a:pt x="3450625" y="1299649"/>
                  <a:pt x="3447809" y="1312528"/>
                  <a:pt x="3442319" y="1321292"/>
                </a:cubicBezTo>
                <a:cubicBezTo>
                  <a:pt x="3436072" y="1331123"/>
                  <a:pt x="3425862" y="1335467"/>
                  <a:pt x="3420757" y="1346440"/>
                </a:cubicBezTo>
                <a:cubicBezTo>
                  <a:pt x="3416642" y="1355434"/>
                  <a:pt x="3417860" y="1370827"/>
                  <a:pt x="3415955" y="1382867"/>
                </a:cubicBezTo>
                <a:lnTo>
                  <a:pt x="3410558" y="1402018"/>
                </a:lnTo>
                <a:lnTo>
                  <a:pt x="3409958" y="1402130"/>
                </a:lnTo>
                <a:lnTo>
                  <a:pt x="3375108" y="1364198"/>
                </a:lnTo>
                <a:cubicBezTo>
                  <a:pt x="3374194" y="1359396"/>
                  <a:pt x="3373355" y="1354594"/>
                  <a:pt x="3372440" y="1349718"/>
                </a:cubicBezTo>
                <a:lnTo>
                  <a:pt x="3384177" y="1333942"/>
                </a:lnTo>
                <a:lnTo>
                  <a:pt x="3398885" y="1347812"/>
                </a:lnTo>
                <a:cubicBezTo>
                  <a:pt x="3400790" y="1321749"/>
                  <a:pt x="3402467" y="1298354"/>
                  <a:pt x="3404067" y="1277017"/>
                </a:cubicBezTo>
                <a:cubicBezTo>
                  <a:pt x="3399189" y="1267566"/>
                  <a:pt x="3394541" y="1258501"/>
                  <a:pt x="3388977" y="1247606"/>
                </a:cubicBezTo>
                <a:cubicBezTo>
                  <a:pt x="3402772" y="1231685"/>
                  <a:pt x="3427461" y="1247987"/>
                  <a:pt x="3429215" y="1207609"/>
                </a:cubicBezTo>
                <a:lnTo>
                  <a:pt x="3406201" y="1191451"/>
                </a:lnTo>
                <a:cubicBezTo>
                  <a:pt x="3406734" y="1187869"/>
                  <a:pt x="3407267" y="1184212"/>
                  <a:pt x="3407725" y="1180707"/>
                </a:cubicBezTo>
                <a:lnTo>
                  <a:pt x="3429063" y="1182611"/>
                </a:lnTo>
                <a:cubicBezTo>
                  <a:pt x="3437517" y="1161275"/>
                  <a:pt x="3446896" y="1137423"/>
                  <a:pt x="3458169" y="1108697"/>
                </a:cubicBezTo>
                <a:cubicBezTo>
                  <a:pt x="3455047" y="1102451"/>
                  <a:pt x="3448570" y="1089341"/>
                  <a:pt x="3436832" y="1065567"/>
                </a:cubicBezTo>
                <a:lnTo>
                  <a:pt x="3479814" y="1087512"/>
                </a:lnTo>
                <a:lnTo>
                  <a:pt x="3491092" y="1063432"/>
                </a:lnTo>
                <a:lnTo>
                  <a:pt x="3474098" y="1035385"/>
                </a:lnTo>
                <a:lnTo>
                  <a:pt x="3505497" y="1023193"/>
                </a:lnTo>
                <a:cubicBezTo>
                  <a:pt x="3507175" y="1005514"/>
                  <a:pt x="3508927" y="986312"/>
                  <a:pt x="3510604" y="967871"/>
                </a:cubicBezTo>
                <a:lnTo>
                  <a:pt x="3538956" y="948975"/>
                </a:lnTo>
                <a:close/>
                <a:moveTo>
                  <a:pt x="3126012" y="945166"/>
                </a:moveTo>
                <a:lnTo>
                  <a:pt x="3112295" y="953548"/>
                </a:lnTo>
                <a:cubicBezTo>
                  <a:pt x="3112981" y="955835"/>
                  <a:pt x="3113591" y="958045"/>
                  <a:pt x="3114276" y="960330"/>
                </a:cubicBezTo>
                <a:lnTo>
                  <a:pt x="3129289" y="957510"/>
                </a:lnTo>
                <a:cubicBezTo>
                  <a:pt x="3128146" y="953472"/>
                  <a:pt x="3127080" y="949281"/>
                  <a:pt x="3126012" y="945166"/>
                </a:cubicBezTo>
                <a:close/>
                <a:moveTo>
                  <a:pt x="2349860" y="944963"/>
                </a:moveTo>
                <a:lnTo>
                  <a:pt x="2340795" y="946646"/>
                </a:lnTo>
                <a:lnTo>
                  <a:pt x="2341685" y="951441"/>
                </a:lnTo>
                <a:lnTo>
                  <a:pt x="2350750" y="949757"/>
                </a:lnTo>
                <a:lnTo>
                  <a:pt x="2349860" y="944963"/>
                </a:lnTo>
                <a:close/>
                <a:moveTo>
                  <a:pt x="3686302" y="944174"/>
                </a:moveTo>
                <a:lnTo>
                  <a:pt x="3707558" y="981740"/>
                </a:lnTo>
                <a:cubicBezTo>
                  <a:pt x="3694910" y="986922"/>
                  <a:pt x="3709006" y="1051319"/>
                  <a:pt x="3672054" y="1035842"/>
                </a:cubicBezTo>
                <a:cubicBezTo>
                  <a:pt x="3669693" y="1023193"/>
                  <a:pt x="3667179" y="1009477"/>
                  <a:pt x="3664817" y="996828"/>
                </a:cubicBezTo>
                <a:lnTo>
                  <a:pt x="3686302" y="944174"/>
                </a:lnTo>
                <a:close/>
                <a:moveTo>
                  <a:pt x="3094066" y="911715"/>
                </a:moveTo>
                <a:lnTo>
                  <a:pt x="3085002" y="913400"/>
                </a:lnTo>
                <a:lnTo>
                  <a:pt x="3085907" y="918269"/>
                </a:lnTo>
                <a:lnTo>
                  <a:pt x="3094972" y="916584"/>
                </a:lnTo>
                <a:lnTo>
                  <a:pt x="3094066" y="911715"/>
                </a:lnTo>
                <a:close/>
                <a:moveTo>
                  <a:pt x="3054882" y="902769"/>
                </a:moveTo>
                <a:lnTo>
                  <a:pt x="3036759" y="906135"/>
                </a:lnTo>
                <a:lnTo>
                  <a:pt x="3038074" y="913328"/>
                </a:lnTo>
                <a:lnTo>
                  <a:pt x="3056216" y="909962"/>
                </a:lnTo>
                <a:lnTo>
                  <a:pt x="3054882" y="902769"/>
                </a:lnTo>
                <a:close/>
                <a:moveTo>
                  <a:pt x="3134719" y="882692"/>
                </a:moveTo>
                <a:cubicBezTo>
                  <a:pt x="3132893" y="886502"/>
                  <a:pt x="3131063" y="890312"/>
                  <a:pt x="3129156" y="894122"/>
                </a:cubicBezTo>
                <a:cubicBezTo>
                  <a:pt x="3130376" y="895493"/>
                  <a:pt x="3131596" y="896789"/>
                  <a:pt x="3132893" y="898161"/>
                </a:cubicBezTo>
                <a:cubicBezTo>
                  <a:pt x="3134263" y="893741"/>
                  <a:pt x="3135632" y="889474"/>
                  <a:pt x="3135784" y="883987"/>
                </a:cubicBezTo>
                <a:cubicBezTo>
                  <a:pt x="3135810" y="883962"/>
                  <a:pt x="3135835" y="883936"/>
                  <a:pt x="3135861" y="883911"/>
                </a:cubicBezTo>
                <a:cubicBezTo>
                  <a:pt x="3135481" y="883454"/>
                  <a:pt x="3135100" y="883073"/>
                  <a:pt x="3134719" y="882692"/>
                </a:cubicBezTo>
                <a:close/>
                <a:moveTo>
                  <a:pt x="3289615" y="870413"/>
                </a:moveTo>
                <a:cubicBezTo>
                  <a:pt x="3290529" y="875289"/>
                  <a:pt x="3291443" y="880090"/>
                  <a:pt x="3292281" y="884891"/>
                </a:cubicBezTo>
                <a:cubicBezTo>
                  <a:pt x="3291291" y="885043"/>
                  <a:pt x="3290224" y="885195"/>
                  <a:pt x="3289234" y="885424"/>
                </a:cubicBezTo>
                <a:cubicBezTo>
                  <a:pt x="3288318" y="880623"/>
                  <a:pt x="3287480" y="875823"/>
                  <a:pt x="3286565" y="870946"/>
                </a:cubicBezTo>
                <a:cubicBezTo>
                  <a:pt x="3287556" y="870794"/>
                  <a:pt x="3288623" y="870565"/>
                  <a:pt x="3289615" y="870413"/>
                </a:cubicBezTo>
                <a:close/>
                <a:moveTo>
                  <a:pt x="3273228" y="868127"/>
                </a:moveTo>
                <a:cubicBezTo>
                  <a:pt x="3279325" y="881004"/>
                  <a:pt x="3275437" y="888701"/>
                  <a:pt x="3256389" y="882452"/>
                </a:cubicBezTo>
                <a:lnTo>
                  <a:pt x="3273228" y="868127"/>
                </a:lnTo>
                <a:close/>
                <a:moveTo>
                  <a:pt x="3142184" y="867757"/>
                </a:moveTo>
                <a:cubicBezTo>
                  <a:pt x="3140047" y="873091"/>
                  <a:pt x="3137993" y="878501"/>
                  <a:pt x="3135861" y="883835"/>
                </a:cubicBezTo>
                <a:cubicBezTo>
                  <a:pt x="3136242" y="884216"/>
                  <a:pt x="3136623" y="884673"/>
                  <a:pt x="3137003" y="885054"/>
                </a:cubicBezTo>
                <a:cubicBezTo>
                  <a:pt x="3137916" y="878577"/>
                  <a:pt x="3140047" y="873167"/>
                  <a:pt x="3142184" y="867757"/>
                </a:cubicBezTo>
                <a:close/>
                <a:moveTo>
                  <a:pt x="3151177" y="865928"/>
                </a:moveTo>
                <a:cubicBezTo>
                  <a:pt x="3150948" y="866461"/>
                  <a:pt x="3150720" y="866995"/>
                  <a:pt x="3150490" y="867604"/>
                </a:cubicBezTo>
                <a:cubicBezTo>
                  <a:pt x="3153387" y="871110"/>
                  <a:pt x="3156205" y="874691"/>
                  <a:pt x="3159105" y="878272"/>
                </a:cubicBezTo>
                <a:cubicBezTo>
                  <a:pt x="3159790" y="876596"/>
                  <a:pt x="3160474" y="874843"/>
                  <a:pt x="3161084" y="873167"/>
                </a:cubicBezTo>
                <a:cubicBezTo>
                  <a:pt x="3157960" y="870271"/>
                  <a:pt x="3154911" y="867376"/>
                  <a:pt x="3151253" y="866080"/>
                </a:cubicBezTo>
                <a:cubicBezTo>
                  <a:pt x="3151253" y="866004"/>
                  <a:pt x="3151177" y="866004"/>
                  <a:pt x="3151177" y="865928"/>
                </a:cubicBezTo>
                <a:close/>
                <a:moveTo>
                  <a:pt x="3151786" y="864404"/>
                </a:moveTo>
                <a:cubicBezTo>
                  <a:pt x="3151405" y="864632"/>
                  <a:pt x="3151100" y="864708"/>
                  <a:pt x="3150718" y="864936"/>
                </a:cubicBezTo>
                <a:cubicBezTo>
                  <a:pt x="3150871" y="865241"/>
                  <a:pt x="3151024" y="865623"/>
                  <a:pt x="3151176" y="865928"/>
                </a:cubicBezTo>
                <a:cubicBezTo>
                  <a:pt x="3151405" y="865395"/>
                  <a:pt x="3151633" y="864936"/>
                  <a:pt x="3151786" y="864404"/>
                </a:cubicBezTo>
                <a:close/>
                <a:moveTo>
                  <a:pt x="3410645" y="862313"/>
                </a:moveTo>
                <a:lnTo>
                  <a:pt x="3396852" y="870695"/>
                </a:lnTo>
                <a:cubicBezTo>
                  <a:pt x="3397538" y="872905"/>
                  <a:pt x="3398148" y="875191"/>
                  <a:pt x="3398833" y="877477"/>
                </a:cubicBezTo>
                <a:lnTo>
                  <a:pt x="3413922" y="874657"/>
                </a:lnTo>
                <a:cubicBezTo>
                  <a:pt x="3412855" y="870543"/>
                  <a:pt x="3411712" y="866428"/>
                  <a:pt x="3410645" y="862313"/>
                </a:cubicBezTo>
                <a:close/>
                <a:moveTo>
                  <a:pt x="2625380" y="861313"/>
                </a:moveTo>
                <a:lnTo>
                  <a:pt x="2598634" y="866266"/>
                </a:lnTo>
                <a:lnTo>
                  <a:pt x="2602901" y="889278"/>
                </a:lnTo>
                <a:lnTo>
                  <a:pt x="2625380" y="861313"/>
                </a:lnTo>
                <a:close/>
                <a:moveTo>
                  <a:pt x="3146067" y="854573"/>
                </a:moveTo>
                <a:cubicBezTo>
                  <a:pt x="3144772" y="858993"/>
                  <a:pt x="3143477" y="863336"/>
                  <a:pt x="3142180" y="867756"/>
                </a:cubicBezTo>
                <a:cubicBezTo>
                  <a:pt x="3144848" y="867222"/>
                  <a:pt x="3147668" y="866613"/>
                  <a:pt x="3150716" y="864936"/>
                </a:cubicBezTo>
                <a:cubicBezTo>
                  <a:pt x="3149192" y="861507"/>
                  <a:pt x="3147591" y="858078"/>
                  <a:pt x="3146067" y="854573"/>
                </a:cubicBezTo>
                <a:close/>
                <a:moveTo>
                  <a:pt x="2946658" y="845584"/>
                </a:moveTo>
                <a:cubicBezTo>
                  <a:pt x="2945287" y="849926"/>
                  <a:pt x="2943915" y="854271"/>
                  <a:pt x="2944906" y="860900"/>
                </a:cubicBezTo>
                <a:lnTo>
                  <a:pt x="2942620" y="858386"/>
                </a:lnTo>
                <a:cubicBezTo>
                  <a:pt x="2940792" y="862118"/>
                  <a:pt x="2938962" y="865928"/>
                  <a:pt x="2937057" y="869815"/>
                </a:cubicBezTo>
                <a:cubicBezTo>
                  <a:pt x="2938276" y="871111"/>
                  <a:pt x="2939573" y="872482"/>
                  <a:pt x="2940792" y="873853"/>
                </a:cubicBezTo>
                <a:cubicBezTo>
                  <a:pt x="2942162" y="869510"/>
                  <a:pt x="2943535" y="865166"/>
                  <a:pt x="2942543" y="858613"/>
                </a:cubicBezTo>
                <a:lnTo>
                  <a:pt x="2944829" y="861128"/>
                </a:lnTo>
                <a:cubicBezTo>
                  <a:pt x="2946658" y="857318"/>
                  <a:pt x="2948487" y="853509"/>
                  <a:pt x="2950316" y="849623"/>
                </a:cubicBezTo>
                <a:cubicBezTo>
                  <a:pt x="2949097" y="848251"/>
                  <a:pt x="2947801" y="846956"/>
                  <a:pt x="2946658" y="845584"/>
                </a:cubicBezTo>
                <a:close/>
                <a:moveTo>
                  <a:pt x="2375111" y="845300"/>
                </a:moveTo>
                <a:lnTo>
                  <a:pt x="2372114" y="845856"/>
                </a:lnTo>
                <a:lnTo>
                  <a:pt x="2374798" y="860316"/>
                </a:lnTo>
                <a:lnTo>
                  <a:pt x="2377795" y="859759"/>
                </a:lnTo>
                <a:lnTo>
                  <a:pt x="2375111" y="845300"/>
                </a:lnTo>
                <a:close/>
                <a:moveTo>
                  <a:pt x="3705578" y="834370"/>
                </a:moveTo>
                <a:cubicBezTo>
                  <a:pt x="3709310" y="846333"/>
                  <a:pt x="3711214" y="852506"/>
                  <a:pt x="3714186" y="861878"/>
                </a:cubicBezTo>
                <a:lnTo>
                  <a:pt x="3690036" y="875366"/>
                </a:lnTo>
                <a:lnTo>
                  <a:pt x="3705578" y="834370"/>
                </a:lnTo>
                <a:close/>
                <a:moveTo>
                  <a:pt x="3162171" y="824077"/>
                </a:moveTo>
                <a:lnTo>
                  <a:pt x="3153106" y="825763"/>
                </a:lnTo>
                <a:lnTo>
                  <a:pt x="3153998" y="830557"/>
                </a:lnTo>
                <a:lnTo>
                  <a:pt x="3163062" y="828871"/>
                </a:lnTo>
                <a:lnTo>
                  <a:pt x="3162171" y="824077"/>
                </a:lnTo>
                <a:close/>
                <a:moveTo>
                  <a:pt x="2613512" y="815969"/>
                </a:moveTo>
                <a:lnTo>
                  <a:pt x="2610516" y="816525"/>
                </a:lnTo>
                <a:lnTo>
                  <a:pt x="2613215" y="831060"/>
                </a:lnTo>
                <a:lnTo>
                  <a:pt x="2616212" y="830503"/>
                </a:lnTo>
                <a:lnTo>
                  <a:pt x="2613512" y="815969"/>
                </a:lnTo>
                <a:close/>
                <a:moveTo>
                  <a:pt x="3521425" y="813568"/>
                </a:moveTo>
                <a:cubicBezTo>
                  <a:pt x="3519595" y="821874"/>
                  <a:pt x="3517539" y="831398"/>
                  <a:pt x="3514948" y="843819"/>
                </a:cubicBezTo>
                <a:lnTo>
                  <a:pt x="3506489" y="816311"/>
                </a:lnTo>
                <a:lnTo>
                  <a:pt x="3521425" y="813568"/>
                </a:lnTo>
                <a:close/>
                <a:moveTo>
                  <a:pt x="2407770" y="811790"/>
                </a:moveTo>
                <a:lnTo>
                  <a:pt x="2392682" y="814609"/>
                </a:lnTo>
                <a:cubicBezTo>
                  <a:pt x="2393749" y="818724"/>
                  <a:pt x="2394816" y="822839"/>
                  <a:pt x="2395959" y="827030"/>
                </a:cubicBezTo>
                <a:lnTo>
                  <a:pt x="2409750" y="818572"/>
                </a:lnTo>
                <a:cubicBezTo>
                  <a:pt x="2409141" y="816362"/>
                  <a:pt x="2408455" y="814076"/>
                  <a:pt x="2407770" y="811790"/>
                </a:cubicBezTo>
                <a:close/>
                <a:moveTo>
                  <a:pt x="3742907" y="786213"/>
                </a:moveTo>
                <a:cubicBezTo>
                  <a:pt x="3743823" y="791088"/>
                  <a:pt x="3744737" y="795889"/>
                  <a:pt x="3745575" y="800690"/>
                </a:cubicBezTo>
                <a:cubicBezTo>
                  <a:pt x="3744585" y="800842"/>
                  <a:pt x="3743593" y="800994"/>
                  <a:pt x="3742527" y="801223"/>
                </a:cubicBezTo>
                <a:cubicBezTo>
                  <a:pt x="3741613" y="796422"/>
                  <a:pt x="3740699" y="791623"/>
                  <a:pt x="3739861" y="786746"/>
                </a:cubicBezTo>
                <a:cubicBezTo>
                  <a:pt x="3740927" y="786517"/>
                  <a:pt x="3741919" y="786364"/>
                  <a:pt x="3742907" y="786213"/>
                </a:cubicBezTo>
                <a:close/>
                <a:moveTo>
                  <a:pt x="2936321" y="786056"/>
                </a:moveTo>
                <a:lnTo>
                  <a:pt x="2933325" y="786613"/>
                </a:lnTo>
                <a:lnTo>
                  <a:pt x="2936024" y="801147"/>
                </a:lnTo>
                <a:lnTo>
                  <a:pt x="2939021" y="800590"/>
                </a:lnTo>
                <a:lnTo>
                  <a:pt x="2936321" y="786056"/>
                </a:lnTo>
                <a:close/>
                <a:moveTo>
                  <a:pt x="3659789" y="776611"/>
                </a:moveTo>
                <a:cubicBezTo>
                  <a:pt x="3660093" y="778212"/>
                  <a:pt x="3660399" y="779812"/>
                  <a:pt x="3660703" y="781488"/>
                </a:cubicBezTo>
                <a:lnTo>
                  <a:pt x="3651637" y="783165"/>
                </a:lnTo>
                <a:cubicBezTo>
                  <a:pt x="3651333" y="781564"/>
                  <a:pt x="3651027" y="779964"/>
                  <a:pt x="3650723" y="778288"/>
                </a:cubicBezTo>
                <a:lnTo>
                  <a:pt x="3659789" y="776611"/>
                </a:lnTo>
                <a:close/>
                <a:moveTo>
                  <a:pt x="3677920" y="773182"/>
                </a:moveTo>
                <a:cubicBezTo>
                  <a:pt x="3678302" y="774859"/>
                  <a:pt x="3678606" y="776459"/>
                  <a:pt x="3678834" y="778059"/>
                </a:cubicBezTo>
                <a:lnTo>
                  <a:pt x="3669770" y="779736"/>
                </a:lnTo>
                <a:cubicBezTo>
                  <a:pt x="3669465" y="778135"/>
                  <a:pt x="3669161" y="776535"/>
                  <a:pt x="3668855" y="774859"/>
                </a:cubicBezTo>
                <a:lnTo>
                  <a:pt x="3677920" y="773182"/>
                </a:lnTo>
                <a:close/>
                <a:moveTo>
                  <a:pt x="3561965" y="772573"/>
                </a:moveTo>
                <a:lnTo>
                  <a:pt x="3575982" y="778593"/>
                </a:lnTo>
                <a:cubicBezTo>
                  <a:pt x="3579792" y="825683"/>
                  <a:pt x="3562347" y="854639"/>
                  <a:pt x="3549395" y="890529"/>
                </a:cubicBezTo>
                <a:cubicBezTo>
                  <a:pt x="3555109" y="903788"/>
                  <a:pt x="3561509" y="918419"/>
                  <a:pt x="3572174" y="942879"/>
                </a:cubicBezTo>
                <a:cubicBezTo>
                  <a:pt x="3562041" y="936135"/>
                  <a:pt x="3553813" y="930667"/>
                  <a:pt x="3547004" y="925886"/>
                </a:cubicBezTo>
                <a:lnTo>
                  <a:pt x="3530481" y="913116"/>
                </a:lnTo>
                <a:lnTo>
                  <a:pt x="3536435" y="916055"/>
                </a:lnTo>
                <a:cubicBezTo>
                  <a:pt x="3538417" y="912169"/>
                  <a:pt x="3540245" y="908359"/>
                  <a:pt x="3541999" y="904549"/>
                </a:cubicBezTo>
                <a:cubicBezTo>
                  <a:pt x="3540779" y="903177"/>
                  <a:pt x="3539559" y="901882"/>
                  <a:pt x="3538341" y="900510"/>
                </a:cubicBezTo>
                <a:lnTo>
                  <a:pt x="3530318" y="912918"/>
                </a:lnTo>
                <a:lnTo>
                  <a:pt x="3517539" y="864393"/>
                </a:lnTo>
                <a:cubicBezTo>
                  <a:pt x="3536897" y="838409"/>
                  <a:pt x="3558917" y="817911"/>
                  <a:pt x="3561965" y="772573"/>
                </a:cubicBezTo>
                <a:close/>
                <a:moveTo>
                  <a:pt x="2955620" y="772435"/>
                </a:moveTo>
                <a:lnTo>
                  <a:pt x="2946557" y="774116"/>
                </a:lnTo>
                <a:lnTo>
                  <a:pt x="2947446" y="778911"/>
                </a:lnTo>
                <a:lnTo>
                  <a:pt x="2956509" y="777230"/>
                </a:lnTo>
                <a:lnTo>
                  <a:pt x="2955620" y="772435"/>
                </a:lnTo>
                <a:close/>
                <a:moveTo>
                  <a:pt x="3114220" y="767859"/>
                </a:moveTo>
                <a:lnTo>
                  <a:pt x="3113535" y="769535"/>
                </a:lnTo>
                <a:cubicBezTo>
                  <a:pt x="3116431" y="773041"/>
                  <a:pt x="3119249" y="776546"/>
                  <a:pt x="3122068" y="780203"/>
                </a:cubicBezTo>
                <a:cubicBezTo>
                  <a:pt x="3122754" y="778451"/>
                  <a:pt x="3123441" y="776774"/>
                  <a:pt x="3124051" y="775098"/>
                </a:cubicBezTo>
                <a:cubicBezTo>
                  <a:pt x="3120925" y="772202"/>
                  <a:pt x="3117879" y="769307"/>
                  <a:pt x="3114220" y="768088"/>
                </a:cubicBezTo>
                <a:lnTo>
                  <a:pt x="3114220" y="767859"/>
                </a:lnTo>
                <a:close/>
                <a:moveTo>
                  <a:pt x="2672322" y="766329"/>
                </a:moveTo>
                <a:cubicBezTo>
                  <a:pt x="2679106" y="795666"/>
                  <a:pt x="2683067" y="813040"/>
                  <a:pt x="2689238" y="840319"/>
                </a:cubicBezTo>
                <a:cubicBezTo>
                  <a:pt x="2692210" y="816850"/>
                  <a:pt x="2693809" y="804581"/>
                  <a:pt x="2695487" y="791551"/>
                </a:cubicBezTo>
                <a:lnTo>
                  <a:pt x="2672322" y="766329"/>
                </a:lnTo>
                <a:close/>
                <a:moveTo>
                  <a:pt x="3113765" y="765040"/>
                </a:moveTo>
                <a:lnTo>
                  <a:pt x="3114296" y="767783"/>
                </a:lnTo>
                <a:cubicBezTo>
                  <a:pt x="3114449" y="767326"/>
                  <a:pt x="3114601" y="766869"/>
                  <a:pt x="3114830" y="766335"/>
                </a:cubicBezTo>
                <a:cubicBezTo>
                  <a:pt x="3114449" y="765954"/>
                  <a:pt x="3114144" y="765497"/>
                  <a:pt x="3113765" y="765040"/>
                </a:cubicBezTo>
                <a:close/>
                <a:moveTo>
                  <a:pt x="2757232" y="764431"/>
                </a:moveTo>
                <a:lnTo>
                  <a:pt x="2748166" y="766111"/>
                </a:lnTo>
                <a:lnTo>
                  <a:pt x="2749055" y="770906"/>
                </a:lnTo>
                <a:lnTo>
                  <a:pt x="2758120" y="769226"/>
                </a:lnTo>
                <a:lnTo>
                  <a:pt x="2757232" y="764431"/>
                </a:lnTo>
                <a:close/>
                <a:moveTo>
                  <a:pt x="3054124" y="764189"/>
                </a:moveTo>
                <a:lnTo>
                  <a:pt x="3051127" y="764745"/>
                </a:lnTo>
                <a:lnTo>
                  <a:pt x="3053826" y="779280"/>
                </a:lnTo>
                <a:lnTo>
                  <a:pt x="3056824" y="778723"/>
                </a:lnTo>
                <a:lnTo>
                  <a:pt x="3054124" y="764189"/>
                </a:lnTo>
                <a:close/>
                <a:moveTo>
                  <a:pt x="3613010" y="764038"/>
                </a:moveTo>
                <a:lnTo>
                  <a:pt x="3629009" y="777297"/>
                </a:lnTo>
                <a:lnTo>
                  <a:pt x="3652171" y="837875"/>
                </a:lnTo>
                <a:cubicBezTo>
                  <a:pt x="3650875" y="842904"/>
                  <a:pt x="3648819" y="850753"/>
                  <a:pt x="3646151" y="861421"/>
                </a:cubicBezTo>
                <a:cubicBezTo>
                  <a:pt x="3659255" y="884738"/>
                  <a:pt x="3677616" y="910799"/>
                  <a:pt x="3654837" y="937392"/>
                </a:cubicBezTo>
                <a:lnTo>
                  <a:pt x="3621314" y="926420"/>
                </a:lnTo>
                <a:lnTo>
                  <a:pt x="3598612" y="968787"/>
                </a:lnTo>
                <a:cubicBezTo>
                  <a:pt x="3593812" y="959032"/>
                  <a:pt x="3588554" y="952175"/>
                  <a:pt x="3589088" y="948594"/>
                </a:cubicBezTo>
                <a:cubicBezTo>
                  <a:pt x="3590458" y="937926"/>
                  <a:pt x="3592212" y="923829"/>
                  <a:pt x="3597316" y="919485"/>
                </a:cubicBezTo>
                <a:cubicBezTo>
                  <a:pt x="3610344" y="908513"/>
                  <a:pt x="3625277" y="902036"/>
                  <a:pt x="3643105" y="891672"/>
                </a:cubicBezTo>
                <a:lnTo>
                  <a:pt x="3605012" y="815168"/>
                </a:lnTo>
                <a:cubicBezTo>
                  <a:pt x="3606612" y="813872"/>
                  <a:pt x="3611334" y="809986"/>
                  <a:pt x="3616440" y="805644"/>
                </a:cubicBezTo>
                <a:cubicBezTo>
                  <a:pt x="3615372" y="792537"/>
                  <a:pt x="3614230" y="779050"/>
                  <a:pt x="3613010" y="764038"/>
                </a:cubicBezTo>
                <a:close/>
                <a:moveTo>
                  <a:pt x="3458699" y="754054"/>
                </a:moveTo>
                <a:lnTo>
                  <a:pt x="3449631" y="755730"/>
                </a:lnTo>
                <a:lnTo>
                  <a:pt x="3450545" y="760531"/>
                </a:lnTo>
                <a:lnTo>
                  <a:pt x="3459614" y="758855"/>
                </a:lnTo>
                <a:cubicBezTo>
                  <a:pt x="3459308" y="757254"/>
                  <a:pt x="3459003" y="755654"/>
                  <a:pt x="3458699" y="754054"/>
                </a:cubicBezTo>
                <a:close/>
                <a:moveTo>
                  <a:pt x="3765917" y="741940"/>
                </a:moveTo>
                <a:cubicBezTo>
                  <a:pt x="3766223" y="743541"/>
                  <a:pt x="3766527" y="745141"/>
                  <a:pt x="3766831" y="746741"/>
                </a:cubicBezTo>
                <a:lnTo>
                  <a:pt x="3757765" y="748417"/>
                </a:lnTo>
                <a:cubicBezTo>
                  <a:pt x="3757461" y="746817"/>
                  <a:pt x="3757155" y="745217"/>
                  <a:pt x="3756851" y="743617"/>
                </a:cubicBezTo>
                <a:lnTo>
                  <a:pt x="3765917" y="741940"/>
                </a:lnTo>
                <a:close/>
                <a:moveTo>
                  <a:pt x="3789686" y="741788"/>
                </a:moveTo>
                <a:lnTo>
                  <a:pt x="3805230" y="771201"/>
                </a:lnTo>
                <a:cubicBezTo>
                  <a:pt x="3797002" y="777983"/>
                  <a:pt x="3787248" y="785070"/>
                  <a:pt x="3789686" y="741788"/>
                </a:cubicBezTo>
                <a:close/>
                <a:moveTo>
                  <a:pt x="3190115" y="738874"/>
                </a:moveTo>
                <a:lnTo>
                  <a:pt x="3187118" y="739430"/>
                </a:lnTo>
                <a:lnTo>
                  <a:pt x="3189818" y="753965"/>
                </a:lnTo>
                <a:lnTo>
                  <a:pt x="3192815" y="753408"/>
                </a:lnTo>
                <a:lnTo>
                  <a:pt x="3190115" y="738874"/>
                </a:lnTo>
                <a:close/>
                <a:moveTo>
                  <a:pt x="2456556" y="737809"/>
                </a:moveTo>
                <a:lnTo>
                  <a:pt x="2437277" y="763565"/>
                </a:lnTo>
                <a:cubicBezTo>
                  <a:pt x="2439563" y="767146"/>
                  <a:pt x="2442001" y="770651"/>
                  <a:pt x="2444363" y="774156"/>
                </a:cubicBezTo>
                <a:cubicBezTo>
                  <a:pt x="2448477" y="770346"/>
                  <a:pt x="2453127" y="767375"/>
                  <a:pt x="2456556" y="762422"/>
                </a:cubicBezTo>
                <a:cubicBezTo>
                  <a:pt x="2459450" y="758154"/>
                  <a:pt x="2460974" y="751525"/>
                  <a:pt x="2463108" y="745962"/>
                </a:cubicBezTo>
                <a:cubicBezTo>
                  <a:pt x="2460899" y="743295"/>
                  <a:pt x="2458764" y="740552"/>
                  <a:pt x="2456556" y="737809"/>
                </a:cubicBezTo>
                <a:close/>
                <a:moveTo>
                  <a:pt x="3739937" y="727996"/>
                </a:moveTo>
                <a:cubicBezTo>
                  <a:pt x="3738185" y="736302"/>
                  <a:pt x="3736203" y="745903"/>
                  <a:pt x="3733537" y="758323"/>
                </a:cubicBezTo>
                <a:cubicBezTo>
                  <a:pt x="3730719" y="749332"/>
                  <a:pt x="3728815" y="743083"/>
                  <a:pt x="3725006" y="730739"/>
                </a:cubicBezTo>
                <a:lnTo>
                  <a:pt x="3739937" y="727996"/>
                </a:lnTo>
                <a:close/>
                <a:moveTo>
                  <a:pt x="3642037" y="723576"/>
                </a:moveTo>
                <a:cubicBezTo>
                  <a:pt x="3642189" y="741788"/>
                  <a:pt x="3642265" y="750856"/>
                  <a:pt x="3642341" y="759847"/>
                </a:cubicBezTo>
                <a:cubicBezTo>
                  <a:pt x="3639675" y="753370"/>
                  <a:pt x="3636551" y="747046"/>
                  <a:pt x="3634647" y="740264"/>
                </a:cubicBezTo>
                <a:cubicBezTo>
                  <a:pt x="3634037" y="738207"/>
                  <a:pt x="3636933" y="734701"/>
                  <a:pt x="3642037" y="723576"/>
                </a:cubicBezTo>
                <a:close/>
                <a:moveTo>
                  <a:pt x="3781535" y="712146"/>
                </a:moveTo>
                <a:lnTo>
                  <a:pt x="3797078" y="729139"/>
                </a:lnTo>
                <a:cubicBezTo>
                  <a:pt x="3795400" y="729901"/>
                  <a:pt x="3791592" y="731806"/>
                  <a:pt x="3785650" y="734701"/>
                </a:cubicBezTo>
                <a:cubicBezTo>
                  <a:pt x="3783592" y="723576"/>
                  <a:pt x="3781840" y="713899"/>
                  <a:pt x="3781535" y="712146"/>
                </a:cubicBezTo>
                <a:close/>
                <a:moveTo>
                  <a:pt x="2577790" y="707640"/>
                </a:moveTo>
                <a:lnTo>
                  <a:pt x="2568725" y="709323"/>
                </a:lnTo>
                <a:lnTo>
                  <a:pt x="2569629" y="714193"/>
                </a:lnTo>
                <a:lnTo>
                  <a:pt x="2578694" y="712509"/>
                </a:lnTo>
                <a:lnTo>
                  <a:pt x="2577790" y="707640"/>
                </a:lnTo>
                <a:close/>
                <a:moveTo>
                  <a:pt x="2914993" y="705085"/>
                </a:moveTo>
                <a:lnTo>
                  <a:pt x="2905929" y="706768"/>
                </a:lnTo>
                <a:lnTo>
                  <a:pt x="2906819" y="711563"/>
                </a:lnTo>
                <a:lnTo>
                  <a:pt x="2915883" y="709879"/>
                </a:lnTo>
                <a:lnTo>
                  <a:pt x="2914993" y="705085"/>
                </a:lnTo>
                <a:close/>
                <a:moveTo>
                  <a:pt x="3095702" y="697908"/>
                </a:moveTo>
                <a:cubicBezTo>
                  <a:pt x="3095017" y="699584"/>
                  <a:pt x="3094331" y="701261"/>
                  <a:pt x="3093721" y="703013"/>
                </a:cubicBezTo>
                <a:cubicBezTo>
                  <a:pt x="3096845" y="705909"/>
                  <a:pt x="3099893" y="708805"/>
                  <a:pt x="3103551" y="710100"/>
                </a:cubicBezTo>
                <a:cubicBezTo>
                  <a:pt x="3099512" y="718634"/>
                  <a:pt x="3095397" y="727093"/>
                  <a:pt x="3090980" y="736465"/>
                </a:cubicBezTo>
                <a:cubicBezTo>
                  <a:pt x="3097531" y="745381"/>
                  <a:pt x="3105381" y="755896"/>
                  <a:pt x="3113764" y="765116"/>
                </a:cubicBezTo>
                <a:lnTo>
                  <a:pt x="3109800" y="743780"/>
                </a:lnTo>
                <a:lnTo>
                  <a:pt x="3126566" y="728464"/>
                </a:lnTo>
                <a:cubicBezTo>
                  <a:pt x="3123288" y="719168"/>
                  <a:pt x="3121839" y="715129"/>
                  <a:pt x="3119021" y="707204"/>
                </a:cubicBezTo>
                <a:cubicBezTo>
                  <a:pt x="3114296" y="708119"/>
                  <a:pt x="3108887" y="709109"/>
                  <a:pt x="3102941" y="711700"/>
                </a:cubicBezTo>
                <a:cubicBezTo>
                  <a:pt x="3103399" y="710633"/>
                  <a:pt x="3103781" y="709567"/>
                  <a:pt x="3104237" y="708576"/>
                </a:cubicBezTo>
                <a:lnTo>
                  <a:pt x="3095702" y="697908"/>
                </a:lnTo>
                <a:close/>
                <a:moveTo>
                  <a:pt x="3331065" y="697440"/>
                </a:moveTo>
                <a:lnTo>
                  <a:pt x="3372746" y="767010"/>
                </a:lnTo>
                <a:lnTo>
                  <a:pt x="3348132" y="806101"/>
                </a:lnTo>
                <a:cubicBezTo>
                  <a:pt x="3348208" y="806328"/>
                  <a:pt x="3344857" y="798251"/>
                  <a:pt x="3340288" y="787127"/>
                </a:cubicBezTo>
                <a:cubicBezTo>
                  <a:pt x="3336858" y="792080"/>
                  <a:pt x="3333657" y="796651"/>
                  <a:pt x="3329007" y="803280"/>
                </a:cubicBezTo>
                <a:cubicBezTo>
                  <a:pt x="3326644" y="790403"/>
                  <a:pt x="3324509" y="779126"/>
                  <a:pt x="3321917" y="765257"/>
                </a:cubicBezTo>
                <a:lnTo>
                  <a:pt x="3337922" y="747960"/>
                </a:lnTo>
                <a:lnTo>
                  <a:pt x="3321994" y="720452"/>
                </a:lnTo>
                <a:cubicBezTo>
                  <a:pt x="3324662" y="713594"/>
                  <a:pt x="3327711" y="706050"/>
                  <a:pt x="3331065" y="697440"/>
                </a:cubicBezTo>
                <a:close/>
                <a:moveTo>
                  <a:pt x="3353846" y="693249"/>
                </a:moveTo>
                <a:cubicBezTo>
                  <a:pt x="3354532" y="704450"/>
                  <a:pt x="3363525" y="720147"/>
                  <a:pt x="3350189" y="723881"/>
                </a:cubicBezTo>
                <a:cubicBezTo>
                  <a:pt x="3349503" y="712603"/>
                  <a:pt x="3340516" y="696982"/>
                  <a:pt x="3353846" y="693249"/>
                </a:cubicBezTo>
                <a:close/>
                <a:moveTo>
                  <a:pt x="3254540" y="681981"/>
                </a:moveTo>
                <a:lnTo>
                  <a:pt x="3251542" y="682538"/>
                </a:lnTo>
                <a:lnTo>
                  <a:pt x="3254229" y="696997"/>
                </a:lnTo>
                <a:lnTo>
                  <a:pt x="3257227" y="696441"/>
                </a:lnTo>
                <a:lnTo>
                  <a:pt x="3254540" y="681981"/>
                </a:lnTo>
                <a:close/>
                <a:moveTo>
                  <a:pt x="3748013" y="669093"/>
                </a:moveTo>
                <a:cubicBezTo>
                  <a:pt x="3747251" y="677247"/>
                  <a:pt x="3746185" y="687686"/>
                  <a:pt x="3744203" y="708108"/>
                </a:cubicBezTo>
                <a:lnTo>
                  <a:pt x="3733233" y="671836"/>
                </a:lnTo>
                <a:lnTo>
                  <a:pt x="3748013" y="669093"/>
                </a:lnTo>
                <a:close/>
                <a:moveTo>
                  <a:pt x="3414432" y="667264"/>
                </a:moveTo>
                <a:cubicBezTo>
                  <a:pt x="3428224" y="665969"/>
                  <a:pt x="3425481" y="683876"/>
                  <a:pt x="3428910" y="694544"/>
                </a:cubicBezTo>
                <a:cubicBezTo>
                  <a:pt x="3415118" y="695839"/>
                  <a:pt x="3417860" y="678009"/>
                  <a:pt x="3414432" y="667264"/>
                </a:cubicBezTo>
                <a:close/>
                <a:moveTo>
                  <a:pt x="3719368" y="654768"/>
                </a:moveTo>
                <a:cubicBezTo>
                  <a:pt x="3720434" y="659035"/>
                  <a:pt x="3721499" y="663226"/>
                  <a:pt x="3722492" y="667417"/>
                </a:cubicBezTo>
                <a:lnTo>
                  <a:pt x="3698416" y="671913"/>
                </a:lnTo>
                <a:cubicBezTo>
                  <a:pt x="3697806" y="669474"/>
                  <a:pt x="3697196" y="667112"/>
                  <a:pt x="3696588" y="664674"/>
                </a:cubicBezTo>
                <a:lnTo>
                  <a:pt x="3719368" y="654768"/>
                </a:lnTo>
                <a:close/>
                <a:moveTo>
                  <a:pt x="2624166" y="640754"/>
                </a:moveTo>
                <a:lnTo>
                  <a:pt x="2649541" y="685483"/>
                </a:lnTo>
                <a:lnTo>
                  <a:pt x="2668972" y="661557"/>
                </a:lnTo>
                <a:lnTo>
                  <a:pt x="2624166" y="640754"/>
                </a:lnTo>
                <a:close/>
                <a:moveTo>
                  <a:pt x="2701805" y="634764"/>
                </a:moveTo>
                <a:lnTo>
                  <a:pt x="2698812" y="635320"/>
                </a:lnTo>
                <a:lnTo>
                  <a:pt x="2701509" y="649855"/>
                </a:lnTo>
                <a:lnTo>
                  <a:pt x="2704506" y="649298"/>
                </a:lnTo>
                <a:lnTo>
                  <a:pt x="2701805" y="634764"/>
                </a:lnTo>
                <a:close/>
                <a:moveTo>
                  <a:pt x="3200915" y="633357"/>
                </a:moveTo>
                <a:lnTo>
                  <a:pt x="3176148" y="696451"/>
                </a:lnTo>
                <a:cubicBezTo>
                  <a:pt x="3177140" y="700412"/>
                  <a:pt x="3180340" y="712604"/>
                  <a:pt x="3184075" y="727082"/>
                </a:cubicBezTo>
                <a:cubicBezTo>
                  <a:pt x="3193370" y="704680"/>
                  <a:pt x="3200915" y="686240"/>
                  <a:pt x="3208306" y="668333"/>
                </a:cubicBezTo>
                <a:cubicBezTo>
                  <a:pt x="3206097" y="656522"/>
                  <a:pt x="3203963" y="645320"/>
                  <a:pt x="3200915" y="633357"/>
                </a:cubicBezTo>
                <a:close/>
                <a:moveTo>
                  <a:pt x="3704206" y="628402"/>
                </a:moveTo>
                <a:cubicBezTo>
                  <a:pt x="3705120" y="633279"/>
                  <a:pt x="3705958" y="638080"/>
                  <a:pt x="3706872" y="642880"/>
                </a:cubicBezTo>
                <a:cubicBezTo>
                  <a:pt x="3705882" y="643033"/>
                  <a:pt x="3704892" y="643261"/>
                  <a:pt x="3703824" y="643414"/>
                </a:cubicBezTo>
                <a:cubicBezTo>
                  <a:pt x="3702910" y="638613"/>
                  <a:pt x="3702072" y="633813"/>
                  <a:pt x="3701158" y="628936"/>
                </a:cubicBezTo>
                <a:cubicBezTo>
                  <a:pt x="3702150" y="628783"/>
                  <a:pt x="3703138" y="628555"/>
                  <a:pt x="3704206" y="628402"/>
                </a:cubicBezTo>
                <a:close/>
                <a:moveTo>
                  <a:pt x="3394236" y="625202"/>
                </a:moveTo>
                <a:lnTo>
                  <a:pt x="3418852" y="666426"/>
                </a:lnTo>
                <a:lnTo>
                  <a:pt x="3398581" y="670160"/>
                </a:lnTo>
                <a:cubicBezTo>
                  <a:pt x="3395303" y="656825"/>
                  <a:pt x="3391949" y="643033"/>
                  <a:pt x="3388673" y="629241"/>
                </a:cubicBezTo>
                <a:cubicBezTo>
                  <a:pt x="3390501" y="627945"/>
                  <a:pt x="3392331" y="626574"/>
                  <a:pt x="3394236" y="625202"/>
                </a:cubicBezTo>
                <a:close/>
                <a:moveTo>
                  <a:pt x="2512426" y="624931"/>
                </a:moveTo>
                <a:lnTo>
                  <a:pt x="2509429" y="625488"/>
                </a:lnTo>
                <a:lnTo>
                  <a:pt x="2512116" y="639948"/>
                </a:lnTo>
                <a:lnTo>
                  <a:pt x="2515113" y="639391"/>
                </a:lnTo>
                <a:lnTo>
                  <a:pt x="2512426" y="624931"/>
                </a:lnTo>
                <a:close/>
                <a:moveTo>
                  <a:pt x="3204432" y="617741"/>
                </a:moveTo>
                <a:cubicBezTo>
                  <a:pt x="3203060" y="622084"/>
                  <a:pt x="3201689" y="626428"/>
                  <a:pt x="3201460" y="631914"/>
                </a:cubicBezTo>
                <a:cubicBezTo>
                  <a:pt x="3201451" y="631932"/>
                  <a:pt x="3201442" y="631951"/>
                  <a:pt x="3201433" y="631969"/>
                </a:cubicBezTo>
                <a:lnTo>
                  <a:pt x="3200305" y="630767"/>
                </a:lnTo>
                <a:cubicBezTo>
                  <a:pt x="3200535" y="631681"/>
                  <a:pt x="3200686" y="632520"/>
                  <a:pt x="3200915" y="633358"/>
                </a:cubicBezTo>
                <a:lnTo>
                  <a:pt x="3201407" y="632092"/>
                </a:lnTo>
                <a:lnTo>
                  <a:pt x="3202526" y="633286"/>
                </a:lnTo>
                <a:cubicBezTo>
                  <a:pt x="3204508" y="629400"/>
                  <a:pt x="3206337" y="625590"/>
                  <a:pt x="3208166" y="621780"/>
                </a:cubicBezTo>
                <a:cubicBezTo>
                  <a:pt x="3206870" y="620408"/>
                  <a:pt x="3205651" y="619037"/>
                  <a:pt x="3204432" y="617741"/>
                </a:cubicBezTo>
                <a:close/>
                <a:moveTo>
                  <a:pt x="3358331" y="617653"/>
                </a:moveTo>
                <a:cubicBezTo>
                  <a:pt x="3352847" y="620320"/>
                  <a:pt x="3347436" y="623063"/>
                  <a:pt x="3342024" y="625806"/>
                </a:cubicBezTo>
                <a:cubicBezTo>
                  <a:pt x="3342785" y="629007"/>
                  <a:pt x="3343625" y="632131"/>
                  <a:pt x="3344388" y="635255"/>
                </a:cubicBezTo>
                <a:lnTo>
                  <a:pt x="3360999" y="632131"/>
                </a:lnTo>
                <a:cubicBezTo>
                  <a:pt x="3360084" y="627330"/>
                  <a:pt x="3359245" y="622530"/>
                  <a:pt x="3358331" y="617653"/>
                </a:cubicBezTo>
                <a:close/>
                <a:moveTo>
                  <a:pt x="3096432" y="609967"/>
                </a:moveTo>
                <a:cubicBezTo>
                  <a:pt x="3094779" y="610327"/>
                  <a:pt x="3092692" y="611613"/>
                  <a:pt x="3089914" y="613327"/>
                </a:cubicBezTo>
                <a:cubicBezTo>
                  <a:pt x="3093034" y="619271"/>
                  <a:pt x="3097835" y="628339"/>
                  <a:pt x="3106752" y="645179"/>
                </a:cubicBezTo>
                <a:cubicBezTo>
                  <a:pt x="3102465" y="616146"/>
                  <a:pt x="3101394" y="608889"/>
                  <a:pt x="3096432" y="609967"/>
                </a:cubicBezTo>
                <a:close/>
                <a:moveTo>
                  <a:pt x="2688202" y="609793"/>
                </a:moveTo>
                <a:lnTo>
                  <a:pt x="2653836" y="616194"/>
                </a:lnTo>
                <a:cubicBezTo>
                  <a:pt x="2657265" y="627014"/>
                  <a:pt x="2659780" y="634787"/>
                  <a:pt x="2661761" y="641264"/>
                </a:cubicBezTo>
                <a:lnTo>
                  <a:pt x="2688202" y="609793"/>
                </a:lnTo>
                <a:close/>
                <a:moveTo>
                  <a:pt x="3567374" y="608439"/>
                </a:moveTo>
                <a:cubicBezTo>
                  <a:pt x="3573316" y="614839"/>
                  <a:pt x="3578802" y="620860"/>
                  <a:pt x="3587870" y="630765"/>
                </a:cubicBezTo>
                <a:lnTo>
                  <a:pt x="3560213" y="643109"/>
                </a:lnTo>
                <a:cubicBezTo>
                  <a:pt x="3557623" y="662616"/>
                  <a:pt x="3554651" y="685476"/>
                  <a:pt x="3551223" y="712299"/>
                </a:cubicBezTo>
                <a:lnTo>
                  <a:pt x="3579184" y="696601"/>
                </a:lnTo>
                <a:lnTo>
                  <a:pt x="3607600" y="680447"/>
                </a:lnTo>
                <a:cubicBezTo>
                  <a:pt x="3605012" y="696678"/>
                  <a:pt x="3603030" y="708641"/>
                  <a:pt x="3602802" y="710089"/>
                </a:cubicBezTo>
                <a:lnTo>
                  <a:pt x="3515100" y="782021"/>
                </a:lnTo>
                <a:cubicBezTo>
                  <a:pt x="3512205" y="779126"/>
                  <a:pt x="3508089" y="774935"/>
                  <a:pt x="3505345" y="772116"/>
                </a:cubicBezTo>
                <a:lnTo>
                  <a:pt x="3485606" y="795585"/>
                </a:lnTo>
                <a:cubicBezTo>
                  <a:pt x="3489416" y="800156"/>
                  <a:pt x="3493150" y="804652"/>
                  <a:pt x="3496200" y="808462"/>
                </a:cubicBezTo>
                <a:lnTo>
                  <a:pt x="3473137" y="880738"/>
                </a:lnTo>
                <a:lnTo>
                  <a:pt x="3472799" y="880459"/>
                </a:lnTo>
                <a:lnTo>
                  <a:pt x="3469630" y="863145"/>
                </a:lnTo>
                <a:lnTo>
                  <a:pt x="3458860" y="854271"/>
                </a:lnTo>
                <a:cubicBezTo>
                  <a:pt x="3458808" y="853987"/>
                  <a:pt x="3458755" y="853704"/>
                  <a:pt x="3458703" y="853420"/>
                </a:cubicBezTo>
                <a:lnTo>
                  <a:pt x="3458401" y="853828"/>
                </a:lnTo>
                <a:lnTo>
                  <a:pt x="3446438" y="833532"/>
                </a:lnTo>
                <a:cubicBezTo>
                  <a:pt x="3448266" y="825988"/>
                  <a:pt x="3450093" y="818139"/>
                  <a:pt x="3448875" y="823322"/>
                </a:cubicBezTo>
                <a:lnTo>
                  <a:pt x="3431958" y="782250"/>
                </a:lnTo>
                <a:lnTo>
                  <a:pt x="3402817" y="804104"/>
                </a:lnTo>
                <a:lnTo>
                  <a:pt x="3402619" y="803891"/>
                </a:lnTo>
                <a:lnTo>
                  <a:pt x="3402490" y="804350"/>
                </a:lnTo>
                <a:cubicBezTo>
                  <a:pt x="3402457" y="804375"/>
                  <a:pt x="3402424" y="804399"/>
                  <a:pt x="3402391" y="804424"/>
                </a:cubicBezTo>
                <a:cubicBezTo>
                  <a:pt x="3402391" y="793755"/>
                  <a:pt x="3400257" y="781336"/>
                  <a:pt x="3402772" y="772878"/>
                </a:cubicBezTo>
                <a:cubicBezTo>
                  <a:pt x="3410544" y="745903"/>
                  <a:pt x="3420070" y="720604"/>
                  <a:pt x="3428910" y="694544"/>
                </a:cubicBezTo>
                <a:lnTo>
                  <a:pt x="3442853" y="691953"/>
                </a:lnTo>
                <a:cubicBezTo>
                  <a:pt x="3444761" y="675342"/>
                  <a:pt x="3446743" y="658425"/>
                  <a:pt x="3448647" y="642042"/>
                </a:cubicBezTo>
                <a:lnTo>
                  <a:pt x="3432034" y="622078"/>
                </a:lnTo>
                <a:lnTo>
                  <a:pt x="3477603" y="609810"/>
                </a:lnTo>
                <a:cubicBezTo>
                  <a:pt x="3475012" y="631298"/>
                  <a:pt x="3472344" y="648824"/>
                  <a:pt x="3470896" y="666960"/>
                </a:cubicBezTo>
                <a:cubicBezTo>
                  <a:pt x="3469601" y="684028"/>
                  <a:pt x="3469525" y="701707"/>
                  <a:pt x="3468763" y="724186"/>
                </a:cubicBezTo>
                <a:lnTo>
                  <a:pt x="3502602" y="746131"/>
                </a:lnTo>
                <a:lnTo>
                  <a:pt x="3526989" y="664445"/>
                </a:lnTo>
                <a:cubicBezTo>
                  <a:pt x="3525615" y="657130"/>
                  <a:pt x="3523863" y="647681"/>
                  <a:pt x="3522111" y="638232"/>
                </a:cubicBezTo>
                <a:cubicBezTo>
                  <a:pt x="3533695" y="617506"/>
                  <a:pt x="3561357" y="642804"/>
                  <a:pt x="3567374" y="608439"/>
                </a:cubicBezTo>
                <a:close/>
                <a:moveTo>
                  <a:pt x="3777954" y="604780"/>
                </a:moveTo>
                <a:cubicBezTo>
                  <a:pt x="3778258" y="606382"/>
                  <a:pt x="3778565" y="607982"/>
                  <a:pt x="3778868" y="609581"/>
                </a:cubicBezTo>
                <a:lnTo>
                  <a:pt x="3769803" y="611258"/>
                </a:lnTo>
                <a:cubicBezTo>
                  <a:pt x="3769497" y="609658"/>
                  <a:pt x="3769193" y="608057"/>
                  <a:pt x="3768889" y="606458"/>
                </a:cubicBezTo>
                <a:lnTo>
                  <a:pt x="3777954" y="604780"/>
                </a:lnTo>
                <a:close/>
                <a:moveTo>
                  <a:pt x="3229348" y="596754"/>
                </a:moveTo>
                <a:lnTo>
                  <a:pt x="3226351" y="597310"/>
                </a:lnTo>
                <a:lnTo>
                  <a:pt x="3229050" y="611845"/>
                </a:lnTo>
                <a:lnTo>
                  <a:pt x="3232048" y="611288"/>
                </a:lnTo>
                <a:lnTo>
                  <a:pt x="3229348" y="596754"/>
                </a:lnTo>
                <a:close/>
                <a:moveTo>
                  <a:pt x="3208843" y="586877"/>
                </a:moveTo>
                <a:cubicBezTo>
                  <a:pt x="3207549" y="589620"/>
                  <a:pt x="3206176" y="592440"/>
                  <a:pt x="3204881" y="595107"/>
                </a:cubicBezTo>
                <a:cubicBezTo>
                  <a:pt x="3206176" y="596478"/>
                  <a:pt x="3207397" y="597850"/>
                  <a:pt x="3208615" y="599145"/>
                </a:cubicBezTo>
                <a:cubicBezTo>
                  <a:pt x="3209605" y="596021"/>
                  <a:pt x="3210521" y="592821"/>
                  <a:pt x="3208843" y="586877"/>
                </a:cubicBezTo>
                <a:close/>
                <a:moveTo>
                  <a:pt x="3212807" y="585201"/>
                </a:moveTo>
                <a:lnTo>
                  <a:pt x="3212121" y="585430"/>
                </a:lnTo>
                <a:cubicBezTo>
                  <a:pt x="3212273" y="585658"/>
                  <a:pt x="3212579" y="585887"/>
                  <a:pt x="3212807" y="586192"/>
                </a:cubicBezTo>
                <a:cubicBezTo>
                  <a:pt x="3212731" y="585811"/>
                  <a:pt x="3212807" y="585582"/>
                  <a:pt x="3212807" y="585201"/>
                </a:cubicBezTo>
                <a:close/>
                <a:moveTo>
                  <a:pt x="3014625" y="578808"/>
                </a:moveTo>
                <a:cubicBezTo>
                  <a:pt x="2993821" y="591456"/>
                  <a:pt x="2993821" y="591456"/>
                  <a:pt x="2994202" y="669180"/>
                </a:cubicBezTo>
                <a:cubicBezTo>
                  <a:pt x="3004871" y="633747"/>
                  <a:pt x="3015615" y="613021"/>
                  <a:pt x="3014625" y="578808"/>
                </a:cubicBezTo>
                <a:close/>
                <a:moveTo>
                  <a:pt x="3205796" y="578648"/>
                </a:moveTo>
                <a:cubicBezTo>
                  <a:pt x="3207320" y="582001"/>
                  <a:pt x="3208234" y="584592"/>
                  <a:pt x="3208920" y="586878"/>
                </a:cubicBezTo>
                <a:lnTo>
                  <a:pt x="3210341" y="583962"/>
                </a:lnTo>
                <a:lnTo>
                  <a:pt x="3211665" y="585506"/>
                </a:lnTo>
                <a:cubicBezTo>
                  <a:pt x="3211817" y="585431"/>
                  <a:pt x="3211893" y="585431"/>
                  <a:pt x="3212046" y="585354"/>
                </a:cubicBezTo>
                <a:cubicBezTo>
                  <a:pt x="3211512" y="584744"/>
                  <a:pt x="3210979" y="584211"/>
                  <a:pt x="3210445" y="583602"/>
                </a:cubicBezTo>
                <a:cubicBezTo>
                  <a:pt x="3210403" y="583685"/>
                  <a:pt x="3210362" y="583769"/>
                  <a:pt x="3210320" y="583852"/>
                </a:cubicBezTo>
                <a:lnTo>
                  <a:pt x="3205796" y="578648"/>
                </a:lnTo>
                <a:close/>
                <a:moveTo>
                  <a:pt x="3572936" y="577883"/>
                </a:moveTo>
                <a:cubicBezTo>
                  <a:pt x="3573774" y="582683"/>
                  <a:pt x="3574688" y="587560"/>
                  <a:pt x="3575602" y="592361"/>
                </a:cubicBezTo>
                <a:cubicBezTo>
                  <a:pt x="3574612" y="592513"/>
                  <a:pt x="3573622" y="592741"/>
                  <a:pt x="3572554" y="592894"/>
                </a:cubicBezTo>
                <a:cubicBezTo>
                  <a:pt x="3571640" y="588094"/>
                  <a:pt x="3570802" y="583293"/>
                  <a:pt x="3569888" y="578416"/>
                </a:cubicBezTo>
                <a:cubicBezTo>
                  <a:pt x="3570878" y="578264"/>
                  <a:pt x="3571868" y="578035"/>
                  <a:pt x="3572936" y="577883"/>
                </a:cubicBezTo>
                <a:close/>
                <a:moveTo>
                  <a:pt x="3222943" y="552664"/>
                </a:moveTo>
                <a:cubicBezTo>
                  <a:pt x="3216237" y="562799"/>
                  <a:pt x="3211283" y="570571"/>
                  <a:pt x="3212731" y="585201"/>
                </a:cubicBezTo>
                <a:lnTo>
                  <a:pt x="3229268" y="580096"/>
                </a:lnTo>
                <a:cubicBezTo>
                  <a:pt x="3226982" y="569961"/>
                  <a:pt x="3225229" y="562265"/>
                  <a:pt x="3222943" y="552664"/>
                </a:cubicBezTo>
                <a:close/>
                <a:moveTo>
                  <a:pt x="2517778" y="548900"/>
                </a:moveTo>
                <a:lnTo>
                  <a:pt x="2513208" y="549748"/>
                </a:lnTo>
                <a:lnTo>
                  <a:pt x="2518591" y="578742"/>
                </a:lnTo>
                <a:lnTo>
                  <a:pt x="2523161" y="577894"/>
                </a:lnTo>
                <a:lnTo>
                  <a:pt x="2517778" y="548900"/>
                </a:lnTo>
                <a:close/>
                <a:moveTo>
                  <a:pt x="3336084" y="546178"/>
                </a:moveTo>
                <a:cubicBezTo>
                  <a:pt x="3335930" y="546407"/>
                  <a:pt x="3335549" y="547473"/>
                  <a:pt x="3335091" y="548464"/>
                </a:cubicBezTo>
                <a:lnTo>
                  <a:pt x="3343624" y="559132"/>
                </a:lnTo>
                <a:cubicBezTo>
                  <a:pt x="3344310" y="557456"/>
                  <a:pt x="3344996" y="555703"/>
                  <a:pt x="3345606" y="554027"/>
                </a:cubicBezTo>
                <a:cubicBezTo>
                  <a:pt x="3342481" y="551131"/>
                  <a:pt x="3339436" y="548235"/>
                  <a:pt x="3336084" y="546178"/>
                </a:cubicBezTo>
                <a:close/>
                <a:moveTo>
                  <a:pt x="2522668" y="516434"/>
                </a:moveTo>
                <a:cubicBezTo>
                  <a:pt x="2520762" y="520244"/>
                  <a:pt x="2518933" y="524130"/>
                  <a:pt x="2517104" y="527940"/>
                </a:cubicBezTo>
                <a:cubicBezTo>
                  <a:pt x="2518324" y="529312"/>
                  <a:pt x="2519543" y="530607"/>
                  <a:pt x="2520839" y="531979"/>
                </a:cubicBezTo>
                <a:cubicBezTo>
                  <a:pt x="2522210" y="527635"/>
                  <a:pt x="2523582" y="523292"/>
                  <a:pt x="2523811" y="517806"/>
                </a:cubicBezTo>
                <a:lnTo>
                  <a:pt x="2523886" y="517806"/>
                </a:lnTo>
                <a:lnTo>
                  <a:pt x="2524953" y="518949"/>
                </a:lnTo>
                <a:cubicBezTo>
                  <a:pt x="2524953" y="518415"/>
                  <a:pt x="2525105" y="518110"/>
                  <a:pt x="2525105" y="517577"/>
                </a:cubicBezTo>
                <a:lnTo>
                  <a:pt x="2523951" y="517794"/>
                </a:lnTo>
                <a:lnTo>
                  <a:pt x="2522668" y="516434"/>
                </a:lnTo>
                <a:close/>
                <a:moveTo>
                  <a:pt x="2541870" y="514452"/>
                </a:moveTo>
                <a:lnTo>
                  <a:pt x="2532802" y="516128"/>
                </a:lnTo>
                <a:lnTo>
                  <a:pt x="2538060" y="527558"/>
                </a:lnTo>
                <a:cubicBezTo>
                  <a:pt x="2539279" y="523215"/>
                  <a:pt x="2540574" y="518795"/>
                  <a:pt x="2541870" y="514452"/>
                </a:cubicBezTo>
                <a:close/>
                <a:moveTo>
                  <a:pt x="2527621" y="504623"/>
                </a:moveTo>
                <a:cubicBezTo>
                  <a:pt x="2526401" y="508662"/>
                  <a:pt x="2525335" y="512776"/>
                  <a:pt x="2525106" y="517577"/>
                </a:cubicBezTo>
                <a:lnTo>
                  <a:pt x="2532802" y="516129"/>
                </a:lnTo>
                <a:cubicBezTo>
                  <a:pt x="2531050" y="512319"/>
                  <a:pt x="2529297" y="508433"/>
                  <a:pt x="2527621" y="504623"/>
                </a:cubicBezTo>
                <a:close/>
                <a:moveTo>
                  <a:pt x="2761806" y="503584"/>
                </a:moveTo>
                <a:lnTo>
                  <a:pt x="2758809" y="504141"/>
                </a:lnTo>
                <a:lnTo>
                  <a:pt x="2761511" y="518674"/>
                </a:lnTo>
                <a:lnTo>
                  <a:pt x="2764512" y="518117"/>
                </a:lnTo>
                <a:lnTo>
                  <a:pt x="2761806" y="503584"/>
                </a:lnTo>
                <a:close/>
                <a:moveTo>
                  <a:pt x="3193222" y="498104"/>
                </a:moveTo>
                <a:lnTo>
                  <a:pt x="3179050" y="506181"/>
                </a:lnTo>
                <a:cubicBezTo>
                  <a:pt x="3179660" y="508467"/>
                  <a:pt x="3180343" y="510829"/>
                  <a:pt x="3180954" y="513192"/>
                </a:cubicBezTo>
                <a:lnTo>
                  <a:pt x="3196042" y="510372"/>
                </a:lnTo>
                <a:cubicBezTo>
                  <a:pt x="3195051" y="506257"/>
                  <a:pt x="3194137" y="502143"/>
                  <a:pt x="3193222" y="498104"/>
                </a:cubicBezTo>
                <a:close/>
                <a:moveTo>
                  <a:pt x="2469943" y="497865"/>
                </a:moveTo>
                <a:lnTo>
                  <a:pt x="2466947" y="498422"/>
                </a:lnTo>
                <a:lnTo>
                  <a:pt x="2469633" y="512882"/>
                </a:lnTo>
                <a:lnTo>
                  <a:pt x="2472631" y="512325"/>
                </a:lnTo>
                <a:lnTo>
                  <a:pt x="2469943" y="497865"/>
                </a:lnTo>
                <a:close/>
                <a:moveTo>
                  <a:pt x="3306895" y="492307"/>
                </a:moveTo>
                <a:cubicBezTo>
                  <a:pt x="3305601" y="496649"/>
                  <a:pt x="3304305" y="501069"/>
                  <a:pt x="3303010" y="505412"/>
                </a:cubicBezTo>
                <a:cubicBezTo>
                  <a:pt x="3301259" y="501602"/>
                  <a:pt x="3299507" y="497792"/>
                  <a:pt x="3297830" y="493982"/>
                </a:cubicBezTo>
                <a:lnTo>
                  <a:pt x="3306895" y="492307"/>
                </a:lnTo>
                <a:close/>
                <a:moveTo>
                  <a:pt x="3618648" y="488957"/>
                </a:moveTo>
                <a:lnTo>
                  <a:pt x="3643409" y="534144"/>
                </a:lnTo>
                <a:cubicBezTo>
                  <a:pt x="3640971" y="551822"/>
                  <a:pt x="3638457" y="570568"/>
                  <a:pt x="3635789" y="590075"/>
                </a:cubicBezTo>
                <a:lnTo>
                  <a:pt x="3658799" y="616287"/>
                </a:lnTo>
                <a:lnTo>
                  <a:pt x="3642571" y="629926"/>
                </a:lnTo>
                <a:cubicBezTo>
                  <a:pt x="3646303" y="649968"/>
                  <a:pt x="3650189" y="670846"/>
                  <a:pt x="3654913" y="696601"/>
                </a:cubicBezTo>
                <a:lnTo>
                  <a:pt x="3623677" y="726624"/>
                </a:lnTo>
                <a:cubicBezTo>
                  <a:pt x="3623143" y="701707"/>
                  <a:pt x="3622761" y="685400"/>
                  <a:pt x="3622381" y="666807"/>
                </a:cubicBezTo>
                <a:lnTo>
                  <a:pt x="3595030" y="642957"/>
                </a:lnTo>
                <a:lnTo>
                  <a:pt x="3631753" y="600590"/>
                </a:lnTo>
                <a:cubicBezTo>
                  <a:pt x="3620401" y="591599"/>
                  <a:pt x="3610878" y="586646"/>
                  <a:pt x="3603410" y="577426"/>
                </a:cubicBezTo>
                <a:cubicBezTo>
                  <a:pt x="3597468" y="570034"/>
                  <a:pt x="3594040" y="557385"/>
                  <a:pt x="3584288" y="535363"/>
                </a:cubicBezTo>
                <a:lnTo>
                  <a:pt x="3604554" y="555785"/>
                </a:lnTo>
                <a:cubicBezTo>
                  <a:pt x="3608896" y="535287"/>
                  <a:pt x="3613088" y="515170"/>
                  <a:pt x="3618648" y="488957"/>
                </a:cubicBezTo>
                <a:close/>
                <a:moveTo>
                  <a:pt x="3415411" y="487200"/>
                </a:moveTo>
                <a:cubicBezTo>
                  <a:pt x="3414420" y="487352"/>
                  <a:pt x="3413429" y="487581"/>
                  <a:pt x="3412362" y="487733"/>
                </a:cubicBezTo>
                <a:cubicBezTo>
                  <a:pt x="3413276" y="492534"/>
                  <a:pt x="3414116" y="497335"/>
                  <a:pt x="3415030" y="502211"/>
                </a:cubicBezTo>
                <a:cubicBezTo>
                  <a:pt x="3416021" y="502059"/>
                  <a:pt x="3417087" y="501830"/>
                  <a:pt x="3418078" y="501678"/>
                </a:cubicBezTo>
                <a:cubicBezTo>
                  <a:pt x="3417164" y="496801"/>
                  <a:pt x="3416249" y="492001"/>
                  <a:pt x="3415411" y="487200"/>
                </a:cubicBezTo>
                <a:close/>
                <a:moveTo>
                  <a:pt x="2702114" y="484798"/>
                </a:moveTo>
                <a:lnTo>
                  <a:pt x="2699117" y="485354"/>
                </a:lnTo>
                <a:lnTo>
                  <a:pt x="2701818" y="499889"/>
                </a:lnTo>
                <a:lnTo>
                  <a:pt x="2704815" y="499332"/>
                </a:lnTo>
                <a:lnTo>
                  <a:pt x="2702114" y="484798"/>
                </a:lnTo>
                <a:close/>
                <a:moveTo>
                  <a:pt x="3056914" y="480205"/>
                </a:moveTo>
                <a:cubicBezTo>
                  <a:pt x="3055543" y="484548"/>
                  <a:pt x="3054172" y="488892"/>
                  <a:pt x="3055161" y="495445"/>
                </a:cubicBezTo>
                <a:lnTo>
                  <a:pt x="3052875" y="492930"/>
                </a:lnTo>
                <a:cubicBezTo>
                  <a:pt x="3051046" y="496740"/>
                  <a:pt x="3049217" y="500550"/>
                  <a:pt x="3047312" y="504360"/>
                </a:cubicBezTo>
                <a:cubicBezTo>
                  <a:pt x="3048608" y="505656"/>
                  <a:pt x="3049827" y="507104"/>
                  <a:pt x="3051046" y="508399"/>
                </a:cubicBezTo>
                <a:cubicBezTo>
                  <a:pt x="3052495" y="504132"/>
                  <a:pt x="3053865" y="499865"/>
                  <a:pt x="3052875" y="493235"/>
                </a:cubicBezTo>
                <a:lnTo>
                  <a:pt x="3055161" y="495750"/>
                </a:lnTo>
                <a:cubicBezTo>
                  <a:pt x="3056990" y="491940"/>
                  <a:pt x="3058818" y="488130"/>
                  <a:pt x="3060649" y="484244"/>
                </a:cubicBezTo>
                <a:cubicBezTo>
                  <a:pt x="3059429" y="482872"/>
                  <a:pt x="3058133" y="481577"/>
                  <a:pt x="3056914" y="480205"/>
                </a:cubicBezTo>
                <a:close/>
                <a:moveTo>
                  <a:pt x="2741077" y="479410"/>
                </a:moveTo>
                <a:cubicBezTo>
                  <a:pt x="2743819" y="482839"/>
                  <a:pt x="2746486" y="486268"/>
                  <a:pt x="2749229" y="489621"/>
                </a:cubicBezTo>
                <a:cubicBezTo>
                  <a:pt x="2749840" y="487868"/>
                  <a:pt x="2750526" y="486192"/>
                  <a:pt x="2751212" y="484515"/>
                </a:cubicBezTo>
                <a:cubicBezTo>
                  <a:pt x="2748848" y="482382"/>
                  <a:pt x="2746562" y="480172"/>
                  <a:pt x="2741077" y="479410"/>
                </a:cubicBezTo>
                <a:close/>
                <a:moveTo>
                  <a:pt x="2741306" y="477201"/>
                </a:moveTo>
                <a:lnTo>
                  <a:pt x="2734372" y="479106"/>
                </a:lnTo>
                <a:cubicBezTo>
                  <a:pt x="2737040" y="478954"/>
                  <a:pt x="2739174" y="479106"/>
                  <a:pt x="2741002" y="479335"/>
                </a:cubicBezTo>
                <a:cubicBezTo>
                  <a:pt x="2740849" y="479182"/>
                  <a:pt x="2740774" y="479030"/>
                  <a:pt x="2740620" y="478877"/>
                </a:cubicBezTo>
                <a:cubicBezTo>
                  <a:pt x="2740849" y="478344"/>
                  <a:pt x="2741078" y="477734"/>
                  <a:pt x="2741306" y="477201"/>
                </a:cubicBezTo>
                <a:close/>
                <a:moveTo>
                  <a:pt x="3073432" y="477148"/>
                </a:moveTo>
                <a:cubicBezTo>
                  <a:pt x="3072745" y="478824"/>
                  <a:pt x="3072061" y="480501"/>
                  <a:pt x="3071450" y="482253"/>
                </a:cubicBezTo>
                <a:cubicBezTo>
                  <a:pt x="3074575" y="485149"/>
                  <a:pt x="3077623" y="488045"/>
                  <a:pt x="3081814" y="487664"/>
                </a:cubicBezTo>
                <a:cubicBezTo>
                  <a:pt x="3081434" y="488730"/>
                  <a:pt x="3080977" y="489797"/>
                  <a:pt x="3080519" y="490788"/>
                </a:cubicBezTo>
                <a:lnTo>
                  <a:pt x="3080681" y="490990"/>
                </a:lnTo>
                <a:cubicBezTo>
                  <a:pt x="3080678" y="490999"/>
                  <a:pt x="3080674" y="491007"/>
                  <a:pt x="3080671" y="491016"/>
                </a:cubicBezTo>
                <a:cubicBezTo>
                  <a:pt x="3080688" y="491025"/>
                  <a:pt x="3080706" y="491033"/>
                  <a:pt x="3080723" y="491042"/>
                </a:cubicBezTo>
                <a:lnTo>
                  <a:pt x="3089054" y="501456"/>
                </a:lnTo>
                <a:cubicBezTo>
                  <a:pt x="3089741" y="499779"/>
                  <a:pt x="3090427" y="498027"/>
                  <a:pt x="3091035" y="496350"/>
                </a:cubicBezTo>
                <a:lnTo>
                  <a:pt x="3080723" y="491042"/>
                </a:lnTo>
                <a:cubicBezTo>
                  <a:pt x="3080709" y="491025"/>
                  <a:pt x="3080695" y="491007"/>
                  <a:pt x="3080681" y="490990"/>
                </a:cubicBezTo>
                <a:lnTo>
                  <a:pt x="3081967" y="487816"/>
                </a:lnTo>
                <a:cubicBezTo>
                  <a:pt x="3079071" y="484235"/>
                  <a:pt x="3076252" y="480653"/>
                  <a:pt x="3073432" y="477148"/>
                </a:cubicBezTo>
                <a:close/>
                <a:moveTo>
                  <a:pt x="2741763" y="476059"/>
                </a:moveTo>
                <a:cubicBezTo>
                  <a:pt x="2741611" y="476439"/>
                  <a:pt x="2741458" y="476896"/>
                  <a:pt x="2741306" y="477278"/>
                </a:cubicBezTo>
                <a:cubicBezTo>
                  <a:pt x="2741534" y="477202"/>
                  <a:pt x="2741839" y="477125"/>
                  <a:pt x="2742067" y="477050"/>
                </a:cubicBezTo>
                <a:cubicBezTo>
                  <a:pt x="2741992" y="476668"/>
                  <a:pt x="2741839" y="476364"/>
                  <a:pt x="2741763" y="476059"/>
                </a:cubicBezTo>
                <a:close/>
                <a:moveTo>
                  <a:pt x="2741611" y="475524"/>
                </a:moveTo>
                <a:cubicBezTo>
                  <a:pt x="2741686" y="475676"/>
                  <a:pt x="2741686" y="475905"/>
                  <a:pt x="2741763" y="476057"/>
                </a:cubicBezTo>
                <a:cubicBezTo>
                  <a:pt x="2741839" y="475981"/>
                  <a:pt x="2741839" y="475829"/>
                  <a:pt x="2741916" y="475753"/>
                </a:cubicBezTo>
                <a:cubicBezTo>
                  <a:pt x="2741763" y="475676"/>
                  <a:pt x="2741686" y="475600"/>
                  <a:pt x="2741611" y="475524"/>
                </a:cubicBezTo>
                <a:close/>
                <a:moveTo>
                  <a:pt x="3238563" y="473873"/>
                </a:moveTo>
                <a:lnTo>
                  <a:pt x="3248620" y="528051"/>
                </a:lnTo>
                <a:cubicBezTo>
                  <a:pt x="3254489" y="507096"/>
                  <a:pt x="3257688" y="495819"/>
                  <a:pt x="3262793" y="477759"/>
                </a:cubicBezTo>
                <a:lnTo>
                  <a:pt x="3238563" y="473873"/>
                </a:lnTo>
                <a:close/>
                <a:moveTo>
                  <a:pt x="3705726" y="468229"/>
                </a:moveTo>
                <a:lnTo>
                  <a:pt x="3696658" y="469905"/>
                </a:lnTo>
                <a:cubicBezTo>
                  <a:pt x="3696964" y="471506"/>
                  <a:pt x="3697268" y="473106"/>
                  <a:pt x="3697572" y="474782"/>
                </a:cubicBezTo>
                <a:cubicBezTo>
                  <a:pt x="3700544" y="474173"/>
                  <a:pt x="3703592" y="473639"/>
                  <a:pt x="3706640" y="473106"/>
                </a:cubicBezTo>
                <a:cubicBezTo>
                  <a:pt x="3706334" y="471506"/>
                  <a:pt x="3706030" y="469905"/>
                  <a:pt x="3705726" y="468229"/>
                </a:cubicBezTo>
                <a:close/>
                <a:moveTo>
                  <a:pt x="3281161" y="466787"/>
                </a:moveTo>
                <a:lnTo>
                  <a:pt x="3266985" y="474864"/>
                </a:lnTo>
                <a:cubicBezTo>
                  <a:pt x="3267599" y="477226"/>
                  <a:pt x="3268284" y="479589"/>
                  <a:pt x="3268892" y="481875"/>
                </a:cubicBezTo>
                <a:lnTo>
                  <a:pt x="3283983" y="479055"/>
                </a:lnTo>
                <a:cubicBezTo>
                  <a:pt x="3283067" y="474940"/>
                  <a:pt x="3282077" y="470826"/>
                  <a:pt x="3281161" y="466787"/>
                </a:cubicBezTo>
                <a:close/>
                <a:moveTo>
                  <a:pt x="3404819" y="464112"/>
                </a:moveTo>
                <a:lnTo>
                  <a:pt x="3395750" y="465788"/>
                </a:lnTo>
                <a:cubicBezTo>
                  <a:pt x="3396055" y="467389"/>
                  <a:pt x="3396360" y="468989"/>
                  <a:pt x="3396665" y="470665"/>
                </a:cubicBezTo>
                <a:lnTo>
                  <a:pt x="3405733" y="468989"/>
                </a:lnTo>
                <a:cubicBezTo>
                  <a:pt x="3405428" y="467389"/>
                  <a:pt x="3405124" y="465788"/>
                  <a:pt x="3404819" y="464112"/>
                </a:cubicBezTo>
                <a:close/>
                <a:moveTo>
                  <a:pt x="3792582" y="460763"/>
                </a:moveTo>
                <a:cubicBezTo>
                  <a:pt x="3804238" y="473413"/>
                  <a:pt x="3802486" y="482709"/>
                  <a:pt x="3786182" y="497644"/>
                </a:cubicBezTo>
                <a:cubicBezTo>
                  <a:pt x="3789992" y="518294"/>
                  <a:pt x="3794258" y="541002"/>
                  <a:pt x="3798602" y="564472"/>
                </a:cubicBezTo>
                <a:lnTo>
                  <a:pt x="3774755" y="568891"/>
                </a:lnTo>
                <a:cubicBezTo>
                  <a:pt x="3762945" y="549917"/>
                  <a:pt x="3765383" y="533534"/>
                  <a:pt x="3770183" y="517304"/>
                </a:cubicBezTo>
                <a:cubicBezTo>
                  <a:pt x="3756851" y="504578"/>
                  <a:pt x="3752431" y="488424"/>
                  <a:pt x="3757003" y="468536"/>
                </a:cubicBezTo>
                <a:cubicBezTo>
                  <a:pt x="3761497" y="473032"/>
                  <a:pt x="3765613" y="477299"/>
                  <a:pt x="3771097" y="482938"/>
                </a:cubicBezTo>
                <a:cubicBezTo>
                  <a:pt x="3778258" y="475470"/>
                  <a:pt x="3785800" y="467774"/>
                  <a:pt x="3792582" y="460763"/>
                </a:cubicBezTo>
                <a:close/>
                <a:moveTo>
                  <a:pt x="3299764" y="453696"/>
                </a:moveTo>
                <a:lnTo>
                  <a:pt x="3290700" y="455381"/>
                </a:lnTo>
                <a:lnTo>
                  <a:pt x="3291605" y="460251"/>
                </a:lnTo>
                <a:lnTo>
                  <a:pt x="3300669" y="458566"/>
                </a:lnTo>
                <a:lnTo>
                  <a:pt x="3299764" y="453696"/>
                </a:lnTo>
                <a:close/>
                <a:moveTo>
                  <a:pt x="2733380" y="449311"/>
                </a:moveTo>
                <a:cubicBezTo>
                  <a:pt x="2731482" y="450149"/>
                  <a:pt x="2729654" y="450911"/>
                  <a:pt x="2727746" y="451673"/>
                </a:cubicBezTo>
                <a:cubicBezTo>
                  <a:pt x="2729957" y="460741"/>
                  <a:pt x="2732161" y="469733"/>
                  <a:pt x="2741610" y="475448"/>
                </a:cubicBezTo>
                <a:lnTo>
                  <a:pt x="2733380" y="449311"/>
                </a:lnTo>
                <a:close/>
                <a:moveTo>
                  <a:pt x="3065982" y="436467"/>
                </a:moveTo>
                <a:cubicBezTo>
                  <a:pt x="3067126" y="458946"/>
                  <a:pt x="3067126" y="458946"/>
                  <a:pt x="3088614" y="452012"/>
                </a:cubicBezTo>
                <a:lnTo>
                  <a:pt x="3065982" y="436467"/>
                </a:lnTo>
                <a:close/>
                <a:moveTo>
                  <a:pt x="2563740" y="436425"/>
                </a:moveTo>
                <a:cubicBezTo>
                  <a:pt x="2558559" y="438101"/>
                  <a:pt x="2553531" y="440235"/>
                  <a:pt x="2550178" y="450598"/>
                </a:cubicBezTo>
                <a:cubicBezTo>
                  <a:pt x="2549110" y="447855"/>
                  <a:pt x="2548043" y="445340"/>
                  <a:pt x="2546901" y="442064"/>
                </a:cubicBezTo>
                <a:cubicBezTo>
                  <a:pt x="2547663" y="445721"/>
                  <a:pt x="2548501" y="449379"/>
                  <a:pt x="2549339" y="453037"/>
                </a:cubicBezTo>
                <a:cubicBezTo>
                  <a:pt x="2549339" y="453113"/>
                  <a:pt x="2549264" y="453113"/>
                  <a:pt x="2549264" y="453265"/>
                </a:cubicBezTo>
                <a:cubicBezTo>
                  <a:pt x="2546901" y="457151"/>
                  <a:pt x="2542633" y="460352"/>
                  <a:pt x="2542405" y="465076"/>
                </a:cubicBezTo>
                <a:cubicBezTo>
                  <a:pt x="2541491" y="481307"/>
                  <a:pt x="2541947" y="498071"/>
                  <a:pt x="2541947" y="514606"/>
                </a:cubicBezTo>
                <a:cubicBezTo>
                  <a:pt x="2556959" y="514454"/>
                  <a:pt x="2564045" y="502490"/>
                  <a:pt x="2563894" y="479097"/>
                </a:cubicBezTo>
                <a:cubicBezTo>
                  <a:pt x="2560008" y="472315"/>
                  <a:pt x="2556197" y="465381"/>
                  <a:pt x="2551321" y="453494"/>
                </a:cubicBezTo>
                <a:lnTo>
                  <a:pt x="2566255" y="445569"/>
                </a:lnTo>
                <a:lnTo>
                  <a:pt x="2563740" y="436425"/>
                </a:lnTo>
                <a:close/>
                <a:moveTo>
                  <a:pt x="2712098" y="434176"/>
                </a:moveTo>
                <a:cubicBezTo>
                  <a:pt x="2707299" y="446749"/>
                  <a:pt x="2704251" y="454826"/>
                  <a:pt x="2696553" y="475172"/>
                </a:cubicBezTo>
                <a:lnTo>
                  <a:pt x="2720637" y="461684"/>
                </a:lnTo>
                <a:cubicBezTo>
                  <a:pt x="2717737" y="452388"/>
                  <a:pt x="2715834" y="446139"/>
                  <a:pt x="2712098" y="434176"/>
                </a:cubicBezTo>
                <a:close/>
                <a:moveTo>
                  <a:pt x="3227134" y="433793"/>
                </a:moveTo>
                <a:cubicBezTo>
                  <a:pt x="3225686" y="434479"/>
                  <a:pt x="3224314" y="435088"/>
                  <a:pt x="3223019" y="435698"/>
                </a:cubicBezTo>
                <a:lnTo>
                  <a:pt x="3227515" y="459701"/>
                </a:lnTo>
                <a:cubicBezTo>
                  <a:pt x="3230029" y="458787"/>
                  <a:pt x="3232544" y="457796"/>
                  <a:pt x="3235059" y="456805"/>
                </a:cubicBezTo>
                <a:cubicBezTo>
                  <a:pt x="3232392" y="449109"/>
                  <a:pt x="3229801" y="441413"/>
                  <a:pt x="3227134" y="433793"/>
                </a:cubicBezTo>
                <a:close/>
                <a:moveTo>
                  <a:pt x="3185750" y="426247"/>
                </a:moveTo>
                <a:cubicBezTo>
                  <a:pt x="3185217" y="427923"/>
                  <a:pt x="3184531" y="429676"/>
                  <a:pt x="3183845" y="431351"/>
                </a:cubicBezTo>
                <a:lnTo>
                  <a:pt x="3194130" y="436721"/>
                </a:lnTo>
                <a:cubicBezTo>
                  <a:pt x="3194151" y="436748"/>
                  <a:pt x="3194173" y="436774"/>
                  <a:pt x="3194194" y="436801"/>
                </a:cubicBezTo>
                <a:lnTo>
                  <a:pt x="3192989" y="439886"/>
                </a:lnTo>
                <a:cubicBezTo>
                  <a:pt x="3193026" y="439932"/>
                  <a:pt x="3193062" y="439979"/>
                  <a:pt x="3193099" y="440025"/>
                </a:cubicBezTo>
                <a:cubicBezTo>
                  <a:pt x="3193088" y="440055"/>
                  <a:pt x="3193076" y="440084"/>
                  <a:pt x="3193065" y="440114"/>
                </a:cubicBezTo>
                <a:lnTo>
                  <a:pt x="3193243" y="440206"/>
                </a:lnTo>
                <a:lnTo>
                  <a:pt x="3201448" y="450554"/>
                </a:lnTo>
                <a:cubicBezTo>
                  <a:pt x="3202134" y="448878"/>
                  <a:pt x="3202820" y="447126"/>
                  <a:pt x="3203429" y="445448"/>
                </a:cubicBezTo>
                <a:lnTo>
                  <a:pt x="3193243" y="440206"/>
                </a:lnTo>
                <a:lnTo>
                  <a:pt x="3193099" y="440025"/>
                </a:lnTo>
                <a:lnTo>
                  <a:pt x="3194284" y="436915"/>
                </a:lnTo>
                <a:lnTo>
                  <a:pt x="3194194" y="436801"/>
                </a:lnTo>
                <a:cubicBezTo>
                  <a:pt x="3194199" y="436788"/>
                  <a:pt x="3194203" y="436775"/>
                  <a:pt x="3194208" y="436762"/>
                </a:cubicBezTo>
                <a:cubicBezTo>
                  <a:pt x="3194182" y="436748"/>
                  <a:pt x="3194156" y="436735"/>
                  <a:pt x="3194130" y="436721"/>
                </a:cubicBezTo>
                <a:lnTo>
                  <a:pt x="3185750" y="426247"/>
                </a:lnTo>
                <a:close/>
                <a:moveTo>
                  <a:pt x="2727899" y="404963"/>
                </a:moveTo>
                <a:lnTo>
                  <a:pt x="2739630" y="417765"/>
                </a:lnTo>
                <a:lnTo>
                  <a:pt x="2730631" y="419430"/>
                </a:lnTo>
                <a:cubicBezTo>
                  <a:pt x="2730604" y="419407"/>
                  <a:pt x="2730578" y="419383"/>
                  <a:pt x="2730551" y="419360"/>
                </a:cubicBezTo>
                <a:lnTo>
                  <a:pt x="2727899" y="404963"/>
                </a:lnTo>
                <a:close/>
                <a:moveTo>
                  <a:pt x="3571716" y="403157"/>
                </a:moveTo>
                <a:cubicBezTo>
                  <a:pt x="3572022" y="404757"/>
                  <a:pt x="3572326" y="406358"/>
                  <a:pt x="3572632" y="408033"/>
                </a:cubicBezTo>
                <a:lnTo>
                  <a:pt x="3563565" y="409710"/>
                </a:lnTo>
                <a:cubicBezTo>
                  <a:pt x="3563261" y="408110"/>
                  <a:pt x="3562955" y="406510"/>
                  <a:pt x="3562651" y="404834"/>
                </a:cubicBezTo>
                <a:lnTo>
                  <a:pt x="3571716" y="403157"/>
                </a:lnTo>
                <a:close/>
                <a:moveTo>
                  <a:pt x="3384318" y="402162"/>
                </a:moveTo>
                <a:cubicBezTo>
                  <a:pt x="3384166" y="402390"/>
                  <a:pt x="3383784" y="403457"/>
                  <a:pt x="3383327" y="404524"/>
                </a:cubicBezTo>
                <a:lnTo>
                  <a:pt x="3391939" y="415192"/>
                </a:lnTo>
                <a:cubicBezTo>
                  <a:pt x="3392624" y="413516"/>
                  <a:pt x="3393310" y="411763"/>
                  <a:pt x="3393921" y="410087"/>
                </a:cubicBezTo>
                <a:cubicBezTo>
                  <a:pt x="3390796" y="407191"/>
                  <a:pt x="3387748" y="404296"/>
                  <a:pt x="3384318" y="402162"/>
                </a:cubicBezTo>
                <a:close/>
                <a:moveTo>
                  <a:pt x="3307845" y="401836"/>
                </a:moveTo>
                <a:lnTo>
                  <a:pt x="3290930" y="407170"/>
                </a:lnTo>
                <a:cubicBezTo>
                  <a:pt x="3293597" y="417686"/>
                  <a:pt x="3295654" y="425458"/>
                  <a:pt x="3297864" y="434145"/>
                </a:cubicBezTo>
                <a:cubicBezTo>
                  <a:pt x="3303731" y="432087"/>
                  <a:pt x="3307541" y="430868"/>
                  <a:pt x="3312874" y="429192"/>
                </a:cubicBezTo>
                <a:cubicBezTo>
                  <a:pt x="3311654" y="419819"/>
                  <a:pt x="3310435" y="411285"/>
                  <a:pt x="3307845" y="401836"/>
                </a:cubicBezTo>
                <a:close/>
                <a:moveTo>
                  <a:pt x="3252452" y="401241"/>
                </a:moveTo>
                <a:lnTo>
                  <a:pt x="3234322" y="404608"/>
                </a:lnTo>
                <a:lnTo>
                  <a:pt x="3235670" y="411875"/>
                </a:lnTo>
                <a:lnTo>
                  <a:pt x="3253803" y="408508"/>
                </a:lnTo>
                <a:lnTo>
                  <a:pt x="3252452" y="401241"/>
                </a:lnTo>
                <a:close/>
                <a:moveTo>
                  <a:pt x="2911631" y="400876"/>
                </a:moveTo>
                <a:lnTo>
                  <a:pt x="2908632" y="401433"/>
                </a:lnTo>
                <a:lnTo>
                  <a:pt x="2911335" y="415967"/>
                </a:lnTo>
                <a:lnTo>
                  <a:pt x="2914331" y="415411"/>
                </a:lnTo>
                <a:lnTo>
                  <a:pt x="2911631" y="400876"/>
                </a:lnTo>
                <a:close/>
                <a:moveTo>
                  <a:pt x="3307617" y="400845"/>
                </a:moveTo>
                <a:cubicBezTo>
                  <a:pt x="3307693" y="401150"/>
                  <a:pt x="3307769" y="401455"/>
                  <a:pt x="3307846" y="401759"/>
                </a:cubicBezTo>
                <a:lnTo>
                  <a:pt x="3308303" y="401607"/>
                </a:lnTo>
                <a:cubicBezTo>
                  <a:pt x="3308074" y="401378"/>
                  <a:pt x="3307846" y="401074"/>
                  <a:pt x="3307617" y="400845"/>
                </a:cubicBezTo>
                <a:close/>
                <a:moveTo>
                  <a:pt x="2760658" y="400239"/>
                </a:moveTo>
                <a:cubicBezTo>
                  <a:pt x="2759286" y="404582"/>
                  <a:pt x="2757915" y="408926"/>
                  <a:pt x="2757763" y="414336"/>
                </a:cubicBezTo>
                <a:lnTo>
                  <a:pt x="2757611" y="414336"/>
                </a:lnTo>
                <a:lnTo>
                  <a:pt x="2758829" y="415708"/>
                </a:lnTo>
                <a:cubicBezTo>
                  <a:pt x="2760734" y="411974"/>
                  <a:pt x="2762563" y="408164"/>
                  <a:pt x="2764393" y="404278"/>
                </a:cubicBezTo>
                <a:cubicBezTo>
                  <a:pt x="2763174" y="402906"/>
                  <a:pt x="2761877" y="401534"/>
                  <a:pt x="2760658" y="400239"/>
                </a:cubicBezTo>
                <a:close/>
                <a:moveTo>
                  <a:pt x="3173547" y="397247"/>
                </a:moveTo>
                <a:lnTo>
                  <a:pt x="3170551" y="397803"/>
                </a:lnTo>
                <a:lnTo>
                  <a:pt x="3173249" y="412338"/>
                </a:lnTo>
                <a:lnTo>
                  <a:pt x="3176245" y="411781"/>
                </a:lnTo>
                <a:lnTo>
                  <a:pt x="3173547" y="397247"/>
                </a:lnTo>
                <a:close/>
                <a:moveTo>
                  <a:pt x="2732390" y="389647"/>
                </a:moveTo>
                <a:cubicBezTo>
                  <a:pt x="2730030" y="393381"/>
                  <a:pt x="2729271" y="399705"/>
                  <a:pt x="2727899" y="404963"/>
                </a:cubicBezTo>
                <a:lnTo>
                  <a:pt x="2721265" y="411135"/>
                </a:lnTo>
                <a:lnTo>
                  <a:pt x="2730551" y="419360"/>
                </a:lnTo>
                <a:cubicBezTo>
                  <a:pt x="2730557" y="419387"/>
                  <a:pt x="2730562" y="419414"/>
                  <a:pt x="2730568" y="419441"/>
                </a:cubicBezTo>
                <a:cubicBezTo>
                  <a:pt x="2730589" y="419437"/>
                  <a:pt x="2730610" y="419434"/>
                  <a:pt x="2730631" y="419430"/>
                </a:cubicBezTo>
                <a:lnTo>
                  <a:pt x="2730642" y="419441"/>
                </a:lnTo>
                <a:cubicBezTo>
                  <a:pt x="2732390" y="423251"/>
                  <a:pt x="2734144" y="427137"/>
                  <a:pt x="2735820" y="430947"/>
                </a:cubicBezTo>
                <a:cubicBezTo>
                  <a:pt x="2737115" y="426604"/>
                  <a:pt x="2738411" y="422184"/>
                  <a:pt x="2739630" y="417765"/>
                </a:cubicBezTo>
                <a:lnTo>
                  <a:pt x="2748696" y="416088"/>
                </a:lnTo>
                <a:lnTo>
                  <a:pt x="2753879" y="427594"/>
                </a:lnTo>
                <a:lnTo>
                  <a:pt x="2756392" y="414641"/>
                </a:lnTo>
                <a:lnTo>
                  <a:pt x="2757610" y="414412"/>
                </a:lnTo>
                <a:lnTo>
                  <a:pt x="2756544" y="413269"/>
                </a:lnTo>
                <a:cubicBezTo>
                  <a:pt x="2756493" y="413726"/>
                  <a:pt x="2756443" y="414183"/>
                  <a:pt x="2756392" y="414640"/>
                </a:cubicBezTo>
                <a:lnTo>
                  <a:pt x="2748696" y="416088"/>
                </a:lnTo>
                <a:lnTo>
                  <a:pt x="2743972" y="390561"/>
                </a:lnTo>
                <a:cubicBezTo>
                  <a:pt x="2737952" y="389799"/>
                  <a:pt x="2733761" y="387589"/>
                  <a:pt x="2732390" y="389647"/>
                </a:cubicBezTo>
                <a:close/>
                <a:moveTo>
                  <a:pt x="2590251" y="388415"/>
                </a:moveTo>
                <a:cubicBezTo>
                  <a:pt x="2588194" y="408837"/>
                  <a:pt x="2587127" y="419352"/>
                  <a:pt x="2586365" y="427506"/>
                </a:cubicBezTo>
                <a:lnTo>
                  <a:pt x="2601148" y="424762"/>
                </a:lnTo>
                <a:cubicBezTo>
                  <a:pt x="2598176" y="414933"/>
                  <a:pt x="2596347" y="408684"/>
                  <a:pt x="2590251" y="388415"/>
                </a:cubicBezTo>
                <a:close/>
                <a:moveTo>
                  <a:pt x="3311730" y="387815"/>
                </a:moveTo>
                <a:cubicBezTo>
                  <a:pt x="3310358" y="392158"/>
                  <a:pt x="3308987" y="396502"/>
                  <a:pt x="3309063" y="401302"/>
                </a:cubicBezTo>
                <a:cubicBezTo>
                  <a:pt x="3308834" y="401379"/>
                  <a:pt x="3308530" y="401455"/>
                  <a:pt x="3308301" y="401531"/>
                </a:cubicBezTo>
                <a:cubicBezTo>
                  <a:pt x="3308834" y="402141"/>
                  <a:pt x="3309368" y="402674"/>
                  <a:pt x="3309901" y="403284"/>
                </a:cubicBezTo>
                <a:cubicBezTo>
                  <a:pt x="3311806" y="399550"/>
                  <a:pt x="3313635" y="395740"/>
                  <a:pt x="3315463" y="391854"/>
                </a:cubicBezTo>
                <a:cubicBezTo>
                  <a:pt x="3314245" y="390558"/>
                  <a:pt x="3313024" y="389187"/>
                  <a:pt x="3311730" y="387815"/>
                </a:cubicBezTo>
                <a:close/>
                <a:moveTo>
                  <a:pt x="3816738" y="382659"/>
                </a:moveTo>
                <a:cubicBezTo>
                  <a:pt x="3819404" y="389136"/>
                  <a:pt x="3822530" y="395385"/>
                  <a:pt x="3824434" y="402243"/>
                </a:cubicBezTo>
                <a:cubicBezTo>
                  <a:pt x="3825044" y="404300"/>
                  <a:pt x="3822225" y="407882"/>
                  <a:pt x="3817042" y="419692"/>
                </a:cubicBezTo>
                <a:cubicBezTo>
                  <a:pt x="3816890" y="400642"/>
                  <a:pt x="3816814" y="391651"/>
                  <a:pt x="3816738" y="382659"/>
                </a:cubicBezTo>
                <a:close/>
                <a:moveTo>
                  <a:pt x="3228732" y="376871"/>
                </a:moveTo>
                <a:cubicBezTo>
                  <a:pt x="3200612" y="378471"/>
                  <a:pt x="3200460" y="378243"/>
                  <a:pt x="3200460" y="424952"/>
                </a:cubicBezTo>
                <a:lnTo>
                  <a:pt x="3228732" y="376871"/>
                </a:lnTo>
                <a:close/>
                <a:moveTo>
                  <a:pt x="3596478" y="365514"/>
                </a:moveTo>
                <a:cubicBezTo>
                  <a:pt x="3608896" y="370010"/>
                  <a:pt x="3621314" y="375039"/>
                  <a:pt x="3634419" y="380297"/>
                </a:cubicBezTo>
                <a:cubicBezTo>
                  <a:pt x="3628475" y="420074"/>
                  <a:pt x="3622761" y="457487"/>
                  <a:pt x="3618267" y="487433"/>
                </a:cubicBezTo>
                <a:lnTo>
                  <a:pt x="3584592" y="511513"/>
                </a:lnTo>
                <a:cubicBezTo>
                  <a:pt x="3582306" y="499092"/>
                  <a:pt x="3579336" y="483166"/>
                  <a:pt x="3576212" y="466402"/>
                </a:cubicBezTo>
                <a:cubicBezTo>
                  <a:pt x="3584440" y="451086"/>
                  <a:pt x="3593964" y="433636"/>
                  <a:pt x="3602724" y="417483"/>
                </a:cubicBezTo>
                <a:cubicBezTo>
                  <a:pt x="3599374" y="399652"/>
                  <a:pt x="3596782" y="385326"/>
                  <a:pt x="3594116" y="371229"/>
                </a:cubicBezTo>
                <a:cubicBezTo>
                  <a:pt x="3594954" y="369020"/>
                  <a:pt x="3595792" y="365210"/>
                  <a:pt x="3596478" y="365514"/>
                </a:cubicBezTo>
                <a:close/>
                <a:moveTo>
                  <a:pt x="3517615" y="363152"/>
                </a:moveTo>
                <a:cubicBezTo>
                  <a:pt x="3517615" y="363168"/>
                  <a:pt x="3517614" y="363184"/>
                  <a:pt x="3517614" y="363200"/>
                </a:cubicBezTo>
                <a:cubicBezTo>
                  <a:pt x="3517601" y="363202"/>
                  <a:pt x="3517587" y="363205"/>
                  <a:pt x="3517574" y="363207"/>
                </a:cubicBezTo>
                <a:cubicBezTo>
                  <a:pt x="3517588" y="363189"/>
                  <a:pt x="3517601" y="363170"/>
                  <a:pt x="3517615" y="363152"/>
                </a:cubicBezTo>
                <a:close/>
                <a:moveTo>
                  <a:pt x="3535601" y="359876"/>
                </a:moveTo>
                <a:cubicBezTo>
                  <a:pt x="3539718" y="381897"/>
                  <a:pt x="3542995" y="399804"/>
                  <a:pt x="3546347" y="417711"/>
                </a:cubicBezTo>
                <a:cubicBezTo>
                  <a:pt x="3546499" y="417253"/>
                  <a:pt x="3546727" y="416720"/>
                  <a:pt x="3546957" y="416264"/>
                </a:cubicBezTo>
                <a:cubicBezTo>
                  <a:pt x="3550005" y="419159"/>
                  <a:pt x="3553127" y="422055"/>
                  <a:pt x="3556251" y="424949"/>
                </a:cubicBezTo>
                <a:cubicBezTo>
                  <a:pt x="3555567" y="426627"/>
                  <a:pt x="3554957" y="428379"/>
                  <a:pt x="3554271" y="430055"/>
                </a:cubicBezTo>
                <a:cubicBezTo>
                  <a:pt x="3551451" y="426474"/>
                  <a:pt x="3548557" y="422969"/>
                  <a:pt x="3545737" y="419387"/>
                </a:cubicBezTo>
                <a:cubicBezTo>
                  <a:pt x="3545889" y="418930"/>
                  <a:pt x="3546119" y="418472"/>
                  <a:pt x="3546271" y="418092"/>
                </a:cubicBezTo>
                <a:lnTo>
                  <a:pt x="3523405" y="443618"/>
                </a:lnTo>
                <a:cubicBezTo>
                  <a:pt x="3527293" y="448419"/>
                  <a:pt x="3530953" y="452839"/>
                  <a:pt x="3534763" y="457487"/>
                </a:cubicBezTo>
                <a:cubicBezTo>
                  <a:pt x="3534993" y="484385"/>
                  <a:pt x="3535145" y="511589"/>
                  <a:pt x="3535831" y="538945"/>
                </a:cubicBezTo>
                <a:cubicBezTo>
                  <a:pt x="3535907" y="541612"/>
                  <a:pt x="3539489" y="545041"/>
                  <a:pt x="3541547" y="548241"/>
                </a:cubicBezTo>
                <a:cubicBezTo>
                  <a:pt x="3508318" y="567901"/>
                  <a:pt x="3481186" y="612781"/>
                  <a:pt x="3436223" y="580626"/>
                </a:cubicBezTo>
                <a:cubicBezTo>
                  <a:pt x="3443999" y="555632"/>
                  <a:pt x="3454665" y="541307"/>
                  <a:pt x="3475698" y="566148"/>
                </a:cubicBezTo>
                <a:cubicBezTo>
                  <a:pt x="3480652" y="552661"/>
                  <a:pt x="3485682" y="539249"/>
                  <a:pt x="3490788" y="525457"/>
                </a:cubicBezTo>
                <a:lnTo>
                  <a:pt x="3466628" y="497568"/>
                </a:lnTo>
                <a:cubicBezTo>
                  <a:pt x="3492388" y="492767"/>
                  <a:pt x="3484234" y="451696"/>
                  <a:pt x="3496276" y="428836"/>
                </a:cubicBezTo>
                <a:lnTo>
                  <a:pt x="3517005" y="421597"/>
                </a:lnTo>
                <a:lnTo>
                  <a:pt x="3517614" y="363200"/>
                </a:lnTo>
                <a:lnTo>
                  <a:pt x="3535601" y="359876"/>
                </a:lnTo>
                <a:close/>
                <a:moveTo>
                  <a:pt x="3079242" y="359048"/>
                </a:moveTo>
                <a:cubicBezTo>
                  <a:pt x="3084957" y="397758"/>
                  <a:pt x="3084957" y="397758"/>
                  <a:pt x="3096081" y="390900"/>
                </a:cubicBezTo>
                <a:cubicBezTo>
                  <a:pt x="3092956" y="384956"/>
                  <a:pt x="3088157" y="375812"/>
                  <a:pt x="3079242" y="359048"/>
                </a:cubicBezTo>
                <a:close/>
                <a:moveTo>
                  <a:pt x="3727137" y="354846"/>
                </a:moveTo>
                <a:lnTo>
                  <a:pt x="3747327" y="376868"/>
                </a:lnTo>
                <a:cubicBezTo>
                  <a:pt x="3746185" y="389136"/>
                  <a:pt x="3747785" y="407576"/>
                  <a:pt x="3742755" y="417177"/>
                </a:cubicBezTo>
                <a:cubicBezTo>
                  <a:pt x="3737957" y="426321"/>
                  <a:pt x="3726223" y="426169"/>
                  <a:pt x="3711672" y="432798"/>
                </a:cubicBezTo>
                <a:cubicBezTo>
                  <a:pt x="3718300" y="399500"/>
                  <a:pt x="3722641" y="377325"/>
                  <a:pt x="3727137" y="354846"/>
                </a:cubicBezTo>
                <a:close/>
                <a:moveTo>
                  <a:pt x="3196585" y="352918"/>
                </a:moveTo>
                <a:lnTo>
                  <a:pt x="3187520" y="354601"/>
                </a:lnTo>
                <a:lnTo>
                  <a:pt x="3188410" y="359396"/>
                </a:lnTo>
                <a:lnTo>
                  <a:pt x="3197476" y="357712"/>
                </a:lnTo>
                <a:lnTo>
                  <a:pt x="3196585" y="352918"/>
                </a:lnTo>
                <a:close/>
                <a:moveTo>
                  <a:pt x="3755479" y="349055"/>
                </a:moveTo>
                <a:cubicBezTo>
                  <a:pt x="3756393" y="353932"/>
                  <a:pt x="3757307" y="358733"/>
                  <a:pt x="3758145" y="363609"/>
                </a:cubicBezTo>
                <a:cubicBezTo>
                  <a:pt x="3757155" y="363762"/>
                  <a:pt x="3756165" y="363990"/>
                  <a:pt x="3755099" y="364143"/>
                </a:cubicBezTo>
                <a:cubicBezTo>
                  <a:pt x="3754183" y="359266"/>
                  <a:pt x="3753271" y="354465"/>
                  <a:pt x="3752431" y="349589"/>
                </a:cubicBezTo>
                <a:cubicBezTo>
                  <a:pt x="3753423" y="349436"/>
                  <a:pt x="3754489" y="349208"/>
                  <a:pt x="3755479" y="349055"/>
                </a:cubicBezTo>
                <a:close/>
                <a:moveTo>
                  <a:pt x="3870847" y="347607"/>
                </a:moveTo>
                <a:cubicBezTo>
                  <a:pt x="3871152" y="349208"/>
                  <a:pt x="3871457" y="350808"/>
                  <a:pt x="3871762" y="352484"/>
                </a:cubicBezTo>
                <a:lnTo>
                  <a:pt x="3862693" y="354161"/>
                </a:lnTo>
                <a:cubicBezTo>
                  <a:pt x="3862387" y="352560"/>
                  <a:pt x="3862083" y="350960"/>
                  <a:pt x="3861779" y="349284"/>
                </a:cubicBezTo>
                <a:lnTo>
                  <a:pt x="3870847" y="347607"/>
                </a:lnTo>
                <a:close/>
                <a:moveTo>
                  <a:pt x="3840821" y="347074"/>
                </a:moveTo>
                <a:cubicBezTo>
                  <a:pt x="3843336" y="356751"/>
                  <a:pt x="3845316" y="364676"/>
                  <a:pt x="3847908" y="374811"/>
                </a:cubicBezTo>
                <a:lnTo>
                  <a:pt x="3820624" y="379916"/>
                </a:lnTo>
                <a:cubicBezTo>
                  <a:pt x="3818796" y="370239"/>
                  <a:pt x="3817958" y="365591"/>
                  <a:pt x="3816204" y="356066"/>
                </a:cubicBezTo>
                <a:lnTo>
                  <a:pt x="3840821" y="347074"/>
                </a:lnTo>
                <a:close/>
                <a:moveTo>
                  <a:pt x="2493262" y="342092"/>
                </a:moveTo>
                <a:cubicBezTo>
                  <a:pt x="2494862" y="361904"/>
                  <a:pt x="2495853" y="375239"/>
                  <a:pt x="2497377" y="393679"/>
                </a:cubicBezTo>
                <a:lnTo>
                  <a:pt x="2476117" y="380344"/>
                </a:lnTo>
                <a:cubicBezTo>
                  <a:pt x="2470859" y="393375"/>
                  <a:pt x="2465754" y="406176"/>
                  <a:pt x="2460877" y="418292"/>
                </a:cubicBezTo>
                <a:lnTo>
                  <a:pt x="2489909" y="461193"/>
                </a:lnTo>
                <a:lnTo>
                  <a:pt x="2507816" y="437647"/>
                </a:lnTo>
                <a:lnTo>
                  <a:pt x="2501339" y="429036"/>
                </a:lnTo>
                <a:cubicBezTo>
                  <a:pt x="2508807" y="406481"/>
                  <a:pt x="2515360" y="386059"/>
                  <a:pt x="2510483" y="347884"/>
                </a:cubicBezTo>
                <a:lnTo>
                  <a:pt x="2493262" y="342092"/>
                </a:lnTo>
                <a:close/>
                <a:moveTo>
                  <a:pt x="2675186" y="339827"/>
                </a:moveTo>
                <a:lnTo>
                  <a:pt x="2672190" y="340384"/>
                </a:lnTo>
                <a:lnTo>
                  <a:pt x="2674877" y="354844"/>
                </a:lnTo>
                <a:lnTo>
                  <a:pt x="2677873" y="354287"/>
                </a:lnTo>
                <a:lnTo>
                  <a:pt x="2675186" y="339827"/>
                </a:lnTo>
                <a:close/>
                <a:moveTo>
                  <a:pt x="2515437" y="339274"/>
                </a:moveTo>
                <a:cubicBezTo>
                  <a:pt x="2513532" y="339807"/>
                  <a:pt x="2511780" y="340569"/>
                  <a:pt x="2509570" y="340569"/>
                </a:cubicBezTo>
                <a:cubicBezTo>
                  <a:pt x="2509951" y="343160"/>
                  <a:pt x="2510180" y="345370"/>
                  <a:pt x="2510484" y="347808"/>
                </a:cubicBezTo>
                <a:lnTo>
                  <a:pt x="2526563" y="353219"/>
                </a:lnTo>
                <a:cubicBezTo>
                  <a:pt x="2521838" y="347808"/>
                  <a:pt x="2518257" y="343313"/>
                  <a:pt x="2515437" y="339274"/>
                </a:cubicBezTo>
                <a:close/>
                <a:moveTo>
                  <a:pt x="2892986" y="334291"/>
                </a:moveTo>
                <a:lnTo>
                  <a:pt x="2883917" y="335977"/>
                </a:lnTo>
                <a:lnTo>
                  <a:pt x="2884821" y="340846"/>
                </a:lnTo>
                <a:lnTo>
                  <a:pt x="2893893" y="339160"/>
                </a:lnTo>
                <a:lnTo>
                  <a:pt x="2892986" y="334291"/>
                </a:lnTo>
                <a:close/>
                <a:moveTo>
                  <a:pt x="2553082" y="322478"/>
                </a:moveTo>
                <a:lnTo>
                  <a:pt x="2544018" y="324161"/>
                </a:lnTo>
                <a:lnTo>
                  <a:pt x="2544908" y="328956"/>
                </a:lnTo>
                <a:lnTo>
                  <a:pt x="2553973" y="327272"/>
                </a:lnTo>
                <a:lnTo>
                  <a:pt x="2553082" y="322478"/>
                </a:lnTo>
                <a:close/>
                <a:moveTo>
                  <a:pt x="3524549" y="316975"/>
                </a:moveTo>
                <a:cubicBezTo>
                  <a:pt x="3525463" y="321852"/>
                  <a:pt x="3526377" y="326652"/>
                  <a:pt x="3527217" y="331529"/>
                </a:cubicBezTo>
                <a:cubicBezTo>
                  <a:pt x="3526149" y="331682"/>
                  <a:pt x="3525159" y="331910"/>
                  <a:pt x="3524167" y="332063"/>
                </a:cubicBezTo>
                <a:cubicBezTo>
                  <a:pt x="3523253" y="327186"/>
                  <a:pt x="3522339" y="322385"/>
                  <a:pt x="3521499" y="317508"/>
                </a:cubicBezTo>
                <a:cubicBezTo>
                  <a:pt x="3522491" y="317356"/>
                  <a:pt x="3523481" y="317127"/>
                  <a:pt x="3524549" y="316975"/>
                </a:cubicBezTo>
                <a:close/>
                <a:moveTo>
                  <a:pt x="3564631" y="314537"/>
                </a:moveTo>
                <a:cubicBezTo>
                  <a:pt x="3564937" y="316137"/>
                  <a:pt x="3565241" y="317737"/>
                  <a:pt x="3565547" y="319337"/>
                </a:cubicBezTo>
                <a:lnTo>
                  <a:pt x="3556479" y="321014"/>
                </a:lnTo>
                <a:lnTo>
                  <a:pt x="3555567" y="316213"/>
                </a:lnTo>
                <a:lnTo>
                  <a:pt x="3564631" y="314537"/>
                </a:lnTo>
                <a:close/>
                <a:moveTo>
                  <a:pt x="2531352" y="306503"/>
                </a:moveTo>
                <a:lnTo>
                  <a:pt x="2504149" y="311532"/>
                </a:lnTo>
                <a:cubicBezTo>
                  <a:pt x="2505825" y="320371"/>
                  <a:pt x="2507121" y="327458"/>
                  <a:pt x="2515350" y="339193"/>
                </a:cubicBezTo>
                <a:cubicBezTo>
                  <a:pt x="2526018" y="336373"/>
                  <a:pt x="2531962" y="326467"/>
                  <a:pt x="2531352" y="306503"/>
                </a:cubicBezTo>
                <a:close/>
                <a:moveTo>
                  <a:pt x="2790375" y="303408"/>
                </a:moveTo>
                <a:lnTo>
                  <a:pt x="2787377" y="303964"/>
                </a:lnTo>
                <a:lnTo>
                  <a:pt x="2790077" y="318499"/>
                </a:lnTo>
                <a:lnTo>
                  <a:pt x="2793076" y="317942"/>
                </a:lnTo>
                <a:lnTo>
                  <a:pt x="2790375" y="303408"/>
                </a:lnTo>
                <a:close/>
                <a:moveTo>
                  <a:pt x="2718280" y="301975"/>
                </a:moveTo>
                <a:cubicBezTo>
                  <a:pt x="2718051" y="302508"/>
                  <a:pt x="2717899" y="303042"/>
                  <a:pt x="2717669" y="303575"/>
                </a:cubicBezTo>
                <a:lnTo>
                  <a:pt x="2729796" y="314541"/>
                </a:lnTo>
                <a:lnTo>
                  <a:pt x="2729196" y="316114"/>
                </a:lnTo>
                <a:cubicBezTo>
                  <a:pt x="2732007" y="319696"/>
                  <a:pt x="2734828" y="323277"/>
                  <a:pt x="2737723" y="326782"/>
                </a:cubicBezTo>
                <a:cubicBezTo>
                  <a:pt x="2738410" y="325106"/>
                  <a:pt x="2739096" y="323429"/>
                  <a:pt x="2739705" y="321677"/>
                </a:cubicBezTo>
                <a:lnTo>
                  <a:pt x="2729894" y="314601"/>
                </a:lnTo>
                <a:lnTo>
                  <a:pt x="2730493" y="313024"/>
                </a:lnTo>
                <a:cubicBezTo>
                  <a:pt x="2726061" y="310433"/>
                  <a:pt x="2722169" y="306242"/>
                  <a:pt x="2718280" y="301975"/>
                </a:cubicBezTo>
                <a:close/>
                <a:moveTo>
                  <a:pt x="2710294" y="289675"/>
                </a:moveTo>
                <a:cubicBezTo>
                  <a:pt x="2709609" y="291350"/>
                  <a:pt x="2708923" y="293103"/>
                  <a:pt x="2708237" y="294779"/>
                </a:cubicBezTo>
                <a:cubicBezTo>
                  <a:pt x="2711361" y="297752"/>
                  <a:pt x="2714409" y="300571"/>
                  <a:pt x="2718067" y="301866"/>
                </a:cubicBezTo>
                <a:lnTo>
                  <a:pt x="2718143" y="301942"/>
                </a:lnTo>
                <a:cubicBezTo>
                  <a:pt x="2718372" y="301409"/>
                  <a:pt x="2718525" y="300875"/>
                  <a:pt x="2718754" y="300342"/>
                </a:cubicBezTo>
                <a:cubicBezTo>
                  <a:pt x="2716010" y="296761"/>
                  <a:pt x="2713190" y="293255"/>
                  <a:pt x="2710294" y="289675"/>
                </a:cubicBezTo>
                <a:close/>
                <a:moveTo>
                  <a:pt x="3307121" y="285973"/>
                </a:moveTo>
                <a:cubicBezTo>
                  <a:pt x="3304834" y="286323"/>
                  <a:pt x="3302191" y="287461"/>
                  <a:pt x="3298857" y="288909"/>
                </a:cubicBezTo>
                <a:cubicBezTo>
                  <a:pt x="3303504" y="297596"/>
                  <a:pt x="3308153" y="306130"/>
                  <a:pt x="3312114" y="313522"/>
                </a:cubicBezTo>
                <a:cubicBezTo>
                  <a:pt x="3307391" y="331429"/>
                  <a:pt x="3303276" y="346821"/>
                  <a:pt x="3297257" y="369757"/>
                </a:cubicBezTo>
                <a:lnTo>
                  <a:pt x="3325908" y="369376"/>
                </a:lnTo>
                <a:cubicBezTo>
                  <a:pt x="3327908" y="364232"/>
                  <a:pt x="3329695" y="359689"/>
                  <a:pt x="3328887" y="340990"/>
                </a:cubicBezTo>
                <a:lnTo>
                  <a:pt x="3327141" y="317216"/>
                </a:lnTo>
                <a:lnTo>
                  <a:pt x="3336267" y="342932"/>
                </a:lnTo>
                <a:cubicBezTo>
                  <a:pt x="3330705" y="317253"/>
                  <a:pt x="3326818" y="300717"/>
                  <a:pt x="3324227" y="290278"/>
                </a:cubicBezTo>
                <a:lnTo>
                  <a:pt x="3327027" y="316767"/>
                </a:lnTo>
                <a:lnTo>
                  <a:pt x="3320963" y="301033"/>
                </a:lnTo>
                <a:cubicBezTo>
                  <a:pt x="3315610" y="288388"/>
                  <a:pt x="3312266" y="285185"/>
                  <a:pt x="3307121" y="285973"/>
                </a:cubicBezTo>
                <a:close/>
                <a:moveTo>
                  <a:pt x="3165013" y="283760"/>
                </a:moveTo>
                <a:lnTo>
                  <a:pt x="3155950" y="285446"/>
                </a:lnTo>
                <a:lnTo>
                  <a:pt x="3156857" y="290315"/>
                </a:lnTo>
                <a:lnTo>
                  <a:pt x="3165920" y="288629"/>
                </a:lnTo>
                <a:lnTo>
                  <a:pt x="3165013" y="283760"/>
                </a:lnTo>
                <a:close/>
                <a:moveTo>
                  <a:pt x="2589109" y="280843"/>
                </a:moveTo>
                <a:lnTo>
                  <a:pt x="2586113" y="281399"/>
                </a:lnTo>
                <a:lnTo>
                  <a:pt x="2588812" y="295934"/>
                </a:lnTo>
                <a:lnTo>
                  <a:pt x="2591809" y="295377"/>
                </a:lnTo>
                <a:lnTo>
                  <a:pt x="2589109" y="280843"/>
                </a:lnTo>
                <a:close/>
                <a:moveTo>
                  <a:pt x="3755021" y="279180"/>
                </a:moveTo>
                <a:lnTo>
                  <a:pt x="3745955" y="280856"/>
                </a:lnTo>
                <a:cubicBezTo>
                  <a:pt x="3746259" y="282457"/>
                  <a:pt x="3746563" y="284057"/>
                  <a:pt x="3746869" y="285657"/>
                </a:cubicBezTo>
                <a:lnTo>
                  <a:pt x="3755935" y="283981"/>
                </a:lnTo>
                <a:cubicBezTo>
                  <a:pt x="3755631" y="282380"/>
                  <a:pt x="3755327" y="280780"/>
                  <a:pt x="3755021" y="279180"/>
                </a:cubicBezTo>
                <a:close/>
                <a:moveTo>
                  <a:pt x="3339921" y="266364"/>
                </a:moveTo>
                <a:lnTo>
                  <a:pt x="3330854" y="268052"/>
                </a:lnTo>
                <a:lnTo>
                  <a:pt x="3331747" y="272846"/>
                </a:lnTo>
                <a:lnTo>
                  <a:pt x="3340812" y="271159"/>
                </a:lnTo>
                <a:lnTo>
                  <a:pt x="3339921" y="266364"/>
                </a:lnTo>
                <a:close/>
                <a:moveTo>
                  <a:pt x="3216719" y="259279"/>
                </a:moveTo>
                <a:lnTo>
                  <a:pt x="3207653" y="260962"/>
                </a:lnTo>
                <a:lnTo>
                  <a:pt x="3208543" y="265756"/>
                </a:lnTo>
                <a:lnTo>
                  <a:pt x="3217609" y="264072"/>
                </a:lnTo>
                <a:lnTo>
                  <a:pt x="3216719" y="259279"/>
                </a:lnTo>
                <a:close/>
                <a:moveTo>
                  <a:pt x="3676245" y="258834"/>
                </a:moveTo>
                <a:lnTo>
                  <a:pt x="3684244" y="302040"/>
                </a:lnTo>
                <a:cubicBezTo>
                  <a:pt x="3684472" y="301583"/>
                  <a:pt x="3684626" y="301125"/>
                  <a:pt x="3684778" y="300592"/>
                </a:cubicBezTo>
                <a:cubicBezTo>
                  <a:pt x="3687902" y="303488"/>
                  <a:pt x="3690948" y="306459"/>
                  <a:pt x="3694072" y="309355"/>
                </a:cubicBezTo>
                <a:cubicBezTo>
                  <a:pt x="3693386" y="311031"/>
                  <a:pt x="3692702" y="312708"/>
                  <a:pt x="3692092" y="314460"/>
                </a:cubicBezTo>
                <a:cubicBezTo>
                  <a:pt x="3689350" y="311031"/>
                  <a:pt x="3686606" y="307526"/>
                  <a:pt x="3683788" y="304097"/>
                </a:cubicBezTo>
                <a:cubicBezTo>
                  <a:pt x="3681806" y="311184"/>
                  <a:pt x="3679750" y="318499"/>
                  <a:pt x="3676702" y="329472"/>
                </a:cubicBezTo>
                <a:lnTo>
                  <a:pt x="3707254" y="331072"/>
                </a:lnTo>
                <a:cubicBezTo>
                  <a:pt x="3709082" y="338387"/>
                  <a:pt x="3710302" y="342959"/>
                  <a:pt x="3712814" y="352789"/>
                </a:cubicBezTo>
                <a:cubicBezTo>
                  <a:pt x="3706492" y="355380"/>
                  <a:pt x="3699558" y="356447"/>
                  <a:pt x="3693996" y="361019"/>
                </a:cubicBezTo>
                <a:cubicBezTo>
                  <a:pt x="3689274" y="364905"/>
                  <a:pt x="3686226" y="372753"/>
                  <a:pt x="3683102" y="377859"/>
                </a:cubicBezTo>
                <a:lnTo>
                  <a:pt x="3706110" y="396680"/>
                </a:lnTo>
                <a:cubicBezTo>
                  <a:pt x="3704586" y="400490"/>
                  <a:pt x="3702988" y="404300"/>
                  <a:pt x="3701464" y="408110"/>
                </a:cubicBezTo>
                <a:cubicBezTo>
                  <a:pt x="3711672" y="441790"/>
                  <a:pt x="3721043" y="476003"/>
                  <a:pt x="3732699" y="508769"/>
                </a:cubicBezTo>
                <a:cubicBezTo>
                  <a:pt x="3735213" y="515780"/>
                  <a:pt x="3745957" y="517456"/>
                  <a:pt x="3762945" y="527667"/>
                </a:cubicBezTo>
                <a:lnTo>
                  <a:pt x="3712130" y="529343"/>
                </a:lnTo>
                <a:cubicBezTo>
                  <a:pt x="3700320" y="538183"/>
                  <a:pt x="3720968" y="572930"/>
                  <a:pt x="3716928" y="600057"/>
                </a:cubicBezTo>
                <a:lnTo>
                  <a:pt x="3698110" y="562719"/>
                </a:lnTo>
                <a:cubicBezTo>
                  <a:pt x="3693844" y="577730"/>
                  <a:pt x="3690568" y="589313"/>
                  <a:pt x="3686148" y="604705"/>
                </a:cubicBezTo>
                <a:cubicBezTo>
                  <a:pt x="3682492" y="584893"/>
                  <a:pt x="3679520" y="569044"/>
                  <a:pt x="3676168" y="550832"/>
                </a:cubicBezTo>
                <a:lnTo>
                  <a:pt x="3698948" y="516618"/>
                </a:lnTo>
                <a:lnTo>
                  <a:pt x="3675331" y="508769"/>
                </a:lnTo>
                <a:cubicBezTo>
                  <a:pt x="3681044" y="456572"/>
                  <a:pt x="3648895" y="409710"/>
                  <a:pt x="3649657" y="356066"/>
                </a:cubicBezTo>
                <a:lnTo>
                  <a:pt x="3671293" y="347760"/>
                </a:lnTo>
                <a:cubicBezTo>
                  <a:pt x="3666037" y="334120"/>
                  <a:pt x="3660931" y="320709"/>
                  <a:pt x="3653999" y="302878"/>
                </a:cubicBezTo>
                <a:cubicBezTo>
                  <a:pt x="3661389" y="288324"/>
                  <a:pt x="3668855" y="273541"/>
                  <a:pt x="3676245" y="258834"/>
                </a:cubicBezTo>
                <a:close/>
                <a:moveTo>
                  <a:pt x="3890815" y="252738"/>
                </a:moveTo>
                <a:cubicBezTo>
                  <a:pt x="3891272" y="255177"/>
                  <a:pt x="3891729" y="257615"/>
                  <a:pt x="3892186" y="259977"/>
                </a:cubicBezTo>
                <a:lnTo>
                  <a:pt x="3874049" y="263330"/>
                </a:lnTo>
                <a:cubicBezTo>
                  <a:pt x="3873591" y="260968"/>
                  <a:pt x="3873133" y="258530"/>
                  <a:pt x="3872677" y="256091"/>
                </a:cubicBezTo>
                <a:lnTo>
                  <a:pt x="3890815" y="252738"/>
                </a:lnTo>
                <a:close/>
                <a:moveTo>
                  <a:pt x="3517082" y="245576"/>
                </a:moveTo>
                <a:lnTo>
                  <a:pt x="3549547" y="276132"/>
                </a:lnTo>
                <a:cubicBezTo>
                  <a:pt x="3549091" y="285047"/>
                  <a:pt x="3548709" y="291600"/>
                  <a:pt x="3548329" y="300668"/>
                </a:cubicBezTo>
                <a:lnTo>
                  <a:pt x="3513423" y="255939"/>
                </a:lnTo>
                <a:cubicBezTo>
                  <a:pt x="3514643" y="252510"/>
                  <a:pt x="3515862" y="249005"/>
                  <a:pt x="3517082" y="245576"/>
                </a:cubicBezTo>
                <a:close/>
                <a:moveTo>
                  <a:pt x="3318517" y="243951"/>
                </a:moveTo>
                <a:cubicBezTo>
                  <a:pt x="3313335" y="255076"/>
                  <a:pt x="3310439" y="258658"/>
                  <a:pt x="3311049" y="260639"/>
                </a:cubicBezTo>
                <a:cubicBezTo>
                  <a:pt x="3312953" y="267421"/>
                  <a:pt x="3316079" y="273745"/>
                  <a:pt x="3318745" y="280222"/>
                </a:cubicBezTo>
                <a:cubicBezTo>
                  <a:pt x="3318669" y="274050"/>
                  <a:pt x="3318669" y="267954"/>
                  <a:pt x="3324309" y="290281"/>
                </a:cubicBezTo>
                <a:cubicBezTo>
                  <a:pt x="3322784" y="277327"/>
                  <a:pt x="3320956" y="262087"/>
                  <a:pt x="3318517" y="243951"/>
                </a:cubicBezTo>
                <a:close/>
                <a:moveTo>
                  <a:pt x="3436984" y="233231"/>
                </a:moveTo>
                <a:cubicBezTo>
                  <a:pt x="3437289" y="234831"/>
                  <a:pt x="3437593" y="236432"/>
                  <a:pt x="3437898" y="238108"/>
                </a:cubicBezTo>
                <a:cubicBezTo>
                  <a:pt x="3434854" y="238718"/>
                  <a:pt x="3431882" y="239251"/>
                  <a:pt x="3428834" y="239784"/>
                </a:cubicBezTo>
                <a:cubicBezTo>
                  <a:pt x="3428528" y="238184"/>
                  <a:pt x="3428224" y="236584"/>
                  <a:pt x="3427921" y="234908"/>
                </a:cubicBezTo>
                <a:lnTo>
                  <a:pt x="3436984" y="233231"/>
                </a:lnTo>
                <a:close/>
                <a:moveTo>
                  <a:pt x="3685540" y="228508"/>
                </a:moveTo>
                <a:cubicBezTo>
                  <a:pt x="3686758" y="229803"/>
                  <a:pt x="3687978" y="231174"/>
                  <a:pt x="3689274" y="232545"/>
                </a:cubicBezTo>
                <a:cubicBezTo>
                  <a:pt x="3687444" y="236355"/>
                  <a:pt x="3685616" y="240242"/>
                  <a:pt x="3683788" y="244052"/>
                </a:cubicBezTo>
                <a:lnTo>
                  <a:pt x="3681502" y="241537"/>
                </a:lnTo>
                <a:cubicBezTo>
                  <a:pt x="3682722" y="237194"/>
                  <a:pt x="3684092" y="232851"/>
                  <a:pt x="3685540" y="228508"/>
                </a:cubicBezTo>
                <a:close/>
                <a:moveTo>
                  <a:pt x="3234675" y="222490"/>
                </a:moveTo>
                <a:cubicBezTo>
                  <a:pt x="3233303" y="223176"/>
                  <a:pt x="3231932" y="223785"/>
                  <a:pt x="3230560" y="224395"/>
                </a:cubicBezTo>
                <a:lnTo>
                  <a:pt x="3235056" y="248474"/>
                </a:lnTo>
                <a:cubicBezTo>
                  <a:pt x="3237571" y="247484"/>
                  <a:pt x="3240085" y="246493"/>
                  <a:pt x="3242599" y="245579"/>
                </a:cubicBezTo>
                <a:cubicBezTo>
                  <a:pt x="3239934" y="237882"/>
                  <a:pt x="3237343" y="230186"/>
                  <a:pt x="3234675" y="222490"/>
                </a:cubicBezTo>
                <a:close/>
                <a:moveTo>
                  <a:pt x="2515272" y="219557"/>
                </a:moveTo>
                <a:lnTo>
                  <a:pt x="2524569" y="227863"/>
                </a:lnTo>
                <a:lnTo>
                  <a:pt x="2517977" y="234000"/>
                </a:lnTo>
                <a:cubicBezTo>
                  <a:pt x="2517959" y="233985"/>
                  <a:pt x="2517942" y="233969"/>
                  <a:pt x="2517924" y="233954"/>
                </a:cubicBezTo>
                <a:lnTo>
                  <a:pt x="2515272" y="219557"/>
                </a:lnTo>
                <a:close/>
                <a:moveTo>
                  <a:pt x="3186227" y="216328"/>
                </a:moveTo>
                <a:cubicBezTo>
                  <a:pt x="3184855" y="220670"/>
                  <a:pt x="3183483" y="225014"/>
                  <a:pt x="3183638" y="230500"/>
                </a:cubicBezTo>
                <a:cubicBezTo>
                  <a:pt x="3181579" y="228367"/>
                  <a:pt x="3179523" y="226309"/>
                  <a:pt x="3177465" y="224176"/>
                </a:cubicBezTo>
                <a:cubicBezTo>
                  <a:pt x="3175255" y="235225"/>
                  <a:pt x="3172969" y="246274"/>
                  <a:pt x="3169998" y="260828"/>
                </a:cubicBezTo>
                <a:lnTo>
                  <a:pt x="3187675" y="259456"/>
                </a:lnTo>
                <a:cubicBezTo>
                  <a:pt x="3185923" y="247721"/>
                  <a:pt x="3184780" y="239111"/>
                  <a:pt x="3182113" y="229357"/>
                </a:cubicBezTo>
                <a:lnTo>
                  <a:pt x="3184399" y="231872"/>
                </a:lnTo>
                <a:cubicBezTo>
                  <a:pt x="3186227" y="228062"/>
                  <a:pt x="3188056" y="224252"/>
                  <a:pt x="3189960" y="220366"/>
                </a:cubicBezTo>
                <a:cubicBezTo>
                  <a:pt x="3188742" y="218994"/>
                  <a:pt x="3187446" y="217699"/>
                  <a:pt x="3186227" y="216328"/>
                </a:cubicBezTo>
                <a:close/>
                <a:moveTo>
                  <a:pt x="3452453" y="215478"/>
                </a:moveTo>
                <a:cubicBezTo>
                  <a:pt x="3452757" y="217078"/>
                  <a:pt x="3453064" y="218678"/>
                  <a:pt x="3453367" y="220278"/>
                </a:cubicBezTo>
                <a:lnTo>
                  <a:pt x="3444303" y="221955"/>
                </a:lnTo>
                <a:cubicBezTo>
                  <a:pt x="3443999" y="220354"/>
                  <a:pt x="3443693" y="218754"/>
                  <a:pt x="3443387" y="217154"/>
                </a:cubicBezTo>
                <a:cubicBezTo>
                  <a:pt x="3446438" y="216621"/>
                  <a:pt x="3449408" y="216011"/>
                  <a:pt x="3452453" y="215478"/>
                </a:cubicBezTo>
                <a:close/>
                <a:moveTo>
                  <a:pt x="2902607" y="214724"/>
                </a:moveTo>
                <a:cubicBezTo>
                  <a:pt x="2907482" y="250309"/>
                  <a:pt x="2907482" y="250309"/>
                  <a:pt x="2918072" y="244441"/>
                </a:cubicBezTo>
                <a:lnTo>
                  <a:pt x="2902607" y="214724"/>
                </a:lnTo>
                <a:close/>
                <a:moveTo>
                  <a:pt x="2603281" y="206144"/>
                </a:moveTo>
                <a:cubicBezTo>
                  <a:pt x="2601224" y="226567"/>
                  <a:pt x="2600233" y="237005"/>
                  <a:pt x="2599395" y="245158"/>
                </a:cubicBezTo>
                <a:lnTo>
                  <a:pt x="2614178" y="242415"/>
                </a:lnTo>
                <a:cubicBezTo>
                  <a:pt x="2611206" y="232585"/>
                  <a:pt x="2609301" y="226338"/>
                  <a:pt x="2603281" y="206144"/>
                </a:cubicBezTo>
                <a:close/>
                <a:moveTo>
                  <a:pt x="2446420" y="202124"/>
                </a:moveTo>
                <a:cubicBezTo>
                  <a:pt x="2446191" y="202657"/>
                  <a:pt x="2445963" y="203267"/>
                  <a:pt x="2445734" y="203800"/>
                </a:cubicBezTo>
                <a:cubicBezTo>
                  <a:pt x="2448553" y="207458"/>
                  <a:pt x="2451373" y="210963"/>
                  <a:pt x="2454192" y="214545"/>
                </a:cubicBezTo>
                <a:cubicBezTo>
                  <a:pt x="2454878" y="212868"/>
                  <a:pt x="2455564" y="211116"/>
                  <a:pt x="2456250" y="209439"/>
                </a:cubicBezTo>
                <a:cubicBezTo>
                  <a:pt x="2453125" y="206544"/>
                  <a:pt x="2450001" y="203572"/>
                  <a:pt x="2446420" y="202353"/>
                </a:cubicBezTo>
                <a:lnTo>
                  <a:pt x="2446420" y="202124"/>
                </a:lnTo>
                <a:close/>
                <a:moveTo>
                  <a:pt x="2445886" y="199685"/>
                </a:moveTo>
                <a:lnTo>
                  <a:pt x="2446343" y="202200"/>
                </a:lnTo>
                <a:cubicBezTo>
                  <a:pt x="2446572" y="201742"/>
                  <a:pt x="2446724" y="201209"/>
                  <a:pt x="2446953" y="200752"/>
                </a:cubicBezTo>
                <a:cubicBezTo>
                  <a:pt x="2446572" y="200447"/>
                  <a:pt x="2446267" y="199990"/>
                  <a:pt x="2445886" y="199685"/>
                </a:cubicBezTo>
                <a:close/>
                <a:moveTo>
                  <a:pt x="3473106" y="191703"/>
                </a:moveTo>
                <a:cubicBezTo>
                  <a:pt x="3474022" y="196504"/>
                  <a:pt x="3474860" y="201304"/>
                  <a:pt x="3475774" y="206181"/>
                </a:cubicBezTo>
                <a:cubicBezTo>
                  <a:pt x="3474707" y="206334"/>
                  <a:pt x="3473716" y="206485"/>
                  <a:pt x="3472726" y="206715"/>
                </a:cubicBezTo>
                <a:cubicBezTo>
                  <a:pt x="3471811" y="201914"/>
                  <a:pt x="3470896" y="197037"/>
                  <a:pt x="3470058" y="192237"/>
                </a:cubicBezTo>
                <a:cubicBezTo>
                  <a:pt x="3471049" y="192084"/>
                  <a:pt x="3472040" y="191856"/>
                  <a:pt x="3473106" y="191703"/>
                </a:cubicBezTo>
                <a:close/>
                <a:moveTo>
                  <a:pt x="3566445" y="189335"/>
                </a:moveTo>
                <a:cubicBezTo>
                  <a:pt x="3565379" y="189487"/>
                  <a:pt x="3564389" y="189640"/>
                  <a:pt x="3563399" y="189868"/>
                </a:cubicBezTo>
                <a:cubicBezTo>
                  <a:pt x="3564313" y="194745"/>
                  <a:pt x="3565227" y="199546"/>
                  <a:pt x="3566065" y="204346"/>
                </a:cubicBezTo>
                <a:cubicBezTo>
                  <a:pt x="3567055" y="204194"/>
                  <a:pt x="3568045" y="203965"/>
                  <a:pt x="3569113" y="203813"/>
                </a:cubicBezTo>
                <a:cubicBezTo>
                  <a:pt x="3568199" y="198936"/>
                  <a:pt x="3567283" y="194136"/>
                  <a:pt x="3566445" y="189335"/>
                </a:cubicBezTo>
                <a:close/>
                <a:moveTo>
                  <a:pt x="2405660" y="185026"/>
                </a:moveTo>
                <a:lnTo>
                  <a:pt x="2396594" y="186706"/>
                </a:lnTo>
                <a:lnTo>
                  <a:pt x="2397482" y="191501"/>
                </a:lnTo>
                <a:lnTo>
                  <a:pt x="2406549" y="189821"/>
                </a:lnTo>
                <a:lnTo>
                  <a:pt x="2405660" y="185026"/>
                </a:lnTo>
                <a:close/>
                <a:moveTo>
                  <a:pt x="2478708" y="182606"/>
                </a:moveTo>
                <a:lnTo>
                  <a:pt x="2461334" y="185806"/>
                </a:lnTo>
                <a:lnTo>
                  <a:pt x="2487928" y="232287"/>
                </a:lnTo>
                <a:lnTo>
                  <a:pt x="2478708" y="182606"/>
                </a:lnTo>
                <a:close/>
                <a:moveTo>
                  <a:pt x="3248649" y="178384"/>
                </a:moveTo>
                <a:lnTo>
                  <a:pt x="3239582" y="180063"/>
                </a:lnTo>
                <a:lnTo>
                  <a:pt x="3240485" y="184934"/>
                </a:lnTo>
                <a:lnTo>
                  <a:pt x="3249550" y="183255"/>
                </a:lnTo>
                <a:lnTo>
                  <a:pt x="3248649" y="178384"/>
                </a:lnTo>
                <a:close/>
                <a:moveTo>
                  <a:pt x="2440402" y="174539"/>
                </a:moveTo>
                <a:cubicBezTo>
                  <a:pt x="2438268" y="178349"/>
                  <a:pt x="2436135" y="182235"/>
                  <a:pt x="2434001" y="186045"/>
                </a:cubicBezTo>
                <a:cubicBezTo>
                  <a:pt x="2437811" y="191074"/>
                  <a:pt x="2441697" y="195951"/>
                  <a:pt x="2445888" y="199685"/>
                </a:cubicBezTo>
                <a:cubicBezTo>
                  <a:pt x="2444364" y="191608"/>
                  <a:pt x="2442764" y="183378"/>
                  <a:pt x="2440402" y="174539"/>
                </a:cubicBezTo>
                <a:close/>
                <a:moveTo>
                  <a:pt x="2578213" y="166294"/>
                </a:moveTo>
                <a:lnTo>
                  <a:pt x="2558630" y="203251"/>
                </a:lnTo>
                <a:cubicBezTo>
                  <a:pt x="2560078" y="205841"/>
                  <a:pt x="2561526" y="208279"/>
                  <a:pt x="2562897" y="210871"/>
                </a:cubicBezTo>
                <a:lnTo>
                  <a:pt x="2583090" y="196925"/>
                </a:lnTo>
                <a:lnTo>
                  <a:pt x="2595587" y="203783"/>
                </a:lnTo>
                <a:cubicBezTo>
                  <a:pt x="2594368" y="194107"/>
                  <a:pt x="2594825" y="188011"/>
                  <a:pt x="2592996" y="185115"/>
                </a:cubicBezTo>
                <a:cubicBezTo>
                  <a:pt x="2588424" y="177875"/>
                  <a:pt x="2582862" y="172085"/>
                  <a:pt x="2578213" y="166294"/>
                </a:cubicBezTo>
                <a:close/>
                <a:moveTo>
                  <a:pt x="3405330" y="164229"/>
                </a:moveTo>
                <a:lnTo>
                  <a:pt x="3396266" y="165917"/>
                </a:lnTo>
                <a:lnTo>
                  <a:pt x="3397159" y="170711"/>
                </a:lnTo>
                <a:lnTo>
                  <a:pt x="3406223" y="169023"/>
                </a:lnTo>
                <a:lnTo>
                  <a:pt x="3405330" y="164229"/>
                </a:lnTo>
                <a:close/>
                <a:moveTo>
                  <a:pt x="2664002" y="161984"/>
                </a:moveTo>
                <a:cubicBezTo>
                  <a:pt x="2664917" y="166861"/>
                  <a:pt x="2665831" y="171661"/>
                  <a:pt x="2666669" y="176462"/>
                </a:cubicBezTo>
                <a:cubicBezTo>
                  <a:pt x="2668955" y="174405"/>
                  <a:pt x="2671166" y="172347"/>
                  <a:pt x="2673376" y="170290"/>
                </a:cubicBezTo>
                <a:cubicBezTo>
                  <a:pt x="2670251" y="167470"/>
                  <a:pt x="2667202" y="164727"/>
                  <a:pt x="2664002" y="161984"/>
                </a:cubicBezTo>
                <a:close/>
                <a:moveTo>
                  <a:pt x="2443981" y="159223"/>
                </a:moveTo>
                <a:cubicBezTo>
                  <a:pt x="2442609" y="163566"/>
                  <a:pt x="2441238" y="167910"/>
                  <a:pt x="2441085" y="173396"/>
                </a:cubicBezTo>
                <a:lnTo>
                  <a:pt x="2441010" y="173471"/>
                </a:lnTo>
                <a:lnTo>
                  <a:pt x="2439867" y="172253"/>
                </a:lnTo>
                <a:cubicBezTo>
                  <a:pt x="2440096" y="173091"/>
                  <a:pt x="2440172" y="173701"/>
                  <a:pt x="2440400" y="174539"/>
                </a:cubicBezTo>
                <a:lnTo>
                  <a:pt x="2441010" y="173472"/>
                </a:lnTo>
                <a:lnTo>
                  <a:pt x="2442152" y="174768"/>
                </a:lnTo>
                <a:cubicBezTo>
                  <a:pt x="2443981" y="170958"/>
                  <a:pt x="2445810" y="167148"/>
                  <a:pt x="2447715" y="163262"/>
                </a:cubicBezTo>
                <a:cubicBezTo>
                  <a:pt x="2446419" y="161890"/>
                  <a:pt x="2445200" y="160595"/>
                  <a:pt x="2443981" y="159223"/>
                </a:cubicBezTo>
                <a:close/>
                <a:moveTo>
                  <a:pt x="3786868" y="152079"/>
                </a:moveTo>
                <a:cubicBezTo>
                  <a:pt x="3788316" y="160004"/>
                  <a:pt x="3789534" y="166405"/>
                  <a:pt x="3791134" y="175092"/>
                </a:cubicBezTo>
                <a:lnTo>
                  <a:pt x="3764393" y="180045"/>
                </a:lnTo>
                <a:cubicBezTo>
                  <a:pt x="3776051" y="165414"/>
                  <a:pt x="3781079" y="159242"/>
                  <a:pt x="3786868" y="152079"/>
                </a:cubicBezTo>
                <a:close/>
                <a:moveTo>
                  <a:pt x="2658823" y="150631"/>
                </a:moveTo>
                <a:cubicBezTo>
                  <a:pt x="2657528" y="155051"/>
                  <a:pt x="2656232" y="159394"/>
                  <a:pt x="2654937" y="163736"/>
                </a:cubicBezTo>
                <a:lnTo>
                  <a:pt x="2645869" y="165414"/>
                </a:lnTo>
                <a:lnTo>
                  <a:pt x="2657604" y="178215"/>
                </a:lnTo>
                <a:cubicBezTo>
                  <a:pt x="2659433" y="182024"/>
                  <a:pt x="2661185" y="185834"/>
                  <a:pt x="2662862" y="189644"/>
                </a:cubicBezTo>
                <a:cubicBezTo>
                  <a:pt x="2664157" y="185226"/>
                  <a:pt x="2665452" y="180881"/>
                  <a:pt x="2666672" y="176538"/>
                </a:cubicBezTo>
                <a:cubicBezTo>
                  <a:pt x="2663624" y="177071"/>
                  <a:pt x="2660652" y="177681"/>
                  <a:pt x="2657604" y="178215"/>
                </a:cubicBezTo>
                <a:cubicBezTo>
                  <a:pt x="2656689" y="173338"/>
                  <a:pt x="2655775" y="168537"/>
                  <a:pt x="2654937" y="163736"/>
                </a:cubicBezTo>
                <a:lnTo>
                  <a:pt x="2664005" y="162061"/>
                </a:lnTo>
                <a:cubicBezTo>
                  <a:pt x="2662328" y="158251"/>
                  <a:pt x="2660576" y="154441"/>
                  <a:pt x="2658823" y="150631"/>
                </a:cubicBezTo>
                <a:close/>
                <a:moveTo>
                  <a:pt x="2454324" y="139401"/>
                </a:moveTo>
                <a:cubicBezTo>
                  <a:pt x="2453943" y="139552"/>
                  <a:pt x="2453638" y="139630"/>
                  <a:pt x="2453257" y="139782"/>
                </a:cubicBezTo>
                <a:lnTo>
                  <a:pt x="2453699" y="140887"/>
                </a:lnTo>
                <a:lnTo>
                  <a:pt x="2453029" y="142524"/>
                </a:lnTo>
                <a:cubicBezTo>
                  <a:pt x="2455848" y="146106"/>
                  <a:pt x="2458743" y="149687"/>
                  <a:pt x="2461563" y="153192"/>
                </a:cubicBezTo>
                <a:cubicBezTo>
                  <a:pt x="2462249" y="151516"/>
                  <a:pt x="2462935" y="149840"/>
                  <a:pt x="2463621" y="148087"/>
                </a:cubicBezTo>
                <a:cubicBezTo>
                  <a:pt x="2460497" y="145191"/>
                  <a:pt x="2457449" y="142220"/>
                  <a:pt x="2453791" y="141000"/>
                </a:cubicBezTo>
                <a:cubicBezTo>
                  <a:pt x="2453771" y="140961"/>
                  <a:pt x="2453751" y="140921"/>
                  <a:pt x="2453731" y="140882"/>
                </a:cubicBezTo>
                <a:lnTo>
                  <a:pt x="2454324" y="139401"/>
                </a:lnTo>
                <a:close/>
                <a:moveTo>
                  <a:pt x="3390965" y="136868"/>
                </a:moveTo>
                <a:lnTo>
                  <a:pt x="3381899" y="138548"/>
                </a:lnTo>
                <a:lnTo>
                  <a:pt x="3382787" y="143343"/>
                </a:lnTo>
                <a:lnTo>
                  <a:pt x="3391854" y="141663"/>
                </a:lnTo>
                <a:lnTo>
                  <a:pt x="3390965" y="136868"/>
                </a:lnTo>
                <a:close/>
                <a:moveTo>
                  <a:pt x="2493936" y="134974"/>
                </a:moveTo>
                <a:cubicBezTo>
                  <a:pt x="2493251" y="136650"/>
                  <a:pt x="2492565" y="138327"/>
                  <a:pt x="2491879" y="140079"/>
                </a:cubicBezTo>
                <a:cubicBezTo>
                  <a:pt x="2495003" y="142975"/>
                  <a:pt x="2498127" y="145947"/>
                  <a:pt x="2501709" y="147166"/>
                </a:cubicBezTo>
                <a:lnTo>
                  <a:pt x="2501836" y="147230"/>
                </a:lnTo>
                <a:lnTo>
                  <a:pt x="2501250" y="148766"/>
                </a:lnTo>
                <a:cubicBezTo>
                  <a:pt x="2505670" y="151357"/>
                  <a:pt x="2509633" y="155624"/>
                  <a:pt x="2513519" y="159891"/>
                </a:cubicBezTo>
                <a:lnTo>
                  <a:pt x="2501881" y="147189"/>
                </a:lnTo>
                <a:lnTo>
                  <a:pt x="2502470" y="145642"/>
                </a:lnTo>
                <a:cubicBezTo>
                  <a:pt x="2499651" y="142061"/>
                  <a:pt x="2496756" y="138555"/>
                  <a:pt x="2493936" y="134974"/>
                </a:cubicBezTo>
                <a:close/>
                <a:moveTo>
                  <a:pt x="2420871" y="132168"/>
                </a:moveTo>
                <a:lnTo>
                  <a:pt x="2417874" y="132724"/>
                </a:lnTo>
                <a:lnTo>
                  <a:pt x="2420558" y="147184"/>
                </a:lnTo>
                <a:lnTo>
                  <a:pt x="2423555" y="146628"/>
                </a:lnTo>
                <a:lnTo>
                  <a:pt x="2420871" y="132168"/>
                </a:lnTo>
                <a:close/>
                <a:moveTo>
                  <a:pt x="2517178" y="129565"/>
                </a:moveTo>
                <a:cubicBezTo>
                  <a:pt x="2517026" y="129946"/>
                  <a:pt x="2516874" y="130403"/>
                  <a:pt x="2516645" y="130937"/>
                </a:cubicBezTo>
                <a:lnTo>
                  <a:pt x="2517406" y="131013"/>
                </a:lnTo>
                <a:lnTo>
                  <a:pt x="2520721" y="148291"/>
                </a:lnTo>
                <a:cubicBezTo>
                  <a:pt x="2521159" y="153701"/>
                  <a:pt x="2519844" y="158178"/>
                  <a:pt x="2513520" y="159968"/>
                </a:cubicBezTo>
                <a:cubicBezTo>
                  <a:pt x="2518549" y="180695"/>
                  <a:pt x="2520683" y="200888"/>
                  <a:pt x="2515272" y="219557"/>
                </a:cubicBezTo>
                <a:lnTo>
                  <a:pt x="2508643" y="225729"/>
                </a:lnTo>
                <a:lnTo>
                  <a:pt x="2517924" y="233954"/>
                </a:lnTo>
                <a:lnTo>
                  <a:pt x="2517939" y="234035"/>
                </a:lnTo>
                <a:lnTo>
                  <a:pt x="2517977" y="234000"/>
                </a:lnTo>
                <a:cubicBezTo>
                  <a:pt x="2517990" y="234012"/>
                  <a:pt x="2518003" y="234023"/>
                  <a:pt x="2518016" y="234035"/>
                </a:cubicBezTo>
                <a:cubicBezTo>
                  <a:pt x="2520835" y="255218"/>
                  <a:pt x="2526093" y="274802"/>
                  <a:pt x="2537828" y="290347"/>
                </a:cubicBezTo>
                <a:cubicBezTo>
                  <a:pt x="2544305" y="286918"/>
                  <a:pt x="2556420" y="294233"/>
                  <a:pt x="2553296" y="272668"/>
                </a:cubicBezTo>
                <a:cubicBezTo>
                  <a:pt x="2553144" y="273125"/>
                  <a:pt x="2552915" y="273659"/>
                  <a:pt x="2552687" y="274116"/>
                </a:cubicBezTo>
                <a:lnTo>
                  <a:pt x="2543390" y="265429"/>
                </a:lnTo>
                <a:cubicBezTo>
                  <a:pt x="2544076" y="263677"/>
                  <a:pt x="2544762" y="262000"/>
                  <a:pt x="2545371" y="260324"/>
                </a:cubicBezTo>
                <a:cubicBezTo>
                  <a:pt x="2548191" y="263905"/>
                  <a:pt x="2551086" y="267487"/>
                  <a:pt x="2553906" y="270992"/>
                </a:cubicBezTo>
                <a:cubicBezTo>
                  <a:pt x="2553677" y="271525"/>
                  <a:pt x="2553525" y="271982"/>
                  <a:pt x="2553296" y="272516"/>
                </a:cubicBezTo>
                <a:lnTo>
                  <a:pt x="2571432" y="284022"/>
                </a:lnTo>
                <a:lnTo>
                  <a:pt x="2562897" y="237997"/>
                </a:lnTo>
                <a:lnTo>
                  <a:pt x="2538742" y="242493"/>
                </a:lnTo>
                <a:cubicBezTo>
                  <a:pt x="2533637" y="212927"/>
                  <a:pt x="2523273" y="186638"/>
                  <a:pt x="2531427" y="159130"/>
                </a:cubicBezTo>
                <a:cubicBezTo>
                  <a:pt x="2532684" y="154901"/>
                  <a:pt x="2532612" y="140514"/>
                  <a:pt x="2526165" y="134099"/>
                </a:cubicBezTo>
                <a:lnTo>
                  <a:pt x="2517406" y="131013"/>
                </a:lnTo>
                <a:lnTo>
                  <a:pt x="2517178" y="129565"/>
                </a:lnTo>
                <a:close/>
                <a:moveTo>
                  <a:pt x="3187811" y="122669"/>
                </a:moveTo>
                <a:cubicBezTo>
                  <a:pt x="3184534" y="147815"/>
                  <a:pt x="3181410" y="171970"/>
                  <a:pt x="3176305" y="211290"/>
                </a:cubicBezTo>
                <a:lnTo>
                  <a:pt x="3209910" y="174180"/>
                </a:lnTo>
                <a:lnTo>
                  <a:pt x="3199470" y="161150"/>
                </a:lnTo>
                <a:lnTo>
                  <a:pt x="3204576" y="129070"/>
                </a:lnTo>
                <a:lnTo>
                  <a:pt x="3187811" y="122669"/>
                </a:lnTo>
                <a:close/>
                <a:moveTo>
                  <a:pt x="2637868" y="121903"/>
                </a:moveTo>
                <a:cubicBezTo>
                  <a:pt x="2628266" y="141410"/>
                  <a:pt x="2611731" y="141944"/>
                  <a:pt x="2597254" y="144230"/>
                </a:cubicBezTo>
                <a:lnTo>
                  <a:pt x="2607159" y="197493"/>
                </a:lnTo>
                <a:lnTo>
                  <a:pt x="2645869" y="165337"/>
                </a:lnTo>
                <a:lnTo>
                  <a:pt x="2637868" y="121903"/>
                </a:lnTo>
                <a:close/>
                <a:moveTo>
                  <a:pt x="2509404" y="117068"/>
                </a:moveTo>
                <a:cubicBezTo>
                  <a:pt x="2508718" y="118744"/>
                  <a:pt x="2508034" y="120497"/>
                  <a:pt x="2507423" y="122173"/>
                </a:cubicBezTo>
                <a:cubicBezTo>
                  <a:pt x="2510472" y="125069"/>
                  <a:pt x="2513595" y="128041"/>
                  <a:pt x="2517253" y="129260"/>
                </a:cubicBezTo>
                <a:lnTo>
                  <a:pt x="2517253" y="129565"/>
                </a:lnTo>
                <a:cubicBezTo>
                  <a:pt x="2517481" y="128955"/>
                  <a:pt x="2517710" y="128422"/>
                  <a:pt x="2517939" y="127812"/>
                </a:cubicBezTo>
                <a:cubicBezTo>
                  <a:pt x="2515120" y="124231"/>
                  <a:pt x="2512224" y="120649"/>
                  <a:pt x="2509404" y="117068"/>
                </a:cubicBezTo>
                <a:close/>
                <a:moveTo>
                  <a:pt x="3344121" y="108315"/>
                </a:moveTo>
                <a:lnTo>
                  <a:pt x="3367971" y="114183"/>
                </a:lnTo>
                <a:cubicBezTo>
                  <a:pt x="3364161" y="117231"/>
                  <a:pt x="3360580" y="121041"/>
                  <a:pt x="3356389" y="122793"/>
                </a:cubicBezTo>
                <a:cubicBezTo>
                  <a:pt x="3355170" y="123327"/>
                  <a:pt x="3352351" y="118221"/>
                  <a:pt x="3344121" y="108315"/>
                </a:cubicBezTo>
                <a:close/>
                <a:moveTo>
                  <a:pt x="2644116" y="105673"/>
                </a:moveTo>
                <a:cubicBezTo>
                  <a:pt x="2641220" y="106283"/>
                  <a:pt x="2638172" y="106816"/>
                  <a:pt x="2635124" y="107349"/>
                </a:cubicBezTo>
                <a:lnTo>
                  <a:pt x="2637791" y="121827"/>
                </a:lnTo>
                <a:cubicBezTo>
                  <a:pt x="2639925" y="116417"/>
                  <a:pt x="2642058" y="111083"/>
                  <a:pt x="2644116" y="105673"/>
                </a:cubicBezTo>
                <a:close/>
                <a:moveTo>
                  <a:pt x="2436644" y="99319"/>
                </a:moveTo>
                <a:cubicBezTo>
                  <a:pt x="2433901" y="99852"/>
                  <a:pt x="2431005" y="100462"/>
                  <a:pt x="2427805" y="102291"/>
                </a:cubicBezTo>
                <a:lnTo>
                  <a:pt x="2435654" y="144429"/>
                </a:lnTo>
                <a:cubicBezTo>
                  <a:pt x="2442588" y="143058"/>
                  <a:pt x="2447769" y="142067"/>
                  <a:pt x="2453256" y="139781"/>
                </a:cubicBezTo>
                <a:cubicBezTo>
                  <a:pt x="2447693" y="126294"/>
                  <a:pt x="2442207" y="112806"/>
                  <a:pt x="2436644" y="99319"/>
                </a:cubicBezTo>
                <a:close/>
                <a:moveTo>
                  <a:pt x="3827254" y="94167"/>
                </a:moveTo>
                <a:cubicBezTo>
                  <a:pt x="3830608" y="98815"/>
                  <a:pt x="3833580" y="101482"/>
                  <a:pt x="3835105" y="105216"/>
                </a:cubicBezTo>
                <a:cubicBezTo>
                  <a:pt x="3840592" y="118704"/>
                  <a:pt x="3845697" y="132496"/>
                  <a:pt x="3850651" y="146364"/>
                </a:cubicBezTo>
                <a:cubicBezTo>
                  <a:pt x="3851031" y="147431"/>
                  <a:pt x="3849583" y="151393"/>
                  <a:pt x="3848517" y="151622"/>
                </a:cubicBezTo>
                <a:cubicBezTo>
                  <a:pt x="3838611" y="153832"/>
                  <a:pt x="3828626" y="155584"/>
                  <a:pt x="3819328" y="157261"/>
                </a:cubicBezTo>
                <a:cubicBezTo>
                  <a:pt x="3806526" y="124190"/>
                  <a:pt x="3810108" y="105064"/>
                  <a:pt x="3827254" y="94167"/>
                </a:cubicBezTo>
                <a:close/>
                <a:moveTo>
                  <a:pt x="3980578" y="92948"/>
                </a:moveTo>
                <a:lnTo>
                  <a:pt x="3965034" y="133944"/>
                </a:lnTo>
                <a:cubicBezTo>
                  <a:pt x="3961301" y="121980"/>
                  <a:pt x="3959319" y="115732"/>
                  <a:pt x="3956422" y="106435"/>
                </a:cubicBezTo>
                <a:lnTo>
                  <a:pt x="3980578" y="92948"/>
                </a:lnTo>
                <a:close/>
                <a:moveTo>
                  <a:pt x="2419804" y="88803"/>
                </a:moveTo>
                <a:cubicBezTo>
                  <a:pt x="2419119" y="90479"/>
                  <a:pt x="2418433" y="92156"/>
                  <a:pt x="2417747" y="93908"/>
                </a:cubicBezTo>
                <a:cubicBezTo>
                  <a:pt x="2420871" y="96804"/>
                  <a:pt x="2423919" y="99700"/>
                  <a:pt x="2427577" y="100995"/>
                </a:cubicBezTo>
                <a:lnTo>
                  <a:pt x="2427577" y="101075"/>
                </a:lnTo>
                <a:cubicBezTo>
                  <a:pt x="2427577" y="101074"/>
                  <a:pt x="2427576" y="101072"/>
                  <a:pt x="2427576" y="101071"/>
                </a:cubicBezTo>
                <a:cubicBezTo>
                  <a:pt x="2427425" y="101604"/>
                  <a:pt x="2427196" y="102062"/>
                  <a:pt x="2427044" y="102519"/>
                </a:cubicBezTo>
                <a:cubicBezTo>
                  <a:pt x="2427272" y="102443"/>
                  <a:pt x="2427500" y="102366"/>
                  <a:pt x="2427805" y="102214"/>
                </a:cubicBezTo>
                <a:cubicBezTo>
                  <a:pt x="2427732" y="101850"/>
                  <a:pt x="2427660" y="101487"/>
                  <a:pt x="2427587" y="101123"/>
                </a:cubicBezTo>
                <a:lnTo>
                  <a:pt x="2428263" y="99471"/>
                </a:lnTo>
                <a:lnTo>
                  <a:pt x="2419804" y="88803"/>
                </a:lnTo>
                <a:close/>
                <a:moveTo>
                  <a:pt x="3184381" y="85348"/>
                </a:moveTo>
                <a:lnTo>
                  <a:pt x="3175316" y="87036"/>
                </a:lnTo>
                <a:lnTo>
                  <a:pt x="3176208" y="91830"/>
                </a:lnTo>
                <a:lnTo>
                  <a:pt x="3185273" y="90143"/>
                </a:lnTo>
                <a:lnTo>
                  <a:pt x="3184381" y="85348"/>
                </a:lnTo>
                <a:close/>
                <a:moveTo>
                  <a:pt x="3707283" y="73450"/>
                </a:moveTo>
                <a:lnTo>
                  <a:pt x="3714492" y="112150"/>
                </a:lnTo>
                <a:cubicBezTo>
                  <a:pt x="3707940" y="122437"/>
                  <a:pt x="3700702" y="133715"/>
                  <a:pt x="3687368" y="154365"/>
                </a:cubicBezTo>
                <a:lnTo>
                  <a:pt x="3745271" y="126171"/>
                </a:lnTo>
                <a:cubicBezTo>
                  <a:pt x="3742679" y="112303"/>
                  <a:pt x="3740089" y="98511"/>
                  <a:pt x="3737423" y="83956"/>
                </a:cubicBezTo>
                <a:lnTo>
                  <a:pt x="3755555" y="80604"/>
                </a:lnTo>
                <a:cubicBezTo>
                  <a:pt x="3758299" y="95386"/>
                  <a:pt x="3760813" y="109026"/>
                  <a:pt x="3763327" y="122666"/>
                </a:cubicBezTo>
                <a:cubicBezTo>
                  <a:pt x="3763479" y="122209"/>
                  <a:pt x="3763707" y="121675"/>
                  <a:pt x="3763937" y="121218"/>
                </a:cubicBezTo>
                <a:cubicBezTo>
                  <a:pt x="3767059" y="124114"/>
                  <a:pt x="3770107" y="127009"/>
                  <a:pt x="3773230" y="129981"/>
                </a:cubicBezTo>
                <a:cubicBezTo>
                  <a:pt x="3772544" y="131658"/>
                  <a:pt x="3771859" y="133410"/>
                  <a:pt x="3771251" y="135087"/>
                </a:cubicBezTo>
                <a:lnTo>
                  <a:pt x="3762717" y="124419"/>
                </a:lnTo>
                <a:cubicBezTo>
                  <a:pt x="3762869" y="123885"/>
                  <a:pt x="3763099" y="123428"/>
                  <a:pt x="3763327" y="122971"/>
                </a:cubicBezTo>
                <a:lnTo>
                  <a:pt x="3745271" y="126324"/>
                </a:lnTo>
                <a:cubicBezTo>
                  <a:pt x="3740089" y="152613"/>
                  <a:pt x="3734833" y="178825"/>
                  <a:pt x="3730033" y="203438"/>
                </a:cubicBezTo>
                <a:cubicBezTo>
                  <a:pt x="3736053" y="213268"/>
                  <a:pt x="3740013" y="219669"/>
                  <a:pt x="3744127" y="226298"/>
                </a:cubicBezTo>
                <a:lnTo>
                  <a:pt x="3728357" y="239784"/>
                </a:lnTo>
                <a:lnTo>
                  <a:pt x="3745271" y="259596"/>
                </a:lnTo>
                <a:lnTo>
                  <a:pt x="3793038" y="250682"/>
                </a:lnTo>
                <a:cubicBezTo>
                  <a:pt x="3788544" y="237041"/>
                  <a:pt x="3784050" y="223479"/>
                  <a:pt x="3779554" y="209991"/>
                </a:cubicBezTo>
                <a:cubicBezTo>
                  <a:pt x="3779326" y="210525"/>
                  <a:pt x="3779174" y="210982"/>
                  <a:pt x="3778944" y="211515"/>
                </a:cubicBezTo>
                <a:lnTo>
                  <a:pt x="3769651" y="202828"/>
                </a:lnTo>
                <a:cubicBezTo>
                  <a:pt x="3770337" y="201152"/>
                  <a:pt x="3771021" y="199399"/>
                  <a:pt x="3771630" y="197723"/>
                </a:cubicBezTo>
                <a:cubicBezTo>
                  <a:pt x="3774451" y="201304"/>
                  <a:pt x="3777344" y="204886"/>
                  <a:pt x="3780163" y="208391"/>
                </a:cubicBezTo>
                <a:cubicBezTo>
                  <a:pt x="3780012" y="208848"/>
                  <a:pt x="3779782" y="209305"/>
                  <a:pt x="3779630" y="209762"/>
                </a:cubicBezTo>
                <a:lnTo>
                  <a:pt x="3800886" y="196123"/>
                </a:lnTo>
                <a:cubicBezTo>
                  <a:pt x="3811402" y="254339"/>
                  <a:pt x="3808126" y="270417"/>
                  <a:pt x="3778030" y="286038"/>
                </a:cubicBezTo>
                <a:cubicBezTo>
                  <a:pt x="3778107" y="292210"/>
                  <a:pt x="3779402" y="301354"/>
                  <a:pt x="3778030" y="308669"/>
                </a:cubicBezTo>
                <a:cubicBezTo>
                  <a:pt x="3776355" y="317204"/>
                  <a:pt x="3772316" y="324138"/>
                  <a:pt x="3769345" y="331758"/>
                </a:cubicBezTo>
                <a:lnTo>
                  <a:pt x="3738261" y="337549"/>
                </a:lnTo>
                <a:cubicBezTo>
                  <a:pt x="3736203" y="320175"/>
                  <a:pt x="3734223" y="303488"/>
                  <a:pt x="3731403" y="279408"/>
                </a:cubicBezTo>
                <a:cubicBezTo>
                  <a:pt x="3729347" y="277046"/>
                  <a:pt x="3721654" y="268055"/>
                  <a:pt x="3714110" y="259292"/>
                </a:cubicBezTo>
                <a:cubicBezTo>
                  <a:pt x="3715940" y="253805"/>
                  <a:pt x="3717766" y="248243"/>
                  <a:pt x="3719976" y="241385"/>
                </a:cubicBezTo>
                <a:lnTo>
                  <a:pt x="3701234" y="234679"/>
                </a:lnTo>
                <a:cubicBezTo>
                  <a:pt x="3703368" y="217306"/>
                  <a:pt x="3705500" y="200009"/>
                  <a:pt x="3708778" y="173263"/>
                </a:cubicBezTo>
                <a:lnTo>
                  <a:pt x="3676398" y="201609"/>
                </a:lnTo>
                <a:cubicBezTo>
                  <a:pt x="3672435" y="180426"/>
                  <a:pt x="3669465" y="164347"/>
                  <a:pt x="3667713" y="154822"/>
                </a:cubicBezTo>
                <a:cubicBezTo>
                  <a:pt x="3670989" y="128838"/>
                  <a:pt x="3673731" y="107731"/>
                  <a:pt x="3677388" y="79003"/>
                </a:cubicBezTo>
                <a:lnTo>
                  <a:pt x="3707283" y="73450"/>
                </a:lnTo>
                <a:close/>
                <a:moveTo>
                  <a:pt x="3707322" y="73164"/>
                </a:moveTo>
                <a:cubicBezTo>
                  <a:pt x="3707325" y="73256"/>
                  <a:pt x="3707327" y="73349"/>
                  <a:pt x="3707330" y="73441"/>
                </a:cubicBezTo>
                <a:lnTo>
                  <a:pt x="3707283" y="73450"/>
                </a:lnTo>
                <a:cubicBezTo>
                  <a:pt x="3707273" y="73396"/>
                  <a:pt x="3707264" y="73342"/>
                  <a:pt x="3707254" y="73288"/>
                </a:cubicBezTo>
                <a:cubicBezTo>
                  <a:pt x="3707277" y="73247"/>
                  <a:pt x="3707299" y="73205"/>
                  <a:pt x="3707322" y="73164"/>
                </a:cubicBezTo>
                <a:close/>
                <a:moveTo>
                  <a:pt x="2449753" y="70135"/>
                </a:moveTo>
                <a:cubicBezTo>
                  <a:pt x="2450439" y="74326"/>
                  <a:pt x="2450896" y="77831"/>
                  <a:pt x="2451048" y="80803"/>
                </a:cubicBezTo>
                <a:cubicBezTo>
                  <a:pt x="2451353" y="80955"/>
                  <a:pt x="2451734" y="81184"/>
                  <a:pt x="2452039" y="81336"/>
                </a:cubicBezTo>
                <a:cubicBezTo>
                  <a:pt x="2452115" y="81336"/>
                  <a:pt x="2452115" y="81260"/>
                  <a:pt x="2452115" y="81108"/>
                </a:cubicBezTo>
                <a:cubicBezTo>
                  <a:pt x="2451353" y="77450"/>
                  <a:pt x="2450515" y="73793"/>
                  <a:pt x="2449753" y="70135"/>
                </a:cubicBezTo>
                <a:close/>
                <a:moveTo>
                  <a:pt x="2431159" y="70058"/>
                </a:moveTo>
                <a:lnTo>
                  <a:pt x="2436569" y="99244"/>
                </a:lnTo>
                <a:cubicBezTo>
                  <a:pt x="2442284" y="96271"/>
                  <a:pt x="2452343" y="101529"/>
                  <a:pt x="2451047" y="80802"/>
                </a:cubicBezTo>
                <a:lnTo>
                  <a:pt x="2431159" y="70058"/>
                </a:lnTo>
                <a:close/>
                <a:moveTo>
                  <a:pt x="2697197" y="67251"/>
                </a:moveTo>
                <a:cubicBezTo>
                  <a:pt x="2696506" y="68927"/>
                  <a:pt x="2695823" y="70604"/>
                  <a:pt x="2695212" y="72356"/>
                </a:cubicBezTo>
                <a:cubicBezTo>
                  <a:pt x="2698339" y="75252"/>
                  <a:pt x="2701386" y="78224"/>
                  <a:pt x="2705575" y="77767"/>
                </a:cubicBezTo>
                <a:cubicBezTo>
                  <a:pt x="2705042" y="78833"/>
                  <a:pt x="2704662" y="79824"/>
                  <a:pt x="2704281" y="80891"/>
                </a:cubicBezTo>
                <a:lnTo>
                  <a:pt x="2712814" y="91559"/>
                </a:lnTo>
                <a:cubicBezTo>
                  <a:pt x="2713501" y="89806"/>
                  <a:pt x="2714187" y="88130"/>
                  <a:pt x="2714872" y="86453"/>
                </a:cubicBezTo>
                <a:cubicBezTo>
                  <a:pt x="2711746" y="83558"/>
                  <a:pt x="2708700" y="80662"/>
                  <a:pt x="2704509" y="81043"/>
                </a:cubicBezTo>
                <a:cubicBezTo>
                  <a:pt x="2704890" y="79976"/>
                  <a:pt x="2705347" y="78910"/>
                  <a:pt x="2705728" y="77919"/>
                </a:cubicBezTo>
                <a:lnTo>
                  <a:pt x="2697197" y="67251"/>
                </a:lnTo>
                <a:close/>
                <a:moveTo>
                  <a:pt x="2466669" y="64573"/>
                </a:moveTo>
                <a:cubicBezTo>
                  <a:pt x="2461106" y="66402"/>
                  <a:pt x="2455468" y="68307"/>
                  <a:pt x="2452191" y="81108"/>
                </a:cubicBezTo>
                <a:cubicBezTo>
                  <a:pt x="2452267" y="81642"/>
                  <a:pt x="2452420" y="82099"/>
                  <a:pt x="2452496" y="82556"/>
                </a:cubicBezTo>
                <a:lnTo>
                  <a:pt x="2469184" y="73793"/>
                </a:lnTo>
                <a:cubicBezTo>
                  <a:pt x="2468344" y="70745"/>
                  <a:pt x="2467507" y="67697"/>
                  <a:pt x="2466669" y="64573"/>
                </a:cubicBezTo>
                <a:close/>
                <a:moveTo>
                  <a:pt x="2601694" y="62419"/>
                </a:moveTo>
                <a:cubicBezTo>
                  <a:pt x="2599985" y="62755"/>
                  <a:pt x="2597871" y="64088"/>
                  <a:pt x="2595204" y="66698"/>
                </a:cubicBezTo>
                <a:cubicBezTo>
                  <a:pt x="2594365" y="73175"/>
                  <a:pt x="2593602" y="79576"/>
                  <a:pt x="2592688" y="86586"/>
                </a:cubicBezTo>
                <a:lnTo>
                  <a:pt x="2610062" y="78814"/>
                </a:lnTo>
                <a:cubicBezTo>
                  <a:pt x="2608290" y="69385"/>
                  <a:pt x="2606819" y="61412"/>
                  <a:pt x="2601694" y="62419"/>
                </a:cubicBezTo>
                <a:close/>
                <a:moveTo>
                  <a:pt x="2582860" y="58470"/>
                </a:moveTo>
                <a:cubicBezTo>
                  <a:pt x="2582174" y="60146"/>
                  <a:pt x="2581565" y="61823"/>
                  <a:pt x="2580879" y="63575"/>
                </a:cubicBezTo>
                <a:cubicBezTo>
                  <a:pt x="2582327" y="64947"/>
                  <a:pt x="2583851" y="66090"/>
                  <a:pt x="2586289" y="62737"/>
                </a:cubicBezTo>
                <a:cubicBezTo>
                  <a:pt x="2585146" y="61289"/>
                  <a:pt x="2584003" y="59918"/>
                  <a:pt x="2582860" y="58470"/>
                </a:cubicBezTo>
                <a:close/>
                <a:moveTo>
                  <a:pt x="3373229" y="50709"/>
                </a:moveTo>
                <a:cubicBezTo>
                  <a:pt x="3372009" y="49184"/>
                  <a:pt x="3369039" y="51241"/>
                  <a:pt x="3366980" y="51623"/>
                </a:cubicBezTo>
                <a:cubicBezTo>
                  <a:pt x="3368277" y="65110"/>
                  <a:pt x="3369420" y="78292"/>
                  <a:pt x="3371095" y="96123"/>
                </a:cubicBezTo>
                <a:lnTo>
                  <a:pt x="3337797" y="78445"/>
                </a:lnTo>
                <a:cubicBezTo>
                  <a:pt x="3335892" y="88275"/>
                  <a:pt x="3333758" y="99019"/>
                  <a:pt x="3330253" y="116621"/>
                </a:cubicBezTo>
                <a:lnTo>
                  <a:pt x="3349683" y="161884"/>
                </a:lnTo>
                <a:cubicBezTo>
                  <a:pt x="3343815" y="173542"/>
                  <a:pt x="3337111" y="186801"/>
                  <a:pt x="3330405" y="199984"/>
                </a:cubicBezTo>
                <a:cubicBezTo>
                  <a:pt x="3328119" y="197850"/>
                  <a:pt x="3324309" y="194345"/>
                  <a:pt x="3316992" y="187716"/>
                </a:cubicBezTo>
                <a:cubicBezTo>
                  <a:pt x="3319430" y="222691"/>
                  <a:pt x="3338864" y="227797"/>
                  <a:pt x="3348769" y="243265"/>
                </a:cubicBezTo>
                <a:lnTo>
                  <a:pt x="3373687" y="198688"/>
                </a:lnTo>
                <a:cubicBezTo>
                  <a:pt x="3367515" y="164475"/>
                  <a:pt x="3363856" y="127289"/>
                  <a:pt x="3381383" y="104505"/>
                </a:cubicBezTo>
                <a:lnTo>
                  <a:pt x="3420170" y="113802"/>
                </a:lnTo>
                <a:cubicBezTo>
                  <a:pt x="3400052" y="86598"/>
                  <a:pt x="3386794" y="68386"/>
                  <a:pt x="3373229" y="50709"/>
                </a:cubicBezTo>
                <a:close/>
                <a:moveTo>
                  <a:pt x="2545753" y="50546"/>
                </a:moveTo>
                <a:cubicBezTo>
                  <a:pt x="2541639" y="57556"/>
                  <a:pt x="2537524" y="64643"/>
                  <a:pt x="2534933" y="68910"/>
                </a:cubicBezTo>
                <a:lnTo>
                  <a:pt x="2557564" y="110211"/>
                </a:lnTo>
                <a:cubicBezTo>
                  <a:pt x="2556802" y="99162"/>
                  <a:pt x="2555507" y="91923"/>
                  <a:pt x="2556345" y="85979"/>
                </a:cubicBezTo>
                <a:cubicBezTo>
                  <a:pt x="2557183" y="79502"/>
                  <a:pt x="2560079" y="74092"/>
                  <a:pt x="2562060" y="68301"/>
                </a:cubicBezTo>
                <a:cubicBezTo>
                  <a:pt x="2556726" y="62433"/>
                  <a:pt x="2551164" y="56413"/>
                  <a:pt x="2545753" y="50546"/>
                </a:cubicBezTo>
                <a:close/>
                <a:moveTo>
                  <a:pt x="3222333" y="45708"/>
                </a:moveTo>
                <a:cubicBezTo>
                  <a:pt x="3219817" y="46699"/>
                  <a:pt x="3217303" y="47689"/>
                  <a:pt x="3214712" y="48604"/>
                </a:cubicBezTo>
                <a:cubicBezTo>
                  <a:pt x="3217379" y="56300"/>
                  <a:pt x="3220046" y="63996"/>
                  <a:pt x="3222637" y="71692"/>
                </a:cubicBezTo>
                <a:cubicBezTo>
                  <a:pt x="3224085" y="71006"/>
                  <a:pt x="3225457" y="70397"/>
                  <a:pt x="3226829" y="69711"/>
                </a:cubicBezTo>
                <a:lnTo>
                  <a:pt x="3222333" y="45708"/>
                </a:lnTo>
                <a:close/>
                <a:moveTo>
                  <a:pt x="2490043" y="31455"/>
                </a:moveTo>
                <a:cubicBezTo>
                  <a:pt x="2492406" y="40142"/>
                  <a:pt x="2494767" y="48752"/>
                  <a:pt x="2497053" y="57439"/>
                </a:cubicBezTo>
                <a:cubicBezTo>
                  <a:pt x="2499111" y="56830"/>
                  <a:pt x="2501092" y="56144"/>
                  <a:pt x="2502997" y="55458"/>
                </a:cubicBezTo>
                <a:cubicBezTo>
                  <a:pt x="2501092" y="46695"/>
                  <a:pt x="2499187" y="37856"/>
                  <a:pt x="2490043" y="31455"/>
                </a:cubicBezTo>
                <a:close/>
                <a:moveTo>
                  <a:pt x="3133416" y="29914"/>
                </a:moveTo>
                <a:lnTo>
                  <a:pt x="3130418" y="30470"/>
                </a:lnTo>
                <a:lnTo>
                  <a:pt x="3133102" y="44930"/>
                </a:lnTo>
                <a:lnTo>
                  <a:pt x="3136094" y="44373"/>
                </a:lnTo>
                <a:lnTo>
                  <a:pt x="3133416" y="29914"/>
                </a:lnTo>
                <a:close/>
                <a:moveTo>
                  <a:pt x="2600311" y="26161"/>
                </a:moveTo>
                <a:cubicBezTo>
                  <a:pt x="2593300" y="49097"/>
                  <a:pt x="2589185" y="58851"/>
                  <a:pt x="2586366" y="62661"/>
                </a:cubicBezTo>
                <a:cubicBezTo>
                  <a:pt x="2588042" y="64794"/>
                  <a:pt x="2589795" y="66928"/>
                  <a:pt x="2591471" y="69062"/>
                </a:cubicBezTo>
                <a:cubicBezTo>
                  <a:pt x="2591014" y="70128"/>
                  <a:pt x="2590633" y="71195"/>
                  <a:pt x="2590176" y="72262"/>
                </a:cubicBezTo>
                <a:cubicBezTo>
                  <a:pt x="2592005" y="69976"/>
                  <a:pt x="2593681" y="68147"/>
                  <a:pt x="2595205" y="66623"/>
                </a:cubicBezTo>
                <a:cubicBezTo>
                  <a:pt x="2596653" y="55346"/>
                  <a:pt x="2598101" y="43535"/>
                  <a:pt x="2600311" y="26161"/>
                </a:cubicBezTo>
                <a:close/>
                <a:moveTo>
                  <a:pt x="3649275" y="23682"/>
                </a:moveTo>
                <a:lnTo>
                  <a:pt x="3666721" y="62773"/>
                </a:lnTo>
                <a:lnTo>
                  <a:pt x="3643257" y="71002"/>
                </a:lnTo>
                <a:cubicBezTo>
                  <a:pt x="3640513" y="56296"/>
                  <a:pt x="3638229" y="43799"/>
                  <a:pt x="3635333" y="28179"/>
                </a:cubicBezTo>
                <a:lnTo>
                  <a:pt x="3649275" y="23682"/>
                </a:lnTo>
                <a:close/>
                <a:moveTo>
                  <a:pt x="2458209" y="22814"/>
                </a:moveTo>
                <a:lnTo>
                  <a:pt x="2443198" y="25633"/>
                </a:lnTo>
                <a:cubicBezTo>
                  <a:pt x="2444265" y="29748"/>
                  <a:pt x="2445408" y="33939"/>
                  <a:pt x="2446398" y="38054"/>
                </a:cubicBezTo>
                <a:lnTo>
                  <a:pt x="2460191" y="29596"/>
                </a:lnTo>
                <a:cubicBezTo>
                  <a:pt x="2459581" y="27310"/>
                  <a:pt x="2458895" y="25100"/>
                  <a:pt x="2458209" y="22814"/>
                </a:cubicBezTo>
                <a:close/>
                <a:moveTo>
                  <a:pt x="2480063" y="8977"/>
                </a:moveTo>
                <a:cubicBezTo>
                  <a:pt x="2476100" y="14082"/>
                  <a:pt x="2471224" y="18959"/>
                  <a:pt x="2464900" y="23303"/>
                </a:cubicBezTo>
                <a:cubicBezTo>
                  <a:pt x="2476786" y="24827"/>
                  <a:pt x="2484711" y="27798"/>
                  <a:pt x="2490045" y="31532"/>
                </a:cubicBezTo>
                <a:cubicBezTo>
                  <a:pt x="2488597" y="26198"/>
                  <a:pt x="2487149" y="20788"/>
                  <a:pt x="2485702" y="15454"/>
                </a:cubicBezTo>
                <a:lnTo>
                  <a:pt x="2493931" y="13473"/>
                </a:lnTo>
                <a:cubicBezTo>
                  <a:pt x="2487835" y="11873"/>
                  <a:pt x="2483339" y="10425"/>
                  <a:pt x="2480063" y="8977"/>
                </a:cubicBezTo>
                <a:close/>
                <a:moveTo>
                  <a:pt x="2550928" y="8075"/>
                </a:moveTo>
                <a:lnTo>
                  <a:pt x="2541863" y="9756"/>
                </a:lnTo>
                <a:lnTo>
                  <a:pt x="2542752" y="14551"/>
                </a:lnTo>
                <a:lnTo>
                  <a:pt x="2551817" y="12870"/>
                </a:lnTo>
                <a:lnTo>
                  <a:pt x="2550928" y="8075"/>
                </a:lnTo>
                <a:close/>
                <a:moveTo>
                  <a:pt x="3366657" y="6418"/>
                </a:moveTo>
                <a:lnTo>
                  <a:pt x="3357592" y="8106"/>
                </a:lnTo>
                <a:lnTo>
                  <a:pt x="3358485" y="12900"/>
                </a:lnTo>
                <a:lnTo>
                  <a:pt x="3367549" y="11213"/>
                </a:lnTo>
                <a:lnTo>
                  <a:pt x="3366657" y="6418"/>
                </a:lnTo>
                <a:close/>
                <a:moveTo>
                  <a:pt x="2606171" y="6310"/>
                </a:moveTo>
                <a:lnTo>
                  <a:pt x="2600608" y="17740"/>
                </a:lnTo>
                <a:cubicBezTo>
                  <a:pt x="2601903" y="19112"/>
                  <a:pt x="2603123" y="20483"/>
                  <a:pt x="2604342" y="21779"/>
                </a:cubicBezTo>
                <a:lnTo>
                  <a:pt x="2607314" y="7606"/>
                </a:lnTo>
                <a:lnTo>
                  <a:pt x="2608455" y="8747"/>
                </a:lnTo>
                <a:cubicBezTo>
                  <a:pt x="2608150" y="8062"/>
                  <a:pt x="2607922" y="7452"/>
                  <a:pt x="2607541" y="6766"/>
                </a:cubicBezTo>
                <a:lnTo>
                  <a:pt x="2607259" y="7471"/>
                </a:lnTo>
                <a:lnTo>
                  <a:pt x="2606171" y="6310"/>
                </a:lnTo>
                <a:close/>
                <a:moveTo>
                  <a:pt x="2643429" y="60"/>
                </a:moveTo>
                <a:cubicBezTo>
                  <a:pt x="2642439" y="8899"/>
                  <a:pt x="2641372" y="17815"/>
                  <a:pt x="2640381" y="26501"/>
                </a:cubicBezTo>
                <a:cubicBezTo>
                  <a:pt x="2643886" y="30235"/>
                  <a:pt x="2646630" y="33207"/>
                  <a:pt x="2651430" y="38465"/>
                </a:cubicBezTo>
                <a:lnTo>
                  <a:pt x="2628494" y="71763"/>
                </a:lnTo>
                <a:lnTo>
                  <a:pt x="2632456" y="92947"/>
                </a:lnTo>
                <a:lnTo>
                  <a:pt x="2625827" y="99119"/>
                </a:lnTo>
                <a:cubicBezTo>
                  <a:pt x="2628951" y="101862"/>
                  <a:pt x="2632075" y="104682"/>
                  <a:pt x="2635123" y="107425"/>
                </a:cubicBezTo>
                <a:cubicBezTo>
                  <a:pt x="2634209" y="102624"/>
                  <a:pt x="2633371" y="97824"/>
                  <a:pt x="2632456" y="92947"/>
                </a:cubicBezTo>
                <a:lnTo>
                  <a:pt x="2644191" y="105748"/>
                </a:lnTo>
                <a:lnTo>
                  <a:pt x="2672538" y="100491"/>
                </a:lnTo>
                <a:cubicBezTo>
                  <a:pt x="2681758" y="64372"/>
                  <a:pt x="2689605" y="33436"/>
                  <a:pt x="2698073" y="60"/>
                </a:cubicBezTo>
                <a:lnTo>
                  <a:pt x="2643429" y="60"/>
                </a:lnTo>
                <a:close/>
                <a:moveTo>
                  <a:pt x="3933946" y="0"/>
                </a:moveTo>
                <a:lnTo>
                  <a:pt x="3946366" y="0"/>
                </a:lnTo>
                <a:cubicBezTo>
                  <a:pt x="3947102" y="24023"/>
                  <a:pt x="3947837" y="48046"/>
                  <a:pt x="3948573" y="72069"/>
                </a:cubicBezTo>
                <a:lnTo>
                  <a:pt x="3934636" y="74660"/>
                </a:lnTo>
                <a:cubicBezTo>
                  <a:pt x="3928802" y="59801"/>
                  <a:pt x="3927662" y="46866"/>
                  <a:pt x="3928461" y="34779"/>
                </a:cubicBezTo>
                <a:lnTo>
                  <a:pt x="3933946" y="0"/>
                </a:lnTo>
                <a:close/>
                <a:moveTo>
                  <a:pt x="3868701" y="0"/>
                </a:moveTo>
                <a:lnTo>
                  <a:pt x="3871917" y="0"/>
                </a:lnTo>
                <a:lnTo>
                  <a:pt x="3876182" y="23149"/>
                </a:lnTo>
                <a:lnTo>
                  <a:pt x="3840973" y="34656"/>
                </a:lnTo>
                <a:lnTo>
                  <a:pt x="3857415" y="14120"/>
                </a:lnTo>
                <a:lnTo>
                  <a:pt x="3868701" y="0"/>
                </a:lnTo>
                <a:close/>
                <a:moveTo>
                  <a:pt x="3616845" y="0"/>
                </a:moveTo>
                <a:lnTo>
                  <a:pt x="3727293" y="0"/>
                </a:lnTo>
                <a:lnTo>
                  <a:pt x="3735593" y="22920"/>
                </a:lnTo>
                <a:lnTo>
                  <a:pt x="3772315" y="16062"/>
                </a:lnTo>
                <a:lnTo>
                  <a:pt x="3762879" y="0"/>
                </a:lnTo>
                <a:lnTo>
                  <a:pt x="3801722" y="0"/>
                </a:lnTo>
                <a:lnTo>
                  <a:pt x="3798735" y="20854"/>
                </a:lnTo>
                <a:cubicBezTo>
                  <a:pt x="3796316" y="26521"/>
                  <a:pt x="3791972" y="30312"/>
                  <a:pt x="3784202" y="30465"/>
                </a:cubicBezTo>
                <a:cubicBezTo>
                  <a:pt x="3812698" y="72450"/>
                  <a:pt x="3796086" y="100568"/>
                  <a:pt x="3782372" y="128610"/>
                </a:cubicBezTo>
                <a:cubicBezTo>
                  <a:pt x="3783210" y="119008"/>
                  <a:pt x="3785726" y="109407"/>
                  <a:pt x="3784658" y="99882"/>
                </a:cubicBezTo>
                <a:cubicBezTo>
                  <a:pt x="3783135" y="86928"/>
                  <a:pt x="3778488" y="74050"/>
                  <a:pt x="3775821" y="61020"/>
                </a:cubicBezTo>
                <a:cubicBezTo>
                  <a:pt x="3774069" y="52486"/>
                  <a:pt x="3773611" y="43723"/>
                  <a:pt x="3771783" y="29093"/>
                </a:cubicBezTo>
                <a:lnTo>
                  <a:pt x="3741461" y="55305"/>
                </a:lnTo>
                <a:lnTo>
                  <a:pt x="3735441" y="23073"/>
                </a:lnTo>
                <a:lnTo>
                  <a:pt x="3707322" y="73164"/>
                </a:lnTo>
                <a:cubicBezTo>
                  <a:pt x="3707093" y="63246"/>
                  <a:pt x="3706863" y="53327"/>
                  <a:pt x="3706634" y="43409"/>
                </a:cubicBezTo>
                <a:cubicBezTo>
                  <a:pt x="3709462" y="35303"/>
                  <a:pt x="3713767" y="28255"/>
                  <a:pt x="3714796" y="19721"/>
                </a:cubicBezTo>
                <a:cubicBezTo>
                  <a:pt x="3709920" y="12253"/>
                  <a:pt x="3705500" y="5395"/>
                  <a:pt x="3703596" y="2423"/>
                </a:cubicBezTo>
                <a:cubicBezTo>
                  <a:pt x="3703824" y="1661"/>
                  <a:pt x="3703976" y="976"/>
                  <a:pt x="3704206" y="290"/>
                </a:cubicBezTo>
                <a:lnTo>
                  <a:pt x="3673806" y="290"/>
                </a:lnTo>
                <a:cubicBezTo>
                  <a:pt x="3672892" y="12406"/>
                  <a:pt x="3671979" y="24445"/>
                  <a:pt x="3671065" y="36561"/>
                </a:cubicBezTo>
                <a:lnTo>
                  <a:pt x="3651257" y="23911"/>
                </a:lnTo>
                <a:cubicBezTo>
                  <a:pt x="3651409" y="16063"/>
                  <a:pt x="3651561" y="8138"/>
                  <a:pt x="3651789" y="290"/>
                </a:cubicBezTo>
                <a:lnTo>
                  <a:pt x="3618723" y="290"/>
                </a:lnTo>
                <a:cubicBezTo>
                  <a:pt x="3620019" y="7224"/>
                  <a:pt x="3621314" y="14311"/>
                  <a:pt x="3623447" y="25588"/>
                </a:cubicBezTo>
                <a:lnTo>
                  <a:pt x="3600592" y="35189"/>
                </a:lnTo>
                <a:cubicBezTo>
                  <a:pt x="3600516" y="52257"/>
                  <a:pt x="3600364" y="69326"/>
                  <a:pt x="3600212" y="89214"/>
                </a:cubicBezTo>
                <a:lnTo>
                  <a:pt x="3610192" y="106359"/>
                </a:lnTo>
                <a:cubicBezTo>
                  <a:pt x="3610420" y="105826"/>
                  <a:pt x="3610648" y="105292"/>
                  <a:pt x="3610802" y="104759"/>
                </a:cubicBezTo>
                <a:cubicBezTo>
                  <a:pt x="3613850" y="107655"/>
                  <a:pt x="3616972" y="110550"/>
                  <a:pt x="3620095" y="113446"/>
                </a:cubicBezTo>
                <a:cubicBezTo>
                  <a:pt x="3619409" y="115122"/>
                  <a:pt x="3618723" y="116875"/>
                  <a:pt x="3618116" y="118551"/>
                </a:cubicBezTo>
                <a:cubicBezTo>
                  <a:pt x="3615296" y="114970"/>
                  <a:pt x="3612402" y="111388"/>
                  <a:pt x="3609582" y="107883"/>
                </a:cubicBezTo>
                <a:cubicBezTo>
                  <a:pt x="3609734" y="107502"/>
                  <a:pt x="3609886" y="107197"/>
                  <a:pt x="3610040" y="106816"/>
                </a:cubicBezTo>
                <a:cubicBezTo>
                  <a:pt x="3607600" y="110779"/>
                  <a:pt x="3602878" y="115808"/>
                  <a:pt x="3603640" y="118246"/>
                </a:cubicBezTo>
                <a:cubicBezTo>
                  <a:pt x="3608516" y="134629"/>
                  <a:pt x="3614762" y="150403"/>
                  <a:pt x="3619944" y="164881"/>
                </a:cubicBezTo>
                <a:cubicBezTo>
                  <a:pt x="3620019" y="180045"/>
                  <a:pt x="3620019" y="194675"/>
                  <a:pt x="3620095" y="209305"/>
                </a:cubicBezTo>
                <a:cubicBezTo>
                  <a:pt x="3620247" y="208848"/>
                  <a:pt x="3620476" y="208315"/>
                  <a:pt x="3620705" y="207858"/>
                </a:cubicBezTo>
                <a:cubicBezTo>
                  <a:pt x="3623753" y="210753"/>
                  <a:pt x="3626875" y="213649"/>
                  <a:pt x="3629999" y="216544"/>
                </a:cubicBezTo>
                <a:cubicBezTo>
                  <a:pt x="3629313" y="218297"/>
                  <a:pt x="3628627" y="219973"/>
                  <a:pt x="3628019" y="221650"/>
                </a:cubicBezTo>
                <a:cubicBezTo>
                  <a:pt x="3625199" y="218068"/>
                  <a:pt x="3622305" y="214563"/>
                  <a:pt x="3619486" y="210982"/>
                </a:cubicBezTo>
                <a:cubicBezTo>
                  <a:pt x="3619639" y="210448"/>
                  <a:pt x="3619867" y="209991"/>
                  <a:pt x="3620095" y="209458"/>
                </a:cubicBezTo>
                <a:lnTo>
                  <a:pt x="3590078" y="215020"/>
                </a:lnTo>
                <a:cubicBezTo>
                  <a:pt x="3582078" y="226450"/>
                  <a:pt x="3576744" y="239480"/>
                  <a:pt x="3582382" y="259215"/>
                </a:cubicBezTo>
                <a:lnTo>
                  <a:pt x="3622991" y="232775"/>
                </a:lnTo>
                <a:cubicBezTo>
                  <a:pt x="3615296" y="279942"/>
                  <a:pt x="3610040" y="311793"/>
                  <a:pt x="3604172" y="347531"/>
                </a:cubicBezTo>
                <a:lnTo>
                  <a:pt x="3579488" y="350274"/>
                </a:lnTo>
                <a:cubicBezTo>
                  <a:pt x="3579030" y="338616"/>
                  <a:pt x="3576974" y="329548"/>
                  <a:pt x="3578878" y="326119"/>
                </a:cubicBezTo>
                <a:cubicBezTo>
                  <a:pt x="3585430" y="314537"/>
                  <a:pt x="3593354" y="305088"/>
                  <a:pt x="3601354" y="293886"/>
                </a:cubicBezTo>
                <a:lnTo>
                  <a:pt x="3581850" y="261501"/>
                </a:lnTo>
                <a:lnTo>
                  <a:pt x="3562879" y="265007"/>
                </a:lnTo>
                <a:lnTo>
                  <a:pt x="3498638" y="190713"/>
                </a:lnTo>
                <a:lnTo>
                  <a:pt x="3511289" y="176692"/>
                </a:lnTo>
                <a:cubicBezTo>
                  <a:pt x="3500773" y="159471"/>
                  <a:pt x="3489035" y="147126"/>
                  <a:pt x="3477146" y="140649"/>
                </a:cubicBezTo>
                <a:lnTo>
                  <a:pt x="3498334" y="106588"/>
                </a:lnTo>
                <a:lnTo>
                  <a:pt x="3485454" y="91272"/>
                </a:lnTo>
                <a:cubicBezTo>
                  <a:pt x="3498943" y="70393"/>
                  <a:pt x="3512051" y="82585"/>
                  <a:pt x="3526455" y="104378"/>
                </a:cubicBezTo>
                <a:cubicBezTo>
                  <a:pt x="3524091" y="123352"/>
                  <a:pt x="3521499" y="143545"/>
                  <a:pt x="3518148" y="170520"/>
                </a:cubicBezTo>
                <a:cubicBezTo>
                  <a:pt x="3529046" y="164805"/>
                  <a:pt x="3537507" y="162900"/>
                  <a:pt x="3543833" y="156423"/>
                </a:cubicBezTo>
                <a:cubicBezTo>
                  <a:pt x="3551909" y="148193"/>
                  <a:pt x="3551071" y="133334"/>
                  <a:pt x="3546805" y="118246"/>
                </a:cubicBezTo>
                <a:cubicBezTo>
                  <a:pt x="3546575" y="118780"/>
                  <a:pt x="3546423" y="119237"/>
                  <a:pt x="3546195" y="119770"/>
                </a:cubicBezTo>
                <a:cubicBezTo>
                  <a:pt x="3543071" y="116875"/>
                  <a:pt x="3540023" y="113979"/>
                  <a:pt x="3536897" y="111007"/>
                </a:cubicBezTo>
                <a:cubicBezTo>
                  <a:pt x="3537583" y="109331"/>
                  <a:pt x="3538270" y="107578"/>
                  <a:pt x="3538880" y="105902"/>
                </a:cubicBezTo>
                <a:lnTo>
                  <a:pt x="3547413" y="116570"/>
                </a:lnTo>
                <a:cubicBezTo>
                  <a:pt x="3547261" y="117027"/>
                  <a:pt x="3547033" y="117484"/>
                  <a:pt x="3546881" y="118018"/>
                </a:cubicBezTo>
                <a:cubicBezTo>
                  <a:pt x="3562423" y="110169"/>
                  <a:pt x="3551071" y="91653"/>
                  <a:pt x="3547489" y="79232"/>
                </a:cubicBezTo>
                <a:cubicBezTo>
                  <a:pt x="3543604" y="65287"/>
                  <a:pt x="3535677" y="53324"/>
                  <a:pt x="3531029" y="43648"/>
                </a:cubicBezTo>
                <a:lnTo>
                  <a:pt x="3546146" y="13189"/>
                </a:lnTo>
                <a:lnTo>
                  <a:pt x="3557024" y="20174"/>
                </a:lnTo>
                <a:cubicBezTo>
                  <a:pt x="3562308" y="28954"/>
                  <a:pt x="3553437" y="42212"/>
                  <a:pt x="3555323" y="52556"/>
                </a:cubicBezTo>
                <a:cubicBezTo>
                  <a:pt x="3582673" y="63529"/>
                  <a:pt x="3584655" y="33658"/>
                  <a:pt x="3587550" y="5465"/>
                </a:cubicBezTo>
                <a:lnTo>
                  <a:pt x="3616845" y="0"/>
                </a:lnTo>
                <a:close/>
                <a:moveTo>
                  <a:pt x="3540755" y="0"/>
                </a:moveTo>
                <a:lnTo>
                  <a:pt x="3543669" y="0"/>
                </a:lnTo>
                <a:lnTo>
                  <a:pt x="3546094" y="13110"/>
                </a:lnTo>
                <a:lnTo>
                  <a:pt x="3529579" y="16216"/>
                </a:lnTo>
                <a:cubicBezTo>
                  <a:pt x="3528818" y="13091"/>
                  <a:pt x="3527979" y="9891"/>
                  <a:pt x="3527217" y="6767"/>
                </a:cubicBezTo>
                <a:lnTo>
                  <a:pt x="3540755" y="0"/>
                </a:lnTo>
                <a:close/>
                <a:moveTo>
                  <a:pt x="0" y="0"/>
                </a:moveTo>
                <a:lnTo>
                  <a:pt x="2471998" y="0"/>
                </a:lnTo>
                <a:lnTo>
                  <a:pt x="2480062" y="8900"/>
                </a:lnTo>
                <a:lnTo>
                  <a:pt x="2485540" y="0"/>
                </a:lnTo>
                <a:lnTo>
                  <a:pt x="2604575" y="0"/>
                </a:lnTo>
                <a:lnTo>
                  <a:pt x="2607540" y="6766"/>
                </a:lnTo>
                <a:lnTo>
                  <a:pt x="2609820" y="0"/>
                </a:lnTo>
                <a:lnTo>
                  <a:pt x="2750951" y="0"/>
                </a:lnTo>
                <a:lnTo>
                  <a:pt x="2763894" y="25811"/>
                </a:lnTo>
                <a:cubicBezTo>
                  <a:pt x="2765039" y="23830"/>
                  <a:pt x="2766180" y="21848"/>
                  <a:pt x="2767247" y="19867"/>
                </a:cubicBezTo>
                <a:lnTo>
                  <a:pt x="2763593" y="0"/>
                </a:lnTo>
                <a:lnTo>
                  <a:pt x="2942041" y="0"/>
                </a:lnTo>
                <a:lnTo>
                  <a:pt x="2935040" y="15676"/>
                </a:lnTo>
                <a:lnTo>
                  <a:pt x="2964605" y="35488"/>
                </a:lnTo>
                <a:lnTo>
                  <a:pt x="2966510" y="0"/>
                </a:lnTo>
                <a:lnTo>
                  <a:pt x="3302438" y="0"/>
                </a:lnTo>
                <a:lnTo>
                  <a:pt x="3301867" y="1427"/>
                </a:lnTo>
                <a:lnTo>
                  <a:pt x="3268951" y="7523"/>
                </a:lnTo>
                <a:lnTo>
                  <a:pt x="3290136" y="30612"/>
                </a:lnTo>
                <a:cubicBezTo>
                  <a:pt x="3297412" y="23106"/>
                  <a:pt x="3303010" y="17334"/>
                  <a:pt x="3307314" y="12486"/>
                </a:cubicBezTo>
                <a:lnTo>
                  <a:pt x="3316652" y="0"/>
                </a:lnTo>
                <a:lnTo>
                  <a:pt x="3415188" y="0"/>
                </a:lnTo>
                <a:lnTo>
                  <a:pt x="3417955" y="13210"/>
                </a:lnTo>
                <a:cubicBezTo>
                  <a:pt x="3418650" y="16591"/>
                  <a:pt x="3419070" y="18687"/>
                  <a:pt x="3419070" y="18725"/>
                </a:cubicBezTo>
                <a:lnTo>
                  <a:pt x="3407867" y="9276"/>
                </a:lnTo>
                <a:cubicBezTo>
                  <a:pt x="3408325" y="35794"/>
                  <a:pt x="3408629" y="58502"/>
                  <a:pt x="3409011" y="81208"/>
                </a:cubicBezTo>
                <a:lnTo>
                  <a:pt x="3415412" y="84638"/>
                </a:lnTo>
                <a:lnTo>
                  <a:pt x="3430348" y="33965"/>
                </a:lnTo>
                <a:cubicBezTo>
                  <a:pt x="3440446" y="34155"/>
                  <a:pt x="3447494" y="30593"/>
                  <a:pt x="3452539" y="24516"/>
                </a:cubicBezTo>
                <a:lnTo>
                  <a:pt x="3462723" y="0"/>
                </a:lnTo>
                <a:lnTo>
                  <a:pt x="3494530" y="0"/>
                </a:lnTo>
                <a:lnTo>
                  <a:pt x="3501230" y="15225"/>
                </a:lnTo>
                <a:lnTo>
                  <a:pt x="3445751" y="64830"/>
                </a:lnTo>
                <a:cubicBezTo>
                  <a:pt x="3442473" y="80832"/>
                  <a:pt x="3454132" y="100873"/>
                  <a:pt x="3443387" y="117637"/>
                </a:cubicBezTo>
                <a:cubicBezTo>
                  <a:pt x="3437212" y="127314"/>
                  <a:pt x="3439883" y="150555"/>
                  <a:pt x="3438582" y="167319"/>
                </a:cubicBezTo>
                <a:cubicBezTo>
                  <a:pt x="3435006" y="163662"/>
                  <a:pt x="3430968" y="159699"/>
                  <a:pt x="3426624" y="155280"/>
                </a:cubicBezTo>
                <a:cubicBezTo>
                  <a:pt x="3424644" y="172653"/>
                  <a:pt x="3422814" y="189493"/>
                  <a:pt x="3420224" y="212811"/>
                </a:cubicBezTo>
                <a:lnTo>
                  <a:pt x="3393093" y="241537"/>
                </a:lnTo>
                <a:lnTo>
                  <a:pt x="3403229" y="295868"/>
                </a:lnTo>
                <a:lnTo>
                  <a:pt x="3428986" y="261044"/>
                </a:lnTo>
                <a:lnTo>
                  <a:pt x="3448722" y="282533"/>
                </a:lnTo>
                <a:lnTo>
                  <a:pt x="3403305" y="296172"/>
                </a:lnTo>
                <a:lnTo>
                  <a:pt x="3405134" y="305926"/>
                </a:lnTo>
                <a:lnTo>
                  <a:pt x="3436148" y="328938"/>
                </a:lnTo>
                <a:cubicBezTo>
                  <a:pt x="3436528" y="331301"/>
                  <a:pt x="3437821" y="334653"/>
                  <a:pt x="3437289" y="335949"/>
                </a:cubicBezTo>
                <a:cubicBezTo>
                  <a:pt x="3435386" y="340826"/>
                  <a:pt x="3433102" y="348903"/>
                  <a:pt x="3430586" y="348522"/>
                </a:cubicBezTo>
                <a:cubicBezTo>
                  <a:pt x="3425100" y="347684"/>
                  <a:pt x="3419460" y="342273"/>
                  <a:pt x="3413669" y="338768"/>
                </a:cubicBezTo>
                <a:cubicBezTo>
                  <a:pt x="3412450" y="341892"/>
                  <a:pt x="3410926" y="345702"/>
                  <a:pt x="3407267" y="354923"/>
                </a:cubicBezTo>
                <a:cubicBezTo>
                  <a:pt x="3401324" y="343874"/>
                  <a:pt x="3395227" y="332748"/>
                  <a:pt x="3392636" y="327948"/>
                </a:cubicBezTo>
                <a:lnTo>
                  <a:pt x="3363829" y="333282"/>
                </a:lnTo>
                <a:cubicBezTo>
                  <a:pt x="3365201" y="347988"/>
                  <a:pt x="3366420" y="361476"/>
                  <a:pt x="3367716" y="376030"/>
                </a:cubicBezTo>
                <a:lnTo>
                  <a:pt x="3341052" y="359037"/>
                </a:lnTo>
                <a:cubicBezTo>
                  <a:pt x="3344171" y="385174"/>
                  <a:pt x="3346533" y="405138"/>
                  <a:pt x="3349428" y="429140"/>
                </a:cubicBezTo>
                <a:lnTo>
                  <a:pt x="3337922" y="415883"/>
                </a:lnTo>
                <a:cubicBezTo>
                  <a:pt x="3326490" y="440570"/>
                  <a:pt x="3324281" y="453067"/>
                  <a:pt x="3325043" y="488881"/>
                </a:cubicBezTo>
                <a:lnTo>
                  <a:pt x="3343789" y="457258"/>
                </a:lnTo>
                <a:cubicBezTo>
                  <a:pt x="3346533" y="460230"/>
                  <a:pt x="3349276" y="463278"/>
                  <a:pt x="3354532" y="468917"/>
                </a:cubicBezTo>
                <a:cubicBezTo>
                  <a:pt x="3357124" y="457258"/>
                  <a:pt x="3360477" y="446666"/>
                  <a:pt x="3361772" y="435008"/>
                </a:cubicBezTo>
                <a:cubicBezTo>
                  <a:pt x="3364058" y="415273"/>
                  <a:pt x="3369621" y="402089"/>
                  <a:pt x="3384405" y="402089"/>
                </a:cubicBezTo>
                <a:cubicBezTo>
                  <a:pt x="3386310" y="392794"/>
                  <a:pt x="3388520" y="382583"/>
                  <a:pt x="3390655" y="372906"/>
                </a:cubicBezTo>
                <a:cubicBezTo>
                  <a:pt x="3415346" y="379916"/>
                  <a:pt x="3431501" y="424568"/>
                  <a:pt x="3460380" y="418778"/>
                </a:cubicBezTo>
                <a:cubicBezTo>
                  <a:pt x="3459161" y="408110"/>
                  <a:pt x="3457790" y="396909"/>
                  <a:pt x="3455961" y="381288"/>
                </a:cubicBezTo>
                <a:lnTo>
                  <a:pt x="3485454" y="317204"/>
                </a:lnTo>
                <a:lnTo>
                  <a:pt x="3462133" y="309736"/>
                </a:lnTo>
                <a:cubicBezTo>
                  <a:pt x="3460608" y="304173"/>
                  <a:pt x="3458780" y="297773"/>
                  <a:pt x="3456497" y="289695"/>
                </a:cubicBezTo>
                <a:cubicBezTo>
                  <a:pt x="3474326" y="299754"/>
                  <a:pt x="3482862" y="268055"/>
                  <a:pt x="3502145" y="282456"/>
                </a:cubicBezTo>
                <a:cubicBezTo>
                  <a:pt x="3497800" y="295182"/>
                  <a:pt x="3493532" y="307602"/>
                  <a:pt x="3488959" y="320861"/>
                </a:cubicBezTo>
                <a:lnTo>
                  <a:pt x="3517463" y="363228"/>
                </a:lnTo>
                <a:lnTo>
                  <a:pt x="3517574" y="363207"/>
                </a:lnTo>
                <a:lnTo>
                  <a:pt x="3505726" y="379154"/>
                </a:lnTo>
                <a:cubicBezTo>
                  <a:pt x="3503440" y="376716"/>
                  <a:pt x="3500697" y="373744"/>
                  <a:pt x="3496124" y="368639"/>
                </a:cubicBezTo>
                <a:cubicBezTo>
                  <a:pt x="3488502" y="387231"/>
                  <a:pt x="3465943" y="387612"/>
                  <a:pt x="3472574" y="425712"/>
                </a:cubicBezTo>
                <a:cubicBezTo>
                  <a:pt x="3464647" y="431655"/>
                  <a:pt x="3455353" y="436075"/>
                  <a:pt x="3448189" y="444609"/>
                </a:cubicBezTo>
                <a:cubicBezTo>
                  <a:pt x="3441023" y="453067"/>
                  <a:pt x="3436148" y="465564"/>
                  <a:pt x="3429139" y="478213"/>
                </a:cubicBezTo>
                <a:lnTo>
                  <a:pt x="3440571" y="499778"/>
                </a:lnTo>
                <a:lnTo>
                  <a:pt x="3418546" y="546412"/>
                </a:lnTo>
                <a:lnTo>
                  <a:pt x="3393093" y="551137"/>
                </a:lnTo>
                <a:cubicBezTo>
                  <a:pt x="3391569" y="565691"/>
                  <a:pt x="3389969" y="580321"/>
                  <a:pt x="3388520" y="594190"/>
                </a:cubicBezTo>
                <a:cubicBezTo>
                  <a:pt x="3380671" y="607829"/>
                  <a:pt x="3358800" y="585503"/>
                  <a:pt x="3358571" y="617506"/>
                </a:cubicBezTo>
                <a:lnTo>
                  <a:pt x="3375184" y="614382"/>
                </a:lnTo>
                <a:cubicBezTo>
                  <a:pt x="3375946" y="617506"/>
                  <a:pt x="3376784" y="620707"/>
                  <a:pt x="3377546" y="623830"/>
                </a:cubicBezTo>
                <a:lnTo>
                  <a:pt x="3361239" y="631908"/>
                </a:lnTo>
                <a:lnTo>
                  <a:pt x="3389893" y="676866"/>
                </a:lnTo>
                <a:cubicBezTo>
                  <a:pt x="3382653" y="695382"/>
                  <a:pt x="3379147" y="671532"/>
                  <a:pt x="3372516" y="680904"/>
                </a:cubicBezTo>
                <a:lnTo>
                  <a:pt x="3353846" y="693249"/>
                </a:lnTo>
                <a:lnTo>
                  <a:pt x="3304087" y="627488"/>
                </a:lnTo>
                <a:lnTo>
                  <a:pt x="3304072" y="627491"/>
                </a:lnTo>
                <a:lnTo>
                  <a:pt x="3325641" y="584279"/>
                </a:lnTo>
                <a:lnTo>
                  <a:pt x="3303316" y="577040"/>
                </a:lnTo>
                <a:cubicBezTo>
                  <a:pt x="3305752" y="569953"/>
                  <a:pt x="3307657" y="564391"/>
                  <a:pt x="3309561" y="559057"/>
                </a:cubicBezTo>
                <a:cubicBezTo>
                  <a:pt x="3305906" y="554561"/>
                  <a:pt x="3302173" y="550141"/>
                  <a:pt x="3298212" y="545341"/>
                </a:cubicBezTo>
                <a:lnTo>
                  <a:pt x="3317637" y="523624"/>
                </a:lnTo>
                <a:cubicBezTo>
                  <a:pt x="3325033" y="533073"/>
                  <a:pt x="3330444" y="540007"/>
                  <a:pt x="3336084" y="546027"/>
                </a:cubicBezTo>
                <a:cubicBezTo>
                  <a:pt x="3335019" y="536654"/>
                  <a:pt x="3334332" y="526443"/>
                  <a:pt x="3332884" y="507774"/>
                </a:cubicBezTo>
                <a:lnTo>
                  <a:pt x="3361610" y="533835"/>
                </a:lnTo>
                <a:cubicBezTo>
                  <a:pt x="3359400" y="540540"/>
                  <a:pt x="3357646" y="545950"/>
                  <a:pt x="3355894" y="551284"/>
                </a:cubicBezTo>
                <a:lnTo>
                  <a:pt x="3369838" y="566524"/>
                </a:lnTo>
                <a:lnTo>
                  <a:pt x="3392853" y="551208"/>
                </a:lnTo>
                <a:lnTo>
                  <a:pt x="3409009" y="520500"/>
                </a:lnTo>
                <a:cubicBezTo>
                  <a:pt x="3401465" y="506403"/>
                  <a:pt x="3393005" y="490477"/>
                  <a:pt x="3385385" y="476075"/>
                </a:cubicBezTo>
                <a:cubicBezTo>
                  <a:pt x="3378755" y="479733"/>
                  <a:pt x="3375935" y="480571"/>
                  <a:pt x="3373726" y="482782"/>
                </a:cubicBezTo>
                <a:cubicBezTo>
                  <a:pt x="3352240" y="503736"/>
                  <a:pt x="3348502" y="504269"/>
                  <a:pt x="3325033" y="488877"/>
                </a:cubicBezTo>
                <a:lnTo>
                  <a:pt x="3306895" y="492229"/>
                </a:lnTo>
                <a:cubicBezTo>
                  <a:pt x="3305144" y="488497"/>
                  <a:pt x="3303391" y="484687"/>
                  <a:pt x="3301639" y="480877"/>
                </a:cubicBezTo>
                <a:cubicBezTo>
                  <a:pt x="3300345" y="485220"/>
                  <a:pt x="3299050" y="489639"/>
                  <a:pt x="3297830" y="493982"/>
                </a:cubicBezTo>
                <a:cubicBezTo>
                  <a:pt x="3290365" y="502288"/>
                  <a:pt x="3278628" y="507546"/>
                  <a:pt x="3276112" y="519433"/>
                </a:cubicBezTo>
                <a:cubicBezTo>
                  <a:pt x="3266510" y="564924"/>
                  <a:pt x="3259806" y="612473"/>
                  <a:pt x="3251195" y="664441"/>
                </a:cubicBezTo>
                <a:lnTo>
                  <a:pt x="3279694" y="659184"/>
                </a:lnTo>
                <a:cubicBezTo>
                  <a:pt x="3278552" y="644858"/>
                  <a:pt x="3277560" y="631447"/>
                  <a:pt x="3276493" y="617807"/>
                </a:cubicBezTo>
                <a:lnTo>
                  <a:pt x="3294860" y="629466"/>
                </a:lnTo>
                <a:cubicBezTo>
                  <a:pt x="3295088" y="625275"/>
                  <a:pt x="3295317" y="621084"/>
                  <a:pt x="3295622" y="616893"/>
                </a:cubicBezTo>
                <a:lnTo>
                  <a:pt x="3303744" y="627552"/>
                </a:lnTo>
                <a:lnTo>
                  <a:pt x="3295023" y="629164"/>
                </a:lnTo>
                <a:lnTo>
                  <a:pt x="3302259" y="668026"/>
                </a:lnTo>
                <a:lnTo>
                  <a:pt x="3275894" y="707803"/>
                </a:lnTo>
                <a:cubicBezTo>
                  <a:pt x="3275894" y="733635"/>
                  <a:pt x="3275817" y="762057"/>
                  <a:pt x="3275817" y="788194"/>
                </a:cubicBezTo>
                <a:lnTo>
                  <a:pt x="3224003" y="852125"/>
                </a:lnTo>
                <a:cubicBezTo>
                  <a:pt x="3224383" y="852506"/>
                  <a:pt x="3224764" y="852963"/>
                  <a:pt x="3225145" y="853344"/>
                </a:cubicBezTo>
                <a:lnTo>
                  <a:pt x="3221031" y="866374"/>
                </a:lnTo>
                <a:cubicBezTo>
                  <a:pt x="3219811" y="865002"/>
                  <a:pt x="3218515" y="863707"/>
                  <a:pt x="3217297" y="862335"/>
                </a:cubicBezTo>
                <a:cubicBezTo>
                  <a:pt x="3219125" y="858525"/>
                  <a:pt x="3220953" y="854715"/>
                  <a:pt x="3222859" y="850829"/>
                </a:cubicBezTo>
                <a:cubicBezTo>
                  <a:pt x="3223240" y="851210"/>
                  <a:pt x="3223621" y="851591"/>
                  <a:pt x="3223926" y="851972"/>
                </a:cubicBezTo>
                <a:cubicBezTo>
                  <a:pt x="3222478" y="844047"/>
                  <a:pt x="3220953" y="835818"/>
                  <a:pt x="3220649" y="817378"/>
                </a:cubicBezTo>
                <a:cubicBezTo>
                  <a:pt x="3221412" y="819054"/>
                  <a:pt x="3222098" y="820730"/>
                  <a:pt x="3222783" y="822408"/>
                </a:cubicBezTo>
                <a:cubicBezTo>
                  <a:pt x="3222707" y="813416"/>
                  <a:pt x="3222631" y="804348"/>
                  <a:pt x="3220497" y="804652"/>
                </a:cubicBezTo>
                <a:cubicBezTo>
                  <a:pt x="3217373" y="797261"/>
                  <a:pt x="3214477" y="800842"/>
                  <a:pt x="3215086" y="802823"/>
                </a:cubicBezTo>
                <a:cubicBezTo>
                  <a:pt x="3215772" y="805339"/>
                  <a:pt x="3216763" y="807700"/>
                  <a:pt x="3217677" y="810062"/>
                </a:cubicBezTo>
                <a:cubicBezTo>
                  <a:pt x="3209523" y="824694"/>
                  <a:pt x="3202817" y="826065"/>
                  <a:pt x="3196035" y="827361"/>
                </a:cubicBezTo>
                <a:cubicBezTo>
                  <a:pt x="3189101" y="858144"/>
                  <a:pt x="3203580" y="883367"/>
                  <a:pt x="3213333" y="912551"/>
                </a:cubicBezTo>
                <a:cubicBezTo>
                  <a:pt x="3208838" y="909503"/>
                  <a:pt x="3204266" y="906531"/>
                  <a:pt x="3197407" y="901959"/>
                </a:cubicBezTo>
                <a:lnTo>
                  <a:pt x="3207542" y="956519"/>
                </a:lnTo>
                <a:lnTo>
                  <a:pt x="3227355" y="962919"/>
                </a:lnTo>
                <a:cubicBezTo>
                  <a:pt x="3195197" y="985855"/>
                  <a:pt x="3187424" y="999952"/>
                  <a:pt x="3172794" y="1055585"/>
                </a:cubicBezTo>
                <a:lnTo>
                  <a:pt x="3161706" y="1074091"/>
                </a:lnTo>
                <a:lnTo>
                  <a:pt x="3162343" y="1072570"/>
                </a:lnTo>
                <a:cubicBezTo>
                  <a:pt x="3159601" y="1068990"/>
                  <a:pt x="3156704" y="1065407"/>
                  <a:pt x="3153884" y="1061901"/>
                </a:cubicBezTo>
                <a:cubicBezTo>
                  <a:pt x="3153199" y="1063577"/>
                  <a:pt x="3152589" y="1065255"/>
                  <a:pt x="3151827" y="1067008"/>
                </a:cubicBezTo>
                <a:cubicBezTo>
                  <a:pt x="3154950" y="1069905"/>
                  <a:pt x="3158000" y="1072876"/>
                  <a:pt x="3161353" y="1074933"/>
                </a:cubicBezTo>
                <a:cubicBezTo>
                  <a:pt x="3161413" y="1074788"/>
                  <a:pt x="3161474" y="1074644"/>
                  <a:pt x="3161534" y="1074499"/>
                </a:cubicBezTo>
                <a:lnTo>
                  <a:pt x="3168603" y="1110220"/>
                </a:lnTo>
                <a:cubicBezTo>
                  <a:pt x="3161214" y="1128814"/>
                  <a:pt x="3154202" y="1148245"/>
                  <a:pt x="3146047" y="1166380"/>
                </a:cubicBezTo>
                <a:cubicBezTo>
                  <a:pt x="3138121" y="1183755"/>
                  <a:pt x="3127761" y="1198311"/>
                  <a:pt x="3120748" y="1216601"/>
                </a:cubicBezTo>
                <a:cubicBezTo>
                  <a:pt x="3114045" y="1234198"/>
                  <a:pt x="3109624" y="1254386"/>
                  <a:pt x="3105509" y="1274349"/>
                </a:cubicBezTo>
                <a:cubicBezTo>
                  <a:pt x="3101623" y="1293554"/>
                  <a:pt x="3099413" y="1313976"/>
                  <a:pt x="3095069" y="1343621"/>
                </a:cubicBezTo>
                <a:lnTo>
                  <a:pt x="3138351" y="1278389"/>
                </a:lnTo>
                <a:cubicBezTo>
                  <a:pt x="3142465" y="1256214"/>
                  <a:pt x="3146961" y="1231837"/>
                  <a:pt x="3150620" y="1211724"/>
                </a:cubicBezTo>
                <a:cubicBezTo>
                  <a:pt x="3175690" y="1200826"/>
                  <a:pt x="3189863" y="1221400"/>
                  <a:pt x="3203275" y="1245854"/>
                </a:cubicBezTo>
                <a:lnTo>
                  <a:pt x="3222021" y="1182383"/>
                </a:lnTo>
                <a:lnTo>
                  <a:pt x="3201675" y="1186193"/>
                </a:lnTo>
                <a:cubicBezTo>
                  <a:pt x="3202056" y="1186574"/>
                  <a:pt x="3202361" y="1186955"/>
                  <a:pt x="3202742" y="1187412"/>
                </a:cubicBezTo>
                <a:cubicBezTo>
                  <a:pt x="3201370" y="1191756"/>
                  <a:pt x="3199997" y="1196100"/>
                  <a:pt x="3198626" y="1200369"/>
                </a:cubicBezTo>
                <a:cubicBezTo>
                  <a:pt x="3197407" y="1198997"/>
                  <a:pt x="3196111" y="1197701"/>
                  <a:pt x="3194892" y="1196329"/>
                </a:cubicBezTo>
                <a:cubicBezTo>
                  <a:pt x="3196721" y="1192518"/>
                  <a:pt x="3198550" y="1188708"/>
                  <a:pt x="3200379" y="1184823"/>
                </a:cubicBezTo>
                <a:cubicBezTo>
                  <a:pt x="3200683" y="1185204"/>
                  <a:pt x="3200989" y="1185509"/>
                  <a:pt x="3201293" y="1185813"/>
                </a:cubicBezTo>
                <a:lnTo>
                  <a:pt x="3191158" y="1165771"/>
                </a:lnTo>
                <a:lnTo>
                  <a:pt x="3210590" y="1132470"/>
                </a:lnTo>
                <a:lnTo>
                  <a:pt x="3197331" y="1117992"/>
                </a:lnTo>
                <a:lnTo>
                  <a:pt x="3220193" y="1076311"/>
                </a:lnTo>
                <a:lnTo>
                  <a:pt x="3199541" y="1045976"/>
                </a:lnTo>
                <a:lnTo>
                  <a:pt x="3217373" y="1028831"/>
                </a:lnTo>
                <a:cubicBezTo>
                  <a:pt x="3216459" y="1015344"/>
                  <a:pt x="3215619" y="1001857"/>
                  <a:pt x="3214553" y="986540"/>
                </a:cubicBezTo>
                <a:cubicBezTo>
                  <a:pt x="3219125" y="991571"/>
                  <a:pt x="3221945" y="994618"/>
                  <a:pt x="3224688" y="997589"/>
                </a:cubicBezTo>
                <a:cubicBezTo>
                  <a:pt x="3252196" y="990351"/>
                  <a:pt x="3248920" y="943488"/>
                  <a:pt x="3262331" y="915294"/>
                </a:cubicBezTo>
                <a:lnTo>
                  <a:pt x="3281001" y="930534"/>
                </a:lnTo>
                <a:cubicBezTo>
                  <a:pt x="3282983" y="926115"/>
                  <a:pt x="3285269" y="920933"/>
                  <a:pt x="3291748" y="906455"/>
                </a:cubicBezTo>
                <a:cubicBezTo>
                  <a:pt x="3291977" y="928629"/>
                  <a:pt x="3292052" y="940440"/>
                  <a:pt x="3292129" y="955223"/>
                </a:cubicBezTo>
                <a:cubicBezTo>
                  <a:pt x="3317115" y="992560"/>
                  <a:pt x="3332743" y="959414"/>
                  <a:pt x="3357810" y="939221"/>
                </a:cubicBezTo>
                <a:lnTo>
                  <a:pt x="3325652" y="930382"/>
                </a:lnTo>
                <a:cubicBezTo>
                  <a:pt x="3325501" y="923753"/>
                  <a:pt x="3325348" y="917047"/>
                  <a:pt x="3325195" y="910341"/>
                </a:cubicBezTo>
                <a:cubicBezTo>
                  <a:pt x="3329312" y="904931"/>
                  <a:pt x="3333200" y="894263"/>
                  <a:pt x="3337619" y="894949"/>
                </a:cubicBezTo>
                <a:cubicBezTo>
                  <a:pt x="3369163" y="900131"/>
                  <a:pt x="3362229" y="829188"/>
                  <a:pt x="3393703" y="835513"/>
                </a:cubicBezTo>
                <a:lnTo>
                  <a:pt x="3402490" y="804350"/>
                </a:lnTo>
                <a:lnTo>
                  <a:pt x="3402817" y="804104"/>
                </a:lnTo>
                <a:lnTo>
                  <a:pt x="3437593" y="841533"/>
                </a:lnTo>
                <a:cubicBezTo>
                  <a:pt x="3439193" y="848391"/>
                  <a:pt x="3441633" y="859516"/>
                  <a:pt x="3444607" y="872470"/>
                </a:cubicBezTo>
                <a:lnTo>
                  <a:pt x="3458401" y="853828"/>
                </a:lnTo>
                <a:cubicBezTo>
                  <a:pt x="3458425" y="853870"/>
                  <a:pt x="3458450" y="853911"/>
                  <a:pt x="3458474" y="853953"/>
                </a:cubicBezTo>
                <a:lnTo>
                  <a:pt x="3458860" y="854271"/>
                </a:lnTo>
                <a:lnTo>
                  <a:pt x="3462056" y="871584"/>
                </a:lnTo>
                <a:lnTo>
                  <a:pt x="3472799" y="880459"/>
                </a:lnTo>
                <a:cubicBezTo>
                  <a:pt x="3472851" y="880742"/>
                  <a:pt x="3472902" y="881026"/>
                  <a:pt x="3472954" y="881309"/>
                </a:cubicBezTo>
                <a:lnTo>
                  <a:pt x="3473137" y="880738"/>
                </a:lnTo>
                <a:cubicBezTo>
                  <a:pt x="3473152" y="880751"/>
                  <a:pt x="3473167" y="880763"/>
                  <a:pt x="3473182" y="880776"/>
                </a:cubicBezTo>
                <a:cubicBezTo>
                  <a:pt x="3473564" y="893806"/>
                  <a:pt x="3473868" y="906912"/>
                  <a:pt x="3474250" y="922381"/>
                </a:cubicBezTo>
                <a:lnTo>
                  <a:pt x="3495284" y="945317"/>
                </a:lnTo>
                <a:lnTo>
                  <a:pt x="3479584" y="959032"/>
                </a:lnTo>
                <a:cubicBezTo>
                  <a:pt x="3480576" y="966044"/>
                  <a:pt x="3482024" y="977396"/>
                  <a:pt x="3483776" y="990351"/>
                </a:cubicBezTo>
                <a:lnTo>
                  <a:pt x="3465257" y="1013973"/>
                </a:lnTo>
                <a:lnTo>
                  <a:pt x="3436832" y="970692"/>
                </a:lnTo>
                <a:cubicBezTo>
                  <a:pt x="3436451" y="957357"/>
                  <a:pt x="3436072" y="940745"/>
                  <a:pt x="3435539" y="920400"/>
                </a:cubicBezTo>
                <a:lnTo>
                  <a:pt x="3401400" y="926724"/>
                </a:lnTo>
                <a:cubicBezTo>
                  <a:pt x="3401324" y="927944"/>
                  <a:pt x="3400181" y="933659"/>
                  <a:pt x="3401095" y="934725"/>
                </a:cubicBezTo>
                <a:cubicBezTo>
                  <a:pt x="3419918" y="956442"/>
                  <a:pt x="3416566" y="980292"/>
                  <a:pt x="3415955" y="1008638"/>
                </a:cubicBezTo>
                <a:cubicBezTo>
                  <a:pt x="3418698" y="1014887"/>
                  <a:pt x="3423958" y="1026774"/>
                  <a:pt x="3428605" y="1037061"/>
                </a:cubicBezTo>
                <a:lnTo>
                  <a:pt x="3415346" y="1101459"/>
                </a:lnTo>
                <a:lnTo>
                  <a:pt x="3402162" y="1103897"/>
                </a:lnTo>
                <a:cubicBezTo>
                  <a:pt x="3400637" y="1088046"/>
                  <a:pt x="3394998" y="1073493"/>
                  <a:pt x="3399037" y="1055967"/>
                </a:cubicBezTo>
                <a:cubicBezTo>
                  <a:pt x="3405286" y="1029441"/>
                  <a:pt x="3391873" y="1013287"/>
                  <a:pt x="3372670" y="1000714"/>
                </a:cubicBezTo>
                <a:lnTo>
                  <a:pt x="3337008" y="1036680"/>
                </a:lnTo>
                <a:lnTo>
                  <a:pt x="3354966" y="1052460"/>
                </a:lnTo>
                <a:lnTo>
                  <a:pt x="3354762" y="1053148"/>
                </a:lnTo>
                <a:lnTo>
                  <a:pt x="3354912" y="1053120"/>
                </a:lnTo>
                <a:lnTo>
                  <a:pt x="3342332" y="1080559"/>
                </a:lnTo>
                <a:cubicBezTo>
                  <a:pt x="3338191" y="1090046"/>
                  <a:pt x="3334686" y="1100544"/>
                  <a:pt x="3333352" y="1114564"/>
                </a:cubicBezTo>
                <a:cubicBezTo>
                  <a:pt x="3329998" y="1149539"/>
                  <a:pt x="3334038" y="1179031"/>
                  <a:pt x="3347066" y="1210659"/>
                </a:cubicBezTo>
                <a:cubicBezTo>
                  <a:pt x="3345009" y="1216220"/>
                  <a:pt x="3343026" y="1221934"/>
                  <a:pt x="3340973" y="1227647"/>
                </a:cubicBezTo>
                <a:cubicBezTo>
                  <a:pt x="3362381" y="1246768"/>
                  <a:pt x="3356211" y="1279837"/>
                  <a:pt x="3364591" y="1305517"/>
                </a:cubicBezTo>
                <a:cubicBezTo>
                  <a:pt x="3364820" y="1304984"/>
                  <a:pt x="3364973" y="1304527"/>
                  <a:pt x="3365201" y="1303994"/>
                </a:cubicBezTo>
                <a:lnTo>
                  <a:pt x="3374499" y="1312680"/>
                </a:lnTo>
                <a:cubicBezTo>
                  <a:pt x="3373813" y="1314433"/>
                  <a:pt x="3373126" y="1316109"/>
                  <a:pt x="3372516" y="1317787"/>
                </a:cubicBezTo>
                <a:cubicBezTo>
                  <a:pt x="3369697" y="1314204"/>
                  <a:pt x="3366801" y="1310699"/>
                  <a:pt x="3363982" y="1307117"/>
                </a:cubicBezTo>
                <a:cubicBezTo>
                  <a:pt x="3364134" y="1306660"/>
                  <a:pt x="3364287" y="1306280"/>
                  <a:pt x="3364515" y="1305821"/>
                </a:cubicBezTo>
                <a:lnTo>
                  <a:pt x="3338838" y="1336001"/>
                </a:lnTo>
                <a:lnTo>
                  <a:pt x="3312238" y="1308566"/>
                </a:lnTo>
                <a:cubicBezTo>
                  <a:pt x="3320088" y="1293477"/>
                  <a:pt x="3329312" y="1276026"/>
                  <a:pt x="3340212" y="1255376"/>
                </a:cubicBezTo>
                <a:lnTo>
                  <a:pt x="3309801" y="1214849"/>
                </a:lnTo>
                <a:cubicBezTo>
                  <a:pt x="3302792" y="1260938"/>
                  <a:pt x="3282220" y="1287840"/>
                  <a:pt x="3284660" y="1338210"/>
                </a:cubicBezTo>
                <a:lnTo>
                  <a:pt x="3325195" y="1385303"/>
                </a:lnTo>
                <a:cubicBezTo>
                  <a:pt x="3321231" y="1400164"/>
                  <a:pt x="3317191" y="1415708"/>
                  <a:pt x="3311781" y="1435898"/>
                </a:cubicBezTo>
                <a:lnTo>
                  <a:pt x="3325265" y="1447722"/>
                </a:lnTo>
                <a:lnTo>
                  <a:pt x="3325043" y="1448472"/>
                </a:lnTo>
                <a:lnTo>
                  <a:pt x="3325522" y="1448382"/>
                </a:lnTo>
                <a:lnTo>
                  <a:pt x="3328806" y="1465911"/>
                </a:lnTo>
                <a:cubicBezTo>
                  <a:pt x="3330303" y="1471445"/>
                  <a:pt x="3333124" y="1475370"/>
                  <a:pt x="3340134" y="1474304"/>
                </a:cubicBezTo>
                <a:cubicBezTo>
                  <a:pt x="3338076" y="1465464"/>
                  <a:pt x="3336320" y="1455789"/>
                  <a:pt x="3334496" y="1446109"/>
                </a:cubicBezTo>
                <a:cubicBezTo>
                  <a:pt x="3340516" y="1441538"/>
                  <a:pt x="3347219" y="1438184"/>
                  <a:pt x="3352326" y="1432011"/>
                </a:cubicBezTo>
                <a:cubicBezTo>
                  <a:pt x="3357963" y="1425153"/>
                  <a:pt x="3368630" y="1449080"/>
                  <a:pt x="3371830" y="1427439"/>
                </a:cubicBezTo>
                <a:lnTo>
                  <a:pt x="3383139" y="1407641"/>
                </a:lnTo>
                <a:cubicBezTo>
                  <a:pt x="3383154" y="1407664"/>
                  <a:pt x="3383170" y="1407688"/>
                  <a:pt x="3383185" y="1407711"/>
                </a:cubicBezTo>
                <a:lnTo>
                  <a:pt x="3383164" y="1407597"/>
                </a:lnTo>
                <a:lnTo>
                  <a:pt x="3383491" y="1407024"/>
                </a:lnTo>
                <a:lnTo>
                  <a:pt x="3409958" y="1402130"/>
                </a:lnTo>
                <a:lnTo>
                  <a:pt x="3410392" y="1402604"/>
                </a:lnTo>
                <a:cubicBezTo>
                  <a:pt x="3410447" y="1402409"/>
                  <a:pt x="3410503" y="1402213"/>
                  <a:pt x="3410558" y="1402018"/>
                </a:cubicBezTo>
                <a:lnTo>
                  <a:pt x="3410698" y="1401994"/>
                </a:lnTo>
                <a:lnTo>
                  <a:pt x="3418928" y="1446109"/>
                </a:lnTo>
                <a:lnTo>
                  <a:pt x="3398427" y="1433535"/>
                </a:lnTo>
                <a:lnTo>
                  <a:pt x="3374194" y="1462795"/>
                </a:lnTo>
                <a:lnTo>
                  <a:pt x="3418776" y="1480246"/>
                </a:lnTo>
                <a:cubicBezTo>
                  <a:pt x="3423042" y="1462872"/>
                  <a:pt x="3427080" y="1446259"/>
                  <a:pt x="3433178" y="1421343"/>
                </a:cubicBezTo>
                <a:lnTo>
                  <a:pt x="3430282" y="1405651"/>
                </a:lnTo>
                <a:cubicBezTo>
                  <a:pt x="3445905" y="1399631"/>
                  <a:pt x="3443159" y="1369834"/>
                  <a:pt x="3456266" y="1357720"/>
                </a:cubicBezTo>
                <a:cubicBezTo>
                  <a:pt x="3468534" y="1346365"/>
                  <a:pt x="3474479" y="1321063"/>
                  <a:pt x="3482481" y="1303612"/>
                </a:cubicBezTo>
                <a:lnTo>
                  <a:pt x="3464495" y="1287153"/>
                </a:lnTo>
                <a:lnTo>
                  <a:pt x="3492160" y="1262307"/>
                </a:lnTo>
                <a:lnTo>
                  <a:pt x="3522263" y="1335847"/>
                </a:lnTo>
                <a:lnTo>
                  <a:pt x="3486902" y="1329674"/>
                </a:lnTo>
                <a:lnTo>
                  <a:pt x="3456037" y="1402755"/>
                </a:lnTo>
                <a:cubicBezTo>
                  <a:pt x="3461141" y="1416164"/>
                  <a:pt x="3466552" y="1430487"/>
                  <a:pt x="3472878" y="1447175"/>
                </a:cubicBezTo>
                <a:cubicBezTo>
                  <a:pt x="3468458" y="1458453"/>
                  <a:pt x="3462437" y="1473694"/>
                  <a:pt x="3455429" y="1491447"/>
                </a:cubicBezTo>
                <a:lnTo>
                  <a:pt x="3525691" y="1562466"/>
                </a:lnTo>
                <a:lnTo>
                  <a:pt x="3577888" y="1552789"/>
                </a:lnTo>
                <a:cubicBezTo>
                  <a:pt x="3581470" y="1566505"/>
                  <a:pt x="3584364" y="1577707"/>
                  <a:pt x="3588630" y="1593938"/>
                </a:cubicBezTo>
                <a:lnTo>
                  <a:pt x="3605164" y="1590889"/>
                </a:lnTo>
                <a:cubicBezTo>
                  <a:pt x="3604782" y="1590509"/>
                  <a:pt x="3604478" y="1590128"/>
                  <a:pt x="3604096" y="1589747"/>
                </a:cubicBezTo>
                <a:lnTo>
                  <a:pt x="3608210" y="1576715"/>
                </a:lnTo>
                <a:cubicBezTo>
                  <a:pt x="3609430" y="1578087"/>
                  <a:pt x="3610726" y="1579460"/>
                  <a:pt x="3611944" y="1580754"/>
                </a:cubicBezTo>
                <a:cubicBezTo>
                  <a:pt x="3610116" y="1584564"/>
                  <a:pt x="3608286" y="1588298"/>
                  <a:pt x="3606458" y="1592109"/>
                </a:cubicBezTo>
                <a:lnTo>
                  <a:pt x="3641047" y="1628990"/>
                </a:lnTo>
                <a:cubicBezTo>
                  <a:pt x="3640055" y="1634477"/>
                  <a:pt x="3638305" y="1644231"/>
                  <a:pt x="3636627" y="1653832"/>
                </a:cubicBezTo>
                <a:lnTo>
                  <a:pt x="3652931" y="1671587"/>
                </a:lnTo>
                <a:cubicBezTo>
                  <a:pt x="3655217" y="1666253"/>
                  <a:pt x="3657579" y="1660996"/>
                  <a:pt x="3660779" y="1653375"/>
                </a:cubicBezTo>
                <a:lnTo>
                  <a:pt x="3689044" y="1667397"/>
                </a:lnTo>
                <a:lnTo>
                  <a:pt x="3692702" y="1660080"/>
                </a:lnTo>
                <a:cubicBezTo>
                  <a:pt x="3689274" y="1654899"/>
                  <a:pt x="3685844" y="1649641"/>
                  <a:pt x="3680588" y="1641640"/>
                </a:cubicBezTo>
                <a:lnTo>
                  <a:pt x="3697730" y="1630667"/>
                </a:lnTo>
                <a:cubicBezTo>
                  <a:pt x="3699710" y="1652613"/>
                  <a:pt x="3701158" y="1669149"/>
                  <a:pt x="3703292" y="1692847"/>
                </a:cubicBezTo>
                <a:cubicBezTo>
                  <a:pt x="3702834" y="1692009"/>
                  <a:pt x="3706948" y="1699096"/>
                  <a:pt x="3711900" y="1703363"/>
                </a:cubicBezTo>
                <a:cubicBezTo>
                  <a:pt x="3715862" y="1698715"/>
                  <a:pt x="3720585" y="1691247"/>
                  <a:pt x="3725765" y="1683094"/>
                </a:cubicBezTo>
                <a:lnTo>
                  <a:pt x="3713806" y="1668311"/>
                </a:lnTo>
                <a:lnTo>
                  <a:pt x="3732699" y="1645755"/>
                </a:lnTo>
                <a:lnTo>
                  <a:pt x="3747861" y="1655357"/>
                </a:lnTo>
                <a:lnTo>
                  <a:pt x="3765231" y="1632953"/>
                </a:lnTo>
                <a:lnTo>
                  <a:pt x="3783516" y="1651927"/>
                </a:lnTo>
                <a:cubicBezTo>
                  <a:pt x="3782906" y="1665109"/>
                  <a:pt x="3782221" y="1677531"/>
                  <a:pt x="3781535" y="1690485"/>
                </a:cubicBezTo>
                <a:lnTo>
                  <a:pt x="3809878" y="1732777"/>
                </a:lnTo>
                <a:lnTo>
                  <a:pt x="3823674" y="1730186"/>
                </a:lnTo>
                <a:lnTo>
                  <a:pt x="3845088" y="1771259"/>
                </a:lnTo>
                <a:lnTo>
                  <a:pt x="3818034" y="1776288"/>
                </a:lnTo>
                <a:cubicBezTo>
                  <a:pt x="3819328" y="1783375"/>
                  <a:pt x="3820700" y="1790539"/>
                  <a:pt x="3822302" y="1799149"/>
                </a:cubicBezTo>
                <a:cubicBezTo>
                  <a:pt x="3813232" y="1805474"/>
                  <a:pt x="3805154" y="1821400"/>
                  <a:pt x="3793572" y="1795873"/>
                </a:cubicBezTo>
                <a:lnTo>
                  <a:pt x="3767441" y="1800750"/>
                </a:lnTo>
                <a:lnTo>
                  <a:pt x="3816966" y="1859120"/>
                </a:lnTo>
                <a:cubicBezTo>
                  <a:pt x="3798372" y="1865216"/>
                  <a:pt x="3801876" y="1891658"/>
                  <a:pt x="3795172" y="1911089"/>
                </a:cubicBezTo>
                <a:lnTo>
                  <a:pt x="3824130" y="1913603"/>
                </a:lnTo>
                <a:cubicBezTo>
                  <a:pt x="3826568" y="1924576"/>
                  <a:pt x="3829084" y="1935853"/>
                  <a:pt x="3831904" y="1948655"/>
                </a:cubicBezTo>
                <a:lnTo>
                  <a:pt x="3846383" y="1953454"/>
                </a:lnTo>
                <a:cubicBezTo>
                  <a:pt x="3849203" y="1980582"/>
                  <a:pt x="3851870" y="2007022"/>
                  <a:pt x="3854919" y="2036282"/>
                </a:cubicBezTo>
                <a:lnTo>
                  <a:pt x="3817194" y="2066989"/>
                </a:lnTo>
                <a:cubicBezTo>
                  <a:pt x="3820928" y="2073314"/>
                  <a:pt x="3824892" y="2079943"/>
                  <a:pt x="3829694" y="2087944"/>
                </a:cubicBezTo>
                <a:cubicBezTo>
                  <a:pt x="3828245" y="2097394"/>
                  <a:pt x="3826721" y="2107686"/>
                  <a:pt x="3824968" y="2119181"/>
                </a:cubicBezTo>
                <a:cubicBezTo>
                  <a:pt x="3829998" y="2127779"/>
                  <a:pt x="3835181" y="2136774"/>
                  <a:pt x="3840668" y="2146228"/>
                </a:cubicBezTo>
                <a:cubicBezTo>
                  <a:pt x="3839297" y="2156524"/>
                  <a:pt x="3838000" y="2166666"/>
                  <a:pt x="3837696" y="2181749"/>
                </a:cubicBezTo>
                <a:lnTo>
                  <a:pt x="3819710" y="2177327"/>
                </a:lnTo>
                <a:lnTo>
                  <a:pt x="3803324" y="2140967"/>
                </a:lnTo>
                <a:lnTo>
                  <a:pt x="3813842" y="2197670"/>
                </a:lnTo>
                <a:cubicBezTo>
                  <a:pt x="3823444" y="2194471"/>
                  <a:pt x="3831142" y="2191882"/>
                  <a:pt x="3837620" y="2183500"/>
                </a:cubicBezTo>
                <a:cubicBezTo>
                  <a:pt x="3838306" y="2186091"/>
                  <a:pt x="3838229" y="2185024"/>
                  <a:pt x="3837924" y="2183272"/>
                </a:cubicBezTo>
                <a:cubicBezTo>
                  <a:pt x="3849813" y="2171998"/>
                  <a:pt x="3859873" y="2181975"/>
                  <a:pt x="3870923" y="2204374"/>
                </a:cubicBezTo>
                <a:cubicBezTo>
                  <a:pt x="3847375" y="2246740"/>
                  <a:pt x="3872371" y="2315698"/>
                  <a:pt x="3853395" y="2364381"/>
                </a:cubicBezTo>
                <a:lnTo>
                  <a:pt x="3880679" y="2347304"/>
                </a:lnTo>
                <a:lnTo>
                  <a:pt x="3902170" y="2370706"/>
                </a:lnTo>
                <a:lnTo>
                  <a:pt x="3879840" y="2413387"/>
                </a:lnTo>
                <a:cubicBezTo>
                  <a:pt x="3888453" y="2449969"/>
                  <a:pt x="3884718" y="2470168"/>
                  <a:pt x="3862693" y="2473369"/>
                </a:cubicBezTo>
                <a:cubicBezTo>
                  <a:pt x="3860787" y="2488764"/>
                  <a:pt x="3858501" y="2505074"/>
                  <a:pt x="3856367" y="2521299"/>
                </a:cubicBezTo>
                <a:cubicBezTo>
                  <a:pt x="3853623" y="2541047"/>
                  <a:pt x="3857815" y="2557119"/>
                  <a:pt x="3870314" y="2567481"/>
                </a:cubicBezTo>
                <a:cubicBezTo>
                  <a:pt x="3869323" y="2573878"/>
                  <a:pt x="3868255" y="2580050"/>
                  <a:pt x="3867265" y="2586294"/>
                </a:cubicBezTo>
                <a:lnTo>
                  <a:pt x="3906361" y="2611512"/>
                </a:lnTo>
                <a:lnTo>
                  <a:pt x="3872143" y="2617834"/>
                </a:lnTo>
                <a:cubicBezTo>
                  <a:pt x="3870390" y="2610520"/>
                  <a:pt x="3868714" y="2603285"/>
                  <a:pt x="3865970" y="2591934"/>
                </a:cubicBezTo>
                <a:cubicBezTo>
                  <a:pt x="3850041" y="2598636"/>
                  <a:pt x="3866503" y="2620044"/>
                  <a:pt x="3862921" y="2632308"/>
                </a:cubicBezTo>
                <a:cubicBezTo>
                  <a:pt x="3858425" y="2636574"/>
                  <a:pt x="3853929" y="2640688"/>
                  <a:pt x="3848899" y="2645411"/>
                </a:cubicBezTo>
                <a:lnTo>
                  <a:pt x="3854995" y="2678252"/>
                </a:lnTo>
                <a:lnTo>
                  <a:pt x="3879154" y="2688693"/>
                </a:lnTo>
                <a:cubicBezTo>
                  <a:pt x="3869551" y="2720476"/>
                  <a:pt x="3861397" y="2747296"/>
                  <a:pt x="3853242" y="2774045"/>
                </a:cubicBezTo>
                <a:lnTo>
                  <a:pt x="3869095" y="2771073"/>
                </a:lnTo>
                <a:cubicBezTo>
                  <a:pt x="3869171" y="2780518"/>
                  <a:pt x="3867723" y="2789584"/>
                  <a:pt x="3869781" y="2797208"/>
                </a:cubicBezTo>
                <a:cubicBezTo>
                  <a:pt x="3872295" y="2806506"/>
                  <a:pt x="3877782" y="2814657"/>
                  <a:pt x="3884565" y="2828374"/>
                </a:cubicBezTo>
                <a:lnTo>
                  <a:pt x="3849431" y="2814124"/>
                </a:lnTo>
                <a:lnTo>
                  <a:pt x="3866198" y="2845212"/>
                </a:lnTo>
                <a:lnTo>
                  <a:pt x="3842497" y="2904347"/>
                </a:lnTo>
                <a:cubicBezTo>
                  <a:pt x="3844250" y="2929873"/>
                  <a:pt x="3845088" y="2941380"/>
                  <a:pt x="3845697" y="2952882"/>
                </a:cubicBezTo>
                <a:cubicBezTo>
                  <a:pt x="3845773" y="2954865"/>
                  <a:pt x="3844631" y="2957306"/>
                  <a:pt x="3843487" y="2958448"/>
                </a:cubicBezTo>
                <a:cubicBezTo>
                  <a:pt x="3824664" y="2979247"/>
                  <a:pt x="3849203" y="3016668"/>
                  <a:pt x="3838382" y="3043407"/>
                </a:cubicBezTo>
                <a:cubicBezTo>
                  <a:pt x="3830836" y="3061773"/>
                  <a:pt x="3818718" y="3079681"/>
                  <a:pt x="3821539" y="3107417"/>
                </a:cubicBezTo>
                <a:cubicBezTo>
                  <a:pt x="3822758" y="3119458"/>
                  <a:pt x="3825806" y="3131498"/>
                  <a:pt x="3828779" y="3147421"/>
                </a:cubicBezTo>
                <a:lnTo>
                  <a:pt x="3851108" y="3166775"/>
                </a:lnTo>
                <a:lnTo>
                  <a:pt x="3857357" y="3200302"/>
                </a:lnTo>
                <a:cubicBezTo>
                  <a:pt x="3838229" y="3211129"/>
                  <a:pt x="3846079" y="3249453"/>
                  <a:pt x="3831142" y="3264457"/>
                </a:cubicBezTo>
                <a:lnTo>
                  <a:pt x="3844783" y="3279243"/>
                </a:lnTo>
                <a:lnTo>
                  <a:pt x="3805763" y="3313907"/>
                </a:lnTo>
                <a:cubicBezTo>
                  <a:pt x="3804696" y="3323736"/>
                  <a:pt x="3803096" y="3338596"/>
                  <a:pt x="3801420" y="3353377"/>
                </a:cubicBezTo>
                <a:cubicBezTo>
                  <a:pt x="3785496" y="3362367"/>
                  <a:pt x="3798448" y="3379432"/>
                  <a:pt x="3801114" y="3393448"/>
                </a:cubicBezTo>
                <a:cubicBezTo>
                  <a:pt x="3802562" y="3394744"/>
                  <a:pt x="3804848" y="3397258"/>
                  <a:pt x="3805002" y="3396876"/>
                </a:cubicBezTo>
                <a:cubicBezTo>
                  <a:pt x="3807440" y="3392156"/>
                  <a:pt x="3809650" y="3387050"/>
                  <a:pt x="3817652" y="3368921"/>
                </a:cubicBezTo>
                <a:cubicBezTo>
                  <a:pt x="3815900" y="3397792"/>
                  <a:pt x="3815137" y="3411350"/>
                  <a:pt x="3814223" y="3426966"/>
                </a:cubicBezTo>
                <a:cubicBezTo>
                  <a:pt x="3793876" y="3410131"/>
                  <a:pt x="3779554" y="3409369"/>
                  <a:pt x="3771630" y="3441063"/>
                </a:cubicBezTo>
                <a:lnTo>
                  <a:pt x="3795324" y="3473753"/>
                </a:lnTo>
                <a:cubicBezTo>
                  <a:pt x="3794182" y="3465294"/>
                  <a:pt x="3792964" y="3456836"/>
                  <a:pt x="3791440" y="3445406"/>
                </a:cubicBezTo>
                <a:lnTo>
                  <a:pt x="3809040" y="3444035"/>
                </a:lnTo>
                <a:cubicBezTo>
                  <a:pt x="3806144" y="3458132"/>
                  <a:pt x="3804010" y="3468876"/>
                  <a:pt x="3801800" y="3479620"/>
                </a:cubicBezTo>
                <a:lnTo>
                  <a:pt x="3820624" y="3495851"/>
                </a:lnTo>
                <a:cubicBezTo>
                  <a:pt x="3817272" y="3509491"/>
                  <a:pt x="3813918" y="3523359"/>
                  <a:pt x="3810032" y="3539361"/>
                </a:cubicBezTo>
                <a:lnTo>
                  <a:pt x="3843411" y="3563135"/>
                </a:lnTo>
                <a:lnTo>
                  <a:pt x="3825120" y="3577842"/>
                </a:lnTo>
                <a:lnTo>
                  <a:pt x="3835409" y="3633239"/>
                </a:lnTo>
                <a:lnTo>
                  <a:pt x="3813537" y="3620438"/>
                </a:lnTo>
                <a:lnTo>
                  <a:pt x="3818948" y="3649699"/>
                </a:lnTo>
                <a:cubicBezTo>
                  <a:pt x="3819176" y="3649241"/>
                  <a:pt x="3819328" y="3648708"/>
                  <a:pt x="3819558" y="3648251"/>
                </a:cubicBezTo>
                <a:cubicBezTo>
                  <a:pt x="3822606" y="3651146"/>
                  <a:pt x="3825730" y="3654042"/>
                  <a:pt x="3828855" y="3656938"/>
                </a:cubicBezTo>
                <a:cubicBezTo>
                  <a:pt x="3828169" y="3658614"/>
                  <a:pt x="3827484" y="3660366"/>
                  <a:pt x="3826874" y="3662043"/>
                </a:cubicBezTo>
                <a:cubicBezTo>
                  <a:pt x="3824054" y="3658538"/>
                  <a:pt x="3821158" y="3654956"/>
                  <a:pt x="3818414" y="3651375"/>
                </a:cubicBezTo>
                <a:cubicBezTo>
                  <a:pt x="3818566" y="3650994"/>
                  <a:pt x="3818718" y="3650613"/>
                  <a:pt x="3818872" y="3650232"/>
                </a:cubicBezTo>
                <a:lnTo>
                  <a:pt x="3802562" y="3675530"/>
                </a:lnTo>
                <a:lnTo>
                  <a:pt x="3826036" y="3692294"/>
                </a:lnTo>
                <a:lnTo>
                  <a:pt x="3834342" y="3737024"/>
                </a:lnTo>
                <a:lnTo>
                  <a:pt x="3817118" y="3740224"/>
                </a:lnTo>
                <a:cubicBezTo>
                  <a:pt x="3818262" y="3767199"/>
                  <a:pt x="3819480" y="3794174"/>
                  <a:pt x="3820776" y="3824501"/>
                </a:cubicBezTo>
                <a:lnTo>
                  <a:pt x="3790372" y="3859401"/>
                </a:lnTo>
                <a:cubicBezTo>
                  <a:pt x="3794792" y="3867859"/>
                  <a:pt x="3798602" y="3875327"/>
                  <a:pt x="3803554" y="3884852"/>
                </a:cubicBezTo>
                <a:cubicBezTo>
                  <a:pt x="3800962" y="3915332"/>
                  <a:pt x="3812242" y="3964328"/>
                  <a:pt x="3773230" y="3958308"/>
                </a:cubicBezTo>
                <a:cubicBezTo>
                  <a:pt x="3769345" y="3948326"/>
                  <a:pt x="3766145" y="3937506"/>
                  <a:pt x="3761347" y="3928514"/>
                </a:cubicBezTo>
                <a:lnTo>
                  <a:pt x="3744326" y="3903743"/>
                </a:lnTo>
                <a:lnTo>
                  <a:pt x="3750293" y="3898187"/>
                </a:lnTo>
                <a:lnTo>
                  <a:pt x="3740997" y="3889881"/>
                </a:lnTo>
                <a:lnTo>
                  <a:pt x="3743634" y="3904188"/>
                </a:lnTo>
                <a:lnTo>
                  <a:pt x="3719824" y="3923180"/>
                </a:lnTo>
                <a:cubicBezTo>
                  <a:pt x="3709234" y="3931638"/>
                  <a:pt x="3702150" y="3942535"/>
                  <a:pt x="3711900" y="3971262"/>
                </a:cubicBezTo>
                <a:cubicBezTo>
                  <a:pt x="3726223" y="3964023"/>
                  <a:pt x="3741843" y="3962347"/>
                  <a:pt x="3757689" y="3976063"/>
                </a:cubicBezTo>
                <a:cubicBezTo>
                  <a:pt x="3758069" y="4000523"/>
                  <a:pt x="3758451" y="4025060"/>
                  <a:pt x="3758831" y="4054625"/>
                </a:cubicBezTo>
                <a:lnTo>
                  <a:pt x="3735367" y="4021402"/>
                </a:lnTo>
                <a:cubicBezTo>
                  <a:pt x="3727595" y="4045024"/>
                  <a:pt x="3721271" y="4064531"/>
                  <a:pt x="3714872" y="4083962"/>
                </a:cubicBezTo>
                <a:lnTo>
                  <a:pt x="3732471" y="4092497"/>
                </a:lnTo>
                <a:lnTo>
                  <a:pt x="3736661" y="4114900"/>
                </a:lnTo>
                <a:lnTo>
                  <a:pt x="3757461" y="4126025"/>
                </a:lnTo>
                <a:lnTo>
                  <a:pt x="3743593" y="4152542"/>
                </a:lnTo>
                <a:cubicBezTo>
                  <a:pt x="3739861" y="4132578"/>
                  <a:pt x="3738261" y="4123739"/>
                  <a:pt x="3736585" y="4114900"/>
                </a:cubicBezTo>
                <a:lnTo>
                  <a:pt x="3718910" y="4118176"/>
                </a:lnTo>
                <a:cubicBezTo>
                  <a:pt x="3723710" y="4127549"/>
                  <a:pt x="3727062" y="4134331"/>
                  <a:pt x="3730489" y="4141036"/>
                </a:cubicBezTo>
                <a:cubicBezTo>
                  <a:pt x="3729043" y="4144694"/>
                  <a:pt x="3727595" y="4148427"/>
                  <a:pt x="3726148" y="4152085"/>
                </a:cubicBezTo>
                <a:lnTo>
                  <a:pt x="3765689" y="4184470"/>
                </a:lnTo>
                <a:cubicBezTo>
                  <a:pt x="3748775" y="4187594"/>
                  <a:pt x="3740319" y="4189195"/>
                  <a:pt x="3731709" y="4191557"/>
                </a:cubicBezTo>
                <a:cubicBezTo>
                  <a:pt x="3739479" y="4220284"/>
                  <a:pt x="3754109" y="4188966"/>
                  <a:pt x="3762107" y="4206568"/>
                </a:cubicBezTo>
                <a:lnTo>
                  <a:pt x="3758223" y="4230343"/>
                </a:lnTo>
                <a:lnTo>
                  <a:pt x="3758679" y="4229200"/>
                </a:lnTo>
                <a:lnTo>
                  <a:pt x="3767973" y="4237886"/>
                </a:lnTo>
                <a:cubicBezTo>
                  <a:pt x="3767287" y="4239563"/>
                  <a:pt x="3766679" y="4241315"/>
                  <a:pt x="3765993" y="4242992"/>
                </a:cubicBezTo>
                <a:cubicBezTo>
                  <a:pt x="3763175" y="4239410"/>
                  <a:pt x="3760355" y="4235829"/>
                  <a:pt x="3757461" y="4232324"/>
                </a:cubicBezTo>
                <a:cubicBezTo>
                  <a:pt x="3757613" y="4231867"/>
                  <a:pt x="3757841" y="4231409"/>
                  <a:pt x="3757993" y="4230952"/>
                </a:cubicBezTo>
                <a:lnTo>
                  <a:pt x="3720206" y="4259451"/>
                </a:lnTo>
                <a:cubicBezTo>
                  <a:pt x="3713958" y="4239487"/>
                  <a:pt x="3709540" y="4225085"/>
                  <a:pt x="3703824" y="4206721"/>
                </a:cubicBezTo>
                <a:cubicBezTo>
                  <a:pt x="3697806" y="4226838"/>
                  <a:pt x="3693082" y="4242763"/>
                  <a:pt x="3688358" y="4258765"/>
                </a:cubicBezTo>
                <a:cubicBezTo>
                  <a:pt x="3691482" y="4263185"/>
                  <a:pt x="3695216" y="4271491"/>
                  <a:pt x="3697806" y="4271338"/>
                </a:cubicBezTo>
                <a:cubicBezTo>
                  <a:pt x="3710758" y="4270348"/>
                  <a:pt x="3723404" y="4267224"/>
                  <a:pt x="3737651" y="4272558"/>
                </a:cubicBezTo>
                <a:lnTo>
                  <a:pt x="3722110" y="4288940"/>
                </a:lnTo>
                <a:cubicBezTo>
                  <a:pt x="3724927" y="4292369"/>
                  <a:pt x="3727443" y="4295341"/>
                  <a:pt x="3730033" y="4298542"/>
                </a:cubicBezTo>
                <a:cubicBezTo>
                  <a:pt x="3730565" y="4312486"/>
                  <a:pt x="3731099" y="4326583"/>
                  <a:pt x="3731633" y="4340680"/>
                </a:cubicBezTo>
                <a:cubicBezTo>
                  <a:pt x="3753423" y="4357749"/>
                  <a:pt x="3748013" y="4385791"/>
                  <a:pt x="3750223" y="4410556"/>
                </a:cubicBezTo>
                <a:cubicBezTo>
                  <a:pt x="3751593" y="4425872"/>
                  <a:pt x="3752203" y="4441112"/>
                  <a:pt x="3753117" y="4456352"/>
                </a:cubicBezTo>
                <a:cubicBezTo>
                  <a:pt x="3753271" y="4455895"/>
                  <a:pt x="3753499" y="4455438"/>
                  <a:pt x="3753651" y="4454904"/>
                </a:cubicBezTo>
                <a:lnTo>
                  <a:pt x="3762945" y="4463591"/>
                </a:lnTo>
                <a:cubicBezTo>
                  <a:pt x="3762259" y="4465267"/>
                  <a:pt x="3761575" y="4467020"/>
                  <a:pt x="3760965" y="4468696"/>
                </a:cubicBezTo>
                <a:lnTo>
                  <a:pt x="3752431" y="4458028"/>
                </a:lnTo>
                <a:cubicBezTo>
                  <a:pt x="3752661" y="4457495"/>
                  <a:pt x="3752813" y="4457038"/>
                  <a:pt x="3753041" y="4456580"/>
                </a:cubicBezTo>
                <a:cubicBezTo>
                  <a:pt x="3745423" y="4459171"/>
                  <a:pt x="3733233" y="4453761"/>
                  <a:pt x="3737957" y="4477916"/>
                </a:cubicBezTo>
                <a:cubicBezTo>
                  <a:pt x="3738641" y="4481422"/>
                  <a:pt x="3734071" y="4486070"/>
                  <a:pt x="3730261" y="4493766"/>
                </a:cubicBezTo>
                <a:cubicBezTo>
                  <a:pt x="3730033" y="4494223"/>
                  <a:pt x="3729955" y="4494452"/>
                  <a:pt x="3729804" y="4494680"/>
                </a:cubicBezTo>
                <a:cubicBezTo>
                  <a:pt x="3736433" y="4499862"/>
                  <a:pt x="3741461" y="4509082"/>
                  <a:pt x="3747099" y="4519445"/>
                </a:cubicBezTo>
                <a:cubicBezTo>
                  <a:pt x="3745347" y="4527294"/>
                  <a:pt x="3743671" y="4534914"/>
                  <a:pt x="3739861" y="4551907"/>
                </a:cubicBezTo>
                <a:lnTo>
                  <a:pt x="3771555" y="4526913"/>
                </a:lnTo>
                <a:cubicBezTo>
                  <a:pt x="3774527" y="4533314"/>
                  <a:pt x="3777193" y="4539181"/>
                  <a:pt x="3779477" y="4544363"/>
                </a:cubicBezTo>
                <a:cubicBezTo>
                  <a:pt x="3778107" y="4549544"/>
                  <a:pt x="3777802" y="4556174"/>
                  <a:pt x="3775972" y="4556860"/>
                </a:cubicBezTo>
                <a:cubicBezTo>
                  <a:pt x="3750679" y="4565470"/>
                  <a:pt x="3750603" y="4565318"/>
                  <a:pt x="3740319" y="4593588"/>
                </a:cubicBezTo>
                <a:lnTo>
                  <a:pt x="3750831" y="4612409"/>
                </a:lnTo>
                <a:cubicBezTo>
                  <a:pt x="3750755" y="4621096"/>
                  <a:pt x="3750907" y="4633136"/>
                  <a:pt x="3750603" y="4644871"/>
                </a:cubicBezTo>
                <a:cubicBezTo>
                  <a:pt x="3750299" y="4655538"/>
                  <a:pt x="3749461" y="4665978"/>
                  <a:pt x="3749003" y="4673598"/>
                </a:cubicBezTo>
                <a:cubicBezTo>
                  <a:pt x="3753575" y="4684723"/>
                  <a:pt x="3757537" y="4694934"/>
                  <a:pt x="3761803" y="4704840"/>
                </a:cubicBezTo>
                <a:cubicBezTo>
                  <a:pt x="3765841" y="4714213"/>
                  <a:pt x="3770259" y="4723357"/>
                  <a:pt x="3776583" y="4737149"/>
                </a:cubicBezTo>
                <a:cubicBezTo>
                  <a:pt x="3768583" y="4738673"/>
                  <a:pt x="3761117" y="4739968"/>
                  <a:pt x="3746185" y="4737453"/>
                </a:cubicBezTo>
                <a:cubicBezTo>
                  <a:pt x="3747023" y="4736768"/>
                  <a:pt x="3747861" y="4736006"/>
                  <a:pt x="3748699" y="4735320"/>
                </a:cubicBezTo>
                <a:cubicBezTo>
                  <a:pt x="3742755" y="4733872"/>
                  <a:pt x="3736889" y="4732348"/>
                  <a:pt x="3737193" y="4735701"/>
                </a:cubicBezTo>
                <a:cubicBezTo>
                  <a:pt x="3733081" y="4739511"/>
                  <a:pt x="3735899" y="4744540"/>
                  <a:pt x="3737193" y="4744007"/>
                </a:cubicBezTo>
                <a:cubicBezTo>
                  <a:pt x="3737727" y="4743778"/>
                  <a:pt x="3738185" y="4743321"/>
                  <a:pt x="3738717" y="4743016"/>
                </a:cubicBezTo>
                <a:cubicBezTo>
                  <a:pt x="3743975" y="4769000"/>
                  <a:pt x="3750603" y="4793765"/>
                  <a:pt x="3755327" y="4827598"/>
                </a:cubicBezTo>
                <a:lnTo>
                  <a:pt x="3736127" y="4790032"/>
                </a:lnTo>
                <a:lnTo>
                  <a:pt x="3725385" y="4793613"/>
                </a:lnTo>
                <a:cubicBezTo>
                  <a:pt x="3732089" y="4815483"/>
                  <a:pt x="3738337" y="4835980"/>
                  <a:pt x="3745193" y="4858535"/>
                </a:cubicBezTo>
                <a:lnTo>
                  <a:pt x="3714416" y="4853658"/>
                </a:lnTo>
                <a:cubicBezTo>
                  <a:pt x="3718606" y="4860745"/>
                  <a:pt x="3722720" y="4867832"/>
                  <a:pt x="3726985" y="4875071"/>
                </a:cubicBezTo>
                <a:cubicBezTo>
                  <a:pt x="3724166" y="4882233"/>
                  <a:pt x="3721196" y="4889778"/>
                  <a:pt x="3717462" y="4899150"/>
                </a:cubicBezTo>
                <a:cubicBezTo>
                  <a:pt x="3713882" y="4890463"/>
                  <a:pt x="3710682" y="4882767"/>
                  <a:pt x="3706492" y="4872785"/>
                </a:cubicBezTo>
                <a:lnTo>
                  <a:pt x="3675560" y="4878500"/>
                </a:lnTo>
                <a:lnTo>
                  <a:pt x="3701768" y="4891835"/>
                </a:lnTo>
                <a:lnTo>
                  <a:pt x="3684016" y="4928716"/>
                </a:lnTo>
                <a:cubicBezTo>
                  <a:pt x="3683482" y="4928411"/>
                  <a:pt x="3678682" y="4925973"/>
                  <a:pt x="3674112" y="4923534"/>
                </a:cubicBezTo>
                <a:cubicBezTo>
                  <a:pt x="3669312" y="4942203"/>
                  <a:pt x="3673654" y="4947766"/>
                  <a:pt x="3703520" y="4964225"/>
                </a:cubicBezTo>
                <a:lnTo>
                  <a:pt x="3683178" y="5011926"/>
                </a:lnTo>
                <a:lnTo>
                  <a:pt x="3701844" y="5044464"/>
                </a:lnTo>
                <a:lnTo>
                  <a:pt x="3681198" y="5071819"/>
                </a:lnTo>
                <a:cubicBezTo>
                  <a:pt x="3683712" y="5092241"/>
                  <a:pt x="3685996" y="5110453"/>
                  <a:pt x="3688664" y="5131484"/>
                </a:cubicBezTo>
                <a:lnTo>
                  <a:pt x="3666265" y="5109005"/>
                </a:lnTo>
                <a:cubicBezTo>
                  <a:pt x="3673654" y="5128207"/>
                  <a:pt x="3675864" y="5139714"/>
                  <a:pt x="3680740" y="5145733"/>
                </a:cubicBezTo>
                <a:cubicBezTo>
                  <a:pt x="3689958" y="5157163"/>
                  <a:pt x="3700548" y="5165621"/>
                  <a:pt x="3701006" y="5185967"/>
                </a:cubicBezTo>
                <a:lnTo>
                  <a:pt x="3680434" y="5174994"/>
                </a:lnTo>
                <a:cubicBezTo>
                  <a:pt x="3680740" y="5175299"/>
                  <a:pt x="3681044" y="5175680"/>
                  <a:pt x="3681350" y="5175985"/>
                </a:cubicBezTo>
                <a:cubicBezTo>
                  <a:pt x="3679978" y="5180328"/>
                  <a:pt x="3678606" y="5184671"/>
                  <a:pt x="3677236" y="5188938"/>
                </a:cubicBezTo>
                <a:cubicBezTo>
                  <a:pt x="3676016" y="5187567"/>
                  <a:pt x="3674798" y="5186272"/>
                  <a:pt x="3673503" y="5184900"/>
                </a:cubicBezTo>
                <a:cubicBezTo>
                  <a:pt x="3675331" y="5181090"/>
                  <a:pt x="3677236" y="5177204"/>
                  <a:pt x="3679064" y="5173394"/>
                </a:cubicBezTo>
                <a:cubicBezTo>
                  <a:pt x="3679368" y="5173698"/>
                  <a:pt x="3679672" y="5174004"/>
                  <a:pt x="3679902" y="5174384"/>
                </a:cubicBezTo>
                <a:cubicBezTo>
                  <a:pt x="3677160" y="5169584"/>
                  <a:pt x="3674417" y="5164707"/>
                  <a:pt x="3669237" y="5155487"/>
                </a:cubicBezTo>
                <a:cubicBezTo>
                  <a:pt x="3663217" y="5168212"/>
                  <a:pt x="3659637" y="5180099"/>
                  <a:pt x="3653617" y="5187491"/>
                </a:cubicBezTo>
                <a:cubicBezTo>
                  <a:pt x="3647523" y="5194806"/>
                  <a:pt x="3638991" y="5197473"/>
                  <a:pt x="3630229" y="5203036"/>
                </a:cubicBezTo>
                <a:lnTo>
                  <a:pt x="3645161" y="5230239"/>
                </a:lnTo>
                <a:lnTo>
                  <a:pt x="3612248" y="5265901"/>
                </a:lnTo>
                <a:cubicBezTo>
                  <a:pt x="3635713" y="5276645"/>
                  <a:pt x="3650037" y="5265977"/>
                  <a:pt x="3653541" y="5235649"/>
                </a:cubicBezTo>
                <a:cubicBezTo>
                  <a:pt x="3655447" y="5219114"/>
                  <a:pt x="3663979" y="5224829"/>
                  <a:pt x="3670075" y="5221705"/>
                </a:cubicBezTo>
                <a:cubicBezTo>
                  <a:pt x="3671826" y="5225515"/>
                  <a:pt x="3673578" y="5229325"/>
                  <a:pt x="3675331" y="5233211"/>
                </a:cubicBezTo>
                <a:cubicBezTo>
                  <a:pt x="3676626" y="5228791"/>
                  <a:pt x="3677920" y="5224448"/>
                  <a:pt x="3679216" y="5220028"/>
                </a:cubicBezTo>
                <a:lnTo>
                  <a:pt x="3670151" y="5221705"/>
                </a:lnTo>
                <a:cubicBezTo>
                  <a:pt x="3671447" y="5217285"/>
                  <a:pt x="3672740" y="5212942"/>
                  <a:pt x="3674036" y="5208522"/>
                </a:cubicBezTo>
                <a:cubicBezTo>
                  <a:pt x="3675788" y="5212332"/>
                  <a:pt x="3677464" y="5216142"/>
                  <a:pt x="3679216" y="5219952"/>
                </a:cubicBezTo>
                <a:lnTo>
                  <a:pt x="3725920" y="5270930"/>
                </a:lnTo>
                <a:lnTo>
                  <a:pt x="3708930" y="5382029"/>
                </a:lnTo>
                <a:cubicBezTo>
                  <a:pt x="3711672" y="5386068"/>
                  <a:pt x="3716320" y="5392850"/>
                  <a:pt x="3720662" y="5399327"/>
                </a:cubicBezTo>
                <a:lnTo>
                  <a:pt x="3698340" y="5434608"/>
                </a:lnTo>
                <a:lnTo>
                  <a:pt x="3667713" y="5432017"/>
                </a:lnTo>
                <a:cubicBezTo>
                  <a:pt x="3656741" y="5453810"/>
                  <a:pt x="3688358" y="5465240"/>
                  <a:pt x="3672131" y="5482918"/>
                </a:cubicBezTo>
                <a:lnTo>
                  <a:pt x="3683712" y="5496710"/>
                </a:lnTo>
                <a:cubicBezTo>
                  <a:pt x="3679978" y="5505931"/>
                  <a:pt x="3676168" y="5515303"/>
                  <a:pt x="3672664" y="5524066"/>
                </a:cubicBezTo>
                <a:cubicBezTo>
                  <a:pt x="3678454" y="5540297"/>
                  <a:pt x="3683940" y="5555994"/>
                  <a:pt x="3689350" y="5571158"/>
                </a:cubicBezTo>
                <a:lnTo>
                  <a:pt x="3672512" y="5586626"/>
                </a:lnTo>
                <a:lnTo>
                  <a:pt x="3683788" y="5601104"/>
                </a:lnTo>
                <a:cubicBezTo>
                  <a:pt x="3682036" y="5606210"/>
                  <a:pt x="3680206" y="5611773"/>
                  <a:pt x="3677464" y="5619926"/>
                </a:cubicBezTo>
                <a:lnTo>
                  <a:pt x="3715330" y="5623964"/>
                </a:lnTo>
                <a:lnTo>
                  <a:pt x="3688588" y="5644081"/>
                </a:lnTo>
                <a:cubicBezTo>
                  <a:pt x="3687596" y="5643853"/>
                  <a:pt x="3680282" y="5642405"/>
                  <a:pt x="3672968" y="5640881"/>
                </a:cubicBezTo>
                <a:cubicBezTo>
                  <a:pt x="3671675" y="5645224"/>
                  <a:pt x="3670379" y="5649644"/>
                  <a:pt x="3669161" y="5653987"/>
                </a:cubicBezTo>
                <a:lnTo>
                  <a:pt x="3664288" y="5643240"/>
                </a:lnTo>
                <a:lnTo>
                  <a:pt x="3672512" y="5641719"/>
                </a:lnTo>
                <a:cubicBezTo>
                  <a:pt x="3670761" y="5637909"/>
                  <a:pt x="3669084" y="5634023"/>
                  <a:pt x="3667255" y="5630213"/>
                </a:cubicBezTo>
                <a:cubicBezTo>
                  <a:pt x="3665961" y="5634633"/>
                  <a:pt x="3664665" y="5638976"/>
                  <a:pt x="3663447" y="5643395"/>
                </a:cubicBezTo>
                <a:lnTo>
                  <a:pt x="3663511" y="5643383"/>
                </a:lnTo>
                <a:lnTo>
                  <a:pt x="3656893" y="5655073"/>
                </a:lnTo>
                <a:cubicBezTo>
                  <a:pt x="3657561" y="5660865"/>
                  <a:pt x="3659980" y="5667589"/>
                  <a:pt x="3660323" y="5673190"/>
                </a:cubicBezTo>
                <a:cubicBezTo>
                  <a:pt x="3655599" y="5680657"/>
                  <a:pt x="3650799" y="5688125"/>
                  <a:pt x="3644781" y="5697573"/>
                </a:cubicBezTo>
                <a:cubicBezTo>
                  <a:pt x="3655979" y="5707632"/>
                  <a:pt x="3666113" y="5717005"/>
                  <a:pt x="3676854" y="5729730"/>
                </a:cubicBezTo>
                <a:lnTo>
                  <a:pt x="3663065" y="5737045"/>
                </a:lnTo>
                <a:cubicBezTo>
                  <a:pt x="3663903" y="5740093"/>
                  <a:pt x="3664741" y="5743218"/>
                  <a:pt x="3665655" y="5746265"/>
                </a:cubicBezTo>
                <a:cubicBezTo>
                  <a:pt x="3671217" y="5744360"/>
                  <a:pt x="3676854" y="5742532"/>
                  <a:pt x="3681350" y="5735140"/>
                </a:cubicBezTo>
                <a:lnTo>
                  <a:pt x="3681350" y="5734988"/>
                </a:lnTo>
                <a:lnTo>
                  <a:pt x="3681426" y="5735064"/>
                </a:lnTo>
                <a:cubicBezTo>
                  <a:pt x="3701996" y="5745046"/>
                  <a:pt x="3716548" y="5772783"/>
                  <a:pt x="3730109" y="5806006"/>
                </a:cubicBezTo>
                <a:lnTo>
                  <a:pt x="3705044" y="5819265"/>
                </a:lnTo>
                <a:lnTo>
                  <a:pt x="3718148" y="5834886"/>
                </a:lnTo>
                <a:cubicBezTo>
                  <a:pt x="3714644" y="5851269"/>
                  <a:pt x="3710302" y="5866966"/>
                  <a:pt x="3707940" y="5883806"/>
                </a:cubicBezTo>
                <a:cubicBezTo>
                  <a:pt x="3705578" y="5900266"/>
                  <a:pt x="3705272" y="5917792"/>
                  <a:pt x="3704054" y="5934860"/>
                </a:cubicBezTo>
                <a:cubicBezTo>
                  <a:pt x="3670075" y="5914591"/>
                  <a:pt x="3669770" y="5913601"/>
                  <a:pt x="3681044" y="5865138"/>
                </a:cubicBezTo>
                <a:cubicBezTo>
                  <a:pt x="3684778" y="5868414"/>
                  <a:pt x="3688436" y="5871538"/>
                  <a:pt x="3695368" y="5877558"/>
                </a:cubicBezTo>
                <a:cubicBezTo>
                  <a:pt x="3694072" y="5863233"/>
                  <a:pt x="3693006" y="5851193"/>
                  <a:pt x="3692016" y="5840525"/>
                </a:cubicBezTo>
                <a:cubicBezTo>
                  <a:pt x="3689350" y="5837553"/>
                  <a:pt x="3686988" y="5834429"/>
                  <a:pt x="3686682" y="5834810"/>
                </a:cubicBezTo>
                <a:cubicBezTo>
                  <a:pt x="3681730" y="5840830"/>
                  <a:pt x="3677008" y="5847383"/>
                  <a:pt x="3672512" y="5853631"/>
                </a:cubicBezTo>
                <a:cubicBezTo>
                  <a:pt x="3664133" y="5842353"/>
                  <a:pt x="3657579" y="5833514"/>
                  <a:pt x="3650799" y="5825590"/>
                </a:cubicBezTo>
                <a:cubicBezTo>
                  <a:pt x="3652399" y="5831914"/>
                  <a:pt x="3653769" y="5839153"/>
                  <a:pt x="3655217" y="5847154"/>
                </a:cubicBezTo>
                <a:cubicBezTo>
                  <a:pt x="3650037" y="5852793"/>
                  <a:pt x="3644705" y="5858508"/>
                  <a:pt x="3637085" y="5866661"/>
                </a:cubicBezTo>
                <a:lnTo>
                  <a:pt x="3664969" y="5906895"/>
                </a:lnTo>
                <a:cubicBezTo>
                  <a:pt x="3659103" y="5916573"/>
                  <a:pt x="3652323" y="5927621"/>
                  <a:pt x="3645389" y="5938975"/>
                </a:cubicBezTo>
                <a:cubicBezTo>
                  <a:pt x="3647903" y="5942023"/>
                  <a:pt x="3651485" y="5946519"/>
                  <a:pt x="3655675" y="5951701"/>
                </a:cubicBezTo>
                <a:cubicBezTo>
                  <a:pt x="3655523" y="5970598"/>
                  <a:pt x="3655293" y="5990410"/>
                  <a:pt x="3655141" y="6009232"/>
                </a:cubicBezTo>
                <a:cubicBezTo>
                  <a:pt x="3670608" y="6020509"/>
                  <a:pt x="3688512" y="6019061"/>
                  <a:pt x="3693386" y="6054418"/>
                </a:cubicBezTo>
                <a:lnTo>
                  <a:pt x="3673296" y="6045513"/>
                </a:lnTo>
                <a:cubicBezTo>
                  <a:pt x="3673314" y="6045510"/>
                  <a:pt x="3673332" y="6045506"/>
                  <a:pt x="3673350" y="6045503"/>
                </a:cubicBezTo>
                <a:cubicBezTo>
                  <a:pt x="3671596" y="6041693"/>
                  <a:pt x="3669923" y="6037807"/>
                  <a:pt x="3668169" y="6034073"/>
                </a:cubicBezTo>
                <a:lnTo>
                  <a:pt x="3664365" y="6047164"/>
                </a:lnTo>
                <a:lnTo>
                  <a:pt x="3664285" y="6047179"/>
                </a:lnTo>
                <a:cubicBezTo>
                  <a:pt x="3664299" y="6047211"/>
                  <a:pt x="3664313" y="6047244"/>
                  <a:pt x="3664327" y="6047276"/>
                </a:cubicBezTo>
                <a:lnTo>
                  <a:pt x="3658255" y="6065763"/>
                </a:lnTo>
                <a:cubicBezTo>
                  <a:pt x="3660360" y="6071754"/>
                  <a:pt x="3665770" y="6077735"/>
                  <a:pt x="3671979" y="6084288"/>
                </a:cubicBezTo>
                <a:lnTo>
                  <a:pt x="3645161" y="6135495"/>
                </a:lnTo>
                <a:cubicBezTo>
                  <a:pt x="3649809" y="6137781"/>
                  <a:pt x="3656665" y="6141058"/>
                  <a:pt x="3663523" y="6144334"/>
                </a:cubicBezTo>
                <a:cubicBezTo>
                  <a:pt x="3661465" y="6150735"/>
                  <a:pt x="3659713" y="6156221"/>
                  <a:pt x="3656665" y="6165518"/>
                </a:cubicBezTo>
                <a:lnTo>
                  <a:pt x="3702530" y="6156984"/>
                </a:lnTo>
                <a:lnTo>
                  <a:pt x="3668855" y="6142963"/>
                </a:lnTo>
                <a:lnTo>
                  <a:pt x="3697882" y="6110197"/>
                </a:lnTo>
                <a:lnTo>
                  <a:pt x="3719062" y="6149821"/>
                </a:lnTo>
                <a:cubicBezTo>
                  <a:pt x="3716242" y="6161251"/>
                  <a:pt x="3712892" y="6174662"/>
                  <a:pt x="3709540" y="6188073"/>
                </a:cubicBezTo>
                <a:cubicBezTo>
                  <a:pt x="3709690" y="6187768"/>
                  <a:pt x="3709768" y="6187387"/>
                  <a:pt x="3709920" y="6187083"/>
                </a:cubicBezTo>
                <a:cubicBezTo>
                  <a:pt x="3712968" y="6189978"/>
                  <a:pt x="3716092" y="6192873"/>
                  <a:pt x="3719214" y="6195769"/>
                </a:cubicBezTo>
                <a:cubicBezTo>
                  <a:pt x="3718528" y="6197446"/>
                  <a:pt x="3717844" y="6199198"/>
                  <a:pt x="3717158" y="6200875"/>
                </a:cubicBezTo>
                <a:cubicBezTo>
                  <a:pt x="3714338" y="6197293"/>
                  <a:pt x="3711444" y="6193788"/>
                  <a:pt x="3708624" y="6190207"/>
                </a:cubicBezTo>
                <a:cubicBezTo>
                  <a:pt x="3708778" y="6189673"/>
                  <a:pt x="3709006" y="6189216"/>
                  <a:pt x="3709234" y="6188759"/>
                </a:cubicBezTo>
                <a:lnTo>
                  <a:pt x="3689882" y="6192340"/>
                </a:lnTo>
                <a:lnTo>
                  <a:pt x="3707940" y="6220153"/>
                </a:lnTo>
                <a:lnTo>
                  <a:pt x="3693006" y="6251624"/>
                </a:lnTo>
                <a:cubicBezTo>
                  <a:pt x="3692092" y="6229983"/>
                  <a:pt x="3681730" y="6220839"/>
                  <a:pt x="3665807" y="6206437"/>
                </a:cubicBezTo>
                <a:cubicBezTo>
                  <a:pt x="3670837" y="6233412"/>
                  <a:pt x="3675026" y="6253453"/>
                  <a:pt x="3677844" y="6273646"/>
                </a:cubicBezTo>
                <a:cubicBezTo>
                  <a:pt x="3678302" y="6276618"/>
                  <a:pt x="3675406" y="6279894"/>
                  <a:pt x="3671293" y="6283552"/>
                </a:cubicBezTo>
                <a:cubicBezTo>
                  <a:pt x="3668627" y="6274941"/>
                  <a:pt x="3665883" y="6266330"/>
                  <a:pt x="3663141" y="6257796"/>
                </a:cubicBezTo>
                <a:cubicBezTo>
                  <a:pt x="3661237" y="6258558"/>
                  <a:pt x="3659407" y="6259320"/>
                  <a:pt x="3657503" y="6260158"/>
                </a:cubicBezTo>
                <a:cubicBezTo>
                  <a:pt x="3659713" y="6269302"/>
                  <a:pt x="3661923" y="6278370"/>
                  <a:pt x="3667561" y="6286676"/>
                </a:cubicBezTo>
                <a:cubicBezTo>
                  <a:pt x="3667561" y="6286676"/>
                  <a:pt x="3667637" y="6286600"/>
                  <a:pt x="3667713" y="6286600"/>
                </a:cubicBezTo>
                <a:lnTo>
                  <a:pt x="3667637" y="6286676"/>
                </a:lnTo>
                <a:cubicBezTo>
                  <a:pt x="3667485" y="6293077"/>
                  <a:pt x="3663827" y="6300392"/>
                  <a:pt x="3658875" y="6310374"/>
                </a:cubicBezTo>
                <a:lnTo>
                  <a:pt x="3669540" y="6327824"/>
                </a:lnTo>
                <a:lnTo>
                  <a:pt x="3637313" y="6342149"/>
                </a:lnTo>
                <a:lnTo>
                  <a:pt x="3664895" y="6354951"/>
                </a:lnTo>
                <a:cubicBezTo>
                  <a:pt x="3665351" y="6353884"/>
                  <a:pt x="3666113" y="6351979"/>
                  <a:pt x="3666875" y="6349998"/>
                </a:cubicBezTo>
                <a:lnTo>
                  <a:pt x="3694226" y="6379716"/>
                </a:lnTo>
                <a:cubicBezTo>
                  <a:pt x="3693082" y="6400824"/>
                  <a:pt x="3691634" y="6427494"/>
                  <a:pt x="3690112" y="6455078"/>
                </a:cubicBezTo>
                <a:lnTo>
                  <a:pt x="3713500" y="6463689"/>
                </a:lnTo>
                <a:lnTo>
                  <a:pt x="3666265" y="6599782"/>
                </a:lnTo>
                <a:cubicBezTo>
                  <a:pt x="3668855" y="6601229"/>
                  <a:pt x="3675940" y="6605268"/>
                  <a:pt x="3686758" y="6611440"/>
                </a:cubicBezTo>
                <a:cubicBezTo>
                  <a:pt x="3686606" y="6611593"/>
                  <a:pt x="3690948" y="6606868"/>
                  <a:pt x="3697120" y="6600239"/>
                </a:cubicBezTo>
                <a:cubicBezTo>
                  <a:pt x="3700930" y="6601915"/>
                  <a:pt x="3707558" y="6605878"/>
                  <a:pt x="3714110" y="6607402"/>
                </a:cubicBezTo>
                <a:cubicBezTo>
                  <a:pt x="3720892" y="6609078"/>
                  <a:pt x="3729043" y="6599477"/>
                  <a:pt x="3732927" y="6618984"/>
                </a:cubicBezTo>
                <a:cubicBezTo>
                  <a:pt x="3733157" y="6618527"/>
                  <a:pt x="3733309" y="6617994"/>
                  <a:pt x="3733537" y="6617536"/>
                </a:cubicBezTo>
                <a:cubicBezTo>
                  <a:pt x="3736661" y="6620432"/>
                  <a:pt x="3739709" y="6623403"/>
                  <a:pt x="3742831" y="6626299"/>
                </a:cubicBezTo>
                <a:cubicBezTo>
                  <a:pt x="3742147" y="6627976"/>
                  <a:pt x="3741461" y="6629728"/>
                  <a:pt x="3740851" y="6631405"/>
                </a:cubicBezTo>
                <a:lnTo>
                  <a:pt x="3732395" y="6620813"/>
                </a:lnTo>
                <a:lnTo>
                  <a:pt x="3709234" y="6679639"/>
                </a:lnTo>
                <a:cubicBezTo>
                  <a:pt x="3709006" y="6679258"/>
                  <a:pt x="3711520" y="6682306"/>
                  <a:pt x="3714262" y="6685507"/>
                </a:cubicBezTo>
                <a:cubicBezTo>
                  <a:pt x="3714492" y="6701890"/>
                  <a:pt x="3714644" y="6718653"/>
                  <a:pt x="3714872" y="6738847"/>
                </a:cubicBezTo>
                <a:lnTo>
                  <a:pt x="3701464" y="6750353"/>
                </a:lnTo>
                <a:cubicBezTo>
                  <a:pt x="3704968" y="6755154"/>
                  <a:pt x="3708168" y="6759421"/>
                  <a:pt x="3709540" y="6761249"/>
                </a:cubicBezTo>
                <a:cubicBezTo>
                  <a:pt x="3705730" y="6793634"/>
                  <a:pt x="3702072" y="6825486"/>
                  <a:pt x="3698340" y="6857109"/>
                </a:cubicBezTo>
                <a:lnTo>
                  <a:pt x="3671766" y="6857947"/>
                </a:lnTo>
                <a:lnTo>
                  <a:pt x="3663536" y="6813370"/>
                </a:lnTo>
                <a:cubicBezTo>
                  <a:pt x="3655610" y="6831581"/>
                  <a:pt x="3646925" y="6843011"/>
                  <a:pt x="3642887" y="6857947"/>
                </a:cubicBezTo>
                <a:lnTo>
                  <a:pt x="0" y="6857947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7844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그림 개체 틀 201">
            <a:extLst>
              <a:ext uri="{FF2B5EF4-FFF2-40B4-BE49-F238E27FC236}">
                <a16:creationId xmlns="" xmlns:a16="http://schemas.microsoft.com/office/drawing/2014/main" id="{0F6F58E6-D0CF-4C3E-8E04-65CFB8A44D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" y="20"/>
            <a:ext cx="1732469" cy="6857981"/>
          </a:xfrm>
          <a:custGeom>
            <a:avLst/>
            <a:gdLst>
              <a:gd name="connsiteX0" fmla="*/ 936342 w 12191966"/>
              <a:gd name="connsiteY0" fmla="*/ 6830473 h 6857981"/>
              <a:gd name="connsiteX1" fmla="*/ 937028 w 12191966"/>
              <a:gd name="connsiteY1" fmla="*/ 6833064 h 6857981"/>
              <a:gd name="connsiteX2" fmla="*/ 937714 w 12191966"/>
              <a:gd name="connsiteY2" fmla="*/ 6830930 h 6857981"/>
              <a:gd name="connsiteX3" fmla="*/ 936342 w 12191966"/>
              <a:gd name="connsiteY3" fmla="*/ 6830473 h 6857981"/>
              <a:gd name="connsiteX4" fmla="*/ 935503 w 12191966"/>
              <a:gd name="connsiteY4" fmla="*/ 6827806 h 6857981"/>
              <a:gd name="connsiteX5" fmla="*/ 914396 w 12191966"/>
              <a:gd name="connsiteY5" fmla="*/ 6832378 h 6857981"/>
              <a:gd name="connsiteX6" fmla="*/ 916987 w 12191966"/>
              <a:gd name="connsiteY6" fmla="*/ 6840989 h 6857981"/>
              <a:gd name="connsiteX7" fmla="*/ 936113 w 12191966"/>
              <a:gd name="connsiteY7" fmla="*/ 6830473 h 6857981"/>
              <a:gd name="connsiteX8" fmla="*/ 936265 w 12191966"/>
              <a:gd name="connsiteY8" fmla="*/ 6830550 h 6857981"/>
              <a:gd name="connsiteX9" fmla="*/ 935503 w 12191966"/>
              <a:gd name="connsiteY9" fmla="*/ 6827806 h 6857981"/>
              <a:gd name="connsiteX10" fmla="*/ 944724 w 12191966"/>
              <a:gd name="connsiteY10" fmla="*/ 6814547 h 6857981"/>
              <a:gd name="connsiteX11" fmla="*/ 937714 w 12191966"/>
              <a:gd name="connsiteY11" fmla="*/ 6831006 h 6857981"/>
              <a:gd name="connsiteX12" fmla="*/ 972995 w 12191966"/>
              <a:gd name="connsiteY12" fmla="*/ 6842589 h 6857981"/>
              <a:gd name="connsiteX13" fmla="*/ 978100 w 12191966"/>
              <a:gd name="connsiteY13" fmla="*/ 6830244 h 6857981"/>
              <a:gd name="connsiteX14" fmla="*/ 944724 w 12191966"/>
              <a:gd name="connsiteY14" fmla="*/ 6814547 h 6857981"/>
              <a:gd name="connsiteX15" fmla="*/ 945485 w 12191966"/>
              <a:gd name="connsiteY15" fmla="*/ 6813023 h 6857981"/>
              <a:gd name="connsiteX16" fmla="*/ 943047 w 12191966"/>
              <a:gd name="connsiteY16" fmla="*/ 6813785 h 6857981"/>
              <a:gd name="connsiteX17" fmla="*/ 944723 w 12191966"/>
              <a:gd name="connsiteY17" fmla="*/ 6814471 h 6857981"/>
              <a:gd name="connsiteX18" fmla="*/ 945485 w 12191966"/>
              <a:gd name="connsiteY18" fmla="*/ 6813023 h 6857981"/>
              <a:gd name="connsiteX19" fmla="*/ 1212862 w 12191966"/>
              <a:gd name="connsiteY19" fmla="*/ 6796412 h 6857981"/>
              <a:gd name="connsiteX20" fmla="*/ 1218729 w 12191966"/>
              <a:gd name="connsiteY20" fmla="*/ 6799536 h 6857981"/>
              <a:gd name="connsiteX21" fmla="*/ 1209204 w 12191966"/>
              <a:gd name="connsiteY21" fmla="*/ 6817290 h 6857981"/>
              <a:gd name="connsiteX22" fmla="*/ 1203337 w 12191966"/>
              <a:gd name="connsiteY22" fmla="*/ 6814166 h 6857981"/>
              <a:gd name="connsiteX23" fmla="*/ 1212862 w 12191966"/>
              <a:gd name="connsiteY23" fmla="*/ 6796412 h 6857981"/>
              <a:gd name="connsiteX24" fmla="*/ 1043706 w 12191966"/>
              <a:gd name="connsiteY24" fmla="*/ 6794430 h 6857981"/>
              <a:gd name="connsiteX25" fmla="*/ 1045493 w 12191966"/>
              <a:gd name="connsiteY25" fmla="*/ 6797111 h 6857981"/>
              <a:gd name="connsiteX26" fmla="*/ 1042260 w 12191966"/>
              <a:gd name="connsiteY26" fmla="*/ 6798164 h 6857981"/>
              <a:gd name="connsiteX27" fmla="*/ 1046832 w 12191966"/>
              <a:gd name="connsiteY27" fmla="*/ 6819271 h 6857981"/>
              <a:gd name="connsiteX28" fmla="*/ 1055443 w 12191966"/>
              <a:gd name="connsiteY28" fmla="*/ 6816680 h 6857981"/>
              <a:gd name="connsiteX29" fmla="*/ 1045571 w 12191966"/>
              <a:gd name="connsiteY29" fmla="*/ 6797163 h 6857981"/>
              <a:gd name="connsiteX30" fmla="*/ 1047516 w 12191966"/>
              <a:gd name="connsiteY30" fmla="*/ 6796564 h 6857981"/>
              <a:gd name="connsiteX31" fmla="*/ 1043706 w 12191966"/>
              <a:gd name="connsiteY31" fmla="*/ 6794430 h 6857981"/>
              <a:gd name="connsiteX32" fmla="*/ 943734 w 12191966"/>
              <a:gd name="connsiteY32" fmla="*/ 6791077 h 6857981"/>
              <a:gd name="connsiteX33" fmla="*/ 935123 w 12191966"/>
              <a:gd name="connsiteY33" fmla="*/ 6793668 h 6857981"/>
              <a:gd name="connsiteX34" fmla="*/ 945562 w 12191966"/>
              <a:gd name="connsiteY34" fmla="*/ 6812718 h 6857981"/>
              <a:gd name="connsiteX35" fmla="*/ 945410 w 12191966"/>
              <a:gd name="connsiteY35" fmla="*/ 6812947 h 6857981"/>
              <a:gd name="connsiteX36" fmla="*/ 948229 w 12191966"/>
              <a:gd name="connsiteY36" fmla="*/ 6812108 h 6857981"/>
              <a:gd name="connsiteX37" fmla="*/ 943734 w 12191966"/>
              <a:gd name="connsiteY37" fmla="*/ 6791077 h 6857981"/>
              <a:gd name="connsiteX38" fmla="*/ 1116975 w 12191966"/>
              <a:gd name="connsiteY38" fmla="*/ 6790763 h 6857981"/>
              <a:gd name="connsiteX39" fmla="*/ 1125232 w 12191966"/>
              <a:gd name="connsiteY39" fmla="*/ 6810204 h 6857981"/>
              <a:gd name="connsiteX40" fmla="*/ 1107667 w 12191966"/>
              <a:gd name="connsiteY40" fmla="*/ 6808178 h 6857981"/>
              <a:gd name="connsiteX41" fmla="*/ 1015821 w 12191966"/>
              <a:gd name="connsiteY41" fmla="*/ 6767248 h 6857981"/>
              <a:gd name="connsiteX42" fmla="*/ 993568 w 12191966"/>
              <a:gd name="connsiteY42" fmla="*/ 6767303 h 6857981"/>
              <a:gd name="connsiteX43" fmla="*/ 1043708 w 12191966"/>
              <a:gd name="connsiteY43" fmla="*/ 6794506 h 6857981"/>
              <a:gd name="connsiteX44" fmla="*/ 1043403 w 12191966"/>
              <a:gd name="connsiteY44" fmla="*/ 6793973 h 6857981"/>
              <a:gd name="connsiteX45" fmla="*/ 1015821 w 12191966"/>
              <a:gd name="connsiteY45" fmla="*/ 6767248 h 6857981"/>
              <a:gd name="connsiteX46" fmla="*/ 962246 w 12191966"/>
              <a:gd name="connsiteY46" fmla="*/ 6753282 h 6857981"/>
              <a:gd name="connsiteX47" fmla="*/ 952797 w 12191966"/>
              <a:gd name="connsiteY47" fmla="*/ 6770960 h 6857981"/>
              <a:gd name="connsiteX48" fmla="*/ 958741 w 12191966"/>
              <a:gd name="connsiteY48" fmla="*/ 6774161 h 6857981"/>
              <a:gd name="connsiteX49" fmla="*/ 968189 w 12191966"/>
              <a:gd name="connsiteY49" fmla="*/ 6756482 h 6857981"/>
              <a:gd name="connsiteX50" fmla="*/ 962246 w 12191966"/>
              <a:gd name="connsiteY50" fmla="*/ 6753282 h 6857981"/>
              <a:gd name="connsiteX51" fmla="*/ 1209738 w 12191966"/>
              <a:gd name="connsiteY51" fmla="*/ 6752825 h 6857981"/>
              <a:gd name="connsiteX52" fmla="*/ 1256753 w 12191966"/>
              <a:gd name="connsiteY52" fmla="*/ 6778048 h 6857981"/>
              <a:gd name="connsiteX53" fmla="*/ 1252638 w 12191966"/>
              <a:gd name="connsiteY53" fmla="*/ 6787725 h 6857981"/>
              <a:gd name="connsiteX54" fmla="*/ 1202194 w 12191966"/>
              <a:gd name="connsiteY54" fmla="*/ 6769132 h 6857981"/>
              <a:gd name="connsiteX55" fmla="*/ 1209738 w 12191966"/>
              <a:gd name="connsiteY55" fmla="*/ 6752825 h 6857981"/>
              <a:gd name="connsiteX56" fmla="*/ 1079741 w 12191966"/>
              <a:gd name="connsiteY56" fmla="*/ 6749929 h 6857981"/>
              <a:gd name="connsiteX57" fmla="*/ 1071131 w 12191966"/>
              <a:gd name="connsiteY57" fmla="*/ 6752596 h 6857981"/>
              <a:gd name="connsiteX58" fmla="*/ 1080274 w 12191966"/>
              <a:gd name="connsiteY58" fmla="*/ 6772179 h 6857981"/>
              <a:gd name="connsiteX59" fmla="*/ 1084313 w 12191966"/>
              <a:gd name="connsiteY59" fmla="*/ 6771037 h 6857981"/>
              <a:gd name="connsiteX60" fmla="*/ 1079741 w 12191966"/>
              <a:gd name="connsiteY60" fmla="*/ 6749929 h 6857981"/>
              <a:gd name="connsiteX61" fmla="*/ 1295768 w 12191966"/>
              <a:gd name="connsiteY61" fmla="*/ 6726841 h 6857981"/>
              <a:gd name="connsiteX62" fmla="*/ 1301635 w 12191966"/>
              <a:gd name="connsiteY62" fmla="*/ 6729965 h 6857981"/>
              <a:gd name="connsiteX63" fmla="*/ 1292186 w 12191966"/>
              <a:gd name="connsiteY63" fmla="*/ 6747644 h 6857981"/>
              <a:gd name="connsiteX64" fmla="*/ 1286319 w 12191966"/>
              <a:gd name="connsiteY64" fmla="*/ 6744519 h 6857981"/>
              <a:gd name="connsiteX65" fmla="*/ 1295768 w 12191966"/>
              <a:gd name="connsiteY65" fmla="*/ 6726841 h 6857981"/>
              <a:gd name="connsiteX66" fmla="*/ 963926 w 12191966"/>
              <a:gd name="connsiteY66" fmla="*/ 6693465 h 6857981"/>
              <a:gd name="connsiteX67" fmla="*/ 960802 w 12191966"/>
              <a:gd name="connsiteY67" fmla="*/ 6699333 h 6857981"/>
              <a:gd name="connsiteX68" fmla="*/ 978480 w 12191966"/>
              <a:gd name="connsiteY68" fmla="*/ 6708858 h 6857981"/>
              <a:gd name="connsiteX69" fmla="*/ 981605 w 12191966"/>
              <a:gd name="connsiteY69" fmla="*/ 6702990 h 6857981"/>
              <a:gd name="connsiteX70" fmla="*/ 963926 w 12191966"/>
              <a:gd name="connsiteY70" fmla="*/ 6693465 h 6857981"/>
              <a:gd name="connsiteX71" fmla="*/ 1080118 w 12191966"/>
              <a:gd name="connsiteY71" fmla="*/ 6685388 h 6857981"/>
              <a:gd name="connsiteX72" fmla="*/ 1069602 w 12191966"/>
              <a:gd name="connsiteY72" fmla="*/ 6717240 h 6857981"/>
              <a:gd name="connsiteX73" fmla="*/ 1145269 w 12191966"/>
              <a:gd name="connsiteY73" fmla="*/ 6720288 h 6857981"/>
              <a:gd name="connsiteX74" fmla="*/ 1080118 w 12191966"/>
              <a:gd name="connsiteY74" fmla="*/ 6685388 h 6857981"/>
              <a:gd name="connsiteX75" fmla="*/ 1231836 w 12191966"/>
              <a:gd name="connsiteY75" fmla="*/ 6626409 h 6857981"/>
              <a:gd name="connsiteX76" fmla="*/ 1263306 w 12191966"/>
              <a:gd name="connsiteY76" fmla="*/ 6643250 h 6857981"/>
              <a:gd name="connsiteX77" fmla="*/ 1221244 w 12191966"/>
              <a:gd name="connsiteY77" fmla="*/ 6672129 h 6857981"/>
              <a:gd name="connsiteX78" fmla="*/ 1254467 w 12191966"/>
              <a:gd name="connsiteY78" fmla="*/ 6723564 h 6857981"/>
              <a:gd name="connsiteX79" fmla="*/ 1196403 w 12191966"/>
              <a:gd name="connsiteY79" fmla="*/ 6692475 h 6857981"/>
              <a:gd name="connsiteX80" fmla="*/ 1231836 w 12191966"/>
              <a:gd name="connsiteY80" fmla="*/ 6626409 h 6857981"/>
              <a:gd name="connsiteX81" fmla="*/ 1335468 w 12191966"/>
              <a:gd name="connsiteY81" fmla="*/ 6595929 h 6857981"/>
              <a:gd name="connsiteX82" fmla="*/ 1353146 w 12191966"/>
              <a:gd name="connsiteY82" fmla="*/ 6605454 h 6857981"/>
              <a:gd name="connsiteX83" fmla="*/ 1349946 w 12191966"/>
              <a:gd name="connsiteY83" fmla="*/ 6611322 h 6857981"/>
              <a:gd name="connsiteX84" fmla="*/ 1332267 w 12191966"/>
              <a:gd name="connsiteY84" fmla="*/ 6601797 h 6857981"/>
              <a:gd name="connsiteX85" fmla="*/ 1335468 w 12191966"/>
              <a:gd name="connsiteY85" fmla="*/ 6595929 h 6857981"/>
              <a:gd name="connsiteX86" fmla="*/ 1007437 w 12191966"/>
              <a:gd name="connsiteY86" fmla="*/ 6576194 h 6857981"/>
              <a:gd name="connsiteX87" fmla="*/ 1001189 w 12191966"/>
              <a:gd name="connsiteY87" fmla="*/ 6592577 h 6857981"/>
              <a:gd name="connsiteX88" fmla="*/ 1033726 w 12191966"/>
              <a:gd name="connsiteY88" fmla="*/ 6601111 h 6857981"/>
              <a:gd name="connsiteX89" fmla="*/ 1036927 w 12191966"/>
              <a:gd name="connsiteY89" fmla="*/ 6591967 h 6857981"/>
              <a:gd name="connsiteX90" fmla="*/ 1007437 w 12191966"/>
              <a:gd name="connsiteY90" fmla="*/ 6576194 h 6857981"/>
              <a:gd name="connsiteX91" fmla="*/ 1231607 w 12191966"/>
              <a:gd name="connsiteY91" fmla="*/ 6532226 h 6857981"/>
              <a:gd name="connsiteX92" fmla="*/ 1222234 w 12191966"/>
              <a:gd name="connsiteY92" fmla="*/ 6559658 h 6857981"/>
              <a:gd name="connsiteX93" fmla="*/ 1264296 w 12191966"/>
              <a:gd name="connsiteY93" fmla="*/ 6565068 h 6857981"/>
              <a:gd name="connsiteX94" fmla="*/ 1262772 w 12191966"/>
              <a:gd name="connsiteY94" fmla="*/ 6551657 h 6857981"/>
              <a:gd name="connsiteX95" fmla="*/ 1231607 w 12191966"/>
              <a:gd name="connsiteY95" fmla="*/ 6532226 h 6857981"/>
              <a:gd name="connsiteX96" fmla="*/ 1034945 w 12191966"/>
              <a:gd name="connsiteY96" fmla="*/ 6518586 h 6857981"/>
              <a:gd name="connsiteX97" fmla="*/ 1035707 w 12191966"/>
              <a:gd name="connsiteY97" fmla="*/ 6521177 h 6857981"/>
              <a:gd name="connsiteX98" fmla="*/ 1036469 w 12191966"/>
              <a:gd name="connsiteY98" fmla="*/ 6518738 h 6857981"/>
              <a:gd name="connsiteX99" fmla="*/ 1034945 w 12191966"/>
              <a:gd name="connsiteY99" fmla="*/ 6518586 h 6857981"/>
              <a:gd name="connsiteX100" fmla="*/ 1034107 w 12191966"/>
              <a:gd name="connsiteY100" fmla="*/ 6515843 h 6857981"/>
              <a:gd name="connsiteX101" fmla="*/ 1013000 w 12191966"/>
              <a:gd name="connsiteY101" fmla="*/ 6520415 h 6857981"/>
              <a:gd name="connsiteX102" fmla="*/ 1015591 w 12191966"/>
              <a:gd name="connsiteY102" fmla="*/ 6529026 h 6857981"/>
              <a:gd name="connsiteX103" fmla="*/ 1034717 w 12191966"/>
              <a:gd name="connsiteY103" fmla="*/ 6518510 h 6857981"/>
              <a:gd name="connsiteX104" fmla="*/ 1034869 w 12191966"/>
              <a:gd name="connsiteY104" fmla="*/ 6518510 h 6857981"/>
              <a:gd name="connsiteX105" fmla="*/ 1034107 w 12191966"/>
              <a:gd name="connsiteY105" fmla="*/ 6515843 h 6857981"/>
              <a:gd name="connsiteX106" fmla="*/ 1319771 w 12191966"/>
              <a:gd name="connsiteY106" fmla="*/ 6511652 h 6857981"/>
              <a:gd name="connsiteX107" fmla="*/ 1325638 w 12191966"/>
              <a:gd name="connsiteY107" fmla="*/ 6514777 h 6857981"/>
              <a:gd name="connsiteX108" fmla="*/ 1316189 w 12191966"/>
              <a:gd name="connsiteY108" fmla="*/ 6532455 h 6857981"/>
              <a:gd name="connsiteX109" fmla="*/ 1310322 w 12191966"/>
              <a:gd name="connsiteY109" fmla="*/ 6529331 h 6857981"/>
              <a:gd name="connsiteX110" fmla="*/ 1319771 w 12191966"/>
              <a:gd name="connsiteY110" fmla="*/ 6511652 h 6857981"/>
              <a:gd name="connsiteX111" fmla="*/ 1043475 w 12191966"/>
              <a:gd name="connsiteY111" fmla="*/ 6493516 h 6857981"/>
              <a:gd name="connsiteX112" fmla="*/ 1038217 w 12191966"/>
              <a:gd name="connsiteY112" fmla="*/ 6499155 h 6857981"/>
              <a:gd name="connsiteX113" fmla="*/ 1029683 w 12191966"/>
              <a:gd name="connsiteY113" fmla="*/ 6493592 h 6857981"/>
              <a:gd name="connsiteX114" fmla="*/ 1042158 w 12191966"/>
              <a:gd name="connsiteY114" fmla="*/ 6504774 h 6857981"/>
              <a:gd name="connsiteX115" fmla="*/ 1036465 w 12191966"/>
              <a:gd name="connsiteY115" fmla="*/ 6518662 h 6857981"/>
              <a:gd name="connsiteX116" fmla="*/ 1052620 w 12191966"/>
              <a:gd name="connsiteY116" fmla="*/ 6520567 h 6857981"/>
              <a:gd name="connsiteX117" fmla="*/ 1042203 w 12191966"/>
              <a:gd name="connsiteY117" fmla="*/ 6504752 h 6857981"/>
              <a:gd name="connsiteX118" fmla="*/ 1044237 w 12191966"/>
              <a:gd name="connsiteY118" fmla="*/ 6500831 h 6857981"/>
              <a:gd name="connsiteX119" fmla="*/ 1043475 w 12191966"/>
              <a:gd name="connsiteY119" fmla="*/ 6493516 h 6857981"/>
              <a:gd name="connsiteX120" fmla="*/ 1143592 w 12191966"/>
              <a:gd name="connsiteY120" fmla="*/ 6485668 h 6857981"/>
              <a:gd name="connsiteX121" fmla="*/ 1141535 w 12191966"/>
              <a:gd name="connsiteY121" fmla="*/ 6503499 h 6857981"/>
              <a:gd name="connsiteX122" fmla="*/ 1161347 w 12191966"/>
              <a:gd name="connsiteY122" fmla="*/ 6495193 h 6857981"/>
              <a:gd name="connsiteX123" fmla="*/ 1143592 w 12191966"/>
              <a:gd name="connsiteY123" fmla="*/ 6485668 h 6857981"/>
              <a:gd name="connsiteX124" fmla="*/ 1135280 w 12191966"/>
              <a:gd name="connsiteY124" fmla="*/ 6465932 h 6857981"/>
              <a:gd name="connsiteX125" fmla="*/ 1143586 w 12191966"/>
              <a:gd name="connsiteY125" fmla="*/ 6485668 h 6857981"/>
              <a:gd name="connsiteX126" fmla="*/ 1153035 w 12191966"/>
              <a:gd name="connsiteY126" fmla="*/ 6467990 h 6857981"/>
              <a:gd name="connsiteX127" fmla="*/ 1135280 w 12191966"/>
              <a:gd name="connsiteY127" fmla="*/ 6465932 h 6857981"/>
              <a:gd name="connsiteX128" fmla="*/ 1177304 w 12191966"/>
              <a:gd name="connsiteY128" fmla="*/ 6455759 h 6857981"/>
              <a:gd name="connsiteX129" fmla="*/ 1153034 w 12191966"/>
              <a:gd name="connsiteY129" fmla="*/ 6467913 h 6857981"/>
              <a:gd name="connsiteX130" fmla="*/ 1161340 w 12191966"/>
              <a:gd name="connsiteY130" fmla="*/ 6495117 h 6857981"/>
              <a:gd name="connsiteX131" fmla="*/ 1191058 w 12191966"/>
              <a:gd name="connsiteY131" fmla="*/ 6476067 h 6857981"/>
              <a:gd name="connsiteX132" fmla="*/ 1177304 w 12191966"/>
              <a:gd name="connsiteY132" fmla="*/ 6455759 h 6857981"/>
              <a:gd name="connsiteX133" fmla="*/ 1279613 w 12191966"/>
              <a:gd name="connsiteY133" fmla="*/ 6452064 h 6857981"/>
              <a:gd name="connsiteX134" fmla="*/ 1297265 w 12191966"/>
              <a:gd name="connsiteY134" fmla="*/ 6454101 h 6857981"/>
              <a:gd name="connsiteX135" fmla="*/ 1287869 w 12191966"/>
              <a:gd name="connsiteY135" fmla="*/ 6471681 h 6857981"/>
              <a:gd name="connsiteX136" fmla="*/ 1061153 w 12191966"/>
              <a:gd name="connsiteY136" fmla="*/ 6423488 h 6857981"/>
              <a:gd name="connsiteX137" fmla="*/ 1043475 w 12191966"/>
              <a:gd name="connsiteY137" fmla="*/ 6493516 h 6857981"/>
              <a:gd name="connsiteX138" fmla="*/ 1096129 w 12191966"/>
              <a:gd name="connsiteY138" fmla="*/ 6437280 h 6857981"/>
              <a:gd name="connsiteX139" fmla="*/ 1061153 w 12191966"/>
              <a:gd name="connsiteY139" fmla="*/ 6423488 h 6857981"/>
              <a:gd name="connsiteX140" fmla="*/ 1353299 w 12191966"/>
              <a:gd name="connsiteY140" fmla="*/ 6417697 h 6857981"/>
              <a:gd name="connsiteX141" fmla="*/ 1355889 w 12191966"/>
              <a:gd name="connsiteY141" fmla="*/ 6426308 h 6857981"/>
              <a:gd name="connsiteX142" fmla="*/ 1334630 w 12191966"/>
              <a:gd name="connsiteY142" fmla="*/ 6430804 h 6857981"/>
              <a:gd name="connsiteX143" fmla="*/ 1333944 w 12191966"/>
              <a:gd name="connsiteY143" fmla="*/ 6428366 h 6857981"/>
              <a:gd name="connsiteX144" fmla="*/ 1315122 w 12191966"/>
              <a:gd name="connsiteY144" fmla="*/ 6463570 h 6857981"/>
              <a:gd name="connsiteX145" fmla="*/ 1347660 w 12191966"/>
              <a:gd name="connsiteY145" fmla="*/ 6480944 h 6857981"/>
              <a:gd name="connsiteX146" fmla="*/ 1342554 w 12191966"/>
              <a:gd name="connsiteY146" fmla="*/ 6493364 h 6857981"/>
              <a:gd name="connsiteX147" fmla="*/ 1305674 w 12191966"/>
              <a:gd name="connsiteY147" fmla="*/ 6481248 h 6857981"/>
              <a:gd name="connsiteX148" fmla="*/ 1285938 w 12191966"/>
              <a:gd name="connsiteY148" fmla="*/ 6489630 h 6857981"/>
              <a:gd name="connsiteX149" fmla="*/ 1287919 w 12191966"/>
              <a:gd name="connsiteY149" fmla="*/ 6471800 h 6857981"/>
              <a:gd name="connsiteX150" fmla="*/ 1287898 w 12191966"/>
              <a:gd name="connsiteY150" fmla="*/ 6471751 h 6857981"/>
              <a:gd name="connsiteX151" fmla="*/ 1305524 w 12191966"/>
              <a:gd name="connsiteY151" fmla="*/ 6481248 h 6857981"/>
              <a:gd name="connsiteX152" fmla="*/ 1314973 w 12191966"/>
              <a:gd name="connsiteY152" fmla="*/ 6463570 h 6857981"/>
              <a:gd name="connsiteX153" fmla="*/ 1297434 w 12191966"/>
              <a:gd name="connsiteY153" fmla="*/ 6454120 h 6857981"/>
              <a:gd name="connsiteX154" fmla="*/ 1297444 w 12191966"/>
              <a:gd name="connsiteY154" fmla="*/ 6454121 h 6857981"/>
              <a:gd name="connsiteX155" fmla="*/ 1333868 w 12191966"/>
              <a:gd name="connsiteY155" fmla="*/ 6427985 h 6857981"/>
              <a:gd name="connsiteX156" fmla="*/ 1333182 w 12191966"/>
              <a:gd name="connsiteY156" fmla="*/ 6425546 h 6857981"/>
              <a:gd name="connsiteX157" fmla="*/ 1353299 w 12191966"/>
              <a:gd name="connsiteY157" fmla="*/ 6417697 h 6857981"/>
              <a:gd name="connsiteX158" fmla="*/ 1323504 w 12191966"/>
              <a:gd name="connsiteY158" fmla="*/ 6376854 h 6857981"/>
              <a:gd name="connsiteX159" fmla="*/ 1329448 w 12191966"/>
              <a:gd name="connsiteY159" fmla="*/ 6380055 h 6857981"/>
              <a:gd name="connsiteX160" fmla="*/ 1319999 w 12191966"/>
              <a:gd name="connsiteY160" fmla="*/ 6397733 h 6857981"/>
              <a:gd name="connsiteX161" fmla="*/ 1314056 w 12191966"/>
              <a:gd name="connsiteY161" fmla="*/ 6394533 h 6857981"/>
              <a:gd name="connsiteX162" fmla="*/ 1323504 w 12191966"/>
              <a:gd name="connsiteY162" fmla="*/ 6376854 h 6857981"/>
              <a:gd name="connsiteX163" fmla="*/ 1098872 w 12191966"/>
              <a:gd name="connsiteY163" fmla="*/ 6370530 h 6857981"/>
              <a:gd name="connsiteX164" fmla="*/ 1089423 w 12191966"/>
              <a:gd name="connsiteY164" fmla="*/ 6388208 h 6857981"/>
              <a:gd name="connsiteX165" fmla="*/ 1095290 w 12191966"/>
              <a:gd name="connsiteY165" fmla="*/ 6391332 h 6857981"/>
              <a:gd name="connsiteX166" fmla="*/ 1104739 w 12191966"/>
              <a:gd name="connsiteY166" fmla="*/ 6373654 h 6857981"/>
              <a:gd name="connsiteX167" fmla="*/ 1098872 w 12191966"/>
              <a:gd name="connsiteY167" fmla="*/ 6370530 h 6857981"/>
              <a:gd name="connsiteX168" fmla="*/ 1406486 w 12191966"/>
              <a:gd name="connsiteY168" fmla="*/ 6353004 h 6857981"/>
              <a:gd name="connsiteX169" fmla="*/ 1399019 w 12191966"/>
              <a:gd name="connsiteY169" fmla="*/ 6417088 h 6857981"/>
              <a:gd name="connsiteX170" fmla="*/ 1406486 w 12191966"/>
              <a:gd name="connsiteY170" fmla="*/ 6353004 h 6857981"/>
              <a:gd name="connsiteX171" fmla="*/ 1100930 w 12191966"/>
              <a:gd name="connsiteY171" fmla="*/ 6308655 h 6857981"/>
              <a:gd name="connsiteX172" fmla="*/ 1091557 w 12191966"/>
              <a:gd name="connsiteY172" fmla="*/ 6341802 h 6857981"/>
              <a:gd name="connsiteX173" fmla="*/ 1100930 w 12191966"/>
              <a:gd name="connsiteY173" fmla="*/ 6345155 h 6857981"/>
              <a:gd name="connsiteX174" fmla="*/ 1116627 w 12191966"/>
              <a:gd name="connsiteY174" fmla="*/ 6315818 h 6857981"/>
              <a:gd name="connsiteX175" fmla="*/ 1100930 w 12191966"/>
              <a:gd name="connsiteY175" fmla="*/ 6308655 h 6857981"/>
              <a:gd name="connsiteX176" fmla="*/ 1321523 w 12191966"/>
              <a:gd name="connsiteY176" fmla="*/ 6288463 h 6857981"/>
              <a:gd name="connsiteX177" fmla="*/ 1374100 w 12191966"/>
              <a:gd name="connsiteY177" fmla="*/ 6316657 h 6857981"/>
              <a:gd name="connsiteX178" fmla="*/ 1342250 w 12191966"/>
              <a:gd name="connsiteY178" fmla="*/ 6329992 h 6857981"/>
              <a:gd name="connsiteX179" fmla="*/ 1376386 w 12191966"/>
              <a:gd name="connsiteY179" fmla="*/ 6376702 h 6857981"/>
              <a:gd name="connsiteX180" fmla="*/ 1294320 w 12191966"/>
              <a:gd name="connsiteY180" fmla="*/ 6339288 h 6857981"/>
              <a:gd name="connsiteX181" fmla="*/ 1321523 w 12191966"/>
              <a:gd name="connsiteY181" fmla="*/ 6288463 h 6857981"/>
              <a:gd name="connsiteX182" fmla="*/ 1118233 w 12191966"/>
              <a:gd name="connsiteY182" fmla="*/ 6253563 h 6857981"/>
              <a:gd name="connsiteX183" fmla="*/ 1105488 w 12191966"/>
              <a:gd name="connsiteY183" fmla="*/ 6276270 h 6857981"/>
              <a:gd name="connsiteX184" fmla="*/ 1155323 w 12191966"/>
              <a:gd name="connsiteY184" fmla="*/ 6272917 h 6857981"/>
              <a:gd name="connsiteX185" fmla="*/ 1118233 w 12191966"/>
              <a:gd name="connsiteY185" fmla="*/ 6253563 h 6857981"/>
              <a:gd name="connsiteX186" fmla="*/ 1372196 w 12191966"/>
              <a:gd name="connsiteY186" fmla="*/ 6243428 h 6857981"/>
              <a:gd name="connsiteX187" fmla="*/ 1378064 w 12191966"/>
              <a:gd name="connsiteY187" fmla="*/ 6246553 h 6857981"/>
              <a:gd name="connsiteX188" fmla="*/ 1368615 w 12191966"/>
              <a:gd name="connsiteY188" fmla="*/ 6264231 h 6857981"/>
              <a:gd name="connsiteX189" fmla="*/ 1362747 w 12191966"/>
              <a:gd name="connsiteY189" fmla="*/ 6261107 h 6857981"/>
              <a:gd name="connsiteX190" fmla="*/ 1372196 w 12191966"/>
              <a:gd name="connsiteY190" fmla="*/ 6243428 h 6857981"/>
              <a:gd name="connsiteX191" fmla="*/ 1183365 w 12191966"/>
              <a:gd name="connsiteY191" fmla="*/ 6240990 h 6857981"/>
              <a:gd name="connsiteX192" fmla="*/ 1180241 w 12191966"/>
              <a:gd name="connsiteY192" fmla="*/ 6246857 h 6857981"/>
              <a:gd name="connsiteX193" fmla="*/ 1197996 w 12191966"/>
              <a:gd name="connsiteY193" fmla="*/ 6256382 h 6857981"/>
              <a:gd name="connsiteX194" fmla="*/ 1201120 w 12191966"/>
              <a:gd name="connsiteY194" fmla="*/ 6250515 h 6857981"/>
              <a:gd name="connsiteX195" fmla="*/ 1183365 w 12191966"/>
              <a:gd name="connsiteY195" fmla="*/ 6240990 h 6857981"/>
              <a:gd name="connsiteX196" fmla="*/ 1121566 w 12191966"/>
              <a:gd name="connsiteY196" fmla="*/ 6200299 h 6857981"/>
              <a:gd name="connsiteX197" fmla="*/ 1112116 w 12191966"/>
              <a:gd name="connsiteY197" fmla="*/ 6217977 h 6857981"/>
              <a:gd name="connsiteX198" fmla="*/ 1117983 w 12191966"/>
              <a:gd name="connsiteY198" fmla="*/ 6221101 h 6857981"/>
              <a:gd name="connsiteX199" fmla="*/ 1127433 w 12191966"/>
              <a:gd name="connsiteY199" fmla="*/ 6203423 h 6857981"/>
              <a:gd name="connsiteX200" fmla="*/ 1121566 w 12191966"/>
              <a:gd name="connsiteY200" fmla="*/ 6200299 h 6857981"/>
              <a:gd name="connsiteX201" fmla="*/ 1463712 w 12191966"/>
              <a:gd name="connsiteY201" fmla="*/ 6185973 h 6857981"/>
              <a:gd name="connsiteX202" fmla="*/ 1481391 w 12191966"/>
              <a:gd name="connsiteY202" fmla="*/ 6195498 h 6857981"/>
              <a:gd name="connsiteX203" fmla="*/ 1478266 w 12191966"/>
              <a:gd name="connsiteY203" fmla="*/ 6201366 h 6857981"/>
              <a:gd name="connsiteX204" fmla="*/ 1460588 w 12191966"/>
              <a:gd name="connsiteY204" fmla="*/ 6191841 h 6857981"/>
              <a:gd name="connsiteX205" fmla="*/ 1463712 w 12191966"/>
              <a:gd name="connsiteY205" fmla="*/ 6185973 h 6857981"/>
              <a:gd name="connsiteX206" fmla="*/ 1252927 w 12191966"/>
              <a:gd name="connsiteY206" fmla="*/ 6166009 h 6857981"/>
              <a:gd name="connsiteX207" fmla="*/ 1256280 w 12191966"/>
              <a:gd name="connsiteY207" fmla="*/ 6215844 h 6857981"/>
              <a:gd name="connsiteX208" fmla="*/ 1252927 w 12191966"/>
              <a:gd name="connsiteY208" fmla="*/ 6166009 h 6857981"/>
              <a:gd name="connsiteX209" fmla="*/ 1141681 w 12191966"/>
              <a:gd name="connsiteY209" fmla="*/ 6147569 h 6857981"/>
              <a:gd name="connsiteX210" fmla="*/ 1163855 w 12191966"/>
              <a:gd name="connsiteY210" fmla="*/ 6188793 h 6857981"/>
              <a:gd name="connsiteX211" fmla="*/ 1179476 w 12191966"/>
              <a:gd name="connsiteY211" fmla="*/ 6159685 h 6857981"/>
              <a:gd name="connsiteX212" fmla="*/ 1141681 w 12191966"/>
              <a:gd name="connsiteY212" fmla="*/ 6147569 h 6857981"/>
              <a:gd name="connsiteX213" fmla="*/ 1222228 w 12191966"/>
              <a:gd name="connsiteY213" fmla="*/ 6140177 h 6857981"/>
              <a:gd name="connsiteX214" fmla="*/ 1212703 w 12191966"/>
              <a:gd name="connsiteY214" fmla="*/ 6157932 h 6857981"/>
              <a:gd name="connsiteX215" fmla="*/ 1218570 w 12191966"/>
              <a:gd name="connsiteY215" fmla="*/ 6161056 h 6857981"/>
              <a:gd name="connsiteX216" fmla="*/ 1228095 w 12191966"/>
              <a:gd name="connsiteY216" fmla="*/ 6143301 h 6857981"/>
              <a:gd name="connsiteX217" fmla="*/ 1222228 w 12191966"/>
              <a:gd name="connsiteY217" fmla="*/ 6140177 h 6857981"/>
              <a:gd name="connsiteX218" fmla="*/ 1069613 w 12191966"/>
              <a:gd name="connsiteY218" fmla="*/ 6126918 h 6857981"/>
              <a:gd name="connsiteX219" fmla="*/ 1060164 w 12191966"/>
              <a:gd name="connsiteY219" fmla="*/ 6144596 h 6857981"/>
              <a:gd name="connsiteX220" fmla="*/ 1066108 w 12191966"/>
              <a:gd name="connsiteY220" fmla="*/ 6147797 h 6857981"/>
              <a:gd name="connsiteX221" fmla="*/ 1075556 w 12191966"/>
              <a:gd name="connsiteY221" fmla="*/ 6130118 h 6857981"/>
              <a:gd name="connsiteX222" fmla="*/ 1069613 w 12191966"/>
              <a:gd name="connsiteY222" fmla="*/ 6126918 h 6857981"/>
              <a:gd name="connsiteX223" fmla="*/ 1214454 w 12191966"/>
              <a:gd name="connsiteY223" fmla="*/ 6097962 h 6857981"/>
              <a:gd name="connsiteX224" fmla="*/ 1211254 w 12191966"/>
              <a:gd name="connsiteY224" fmla="*/ 6103905 h 6857981"/>
              <a:gd name="connsiteX225" fmla="*/ 1228932 w 12191966"/>
              <a:gd name="connsiteY225" fmla="*/ 6113430 h 6857981"/>
              <a:gd name="connsiteX226" fmla="*/ 1232133 w 12191966"/>
              <a:gd name="connsiteY226" fmla="*/ 6107487 h 6857981"/>
              <a:gd name="connsiteX227" fmla="*/ 1214454 w 12191966"/>
              <a:gd name="connsiteY227" fmla="*/ 6097962 h 6857981"/>
              <a:gd name="connsiteX228" fmla="*/ 1070984 w 12191966"/>
              <a:gd name="connsiteY228" fmla="*/ 6082036 h 6857981"/>
              <a:gd name="connsiteX229" fmla="*/ 1061535 w 12191966"/>
              <a:gd name="connsiteY229" fmla="*/ 6099714 h 6857981"/>
              <a:gd name="connsiteX230" fmla="*/ 1067402 w 12191966"/>
              <a:gd name="connsiteY230" fmla="*/ 6102839 h 6857981"/>
              <a:gd name="connsiteX231" fmla="*/ 1076851 w 12191966"/>
              <a:gd name="connsiteY231" fmla="*/ 6085160 h 6857981"/>
              <a:gd name="connsiteX232" fmla="*/ 1070984 w 12191966"/>
              <a:gd name="connsiteY232" fmla="*/ 6082036 h 6857981"/>
              <a:gd name="connsiteX233" fmla="*/ 1133984 w 12191966"/>
              <a:gd name="connsiteY233" fmla="*/ 6077845 h 6857981"/>
              <a:gd name="connsiteX234" fmla="*/ 1130860 w 12191966"/>
              <a:gd name="connsiteY234" fmla="*/ 6083713 h 6857981"/>
              <a:gd name="connsiteX235" fmla="*/ 1148538 w 12191966"/>
              <a:gd name="connsiteY235" fmla="*/ 6093161 h 6857981"/>
              <a:gd name="connsiteX236" fmla="*/ 1151663 w 12191966"/>
              <a:gd name="connsiteY236" fmla="*/ 6087294 h 6857981"/>
              <a:gd name="connsiteX237" fmla="*/ 1133984 w 12191966"/>
              <a:gd name="connsiteY237" fmla="*/ 6077845 h 6857981"/>
              <a:gd name="connsiteX238" fmla="*/ 1436660 w 12191966"/>
              <a:gd name="connsiteY238" fmla="*/ 6070226 h 6857981"/>
              <a:gd name="connsiteX239" fmla="*/ 1444585 w 12191966"/>
              <a:gd name="connsiteY239" fmla="*/ 6090343 h 6857981"/>
              <a:gd name="connsiteX240" fmla="*/ 1435898 w 12191966"/>
              <a:gd name="connsiteY240" fmla="*/ 6092933 h 6857981"/>
              <a:gd name="connsiteX241" fmla="*/ 1431327 w 12191966"/>
              <a:gd name="connsiteY241" fmla="*/ 6071826 h 6857981"/>
              <a:gd name="connsiteX242" fmla="*/ 1436660 w 12191966"/>
              <a:gd name="connsiteY242" fmla="*/ 6070226 h 6857981"/>
              <a:gd name="connsiteX243" fmla="*/ 1197462 w 12191966"/>
              <a:gd name="connsiteY243" fmla="*/ 6058567 h 6857981"/>
              <a:gd name="connsiteX244" fmla="*/ 1188013 w 12191966"/>
              <a:gd name="connsiteY244" fmla="*/ 6076245 h 6857981"/>
              <a:gd name="connsiteX245" fmla="*/ 1193880 w 12191966"/>
              <a:gd name="connsiteY245" fmla="*/ 6079369 h 6857981"/>
              <a:gd name="connsiteX246" fmla="*/ 1203329 w 12191966"/>
              <a:gd name="connsiteY246" fmla="*/ 6061691 h 6857981"/>
              <a:gd name="connsiteX247" fmla="*/ 1197462 w 12191966"/>
              <a:gd name="connsiteY247" fmla="*/ 6058567 h 6857981"/>
              <a:gd name="connsiteX248" fmla="*/ 1339412 w 12191966"/>
              <a:gd name="connsiteY248" fmla="*/ 6034487 h 6857981"/>
              <a:gd name="connsiteX249" fmla="*/ 1335297 w 12191966"/>
              <a:gd name="connsiteY249" fmla="*/ 6043250 h 6857981"/>
              <a:gd name="connsiteX250" fmla="*/ 1373549 w 12191966"/>
              <a:gd name="connsiteY250" fmla="*/ 6054985 h 6857981"/>
              <a:gd name="connsiteX251" fmla="*/ 1378121 w 12191966"/>
              <a:gd name="connsiteY251" fmla="*/ 6042717 h 6857981"/>
              <a:gd name="connsiteX252" fmla="*/ 1339412 w 12191966"/>
              <a:gd name="connsiteY252" fmla="*/ 6034487 h 6857981"/>
              <a:gd name="connsiteX253" fmla="*/ 1318150 w 12191966"/>
              <a:gd name="connsiteY253" fmla="*/ 6032049 h 6857981"/>
              <a:gd name="connsiteX254" fmla="*/ 1316093 w 12191966"/>
              <a:gd name="connsiteY254" fmla="*/ 6049804 h 6857981"/>
              <a:gd name="connsiteX255" fmla="*/ 1339334 w 12191966"/>
              <a:gd name="connsiteY255" fmla="*/ 6034487 h 6857981"/>
              <a:gd name="connsiteX256" fmla="*/ 1318150 w 12191966"/>
              <a:gd name="connsiteY256" fmla="*/ 6032049 h 6857981"/>
              <a:gd name="connsiteX257" fmla="*/ 1426070 w 12191966"/>
              <a:gd name="connsiteY257" fmla="*/ 6000427 h 6857981"/>
              <a:gd name="connsiteX258" fmla="*/ 1459140 w 12191966"/>
              <a:gd name="connsiteY258" fmla="*/ 6018181 h 6857981"/>
              <a:gd name="connsiteX259" fmla="*/ 1425689 w 12191966"/>
              <a:gd name="connsiteY259" fmla="*/ 6043708 h 6857981"/>
              <a:gd name="connsiteX260" fmla="*/ 1408010 w 12191966"/>
              <a:gd name="connsiteY260" fmla="*/ 6034183 h 6857981"/>
              <a:gd name="connsiteX261" fmla="*/ 1426070 w 12191966"/>
              <a:gd name="connsiteY261" fmla="*/ 6000427 h 6857981"/>
              <a:gd name="connsiteX262" fmla="*/ 1495944 w 12191966"/>
              <a:gd name="connsiteY262" fmla="*/ 5996617 h 6857981"/>
              <a:gd name="connsiteX263" fmla="*/ 1512327 w 12191966"/>
              <a:gd name="connsiteY263" fmla="*/ 6002789 h 6857981"/>
              <a:gd name="connsiteX264" fmla="*/ 1496630 w 12191966"/>
              <a:gd name="connsiteY264" fmla="*/ 6032202 h 6857981"/>
              <a:gd name="connsiteX265" fmla="*/ 1487410 w 12191966"/>
              <a:gd name="connsiteY265" fmla="*/ 6029077 h 6857981"/>
              <a:gd name="connsiteX266" fmla="*/ 1495944 w 12191966"/>
              <a:gd name="connsiteY266" fmla="*/ 5996617 h 6857981"/>
              <a:gd name="connsiteX267" fmla="*/ 1208283 w 12191966"/>
              <a:gd name="connsiteY267" fmla="*/ 5995930 h 6857981"/>
              <a:gd name="connsiteX268" fmla="*/ 1198834 w 12191966"/>
              <a:gd name="connsiteY268" fmla="*/ 6013608 h 6857981"/>
              <a:gd name="connsiteX269" fmla="*/ 1204701 w 12191966"/>
              <a:gd name="connsiteY269" fmla="*/ 6016732 h 6857981"/>
              <a:gd name="connsiteX270" fmla="*/ 1214150 w 12191966"/>
              <a:gd name="connsiteY270" fmla="*/ 5999054 h 6857981"/>
              <a:gd name="connsiteX271" fmla="*/ 1208283 w 12191966"/>
              <a:gd name="connsiteY271" fmla="*/ 5995930 h 6857981"/>
              <a:gd name="connsiteX272" fmla="*/ 1128345 w 12191966"/>
              <a:gd name="connsiteY272" fmla="*/ 5960650 h 6857981"/>
              <a:gd name="connsiteX273" fmla="*/ 1125220 w 12191966"/>
              <a:gd name="connsiteY273" fmla="*/ 5966518 h 6857981"/>
              <a:gd name="connsiteX274" fmla="*/ 1142976 w 12191966"/>
              <a:gd name="connsiteY274" fmla="*/ 5976043 h 6857981"/>
              <a:gd name="connsiteX275" fmla="*/ 1146023 w 12191966"/>
              <a:gd name="connsiteY275" fmla="*/ 5970175 h 6857981"/>
              <a:gd name="connsiteX276" fmla="*/ 1128345 w 12191966"/>
              <a:gd name="connsiteY276" fmla="*/ 5960650 h 6857981"/>
              <a:gd name="connsiteX277" fmla="*/ 1523986 w 12191966"/>
              <a:gd name="connsiteY277" fmla="*/ 5959964 h 6857981"/>
              <a:gd name="connsiteX278" fmla="*/ 1529853 w 12191966"/>
              <a:gd name="connsiteY278" fmla="*/ 5963088 h 6857981"/>
              <a:gd name="connsiteX279" fmla="*/ 1520404 w 12191966"/>
              <a:gd name="connsiteY279" fmla="*/ 5980767 h 6857981"/>
              <a:gd name="connsiteX280" fmla="*/ 1514537 w 12191966"/>
              <a:gd name="connsiteY280" fmla="*/ 5977642 h 6857981"/>
              <a:gd name="connsiteX281" fmla="*/ 1523986 w 12191966"/>
              <a:gd name="connsiteY281" fmla="*/ 5959964 h 6857981"/>
              <a:gd name="connsiteX282" fmla="*/ 1341101 w 12191966"/>
              <a:gd name="connsiteY282" fmla="*/ 5913936 h 6857981"/>
              <a:gd name="connsiteX283" fmla="*/ 1328135 w 12191966"/>
              <a:gd name="connsiteY283" fmla="*/ 5944572 h 6857981"/>
              <a:gd name="connsiteX284" fmla="*/ 1319377 w 12191966"/>
              <a:gd name="connsiteY284" fmla="*/ 5987069 h 6857981"/>
              <a:gd name="connsiteX285" fmla="*/ 1282492 w 12191966"/>
              <a:gd name="connsiteY285" fmla="*/ 5975052 h 6857981"/>
              <a:gd name="connsiteX286" fmla="*/ 1277387 w 12191966"/>
              <a:gd name="connsiteY286" fmla="*/ 5987396 h 6857981"/>
              <a:gd name="connsiteX287" fmla="*/ 1309924 w 12191966"/>
              <a:gd name="connsiteY287" fmla="*/ 6004846 h 6857981"/>
              <a:gd name="connsiteX288" fmla="*/ 1319449 w 12191966"/>
              <a:gd name="connsiteY288" fmla="*/ 5987092 h 6857981"/>
              <a:gd name="connsiteX289" fmla="*/ 1319436 w 12191966"/>
              <a:gd name="connsiteY289" fmla="*/ 5987088 h 6857981"/>
              <a:gd name="connsiteX290" fmla="*/ 1333716 w 12191966"/>
              <a:gd name="connsiteY290" fmla="*/ 5986377 h 6857981"/>
              <a:gd name="connsiteX291" fmla="*/ 1342689 w 12191966"/>
              <a:gd name="connsiteY291" fmla="*/ 5984119 h 6857981"/>
              <a:gd name="connsiteX292" fmla="*/ 1357320 w 12191966"/>
              <a:gd name="connsiteY292" fmla="*/ 5916225 h 6857981"/>
              <a:gd name="connsiteX293" fmla="*/ 1341101 w 12191966"/>
              <a:gd name="connsiteY293" fmla="*/ 5913936 h 6857981"/>
              <a:gd name="connsiteX294" fmla="*/ 1520785 w 12191966"/>
              <a:gd name="connsiteY294" fmla="*/ 5891765 h 6857981"/>
              <a:gd name="connsiteX295" fmla="*/ 1523376 w 12191966"/>
              <a:gd name="connsiteY295" fmla="*/ 5900376 h 6857981"/>
              <a:gd name="connsiteX296" fmla="*/ 1502497 w 12191966"/>
              <a:gd name="connsiteY296" fmla="*/ 5904872 h 6857981"/>
              <a:gd name="connsiteX297" fmla="*/ 1482533 w 12191966"/>
              <a:gd name="connsiteY297" fmla="*/ 5912720 h 6857981"/>
              <a:gd name="connsiteX298" fmla="*/ 1479943 w 12191966"/>
              <a:gd name="connsiteY298" fmla="*/ 5904186 h 6857981"/>
              <a:gd name="connsiteX299" fmla="*/ 1500897 w 12191966"/>
              <a:gd name="connsiteY299" fmla="*/ 5899614 h 6857981"/>
              <a:gd name="connsiteX300" fmla="*/ 1520785 w 12191966"/>
              <a:gd name="connsiteY300" fmla="*/ 5891765 h 6857981"/>
              <a:gd name="connsiteX301" fmla="*/ 1216892 w 12191966"/>
              <a:gd name="connsiteY301" fmla="*/ 5877516 h 6857981"/>
              <a:gd name="connsiteX302" fmla="*/ 1200967 w 12191966"/>
              <a:gd name="connsiteY302" fmla="*/ 5883078 h 6857981"/>
              <a:gd name="connsiteX303" fmla="*/ 1211651 w 12191966"/>
              <a:gd name="connsiteY303" fmla="*/ 5892929 h 6857981"/>
              <a:gd name="connsiteX304" fmla="*/ 1168049 w 12191966"/>
              <a:gd name="connsiteY304" fmla="*/ 5907996 h 6857981"/>
              <a:gd name="connsiteX305" fmla="*/ 1217503 w 12191966"/>
              <a:gd name="connsiteY305" fmla="*/ 5927808 h 6857981"/>
              <a:gd name="connsiteX306" fmla="*/ 1220008 w 12191966"/>
              <a:gd name="connsiteY306" fmla="*/ 5910416 h 6857981"/>
              <a:gd name="connsiteX307" fmla="*/ 1211743 w 12191966"/>
              <a:gd name="connsiteY307" fmla="*/ 5892973 h 6857981"/>
              <a:gd name="connsiteX308" fmla="*/ 1227637 w 12191966"/>
              <a:gd name="connsiteY308" fmla="*/ 5887498 h 6857981"/>
              <a:gd name="connsiteX309" fmla="*/ 1216892 w 12191966"/>
              <a:gd name="connsiteY309" fmla="*/ 5877516 h 6857981"/>
              <a:gd name="connsiteX310" fmla="*/ 1337736 w 12191966"/>
              <a:gd name="connsiteY310" fmla="*/ 5867686 h 6857981"/>
              <a:gd name="connsiteX311" fmla="*/ 1334536 w 12191966"/>
              <a:gd name="connsiteY311" fmla="*/ 5873630 h 6857981"/>
              <a:gd name="connsiteX312" fmla="*/ 1352214 w 12191966"/>
              <a:gd name="connsiteY312" fmla="*/ 5883155 h 6857981"/>
              <a:gd name="connsiteX313" fmla="*/ 1355415 w 12191966"/>
              <a:gd name="connsiteY313" fmla="*/ 5877211 h 6857981"/>
              <a:gd name="connsiteX314" fmla="*/ 1337736 w 12191966"/>
              <a:gd name="connsiteY314" fmla="*/ 5867686 h 6857981"/>
              <a:gd name="connsiteX315" fmla="*/ 1211177 w 12191966"/>
              <a:gd name="connsiteY315" fmla="*/ 5842540 h 6857981"/>
              <a:gd name="connsiteX316" fmla="*/ 1216892 w 12191966"/>
              <a:gd name="connsiteY316" fmla="*/ 5877440 h 6857981"/>
              <a:gd name="connsiteX317" fmla="*/ 1260555 w 12191966"/>
              <a:gd name="connsiteY317" fmla="*/ 5862276 h 6857981"/>
              <a:gd name="connsiteX318" fmla="*/ 1211177 w 12191966"/>
              <a:gd name="connsiteY318" fmla="*/ 5842540 h 6857981"/>
              <a:gd name="connsiteX319" fmla="*/ 1338956 w 12191966"/>
              <a:gd name="connsiteY319" fmla="*/ 5822728 h 6857981"/>
              <a:gd name="connsiteX320" fmla="*/ 1335831 w 12191966"/>
              <a:gd name="connsiteY320" fmla="*/ 5828595 h 6857981"/>
              <a:gd name="connsiteX321" fmla="*/ 1353587 w 12191966"/>
              <a:gd name="connsiteY321" fmla="*/ 5838120 h 6857981"/>
              <a:gd name="connsiteX322" fmla="*/ 1356787 w 12191966"/>
              <a:gd name="connsiteY322" fmla="*/ 5832253 h 6857981"/>
              <a:gd name="connsiteX323" fmla="*/ 1338956 w 12191966"/>
              <a:gd name="connsiteY323" fmla="*/ 5822728 h 6857981"/>
              <a:gd name="connsiteX324" fmla="*/ 1449995 w 12191966"/>
              <a:gd name="connsiteY324" fmla="*/ 5785390 h 6857981"/>
              <a:gd name="connsiteX325" fmla="*/ 1479561 w 12191966"/>
              <a:gd name="connsiteY325" fmla="*/ 5801240 h 6857981"/>
              <a:gd name="connsiteX326" fmla="*/ 1440471 w 12191966"/>
              <a:gd name="connsiteY326" fmla="*/ 5846045 h 6857981"/>
              <a:gd name="connsiteX327" fmla="*/ 1442756 w 12191966"/>
              <a:gd name="connsiteY327" fmla="*/ 5845359 h 6857981"/>
              <a:gd name="connsiteX328" fmla="*/ 1450681 w 12191966"/>
              <a:gd name="connsiteY328" fmla="*/ 5865400 h 6857981"/>
              <a:gd name="connsiteX329" fmla="*/ 1442071 w 12191966"/>
              <a:gd name="connsiteY329" fmla="*/ 5867991 h 6857981"/>
              <a:gd name="connsiteX330" fmla="*/ 1437423 w 12191966"/>
              <a:gd name="connsiteY330" fmla="*/ 5846883 h 6857981"/>
              <a:gd name="connsiteX331" fmla="*/ 1439862 w 12191966"/>
              <a:gd name="connsiteY331" fmla="*/ 5846122 h 6857981"/>
              <a:gd name="connsiteX332" fmla="*/ 1422412 w 12191966"/>
              <a:gd name="connsiteY332" fmla="*/ 5836825 h 6857981"/>
              <a:gd name="connsiteX333" fmla="*/ 1449995 w 12191966"/>
              <a:gd name="connsiteY333" fmla="*/ 5785390 h 6857981"/>
              <a:gd name="connsiteX334" fmla="*/ 1494496 w 12191966"/>
              <a:gd name="connsiteY334" fmla="*/ 5744318 h 6857981"/>
              <a:gd name="connsiteX335" fmla="*/ 1510193 w 12191966"/>
              <a:gd name="connsiteY335" fmla="*/ 5751405 h 6857981"/>
              <a:gd name="connsiteX336" fmla="*/ 1494420 w 12191966"/>
              <a:gd name="connsiteY336" fmla="*/ 5780818 h 6857981"/>
              <a:gd name="connsiteX337" fmla="*/ 1485124 w 12191966"/>
              <a:gd name="connsiteY337" fmla="*/ 5777313 h 6857981"/>
              <a:gd name="connsiteX338" fmla="*/ 1494496 w 12191966"/>
              <a:gd name="connsiteY338" fmla="*/ 5744318 h 6857981"/>
              <a:gd name="connsiteX339" fmla="*/ 1254001 w 12191966"/>
              <a:gd name="connsiteY339" fmla="*/ 5733955 h 6857981"/>
              <a:gd name="connsiteX340" fmla="*/ 1256668 w 12191966"/>
              <a:gd name="connsiteY340" fmla="*/ 5746147 h 6857981"/>
              <a:gd name="connsiteX341" fmla="*/ 1265202 w 12191966"/>
              <a:gd name="connsiteY341" fmla="*/ 5743556 h 6857981"/>
              <a:gd name="connsiteX342" fmla="*/ 1254001 w 12191966"/>
              <a:gd name="connsiteY342" fmla="*/ 5733955 h 6857981"/>
              <a:gd name="connsiteX343" fmla="*/ 1567496 w 12191966"/>
              <a:gd name="connsiteY343" fmla="*/ 5694331 h 6857981"/>
              <a:gd name="connsiteX344" fmla="*/ 1585250 w 12191966"/>
              <a:gd name="connsiteY344" fmla="*/ 5703856 h 6857981"/>
              <a:gd name="connsiteX345" fmla="*/ 1582050 w 12191966"/>
              <a:gd name="connsiteY345" fmla="*/ 5709723 h 6857981"/>
              <a:gd name="connsiteX346" fmla="*/ 1564295 w 12191966"/>
              <a:gd name="connsiteY346" fmla="*/ 5700198 h 6857981"/>
              <a:gd name="connsiteX347" fmla="*/ 1567496 w 12191966"/>
              <a:gd name="connsiteY347" fmla="*/ 5694331 h 6857981"/>
              <a:gd name="connsiteX348" fmla="*/ 1532063 w 12191966"/>
              <a:gd name="connsiteY348" fmla="*/ 5692731 h 6857981"/>
              <a:gd name="connsiteX349" fmla="*/ 1536482 w 12191966"/>
              <a:gd name="connsiteY349" fmla="*/ 5713533 h 6857981"/>
              <a:gd name="connsiteX350" fmla="*/ 1544407 w 12191966"/>
              <a:gd name="connsiteY350" fmla="*/ 5733498 h 6857981"/>
              <a:gd name="connsiteX351" fmla="*/ 1535720 w 12191966"/>
              <a:gd name="connsiteY351" fmla="*/ 5736089 h 6857981"/>
              <a:gd name="connsiteX352" fmla="*/ 1531225 w 12191966"/>
              <a:gd name="connsiteY352" fmla="*/ 5715134 h 6857981"/>
              <a:gd name="connsiteX353" fmla="*/ 1523452 w 12191966"/>
              <a:gd name="connsiteY353" fmla="*/ 5695322 h 6857981"/>
              <a:gd name="connsiteX354" fmla="*/ 1532063 w 12191966"/>
              <a:gd name="connsiteY354" fmla="*/ 5692731 h 6857981"/>
              <a:gd name="connsiteX355" fmla="*/ 1228094 w 12191966"/>
              <a:gd name="connsiteY355" fmla="*/ 5688692 h 6857981"/>
              <a:gd name="connsiteX356" fmla="*/ 1224903 w 12191966"/>
              <a:gd name="connsiteY356" fmla="*/ 5705399 h 6857981"/>
              <a:gd name="connsiteX357" fmla="*/ 1246839 w 12191966"/>
              <a:gd name="connsiteY357" fmla="*/ 5719884 h 6857981"/>
              <a:gd name="connsiteX358" fmla="*/ 1209824 w 12191966"/>
              <a:gd name="connsiteY358" fmla="*/ 5730145 h 6857981"/>
              <a:gd name="connsiteX359" fmla="*/ 1254020 w 12191966"/>
              <a:gd name="connsiteY359" fmla="*/ 5733955 h 6857981"/>
              <a:gd name="connsiteX360" fmla="*/ 1252115 w 12191966"/>
              <a:gd name="connsiteY360" fmla="*/ 5725116 h 6857981"/>
              <a:gd name="connsiteX361" fmla="*/ 1257373 w 12191966"/>
              <a:gd name="connsiteY361" fmla="*/ 5723439 h 6857981"/>
              <a:gd name="connsiteX362" fmla="*/ 1247047 w 12191966"/>
              <a:gd name="connsiteY362" fmla="*/ 5719897 h 6857981"/>
              <a:gd name="connsiteX363" fmla="*/ 1267641 w 12191966"/>
              <a:gd name="connsiteY363" fmla="*/ 5714143 h 6857981"/>
              <a:gd name="connsiteX364" fmla="*/ 1228094 w 12191966"/>
              <a:gd name="connsiteY364" fmla="*/ 5688692 h 6857981"/>
              <a:gd name="connsiteX365" fmla="*/ 1334536 w 12191966"/>
              <a:gd name="connsiteY365" fmla="*/ 5660803 h 6857981"/>
              <a:gd name="connsiteX366" fmla="*/ 1331336 w 12191966"/>
              <a:gd name="connsiteY366" fmla="*/ 5666746 h 6857981"/>
              <a:gd name="connsiteX367" fmla="*/ 1349091 w 12191966"/>
              <a:gd name="connsiteY367" fmla="*/ 5676271 h 6857981"/>
              <a:gd name="connsiteX368" fmla="*/ 1352291 w 12191966"/>
              <a:gd name="connsiteY368" fmla="*/ 5670328 h 6857981"/>
              <a:gd name="connsiteX369" fmla="*/ 1334536 w 12191966"/>
              <a:gd name="connsiteY369" fmla="*/ 5660803 h 6857981"/>
              <a:gd name="connsiteX370" fmla="*/ 1191058 w 12191966"/>
              <a:gd name="connsiteY370" fmla="*/ 5644801 h 6857981"/>
              <a:gd name="connsiteX371" fmla="*/ 1181609 w 12191966"/>
              <a:gd name="connsiteY371" fmla="*/ 5662479 h 6857981"/>
              <a:gd name="connsiteX372" fmla="*/ 1187476 w 12191966"/>
              <a:gd name="connsiteY372" fmla="*/ 5665604 h 6857981"/>
              <a:gd name="connsiteX373" fmla="*/ 1196925 w 12191966"/>
              <a:gd name="connsiteY373" fmla="*/ 5647925 h 6857981"/>
              <a:gd name="connsiteX374" fmla="*/ 1191058 w 12191966"/>
              <a:gd name="connsiteY374" fmla="*/ 5644801 h 6857981"/>
              <a:gd name="connsiteX375" fmla="*/ 1281350 w 12191966"/>
              <a:gd name="connsiteY375" fmla="*/ 5630780 h 6857981"/>
              <a:gd name="connsiteX376" fmla="*/ 1272739 w 12191966"/>
              <a:gd name="connsiteY376" fmla="*/ 5663241 h 6857981"/>
              <a:gd name="connsiteX377" fmla="*/ 1281883 w 12191966"/>
              <a:gd name="connsiteY377" fmla="*/ 5666442 h 6857981"/>
              <a:gd name="connsiteX378" fmla="*/ 1297656 w 12191966"/>
              <a:gd name="connsiteY378" fmla="*/ 5637105 h 6857981"/>
              <a:gd name="connsiteX379" fmla="*/ 1281350 w 12191966"/>
              <a:gd name="connsiteY379" fmla="*/ 5630780 h 6857981"/>
              <a:gd name="connsiteX380" fmla="*/ 1398465 w 12191966"/>
              <a:gd name="connsiteY380" fmla="*/ 5626589 h 6857981"/>
              <a:gd name="connsiteX381" fmla="*/ 1395265 w 12191966"/>
              <a:gd name="connsiteY381" fmla="*/ 5632532 h 6857981"/>
              <a:gd name="connsiteX382" fmla="*/ 1413020 w 12191966"/>
              <a:gd name="connsiteY382" fmla="*/ 5642057 h 6857981"/>
              <a:gd name="connsiteX383" fmla="*/ 1416220 w 12191966"/>
              <a:gd name="connsiteY383" fmla="*/ 5636114 h 6857981"/>
              <a:gd name="connsiteX384" fmla="*/ 1398465 w 12191966"/>
              <a:gd name="connsiteY384" fmla="*/ 5626589 h 6857981"/>
              <a:gd name="connsiteX385" fmla="*/ 1399762 w 12191966"/>
              <a:gd name="connsiteY385" fmla="*/ 5581707 h 6857981"/>
              <a:gd name="connsiteX386" fmla="*/ 1396562 w 12191966"/>
              <a:gd name="connsiteY386" fmla="*/ 5587575 h 6857981"/>
              <a:gd name="connsiteX387" fmla="*/ 1414240 w 12191966"/>
              <a:gd name="connsiteY387" fmla="*/ 5597023 h 6857981"/>
              <a:gd name="connsiteX388" fmla="*/ 1417441 w 12191966"/>
              <a:gd name="connsiteY388" fmla="*/ 5591156 h 6857981"/>
              <a:gd name="connsiteX389" fmla="*/ 1399762 w 12191966"/>
              <a:gd name="connsiteY389" fmla="*/ 5581707 h 6857981"/>
              <a:gd name="connsiteX390" fmla="*/ 1320743 w 12191966"/>
              <a:gd name="connsiteY390" fmla="*/ 5563648 h 6857981"/>
              <a:gd name="connsiteX391" fmla="*/ 1247515 w 12191966"/>
              <a:gd name="connsiteY391" fmla="*/ 5574468 h 6857981"/>
              <a:gd name="connsiteX392" fmla="*/ 1320743 w 12191966"/>
              <a:gd name="connsiteY392" fmla="*/ 5563648 h 6857981"/>
              <a:gd name="connsiteX393" fmla="*/ 1322192 w 12191966"/>
              <a:gd name="connsiteY393" fmla="*/ 5556942 h 6857981"/>
              <a:gd name="connsiteX394" fmla="*/ 1320744 w 12191966"/>
              <a:gd name="connsiteY394" fmla="*/ 5563724 h 6857981"/>
              <a:gd name="connsiteX395" fmla="*/ 1330421 w 12191966"/>
              <a:gd name="connsiteY395" fmla="*/ 5562276 h 6857981"/>
              <a:gd name="connsiteX396" fmla="*/ 1322192 w 12191966"/>
              <a:gd name="connsiteY396" fmla="*/ 5556942 h 6857981"/>
              <a:gd name="connsiteX397" fmla="*/ 1400905 w 12191966"/>
              <a:gd name="connsiteY397" fmla="*/ 5536749 h 6857981"/>
              <a:gd name="connsiteX398" fmla="*/ 1397781 w 12191966"/>
              <a:gd name="connsiteY398" fmla="*/ 5542617 h 6857981"/>
              <a:gd name="connsiteX399" fmla="*/ 1415536 w 12191966"/>
              <a:gd name="connsiteY399" fmla="*/ 5552142 h 6857981"/>
              <a:gd name="connsiteX400" fmla="*/ 1418660 w 12191966"/>
              <a:gd name="connsiteY400" fmla="*/ 5546274 h 6857981"/>
              <a:gd name="connsiteX401" fmla="*/ 1400905 w 12191966"/>
              <a:gd name="connsiteY401" fmla="*/ 5536749 h 6857981"/>
              <a:gd name="connsiteX402" fmla="*/ 1318533 w 12191966"/>
              <a:gd name="connsiteY402" fmla="*/ 5530653 h 6857981"/>
              <a:gd name="connsiteX403" fmla="*/ 1290193 w 12191966"/>
              <a:gd name="connsiteY403" fmla="*/ 5538272 h 6857981"/>
              <a:gd name="connsiteX404" fmla="*/ 1287278 w 12191966"/>
              <a:gd name="connsiteY404" fmla="*/ 5536703 h 6857981"/>
              <a:gd name="connsiteX405" fmla="*/ 1286453 w 12191966"/>
              <a:gd name="connsiteY405" fmla="*/ 5533930 h 6857981"/>
              <a:gd name="connsiteX406" fmla="*/ 1265346 w 12191966"/>
              <a:gd name="connsiteY406" fmla="*/ 5538502 h 6857981"/>
              <a:gd name="connsiteX407" fmla="*/ 1267937 w 12191966"/>
              <a:gd name="connsiteY407" fmla="*/ 5547112 h 6857981"/>
              <a:gd name="connsiteX408" fmla="*/ 1287063 w 12191966"/>
              <a:gd name="connsiteY408" fmla="*/ 5536597 h 6857981"/>
              <a:gd name="connsiteX409" fmla="*/ 1287235 w 12191966"/>
              <a:gd name="connsiteY409" fmla="*/ 5536712 h 6857981"/>
              <a:gd name="connsiteX410" fmla="*/ 1287986 w 12191966"/>
              <a:gd name="connsiteY410" fmla="*/ 5539188 h 6857981"/>
              <a:gd name="connsiteX411" fmla="*/ 1290191 w 12191966"/>
              <a:gd name="connsiteY411" fmla="*/ 5538275 h 6857981"/>
              <a:gd name="connsiteX412" fmla="*/ 1322191 w 12191966"/>
              <a:gd name="connsiteY412" fmla="*/ 5556942 h 6857981"/>
              <a:gd name="connsiteX413" fmla="*/ 1322496 w 12191966"/>
              <a:gd name="connsiteY413" fmla="*/ 5555571 h 6857981"/>
              <a:gd name="connsiteX414" fmla="*/ 1318533 w 12191966"/>
              <a:gd name="connsiteY414" fmla="*/ 5530653 h 6857981"/>
              <a:gd name="connsiteX415" fmla="*/ 1347793 w 12191966"/>
              <a:gd name="connsiteY415" fmla="*/ 5508327 h 6857981"/>
              <a:gd name="connsiteX416" fmla="*/ 1344668 w 12191966"/>
              <a:gd name="connsiteY416" fmla="*/ 5514195 h 6857981"/>
              <a:gd name="connsiteX417" fmla="*/ 1362347 w 12191966"/>
              <a:gd name="connsiteY417" fmla="*/ 5523720 h 6857981"/>
              <a:gd name="connsiteX418" fmla="*/ 1365471 w 12191966"/>
              <a:gd name="connsiteY418" fmla="*/ 5517852 h 6857981"/>
              <a:gd name="connsiteX419" fmla="*/ 1347793 w 12191966"/>
              <a:gd name="connsiteY419" fmla="*/ 5508327 h 6857981"/>
              <a:gd name="connsiteX420" fmla="*/ 1358462 w 12191966"/>
              <a:gd name="connsiteY420" fmla="*/ 5439823 h 6857981"/>
              <a:gd name="connsiteX421" fmla="*/ 1346346 w 12191966"/>
              <a:gd name="connsiteY421" fmla="*/ 5477694 h 6857981"/>
              <a:gd name="connsiteX422" fmla="*/ 1387570 w 12191966"/>
              <a:gd name="connsiteY422" fmla="*/ 5455444 h 6857981"/>
              <a:gd name="connsiteX423" fmla="*/ 1358462 w 12191966"/>
              <a:gd name="connsiteY423" fmla="*/ 5439823 h 6857981"/>
              <a:gd name="connsiteX424" fmla="*/ 1299107 w 12191966"/>
              <a:gd name="connsiteY424" fmla="*/ 5396922 h 6857981"/>
              <a:gd name="connsiteX425" fmla="*/ 1271065 w 12191966"/>
              <a:gd name="connsiteY425" fmla="*/ 5449271 h 6857981"/>
              <a:gd name="connsiteX426" fmla="*/ 1309394 w 12191966"/>
              <a:gd name="connsiteY426" fmla="*/ 5451176 h 6857981"/>
              <a:gd name="connsiteX427" fmla="*/ 1299107 w 12191966"/>
              <a:gd name="connsiteY427" fmla="*/ 5396922 h 6857981"/>
              <a:gd name="connsiteX428" fmla="*/ 1567572 w 12191966"/>
              <a:gd name="connsiteY428" fmla="*/ 5367585 h 6857981"/>
              <a:gd name="connsiteX429" fmla="*/ 1573439 w 12191966"/>
              <a:gd name="connsiteY429" fmla="*/ 5370710 h 6857981"/>
              <a:gd name="connsiteX430" fmla="*/ 1563914 w 12191966"/>
              <a:gd name="connsiteY430" fmla="*/ 5388464 h 6857981"/>
              <a:gd name="connsiteX431" fmla="*/ 1558047 w 12191966"/>
              <a:gd name="connsiteY431" fmla="*/ 5385340 h 6857981"/>
              <a:gd name="connsiteX432" fmla="*/ 1567572 w 12191966"/>
              <a:gd name="connsiteY432" fmla="*/ 5367585 h 6857981"/>
              <a:gd name="connsiteX433" fmla="*/ 1649258 w 12191966"/>
              <a:gd name="connsiteY433" fmla="*/ 5343049 h 6857981"/>
              <a:gd name="connsiteX434" fmla="*/ 1655126 w 12191966"/>
              <a:gd name="connsiteY434" fmla="*/ 5346173 h 6857981"/>
              <a:gd name="connsiteX435" fmla="*/ 1645601 w 12191966"/>
              <a:gd name="connsiteY435" fmla="*/ 5363852 h 6857981"/>
              <a:gd name="connsiteX436" fmla="*/ 1639733 w 12191966"/>
              <a:gd name="connsiteY436" fmla="*/ 5360728 h 6857981"/>
              <a:gd name="connsiteX437" fmla="*/ 1649258 w 12191966"/>
              <a:gd name="connsiteY437" fmla="*/ 5343049 h 6857981"/>
              <a:gd name="connsiteX438" fmla="*/ 1316935 w 12191966"/>
              <a:gd name="connsiteY438" fmla="*/ 5324609 h 6857981"/>
              <a:gd name="connsiteX439" fmla="*/ 1307410 w 12191966"/>
              <a:gd name="connsiteY439" fmla="*/ 5342363 h 6857981"/>
              <a:gd name="connsiteX440" fmla="*/ 1313277 w 12191966"/>
              <a:gd name="connsiteY440" fmla="*/ 5345488 h 6857981"/>
              <a:gd name="connsiteX441" fmla="*/ 1322802 w 12191966"/>
              <a:gd name="connsiteY441" fmla="*/ 5327733 h 6857981"/>
              <a:gd name="connsiteX442" fmla="*/ 1316935 w 12191966"/>
              <a:gd name="connsiteY442" fmla="*/ 5324609 h 6857981"/>
              <a:gd name="connsiteX443" fmla="*/ 1484133 w 12191966"/>
              <a:gd name="connsiteY443" fmla="*/ 5302968 h 6857981"/>
              <a:gd name="connsiteX444" fmla="*/ 1533968 w 12191966"/>
              <a:gd name="connsiteY444" fmla="*/ 5329638 h 6857981"/>
              <a:gd name="connsiteX445" fmla="*/ 1484133 w 12191966"/>
              <a:gd name="connsiteY445" fmla="*/ 5302968 h 6857981"/>
              <a:gd name="connsiteX446" fmla="*/ 1566810 w 12191966"/>
              <a:gd name="connsiteY446" fmla="*/ 5273631 h 6857981"/>
              <a:gd name="connsiteX447" fmla="*/ 1574659 w 12191966"/>
              <a:gd name="connsiteY447" fmla="*/ 5293747 h 6857981"/>
              <a:gd name="connsiteX448" fmla="*/ 1566048 w 12191966"/>
              <a:gd name="connsiteY448" fmla="*/ 5296338 h 6857981"/>
              <a:gd name="connsiteX449" fmla="*/ 1561476 w 12191966"/>
              <a:gd name="connsiteY449" fmla="*/ 5275307 h 6857981"/>
              <a:gd name="connsiteX450" fmla="*/ 1566810 w 12191966"/>
              <a:gd name="connsiteY450" fmla="*/ 5273631 h 6857981"/>
              <a:gd name="connsiteX451" fmla="*/ 1327679 w 12191966"/>
              <a:gd name="connsiteY451" fmla="*/ 5261972 h 6857981"/>
              <a:gd name="connsiteX452" fmla="*/ 1318230 w 12191966"/>
              <a:gd name="connsiteY452" fmla="*/ 5279650 h 6857981"/>
              <a:gd name="connsiteX453" fmla="*/ 1324097 w 12191966"/>
              <a:gd name="connsiteY453" fmla="*/ 5282775 h 6857981"/>
              <a:gd name="connsiteX454" fmla="*/ 1333546 w 12191966"/>
              <a:gd name="connsiteY454" fmla="*/ 5265096 h 6857981"/>
              <a:gd name="connsiteX455" fmla="*/ 1327679 w 12191966"/>
              <a:gd name="connsiteY455" fmla="*/ 5261972 h 6857981"/>
              <a:gd name="connsiteX456" fmla="*/ 1541207 w 12191966"/>
              <a:gd name="connsiteY456" fmla="*/ 5247552 h 6857981"/>
              <a:gd name="connsiteX457" fmla="*/ 1573897 w 12191966"/>
              <a:gd name="connsiteY457" fmla="*/ 5271573 h 6857981"/>
              <a:gd name="connsiteX458" fmla="*/ 1510117 w 12191966"/>
              <a:gd name="connsiteY458" fmla="*/ 5272792 h 6857981"/>
              <a:gd name="connsiteX459" fmla="*/ 1541207 w 12191966"/>
              <a:gd name="connsiteY459" fmla="*/ 5247552 h 6857981"/>
              <a:gd name="connsiteX460" fmla="*/ 1612987 w 12191966"/>
              <a:gd name="connsiteY460" fmla="*/ 5229968 h 6857981"/>
              <a:gd name="connsiteX461" fmla="*/ 1620836 w 12191966"/>
              <a:gd name="connsiteY461" fmla="*/ 5250085 h 6857981"/>
              <a:gd name="connsiteX462" fmla="*/ 1612225 w 12191966"/>
              <a:gd name="connsiteY462" fmla="*/ 5252676 h 6857981"/>
              <a:gd name="connsiteX463" fmla="*/ 1607653 w 12191966"/>
              <a:gd name="connsiteY463" fmla="*/ 5231645 h 6857981"/>
              <a:gd name="connsiteX464" fmla="*/ 1612987 w 12191966"/>
              <a:gd name="connsiteY464" fmla="*/ 5229968 h 6857981"/>
              <a:gd name="connsiteX465" fmla="*/ 1419282 w 12191966"/>
              <a:gd name="connsiteY465" fmla="*/ 5204594 h 6857981"/>
              <a:gd name="connsiteX466" fmla="*/ 1416082 w 12191966"/>
              <a:gd name="connsiteY466" fmla="*/ 5210537 h 6857981"/>
              <a:gd name="connsiteX467" fmla="*/ 1433760 w 12191966"/>
              <a:gd name="connsiteY467" fmla="*/ 5219986 h 6857981"/>
              <a:gd name="connsiteX468" fmla="*/ 1436961 w 12191966"/>
              <a:gd name="connsiteY468" fmla="*/ 5214043 h 6857981"/>
              <a:gd name="connsiteX469" fmla="*/ 1419282 w 12191966"/>
              <a:gd name="connsiteY469" fmla="*/ 5204594 h 6857981"/>
              <a:gd name="connsiteX470" fmla="*/ 1616973 w 12191966"/>
              <a:gd name="connsiteY470" fmla="*/ 5193895 h 6857981"/>
              <a:gd name="connsiteX471" fmla="*/ 1641029 w 12191966"/>
              <a:gd name="connsiteY471" fmla="*/ 5202384 h 6857981"/>
              <a:gd name="connsiteX472" fmla="*/ 1554694 w 12191966"/>
              <a:gd name="connsiteY472" fmla="*/ 5217319 h 6857981"/>
              <a:gd name="connsiteX473" fmla="*/ 1616973 w 12191966"/>
              <a:gd name="connsiteY473" fmla="*/ 5193895 h 6857981"/>
              <a:gd name="connsiteX474" fmla="*/ 1383842 w 12191966"/>
              <a:gd name="connsiteY474" fmla="*/ 5185620 h 6857981"/>
              <a:gd name="connsiteX475" fmla="*/ 1380642 w 12191966"/>
              <a:gd name="connsiteY475" fmla="*/ 5191563 h 6857981"/>
              <a:gd name="connsiteX476" fmla="*/ 1398320 w 12191966"/>
              <a:gd name="connsiteY476" fmla="*/ 5201012 h 6857981"/>
              <a:gd name="connsiteX477" fmla="*/ 1401521 w 12191966"/>
              <a:gd name="connsiteY477" fmla="*/ 5195069 h 6857981"/>
              <a:gd name="connsiteX478" fmla="*/ 1383842 w 12191966"/>
              <a:gd name="connsiteY478" fmla="*/ 5185620 h 6857981"/>
              <a:gd name="connsiteX479" fmla="*/ 1361134 w 12191966"/>
              <a:gd name="connsiteY479" fmla="*/ 5167941 h 6857981"/>
              <a:gd name="connsiteX480" fmla="*/ 1350009 w 12191966"/>
              <a:gd name="connsiteY480" fmla="*/ 5179523 h 6857981"/>
              <a:gd name="connsiteX481" fmla="*/ 1363725 w 12191966"/>
              <a:gd name="connsiteY481" fmla="*/ 5176475 h 6857981"/>
              <a:gd name="connsiteX482" fmla="*/ 1361134 w 12191966"/>
              <a:gd name="connsiteY482" fmla="*/ 5167941 h 6857981"/>
              <a:gd name="connsiteX483" fmla="*/ 1334159 w 12191966"/>
              <a:gd name="connsiteY483" fmla="*/ 5159483 h 6857981"/>
              <a:gd name="connsiteX484" fmla="*/ 1299564 w 12191966"/>
              <a:gd name="connsiteY484" fmla="*/ 5224025 h 6857981"/>
              <a:gd name="connsiteX485" fmla="*/ 1322581 w 12191966"/>
              <a:gd name="connsiteY485" fmla="*/ 5215913 h 6857981"/>
              <a:gd name="connsiteX486" fmla="*/ 1332933 w 12191966"/>
              <a:gd name="connsiteY486" fmla="*/ 5195839 h 6857981"/>
              <a:gd name="connsiteX487" fmla="*/ 1331569 w 12191966"/>
              <a:gd name="connsiteY487" fmla="*/ 5237969 h 6857981"/>
              <a:gd name="connsiteX488" fmla="*/ 1349933 w 12191966"/>
              <a:gd name="connsiteY488" fmla="*/ 5179524 h 6857981"/>
              <a:gd name="connsiteX489" fmla="*/ 1342618 w 12191966"/>
              <a:gd name="connsiteY489" fmla="*/ 5181124 h 6857981"/>
              <a:gd name="connsiteX490" fmla="*/ 1340942 w 12191966"/>
              <a:gd name="connsiteY490" fmla="*/ 5175790 h 6857981"/>
              <a:gd name="connsiteX491" fmla="*/ 1333025 w 12191966"/>
              <a:gd name="connsiteY491" fmla="*/ 5195394 h 6857981"/>
              <a:gd name="connsiteX492" fmla="*/ 1567267 w 12191966"/>
              <a:gd name="connsiteY492" fmla="*/ 5055928 h 6857981"/>
              <a:gd name="connsiteX493" fmla="*/ 1585022 w 12191966"/>
              <a:gd name="connsiteY493" fmla="*/ 5065453 h 6857981"/>
              <a:gd name="connsiteX494" fmla="*/ 1581821 w 12191966"/>
              <a:gd name="connsiteY494" fmla="*/ 5071396 h 6857981"/>
              <a:gd name="connsiteX495" fmla="*/ 1564067 w 12191966"/>
              <a:gd name="connsiteY495" fmla="*/ 5061871 h 6857981"/>
              <a:gd name="connsiteX496" fmla="*/ 1567267 w 12191966"/>
              <a:gd name="connsiteY496" fmla="*/ 5055928 h 6857981"/>
              <a:gd name="connsiteX497" fmla="*/ 1310706 w 12191966"/>
              <a:gd name="connsiteY497" fmla="*/ 5030248 h 6857981"/>
              <a:gd name="connsiteX498" fmla="*/ 1294171 w 12191966"/>
              <a:gd name="connsiteY498" fmla="*/ 5055241 h 6857981"/>
              <a:gd name="connsiteX499" fmla="*/ 1360465 w 12191966"/>
              <a:gd name="connsiteY499" fmla="*/ 5104390 h 6857981"/>
              <a:gd name="connsiteX500" fmla="*/ 1327775 w 12191966"/>
              <a:gd name="connsiteY500" fmla="*/ 5118716 h 6857981"/>
              <a:gd name="connsiteX501" fmla="*/ 1421273 w 12191966"/>
              <a:gd name="connsiteY501" fmla="*/ 5106600 h 6857981"/>
              <a:gd name="connsiteX502" fmla="*/ 1398717 w 12191966"/>
              <a:gd name="connsiteY502" fmla="*/ 5168246 h 6857981"/>
              <a:gd name="connsiteX503" fmla="*/ 1492824 w 12191966"/>
              <a:gd name="connsiteY503" fmla="*/ 5150872 h 6857981"/>
              <a:gd name="connsiteX504" fmla="*/ 1499378 w 12191966"/>
              <a:gd name="connsiteY504" fmla="*/ 5123974 h 6857981"/>
              <a:gd name="connsiteX505" fmla="*/ 1469050 w 12191966"/>
              <a:gd name="connsiteY505" fmla="*/ 5131746 h 6857981"/>
              <a:gd name="connsiteX506" fmla="*/ 1459296 w 12191966"/>
              <a:gd name="connsiteY506" fmla="*/ 5099437 h 6857981"/>
              <a:gd name="connsiteX507" fmla="*/ 1498463 w 12191966"/>
              <a:gd name="connsiteY507" fmla="*/ 5056994 h 6857981"/>
              <a:gd name="connsiteX508" fmla="*/ 1420511 w 12191966"/>
              <a:gd name="connsiteY508" fmla="*/ 5039240 h 6857981"/>
              <a:gd name="connsiteX509" fmla="*/ 1390716 w 12191966"/>
              <a:gd name="connsiteY509" fmla="*/ 5044878 h 6857981"/>
              <a:gd name="connsiteX510" fmla="*/ 1399098 w 12191966"/>
              <a:gd name="connsiteY510" fmla="*/ 5064614 h 6857981"/>
              <a:gd name="connsiteX511" fmla="*/ 1381268 w 12191966"/>
              <a:gd name="connsiteY511" fmla="*/ 5062557 h 6857981"/>
              <a:gd name="connsiteX512" fmla="*/ 1381221 w 12191966"/>
              <a:gd name="connsiteY512" fmla="*/ 5062576 h 6857981"/>
              <a:gd name="connsiteX513" fmla="*/ 1390639 w 12191966"/>
              <a:gd name="connsiteY513" fmla="*/ 5044954 h 6857981"/>
              <a:gd name="connsiteX514" fmla="*/ 1372961 w 12191966"/>
              <a:gd name="connsiteY514" fmla="*/ 5035429 h 6857981"/>
              <a:gd name="connsiteX515" fmla="*/ 1381179 w 12191966"/>
              <a:gd name="connsiteY515" fmla="*/ 5062593 h 6857981"/>
              <a:gd name="connsiteX516" fmla="*/ 1355851 w 12191966"/>
              <a:gd name="connsiteY516" fmla="*/ 5072789 h 6857981"/>
              <a:gd name="connsiteX517" fmla="*/ 1310706 w 12191966"/>
              <a:gd name="connsiteY517" fmla="*/ 5030248 h 6857981"/>
              <a:gd name="connsiteX518" fmla="*/ 1586241 w 12191966"/>
              <a:gd name="connsiteY518" fmla="*/ 5020494 h 6857981"/>
              <a:gd name="connsiteX519" fmla="*/ 1603996 w 12191966"/>
              <a:gd name="connsiteY519" fmla="*/ 5030019 h 6857981"/>
              <a:gd name="connsiteX520" fmla="*/ 1600871 w 12191966"/>
              <a:gd name="connsiteY520" fmla="*/ 5035887 h 6857981"/>
              <a:gd name="connsiteX521" fmla="*/ 1583117 w 12191966"/>
              <a:gd name="connsiteY521" fmla="*/ 5026362 h 6857981"/>
              <a:gd name="connsiteX522" fmla="*/ 1586241 w 12191966"/>
              <a:gd name="connsiteY522" fmla="*/ 5020494 h 6857981"/>
              <a:gd name="connsiteX523" fmla="*/ 1338205 w 12191966"/>
              <a:gd name="connsiteY523" fmla="*/ 4968754 h 6857981"/>
              <a:gd name="connsiteX524" fmla="*/ 1317098 w 12191966"/>
              <a:gd name="connsiteY524" fmla="*/ 4973402 h 6857981"/>
              <a:gd name="connsiteX525" fmla="*/ 1319689 w 12191966"/>
              <a:gd name="connsiteY525" fmla="*/ 4982013 h 6857981"/>
              <a:gd name="connsiteX526" fmla="*/ 1338815 w 12191966"/>
              <a:gd name="connsiteY526" fmla="*/ 4971497 h 6857981"/>
              <a:gd name="connsiteX527" fmla="*/ 1339043 w 12191966"/>
              <a:gd name="connsiteY527" fmla="*/ 4971497 h 6857981"/>
              <a:gd name="connsiteX528" fmla="*/ 1338205 w 12191966"/>
              <a:gd name="connsiteY528" fmla="*/ 4968754 h 6857981"/>
              <a:gd name="connsiteX529" fmla="*/ 1344149 w 12191966"/>
              <a:gd name="connsiteY529" fmla="*/ 4961896 h 6857981"/>
              <a:gd name="connsiteX530" fmla="*/ 1340494 w 12191966"/>
              <a:gd name="connsiteY530" fmla="*/ 4971720 h 6857981"/>
              <a:gd name="connsiteX531" fmla="*/ 1339044 w 12191966"/>
              <a:gd name="connsiteY531" fmla="*/ 4971574 h 6857981"/>
              <a:gd name="connsiteX532" fmla="*/ 1339807 w 12191966"/>
              <a:gd name="connsiteY532" fmla="*/ 4974089 h 6857981"/>
              <a:gd name="connsiteX533" fmla="*/ 1340566 w 12191966"/>
              <a:gd name="connsiteY533" fmla="*/ 4971735 h 6857981"/>
              <a:gd name="connsiteX534" fmla="*/ 1356569 w 12191966"/>
              <a:gd name="connsiteY534" fmla="*/ 4973631 h 6857981"/>
              <a:gd name="connsiteX535" fmla="*/ 1344149 w 12191966"/>
              <a:gd name="connsiteY535" fmla="*/ 4961896 h 6857981"/>
              <a:gd name="connsiteX536" fmla="*/ 1394984 w 12191966"/>
              <a:gd name="connsiteY536" fmla="*/ 4960372 h 6857981"/>
              <a:gd name="connsiteX537" fmla="*/ 1372961 w 12191966"/>
              <a:gd name="connsiteY537" fmla="*/ 5035429 h 6857981"/>
              <a:gd name="connsiteX538" fmla="*/ 1419138 w 12191966"/>
              <a:gd name="connsiteY538" fmla="*/ 4991768 h 6857981"/>
              <a:gd name="connsiteX539" fmla="*/ 1438299 w 12191966"/>
              <a:gd name="connsiteY539" fmla="*/ 5001517 h 6857981"/>
              <a:gd name="connsiteX540" fmla="*/ 1491298 w 12191966"/>
              <a:gd name="connsiteY540" fmla="*/ 4984833 h 6857981"/>
              <a:gd name="connsiteX541" fmla="*/ 1436060 w 12191966"/>
              <a:gd name="connsiteY541" fmla="*/ 4977996 h 6857981"/>
              <a:gd name="connsiteX542" fmla="*/ 1419138 w 12191966"/>
              <a:gd name="connsiteY542" fmla="*/ 4991767 h 6857981"/>
              <a:gd name="connsiteX543" fmla="*/ 1346664 w 12191966"/>
              <a:gd name="connsiteY543" fmla="*/ 4944218 h 6857981"/>
              <a:gd name="connsiteX544" fmla="*/ 1303078 w 12191966"/>
              <a:gd name="connsiteY544" fmla="*/ 4949933 h 6857981"/>
              <a:gd name="connsiteX545" fmla="*/ 1344226 w 12191966"/>
              <a:gd name="connsiteY545" fmla="*/ 4961896 h 6857981"/>
              <a:gd name="connsiteX546" fmla="*/ 1348265 w 12191966"/>
              <a:gd name="connsiteY546" fmla="*/ 4953819 h 6857981"/>
              <a:gd name="connsiteX547" fmla="*/ 1346664 w 12191966"/>
              <a:gd name="connsiteY547" fmla="*/ 4944218 h 6857981"/>
              <a:gd name="connsiteX548" fmla="*/ 1607348 w 12191966"/>
              <a:gd name="connsiteY548" fmla="*/ 4910233 h 6857981"/>
              <a:gd name="connsiteX549" fmla="*/ 1613216 w 12191966"/>
              <a:gd name="connsiteY549" fmla="*/ 4913357 h 6857981"/>
              <a:gd name="connsiteX550" fmla="*/ 1603767 w 12191966"/>
              <a:gd name="connsiteY550" fmla="*/ 4931036 h 6857981"/>
              <a:gd name="connsiteX551" fmla="*/ 1597900 w 12191966"/>
              <a:gd name="connsiteY551" fmla="*/ 4927912 h 6857981"/>
              <a:gd name="connsiteX552" fmla="*/ 1607348 w 12191966"/>
              <a:gd name="connsiteY552" fmla="*/ 4910233 h 6857981"/>
              <a:gd name="connsiteX553" fmla="*/ 1562771 w 12191966"/>
              <a:gd name="connsiteY553" fmla="*/ 4893926 h 6857981"/>
              <a:gd name="connsiteX554" fmla="*/ 1580526 w 12191966"/>
              <a:gd name="connsiteY554" fmla="*/ 4903451 h 6857981"/>
              <a:gd name="connsiteX555" fmla="*/ 1577402 w 12191966"/>
              <a:gd name="connsiteY555" fmla="*/ 4909319 h 6857981"/>
              <a:gd name="connsiteX556" fmla="*/ 1559647 w 12191966"/>
              <a:gd name="connsiteY556" fmla="*/ 4899794 h 6857981"/>
              <a:gd name="connsiteX557" fmla="*/ 1562771 w 12191966"/>
              <a:gd name="connsiteY557" fmla="*/ 4893926 h 6857981"/>
              <a:gd name="connsiteX558" fmla="*/ 1610701 w 12191966"/>
              <a:gd name="connsiteY558" fmla="*/ 4851559 h 6857981"/>
              <a:gd name="connsiteX559" fmla="*/ 1643239 w 12191966"/>
              <a:gd name="connsiteY559" fmla="*/ 4860093 h 6857981"/>
              <a:gd name="connsiteX560" fmla="*/ 1636914 w 12191966"/>
              <a:gd name="connsiteY560" fmla="*/ 4876477 h 6857981"/>
              <a:gd name="connsiteX561" fmla="*/ 1607577 w 12191966"/>
              <a:gd name="connsiteY561" fmla="*/ 4860779 h 6857981"/>
              <a:gd name="connsiteX562" fmla="*/ 1610701 w 12191966"/>
              <a:gd name="connsiteY562" fmla="*/ 4851559 h 6857981"/>
              <a:gd name="connsiteX563" fmla="*/ 1523528 w 12191966"/>
              <a:gd name="connsiteY563" fmla="*/ 4846301 h 6857981"/>
              <a:gd name="connsiteX564" fmla="*/ 1552942 w 12191966"/>
              <a:gd name="connsiteY564" fmla="*/ 4862075 h 6857981"/>
              <a:gd name="connsiteX565" fmla="*/ 1549741 w 12191966"/>
              <a:gd name="connsiteY565" fmla="*/ 4871219 h 6857981"/>
              <a:gd name="connsiteX566" fmla="*/ 1517204 w 12191966"/>
              <a:gd name="connsiteY566" fmla="*/ 4862684 h 6857981"/>
              <a:gd name="connsiteX567" fmla="*/ 1523528 w 12191966"/>
              <a:gd name="connsiteY567" fmla="*/ 4846301 h 6857981"/>
              <a:gd name="connsiteX568" fmla="*/ 1389259 w 12191966"/>
              <a:gd name="connsiteY568" fmla="*/ 4845920 h 6857981"/>
              <a:gd name="connsiteX569" fmla="*/ 1346663 w 12191966"/>
              <a:gd name="connsiteY569" fmla="*/ 4944142 h 6857981"/>
              <a:gd name="connsiteX570" fmla="*/ 1374400 w 12191966"/>
              <a:gd name="connsiteY570" fmla="*/ 4940484 h 6857981"/>
              <a:gd name="connsiteX571" fmla="*/ 1389259 w 12191966"/>
              <a:gd name="connsiteY571" fmla="*/ 4845920 h 6857981"/>
              <a:gd name="connsiteX572" fmla="*/ 1367466 w 12191966"/>
              <a:gd name="connsiteY572" fmla="*/ 4804467 h 6857981"/>
              <a:gd name="connsiteX573" fmla="*/ 1358017 w 12191966"/>
              <a:gd name="connsiteY573" fmla="*/ 4822145 h 6857981"/>
              <a:gd name="connsiteX574" fmla="*/ 1363961 w 12191966"/>
              <a:gd name="connsiteY574" fmla="*/ 4825346 h 6857981"/>
              <a:gd name="connsiteX575" fmla="*/ 1373409 w 12191966"/>
              <a:gd name="connsiteY575" fmla="*/ 4807667 h 6857981"/>
              <a:gd name="connsiteX576" fmla="*/ 1367466 w 12191966"/>
              <a:gd name="connsiteY576" fmla="*/ 4804467 h 6857981"/>
              <a:gd name="connsiteX577" fmla="*/ 1696198 w 12191966"/>
              <a:gd name="connsiteY577" fmla="*/ 4779245 h 6857981"/>
              <a:gd name="connsiteX578" fmla="*/ 1725611 w 12191966"/>
              <a:gd name="connsiteY578" fmla="*/ 4795019 h 6857981"/>
              <a:gd name="connsiteX579" fmla="*/ 1722487 w 12191966"/>
              <a:gd name="connsiteY579" fmla="*/ 4804162 h 6857981"/>
              <a:gd name="connsiteX580" fmla="*/ 1689949 w 12191966"/>
              <a:gd name="connsiteY580" fmla="*/ 4795628 h 6857981"/>
              <a:gd name="connsiteX581" fmla="*/ 1696198 w 12191966"/>
              <a:gd name="connsiteY581" fmla="*/ 4779245 h 6857981"/>
              <a:gd name="connsiteX582" fmla="*/ 1627618 w 12191966"/>
              <a:gd name="connsiteY582" fmla="*/ 4694892 h 6857981"/>
              <a:gd name="connsiteX583" fmla="*/ 1657183 w 12191966"/>
              <a:gd name="connsiteY583" fmla="*/ 4710742 h 6857981"/>
              <a:gd name="connsiteX584" fmla="*/ 1630285 w 12191966"/>
              <a:gd name="connsiteY584" fmla="*/ 4760957 h 6857981"/>
              <a:gd name="connsiteX585" fmla="*/ 1600719 w 12191966"/>
              <a:gd name="connsiteY585" fmla="*/ 4745107 h 6857981"/>
              <a:gd name="connsiteX586" fmla="*/ 1627618 w 12191966"/>
              <a:gd name="connsiteY586" fmla="*/ 4694892 h 6857981"/>
              <a:gd name="connsiteX587" fmla="*/ 1678900 w 12191966"/>
              <a:gd name="connsiteY587" fmla="*/ 4606424 h 6857981"/>
              <a:gd name="connsiteX588" fmla="*/ 1684768 w 12191966"/>
              <a:gd name="connsiteY588" fmla="*/ 4609548 h 6857981"/>
              <a:gd name="connsiteX589" fmla="*/ 1675243 w 12191966"/>
              <a:gd name="connsiteY589" fmla="*/ 4627303 h 6857981"/>
              <a:gd name="connsiteX590" fmla="*/ 1669375 w 12191966"/>
              <a:gd name="connsiteY590" fmla="*/ 4624178 h 6857981"/>
              <a:gd name="connsiteX591" fmla="*/ 1678900 w 12191966"/>
              <a:gd name="connsiteY591" fmla="*/ 4606424 h 6857981"/>
              <a:gd name="connsiteX592" fmla="*/ 1545703 w 12191966"/>
              <a:gd name="connsiteY592" fmla="*/ 4542720 h 6857981"/>
              <a:gd name="connsiteX593" fmla="*/ 1563381 w 12191966"/>
              <a:gd name="connsiteY593" fmla="*/ 4552245 h 6857981"/>
              <a:gd name="connsiteX594" fmla="*/ 1560257 w 12191966"/>
              <a:gd name="connsiteY594" fmla="*/ 4558113 h 6857981"/>
              <a:gd name="connsiteX595" fmla="*/ 1542578 w 12191966"/>
              <a:gd name="connsiteY595" fmla="*/ 4548588 h 6857981"/>
              <a:gd name="connsiteX596" fmla="*/ 1545703 w 12191966"/>
              <a:gd name="connsiteY596" fmla="*/ 4542720 h 6857981"/>
              <a:gd name="connsiteX597" fmla="*/ 1402143 w 12191966"/>
              <a:gd name="connsiteY597" fmla="*/ 4526795 h 6857981"/>
              <a:gd name="connsiteX598" fmla="*/ 1408010 w 12191966"/>
              <a:gd name="connsiteY598" fmla="*/ 4529919 h 6857981"/>
              <a:gd name="connsiteX599" fmla="*/ 1398561 w 12191966"/>
              <a:gd name="connsiteY599" fmla="*/ 4547597 h 6857981"/>
              <a:gd name="connsiteX600" fmla="*/ 1392694 w 12191966"/>
              <a:gd name="connsiteY600" fmla="*/ 4544473 h 6857981"/>
              <a:gd name="connsiteX601" fmla="*/ 1402143 w 12191966"/>
              <a:gd name="connsiteY601" fmla="*/ 4526795 h 6857981"/>
              <a:gd name="connsiteX602" fmla="*/ 1385303 w 12191966"/>
              <a:gd name="connsiteY602" fmla="*/ 4508126 h 6857981"/>
              <a:gd name="connsiteX603" fmla="*/ 1350174 w 12191966"/>
              <a:gd name="connsiteY603" fmla="*/ 4544397 h 6857981"/>
              <a:gd name="connsiteX604" fmla="*/ 1355737 w 12191966"/>
              <a:gd name="connsiteY604" fmla="*/ 4515517 h 6857981"/>
              <a:gd name="connsiteX605" fmla="*/ 1385303 w 12191966"/>
              <a:gd name="connsiteY605" fmla="*/ 4508126 h 6857981"/>
              <a:gd name="connsiteX606" fmla="*/ 1529167 w 12191966"/>
              <a:gd name="connsiteY606" fmla="*/ 4488390 h 6857981"/>
              <a:gd name="connsiteX607" fmla="*/ 1546922 w 12191966"/>
              <a:gd name="connsiteY607" fmla="*/ 4497915 h 6857981"/>
              <a:gd name="connsiteX608" fmla="*/ 1543798 w 12191966"/>
              <a:gd name="connsiteY608" fmla="*/ 4503706 h 6857981"/>
              <a:gd name="connsiteX609" fmla="*/ 1526043 w 12191966"/>
              <a:gd name="connsiteY609" fmla="*/ 4494181 h 6857981"/>
              <a:gd name="connsiteX610" fmla="*/ 1529167 w 12191966"/>
              <a:gd name="connsiteY610" fmla="*/ 4488390 h 6857981"/>
              <a:gd name="connsiteX611" fmla="*/ 1584412 w 12191966"/>
              <a:gd name="connsiteY611" fmla="*/ 4441908 h 6857981"/>
              <a:gd name="connsiteX612" fmla="*/ 1590356 w 12191966"/>
              <a:gd name="connsiteY612" fmla="*/ 4445108 h 6857981"/>
              <a:gd name="connsiteX613" fmla="*/ 1580907 w 12191966"/>
              <a:gd name="connsiteY613" fmla="*/ 4462787 h 6857981"/>
              <a:gd name="connsiteX614" fmla="*/ 1574963 w 12191966"/>
              <a:gd name="connsiteY614" fmla="*/ 4459586 h 6857981"/>
              <a:gd name="connsiteX615" fmla="*/ 1584412 w 12191966"/>
              <a:gd name="connsiteY615" fmla="*/ 4441908 h 6857981"/>
              <a:gd name="connsiteX616" fmla="*/ 1352225 w 12191966"/>
              <a:gd name="connsiteY616" fmla="*/ 4439241 h 6857981"/>
              <a:gd name="connsiteX617" fmla="*/ 1348796 w 12191966"/>
              <a:gd name="connsiteY617" fmla="*/ 4448613 h 6857981"/>
              <a:gd name="connsiteX618" fmla="*/ 1378133 w 12191966"/>
              <a:gd name="connsiteY618" fmla="*/ 4464311 h 6857981"/>
              <a:gd name="connsiteX619" fmla="*/ 1385372 w 12191966"/>
              <a:gd name="connsiteY619" fmla="*/ 4448690 h 6857981"/>
              <a:gd name="connsiteX620" fmla="*/ 1352225 w 12191966"/>
              <a:gd name="connsiteY620" fmla="*/ 4439241 h 6857981"/>
              <a:gd name="connsiteX621" fmla="*/ 1535416 w 12191966"/>
              <a:gd name="connsiteY621" fmla="*/ 4263676 h 6857981"/>
              <a:gd name="connsiteX622" fmla="*/ 1553094 w 12191966"/>
              <a:gd name="connsiteY622" fmla="*/ 4273201 h 6857981"/>
              <a:gd name="connsiteX623" fmla="*/ 1549894 w 12191966"/>
              <a:gd name="connsiteY623" fmla="*/ 4279145 h 6857981"/>
              <a:gd name="connsiteX624" fmla="*/ 1532139 w 12191966"/>
              <a:gd name="connsiteY624" fmla="*/ 4269620 h 6857981"/>
              <a:gd name="connsiteX625" fmla="*/ 1535416 w 12191966"/>
              <a:gd name="connsiteY625" fmla="*/ 4263676 h 6857981"/>
              <a:gd name="connsiteX626" fmla="*/ 1500059 w 12191966"/>
              <a:gd name="connsiteY626" fmla="*/ 4244702 h 6857981"/>
              <a:gd name="connsiteX627" fmla="*/ 1517813 w 12191966"/>
              <a:gd name="connsiteY627" fmla="*/ 4254227 h 6857981"/>
              <a:gd name="connsiteX628" fmla="*/ 1514613 w 12191966"/>
              <a:gd name="connsiteY628" fmla="*/ 4260171 h 6857981"/>
              <a:gd name="connsiteX629" fmla="*/ 1496858 w 12191966"/>
              <a:gd name="connsiteY629" fmla="*/ 4250646 h 6857981"/>
              <a:gd name="connsiteX630" fmla="*/ 1500059 w 12191966"/>
              <a:gd name="connsiteY630" fmla="*/ 4244702 h 6857981"/>
              <a:gd name="connsiteX631" fmla="*/ 1553856 w 12191966"/>
              <a:gd name="connsiteY631" fmla="*/ 4197534 h 6857981"/>
              <a:gd name="connsiteX632" fmla="*/ 1562695 w 12191966"/>
              <a:gd name="connsiteY632" fmla="*/ 4202259 h 6857981"/>
              <a:gd name="connsiteX633" fmla="*/ 1543721 w 12191966"/>
              <a:gd name="connsiteY633" fmla="*/ 4237692 h 6857981"/>
              <a:gd name="connsiteX634" fmla="*/ 1534882 w 12191966"/>
              <a:gd name="connsiteY634" fmla="*/ 4232968 h 6857981"/>
              <a:gd name="connsiteX635" fmla="*/ 1553856 w 12191966"/>
              <a:gd name="connsiteY635" fmla="*/ 4197534 h 6857981"/>
              <a:gd name="connsiteX636" fmla="*/ 1514994 w 12191966"/>
              <a:gd name="connsiteY636" fmla="*/ 4155015 h 6857981"/>
              <a:gd name="connsiteX637" fmla="*/ 1529777 w 12191966"/>
              <a:gd name="connsiteY637" fmla="*/ 4204012 h 6857981"/>
              <a:gd name="connsiteX638" fmla="*/ 1477885 w 12191966"/>
              <a:gd name="connsiteY638" fmla="*/ 4174750 h 6857981"/>
              <a:gd name="connsiteX639" fmla="*/ 1497163 w 12191966"/>
              <a:gd name="connsiteY639" fmla="*/ 4159434 h 6857981"/>
              <a:gd name="connsiteX640" fmla="*/ 1514994 w 12191966"/>
              <a:gd name="connsiteY640" fmla="*/ 4155015 h 6857981"/>
              <a:gd name="connsiteX641" fmla="*/ 1629980 w 12191966"/>
              <a:gd name="connsiteY641" fmla="*/ 4101522 h 6857981"/>
              <a:gd name="connsiteX642" fmla="*/ 1635847 w 12191966"/>
              <a:gd name="connsiteY642" fmla="*/ 4104646 h 6857981"/>
              <a:gd name="connsiteX643" fmla="*/ 1626322 w 12191966"/>
              <a:gd name="connsiteY643" fmla="*/ 4122401 h 6857981"/>
              <a:gd name="connsiteX644" fmla="*/ 1620455 w 12191966"/>
              <a:gd name="connsiteY644" fmla="*/ 4119277 h 6857981"/>
              <a:gd name="connsiteX645" fmla="*/ 1629980 w 12191966"/>
              <a:gd name="connsiteY645" fmla="*/ 4101522 h 6857981"/>
              <a:gd name="connsiteX646" fmla="*/ 1512169 w 12191966"/>
              <a:gd name="connsiteY646" fmla="*/ 3949275 h 6857981"/>
              <a:gd name="connsiteX647" fmla="*/ 1493958 w 12191966"/>
              <a:gd name="connsiteY647" fmla="*/ 3962381 h 6857981"/>
              <a:gd name="connsiteX648" fmla="*/ 1492357 w 12191966"/>
              <a:gd name="connsiteY648" fmla="*/ 3957047 h 6857981"/>
              <a:gd name="connsiteX649" fmla="*/ 1471250 w 12191966"/>
              <a:gd name="connsiteY649" fmla="*/ 3961695 h 6857981"/>
              <a:gd name="connsiteX650" fmla="*/ 1473841 w 12191966"/>
              <a:gd name="connsiteY650" fmla="*/ 3970230 h 6857981"/>
              <a:gd name="connsiteX651" fmla="*/ 1491976 w 12191966"/>
              <a:gd name="connsiteY651" fmla="*/ 3957200 h 6857981"/>
              <a:gd name="connsiteX652" fmla="*/ 1493653 w 12191966"/>
              <a:gd name="connsiteY652" fmla="*/ 3962534 h 6857981"/>
              <a:gd name="connsiteX653" fmla="*/ 1514760 w 12191966"/>
              <a:gd name="connsiteY653" fmla="*/ 3957885 h 6857981"/>
              <a:gd name="connsiteX654" fmla="*/ 1512169 w 12191966"/>
              <a:gd name="connsiteY654" fmla="*/ 3949275 h 6857981"/>
              <a:gd name="connsiteX655" fmla="*/ 1500510 w 12191966"/>
              <a:gd name="connsiteY655" fmla="*/ 3903021 h 6857981"/>
              <a:gd name="connsiteX656" fmla="*/ 1497386 w 12191966"/>
              <a:gd name="connsiteY656" fmla="*/ 3908888 h 6857981"/>
              <a:gd name="connsiteX657" fmla="*/ 1515141 w 12191966"/>
              <a:gd name="connsiteY657" fmla="*/ 3918413 h 6857981"/>
              <a:gd name="connsiteX658" fmla="*/ 1518265 w 12191966"/>
              <a:gd name="connsiteY658" fmla="*/ 3912546 h 6857981"/>
              <a:gd name="connsiteX659" fmla="*/ 1500510 w 12191966"/>
              <a:gd name="connsiteY659" fmla="*/ 3903021 h 6857981"/>
              <a:gd name="connsiteX660" fmla="*/ 1392918 w 12191966"/>
              <a:gd name="connsiteY660" fmla="*/ 3890982 h 6857981"/>
              <a:gd name="connsiteX661" fmla="*/ 1389718 w 12191966"/>
              <a:gd name="connsiteY661" fmla="*/ 3896926 h 6857981"/>
              <a:gd name="connsiteX662" fmla="*/ 1407473 w 12191966"/>
              <a:gd name="connsiteY662" fmla="*/ 3906450 h 6857981"/>
              <a:gd name="connsiteX663" fmla="*/ 1410673 w 12191966"/>
              <a:gd name="connsiteY663" fmla="*/ 3900507 h 6857981"/>
              <a:gd name="connsiteX664" fmla="*/ 1392918 w 12191966"/>
              <a:gd name="connsiteY664" fmla="*/ 3890982 h 6857981"/>
              <a:gd name="connsiteX665" fmla="*/ 1414026 w 12191966"/>
              <a:gd name="connsiteY665" fmla="*/ 3757708 h 6857981"/>
              <a:gd name="connsiteX666" fmla="*/ 1395890 w 12191966"/>
              <a:gd name="connsiteY666" fmla="*/ 3761670 h 6857981"/>
              <a:gd name="connsiteX667" fmla="*/ 1398481 w 12191966"/>
              <a:gd name="connsiteY667" fmla="*/ 3770205 h 6857981"/>
              <a:gd name="connsiteX668" fmla="*/ 1414026 w 12191966"/>
              <a:gd name="connsiteY668" fmla="*/ 3757708 h 6857981"/>
              <a:gd name="connsiteX669" fmla="*/ 1419817 w 12191966"/>
              <a:gd name="connsiteY669" fmla="*/ 3746507 h 6857981"/>
              <a:gd name="connsiteX670" fmla="*/ 1414102 w 12191966"/>
              <a:gd name="connsiteY670" fmla="*/ 3757708 h 6857981"/>
              <a:gd name="connsiteX671" fmla="*/ 1417074 w 12191966"/>
              <a:gd name="connsiteY671" fmla="*/ 3757022 h 6857981"/>
              <a:gd name="connsiteX672" fmla="*/ 1418598 w 12191966"/>
              <a:gd name="connsiteY672" fmla="*/ 3762433 h 6857981"/>
              <a:gd name="connsiteX673" fmla="*/ 1424008 w 12191966"/>
              <a:gd name="connsiteY673" fmla="*/ 3758546 h 6857981"/>
              <a:gd name="connsiteX674" fmla="*/ 1431237 w 12191966"/>
              <a:gd name="connsiteY674" fmla="*/ 3779377 h 6857981"/>
              <a:gd name="connsiteX675" fmla="*/ 1440467 w 12191966"/>
              <a:gd name="connsiteY675" fmla="*/ 3806094 h 6857981"/>
              <a:gd name="connsiteX676" fmla="*/ 1460279 w 12191966"/>
              <a:gd name="connsiteY676" fmla="*/ 3756641 h 6857981"/>
              <a:gd name="connsiteX677" fmla="*/ 1441686 w 12191966"/>
              <a:gd name="connsiteY677" fmla="*/ 3753364 h 6857981"/>
              <a:gd name="connsiteX678" fmla="*/ 1424008 w 12191966"/>
              <a:gd name="connsiteY678" fmla="*/ 3758546 h 6857981"/>
              <a:gd name="connsiteX679" fmla="*/ 1362202 w 12191966"/>
              <a:gd name="connsiteY679" fmla="*/ 3707263 h 6857981"/>
              <a:gd name="connsiteX680" fmla="*/ 1352677 w 12191966"/>
              <a:gd name="connsiteY680" fmla="*/ 3725018 h 6857981"/>
              <a:gd name="connsiteX681" fmla="*/ 1358621 w 12191966"/>
              <a:gd name="connsiteY681" fmla="*/ 3728218 h 6857981"/>
              <a:gd name="connsiteX682" fmla="*/ 1368146 w 12191966"/>
              <a:gd name="connsiteY682" fmla="*/ 3710464 h 6857981"/>
              <a:gd name="connsiteX683" fmla="*/ 1362202 w 12191966"/>
              <a:gd name="connsiteY683" fmla="*/ 3707263 h 6857981"/>
              <a:gd name="connsiteX684" fmla="*/ 1641181 w 12191966"/>
              <a:gd name="connsiteY684" fmla="*/ 3697205 h 6857981"/>
              <a:gd name="connsiteX685" fmla="*/ 1647125 w 12191966"/>
              <a:gd name="connsiteY685" fmla="*/ 3700405 h 6857981"/>
              <a:gd name="connsiteX686" fmla="*/ 1637676 w 12191966"/>
              <a:gd name="connsiteY686" fmla="*/ 3718084 h 6857981"/>
              <a:gd name="connsiteX687" fmla="*/ 1631732 w 12191966"/>
              <a:gd name="connsiteY687" fmla="*/ 3714883 h 6857981"/>
              <a:gd name="connsiteX688" fmla="*/ 1641181 w 12191966"/>
              <a:gd name="connsiteY688" fmla="*/ 3697205 h 6857981"/>
              <a:gd name="connsiteX689" fmla="*/ 1647353 w 12191966"/>
              <a:gd name="connsiteY689" fmla="*/ 3636245 h 6857981"/>
              <a:gd name="connsiteX690" fmla="*/ 1656497 w 12191966"/>
              <a:gd name="connsiteY690" fmla="*/ 3639445 h 6857981"/>
              <a:gd name="connsiteX691" fmla="*/ 1647963 w 12191966"/>
              <a:gd name="connsiteY691" fmla="*/ 3671907 h 6857981"/>
              <a:gd name="connsiteX692" fmla="*/ 1631656 w 12191966"/>
              <a:gd name="connsiteY692" fmla="*/ 3665582 h 6857981"/>
              <a:gd name="connsiteX693" fmla="*/ 1647353 w 12191966"/>
              <a:gd name="connsiteY693" fmla="*/ 3636245 h 6857981"/>
              <a:gd name="connsiteX694" fmla="*/ 1696045 w 12191966"/>
              <a:gd name="connsiteY694" fmla="*/ 3623215 h 6857981"/>
              <a:gd name="connsiteX695" fmla="*/ 1725001 w 12191966"/>
              <a:gd name="connsiteY695" fmla="*/ 3628778 h 6857981"/>
              <a:gd name="connsiteX696" fmla="*/ 1732469 w 12191966"/>
              <a:gd name="connsiteY696" fmla="*/ 3658419 h 6857981"/>
              <a:gd name="connsiteX697" fmla="*/ 1696045 w 12191966"/>
              <a:gd name="connsiteY697" fmla="*/ 3623215 h 6857981"/>
              <a:gd name="connsiteX698" fmla="*/ 1607425 w 12191966"/>
              <a:gd name="connsiteY698" fmla="*/ 3618338 h 6857981"/>
              <a:gd name="connsiteX699" fmla="*/ 1625103 w 12191966"/>
              <a:gd name="connsiteY699" fmla="*/ 3627787 h 6857981"/>
              <a:gd name="connsiteX700" fmla="*/ 1621979 w 12191966"/>
              <a:gd name="connsiteY700" fmla="*/ 3633654 h 6857981"/>
              <a:gd name="connsiteX701" fmla="*/ 1604300 w 12191966"/>
              <a:gd name="connsiteY701" fmla="*/ 3624205 h 6857981"/>
              <a:gd name="connsiteX702" fmla="*/ 1607425 w 12191966"/>
              <a:gd name="connsiteY702" fmla="*/ 3618338 h 6857981"/>
              <a:gd name="connsiteX703" fmla="*/ 1374554 w 12191966"/>
              <a:gd name="connsiteY703" fmla="*/ 3584734 h 6857981"/>
              <a:gd name="connsiteX704" fmla="*/ 1371354 w 12191966"/>
              <a:gd name="connsiteY704" fmla="*/ 3590601 h 6857981"/>
              <a:gd name="connsiteX705" fmla="*/ 1389032 w 12191966"/>
              <a:gd name="connsiteY705" fmla="*/ 3600126 h 6857981"/>
              <a:gd name="connsiteX706" fmla="*/ 1392233 w 12191966"/>
              <a:gd name="connsiteY706" fmla="*/ 3594259 h 6857981"/>
              <a:gd name="connsiteX707" fmla="*/ 1374554 w 12191966"/>
              <a:gd name="connsiteY707" fmla="*/ 3584734 h 6857981"/>
              <a:gd name="connsiteX708" fmla="*/ 1553165 w 12191966"/>
              <a:gd name="connsiteY708" fmla="*/ 3581457 h 6857981"/>
              <a:gd name="connsiteX709" fmla="*/ 1512627 w 12191966"/>
              <a:gd name="connsiteY709" fmla="*/ 3582676 h 6857981"/>
              <a:gd name="connsiteX710" fmla="*/ 1504244 w 12191966"/>
              <a:gd name="connsiteY710" fmla="*/ 3600050 h 6857981"/>
              <a:gd name="connsiteX711" fmla="*/ 1466221 w 12191966"/>
              <a:gd name="connsiteY711" fmla="*/ 3583362 h 6857981"/>
              <a:gd name="connsiteX712" fmla="*/ 1451972 w 12191966"/>
              <a:gd name="connsiteY712" fmla="*/ 3618643 h 6857981"/>
              <a:gd name="connsiteX713" fmla="*/ 1483518 w 12191966"/>
              <a:gd name="connsiteY713" fmla="*/ 3632282 h 6857981"/>
              <a:gd name="connsiteX714" fmla="*/ 1503102 w 12191966"/>
              <a:gd name="connsiteY714" fmla="*/ 3600354 h 6857981"/>
              <a:gd name="connsiteX715" fmla="*/ 1540058 w 12191966"/>
              <a:gd name="connsiteY715" fmla="*/ 3620166 h 6857981"/>
              <a:gd name="connsiteX716" fmla="*/ 1553165 w 12191966"/>
              <a:gd name="connsiteY716" fmla="*/ 3581457 h 6857981"/>
              <a:gd name="connsiteX717" fmla="*/ 1504239 w 12191966"/>
              <a:gd name="connsiteY717" fmla="*/ 3555549 h 6857981"/>
              <a:gd name="connsiteX718" fmla="*/ 1501648 w 12191966"/>
              <a:gd name="connsiteY718" fmla="*/ 3556387 h 6857981"/>
              <a:gd name="connsiteX719" fmla="*/ 1512468 w 12191966"/>
              <a:gd name="connsiteY719" fmla="*/ 3582600 h 6857981"/>
              <a:gd name="connsiteX720" fmla="*/ 1504239 w 12191966"/>
              <a:gd name="connsiteY720" fmla="*/ 3555549 h 6857981"/>
              <a:gd name="connsiteX721" fmla="*/ 1502416 w 12191966"/>
              <a:gd name="connsiteY721" fmla="*/ 3533756 h 6857981"/>
              <a:gd name="connsiteX722" fmla="*/ 1493805 w 12191966"/>
              <a:gd name="connsiteY722" fmla="*/ 3536347 h 6857981"/>
              <a:gd name="connsiteX723" fmla="*/ 1504244 w 12191966"/>
              <a:gd name="connsiteY723" fmla="*/ 3555473 h 6857981"/>
              <a:gd name="connsiteX724" fmla="*/ 1504321 w 12191966"/>
              <a:gd name="connsiteY724" fmla="*/ 3555625 h 6857981"/>
              <a:gd name="connsiteX725" fmla="*/ 1506988 w 12191966"/>
              <a:gd name="connsiteY725" fmla="*/ 3554787 h 6857981"/>
              <a:gd name="connsiteX726" fmla="*/ 1502416 w 12191966"/>
              <a:gd name="connsiteY726" fmla="*/ 3533756 h 6857981"/>
              <a:gd name="connsiteX727" fmla="*/ 1332942 w 12191966"/>
              <a:gd name="connsiteY727" fmla="*/ 3463728 h 6857981"/>
              <a:gd name="connsiteX728" fmla="*/ 1323493 w 12191966"/>
              <a:gd name="connsiteY728" fmla="*/ 3481406 h 6857981"/>
              <a:gd name="connsiteX729" fmla="*/ 1329360 w 12191966"/>
              <a:gd name="connsiteY729" fmla="*/ 3484531 h 6857981"/>
              <a:gd name="connsiteX730" fmla="*/ 1338809 w 12191966"/>
              <a:gd name="connsiteY730" fmla="*/ 3466852 h 6857981"/>
              <a:gd name="connsiteX731" fmla="*/ 1332942 w 12191966"/>
              <a:gd name="connsiteY731" fmla="*/ 3463728 h 6857981"/>
              <a:gd name="connsiteX732" fmla="*/ 1533513 w 12191966"/>
              <a:gd name="connsiteY732" fmla="*/ 3411915 h 6857981"/>
              <a:gd name="connsiteX733" fmla="*/ 1501661 w 12191966"/>
              <a:gd name="connsiteY733" fmla="*/ 3485597 h 6857981"/>
              <a:gd name="connsiteX734" fmla="*/ 1533284 w 12191966"/>
              <a:gd name="connsiteY734" fmla="*/ 3502514 h 6857981"/>
              <a:gd name="connsiteX735" fmla="*/ 1533513 w 12191966"/>
              <a:gd name="connsiteY735" fmla="*/ 3411915 h 6857981"/>
              <a:gd name="connsiteX736" fmla="*/ 1418823 w 12191966"/>
              <a:gd name="connsiteY736" fmla="*/ 3306685 h 6857981"/>
              <a:gd name="connsiteX737" fmla="*/ 1410212 w 12191966"/>
              <a:gd name="connsiteY737" fmla="*/ 3309276 h 6857981"/>
              <a:gd name="connsiteX738" fmla="*/ 1423243 w 12191966"/>
              <a:gd name="connsiteY738" fmla="*/ 3327259 h 6857981"/>
              <a:gd name="connsiteX739" fmla="*/ 1417984 w 12191966"/>
              <a:gd name="connsiteY739" fmla="*/ 3328935 h 6857981"/>
              <a:gd name="connsiteX740" fmla="*/ 1422557 w 12191966"/>
              <a:gd name="connsiteY740" fmla="*/ 3350043 h 6857981"/>
              <a:gd name="connsiteX741" fmla="*/ 1431168 w 12191966"/>
              <a:gd name="connsiteY741" fmla="*/ 3347451 h 6857981"/>
              <a:gd name="connsiteX742" fmla="*/ 1418137 w 12191966"/>
              <a:gd name="connsiteY742" fmla="*/ 3329391 h 6857981"/>
              <a:gd name="connsiteX743" fmla="*/ 1423395 w 12191966"/>
              <a:gd name="connsiteY743" fmla="*/ 3327715 h 6857981"/>
              <a:gd name="connsiteX744" fmla="*/ 1418823 w 12191966"/>
              <a:gd name="connsiteY744" fmla="*/ 3306685 h 6857981"/>
              <a:gd name="connsiteX745" fmla="*/ 1446869 w 12191966"/>
              <a:gd name="connsiteY745" fmla="*/ 3251139 h 6857981"/>
              <a:gd name="connsiteX746" fmla="*/ 1437420 w 12191966"/>
              <a:gd name="connsiteY746" fmla="*/ 3268816 h 6857981"/>
              <a:gd name="connsiteX747" fmla="*/ 1443287 w 12191966"/>
              <a:gd name="connsiteY747" fmla="*/ 3271941 h 6857981"/>
              <a:gd name="connsiteX748" fmla="*/ 1452736 w 12191966"/>
              <a:gd name="connsiteY748" fmla="*/ 3254263 h 6857981"/>
              <a:gd name="connsiteX749" fmla="*/ 1446869 w 12191966"/>
              <a:gd name="connsiteY749" fmla="*/ 3251139 h 6857981"/>
              <a:gd name="connsiteX750" fmla="*/ 1564372 w 12191966"/>
              <a:gd name="connsiteY750" fmla="*/ 3230413 h 6857981"/>
              <a:gd name="connsiteX751" fmla="*/ 1582050 w 12191966"/>
              <a:gd name="connsiteY751" fmla="*/ 3239938 h 6857981"/>
              <a:gd name="connsiteX752" fmla="*/ 1578850 w 12191966"/>
              <a:gd name="connsiteY752" fmla="*/ 3245883 h 6857981"/>
              <a:gd name="connsiteX753" fmla="*/ 1561171 w 12191966"/>
              <a:gd name="connsiteY753" fmla="*/ 3236357 h 6857981"/>
              <a:gd name="connsiteX754" fmla="*/ 1564372 w 12191966"/>
              <a:gd name="connsiteY754" fmla="*/ 3230413 h 6857981"/>
              <a:gd name="connsiteX755" fmla="*/ 1627846 w 12191966"/>
              <a:gd name="connsiteY755" fmla="*/ 3211291 h 6857981"/>
              <a:gd name="connsiteX756" fmla="*/ 1633790 w 12191966"/>
              <a:gd name="connsiteY756" fmla="*/ 3214489 h 6857981"/>
              <a:gd name="connsiteX757" fmla="*/ 1624265 w 12191966"/>
              <a:gd name="connsiteY757" fmla="*/ 3232166 h 6857981"/>
              <a:gd name="connsiteX758" fmla="*/ 1618321 w 12191966"/>
              <a:gd name="connsiteY758" fmla="*/ 3228965 h 6857981"/>
              <a:gd name="connsiteX759" fmla="*/ 1627846 w 12191966"/>
              <a:gd name="connsiteY759" fmla="*/ 3211291 h 6857981"/>
              <a:gd name="connsiteX760" fmla="*/ 1448468 w 12191966"/>
              <a:gd name="connsiteY760" fmla="*/ 3191170 h 6857981"/>
              <a:gd name="connsiteX761" fmla="*/ 1445268 w 12191966"/>
              <a:gd name="connsiteY761" fmla="*/ 3197113 h 6857981"/>
              <a:gd name="connsiteX762" fmla="*/ 1463023 w 12191966"/>
              <a:gd name="connsiteY762" fmla="*/ 3206640 h 6857981"/>
              <a:gd name="connsiteX763" fmla="*/ 1466223 w 12191966"/>
              <a:gd name="connsiteY763" fmla="*/ 3200694 h 6857981"/>
              <a:gd name="connsiteX764" fmla="*/ 1448468 w 12191966"/>
              <a:gd name="connsiteY764" fmla="*/ 3191170 h 6857981"/>
              <a:gd name="connsiteX765" fmla="*/ 1655507 w 12191966"/>
              <a:gd name="connsiteY765" fmla="*/ 3188123 h 6857981"/>
              <a:gd name="connsiteX766" fmla="*/ 1673185 w 12191966"/>
              <a:gd name="connsiteY766" fmla="*/ 3197647 h 6857981"/>
              <a:gd name="connsiteX767" fmla="*/ 1669985 w 12191966"/>
              <a:gd name="connsiteY767" fmla="*/ 3203516 h 6857981"/>
              <a:gd name="connsiteX768" fmla="*/ 1652306 w 12191966"/>
              <a:gd name="connsiteY768" fmla="*/ 3193989 h 6857981"/>
              <a:gd name="connsiteX769" fmla="*/ 1655507 w 12191966"/>
              <a:gd name="connsiteY769" fmla="*/ 3188123 h 6857981"/>
              <a:gd name="connsiteX770" fmla="*/ 1469348 w 12191966"/>
              <a:gd name="connsiteY770" fmla="*/ 3109026 h 6857981"/>
              <a:gd name="connsiteX771" fmla="*/ 1456546 w 12191966"/>
              <a:gd name="connsiteY771" fmla="*/ 3137983 h 6857981"/>
              <a:gd name="connsiteX772" fmla="*/ 1516211 w 12191966"/>
              <a:gd name="connsiteY772" fmla="*/ 3169985 h 6857981"/>
              <a:gd name="connsiteX773" fmla="*/ 1469348 w 12191966"/>
              <a:gd name="connsiteY773" fmla="*/ 3109026 h 6857981"/>
              <a:gd name="connsiteX774" fmla="*/ 1457840 w 12191966"/>
              <a:gd name="connsiteY774" fmla="*/ 3097977 h 6857981"/>
              <a:gd name="connsiteX775" fmla="*/ 1469270 w 12191966"/>
              <a:gd name="connsiteY775" fmla="*/ 3109025 h 6857981"/>
              <a:gd name="connsiteX776" fmla="*/ 1471327 w 12191966"/>
              <a:gd name="connsiteY776" fmla="*/ 3104378 h 6857981"/>
              <a:gd name="connsiteX777" fmla="*/ 1457840 w 12191966"/>
              <a:gd name="connsiteY777" fmla="*/ 3097977 h 6857981"/>
              <a:gd name="connsiteX778" fmla="*/ 1473007 w 12191966"/>
              <a:gd name="connsiteY778" fmla="*/ 3062622 h 6857981"/>
              <a:gd name="connsiteX779" fmla="*/ 1471864 w 12191966"/>
              <a:gd name="connsiteY779" fmla="*/ 3103008 h 6857981"/>
              <a:gd name="connsiteX780" fmla="*/ 1471330 w 12191966"/>
              <a:gd name="connsiteY780" fmla="*/ 3104379 h 6857981"/>
              <a:gd name="connsiteX781" fmla="*/ 1473616 w 12191966"/>
              <a:gd name="connsiteY781" fmla="*/ 3105446 h 6857981"/>
              <a:gd name="connsiteX782" fmla="*/ 1485351 w 12191966"/>
              <a:gd name="connsiteY782" fmla="*/ 3067194 h 6857981"/>
              <a:gd name="connsiteX783" fmla="*/ 1473007 w 12191966"/>
              <a:gd name="connsiteY783" fmla="*/ 3062622 h 6857981"/>
              <a:gd name="connsiteX784" fmla="*/ 1614283 w 12191966"/>
              <a:gd name="connsiteY784" fmla="*/ 3051953 h 6857981"/>
              <a:gd name="connsiteX785" fmla="*/ 1632037 w 12191966"/>
              <a:gd name="connsiteY785" fmla="*/ 3061480 h 6857981"/>
              <a:gd name="connsiteX786" fmla="*/ 1628837 w 12191966"/>
              <a:gd name="connsiteY786" fmla="*/ 3067424 h 6857981"/>
              <a:gd name="connsiteX787" fmla="*/ 1611082 w 12191966"/>
              <a:gd name="connsiteY787" fmla="*/ 3057898 h 6857981"/>
              <a:gd name="connsiteX788" fmla="*/ 1614283 w 12191966"/>
              <a:gd name="connsiteY788" fmla="*/ 3051953 h 6857981"/>
              <a:gd name="connsiteX789" fmla="*/ 1634171 w 12191966"/>
              <a:gd name="connsiteY789" fmla="*/ 2986651 h 6857981"/>
              <a:gd name="connsiteX790" fmla="*/ 1640038 w 12191966"/>
              <a:gd name="connsiteY790" fmla="*/ 2989777 h 6857981"/>
              <a:gd name="connsiteX791" fmla="*/ 1630513 w 12191966"/>
              <a:gd name="connsiteY791" fmla="*/ 3007531 h 6857981"/>
              <a:gd name="connsiteX792" fmla="*/ 1624646 w 12191966"/>
              <a:gd name="connsiteY792" fmla="*/ 3004407 h 6857981"/>
              <a:gd name="connsiteX793" fmla="*/ 1634171 w 12191966"/>
              <a:gd name="connsiteY793" fmla="*/ 2986651 h 6857981"/>
              <a:gd name="connsiteX794" fmla="*/ 1454337 w 12191966"/>
              <a:gd name="connsiteY794" fmla="*/ 2981620 h 6857981"/>
              <a:gd name="connsiteX795" fmla="*/ 1444888 w 12191966"/>
              <a:gd name="connsiteY795" fmla="*/ 2999299 h 6857981"/>
              <a:gd name="connsiteX796" fmla="*/ 1450755 w 12191966"/>
              <a:gd name="connsiteY796" fmla="*/ 3002423 h 6857981"/>
              <a:gd name="connsiteX797" fmla="*/ 1460204 w 12191966"/>
              <a:gd name="connsiteY797" fmla="*/ 2984745 h 6857981"/>
              <a:gd name="connsiteX798" fmla="*/ 1454337 w 12191966"/>
              <a:gd name="connsiteY798" fmla="*/ 2981620 h 6857981"/>
              <a:gd name="connsiteX799" fmla="*/ 1521014 w 12191966"/>
              <a:gd name="connsiteY799" fmla="*/ 2976517 h 6857981"/>
              <a:gd name="connsiteX800" fmla="*/ 1588146 w 12191966"/>
              <a:gd name="connsiteY800" fmla="*/ 3006921 h 6857981"/>
              <a:gd name="connsiteX801" fmla="*/ 1580602 w 12191966"/>
              <a:gd name="connsiteY801" fmla="*/ 3022619 h 6857981"/>
              <a:gd name="connsiteX802" fmla="*/ 1515832 w 12191966"/>
              <a:gd name="connsiteY802" fmla="*/ 2987947 h 6857981"/>
              <a:gd name="connsiteX803" fmla="*/ 1521014 w 12191966"/>
              <a:gd name="connsiteY803" fmla="*/ 2976517 h 6857981"/>
              <a:gd name="connsiteX804" fmla="*/ 1541283 w 12191966"/>
              <a:gd name="connsiteY804" fmla="*/ 2940781 h 6857981"/>
              <a:gd name="connsiteX805" fmla="*/ 1570620 w 12191966"/>
              <a:gd name="connsiteY805" fmla="*/ 2956478 h 6857981"/>
              <a:gd name="connsiteX806" fmla="*/ 1567115 w 12191966"/>
              <a:gd name="connsiteY806" fmla="*/ 2965851 h 6857981"/>
              <a:gd name="connsiteX807" fmla="*/ 1533815 w 12191966"/>
              <a:gd name="connsiteY807" fmla="*/ 2956325 h 6857981"/>
              <a:gd name="connsiteX808" fmla="*/ 1541283 w 12191966"/>
              <a:gd name="connsiteY808" fmla="*/ 2940781 h 6857981"/>
              <a:gd name="connsiteX809" fmla="*/ 1465007 w 12191966"/>
              <a:gd name="connsiteY809" fmla="*/ 2918911 h 6857981"/>
              <a:gd name="connsiteX810" fmla="*/ 1470950 w 12191966"/>
              <a:gd name="connsiteY810" fmla="*/ 2922112 h 6857981"/>
              <a:gd name="connsiteX811" fmla="*/ 1461503 w 12191966"/>
              <a:gd name="connsiteY811" fmla="*/ 2939789 h 6857981"/>
              <a:gd name="connsiteX812" fmla="*/ 1455559 w 12191966"/>
              <a:gd name="connsiteY812" fmla="*/ 2936589 h 6857981"/>
              <a:gd name="connsiteX813" fmla="*/ 1465007 w 12191966"/>
              <a:gd name="connsiteY813" fmla="*/ 2918911 h 6857981"/>
              <a:gd name="connsiteX814" fmla="*/ 1510422 w 12191966"/>
              <a:gd name="connsiteY814" fmla="*/ 2905194 h 6857981"/>
              <a:gd name="connsiteX815" fmla="*/ 1528177 w 12191966"/>
              <a:gd name="connsiteY815" fmla="*/ 2914720 h 6857981"/>
              <a:gd name="connsiteX816" fmla="*/ 1525052 w 12191966"/>
              <a:gd name="connsiteY816" fmla="*/ 2920588 h 6857981"/>
              <a:gd name="connsiteX817" fmla="*/ 1507298 w 12191966"/>
              <a:gd name="connsiteY817" fmla="*/ 2911063 h 6857981"/>
              <a:gd name="connsiteX818" fmla="*/ 1510422 w 12191966"/>
              <a:gd name="connsiteY818" fmla="*/ 2905194 h 6857981"/>
              <a:gd name="connsiteX819" fmla="*/ 1511717 w 12191966"/>
              <a:gd name="connsiteY819" fmla="*/ 2860236 h 6857981"/>
              <a:gd name="connsiteX820" fmla="*/ 1529396 w 12191966"/>
              <a:gd name="connsiteY820" fmla="*/ 2869760 h 6857981"/>
              <a:gd name="connsiteX821" fmla="*/ 1526272 w 12191966"/>
              <a:gd name="connsiteY821" fmla="*/ 2875629 h 6857981"/>
              <a:gd name="connsiteX822" fmla="*/ 1508517 w 12191966"/>
              <a:gd name="connsiteY822" fmla="*/ 2866103 h 6857981"/>
              <a:gd name="connsiteX823" fmla="*/ 1511717 w 12191966"/>
              <a:gd name="connsiteY823" fmla="*/ 2860236 h 6857981"/>
              <a:gd name="connsiteX824" fmla="*/ 1519566 w 12191966"/>
              <a:gd name="connsiteY824" fmla="*/ 2742431 h 6857981"/>
              <a:gd name="connsiteX825" fmla="*/ 1470341 w 12191966"/>
              <a:gd name="connsiteY825" fmla="*/ 2785330 h 6857981"/>
              <a:gd name="connsiteX826" fmla="*/ 1519566 w 12191966"/>
              <a:gd name="connsiteY826" fmla="*/ 2742431 h 6857981"/>
              <a:gd name="connsiteX827" fmla="*/ 1391479 w 12191966"/>
              <a:gd name="connsiteY827" fmla="*/ 2740299 h 6857981"/>
              <a:gd name="connsiteX828" fmla="*/ 1370295 w 12191966"/>
              <a:gd name="connsiteY828" fmla="*/ 2744870 h 6857981"/>
              <a:gd name="connsiteX829" fmla="*/ 1372886 w 12191966"/>
              <a:gd name="connsiteY829" fmla="*/ 2753407 h 6857981"/>
              <a:gd name="connsiteX830" fmla="*/ 1392469 w 12191966"/>
              <a:gd name="connsiteY830" fmla="*/ 2744262 h 6857981"/>
              <a:gd name="connsiteX831" fmla="*/ 1391479 w 12191966"/>
              <a:gd name="connsiteY831" fmla="*/ 2740299 h 6857981"/>
              <a:gd name="connsiteX832" fmla="*/ 1535263 w 12191966"/>
              <a:gd name="connsiteY832" fmla="*/ 2688556 h 6857981"/>
              <a:gd name="connsiteX833" fmla="*/ 1570772 w 12191966"/>
              <a:gd name="connsiteY833" fmla="*/ 2707531 h 6857981"/>
              <a:gd name="connsiteX834" fmla="*/ 1565972 w 12191966"/>
              <a:gd name="connsiteY834" fmla="*/ 2716447 h 6857981"/>
              <a:gd name="connsiteX835" fmla="*/ 1530463 w 12191966"/>
              <a:gd name="connsiteY835" fmla="*/ 2697471 h 6857981"/>
              <a:gd name="connsiteX836" fmla="*/ 1535263 w 12191966"/>
              <a:gd name="connsiteY836" fmla="*/ 2688556 h 6857981"/>
              <a:gd name="connsiteX837" fmla="*/ 1362279 w 12191966"/>
              <a:gd name="connsiteY837" fmla="*/ 2681539 h 6857981"/>
              <a:gd name="connsiteX838" fmla="*/ 1343305 w 12191966"/>
              <a:gd name="connsiteY838" fmla="*/ 2716896 h 6857981"/>
              <a:gd name="connsiteX839" fmla="*/ 1352220 w 12191966"/>
              <a:gd name="connsiteY839" fmla="*/ 2721621 h 6857981"/>
              <a:gd name="connsiteX840" fmla="*/ 1371194 w 12191966"/>
              <a:gd name="connsiteY840" fmla="*/ 2686262 h 6857981"/>
              <a:gd name="connsiteX841" fmla="*/ 1362279 w 12191966"/>
              <a:gd name="connsiteY841" fmla="*/ 2681539 h 6857981"/>
              <a:gd name="connsiteX842" fmla="*/ 1350255 w 12191966"/>
              <a:gd name="connsiteY842" fmla="*/ 2604207 h 6857981"/>
              <a:gd name="connsiteX843" fmla="*/ 1329223 w 12191966"/>
              <a:gd name="connsiteY843" fmla="*/ 2608779 h 6857981"/>
              <a:gd name="connsiteX844" fmla="*/ 1331814 w 12191966"/>
              <a:gd name="connsiteY844" fmla="*/ 2617388 h 6857981"/>
              <a:gd name="connsiteX845" fmla="*/ 1351397 w 12191966"/>
              <a:gd name="connsiteY845" fmla="*/ 2608247 h 6857981"/>
              <a:gd name="connsiteX846" fmla="*/ 1350255 w 12191966"/>
              <a:gd name="connsiteY846" fmla="*/ 2604207 h 6857981"/>
              <a:gd name="connsiteX847" fmla="*/ 1519795 w 12191966"/>
              <a:gd name="connsiteY847" fmla="*/ 2588586 h 6857981"/>
              <a:gd name="connsiteX848" fmla="*/ 1555228 w 12191966"/>
              <a:gd name="connsiteY848" fmla="*/ 2603823 h 6857981"/>
              <a:gd name="connsiteX849" fmla="*/ 1550656 w 12191966"/>
              <a:gd name="connsiteY849" fmla="*/ 2616014 h 6857981"/>
              <a:gd name="connsiteX850" fmla="*/ 1512327 w 12191966"/>
              <a:gd name="connsiteY850" fmla="*/ 2604281 h 6857981"/>
              <a:gd name="connsiteX851" fmla="*/ 1519795 w 12191966"/>
              <a:gd name="connsiteY851" fmla="*/ 2588586 h 6857981"/>
              <a:gd name="connsiteX852" fmla="*/ 1384464 w 12191966"/>
              <a:gd name="connsiteY852" fmla="*/ 2586834 h 6857981"/>
              <a:gd name="connsiteX853" fmla="*/ 1402143 w 12191966"/>
              <a:gd name="connsiteY853" fmla="*/ 2596358 h 6857981"/>
              <a:gd name="connsiteX854" fmla="*/ 1398942 w 12191966"/>
              <a:gd name="connsiteY854" fmla="*/ 2602300 h 6857981"/>
              <a:gd name="connsiteX855" fmla="*/ 1381264 w 12191966"/>
              <a:gd name="connsiteY855" fmla="*/ 2592776 h 6857981"/>
              <a:gd name="connsiteX856" fmla="*/ 1384464 w 12191966"/>
              <a:gd name="connsiteY856" fmla="*/ 2586834 h 6857981"/>
              <a:gd name="connsiteX857" fmla="*/ 1476590 w 12191966"/>
              <a:gd name="connsiteY857" fmla="*/ 2583176 h 6857981"/>
              <a:gd name="connsiteX858" fmla="*/ 1512860 w 12191966"/>
              <a:gd name="connsiteY858" fmla="*/ 2602605 h 6857981"/>
              <a:gd name="connsiteX859" fmla="*/ 1493888 w 12191966"/>
              <a:gd name="connsiteY859" fmla="*/ 2637959 h 6857981"/>
              <a:gd name="connsiteX860" fmla="*/ 1493277 w 12191966"/>
              <a:gd name="connsiteY860" fmla="*/ 2637959 h 6857981"/>
              <a:gd name="connsiteX861" fmla="*/ 1507908 w 12191966"/>
              <a:gd name="connsiteY861" fmla="*/ 2644892 h 6857981"/>
              <a:gd name="connsiteX862" fmla="*/ 1492667 w 12191966"/>
              <a:gd name="connsiteY862" fmla="*/ 2680325 h 6857981"/>
              <a:gd name="connsiteX863" fmla="*/ 1480399 w 12191966"/>
              <a:gd name="connsiteY863" fmla="*/ 2675753 h 6857981"/>
              <a:gd name="connsiteX864" fmla="*/ 1491982 w 12191966"/>
              <a:gd name="connsiteY864" fmla="*/ 2638035 h 6857981"/>
              <a:gd name="connsiteX865" fmla="*/ 1451215 w 12191966"/>
              <a:gd name="connsiteY865" fmla="*/ 2639329 h 6857981"/>
              <a:gd name="connsiteX866" fmla="*/ 1476590 w 12191966"/>
              <a:gd name="connsiteY866" fmla="*/ 2583176 h 6857981"/>
              <a:gd name="connsiteX867" fmla="*/ 1304898 w 12191966"/>
              <a:gd name="connsiteY867" fmla="*/ 2536685 h 6857981"/>
              <a:gd name="connsiteX868" fmla="*/ 1295449 w 12191966"/>
              <a:gd name="connsiteY868" fmla="*/ 2554363 h 6857981"/>
              <a:gd name="connsiteX869" fmla="*/ 1301316 w 12191966"/>
              <a:gd name="connsiteY869" fmla="*/ 2557488 h 6857981"/>
              <a:gd name="connsiteX870" fmla="*/ 1310765 w 12191966"/>
              <a:gd name="connsiteY870" fmla="*/ 2539809 h 6857981"/>
              <a:gd name="connsiteX871" fmla="*/ 1304898 w 12191966"/>
              <a:gd name="connsiteY871" fmla="*/ 2536685 h 6857981"/>
              <a:gd name="connsiteX872" fmla="*/ 1313358 w 12191966"/>
              <a:gd name="connsiteY872" fmla="*/ 2385578 h 6857981"/>
              <a:gd name="connsiteX873" fmla="*/ 1306957 w 12191966"/>
              <a:gd name="connsiteY873" fmla="*/ 2401885 h 6857981"/>
              <a:gd name="connsiteX874" fmla="*/ 1339646 w 12191966"/>
              <a:gd name="connsiteY874" fmla="*/ 2410495 h 6857981"/>
              <a:gd name="connsiteX875" fmla="*/ 1342771 w 12191966"/>
              <a:gd name="connsiteY875" fmla="*/ 2401351 h 6857981"/>
              <a:gd name="connsiteX876" fmla="*/ 1313358 w 12191966"/>
              <a:gd name="connsiteY876" fmla="*/ 2385578 h 6857981"/>
              <a:gd name="connsiteX877" fmla="*/ 1372954 w 12191966"/>
              <a:gd name="connsiteY877" fmla="*/ 2352816 h 6857981"/>
              <a:gd name="connsiteX878" fmla="*/ 1369829 w 12191966"/>
              <a:gd name="connsiteY878" fmla="*/ 2358683 h 6857981"/>
              <a:gd name="connsiteX879" fmla="*/ 1387585 w 12191966"/>
              <a:gd name="connsiteY879" fmla="*/ 2368207 h 6857981"/>
              <a:gd name="connsiteX880" fmla="*/ 1390709 w 12191966"/>
              <a:gd name="connsiteY880" fmla="*/ 2362340 h 6857981"/>
              <a:gd name="connsiteX881" fmla="*/ 1372954 w 12191966"/>
              <a:gd name="connsiteY881" fmla="*/ 2352816 h 6857981"/>
              <a:gd name="connsiteX882" fmla="*/ 1466302 w 12191966"/>
              <a:gd name="connsiteY882" fmla="*/ 2235623 h 6857981"/>
              <a:gd name="connsiteX883" fmla="*/ 1472171 w 12191966"/>
              <a:gd name="connsiteY883" fmla="*/ 2238748 h 6857981"/>
              <a:gd name="connsiteX884" fmla="*/ 1462645 w 12191966"/>
              <a:gd name="connsiteY884" fmla="*/ 2256426 h 6857981"/>
              <a:gd name="connsiteX885" fmla="*/ 1456778 w 12191966"/>
              <a:gd name="connsiteY885" fmla="*/ 2253301 h 6857981"/>
              <a:gd name="connsiteX886" fmla="*/ 1466302 w 12191966"/>
              <a:gd name="connsiteY886" fmla="*/ 2235623 h 6857981"/>
              <a:gd name="connsiteX887" fmla="*/ 1331797 w 12191966"/>
              <a:gd name="connsiteY887" fmla="*/ 2216719 h 6857981"/>
              <a:gd name="connsiteX888" fmla="*/ 1328673 w 12191966"/>
              <a:gd name="connsiteY888" fmla="*/ 2222586 h 6857981"/>
              <a:gd name="connsiteX889" fmla="*/ 1346351 w 12191966"/>
              <a:gd name="connsiteY889" fmla="*/ 2232111 h 6857981"/>
              <a:gd name="connsiteX890" fmla="*/ 1349476 w 12191966"/>
              <a:gd name="connsiteY890" fmla="*/ 2226244 h 6857981"/>
              <a:gd name="connsiteX891" fmla="*/ 1331797 w 12191966"/>
              <a:gd name="connsiteY891" fmla="*/ 2216719 h 6857981"/>
              <a:gd name="connsiteX892" fmla="*/ 1550694 w 12191966"/>
              <a:gd name="connsiteY892" fmla="*/ 2196478 h 6857981"/>
              <a:gd name="connsiteX893" fmla="*/ 1588527 w 12191966"/>
              <a:gd name="connsiteY893" fmla="*/ 2222059 h 6857981"/>
              <a:gd name="connsiteX894" fmla="*/ 1538464 w 12191966"/>
              <a:gd name="connsiteY894" fmla="*/ 2220613 h 6857981"/>
              <a:gd name="connsiteX895" fmla="*/ 1550694 w 12191966"/>
              <a:gd name="connsiteY895" fmla="*/ 2196478 h 6857981"/>
              <a:gd name="connsiteX896" fmla="*/ 1352613 w 12191966"/>
              <a:gd name="connsiteY896" fmla="*/ 2134275 h 6857981"/>
              <a:gd name="connsiteX897" fmla="*/ 1388045 w 12191966"/>
              <a:gd name="connsiteY897" fmla="*/ 2149518 h 6857981"/>
              <a:gd name="connsiteX898" fmla="*/ 1383474 w 12191966"/>
              <a:gd name="connsiteY898" fmla="*/ 2161715 h 6857981"/>
              <a:gd name="connsiteX899" fmla="*/ 1345426 w 12191966"/>
              <a:gd name="connsiteY899" fmla="*/ 2150038 h 6857981"/>
              <a:gd name="connsiteX900" fmla="*/ 1345677 w 12191966"/>
              <a:gd name="connsiteY900" fmla="*/ 2149006 h 6857981"/>
              <a:gd name="connsiteX901" fmla="*/ 1430336 w 12191966"/>
              <a:gd name="connsiteY901" fmla="*/ 2132485 h 6857981"/>
              <a:gd name="connsiteX902" fmla="*/ 1477123 w 12191966"/>
              <a:gd name="connsiteY902" fmla="*/ 2154855 h 6857981"/>
              <a:gd name="connsiteX903" fmla="*/ 1414181 w 12191966"/>
              <a:gd name="connsiteY903" fmla="*/ 2152415 h 6857981"/>
              <a:gd name="connsiteX904" fmla="*/ 1430336 w 12191966"/>
              <a:gd name="connsiteY904" fmla="*/ 2132485 h 6857981"/>
              <a:gd name="connsiteX905" fmla="*/ 1300098 w 12191966"/>
              <a:gd name="connsiteY905" fmla="*/ 2080321 h 6857981"/>
              <a:gd name="connsiteX906" fmla="*/ 1291487 w 12191966"/>
              <a:gd name="connsiteY906" fmla="*/ 2082912 h 6857981"/>
              <a:gd name="connsiteX907" fmla="*/ 1304593 w 12191966"/>
              <a:gd name="connsiteY907" fmla="*/ 2101047 h 6857981"/>
              <a:gd name="connsiteX908" fmla="*/ 1299336 w 12191966"/>
              <a:gd name="connsiteY908" fmla="*/ 2102649 h 6857981"/>
              <a:gd name="connsiteX909" fmla="*/ 1303908 w 12191966"/>
              <a:gd name="connsiteY909" fmla="*/ 2123755 h 6857981"/>
              <a:gd name="connsiteX910" fmla="*/ 1312518 w 12191966"/>
              <a:gd name="connsiteY910" fmla="*/ 2121087 h 6857981"/>
              <a:gd name="connsiteX911" fmla="*/ 1299488 w 12191966"/>
              <a:gd name="connsiteY911" fmla="*/ 2103029 h 6857981"/>
              <a:gd name="connsiteX912" fmla="*/ 1304746 w 12191966"/>
              <a:gd name="connsiteY912" fmla="*/ 2101428 h 6857981"/>
              <a:gd name="connsiteX913" fmla="*/ 1300098 w 12191966"/>
              <a:gd name="connsiteY913" fmla="*/ 2080321 h 6857981"/>
              <a:gd name="connsiteX914" fmla="*/ 1481466 w 12191966"/>
              <a:gd name="connsiteY914" fmla="*/ 2068977 h 6857981"/>
              <a:gd name="connsiteX915" fmla="*/ 1514842 w 12191966"/>
              <a:gd name="connsiteY915" fmla="*/ 2078425 h 6857981"/>
              <a:gd name="connsiteX916" fmla="*/ 1507374 w 12191966"/>
              <a:gd name="connsiteY916" fmla="*/ 2094046 h 6857981"/>
              <a:gd name="connsiteX917" fmla="*/ 1477961 w 12191966"/>
              <a:gd name="connsiteY917" fmla="*/ 2078273 h 6857981"/>
              <a:gd name="connsiteX918" fmla="*/ 1481466 w 12191966"/>
              <a:gd name="connsiteY918" fmla="*/ 2068977 h 6857981"/>
              <a:gd name="connsiteX919" fmla="*/ 1305813 w 12191966"/>
              <a:gd name="connsiteY919" fmla="*/ 2016772 h 6857981"/>
              <a:gd name="connsiteX920" fmla="*/ 1299336 w 12191966"/>
              <a:gd name="connsiteY920" fmla="*/ 2033002 h 6857981"/>
              <a:gd name="connsiteX921" fmla="*/ 1331950 w 12191966"/>
              <a:gd name="connsiteY921" fmla="*/ 2041613 h 6857981"/>
              <a:gd name="connsiteX922" fmla="*/ 1335150 w 12191966"/>
              <a:gd name="connsiteY922" fmla="*/ 2032469 h 6857981"/>
              <a:gd name="connsiteX923" fmla="*/ 1305813 w 12191966"/>
              <a:gd name="connsiteY923" fmla="*/ 2016772 h 6857981"/>
              <a:gd name="connsiteX924" fmla="*/ 1302612 w 12191966"/>
              <a:gd name="connsiteY924" fmla="*/ 1973185 h 6857981"/>
              <a:gd name="connsiteX925" fmla="*/ 1299413 w 12191966"/>
              <a:gd name="connsiteY925" fmla="*/ 1979052 h 6857981"/>
              <a:gd name="connsiteX926" fmla="*/ 1317090 w 12191966"/>
              <a:gd name="connsiteY926" fmla="*/ 1988501 h 6857981"/>
              <a:gd name="connsiteX927" fmla="*/ 1320292 w 12191966"/>
              <a:gd name="connsiteY927" fmla="*/ 1982634 h 6857981"/>
              <a:gd name="connsiteX928" fmla="*/ 1302612 w 12191966"/>
              <a:gd name="connsiteY928" fmla="*/ 1973185 h 6857981"/>
              <a:gd name="connsiteX929" fmla="*/ 1523757 w 12191966"/>
              <a:gd name="connsiteY929" fmla="*/ 1926408 h 6857981"/>
              <a:gd name="connsiteX930" fmla="*/ 1526348 w 12191966"/>
              <a:gd name="connsiteY930" fmla="*/ 1935019 h 6857981"/>
              <a:gd name="connsiteX931" fmla="*/ 1505545 w 12191966"/>
              <a:gd name="connsiteY931" fmla="*/ 1939515 h 6857981"/>
              <a:gd name="connsiteX932" fmla="*/ 1485428 w 12191966"/>
              <a:gd name="connsiteY932" fmla="*/ 1947363 h 6857981"/>
              <a:gd name="connsiteX933" fmla="*/ 1482838 w 12191966"/>
              <a:gd name="connsiteY933" fmla="*/ 1938829 h 6857981"/>
              <a:gd name="connsiteX934" fmla="*/ 1503793 w 12191966"/>
              <a:gd name="connsiteY934" fmla="*/ 1934257 h 6857981"/>
              <a:gd name="connsiteX935" fmla="*/ 1523757 w 12191966"/>
              <a:gd name="connsiteY935" fmla="*/ 1926408 h 6857981"/>
              <a:gd name="connsiteX936" fmla="*/ 1379130 w 12191966"/>
              <a:gd name="connsiteY936" fmla="*/ 1922750 h 6857981"/>
              <a:gd name="connsiteX937" fmla="*/ 1387436 w 12191966"/>
              <a:gd name="connsiteY937" fmla="*/ 1942562 h 6857981"/>
              <a:gd name="connsiteX938" fmla="*/ 1396961 w 12191966"/>
              <a:gd name="connsiteY938" fmla="*/ 1924807 h 6857981"/>
              <a:gd name="connsiteX939" fmla="*/ 1379130 w 12191966"/>
              <a:gd name="connsiteY939" fmla="*/ 1922750 h 6857981"/>
              <a:gd name="connsiteX940" fmla="*/ 1476666 w 12191966"/>
              <a:gd name="connsiteY940" fmla="*/ 1861181 h 6857981"/>
              <a:gd name="connsiteX941" fmla="*/ 1494420 w 12191966"/>
              <a:gd name="connsiteY941" fmla="*/ 1870706 h 6857981"/>
              <a:gd name="connsiteX942" fmla="*/ 1491296 w 12191966"/>
              <a:gd name="connsiteY942" fmla="*/ 1876497 h 6857981"/>
              <a:gd name="connsiteX943" fmla="*/ 1473541 w 12191966"/>
              <a:gd name="connsiteY943" fmla="*/ 1866972 h 6857981"/>
              <a:gd name="connsiteX944" fmla="*/ 1476666 w 12191966"/>
              <a:gd name="connsiteY944" fmla="*/ 1861181 h 6857981"/>
              <a:gd name="connsiteX945" fmla="*/ 1336152 w 12191966"/>
              <a:gd name="connsiteY945" fmla="*/ 1757623 h 6857981"/>
              <a:gd name="connsiteX946" fmla="*/ 1327541 w 12191966"/>
              <a:gd name="connsiteY946" fmla="*/ 1760214 h 6857981"/>
              <a:gd name="connsiteX947" fmla="*/ 1336761 w 12191966"/>
              <a:gd name="connsiteY947" fmla="*/ 1779873 h 6857981"/>
              <a:gd name="connsiteX948" fmla="*/ 1340800 w 12191966"/>
              <a:gd name="connsiteY948" fmla="*/ 1778730 h 6857981"/>
              <a:gd name="connsiteX949" fmla="*/ 1336152 w 12191966"/>
              <a:gd name="connsiteY949" fmla="*/ 1757623 h 6857981"/>
              <a:gd name="connsiteX950" fmla="*/ 1517128 w 12191966"/>
              <a:gd name="connsiteY950" fmla="*/ 1700398 h 6857981"/>
              <a:gd name="connsiteX951" fmla="*/ 1534806 w 12191966"/>
              <a:gd name="connsiteY951" fmla="*/ 1709923 h 6857981"/>
              <a:gd name="connsiteX952" fmla="*/ 1531682 w 12191966"/>
              <a:gd name="connsiteY952" fmla="*/ 1715790 h 6857981"/>
              <a:gd name="connsiteX953" fmla="*/ 1514003 w 12191966"/>
              <a:gd name="connsiteY953" fmla="*/ 1706265 h 6857981"/>
              <a:gd name="connsiteX954" fmla="*/ 1517128 w 12191966"/>
              <a:gd name="connsiteY954" fmla="*/ 1700398 h 6857981"/>
              <a:gd name="connsiteX955" fmla="*/ 1445804 w 12191966"/>
              <a:gd name="connsiteY955" fmla="*/ 1677461 h 6857981"/>
              <a:gd name="connsiteX956" fmla="*/ 1451749 w 12191966"/>
              <a:gd name="connsiteY956" fmla="*/ 1680661 h 6857981"/>
              <a:gd name="connsiteX957" fmla="*/ 1442299 w 12191966"/>
              <a:gd name="connsiteY957" fmla="*/ 1698341 h 6857981"/>
              <a:gd name="connsiteX958" fmla="*/ 1436356 w 12191966"/>
              <a:gd name="connsiteY958" fmla="*/ 1695140 h 6857981"/>
              <a:gd name="connsiteX959" fmla="*/ 1445804 w 12191966"/>
              <a:gd name="connsiteY959" fmla="*/ 1677461 h 6857981"/>
              <a:gd name="connsiteX960" fmla="*/ 1331275 w 12191966"/>
              <a:gd name="connsiteY960" fmla="*/ 1642560 h 6857981"/>
              <a:gd name="connsiteX961" fmla="*/ 1336152 w 12191966"/>
              <a:gd name="connsiteY961" fmla="*/ 1683099 h 6857981"/>
              <a:gd name="connsiteX962" fmla="*/ 1356116 w 12191966"/>
              <a:gd name="connsiteY962" fmla="*/ 1678831 h 6857981"/>
              <a:gd name="connsiteX963" fmla="*/ 1375776 w 12191966"/>
              <a:gd name="connsiteY963" fmla="*/ 1708855 h 6857981"/>
              <a:gd name="connsiteX964" fmla="*/ 1394216 w 12191966"/>
              <a:gd name="connsiteY964" fmla="*/ 1674412 h 6857981"/>
              <a:gd name="connsiteX965" fmla="*/ 1331275 w 12191966"/>
              <a:gd name="connsiteY965" fmla="*/ 1642560 h 6857981"/>
              <a:gd name="connsiteX966" fmla="*/ 1447100 w 12191966"/>
              <a:gd name="connsiteY966" fmla="*/ 1632579 h 6857981"/>
              <a:gd name="connsiteX967" fmla="*/ 1452967 w 12191966"/>
              <a:gd name="connsiteY967" fmla="*/ 1635703 h 6857981"/>
              <a:gd name="connsiteX968" fmla="*/ 1443518 w 12191966"/>
              <a:gd name="connsiteY968" fmla="*/ 1653382 h 6857981"/>
              <a:gd name="connsiteX969" fmla="*/ 1437651 w 12191966"/>
              <a:gd name="connsiteY969" fmla="*/ 1650258 h 6857981"/>
              <a:gd name="connsiteX970" fmla="*/ 1447100 w 12191966"/>
              <a:gd name="connsiteY970" fmla="*/ 1632579 h 6857981"/>
              <a:gd name="connsiteX971" fmla="*/ 1484209 w 12191966"/>
              <a:gd name="connsiteY971" fmla="*/ 1467606 h 6857981"/>
              <a:gd name="connsiteX972" fmla="*/ 1492134 w 12191966"/>
              <a:gd name="connsiteY972" fmla="*/ 1487722 h 6857981"/>
              <a:gd name="connsiteX973" fmla="*/ 1483524 w 12191966"/>
              <a:gd name="connsiteY973" fmla="*/ 1490314 h 6857981"/>
              <a:gd name="connsiteX974" fmla="*/ 1478952 w 12191966"/>
              <a:gd name="connsiteY974" fmla="*/ 1469206 h 6857981"/>
              <a:gd name="connsiteX975" fmla="*/ 1484209 w 12191966"/>
              <a:gd name="connsiteY975" fmla="*/ 1467606 h 6857981"/>
              <a:gd name="connsiteX976" fmla="*/ 1454949 w 12191966"/>
              <a:gd name="connsiteY976" fmla="*/ 1432858 h 6857981"/>
              <a:gd name="connsiteX977" fmla="*/ 1494496 w 12191966"/>
              <a:gd name="connsiteY977" fmla="*/ 1458386 h 6857981"/>
              <a:gd name="connsiteX978" fmla="*/ 1436660 w 12191966"/>
              <a:gd name="connsiteY978" fmla="*/ 1474388 h 6857981"/>
              <a:gd name="connsiteX979" fmla="*/ 1454949 w 12191966"/>
              <a:gd name="connsiteY979" fmla="*/ 1432858 h 6857981"/>
              <a:gd name="connsiteX980" fmla="*/ 1315868 w 12191966"/>
              <a:gd name="connsiteY980" fmla="*/ 1401912 h 6857981"/>
              <a:gd name="connsiteX981" fmla="*/ 1287903 w 12191966"/>
              <a:gd name="connsiteY981" fmla="*/ 1454108 h 6857981"/>
              <a:gd name="connsiteX982" fmla="*/ 1316097 w 12191966"/>
              <a:gd name="connsiteY982" fmla="*/ 1469196 h 6857981"/>
              <a:gd name="connsiteX983" fmla="*/ 1315868 w 12191966"/>
              <a:gd name="connsiteY983" fmla="*/ 1401912 h 6857981"/>
              <a:gd name="connsiteX984" fmla="*/ 1507755 w 12191966"/>
              <a:gd name="connsiteY984" fmla="*/ 1391482 h 6857981"/>
              <a:gd name="connsiteX985" fmla="*/ 1513622 w 12191966"/>
              <a:gd name="connsiteY985" fmla="*/ 1394606 h 6857981"/>
              <a:gd name="connsiteX986" fmla="*/ 1504174 w 12191966"/>
              <a:gd name="connsiteY986" fmla="*/ 1412287 h 6857981"/>
              <a:gd name="connsiteX987" fmla="*/ 1498306 w 12191966"/>
              <a:gd name="connsiteY987" fmla="*/ 1409163 h 6857981"/>
              <a:gd name="connsiteX988" fmla="*/ 1507755 w 12191966"/>
              <a:gd name="connsiteY988" fmla="*/ 1391482 h 6857981"/>
              <a:gd name="connsiteX989" fmla="*/ 1376690 w 12191966"/>
              <a:gd name="connsiteY989" fmla="*/ 1315356 h 6857981"/>
              <a:gd name="connsiteX990" fmla="*/ 1365565 w 12191966"/>
              <a:gd name="connsiteY990" fmla="*/ 1320157 h 6857981"/>
              <a:gd name="connsiteX991" fmla="*/ 1373414 w 12191966"/>
              <a:gd name="connsiteY991" fmla="*/ 1328691 h 6857981"/>
              <a:gd name="connsiteX992" fmla="*/ 1376690 w 12191966"/>
              <a:gd name="connsiteY992" fmla="*/ 1315356 h 6857981"/>
              <a:gd name="connsiteX993" fmla="*/ 1379052 w 12191966"/>
              <a:gd name="connsiteY993" fmla="*/ 1299658 h 6857981"/>
              <a:gd name="connsiteX994" fmla="*/ 1365565 w 12191966"/>
              <a:gd name="connsiteY994" fmla="*/ 1320081 h 6857981"/>
              <a:gd name="connsiteX995" fmla="*/ 1377071 w 12191966"/>
              <a:gd name="connsiteY995" fmla="*/ 1312536 h 6857981"/>
              <a:gd name="connsiteX996" fmla="*/ 1379052 w 12191966"/>
              <a:gd name="connsiteY996" fmla="*/ 1299658 h 6857981"/>
              <a:gd name="connsiteX997" fmla="*/ 1407093 w 12191966"/>
              <a:gd name="connsiteY997" fmla="*/ 1295773 h 6857981"/>
              <a:gd name="connsiteX998" fmla="*/ 1377146 w 12191966"/>
              <a:gd name="connsiteY998" fmla="*/ 1312537 h 6857981"/>
              <a:gd name="connsiteX999" fmla="*/ 1376690 w 12191966"/>
              <a:gd name="connsiteY999" fmla="*/ 1315355 h 6857981"/>
              <a:gd name="connsiteX1000" fmla="*/ 1405035 w 12191966"/>
              <a:gd name="connsiteY1000" fmla="*/ 1313528 h 6857981"/>
              <a:gd name="connsiteX1001" fmla="*/ 1407093 w 12191966"/>
              <a:gd name="connsiteY1001" fmla="*/ 1295773 h 6857981"/>
              <a:gd name="connsiteX1002" fmla="*/ 1367685 w 12191966"/>
              <a:gd name="connsiteY1002" fmla="*/ 1255608 h 6857981"/>
              <a:gd name="connsiteX1003" fmla="*/ 1364485 w 12191966"/>
              <a:gd name="connsiteY1003" fmla="*/ 1261475 h 6857981"/>
              <a:gd name="connsiteX1004" fmla="*/ 1382240 w 12191966"/>
              <a:gd name="connsiteY1004" fmla="*/ 1271000 h 6857981"/>
              <a:gd name="connsiteX1005" fmla="*/ 1385440 w 12191966"/>
              <a:gd name="connsiteY1005" fmla="*/ 1265133 h 6857981"/>
              <a:gd name="connsiteX1006" fmla="*/ 1367685 w 12191966"/>
              <a:gd name="connsiteY1006" fmla="*/ 1255608 h 6857981"/>
              <a:gd name="connsiteX1007" fmla="*/ 1360037 w 12191966"/>
              <a:gd name="connsiteY1007" fmla="*/ 1173492 h 6857981"/>
              <a:gd name="connsiteX1008" fmla="*/ 1346350 w 12191966"/>
              <a:gd name="connsiteY1008" fmla="*/ 1176969 h 6857981"/>
              <a:gd name="connsiteX1009" fmla="*/ 1317088 w 12191966"/>
              <a:gd name="connsiteY1009" fmla="*/ 1228861 h 6857981"/>
              <a:gd name="connsiteX1010" fmla="*/ 1353286 w 12191966"/>
              <a:gd name="connsiteY1010" fmla="*/ 1204762 h 6857981"/>
              <a:gd name="connsiteX1011" fmla="*/ 1360688 w 12191966"/>
              <a:gd name="connsiteY1011" fmla="*/ 1184761 h 6857981"/>
              <a:gd name="connsiteX1012" fmla="*/ 1361589 w 12191966"/>
              <a:gd name="connsiteY1012" fmla="*/ 1196247 h 6857981"/>
              <a:gd name="connsiteX1013" fmla="*/ 1366085 w 12191966"/>
              <a:gd name="connsiteY1013" fmla="*/ 1214002 h 6857981"/>
              <a:gd name="connsiteX1014" fmla="*/ 1369895 w 12191966"/>
              <a:gd name="connsiteY1014" fmla="*/ 1181312 h 6857981"/>
              <a:gd name="connsiteX1015" fmla="*/ 1362123 w 12191966"/>
              <a:gd name="connsiteY1015" fmla="*/ 1178950 h 6857981"/>
              <a:gd name="connsiteX1016" fmla="*/ 1360736 w 12191966"/>
              <a:gd name="connsiteY1016" fmla="*/ 1184350 h 6857981"/>
              <a:gd name="connsiteX1017" fmla="*/ 1307486 w 12191966"/>
              <a:gd name="connsiteY1017" fmla="*/ 1154947 h 6857981"/>
              <a:gd name="connsiteX1018" fmla="*/ 1304286 w 12191966"/>
              <a:gd name="connsiteY1018" fmla="*/ 1160891 h 6857981"/>
              <a:gd name="connsiteX1019" fmla="*/ 1322041 w 12191966"/>
              <a:gd name="connsiteY1019" fmla="*/ 1170416 h 6857981"/>
              <a:gd name="connsiteX1020" fmla="*/ 1325241 w 12191966"/>
              <a:gd name="connsiteY1020" fmla="*/ 1164472 h 6857981"/>
              <a:gd name="connsiteX1021" fmla="*/ 1307486 w 12191966"/>
              <a:gd name="connsiteY1021" fmla="*/ 1154947 h 6857981"/>
              <a:gd name="connsiteX1022" fmla="*/ 1394431 w 12191966"/>
              <a:gd name="connsiteY1022" fmla="*/ 1145803 h 6857981"/>
              <a:gd name="connsiteX1023" fmla="*/ 1382392 w 12191966"/>
              <a:gd name="connsiteY1023" fmla="*/ 1147022 h 6857981"/>
              <a:gd name="connsiteX1024" fmla="*/ 1369895 w 12191966"/>
              <a:gd name="connsiteY1024" fmla="*/ 1181236 h 6857981"/>
              <a:gd name="connsiteX1025" fmla="*/ 1382697 w 12191966"/>
              <a:gd name="connsiteY1025" fmla="*/ 1185198 h 6857981"/>
              <a:gd name="connsiteX1026" fmla="*/ 1394431 w 12191966"/>
              <a:gd name="connsiteY1026" fmla="*/ 1145803 h 6857981"/>
              <a:gd name="connsiteX1027" fmla="*/ 1341028 w 12191966"/>
              <a:gd name="connsiteY1027" fmla="*/ 1003316 h 6857981"/>
              <a:gd name="connsiteX1028" fmla="*/ 1319921 w 12191966"/>
              <a:gd name="connsiteY1028" fmla="*/ 1007964 h 6857981"/>
              <a:gd name="connsiteX1029" fmla="*/ 1322512 w 12191966"/>
              <a:gd name="connsiteY1029" fmla="*/ 1016499 h 6857981"/>
              <a:gd name="connsiteX1030" fmla="*/ 1342095 w 12191966"/>
              <a:gd name="connsiteY1030" fmla="*/ 1007355 h 6857981"/>
              <a:gd name="connsiteX1031" fmla="*/ 1341028 w 12191966"/>
              <a:gd name="connsiteY1031" fmla="*/ 1003316 h 6857981"/>
              <a:gd name="connsiteX1032" fmla="*/ 1265043 w 12191966"/>
              <a:gd name="connsiteY1032" fmla="*/ 995612 h 6857981"/>
              <a:gd name="connsiteX1033" fmla="*/ 1271749 w 12191966"/>
              <a:gd name="connsiteY1033" fmla="*/ 1029902 h 6857981"/>
              <a:gd name="connsiteX1034" fmla="*/ 1265043 w 12191966"/>
              <a:gd name="connsiteY1034" fmla="*/ 995612 h 6857981"/>
              <a:gd name="connsiteX1035" fmla="*/ 1224665 w 12191966"/>
              <a:gd name="connsiteY1035" fmla="*/ 897852 h 6857981"/>
              <a:gd name="connsiteX1036" fmla="*/ 1215216 w 12191966"/>
              <a:gd name="connsiteY1036" fmla="*/ 915530 h 6857981"/>
              <a:gd name="connsiteX1037" fmla="*/ 1221159 w 12191966"/>
              <a:gd name="connsiteY1037" fmla="*/ 918731 h 6857981"/>
              <a:gd name="connsiteX1038" fmla="*/ 1230607 w 12191966"/>
              <a:gd name="connsiteY1038" fmla="*/ 901052 h 6857981"/>
              <a:gd name="connsiteX1039" fmla="*/ 1224665 w 12191966"/>
              <a:gd name="connsiteY1039" fmla="*/ 897852 h 6857981"/>
              <a:gd name="connsiteX1040" fmla="*/ 1284094 w 12191966"/>
              <a:gd name="connsiteY1040" fmla="*/ 840699 h 6857981"/>
              <a:gd name="connsiteX1041" fmla="*/ 1265959 w 12191966"/>
              <a:gd name="connsiteY1041" fmla="*/ 853729 h 6857981"/>
              <a:gd name="connsiteX1042" fmla="*/ 1264358 w 12191966"/>
              <a:gd name="connsiteY1042" fmla="*/ 848471 h 6857981"/>
              <a:gd name="connsiteX1043" fmla="*/ 1264073 w 12191966"/>
              <a:gd name="connsiteY1043" fmla="*/ 848533 h 6857981"/>
              <a:gd name="connsiteX1044" fmla="*/ 1264054 w 12191966"/>
              <a:gd name="connsiteY1044" fmla="*/ 848471 h 6857981"/>
              <a:gd name="connsiteX1045" fmla="*/ 1263971 w 12191966"/>
              <a:gd name="connsiteY1045" fmla="*/ 848555 h 6857981"/>
              <a:gd name="connsiteX1046" fmla="*/ 1243251 w 12191966"/>
              <a:gd name="connsiteY1046" fmla="*/ 853043 h 6857981"/>
              <a:gd name="connsiteX1047" fmla="*/ 1245918 w 12191966"/>
              <a:gd name="connsiteY1047" fmla="*/ 861425 h 6857981"/>
              <a:gd name="connsiteX1048" fmla="*/ 1255729 w 12191966"/>
              <a:gd name="connsiteY1048" fmla="*/ 856863 h 6857981"/>
              <a:gd name="connsiteX1049" fmla="*/ 1263971 w 12191966"/>
              <a:gd name="connsiteY1049" fmla="*/ 848555 h 6857981"/>
              <a:gd name="connsiteX1050" fmla="*/ 1264073 w 12191966"/>
              <a:gd name="connsiteY1050" fmla="*/ 848533 h 6857981"/>
              <a:gd name="connsiteX1051" fmla="*/ 1265654 w 12191966"/>
              <a:gd name="connsiteY1051" fmla="*/ 853805 h 6857981"/>
              <a:gd name="connsiteX1052" fmla="*/ 1286685 w 12191966"/>
              <a:gd name="connsiteY1052" fmla="*/ 849233 h 6857981"/>
              <a:gd name="connsiteX1053" fmla="*/ 1284094 w 12191966"/>
              <a:gd name="connsiteY1053" fmla="*/ 840699 h 6857981"/>
              <a:gd name="connsiteX1054" fmla="*/ 1424773 w 12191966"/>
              <a:gd name="connsiteY1054" fmla="*/ 822571 h 6857981"/>
              <a:gd name="connsiteX1055" fmla="*/ 1430642 w 12191966"/>
              <a:gd name="connsiteY1055" fmla="*/ 825695 h 6857981"/>
              <a:gd name="connsiteX1056" fmla="*/ 1421117 w 12191966"/>
              <a:gd name="connsiteY1056" fmla="*/ 843450 h 6857981"/>
              <a:gd name="connsiteX1057" fmla="*/ 1415249 w 12191966"/>
              <a:gd name="connsiteY1057" fmla="*/ 840326 h 6857981"/>
              <a:gd name="connsiteX1058" fmla="*/ 1424773 w 12191966"/>
              <a:gd name="connsiteY1058" fmla="*/ 822571 h 6857981"/>
              <a:gd name="connsiteX1059" fmla="*/ 1258192 w 12191966"/>
              <a:gd name="connsiteY1059" fmla="*/ 803897 h 6857981"/>
              <a:gd name="connsiteX1060" fmla="*/ 1239980 w 12191966"/>
              <a:gd name="connsiteY1060" fmla="*/ 816927 h 6857981"/>
              <a:gd name="connsiteX1061" fmla="*/ 1238456 w 12191966"/>
              <a:gd name="connsiteY1061" fmla="*/ 811593 h 6857981"/>
              <a:gd name="connsiteX1062" fmla="*/ 1238078 w 12191966"/>
              <a:gd name="connsiteY1062" fmla="*/ 811677 h 6857981"/>
              <a:gd name="connsiteX1063" fmla="*/ 1238075 w 12191966"/>
              <a:gd name="connsiteY1063" fmla="*/ 811669 h 6857981"/>
              <a:gd name="connsiteX1064" fmla="*/ 1238066 w 12191966"/>
              <a:gd name="connsiteY1064" fmla="*/ 811679 h 6857981"/>
              <a:gd name="connsiteX1065" fmla="*/ 1217349 w 12191966"/>
              <a:gd name="connsiteY1065" fmla="*/ 816241 h 6857981"/>
              <a:gd name="connsiteX1066" fmla="*/ 1219940 w 12191966"/>
              <a:gd name="connsiteY1066" fmla="*/ 824776 h 6857981"/>
              <a:gd name="connsiteX1067" fmla="*/ 1229808 w 12191966"/>
              <a:gd name="connsiteY1067" fmla="*/ 820223 h 6857981"/>
              <a:gd name="connsiteX1068" fmla="*/ 1238066 w 12191966"/>
              <a:gd name="connsiteY1068" fmla="*/ 811679 h 6857981"/>
              <a:gd name="connsiteX1069" fmla="*/ 1238078 w 12191966"/>
              <a:gd name="connsiteY1069" fmla="*/ 811677 h 6857981"/>
              <a:gd name="connsiteX1070" fmla="*/ 1239676 w 12191966"/>
              <a:gd name="connsiteY1070" fmla="*/ 817080 h 6857981"/>
              <a:gd name="connsiteX1071" fmla="*/ 1260783 w 12191966"/>
              <a:gd name="connsiteY1071" fmla="*/ 812431 h 6857981"/>
              <a:gd name="connsiteX1072" fmla="*/ 1258192 w 12191966"/>
              <a:gd name="connsiteY1072" fmla="*/ 803897 h 6857981"/>
              <a:gd name="connsiteX1073" fmla="*/ 1284487 w 12191966"/>
              <a:gd name="connsiteY1073" fmla="*/ 726634 h 6857981"/>
              <a:gd name="connsiteX1074" fmla="*/ 1283954 w 12191966"/>
              <a:gd name="connsiteY1074" fmla="*/ 726710 h 6857981"/>
              <a:gd name="connsiteX1075" fmla="*/ 1284235 w 12191966"/>
              <a:gd name="connsiteY1075" fmla="*/ 727201 h 6857981"/>
              <a:gd name="connsiteX1076" fmla="*/ 1273122 w 12191966"/>
              <a:gd name="connsiteY1076" fmla="*/ 763432 h 6857981"/>
              <a:gd name="connsiteX1077" fmla="*/ 1285314 w 12191966"/>
              <a:gd name="connsiteY1077" fmla="*/ 768080 h 6857981"/>
              <a:gd name="connsiteX1078" fmla="*/ 1290810 w 12191966"/>
              <a:gd name="connsiteY1078" fmla="*/ 749764 h 6857981"/>
              <a:gd name="connsiteX1079" fmla="*/ 1284266 w 12191966"/>
              <a:gd name="connsiteY1079" fmla="*/ 727226 h 6857981"/>
              <a:gd name="connsiteX1080" fmla="*/ 1284856 w 12191966"/>
              <a:gd name="connsiteY1080" fmla="*/ 725256 h 6857981"/>
              <a:gd name="connsiteX1081" fmla="*/ 1284475 w 12191966"/>
              <a:gd name="connsiteY1081" fmla="*/ 726628 h 6857981"/>
              <a:gd name="connsiteX1082" fmla="*/ 1286456 w 12191966"/>
              <a:gd name="connsiteY1082" fmla="*/ 726018 h 6857981"/>
              <a:gd name="connsiteX1083" fmla="*/ 1284856 w 12191966"/>
              <a:gd name="connsiteY1083" fmla="*/ 725256 h 6857981"/>
              <a:gd name="connsiteX1084" fmla="*/ 1223919 w 12191966"/>
              <a:gd name="connsiteY1084" fmla="*/ 715285 h 6857981"/>
              <a:gd name="connsiteX1085" fmla="*/ 1221328 w 12191966"/>
              <a:gd name="connsiteY1085" fmla="*/ 716047 h 6857981"/>
              <a:gd name="connsiteX1086" fmla="*/ 1223529 w 12191966"/>
              <a:gd name="connsiteY1086" fmla="*/ 716854 h 6857981"/>
              <a:gd name="connsiteX1087" fmla="*/ 1214393 w 12191966"/>
              <a:gd name="connsiteY1087" fmla="*/ 777688 h 6857981"/>
              <a:gd name="connsiteX1088" fmla="*/ 1213327 w 12191966"/>
              <a:gd name="connsiteY1088" fmla="*/ 777617 h 6857981"/>
              <a:gd name="connsiteX1089" fmla="*/ 1212488 w 12191966"/>
              <a:gd name="connsiteY1089" fmla="*/ 774874 h 6857981"/>
              <a:gd name="connsiteX1090" fmla="*/ 1191381 w 12191966"/>
              <a:gd name="connsiteY1090" fmla="*/ 779522 h 6857981"/>
              <a:gd name="connsiteX1091" fmla="*/ 1193972 w 12191966"/>
              <a:gd name="connsiteY1091" fmla="*/ 788057 h 6857981"/>
              <a:gd name="connsiteX1092" fmla="*/ 1213174 w 12191966"/>
              <a:gd name="connsiteY1092" fmla="*/ 777617 h 6857981"/>
              <a:gd name="connsiteX1093" fmla="*/ 1213327 w 12191966"/>
              <a:gd name="connsiteY1093" fmla="*/ 777617 h 6857981"/>
              <a:gd name="connsiteX1094" fmla="*/ 1214165 w 12191966"/>
              <a:gd name="connsiteY1094" fmla="*/ 780284 h 6857981"/>
              <a:gd name="connsiteX1095" fmla="*/ 1214470 w 12191966"/>
              <a:gd name="connsiteY1095" fmla="*/ 777693 h 6857981"/>
              <a:gd name="connsiteX1096" fmla="*/ 1214416 w 12191966"/>
              <a:gd name="connsiteY1096" fmla="*/ 777690 h 6857981"/>
              <a:gd name="connsiteX1097" fmla="*/ 1235670 w 12191966"/>
              <a:gd name="connsiteY1097" fmla="*/ 774910 h 6857981"/>
              <a:gd name="connsiteX1098" fmla="*/ 1251882 w 12191966"/>
              <a:gd name="connsiteY1098" fmla="*/ 729915 h 6857981"/>
              <a:gd name="connsiteX1099" fmla="*/ 1223621 w 12191966"/>
              <a:gd name="connsiteY1099" fmla="*/ 716848 h 6857981"/>
              <a:gd name="connsiteX1100" fmla="*/ 1284705 w 12191966"/>
              <a:gd name="connsiteY1100" fmla="*/ 704072 h 6857981"/>
              <a:gd name="connsiteX1101" fmla="*/ 1276094 w 12191966"/>
              <a:gd name="connsiteY1101" fmla="*/ 706663 h 6857981"/>
              <a:gd name="connsiteX1102" fmla="*/ 1289123 w 12191966"/>
              <a:gd name="connsiteY1102" fmla="*/ 724340 h 6857981"/>
              <a:gd name="connsiteX1103" fmla="*/ 1289123 w 12191966"/>
              <a:gd name="connsiteY1103" fmla="*/ 724340 h 6857981"/>
              <a:gd name="connsiteX1104" fmla="*/ 1289275 w 12191966"/>
              <a:gd name="connsiteY1104" fmla="*/ 725178 h 6857981"/>
              <a:gd name="connsiteX1105" fmla="*/ 1286456 w 12191966"/>
              <a:gd name="connsiteY1105" fmla="*/ 726016 h 6857981"/>
              <a:gd name="connsiteX1106" fmla="*/ 1300553 w 12191966"/>
              <a:gd name="connsiteY1106" fmla="*/ 732646 h 6857981"/>
              <a:gd name="connsiteX1107" fmla="*/ 1289123 w 12191966"/>
              <a:gd name="connsiteY1107" fmla="*/ 724341 h 6857981"/>
              <a:gd name="connsiteX1108" fmla="*/ 1222013 w 12191966"/>
              <a:gd name="connsiteY1108" fmla="*/ 693264 h 6857981"/>
              <a:gd name="connsiteX1109" fmla="*/ 1213479 w 12191966"/>
              <a:gd name="connsiteY1109" fmla="*/ 695855 h 6857981"/>
              <a:gd name="connsiteX1110" fmla="*/ 1223918 w 12191966"/>
              <a:gd name="connsiteY1110" fmla="*/ 714905 h 6857981"/>
              <a:gd name="connsiteX1111" fmla="*/ 1223842 w 12191966"/>
              <a:gd name="connsiteY1111" fmla="*/ 715210 h 6857981"/>
              <a:gd name="connsiteX1112" fmla="*/ 1226662 w 12191966"/>
              <a:gd name="connsiteY1112" fmla="*/ 714371 h 6857981"/>
              <a:gd name="connsiteX1113" fmla="*/ 1222013 w 12191966"/>
              <a:gd name="connsiteY1113" fmla="*/ 693264 h 6857981"/>
              <a:gd name="connsiteX1114" fmla="*/ 1374482 w 12191966"/>
              <a:gd name="connsiteY1114" fmla="*/ 689297 h 6857981"/>
              <a:gd name="connsiteX1115" fmla="*/ 1392161 w 12191966"/>
              <a:gd name="connsiteY1115" fmla="*/ 698746 h 6857981"/>
              <a:gd name="connsiteX1116" fmla="*/ 1389036 w 12191966"/>
              <a:gd name="connsiteY1116" fmla="*/ 704613 h 6857981"/>
              <a:gd name="connsiteX1117" fmla="*/ 1371358 w 12191966"/>
              <a:gd name="connsiteY1117" fmla="*/ 695165 h 6857981"/>
              <a:gd name="connsiteX1118" fmla="*/ 1374482 w 12191966"/>
              <a:gd name="connsiteY1118" fmla="*/ 689297 h 6857981"/>
              <a:gd name="connsiteX1119" fmla="*/ 1188697 w 12191966"/>
              <a:gd name="connsiteY1119" fmla="*/ 648449 h 6857981"/>
              <a:gd name="connsiteX1120" fmla="*/ 1167971 w 12191966"/>
              <a:gd name="connsiteY1120" fmla="*/ 652945 h 6857981"/>
              <a:gd name="connsiteX1121" fmla="*/ 1170562 w 12191966"/>
              <a:gd name="connsiteY1121" fmla="*/ 661555 h 6857981"/>
              <a:gd name="connsiteX1122" fmla="*/ 1188697 w 12191966"/>
              <a:gd name="connsiteY1122" fmla="*/ 648449 h 6857981"/>
              <a:gd name="connsiteX1123" fmla="*/ 1208814 w 12191966"/>
              <a:gd name="connsiteY1123" fmla="*/ 640524 h 6857981"/>
              <a:gd name="connsiteX1124" fmla="*/ 1190678 w 12191966"/>
              <a:gd name="connsiteY1124" fmla="*/ 653630 h 6857981"/>
              <a:gd name="connsiteX1125" fmla="*/ 1189078 w 12191966"/>
              <a:gd name="connsiteY1125" fmla="*/ 648373 h 6857981"/>
              <a:gd name="connsiteX1126" fmla="*/ 1188697 w 12191966"/>
              <a:gd name="connsiteY1126" fmla="*/ 648449 h 6857981"/>
              <a:gd name="connsiteX1127" fmla="*/ 1190373 w 12191966"/>
              <a:gd name="connsiteY1127" fmla="*/ 653783 h 6857981"/>
              <a:gd name="connsiteX1128" fmla="*/ 1211328 w 12191966"/>
              <a:gd name="connsiteY1128" fmla="*/ 649211 h 6857981"/>
              <a:gd name="connsiteX1129" fmla="*/ 1208814 w 12191966"/>
              <a:gd name="connsiteY1129" fmla="*/ 640524 h 6857981"/>
              <a:gd name="connsiteX1130" fmla="*/ 1352841 w 12191966"/>
              <a:gd name="connsiteY1130" fmla="*/ 609135 h 6857981"/>
              <a:gd name="connsiteX1131" fmla="*/ 1361147 w 12191966"/>
              <a:gd name="connsiteY1131" fmla="*/ 628947 h 6857981"/>
              <a:gd name="connsiteX1132" fmla="*/ 1370672 w 12191966"/>
              <a:gd name="connsiteY1132" fmla="*/ 611192 h 6857981"/>
              <a:gd name="connsiteX1133" fmla="*/ 1352841 w 12191966"/>
              <a:gd name="connsiteY1133" fmla="*/ 609135 h 6857981"/>
              <a:gd name="connsiteX1134" fmla="*/ 1224439 w 12191966"/>
              <a:gd name="connsiteY1134" fmla="*/ 586196 h 6857981"/>
              <a:gd name="connsiteX1135" fmla="*/ 1221314 w 12191966"/>
              <a:gd name="connsiteY1135" fmla="*/ 592063 h 6857981"/>
              <a:gd name="connsiteX1136" fmla="*/ 1238992 w 12191966"/>
              <a:gd name="connsiteY1136" fmla="*/ 601588 h 6857981"/>
              <a:gd name="connsiteX1137" fmla="*/ 1242193 w 12191966"/>
              <a:gd name="connsiteY1137" fmla="*/ 595721 h 6857981"/>
              <a:gd name="connsiteX1138" fmla="*/ 1224439 w 12191966"/>
              <a:gd name="connsiteY1138" fmla="*/ 586196 h 6857981"/>
              <a:gd name="connsiteX1139" fmla="*/ 1296592 w 12191966"/>
              <a:gd name="connsiteY1139" fmla="*/ 579180 h 6857981"/>
              <a:gd name="connsiteX1140" fmla="*/ 1293468 w 12191966"/>
              <a:gd name="connsiteY1140" fmla="*/ 585047 h 6857981"/>
              <a:gd name="connsiteX1141" fmla="*/ 1311223 w 12191966"/>
              <a:gd name="connsiteY1141" fmla="*/ 594572 h 6857981"/>
              <a:gd name="connsiteX1142" fmla="*/ 1314347 w 12191966"/>
              <a:gd name="connsiteY1142" fmla="*/ 588705 h 6857981"/>
              <a:gd name="connsiteX1143" fmla="*/ 1296592 w 12191966"/>
              <a:gd name="connsiteY1143" fmla="*/ 579180 h 6857981"/>
              <a:gd name="connsiteX1144" fmla="*/ 1245995 w 12191966"/>
              <a:gd name="connsiteY1144" fmla="*/ 459318 h 6857981"/>
              <a:gd name="connsiteX1145" fmla="*/ 1237384 w 12191966"/>
              <a:gd name="connsiteY1145" fmla="*/ 491932 h 6857981"/>
              <a:gd name="connsiteX1146" fmla="*/ 1246604 w 12191966"/>
              <a:gd name="connsiteY1146" fmla="*/ 495056 h 6857981"/>
              <a:gd name="connsiteX1147" fmla="*/ 1262301 w 12191966"/>
              <a:gd name="connsiteY1147" fmla="*/ 465719 h 6857981"/>
              <a:gd name="connsiteX1148" fmla="*/ 1245995 w 12191966"/>
              <a:gd name="connsiteY1148" fmla="*/ 459318 h 6857981"/>
              <a:gd name="connsiteX1149" fmla="*/ 1354823 w 12191966"/>
              <a:gd name="connsiteY1149" fmla="*/ 427932 h 6857981"/>
              <a:gd name="connsiteX1150" fmla="*/ 1372501 w 12191966"/>
              <a:gd name="connsiteY1150" fmla="*/ 437457 h 6857981"/>
              <a:gd name="connsiteX1151" fmla="*/ 1369377 w 12191966"/>
              <a:gd name="connsiteY1151" fmla="*/ 443325 h 6857981"/>
              <a:gd name="connsiteX1152" fmla="*/ 1351698 w 12191966"/>
              <a:gd name="connsiteY1152" fmla="*/ 433800 h 6857981"/>
              <a:gd name="connsiteX1153" fmla="*/ 1354823 w 12191966"/>
              <a:gd name="connsiteY1153" fmla="*/ 427932 h 6857981"/>
              <a:gd name="connsiteX1154" fmla="*/ 1220104 w 12191966"/>
              <a:gd name="connsiteY1154" fmla="*/ 424124 h 6857981"/>
              <a:gd name="connsiteX1155" fmla="*/ 1216904 w 12191966"/>
              <a:gd name="connsiteY1155" fmla="*/ 430068 h 6857981"/>
              <a:gd name="connsiteX1156" fmla="*/ 1234582 w 12191966"/>
              <a:gd name="connsiteY1156" fmla="*/ 439593 h 6857981"/>
              <a:gd name="connsiteX1157" fmla="*/ 1237783 w 12191966"/>
              <a:gd name="connsiteY1157" fmla="*/ 433649 h 6857981"/>
              <a:gd name="connsiteX1158" fmla="*/ 1220104 w 12191966"/>
              <a:gd name="connsiteY1158" fmla="*/ 424124 h 6857981"/>
              <a:gd name="connsiteX1159" fmla="*/ 1242199 w 12191966"/>
              <a:gd name="connsiteY1159" fmla="*/ 382822 h 6857981"/>
              <a:gd name="connsiteX1160" fmla="*/ 1240142 w 12191966"/>
              <a:gd name="connsiteY1160" fmla="*/ 400577 h 6857981"/>
              <a:gd name="connsiteX1161" fmla="*/ 1259878 w 12191966"/>
              <a:gd name="connsiteY1161" fmla="*/ 392347 h 6857981"/>
              <a:gd name="connsiteX1162" fmla="*/ 1242199 w 12191966"/>
              <a:gd name="connsiteY1162" fmla="*/ 382822 h 6857981"/>
              <a:gd name="connsiteX1163" fmla="*/ 1136881 w 12191966"/>
              <a:gd name="connsiteY1163" fmla="*/ 338391 h 6857981"/>
              <a:gd name="connsiteX1164" fmla="*/ 1107772 w 12191966"/>
              <a:gd name="connsiteY1164" fmla="*/ 375500 h 6857981"/>
              <a:gd name="connsiteX1165" fmla="*/ 1171476 w 12191966"/>
              <a:gd name="connsiteY1165" fmla="*/ 409638 h 6857981"/>
              <a:gd name="connsiteX1166" fmla="*/ 1136881 w 12191966"/>
              <a:gd name="connsiteY1166" fmla="*/ 338391 h 6857981"/>
              <a:gd name="connsiteX1167" fmla="*/ 1226722 w 12191966"/>
              <a:gd name="connsiteY1167" fmla="*/ 337378 h 6857981"/>
              <a:gd name="connsiteX1168" fmla="*/ 1215988 w 12191966"/>
              <a:gd name="connsiteY1168" fmla="*/ 368801 h 6857981"/>
              <a:gd name="connsiteX1169" fmla="*/ 1242200 w 12191966"/>
              <a:gd name="connsiteY1169" fmla="*/ 382822 h 6857981"/>
              <a:gd name="connsiteX1170" fmla="*/ 1261174 w 12191966"/>
              <a:gd name="connsiteY1170" fmla="*/ 347388 h 6857981"/>
              <a:gd name="connsiteX1171" fmla="*/ 1226722 w 12191966"/>
              <a:gd name="connsiteY1171" fmla="*/ 337378 h 6857981"/>
              <a:gd name="connsiteX1172" fmla="*/ 1206851 w 12191966"/>
              <a:gd name="connsiteY1172" fmla="*/ 249934 h 6857981"/>
              <a:gd name="connsiteX1173" fmla="*/ 1197402 w 12191966"/>
              <a:gd name="connsiteY1173" fmla="*/ 267612 h 6857981"/>
              <a:gd name="connsiteX1174" fmla="*/ 1203269 w 12191966"/>
              <a:gd name="connsiteY1174" fmla="*/ 270736 h 6857981"/>
              <a:gd name="connsiteX1175" fmla="*/ 1212718 w 12191966"/>
              <a:gd name="connsiteY1175" fmla="*/ 253058 h 6857981"/>
              <a:gd name="connsiteX1176" fmla="*/ 1206851 w 12191966"/>
              <a:gd name="connsiteY1176" fmla="*/ 249934 h 6857981"/>
              <a:gd name="connsiteX1177" fmla="*/ 1216831 w 12191966"/>
              <a:gd name="connsiteY1177" fmla="*/ 217243 h 6857981"/>
              <a:gd name="connsiteX1178" fmla="*/ 1213707 w 12191966"/>
              <a:gd name="connsiteY1178" fmla="*/ 223110 h 6857981"/>
              <a:gd name="connsiteX1179" fmla="*/ 1231385 w 12191966"/>
              <a:gd name="connsiteY1179" fmla="*/ 232635 h 6857981"/>
              <a:gd name="connsiteX1180" fmla="*/ 1234510 w 12191966"/>
              <a:gd name="connsiteY1180" fmla="*/ 226768 h 6857981"/>
              <a:gd name="connsiteX1181" fmla="*/ 1216831 w 12191966"/>
              <a:gd name="connsiteY1181" fmla="*/ 217243 h 6857981"/>
              <a:gd name="connsiteX1182" fmla="*/ 1182220 w 12191966"/>
              <a:gd name="connsiteY1182" fmla="*/ 168389 h 6857981"/>
              <a:gd name="connsiteX1183" fmla="*/ 1172771 w 12191966"/>
              <a:gd name="connsiteY1183" fmla="*/ 186067 h 6857981"/>
              <a:gd name="connsiteX1184" fmla="*/ 1178638 w 12191966"/>
              <a:gd name="connsiteY1184" fmla="*/ 189192 h 6857981"/>
              <a:gd name="connsiteX1185" fmla="*/ 1188087 w 12191966"/>
              <a:gd name="connsiteY1185" fmla="*/ 171513 h 6857981"/>
              <a:gd name="connsiteX1186" fmla="*/ 1182220 w 12191966"/>
              <a:gd name="connsiteY1186" fmla="*/ 168389 h 6857981"/>
              <a:gd name="connsiteX1187" fmla="*/ 1123332 w 12191966"/>
              <a:gd name="connsiteY1187" fmla="*/ 136775 h 6857981"/>
              <a:gd name="connsiteX1188" fmla="*/ 1124094 w 12191966"/>
              <a:gd name="connsiteY1188" fmla="*/ 139290 h 6857981"/>
              <a:gd name="connsiteX1189" fmla="*/ 1125161 w 12191966"/>
              <a:gd name="connsiteY1189" fmla="*/ 137461 h 6857981"/>
              <a:gd name="connsiteX1190" fmla="*/ 1123332 w 12191966"/>
              <a:gd name="connsiteY1190" fmla="*/ 136775 h 6857981"/>
              <a:gd name="connsiteX1191" fmla="*/ 1122494 w 12191966"/>
              <a:gd name="connsiteY1191" fmla="*/ 133879 h 6857981"/>
              <a:gd name="connsiteX1192" fmla="*/ 1101387 w 12191966"/>
              <a:gd name="connsiteY1192" fmla="*/ 138527 h 6857981"/>
              <a:gd name="connsiteX1193" fmla="*/ 1103978 w 12191966"/>
              <a:gd name="connsiteY1193" fmla="*/ 147138 h 6857981"/>
              <a:gd name="connsiteX1194" fmla="*/ 1123104 w 12191966"/>
              <a:gd name="connsiteY1194" fmla="*/ 136698 h 6857981"/>
              <a:gd name="connsiteX1195" fmla="*/ 1123333 w 12191966"/>
              <a:gd name="connsiteY1195" fmla="*/ 136775 h 6857981"/>
              <a:gd name="connsiteX1196" fmla="*/ 1122494 w 12191966"/>
              <a:gd name="connsiteY1196" fmla="*/ 133879 h 6857981"/>
              <a:gd name="connsiteX1197" fmla="*/ 1191895 w 12191966"/>
              <a:gd name="connsiteY1197" fmla="*/ 133386 h 6857981"/>
              <a:gd name="connsiteX1198" fmla="*/ 1168368 w 12191966"/>
              <a:gd name="connsiteY1198" fmla="*/ 137843 h 6857981"/>
              <a:gd name="connsiteX1199" fmla="*/ 1167454 w 12191966"/>
              <a:gd name="connsiteY1199" fmla="*/ 139748 h 6857981"/>
              <a:gd name="connsiteX1200" fmla="*/ 1205783 w 12191966"/>
              <a:gd name="connsiteY1200" fmla="*/ 151483 h 6857981"/>
              <a:gd name="connsiteX1201" fmla="*/ 1210278 w 12191966"/>
              <a:gd name="connsiteY1201" fmla="*/ 139215 h 6857981"/>
              <a:gd name="connsiteX1202" fmla="*/ 1191895 w 12191966"/>
              <a:gd name="connsiteY1202" fmla="*/ 133386 h 6857981"/>
              <a:gd name="connsiteX1203" fmla="*/ 1145450 w 12191966"/>
              <a:gd name="connsiteY1203" fmla="*/ 126127 h 6857981"/>
              <a:gd name="connsiteX1204" fmla="*/ 1125162 w 12191966"/>
              <a:gd name="connsiteY1204" fmla="*/ 137461 h 6857981"/>
              <a:gd name="connsiteX1205" fmla="*/ 1165853 w 12191966"/>
              <a:gd name="connsiteY1205" fmla="*/ 137081 h 6857981"/>
              <a:gd name="connsiteX1206" fmla="*/ 1145450 w 12191966"/>
              <a:gd name="connsiteY1206" fmla="*/ 126127 h 6857981"/>
              <a:gd name="connsiteX1207" fmla="*/ 1174921 w 12191966"/>
              <a:gd name="connsiteY1207" fmla="*/ 123974 h 6857981"/>
              <a:gd name="connsiteX1208" fmla="*/ 1165853 w 12191966"/>
              <a:gd name="connsiteY1208" fmla="*/ 137080 h 6857981"/>
              <a:gd name="connsiteX1209" fmla="*/ 1167987 w 12191966"/>
              <a:gd name="connsiteY1209" fmla="*/ 137919 h 6857981"/>
              <a:gd name="connsiteX1210" fmla="*/ 1168368 w 12191966"/>
              <a:gd name="connsiteY1210" fmla="*/ 137766 h 6857981"/>
              <a:gd name="connsiteX1211" fmla="*/ 1174921 w 12191966"/>
              <a:gd name="connsiteY1211" fmla="*/ 123974 h 6857981"/>
              <a:gd name="connsiteX1212" fmla="*/ 1068088 w 12191966"/>
              <a:gd name="connsiteY1212" fmla="*/ 69110 h 6857981"/>
              <a:gd name="connsiteX1213" fmla="*/ 1064888 w 12191966"/>
              <a:gd name="connsiteY1213" fmla="*/ 74977 h 6857981"/>
              <a:gd name="connsiteX1214" fmla="*/ 1082565 w 12191966"/>
              <a:gd name="connsiteY1214" fmla="*/ 84502 h 6857981"/>
              <a:gd name="connsiteX1215" fmla="*/ 1085767 w 12191966"/>
              <a:gd name="connsiteY1215" fmla="*/ 78635 h 6857981"/>
              <a:gd name="connsiteX1216" fmla="*/ 1068088 w 12191966"/>
              <a:gd name="connsiteY1216" fmla="*/ 69110 h 6857981"/>
              <a:gd name="connsiteX1217" fmla="*/ 1206004 w 12191966"/>
              <a:gd name="connsiteY1217" fmla="*/ 67049 h 6857981"/>
              <a:gd name="connsiteX1218" fmla="*/ 1203947 w 12191966"/>
              <a:gd name="connsiteY1218" fmla="*/ 84880 h 6857981"/>
              <a:gd name="connsiteX1219" fmla="*/ 1223683 w 12191966"/>
              <a:gd name="connsiteY1219" fmla="*/ 76498 h 6857981"/>
              <a:gd name="connsiteX1220" fmla="*/ 1206004 w 12191966"/>
              <a:gd name="connsiteY1220" fmla="*/ 67049 h 6857981"/>
              <a:gd name="connsiteX1221" fmla="*/ 1187717 w 12191966"/>
              <a:gd name="connsiteY1221" fmla="*/ 54934 h 6857981"/>
              <a:gd name="connsiteX1222" fmla="*/ 1166534 w 12191966"/>
              <a:gd name="connsiteY1222" fmla="*/ 59430 h 6857981"/>
              <a:gd name="connsiteX1223" fmla="*/ 1169124 w 12191966"/>
              <a:gd name="connsiteY1223" fmla="*/ 68117 h 6857981"/>
              <a:gd name="connsiteX1224" fmla="*/ 1188707 w 12191966"/>
              <a:gd name="connsiteY1224" fmla="*/ 58896 h 6857981"/>
              <a:gd name="connsiteX1225" fmla="*/ 1187717 w 12191966"/>
              <a:gd name="connsiteY1225" fmla="*/ 54934 h 6857981"/>
              <a:gd name="connsiteX1226" fmla="*/ 1122496 w 12191966"/>
              <a:gd name="connsiteY1226" fmla="*/ 52728 h 6857981"/>
              <a:gd name="connsiteX1227" fmla="*/ 1119373 w 12191966"/>
              <a:gd name="connsiteY1227" fmla="*/ 58595 h 6857981"/>
              <a:gd name="connsiteX1228" fmla="*/ 1137050 w 12191966"/>
              <a:gd name="connsiteY1228" fmla="*/ 68120 h 6857981"/>
              <a:gd name="connsiteX1229" fmla="*/ 1140175 w 12191966"/>
              <a:gd name="connsiteY1229" fmla="*/ 62253 h 6857981"/>
              <a:gd name="connsiteX1230" fmla="*/ 1122496 w 12191966"/>
              <a:gd name="connsiteY1230" fmla="*/ 52728 h 6857981"/>
              <a:gd name="connsiteX1231" fmla="*/ 1207985 w 12191966"/>
              <a:gd name="connsiteY1231" fmla="*/ 49218 h 6857981"/>
              <a:gd name="connsiteX1232" fmla="*/ 1188706 w 12191966"/>
              <a:gd name="connsiteY1232" fmla="*/ 58819 h 6857981"/>
              <a:gd name="connsiteX1233" fmla="*/ 1206003 w 12191966"/>
              <a:gd name="connsiteY1233" fmla="*/ 66973 h 6857981"/>
              <a:gd name="connsiteX1234" fmla="*/ 1207985 w 12191966"/>
              <a:gd name="connsiteY1234" fmla="*/ 49218 h 6857981"/>
              <a:gd name="connsiteX1235" fmla="*/ 0 w 12191966"/>
              <a:gd name="connsiteY1235" fmla="*/ 0 h 6857981"/>
              <a:gd name="connsiteX1236" fmla="*/ 1107936 w 12191966"/>
              <a:gd name="connsiteY1236" fmla="*/ 0 h 6857981"/>
              <a:gd name="connsiteX1237" fmla="*/ 1110982 w 12191966"/>
              <a:gd name="connsiteY1237" fmla="*/ 14166 h 6857981"/>
              <a:gd name="connsiteX1238" fmla="*/ 1119593 w 12191966"/>
              <a:gd name="connsiteY1238" fmla="*/ 11499 h 6857981"/>
              <a:gd name="connsiteX1239" fmla="*/ 1114795 w 12191966"/>
              <a:gd name="connsiteY1239" fmla="*/ 0 h 6857981"/>
              <a:gd name="connsiteX1240" fmla="*/ 1208378 w 12191966"/>
              <a:gd name="connsiteY1240" fmla="*/ 0 h 6857981"/>
              <a:gd name="connsiteX1241" fmla="*/ 1252029 w 12191966"/>
              <a:gd name="connsiteY1241" fmla="*/ 23386 h 6857981"/>
              <a:gd name="connsiteX1242" fmla="*/ 1251267 w 12191966"/>
              <a:gd name="connsiteY1242" fmla="*/ 20796 h 6857981"/>
              <a:gd name="connsiteX1243" fmla="*/ 1271384 w 12191966"/>
              <a:gd name="connsiteY1243" fmla="*/ 12947 h 6857981"/>
              <a:gd name="connsiteX1244" fmla="*/ 1273974 w 12191966"/>
              <a:gd name="connsiteY1244" fmla="*/ 21558 h 6857981"/>
              <a:gd name="connsiteX1245" fmla="*/ 1252867 w 12191966"/>
              <a:gd name="connsiteY1245" fmla="*/ 26130 h 6857981"/>
              <a:gd name="connsiteX1246" fmla="*/ 1252105 w 12191966"/>
              <a:gd name="connsiteY1246" fmla="*/ 23615 h 6857981"/>
              <a:gd name="connsiteX1247" fmla="*/ 1223759 w 12191966"/>
              <a:gd name="connsiteY1247" fmla="*/ 76574 h 6857981"/>
              <a:gd name="connsiteX1248" fmla="*/ 1234960 w 12191966"/>
              <a:gd name="connsiteY1248" fmla="*/ 168700 h 6857981"/>
              <a:gd name="connsiteX1249" fmla="*/ 1286395 w 12191966"/>
              <a:gd name="connsiteY1249" fmla="*/ 225774 h 6857981"/>
              <a:gd name="connsiteX1250" fmla="*/ 1246314 w 12191966"/>
              <a:gd name="connsiteY1250" fmla="*/ 241776 h 6857981"/>
              <a:gd name="connsiteX1251" fmla="*/ 1321752 w 12191966"/>
              <a:gd name="connsiteY1251" fmla="*/ 295116 h 6857981"/>
              <a:gd name="connsiteX1252" fmla="*/ 1259877 w 12191966"/>
              <a:gd name="connsiteY1252" fmla="*/ 304793 h 6857981"/>
              <a:gd name="connsiteX1253" fmla="*/ 1261325 w 12191966"/>
              <a:gd name="connsiteY1253" fmla="*/ 347465 h 6857981"/>
              <a:gd name="connsiteX1254" fmla="*/ 1296987 w 12191966"/>
              <a:gd name="connsiteY1254" fmla="*/ 366591 h 6857981"/>
              <a:gd name="connsiteX1255" fmla="*/ 1260030 w 12191966"/>
              <a:gd name="connsiteY1255" fmla="*/ 392423 h 6857981"/>
              <a:gd name="connsiteX1256" fmla="*/ 1294929 w 12191966"/>
              <a:gd name="connsiteY1256" fmla="*/ 411168 h 6857981"/>
              <a:gd name="connsiteX1257" fmla="*/ 1291348 w 12191966"/>
              <a:gd name="connsiteY1257" fmla="*/ 397833 h 6857981"/>
              <a:gd name="connsiteX1258" fmla="*/ 1347584 w 12191966"/>
              <a:gd name="connsiteY1258" fmla="*/ 393261 h 6857981"/>
              <a:gd name="connsiteX1259" fmla="*/ 1331734 w 12191966"/>
              <a:gd name="connsiteY1259" fmla="*/ 428161 h 6857981"/>
              <a:gd name="connsiteX1260" fmla="*/ 1295310 w 12191966"/>
              <a:gd name="connsiteY1260" fmla="*/ 412006 h 6857981"/>
              <a:gd name="connsiteX1261" fmla="*/ 1343545 w 12191966"/>
              <a:gd name="connsiteY1261" fmla="*/ 491026 h 6857981"/>
              <a:gd name="connsiteX1262" fmla="*/ 1265821 w 12191966"/>
              <a:gd name="connsiteY1262" fmla="*/ 505351 h 6857981"/>
              <a:gd name="connsiteX1263" fmla="*/ 1370825 w 12191966"/>
              <a:gd name="connsiteY1263" fmla="*/ 611345 h 6857981"/>
              <a:gd name="connsiteX1264" fmla="*/ 1379130 w 12191966"/>
              <a:gd name="connsiteY1264" fmla="*/ 631157 h 6857981"/>
              <a:gd name="connsiteX1265" fmla="*/ 1361300 w 12191966"/>
              <a:gd name="connsiteY1265" fmla="*/ 629099 h 6857981"/>
              <a:gd name="connsiteX1266" fmla="*/ 1321142 w 12191966"/>
              <a:gd name="connsiteY1266" fmla="*/ 656303 h 6857981"/>
              <a:gd name="connsiteX1267" fmla="*/ 1376159 w 12191966"/>
              <a:gd name="connsiteY1267" fmla="*/ 763821 h 6857981"/>
              <a:gd name="connsiteX1268" fmla="*/ 1349641 w 12191966"/>
              <a:gd name="connsiteY1268" fmla="*/ 775251 h 6857981"/>
              <a:gd name="connsiteX1269" fmla="*/ 1397037 w 12191966"/>
              <a:gd name="connsiteY1269" fmla="*/ 811751 h 6857981"/>
              <a:gd name="connsiteX1270" fmla="*/ 1333791 w 12191966"/>
              <a:gd name="connsiteY1270" fmla="*/ 856785 h 6857981"/>
              <a:gd name="connsiteX1271" fmla="*/ 1341716 w 12191966"/>
              <a:gd name="connsiteY1271" fmla="*/ 886198 h 6857981"/>
              <a:gd name="connsiteX1272" fmla="*/ 1252562 w 12191966"/>
              <a:gd name="connsiteY1272" fmla="*/ 936490 h 6857981"/>
              <a:gd name="connsiteX1273" fmla="*/ 1402295 w 12191966"/>
              <a:gd name="connsiteY1273" fmla="*/ 941291 h 6857981"/>
              <a:gd name="connsiteX1274" fmla="*/ 1342250 w 12191966"/>
              <a:gd name="connsiteY1274" fmla="*/ 1007508 h 6857981"/>
              <a:gd name="connsiteX1275" fmla="*/ 1397799 w 12191966"/>
              <a:gd name="connsiteY1275" fmla="*/ 1019472 h 6857981"/>
              <a:gd name="connsiteX1276" fmla="*/ 1406486 w 12191966"/>
              <a:gd name="connsiteY1276" fmla="*/ 1047971 h 6857981"/>
              <a:gd name="connsiteX1277" fmla="*/ 1352613 w 12191966"/>
              <a:gd name="connsiteY1277" fmla="*/ 1094225 h 6857981"/>
              <a:gd name="connsiteX1278" fmla="*/ 1404657 w 12191966"/>
              <a:gd name="connsiteY1278" fmla="*/ 1085158 h 6857981"/>
              <a:gd name="connsiteX1279" fmla="*/ 1399171 w 12191966"/>
              <a:gd name="connsiteY1279" fmla="*/ 1121048 h 6857981"/>
              <a:gd name="connsiteX1280" fmla="*/ 1449157 w 12191966"/>
              <a:gd name="connsiteY1280" fmla="*/ 1186199 h 6857981"/>
              <a:gd name="connsiteX1281" fmla="*/ 1418983 w 12191966"/>
              <a:gd name="connsiteY1281" fmla="*/ 1200221 h 6857981"/>
              <a:gd name="connsiteX1282" fmla="*/ 1448625 w 12191966"/>
              <a:gd name="connsiteY1282" fmla="*/ 1245939 h 6857981"/>
              <a:gd name="connsiteX1283" fmla="*/ 1407781 w 12191966"/>
              <a:gd name="connsiteY1283" fmla="*/ 1261863 h 6857981"/>
              <a:gd name="connsiteX1284" fmla="*/ 1457158 w 12191966"/>
              <a:gd name="connsiteY1284" fmla="*/ 1301945 h 6857981"/>
              <a:gd name="connsiteX1285" fmla="*/ 1423326 w 12191966"/>
              <a:gd name="connsiteY1285" fmla="*/ 1322825 h 6857981"/>
              <a:gd name="connsiteX1286" fmla="*/ 1425536 w 12191966"/>
              <a:gd name="connsiteY1286" fmla="*/ 1322139 h 6857981"/>
              <a:gd name="connsiteX1287" fmla="*/ 1433384 w 12191966"/>
              <a:gd name="connsiteY1287" fmla="*/ 1342257 h 6857981"/>
              <a:gd name="connsiteX1288" fmla="*/ 1424773 w 12191966"/>
              <a:gd name="connsiteY1288" fmla="*/ 1344848 h 6857981"/>
              <a:gd name="connsiteX1289" fmla="*/ 1420126 w 12191966"/>
              <a:gd name="connsiteY1289" fmla="*/ 1323739 h 6857981"/>
              <a:gd name="connsiteX1290" fmla="*/ 1422717 w 12191966"/>
              <a:gd name="connsiteY1290" fmla="*/ 1322977 h 6857981"/>
              <a:gd name="connsiteX1291" fmla="*/ 1405191 w 12191966"/>
              <a:gd name="connsiteY1291" fmla="*/ 1313605 h 6857981"/>
              <a:gd name="connsiteX1292" fmla="*/ 1391780 w 12191966"/>
              <a:gd name="connsiteY1292" fmla="*/ 1381881 h 6857981"/>
              <a:gd name="connsiteX1293" fmla="*/ 1364043 w 12191966"/>
              <a:gd name="connsiteY1293" fmla="*/ 1393921 h 6857981"/>
              <a:gd name="connsiteX1294" fmla="*/ 1369910 w 12191966"/>
              <a:gd name="connsiteY1294" fmla="*/ 1481702 h 6857981"/>
              <a:gd name="connsiteX1295" fmla="*/ 1409229 w 12191966"/>
              <a:gd name="connsiteY1295" fmla="*/ 1452366 h 6857981"/>
              <a:gd name="connsiteX1296" fmla="*/ 1421573 w 12191966"/>
              <a:gd name="connsiteY1296" fmla="*/ 1489552 h 6857981"/>
              <a:gd name="connsiteX1297" fmla="*/ 1390559 w 12191966"/>
              <a:gd name="connsiteY1297" fmla="*/ 1511039 h 6857981"/>
              <a:gd name="connsiteX1298" fmla="*/ 1425917 w 12191966"/>
              <a:gd name="connsiteY1298" fmla="*/ 1529937 h 6857981"/>
              <a:gd name="connsiteX1299" fmla="*/ 1425154 w 12191966"/>
              <a:gd name="connsiteY1299" fmla="*/ 1527422 h 6857981"/>
              <a:gd name="connsiteX1300" fmla="*/ 1445272 w 12191966"/>
              <a:gd name="connsiteY1300" fmla="*/ 1519573 h 6857981"/>
              <a:gd name="connsiteX1301" fmla="*/ 1447862 w 12191966"/>
              <a:gd name="connsiteY1301" fmla="*/ 1528184 h 6857981"/>
              <a:gd name="connsiteX1302" fmla="*/ 1426755 w 12191966"/>
              <a:gd name="connsiteY1302" fmla="*/ 1532832 h 6857981"/>
              <a:gd name="connsiteX1303" fmla="*/ 1426145 w 12191966"/>
              <a:gd name="connsiteY1303" fmla="*/ 1530927 h 6857981"/>
              <a:gd name="connsiteX1304" fmla="*/ 1427135 w 12191966"/>
              <a:gd name="connsiteY1304" fmla="*/ 1564228 h 6857981"/>
              <a:gd name="connsiteX1305" fmla="*/ 1387741 w 12191966"/>
              <a:gd name="connsiteY1305" fmla="*/ 1590669 h 6857981"/>
              <a:gd name="connsiteX1306" fmla="*/ 1420735 w 12191966"/>
              <a:gd name="connsiteY1306" fmla="*/ 1625340 h 6857981"/>
              <a:gd name="connsiteX1307" fmla="*/ 1394370 w 12191966"/>
              <a:gd name="connsiteY1307" fmla="*/ 1674565 h 6857981"/>
              <a:gd name="connsiteX1308" fmla="*/ 1406181 w 12191966"/>
              <a:gd name="connsiteY1308" fmla="*/ 1686987 h 6857981"/>
              <a:gd name="connsiteX1309" fmla="*/ 1371510 w 12191966"/>
              <a:gd name="connsiteY1309" fmla="*/ 1797248 h 6857981"/>
              <a:gd name="connsiteX1310" fmla="*/ 1336916 w 12191966"/>
              <a:gd name="connsiteY1310" fmla="*/ 1779951 h 6857981"/>
              <a:gd name="connsiteX1311" fmla="*/ 1342631 w 12191966"/>
              <a:gd name="connsiteY1311" fmla="*/ 1803573 h 6857981"/>
              <a:gd name="connsiteX1312" fmla="*/ 1398714 w 12191966"/>
              <a:gd name="connsiteY1312" fmla="*/ 1834663 h 6857981"/>
              <a:gd name="connsiteX1313" fmla="*/ 1425307 w 12191966"/>
              <a:gd name="connsiteY1313" fmla="*/ 1907435 h 6857981"/>
              <a:gd name="connsiteX1314" fmla="*/ 1397114 w 12191966"/>
              <a:gd name="connsiteY1314" fmla="*/ 1924884 h 6857981"/>
              <a:gd name="connsiteX1315" fmla="*/ 1405342 w 12191966"/>
              <a:gd name="connsiteY1315" fmla="*/ 1944696 h 6857981"/>
              <a:gd name="connsiteX1316" fmla="*/ 1387589 w 12191966"/>
              <a:gd name="connsiteY1316" fmla="*/ 1942715 h 6857981"/>
              <a:gd name="connsiteX1317" fmla="*/ 1414792 w 12191966"/>
              <a:gd name="connsiteY1317" fmla="*/ 2058157 h 6857981"/>
              <a:gd name="connsiteX1318" fmla="*/ 1372653 w 12191966"/>
              <a:gd name="connsiteY1318" fmla="*/ 2080940 h 6857981"/>
              <a:gd name="connsiteX1319" fmla="*/ 1411134 w 12191966"/>
              <a:gd name="connsiteY1319" fmla="*/ 2127189 h 6857981"/>
              <a:gd name="connsiteX1320" fmla="*/ 1338363 w 12191966"/>
              <a:gd name="connsiteY1320" fmla="*/ 2107688 h 6857981"/>
              <a:gd name="connsiteX1321" fmla="*/ 1345831 w 12191966"/>
              <a:gd name="connsiteY1321" fmla="*/ 2148375 h 6857981"/>
              <a:gd name="connsiteX1322" fmla="*/ 1345677 w 12191966"/>
              <a:gd name="connsiteY1322" fmla="*/ 2149006 h 6857981"/>
              <a:gd name="connsiteX1323" fmla="*/ 1345221 w 12191966"/>
              <a:gd name="connsiteY1323" fmla="*/ 2149976 h 6857981"/>
              <a:gd name="connsiteX1324" fmla="*/ 1345426 w 12191966"/>
              <a:gd name="connsiteY1324" fmla="*/ 2150038 h 6857981"/>
              <a:gd name="connsiteX1325" fmla="*/ 1342336 w 12191966"/>
              <a:gd name="connsiteY1325" fmla="*/ 2162738 h 6857981"/>
              <a:gd name="connsiteX1326" fmla="*/ 1367700 w 12191966"/>
              <a:gd name="connsiteY1326" fmla="*/ 2183355 h 6857981"/>
              <a:gd name="connsiteX1327" fmla="*/ 1393912 w 12191966"/>
              <a:gd name="connsiteY1327" fmla="*/ 2215507 h 6857981"/>
              <a:gd name="connsiteX1328" fmla="*/ 1412506 w 12191966"/>
              <a:gd name="connsiteY1328" fmla="*/ 2209945 h 6857981"/>
              <a:gd name="connsiteX1329" fmla="*/ 1452053 w 12191966"/>
              <a:gd name="connsiteY1329" fmla="*/ 2286287 h 6857981"/>
              <a:gd name="connsiteX1330" fmla="*/ 1410143 w 12191966"/>
              <a:gd name="connsiteY1330" fmla="*/ 2284157 h 6857981"/>
              <a:gd name="connsiteX1331" fmla="*/ 1397265 w 12191966"/>
              <a:gd name="connsiteY1331" fmla="*/ 2308164 h 6857981"/>
              <a:gd name="connsiteX1332" fmla="*/ 1452510 w 12191966"/>
              <a:gd name="connsiteY1332" fmla="*/ 2317689 h 6857981"/>
              <a:gd name="connsiteX1333" fmla="*/ 1429041 w 12191966"/>
              <a:gd name="connsiteY1333" fmla="*/ 2375219 h 6857981"/>
              <a:gd name="connsiteX1334" fmla="*/ 1428356 w 12191966"/>
              <a:gd name="connsiteY1334" fmla="*/ 2372933 h 6857981"/>
              <a:gd name="connsiteX1335" fmla="*/ 1448395 w 12191966"/>
              <a:gd name="connsiteY1335" fmla="*/ 2365085 h 6857981"/>
              <a:gd name="connsiteX1336" fmla="*/ 1451063 w 12191966"/>
              <a:gd name="connsiteY1336" fmla="*/ 2373695 h 6857981"/>
              <a:gd name="connsiteX1337" fmla="*/ 1429879 w 12191966"/>
              <a:gd name="connsiteY1337" fmla="*/ 2378267 h 6857981"/>
              <a:gd name="connsiteX1338" fmla="*/ 1429117 w 12191966"/>
              <a:gd name="connsiteY1338" fmla="*/ 2375676 h 6857981"/>
              <a:gd name="connsiteX1339" fmla="*/ 1398333 w 12191966"/>
              <a:gd name="connsiteY1339" fmla="*/ 2394727 h 6857981"/>
              <a:gd name="connsiteX1340" fmla="*/ 1406486 w 12191966"/>
              <a:gd name="connsiteY1340" fmla="*/ 2427725 h 6857981"/>
              <a:gd name="connsiteX1341" fmla="*/ 1325409 w 12191966"/>
              <a:gd name="connsiteY1341" fmla="*/ 2465522 h 6857981"/>
              <a:gd name="connsiteX1342" fmla="*/ 1389264 w 12191966"/>
              <a:gd name="connsiteY1342" fmla="*/ 2473524 h 6857981"/>
              <a:gd name="connsiteX1343" fmla="*/ 1416164 w 12191966"/>
              <a:gd name="connsiteY1343" fmla="*/ 2509951 h 6857981"/>
              <a:gd name="connsiteX1344" fmla="*/ 1457996 w 12191966"/>
              <a:gd name="connsiteY1344" fmla="*/ 2472153 h 6857981"/>
              <a:gd name="connsiteX1345" fmla="*/ 1440090 w 12191966"/>
              <a:gd name="connsiteY1345" fmla="*/ 2531746 h 6857981"/>
              <a:gd name="connsiteX1346" fmla="*/ 1472627 w 12191966"/>
              <a:gd name="connsiteY1346" fmla="*/ 2574566 h 6857981"/>
              <a:gd name="connsiteX1347" fmla="*/ 1387284 w 12191966"/>
              <a:gd name="connsiteY1347" fmla="*/ 2539442 h 6857981"/>
              <a:gd name="connsiteX1348" fmla="*/ 1351470 w 12191966"/>
              <a:gd name="connsiteY1348" fmla="*/ 2608396 h 6857981"/>
              <a:gd name="connsiteX1349" fmla="*/ 1401457 w 12191966"/>
              <a:gd name="connsiteY1349" fmla="*/ 2634150 h 6857981"/>
              <a:gd name="connsiteX1350" fmla="*/ 1397952 w 12191966"/>
              <a:gd name="connsiteY1350" fmla="*/ 2644360 h 6857981"/>
              <a:gd name="connsiteX1351" fmla="*/ 1353375 w 12191966"/>
              <a:gd name="connsiteY1351" fmla="*/ 2641921 h 6857981"/>
              <a:gd name="connsiteX1352" fmla="*/ 1437576 w 12191966"/>
              <a:gd name="connsiteY1352" fmla="*/ 2658456 h 6857981"/>
              <a:gd name="connsiteX1353" fmla="*/ 1392617 w 12191966"/>
              <a:gd name="connsiteY1353" fmla="*/ 2744412 h 6857981"/>
              <a:gd name="connsiteX1354" fmla="*/ 1437194 w 12191966"/>
              <a:gd name="connsiteY1354" fmla="*/ 2741898 h 6857981"/>
              <a:gd name="connsiteX1355" fmla="*/ 1394828 w 12191966"/>
              <a:gd name="connsiteY1355" fmla="*/ 2792341 h 6857981"/>
              <a:gd name="connsiteX1356" fmla="*/ 1444434 w 12191966"/>
              <a:gd name="connsiteY1356" fmla="*/ 2798210 h 6857981"/>
              <a:gd name="connsiteX1357" fmla="*/ 1461503 w 12191966"/>
              <a:gd name="connsiteY1357" fmla="*/ 2825488 h 6857981"/>
              <a:gd name="connsiteX1358" fmla="*/ 1460816 w 12191966"/>
              <a:gd name="connsiteY1358" fmla="*/ 2823355 h 6857981"/>
              <a:gd name="connsiteX1359" fmla="*/ 1480933 w 12191966"/>
              <a:gd name="connsiteY1359" fmla="*/ 2815507 h 6857981"/>
              <a:gd name="connsiteX1360" fmla="*/ 1483524 w 12191966"/>
              <a:gd name="connsiteY1360" fmla="*/ 2824040 h 6857981"/>
              <a:gd name="connsiteX1361" fmla="*/ 1462417 w 12191966"/>
              <a:gd name="connsiteY1361" fmla="*/ 2828690 h 6857981"/>
              <a:gd name="connsiteX1362" fmla="*/ 1461654 w 12191966"/>
              <a:gd name="connsiteY1362" fmla="*/ 2826174 h 6857981"/>
              <a:gd name="connsiteX1363" fmla="*/ 1445804 w 12191966"/>
              <a:gd name="connsiteY1363" fmla="*/ 2855816 h 6857981"/>
              <a:gd name="connsiteX1364" fmla="*/ 1495258 w 12191966"/>
              <a:gd name="connsiteY1364" fmla="*/ 2895745 h 6857981"/>
              <a:gd name="connsiteX1365" fmla="*/ 1424622 w 12191966"/>
              <a:gd name="connsiteY1365" fmla="*/ 2901842 h 6857981"/>
              <a:gd name="connsiteX1366" fmla="*/ 1486877 w 12191966"/>
              <a:gd name="connsiteY1366" fmla="*/ 2978193 h 6857981"/>
              <a:gd name="connsiteX1367" fmla="*/ 1481542 w 12191966"/>
              <a:gd name="connsiteY1367" fmla="*/ 3013778 h 6857981"/>
              <a:gd name="connsiteX1368" fmla="*/ 1549817 w 12191966"/>
              <a:gd name="connsiteY1368" fmla="*/ 3046775 h 6857981"/>
              <a:gd name="connsiteX1369" fmla="*/ 1507222 w 12191966"/>
              <a:gd name="connsiteY1369" fmla="*/ 3040149 h 6857981"/>
              <a:gd name="connsiteX1370" fmla="*/ 1522919 w 12191966"/>
              <a:gd name="connsiteY1370" fmla="*/ 3101561 h 6857981"/>
              <a:gd name="connsiteX1371" fmla="*/ 1553537 w 12191966"/>
              <a:gd name="connsiteY1371" fmla="*/ 3124675 h 6857981"/>
              <a:gd name="connsiteX1372" fmla="*/ 1549592 w 12191966"/>
              <a:gd name="connsiteY1372" fmla="*/ 3125718 h 6857981"/>
              <a:gd name="connsiteX1373" fmla="*/ 1554240 w 12191966"/>
              <a:gd name="connsiteY1373" fmla="*/ 3146902 h 6857981"/>
              <a:gd name="connsiteX1374" fmla="*/ 1562851 w 12191966"/>
              <a:gd name="connsiteY1374" fmla="*/ 3144311 h 6857981"/>
              <a:gd name="connsiteX1375" fmla="*/ 1553701 w 12191966"/>
              <a:gd name="connsiteY1375" fmla="*/ 3124799 h 6857981"/>
              <a:gd name="connsiteX1376" fmla="*/ 1553704 w 12191966"/>
              <a:gd name="connsiteY1376" fmla="*/ 3124803 h 6857981"/>
              <a:gd name="connsiteX1377" fmla="*/ 1588756 w 12191966"/>
              <a:gd name="connsiteY1377" fmla="*/ 3109790 h 6857981"/>
              <a:gd name="connsiteX1378" fmla="*/ 1584336 w 12191966"/>
              <a:gd name="connsiteY1378" fmla="*/ 3210833 h 6857981"/>
              <a:gd name="connsiteX1379" fmla="*/ 1544102 w 12191966"/>
              <a:gd name="connsiteY1379" fmla="*/ 3162216 h 6857981"/>
              <a:gd name="connsiteX1380" fmla="*/ 1495639 w 12191966"/>
              <a:gd name="connsiteY1380" fmla="*/ 3269581 h 6857981"/>
              <a:gd name="connsiteX1381" fmla="*/ 1547303 w 12191966"/>
              <a:gd name="connsiteY1381" fmla="*/ 3305012 h 6857981"/>
              <a:gd name="connsiteX1382" fmla="*/ 1555477 w 12191966"/>
              <a:gd name="connsiteY1382" fmla="*/ 3332032 h 6857981"/>
              <a:gd name="connsiteX1383" fmla="*/ 1537859 w 12191966"/>
              <a:gd name="connsiteY1383" fmla="*/ 3322539 h 6857981"/>
              <a:gd name="connsiteX1384" fmla="*/ 1537817 w 12191966"/>
              <a:gd name="connsiteY1384" fmla="*/ 3322547 h 6857981"/>
              <a:gd name="connsiteX1385" fmla="*/ 1547230 w 12191966"/>
              <a:gd name="connsiteY1385" fmla="*/ 3304937 h 6857981"/>
              <a:gd name="connsiteX1386" fmla="*/ 1529475 w 12191966"/>
              <a:gd name="connsiteY1386" fmla="*/ 3302879 h 6857981"/>
              <a:gd name="connsiteX1387" fmla="*/ 1537757 w 12191966"/>
              <a:gd name="connsiteY1387" fmla="*/ 3322558 h 6857981"/>
              <a:gd name="connsiteX1388" fmla="*/ 1488482 w 12191966"/>
              <a:gd name="connsiteY1388" fmla="*/ 3331682 h 6857981"/>
              <a:gd name="connsiteX1389" fmla="*/ 1527114 w 12191966"/>
              <a:gd name="connsiteY1389" fmla="*/ 3385094 h 6857981"/>
              <a:gd name="connsiteX1390" fmla="*/ 1555505 w 12191966"/>
              <a:gd name="connsiteY1390" fmla="*/ 3332123 h 6857981"/>
              <a:gd name="connsiteX1391" fmla="*/ 1555532 w 12191966"/>
              <a:gd name="connsiteY1391" fmla="*/ 3332213 h 6857981"/>
              <a:gd name="connsiteX1392" fmla="*/ 1597519 w 12191966"/>
              <a:gd name="connsiteY1392" fmla="*/ 3370694 h 6857981"/>
              <a:gd name="connsiteX1393" fmla="*/ 1626094 w 12191966"/>
              <a:gd name="connsiteY1393" fmla="*/ 3344480 h 6857981"/>
              <a:gd name="connsiteX1394" fmla="*/ 1627465 w 12191966"/>
              <a:gd name="connsiteY1394" fmla="*/ 3409705 h 6857981"/>
              <a:gd name="connsiteX1395" fmla="*/ 1564600 w 12191966"/>
              <a:gd name="connsiteY1395" fmla="*/ 3389437 h 6857981"/>
              <a:gd name="connsiteX1396" fmla="*/ 1598509 w 12191966"/>
              <a:gd name="connsiteY1396" fmla="*/ 3442240 h 6857981"/>
              <a:gd name="connsiteX1397" fmla="*/ 1689492 w 12191966"/>
              <a:gd name="connsiteY1397" fmla="*/ 3431115 h 6857981"/>
              <a:gd name="connsiteX1398" fmla="*/ 1641638 w 12191966"/>
              <a:gd name="connsiteY1398" fmla="*/ 3469443 h 6857981"/>
              <a:gd name="connsiteX1399" fmla="*/ 1641334 w 12191966"/>
              <a:gd name="connsiteY1399" fmla="*/ 3469596 h 6857981"/>
              <a:gd name="connsiteX1400" fmla="*/ 1655659 w 12191966"/>
              <a:gd name="connsiteY1400" fmla="*/ 3476378 h 6857981"/>
              <a:gd name="connsiteX1401" fmla="*/ 1640419 w 12191966"/>
              <a:gd name="connsiteY1401" fmla="*/ 3511734 h 6857981"/>
              <a:gd name="connsiteX1402" fmla="*/ 1628151 w 12191966"/>
              <a:gd name="connsiteY1402" fmla="*/ 3507238 h 6857981"/>
              <a:gd name="connsiteX1403" fmla="*/ 1639429 w 12191966"/>
              <a:gd name="connsiteY1403" fmla="*/ 3470586 h 6857981"/>
              <a:gd name="connsiteX1404" fmla="*/ 1561628 w 12191966"/>
              <a:gd name="connsiteY1404" fmla="*/ 3487274 h 6857981"/>
              <a:gd name="connsiteX1405" fmla="*/ 1691778 w 12191966"/>
              <a:gd name="connsiteY1405" fmla="*/ 3579476 h 6857981"/>
              <a:gd name="connsiteX1406" fmla="*/ 1720277 w 12191966"/>
              <a:gd name="connsiteY1406" fmla="*/ 3578181 h 6857981"/>
              <a:gd name="connsiteX1407" fmla="*/ 1700541 w 12191966"/>
              <a:gd name="connsiteY1407" fmla="*/ 3614985 h 6857981"/>
              <a:gd name="connsiteX1408" fmla="*/ 1533358 w 12191966"/>
              <a:gd name="connsiteY1408" fmla="*/ 3502667 h 6857981"/>
              <a:gd name="connsiteX1409" fmla="*/ 1537625 w 12191966"/>
              <a:gd name="connsiteY1409" fmla="*/ 3550977 h 6857981"/>
              <a:gd name="connsiteX1410" fmla="*/ 1569401 w 12191966"/>
              <a:gd name="connsiteY1410" fmla="*/ 3544119 h 6857981"/>
              <a:gd name="connsiteX1411" fmla="*/ 1583041 w 12191966"/>
              <a:gd name="connsiteY1411" fmla="*/ 3617728 h 6857981"/>
              <a:gd name="connsiteX1412" fmla="*/ 1547303 w 12191966"/>
              <a:gd name="connsiteY1412" fmla="*/ 3684403 h 6857981"/>
              <a:gd name="connsiteX1413" fmla="*/ 1501354 w 12191966"/>
              <a:gd name="connsiteY1413" fmla="*/ 3678308 h 6857981"/>
              <a:gd name="connsiteX1414" fmla="*/ 1537397 w 12191966"/>
              <a:gd name="connsiteY1414" fmla="*/ 3743535 h 6857981"/>
              <a:gd name="connsiteX1415" fmla="*/ 1503869 w 12191966"/>
              <a:gd name="connsiteY1415" fmla="*/ 3764337 h 6857981"/>
              <a:gd name="connsiteX1416" fmla="*/ 1542391 w 12191966"/>
              <a:gd name="connsiteY1416" fmla="*/ 3805732 h 6857981"/>
              <a:gd name="connsiteX1417" fmla="*/ 1542198 w 12191966"/>
              <a:gd name="connsiteY1417" fmla="*/ 3827426 h 6857981"/>
              <a:gd name="connsiteX1418" fmla="*/ 1541133 w 12191966"/>
              <a:gd name="connsiteY1418" fmla="*/ 3823468 h 6857981"/>
              <a:gd name="connsiteX1419" fmla="*/ 1520026 w 12191966"/>
              <a:gd name="connsiteY1419" fmla="*/ 3828116 h 6857981"/>
              <a:gd name="connsiteX1420" fmla="*/ 1522617 w 12191966"/>
              <a:gd name="connsiteY1420" fmla="*/ 3836651 h 6857981"/>
              <a:gd name="connsiteX1421" fmla="*/ 1542198 w 12191966"/>
              <a:gd name="connsiteY1421" fmla="*/ 3827432 h 6857981"/>
              <a:gd name="connsiteX1422" fmla="*/ 1542197 w 12191966"/>
              <a:gd name="connsiteY1422" fmla="*/ 3827507 h 6857981"/>
              <a:gd name="connsiteX1423" fmla="*/ 1556752 w 12191966"/>
              <a:gd name="connsiteY1423" fmla="*/ 3902869 h 6857981"/>
              <a:gd name="connsiteX1424" fmla="*/ 1587689 w 12191966"/>
              <a:gd name="connsiteY1424" fmla="*/ 3895478 h 6857981"/>
              <a:gd name="connsiteX1425" fmla="*/ 1581288 w 12191966"/>
              <a:gd name="connsiteY1425" fmla="*/ 3934187 h 6857981"/>
              <a:gd name="connsiteX1426" fmla="*/ 1643543 w 12191966"/>
              <a:gd name="connsiteY1426" fmla="*/ 3940512 h 6857981"/>
              <a:gd name="connsiteX1427" fmla="*/ 1599614 w 12191966"/>
              <a:gd name="connsiteY1427" fmla="*/ 3972059 h 6857981"/>
              <a:gd name="connsiteX1428" fmla="*/ 1563915 w 12191966"/>
              <a:gd name="connsiteY1428" fmla="*/ 3997662 h 6857981"/>
              <a:gd name="connsiteX1429" fmla="*/ 1526960 w 12191966"/>
              <a:gd name="connsiteY1429" fmla="*/ 3985622 h 6857981"/>
              <a:gd name="connsiteX1430" fmla="*/ 1521931 w 12191966"/>
              <a:gd name="connsiteY1430" fmla="*/ 3998043 h 6857981"/>
              <a:gd name="connsiteX1431" fmla="*/ 1554391 w 12191966"/>
              <a:gd name="connsiteY1431" fmla="*/ 4015416 h 6857981"/>
              <a:gd name="connsiteX1432" fmla="*/ 1563915 w 12191966"/>
              <a:gd name="connsiteY1432" fmla="*/ 3997665 h 6857981"/>
              <a:gd name="connsiteX1433" fmla="*/ 1572144 w 12191966"/>
              <a:gd name="connsiteY1433" fmla="*/ 4024941 h 6857981"/>
              <a:gd name="connsiteX1434" fmla="*/ 1589594 w 12191966"/>
              <a:gd name="connsiteY1434" fmla="*/ 4034314 h 6857981"/>
              <a:gd name="connsiteX1435" fmla="*/ 1588832 w 12191966"/>
              <a:gd name="connsiteY1435" fmla="*/ 4031875 h 6857981"/>
              <a:gd name="connsiteX1436" fmla="*/ 1609025 w 12191966"/>
              <a:gd name="connsiteY1436" fmla="*/ 4023951 h 6857981"/>
              <a:gd name="connsiteX1437" fmla="*/ 1611616 w 12191966"/>
              <a:gd name="connsiteY1437" fmla="*/ 4032561 h 6857981"/>
              <a:gd name="connsiteX1438" fmla="*/ 1590432 w 12191966"/>
              <a:gd name="connsiteY1438" fmla="*/ 4037133 h 6857981"/>
              <a:gd name="connsiteX1439" fmla="*/ 1589594 w 12191966"/>
              <a:gd name="connsiteY1439" fmla="*/ 4034466 h 6857981"/>
              <a:gd name="connsiteX1440" fmla="*/ 1570010 w 12191966"/>
              <a:gd name="connsiteY1440" fmla="*/ 4042772 h 6857981"/>
              <a:gd name="connsiteX1441" fmla="*/ 1572068 w 12191966"/>
              <a:gd name="connsiteY1441" fmla="*/ 4024941 h 6857981"/>
              <a:gd name="connsiteX1442" fmla="*/ 1554389 w 12191966"/>
              <a:gd name="connsiteY1442" fmla="*/ 4015416 h 6857981"/>
              <a:gd name="connsiteX1443" fmla="*/ 1528558 w 12191966"/>
              <a:gd name="connsiteY1443" fmla="*/ 4035000 h 6857981"/>
              <a:gd name="connsiteX1444" fmla="*/ 1521090 w 12191966"/>
              <a:gd name="connsiteY1444" fmla="*/ 4077748 h 6857981"/>
              <a:gd name="connsiteX1445" fmla="*/ 1516670 w 12191966"/>
              <a:gd name="connsiteY1445" fmla="*/ 4116762 h 6857981"/>
              <a:gd name="connsiteX1446" fmla="*/ 1478494 w 12191966"/>
              <a:gd name="connsiteY1446" fmla="*/ 4157148 h 6857981"/>
              <a:gd name="connsiteX1447" fmla="*/ 1469045 w 12191966"/>
              <a:gd name="connsiteY1447" fmla="*/ 4110438 h 6857981"/>
              <a:gd name="connsiteX1448" fmla="*/ 1443443 w 12191966"/>
              <a:gd name="connsiteY1448" fmla="*/ 4113943 h 6857981"/>
              <a:gd name="connsiteX1449" fmla="*/ 1375625 w 12191966"/>
              <a:gd name="connsiteY1449" fmla="*/ 4044372 h 6857981"/>
              <a:gd name="connsiteX1450" fmla="*/ 1399019 w 12191966"/>
              <a:gd name="connsiteY1450" fmla="*/ 4074852 h 6857981"/>
              <a:gd name="connsiteX1451" fmla="*/ 1384388 w 12191966"/>
              <a:gd name="connsiteY1451" fmla="*/ 4170560 h 6857981"/>
              <a:gd name="connsiteX1452" fmla="*/ 1447634 w 12191966"/>
              <a:gd name="connsiteY1452" fmla="*/ 4217499 h 6857981"/>
              <a:gd name="connsiteX1453" fmla="*/ 1335239 w 12191966"/>
              <a:gd name="connsiteY1453" fmla="*/ 4207897 h 6857981"/>
              <a:gd name="connsiteX1454" fmla="*/ 1366938 w 12191966"/>
              <a:gd name="connsiteY1454" fmla="*/ 4241730 h 6857981"/>
              <a:gd name="connsiteX1455" fmla="*/ 1340116 w 12191966"/>
              <a:gd name="connsiteY1455" fmla="*/ 4264972 h 6857981"/>
              <a:gd name="connsiteX1456" fmla="*/ 1314665 w 12191966"/>
              <a:gd name="connsiteY1456" fmla="*/ 4312444 h 6857981"/>
              <a:gd name="connsiteX1457" fmla="*/ 1341335 w 12191966"/>
              <a:gd name="connsiteY1457" fmla="*/ 4354430 h 6857981"/>
              <a:gd name="connsiteX1458" fmla="*/ 1390713 w 12191966"/>
              <a:gd name="connsiteY1458" fmla="*/ 4339495 h 6857981"/>
              <a:gd name="connsiteX1459" fmla="*/ 1400619 w 12191966"/>
              <a:gd name="connsiteY1459" fmla="*/ 4364641 h 6857981"/>
              <a:gd name="connsiteX1460" fmla="*/ 1446110 w 12191966"/>
              <a:gd name="connsiteY1460" fmla="*/ 4345057 h 6857981"/>
              <a:gd name="connsiteX1461" fmla="*/ 1482229 w 12191966"/>
              <a:gd name="connsiteY1461" fmla="*/ 4344600 h 6857981"/>
              <a:gd name="connsiteX1462" fmla="*/ 1496096 w 12191966"/>
              <a:gd name="connsiteY1462" fmla="*/ 4387349 h 6857981"/>
              <a:gd name="connsiteX1463" fmla="*/ 1454415 w 12191966"/>
              <a:gd name="connsiteY1463" fmla="*/ 4372337 h 6857981"/>
              <a:gd name="connsiteX1464" fmla="*/ 1445473 w 12191966"/>
              <a:gd name="connsiteY1464" fmla="*/ 4391131 h 6857981"/>
              <a:gd name="connsiteX1465" fmla="*/ 1444436 w 12191966"/>
              <a:gd name="connsiteY1465" fmla="*/ 4387272 h 6857981"/>
              <a:gd name="connsiteX1466" fmla="*/ 1423251 w 12191966"/>
              <a:gd name="connsiteY1466" fmla="*/ 4391844 h 6857981"/>
              <a:gd name="connsiteX1467" fmla="*/ 1425842 w 12191966"/>
              <a:gd name="connsiteY1467" fmla="*/ 4400454 h 6857981"/>
              <a:gd name="connsiteX1468" fmla="*/ 1445448 w 12191966"/>
              <a:gd name="connsiteY1468" fmla="*/ 4391260 h 6857981"/>
              <a:gd name="connsiteX1469" fmla="*/ 1488630 w 12191966"/>
              <a:gd name="connsiteY1469" fmla="*/ 4436193 h 6857981"/>
              <a:gd name="connsiteX1470" fmla="*/ 1526576 w 12191966"/>
              <a:gd name="connsiteY1470" fmla="*/ 4444270 h 6857981"/>
              <a:gd name="connsiteX1471" fmla="*/ 1496782 w 12191966"/>
              <a:gd name="connsiteY1471" fmla="*/ 4463396 h 6857981"/>
              <a:gd name="connsiteX1472" fmla="*/ 1446110 w 12191966"/>
              <a:gd name="connsiteY1472" fmla="*/ 4486561 h 6857981"/>
              <a:gd name="connsiteX1473" fmla="*/ 1404657 w 12191966"/>
              <a:gd name="connsiteY1473" fmla="*/ 4486027 h 6857981"/>
              <a:gd name="connsiteX1474" fmla="*/ 1351317 w 12191966"/>
              <a:gd name="connsiteY1474" fmla="*/ 4486790 h 6857981"/>
              <a:gd name="connsiteX1475" fmla="*/ 1341640 w 12191966"/>
              <a:gd name="connsiteY1475" fmla="*/ 4539977 h 6857981"/>
              <a:gd name="connsiteX1476" fmla="*/ 1314894 w 12191966"/>
              <a:gd name="connsiteY1476" fmla="*/ 4560399 h 6857981"/>
              <a:gd name="connsiteX1477" fmla="*/ 1320304 w 12191966"/>
              <a:gd name="connsiteY1477" fmla="*/ 4621282 h 6857981"/>
              <a:gd name="connsiteX1478" fmla="*/ 1301254 w 12191966"/>
              <a:gd name="connsiteY1478" fmla="*/ 4679804 h 6857981"/>
              <a:gd name="connsiteX1479" fmla="*/ 1302397 w 12191966"/>
              <a:gd name="connsiteY1479" fmla="*/ 4678585 h 6857981"/>
              <a:gd name="connsiteX1480" fmla="*/ 1299197 w 12191966"/>
              <a:gd name="connsiteY1480" fmla="*/ 4698473 h 6857981"/>
              <a:gd name="connsiteX1481" fmla="*/ 1299259 w 12191966"/>
              <a:gd name="connsiteY1481" fmla="*/ 4698481 h 6857981"/>
              <a:gd name="connsiteX1482" fmla="*/ 1289219 w 12191966"/>
              <a:gd name="connsiteY1482" fmla="*/ 4698927 h 6857981"/>
              <a:gd name="connsiteX1483" fmla="*/ 1301484 w 12191966"/>
              <a:gd name="connsiteY1483" fmla="*/ 4679728 h 6857981"/>
              <a:gd name="connsiteX1484" fmla="*/ 1290750 w 12191966"/>
              <a:gd name="connsiteY1484" fmla="*/ 4691759 h 6857981"/>
              <a:gd name="connsiteX1485" fmla="*/ 1289217 w 12191966"/>
              <a:gd name="connsiteY1485" fmla="*/ 4698927 h 6857981"/>
              <a:gd name="connsiteX1486" fmla="*/ 1289140 w 12191966"/>
              <a:gd name="connsiteY1486" fmla="*/ 4698930 h 6857981"/>
              <a:gd name="connsiteX1487" fmla="*/ 1296989 w 12191966"/>
              <a:gd name="connsiteY1487" fmla="*/ 4707541 h 6857981"/>
              <a:gd name="connsiteX1488" fmla="*/ 1299420 w 12191966"/>
              <a:gd name="connsiteY1488" fmla="*/ 4698500 h 6857981"/>
              <a:gd name="connsiteX1489" fmla="*/ 1325212 w 12191966"/>
              <a:gd name="connsiteY1489" fmla="*/ 4701630 h 6857981"/>
              <a:gd name="connsiteX1490" fmla="*/ 1340782 w 12191966"/>
              <a:gd name="connsiteY1490" fmla="*/ 4711323 h 6857981"/>
              <a:gd name="connsiteX1491" fmla="*/ 1345663 w 12191966"/>
              <a:gd name="connsiteY1491" fmla="*/ 4746061 h 6857981"/>
              <a:gd name="connsiteX1492" fmla="*/ 1327898 w 12191966"/>
              <a:gd name="connsiteY1492" fmla="*/ 4739840 h 6857981"/>
              <a:gd name="connsiteX1493" fmla="*/ 1318554 w 12191966"/>
              <a:gd name="connsiteY1493" fmla="*/ 4736878 h 6857981"/>
              <a:gd name="connsiteX1494" fmla="*/ 1313144 w 12191966"/>
              <a:gd name="connsiteY1494" fmla="*/ 4778940 h 6857981"/>
              <a:gd name="connsiteX1495" fmla="*/ 1326555 w 12191966"/>
              <a:gd name="connsiteY1495" fmla="*/ 4777416 h 6857981"/>
              <a:gd name="connsiteX1496" fmla="*/ 1345972 w 12191966"/>
              <a:gd name="connsiteY1496" fmla="*/ 4746197 h 6857981"/>
              <a:gd name="connsiteX1497" fmla="*/ 1364785 w 12191966"/>
              <a:gd name="connsiteY1497" fmla="*/ 4747662 h 6857981"/>
              <a:gd name="connsiteX1498" fmla="*/ 1398561 w 12191966"/>
              <a:gd name="connsiteY1498" fmla="*/ 4711732 h 6857981"/>
              <a:gd name="connsiteX1499" fmla="*/ 1408010 w 12191966"/>
              <a:gd name="connsiteY1499" fmla="*/ 4730858 h 6857981"/>
              <a:gd name="connsiteX1500" fmla="*/ 1510041 w 12191966"/>
              <a:gd name="connsiteY1500" fmla="*/ 4692073 h 6857981"/>
              <a:gd name="connsiteX1501" fmla="*/ 1514384 w 12191966"/>
              <a:gd name="connsiteY1501" fmla="*/ 4713485 h 6857981"/>
              <a:gd name="connsiteX1502" fmla="*/ 1550579 w 12191966"/>
              <a:gd name="connsiteY1502" fmla="*/ 4788389 h 6857981"/>
              <a:gd name="connsiteX1503" fmla="*/ 1553094 w 12191966"/>
              <a:gd name="connsiteY1503" fmla="*/ 4787627 h 6857981"/>
              <a:gd name="connsiteX1504" fmla="*/ 1560943 w 12191966"/>
              <a:gd name="connsiteY1504" fmla="*/ 4807668 h 6857981"/>
              <a:gd name="connsiteX1505" fmla="*/ 1552332 w 12191966"/>
              <a:gd name="connsiteY1505" fmla="*/ 4810259 h 6857981"/>
              <a:gd name="connsiteX1506" fmla="*/ 1547684 w 12191966"/>
              <a:gd name="connsiteY1506" fmla="*/ 4789151 h 6857981"/>
              <a:gd name="connsiteX1507" fmla="*/ 1550198 w 12191966"/>
              <a:gd name="connsiteY1507" fmla="*/ 4788389 h 6857981"/>
              <a:gd name="connsiteX1508" fmla="*/ 1523071 w 12191966"/>
              <a:gd name="connsiteY1508" fmla="*/ 4773835 h 6857981"/>
              <a:gd name="connsiteX1509" fmla="*/ 1484438 w 12191966"/>
              <a:gd name="connsiteY1509" fmla="*/ 4803096 h 6857981"/>
              <a:gd name="connsiteX1510" fmla="*/ 1432622 w 12191966"/>
              <a:gd name="connsiteY1510" fmla="*/ 4734440 h 6857981"/>
              <a:gd name="connsiteX1511" fmla="*/ 1437956 w 12191966"/>
              <a:gd name="connsiteY1511" fmla="*/ 4785561 h 6857981"/>
              <a:gd name="connsiteX1512" fmla="*/ 1442027 w 12191966"/>
              <a:gd name="connsiteY1512" fmla="*/ 4821614 h 6857981"/>
              <a:gd name="connsiteX1513" fmla="*/ 1441235 w 12191966"/>
              <a:gd name="connsiteY1513" fmla="*/ 4818869 h 6857981"/>
              <a:gd name="connsiteX1514" fmla="*/ 1420204 w 12191966"/>
              <a:gd name="connsiteY1514" fmla="*/ 4823441 h 6857981"/>
              <a:gd name="connsiteX1515" fmla="*/ 1422719 w 12191966"/>
              <a:gd name="connsiteY1515" fmla="*/ 4832051 h 6857981"/>
              <a:gd name="connsiteX1516" fmla="*/ 1442249 w 12191966"/>
              <a:gd name="connsiteY1516" fmla="*/ 4822892 h 6857981"/>
              <a:gd name="connsiteX1517" fmla="*/ 1452200 w 12191966"/>
              <a:gd name="connsiteY1517" fmla="*/ 4843626 h 6857981"/>
              <a:gd name="connsiteX1518" fmla="*/ 1427822 w 12191966"/>
              <a:gd name="connsiteY1518" fmla="*/ 4897965 h 6857981"/>
              <a:gd name="connsiteX1519" fmla="*/ 1508593 w 12191966"/>
              <a:gd name="connsiteY1519" fmla="*/ 4942999 h 6857981"/>
              <a:gd name="connsiteX1520" fmla="*/ 1512556 w 12191966"/>
              <a:gd name="connsiteY1520" fmla="*/ 4896441 h 6857981"/>
              <a:gd name="connsiteX1521" fmla="*/ 1526348 w 12191966"/>
              <a:gd name="connsiteY1521" fmla="*/ 4892402 h 6857981"/>
              <a:gd name="connsiteX1522" fmla="*/ 1566353 w 12191966"/>
              <a:gd name="connsiteY1522" fmla="*/ 4954200 h 6857981"/>
              <a:gd name="connsiteX1523" fmla="*/ 1593937 w 12191966"/>
              <a:gd name="connsiteY1523" fmla="*/ 4947114 h 6857981"/>
              <a:gd name="connsiteX1524" fmla="*/ 1588756 w 12191966"/>
              <a:gd name="connsiteY1524" fmla="*/ 4974927 h 6857981"/>
              <a:gd name="connsiteX1525" fmla="*/ 1490991 w 12191966"/>
              <a:gd name="connsiteY1525" fmla="*/ 4984604 h 6857981"/>
              <a:gd name="connsiteX1526" fmla="*/ 1526500 w 12191966"/>
              <a:gd name="connsiteY1526" fmla="*/ 5003578 h 6857981"/>
              <a:gd name="connsiteX1527" fmla="*/ 1498078 w 12191966"/>
              <a:gd name="connsiteY1527" fmla="*/ 5056689 h 6857981"/>
              <a:gd name="connsiteX1528" fmla="*/ 1527214 w 12191966"/>
              <a:gd name="connsiteY1528" fmla="*/ 5078067 h 6857981"/>
              <a:gd name="connsiteX1529" fmla="*/ 1524571 w 12191966"/>
              <a:gd name="connsiteY1529" fmla="*/ 5094394 h 6857981"/>
              <a:gd name="connsiteX1530" fmla="*/ 1523608 w 12191966"/>
              <a:gd name="connsiteY1530" fmla="*/ 5091055 h 6857981"/>
              <a:gd name="connsiteX1531" fmla="*/ 1502577 w 12191966"/>
              <a:gd name="connsiteY1531" fmla="*/ 5095551 h 6857981"/>
              <a:gd name="connsiteX1532" fmla="*/ 1505168 w 12191966"/>
              <a:gd name="connsiteY1532" fmla="*/ 5104162 h 6857981"/>
              <a:gd name="connsiteX1533" fmla="*/ 1524751 w 12191966"/>
              <a:gd name="connsiteY1533" fmla="*/ 5095018 h 6857981"/>
              <a:gd name="connsiteX1534" fmla="*/ 1524687 w 12191966"/>
              <a:gd name="connsiteY1534" fmla="*/ 5094797 h 6857981"/>
              <a:gd name="connsiteX1535" fmla="*/ 1550427 w 12191966"/>
              <a:gd name="connsiteY1535" fmla="*/ 5107591 h 6857981"/>
              <a:gd name="connsiteX1536" fmla="*/ 1507145 w 12191966"/>
              <a:gd name="connsiteY1536" fmla="*/ 5171827 h 6857981"/>
              <a:gd name="connsiteX1537" fmla="*/ 1487868 w 12191966"/>
              <a:gd name="connsiteY1537" fmla="*/ 5244294 h 6857981"/>
              <a:gd name="connsiteX1538" fmla="*/ 1462417 w 12191966"/>
              <a:gd name="connsiteY1538" fmla="*/ 5253514 h 6857981"/>
              <a:gd name="connsiteX1539" fmla="*/ 1482304 w 12191966"/>
              <a:gd name="connsiteY1539" fmla="*/ 5299005 h 6857981"/>
              <a:gd name="connsiteX1540" fmla="*/ 1457845 w 12191966"/>
              <a:gd name="connsiteY1540" fmla="*/ 5296338 h 6857981"/>
              <a:gd name="connsiteX1541" fmla="*/ 1451063 w 12191966"/>
              <a:gd name="connsiteY1541" fmla="*/ 5375282 h 6857981"/>
              <a:gd name="connsiteX1542" fmla="*/ 1508212 w 12191966"/>
              <a:gd name="connsiteY1542" fmla="*/ 5357984 h 6857981"/>
              <a:gd name="connsiteX1543" fmla="*/ 1518272 w 12191966"/>
              <a:gd name="connsiteY1543" fmla="*/ 5426717 h 6857981"/>
              <a:gd name="connsiteX1544" fmla="*/ 1413039 w 12191966"/>
              <a:gd name="connsiteY1544" fmla="*/ 5382292 h 6857981"/>
              <a:gd name="connsiteX1545" fmla="*/ 1458149 w 12191966"/>
              <a:gd name="connsiteY1545" fmla="*/ 5429231 h 6857981"/>
              <a:gd name="connsiteX1546" fmla="*/ 1441842 w 12191966"/>
              <a:gd name="connsiteY1546" fmla="*/ 5459635 h 6857981"/>
              <a:gd name="connsiteX1547" fmla="*/ 1474380 w 12191966"/>
              <a:gd name="connsiteY1547" fmla="*/ 5477085 h 6857981"/>
              <a:gd name="connsiteX1548" fmla="*/ 1469274 w 12191966"/>
              <a:gd name="connsiteY1548" fmla="*/ 5489429 h 6857981"/>
              <a:gd name="connsiteX1549" fmla="*/ 1432761 w 12191966"/>
              <a:gd name="connsiteY1549" fmla="*/ 5477434 h 6857981"/>
              <a:gd name="connsiteX1550" fmla="*/ 1442070 w 12191966"/>
              <a:gd name="connsiteY1550" fmla="*/ 5460016 h 6857981"/>
              <a:gd name="connsiteX1551" fmla="*/ 1424239 w 12191966"/>
              <a:gd name="connsiteY1551" fmla="*/ 5458035 h 6857981"/>
              <a:gd name="connsiteX1552" fmla="*/ 1432469 w 12191966"/>
              <a:gd name="connsiteY1552" fmla="*/ 5477338 h 6857981"/>
              <a:gd name="connsiteX1553" fmla="*/ 1432394 w 12191966"/>
              <a:gd name="connsiteY1553" fmla="*/ 5477313 h 6857981"/>
              <a:gd name="connsiteX1554" fmla="*/ 1416773 w 12191966"/>
              <a:gd name="connsiteY1554" fmla="*/ 5506498 h 6857981"/>
              <a:gd name="connsiteX1555" fmla="*/ 1493734 w 12191966"/>
              <a:gd name="connsiteY1555" fmla="*/ 5533016 h 6857981"/>
              <a:gd name="connsiteX1556" fmla="*/ 1493810 w 12191966"/>
              <a:gd name="connsiteY1556" fmla="*/ 5533473 h 6857981"/>
              <a:gd name="connsiteX1557" fmla="*/ 1500669 w 12191966"/>
              <a:gd name="connsiteY1557" fmla="*/ 5518995 h 6857981"/>
              <a:gd name="connsiteX1558" fmla="*/ 1536178 w 12191966"/>
              <a:gd name="connsiteY1558" fmla="*/ 5534235 h 6857981"/>
              <a:gd name="connsiteX1559" fmla="*/ 1531529 w 12191966"/>
              <a:gd name="connsiteY1559" fmla="*/ 5546579 h 6857981"/>
              <a:gd name="connsiteX1560" fmla="*/ 1494039 w 12191966"/>
              <a:gd name="connsiteY1560" fmla="*/ 5534997 h 6857981"/>
              <a:gd name="connsiteX1561" fmla="*/ 1502955 w 12191966"/>
              <a:gd name="connsiteY1561" fmla="*/ 5600986 h 6857981"/>
              <a:gd name="connsiteX1562" fmla="*/ 1446926 w 12191966"/>
              <a:gd name="connsiteY1562" fmla="*/ 5577414 h 6857981"/>
              <a:gd name="connsiteX1563" fmla="*/ 1450604 w 12191966"/>
              <a:gd name="connsiteY1563" fmla="*/ 5576373 h 6857981"/>
              <a:gd name="connsiteX1564" fmla="*/ 1445955 w 12191966"/>
              <a:gd name="connsiteY1564" fmla="*/ 5555342 h 6857981"/>
              <a:gd name="connsiteX1565" fmla="*/ 1437421 w 12191966"/>
              <a:gd name="connsiteY1565" fmla="*/ 5557933 h 6857981"/>
              <a:gd name="connsiteX1566" fmla="*/ 1446418 w 12191966"/>
              <a:gd name="connsiteY1566" fmla="*/ 5577201 h 6857981"/>
              <a:gd name="connsiteX1567" fmla="*/ 1446262 w 12191966"/>
              <a:gd name="connsiteY1567" fmla="*/ 5577135 h 6857981"/>
              <a:gd name="connsiteX1568" fmla="*/ 1504021 w 12191966"/>
              <a:gd name="connsiteY1568" fmla="*/ 5642134 h 6857981"/>
              <a:gd name="connsiteX1569" fmla="*/ 1454568 w 12191966"/>
              <a:gd name="connsiteY1569" fmla="*/ 5638705 h 6857981"/>
              <a:gd name="connsiteX1570" fmla="*/ 1486800 w 12191966"/>
              <a:gd name="connsiteY1570" fmla="*/ 5672462 h 6857981"/>
              <a:gd name="connsiteX1571" fmla="*/ 1457692 w 12191966"/>
              <a:gd name="connsiteY1571" fmla="*/ 5687397 h 6857981"/>
              <a:gd name="connsiteX1572" fmla="*/ 1448395 w 12191966"/>
              <a:gd name="connsiteY1572" fmla="*/ 5715819 h 6857981"/>
              <a:gd name="connsiteX1573" fmla="*/ 1481695 w 12191966"/>
              <a:gd name="connsiteY1573" fmla="*/ 5708276 h 6857981"/>
              <a:gd name="connsiteX1574" fmla="*/ 1477199 w 12191966"/>
              <a:gd name="connsiteY1574" fmla="*/ 5732812 h 6857981"/>
              <a:gd name="connsiteX1575" fmla="*/ 1424926 w 12191966"/>
              <a:gd name="connsiteY1575" fmla="*/ 5746985 h 6857981"/>
              <a:gd name="connsiteX1576" fmla="*/ 1401990 w 12191966"/>
              <a:gd name="connsiteY1576" fmla="*/ 5661718 h 6857981"/>
              <a:gd name="connsiteX1577" fmla="*/ 1362671 w 12191966"/>
              <a:gd name="connsiteY1577" fmla="*/ 5670862 h 6857981"/>
              <a:gd name="connsiteX1578" fmla="*/ 1397723 w 12191966"/>
              <a:gd name="connsiteY1578" fmla="*/ 5755215 h 6857981"/>
              <a:gd name="connsiteX1579" fmla="*/ 1400238 w 12191966"/>
              <a:gd name="connsiteY1579" fmla="*/ 5803221 h 6857981"/>
              <a:gd name="connsiteX1580" fmla="*/ 1403714 w 12191966"/>
              <a:gd name="connsiteY1580" fmla="*/ 5813203 h 6857981"/>
              <a:gd name="connsiteX1581" fmla="*/ 1405157 w 12191966"/>
              <a:gd name="connsiteY1581" fmla="*/ 5828318 h 6857981"/>
              <a:gd name="connsiteX1582" fmla="*/ 1404200 w 12191966"/>
              <a:gd name="connsiteY1582" fmla="*/ 5824938 h 6857981"/>
              <a:gd name="connsiteX1583" fmla="*/ 1383169 w 12191966"/>
              <a:gd name="connsiteY1583" fmla="*/ 5829510 h 6857981"/>
              <a:gd name="connsiteX1584" fmla="*/ 1385760 w 12191966"/>
              <a:gd name="connsiteY1584" fmla="*/ 5838120 h 6857981"/>
              <a:gd name="connsiteX1585" fmla="*/ 1405344 w 12191966"/>
              <a:gd name="connsiteY1585" fmla="*/ 5828977 h 6857981"/>
              <a:gd name="connsiteX1586" fmla="*/ 1405267 w 12191966"/>
              <a:gd name="connsiteY1586" fmla="*/ 5828709 h 6857981"/>
              <a:gd name="connsiteX1587" fmla="*/ 1422412 w 12191966"/>
              <a:gd name="connsiteY1587" fmla="*/ 5836825 h 6857981"/>
              <a:gd name="connsiteX1588" fmla="*/ 1409687 w 12191966"/>
              <a:gd name="connsiteY1588" fmla="*/ 5891842 h 6857981"/>
              <a:gd name="connsiteX1589" fmla="*/ 1384464 w 12191966"/>
              <a:gd name="connsiteY1589" fmla="*/ 5907691 h 6857981"/>
              <a:gd name="connsiteX1590" fmla="*/ 1437347 w 12191966"/>
              <a:gd name="connsiteY1590" fmla="*/ 5936038 h 6857981"/>
              <a:gd name="connsiteX1591" fmla="*/ 1436585 w 12191966"/>
              <a:gd name="connsiteY1591" fmla="*/ 5933599 h 6857981"/>
              <a:gd name="connsiteX1592" fmla="*/ 1456778 w 12191966"/>
              <a:gd name="connsiteY1592" fmla="*/ 5925674 h 6857981"/>
              <a:gd name="connsiteX1593" fmla="*/ 1459368 w 12191966"/>
              <a:gd name="connsiteY1593" fmla="*/ 5934285 h 6857981"/>
              <a:gd name="connsiteX1594" fmla="*/ 1438261 w 12191966"/>
              <a:gd name="connsiteY1594" fmla="*/ 5938857 h 6857981"/>
              <a:gd name="connsiteX1595" fmla="*/ 1437500 w 12191966"/>
              <a:gd name="connsiteY1595" fmla="*/ 5936342 h 6857981"/>
              <a:gd name="connsiteX1596" fmla="*/ 1423859 w 12191966"/>
              <a:gd name="connsiteY1596" fmla="*/ 5960422 h 6857981"/>
              <a:gd name="connsiteX1597" fmla="*/ 1378672 w 12191966"/>
              <a:gd name="connsiteY1597" fmla="*/ 6018486 h 6857981"/>
              <a:gd name="connsiteX1598" fmla="*/ 1408010 w 12191966"/>
              <a:gd name="connsiteY1598" fmla="*/ 6034183 h 6857981"/>
              <a:gd name="connsiteX1599" fmla="*/ 1394523 w 12191966"/>
              <a:gd name="connsiteY1599" fmla="*/ 6090190 h 6857981"/>
              <a:gd name="connsiteX1600" fmla="*/ 1362138 w 12191966"/>
              <a:gd name="connsiteY1600" fmla="*/ 6100020 h 6857981"/>
              <a:gd name="connsiteX1601" fmla="*/ 1352537 w 12191966"/>
              <a:gd name="connsiteY1601" fmla="*/ 6072969 h 6857981"/>
              <a:gd name="connsiteX1602" fmla="*/ 1315351 w 12191966"/>
              <a:gd name="connsiteY1602" fmla="*/ 6085085 h 6857981"/>
              <a:gd name="connsiteX1603" fmla="*/ 1350784 w 12191966"/>
              <a:gd name="connsiteY1603" fmla="*/ 6175534 h 6857981"/>
              <a:gd name="connsiteX1604" fmla="*/ 1380959 w 12191966"/>
              <a:gd name="connsiteY1604" fmla="*/ 6119222 h 6857981"/>
              <a:gd name="connsiteX1605" fmla="*/ 1480018 w 12191966"/>
              <a:gd name="connsiteY1605" fmla="*/ 6135377 h 6857981"/>
              <a:gd name="connsiteX1606" fmla="*/ 1480933 w 12191966"/>
              <a:gd name="connsiteY1606" fmla="*/ 6150922 h 6857981"/>
              <a:gd name="connsiteX1607" fmla="*/ 1375854 w 12191966"/>
              <a:gd name="connsiteY1607" fmla="*/ 6194051 h 6857981"/>
              <a:gd name="connsiteX1608" fmla="*/ 1378749 w 12191966"/>
              <a:gd name="connsiteY1608" fmla="*/ 6209977 h 6857981"/>
              <a:gd name="connsiteX1609" fmla="*/ 1303311 w 12191966"/>
              <a:gd name="connsiteY1609" fmla="*/ 6217749 h 6857981"/>
              <a:gd name="connsiteX1610" fmla="*/ 1336382 w 12191966"/>
              <a:gd name="connsiteY1610" fmla="*/ 6253029 h 6857981"/>
              <a:gd name="connsiteX1611" fmla="*/ 1319999 w 12191966"/>
              <a:gd name="connsiteY1611" fmla="*/ 6283586 h 6857981"/>
              <a:gd name="connsiteX1612" fmla="*/ 1276870 w 12191966"/>
              <a:gd name="connsiteY1612" fmla="*/ 6224531 h 6857981"/>
              <a:gd name="connsiteX1613" fmla="*/ 1290662 w 12191966"/>
              <a:gd name="connsiteY1613" fmla="*/ 6312770 h 6857981"/>
              <a:gd name="connsiteX1614" fmla="*/ 1239913 w 12191966"/>
              <a:gd name="connsiteY1614" fmla="*/ 6271318 h 6857981"/>
              <a:gd name="connsiteX1615" fmla="*/ 1210500 w 12191966"/>
              <a:gd name="connsiteY1615" fmla="*/ 6297607 h 6857981"/>
              <a:gd name="connsiteX1616" fmla="*/ 1184287 w 12191966"/>
              <a:gd name="connsiteY1616" fmla="*/ 6395066 h 6857981"/>
              <a:gd name="connsiteX1617" fmla="*/ 1239913 w 12191966"/>
              <a:gd name="connsiteY1617" fmla="*/ 6312389 h 6857981"/>
              <a:gd name="connsiteX1618" fmla="*/ 1279842 w 12191966"/>
              <a:gd name="connsiteY1618" fmla="*/ 6364815 h 6857981"/>
              <a:gd name="connsiteX1619" fmla="*/ 1243113 w 12191966"/>
              <a:gd name="connsiteY1619" fmla="*/ 6392704 h 6857981"/>
              <a:gd name="connsiteX1620" fmla="*/ 1266050 w 12191966"/>
              <a:gd name="connsiteY1620" fmla="*/ 6423641 h 6857981"/>
              <a:gd name="connsiteX1621" fmla="*/ 1235192 w 12191966"/>
              <a:gd name="connsiteY1621" fmla="*/ 6444340 h 6857981"/>
              <a:gd name="connsiteX1622" fmla="*/ 1234122 w 12191966"/>
              <a:gd name="connsiteY1622" fmla="*/ 6440557 h 6857981"/>
              <a:gd name="connsiteX1623" fmla="*/ 1213014 w 12191966"/>
              <a:gd name="connsiteY1623" fmla="*/ 6445206 h 6857981"/>
              <a:gd name="connsiteX1624" fmla="*/ 1215606 w 12191966"/>
              <a:gd name="connsiteY1624" fmla="*/ 6453740 h 6857981"/>
              <a:gd name="connsiteX1625" fmla="*/ 1235213 w 12191966"/>
              <a:gd name="connsiteY1625" fmla="*/ 6444620 h 6857981"/>
              <a:gd name="connsiteX1626" fmla="*/ 1241856 w 12191966"/>
              <a:gd name="connsiteY1626" fmla="*/ 6451217 h 6857981"/>
              <a:gd name="connsiteX1627" fmla="*/ 1245476 w 12191966"/>
              <a:gd name="connsiteY1627" fmla="*/ 6456560 h 6857981"/>
              <a:gd name="connsiteX1628" fmla="*/ 1203337 w 12191966"/>
              <a:gd name="connsiteY1628" fmla="*/ 6517596 h 6857981"/>
              <a:gd name="connsiteX1629" fmla="*/ 1231302 w 12191966"/>
              <a:gd name="connsiteY1629" fmla="*/ 6532074 h 6857981"/>
              <a:gd name="connsiteX1630" fmla="*/ 1317408 w 12191966"/>
              <a:gd name="connsiteY1630" fmla="*/ 6553867 h 6857981"/>
              <a:gd name="connsiteX1631" fmla="*/ 1274508 w 12191966"/>
              <a:gd name="connsiteY1631" fmla="*/ 6574365 h 6857981"/>
              <a:gd name="connsiteX1632" fmla="*/ 1276337 w 12191966"/>
              <a:gd name="connsiteY1632" fmla="*/ 6624047 h 6857981"/>
              <a:gd name="connsiteX1633" fmla="*/ 1209738 w 12191966"/>
              <a:gd name="connsiteY1633" fmla="*/ 6588386 h 6857981"/>
              <a:gd name="connsiteX1634" fmla="*/ 1167980 w 12191966"/>
              <a:gd name="connsiteY1634" fmla="*/ 6627476 h 6857981"/>
              <a:gd name="connsiteX1635" fmla="*/ 1192821 w 12191966"/>
              <a:gd name="connsiteY1635" fmla="*/ 6548076 h 6857981"/>
              <a:gd name="connsiteX1636" fmla="*/ 1146568 w 12191966"/>
              <a:gd name="connsiteY1636" fmla="*/ 6582823 h 6857981"/>
              <a:gd name="connsiteX1637" fmla="*/ 1153045 w 12191966"/>
              <a:gd name="connsiteY1637" fmla="*/ 6541904 h 6857981"/>
              <a:gd name="connsiteX1638" fmla="*/ 1148244 w 12191966"/>
              <a:gd name="connsiteY1638" fmla="*/ 6536036 h 6857981"/>
              <a:gd name="connsiteX1639" fmla="*/ 1114259 w 12191966"/>
              <a:gd name="connsiteY1639" fmla="*/ 6575432 h 6857981"/>
              <a:gd name="connsiteX1640" fmla="*/ 1065796 w 12191966"/>
              <a:gd name="connsiteY1640" fmla="*/ 6591281 h 6857981"/>
              <a:gd name="connsiteX1641" fmla="*/ 1108392 w 12191966"/>
              <a:gd name="connsiteY1641" fmla="*/ 6671901 h 6857981"/>
              <a:gd name="connsiteX1642" fmla="*/ 1191526 w 12191966"/>
              <a:gd name="connsiteY1642" fmla="*/ 6693618 h 6857981"/>
              <a:gd name="connsiteX1643" fmla="*/ 1116850 w 12191966"/>
              <a:gd name="connsiteY1643" fmla="*/ 6790468 h 6857981"/>
              <a:gd name="connsiteX1644" fmla="*/ 1116930 w 12191966"/>
              <a:gd name="connsiteY1644" fmla="*/ 6790655 h 6857981"/>
              <a:gd name="connsiteX1645" fmla="*/ 1080282 w 12191966"/>
              <a:gd name="connsiteY1645" fmla="*/ 6772256 h 6857981"/>
              <a:gd name="connsiteX1646" fmla="*/ 1085207 w 12191966"/>
              <a:gd name="connsiteY1646" fmla="*/ 6796602 h 6857981"/>
              <a:gd name="connsiteX1647" fmla="*/ 1107341 w 12191966"/>
              <a:gd name="connsiteY1647" fmla="*/ 6808259 h 6857981"/>
              <a:gd name="connsiteX1648" fmla="*/ 1098029 w 12191966"/>
              <a:gd name="connsiteY1648" fmla="*/ 6825673 h 6857981"/>
              <a:gd name="connsiteX1649" fmla="*/ 1100543 w 12191966"/>
              <a:gd name="connsiteY1649" fmla="*/ 6824910 h 6857981"/>
              <a:gd name="connsiteX1650" fmla="*/ 1108392 w 12191966"/>
              <a:gd name="connsiteY1650" fmla="*/ 6845027 h 6857981"/>
              <a:gd name="connsiteX1651" fmla="*/ 1099857 w 12191966"/>
              <a:gd name="connsiteY1651" fmla="*/ 6847618 h 6857981"/>
              <a:gd name="connsiteX1652" fmla="*/ 1095438 w 12191966"/>
              <a:gd name="connsiteY1652" fmla="*/ 6827425 h 6857981"/>
              <a:gd name="connsiteX1653" fmla="*/ 1057033 w 12191966"/>
              <a:gd name="connsiteY1653" fmla="*/ 6857829 h 6857981"/>
              <a:gd name="connsiteX1654" fmla="*/ 1217663 w 12191966"/>
              <a:gd name="connsiteY1654" fmla="*/ 6857829 h 6857981"/>
              <a:gd name="connsiteX1655" fmla="*/ 1220025 w 12191966"/>
              <a:gd name="connsiteY1655" fmla="*/ 6853333 h 6857981"/>
              <a:gd name="connsiteX1656" fmla="*/ 1228407 w 12191966"/>
              <a:gd name="connsiteY1656" fmla="*/ 6857829 h 6857981"/>
              <a:gd name="connsiteX1657" fmla="*/ 12191966 w 12191966"/>
              <a:gd name="connsiteY1657" fmla="*/ 6857829 h 6857981"/>
              <a:gd name="connsiteX1658" fmla="*/ 12191966 w 12191966"/>
              <a:gd name="connsiteY1658" fmla="*/ 6857981 h 6857981"/>
              <a:gd name="connsiteX1659" fmla="*/ 0 w 12191966"/>
              <a:gd name="connsiteY1659" fmla="*/ 6857981 h 6857981"/>
              <a:gd name="connsiteX0" fmla="*/ 936342 w 12191966"/>
              <a:gd name="connsiteY0" fmla="*/ 6830473 h 6857981"/>
              <a:gd name="connsiteX1" fmla="*/ 937028 w 12191966"/>
              <a:gd name="connsiteY1" fmla="*/ 6833064 h 6857981"/>
              <a:gd name="connsiteX2" fmla="*/ 937714 w 12191966"/>
              <a:gd name="connsiteY2" fmla="*/ 6830930 h 6857981"/>
              <a:gd name="connsiteX3" fmla="*/ 936342 w 12191966"/>
              <a:gd name="connsiteY3" fmla="*/ 6830473 h 6857981"/>
              <a:gd name="connsiteX4" fmla="*/ 935503 w 12191966"/>
              <a:gd name="connsiteY4" fmla="*/ 6827806 h 6857981"/>
              <a:gd name="connsiteX5" fmla="*/ 914396 w 12191966"/>
              <a:gd name="connsiteY5" fmla="*/ 6832378 h 6857981"/>
              <a:gd name="connsiteX6" fmla="*/ 916987 w 12191966"/>
              <a:gd name="connsiteY6" fmla="*/ 6840989 h 6857981"/>
              <a:gd name="connsiteX7" fmla="*/ 936113 w 12191966"/>
              <a:gd name="connsiteY7" fmla="*/ 6830473 h 6857981"/>
              <a:gd name="connsiteX8" fmla="*/ 936265 w 12191966"/>
              <a:gd name="connsiteY8" fmla="*/ 6830550 h 6857981"/>
              <a:gd name="connsiteX9" fmla="*/ 935503 w 12191966"/>
              <a:gd name="connsiteY9" fmla="*/ 6827806 h 6857981"/>
              <a:gd name="connsiteX10" fmla="*/ 944724 w 12191966"/>
              <a:gd name="connsiteY10" fmla="*/ 6814547 h 6857981"/>
              <a:gd name="connsiteX11" fmla="*/ 937714 w 12191966"/>
              <a:gd name="connsiteY11" fmla="*/ 6831006 h 6857981"/>
              <a:gd name="connsiteX12" fmla="*/ 972995 w 12191966"/>
              <a:gd name="connsiteY12" fmla="*/ 6842589 h 6857981"/>
              <a:gd name="connsiteX13" fmla="*/ 978100 w 12191966"/>
              <a:gd name="connsiteY13" fmla="*/ 6830244 h 6857981"/>
              <a:gd name="connsiteX14" fmla="*/ 944724 w 12191966"/>
              <a:gd name="connsiteY14" fmla="*/ 6814547 h 6857981"/>
              <a:gd name="connsiteX15" fmla="*/ 945485 w 12191966"/>
              <a:gd name="connsiteY15" fmla="*/ 6813023 h 6857981"/>
              <a:gd name="connsiteX16" fmla="*/ 943047 w 12191966"/>
              <a:gd name="connsiteY16" fmla="*/ 6813785 h 6857981"/>
              <a:gd name="connsiteX17" fmla="*/ 944723 w 12191966"/>
              <a:gd name="connsiteY17" fmla="*/ 6814471 h 6857981"/>
              <a:gd name="connsiteX18" fmla="*/ 945485 w 12191966"/>
              <a:gd name="connsiteY18" fmla="*/ 6813023 h 6857981"/>
              <a:gd name="connsiteX19" fmla="*/ 1212862 w 12191966"/>
              <a:gd name="connsiteY19" fmla="*/ 6796412 h 6857981"/>
              <a:gd name="connsiteX20" fmla="*/ 1218729 w 12191966"/>
              <a:gd name="connsiteY20" fmla="*/ 6799536 h 6857981"/>
              <a:gd name="connsiteX21" fmla="*/ 1209204 w 12191966"/>
              <a:gd name="connsiteY21" fmla="*/ 6817290 h 6857981"/>
              <a:gd name="connsiteX22" fmla="*/ 1203337 w 12191966"/>
              <a:gd name="connsiteY22" fmla="*/ 6814166 h 6857981"/>
              <a:gd name="connsiteX23" fmla="*/ 1212862 w 12191966"/>
              <a:gd name="connsiteY23" fmla="*/ 6796412 h 6857981"/>
              <a:gd name="connsiteX24" fmla="*/ 1043706 w 12191966"/>
              <a:gd name="connsiteY24" fmla="*/ 6794430 h 6857981"/>
              <a:gd name="connsiteX25" fmla="*/ 1045493 w 12191966"/>
              <a:gd name="connsiteY25" fmla="*/ 6797111 h 6857981"/>
              <a:gd name="connsiteX26" fmla="*/ 1042260 w 12191966"/>
              <a:gd name="connsiteY26" fmla="*/ 6798164 h 6857981"/>
              <a:gd name="connsiteX27" fmla="*/ 1046832 w 12191966"/>
              <a:gd name="connsiteY27" fmla="*/ 6819271 h 6857981"/>
              <a:gd name="connsiteX28" fmla="*/ 1055443 w 12191966"/>
              <a:gd name="connsiteY28" fmla="*/ 6816680 h 6857981"/>
              <a:gd name="connsiteX29" fmla="*/ 1045571 w 12191966"/>
              <a:gd name="connsiteY29" fmla="*/ 6797163 h 6857981"/>
              <a:gd name="connsiteX30" fmla="*/ 1047516 w 12191966"/>
              <a:gd name="connsiteY30" fmla="*/ 6796564 h 6857981"/>
              <a:gd name="connsiteX31" fmla="*/ 1043706 w 12191966"/>
              <a:gd name="connsiteY31" fmla="*/ 6794430 h 6857981"/>
              <a:gd name="connsiteX32" fmla="*/ 943734 w 12191966"/>
              <a:gd name="connsiteY32" fmla="*/ 6791077 h 6857981"/>
              <a:gd name="connsiteX33" fmla="*/ 935123 w 12191966"/>
              <a:gd name="connsiteY33" fmla="*/ 6793668 h 6857981"/>
              <a:gd name="connsiteX34" fmla="*/ 945562 w 12191966"/>
              <a:gd name="connsiteY34" fmla="*/ 6812718 h 6857981"/>
              <a:gd name="connsiteX35" fmla="*/ 945410 w 12191966"/>
              <a:gd name="connsiteY35" fmla="*/ 6812947 h 6857981"/>
              <a:gd name="connsiteX36" fmla="*/ 948229 w 12191966"/>
              <a:gd name="connsiteY36" fmla="*/ 6812108 h 6857981"/>
              <a:gd name="connsiteX37" fmla="*/ 943734 w 12191966"/>
              <a:gd name="connsiteY37" fmla="*/ 6791077 h 6857981"/>
              <a:gd name="connsiteX38" fmla="*/ 1116975 w 12191966"/>
              <a:gd name="connsiteY38" fmla="*/ 6790763 h 6857981"/>
              <a:gd name="connsiteX39" fmla="*/ 1125232 w 12191966"/>
              <a:gd name="connsiteY39" fmla="*/ 6810204 h 6857981"/>
              <a:gd name="connsiteX40" fmla="*/ 1107667 w 12191966"/>
              <a:gd name="connsiteY40" fmla="*/ 6808178 h 6857981"/>
              <a:gd name="connsiteX41" fmla="*/ 1116975 w 12191966"/>
              <a:gd name="connsiteY41" fmla="*/ 6790763 h 6857981"/>
              <a:gd name="connsiteX42" fmla="*/ 1015821 w 12191966"/>
              <a:gd name="connsiteY42" fmla="*/ 6767248 h 6857981"/>
              <a:gd name="connsiteX43" fmla="*/ 993568 w 12191966"/>
              <a:gd name="connsiteY43" fmla="*/ 6767303 h 6857981"/>
              <a:gd name="connsiteX44" fmla="*/ 1043708 w 12191966"/>
              <a:gd name="connsiteY44" fmla="*/ 6794506 h 6857981"/>
              <a:gd name="connsiteX45" fmla="*/ 1043403 w 12191966"/>
              <a:gd name="connsiteY45" fmla="*/ 6793973 h 6857981"/>
              <a:gd name="connsiteX46" fmla="*/ 1015821 w 12191966"/>
              <a:gd name="connsiteY46" fmla="*/ 6767248 h 6857981"/>
              <a:gd name="connsiteX47" fmla="*/ 962246 w 12191966"/>
              <a:gd name="connsiteY47" fmla="*/ 6753282 h 6857981"/>
              <a:gd name="connsiteX48" fmla="*/ 952797 w 12191966"/>
              <a:gd name="connsiteY48" fmla="*/ 6770960 h 6857981"/>
              <a:gd name="connsiteX49" fmla="*/ 958741 w 12191966"/>
              <a:gd name="connsiteY49" fmla="*/ 6774161 h 6857981"/>
              <a:gd name="connsiteX50" fmla="*/ 968189 w 12191966"/>
              <a:gd name="connsiteY50" fmla="*/ 6756482 h 6857981"/>
              <a:gd name="connsiteX51" fmla="*/ 962246 w 12191966"/>
              <a:gd name="connsiteY51" fmla="*/ 6753282 h 6857981"/>
              <a:gd name="connsiteX52" fmla="*/ 1209738 w 12191966"/>
              <a:gd name="connsiteY52" fmla="*/ 6752825 h 6857981"/>
              <a:gd name="connsiteX53" fmla="*/ 1256753 w 12191966"/>
              <a:gd name="connsiteY53" fmla="*/ 6778048 h 6857981"/>
              <a:gd name="connsiteX54" fmla="*/ 1252638 w 12191966"/>
              <a:gd name="connsiteY54" fmla="*/ 6787725 h 6857981"/>
              <a:gd name="connsiteX55" fmla="*/ 1202194 w 12191966"/>
              <a:gd name="connsiteY55" fmla="*/ 6769132 h 6857981"/>
              <a:gd name="connsiteX56" fmla="*/ 1209738 w 12191966"/>
              <a:gd name="connsiteY56" fmla="*/ 6752825 h 6857981"/>
              <a:gd name="connsiteX57" fmla="*/ 1079741 w 12191966"/>
              <a:gd name="connsiteY57" fmla="*/ 6749929 h 6857981"/>
              <a:gd name="connsiteX58" fmla="*/ 1071131 w 12191966"/>
              <a:gd name="connsiteY58" fmla="*/ 6752596 h 6857981"/>
              <a:gd name="connsiteX59" fmla="*/ 1080274 w 12191966"/>
              <a:gd name="connsiteY59" fmla="*/ 6772179 h 6857981"/>
              <a:gd name="connsiteX60" fmla="*/ 1084313 w 12191966"/>
              <a:gd name="connsiteY60" fmla="*/ 6771037 h 6857981"/>
              <a:gd name="connsiteX61" fmla="*/ 1079741 w 12191966"/>
              <a:gd name="connsiteY61" fmla="*/ 6749929 h 6857981"/>
              <a:gd name="connsiteX62" fmla="*/ 1295768 w 12191966"/>
              <a:gd name="connsiteY62" fmla="*/ 6726841 h 6857981"/>
              <a:gd name="connsiteX63" fmla="*/ 1301635 w 12191966"/>
              <a:gd name="connsiteY63" fmla="*/ 6729965 h 6857981"/>
              <a:gd name="connsiteX64" fmla="*/ 1292186 w 12191966"/>
              <a:gd name="connsiteY64" fmla="*/ 6747644 h 6857981"/>
              <a:gd name="connsiteX65" fmla="*/ 1286319 w 12191966"/>
              <a:gd name="connsiteY65" fmla="*/ 6744519 h 6857981"/>
              <a:gd name="connsiteX66" fmla="*/ 1295768 w 12191966"/>
              <a:gd name="connsiteY66" fmla="*/ 6726841 h 6857981"/>
              <a:gd name="connsiteX67" fmla="*/ 963926 w 12191966"/>
              <a:gd name="connsiteY67" fmla="*/ 6693465 h 6857981"/>
              <a:gd name="connsiteX68" fmla="*/ 960802 w 12191966"/>
              <a:gd name="connsiteY68" fmla="*/ 6699333 h 6857981"/>
              <a:gd name="connsiteX69" fmla="*/ 978480 w 12191966"/>
              <a:gd name="connsiteY69" fmla="*/ 6708858 h 6857981"/>
              <a:gd name="connsiteX70" fmla="*/ 981605 w 12191966"/>
              <a:gd name="connsiteY70" fmla="*/ 6702990 h 6857981"/>
              <a:gd name="connsiteX71" fmla="*/ 963926 w 12191966"/>
              <a:gd name="connsiteY71" fmla="*/ 6693465 h 6857981"/>
              <a:gd name="connsiteX72" fmla="*/ 1080118 w 12191966"/>
              <a:gd name="connsiteY72" fmla="*/ 6685388 h 6857981"/>
              <a:gd name="connsiteX73" fmla="*/ 1069602 w 12191966"/>
              <a:gd name="connsiteY73" fmla="*/ 6717240 h 6857981"/>
              <a:gd name="connsiteX74" fmla="*/ 1145269 w 12191966"/>
              <a:gd name="connsiteY74" fmla="*/ 6720288 h 6857981"/>
              <a:gd name="connsiteX75" fmla="*/ 1080118 w 12191966"/>
              <a:gd name="connsiteY75" fmla="*/ 6685388 h 6857981"/>
              <a:gd name="connsiteX76" fmla="*/ 1231836 w 12191966"/>
              <a:gd name="connsiteY76" fmla="*/ 6626409 h 6857981"/>
              <a:gd name="connsiteX77" fmla="*/ 1263306 w 12191966"/>
              <a:gd name="connsiteY77" fmla="*/ 6643250 h 6857981"/>
              <a:gd name="connsiteX78" fmla="*/ 1221244 w 12191966"/>
              <a:gd name="connsiteY78" fmla="*/ 6672129 h 6857981"/>
              <a:gd name="connsiteX79" fmla="*/ 1254467 w 12191966"/>
              <a:gd name="connsiteY79" fmla="*/ 6723564 h 6857981"/>
              <a:gd name="connsiteX80" fmla="*/ 1196403 w 12191966"/>
              <a:gd name="connsiteY80" fmla="*/ 6692475 h 6857981"/>
              <a:gd name="connsiteX81" fmla="*/ 1231836 w 12191966"/>
              <a:gd name="connsiteY81" fmla="*/ 6626409 h 6857981"/>
              <a:gd name="connsiteX82" fmla="*/ 1335468 w 12191966"/>
              <a:gd name="connsiteY82" fmla="*/ 6595929 h 6857981"/>
              <a:gd name="connsiteX83" fmla="*/ 1353146 w 12191966"/>
              <a:gd name="connsiteY83" fmla="*/ 6605454 h 6857981"/>
              <a:gd name="connsiteX84" fmla="*/ 1349946 w 12191966"/>
              <a:gd name="connsiteY84" fmla="*/ 6611322 h 6857981"/>
              <a:gd name="connsiteX85" fmla="*/ 1332267 w 12191966"/>
              <a:gd name="connsiteY85" fmla="*/ 6601797 h 6857981"/>
              <a:gd name="connsiteX86" fmla="*/ 1335468 w 12191966"/>
              <a:gd name="connsiteY86" fmla="*/ 6595929 h 6857981"/>
              <a:gd name="connsiteX87" fmla="*/ 1007437 w 12191966"/>
              <a:gd name="connsiteY87" fmla="*/ 6576194 h 6857981"/>
              <a:gd name="connsiteX88" fmla="*/ 1001189 w 12191966"/>
              <a:gd name="connsiteY88" fmla="*/ 6592577 h 6857981"/>
              <a:gd name="connsiteX89" fmla="*/ 1033726 w 12191966"/>
              <a:gd name="connsiteY89" fmla="*/ 6601111 h 6857981"/>
              <a:gd name="connsiteX90" fmla="*/ 1036927 w 12191966"/>
              <a:gd name="connsiteY90" fmla="*/ 6591967 h 6857981"/>
              <a:gd name="connsiteX91" fmla="*/ 1007437 w 12191966"/>
              <a:gd name="connsiteY91" fmla="*/ 6576194 h 6857981"/>
              <a:gd name="connsiteX92" fmla="*/ 1231607 w 12191966"/>
              <a:gd name="connsiteY92" fmla="*/ 6532226 h 6857981"/>
              <a:gd name="connsiteX93" fmla="*/ 1222234 w 12191966"/>
              <a:gd name="connsiteY93" fmla="*/ 6559658 h 6857981"/>
              <a:gd name="connsiteX94" fmla="*/ 1264296 w 12191966"/>
              <a:gd name="connsiteY94" fmla="*/ 6565068 h 6857981"/>
              <a:gd name="connsiteX95" fmla="*/ 1262772 w 12191966"/>
              <a:gd name="connsiteY95" fmla="*/ 6551657 h 6857981"/>
              <a:gd name="connsiteX96" fmla="*/ 1231607 w 12191966"/>
              <a:gd name="connsiteY96" fmla="*/ 6532226 h 6857981"/>
              <a:gd name="connsiteX97" fmla="*/ 1034945 w 12191966"/>
              <a:gd name="connsiteY97" fmla="*/ 6518586 h 6857981"/>
              <a:gd name="connsiteX98" fmla="*/ 1035707 w 12191966"/>
              <a:gd name="connsiteY98" fmla="*/ 6521177 h 6857981"/>
              <a:gd name="connsiteX99" fmla="*/ 1036469 w 12191966"/>
              <a:gd name="connsiteY99" fmla="*/ 6518738 h 6857981"/>
              <a:gd name="connsiteX100" fmla="*/ 1034945 w 12191966"/>
              <a:gd name="connsiteY100" fmla="*/ 6518586 h 6857981"/>
              <a:gd name="connsiteX101" fmla="*/ 1034107 w 12191966"/>
              <a:gd name="connsiteY101" fmla="*/ 6515843 h 6857981"/>
              <a:gd name="connsiteX102" fmla="*/ 1013000 w 12191966"/>
              <a:gd name="connsiteY102" fmla="*/ 6520415 h 6857981"/>
              <a:gd name="connsiteX103" fmla="*/ 1015591 w 12191966"/>
              <a:gd name="connsiteY103" fmla="*/ 6529026 h 6857981"/>
              <a:gd name="connsiteX104" fmla="*/ 1034717 w 12191966"/>
              <a:gd name="connsiteY104" fmla="*/ 6518510 h 6857981"/>
              <a:gd name="connsiteX105" fmla="*/ 1034869 w 12191966"/>
              <a:gd name="connsiteY105" fmla="*/ 6518510 h 6857981"/>
              <a:gd name="connsiteX106" fmla="*/ 1034107 w 12191966"/>
              <a:gd name="connsiteY106" fmla="*/ 6515843 h 6857981"/>
              <a:gd name="connsiteX107" fmla="*/ 1319771 w 12191966"/>
              <a:gd name="connsiteY107" fmla="*/ 6511652 h 6857981"/>
              <a:gd name="connsiteX108" fmla="*/ 1325638 w 12191966"/>
              <a:gd name="connsiteY108" fmla="*/ 6514777 h 6857981"/>
              <a:gd name="connsiteX109" fmla="*/ 1316189 w 12191966"/>
              <a:gd name="connsiteY109" fmla="*/ 6532455 h 6857981"/>
              <a:gd name="connsiteX110" fmla="*/ 1310322 w 12191966"/>
              <a:gd name="connsiteY110" fmla="*/ 6529331 h 6857981"/>
              <a:gd name="connsiteX111" fmla="*/ 1319771 w 12191966"/>
              <a:gd name="connsiteY111" fmla="*/ 6511652 h 6857981"/>
              <a:gd name="connsiteX112" fmla="*/ 1043475 w 12191966"/>
              <a:gd name="connsiteY112" fmla="*/ 6493516 h 6857981"/>
              <a:gd name="connsiteX113" fmla="*/ 1038217 w 12191966"/>
              <a:gd name="connsiteY113" fmla="*/ 6499155 h 6857981"/>
              <a:gd name="connsiteX114" fmla="*/ 1029683 w 12191966"/>
              <a:gd name="connsiteY114" fmla="*/ 6493592 h 6857981"/>
              <a:gd name="connsiteX115" fmla="*/ 1042158 w 12191966"/>
              <a:gd name="connsiteY115" fmla="*/ 6504774 h 6857981"/>
              <a:gd name="connsiteX116" fmla="*/ 1036465 w 12191966"/>
              <a:gd name="connsiteY116" fmla="*/ 6518662 h 6857981"/>
              <a:gd name="connsiteX117" fmla="*/ 1052620 w 12191966"/>
              <a:gd name="connsiteY117" fmla="*/ 6520567 h 6857981"/>
              <a:gd name="connsiteX118" fmla="*/ 1042203 w 12191966"/>
              <a:gd name="connsiteY118" fmla="*/ 6504752 h 6857981"/>
              <a:gd name="connsiteX119" fmla="*/ 1044237 w 12191966"/>
              <a:gd name="connsiteY119" fmla="*/ 6500831 h 6857981"/>
              <a:gd name="connsiteX120" fmla="*/ 1043475 w 12191966"/>
              <a:gd name="connsiteY120" fmla="*/ 6493516 h 6857981"/>
              <a:gd name="connsiteX121" fmla="*/ 1143592 w 12191966"/>
              <a:gd name="connsiteY121" fmla="*/ 6485668 h 6857981"/>
              <a:gd name="connsiteX122" fmla="*/ 1141535 w 12191966"/>
              <a:gd name="connsiteY122" fmla="*/ 6503499 h 6857981"/>
              <a:gd name="connsiteX123" fmla="*/ 1161347 w 12191966"/>
              <a:gd name="connsiteY123" fmla="*/ 6495193 h 6857981"/>
              <a:gd name="connsiteX124" fmla="*/ 1143592 w 12191966"/>
              <a:gd name="connsiteY124" fmla="*/ 6485668 h 6857981"/>
              <a:gd name="connsiteX125" fmla="*/ 1135280 w 12191966"/>
              <a:gd name="connsiteY125" fmla="*/ 6465932 h 6857981"/>
              <a:gd name="connsiteX126" fmla="*/ 1143586 w 12191966"/>
              <a:gd name="connsiteY126" fmla="*/ 6485668 h 6857981"/>
              <a:gd name="connsiteX127" fmla="*/ 1153035 w 12191966"/>
              <a:gd name="connsiteY127" fmla="*/ 6467990 h 6857981"/>
              <a:gd name="connsiteX128" fmla="*/ 1135280 w 12191966"/>
              <a:gd name="connsiteY128" fmla="*/ 6465932 h 6857981"/>
              <a:gd name="connsiteX129" fmla="*/ 1177304 w 12191966"/>
              <a:gd name="connsiteY129" fmla="*/ 6455759 h 6857981"/>
              <a:gd name="connsiteX130" fmla="*/ 1153034 w 12191966"/>
              <a:gd name="connsiteY130" fmla="*/ 6467913 h 6857981"/>
              <a:gd name="connsiteX131" fmla="*/ 1161340 w 12191966"/>
              <a:gd name="connsiteY131" fmla="*/ 6495117 h 6857981"/>
              <a:gd name="connsiteX132" fmla="*/ 1191058 w 12191966"/>
              <a:gd name="connsiteY132" fmla="*/ 6476067 h 6857981"/>
              <a:gd name="connsiteX133" fmla="*/ 1177304 w 12191966"/>
              <a:gd name="connsiteY133" fmla="*/ 6455759 h 6857981"/>
              <a:gd name="connsiteX134" fmla="*/ 1279613 w 12191966"/>
              <a:gd name="connsiteY134" fmla="*/ 6452064 h 6857981"/>
              <a:gd name="connsiteX135" fmla="*/ 1297265 w 12191966"/>
              <a:gd name="connsiteY135" fmla="*/ 6454101 h 6857981"/>
              <a:gd name="connsiteX136" fmla="*/ 1287869 w 12191966"/>
              <a:gd name="connsiteY136" fmla="*/ 6471681 h 6857981"/>
              <a:gd name="connsiteX137" fmla="*/ 1279613 w 12191966"/>
              <a:gd name="connsiteY137" fmla="*/ 6452064 h 6857981"/>
              <a:gd name="connsiteX138" fmla="*/ 1061153 w 12191966"/>
              <a:gd name="connsiteY138" fmla="*/ 6423488 h 6857981"/>
              <a:gd name="connsiteX139" fmla="*/ 1043475 w 12191966"/>
              <a:gd name="connsiteY139" fmla="*/ 6493516 h 6857981"/>
              <a:gd name="connsiteX140" fmla="*/ 1096129 w 12191966"/>
              <a:gd name="connsiteY140" fmla="*/ 6437280 h 6857981"/>
              <a:gd name="connsiteX141" fmla="*/ 1061153 w 12191966"/>
              <a:gd name="connsiteY141" fmla="*/ 6423488 h 6857981"/>
              <a:gd name="connsiteX142" fmla="*/ 1353299 w 12191966"/>
              <a:gd name="connsiteY142" fmla="*/ 6417697 h 6857981"/>
              <a:gd name="connsiteX143" fmla="*/ 1355889 w 12191966"/>
              <a:gd name="connsiteY143" fmla="*/ 6426308 h 6857981"/>
              <a:gd name="connsiteX144" fmla="*/ 1334630 w 12191966"/>
              <a:gd name="connsiteY144" fmla="*/ 6430804 h 6857981"/>
              <a:gd name="connsiteX145" fmla="*/ 1333944 w 12191966"/>
              <a:gd name="connsiteY145" fmla="*/ 6428366 h 6857981"/>
              <a:gd name="connsiteX146" fmla="*/ 1315122 w 12191966"/>
              <a:gd name="connsiteY146" fmla="*/ 6463570 h 6857981"/>
              <a:gd name="connsiteX147" fmla="*/ 1347660 w 12191966"/>
              <a:gd name="connsiteY147" fmla="*/ 6480944 h 6857981"/>
              <a:gd name="connsiteX148" fmla="*/ 1342554 w 12191966"/>
              <a:gd name="connsiteY148" fmla="*/ 6493364 h 6857981"/>
              <a:gd name="connsiteX149" fmla="*/ 1305674 w 12191966"/>
              <a:gd name="connsiteY149" fmla="*/ 6481248 h 6857981"/>
              <a:gd name="connsiteX150" fmla="*/ 1285938 w 12191966"/>
              <a:gd name="connsiteY150" fmla="*/ 6489630 h 6857981"/>
              <a:gd name="connsiteX151" fmla="*/ 1287919 w 12191966"/>
              <a:gd name="connsiteY151" fmla="*/ 6471800 h 6857981"/>
              <a:gd name="connsiteX152" fmla="*/ 1287898 w 12191966"/>
              <a:gd name="connsiteY152" fmla="*/ 6471751 h 6857981"/>
              <a:gd name="connsiteX153" fmla="*/ 1305524 w 12191966"/>
              <a:gd name="connsiteY153" fmla="*/ 6481248 h 6857981"/>
              <a:gd name="connsiteX154" fmla="*/ 1314973 w 12191966"/>
              <a:gd name="connsiteY154" fmla="*/ 6463570 h 6857981"/>
              <a:gd name="connsiteX155" fmla="*/ 1297434 w 12191966"/>
              <a:gd name="connsiteY155" fmla="*/ 6454120 h 6857981"/>
              <a:gd name="connsiteX156" fmla="*/ 1297444 w 12191966"/>
              <a:gd name="connsiteY156" fmla="*/ 6454121 h 6857981"/>
              <a:gd name="connsiteX157" fmla="*/ 1333868 w 12191966"/>
              <a:gd name="connsiteY157" fmla="*/ 6427985 h 6857981"/>
              <a:gd name="connsiteX158" fmla="*/ 1333182 w 12191966"/>
              <a:gd name="connsiteY158" fmla="*/ 6425546 h 6857981"/>
              <a:gd name="connsiteX159" fmla="*/ 1353299 w 12191966"/>
              <a:gd name="connsiteY159" fmla="*/ 6417697 h 6857981"/>
              <a:gd name="connsiteX160" fmla="*/ 1323504 w 12191966"/>
              <a:gd name="connsiteY160" fmla="*/ 6376854 h 6857981"/>
              <a:gd name="connsiteX161" fmla="*/ 1329448 w 12191966"/>
              <a:gd name="connsiteY161" fmla="*/ 6380055 h 6857981"/>
              <a:gd name="connsiteX162" fmla="*/ 1319999 w 12191966"/>
              <a:gd name="connsiteY162" fmla="*/ 6397733 h 6857981"/>
              <a:gd name="connsiteX163" fmla="*/ 1314056 w 12191966"/>
              <a:gd name="connsiteY163" fmla="*/ 6394533 h 6857981"/>
              <a:gd name="connsiteX164" fmla="*/ 1323504 w 12191966"/>
              <a:gd name="connsiteY164" fmla="*/ 6376854 h 6857981"/>
              <a:gd name="connsiteX165" fmla="*/ 1098872 w 12191966"/>
              <a:gd name="connsiteY165" fmla="*/ 6370530 h 6857981"/>
              <a:gd name="connsiteX166" fmla="*/ 1089423 w 12191966"/>
              <a:gd name="connsiteY166" fmla="*/ 6388208 h 6857981"/>
              <a:gd name="connsiteX167" fmla="*/ 1095290 w 12191966"/>
              <a:gd name="connsiteY167" fmla="*/ 6391332 h 6857981"/>
              <a:gd name="connsiteX168" fmla="*/ 1104739 w 12191966"/>
              <a:gd name="connsiteY168" fmla="*/ 6373654 h 6857981"/>
              <a:gd name="connsiteX169" fmla="*/ 1098872 w 12191966"/>
              <a:gd name="connsiteY169" fmla="*/ 6370530 h 6857981"/>
              <a:gd name="connsiteX170" fmla="*/ 1406486 w 12191966"/>
              <a:gd name="connsiteY170" fmla="*/ 6353004 h 6857981"/>
              <a:gd name="connsiteX171" fmla="*/ 1399019 w 12191966"/>
              <a:gd name="connsiteY171" fmla="*/ 6417088 h 6857981"/>
              <a:gd name="connsiteX172" fmla="*/ 1406486 w 12191966"/>
              <a:gd name="connsiteY172" fmla="*/ 6353004 h 6857981"/>
              <a:gd name="connsiteX173" fmla="*/ 1100930 w 12191966"/>
              <a:gd name="connsiteY173" fmla="*/ 6308655 h 6857981"/>
              <a:gd name="connsiteX174" fmla="*/ 1091557 w 12191966"/>
              <a:gd name="connsiteY174" fmla="*/ 6341802 h 6857981"/>
              <a:gd name="connsiteX175" fmla="*/ 1100930 w 12191966"/>
              <a:gd name="connsiteY175" fmla="*/ 6345155 h 6857981"/>
              <a:gd name="connsiteX176" fmla="*/ 1116627 w 12191966"/>
              <a:gd name="connsiteY176" fmla="*/ 6315818 h 6857981"/>
              <a:gd name="connsiteX177" fmla="*/ 1100930 w 12191966"/>
              <a:gd name="connsiteY177" fmla="*/ 6308655 h 6857981"/>
              <a:gd name="connsiteX178" fmla="*/ 1321523 w 12191966"/>
              <a:gd name="connsiteY178" fmla="*/ 6288463 h 6857981"/>
              <a:gd name="connsiteX179" fmla="*/ 1374100 w 12191966"/>
              <a:gd name="connsiteY179" fmla="*/ 6316657 h 6857981"/>
              <a:gd name="connsiteX180" fmla="*/ 1342250 w 12191966"/>
              <a:gd name="connsiteY180" fmla="*/ 6329992 h 6857981"/>
              <a:gd name="connsiteX181" fmla="*/ 1376386 w 12191966"/>
              <a:gd name="connsiteY181" fmla="*/ 6376702 h 6857981"/>
              <a:gd name="connsiteX182" fmla="*/ 1294320 w 12191966"/>
              <a:gd name="connsiteY182" fmla="*/ 6339288 h 6857981"/>
              <a:gd name="connsiteX183" fmla="*/ 1321523 w 12191966"/>
              <a:gd name="connsiteY183" fmla="*/ 6288463 h 6857981"/>
              <a:gd name="connsiteX184" fmla="*/ 1118233 w 12191966"/>
              <a:gd name="connsiteY184" fmla="*/ 6253563 h 6857981"/>
              <a:gd name="connsiteX185" fmla="*/ 1105488 w 12191966"/>
              <a:gd name="connsiteY185" fmla="*/ 6276270 h 6857981"/>
              <a:gd name="connsiteX186" fmla="*/ 1155323 w 12191966"/>
              <a:gd name="connsiteY186" fmla="*/ 6272917 h 6857981"/>
              <a:gd name="connsiteX187" fmla="*/ 1118233 w 12191966"/>
              <a:gd name="connsiteY187" fmla="*/ 6253563 h 6857981"/>
              <a:gd name="connsiteX188" fmla="*/ 1372196 w 12191966"/>
              <a:gd name="connsiteY188" fmla="*/ 6243428 h 6857981"/>
              <a:gd name="connsiteX189" fmla="*/ 1378064 w 12191966"/>
              <a:gd name="connsiteY189" fmla="*/ 6246553 h 6857981"/>
              <a:gd name="connsiteX190" fmla="*/ 1368615 w 12191966"/>
              <a:gd name="connsiteY190" fmla="*/ 6264231 h 6857981"/>
              <a:gd name="connsiteX191" fmla="*/ 1362747 w 12191966"/>
              <a:gd name="connsiteY191" fmla="*/ 6261107 h 6857981"/>
              <a:gd name="connsiteX192" fmla="*/ 1372196 w 12191966"/>
              <a:gd name="connsiteY192" fmla="*/ 6243428 h 6857981"/>
              <a:gd name="connsiteX193" fmla="*/ 1183365 w 12191966"/>
              <a:gd name="connsiteY193" fmla="*/ 6240990 h 6857981"/>
              <a:gd name="connsiteX194" fmla="*/ 1180241 w 12191966"/>
              <a:gd name="connsiteY194" fmla="*/ 6246857 h 6857981"/>
              <a:gd name="connsiteX195" fmla="*/ 1197996 w 12191966"/>
              <a:gd name="connsiteY195" fmla="*/ 6256382 h 6857981"/>
              <a:gd name="connsiteX196" fmla="*/ 1201120 w 12191966"/>
              <a:gd name="connsiteY196" fmla="*/ 6250515 h 6857981"/>
              <a:gd name="connsiteX197" fmla="*/ 1183365 w 12191966"/>
              <a:gd name="connsiteY197" fmla="*/ 6240990 h 6857981"/>
              <a:gd name="connsiteX198" fmla="*/ 1121566 w 12191966"/>
              <a:gd name="connsiteY198" fmla="*/ 6200299 h 6857981"/>
              <a:gd name="connsiteX199" fmla="*/ 1112116 w 12191966"/>
              <a:gd name="connsiteY199" fmla="*/ 6217977 h 6857981"/>
              <a:gd name="connsiteX200" fmla="*/ 1117983 w 12191966"/>
              <a:gd name="connsiteY200" fmla="*/ 6221101 h 6857981"/>
              <a:gd name="connsiteX201" fmla="*/ 1127433 w 12191966"/>
              <a:gd name="connsiteY201" fmla="*/ 6203423 h 6857981"/>
              <a:gd name="connsiteX202" fmla="*/ 1121566 w 12191966"/>
              <a:gd name="connsiteY202" fmla="*/ 6200299 h 6857981"/>
              <a:gd name="connsiteX203" fmla="*/ 1463712 w 12191966"/>
              <a:gd name="connsiteY203" fmla="*/ 6185973 h 6857981"/>
              <a:gd name="connsiteX204" fmla="*/ 1481391 w 12191966"/>
              <a:gd name="connsiteY204" fmla="*/ 6195498 h 6857981"/>
              <a:gd name="connsiteX205" fmla="*/ 1478266 w 12191966"/>
              <a:gd name="connsiteY205" fmla="*/ 6201366 h 6857981"/>
              <a:gd name="connsiteX206" fmla="*/ 1460588 w 12191966"/>
              <a:gd name="connsiteY206" fmla="*/ 6191841 h 6857981"/>
              <a:gd name="connsiteX207" fmla="*/ 1463712 w 12191966"/>
              <a:gd name="connsiteY207" fmla="*/ 6185973 h 6857981"/>
              <a:gd name="connsiteX208" fmla="*/ 1252927 w 12191966"/>
              <a:gd name="connsiteY208" fmla="*/ 6166009 h 6857981"/>
              <a:gd name="connsiteX209" fmla="*/ 1256280 w 12191966"/>
              <a:gd name="connsiteY209" fmla="*/ 6215844 h 6857981"/>
              <a:gd name="connsiteX210" fmla="*/ 1252927 w 12191966"/>
              <a:gd name="connsiteY210" fmla="*/ 6166009 h 6857981"/>
              <a:gd name="connsiteX211" fmla="*/ 1141681 w 12191966"/>
              <a:gd name="connsiteY211" fmla="*/ 6147569 h 6857981"/>
              <a:gd name="connsiteX212" fmla="*/ 1163855 w 12191966"/>
              <a:gd name="connsiteY212" fmla="*/ 6188793 h 6857981"/>
              <a:gd name="connsiteX213" fmla="*/ 1179476 w 12191966"/>
              <a:gd name="connsiteY213" fmla="*/ 6159685 h 6857981"/>
              <a:gd name="connsiteX214" fmla="*/ 1141681 w 12191966"/>
              <a:gd name="connsiteY214" fmla="*/ 6147569 h 6857981"/>
              <a:gd name="connsiteX215" fmla="*/ 1222228 w 12191966"/>
              <a:gd name="connsiteY215" fmla="*/ 6140177 h 6857981"/>
              <a:gd name="connsiteX216" fmla="*/ 1212703 w 12191966"/>
              <a:gd name="connsiteY216" fmla="*/ 6157932 h 6857981"/>
              <a:gd name="connsiteX217" fmla="*/ 1218570 w 12191966"/>
              <a:gd name="connsiteY217" fmla="*/ 6161056 h 6857981"/>
              <a:gd name="connsiteX218" fmla="*/ 1228095 w 12191966"/>
              <a:gd name="connsiteY218" fmla="*/ 6143301 h 6857981"/>
              <a:gd name="connsiteX219" fmla="*/ 1222228 w 12191966"/>
              <a:gd name="connsiteY219" fmla="*/ 6140177 h 6857981"/>
              <a:gd name="connsiteX220" fmla="*/ 1069613 w 12191966"/>
              <a:gd name="connsiteY220" fmla="*/ 6126918 h 6857981"/>
              <a:gd name="connsiteX221" fmla="*/ 1060164 w 12191966"/>
              <a:gd name="connsiteY221" fmla="*/ 6144596 h 6857981"/>
              <a:gd name="connsiteX222" fmla="*/ 1066108 w 12191966"/>
              <a:gd name="connsiteY222" fmla="*/ 6147797 h 6857981"/>
              <a:gd name="connsiteX223" fmla="*/ 1075556 w 12191966"/>
              <a:gd name="connsiteY223" fmla="*/ 6130118 h 6857981"/>
              <a:gd name="connsiteX224" fmla="*/ 1069613 w 12191966"/>
              <a:gd name="connsiteY224" fmla="*/ 6126918 h 6857981"/>
              <a:gd name="connsiteX225" fmla="*/ 1214454 w 12191966"/>
              <a:gd name="connsiteY225" fmla="*/ 6097962 h 6857981"/>
              <a:gd name="connsiteX226" fmla="*/ 1211254 w 12191966"/>
              <a:gd name="connsiteY226" fmla="*/ 6103905 h 6857981"/>
              <a:gd name="connsiteX227" fmla="*/ 1228932 w 12191966"/>
              <a:gd name="connsiteY227" fmla="*/ 6113430 h 6857981"/>
              <a:gd name="connsiteX228" fmla="*/ 1232133 w 12191966"/>
              <a:gd name="connsiteY228" fmla="*/ 6107487 h 6857981"/>
              <a:gd name="connsiteX229" fmla="*/ 1214454 w 12191966"/>
              <a:gd name="connsiteY229" fmla="*/ 6097962 h 6857981"/>
              <a:gd name="connsiteX230" fmla="*/ 1070984 w 12191966"/>
              <a:gd name="connsiteY230" fmla="*/ 6082036 h 6857981"/>
              <a:gd name="connsiteX231" fmla="*/ 1061535 w 12191966"/>
              <a:gd name="connsiteY231" fmla="*/ 6099714 h 6857981"/>
              <a:gd name="connsiteX232" fmla="*/ 1067402 w 12191966"/>
              <a:gd name="connsiteY232" fmla="*/ 6102839 h 6857981"/>
              <a:gd name="connsiteX233" fmla="*/ 1076851 w 12191966"/>
              <a:gd name="connsiteY233" fmla="*/ 6085160 h 6857981"/>
              <a:gd name="connsiteX234" fmla="*/ 1070984 w 12191966"/>
              <a:gd name="connsiteY234" fmla="*/ 6082036 h 6857981"/>
              <a:gd name="connsiteX235" fmla="*/ 1133984 w 12191966"/>
              <a:gd name="connsiteY235" fmla="*/ 6077845 h 6857981"/>
              <a:gd name="connsiteX236" fmla="*/ 1130860 w 12191966"/>
              <a:gd name="connsiteY236" fmla="*/ 6083713 h 6857981"/>
              <a:gd name="connsiteX237" fmla="*/ 1148538 w 12191966"/>
              <a:gd name="connsiteY237" fmla="*/ 6093161 h 6857981"/>
              <a:gd name="connsiteX238" fmla="*/ 1151663 w 12191966"/>
              <a:gd name="connsiteY238" fmla="*/ 6087294 h 6857981"/>
              <a:gd name="connsiteX239" fmla="*/ 1133984 w 12191966"/>
              <a:gd name="connsiteY239" fmla="*/ 6077845 h 6857981"/>
              <a:gd name="connsiteX240" fmla="*/ 1436660 w 12191966"/>
              <a:gd name="connsiteY240" fmla="*/ 6070226 h 6857981"/>
              <a:gd name="connsiteX241" fmla="*/ 1444585 w 12191966"/>
              <a:gd name="connsiteY241" fmla="*/ 6090343 h 6857981"/>
              <a:gd name="connsiteX242" fmla="*/ 1435898 w 12191966"/>
              <a:gd name="connsiteY242" fmla="*/ 6092933 h 6857981"/>
              <a:gd name="connsiteX243" fmla="*/ 1431327 w 12191966"/>
              <a:gd name="connsiteY243" fmla="*/ 6071826 h 6857981"/>
              <a:gd name="connsiteX244" fmla="*/ 1436660 w 12191966"/>
              <a:gd name="connsiteY244" fmla="*/ 6070226 h 6857981"/>
              <a:gd name="connsiteX245" fmla="*/ 1197462 w 12191966"/>
              <a:gd name="connsiteY245" fmla="*/ 6058567 h 6857981"/>
              <a:gd name="connsiteX246" fmla="*/ 1188013 w 12191966"/>
              <a:gd name="connsiteY246" fmla="*/ 6076245 h 6857981"/>
              <a:gd name="connsiteX247" fmla="*/ 1193880 w 12191966"/>
              <a:gd name="connsiteY247" fmla="*/ 6079369 h 6857981"/>
              <a:gd name="connsiteX248" fmla="*/ 1203329 w 12191966"/>
              <a:gd name="connsiteY248" fmla="*/ 6061691 h 6857981"/>
              <a:gd name="connsiteX249" fmla="*/ 1197462 w 12191966"/>
              <a:gd name="connsiteY249" fmla="*/ 6058567 h 6857981"/>
              <a:gd name="connsiteX250" fmla="*/ 1339412 w 12191966"/>
              <a:gd name="connsiteY250" fmla="*/ 6034487 h 6857981"/>
              <a:gd name="connsiteX251" fmla="*/ 1335297 w 12191966"/>
              <a:gd name="connsiteY251" fmla="*/ 6043250 h 6857981"/>
              <a:gd name="connsiteX252" fmla="*/ 1373549 w 12191966"/>
              <a:gd name="connsiteY252" fmla="*/ 6054985 h 6857981"/>
              <a:gd name="connsiteX253" fmla="*/ 1378121 w 12191966"/>
              <a:gd name="connsiteY253" fmla="*/ 6042717 h 6857981"/>
              <a:gd name="connsiteX254" fmla="*/ 1339412 w 12191966"/>
              <a:gd name="connsiteY254" fmla="*/ 6034487 h 6857981"/>
              <a:gd name="connsiteX255" fmla="*/ 1318150 w 12191966"/>
              <a:gd name="connsiteY255" fmla="*/ 6032049 h 6857981"/>
              <a:gd name="connsiteX256" fmla="*/ 1316093 w 12191966"/>
              <a:gd name="connsiteY256" fmla="*/ 6049804 h 6857981"/>
              <a:gd name="connsiteX257" fmla="*/ 1339334 w 12191966"/>
              <a:gd name="connsiteY257" fmla="*/ 6034487 h 6857981"/>
              <a:gd name="connsiteX258" fmla="*/ 1318150 w 12191966"/>
              <a:gd name="connsiteY258" fmla="*/ 6032049 h 6857981"/>
              <a:gd name="connsiteX259" fmla="*/ 1426070 w 12191966"/>
              <a:gd name="connsiteY259" fmla="*/ 6000427 h 6857981"/>
              <a:gd name="connsiteX260" fmla="*/ 1459140 w 12191966"/>
              <a:gd name="connsiteY260" fmla="*/ 6018181 h 6857981"/>
              <a:gd name="connsiteX261" fmla="*/ 1425689 w 12191966"/>
              <a:gd name="connsiteY261" fmla="*/ 6043708 h 6857981"/>
              <a:gd name="connsiteX262" fmla="*/ 1408010 w 12191966"/>
              <a:gd name="connsiteY262" fmla="*/ 6034183 h 6857981"/>
              <a:gd name="connsiteX263" fmla="*/ 1426070 w 12191966"/>
              <a:gd name="connsiteY263" fmla="*/ 6000427 h 6857981"/>
              <a:gd name="connsiteX264" fmla="*/ 1495944 w 12191966"/>
              <a:gd name="connsiteY264" fmla="*/ 5996617 h 6857981"/>
              <a:gd name="connsiteX265" fmla="*/ 1512327 w 12191966"/>
              <a:gd name="connsiteY265" fmla="*/ 6002789 h 6857981"/>
              <a:gd name="connsiteX266" fmla="*/ 1496630 w 12191966"/>
              <a:gd name="connsiteY266" fmla="*/ 6032202 h 6857981"/>
              <a:gd name="connsiteX267" fmla="*/ 1487410 w 12191966"/>
              <a:gd name="connsiteY267" fmla="*/ 6029077 h 6857981"/>
              <a:gd name="connsiteX268" fmla="*/ 1495944 w 12191966"/>
              <a:gd name="connsiteY268" fmla="*/ 5996617 h 6857981"/>
              <a:gd name="connsiteX269" fmla="*/ 1208283 w 12191966"/>
              <a:gd name="connsiteY269" fmla="*/ 5995930 h 6857981"/>
              <a:gd name="connsiteX270" fmla="*/ 1198834 w 12191966"/>
              <a:gd name="connsiteY270" fmla="*/ 6013608 h 6857981"/>
              <a:gd name="connsiteX271" fmla="*/ 1204701 w 12191966"/>
              <a:gd name="connsiteY271" fmla="*/ 6016732 h 6857981"/>
              <a:gd name="connsiteX272" fmla="*/ 1214150 w 12191966"/>
              <a:gd name="connsiteY272" fmla="*/ 5999054 h 6857981"/>
              <a:gd name="connsiteX273" fmla="*/ 1208283 w 12191966"/>
              <a:gd name="connsiteY273" fmla="*/ 5995930 h 6857981"/>
              <a:gd name="connsiteX274" fmla="*/ 1128345 w 12191966"/>
              <a:gd name="connsiteY274" fmla="*/ 5960650 h 6857981"/>
              <a:gd name="connsiteX275" fmla="*/ 1125220 w 12191966"/>
              <a:gd name="connsiteY275" fmla="*/ 5966518 h 6857981"/>
              <a:gd name="connsiteX276" fmla="*/ 1142976 w 12191966"/>
              <a:gd name="connsiteY276" fmla="*/ 5976043 h 6857981"/>
              <a:gd name="connsiteX277" fmla="*/ 1146023 w 12191966"/>
              <a:gd name="connsiteY277" fmla="*/ 5970175 h 6857981"/>
              <a:gd name="connsiteX278" fmla="*/ 1128345 w 12191966"/>
              <a:gd name="connsiteY278" fmla="*/ 5960650 h 6857981"/>
              <a:gd name="connsiteX279" fmla="*/ 1523986 w 12191966"/>
              <a:gd name="connsiteY279" fmla="*/ 5959964 h 6857981"/>
              <a:gd name="connsiteX280" fmla="*/ 1529853 w 12191966"/>
              <a:gd name="connsiteY280" fmla="*/ 5963088 h 6857981"/>
              <a:gd name="connsiteX281" fmla="*/ 1520404 w 12191966"/>
              <a:gd name="connsiteY281" fmla="*/ 5980767 h 6857981"/>
              <a:gd name="connsiteX282" fmla="*/ 1514537 w 12191966"/>
              <a:gd name="connsiteY282" fmla="*/ 5977642 h 6857981"/>
              <a:gd name="connsiteX283" fmla="*/ 1523986 w 12191966"/>
              <a:gd name="connsiteY283" fmla="*/ 5959964 h 6857981"/>
              <a:gd name="connsiteX284" fmla="*/ 1341101 w 12191966"/>
              <a:gd name="connsiteY284" fmla="*/ 5913936 h 6857981"/>
              <a:gd name="connsiteX285" fmla="*/ 1328135 w 12191966"/>
              <a:gd name="connsiteY285" fmla="*/ 5944572 h 6857981"/>
              <a:gd name="connsiteX286" fmla="*/ 1319377 w 12191966"/>
              <a:gd name="connsiteY286" fmla="*/ 5987069 h 6857981"/>
              <a:gd name="connsiteX287" fmla="*/ 1282492 w 12191966"/>
              <a:gd name="connsiteY287" fmla="*/ 5975052 h 6857981"/>
              <a:gd name="connsiteX288" fmla="*/ 1277387 w 12191966"/>
              <a:gd name="connsiteY288" fmla="*/ 5987396 h 6857981"/>
              <a:gd name="connsiteX289" fmla="*/ 1309924 w 12191966"/>
              <a:gd name="connsiteY289" fmla="*/ 6004846 h 6857981"/>
              <a:gd name="connsiteX290" fmla="*/ 1319449 w 12191966"/>
              <a:gd name="connsiteY290" fmla="*/ 5987092 h 6857981"/>
              <a:gd name="connsiteX291" fmla="*/ 1319436 w 12191966"/>
              <a:gd name="connsiteY291" fmla="*/ 5987088 h 6857981"/>
              <a:gd name="connsiteX292" fmla="*/ 1333716 w 12191966"/>
              <a:gd name="connsiteY292" fmla="*/ 5986377 h 6857981"/>
              <a:gd name="connsiteX293" fmla="*/ 1342689 w 12191966"/>
              <a:gd name="connsiteY293" fmla="*/ 5984119 h 6857981"/>
              <a:gd name="connsiteX294" fmla="*/ 1357320 w 12191966"/>
              <a:gd name="connsiteY294" fmla="*/ 5916225 h 6857981"/>
              <a:gd name="connsiteX295" fmla="*/ 1341101 w 12191966"/>
              <a:gd name="connsiteY295" fmla="*/ 5913936 h 6857981"/>
              <a:gd name="connsiteX296" fmla="*/ 1520785 w 12191966"/>
              <a:gd name="connsiteY296" fmla="*/ 5891765 h 6857981"/>
              <a:gd name="connsiteX297" fmla="*/ 1523376 w 12191966"/>
              <a:gd name="connsiteY297" fmla="*/ 5900376 h 6857981"/>
              <a:gd name="connsiteX298" fmla="*/ 1502497 w 12191966"/>
              <a:gd name="connsiteY298" fmla="*/ 5904872 h 6857981"/>
              <a:gd name="connsiteX299" fmla="*/ 1482533 w 12191966"/>
              <a:gd name="connsiteY299" fmla="*/ 5912720 h 6857981"/>
              <a:gd name="connsiteX300" fmla="*/ 1479943 w 12191966"/>
              <a:gd name="connsiteY300" fmla="*/ 5904186 h 6857981"/>
              <a:gd name="connsiteX301" fmla="*/ 1500897 w 12191966"/>
              <a:gd name="connsiteY301" fmla="*/ 5899614 h 6857981"/>
              <a:gd name="connsiteX302" fmla="*/ 1520785 w 12191966"/>
              <a:gd name="connsiteY302" fmla="*/ 5891765 h 6857981"/>
              <a:gd name="connsiteX303" fmla="*/ 1216892 w 12191966"/>
              <a:gd name="connsiteY303" fmla="*/ 5877516 h 6857981"/>
              <a:gd name="connsiteX304" fmla="*/ 1200967 w 12191966"/>
              <a:gd name="connsiteY304" fmla="*/ 5883078 h 6857981"/>
              <a:gd name="connsiteX305" fmla="*/ 1211651 w 12191966"/>
              <a:gd name="connsiteY305" fmla="*/ 5892929 h 6857981"/>
              <a:gd name="connsiteX306" fmla="*/ 1168049 w 12191966"/>
              <a:gd name="connsiteY306" fmla="*/ 5907996 h 6857981"/>
              <a:gd name="connsiteX307" fmla="*/ 1217503 w 12191966"/>
              <a:gd name="connsiteY307" fmla="*/ 5927808 h 6857981"/>
              <a:gd name="connsiteX308" fmla="*/ 1220008 w 12191966"/>
              <a:gd name="connsiteY308" fmla="*/ 5910416 h 6857981"/>
              <a:gd name="connsiteX309" fmla="*/ 1211743 w 12191966"/>
              <a:gd name="connsiteY309" fmla="*/ 5892973 h 6857981"/>
              <a:gd name="connsiteX310" fmla="*/ 1227637 w 12191966"/>
              <a:gd name="connsiteY310" fmla="*/ 5887498 h 6857981"/>
              <a:gd name="connsiteX311" fmla="*/ 1216892 w 12191966"/>
              <a:gd name="connsiteY311" fmla="*/ 5877516 h 6857981"/>
              <a:gd name="connsiteX312" fmla="*/ 1337736 w 12191966"/>
              <a:gd name="connsiteY312" fmla="*/ 5867686 h 6857981"/>
              <a:gd name="connsiteX313" fmla="*/ 1334536 w 12191966"/>
              <a:gd name="connsiteY313" fmla="*/ 5873630 h 6857981"/>
              <a:gd name="connsiteX314" fmla="*/ 1352214 w 12191966"/>
              <a:gd name="connsiteY314" fmla="*/ 5883155 h 6857981"/>
              <a:gd name="connsiteX315" fmla="*/ 1355415 w 12191966"/>
              <a:gd name="connsiteY315" fmla="*/ 5877211 h 6857981"/>
              <a:gd name="connsiteX316" fmla="*/ 1337736 w 12191966"/>
              <a:gd name="connsiteY316" fmla="*/ 5867686 h 6857981"/>
              <a:gd name="connsiteX317" fmla="*/ 1211177 w 12191966"/>
              <a:gd name="connsiteY317" fmla="*/ 5842540 h 6857981"/>
              <a:gd name="connsiteX318" fmla="*/ 1216892 w 12191966"/>
              <a:gd name="connsiteY318" fmla="*/ 5877440 h 6857981"/>
              <a:gd name="connsiteX319" fmla="*/ 1260555 w 12191966"/>
              <a:gd name="connsiteY319" fmla="*/ 5862276 h 6857981"/>
              <a:gd name="connsiteX320" fmla="*/ 1211177 w 12191966"/>
              <a:gd name="connsiteY320" fmla="*/ 5842540 h 6857981"/>
              <a:gd name="connsiteX321" fmla="*/ 1338956 w 12191966"/>
              <a:gd name="connsiteY321" fmla="*/ 5822728 h 6857981"/>
              <a:gd name="connsiteX322" fmla="*/ 1335831 w 12191966"/>
              <a:gd name="connsiteY322" fmla="*/ 5828595 h 6857981"/>
              <a:gd name="connsiteX323" fmla="*/ 1353587 w 12191966"/>
              <a:gd name="connsiteY323" fmla="*/ 5838120 h 6857981"/>
              <a:gd name="connsiteX324" fmla="*/ 1356787 w 12191966"/>
              <a:gd name="connsiteY324" fmla="*/ 5832253 h 6857981"/>
              <a:gd name="connsiteX325" fmla="*/ 1338956 w 12191966"/>
              <a:gd name="connsiteY325" fmla="*/ 5822728 h 6857981"/>
              <a:gd name="connsiteX326" fmla="*/ 1449995 w 12191966"/>
              <a:gd name="connsiteY326" fmla="*/ 5785390 h 6857981"/>
              <a:gd name="connsiteX327" fmla="*/ 1479561 w 12191966"/>
              <a:gd name="connsiteY327" fmla="*/ 5801240 h 6857981"/>
              <a:gd name="connsiteX328" fmla="*/ 1440471 w 12191966"/>
              <a:gd name="connsiteY328" fmla="*/ 5846045 h 6857981"/>
              <a:gd name="connsiteX329" fmla="*/ 1442756 w 12191966"/>
              <a:gd name="connsiteY329" fmla="*/ 5845359 h 6857981"/>
              <a:gd name="connsiteX330" fmla="*/ 1450681 w 12191966"/>
              <a:gd name="connsiteY330" fmla="*/ 5865400 h 6857981"/>
              <a:gd name="connsiteX331" fmla="*/ 1442071 w 12191966"/>
              <a:gd name="connsiteY331" fmla="*/ 5867991 h 6857981"/>
              <a:gd name="connsiteX332" fmla="*/ 1437423 w 12191966"/>
              <a:gd name="connsiteY332" fmla="*/ 5846883 h 6857981"/>
              <a:gd name="connsiteX333" fmla="*/ 1439862 w 12191966"/>
              <a:gd name="connsiteY333" fmla="*/ 5846122 h 6857981"/>
              <a:gd name="connsiteX334" fmla="*/ 1422412 w 12191966"/>
              <a:gd name="connsiteY334" fmla="*/ 5836825 h 6857981"/>
              <a:gd name="connsiteX335" fmla="*/ 1449995 w 12191966"/>
              <a:gd name="connsiteY335" fmla="*/ 5785390 h 6857981"/>
              <a:gd name="connsiteX336" fmla="*/ 1494496 w 12191966"/>
              <a:gd name="connsiteY336" fmla="*/ 5744318 h 6857981"/>
              <a:gd name="connsiteX337" fmla="*/ 1510193 w 12191966"/>
              <a:gd name="connsiteY337" fmla="*/ 5751405 h 6857981"/>
              <a:gd name="connsiteX338" fmla="*/ 1494420 w 12191966"/>
              <a:gd name="connsiteY338" fmla="*/ 5780818 h 6857981"/>
              <a:gd name="connsiteX339" fmla="*/ 1485124 w 12191966"/>
              <a:gd name="connsiteY339" fmla="*/ 5777313 h 6857981"/>
              <a:gd name="connsiteX340" fmla="*/ 1494496 w 12191966"/>
              <a:gd name="connsiteY340" fmla="*/ 5744318 h 6857981"/>
              <a:gd name="connsiteX341" fmla="*/ 1254001 w 12191966"/>
              <a:gd name="connsiteY341" fmla="*/ 5733955 h 6857981"/>
              <a:gd name="connsiteX342" fmla="*/ 1256668 w 12191966"/>
              <a:gd name="connsiteY342" fmla="*/ 5746147 h 6857981"/>
              <a:gd name="connsiteX343" fmla="*/ 1265202 w 12191966"/>
              <a:gd name="connsiteY343" fmla="*/ 5743556 h 6857981"/>
              <a:gd name="connsiteX344" fmla="*/ 1254001 w 12191966"/>
              <a:gd name="connsiteY344" fmla="*/ 5733955 h 6857981"/>
              <a:gd name="connsiteX345" fmla="*/ 1567496 w 12191966"/>
              <a:gd name="connsiteY345" fmla="*/ 5694331 h 6857981"/>
              <a:gd name="connsiteX346" fmla="*/ 1585250 w 12191966"/>
              <a:gd name="connsiteY346" fmla="*/ 5703856 h 6857981"/>
              <a:gd name="connsiteX347" fmla="*/ 1582050 w 12191966"/>
              <a:gd name="connsiteY347" fmla="*/ 5709723 h 6857981"/>
              <a:gd name="connsiteX348" fmla="*/ 1564295 w 12191966"/>
              <a:gd name="connsiteY348" fmla="*/ 5700198 h 6857981"/>
              <a:gd name="connsiteX349" fmla="*/ 1567496 w 12191966"/>
              <a:gd name="connsiteY349" fmla="*/ 5694331 h 6857981"/>
              <a:gd name="connsiteX350" fmla="*/ 1532063 w 12191966"/>
              <a:gd name="connsiteY350" fmla="*/ 5692731 h 6857981"/>
              <a:gd name="connsiteX351" fmla="*/ 1536482 w 12191966"/>
              <a:gd name="connsiteY351" fmla="*/ 5713533 h 6857981"/>
              <a:gd name="connsiteX352" fmla="*/ 1544407 w 12191966"/>
              <a:gd name="connsiteY352" fmla="*/ 5733498 h 6857981"/>
              <a:gd name="connsiteX353" fmla="*/ 1535720 w 12191966"/>
              <a:gd name="connsiteY353" fmla="*/ 5736089 h 6857981"/>
              <a:gd name="connsiteX354" fmla="*/ 1531225 w 12191966"/>
              <a:gd name="connsiteY354" fmla="*/ 5715134 h 6857981"/>
              <a:gd name="connsiteX355" fmla="*/ 1523452 w 12191966"/>
              <a:gd name="connsiteY355" fmla="*/ 5695322 h 6857981"/>
              <a:gd name="connsiteX356" fmla="*/ 1532063 w 12191966"/>
              <a:gd name="connsiteY356" fmla="*/ 5692731 h 6857981"/>
              <a:gd name="connsiteX357" fmla="*/ 1228094 w 12191966"/>
              <a:gd name="connsiteY357" fmla="*/ 5688692 h 6857981"/>
              <a:gd name="connsiteX358" fmla="*/ 1224903 w 12191966"/>
              <a:gd name="connsiteY358" fmla="*/ 5705399 h 6857981"/>
              <a:gd name="connsiteX359" fmla="*/ 1246839 w 12191966"/>
              <a:gd name="connsiteY359" fmla="*/ 5719884 h 6857981"/>
              <a:gd name="connsiteX360" fmla="*/ 1209824 w 12191966"/>
              <a:gd name="connsiteY360" fmla="*/ 5730145 h 6857981"/>
              <a:gd name="connsiteX361" fmla="*/ 1254020 w 12191966"/>
              <a:gd name="connsiteY361" fmla="*/ 5733955 h 6857981"/>
              <a:gd name="connsiteX362" fmla="*/ 1252115 w 12191966"/>
              <a:gd name="connsiteY362" fmla="*/ 5725116 h 6857981"/>
              <a:gd name="connsiteX363" fmla="*/ 1257373 w 12191966"/>
              <a:gd name="connsiteY363" fmla="*/ 5723439 h 6857981"/>
              <a:gd name="connsiteX364" fmla="*/ 1247047 w 12191966"/>
              <a:gd name="connsiteY364" fmla="*/ 5719897 h 6857981"/>
              <a:gd name="connsiteX365" fmla="*/ 1267641 w 12191966"/>
              <a:gd name="connsiteY365" fmla="*/ 5714143 h 6857981"/>
              <a:gd name="connsiteX366" fmla="*/ 1228094 w 12191966"/>
              <a:gd name="connsiteY366" fmla="*/ 5688692 h 6857981"/>
              <a:gd name="connsiteX367" fmla="*/ 1334536 w 12191966"/>
              <a:gd name="connsiteY367" fmla="*/ 5660803 h 6857981"/>
              <a:gd name="connsiteX368" fmla="*/ 1331336 w 12191966"/>
              <a:gd name="connsiteY368" fmla="*/ 5666746 h 6857981"/>
              <a:gd name="connsiteX369" fmla="*/ 1349091 w 12191966"/>
              <a:gd name="connsiteY369" fmla="*/ 5676271 h 6857981"/>
              <a:gd name="connsiteX370" fmla="*/ 1352291 w 12191966"/>
              <a:gd name="connsiteY370" fmla="*/ 5670328 h 6857981"/>
              <a:gd name="connsiteX371" fmla="*/ 1334536 w 12191966"/>
              <a:gd name="connsiteY371" fmla="*/ 5660803 h 6857981"/>
              <a:gd name="connsiteX372" fmla="*/ 1191058 w 12191966"/>
              <a:gd name="connsiteY372" fmla="*/ 5644801 h 6857981"/>
              <a:gd name="connsiteX373" fmla="*/ 1181609 w 12191966"/>
              <a:gd name="connsiteY373" fmla="*/ 5662479 h 6857981"/>
              <a:gd name="connsiteX374" fmla="*/ 1187476 w 12191966"/>
              <a:gd name="connsiteY374" fmla="*/ 5665604 h 6857981"/>
              <a:gd name="connsiteX375" fmla="*/ 1196925 w 12191966"/>
              <a:gd name="connsiteY375" fmla="*/ 5647925 h 6857981"/>
              <a:gd name="connsiteX376" fmla="*/ 1191058 w 12191966"/>
              <a:gd name="connsiteY376" fmla="*/ 5644801 h 6857981"/>
              <a:gd name="connsiteX377" fmla="*/ 1281350 w 12191966"/>
              <a:gd name="connsiteY377" fmla="*/ 5630780 h 6857981"/>
              <a:gd name="connsiteX378" fmla="*/ 1272739 w 12191966"/>
              <a:gd name="connsiteY378" fmla="*/ 5663241 h 6857981"/>
              <a:gd name="connsiteX379" fmla="*/ 1281883 w 12191966"/>
              <a:gd name="connsiteY379" fmla="*/ 5666442 h 6857981"/>
              <a:gd name="connsiteX380" fmla="*/ 1297656 w 12191966"/>
              <a:gd name="connsiteY380" fmla="*/ 5637105 h 6857981"/>
              <a:gd name="connsiteX381" fmla="*/ 1281350 w 12191966"/>
              <a:gd name="connsiteY381" fmla="*/ 5630780 h 6857981"/>
              <a:gd name="connsiteX382" fmla="*/ 1398465 w 12191966"/>
              <a:gd name="connsiteY382" fmla="*/ 5626589 h 6857981"/>
              <a:gd name="connsiteX383" fmla="*/ 1395265 w 12191966"/>
              <a:gd name="connsiteY383" fmla="*/ 5632532 h 6857981"/>
              <a:gd name="connsiteX384" fmla="*/ 1413020 w 12191966"/>
              <a:gd name="connsiteY384" fmla="*/ 5642057 h 6857981"/>
              <a:gd name="connsiteX385" fmla="*/ 1416220 w 12191966"/>
              <a:gd name="connsiteY385" fmla="*/ 5636114 h 6857981"/>
              <a:gd name="connsiteX386" fmla="*/ 1398465 w 12191966"/>
              <a:gd name="connsiteY386" fmla="*/ 5626589 h 6857981"/>
              <a:gd name="connsiteX387" fmla="*/ 1399762 w 12191966"/>
              <a:gd name="connsiteY387" fmla="*/ 5581707 h 6857981"/>
              <a:gd name="connsiteX388" fmla="*/ 1396562 w 12191966"/>
              <a:gd name="connsiteY388" fmla="*/ 5587575 h 6857981"/>
              <a:gd name="connsiteX389" fmla="*/ 1414240 w 12191966"/>
              <a:gd name="connsiteY389" fmla="*/ 5597023 h 6857981"/>
              <a:gd name="connsiteX390" fmla="*/ 1417441 w 12191966"/>
              <a:gd name="connsiteY390" fmla="*/ 5591156 h 6857981"/>
              <a:gd name="connsiteX391" fmla="*/ 1399762 w 12191966"/>
              <a:gd name="connsiteY391" fmla="*/ 5581707 h 6857981"/>
              <a:gd name="connsiteX392" fmla="*/ 1320743 w 12191966"/>
              <a:gd name="connsiteY392" fmla="*/ 5563648 h 6857981"/>
              <a:gd name="connsiteX393" fmla="*/ 1247515 w 12191966"/>
              <a:gd name="connsiteY393" fmla="*/ 5574468 h 6857981"/>
              <a:gd name="connsiteX394" fmla="*/ 1320743 w 12191966"/>
              <a:gd name="connsiteY394" fmla="*/ 5563648 h 6857981"/>
              <a:gd name="connsiteX395" fmla="*/ 1322192 w 12191966"/>
              <a:gd name="connsiteY395" fmla="*/ 5556942 h 6857981"/>
              <a:gd name="connsiteX396" fmla="*/ 1320744 w 12191966"/>
              <a:gd name="connsiteY396" fmla="*/ 5563724 h 6857981"/>
              <a:gd name="connsiteX397" fmla="*/ 1330421 w 12191966"/>
              <a:gd name="connsiteY397" fmla="*/ 5562276 h 6857981"/>
              <a:gd name="connsiteX398" fmla="*/ 1322192 w 12191966"/>
              <a:gd name="connsiteY398" fmla="*/ 5556942 h 6857981"/>
              <a:gd name="connsiteX399" fmla="*/ 1400905 w 12191966"/>
              <a:gd name="connsiteY399" fmla="*/ 5536749 h 6857981"/>
              <a:gd name="connsiteX400" fmla="*/ 1397781 w 12191966"/>
              <a:gd name="connsiteY400" fmla="*/ 5542617 h 6857981"/>
              <a:gd name="connsiteX401" fmla="*/ 1415536 w 12191966"/>
              <a:gd name="connsiteY401" fmla="*/ 5552142 h 6857981"/>
              <a:gd name="connsiteX402" fmla="*/ 1418660 w 12191966"/>
              <a:gd name="connsiteY402" fmla="*/ 5546274 h 6857981"/>
              <a:gd name="connsiteX403" fmla="*/ 1400905 w 12191966"/>
              <a:gd name="connsiteY403" fmla="*/ 5536749 h 6857981"/>
              <a:gd name="connsiteX404" fmla="*/ 1318533 w 12191966"/>
              <a:gd name="connsiteY404" fmla="*/ 5530653 h 6857981"/>
              <a:gd name="connsiteX405" fmla="*/ 1290193 w 12191966"/>
              <a:gd name="connsiteY405" fmla="*/ 5538272 h 6857981"/>
              <a:gd name="connsiteX406" fmla="*/ 1287278 w 12191966"/>
              <a:gd name="connsiteY406" fmla="*/ 5536703 h 6857981"/>
              <a:gd name="connsiteX407" fmla="*/ 1286453 w 12191966"/>
              <a:gd name="connsiteY407" fmla="*/ 5533930 h 6857981"/>
              <a:gd name="connsiteX408" fmla="*/ 1265346 w 12191966"/>
              <a:gd name="connsiteY408" fmla="*/ 5538502 h 6857981"/>
              <a:gd name="connsiteX409" fmla="*/ 1267937 w 12191966"/>
              <a:gd name="connsiteY409" fmla="*/ 5547112 h 6857981"/>
              <a:gd name="connsiteX410" fmla="*/ 1287063 w 12191966"/>
              <a:gd name="connsiteY410" fmla="*/ 5536597 h 6857981"/>
              <a:gd name="connsiteX411" fmla="*/ 1287235 w 12191966"/>
              <a:gd name="connsiteY411" fmla="*/ 5536712 h 6857981"/>
              <a:gd name="connsiteX412" fmla="*/ 1287986 w 12191966"/>
              <a:gd name="connsiteY412" fmla="*/ 5539188 h 6857981"/>
              <a:gd name="connsiteX413" fmla="*/ 1290191 w 12191966"/>
              <a:gd name="connsiteY413" fmla="*/ 5538275 h 6857981"/>
              <a:gd name="connsiteX414" fmla="*/ 1322191 w 12191966"/>
              <a:gd name="connsiteY414" fmla="*/ 5556942 h 6857981"/>
              <a:gd name="connsiteX415" fmla="*/ 1322496 w 12191966"/>
              <a:gd name="connsiteY415" fmla="*/ 5555571 h 6857981"/>
              <a:gd name="connsiteX416" fmla="*/ 1318533 w 12191966"/>
              <a:gd name="connsiteY416" fmla="*/ 5530653 h 6857981"/>
              <a:gd name="connsiteX417" fmla="*/ 1347793 w 12191966"/>
              <a:gd name="connsiteY417" fmla="*/ 5508327 h 6857981"/>
              <a:gd name="connsiteX418" fmla="*/ 1344668 w 12191966"/>
              <a:gd name="connsiteY418" fmla="*/ 5514195 h 6857981"/>
              <a:gd name="connsiteX419" fmla="*/ 1362347 w 12191966"/>
              <a:gd name="connsiteY419" fmla="*/ 5523720 h 6857981"/>
              <a:gd name="connsiteX420" fmla="*/ 1365471 w 12191966"/>
              <a:gd name="connsiteY420" fmla="*/ 5517852 h 6857981"/>
              <a:gd name="connsiteX421" fmla="*/ 1347793 w 12191966"/>
              <a:gd name="connsiteY421" fmla="*/ 5508327 h 6857981"/>
              <a:gd name="connsiteX422" fmla="*/ 1358462 w 12191966"/>
              <a:gd name="connsiteY422" fmla="*/ 5439823 h 6857981"/>
              <a:gd name="connsiteX423" fmla="*/ 1346346 w 12191966"/>
              <a:gd name="connsiteY423" fmla="*/ 5477694 h 6857981"/>
              <a:gd name="connsiteX424" fmla="*/ 1387570 w 12191966"/>
              <a:gd name="connsiteY424" fmla="*/ 5455444 h 6857981"/>
              <a:gd name="connsiteX425" fmla="*/ 1358462 w 12191966"/>
              <a:gd name="connsiteY425" fmla="*/ 5439823 h 6857981"/>
              <a:gd name="connsiteX426" fmla="*/ 1299107 w 12191966"/>
              <a:gd name="connsiteY426" fmla="*/ 5396922 h 6857981"/>
              <a:gd name="connsiteX427" fmla="*/ 1271065 w 12191966"/>
              <a:gd name="connsiteY427" fmla="*/ 5449271 h 6857981"/>
              <a:gd name="connsiteX428" fmla="*/ 1309394 w 12191966"/>
              <a:gd name="connsiteY428" fmla="*/ 5451176 h 6857981"/>
              <a:gd name="connsiteX429" fmla="*/ 1299107 w 12191966"/>
              <a:gd name="connsiteY429" fmla="*/ 5396922 h 6857981"/>
              <a:gd name="connsiteX430" fmla="*/ 1567572 w 12191966"/>
              <a:gd name="connsiteY430" fmla="*/ 5367585 h 6857981"/>
              <a:gd name="connsiteX431" fmla="*/ 1573439 w 12191966"/>
              <a:gd name="connsiteY431" fmla="*/ 5370710 h 6857981"/>
              <a:gd name="connsiteX432" fmla="*/ 1563914 w 12191966"/>
              <a:gd name="connsiteY432" fmla="*/ 5388464 h 6857981"/>
              <a:gd name="connsiteX433" fmla="*/ 1558047 w 12191966"/>
              <a:gd name="connsiteY433" fmla="*/ 5385340 h 6857981"/>
              <a:gd name="connsiteX434" fmla="*/ 1567572 w 12191966"/>
              <a:gd name="connsiteY434" fmla="*/ 5367585 h 6857981"/>
              <a:gd name="connsiteX435" fmla="*/ 1649258 w 12191966"/>
              <a:gd name="connsiteY435" fmla="*/ 5343049 h 6857981"/>
              <a:gd name="connsiteX436" fmla="*/ 1655126 w 12191966"/>
              <a:gd name="connsiteY436" fmla="*/ 5346173 h 6857981"/>
              <a:gd name="connsiteX437" fmla="*/ 1645601 w 12191966"/>
              <a:gd name="connsiteY437" fmla="*/ 5363852 h 6857981"/>
              <a:gd name="connsiteX438" fmla="*/ 1639733 w 12191966"/>
              <a:gd name="connsiteY438" fmla="*/ 5360728 h 6857981"/>
              <a:gd name="connsiteX439" fmla="*/ 1649258 w 12191966"/>
              <a:gd name="connsiteY439" fmla="*/ 5343049 h 6857981"/>
              <a:gd name="connsiteX440" fmla="*/ 1316935 w 12191966"/>
              <a:gd name="connsiteY440" fmla="*/ 5324609 h 6857981"/>
              <a:gd name="connsiteX441" fmla="*/ 1307410 w 12191966"/>
              <a:gd name="connsiteY441" fmla="*/ 5342363 h 6857981"/>
              <a:gd name="connsiteX442" fmla="*/ 1313277 w 12191966"/>
              <a:gd name="connsiteY442" fmla="*/ 5345488 h 6857981"/>
              <a:gd name="connsiteX443" fmla="*/ 1322802 w 12191966"/>
              <a:gd name="connsiteY443" fmla="*/ 5327733 h 6857981"/>
              <a:gd name="connsiteX444" fmla="*/ 1316935 w 12191966"/>
              <a:gd name="connsiteY444" fmla="*/ 5324609 h 6857981"/>
              <a:gd name="connsiteX445" fmla="*/ 1484133 w 12191966"/>
              <a:gd name="connsiteY445" fmla="*/ 5302968 h 6857981"/>
              <a:gd name="connsiteX446" fmla="*/ 1533968 w 12191966"/>
              <a:gd name="connsiteY446" fmla="*/ 5329638 h 6857981"/>
              <a:gd name="connsiteX447" fmla="*/ 1484133 w 12191966"/>
              <a:gd name="connsiteY447" fmla="*/ 5302968 h 6857981"/>
              <a:gd name="connsiteX448" fmla="*/ 1566810 w 12191966"/>
              <a:gd name="connsiteY448" fmla="*/ 5273631 h 6857981"/>
              <a:gd name="connsiteX449" fmla="*/ 1574659 w 12191966"/>
              <a:gd name="connsiteY449" fmla="*/ 5293747 h 6857981"/>
              <a:gd name="connsiteX450" fmla="*/ 1566048 w 12191966"/>
              <a:gd name="connsiteY450" fmla="*/ 5296338 h 6857981"/>
              <a:gd name="connsiteX451" fmla="*/ 1561476 w 12191966"/>
              <a:gd name="connsiteY451" fmla="*/ 5275307 h 6857981"/>
              <a:gd name="connsiteX452" fmla="*/ 1566810 w 12191966"/>
              <a:gd name="connsiteY452" fmla="*/ 5273631 h 6857981"/>
              <a:gd name="connsiteX453" fmla="*/ 1327679 w 12191966"/>
              <a:gd name="connsiteY453" fmla="*/ 5261972 h 6857981"/>
              <a:gd name="connsiteX454" fmla="*/ 1318230 w 12191966"/>
              <a:gd name="connsiteY454" fmla="*/ 5279650 h 6857981"/>
              <a:gd name="connsiteX455" fmla="*/ 1324097 w 12191966"/>
              <a:gd name="connsiteY455" fmla="*/ 5282775 h 6857981"/>
              <a:gd name="connsiteX456" fmla="*/ 1333546 w 12191966"/>
              <a:gd name="connsiteY456" fmla="*/ 5265096 h 6857981"/>
              <a:gd name="connsiteX457" fmla="*/ 1327679 w 12191966"/>
              <a:gd name="connsiteY457" fmla="*/ 5261972 h 6857981"/>
              <a:gd name="connsiteX458" fmla="*/ 1541207 w 12191966"/>
              <a:gd name="connsiteY458" fmla="*/ 5247552 h 6857981"/>
              <a:gd name="connsiteX459" fmla="*/ 1573897 w 12191966"/>
              <a:gd name="connsiteY459" fmla="*/ 5271573 h 6857981"/>
              <a:gd name="connsiteX460" fmla="*/ 1510117 w 12191966"/>
              <a:gd name="connsiteY460" fmla="*/ 5272792 h 6857981"/>
              <a:gd name="connsiteX461" fmla="*/ 1541207 w 12191966"/>
              <a:gd name="connsiteY461" fmla="*/ 5247552 h 6857981"/>
              <a:gd name="connsiteX462" fmla="*/ 1612987 w 12191966"/>
              <a:gd name="connsiteY462" fmla="*/ 5229968 h 6857981"/>
              <a:gd name="connsiteX463" fmla="*/ 1620836 w 12191966"/>
              <a:gd name="connsiteY463" fmla="*/ 5250085 h 6857981"/>
              <a:gd name="connsiteX464" fmla="*/ 1612225 w 12191966"/>
              <a:gd name="connsiteY464" fmla="*/ 5252676 h 6857981"/>
              <a:gd name="connsiteX465" fmla="*/ 1607653 w 12191966"/>
              <a:gd name="connsiteY465" fmla="*/ 5231645 h 6857981"/>
              <a:gd name="connsiteX466" fmla="*/ 1612987 w 12191966"/>
              <a:gd name="connsiteY466" fmla="*/ 5229968 h 6857981"/>
              <a:gd name="connsiteX467" fmla="*/ 1419282 w 12191966"/>
              <a:gd name="connsiteY467" fmla="*/ 5204594 h 6857981"/>
              <a:gd name="connsiteX468" fmla="*/ 1416082 w 12191966"/>
              <a:gd name="connsiteY468" fmla="*/ 5210537 h 6857981"/>
              <a:gd name="connsiteX469" fmla="*/ 1433760 w 12191966"/>
              <a:gd name="connsiteY469" fmla="*/ 5219986 h 6857981"/>
              <a:gd name="connsiteX470" fmla="*/ 1436961 w 12191966"/>
              <a:gd name="connsiteY470" fmla="*/ 5214043 h 6857981"/>
              <a:gd name="connsiteX471" fmla="*/ 1419282 w 12191966"/>
              <a:gd name="connsiteY471" fmla="*/ 5204594 h 6857981"/>
              <a:gd name="connsiteX472" fmla="*/ 1616973 w 12191966"/>
              <a:gd name="connsiteY472" fmla="*/ 5193895 h 6857981"/>
              <a:gd name="connsiteX473" fmla="*/ 1641029 w 12191966"/>
              <a:gd name="connsiteY473" fmla="*/ 5202384 h 6857981"/>
              <a:gd name="connsiteX474" fmla="*/ 1554694 w 12191966"/>
              <a:gd name="connsiteY474" fmla="*/ 5217319 h 6857981"/>
              <a:gd name="connsiteX475" fmla="*/ 1616973 w 12191966"/>
              <a:gd name="connsiteY475" fmla="*/ 5193895 h 6857981"/>
              <a:gd name="connsiteX476" fmla="*/ 1383842 w 12191966"/>
              <a:gd name="connsiteY476" fmla="*/ 5185620 h 6857981"/>
              <a:gd name="connsiteX477" fmla="*/ 1380642 w 12191966"/>
              <a:gd name="connsiteY477" fmla="*/ 5191563 h 6857981"/>
              <a:gd name="connsiteX478" fmla="*/ 1398320 w 12191966"/>
              <a:gd name="connsiteY478" fmla="*/ 5201012 h 6857981"/>
              <a:gd name="connsiteX479" fmla="*/ 1401521 w 12191966"/>
              <a:gd name="connsiteY479" fmla="*/ 5195069 h 6857981"/>
              <a:gd name="connsiteX480" fmla="*/ 1383842 w 12191966"/>
              <a:gd name="connsiteY480" fmla="*/ 5185620 h 6857981"/>
              <a:gd name="connsiteX481" fmla="*/ 1361134 w 12191966"/>
              <a:gd name="connsiteY481" fmla="*/ 5167941 h 6857981"/>
              <a:gd name="connsiteX482" fmla="*/ 1350009 w 12191966"/>
              <a:gd name="connsiteY482" fmla="*/ 5179523 h 6857981"/>
              <a:gd name="connsiteX483" fmla="*/ 1363725 w 12191966"/>
              <a:gd name="connsiteY483" fmla="*/ 5176475 h 6857981"/>
              <a:gd name="connsiteX484" fmla="*/ 1361134 w 12191966"/>
              <a:gd name="connsiteY484" fmla="*/ 5167941 h 6857981"/>
              <a:gd name="connsiteX485" fmla="*/ 1334159 w 12191966"/>
              <a:gd name="connsiteY485" fmla="*/ 5159483 h 6857981"/>
              <a:gd name="connsiteX486" fmla="*/ 1299564 w 12191966"/>
              <a:gd name="connsiteY486" fmla="*/ 5224025 h 6857981"/>
              <a:gd name="connsiteX487" fmla="*/ 1322581 w 12191966"/>
              <a:gd name="connsiteY487" fmla="*/ 5215913 h 6857981"/>
              <a:gd name="connsiteX488" fmla="*/ 1332933 w 12191966"/>
              <a:gd name="connsiteY488" fmla="*/ 5195839 h 6857981"/>
              <a:gd name="connsiteX489" fmla="*/ 1331569 w 12191966"/>
              <a:gd name="connsiteY489" fmla="*/ 5237969 h 6857981"/>
              <a:gd name="connsiteX490" fmla="*/ 1349933 w 12191966"/>
              <a:gd name="connsiteY490" fmla="*/ 5179524 h 6857981"/>
              <a:gd name="connsiteX491" fmla="*/ 1342618 w 12191966"/>
              <a:gd name="connsiteY491" fmla="*/ 5181124 h 6857981"/>
              <a:gd name="connsiteX492" fmla="*/ 1340942 w 12191966"/>
              <a:gd name="connsiteY492" fmla="*/ 5175790 h 6857981"/>
              <a:gd name="connsiteX493" fmla="*/ 1333025 w 12191966"/>
              <a:gd name="connsiteY493" fmla="*/ 5195394 h 6857981"/>
              <a:gd name="connsiteX494" fmla="*/ 1334159 w 12191966"/>
              <a:gd name="connsiteY494" fmla="*/ 5159483 h 6857981"/>
              <a:gd name="connsiteX495" fmla="*/ 1567267 w 12191966"/>
              <a:gd name="connsiteY495" fmla="*/ 5055928 h 6857981"/>
              <a:gd name="connsiteX496" fmla="*/ 1585022 w 12191966"/>
              <a:gd name="connsiteY496" fmla="*/ 5065453 h 6857981"/>
              <a:gd name="connsiteX497" fmla="*/ 1581821 w 12191966"/>
              <a:gd name="connsiteY497" fmla="*/ 5071396 h 6857981"/>
              <a:gd name="connsiteX498" fmla="*/ 1564067 w 12191966"/>
              <a:gd name="connsiteY498" fmla="*/ 5061871 h 6857981"/>
              <a:gd name="connsiteX499" fmla="*/ 1567267 w 12191966"/>
              <a:gd name="connsiteY499" fmla="*/ 5055928 h 6857981"/>
              <a:gd name="connsiteX500" fmla="*/ 1310706 w 12191966"/>
              <a:gd name="connsiteY500" fmla="*/ 5030248 h 6857981"/>
              <a:gd name="connsiteX501" fmla="*/ 1294171 w 12191966"/>
              <a:gd name="connsiteY501" fmla="*/ 5055241 h 6857981"/>
              <a:gd name="connsiteX502" fmla="*/ 1360465 w 12191966"/>
              <a:gd name="connsiteY502" fmla="*/ 5104390 h 6857981"/>
              <a:gd name="connsiteX503" fmla="*/ 1327775 w 12191966"/>
              <a:gd name="connsiteY503" fmla="*/ 5118716 h 6857981"/>
              <a:gd name="connsiteX504" fmla="*/ 1421273 w 12191966"/>
              <a:gd name="connsiteY504" fmla="*/ 5106600 h 6857981"/>
              <a:gd name="connsiteX505" fmla="*/ 1398717 w 12191966"/>
              <a:gd name="connsiteY505" fmla="*/ 5168246 h 6857981"/>
              <a:gd name="connsiteX506" fmla="*/ 1492824 w 12191966"/>
              <a:gd name="connsiteY506" fmla="*/ 5150872 h 6857981"/>
              <a:gd name="connsiteX507" fmla="*/ 1499378 w 12191966"/>
              <a:gd name="connsiteY507" fmla="*/ 5123974 h 6857981"/>
              <a:gd name="connsiteX508" fmla="*/ 1469050 w 12191966"/>
              <a:gd name="connsiteY508" fmla="*/ 5131746 h 6857981"/>
              <a:gd name="connsiteX509" fmla="*/ 1459296 w 12191966"/>
              <a:gd name="connsiteY509" fmla="*/ 5099437 h 6857981"/>
              <a:gd name="connsiteX510" fmla="*/ 1498463 w 12191966"/>
              <a:gd name="connsiteY510" fmla="*/ 5056994 h 6857981"/>
              <a:gd name="connsiteX511" fmla="*/ 1420511 w 12191966"/>
              <a:gd name="connsiteY511" fmla="*/ 5039240 h 6857981"/>
              <a:gd name="connsiteX512" fmla="*/ 1390716 w 12191966"/>
              <a:gd name="connsiteY512" fmla="*/ 5044878 h 6857981"/>
              <a:gd name="connsiteX513" fmla="*/ 1399098 w 12191966"/>
              <a:gd name="connsiteY513" fmla="*/ 5064614 h 6857981"/>
              <a:gd name="connsiteX514" fmla="*/ 1381268 w 12191966"/>
              <a:gd name="connsiteY514" fmla="*/ 5062557 h 6857981"/>
              <a:gd name="connsiteX515" fmla="*/ 1381221 w 12191966"/>
              <a:gd name="connsiteY515" fmla="*/ 5062576 h 6857981"/>
              <a:gd name="connsiteX516" fmla="*/ 1390639 w 12191966"/>
              <a:gd name="connsiteY516" fmla="*/ 5044954 h 6857981"/>
              <a:gd name="connsiteX517" fmla="*/ 1372961 w 12191966"/>
              <a:gd name="connsiteY517" fmla="*/ 5035429 h 6857981"/>
              <a:gd name="connsiteX518" fmla="*/ 1381179 w 12191966"/>
              <a:gd name="connsiteY518" fmla="*/ 5062593 h 6857981"/>
              <a:gd name="connsiteX519" fmla="*/ 1355851 w 12191966"/>
              <a:gd name="connsiteY519" fmla="*/ 5072789 h 6857981"/>
              <a:gd name="connsiteX520" fmla="*/ 1310706 w 12191966"/>
              <a:gd name="connsiteY520" fmla="*/ 5030248 h 6857981"/>
              <a:gd name="connsiteX521" fmla="*/ 1586241 w 12191966"/>
              <a:gd name="connsiteY521" fmla="*/ 5020494 h 6857981"/>
              <a:gd name="connsiteX522" fmla="*/ 1603996 w 12191966"/>
              <a:gd name="connsiteY522" fmla="*/ 5030019 h 6857981"/>
              <a:gd name="connsiteX523" fmla="*/ 1600871 w 12191966"/>
              <a:gd name="connsiteY523" fmla="*/ 5035887 h 6857981"/>
              <a:gd name="connsiteX524" fmla="*/ 1583117 w 12191966"/>
              <a:gd name="connsiteY524" fmla="*/ 5026362 h 6857981"/>
              <a:gd name="connsiteX525" fmla="*/ 1586241 w 12191966"/>
              <a:gd name="connsiteY525" fmla="*/ 5020494 h 6857981"/>
              <a:gd name="connsiteX526" fmla="*/ 1338205 w 12191966"/>
              <a:gd name="connsiteY526" fmla="*/ 4968754 h 6857981"/>
              <a:gd name="connsiteX527" fmla="*/ 1317098 w 12191966"/>
              <a:gd name="connsiteY527" fmla="*/ 4973402 h 6857981"/>
              <a:gd name="connsiteX528" fmla="*/ 1319689 w 12191966"/>
              <a:gd name="connsiteY528" fmla="*/ 4982013 h 6857981"/>
              <a:gd name="connsiteX529" fmla="*/ 1338815 w 12191966"/>
              <a:gd name="connsiteY529" fmla="*/ 4971497 h 6857981"/>
              <a:gd name="connsiteX530" fmla="*/ 1339043 w 12191966"/>
              <a:gd name="connsiteY530" fmla="*/ 4971497 h 6857981"/>
              <a:gd name="connsiteX531" fmla="*/ 1338205 w 12191966"/>
              <a:gd name="connsiteY531" fmla="*/ 4968754 h 6857981"/>
              <a:gd name="connsiteX532" fmla="*/ 1344149 w 12191966"/>
              <a:gd name="connsiteY532" fmla="*/ 4961896 h 6857981"/>
              <a:gd name="connsiteX533" fmla="*/ 1340494 w 12191966"/>
              <a:gd name="connsiteY533" fmla="*/ 4971720 h 6857981"/>
              <a:gd name="connsiteX534" fmla="*/ 1339044 w 12191966"/>
              <a:gd name="connsiteY534" fmla="*/ 4971574 h 6857981"/>
              <a:gd name="connsiteX535" fmla="*/ 1339807 w 12191966"/>
              <a:gd name="connsiteY535" fmla="*/ 4974089 h 6857981"/>
              <a:gd name="connsiteX536" fmla="*/ 1340566 w 12191966"/>
              <a:gd name="connsiteY536" fmla="*/ 4971735 h 6857981"/>
              <a:gd name="connsiteX537" fmla="*/ 1356569 w 12191966"/>
              <a:gd name="connsiteY537" fmla="*/ 4973631 h 6857981"/>
              <a:gd name="connsiteX538" fmla="*/ 1344149 w 12191966"/>
              <a:gd name="connsiteY538" fmla="*/ 4961896 h 6857981"/>
              <a:gd name="connsiteX539" fmla="*/ 1394984 w 12191966"/>
              <a:gd name="connsiteY539" fmla="*/ 4960372 h 6857981"/>
              <a:gd name="connsiteX540" fmla="*/ 1372961 w 12191966"/>
              <a:gd name="connsiteY540" fmla="*/ 5035429 h 6857981"/>
              <a:gd name="connsiteX541" fmla="*/ 1419138 w 12191966"/>
              <a:gd name="connsiteY541" fmla="*/ 4991768 h 6857981"/>
              <a:gd name="connsiteX542" fmla="*/ 1438299 w 12191966"/>
              <a:gd name="connsiteY542" fmla="*/ 5001517 h 6857981"/>
              <a:gd name="connsiteX543" fmla="*/ 1491298 w 12191966"/>
              <a:gd name="connsiteY543" fmla="*/ 4984833 h 6857981"/>
              <a:gd name="connsiteX544" fmla="*/ 1436060 w 12191966"/>
              <a:gd name="connsiteY544" fmla="*/ 4977996 h 6857981"/>
              <a:gd name="connsiteX545" fmla="*/ 1419138 w 12191966"/>
              <a:gd name="connsiteY545" fmla="*/ 4991767 h 6857981"/>
              <a:gd name="connsiteX546" fmla="*/ 1394984 w 12191966"/>
              <a:gd name="connsiteY546" fmla="*/ 4960372 h 6857981"/>
              <a:gd name="connsiteX547" fmla="*/ 1346664 w 12191966"/>
              <a:gd name="connsiteY547" fmla="*/ 4944218 h 6857981"/>
              <a:gd name="connsiteX548" fmla="*/ 1303078 w 12191966"/>
              <a:gd name="connsiteY548" fmla="*/ 4949933 h 6857981"/>
              <a:gd name="connsiteX549" fmla="*/ 1344226 w 12191966"/>
              <a:gd name="connsiteY549" fmla="*/ 4961896 h 6857981"/>
              <a:gd name="connsiteX550" fmla="*/ 1348265 w 12191966"/>
              <a:gd name="connsiteY550" fmla="*/ 4953819 h 6857981"/>
              <a:gd name="connsiteX551" fmla="*/ 1346664 w 12191966"/>
              <a:gd name="connsiteY551" fmla="*/ 4944218 h 6857981"/>
              <a:gd name="connsiteX552" fmla="*/ 1607348 w 12191966"/>
              <a:gd name="connsiteY552" fmla="*/ 4910233 h 6857981"/>
              <a:gd name="connsiteX553" fmla="*/ 1613216 w 12191966"/>
              <a:gd name="connsiteY553" fmla="*/ 4913357 h 6857981"/>
              <a:gd name="connsiteX554" fmla="*/ 1603767 w 12191966"/>
              <a:gd name="connsiteY554" fmla="*/ 4931036 h 6857981"/>
              <a:gd name="connsiteX555" fmla="*/ 1597900 w 12191966"/>
              <a:gd name="connsiteY555" fmla="*/ 4927912 h 6857981"/>
              <a:gd name="connsiteX556" fmla="*/ 1607348 w 12191966"/>
              <a:gd name="connsiteY556" fmla="*/ 4910233 h 6857981"/>
              <a:gd name="connsiteX557" fmla="*/ 1562771 w 12191966"/>
              <a:gd name="connsiteY557" fmla="*/ 4893926 h 6857981"/>
              <a:gd name="connsiteX558" fmla="*/ 1580526 w 12191966"/>
              <a:gd name="connsiteY558" fmla="*/ 4903451 h 6857981"/>
              <a:gd name="connsiteX559" fmla="*/ 1577402 w 12191966"/>
              <a:gd name="connsiteY559" fmla="*/ 4909319 h 6857981"/>
              <a:gd name="connsiteX560" fmla="*/ 1559647 w 12191966"/>
              <a:gd name="connsiteY560" fmla="*/ 4899794 h 6857981"/>
              <a:gd name="connsiteX561" fmla="*/ 1562771 w 12191966"/>
              <a:gd name="connsiteY561" fmla="*/ 4893926 h 6857981"/>
              <a:gd name="connsiteX562" fmla="*/ 1610701 w 12191966"/>
              <a:gd name="connsiteY562" fmla="*/ 4851559 h 6857981"/>
              <a:gd name="connsiteX563" fmla="*/ 1643239 w 12191966"/>
              <a:gd name="connsiteY563" fmla="*/ 4860093 h 6857981"/>
              <a:gd name="connsiteX564" fmla="*/ 1636914 w 12191966"/>
              <a:gd name="connsiteY564" fmla="*/ 4876477 h 6857981"/>
              <a:gd name="connsiteX565" fmla="*/ 1607577 w 12191966"/>
              <a:gd name="connsiteY565" fmla="*/ 4860779 h 6857981"/>
              <a:gd name="connsiteX566" fmla="*/ 1610701 w 12191966"/>
              <a:gd name="connsiteY566" fmla="*/ 4851559 h 6857981"/>
              <a:gd name="connsiteX567" fmla="*/ 1523528 w 12191966"/>
              <a:gd name="connsiteY567" fmla="*/ 4846301 h 6857981"/>
              <a:gd name="connsiteX568" fmla="*/ 1552942 w 12191966"/>
              <a:gd name="connsiteY568" fmla="*/ 4862075 h 6857981"/>
              <a:gd name="connsiteX569" fmla="*/ 1549741 w 12191966"/>
              <a:gd name="connsiteY569" fmla="*/ 4871219 h 6857981"/>
              <a:gd name="connsiteX570" fmla="*/ 1517204 w 12191966"/>
              <a:gd name="connsiteY570" fmla="*/ 4862684 h 6857981"/>
              <a:gd name="connsiteX571" fmla="*/ 1523528 w 12191966"/>
              <a:gd name="connsiteY571" fmla="*/ 4846301 h 6857981"/>
              <a:gd name="connsiteX572" fmla="*/ 1389259 w 12191966"/>
              <a:gd name="connsiteY572" fmla="*/ 4845920 h 6857981"/>
              <a:gd name="connsiteX573" fmla="*/ 1346663 w 12191966"/>
              <a:gd name="connsiteY573" fmla="*/ 4944142 h 6857981"/>
              <a:gd name="connsiteX574" fmla="*/ 1374400 w 12191966"/>
              <a:gd name="connsiteY574" fmla="*/ 4940484 h 6857981"/>
              <a:gd name="connsiteX575" fmla="*/ 1389259 w 12191966"/>
              <a:gd name="connsiteY575" fmla="*/ 4845920 h 6857981"/>
              <a:gd name="connsiteX576" fmla="*/ 1367466 w 12191966"/>
              <a:gd name="connsiteY576" fmla="*/ 4804467 h 6857981"/>
              <a:gd name="connsiteX577" fmla="*/ 1358017 w 12191966"/>
              <a:gd name="connsiteY577" fmla="*/ 4822145 h 6857981"/>
              <a:gd name="connsiteX578" fmla="*/ 1363961 w 12191966"/>
              <a:gd name="connsiteY578" fmla="*/ 4825346 h 6857981"/>
              <a:gd name="connsiteX579" fmla="*/ 1373409 w 12191966"/>
              <a:gd name="connsiteY579" fmla="*/ 4807667 h 6857981"/>
              <a:gd name="connsiteX580" fmla="*/ 1367466 w 12191966"/>
              <a:gd name="connsiteY580" fmla="*/ 4804467 h 6857981"/>
              <a:gd name="connsiteX581" fmla="*/ 1696198 w 12191966"/>
              <a:gd name="connsiteY581" fmla="*/ 4779245 h 6857981"/>
              <a:gd name="connsiteX582" fmla="*/ 1725611 w 12191966"/>
              <a:gd name="connsiteY582" fmla="*/ 4795019 h 6857981"/>
              <a:gd name="connsiteX583" fmla="*/ 1722487 w 12191966"/>
              <a:gd name="connsiteY583" fmla="*/ 4804162 h 6857981"/>
              <a:gd name="connsiteX584" fmla="*/ 1689949 w 12191966"/>
              <a:gd name="connsiteY584" fmla="*/ 4795628 h 6857981"/>
              <a:gd name="connsiteX585" fmla="*/ 1696198 w 12191966"/>
              <a:gd name="connsiteY585" fmla="*/ 4779245 h 6857981"/>
              <a:gd name="connsiteX586" fmla="*/ 1627618 w 12191966"/>
              <a:gd name="connsiteY586" fmla="*/ 4694892 h 6857981"/>
              <a:gd name="connsiteX587" fmla="*/ 1657183 w 12191966"/>
              <a:gd name="connsiteY587" fmla="*/ 4710742 h 6857981"/>
              <a:gd name="connsiteX588" fmla="*/ 1630285 w 12191966"/>
              <a:gd name="connsiteY588" fmla="*/ 4760957 h 6857981"/>
              <a:gd name="connsiteX589" fmla="*/ 1600719 w 12191966"/>
              <a:gd name="connsiteY589" fmla="*/ 4745107 h 6857981"/>
              <a:gd name="connsiteX590" fmla="*/ 1627618 w 12191966"/>
              <a:gd name="connsiteY590" fmla="*/ 4694892 h 6857981"/>
              <a:gd name="connsiteX591" fmla="*/ 1678900 w 12191966"/>
              <a:gd name="connsiteY591" fmla="*/ 4606424 h 6857981"/>
              <a:gd name="connsiteX592" fmla="*/ 1684768 w 12191966"/>
              <a:gd name="connsiteY592" fmla="*/ 4609548 h 6857981"/>
              <a:gd name="connsiteX593" fmla="*/ 1675243 w 12191966"/>
              <a:gd name="connsiteY593" fmla="*/ 4627303 h 6857981"/>
              <a:gd name="connsiteX594" fmla="*/ 1669375 w 12191966"/>
              <a:gd name="connsiteY594" fmla="*/ 4624178 h 6857981"/>
              <a:gd name="connsiteX595" fmla="*/ 1678900 w 12191966"/>
              <a:gd name="connsiteY595" fmla="*/ 4606424 h 6857981"/>
              <a:gd name="connsiteX596" fmla="*/ 1545703 w 12191966"/>
              <a:gd name="connsiteY596" fmla="*/ 4542720 h 6857981"/>
              <a:gd name="connsiteX597" fmla="*/ 1563381 w 12191966"/>
              <a:gd name="connsiteY597" fmla="*/ 4552245 h 6857981"/>
              <a:gd name="connsiteX598" fmla="*/ 1560257 w 12191966"/>
              <a:gd name="connsiteY598" fmla="*/ 4558113 h 6857981"/>
              <a:gd name="connsiteX599" fmla="*/ 1542578 w 12191966"/>
              <a:gd name="connsiteY599" fmla="*/ 4548588 h 6857981"/>
              <a:gd name="connsiteX600" fmla="*/ 1545703 w 12191966"/>
              <a:gd name="connsiteY600" fmla="*/ 4542720 h 6857981"/>
              <a:gd name="connsiteX601" fmla="*/ 1402143 w 12191966"/>
              <a:gd name="connsiteY601" fmla="*/ 4526795 h 6857981"/>
              <a:gd name="connsiteX602" fmla="*/ 1408010 w 12191966"/>
              <a:gd name="connsiteY602" fmla="*/ 4529919 h 6857981"/>
              <a:gd name="connsiteX603" fmla="*/ 1398561 w 12191966"/>
              <a:gd name="connsiteY603" fmla="*/ 4547597 h 6857981"/>
              <a:gd name="connsiteX604" fmla="*/ 1392694 w 12191966"/>
              <a:gd name="connsiteY604" fmla="*/ 4544473 h 6857981"/>
              <a:gd name="connsiteX605" fmla="*/ 1402143 w 12191966"/>
              <a:gd name="connsiteY605" fmla="*/ 4526795 h 6857981"/>
              <a:gd name="connsiteX606" fmla="*/ 1385303 w 12191966"/>
              <a:gd name="connsiteY606" fmla="*/ 4508126 h 6857981"/>
              <a:gd name="connsiteX607" fmla="*/ 1350174 w 12191966"/>
              <a:gd name="connsiteY607" fmla="*/ 4544397 h 6857981"/>
              <a:gd name="connsiteX608" fmla="*/ 1355737 w 12191966"/>
              <a:gd name="connsiteY608" fmla="*/ 4515517 h 6857981"/>
              <a:gd name="connsiteX609" fmla="*/ 1385303 w 12191966"/>
              <a:gd name="connsiteY609" fmla="*/ 4508126 h 6857981"/>
              <a:gd name="connsiteX610" fmla="*/ 1529167 w 12191966"/>
              <a:gd name="connsiteY610" fmla="*/ 4488390 h 6857981"/>
              <a:gd name="connsiteX611" fmla="*/ 1546922 w 12191966"/>
              <a:gd name="connsiteY611" fmla="*/ 4497915 h 6857981"/>
              <a:gd name="connsiteX612" fmla="*/ 1543798 w 12191966"/>
              <a:gd name="connsiteY612" fmla="*/ 4503706 h 6857981"/>
              <a:gd name="connsiteX613" fmla="*/ 1526043 w 12191966"/>
              <a:gd name="connsiteY613" fmla="*/ 4494181 h 6857981"/>
              <a:gd name="connsiteX614" fmla="*/ 1529167 w 12191966"/>
              <a:gd name="connsiteY614" fmla="*/ 4488390 h 6857981"/>
              <a:gd name="connsiteX615" fmla="*/ 1584412 w 12191966"/>
              <a:gd name="connsiteY615" fmla="*/ 4441908 h 6857981"/>
              <a:gd name="connsiteX616" fmla="*/ 1590356 w 12191966"/>
              <a:gd name="connsiteY616" fmla="*/ 4445108 h 6857981"/>
              <a:gd name="connsiteX617" fmla="*/ 1580907 w 12191966"/>
              <a:gd name="connsiteY617" fmla="*/ 4462787 h 6857981"/>
              <a:gd name="connsiteX618" fmla="*/ 1574963 w 12191966"/>
              <a:gd name="connsiteY618" fmla="*/ 4459586 h 6857981"/>
              <a:gd name="connsiteX619" fmla="*/ 1584412 w 12191966"/>
              <a:gd name="connsiteY619" fmla="*/ 4441908 h 6857981"/>
              <a:gd name="connsiteX620" fmla="*/ 1352225 w 12191966"/>
              <a:gd name="connsiteY620" fmla="*/ 4439241 h 6857981"/>
              <a:gd name="connsiteX621" fmla="*/ 1348796 w 12191966"/>
              <a:gd name="connsiteY621" fmla="*/ 4448613 h 6857981"/>
              <a:gd name="connsiteX622" fmla="*/ 1378133 w 12191966"/>
              <a:gd name="connsiteY622" fmla="*/ 4464311 h 6857981"/>
              <a:gd name="connsiteX623" fmla="*/ 1385372 w 12191966"/>
              <a:gd name="connsiteY623" fmla="*/ 4448690 h 6857981"/>
              <a:gd name="connsiteX624" fmla="*/ 1352225 w 12191966"/>
              <a:gd name="connsiteY624" fmla="*/ 4439241 h 6857981"/>
              <a:gd name="connsiteX625" fmla="*/ 1535416 w 12191966"/>
              <a:gd name="connsiteY625" fmla="*/ 4263676 h 6857981"/>
              <a:gd name="connsiteX626" fmla="*/ 1553094 w 12191966"/>
              <a:gd name="connsiteY626" fmla="*/ 4273201 h 6857981"/>
              <a:gd name="connsiteX627" fmla="*/ 1549894 w 12191966"/>
              <a:gd name="connsiteY627" fmla="*/ 4279145 h 6857981"/>
              <a:gd name="connsiteX628" fmla="*/ 1532139 w 12191966"/>
              <a:gd name="connsiteY628" fmla="*/ 4269620 h 6857981"/>
              <a:gd name="connsiteX629" fmla="*/ 1535416 w 12191966"/>
              <a:gd name="connsiteY629" fmla="*/ 4263676 h 6857981"/>
              <a:gd name="connsiteX630" fmla="*/ 1500059 w 12191966"/>
              <a:gd name="connsiteY630" fmla="*/ 4244702 h 6857981"/>
              <a:gd name="connsiteX631" fmla="*/ 1517813 w 12191966"/>
              <a:gd name="connsiteY631" fmla="*/ 4254227 h 6857981"/>
              <a:gd name="connsiteX632" fmla="*/ 1514613 w 12191966"/>
              <a:gd name="connsiteY632" fmla="*/ 4260171 h 6857981"/>
              <a:gd name="connsiteX633" fmla="*/ 1496858 w 12191966"/>
              <a:gd name="connsiteY633" fmla="*/ 4250646 h 6857981"/>
              <a:gd name="connsiteX634" fmla="*/ 1500059 w 12191966"/>
              <a:gd name="connsiteY634" fmla="*/ 4244702 h 6857981"/>
              <a:gd name="connsiteX635" fmla="*/ 1553856 w 12191966"/>
              <a:gd name="connsiteY635" fmla="*/ 4197534 h 6857981"/>
              <a:gd name="connsiteX636" fmla="*/ 1562695 w 12191966"/>
              <a:gd name="connsiteY636" fmla="*/ 4202259 h 6857981"/>
              <a:gd name="connsiteX637" fmla="*/ 1543721 w 12191966"/>
              <a:gd name="connsiteY637" fmla="*/ 4237692 h 6857981"/>
              <a:gd name="connsiteX638" fmla="*/ 1534882 w 12191966"/>
              <a:gd name="connsiteY638" fmla="*/ 4232968 h 6857981"/>
              <a:gd name="connsiteX639" fmla="*/ 1553856 w 12191966"/>
              <a:gd name="connsiteY639" fmla="*/ 4197534 h 6857981"/>
              <a:gd name="connsiteX640" fmla="*/ 1514994 w 12191966"/>
              <a:gd name="connsiteY640" fmla="*/ 4155015 h 6857981"/>
              <a:gd name="connsiteX641" fmla="*/ 1529777 w 12191966"/>
              <a:gd name="connsiteY641" fmla="*/ 4204012 h 6857981"/>
              <a:gd name="connsiteX642" fmla="*/ 1477885 w 12191966"/>
              <a:gd name="connsiteY642" fmla="*/ 4174750 h 6857981"/>
              <a:gd name="connsiteX643" fmla="*/ 1497163 w 12191966"/>
              <a:gd name="connsiteY643" fmla="*/ 4159434 h 6857981"/>
              <a:gd name="connsiteX644" fmla="*/ 1514994 w 12191966"/>
              <a:gd name="connsiteY644" fmla="*/ 4155015 h 6857981"/>
              <a:gd name="connsiteX645" fmla="*/ 1629980 w 12191966"/>
              <a:gd name="connsiteY645" fmla="*/ 4101522 h 6857981"/>
              <a:gd name="connsiteX646" fmla="*/ 1635847 w 12191966"/>
              <a:gd name="connsiteY646" fmla="*/ 4104646 h 6857981"/>
              <a:gd name="connsiteX647" fmla="*/ 1626322 w 12191966"/>
              <a:gd name="connsiteY647" fmla="*/ 4122401 h 6857981"/>
              <a:gd name="connsiteX648" fmla="*/ 1620455 w 12191966"/>
              <a:gd name="connsiteY648" fmla="*/ 4119277 h 6857981"/>
              <a:gd name="connsiteX649" fmla="*/ 1629980 w 12191966"/>
              <a:gd name="connsiteY649" fmla="*/ 4101522 h 6857981"/>
              <a:gd name="connsiteX650" fmla="*/ 1512169 w 12191966"/>
              <a:gd name="connsiteY650" fmla="*/ 3949275 h 6857981"/>
              <a:gd name="connsiteX651" fmla="*/ 1493958 w 12191966"/>
              <a:gd name="connsiteY651" fmla="*/ 3962381 h 6857981"/>
              <a:gd name="connsiteX652" fmla="*/ 1492357 w 12191966"/>
              <a:gd name="connsiteY652" fmla="*/ 3957047 h 6857981"/>
              <a:gd name="connsiteX653" fmla="*/ 1471250 w 12191966"/>
              <a:gd name="connsiteY653" fmla="*/ 3961695 h 6857981"/>
              <a:gd name="connsiteX654" fmla="*/ 1473841 w 12191966"/>
              <a:gd name="connsiteY654" fmla="*/ 3970230 h 6857981"/>
              <a:gd name="connsiteX655" fmla="*/ 1491976 w 12191966"/>
              <a:gd name="connsiteY655" fmla="*/ 3957200 h 6857981"/>
              <a:gd name="connsiteX656" fmla="*/ 1493653 w 12191966"/>
              <a:gd name="connsiteY656" fmla="*/ 3962534 h 6857981"/>
              <a:gd name="connsiteX657" fmla="*/ 1514760 w 12191966"/>
              <a:gd name="connsiteY657" fmla="*/ 3957885 h 6857981"/>
              <a:gd name="connsiteX658" fmla="*/ 1512169 w 12191966"/>
              <a:gd name="connsiteY658" fmla="*/ 3949275 h 6857981"/>
              <a:gd name="connsiteX659" fmla="*/ 1500510 w 12191966"/>
              <a:gd name="connsiteY659" fmla="*/ 3903021 h 6857981"/>
              <a:gd name="connsiteX660" fmla="*/ 1497386 w 12191966"/>
              <a:gd name="connsiteY660" fmla="*/ 3908888 h 6857981"/>
              <a:gd name="connsiteX661" fmla="*/ 1515141 w 12191966"/>
              <a:gd name="connsiteY661" fmla="*/ 3918413 h 6857981"/>
              <a:gd name="connsiteX662" fmla="*/ 1518265 w 12191966"/>
              <a:gd name="connsiteY662" fmla="*/ 3912546 h 6857981"/>
              <a:gd name="connsiteX663" fmla="*/ 1500510 w 12191966"/>
              <a:gd name="connsiteY663" fmla="*/ 3903021 h 6857981"/>
              <a:gd name="connsiteX664" fmla="*/ 1392918 w 12191966"/>
              <a:gd name="connsiteY664" fmla="*/ 3890982 h 6857981"/>
              <a:gd name="connsiteX665" fmla="*/ 1389718 w 12191966"/>
              <a:gd name="connsiteY665" fmla="*/ 3896926 h 6857981"/>
              <a:gd name="connsiteX666" fmla="*/ 1407473 w 12191966"/>
              <a:gd name="connsiteY666" fmla="*/ 3906450 h 6857981"/>
              <a:gd name="connsiteX667" fmla="*/ 1410673 w 12191966"/>
              <a:gd name="connsiteY667" fmla="*/ 3900507 h 6857981"/>
              <a:gd name="connsiteX668" fmla="*/ 1392918 w 12191966"/>
              <a:gd name="connsiteY668" fmla="*/ 3890982 h 6857981"/>
              <a:gd name="connsiteX669" fmla="*/ 1414026 w 12191966"/>
              <a:gd name="connsiteY669" fmla="*/ 3757708 h 6857981"/>
              <a:gd name="connsiteX670" fmla="*/ 1395890 w 12191966"/>
              <a:gd name="connsiteY670" fmla="*/ 3761670 h 6857981"/>
              <a:gd name="connsiteX671" fmla="*/ 1398481 w 12191966"/>
              <a:gd name="connsiteY671" fmla="*/ 3770205 h 6857981"/>
              <a:gd name="connsiteX672" fmla="*/ 1414026 w 12191966"/>
              <a:gd name="connsiteY672" fmla="*/ 3757708 h 6857981"/>
              <a:gd name="connsiteX673" fmla="*/ 1419817 w 12191966"/>
              <a:gd name="connsiteY673" fmla="*/ 3746507 h 6857981"/>
              <a:gd name="connsiteX674" fmla="*/ 1414102 w 12191966"/>
              <a:gd name="connsiteY674" fmla="*/ 3757708 h 6857981"/>
              <a:gd name="connsiteX675" fmla="*/ 1417074 w 12191966"/>
              <a:gd name="connsiteY675" fmla="*/ 3757022 h 6857981"/>
              <a:gd name="connsiteX676" fmla="*/ 1418598 w 12191966"/>
              <a:gd name="connsiteY676" fmla="*/ 3762433 h 6857981"/>
              <a:gd name="connsiteX677" fmla="*/ 1424008 w 12191966"/>
              <a:gd name="connsiteY677" fmla="*/ 3758546 h 6857981"/>
              <a:gd name="connsiteX678" fmla="*/ 1431237 w 12191966"/>
              <a:gd name="connsiteY678" fmla="*/ 3779377 h 6857981"/>
              <a:gd name="connsiteX679" fmla="*/ 1440467 w 12191966"/>
              <a:gd name="connsiteY679" fmla="*/ 3806094 h 6857981"/>
              <a:gd name="connsiteX680" fmla="*/ 1460279 w 12191966"/>
              <a:gd name="connsiteY680" fmla="*/ 3756641 h 6857981"/>
              <a:gd name="connsiteX681" fmla="*/ 1441686 w 12191966"/>
              <a:gd name="connsiteY681" fmla="*/ 3753364 h 6857981"/>
              <a:gd name="connsiteX682" fmla="*/ 1424008 w 12191966"/>
              <a:gd name="connsiteY682" fmla="*/ 3758546 h 6857981"/>
              <a:gd name="connsiteX683" fmla="*/ 1419817 w 12191966"/>
              <a:gd name="connsiteY683" fmla="*/ 3746507 h 6857981"/>
              <a:gd name="connsiteX684" fmla="*/ 1362202 w 12191966"/>
              <a:gd name="connsiteY684" fmla="*/ 3707263 h 6857981"/>
              <a:gd name="connsiteX685" fmla="*/ 1352677 w 12191966"/>
              <a:gd name="connsiteY685" fmla="*/ 3725018 h 6857981"/>
              <a:gd name="connsiteX686" fmla="*/ 1358621 w 12191966"/>
              <a:gd name="connsiteY686" fmla="*/ 3728218 h 6857981"/>
              <a:gd name="connsiteX687" fmla="*/ 1368146 w 12191966"/>
              <a:gd name="connsiteY687" fmla="*/ 3710464 h 6857981"/>
              <a:gd name="connsiteX688" fmla="*/ 1362202 w 12191966"/>
              <a:gd name="connsiteY688" fmla="*/ 3707263 h 6857981"/>
              <a:gd name="connsiteX689" fmla="*/ 1641181 w 12191966"/>
              <a:gd name="connsiteY689" fmla="*/ 3697205 h 6857981"/>
              <a:gd name="connsiteX690" fmla="*/ 1647125 w 12191966"/>
              <a:gd name="connsiteY690" fmla="*/ 3700405 h 6857981"/>
              <a:gd name="connsiteX691" fmla="*/ 1637676 w 12191966"/>
              <a:gd name="connsiteY691" fmla="*/ 3718084 h 6857981"/>
              <a:gd name="connsiteX692" fmla="*/ 1631732 w 12191966"/>
              <a:gd name="connsiteY692" fmla="*/ 3714883 h 6857981"/>
              <a:gd name="connsiteX693" fmla="*/ 1641181 w 12191966"/>
              <a:gd name="connsiteY693" fmla="*/ 3697205 h 6857981"/>
              <a:gd name="connsiteX694" fmla="*/ 1647353 w 12191966"/>
              <a:gd name="connsiteY694" fmla="*/ 3636245 h 6857981"/>
              <a:gd name="connsiteX695" fmla="*/ 1656497 w 12191966"/>
              <a:gd name="connsiteY695" fmla="*/ 3639445 h 6857981"/>
              <a:gd name="connsiteX696" fmla="*/ 1647963 w 12191966"/>
              <a:gd name="connsiteY696" fmla="*/ 3671907 h 6857981"/>
              <a:gd name="connsiteX697" fmla="*/ 1631656 w 12191966"/>
              <a:gd name="connsiteY697" fmla="*/ 3665582 h 6857981"/>
              <a:gd name="connsiteX698" fmla="*/ 1647353 w 12191966"/>
              <a:gd name="connsiteY698" fmla="*/ 3636245 h 6857981"/>
              <a:gd name="connsiteX699" fmla="*/ 1696045 w 12191966"/>
              <a:gd name="connsiteY699" fmla="*/ 3623215 h 6857981"/>
              <a:gd name="connsiteX700" fmla="*/ 1725001 w 12191966"/>
              <a:gd name="connsiteY700" fmla="*/ 3628778 h 6857981"/>
              <a:gd name="connsiteX701" fmla="*/ 1732469 w 12191966"/>
              <a:gd name="connsiteY701" fmla="*/ 3658419 h 6857981"/>
              <a:gd name="connsiteX702" fmla="*/ 1696045 w 12191966"/>
              <a:gd name="connsiteY702" fmla="*/ 3623215 h 6857981"/>
              <a:gd name="connsiteX703" fmla="*/ 1607425 w 12191966"/>
              <a:gd name="connsiteY703" fmla="*/ 3618338 h 6857981"/>
              <a:gd name="connsiteX704" fmla="*/ 1625103 w 12191966"/>
              <a:gd name="connsiteY704" fmla="*/ 3627787 h 6857981"/>
              <a:gd name="connsiteX705" fmla="*/ 1621979 w 12191966"/>
              <a:gd name="connsiteY705" fmla="*/ 3633654 h 6857981"/>
              <a:gd name="connsiteX706" fmla="*/ 1604300 w 12191966"/>
              <a:gd name="connsiteY706" fmla="*/ 3624205 h 6857981"/>
              <a:gd name="connsiteX707" fmla="*/ 1607425 w 12191966"/>
              <a:gd name="connsiteY707" fmla="*/ 3618338 h 6857981"/>
              <a:gd name="connsiteX708" fmla="*/ 1374554 w 12191966"/>
              <a:gd name="connsiteY708" fmla="*/ 3584734 h 6857981"/>
              <a:gd name="connsiteX709" fmla="*/ 1371354 w 12191966"/>
              <a:gd name="connsiteY709" fmla="*/ 3590601 h 6857981"/>
              <a:gd name="connsiteX710" fmla="*/ 1389032 w 12191966"/>
              <a:gd name="connsiteY710" fmla="*/ 3600126 h 6857981"/>
              <a:gd name="connsiteX711" fmla="*/ 1392233 w 12191966"/>
              <a:gd name="connsiteY711" fmla="*/ 3594259 h 6857981"/>
              <a:gd name="connsiteX712" fmla="*/ 1374554 w 12191966"/>
              <a:gd name="connsiteY712" fmla="*/ 3584734 h 6857981"/>
              <a:gd name="connsiteX713" fmla="*/ 1553165 w 12191966"/>
              <a:gd name="connsiteY713" fmla="*/ 3581457 h 6857981"/>
              <a:gd name="connsiteX714" fmla="*/ 1512627 w 12191966"/>
              <a:gd name="connsiteY714" fmla="*/ 3582676 h 6857981"/>
              <a:gd name="connsiteX715" fmla="*/ 1504244 w 12191966"/>
              <a:gd name="connsiteY715" fmla="*/ 3600050 h 6857981"/>
              <a:gd name="connsiteX716" fmla="*/ 1466221 w 12191966"/>
              <a:gd name="connsiteY716" fmla="*/ 3583362 h 6857981"/>
              <a:gd name="connsiteX717" fmla="*/ 1451972 w 12191966"/>
              <a:gd name="connsiteY717" fmla="*/ 3618643 h 6857981"/>
              <a:gd name="connsiteX718" fmla="*/ 1483518 w 12191966"/>
              <a:gd name="connsiteY718" fmla="*/ 3632282 h 6857981"/>
              <a:gd name="connsiteX719" fmla="*/ 1503102 w 12191966"/>
              <a:gd name="connsiteY719" fmla="*/ 3600354 h 6857981"/>
              <a:gd name="connsiteX720" fmla="*/ 1540058 w 12191966"/>
              <a:gd name="connsiteY720" fmla="*/ 3620166 h 6857981"/>
              <a:gd name="connsiteX721" fmla="*/ 1553165 w 12191966"/>
              <a:gd name="connsiteY721" fmla="*/ 3581457 h 6857981"/>
              <a:gd name="connsiteX722" fmla="*/ 1504239 w 12191966"/>
              <a:gd name="connsiteY722" fmla="*/ 3555549 h 6857981"/>
              <a:gd name="connsiteX723" fmla="*/ 1501648 w 12191966"/>
              <a:gd name="connsiteY723" fmla="*/ 3556387 h 6857981"/>
              <a:gd name="connsiteX724" fmla="*/ 1512468 w 12191966"/>
              <a:gd name="connsiteY724" fmla="*/ 3582600 h 6857981"/>
              <a:gd name="connsiteX725" fmla="*/ 1504239 w 12191966"/>
              <a:gd name="connsiteY725" fmla="*/ 3555549 h 6857981"/>
              <a:gd name="connsiteX726" fmla="*/ 1502416 w 12191966"/>
              <a:gd name="connsiteY726" fmla="*/ 3533756 h 6857981"/>
              <a:gd name="connsiteX727" fmla="*/ 1493805 w 12191966"/>
              <a:gd name="connsiteY727" fmla="*/ 3536347 h 6857981"/>
              <a:gd name="connsiteX728" fmla="*/ 1504244 w 12191966"/>
              <a:gd name="connsiteY728" fmla="*/ 3555473 h 6857981"/>
              <a:gd name="connsiteX729" fmla="*/ 1504321 w 12191966"/>
              <a:gd name="connsiteY729" fmla="*/ 3555625 h 6857981"/>
              <a:gd name="connsiteX730" fmla="*/ 1506988 w 12191966"/>
              <a:gd name="connsiteY730" fmla="*/ 3554787 h 6857981"/>
              <a:gd name="connsiteX731" fmla="*/ 1502416 w 12191966"/>
              <a:gd name="connsiteY731" fmla="*/ 3533756 h 6857981"/>
              <a:gd name="connsiteX732" fmla="*/ 1332942 w 12191966"/>
              <a:gd name="connsiteY732" fmla="*/ 3463728 h 6857981"/>
              <a:gd name="connsiteX733" fmla="*/ 1323493 w 12191966"/>
              <a:gd name="connsiteY733" fmla="*/ 3481406 h 6857981"/>
              <a:gd name="connsiteX734" fmla="*/ 1329360 w 12191966"/>
              <a:gd name="connsiteY734" fmla="*/ 3484531 h 6857981"/>
              <a:gd name="connsiteX735" fmla="*/ 1338809 w 12191966"/>
              <a:gd name="connsiteY735" fmla="*/ 3466852 h 6857981"/>
              <a:gd name="connsiteX736" fmla="*/ 1332942 w 12191966"/>
              <a:gd name="connsiteY736" fmla="*/ 3463728 h 6857981"/>
              <a:gd name="connsiteX737" fmla="*/ 1533513 w 12191966"/>
              <a:gd name="connsiteY737" fmla="*/ 3411915 h 6857981"/>
              <a:gd name="connsiteX738" fmla="*/ 1501661 w 12191966"/>
              <a:gd name="connsiteY738" fmla="*/ 3485597 h 6857981"/>
              <a:gd name="connsiteX739" fmla="*/ 1533284 w 12191966"/>
              <a:gd name="connsiteY739" fmla="*/ 3502514 h 6857981"/>
              <a:gd name="connsiteX740" fmla="*/ 1533513 w 12191966"/>
              <a:gd name="connsiteY740" fmla="*/ 3411915 h 6857981"/>
              <a:gd name="connsiteX741" fmla="*/ 1418823 w 12191966"/>
              <a:gd name="connsiteY741" fmla="*/ 3306685 h 6857981"/>
              <a:gd name="connsiteX742" fmla="*/ 1410212 w 12191966"/>
              <a:gd name="connsiteY742" fmla="*/ 3309276 h 6857981"/>
              <a:gd name="connsiteX743" fmla="*/ 1423243 w 12191966"/>
              <a:gd name="connsiteY743" fmla="*/ 3327259 h 6857981"/>
              <a:gd name="connsiteX744" fmla="*/ 1417984 w 12191966"/>
              <a:gd name="connsiteY744" fmla="*/ 3328935 h 6857981"/>
              <a:gd name="connsiteX745" fmla="*/ 1422557 w 12191966"/>
              <a:gd name="connsiteY745" fmla="*/ 3350043 h 6857981"/>
              <a:gd name="connsiteX746" fmla="*/ 1431168 w 12191966"/>
              <a:gd name="connsiteY746" fmla="*/ 3347451 h 6857981"/>
              <a:gd name="connsiteX747" fmla="*/ 1418137 w 12191966"/>
              <a:gd name="connsiteY747" fmla="*/ 3329391 h 6857981"/>
              <a:gd name="connsiteX748" fmla="*/ 1423395 w 12191966"/>
              <a:gd name="connsiteY748" fmla="*/ 3327715 h 6857981"/>
              <a:gd name="connsiteX749" fmla="*/ 1418823 w 12191966"/>
              <a:gd name="connsiteY749" fmla="*/ 3306685 h 6857981"/>
              <a:gd name="connsiteX750" fmla="*/ 1446869 w 12191966"/>
              <a:gd name="connsiteY750" fmla="*/ 3251139 h 6857981"/>
              <a:gd name="connsiteX751" fmla="*/ 1437420 w 12191966"/>
              <a:gd name="connsiteY751" fmla="*/ 3268816 h 6857981"/>
              <a:gd name="connsiteX752" fmla="*/ 1443287 w 12191966"/>
              <a:gd name="connsiteY752" fmla="*/ 3271941 h 6857981"/>
              <a:gd name="connsiteX753" fmla="*/ 1452736 w 12191966"/>
              <a:gd name="connsiteY753" fmla="*/ 3254263 h 6857981"/>
              <a:gd name="connsiteX754" fmla="*/ 1446869 w 12191966"/>
              <a:gd name="connsiteY754" fmla="*/ 3251139 h 6857981"/>
              <a:gd name="connsiteX755" fmla="*/ 1564372 w 12191966"/>
              <a:gd name="connsiteY755" fmla="*/ 3230413 h 6857981"/>
              <a:gd name="connsiteX756" fmla="*/ 1582050 w 12191966"/>
              <a:gd name="connsiteY756" fmla="*/ 3239938 h 6857981"/>
              <a:gd name="connsiteX757" fmla="*/ 1578850 w 12191966"/>
              <a:gd name="connsiteY757" fmla="*/ 3245883 h 6857981"/>
              <a:gd name="connsiteX758" fmla="*/ 1561171 w 12191966"/>
              <a:gd name="connsiteY758" fmla="*/ 3236357 h 6857981"/>
              <a:gd name="connsiteX759" fmla="*/ 1564372 w 12191966"/>
              <a:gd name="connsiteY759" fmla="*/ 3230413 h 6857981"/>
              <a:gd name="connsiteX760" fmla="*/ 1627846 w 12191966"/>
              <a:gd name="connsiteY760" fmla="*/ 3211291 h 6857981"/>
              <a:gd name="connsiteX761" fmla="*/ 1633790 w 12191966"/>
              <a:gd name="connsiteY761" fmla="*/ 3214489 h 6857981"/>
              <a:gd name="connsiteX762" fmla="*/ 1624265 w 12191966"/>
              <a:gd name="connsiteY762" fmla="*/ 3232166 h 6857981"/>
              <a:gd name="connsiteX763" fmla="*/ 1618321 w 12191966"/>
              <a:gd name="connsiteY763" fmla="*/ 3228965 h 6857981"/>
              <a:gd name="connsiteX764" fmla="*/ 1627846 w 12191966"/>
              <a:gd name="connsiteY764" fmla="*/ 3211291 h 6857981"/>
              <a:gd name="connsiteX765" fmla="*/ 1448468 w 12191966"/>
              <a:gd name="connsiteY765" fmla="*/ 3191170 h 6857981"/>
              <a:gd name="connsiteX766" fmla="*/ 1445268 w 12191966"/>
              <a:gd name="connsiteY766" fmla="*/ 3197113 h 6857981"/>
              <a:gd name="connsiteX767" fmla="*/ 1463023 w 12191966"/>
              <a:gd name="connsiteY767" fmla="*/ 3206640 h 6857981"/>
              <a:gd name="connsiteX768" fmla="*/ 1466223 w 12191966"/>
              <a:gd name="connsiteY768" fmla="*/ 3200694 h 6857981"/>
              <a:gd name="connsiteX769" fmla="*/ 1448468 w 12191966"/>
              <a:gd name="connsiteY769" fmla="*/ 3191170 h 6857981"/>
              <a:gd name="connsiteX770" fmla="*/ 1655507 w 12191966"/>
              <a:gd name="connsiteY770" fmla="*/ 3188123 h 6857981"/>
              <a:gd name="connsiteX771" fmla="*/ 1673185 w 12191966"/>
              <a:gd name="connsiteY771" fmla="*/ 3197647 h 6857981"/>
              <a:gd name="connsiteX772" fmla="*/ 1669985 w 12191966"/>
              <a:gd name="connsiteY772" fmla="*/ 3203516 h 6857981"/>
              <a:gd name="connsiteX773" fmla="*/ 1652306 w 12191966"/>
              <a:gd name="connsiteY773" fmla="*/ 3193989 h 6857981"/>
              <a:gd name="connsiteX774" fmla="*/ 1655507 w 12191966"/>
              <a:gd name="connsiteY774" fmla="*/ 3188123 h 6857981"/>
              <a:gd name="connsiteX775" fmla="*/ 1469348 w 12191966"/>
              <a:gd name="connsiteY775" fmla="*/ 3109026 h 6857981"/>
              <a:gd name="connsiteX776" fmla="*/ 1456546 w 12191966"/>
              <a:gd name="connsiteY776" fmla="*/ 3137983 h 6857981"/>
              <a:gd name="connsiteX777" fmla="*/ 1516211 w 12191966"/>
              <a:gd name="connsiteY777" fmla="*/ 3169985 h 6857981"/>
              <a:gd name="connsiteX778" fmla="*/ 1469348 w 12191966"/>
              <a:gd name="connsiteY778" fmla="*/ 3109026 h 6857981"/>
              <a:gd name="connsiteX779" fmla="*/ 1457840 w 12191966"/>
              <a:gd name="connsiteY779" fmla="*/ 3097977 h 6857981"/>
              <a:gd name="connsiteX780" fmla="*/ 1469270 w 12191966"/>
              <a:gd name="connsiteY780" fmla="*/ 3109025 h 6857981"/>
              <a:gd name="connsiteX781" fmla="*/ 1471327 w 12191966"/>
              <a:gd name="connsiteY781" fmla="*/ 3104378 h 6857981"/>
              <a:gd name="connsiteX782" fmla="*/ 1457840 w 12191966"/>
              <a:gd name="connsiteY782" fmla="*/ 3097977 h 6857981"/>
              <a:gd name="connsiteX783" fmla="*/ 1473007 w 12191966"/>
              <a:gd name="connsiteY783" fmla="*/ 3062622 h 6857981"/>
              <a:gd name="connsiteX784" fmla="*/ 1471864 w 12191966"/>
              <a:gd name="connsiteY784" fmla="*/ 3103008 h 6857981"/>
              <a:gd name="connsiteX785" fmla="*/ 1471330 w 12191966"/>
              <a:gd name="connsiteY785" fmla="*/ 3104379 h 6857981"/>
              <a:gd name="connsiteX786" fmla="*/ 1473616 w 12191966"/>
              <a:gd name="connsiteY786" fmla="*/ 3105446 h 6857981"/>
              <a:gd name="connsiteX787" fmla="*/ 1485351 w 12191966"/>
              <a:gd name="connsiteY787" fmla="*/ 3067194 h 6857981"/>
              <a:gd name="connsiteX788" fmla="*/ 1473007 w 12191966"/>
              <a:gd name="connsiteY788" fmla="*/ 3062622 h 6857981"/>
              <a:gd name="connsiteX789" fmla="*/ 1614283 w 12191966"/>
              <a:gd name="connsiteY789" fmla="*/ 3051953 h 6857981"/>
              <a:gd name="connsiteX790" fmla="*/ 1632037 w 12191966"/>
              <a:gd name="connsiteY790" fmla="*/ 3061480 h 6857981"/>
              <a:gd name="connsiteX791" fmla="*/ 1628837 w 12191966"/>
              <a:gd name="connsiteY791" fmla="*/ 3067424 h 6857981"/>
              <a:gd name="connsiteX792" fmla="*/ 1611082 w 12191966"/>
              <a:gd name="connsiteY792" fmla="*/ 3057898 h 6857981"/>
              <a:gd name="connsiteX793" fmla="*/ 1614283 w 12191966"/>
              <a:gd name="connsiteY793" fmla="*/ 3051953 h 6857981"/>
              <a:gd name="connsiteX794" fmla="*/ 1634171 w 12191966"/>
              <a:gd name="connsiteY794" fmla="*/ 2986651 h 6857981"/>
              <a:gd name="connsiteX795" fmla="*/ 1640038 w 12191966"/>
              <a:gd name="connsiteY795" fmla="*/ 2989777 h 6857981"/>
              <a:gd name="connsiteX796" fmla="*/ 1630513 w 12191966"/>
              <a:gd name="connsiteY796" fmla="*/ 3007531 h 6857981"/>
              <a:gd name="connsiteX797" fmla="*/ 1624646 w 12191966"/>
              <a:gd name="connsiteY797" fmla="*/ 3004407 h 6857981"/>
              <a:gd name="connsiteX798" fmla="*/ 1634171 w 12191966"/>
              <a:gd name="connsiteY798" fmla="*/ 2986651 h 6857981"/>
              <a:gd name="connsiteX799" fmla="*/ 1454337 w 12191966"/>
              <a:gd name="connsiteY799" fmla="*/ 2981620 h 6857981"/>
              <a:gd name="connsiteX800" fmla="*/ 1444888 w 12191966"/>
              <a:gd name="connsiteY800" fmla="*/ 2999299 h 6857981"/>
              <a:gd name="connsiteX801" fmla="*/ 1450755 w 12191966"/>
              <a:gd name="connsiteY801" fmla="*/ 3002423 h 6857981"/>
              <a:gd name="connsiteX802" fmla="*/ 1460204 w 12191966"/>
              <a:gd name="connsiteY802" fmla="*/ 2984745 h 6857981"/>
              <a:gd name="connsiteX803" fmla="*/ 1454337 w 12191966"/>
              <a:gd name="connsiteY803" fmla="*/ 2981620 h 6857981"/>
              <a:gd name="connsiteX804" fmla="*/ 1521014 w 12191966"/>
              <a:gd name="connsiteY804" fmla="*/ 2976517 h 6857981"/>
              <a:gd name="connsiteX805" fmla="*/ 1588146 w 12191966"/>
              <a:gd name="connsiteY805" fmla="*/ 3006921 h 6857981"/>
              <a:gd name="connsiteX806" fmla="*/ 1580602 w 12191966"/>
              <a:gd name="connsiteY806" fmla="*/ 3022619 h 6857981"/>
              <a:gd name="connsiteX807" fmla="*/ 1515832 w 12191966"/>
              <a:gd name="connsiteY807" fmla="*/ 2987947 h 6857981"/>
              <a:gd name="connsiteX808" fmla="*/ 1521014 w 12191966"/>
              <a:gd name="connsiteY808" fmla="*/ 2976517 h 6857981"/>
              <a:gd name="connsiteX809" fmla="*/ 1541283 w 12191966"/>
              <a:gd name="connsiteY809" fmla="*/ 2940781 h 6857981"/>
              <a:gd name="connsiteX810" fmla="*/ 1570620 w 12191966"/>
              <a:gd name="connsiteY810" fmla="*/ 2956478 h 6857981"/>
              <a:gd name="connsiteX811" fmla="*/ 1567115 w 12191966"/>
              <a:gd name="connsiteY811" fmla="*/ 2965851 h 6857981"/>
              <a:gd name="connsiteX812" fmla="*/ 1533815 w 12191966"/>
              <a:gd name="connsiteY812" fmla="*/ 2956325 h 6857981"/>
              <a:gd name="connsiteX813" fmla="*/ 1541283 w 12191966"/>
              <a:gd name="connsiteY813" fmla="*/ 2940781 h 6857981"/>
              <a:gd name="connsiteX814" fmla="*/ 1465007 w 12191966"/>
              <a:gd name="connsiteY814" fmla="*/ 2918911 h 6857981"/>
              <a:gd name="connsiteX815" fmla="*/ 1470950 w 12191966"/>
              <a:gd name="connsiteY815" fmla="*/ 2922112 h 6857981"/>
              <a:gd name="connsiteX816" fmla="*/ 1461503 w 12191966"/>
              <a:gd name="connsiteY816" fmla="*/ 2939789 h 6857981"/>
              <a:gd name="connsiteX817" fmla="*/ 1455559 w 12191966"/>
              <a:gd name="connsiteY817" fmla="*/ 2936589 h 6857981"/>
              <a:gd name="connsiteX818" fmla="*/ 1465007 w 12191966"/>
              <a:gd name="connsiteY818" fmla="*/ 2918911 h 6857981"/>
              <a:gd name="connsiteX819" fmla="*/ 1510422 w 12191966"/>
              <a:gd name="connsiteY819" fmla="*/ 2905194 h 6857981"/>
              <a:gd name="connsiteX820" fmla="*/ 1528177 w 12191966"/>
              <a:gd name="connsiteY820" fmla="*/ 2914720 h 6857981"/>
              <a:gd name="connsiteX821" fmla="*/ 1525052 w 12191966"/>
              <a:gd name="connsiteY821" fmla="*/ 2920588 h 6857981"/>
              <a:gd name="connsiteX822" fmla="*/ 1507298 w 12191966"/>
              <a:gd name="connsiteY822" fmla="*/ 2911063 h 6857981"/>
              <a:gd name="connsiteX823" fmla="*/ 1510422 w 12191966"/>
              <a:gd name="connsiteY823" fmla="*/ 2905194 h 6857981"/>
              <a:gd name="connsiteX824" fmla="*/ 1511717 w 12191966"/>
              <a:gd name="connsiteY824" fmla="*/ 2860236 h 6857981"/>
              <a:gd name="connsiteX825" fmla="*/ 1529396 w 12191966"/>
              <a:gd name="connsiteY825" fmla="*/ 2869760 h 6857981"/>
              <a:gd name="connsiteX826" fmla="*/ 1526272 w 12191966"/>
              <a:gd name="connsiteY826" fmla="*/ 2875629 h 6857981"/>
              <a:gd name="connsiteX827" fmla="*/ 1508517 w 12191966"/>
              <a:gd name="connsiteY827" fmla="*/ 2866103 h 6857981"/>
              <a:gd name="connsiteX828" fmla="*/ 1511717 w 12191966"/>
              <a:gd name="connsiteY828" fmla="*/ 2860236 h 6857981"/>
              <a:gd name="connsiteX829" fmla="*/ 1519566 w 12191966"/>
              <a:gd name="connsiteY829" fmla="*/ 2742431 h 6857981"/>
              <a:gd name="connsiteX830" fmla="*/ 1470341 w 12191966"/>
              <a:gd name="connsiteY830" fmla="*/ 2785330 h 6857981"/>
              <a:gd name="connsiteX831" fmla="*/ 1519566 w 12191966"/>
              <a:gd name="connsiteY831" fmla="*/ 2742431 h 6857981"/>
              <a:gd name="connsiteX832" fmla="*/ 1391479 w 12191966"/>
              <a:gd name="connsiteY832" fmla="*/ 2740299 h 6857981"/>
              <a:gd name="connsiteX833" fmla="*/ 1370295 w 12191966"/>
              <a:gd name="connsiteY833" fmla="*/ 2744870 h 6857981"/>
              <a:gd name="connsiteX834" fmla="*/ 1372886 w 12191966"/>
              <a:gd name="connsiteY834" fmla="*/ 2753407 h 6857981"/>
              <a:gd name="connsiteX835" fmla="*/ 1392469 w 12191966"/>
              <a:gd name="connsiteY835" fmla="*/ 2744262 h 6857981"/>
              <a:gd name="connsiteX836" fmla="*/ 1391479 w 12191966"/>
              <a:gd name="connsiteY836" fmla="*/ 2740299 h 6857981"/>
              <a:gd name="connsiteX837" fmla="*/ 1535263 w 12191966"/>
              <a:gd name="connsiteY837" fmla="*/ 2688556 h 6857981"/>
              <a:gd name="connsiteX838" fmla="*/ 1570772 w 12191966"/>
              <a:gd name="connsiteY838" fmla="*/ 2707531 h 6857981"/>
              <a:gd name="connsiteX839" fmla="*/ 1565972 w 12191966"/>
              <a:gd name="connsiteY839" fmla="*/ 2716447 h 6857981"/>
              <a:gd name="connsiteX840" fmla="*/ 1530463 w 12191966"/>
              <a:gd name="connsiteY840" fmla="*/ 2697471 h 6857981"/>
              <a:gd name="connsiteX841" fmla="*/ 1535263 w 12191966"/>
              <a:gd name="connsiteY841" fmla="*/ 2688556 h 6857981"/>
              <a:gd name="connsiteX842" fmla="*/ 1362279 w 12191966"/>
              <a:gd name="connsiteY842" fmla="*/ 2681539 h 6857981"/>
              <a:gd name="connsiteX843" fmla="*/ 1343305 w 12191966"/>
              <a:gd name="connsiteY843" fmla="*/ 2716896 h 6857981"/>
              <a:gd name="connsiteX844" fmla="*/ 1352220 w 12191966"/>
              <a:gd name="connsiteY844" fmla="*/ 2721621 h 6857981"/>
              <a:gd name="connsiteX845" fmla="*/ 1371194 w 12191966"/>
              <a:gd name="connsiteY845" fmla="*/ 2686262 h 6857981"/>
              <a:gd name="connsiteX846" fmla="*/ 1362279 w 12191966"/>
              <a:gd name="connsiteY846" fmla="*/ 2681539 h 6857981"/>
              <a:gd name="connsiteX847" fmla="*/ 1350255 w 12191966"/>
              <a:gd name="connsiteY847" fmla="*/ 2604207 h 6857981"/>
              <a:gd name="connsiteX848" fmla="*/ 1329223 w 12191966"/>
              <a:gd name="connsiteY848" fmla="*/ 2608779 h 6857981"/>
              <a:gd name="connsiteX849" fmla="*/ 1331814 w 12191966"/>
              <a:gd name="connsiteY849" fmla="*/ 2617388 h 6857981"/>
              <a:gd name="connsiteX850" fmla="*/ 1351397 w 12191966"/>
              <a:gd name="connsiteY850" fmla="*/ 2608247 h 6857981"/>
              <a:gd name="connsiteX851" fmla="*/ 1350255 w 12191966"/>
              <a:gd name="connsiteY851" fmla="*/ 2604207 h 6857981"/>
              <a:gd name="connsiteX852" fmla="*/ 1519795 w 12191966"/>
              <a:gd name="connsiteY852" fmla="*/ 2588586 h 6857981"/>
              <a:gd name="connsiteX853" fmla="*/ 1555228 w 12191966"/>
              <a:gd name="connsiteY853" fmla="*/ 2603823 h 6857981"/>
              <a:gd name="connsiteX854" fmla="*/ 1550656 w 12191966"/>
              <a:gd name="connsiteY854" fmla="*/ 2616014 h 6857981"/>
              <a:gd name="connsiteX855" fmla="*/ 1512327 w 12191966"/>
              <a:gd name="connsiteY855" fmla="*/ 2604281 h 6857981"/>
              <a:gd name="connsiteX856" fmla="*/ 1519795 w 12191966"/>
              <a:gd name="connsiteY856" fmla="*/ 2588586 h 6857981"/>
              <a:gd name="connsiteX857" fmla="*/ 1384464 w 12191966"/>
              <a:gd name="connsiteY857" fmla="*/ 2586834 h 6857981"/>
              <a:gd name="connsiteX858" fmla="*/ 1402143 w 12191966"/>
              <a:gd name="connsiteY858" fmla="*/ 2596358 h 6857981"/>
              <a:gd name="connsiteX859" fmla="*/ 1398942 w 12191966"/>
              <a:gd name="connsiteY859" fmla="*/ 2602300 h 6857981"/>
              <a:gd name="connsiteX860" fmla="*/ 1381264 w 12191966"/>
              <a:gd name="connsiteY860" fmla="*/ 2592776 h 6857981"/>
              <a:gd name="connsiteX861" fmla="*/ 1384464 w 12191966"/>
              <a:gd name="connsiteY861" fmla="*/ 2586834 h 6857981"/>
              <a:gd name="connsiteX862" fmla="*/ 1476590 w 12191966"/>
              <a:gd name="connsiteY862" fmla="*/ 2583176 h 6857981"/>
              <a:gd name="connsiteX863" fmla="*/ 1512860 w 12191966"/>
              <a:gd name="connsiteY863" fmla="*/ 2602605 h 6857981"/>
              <a:gd name="connsiteX864" fmla="*/ 1493888 w 12191966"/>
              <a:gd name="connsiteY864" fmla="*/ 2637959 h 6857981"/>
              <a:gd name="connsiteX865" fmla="*/ 1493277 w 12191966"/>
              <a:gd name="connsiteY865" fmla="*/ 2637959 h 6857981"/>
              <a:gd name="connsiteX866" fmla="*/ 1507908 w 12191966"/>
              <a:gd name="connsiteY866" fmla="*/ 2644892 h 6857981"/>
              <a:gd name="connsiteX867" fmla="*/ 1492667 w 12191966"/>
              <a:gd name="connsiteY867" fmla="*/ 2680325 h 6857981"/>
              <a:gd name="connsiteX868" fmla="*/ 1480399 w 12191966"/>
              <a:gd name="connsiteY868" fmla="*/ 2675753 h 6857981"/>
              <a:gd name="connsiteX869" fmla="*/ 1491982 w 12191966"/>
              <a:gd name="connsiteY869" fmla="*/ 2638035 h 6857981"/>
              <a:gd name="connsiteX870" fmla="*/ 1451215 w 12191966"/>
              <a:gd name="connsiteY870" fmla="*/ 2639329 h 6857981"/>
              <a:gd name="connsiteX871" fmla="*/ 1476590 w 12191966"/>
              <a:gd name="connsiteY871" fmla="*/ 2583176 h 6857981"/>
              <a:gd name="connsiteX872" fmla="*/ 1304898 w 12191966"/>
              <a:gd name="connsiteY872" fmla="*/ 2536685 h 6857981"/>
              <a:gd name="connsiteX873" fmla="*/ 1295449 w 12191966"/>
              <a:gd name="connsiteY873" fmla="*/ 2554363 h 6857981"/>
              <a:gd name="connsiteX874" fmla="*/ 1301316 w 12191966"/>
              <a:gd name="connsiteY874" fmla="*/ 2557488 h 6857981"/>
              <a:gd name="connsiteX875" fmla="*/ 1310765 w 12191966"/>
              <a:gd name="connsiteY875" fmla="*/ 2539809 h 6857981"/>
              <a:gd name="connsiteX876" fmla="*/ 1304898 w 12191966"/>
              <a:gd name="connsiteY876" fmla="*/ 2536685 h 6857981"/>
              <a:gd name="connsiteX877" fmla="*/ 1313358 w 12191966"/>
              <a:gd name="connsiteY877" fmla="*/ 2385578 h 6857981"/>
              <a:gd name="connsiteX878" fmla="*/ 1306957 w 12191966"/>
              <a:gd name="connsiteY878" fmla="*/ 2401885 h 6857981"/>
              <a:gd name="connsiteX879" fmla="*/ 1339646 w 12191966"/>
              <a:gd name="connsiteY879" fmla="*/ 2410495 h 6857981"/>
              <a:gd name="connsiteX880" fmla="*/ 1342771 w 12191966"/>
              <a:gd name="connsiteY880" fmla="*/ 2401351 h 6857981"/>
              <a:gd name="connsiteX881" fmla="*/ 1313358 w 12191966"/>
              <a:gd name="connsiteY881" fmla="*/ 2385578 h 6857981"/>
              <a:gd name="connsiteX882" fmla="*/ 1372954 w 12191966"/>
              <a:gd name="connsiteY882" fmla="*/ 2352816 h 6857981"/>
              <a:gd name="connsiteX883" fmla="*/ 1369829 w 12191966"/>
              <a:gd name="connsiteY883" fmla="*/ 2358683 h 6857981"/>
              <a:gd name="connsiteX884" fmla="*/ 1387585 w 12191966"/>
              <a:gd name="connsiteY884" fmla="*/ 2368207 h 6857981"/>
              <a:gd name="connsiteX885" fmla="*/ 1390709 w 12191966"/>
              <a:gd name="connsiteY885" fmla="*/ 2362340 h 6857981"/>
              <a:gd name="connsiteX886" fmla="*/ 1372954 w 12191966"/>
              <a:gd name="connsiteY886" fmla="*/ 2352816 h 6857981"/>
              <a:gd name="connsiteX887" fmla="*/ 1466302 w 12191966"/>
              <a:gd name="connsiteY887" fmla="*/ 2235623 h 6857981"/>
              <a:gd name="connsiteX888" fmla="*/ 1472171 w 12191966"/>
              <a:gd name="connsiteY888" fmla="*/ 2238748 h 6857981"/>
              <a:gd name="connsiteX889" fmla="*/ 1462645 w 12191966"/>
              <a:gd name="connsiteY889" fmla="*/ 2256426 h 6857981"/>
              <a:gd name="connsiteX890" fmla="*/ 1456778 w 12191966"/>
              <a:gd name="connsiteY890" fmla="*/ 2253301 h 6857981"/>
              <a:gd name="connsiteX891" fmla="*/ 1466302 w 12191966"/>
              <a:gd name="connsiteY891" fmla="*/ 2235623 h 6857981"/>
              <a:gd name="connsiteX892" fmla="*/ 1331797 w 12191966"/>
              <a:gd name="connsiteY892" fmla="*/ 2216719 h 6857981"/>
              <a:gd name="connsiteX893" fmla="*/ 1328673 w 12191966"/>
              <a:gd name="connsiteY893" fmla="*/ 2222586 h 6857981"/>
              <a:gd name="connsiteX894" fmla="*/ 1346351 w 12191966"/>
              <a:gd name="connsiteY894" fmla="*/ 2232111 h 6857981"/>
              <a:gd name="connsiteX895" fmla="*/ 1349476 w 12191966"/>
              <a:gd name="connsiteY895" fmla="*/ 2226244 h 6857981"/>
              <a:gd name="connsiteX896" fmla="*/ 1331797 w 12191966"/>
              <a:gd name="connsiteY896" fmla="*/ 2216719 h 6857981"/>
              <a:gd name="connsiteX897" fmla="*/ 1550694 w 12191966"/>
              <a:gd name="connsiteY897" fmla="*/ 2196478 h 6857981"/>
              <a:gd name="connsiteX898" fmla="*/ 1588527 w 12191966"/>
              <a:gd name="connsiteY898" fmla="*/ 2222059 h 6857981"/>
              <a:gd name="connsiteX899" fmla="*/ 1538464 w 12191966"/>
              <a:gd name="connsiteY899" fmla="*/ 2220613 h 6857981"/>
              <a:gd name="connsiteX900" fmla="*/ 1550694 w 12191966"/>
              <a:gd name="connsiteY900" fmla="*/ 2196478 h 6857981"/>
              <a:gd name="connsiteX901" fmla="*/ 1352613 w 12191966"/>
              <a:gd name="connsiteY901" fmla="*/ 2134275 h 6857981"/>
              <a:gd name="connsiteX902" fmla="*/ 1388045 w 12191966"/>
              <a:gd name="connsiteY902" fmla="*/ 2149518 h 6857981"/>
              <a:gd name="connsiteX903" fmla="*/ 1383474 w 12191966"/>
              <a:gd name="connsiteY903" fmla="*/ 2161715 h 6857981"/>
              <a:gd name="connsiteX904" fmla="*/ 1345426 w 12191966"/>
              <a:gd name="connsiteY904" fmla="*/ 2150038 h 6857981"/>
              <a:gd name="connsiteX905" fmla="*/ 1345677 w 12191966"/>
              <a:gd name="connsiteY905" fmla="*/ 2149006 h 6857981"/>
              <a:gd name="connsiteX906" fmla="*/ 1352613 w 12191966"/>
              <a:gd name="connsiteY906" fmla="*/ 2134275 h 6857981"/>
              <a:gd name="connsiteX907" fmla="*/ 1430336 w 12191966"/>
              <a:gd name="connsiteY907" fmla="*/ 2132485 h 6857981"/>
              <a:gd name="connsiteX908" fmla="*/ 1477123 w 12191966"/>
              <a:gd name="connsiteY908" fmla="*/ 2154855 h 6857981"/>
              <a:gd name="connsiteX909" fmla="*/ 1414181 w 12191966"/>
              <a:gd name="connsiteY909" fmla="*/ 2152415 h 6857981"/>
              <a:gd name="connsiteX910" fmla="*/ 1430336 w 12191966"/>
              <a:gd name="connsiteY910" fmla="*/ 2132485 h 6857981"/>
              <a:gd name="connsiteX911" fmla="*/ 1300098 w 12191966"/>
              <a:gd name="connsiteY911" fmla="*/ 2080321 h 6857981"/>
              <a:gd name="connsiteX912" fmla="*/ 1291487 w 12191966"/>
              <a:gd name="connsiteY912" fmla="*/ 2082912 h 6857981"/>
              <a:gd name="connsiteX913" fmla="*/ 1304593 w 12191966"/>
              <a:gd name="connsiteY913" fmla="*/ 2101047 h 6857981"/>
              <a:gd name="connsiteX914" fmla="*/ 1299336 w 12191966"/>
              <a:gd name="connsiteY914" fmla="*/ 2102649 h 6857981"/>
              <a:gd name="connsiteX915" fmla="*/ 1303908 w 12191966"/>
              <a:gd name="connsiteY915" fmla="*/ 2123755 h 6857981"/>
              <a:gd name="connsiteX916" fmla="*/ 1312518 w 12191966"/>
              <a:gd name="connsiteY916" fmla="*/ 2121087 h 6857981"/>
              <a:gd name="connsiteX917" fmla="*/ 1299488 w 12191966"/>
              <a:gd name="connsiteY917" fmla="*/ 2103029 h 6857981"/>
              <a:gd name="connsiteX918" fmla="*/ 1304746 w 12191966"/>
              <a:gd name="connsiteY918" fmla="*/ 2101428 h 6857981"/>
              <a:gd name="connsiteX919" fmla="*/ 1300098 w 12191966"/>
              <a:gd name="connsiteY919" fmla="*/ 2080321 h 6857981"/>
              <a:gd name="connsiteX920" fmla="*/ 1481466 w 12191966"/>
              <a:gd name="connsiteY920" fmla="*/ 2068977 h 6857981"/>
              <a:gd name="connsiteX921" fmla="*/ 1514842 w 12191966"/>
              <a:gd name="connsiteY921" fmla="*/ 2078425 h 6857981"/>
              <a:gd name="connsiteX922" fmla="*/ 1507374 w 12191966"/>
              <a:gd name="connsiteY922" fmla="*/ 2094046 h 6857981"/>
              <a:gd name="connsiteX923" fmla="*/ 1477961 w 12191966"/>
              <a:gd name="connsiteY923" fmla="*/ 2078273 h 6857981"/>
              <a:gd name="connsiteX924" fmla="*/ 1481466 w 12191966"/>
              <a:gd name="connsiteY924" fmla="*/ 2068977 h 6857981"/>
              <a:gd name="connsiteX925" fmla="*/ 1305813 w 12191966"/>
              <a:gd name="connsiteY925" fmla="*/ 2016772 h 6857981"/>
              <a:gd name="connsiteX926" fmla="*/ 1299336 w 12191966"/>
              <a:gd name="connsiteY926" fmla="*/ 2033002 h 6857981"/>
              <a:gd name="connsiteX927" fmla="*/ 1331950 w 12191966"/>
              <a:gd name="connsiteY927" fmla="*/ 2041613 h 6857981"/>
              <a:gd name="connsiteX928" fmla="*/ 1335150 w 12191966"/>
              <a:gd name="connsiteY928" fmla="*/ 2032469 h 6857981"/>
              <a:gd name="connsiteX929" fmla="*/ 1305813 w 12191966"/>
              <a:gd name="connsiteY929" fmla="*/ 2016772 h 6857981"/>
              <a:gd name="connsiteX930" fmla="*/ 1302612 w 12191966"/>
              <a:gd name="connsiteY930" fmla="*/ 1973185 h 6857981"/>
              <a:gd name="connsiteX931" fmla="*/ 1299413 w 12191966"/>
              <a:gd name="connsiteY931" fmla="*/ 1979052 h 6857981"/>
              <a:gd name="connsiteX932" fmla="*/ 1317090 w 12191966"/>
              <a:gd name="connsiteY932" fmla="*/ 1988501 h 6857981"/>
              <a:gd name="connsiteX933" fmla="*/ 1320292 w 12191966"/>
              <a:gd name="connsiteY933" fmla="*/ 1982634 h 6857981"/>
              <a:gd name="connsiteX934" fmla="*/ 1302612 w 12191966"/>
              <a:gd name="connsiteY934" fmla="*/ 1973185 h 6857981"/>
              <a:gd name="connsiteX935" fmla="*/ 1523757 w 12191966"/>
              <a:gd name="connsiteY935" fmla="*/ 1926408 h 6857981"/>
              <a:gd name="connsiteX936" fmla="*/ 1526348 w 12191966"/>
              <a:gd name="connsiteY936" fmla="*/ 1935019 h 6857981"/>
              <a:gd name="connsiteX937" fmla="*/ 1505545 w 12191966"/>
              <a:gd name="connsiteY937" fmla="*/ 1939515 h 6857981"/>
              <a:gd name="connsiteX938" fmla="*/ 1485428 w 12191966"/>
              <a:gd name="connsiteY938" fmla="*/ 1947363 h 6857981"/>
              <a:gd name="connsiteX939" fmla="*/ 1482838 w 12191966"/>
              <a:gd name="connsiteY939" fmla="*/ 1938829 h 6857981"/>
              <a:gd name="connsiteX940" fmla="*/ 1503793 w 12191966"/>
              <a:gd name="connsiteY940" fmla="*/ 1934257 h 6857981"/>
              <a:gd name="connsiteX941" fmla="*/ 1523757 w 12191966"/>
              <a:gd name="connsiteY941" fmla="*/ 1926408 h 6857981"/>
              <a:gd name="connsiteX942" fmla="*/ 1379130 w 12191966"/>
              <a:gd name="connsiteY942" fmla="*/ 1922750 h 6857981"/>
              <a:gd name="connsiteX943" fmla="*/ 1387436 w 12191966"/>
              <a:gd name="connsiteY943" fmla="*/ 1942562 h 6857981"/>
              <a:gd name="connsiteX944" fmla="*/ 1396961 w 12191966"/>
              <a:gd name="connsiteY944" fmla="*/ 1924807 h 6857981"/>
              <a:gd name="connsiteX945" fmla="*/ 1379130 w 12191966"/>
              <a:gd name="connsiteY945" fmla="*/ 1922750 h 6857981"/>
              <a:gd name="connsiteX946" fmla="*/ 1476666 w 12191966"/>
              <a:gd name="connsiteY946" fmla="*/ 1861181 h 6857981"/>
              <a:gd name="connsiteX947" fmla="*/ 1494420 w 12191966"/>
              <a:gd name="connsiteY947" fmla="*/ 1870706 h 6857981"/>
              <a:gd name="connsiteX948" fmla="*/ 1491296 w 12191966"/>
              <a:gd name="connsiteY948" fmla="*/ 1876497 h 6857981"/>
              <a:gd name="connsiteX949" fmla="*/ 1473541 w 12191966"/>
              <a:gd name="connsiteY949" fmla="*/ 1866972 h 6857981"/>
              <a:gd name="connsiteX950" fmla="*/ 1476666 w 12191966"/>
              <a:gd name="connsiteY950" fmla="*/ 1861181 h 6857981"/>
              <a:gd name="connsiteX951" fmla="*/ 1336152 w 12191966"/>
              <a:gd name="connsiteY951" fmla="*/ 1757623 h 6857981"/>
              <a:gd name="connsiteX952" fmla="*/ 1327541 w 12191966"/>
              <a:gd name="connsiteY952" fmla="*/ 1760214 h 6857981"/>
              <a:gd name="connsiteX953" fmla="*/ 1336761 w 12191966"/>
              <a:gd name="connsiteY953" fmla="*/ 1779873 h 6857981"/>
              <a:gd name="connsiteX954" fmla="*/ 1340800 w 12191966"/>
              <a:gd name="connsiteY954" fmla="*/ 1778730 h 6857981"/>
              <a:gd name="connsiteX955" fmla="*/ 1336152 w 12191966"/>
              <a:gd name="connsiteY955" fmla="*/ 1757623 h 6857981"/>
              <a:gd name="connsiteX956" fmla="*/ 1517128 w 12191966"/>
              <a:gd name="connsiteY956" fmla="*/ 1700398 h 6857981"/>
              <a:gd name="connsiteX957" fmla="*/ 1534806 w 12191966"/>
              <a:gd name="connsiteY957" fmla="*/ 1709923 h 6857981"/>
              <a:gd name="connsiteX958" fmla="*/ 1531682 w 12191966"/>
              <a:gd name="connsiteY958" fmla="*/ 1715790 h 6857981"/>
              <a:gd name="connsiteX959" fmla="*/ 1514003 w 12191966"/>
              <a:gd name="connsiteY959" fmla="*/ 1706265 h 6857981"/>
              <a:gd name="connsiteX960" fmla="*/ 1517128 w 12191966"/>
              <a:gd name="connsiteY960" fmla="*/ 1700398 h 6857981"/>
              <a:gd name="connsiteX961" fmla="*/ 1445804 w 12191966"/>
              <a:gd name="connsiteY961" fmla="*/ 1677461 h 6857981"/>
              <a:gd name="connsiteX962" fmla="*/ 1451749 w 12191966"/>
              <a:gd name="connsiteY962" fmla="*/ 1680661 h 6857981"/>
              <a:gd name="connsiteX963" fmla="*/ 1442299 w 12191966"/>
              <a:gd name="connsiteY963" fmla="*/ 1698341 h 6857981"/>
              <a:gd name="connsiteX964" fmla="*/ 1436356 w 12191966"/>
              <a:gd name="connsiteY964" fmla="*/ 1695140 h 6857981"/>
              <a:gd name="connsiteX965" fmla="*/ 1445804 w 12191966"/>
              <a:gd name="connsiteY965" fmla="*/ 1677461 h 6857981"/>
              <a:gd name="connsiteX966" fmla="*/ 1331275 w 12191966"/>
              <a:gd name="connsiteY966" fmla="*/ 1642560 h 6857981"/>
              <a:gd name="connsiteX967" fmla="*/ 1336152 w 12191966"/>
              <a:gd name="connsiteY967" fmla="*/ 1683099 h 6857981"/>
              <a:gd name="connsiteX968" fmla="*/ 1356116 w 12191966"/>
              <a:gd name="connsiteY968" fmla="*/ 1678831 h 6857981"/>
              <a:gd name="connsiteX969" fmla="*/ 1375776 w 12191966"/>
              <a:gd name="connsiteY969" fmla="*/ 1708855 h 6857981"/>
              <a:gd name="connsiteX970" fmla="*/ 1394216 w 12191966"/>
              <a:gd name="connsiteY970" fmla="*/ 1674412 h 6857981"/>
              <a:gd name="connsiteX971" fmla="*/ 1331275 w 12191966"/>
              <a:gd name="connsiteY971" fmla="*/ 1642560 h 6857981"/>
              <a:gd name="connsiteX972" fmla="*/ 1447100 w 12191966"/>
              <a:gd name="connsiteY972" fmla="*/ 1632579 h 6857981"/>
              <a:gd name="connsiteX973" fmla="*/ 1452967 w 12191966"/>
              <a:gd name="connsiteY973" fmla="*/ 1635703 h 6857981"/>
              <a:gd name="connsiteX974" fmla="*/ 1443518 w 12191966"/>
              <a:gd name="connsiteY974" fmla="*/ 1653382 h 6857981"/>
              <a:gd name="connsiteX975" fmla="*/ 1437651 w 12191966"/>
              <a:gd name="connsiteY975" fmla="*/ 1650258 h 6857981"/>
              <a:gd name="connsiteX976" fmla="*/ 1447100 w 12191966"/>
              <a:gd name="connsiteY976" fmla="*/ 1632579 h 6857981"/>
              <a:gd name="connsiteX977" fmla="*/ 1484209 w 12191966"/>
              <a:gd name="connsiteY977" fmla="*/ 1467606 h 6857981"/>
              <a:gd name="connsiteX978" fmla="*/ 1492134 w 12191966"/>
              <a:gd name="connsiteY978" fmla="*/ 1487722 h 6857981"/>
              <a:gd name="connsiteX979" fmla="*/ 1483524 w 12191966"/>
              <a:gd name="connsiteY979" fmla="*/ 1490314 h 6857981"/>
              <a:gd name="connsiteX980" fmla="*/ 1478952 w 12191966"/>
              <a:gd name="connsiteY980" fmla="*/ 1469206 h 6857981"/>
              <a:gd name="connsiteX981" fmla="*/ 1484209 w 12191966"/>
              <a:gd name="connsiteY981" fmla="*/ 1467606 h 6857981"/>
              <a:gd name="connsiteX982" fmla="*/ 1454949 w 12191966"/>
              <a:gd name="connsiteY982" fmla="*/ 1432858 h 6857981"/>
              <a:gd name="connsiteX983" fmla="*/ 1494496 w 12191966"/>
              <a:gd name="connsiteY983" fmla="*/ 1458386 h 6857981"/>
              <a:gd name="connsiteX984" fmla="*/ 1436660 w 12191966"/>
              <a:gd name="connsiteY984" fmla="*/ 1474388 h 6857981"/>
              <a:gd name="connsiteX985" fmla="*/ 1454949 w 12191966"/>
              <a:gd name="connsiteY985" fmla="*/ 1432858 h 6857981"/>
              <a:gd name="connsiteX986" fmla="*/ 1315868 w 12191966"/>
              <a:gd name="connsiteY986" fmla="*/ 1401912 h 6857981"/>
              <a:gd name="connsiteX987" fmla="*/ 1287903 w 12191966"/>
              <a:gd name="connsiteY987" fmla="*/ 1454108 h 6857981"/>
              <a:gd name="connsiteX988" fmla="*/ 1316097 w 12191966"/>
              <a:gd name="connsiteY988" fmla="*/ 1469196 h 6857981"/>
              <a:gd name="connsiteX989" fmla="*/ 1315868 w 12191966"/>
              <a:gd name="connsiteY989" fmla="*/ 1401912 h 6857981"/>
              <a:gd name="connsiteX990" fmla="*/ 1507755 w 12191966"/>
              <a:gd name="connsiteY990" fmla="*/ 1391482 h 6857981"/>
              <a:gd name="connsiteX991" fmla="*/ 1513622 w 12191966"/>
              <a:gd name="connsiteY991" fmla="*/ 1394606 h 6857981"/>
              <a:gd name="connsiteX992" fmla="*/ 1504174 w 12191966"/>
              <a:gd name="connsiteY992" fmla="*/ 1412287 h 6857981"/>
              <a:gd name="connsiteX993" fmla="*/ 1498306 w 12191966"/>
              <a:gd name="connsiteY993" fmla="*/ 1409163 h 6857981"/>
              <a:gd name="connsiteX994" fmla="*/ 1507755 w 12191966"/>
              <a:gd name="connsiteY994" fmla="*/ 1391482 h 6857981"/>
              <a:gd name="connsiteX995" fmla="*/ 1376690 w 12191966"/>
              <a:gd name="connsiteY995" fmla="*/ 1315356 h 6857981"/>
              <a:gd name="connsiteX996" fmla="*/ 1365565 w 12191966"/>
              <a:gd name="connsiteY996" fmla="*/ 1320157 h 6857981"/>
              <a:gd name="connsiteX997" fmla="*/ 1373414 w 12191966"/>
              <a:gd name="connsiteY997" fmla="*/ 1328691 h 6857981"/>
              <a:gd name="connsiteX998" fmla="*/ 1376690 w 12191966"/>
              <a:gd name="connsiteY998" fmla="*/ 1315356 h 6857981"/>
              <a:gd name="connsiteX999" fmla="*/ 1379052 w 12191966"/>
              <a:gd name="connsiteY999" fmla="*/ 1299658 h 6857981"/>
              <a:gd name="connsiteX1000" fmla="*/ 1365565 w 12191966"/>
              <a:gd name="connsiteY1000" fmla="*/ 1320081 h 6857981"/>
              <a:gd name="connsiteX1001" fmla="*/ 1377071 w 12191966"/>
              <a:gd name="connsiteY1001" fmla="*/ 1312536 h 6857981"/>
              <a:gd name="connsiteX1002" fmla="*/ 1379052 w 12191966"/>
              <a:gd name="connsiteY1002" fmla="*/ 1299658 h 6857981"/>
              <a:gd name="connsiteX1003" fmla="*/ 1407093 w 12191966"/>
              <a:gd name="connsiteY1003" fmla="*/ 1295773 h 6857981"/>
              <a:gd name="connsiteX1004" fmla="*/ 1377146 w 12191966"/>
              <a:gd name="connsiteY1004" fmla="*/ 1312537 h 6857981"/>
              <a:gd name="connsiteX1005" fmla="*/ 1376690 w 12191966"/>
              <a:gd name="connsiteY1005" fmla="*/ 1315355 h 6857981"/>
              <a:gd name="connsiteX1006" fmla="*/ 1405035 w 12191966"/>
              <a:gd name="connsiteY1006" fmla="*/ 1313528 h 6857981"/>
              <a:gd name="connsiteX1007" fmla="*/ 1407093 w 12191966"/>
              <a:gd name="connsiteY1007" fmla="*/ 1295773 h 6857981"/>
              <a:gd name="connsiteX1008" fmla="*/ 1367685 w 12191966"/>
              <a:gd name="connsiteY1008" fmla="*/ 1255608 h 6857981"/>
              <a:gd name="connsiteX1009" fmla="*/ 1364485 w 12191966"/>
              <a:gd name="connsiteY1009" fmla="*/ 1261475 h 6857981"/>
              <a:gd name="connsiteX1010" fmla="*/ 1382240 w 12191966"/>
              <a:gd name="connsiteY1010" fmla="*/ 1271000 h 6857981"/>
              <a:gd name="connsiteX1011" fmla="*/ 1385440 w 12191966"/>
              <a:gd name="connsiteY1011" fmla="*/ 1265133 h 6857981"/>
              <a:gd name="connsiteX1012" fmla="*/ 1367685 w 12191966"/>
              <a:gd name="connsiteY1012" fmla="*/ 1255608 h 6857981"/>
              <a:gd name="connsiteX1013" fmla="*/ 1360037 w 12191966"/>
              <a:gd name="connsiteY1013" fmla="*/ 1173492 h 6857981"/>
              <a:gd name="connsiteX1014" fmla="*/ 1346350 w 12191966"/>
              <a:gd name="connsiteY1014" fmla="*/ 1176969 h 6857981"/>
              <a:gd name="connsiteX1015" fmla="*/ 1317088 w 12191966"/>
              <a:gd name="connsiteY1015" fmla="*/ 1228861 h 6857981"/>
              <a:gd name="connsiteX1016" fmla="*/ 1353286 w 12191966"/>
              <a:gd name="connsiteY1016" fmla="*/ 1204762 h 6857981"/>
              <a:gd name="connsiteX1017" fmla="*/ 1360688 w 12191966"/>
              <a:gd name="connsiteY1017" fmla="*/ 1184761 h 6857981"/>
              <a:gd name="connsiteX1018" fmla="*/ 1361589 w 12191966"/>
              <a:gd name="connsiteY1018" fmla="*/ 1196247 h 6857981"/>
              <a:gd name="connsiteX1019" fmla="*/ 1366085 w 12191966"/>
              <a:gd name="connsiteY1019" fmla="*/ 1214002 h 6857981"/>
              <a:gd name="connsiteX1020" fmla="*/ 1369895 w 12191966"/>
              <a:gd name="connsiteY1020" fmla="*/ 1181312 h 6857981"/>
              <a:gd name="connsiteX1021" fmla="*/ 1362123 w 12191966"/>
              <a:gd name="connsiteY1021" fmla="*/ 1178950 h 6857981"/>
              <a:gd name="connsiteX1022" fmla="*/ 1360736 w 12191966"/>
              <a:gd name="connsiteY1022" fmla="*/ 1184350 h 6857981"/>
              <a:gd name="connsiteX1023" fmla="*/ 1360037 w 12191966"/>
              <a:gd name="connsiteY1023" fmla="*/ 1173492 h 6857981"/>
              <a:gd name="connsiteX1024" fmla="*/ 1307486 w 12191966"/>
              <a:gd name="connsiteY1024" fmla="*/ 1154947 h 6857981"/>
              <a:gd name="connsiteX1025" fmla="*/ 1304286 w 12191966"/>
              <a:gd name="connsiteY1025" fmla="*/ 1160891 h 6857981"/>
              <a:gd name="connsiteX1026" fmla="*/ 1322041 w 12191966"/>
              <a:gd name="connsiteY1026" fmla="*/ 1170416 h 6857981"/>
              <a:gd name="connsiteX1027" fmla="*/ 1325241 w 12191966"/>
              <a:gd name="connsiteY1027" fmla="*/ 1164472 h 6857981"/>
              <a:gd name="connsiteX1028" fmla="*/ 1307486 w 12191966"/>
              <a:gd name="connsiteY1028" fmla="*/ 1154947 h 6857981"/>
              <a:gd name="connsiteX1029" fmla="*/ 1394431 w 12191966"/>
              <a:gd name="connsiteY1029" fmla="*/ 1145803 h 6857981"/>
              <a:gd name="connsiteX1030" fmla="*/ 1382392 w 12191966"/>
              <a:gd name="connsiteY1030" fmla="*/ 1147022 h 6857981"/>
              <a:gd name="connsiteX1031" fmla="*/ 1369895 w 12191966"/>
              <a:gd name="connsiteY1031" fmla="*/ 1181236 h 6857981"/>
              <a:gd name="connsiteX1032" fmla="*/ 1382697 w 12191966"/>
              <a:gd name="connsiteY1032" fmla="*/ 1185198 h 6857981"/>
              <a:gd name="connsiteX1033" fmla="*/ 1394431 w 12191966"/>
              <a:gd name="connsiteY1033" fmla="*/ 1145803 h 6857981"/>
              <a:gd name="connsiteX1034" fmla="*/ 1341028 w 12191966"/>
              <a:gd name="connsiteY1034" fmla="*/ 1003316 h 6857981"/>
              <a:gd name="connsiteX1035" fmla="*/ 1319921 w 12191966"/>
              <a:gd name="connsiteY1035" fmla="*/ 1007964 h 6857981"/>
              <a:gd name="connsiteX1036" fmla="*/ 1322512 w 12191966"/>
              <a:gd name="connsiteY1036" fmla="*/ 1016499 h 6857981"/>
              <a:gd name="connsiteX1037" fmla="*/ 1342095 w 12191966"/>
              <a:gd name="connsiteY1037" fmla="*/ 1007355 h 6857981"/>
              <a:gd name="connsiteX1038" fmla="*/ 1341028 w 12191966"/>
              <a:gd name="connsiteY1038" fmla="*/ 1003316 h 6857981"/>
              <a:gd name="connsiteX1039" fmla="*/ 1265043 w 12191966"/>
              <a:gd name="connsiteY1039" fmla="*/ 995612 h 6857981"/>
              <a:gd name="connsiteX1040" fmla="*/ 1271749 w 12191966"/>
              <a:gd name="connsiteY1040" fmla="*/ 1029902 h 6857981"/>
              <a:gd name="connsiteX1041" fmla="*/ 1265043 w 12191966"/>
              <a:gd name="connsiteY1041" fmla="*/ 995612 h 6857981"/>
              <a:gd name="connsiteX1042" fmla="*/ 1224665 w 12191966"/>
              <a:gd name="connsiteY1042" fmla="*/ 897852 h 6857981"/>
              <a:gd name="connsiteX1043" fmla="*/ 1215216 w 12191966"/>
              <a:gd name="connsiteY1043" fmla="*/ 915530 h 6857981"/>
              <a:gd name="connsiteX1044" fmla="*/ 1221159 w 12191966"/>
              <a:gd name="connsiteY1044" fmla="*/ 918731 h 6857981"/>
              <a:gd name="connsiteX1045" fmla="*/ 1230607 w 12191966"/>
              <a:gd name="connsiteY1045" fmla="*/ 901052 h 6857981"/>
              <a:gd name="connsiteX1046" fmla="*/ 1224665 w 12191966"/>
              <a:gd name="connsiteY1046" fmla="*/ 897852 h 6857981"/>
              <a:gd name="connsiteX1047" fmla="*/ 1284094 w 12191966"/>
              <a:gd name="connsiteY1047" fmla="*/ 840699 h 6857981"/>
              <a:gd name="connsiteX1048" fmla="*/ 1265959 w 12191966"/>
              <a:gd name="connsiteY1048" fmla="*/ 853729 h 6857981"/>
              <a:gd name="connsiteX1049" fmla="*/ 1264358 w 12191966"/>
              <a:gd name="connsiteY1049" fmla="*/ 848471 h 6857981"/>
              <a:gd name="connsiteX1050" fmla="*/ 1264073 w 12191966"/>
              <a:gd name="connsiteY1050" fmla="*/ 848533 h 6857981"/>
              <a:gd name="connsiteX1051" fmla="*/ 1264054 w 12191966"/>
              <a:gd name="connsiteY1051" fmla="*/ 848471 h 6857981"/>
              <a:gd name="connsiteX1052" fmla="*/ 1263971 w 12191966"/>
              <a:gd name="connsiteY1052" fmla="*/ 848555 h 6857981"/>
              <a:gd name="connsiteX1053" fmla="*/ 1243251 w 12191966"/>
              <a:gd name="connsiteY1053" fmla="*/ 853043 h 6857981"/>
              <a:gd name="connsiteX1054" fmla="*/ 1245918 w 12191966"/>
              <a:gd name="connsiteY1054" fmla="*/ 861425 h 6857981"/>
              <a:gd name="connsiteX1055" fmla="*/ 1255729 w 12191966"/>
              <a:gd name="connsiteY1055" fmla="*/ 856863 h 6857981"/>
              <a:gd name="connsiteX1056" fmla="*/ 1263971 w 12191966"/>
              <a:gd name="connsiteY1056" fmla="*/ 848555 h 6857981"/>
              <a:gd name="connsiteX1057" fmla="*/ 1264073 w 12191966"/>
              <a:gd name="connsiteY1057" fmla="*/ 848533 h 6857981"/>
              <a:gd name="connsiteX1058" fmla="*/ 1265654 w 12191966"/>
              <a:gd name="connsiteY1058" fmla="*/ 853805 h 6857981"/>
              <a:gd name="connsiteX1059" fmla="*/ 1286685 w 12191966"/>
              <a:gd name="connsiteY1059" fmla="*/ 849233 h 6857981"/>
              <a:gd name="connsiteX1060" fmla="*/ 1284094 w 12191966"/>
              <a:gd name="connsiteY1060" fmla="*/ 840699 h 6857981"/>
              <a:gd name="connsiteX1061" fmla="*/ 1424773 w 12191966"/>
              <a:gd name="connsiteY1061" fmla="*/ 822571 h 6857981"/>
              <a:gd name="connsiteX1062" fmla="*/ 1430642 w 12191966"/>
              <a:gd name="connsiteY1062" fmla="*/ 825695 h 6857981"/>
              <a:gd name="connsiteX1063" fmla="*/ 1421117 w 12191966"/>
              <a:gd name="connsiteY1063" fmla="*/ 843450 h 6857981"/>
              <a:gd name="connsiteX1064" fmla="*/ 1415249 w 12191966"/>
              <a:gd name="connsiteY1064" fmla="*/ 840326 h 6857981"/>
              <a:gd name="connsiteX1065" fmla="*/ 1424773 w 12191966"/>
              <a:gd name="connsiteY1065" fmla="*/ 822571 h 6857981"/>
              <a:gd name="connsiteX1066" fmla="*/ 1258192 w 12191966"/>
              <a:gd name="connsiteY1066" fmla="*/ 803897 h 6857981"/>
              <a:gd name="connsiteX1067" fmla="*/ 1239980 w 12191966"/>
              <a:gd name="connsiteY1067" fmla="*/ 816927 h 6857981"/>
              <a:gd name="connsiteX1068" fmla="*/ 1238456 w 12191966"/>
              <a:gd name="connsiteY1068" fmla="*/ 811593 h 6857981"/>
              <a:gd name="connsiteX1069" fmla="*/ 1238078 w 12191966"/>
              <a:gd name="connsiteY1069" fmla="*/ 811677 h 6857981"/>
              <a:gd name="connsiteX1070" fmla="*/ 1238075 w 12191966"/>
              <a:gd name="connsiteY1070" fmla="*/ 811669 h 6857981"/>
              <a:gd name="connsiteX1071" fmla="*/ 1238066 w 12191966"/>
              <a:gd name="connsiteY1071" fmla="*/ 811679 h 6857981"/>
              <a:gd name="connsiteX1072" fmla="*/ 1217349 w 12191966"/>
              <a:gd name="connsiteY1072" fmla="*/ 816241 h 6857981"/>
              <a:gd name="connsiteX1073" fmla="*/ 1219940 w 12191966"/>
              <a:gd name="connsiteY1073" fmla="*/ 824776 h 6857981"/>
              <a:gd name="connsiteX1074" fmla="*/ 1229808 w 12191966"/>
              <a:gd name="connsiteY1074" fmla="*/ 820223 h 6857981"/>
              <a:gd name="connsiteX1075" fmla="*/ 1238066 w 12191966"/>
              <a:gd name="connsiteY1075" fmla="*/ 811679 h 6857981"/>
              <a:gd name="connsiteX1076" fmla="*/ 1238078 w 12191966"/>
              <a:gd name="connsiteY1076" fmla="*/ 811677 h 6857981"/>
              <a:gd name="connsiteX1077" fmla="*/ 1239676 w 12191966"/>
              <a:gd name="connsiteY1077" fmla="*/ 817080 h 6857981"/>
              <a:gd name="connsiteX1078" fmla="*/ 1260783 w 12191966"/>
              <a:gd name="connsiteY1078" fmla="*/ 812431 h 6857981"/>
              <a:gd name="connsiteX1079" fmla="*/ 1258192 w 12191966"/>
              <a:gd name="connsiteY1079" fmla="*/ 803897 h 6857981"/>
              <a:gd name="connsiteX1080" fmla="*/ 1284487 w 12191966"/>
              <a:gd name="connsiteY1080" fmla="*/ 726634 h 6857981"/>
              <a:gd name="connsiteX1081" fmla="*/ 1283954 w 12191966"/>
              <a:gd name="connsiteY1081" fmla="*/ 726710 h 6857981"/>
              <a:gd name="connsiteX1082" fmla="*/ 1284235 w 12191966"/>
              <a:gd name="connsiteY1082" fmla="*/ 727201 h 6857981"/>
              <a:gd name="connsiteX1083" fmla="*/ 1273122 w 12191966"/>
              <a:gd name="connsiteY1083" fmla="*/ 763432 h 6857981"/>
              <a:gd name="connsiteX1084" fmla="*/ 1285314 w 12191966"/>
              <a:gd name="connsiteY1084" fmla="*/ 768080 h 6857981"/>
              <a:gd name="connsiteX1085" fmla="*/ 1290810 w 12191966"/>
              <a:gd name="connsiteY1085" fmla="*/ 749764 h 6857981"/>
              <a:gd name="connsiteX1086" fmla="*/ 1284266 w 12191966"/>
              <a:gd name="connsiteY1086" fmla="*/ 727226 h 6857981"/>
              <a:gd name="connsiteX1087" fmla="*/ 1284487 w 12191966"/>
              <a:gd name="connsiteY1087" fmla="*/ 726634 h 6857981"/>
              <a:gd name="connsiteX1088" fmla="*/ 1284856 w 12191966"/>
              <a:gd name="connsiteY1088" fmla="*/ 725256 h 6857981"/>
              <a:gd name="connsiteX1089" fmla="*/ 1284475 w 12191966"/>
              <a:gd name="connsiteY1089" fmla="*/ 726628 h 6857981"/>
              <a:gd name="connsiteX1090" fmla="*/ 1286456 w 12191966"/>
              <a:gd name="connsiteY1090" fmla="*/ 726018 h 6857981"/>
              <a:gd name="connsiteX1091" fmla="*/ 1284856 w 12191966"/>
              <a:gd name="connsiteY1091" fmla="*/ 725256 h 6857981"/>
              <a:gd name="connsiteX1092" fmla="*/ 1223919 w 12191966"/>
              <a:gd name="connsiteY1092" fmla="*/ 715285 h 6857981"/>
              <a:gd name="connsiteX1093" fmla="*/ 1221328 w 12191966"/>
              <a:gd name="connsiteY1093" fmla="*/ 716047 h 6857981"/>
              <a:gd name="connsiteX1094" fmla="*/ 1223529 w 12191966"/>
              <a:gd name="connsiteY1094" fmla="*/ 716854 h 6857981"/>
              <a:gd name="connsiteX1095" fmla="*/ 1214393 w 12191966"/>
              <a:gd name="connsiteY1095" fmla="*/ 777688 h 6857981"/>
              <a:gd name="connsiteX1096" fmla="*/ 1213327 w 12191966"/>
              <a:gd name="connsiteY1096" fmla="*/ 777617 h 6857981"/>
              <a:gd name="connsiteX1097" fmla="*/ 1212488 w 12191966"/>
              <a:gd name="connsiteY1097" fmla="*/ 774874 h 6857981"/>
              <a:gd name="connsiteX1098" fmla="*/ 1191381 w 12191966"/>
              <a:gd name="connsiteY1098" fmla="*/ 779522 h 6857981"/>
              <a:gd name="connsiteX1099" fmla="*/ 1193972 w 12191966"/>
              <a:gd name="connsiteY1099" fmla="*/ 788057 h 6857981"/>
              <a:gd name="connsiteX1100" fmla="*/ 1213174 w 12191966"/>
              <a:gd name="connsiteY1100" fmla="*/ 777617 h 6857981"/>
              <a:gd name="connsiteX1101" fmla="*/ 1213327 w 12191966"/>
              <a:gd name="connsiteY1101" fmla="*/ 777617 h 6857981"/>
              <a:gd name="connsiteX1102" fmla="*/ 1214165 w 12191966"/>
              <a:gd name="connsiteY1102" fmla="*/ 780284 h 6857981"/>
              <a:gd name="connsiteX1103" fmla="*/ 1214470 w 12191966"/>
              <a:gd name="connsiteY1103" fmla="*/ 777693 h 6857981"/>
              <a:gd name="connsiteX1104" fmla="*/ 1214416 w 12191966"/>
              <a:gd name="connsiteY1104" fmla="*/ 777690 h 6857981"/>
              <a:gd name="connsiteX1105" fmla="*/ 1235670 w 12191966"/>
              <a:gd name="connsiteY1105" fmla="*/ 774910 h 6857981"/>
              <a:gd name="connsiteX1106" fmla="*/ 1251882 w 12191966"/>
              <a:gd name="connsiteY1106" fmla="*/ 729915 h 6857981"/>
              <a:gd name="connsiteX1107" fmla="*/ 1223621 w 12191966"/>
              <a:gd name="connsiteY1107" fmla="*/ 716848 h 6857981"/>
              <a:gd name="connsiteX1108" fmla="*/ 1223919 w 12191966"/>
              <a:gd name="connsiteY1108" fmla="*/ 715285 h 6857981"/>
              <a:gd name="connsiteX1109" fmla="*/ 1284705 w 12191966"/>
              <a:gd name="connsiteY1109" fmla="*/ 704072 h 6857981"/>
              <a:gd name="connsiteX1110" fmla="*/ 1276094 w 12191966"/>
              <a:gd name="connsiteY1110" fmla="*/ 706663 h 6857981"/>
              <a:gd name="connsiteX1111" fmla="*/ 1289123 w 12191966"/>
              <a:gd name="connsiteY1111" fmla="*/ 724340 h 6857981"/>
              <a:gd name="connsiteX1112" fmla="*/ 1289123 w 12191966"/>
              <a:gd name="connsiteY1112" fmla="*/ 724340 h 6857981"/>
              <a:gd name="connsiteX1113" fmla="*/ 1289275 w 12191966"/>
              <a:gd name="connsiteY1113" fmla="*/ 725178 h 6857981"/>
              <a:gd name="connsiteX1114" fmla="*/ 1286456 w 12191966"/>
              <a:gd name="connsiteY1114" fmla="*/ 726016 h 6857981"/>
              <a:gd name="connsiteX1115" fmla="*/ 1300553 w 12191966"/>
              <a:gd name="connsiteY1115" fmla="*/ 732646 h 6857981"/>
              <a:gd name="connsiteX1116" fmla="*/ 1289123 w 12191966"/>
              <a:gd name="connsiteY1116" fmla="*/ 724341 h 6857981"/>
              <a:gd name="connsiteX1117" fmla="*/ 1284705 w 12191966"/>
              <a:gd name="connsiteY1117" fmla="*/ 704072 h 6857981"/>
              <a:gd name="connsiteX1118" fmla="*/ 1222013 w 12191966"/>
              <a:gd name="connsiteY1118" fmla="*/ 693264 h 6857981"/>
              <a:gd name="connsiteX1119" fmla="*/ 1213479 w 12191966"/>
              <a:gd name="connsiteY1119" fmla="*/ 695855 h 6857981"/>
              <a:gd name="connsiteX1120" fmla="*/ 1223918 w 12191966"/>
              <a:gd name="connsiteY1120" fmla="*/ 714905 h 6857981"/>
              <a:gd name="connsiteX1121" fmla="*/ 1223842 w 12191966"/>
              <a:gd name="connsiteY1121" fmla="*/ 715210 h 6857981"/>
              <a:gd name="connsiteX1122" fmla="*/ 1226662 w 12191966"/>
              <a:gd name="connsiteY1122" fmla="*/ 714371 h 6857981"/>
              <a:gd name="connsiteX1123" fmla="*/ 1222013 w 12191966"/>
              <a:gd name="connsiteY1123" fmla="*/ 693264 h 6857981"/>
              <a:gd name="connsiteX1124" fmla="*/ 1374482 w 12191966"/>
              <a:gd name="connsiteY1124" fmla="*/ 689297 h 6857981"/>
              <a:gd name="connsiteX1125" fmla="*/ 1392161 w 12191966"/>
              <a:gd name="connsiteY1125" fmla="*/ 698746 h 6857981"/>
              <a:gd name="connsiteX1126" fmla="*/ 1389036 w 12191966"/>
              <a:gd name="connsiteY1126" fmla="*/ 704613 h 6857981"/>
              <a:gd name="connsiteX1127" fmla="*/ 1371358 w 12191966"/>
              <a:gd name="connsiteY1127" fmla="*/ 695165 h 6857981"/>
              <a:gd name="connsiteX1128" fmla="*/ 1374482 w 12191966"/>
              <a:gd name="connsiteY1128" fmla="*/ 689297 h 6857981"/>
              <a:gd name="connsiteX1129" fmla="*/ 1188697 w 12191966"/>
              <a:gd name="connsiteY1129" fmla="*/ 648449 h 6857981"/>
              <a:gd name="connsiteX1130" fmla="*/ 1167971 w 12191966"/>
              <a:gd name="connsiteY1130" fmla="*/ 652945 h 6857981"/>
              <a:gd name="connsiteX1131" fmla="*/ 1170562 w 12191966"/>
              <a:gd name="connsiteY1131" fmla="*/ 661555 h 6857981"/>
              <a:gd name="connsiteX1132" fmla="*/ 1188697 w 12191966"/>
              <a:gd name="connsiteY1132" fmla="*/ 648449 h 6857981"/>
              <a:gd name="connsiteX1133" fmla="*/ 1208814 w 12191966"/>
              <a:gd name="connsiteY1133" fmla="*/ 640524 h 6857981"/>
              <a:gd name="connsiteX1134" fmla="*/ 1190678 w 12191966"/>
              <a:gd name="connsiteY1134" fmla="*/ 653630 h 6857981"/>
              <a:gd name="connsiteX1135" fmla="*/ 1189078 w 12191966"/>
              <a:gd name="connsiteY1135" fmla="*/ 648373 h 6857981"/>
              <a:gd name="connsiteX1136" fmla="*/ 1188697 w 12191966"/>
              <a:gd name="connsiteY1136" fmla="*/ 648449 h 6857981"/>
              <a:gd name="connsiteX1137" fmla="*/ 1190373 w 12191966"/>
              <a:gd name="connsiteY1137" fmla="*/ 653783 h 6857981"/>
              <a:gd name="connsiteX1138" fmla="*/ 1211328 w 12191966"/>
              <a:gd name="connsiteY1138" fmla="*/ 649211 h 6857981"/>
              <a:gd name="connsiteX1139" fmla="*/ 1208814 w 12191966"/>
              <a:gd name="connsiteY1139" fmla="*/ 640524 h 6857981"/>
              <a:gd name="connsiteX1140" fmla="*/ 1352841 w 12191966"/>
              <a:gd name="connsiteY1140" fmla="*/ 609135 h 6857981"/>
              <a:gd name="connsiteX1141" fmla="*/ 1361147 w 12191966"/>
              <a:gd name="connsiteY1141" fmla="*/ 628947 h 6857981"/>
              <a:gd name="connsiteX1142" fmla="*/ 1370672 w 12191966"/>
              <a:gd name="connsiteY1142" fmla="*/ 611192 h 6857981"/>
              <a:gd name="connsiteX1143" fmla="*/ 1352841 w 12191966"/>
              <a:gd name="connsiteY1143" fmla="*/ 609135 h 6857981"/>
              <a:gd name="connsiteX1144" fmla="*/ 1224439 w 12191966"/>
              <a:gd name="connsiteY1144" fmla="*/ 586196 h 6857981"/>
              <a:gd name="connsiteX1145" fmla="*/ 1221314 w 12191966"/>
              <a:gd name="connsiteY1145" fmla="*/ 592063 h 6857981"/>
              <a:gd name="connsiteX1146" fmla="*/ 1238992 w 12191966"/>
              <a:gd name="connsiteY1146" fmla="*/ 601588 h 6857981"/>
              <a:gd name="connsiteX1147" fmla="*/ 1242193 w 12191966"/>
              <a:gd name="connsiteY1147" fmla="*/ 595721 h 6857981"/>
              <a:gd name="connsiteX1148" fmla="*/ 1224439 w 12191966"/>
              <a:gd name="connsiteY1148" fmla="*/ 586196 h 6857981"/>
              <a:gd name="connsiteX1149" fmla="*/ 1296592 w 12191966"/>
              <a:gd name="connsiteY1149" fmla="*/ 579180 h 6857981"/>
              <a:gd name="connsiteX1150" fmla="*/ 1293468 w 12191966"/>
              <a:gd name="connsiteY1150" fmla="*/ 585047 h 6857981"/>
              <a:gd name="connsiteX1151" fmla="*/ 1311223 w 12191966"/>
              <a:gd name="connsiteY1151" fmla="*/ 594572 h 6857981"/>
              <a:gd name="connsiteX1152" fmla="*/ 1314347 w 12191966"/>
              <a:gd name="connsiteY1152" fmla="*/ 588705 h 6857981"/>
              <a:gd name="connsiteX1153" fmla="*/ 1296592 w 12191966"/>
              <a:gd name="connsiteY1153" fmla="*/ 579180 h 6857981"/>
              <a:gd name="connsiteX1154" fmla="*/ 1245995 w 12191966"/>
              <a:gd name="connsiteY1154" fmla="*/ 459318 h 6857981"/>
              <a:gd name="connsiteX1155" fmla="*/ 1237384 w 12191966"/>
              <a:gd name="connsiteY1155" fmla="*/ 491932 h 6857981"/>
              <a:gd name="connsiteX1156" fmla="*/ 1246604 w 12191966"/>
              <a:gd name="connsiteY1156" fmla="*/ 495056 h 6857981"/>
              <a:gd name="connsiteX1157" fmla="*/ 1262301 w 12191966"/>
              <a:gd name="connsiteY1157" fmla="*/ 465719 h 6857981"/>
              <a:gd name="connsiteX1158" fmla="*/ 1245995 w 12191966"/>
              <a:gd name="connsiteY1158" fmla="*/ 459318 h 6857981"/>
              <a:gd name="connsiteX1159" fmla="*/ 1354823 w 12191966"/>
              <a:gd name="connsiteY1159" fmla="*/ 427932 h 6857981"/>
              <a:gd name="connsiteX1160" fmla="*/ 1372501 w 12191966"/>
              <a:gd name="connsiteY1160" fmla="*/ 437457 h 6857981"/>
              <a:gd name="connsiteX1161" fmla="*/ 1369377 w 12191966"/>
              <a:gd name="connsiteY1161" fmla="*/ 443325 h 6857981"/>
              <a:gd name="connsiteX1162" fmla="*/ 1351698 w 12191966"/>
              <a:gd name="connsiteY1162" fmla="*/ 433800 h 6857981"/>
              <a:gd name="connsiteX1163" fmla="*/ 1354823 w 12191966"/>
              <a:gd name="connsiteY1163" fmla="*/ 427932 h 6857981"/>
              <a:gd name="connsiteX1164" fmla="*/ 1220104 w 12191966"/>
              <a:gd name="connsiteY1164" fmla="*/ 424124 h 6857981"/>
              <a:gd name="connsiteX1165" fmla="*/ 1216904 w 12191966"/>
              <a:gd name="connsiteY1165" fmla="*/ 430068 h 6857981"/>
              <a:gd name="connsiteX1166" fmla="*/ 1234582 w 12191966"/>
              <a:gd name="connsiteY1166" fmla="*/ 439593 h 6857981"/>
              <a:gd name="connsiteX1167" fmla="*/ 1237783 w 12191966"/>
              <a:gd name="connsiteY1167" fmla="*/ 433649 h 6857981"/>
              <a:gd name="connsiteX1168" fmla="*/ 1220104 w 12191966"/>
              <a:gd name="connsiteY1168" fmla="*/ 424124 h 6857981"/>
              <a:gd name="connsiteX1169" fmla="*/ 1242199 w 12191966"/>
              <a:gd name="connsiteY1169" fmla="*/ 382822 h 6857981"/>
              <a:gd name="connsiteX1170" fmla="*/ 1240142 w 12191966"/>
              <a:gd name="connsiteY1170" fmla="*/ 400577 h 6857981"/>
              <a:gd name="connsiteX1171" fmla="*/ 1259878 w 12191966"/>
              <a:gd name="connsiteY1171" fmla="*/ 392347 h 6857981"/>
              <a:gd name="connsiteX1172" fmla="*/ 1242199 w 12191966"/>
              <a:gd name="connsiteY1172" fmla="*/ 382822 h 6857981"/>
              <a:gd name="connsiteX1173" fmla="*/ 1136881 w 12191966"/>
              <a:gd name="connsiteY1173" fmla="*/ 338391 h 6857981"/>
              <a:gd name="connsiteX1174" fmla="*/ 1107772 w 12191966"/>
              <a:gd name="connsiteY1174" fmla="*/ 375500 h 6857981"/>
              <a:gd name="connsiteX1175" fmla="*/ 1171476 w 12191966"/>
              <a:gd name="connsiteY1175" fmla="*/ 409638 h 6857981"/>
              <a:gd name="connsiteX1176" fmla="*/ 1136881 w 12191966"/>
              <a:gd name="connsiteY1176" fmla="*/ 338391 h 6857981"/>
              <a:gd name="connsiteX1177" fmla="*/ 1226722 w 12191966"/>
              <a:gd name="connsiteY1177" fmla="*/ 337378 h 6857981"/>
              <a:gd name="connsiteX1178" fmla="*/ 1215988 w 12191966"/>
              <a:gd name="connsiteY1178" fmla="*/ 368801 h 6857981"/>
              <a:gd name="connsiteX1179" fmla="*/ 1242200 w 12191966"/>
              <a:gd name="connsiteY1179" fmla="*/ 382822 h 6857981"/>
              <a:gd name="connsiteX1180" fmla="*/ 1261174 w 12191966"/>
              <a:gd name="connsiteY1180" fmla="*/ 347388 h 6857981"/>
              <a:gd name="connsiteX1181" fmla="*/ 1226722 w 12191966"/>
              <a:gd name="connsiteY1181" fmla="*/ 337378 h 6857981"/>
              <a:gd name="connsiteX1182" fmla="*/ 1206851 w 12191966"/>
              <a:gd name="connsiteY1182" fmla="*/ 249934 h 6857981"/>
              <a:gd name="connsiteX1183" fmla="*/ 1197402 w 12191966"/>
              <a:gd name="connsiteY1183" fmla="*/ 267612 h 6857981"/>
              <a:gd name="connsiteX1184" fmla="*/ 1203269 w 12191966"/>
              <a:gd name="connsiteY1184" fmla="*/ 270736 h 6857981"/>
              <a:gd name="connsiteX1185" fmla="*/ 1212718 w 12191966"/>
              <a:gd name="connsiteY1185" fmla="*/ 253058 h 6857981"/>
              <a:gd name="connsiteX1186" fmla="*/ 1206851 w 12191966"/>
              <a:gd name="connsiteY1186" fmla="*/ 249934 h 6857981"/>
              <a:gd name="connsiteX1187" fmla="*/ 1216831 w 12191966"/>
              <a:gd name="connsiteY1187" fmla="*/ 217243 h 6857981"/>
              <a:gd name="connsiteX1188" fmla="*/ 1213707 w 12191966"/>
              <a:gd name="connsiteY1188" fmla="*/ 223110 h 6857981"/>
              <a:gd name="connsiteX1189" fmla="*/ 1231385 w 12191966"/>
              <a:gd name="connsiteY1189" fmla="*/ 232635 h 6857981"/>
              <a:gd name="connsiteX1190" fmla="*/ 1234510 w 12191966"/>
              <a:gd name="connsiteY1190" fmla="*/ 226768 h 6857981"/>
              <a:gd name="connsiteX1191" fmla="*/ 1216831 w 12191966"/>
              <a:gd name="connsiteY1191" fmla="*/ 217243 h 6857981"/>
              <a:gd name="connsiteX1192" fmla="*/ 1182220 w 12191966"/>
              <a:gd name="connsiteY1192" fmla="*/ 168389 h 6857981"/>
              <a:gd name="connsiteX1193" fmla="*/ 1172771 w 12191966"/>
              <a:gd name="connsiteY1193" fmla="*/ 186067 h 6857981"/>
              <a:gd name="connsiteX1194" fmla="*/ 1178638 w 12191966"/>
              <a:gd name="connsiteY1194" fmla="*/ 189192 h 6857981"/>
              <a:gd name="connsiteX1195" fmla="*/ 1188087 w 12191966"/>
              <a:gd name="connsiteY1195" fmla="*/ 171513 h 6857981"/>
              <a:gd name="connsiteX1196" fmla="*/ 1182220 w 12191966"/>
              <a:gd name="connsiteY1196" fmla="*/ 168389 h 6857981"/>
              <a:gd name="connsiteX1197" fmla="*/ 1123332 w 12191966"/>
              <a:gd name="connsiteY1197" fmla="*/ 136775 h 6857981"/>
              <a:gd name="connsiteX1198" fmla="*/ 1124094 w 12191966"/>
              <a:gd name="connsiteY1198" fmla="*/ 139290 h 6857981"/>
              <a:gd name="connsiteX1199" fmla="*/ 1125161 w 12191966"/>
              <a:gd name="connsiteY1199" fmla="*/ 137461 h 6857981"/>
              <a:gd name="connsiteX1200" fmla="*/ 1123332 w 12191966"/>
              <a:gd name="connsiteY1200" fmla="*/ 136775 h 6857981"/>
              <a:gd name="connsiteX1201" fmla="*/ 1122494 w 12191966"/>
              <a:gd name="connsiteY1201" fmla="*/ 133879 h 6857981"/>
              <a:gd name="connsiteX1202" fmla="*/ 1101387 w 12191966"/>
              <a:gd name="connsiteY1202" fmla="*/ 138527 h 6857981"/>
              <a:gd name="connsiteX1203" fmla="*/ 1103978 w 12191966"/>
              <a:gd name="connsiteY1203" fmla="*/ 147138 h 6857981"/>
              <a:gd name="connsiteX1204" fmla="*/ 1123104 w 12191966"/>
              <a:gd name="connsiteY1204" fmla="*/ 136698 h 6857981"/>
              <a:gd name="connsiteX1205" fmla="*/ 1123333 w 12191966"/>
              <a:gd name="connsiteY1205" fmla="*/ 136775 h 6857981"/>
              <a:gd name="connsiteX1206" fmla="*/ 1122494 w 12191966"/>
              <a:gd name="connsiteY1206" fmla="*/ 133879 h 6857981"/>
              <a:gd name="connsiteX1207" fmla="*/ 1191895 w 12191966"/>
              <a:gd name="connsiteY1207" fmla="*/ 133386 h 6857981"/>
              <a:gd name="connsiteX1208" fmla="*/ 1168368 w 12191966"/>
              <a:gd name="connsiteY1208" fmla="*/ 137843 h 6857981"/>
              <a:gd name="connsiteX1209" fmla="*/ 1167454 w 12191966"/>
              <a:gd name="connsiteY1209" fmla="*/ 139748 h 6857981"/>
              <a:gd name="connsiteX1210" fmla="*/ 1205783 w 12191966"/>
              <a:gd name="connsiteY1210" fmla="*/ 151483 h 6857981"/>
              <a:gd name="connsiteX1211" fmla="*/ 1210278 w 12191966"/>
              <a:gd name="connsiteY1211" fmla="*/ 139215 h 6857981"/>
              <a:gd name="connsiteX1212" fmla="*/ 1191895 w 12191966"/>
              <a:gd name="connsiteY1212" fmla="*/ 133386 h 6857981"/>
              <a:gd name="connsiteX1213" fmla="*/ 1145450 w 12191966"/>
              <a:gd name="connsiteY1213" fmla="*/ 126127 h 6857981"/>
              <a:gd name="connsiteX1214" fmla="*/ 1125162 w 12191966"/>
              <a:gd name="connsiteY1214" fmla="*/ 137461 h 6857981"/>
              <a:gd name="connsiteX1215" fmla="*/ 1165853 w 12191966"/>
              <a:gd name="connsiteY1215" fmla="*/ 137081 h 6857981"/>
              <a:gd name="connsiteX1216" fmla="*/ 1145450 w 12191966"/>
              <a:gd name="connsiteY1216" fmla="*/ 126127 h 6857981"/>
              <a:gd name="connsiteX1217" fmla="*/ 1174921 w 12191966"/>
              <a:gd name="connsiteY1217" fmla="*/ 123974 h 6857981"/>
              <a:gd name="connsiteX1218" fmla="*/ 1165853 w 12191966"/>
              <a:gd name="connsiteY1218" fmla="*/ 137080 h 6857981"/>
              <a:gd name="connsiteX1219" fmla="*/ 1167987 w 12191966"/>
              <a:gd name="connsiteY1219" fmla="*/ 137919 h 6857981"/>
              <a:gd name="connsiteX1220" fmla="*/ 1168368 w 12191966"/>
              <a:gd name="connsiteY1220" fmla="*/ 137766 h 6857981"/>
              <a:gd name="connsiteX1221" fmla="*/ 1174921 w 12191966"/>
              <a:gd name="connsiteY1221" fmla="*/ 123974 h 6857981"/>
              <a:gd name="connsiteX1222" fmla="*/ 1068088 w 12191966"/>
              <a:gd name="connsiteY1222" fmla="*/ 69110 h 6857981"/>
              <a:gd name="connsiteX1223" fmla="*/ 1064888 w 12191966"/>
              <a:gd name="connsiteY1223" fmla="*/ 74977 h 6857981"/>
              <a:gd name="connsiteX1224" fmla="*/ 1082565 w 12191966"/>
              <a:gd name="connsiteY1224" fmla="*/ 84502 h 6857981"/>
              <a:gd name="connsiteX1225" fmla="*/ 1085767 w 12191966"/>
              <a:gd name="connsiteY1225" fmla="*/ 78635 h 6857981"/>
              <a:gd name="connsiteX1226" fmla="*/ 1068088 w 12191966"/>
              <a:gd name="connsiteY1226" fmla="*/ 69110 h 6857981"/>
              <a:gd name="connsiteX1227" fmla="*/ 1206004 w 12191966"/>
              <a:gd name="connsiteY1227" fmla="*/ 67049 h 6857981"/>
              <a:gd name="connsiteX1228" fmla="*/ 1203947 w 12191966"/>
              <a:gd name="connsiteY1228" fmla="*/ 84880 h 6857981"/>
              <a:gd name="connsiteX1229" fmla="*/ 1223683 w 12191966"/>
              <a:gd name="connsiteY1229" fmla="*/ 76498 h 6857981"/>
              <a:gd name="connsiteX1230" fmla="*/ 1206004 w 12191966"/>
              <a:gd name="connsiteY1230" fmla="*/ 67049 h 6857981"/>
              <a:gd name="connsiteX1231" fmla="*/ 1187717 w 12191966"/>
              <a:gd name="connsiteY1231" fmla="*/ 54934 h 6857981"/>
              <a:gd name="connsiteX1232" fmla="*/ 1166534 w 12191966"/>
              <a:gd name="connsiteY1232" fmla="*/ 59430 h 6857981"/>
              <a:gd name="connsiteX1233" fmla="*/ 1169124 w 12191966"/>
              <a:gd name="connsiteY1233" fmla="*/ 68117 h 6857981"/>
              <a:gd name="connsiteX1234" fmla="*/ 1188707 w 12191966"/>
              <a:gd name="connsiteY1234" fmla="*/ 58896 h 6857981"/>
              <a:gd name="connsiteX1235" fmla="*/ 1187717 w 12191966"/>
              <a:gd name="connsiteY1235" fmla="*/ 54934 h 6857981"/>
              <a:gd name="connsiteX1236" fmla="*/ 1122496 w 12191966"/>
              <a:gd name="connsiteY1236" fmla="*/ 52728 h 6857981"/>
              <a:gd name="connsiteX1237" fmla="*/ 1119373 w 12191966"/>
              <a:gd name="connsiteY1237" fmla="*/ 58595 h 6857981"/>
              <a:gd name="connsiteX1238" fmla="*/ 1137050 w 12191966"/>
              <a:gd name="connsiteY1238" fmla="*/ 68120 h 6857981"/>
              <a:gd name="connsiteX1239" fmla="*/ 1140175 w 12191966"/>
              <a:gd name="connsiteY1239" fmla="*/ 62253 h 6857981"/>
              <a:gd name="connsiteX1240" fmla="*/ 1122496 w 12191966"/>
              <a:gd name="connsiteY1240" fmla="*/ 52728 h 6857981"/>
              <a:gd name="connsiteX1241" fmla="*/ 1207985 w 12191966"/>
              <a:gd name="connsiteY1241" fmla="*/ 49218 h 6857981"/>
              <a:gd name="connsiteX1242" fmla="*/ 1188706 w 12191966"/>
              <a:gd name="connsiteY1242" fmla="*/ 58819 h 6857981"/>
              <a:gd name="connsiteX1243" fmla="*/ 1206003 w 12191966"/>
              <a:gd name="connsiteY1243" fmla="*/ 66973 h 6857981"/>
              <a:gd name="connsiteX1244" fmla="*/ 1207985 w 12191966"/>
              <a:gd name="connsiteY1244" fmla="*/ 49218 h 6857981"/>
              <a:gd name="connsiteX1245" fmla="*/ 0 w 12191966"/>
              <a:gd name="connsiteY1245" fmla="*/ 0 h 6857981"/>
              <a:gd name="connsiteX1246" fmla="*/ 1107936 w 12191966"/>
              <a:gd name="connsiteY1246" fmla="*/ 0 h 6857981"/>
              <a:gd name="connsiteX1247" fmla="*/ 1110982 w 12191966"/>
              <a:gd name="connsiteY1247" fmla="*/ 14166 h 6857981"/>
              <a:gd name="connsiteX1248" fmla="*/ 1119593 w 12191966"/>
              <a:gd name="connsiteY1248" fmla="*/ 11499 h 6857981"/>
              <a:gd name="connsiteX1249" fmla="*/ 1114795 w 12191966"/>
              <a:gd name="connsiteY1249" fmla="*/ 0 h 6857981"/>
              <a:gd name="connsiteX1250" fmla="*/ 1208378 w 12191966"/>
              <a:gd name="connsiteY1250" fmla="*/ 0 h 6857981"/>
              <a:gd name="connsiteX1251" fmla="*/ 1252029 w 12191966"/>
              <a:gd name="connsiteY1251" fmla="*/ 23386 h 6857981"/>
              <a:gd name="connsiteX1252" fmla="*/ 1251267 w 12191966"/>
              <a:gd name="connsiteY1252" fmla="*/ 20796 h 6857981"/>
              <a:gd name="connsiteX1253" fmla="*/ 1271384 w 12191966"/>
              <a:gd name="connsiteY1253" fmla="*/ 12947 h 6857981"/>
              <a:gd name="connsiteX1254" fmla="*/ 1273974 w 12191966"/>
              <a:gd name="connsiteY1254" fmla="*/ 21558 h 6857981"/>
              <a:gd name="connsiteX1255" fmla="*/ 1252867 w 12191966"/>
              <a:gd name="connsiteY1255" fmla="*/ 26130 h 6857981"/>
              <a:gd name="connsiteX1256" fmla="*/ 1252105 w 12191966"/>
              <a:gd name="connsiteY1256" fmla="*/ 23615 h 6857981"/>
              <a:gd name="connsiteX1257" fmla="*/ 1223759 w 12191966"/>
              <a:gd name="connsiteY1257" fmla="*/ 76574 h 6857981"/>
              <a:gd name="connsiteX1258" fmla="*/ 1234960 w 12191966"/>
              <a:gd name="connsiteY1258" fmla="*/ 168700 h 6857981"/>
              <a:gd name="connsiteX1259" fmla="*/ 1286395 w 12191966"/>
              <a:gd name="connsiteY1259" fmla="*/ 225774 h 6857981"/>
              <a:gd name="connsiteX1260" fmla="*/ 1246314 w 12191966"/>
              <a:gd name="connsiteY1260" fmla="*/ 241776 h 6857981"/>
              <a:gd name="connsiteX1261" fmla="*/ 1321752 w 12191966"/>
              <a:gd name="connsiteY1261" fmla="*/ 295116 h 6857981"/>
              <a:gd name="connsiteX1262" fmla="*/ 1259877 w 12191966"/>
              <a:gd name="connsiteY1262" fmla="*/ 304793 h 6857981"/>
              <a:gd name="connsiteX1263" fmla="*/ 1261325 w 12191966"/>
              <a:gd name="connsiteY1263" fmla="*/ 347465 h 6857981"/>
              <a:gd name="connsiteX1264" fmla="*/ 1296987 w 12191966"/>
              <a:gd name="connsiteY1264" fmla="*/ 366591 h 6857981"/>
              <a:gd name="connsiteX1265" fmla="*/ 1260030 w 12191966"/>
              <a:gd name="connsiteY1265" fmla="*/ 392423 h 6857981"/>
              <a:gd name="connsiteX1266" fmla="*/ 1294929 w 12191966"/>
              <a:gd name="connsiteY1266" fmla="*/ 411168 h 6857981"/>
              <a:gd name="connsiteX1267" fmla="*/ 1291348 w 12191966"/>
              <a:gd name="connsiteY1267" fmla="*/ 397833 h 6857981"/>
              <a:gd name="connsiteX1268" fmla="*/ 1347584 w 12191966"/>
              <a:gd name="connsiteY1268" fmla="*/ 393261 h 6857981"/>
              <a:gd name="connsiteX1269" fmla="*/ 1331734 w 12191966"/>
              <a:gd name="connsiteY1269" fmla="*/ 428161 h 6857981"/>
              <a:gd name="connsiteX1270" fmla="*/ 1295310 w 12191966"/>
              <a:gd name="connsiteY1270" fmla="*/ 412006 h 6857981"/>
              <a:gd name="connsiteX1271" fmla="*/ 1343545 w 12191966"/>
              <a:gd name="connsiteY1271" fmla="*/ 491026 h 6857981"/>
              <a:gd name="connsiteX1272" fmla="*/ 1265821 w 12191966"/>
              <a:gd name="connsiteY1272" fmla="*/ 505351 h 6857981"/>
              <a:gd name="connsiteX1273" fmla="*/ 1370825 w 12191966"/>
              <a:gd name="connsiteY1273" fmla="*/ 611345 h 6857981"/>
              <a:gd name="connsiteX1274" fmla="*/ 1379130 w 12191966"/>
              <a:gd name="connsiteY1274" fmla="*/ 631157 h 6857981"/>
              <a:gd name="connsiteX1275" fmla="*/ 1361300 w 12191966"/>
              <a:gd name="connsiteY1275" fmla="*/ 629099 h 6857981"/>
              <a:gd name="connsiteX1276" fmla="*/ 1321142 w 12191966"/>
              <a:gd name="connsiteY1276" fmla="*/ 656303 h 6857981"/>
              <a:gd name="connsiteX1277" fmla="*/ 1376159 w 12191966"/>
              <a:gd name="connsiteY1277" fmla="*/ 763821 h 6857981"/>
              <a:gd name="connsiteX1278" fmla="*/ 1349641 w 12191966"/>
              <a:gd name="connsiteY1278" fmla="*/ 775251 h 6857981"/>
              <a:gd name="connsiteX1279" fmla="*/ 1397037 w 12191966"/>
              <a:gd name="connsiteY1279" fmla="*/ 811751 h 6857981"/>
              <a:gd name="connsiteX1280" fmla="*/ 1333791 w 12191966"/>
              <a:gd name="connsiteY1280" fmla="*/ 856785 h 6857981"/>
              <a:gd name="connsiteX1281" fmla="*/ 1341716 w 12191966"/>
              <a:gd name="connsiteY1281" fmla="*/ 886198 h 6857981"/>
              <a:gd name="connsiteX1282" fmla="*/ 1252562 w 12191966"/>
              <a:gd name="connsiteY1282" fmla="*/ 936490 h 6857981"/>
              <a:gd name="connsiteX1283" fmla="*/ 1402295 w 12191966"/>
              <a:gd name="connsiteY1283" fmla="*/ 941291 h 6857981"/>
              <a:gd name="connsiteX1284" fmla="*/ 1342250 w 12191966"/>
              <a:gd name="connsiteY1284" fmla="*/ 1007508 h 6857981"/>
              <a:gd name="connsiteX1285" fmla="*/ 1397799 w 12191966"/>
              <a:gd name="connsiteY1285" fmla="*/ 1019472 h 6857981"/>
              <a:gd name="connsiteX1286" fmla="*/ 1406486 w 12191966"/>
              <a:gd name="connsiteY1286" fmla="*/ 1047971 h 6857981"/>
              <a:gd name="connsiteX1287" fmla="*/ 1352613 w 12191966"/>
              <a:gd name="connsiteY1287" fmla="*/ 1094225 h 6857981"/>
              <a:gd name="connsiteX1288" fmla="*/ 1404657 w 12191966"/>
              <a:gd name="connsiteY1288" fmla="*/ 1085158 h 6857981"/>
              <a:gd name="connsiteX1289" fmla="*/ 1399171 w 12191966"/>
              <a:gd name="connsiteY1289" fmla="*/ 1121048 h 6857981"/>
              <a:gd name="connsiteX1290" fmla="*/ 1449157 w 12191966"/>
              <a:gd name="connsiteY1290" fmla="*/ 1186199 h 6857981"/>
              <a:gd name="connsiteX1291" fmla="*/ 1418983 w 12191966"/>
              <a:gd name="connsiteY1291" fmla="*/ 1200221 h 6857981"/>
              <a:gd name="connsiteX1292" fmla="*/ 1448625 w 12191966"/>
              <a:gd name="connsiteY1292" fmla="*/ 1245939 h 6857981"/>
              <a:gd name="connsiteX1293" fmla="*/ 1407781 w 12191966"/>
              <a:gd name="connsiteY1293" fmla="*/ 1261863 h 6857981"/>
              <a:gd name="connsiteX1294" fmla="*/ 1457158 w 12191966"/>
              <a:gd name="connsiteY1294" fmla="*/ 1301945 h 6857981"/>
              <a:gd name="connsiteX1295" fmla="*/ 1423326 w 12191966"/>
              <a:gd name="connsiteY1295" fmla="*/ 1322825 h 6857981"/>
              <a:gd name="connsiteX1296" fmla="*/ 1425536 w 12191966"/>
              <a:gd name="connsiteY1296" fmla="*/ 1322139 h 6857981"/>
              <a:gd name="connsiteX1297" fmla="*/ 1433384 w 12191966"/>
              <a:gd name="connsiteY1297" fmla="*/ 1342257 h 6857981"/>
              <a:gd name="connsiteX1298" fmla="*/ 1424773 w 12191966"/>
              <a:gd name="connsiteY1298" fmla="*/ 1344848 h 6857981"/>
              <a:gd name="connsiteX1299" fmla="*/ 1420126 w 12191966"/>
              <a:gd name="connsiteY1299" fmla="*/ 1323739 h 6857981"/>
              <a:gd name="connsiteX1300" fmla="*/ 1422717 w 12191966"/>
              <a:gd name="connsiteY1300" fmla="*/ 1322977 h 6857981"/>
              <a:gd name="connsiteX1301" fmla="*/ 1405191 w 12191966"/>
              <a:gd name="connsiteY1301" fmla="*/ 1313605 h 6857981"/>
              <a:gd name="connsiteX1302" fmla="*/ 1391780 w 12191966"/>
              <a:gd name="connsiteY1302" fmla="*/ 1381881 h 6857981"/>
              <a:gd name="connsiteX1303" fmla="*/ 1364043 w 12191966"/>
              <a:gd name="connsiteY1303" fmla="*/ 1393921 h 6857981"/>
              <a:gd name="connsiteX1304" fmla="*/ 1369910 w 12191966"/>
              <a:gd name="connsiteY1304" fmla="*/ 1481702 h 6857981"/>
              <a:gd name="connsiteX1305" fmla="*/ 1409229 w 12191966"/>
              <a:gd name="connsiteY1305" fmla="*/ 1452366 h 6857981"/>
              <a:gd name="connsiteX1306" fmla="*/ 1421573 w 12191966"/>
              <a:gd name="connsiteY1306" fmla="*/ 1489552 h 6857981"/>
              <a:gd name="connsiteX1307" fmla="*/ 1390559 w 12191966"/>
              <a:gd name="connsiteY1307" fmla="*/ 1511039 h 6857981"/>
              <a:gd name="connsiteX1308" fmla="*/ 1425917 w 12191966"/>
              <a:gd name="connsiteY1308" fmla="*/ 1529937 h 6857981"/>
              <a:gd name="connsiteX1309" fmla="*/ 1425154 w 12191966"/>
              <a:gd name="connsiteY1309" fmla="*/ 1527422 h 6857981"/>
              <a:gd name="connsiteX1310" fmla="*/ 1445272 w 12191966"/>
              <a:gd name="connsiteY1310" fmla="*/ 1519573 h 6857981"/>
              <a:gd name="connsiteX1311" fmla="*/ 1447862 w 12191966"/>
              <a:gd name="connsiteY1311" fmla="*/ 1528184 h 6857981"/>
              <a:gd name="connsiteX1312" fmla="*/ 1426755 w 12191966"/>
              <a:gd name="connsiteY1312" fmla="*/ 1532832 h 6857981"/>
              <a:gd name="connsiteX1313" fmla="*/ 1426145 w 12191966"/>
              <a:gd name="connsiteY1313" fmla="*/ 1530927 h 6857981"/>
              <a:gd name="connsiteX1314" fmla="*/ 1427135 w 12191966"/>
              <a:gd name="connsiteY1314" fmla="*/ 1564228 h 6857981"/>
              <a:gd name="connsiteX1315" fmla="*/ 1387741 w 12191966"/>
              <a:gd name="connsiteY1315" fmla="*/ 1590669 h 6857981"/>
              <a:gd name="connsiteX1316" fmla="*/ 1420735 w 12191966"/>
              <a:gd name="connsiteY1316" fmla="*/ 1625340 h 6857981"/>
              <a:gd name="connsiteX1317" fmla="*/ 1394370 w 12191966"/>
              <a:gd name="connsiteY1317" fmla="*/ 1674565 h 6857981"/>
              <a:gd name="connsiteX1318" fmla="*/ 1406181 w 12191966"/>
              <a:gd name="connsiteY1318" fmla="*/ 1686987 h 6857981"/>
              <a:gd name="connsiteX1319" fmla="*/ 1371510 w 12191966"/>
              <a:gd name="connsiteY1319" fmla="*/ 1797248 h 6857981"/>
              <a:gd name="connsiteX1320" fmla="*/ 1336916 w 12191966"/>
              <a:gd name="connsiteY1320" fmla="*/ 1779951 h 6857981"/>
              <a:gd name="connsiteX1321" fmla="*/ 1342631 w 12191966"/>
              <a:gd name="connsiteY1321" fmla="*/ 1803573 h 6857981"/>
              <a:gd name="connsiteX1322" fmla="*/ 1398714 w 12191966"/>
              <a:gd name="connsiteY1322" fmla="*/ 1834663 h 6857981"/>
              <a:gd name="connsiteX1323" fmla="*/ 1425307 w 12191966"/>
              <a:gd name="connsiteY1323" fmla="*/ 1907435 h 6857981"/>
              <a:gd name="connsiteX1324" fmla="*/ 1397114 w 12191966"/>
              <a:gd name="connsiteY1324" fmla="*/ 1924884 h 6857981"/>
              <a:gd name="connsiteX1325" fmla="*/ 1405342 w 12191966"/>
              <a:gd name="connsiteY1325" fmla="*/ 1944696 h 6857981"/>
              <a:gd name="connsiteX1326" fmla="*/ 1387589 w 12191966"/>
              <a:gd name="connsiteY1326" fmla="*/ 1942715 h 6857981"/>
              <a:gd name="connsiteX1327" fmla="*/ 1414792 w 12191966"/>
              <a:gd name="connsiteY1327" fmla="*/ 2058157 h 6857981"/>
              <a:gd name="connsiteX1328" fmla="*/ 1372653 w 12191966"/>
              <a:gd name="connsiteY1328" fmla="*/ 2080940 h 6857981"/>
              <a:gd name="connsiteX1329" fmla="*/ 1411134 w 12191966"/>
              <a:gd name="connsiteY1329" fmla="*/ 2127189 h 6857981"/>
              <a:gd name="connsiteX1330" fmla="*/ 1338363 w 12191966"/>
              <a:gd name="connsiteY1330" fmla="*/ 2107688 h 6857981"/>
              <a:gd name="connsiteX1331" fmla="*/ 1345831 w 12191966"/>
              <a:gd name="connsiteY1331" fmla="*/ 2148375 h 6857981"/>
              <a:gd name="connsiteX1332" fmla="*/ 1345677 w 12191966"/>
              <a:gd name="connsiteY1332" fmla="*/ 2149006 h 6857981"/>
              <a:gd name="connsiteX1333" fmla="*/ 1345221 w 12191966"/>
              <a:gd name="connsiteY1333" fmla="*/ 2149976 h 6857981"/>
              <a:gd name="connsiteX1334" fmla="*/ 1345426 w 12191966"/>
              <a:gd name="connsiteY1334" fmla="*/ 2150038 h 6857981"/>
              <a:gd name="connsiteX1335" fmla="*/ 1342336 w 12191966"/>
              <a:gd name="connsiteY1335" fmla="*/ 2162738 h 6857981"/>
              <a:gd name="connsiteX1336" fmla="*/ 1367700 w 12191966"/>
              <a:gd name="connsiteY1336" fmla="*/ 2183355 h 6857981"/>
              <a:gd name="connsiteX1337" fmla="*/ 1393912 w 12191966"/>
              <a:gd name="connsiteY1337" fmla="*/ 2215507 h 6857981"/>
              <a:gd name="connsiteX1338" fmla="*/ 1412506 w 12191966"/>
              <a:gd name="connsiteY1338" fmla="*/ 2209945 h 6857981"/>
              <a:gd name="connsiteX1339" fmla="*/ 1452053 w 12191966"/>
              <a:gd name="connsiteY1339" fmla="*/ 2286287 h 6857981"/>
              <a:gd name="connsiteX1340" fmla="*/ 1410143 w 12191966"/>
              <a:gd name="connsiteY1340" fmla="*/ 2284157 h 6857981"/>
              <a:gd name="connsiteX1341" fmla="*/ 1397265 w 12191966"/>
              <a:gd name="connsiteY1341" fmla="*/ 2308164 h 6857981"/>
              <a:gd name="connsiteX1342" fmla="*/ 1452510 w 12191966"/>
              <a:gd name="connsiteY1342" fmla="*/ 2317689 h 6857981"/>
              <a:gd name="connsiteX1343" fmla="*/ 1429041 w 12191966"/>
              <a:gd name="connsiteY1343" fmla="*/ 2375219 h 6857981"/>
              <a:gd name="connsiteX1344" fmla="*/ 1428356 w 12191966"/>
              <a:gd name="connsiteY1344" fmla="*/ 2372933 h 6857981"/>
              <a:gd name="connsiteX1345" fmla="*/ 1448395 w 12191966"/>
              <a:gd name="connsiteY1345" fmla="*/ 2365085 h 6857981"/>
              <a:gd name="connsiteX1346" fmla="*/ 1451063 w 12191966"/>
              <a:gd name="connsiteY1346" fmla="*/ 2373695 h 6857981"/>
              <a:gd name="connsiteX1347" fmla="*/ 1429879 w 12191966"/>
              <a:gd name="connsiteY1347" fmla="*/ 2378267 h 6857981"/>
              <a:gd name="connsiteX1348" fmla="*/ 1429117 w 12191966"/>
              <a:gd name="connsiteY1348" fmla="*/ 2375676 h 6857981"/>
              <a:gd name="connsiteX1349" fmla="*/ 1398333 w 12191966"/>
              <a:gd name="connsiteY1349" fmla="*/ 2394727 h 6857981"/>
              <a:gd name="connsiteX1350" fmla="*/ 1406486 w 12191966"/>
              <a:gd name="connsiteY1350" fmla="*/ 2427725 h 6857981"/>
              <a:gd name="connsiteX1351" fmla="*/ 1325409 w 12191966"/>
              <a:gd name="connsiteY1351" fmla="*/ 2465522 h 6857981"/>
              <a:gd name="connsiteX1352" fmla="*/ 1389264 w 12191966"/>
              <a:gd name="connsiteY1352" fmla="*/ 2473524 h 6857981"/>
              <a:gd name="connsiteX1353" fmla="*/ 1416164 w 12191966"/>
              <a:gd name="connsiteY1353" fmla="*/ 2509951 h 6857981"/>
              <a:gd name="connsiteX1354" fmla="*/ 1457996 w 12191966"/>
              <a:gd name="connsiteY1354" fmla="*/ 2472153 h 6857981"/>
              <a:gd name="connsiteX1355" fmla="*/ 1440090 w 12191966"/>
              <a:gd name="connsiteY1355" fmla="*/ 2531746 h 6857981"/>
              <a:gd name="connsiteX1356" fmla="*/ 1472627 w 12191966"/>
              <a:gd name="connsiteY1356" fmla="*/ 2574566 h 6857981"/>
              <a:gd name="connsiteX1357" fmla="*/ 1387284 w 12191966"/>
              <a:gd name="connsiteY1357" fmla="*/ 2539442 h 6857981"/>
              <a:gd name="connsiteX1358" fmla="*/ 1351470 w 12191966"/>
              <a:gd name="connsiteY1358" fmla="*/ 2608396 h 6857981"/>
              <a:gd name="connsiteX1359" fmla="*/ 1401457 w 12191966"/>
              <a:gd name="connsiteY1359" fmla="*/ 2634150 h 6857981"/>
              <a:gd name="connsiteX1360" fmla="*/ 1397952 w 12191966"/>
              <a:gd name="connsiteY1360" fmla="*/ 2644360 h 6857981"/>
              <a:gd name="connsiteX1361" fmla="*/ 1353375 w 12191966"/>
              <a:gd name="connsiteY1361" fmla="*/ 2641921 h 6857981"/>
              <a:gd name="connsiteX1362" fmla="*/ 1437576 w 12191966"/>
              <a:gd name="connsiteY1362" fmla="*/ 2658456 h 6857981"/>
              <a:gd name="connsiteX1363" fmla="*/ 1392617 w 12191966"/>
              <a:gd name="connsiteY1363" fmla="*/ 2744412 h 6857981"/>
              <a:gd name="connsiteX1364" fmla="*/ 1437194 w 12191966"/>
              <a:gd name="connsiteY1364" fmla="*/ 2741898 h 6857981"/>
              <a:gd name="connsiteX1365" fmla="*/ 1394828 w 12191966"/>
              <a:gd name="connsiteY1365" fmla="*/ 2792341 h 6857981"/>
              <a:gd name="connsiteX1366" fmla="*/ 1444434 w 12191966"/>
              <a:gd name="connsiteY1366" fmla="*/ 2798210 h 6857981"/>
              <a:gd name="connsiteX1367" fmla="*/ 1461503 w 12191966"/>
              <a:gd name="connsiteY1367" fmla="*/ 2825488 h 6857981"/>
              <a:gd name="connsiteX1368" fmla="*/ 1460816 w 12191966"/>
              <a:gd name="connsiteY1368" fmla="*/ 2823355 h 6857981"/>
              <a:gd name="connsiteX1369" fmla="*/ 1480933 w 12191966"/>
              <a:gd name="connsiteY1369" fmla="*/ 2815507 h 6857981"/>
              <a:gd name="connsiteX1370" fmla="*/ 1483524 w 12191966"/>
              <a:gd name="connsiteY1370" fmla="*/ 2824040 h 6857981"/>
              <a:gd name="connsiteX1371" fmla="*/ 1462417 w 12191966"/>
              <a:gd name="connsiteY1371" fmla="*/ 2828690 h 6857981"/>
              <a:gd name="connsiteX1372" fmla="*/ 1461654 w 12191966"/>
              <a:gd name="connsiteY1372" fmla="*/ 2826174 h 6857981"/>
              <a:gd name="connsiteX1373" fmla="*/ 1445804 w 12191966"/>
              <a:gd name="connsiteY1373" fmla="*/ 2855816 h 6857981"/>
              <a:gd name="connsiteX1374" fmla="*/ 1495258 w 12191966"/>
              <a:gd name="connsiteY1374" fmla="*/ 2895745 h 6857981"/>
              <a:gd name="connsiteX1375" fmla="*/ 1424622 w 12191966"/>
              <a:gd name="connsiteY1375" fmla="*/ 2901842 h 6857981"/>
              <a:gd name="connsiteX1376" fmla="*/ 1486877 w 12191966"/>
              <a:gd name="connsiteY1376" fmla="*/ 2978193 h 6857981"/>
              <a:gd name="connsiteX1377" fmla="*/ 1481542 w 12191966"/>
              <a:gd name="connsiteY1377" fmla="*/ 3013778 h 6857981"/>
              <a:gd name="connsiteX1378" fmla="*/ 1549817 w 12191966"/>
              <a:gd name="connsiteY1378" fmla="*/ 3046775 h 6857981"/>
              <a:gd name="connsiteX1379" fmla="*/ 1507222 w 12191966"/>
              <a:gd name="connsiteY1379" fmla="*/ 3040149 h 6857981"/>
              <a:gd name="connsiteX1380" fmla="*/ 1522919 w 12191966"/>
              <a:gd name="connsiteY1380" fmla="*/ 3101561 h 6857981"/>
              <a:gd name="connsiteX1381" fmla="*/ 1553537 w 12191966"/>
              <a:gd name="connsiteY1381" fmla="*/ 3124675 h 6857981"/>
              <a:gd name="connsiteX1382" fmla="*/ 1549592 w 12191966"/>
              <a:gd name="connsiteY1382" fmla="*/ 3125718 h 6857981"/>
              <a:gd name="connsiteX1383" fmla="*/ 1554240 w 12191966"/>
              <a:gd name="connsiteY1383" fmla="*/ 3146902 h 6857981"/>
              <a:gd name="connsiteX1384" fmla="*/ 1562851 w 12191966"/>
              <a:gd name="connsiteY1384" fmla="*/ 3144311 h 6857981"/>
              <a:gd name="connsiteX1385" fmla="*/ 1553701 w 12191966"/>
              <a:gd name="connsiteY1385" fmla="*/ 3124799 h 6857981"/>
              <a:gd name="connsiteX1386" fmla="*/ 1553704 w 12191966"/>
              <a:gd name="connsiteY1386" fmla="*/ 3124803 h 6857981"/>
              <a:gd name="connsiteX1387" fmla="*/ 1588756 w 12191966"/>
              <a:gd name="connsiteY1387" fmla="*/ 3109790 h 6857981"/>
              <a:gd name="connsiteX1388" fmla="*/ 1584336 w 12191966"/>
              <a:gd name="connsiteY1388" fmla="*/ 3210833 h 6857981"/>
              <a:gd name="connsiteX1389" fmla="*/ 1544102 w 12191966"/>
              <a:gd name="connsiteY1389" fmla="*/ 3162216 h 6857981"/>
              <a:gd name="connsiteX1390" fmla="*/ 1495639 w 12191966"/>
              <a:gd name="connsiteY1390" fmla="*/ 3269581 h 6857981"/>
              <a:gd name="connsiteX1391" fmla="*/ 1547303 w 12191966"/>
              <a:gd name="connsiteY1391" fmla="*/ 3305012 h 6857981"/>
              <a:gd name="connsiteX1392" fmla="*/ 1555477 w 12191966"/>
              <a:gd name="connsiteY1392" fmla="*/ 3332032 h 6857981"/>
              <a:gd name="connsiteX1393" fmla="*/ 1537859 w 12191966"/>
              <a:gd name="connsiteY1393" fmla="*/ 3322539 h 6857981"/>
              <a:gd name="connsiteX1394" fmla="*/ 1537817 w 12191966"/>
              <a:gd name="connsiteY1394" fmla="*/ 3322547 h 6857981"/>
              <a:gd name="connsiteX1395" fmla="*/ 1547230 w 12191966"/>
              <a:gd name="connsiteY1395" fmla="*/ 3304937 h 6857981"/>
              <a:gd name="connsiteX1396" fmla="*/ 1529475 w 12191966"/>
              <a:gd name="connsiteY1396" fmla="*/ 3302879 h 6857981"/>
              <a:gd name="connsiteX1397" fmla="*/ 1537757 w 12191966"/>
              <a:gd name="connsiteY1397" fmla="*/ 3322558 h 6857981"/>
              <a:gd name="connsiteX1398" fmla="*/ 1488482 w 12191966"/>
              <a:gd name="connsiteY1398" fmla="*/ 3331682 h 6857981"/>
              <a:gd name="connsiteX1399" fmla="*/ 1527114 w 12191966"/>
              <a:gd name="connsiteY1399" fmla="*/ 3385094 h 6857981"/>
              <a:gd name="connsiteX1400" fmla="*/ 1555505 w 12191966"/>
              <a:gd name="connsiteY1400" fmla="*/ 3332123 h 6857981"/>
              <a:gd name="connsiteX1401" fmla="*/ 1555532 w 12191966"/>
              <a:gd name="connsiteY1401" fmla="*/ 3332213 h 6857981"/>
              <a:gd name="connsiteX1402" fmla="*/ 1597519 w 12191966"/>
              <a:gd name="connsiteY1402" fmla="*/ 3370694 h 6857981"/>
              <a:gd name="connsiteX1403" fmla="*/ 1626094 w 12191966"/>
              <a:gd name="connsiteY1403" fmla="*/ 3344480 h 6857981"/>
              <a:gd name="connsiteX1404" fmla="*/ 1627465 w 12191966"/>
              <a:gd name="connsiteY1404" fmla="*/ 3409705 h 6857981"/>
              <a:gd name="connsiteX1405" fmla="*/ 1564600 w 12191966"/>
              <a:gd name="connsiteY1405" fmla="*/ 3389437 h 6857981"/>
              <a:gd name="connsiteX1406" fmla="*/ 1598509 w 12191966"/>
              <a:gd name="connsiteY1406" fmla="*/ 3442240 h 6857981"/>
              <a:gd name="connsiteX1407" fmla="*/ 1689492 w 12191966"/>
              <a:gd name="connsiteY1407" fmla="*/ 3431115 h 6857981"/>
              <a:gd name="connsiteX1408" fmla="*/ 1641638 w 12191966"/>
              <a:gd name="connsiteY1408" fmla="*/ 3469443 h 6857981"/>
              <a:gd name="connsiteX1409" fmla="*/ 1641334 w 12191966"/>
              <a:gd name="connsiteY1409" fmla="*/ 3469596 h 6857981"/>
              <a:gd name="connsiteX1410" fmla="*/ 1655659 w 12191966"/>
              <a:gd name="connsiteY1410" fmla="*/ 3476378 h 6857981"/>
              <a:gd name="connsiteX1411" fmla="*/ 1640419 w 12191966"/>
              <a:gd name="connsiteY1411" fmla="*/ 3511734 h 6857981"/>
              <a:gd name="connsiteX1412" fmla="*/ 1628151 w 12191966"/>
              <a:gd name="connsiteY1412" fmla="*/ 3507238 h 6857981"/>
              <a:gd name="connsiteX1413" fmla="*/ 1639429 w 12191966"/>
              <a:gd name="connsiteY1413" fmla="*/ 3470586 h 6857981"/>
              <a:gd name="connsiteX1414" fmla="*/ 1561628 w 12191966"/>
              <a:gd name="connsiteY1414" fmla="*/ 3487274 h 6857981"/>
              <a:gd name="connsiteX1415" fmla="*/ 1691778 w 12191966"/>
              <a:gd name="connsiteY1415" fmla="*/ 3579476 h 6857981"/>
              <a:gd name="connsiteX1416" fmla="*/ 1720277 w 12191966"/>
              <a:gd name="connsiteY1416" fmla="*/ 3578181 h 6857981"/>
              <a:gd name="connsiteX1417" fmla="*/ 1700541 w 12191966"/>
              <a:gd name="connsiteY1417" fmla="*/ 3614985 h 6857981"/>
              <a:gd name="connsiteX1418" fmla="*/ 1533358 w 12191966"/>
              <a:gd name="connsiteY1418" fmla="*/ 3502667 h 6857981"/>
              <a:gd name="connsiteX1419" fmla="*/ 1537625 w 12191966"/>
              <a:gd name="connsiteY1419" fmla="*/ 3550977 h 6857981"/>
              <a:gd name="connsiteX1420" fmla="*/ 1569401 w 12191966"/>
              <a:gd name="connsiteY1420" fmla="*/ 3544119 h 6857981"/>
              <a:gd name="connsiteX1421" fmla="*/ 1583041 w 12191966"/>
              <a:gd name="connsiteY1421" fmla="*/ 3617728 h 6857981"/>
              <a:gd name="connsiteX1422" fmla="*/ 1547303 w 12191966"/>
              <a:gd name="connsiteY1422" fmla="*/ 3684403 h 6857981"/>
              <a:gd name="connsiteX1423" fmla="*/ 1501354 w 12191966"/>
              <a:gd name="connsiteY1423" fmla="*/ 3678308 h 6857981"/>
              <a:gd name="connsiteX1424" fmla="*/ 1537397 w 12191966"/>
              <a:gd name="connsiteY1424" fmla="*/ 3743535 h 6857981"/>
              <a:gd name="connsiteX1425" fmla="*/ 1503869 w 12191966"/>
              <a:gd name="connsiteY1425" fmla="*/ 3764337 h 6857981"/>
              <a:gd name="connsiteX1426" fmla="*/ 1542391 w 12191966"/>
              <a:gd name="connsiteY1426" fmla="*/ 3805732 h 6857981"/>
              <a:gd name="connsiteX1427" fmla="*/ 1542198 w 12191966"/>
              <a:gd name="connsiteY1427" fmla="*/ 3827426 h 6857981"/>
              <a:gd name="connsiteX1428" fmla="*/ 1541133 w 12191966"/>
              <a:gd name="connsiteY1428" fmla="*/ 3823468 h 6857981"/>
              <a:gd name="connsiteX1429" fmla="*/ 1520026 w 12191966"/>
              <a:gd name="connsiteY1429" fmla="*/ 3828116 h 6857981"/>
              <a:gd name="connsiteX1430" fmla="*/ 1522617 w 12191966"/>
              <a:gd name="connsiteY1430" fmla="*/ 3836651 h 6857981"/>
              <a:gd name="connsiteX1431" fmla="*/ 1542198 w 12191966"/>
              <a:gd name="connsiteY1431" fmla="*/ 3827432 h 6857981"/>
              <a:gd name="connsiteX1432" fmla="*/ 1542197 w 12191966"/>
              <a:gd name="connsiteY1432" fmla="*/ 3827507 h 6857981"/>
              <a:gd name="connsiteX1433" fmla="*/ 1556752 w 12191966"/>
              <a:gd name="connsiteY1433" fmla="*/ 3902869 h 6857981"/>
              <a:gd name="connsiteX1434" fmla="*/ 1587689 w 12191966"/>
              <a:gd name="connsiteY1434" fmla="*/ 3895478 h 6857981"/>
              <a:gd name="connsiteX1435" fmla="*/ 1581288 w 12191966"/>
              <a:gd name="connsiteY1435" fmla="*/ 3934187 h 6857981"/>
              <a:gd name="connsiteX1436" fmla="*/ 1643543 w 12191966"/>
              <a:gd name="connsiteY1436" fmla="*/ 3940512 h 6857981"/>
              <a:gd name="connsiteX1437" fmla="*/ 1599614 w 12191966"/>
              <a:gd name="connsiteY1437" fmla="*/ 3972059 h 6857981"/>
              <a:gd name="connsiteX1438" fmla="*/ 1563915 w 12191966"/>
              <a:gd name="connsiteY1438" fmla="*/ 3997662 h 6857981"/>
              <a:gd name="connsiteX1439" fmla="*/ 1526960 w 12191966"/>
              <a:gd name="connsiteY1439" fmla="*/ 3985622 h 6857981"/>
              <a:gd name="connsiteX1440" fmla="*/ 1521931 w 12191966"/>
              <a:gd name="connsiteY1440" fmla="*/ 3998043 h 6857981"/>
              <a:gd name="connsiteX1441" fmla="*/ 1554391 w 12191966"/>
              <a:gd name="connsiteY1441" fmla="*/ 4015416 h 6857981"/>
              <a:gd name="connsiteX1442" fmla="*/ 1563915 w 12191966"/>
              <a:gd name="connsiteY1442" fmla="*/ 3997665 h 6857981"/>
              <a:gd name="connsiteX1443" fmla="*/ 1572144 w 12191966"/>
              <a:gd name="connsiteY1443" fmla="*/ 4024941 h 6857981"/>
              <a:gd name="connsiteX1444" fmla="*/ 1589594 w 12191966"/>
              <a:gd name="connsiteY1444" fmla="*/ 4034314 h 6857981"/>
              <a:gd name="connsiteX1445" fmla="*/ 1588832 w 12191966"/>
              <a:gd name="connsiteY1445" fmla="*/ 4031875 h 6857981"/>
              <a:gd name="connsiteX1446" fmla="*/ 1609025 w 12191966"/>
              <a:gd name="connsiteY1446" fmla="*/ 4023951 h 6857981"/>
              <a:gd name="connsiteX1447" fmla="*/ 1611616 w 12191966"/>
              <a:gd name="connsiteY1447" fmla="*/ 4032561 h 6857981"/>
              <a:gd name="connsiteX1448" fmla="*/ 1590432 w 12191966"/>
              <a:gd name="connsiteY1448" fmla="*/ 4037133 h 6857981"/>
              <a:gd name="connsiteX1449" fmla="*/ 1589594 w 12191966"/>
              <a:gd name="connsiteY1449" fmla="*/ 4034466 h 6857981"/>
              <a:gd name="connsiteX1450" fmla="*/ 1570010 w 12191966"/>
              <a:gd name="connsiteY1450" fmla="*/ 4042772 h 6857981"/>
              <a:gd name="connsiteX1451" fmla="*/ 1572068 w 12191966"/>
              <a:gd name="connsiteY1451" fmla="*/ 4024941 h 6857981"/>
              <a:gd name="connsiteX1452" fmla="*/ 1554389 w 12191966"/>
              <a:gd name="connsiteY1452" fmla="*/ 4015416 h 6857981"/>
              <a:gd name="connsiteX1453" fmla="*/ 1528558 w 12191966"/>
              <a:gd name="connsiteY1453" fmla="*/ 4035000 h 6857981"/>
              <a:gd name="connsiteX1454" fmla="*/ 1521090 w 12191966"/>
              <a:gd name="connsiteY1454" fmla="*/ 4077748 h 6857981"/>
              <a:gd name="connsiteX1455" fmla="*/ 1516670 w 12191966"/>
              <a:gd name="connsiteY1455" fmla="*/ 4116762 h 6857981"/>
              <a:gd name="connsiteX1456" fmla="*/ 1478494 w 12191966"/>
              <a:gd name="connsiteY1456" fmla="*/ 4157148 h 6857981"/>
              <a:gd name="connsiteX1457" fmla="*/ 1469045 w 12191966"/>
              <a:gd name="connsiteY1457" fmla="*/ 4110438 h 6857981"/>
              <a:gd name="connsiteX1458" fmla="*/ 1443443 w 12191966"/>
              <a:gd name="connsiteY1458" fmla="*/ 4113943 h 6857981"/>
              <a:gd name="connsiteX1459" fmla="*/ 1375625 w 12191966"/>
              <a:gd name="connsiteY1459" fmla="*/ 4044372 h 6857981"/>
              <a:gd name="connsiteX1460" fmla="*/ 1399019 w 12191966"/>
              <a:gd name="connsiteY1460" fmla="*/ 4074852 h 6857981"/>
              <a:gd name="connsiteX1461" fmla="*/ 1384388 w 12191966"/>
              <a:gd name="connsiteY1461" fmla="*/ 4170560 h 6857981"/>
              <a:gd name="connsiteX1462" fmla="*/ 1447634 w 12191966"/>
              <a:gd name="connsiteY1462" fmla="*/ 4217499 h 6857981"/>
              <a:gd name="connsiteX1463" fmla="*/ 1335239 w 12191966"/>
              <a:gd name="connsiteY1463" fmla="*/ 4207897 h 6857981"/>
              <a:gd name="connsiteX1464" fmla="*/ 1366938 w 12191966"/>
              <a:gd name="connsiteY1464" fmla="*/ 4241730 h 6857981"/>
              <a:gd name="connsiteX1465" fmla="*/ 1340116 w 12191966"/>
              <a:gd name="connsiteY1465" fmla="*/ 4264972 h 6857981"/>
              <a:gd name="connsiteX1466" fmla="*/ 1314665 w 12191966"/>
              <a:gd name="connsiteY1466" fmla="*/ 4312444 h 6857981"/>
              <a:gd name="connsiteX1467" fmla="*/ 1341335 w 12191966"/>
              <a:gd name="connsiteY1467" fmla="*/ 4354430 h 6857981"/>
              <a:gd name="connsiteX1468" fmla="*/ 1390713 w 12191966"/>
              <a:gd name="connsiteY1468" fmla="*/ 4339495 h 6857981"/>
              <a:gd name="connsiteX1469" fmla="*/ 1400619 w 12191966"/>
              <a:gd name="connsiteY1469" fmla="*/ 4364641 h 6857981"/>
              <a:gd name="connsiteX1470" fmla="*/ 1446110 w 12191966"/>
              <a:gd name="connsiteY1470" fmla="*/ 4345057 h 6857981"/>
              <a:gd name="connsiteX1471" fmla="*/ 1482229 w 12191966"/>
              <a:gd name="connsiteY1471" fmla="*/ 4344600 h 6857981"/>
              <a:gd name="connsiteX1472" fmla="*/ 1496096 w 12191966"/>
              <a:gd name="connsiteY1472" fmla="*/ 4387349 h 6857981"/>
              <a:gd name="connsiteX1473" fmla="*/ 1454415 w 12191966"/>
              <a:gd name="connsiteY1473" fmla="*/ 4372337 h 6857981"/>
              <a:gd name="connsiteX1474" fmla="*/ 1445473 w 12191966"/>
              <a:gd name="connsiteY1474" fmla="*/ 4391131 h 6857981"/>
              <a:gd name="connsiteX1475" fmla="*/ 1444436 w 12191966"/>
              <a:gd name="connsiteY1475" fmla="*/ 4387272 h 6857981"/>
              <a:gd name="connsiteX1476" fmla="*/ 1423251 w 12191966"/>
              <a:gd name="connsiteY1476" fmla="*/ 4391844 h 6857981"/>
              <a:gd name="connsiteX1477" fmla="*/ 1425842 w 12191966"/>
              <a:gd name="connsiteY1477" fmla="*/ 4400454 h 6857981"/>
              <a:gd name="connsiteX1478" fmla="*/ 1445448 w 12191966"/>
              <a:gd name="connsiteY1478" fmla="*/ 4391260 h 6857981"/>
              <a:gd name="connsiteX1479" fmla="*/ 1488630 w 12191966"/>
              <a:gd name="connsiteY1479" fmla="*/ 4436193 h 6857981"/>
              <a:gd name="connsiteX1480" fmla="*/ 1526576 w 12191966"/>
              <a:gd name="connsiteY1480" fmla="*/ 4444270 h 6857981"/>
              <a:gd name="connsiteX1481" fmla="*/ 1496782 w 12191966"/>
              <a:gd name="connsiteY1481" fmla="*/ 4463396 h 6857981"/>
              <a:gd name="connsiteX1482" fmla="*/ 1446110 w 12191966"/>
              <a:gd name="connsiteY1482" fmla="*/ 4486561 h 6857981"/>
              <a:gd name="connsiteX1483" fmla="*/ 1404657 w 12191966"/>
              <a:gd name="connsiteY1483" fmla="*/ 4486027 h 6857981"/>
              <a:gd name="connsiteX1484" fmla="*/ 1351317 w 12191966"/>
              <a:gd name="connsiteY1484" fmla="*/ 4486790 h 6857981"/>
              <a:gd name="connsiteX1485" fmla="*/ 1341640 w 12191966"/>
              <a:gd name="connsiteY1485" fmla="*/ 4539977 h 6857981"/>
              <a:gd name="connsiteX1486" fmla="*/ 1314894 w 12191966"/>
              <a:gd name="connsiteY1486" fmla="*/ 4560399 h 6857981"/>
              <a:gd name="connsiteX1487" fmla="*/ 1320304 w 12191966"/>
              <a:gd name="connsiteY1487" fmla="*/ 4621282 h 6857981"/>
              <a:gd name="connsiteX1488" fmla="*/ 1301254 w 12191966"/>
              <a:gd name="connsiteY1488" fmla="*/ 4679804 h 6857981"/>
              <a:gd name="connsiteX1489" fmla="*/ 1302397 w 12191966"/>
              <a:gd name="connsiteY1489" fmla="*/ 4678585 h 6857981"/>
              <a:gd name="connsiteX1490" fmla="*/ 1299197 w 12191966"/>
              <a:gd name="connsiteY1490" fmla="*/ 4698473 h 6857981"/>
              <a:gd name="connsiteX1491" fmla="*/ 1299259 w 12191966"/>
              <a:gd name="connsiteY1491" fmla="*/ 4698481 h 6857981"/>
              <a:gd name="connsiteX1492" fmla="*/ 1289219 w 12191966"/>
              <a:gd name="connsiteY1492" fmla="*/ 4698927 h 6857981"/>
              <a:gd name="connsiteX1493" fmla="*/ 1301484 w 12191966"/>
              <a:gd name="connsiteY1493" fmla="*/ 4679728 h 6857981"/>
              <a:gd name="connsiteX1494" fmla="*/ 1290750 w 12191966"/>
              <a:gd name="connsiteY1494" fmla="*/ 4691759 h 6857981"/>
              <a:gd name="connsiteX1495" fmla="*/ 1289217 w 12191966"/>
              <a:gd name="connsiteY1495" fmla="*/ 4698927 h 6857981"/>
              <a:gd name="connsiteX1496" fmla="*/ 1289140 w 12191966"/>
              <a:gd name="connsiteY1496" fmla="*/ 4698930 h 6857981"/>
              <a:gd name="connsiteX1497" fmla="*/ 1296989 w 12191966"/>
              <a:gd name="connsiteY1497" fmla="*/ 4707541 h 6857981"/>
              <a:gd name="connsiteX1498" fmla="*/ 1299420 w 12191966"/>
              <a:gd name="connsiteY1498" fmla="*/ 4698500 h 6857981"/>
              <a:gd name="connsiteX1499" fmla="*/ 1325212 w 12191966"/>
              <a:gd name="connsiteY1499" fmla="*/ 4701630 h 6857981"/>
              <a:gd name="connsiteX1500" fmla="*/ 1340782 w 12191966"/>
              <a:gd name="connsiteY1500" fmla="*/ 4711323 h 6857981"/>
              <a:gd name="connsiteX1501" fmla="*/ 1345663 w 12191966"/>
              <a:gd name="connsiteY1501" fmla="*/ 4746061 h 6857981"/>
              <a:gd name="connsiteX1502" fmla="*/ 1327898 w 12191966"/>
              <a:gd name="connsiteY1502" fmla="*/ 4739840 h 6857981"/>
              <a:gd name="connsiteX1503" fmla="*/ 1318554 w 12191966"/>
              <a:gd name="connsiteY1503" fmla="*/ 4736878 h 6857981"/>
              <a:gd name="connsiteX1504" fmla="*/ 1313144 w 12191966"/>
              <a:gd name="connsiteY1504" fmla="*/ 4778940 h 6857981"/>
              <a:gd name="connsiteX1505" fmla="*/ 1326555 w 12191966"/>
              <a:gd name="connsiteY1505" fmla="*/ 4777416 h 6857981"/>
              <a:gd name="connsiteX1506" fmla="*/ 1345972 w 12191966"/>
              <a:gd name="connsiteY1506" fmla="*/ 4746197 h 6857981"/>
              <a:gd name="connsiteX1507" fmla="*/ 1364785 w 12191966"/>
              <a:gd name="connsiteY1507" fmla="*/ 4747662 h 6857981"/>
              <a:gd name="connsiteX1508" fmla="*/ 1398561 w 12191966"/>
              <a:gd name="connsiteY1508" fmla="*/ 4711732 h 6857981"/>
              <a:gd name="connsiteX1509" fmla="*/ 1408010 w 12191966"/>
              <a:gd name="connsiteY1509" fmla="*/ 4730858 h 6857981"/>
              <a:gd name="connsiteX1510" fmla="*/ 1510041 w 12191966"/>
              <a:gd name="connsiteY1510" fmla="*/ 4692073 h 6857981"/>
              <a:gd name="connsiteX1511" fmla="*/ 1514384 w 12191966"/>
              <a:gd name="connsiteY1511" fmla="*/ 4713485 h 6857981"/>
              <a:gd name="connsiteX1512" fmla="*/ 1550579 w 12191966"/>
              <a:gd name="connsiteY1512" fmla="*/ 4788389 h 6857981"/>
              <a:gd name="connsiteX1513" fmla="*/ 1553094 w 12191966"/>
              <a:gd name="connsiteY1513" fmla="*/ 4787627 h 6857981"/>
              <a:gd name="connsiteX1514" fmla="*/ 1560943 w 12191966"/>
              <a:gd name="connsiteY1514" fmla="*/ 4807668 h 6857981"/>
              <a:gd name="connsiteX1515" fmla="*/ 1552332 w 12191966"/>
              <a:gd name="connsiteY1515" fmla="*/ 4810259 h 6857981"/>
              <a:gd name="connsiteX1516" fmla="*/ 1547684 w 12191966"/>
              <a:gd name="connsiteY1516" fmla="*/ 4789151 h 6857981"/>
              <a:gd name="connsiteX1517" fmla="*/ 1550198 w 12191966"/>
              <a:gd name="connsiteY1517" fmla="*/ 4788389 h 6857981"/>
              <a:gd name="connsiteX1518" fmla="*/ 1523071 w 12191966"/>
              <a:gd name="connsiteY1518" fmla="*/ 4773835 h 6857981"/>
              <a:gd name="connsiteX1519" fmla="*/ 1484438 w 12191966"/>
              <a:gd name="connsiteY1519" fmla="*/ 4803096 h 6857981"/>
              <a:gd name="connsiteX1520" fmla="*/ 1432622 w 12191966"/>
              <a:gd name="connsiteY1520" fmla="*/ 4734440 h 6857981"/>
              <a:gd name="connsiteX1521" fmla="*/ 1437956 w 12191966"/>
              <a:gd name="connsiteY1521" fmla="*/ 4785561 h 6857981"/>
              <a:gd name="connsiteX1522" fmla="*/ 1442027 w 12191966"/>
              <a:gd name="connsiteY1522" fmla="*/ 4821614 h 6857981"/>
              <a:gd name="connsiteX1523" fmla="*/ 1441235 w 12191966"/>
              <a:gd name="connsiteY1523" fmla="*/ 4818869 h 6857981"/>
              <a:gd name="connsiteX1524" fmla="*/ 1420204 w 12191966"/>
              <a:gd name="connsiteY1524" fmla="*/ 4823441 h 6857981"/>
              <a:gd name="connsiteX1525" fmla="*/ 1422719 w 12191966"/>
              <a:gd name="connsiteY1525" fmla="*/ 4832051 h 6857981"/>
              <a:gd name="connsiteX1526" fmla="*/ 1442249 w 12191966"/>
              <a:gd name="connsiteY1526" fmla="*/ 4822892 h 6857981"/>
              <a:gd name="connsiteX1527" fmla="*/ 1452200 w 12191966"/>
              <a:gd name="connsiteY1527" fmla="*/ 4843626 h 6857981"/>
              <a:gd name="connsiteX1528" fmla="*/ 1427822 w 12191966"/>
              <a:gd name="connsiteY1528" fmla="*/ 4897965 h 6857981"/>
              <a:gd name="connsiteX1529" fmla="*/ 1508593 w 12191966"/>
              <a:gd name="connsiteY1529" fmla="*/ 4942999 h 6857981"/>
              <a:gd name="connsiteX1530" fmla="*/ 1512556 w 12191966"/>
              <a:gd name="connsiteY1530" fmla="*/ 4896441 h 6857981"/>
              <a:gd name="connsiteX1531" fmla="*/ 1526348 w 12191966"/>
              <a:gd name="connsiteY1531" fmla="*/ 4892402 h 6857981"/>
              <a:gd name="connsiteX1532" fmla="*/ 1566353 w 12191966"/>
              <a:gd name="connsiteY1532" fmla="*/ 4954200 h 6857981"/>
              <a:gd name="connsiteX1533" fmla="*/ 1593937 w 12191966"/>
              <a:gd name="connsiteY1533" fmla="*/ 4947114 h 6857981"/>
              <a:gd name="connsiteX1534" fmla="*/ 1588756 w 12191966"/>
              <a:gd name="connsiteY1534" fmla="*/ 4974927 h 6857981"/>
              <a:gd name="connsiteX1535" fmla="*/ 1490991 w 12191966"/>
              <a:gd name="connsiteY1535" fmla="*/ 4984604 h 6857981"/>
              <a:gd name="connsiteX1536" fmla="*/ 1526500 w 12191966"/>
              <a:gd name="connsiteY1536" fmla="*/ 5003578 h 6857981"/>
              <a:gd name="connsiteX1537" fmla="*/ 1498078 w 12191966"/>
              <a:gd name="connsiteY1537" fmla="*/ 5056689 h 6857981"/>
              <a:gd name="connsiteX1538" fmla="*/ 1527214 w 12191966"/>
              <a:gd name="connsiteY1538" fmla="*/ 5078067 h 6857981"/>
              <a:gd name="connsiteX1539" fmla="*/ 1524571 w 12191966"/>
              <a:gd name="connsiteY1539" fmla="*/ 5094394 h 6857981"/>
              <a:gd name="connsiteX1540" fmla="*/ 1523608 w 12191966"/>
              <a:gd name="connsiteY1540" fmla="*/ 5091055 h 6857981"/>
              <a:gd name="connsiteX1541" fmla="*/ 1502577 w 12191966"/>
              <a:gd name="connsiteY1541" fmla="*/ 5095551 h 6857981"/>
              <a:gd name="connsiteX1542" fmla="*/ 1505168 w 12191966"/>
              <a:gd name="connsiteY1542" fmla="*/ 5104162 h 6857981"/>
              <a:gd name="connsiteX1543" fmla="*/ 1524751 w 12191966"/>
              <a:gd name="connsiteY1543" fmla="*/ 5095018 h 6857981"/>
              <a:gd name="connsiteX1544" fmla="*/ 1524687 w 12191966"/>
              <a:gd name="connsiteY1544" fmla="*/ 5094797 h 6857981"/>
              <a:gd name="connsiteX1545" fmla="*/ 1550427 w 12191966"/>
              <a:gd name="connsiteY1545" fmla="*/ 5107591 h 6857981"/>
              <a:gd name="connsiteX1546" fmla="*/ 1507145 w 12191966"/>
              <a:gd name="connsiteY1546" fmla="*/ 5171827 h 6857981"/>
              <a:gd name="connsiteX1547" fmla="*/ 1487868 w 12191966"/>
              <a:gd name="connsiteY1547" fmla="*/ 5244294 h 6857981"/>
              <a:gd name="connsiteX1548" fmla="*/ 1462417 w 12191966"/>
              <a:gd name="connsiteY1548" fmla="*/ 5253514 h 6857981"/>
              <a:gd name="connsiteX1549" fmla="*/ 1482304 w 12191966"/>
              <a:gd name="connsiteY1549" fmla="*/ 5299005 h 6857981"/>
              <a:gd name="connsiteX1550" fmla="*/ 1457845 w 12191966"/>
              <a:gd name="connsiteY1550" fmla="*/ 5296338 h 6857981"/>
              <a:gd name="connsiteX1551" fmla="*/ 1451063 w 12191966"/>
              <a:gd name="connsiteY1551" fmla="*/ 5375282 h 6857981"/>
              <a:gd name="connsiteX1552" fmla="*/ 1508212 w 12191966"/>
              <a:gd name="connsiteY1552" fmla="*/ 5357984 h 6857981"/>
              <a:gd name="connsiteX1553" fmla="*/ 1518272 w 12191966"/>
              <a:gd name="connsiteY1553" fmla="*/ 5426717 h 6857981"/>
              <a:gd name="connsiteX1554" fmla="*/ 1413039 w 12191966"/>
              <a:gd name="connsiteY1554" fmla="*/ 5382292 h 6857981"/>
              <a:gd name="connsiteX1555" fmla="*/ 1458149 w 12191966"/>
              <a:gd name="connsiteY1555" fmla="*/ 5429231 h 6857981"/>
              <a:gd name="connsiteX1556" fmla="*/ 1441842 w 12191966"/>
              <a:gd name="connsiteY1556" fmla="*/ 5459635 h 6857981"/>
              <a:gd name="connsiteX1557" fmla="*/ 1474380 w 12191966"/>
              <a:gd name="connsiteY1557" fmla="*/ 5477085 h 6857981"/>
              <a:gd name="connsiteX1558" fmla="*/ 1469274 w 12191966"/>
              <a:gd name="connsiteY1558" fmla="*/ 5489429 h 6857981"/>
              <a:gd name="connsiteX1559" fmla="*/ 1432761 w 12191966"/>
              <a:gd name="connsiteY1559" fmla="*/ 5477434 h 6857981"/>
              <a:gd name="connsiteX1560" fmla="*/ 1442070 w 12191966"/>
              <a:gd name="connsiteY1560" fmla="*/ 5460016 h 6857981"/>
              <a:gd name="connsiteX1561" fmla="*/ 1424239 w 12191966"/>
              <a:gd name="connsiteY1561" fmla="*/ 5458035 h 6857981"/>
              <a:gd name="connsiteX1562" fmla="*/ 1432469 w 12191966"/>
              <a:gd name="connsiteY1562" fmla="*/ 5477338 h 6857981"/>
              <a:gd name="connsiteX1563" fmla="*/ 1432394 w 12191966"/>
              <a:gd name="connsiteY1563" fmla="*/ 5477313 h 6857981"/>
              <a:gd name="connsiteX1564" fmla="*/ 1416773 w 12191966"/>
              <a:gd name="connsiteY1564" fmla="*/ 5506498 h 6857981"/>
              <a:gd name="connsiteX1565" fmla="*/ 1493734 w 12191966"/>
              <a:gd name="connsiteY1565" fmla="*/ 5533016 h 6857981"/>
              <a:gd name="connsiteX1566" fmla="*/ 1493810 w 12191966"/>
              <a:gd name="connsiteY1566" fmla="*/ 5533473 h 6857981"/>
              <a:gd name="connsiteX1567" fmla="*/ 1500669 w 12191966"/>
              <a:gd name="connsiteY1567" fmla="*/ 5518995 h 6857981"/>
              <a:gd name="connsiteX1568" fmla="*/ 1536178 w 12191966"/>
              <a:gd name="connsiteY1568" fmla="*/ 5534235 h 6857981"/>
              <a:gd name="connsiteX1569" fmla="*/ 1531529 w 12191966"/>
              <a:gd name="connsiteY1569" fmla="*/ 5546579 h 6857981"/>
              <a:gd name="connsiteX1570" fmla="*/ 1494039 w 12191966"/>
              <a:gd name="connsiteY1570" fmla="*/ 5534997 h 6857981"/>
              <a:gd name="connsiteX1571" fmla="*/ 1502955 w 12191966"/>
              <a:gd name="connsiteY1571" fmla="*/ 5600986 h 6857981"/>
              <a:gd name="connsiteX1572" fmla="*/ 1446926 w 12191966"/>
              <a:gd name="connsiteY1572" fmla="*/ 5577414 h 6857981"/>
              <a:gd name="connsiteX1573" fmla="*/ 1450604 w 12191966"/>
              <a:gd name="connsiteY1573" fmla="*/ 5576373 h 6857981"/>
              <a:gd name="connsiteX1574" fmla="*/ 1445955 w 12191966"/>
              <a:gd name="connsiteY1574" fmla="*/ 5555342 h 6857981"/>
              <a:gd name="connsiteX1575" fmla="*/ 1437421 w 12191966"/>
              <a:gd name="connsiteY1575" fmla="*/ 5557933 h 6857981"/>
              <a:gd name="connsiteX1576" fmla="*/ 1446418 w 12191966"/>
              <a:gd name="connsiteY1576" fmla="*/ 5577201 h 6857981"/>
              <a:gd name="connsiteX1577" fmla="*/ 1446262 w 12191966"/>
              <a:gd name="connsiteY1577" fmla="*/ 5577135 h 6857981"/>
              <a:gd name="connsiteX1578" fmla="*/ 1504021 w 12191966"/>
              <a:gd name="connsiteY1578" fmla="*/ 5642134 h 6857981"/>
              <a:gd name="connsiteX1579" fmla="*/ 1454568 w 12191966"/>
              <a:gd name="connsiteY1579" fmla="*/ 5638705 h 6857981"/>
              <a:gd name="connsiteX1580" fmla="*/ 1486800 w 12191966"/>
              <a:gd name="connsiteY1580" fmla="*/ 5672462 h 6857981"/>
              <a:gd name="connsiteX1581" fmla="*/ 1457692 w 12191966"/>
              <a:gd name="connsiteY1581" fmla="*/ 5687397 h 6857981"/>
              <a:gd name="connsiteX1582" fmla="*/ 1448395 w 12191966"/>
              <a:gd name="connsiteY1582" fmla="*/ 5715819 h 6857981"/>
              <a:gd name="connsiteX1583" fmla="*/ 1481695 w 12191966"/>
              <a:gd name="connsiteY1583" fmla="*/ 5708276 h 6857981"/>
              <a:gd name="connsiteX1584" fmla="*/ 1477199 w 12191966"/>
              <a:gd name="connsiteY1584" fmla="*/ 5732812 h 6857981"/>
              <a:gd name="connsiteX1585" fmla="*/ 1424926 w 12191966"/>
              <a:gd name="connsiteY1585" fmla="*/ 5746985 h 6857981"/>
              <a:gd name="connsiteX1586" fmla="*/ 1401990 w 12191966"/>
              <a:gd name="connsiteY1586" fmla="*/ 5661718 h 6857981"/>
              <a:gd name="connsiteX1587" fmla="*/ 1362671 w 12191966"/>
              <a:gd name="connsiteY1587" fmla="*/ 5670862 h 6857981"/>
              <a:gd name="connsiteX1588" fmla="*/ 1397723 w 12191966"/>
              <a:gd name="connsiteY1588" fmla="*/ 5755215 h 6857981"/>
              <a:gd name="connsiteX1589" fmla="*/ 1400238 w 12191966"/>
              <a:gd name="connsiteY1589" fmla="*/ 5803221 h 6857981"/>
              <a:gd name="connsiteX1590" fmla="*/ 1403714 w 12191966"/>
              <a:gd name="connsiteY1590" fmla="*/ 5813203 h 6857981"/>
              <a:gd name="connsiteX1591" fmla="*/ 1405157 w 12191966"/>
              <a:gd name="connsiteY1591" fmla="*/ 5828318 h 6857981"/>
              <a:gd name="connsiteX1592" fmla="*/ 1404200 w 12191966"/>
              <a:gd name="connsiteY1592" fmla="*/ 5824938 h 6857981"/>
              <a:gd name="connsiteX1593" fmla="*/ 1383169 w 12191966"/>
              <a:gd name="connsiteY1593" fmla="*/ 5829510 h 6857981"/>
              <a:gd name="connsiteX1594" fmla="*/ 1385760 w 12191966"/>
              <a:gd name="connsiteY1594" fmla="*/ 5838120 h 6857981"/>
              <a:gd name="connsiteX1595" fmla="*/ 1405344 w 12191966"/>
              <a:gd name="connsiteY1595" fmla="*/ 5828977 h 6857981"/>
              <a:gd name="connsiteX1596" fmla="*/ 1405267 w 12191966"/>
              <a:gd name="connsiteY1596" fmla="*/ 5828709 h 6857981"/>
              <a:gd name="connsiteX1597" fmla="*/ 1422412 w 12191966"/>
              <a:gd name="connsiteY1597" fmla="*/ 5836825 h 6857981"/>
              <a:gd name="connsiteX1598" fmla="*/ 1409687 w 12191966"/>
              <a:gd name="connsiteY1598" fmla="*/ 5891842 h 6857981"/>
              <a:gd name="connsiteX1599" fmla="*/ 1384464 w 12191966"/>
              <a:gd name="connsiteY1599" fmla="*/ 5907691 h 6857981"/>
              <a:gd name="connsiteX1600" fmla="*/ 1437347 w 12191966"/>
              <a:gd name="connsiteY1600" fmla="*/ 5936038 h 6857981"/>
              <a:gd name="connsiteX1601" fmla="*/ 1436585 w 12191966"/>
              <a:gd name="connsiteY1601" fmla="*/ 5933599 h 6857981"/>
              <a:gd name="connsiteX1602" fmla="*/ 1456778 w 12191966"/>
              <a:gd name="connsiteY1602" fmla="*/ 5925674 h 6857981"/>
              <a:gd name="connsiteX1603" fmla="*/ 1459368 w 12191966"/>
              <a:gd name="connsiteY1603" fmla="*/ 5934285 h 6857981"/>
              <a:gd name="connsiteX1604" fmla="*/ 1438261 w 12191966"/>
              <a:gd name="connsiteY1604" fmla="*/ 5938857 h 6857981"/>
              <a:gd name="connsiteX1605" fmla="*/ 1437500 w 12191966"/>
              <a:gd name="connsiteY1605" fmla="*/ 5936342 h 6857981"/>
              <a:gd name="connsiteX1606" fmla="*/ 1423859 w 12191966"/>
              <a:gd name="connsiteY1606" fmla="*/ 5960422 h 6857981"/>
              <a:gd name="connsiteX1607" fmla="*/ 1378672 w 12191966"/>
              <a:gd name="connsiteY1607" fmla="*/ 6018486 h 6857981"/>
              <a:gd name="connsiteX1608" fmla="*/ 1408010 w 12191966"/>
              <a:gd name="connsiteY1608" fmla="*/ 6034183 h 6857981"/>
              <a:gd name="connsiteX1609" fmla="*/ 1394523 w 12191966"/>
              <a:gd name="connsiteY1609" fmla="*/ 6090190 h 6857981"/>
              <a:gd name="connsiteX1610" fmla="*/ 1362138 w 12191966"/>
              <a:gd name="connsiteY1610" fmla="*/ 6100020 h 6857981"/>
              <a:gd name="connsiteX1611" fmla="*/ 1352537 w 12191966"/>
              <a:gd name="connsiteY1611" fmla="*/ 6072969 h 6857981"/>
              <a:gd name="connsiteX1612" fmla="*/ 1315351 w 12191966"/>
              <a:gd name="connsiteY1612" fmla="*/ 6085085 h 6857981"/>
              <a:gd name="connsiteX1613" fmla="*/ 1350784 w 12191966"/>
              <a:gd name="connsiteY1613" fmla="*/ 6175534 h 6857981"/>
              <a:gd name="connsiteX1614" fmla="*/ 1380959 w 12191966"/>
              <a:gd name="connsiteY1614" fmla="*/ 6119222 h 6857981"/>
              <a:gd name="connsiteX1615" fmla="*/ 1480018 w 12191966"/>
              <a:gd name="connsiteY1615" fmla="*/ 6135377 h 6857981"/>
              <a:gd name="connsiteX1616" fmla="*/ 1480933 w 12191966"/>
              <a:gd name="connsiteY1616" fmla="*/ 6150922 h 6857981"/>
              <a:gd name="connsiteX1617" fmla="*/ 1375854 w 12191966"/>
              <a:gd name="connsiteY1617" fmla="*/ 6194051 h 6857981"/>
              <a:gd name="connsiteX1618" fmla="*/ 1378749 w 12191966"/>
              <a:gd name="connsiteY1618" fmla="*/ 6209977 h 6857981"/>
              <a:gd name="connsiteX1619" fmla="*/ 1303311 w 12191966"/>
              <a:gd name="connsiteY1619" fmla="*/ 6217749 h 6857981"/>
              <a:gd name="connsiteX1620" fmla="*/ 1336382 w 12191966"/>
              <a:gd name="connsiteY1620" fmla="*/ 6253029 h 6857981"/>
              <a:gd name="connsiteX1621" fmla="*/ 1319999 w 12191966"/>
              <a:gd name="connsiteY1621" fmla="*/ 6283586 h 6857981"/>
              <a:gd name="connsiteX1622" fmla="*/ 1276870 w 12191966"/>
              <a:gd name="connsiteY1622" fmla="*/ 6224531 h 6857981"/>
              <a:gd name="connsiteX1623" fmla="*/ 1290662 w 12191966"/>
              <a:gd name="connsiteY1623" fmla="*/ 6312770 h 6857981"/>
              <a:gd name="connsiteX1624" fmla="*/ 1239913 w 12191966"/>
              <a:gd name="connsiteY1624" fmla="*/ 6271318 h 6857981"/>
              <a:gd name="connsiteX1625" fmla="*/ 1210500 w 12191966"/>
              <a:gd name="connsiteY1625" fmla="*/ 6297607 h 6857981"/>
              <a:gd name="connsiteX1626" fmla="*/ 1184287 w 12191966"/>
              <a:gd name="connsiteY1626" fmla="*/ 6395066 h 6857981"/>
              <a:gd name="connsiteX1627" fmla="*/ 1239913 w 12191966"/>
              <a:gd name="connsiteY1627" fmla="*/ 6312389 h 6857981"/>
              <a:gd name="connsiteX1628" fmla="*/ 1279842 w 12191966"/>
              <a:gd name="connsiteY1628" fmla="*/ 6364815 h 6857981"/>
              <a:gd name="connsiteX1629" fmla="*/ 1243113 w 12191966"/>
              <a:gd name="connsiteY1629" fmla="*/ 6392704 h 6857981"/>
              <a:gd name="connsiteX1630" fmla="*/ 1266050 w 12191966"/>
              <a:gd name="connsiteY1630" fmla="*/ 6423641 h 6857981"/>
              <a:gd name="connsiteX1631" fmla="*/ 1235192 w 12191966"/>
              <a:gd name="connsiteY1631" fmla="*/ 6444340 h 6857981"/>
              <a:gd name="connsiteX1632" fmla="*/ 1234122 w 12191966"/>
              <a:gd name="connsiteY1632" fmla="*/ 6440557 h 6857981"/>
              <a:gd name="connsiteX1633" fmla="*/ 1213014 w 12191966"/>
              <a:gd name="connsiteY1633" fmla="*/ 6445206 h 6857981"/>
              <a:gd name="connsiteX1634" fmla="*/ 1215606 w 12191966"/>
              <a:gd name="connsiteY1634" fmla="*/ 6453740 h 6857981"/>
              <a:gd name="connsiteX1635" fmla="*/ 1235213 w 12191966"/>
              <a:gd name="connsiteY1635" fmla="*/ 6444620 h 6857981"/>
              <a:gd name="connsiteX1636" fmla="*/ 1241856 w 12191966"/>
              <a:gd name="connsiteY1636" fmla="*/ 6451217 h 6857981"/>
              <a:gd name="connsiteX1637" fmla="*/ 1245476 w 12191966"/>
              <a:gd name="connsiteY1637" fmla="*/ 6456560 h 6857981"/>
              <a:gd name="connsiteX1638" fmla="*/ 1203337 w 12191966"/>
              <a:gd name="connsiteY1638" fmla="*/ 6517596 h 6857981"/>
              <a:gd name="connsiteX1639" fmla="*/ 1231302 w 12191966"/>
              <a:gd name="connsiteY1639" fmla="*/ 6532074 h 6857981"/>
              <a:gd name="connsiteX1640" fmla="*/ 1317408 w 12191966"/>
              <a:gd name="connsiteY1640" fmla="*/ 6553867 h 6857981"/>
              <a:gd name="connsiteX1641" fmla="*/ 1274508 w 12191966"/>
              <a:gd name="connsiteY1641" fmla="*/ 6574365 h 6857981"/>
              <a:gd name="connsiteX1642" fmla="*/ 1276337 w 12191966"/>
              <a:gd name="connsiteY1642" fmla="*/ 6624047 h 6857981"/>
              <a:gd name="connsiteX1643" fmla="*/ 1209738 w 12191966"/>
              <a:gd name="connsiteY1643" fmla="*/ 6588386 h 6857981"/>
              <a:gd name="connsiteX1644" fmla="*/ 1167980 w 12191966"/>
              <a:gd name="connsiteY1644" fmla="*/ 6627476 h 6857981"/>
              <a:gd name="connsiteX1645" fmla="*/ 1192821 w 12191966"/>
              <a:gd name="connsiteY1645" fmla="*/ 6548076 h 6857981"/>
              <a:gd name="connsiteX1646" fmla="*/ 1146568 w 12191966"/>
              <a:gd name="connsiteY1646" fmla="*/ 6582823 h 6857981"/>
              <a:gd name="connsiteX1647" fmla="*/ 1153045 w 12191966"/>
              <a:gd name="connsiteY1647" fmla="*/ 6541904 h 6857981"/>
              <a:gd name="connsiteX1648" fmla="*/ 1148244 w 12191966"/>
              <a:gd name="connsiteY1648" fmla="*/ 6536036 h 6857981"/>
              <a:gd name="connsiteX1649" fmla="*/ 1114259 w 12191966"/>
              <a:gd name="connsiteY1649" fmla="*/ 6575432 h 6857981"/>
              <a:gd name="connsiteX1650" fmla="*/ 1065796 w 12191966"/>
              <a:gd name="connsiteY1650" fmla="*/ 6591281 h 6857981"/>
              <a:gd name="connsiteX1651" fmla="*/ 1108392 w 12191966"/>
              <a:gd name="connsiteY1651" fmla="*/ 6671901 h 6857981"/>
              <a:gd name="connsiteX1652" fmla="*/ 1191526 w 12191966"/>
              <a:gd name="connsiteY1652" fmla="*/ 6693618 h 6857981"/>
              <a:gd name="connsiteX1653" fmla="*/ 1116850 w 12191966"/>
              <a:gd name="connsiteY1653" fmla="*/ 6790468 h 6857981"/>
              <a:gd name="connsiteX1654" fmla="*/ 1116930 w 12191966"/>
              <a:gd name="connsiteY1654" fmla="*/ 6790655 h 6857981"/>
              <a:gd name="connsiteX1655" fmla="*/ 1080282 w 12191966"/>
              <a:gd name="connsiteY1655" fmla="*/ 6772256 h 6857981"/>
              <a:gd name="connsiteX1656" fmla="*/ 1085207 w 12191966"/>
              <a:gd name="connsiteY1656" fmla="*/ 6796602 h 6857981"/>
              <a:gd name="connsiteX1657" fmla="*/ 1107341 w 12191966"/>
              <a:gd name="connsiteY1657" fmla="*/ 6808259 h 6857981"/>
              <a:gd name="connsiteX1658" fmla="*/ 1098029 w 12191966"/>
              <a:gd name="connsiteY1658" fmla="*/ 6825673 h 6857981"/>
              <a:gd name="connsiteX1659" fmla="*/ 1100543 w 12191966"/>
              <a:gd name="connsiteY1659" fmla="*/ 6824910 h 6857981"/>
              <a:gd name="connsiteX1660" fmla="*/ 1108392 w 12191966"/>
              <a:gd name="connsiteY1660" fmla="*/ 6845027 h 6857981"/>
              <a:gd name="connsiteX1661" fmla="*/ 1099857 w 12191966"/>
              <a:gd name="connsiteY1661" fmla="*/ 6847618 h 6857981"/>
              <a:gd name="connsiteX1662" fmla="*/ 1095438 w 12191966"/>
              <a:gd name="connsiteY1662" fmla="*/ 6827425 h 6857981"/>
              <a:gd name="connsiteX1663" fmla="*/ 1057033 w 12191966"/>
              <a:gd name="connsiteY1663" fmla="*/ 6857829 h 6857981"/>
              <a:gd name="connsiteX1664" fmla="*/ 1217663 w 12191966"/>
              <a:gd name="connsiteY1664" fmla="*/ 6857829 h 6857981"/>
              <a:gd name="connsiteX1665" fmla="*/ 1220025 w 12191966"/>
              <a:gd name="connsiteY1665" fmla="*/ 6853333 h 6857981"/>
              <a:gd name="connsiteX1666" fmla="*/ 1228407 w 12191966"/>
              <a:gd name="connsiteY1666" fmla="*/ 6857829 h 6857981"/>
              <a:gd name="connsiteX1667" fmla="*/ 12191966 w 12191966"/>
              <a:gd name="connsiteY1667" fmla="*/ 6857829 h 6857981"/>
              <a:gd name="connsiteX1668" fmla="*/ 0 w 12191966"/>
              <a:gd name="connsiteY1668" fmla="*/ 6857981 h 6857981"/>
              <a:gd name="connsiteX1669" fmla="*/ 0 w 12191966"/>
              <a:gd name="connsiteY1669" fmla="*/ 0 h 6857981"/>
              <a:gd name="connsiteX0" fmla="*/ 936342 w 1732469"/>
              <a:gd name="connsiteY0" fmla="*/ 6830473 h 6857981"/>
              <a:gd name="connsiteX1" fmla="*/ 937028 w 1732469"/>
              <a:gd name="connsiteY1" fmla="*/ 6833064 h 6857981"/>
              <a:gd name="connsiteX2" fmla="*/ 937714 w 1732469"/>
              <a:gd name="connsiteY2" fmla="*/ 6830930 h 6857981"/>
              <a:gd name="connsiteX3" fmla="*/ 936342 w 1732469"/>
              <a:gd name="connsiteY3" fmla="*/ 6830473 h 6857981"/>
              <a:gd name="connsiteX4" fmla="*/ 935503 w 1732469"/>
              <a:gd name="connsiteY4" fmla="*/ 6827806 h 6857981"/>
              <a:gd name="connsiteX5" fmla="*/ 914396 w 1732469"/>
              <a:gd name="connsiteY5" fmla="*/ 6832378 h 6857981"/>
              <a:gd name="connsiteX6" fmla="*/ 916987 w 1732469"/>
              <a:gd name="connsiteY6" fmla="*/ 6840989 h 6857981"/>
              <a:gd name="connsiteX7" fmla="*/ 936113 w 1732469"/>
              <a:gd name="connsiteY7" fmla="*/ 6830473 h 6857981"/>
              <a:gd name="connsiteX8" fmla="*/ 936265 w 1732469"/>
              <a:gd name="connsiteY8" fmla="*/ 6830550 h 6857981"/>
              <a:gd name="connsiteX9" fmla="*/ 935503 w 1732469"/>
              <a:gd name="connsiteY9" fmla="*/ 6827806 h 6857981"/>
              <a:gd name="connsiteX10" fmla="*/ 944724 w 1732469"/>
              <a:gd name="connsiteY10" fmla="*/ 6814547 h 6857981"/>
              <a:gd name="connsiteX11" fmla="*/ 937714 w 1732469"/>
              <a:gd name="connsiteY11" fmla="*/ 6831006 h 6857981"/>
              <a:gd name="connsiteX12" fmla="*/ 972995 w 1732469"/>
              <a:gd name="connsiteY12" fmla="*/ 6842589 h 6857981"/>
              <a:gd name="connsiteX13" fmla="*/ 978100 w 1732469"/>
              <a:gd name="connsiteY13" fmla="*/ 6830244 h 6857981"/>
              <a:gd name="connsiteX14" fmla="*/ 944724 w 1732469"/>
              <a:gd name="connsiteY14" fmla="*/ 6814547 h 6857981"/>
              <a:gd name="connsiteX15" fmla="*/ 945485 w 1732469"/>
              <a:gd name="connsiteY15" fmla="*/ 6813023 h 6857981"/>
              <a:gd name="connsiteX16" fmla="*/ 943047 w 1732469"/>
              <a:gd name="connsiteY16" fmla="*/ 6813785 h 6857981"/>
              <a:gd name="connsiteX17" fmla="*/ 944723 w 1732469"/>
              <a:gd name="connsiteY17" fmla="*/ 6814471 h 6857981"/>
              <a:gd name="connsiteX18" fmla="*/ 945485 w 1732469"/>
              <a:gd name="connsiteY18" fmla="*/ 6813023 h 6857981"/>
              <a:gd name="connsiteX19" fmla="*/ 1212862 w 1732469"/>
              <a:gd name="connsiteY19" fmla="*/ 6796412 h 6857981"/>
              <a:gd name="connsiteX20" fmla="*/ 1218729 w 1732469"/>
              <a:gd name="connsiteY20" fmla="*/ 6799536 h 6857981"/>
              <a:gd name="connsiteX21" fmla="*/ 1209204 w 1732469"/>
              <a:gd name="connsiteY21" fmla="*/ 6817290 h 6857981"/>
              <a:gd name="connsiteX22" fmla="*/ 1203337 w 1732469"/>
              <a:gd name="connsiteY22" fmla="*/ 6814166 h 6857981"/>
              <a:gd name="connsiteX23" fmla="*/ 1212862 w 1732469"/>
              <a:gd name="connsiteY23" fmla="*/ 6796412 h 6857981"/>
              <a:gd name="connsiteX24" fmla="*/ 1043706 w 1732469"/>
              <a:gd name="connsiteY24" fmla="*/ 6794430 h 6857981"/>
              <a:gd name="connsiteX25" fmla="*/ 1045493 w 1732469"/>
              <a:gd name="connsiteY25" fmla="*/ 6797111 h 6857981"/>
              <a:gd name="connsiteX26" fmla="*/ 1042260 w 1732469"/>
              <a:gd name="connsiteY26" fmla="*/ 6798164 h 6857981"/>
              <a:gd name="connsiteX27" fmla="*/ 1046832 w 1732469"/>
              <a:gd name="connsiteY27" fmla="*/ 6819271 h 6857981"/>
              <a:gd name="connsiteX28" fmla="*/ 1055443 w 1732469"/>
              <a:gd name="connsiteY28" fmla="*/ 6816680 h 6857981"/>
              <a:gd name="connsiteX29" fmla="*/ 1045571 w 1732469"/>
              <a:gd name="connsiteY29" fmla="*/ 6797163 h 6857981"/>
              <a:gd name="connsiteX30" fmla="*/ 1047516 w 1732469"/>
              <a:gd name="connsiteY30" fmla="*/ 6796564 h 6857981"/>
              <a:gd name="connsiteX31" fmla="*/ 1043706 w 1732469"/>
              <a:gd name="connsiteY31" fmla="*/ 6794430 h 6857981"/>
              <a:gd name="connsiteX32" fmla="*/ 943734 w 1732469"/>
              <a:gd name="connsiteY32" fmla="*/ 6791077 h 6857981"/>
              <a:gd name="connsiteX33" fmla="*/ 935123 w 1732469"/>
              <a:gd name="connsiteY33" fmla="*/ 6793668 h 6857981"/>
              <a:gd name="connsiteX34" fmla="*/ 945562 w 1732469"/>
              <a:gd name="connsiteY34" fmla="*/ 6812718 h 6857981"/>
              <a:gd name="connsiteX35" fmla="*/ 945410 w 1732469"/>
              <a:gd name="connsiteY35" fmla="*/ 6812947 h 6857981"/>
              <a:gd name="connsiteX36" fmla="*/ 948229 w 1732469"/>
              <a:gd name="connsiteY36" fmla="*/ 6812108 h 6857981"/>
              <a:gd name="connsiteX37" fmla="*/ 943734 w 1732469"/>
              <a:gd name="connsiteY37" fmla="*/ 6791077 h 6857981"/>
              <a:gd name="connsiteX38" fmla="*/ 1116975 w 1732469"/>
              <a:gd name="connsiteY38" fmla="*/ 6790763 h 6857981"/>
              <a:gd name="connsiteX39" fmla="*/ 1125232 w 1732469"/>
              <a:gd name="connsiteY39" fmla="*/ 6810204 h 6857981"/>
              <a:gd name="connsiteX40" fmla="*/ 1107667 w 1732469"/>
              <a:gd name="connsiteY40" fmla="*/ 6808178 h 6857981"/>
              <a:gd name="connsiteX41" fmla="*/ 1116975 w 1732469"/>
              <a:gd name="connsiteY41" fmla="*/ 6790763 h 6857981"/>
              <a:gd name="connsiteX42" fmla="*/ 1015821 w 1732469"/>
              <a:gd name="connsiteY42" fmla="*/ 6767248 h 6857981"/>
              <a:gd name="connsiteX43" fmla="*/ 993568 w 1732469"/>
              <a:gd name="connsiteY43" fmla="*/ 6767303 h 6857981"/>
              <a:gd name="connsiteX44" fmla="*/ 1043708 w 1732469"/>
              <a:gd name="connsiteY44" fmla="*/ 6794506 h 6857981"/>
              <a:gd name="connsiteX45" fmla="*/ 1043403 w 1732469"/>
              <a:gd name="connsiteY45" fmla="*/ 6793973 h 6857981"/>
              <a:gd name="connsiteX46" fmla="*/ 1015821 w 1732469"/>
              <a:gd name="connsiteY46" fmla="*/ 6767248 h 6857981"/>
              <a:gd name="connsiteX47" fmla="*/ 962246 w 1732469"/>
              <a:gd name="connsiteY47" fmla="*/ 6753282 h 6857981"/>
              <a:gd name="connsiteX48" fmla="*/ 952797 w 1732469"/>
              <a:gd name="connsiteY48" fmla="*/ 6770960 h 6857981"/>
              <a:gd name="connsiteX49" fmla="*/ 958741 w 1732469"/>
              <a:gd name="connsiteY49" fmla="*/ 6774161 h 6857981"/>
              <a:gd name="connsiteX50" fmla="*/ 968189 w 1732469"/>
              <a:gd name="connsiteY50" fmla="*/ 6756482 h 6857981"/>
              <a:gd name="connsiteX51" fmla="*/ 962246 w 1732469"/>
              <a:gd name="connsiteY51" fmla="*/ 6753282 h 6857981"/>
              <a:gd name="connsiteX52" fmla="*/ 1209738 w 1732469"/>
              <a:gd name="connsiteY52" fmla="*/ 6752825 h 6857981"/>
              <a:gd name="connsiteX53" fmla="*/ 1256753 w 1732469"/>
              <a:gd name="connsiteY53" fmla="*/ 6778048 h 6857981"/>
              <a:gd name="connsiteX54" fmla="*/ 1252638 w 1732469"/>
              <a:gd name="connsiteY54" fmla="*/ 6787725 h 6857981"/>
              <a:gd name="connsiteX55" fmla="*/ 1202194 w 1732469"/>
              <a:gd name="connsiteY55" fmla="*/ 6769132 h 6857981"/>
              <a:gd name="connsiteX56" fmla="*/ 1209738 w 1732469"/>
              <a:gd name="connsiteY56" fmla="*/ 6752825 h 6857981"/>
              <a:gd name="connsiteX57" fmla="*/ 1079741 w 1732469"/>
              <a:gd name="connsiteY57" fmla="*/ 6749929 h 6857981"/>
              <a:gd name="connsiteX58" fmla="*/ 1071131 w 1732469"/>
              <a:gd name="connsiteY58" fmla="*/ 6752596 h 6857981"/>
              <a:gd name="connsiteX59" fmla="*/ 1080274 w 1732469"/>
              <a:gd name="connsiteY59" fmla="*/ 6772179 h 6857981"/>
              <a:gd name="connsiteX60" fmla="*/ 1084313 w 1732469"/>
              <a:gd name="connsiteY60" fmla="*/ 6771037 h 6857981"/>
              <a:gd name="connsiteX61" fmla="*/ 1079741 w 1732469"/>
              <a:gd name="connsiteY61" fmla="*/ 6749929 h 6857981"/>
              <a:gd name="connsiteX62" fmla="*/ 1295768 w 1732469"/>
              <a:gd name="connsiteY62" fmla="*/ 6726841 h 6857981"/>
              <a:gd name="connsiteX63" fmla="*/ 1301635 w 1732469"/>
              <a:gd name="connsiteY63" fmla="*/ 6729965 h 6857981"/>
              <a:gd name="connsiteX64" fmla="*/ 1292186 w 1732469"/>
              <a:gd name="connsiteY64" fmla="*/ 6747644 h 6857981"/>
              <a:gd name="connsiteX65" fmla="*/ 1286319 w 1732469"/>
              <a:gd name="connsiteY65" fmla="*/ 6744519 h 6857981"/>
              <a:gd name="connsiteX66" fmla="*/ 1295768 w 1732469"/>
              <a:gd name="connsiteY66" fmla="*/ 6726841 h 6857981"/>
              <a:gd name="connsiteX67" fmla="*/ 963926 w 1732469"/>
              <a:gd name="connsiteY67" fmla="*/ 6693465 h 6857981"/>
              <a:gd name="connsiteX68" fmla="*/ 960802 w 1732469"/>
              <a:gd name="connsiteY68" fmla="*/ 6699333 h 6857981"/>
              <a:gd name="connsiteX69" fmla="*/ 978480 w 1732469"/>
              <a:gd name="connsiteY69" fmla="*/ 6708858 h 6857981"/>
              <a:gd name="connsiteX70" fmla="*/ 981605 w 1732469"/>
              <a:gd name="connsiteY70" fmla="*/ 6702990 h 6857981"/>
              <a:gd name="connsiteX71" fmla="*/ 963926 w 1732469"/>
              <a:gd name="connsiteY71" fmla="*/ 6693465 h 6857981"/>
              <a:gd name="connsiteX72" fmla="*/ 1080118 w 1732469"/>
              <a:gd name="connsiteY72" fmla="*/ 6685388 h 6857981"/>
              <a:gd name="connsiteX73" fmla="*/ 1069602 w 1732469"/>
              <a:gd name="connsiteY73" fmla="*/ 6717240 h 6857981"/>
              <a:gd name="connsiteX74" fmla="*/ 1145269 w 1732469"/>
              <a:gd name="connsiteY74" fmla="*/ 6720288 h 6857981"/>
              <a:gd name="connsiteX75" fmla="*/ 1080118 w 1732469"/>
              <a:gd name="connsiteY75" fmla="*/ 6685388 h 6857981"/>
              <a:gd name="connsiteX76" fmla="*/ 1231836 w 1732469"/>
              <a:gd name="connsiteY76" fmla="*/ 6626409 h 6857981"/>
              <a:gd name="connsiteX77" fmla="*/ 1263306 w 1732469"/>
              <a:gd name="connsiteY77" fmla="*/ 6643250 h 6857981"/>
              <a:gd name="connsiteX78" fmla="*/ 1221244 w 1732469"/>
              <a:gd name="connsiteY78" fmla="*/ 6672129 h 6857981"/>
              <a:gd name="connsiteX79" fmla="*/ 1254467 w 1732469"/>
              <a:gd name="connsiteY79" fmla="*/ 6723564 h 6857981"/>
              <a:gd name="connsiteX80" fmla="*/ 1196403 w 1732469"/>
              <a:gd name="connsiteY80" fmla="*/ 6692475 h 6857981"/>
              <a:gd name="connsiteX81" fmla="*/ 1231836 w 1732469"/>
              <a:gd name="connsiteY81" fmla="*/ 6626409 h 6857981"/>
              <a:gd name="connsiteX82" fmla="*/ 1335468 w 1732469"/>
              <a:gd name="connsiteY82" fmla="*/ 6595929 h 6857981"/>
              <a:gd name="connsiteX83" fmla="*/ 1353146 w 1732469"/>
              <a:gd name="connsiteY83" fmla="*/ 6605454 h 6857981"/>
              <a:gd name="connsiteX84" fmla="*/ 1349946 w 1732469"/>
              <a:gd name="connsiteY84" fmla="*/ 6611322 h 6857981"/>
              <a:gd name="connsiteX85" fmla="*/ 1332267 w 1732469"/>
              <a:gd name="connsiteY85" fmla="*/ 6601797 h 6857981"/>
              <a:gd name="connsiteX86" fmla="*/ 1335468 w 1732469"/>
              <a:gd name="connsiteY86" fmla="*/ 6595929 h 6857981"/>
              <a:gd name="connsiteX87" fmla="*/ 1007437 w 1732469"/>
              <a:gd name="connsiteY87" fmla="*/ 6576194 h 6857981"/>
              <a:gd name="connsiteX88" fmla="*/ 1001189 w 1732469"/>
              <a:gd name="connsiteY88" fmla="*/ 6592577 h 6857981"/>
              <a:gd name="connsiteX89" fmla="*/ 1033726 w 1732469"/>
              <a:gd name="connsiteY89" fmla="*/ 6601111 h 6857981"/>
              <a:gd name="connsiteX90" fmla="*/ 1036927 w 1732469"/>
              <a:gd name="connsiteY90" fmla="*/ 6591967 h 6857981"/>
              <a:gd name="connsiteX91" fmla="*/ 1007437 w 1732469"/>
              <a:gd name="connsiteY91" fmla="*/ 6576194 h 6857981"/>
              <a:gd name="connsiteX92" fmla="*/ 1231607 w 1732469"/>
              <a:gd name="connsiteY92" fmla="*/ 6532226 h 6857981"/>
              <a:gd name="connsiteX93" fmla="*/ 1222234 w 1732469"/>
              <a:gd name="connsiteY93" fmla="*/ 6559658 h 6857981"/>
              <a:gd name="connsiteX94" fmla="*/ 1264296 w 1732469"/>
              <a:gd name="connsiteY94" fmla="*/ 6565068 h 6857981"/>
              <a:gd name="connsiteX95" fmla="*/ 1262772 w 1732469"/>
              <a:gd name="connsiteY95" fmla="*/ 6551657 h 6857981"/>
              <a:gd name="connsiteX96" fmla="*/ 1231607 w 1732469"/>
              <a:gd name="connsiteY96" fmla="*/ 6532226 h 6857981"/>
              <a:gd name="connsiteX97" fmla="*/ 1034945 w 1732469"/>
              <a:gd name="connsiteY97" fmla="*/ 6518586 h 6857981"/>
              <a:gd name="connsiteX98" fmla="*/ 1035707 w 1732469"/>
              <a:gd name="connsiteY98" fmla="*/ 6521177 h 6857981"/>
              <a:gd name="connsiteX99" fmla="*/ 1036469 w 1732469"/>
              <a:gd name="connsiteY99" fmla="*/ 6518738 h 6857981"/>
              <a:gd name="connsiteX100" fmla="*/ 1034945 w 1732469"/>
              <a:gd name="connsiteY100" fmla="*/ 6518586 h 6857981"/>
              <a:gd name="connsiteX101" fmla="*/ 1034107 w 1732469"/>
              <a:gd name="connsiteY101" fmla="*/ 6515843 h 6857981"/>
              <a:gd name="connsiteX102" fmla="*/ 1013000 w 1732469"/>
              <a:gd name="connsiteY102" fmla="*/ 6520415 h 6857981"/>
              <a:gd name="connsiteX103" fmla="*/ 1015591 w 1732469"/>
              <a:gd name="connsiteY103" fmla="*/ 6529026 h 6857981"/>
              <a:gd name="connsiteX104" fmla="*/ 1034717 w 1732469"/>
              <a:gd name="connsiteY104" fmla="*/ 6518510 h 6857981"/>
              <a:gd name="connsiteX105" fmla="*/ 1034869 w 1732469"/>
              <a:gd name="connsiteY105" fmla="*/ 6518510 h 6857981"/>
              <a:gd name="connsiteX106" fmla="*/ 1034107 w 1732469"/>
              <a:gd name="connsiteY106" fmla="*/ 6515843 h 6857981"/>
              <a:gd name="connsiteX107" fmla="*/ 1319771 w 1732469"/>
              <a:gd name="connsiteY107" fmla="*/ 6511652 h 6857981"/>
              <a:gd name="connsiteX108" fmla="*/ 1325638 w 1732469"/>
              <a:gd name="connsiteY108" fmla="*/ 6514777 h 6857981"/>
              <a:gd name="connsiteX109" fmla="*/ 1316189 w 1732469"/>
              <a:gd name="connsiteY109" fmla="*/ 6532455 h 6857981"/>
              <a:gd name="connsiteX110" fmla="*/ 1310322 w 1732469"/>
              <a:gd name="connsiteY110" fmla="*/ 6529331 h 6857981"/>
              <a:gd name="connsiteX111" fmla="*/ 1319771 w 1732469"/>
              <a:gd name="connsiteY111" fmla="*/ 6511652 h 6857981"/>
              <a:gd name="connsiteX112" fmla="*/ 1043475 w 1732469"/>
              <a:gd name="connsiteY112" fmla="*/ 6493516 h 6857981"/>
              <a:gd name="connsiteX113" fmla="*/ 1038217 w 1732469"/>
              <a:gd name="connsiteY113" fmla="*/ 6499155 h 6857981"/>
              <a:gd name="connsiteX114" fmla="*/ 1029683 w 1732469"/>
              <a:gd name="connsiteY114" fmla="*/ 6493592 h 6857981"/>
              <a:gd name="connsiteX115" fmla="*/ 1042158 w 1732469"/>
              <a:gd name="connsiteY115" fmla="*/ 6504774 h 6857981"/>
              <a:gd name="connsiteX116" fmla="*/ 1036465 w 1732469"/>
              <a:gd name="connsiteY116" fmla="*/ 6518662 h 6857981"/>
              <a:gd name="connsiteX117" fmla="*/ 1052620 w 1732469"/>
              <a:gd name="connsiteY117" fmla="*/ 6520567 h 6857981"/>
              <a:gd name="connsiteX118" fmla="*/ 1042203 w 1732469"/>
              <a:gd name="connsiteY118" fmla="*/ 6504752 h 6857981"/>
              <a:gd name="connsiteX119" fmla="*/ 1044237 w 1732469"/>
              <a:gd name="connsiteY119" fmla="*/ 6500831 h 6857981"/>
              <a:gd name="connsiteX120" fmla="*/ 1043475 w 1732469"/>
              <a:gd name="connsiteY120" fmla="*/ 6493516 h 6857981"/>
              <a:gd name="connsiteX121" fmla="*/ 1143592 w 1732469"/>
              <a:gd name="connsiteY121" fmla="*/ 6485668 h 6857981"/>
              <a:gd name="connsiteX122" fmla="*/ 1141535 w 1732469"/>
              <a:gd name="connsiteY122" fmla="*/ 6503499 h 6857981"/>
              <a:gd name="connsiteX123" fmla="*/ 1161347 w 1732469"/>
              <a:gd name="connsiteY123" fmla="*/ 6495193 h 6857981"/>
              <a:gd name="connsiteX124" fmla="*/ 1143592 w 1732469"/>
              <a:gd name="connsiteY124" fmla="*/ 6485668 h 6857981"/>
              <a:gd name="connsiteX125" fmla="*/ 1135280 w 1732469"/>
              <a:gd name="connsiteY125" fmla="*/ 6465932 h 6857981"/>
              <a:gd name="connsiteX126" fmla="*/ 1143586 w 1732469"/>
              <a:gd name="connsiteY126" fmla="*/ 6485668 h 6857981"/>
              <a:gd name="connsiteX127" fmla="*/ 1153035 w 1732469"/>
              <a:gd name="connsiteY127" fmla="*/ 6467990 h 6857981"/>
              <a:gd name="connsiteX128" fmla="*/ 1135280 w 1732469"/>
              <a:gd name="connsiteY128" fmla="*/ 6465932 h 6857981"/>
              <a:gd name="connsiteX129" fmla="*/ 1177304 w 1732469"/>
              <a:gd name="connsiteY129" fmla="*/ 6455759 h 6857981"/>
              <a:gd name="connsiteX130" fmla="*/ 1153034 w 1732469"/>
              <a:gd name="connsiteY130" fmla="*/ 6467913 h 6857981"/>
              <a:gd name="connsiteX131" fmla="*/ 1161340 w 1732469"/>
              <a:gd name="connsiteY131" fmla="*/ 6495117 h 6857981"/>
              <a:gd name="connsiteX132" fmla="*/ 1191058 w 1732469"/>
              <a:gd name="connsiteY132" fmla="*/ 6476067 h 6857981"/>
              <a:gd name="connsiteX133" fmla="*/ 1177304 w 1732469"/>
              <a:gd name="connsiteY133" fmla="*/ 6455759 h 6857981"/>
              <a:gd name="connsiteX134" fmla="*/ 1279613 w 1732469"/>
              <a:gd name="connsiteY134" fmla="*/ 6452064 h 6857981"/>
              <a:gd name="connsiteX135" fmla="*/ 1297265 w 1732469"/>
              <a:gd name="connsiteY135" fmla="*/ 6454101 h 6857981"/>
              <a:gd name="connsiteX136" fmla="*/ 1287869 w 1732469"/>
              <a:gd name="connsiteY136" fmla="*/ 6471681 h 6857981"/>
              <a:gd name="connsiteX137" fmla="*/ 1279613 w 1732469"/>
              <a:gd name="connsiteY137" fmla="*/ 6452064 h 6857981"/>
              <a:gd name="connsiteX138" fmla="*/ 1061153 w 1732469"/>
              <a:gd name="connsiteY138" fmla="*/ 6423488 h 6857981"/>
              <a:gd name="connsiteX139" fmla="*/ 1043475 w 1732469"/>
              <a:gd name="connsiteY139" fmla="*/ 6493516 h 6857981"/>
              <a:gd name="connsiteX140" fmla="*/ 1096129 w 1732469"/>
              <a:gd name="connsiteY140" fmla="*/ 6437280 h 6857981"/>
              <a:gd name="connsiteX141" fmla="*/ 1061153 w 1732469"/>
              <a:gd name="connsiteY141" fmla="*/ 6423488 h 6857981"/>
              <a:gd name="connsiteX142" fmla="*/ 1353299 w 1732469"/>
              <a:gd name="connsiteY142" fmla="*/ 6417697 h 6857981"/>
              <a:gd name="connsiteX143" fmla="*/ 1355889 w 1732469"/>
              <a:gd name="connsiteY143" fmla="*/ 6426308 h 6857981"/>
              <a:gd name="connsiteX144" fmla="*/ 1334630 w 1732469"/>
              <a:gd name="connsiteY144" fmla="*/ 6430804 h 6857981"/>
              <a:gd name="connsiteX145" fmla="*/ 1333944 w 1732469"/>
              <a:gd name="connsiteY145" fmla="*/ 6428366 h 6857981"/>
              <a:gd name="connsiteX146" fmla="*/ 1315122 w 1732469"/>
              <a:gd name="connsiteY146" fmla="*/ 6463570 h 6857981"/>
              <a:gd name="connsiteX147" fmla="*/ 1347660 w 1732469"/>
              <a:gd name="connsiteY147" fmla="*/ 6480944 h 6857981"/>
              <a:gd name="connsiteX148" fmla="*/ 1342554 w 1732469"/>
              <a:gd name="connsiteY148" fmla="*/ 6493364 h 6857981"/>
              <a:gd name="connsiteX149" fmla="*/ 1305674 w 1732469"/>
              <a:gd name="connsiteY149" fmla="*/ 6481248 h 6857981"/>
              <a:gd name="connsiteX150" fmla="*/ 1285938 w 1732469"/>
              <a:gd name="connsiteY150" fmla="*/ 6489630 h 6857981"/>
              <a:gd name="connsiteX151" fmla="*/ 1287919 w 1732469"/>
              <a:gd name="connsiteY151" fmla="*/ 6471800 h 6857981"/>
              <a:gd name="connsiteX152" fmla="*/ 1287898 w 1732469"/>
              <a:gd name="connsiteY152" fmla="*/ 6471751 h 6857981"/>
              <a:gd name="connsiteX153" fmla="*/ 1305524 w 1732469"/>
              <a:gd name="connsiteY153" fmla="*/ 6481248 h 6857981"/>
              <a:gd name="connsiteX154" fmla="*/ 1314973 w 1732469"/>
              <a:gd name="connsiteY154" fmla="*/ 6463570 h 6857981"/>
              <a:gd name="connsiteX155" fmla="*/ 1297434 w 1732469"/>
              <a:gd name="connsiteY155" fmla="*/ 6454120 h 6857981"/>
              <a:gd name="connsiteX156" fmla="*/ 1297444 w 1732469"/>
              <a:gd name="connsiteY156" fmla="*/ 6454121 h 6857981"/>
              <a:gd name="connsiteX157" fmla="*/ 1333868 w 1732469"/>
              <a:gd name="connsiteY157" fmla="*/ 6427985 h 6857981"/>
              <a:gd name="connsiteX158" fmla="*/ 1333182 w 1732469"/>
              <a:gd name="connsiteY158" fmla="*/ 6425546 h 6857981"/>
              <a:gd name="connsiteX159" fmla="*/ 1353299 w 1732469"/>
              <a:gd name="connsiteY159" fmla="*/ 6417697 h 6857981"/>
              <a:gd name="connsiteX160" fmla="*/ 1323504 w 1732469"/>
              <a:gd name="connsiteY160" fmla="*/ 6376854 h 6857981"/>
              <a:gd name="connsiteX161" fmla="*/ 1329448 w 1732469"/>
              <a:gd name="connsiteY161" fmla="*/ 6380055 h 6857981"/>
              <a:gd name="connsiteX162" fmla="*/ 1319999 w 1732469"/>
              <a:gd name="connsiteY162" fmla="*/ 6397733 h 6857981"/>
              <a:gd name="connsiteX163" fmla="*/ 1314056 w 1732469"/>
              <a:gd name="connsiteY163" fmla="*/ 6394533 h 6857981"/>
              <a:gd name="connsiteX164" fmla="*/ 1323504 w 1732469"/>
              <a:gd name="connsiteY164" fmla="*/ 6376854 h 6857981"/>
              <a:gd name="connsiteX165" fmla="*/ 1098872 w 1732469"/>
              <a:gd name="connsiteY165" fmla="*/ 6370530 h 6857981"/>
              <a:gd name="connsiteX166" fmla="*/ 1089423 w 1732469"/>
              <a:gd name="connsiteY166" fmla="*/ 6388208 h 6857981"/>
              <a:gd name="connsiteX167" fmla="*/ 1095290 w 1732469"/>
              <a:gd name="connsiteY167" fmla="*/ 6391332 h 6857981"/>
              <a:gd name="connsiteX168" fmla="*/ 1104739 w 1732469"/>
              <a:gd name="connsiteY168" fmla="*/ 6373654 h 6857981"/>
              <a:gd name="connsiteX169" fmla="*/ 1098872 w 1732469"/>
              <a:gd name="connsiteY169" fmla="*/ 6370530 h 6857981"/>
              <a:gd name="connsiteX170" fmla="*/ 1406486 w 1732469"/>
              <a:gd name="connsiteY170" fmla="*/ 6353004 h 6857981"/>
              <a:gd name="connsiteX171" fmla="*/ 1399019 w 1732469"/>
              <a:gd name="connsiteY171" fmla="*/ 6417088 h 6857981"/>
              <a:gd name="connsiteX172" fmla="*/ 1406486 w 1732469"/>
              <a:gd name="connsiteY172" fmla="*/ 6353004 h 6857981"/>
              <a:gd name="connsiteX173" fmla="*/ 1100930 w 1732469"/>
              <a:gd name="connsiteY173" fmla="*/ 6308655 h 6857981"/>
              <a:gd name="connsiteX174" fmla="*/ 1091557 w 1732469"/>
              <a:gd name="connsiteY174" fmla="*/ 6341802 h 6857981"/>
              <a:gd name="connsiteX175" fmla="*/ 1100930 w 1732469"/>
              <a:gd name="connsiteY175" fmla="*/ 6345155 h 6857981"/>
              <a:gd name="connsiteX176" fmla="*/ 1116627 w 1732469"/>
              <a:gd name="connsiteY176" fmla="*/ 6315818 h 6857981"/>
              <a:gd name="connsiteX177" fmla="*/ 1100930 w 1732469"/>
              <a:gd name="connsiteY177" fmla="*/ 6308655 h 6857981"/>
              <a:gd name="connsiteX178" fmla="*/ 1321523 w 1732469"/>
              <a:gd name="connsiteY178" fmla="*/ 6288463 h 6857981"/>
              <a:gd name="connsiteX179" fmla="*/ 1374100 w 1732469"/>
              <a:gd name="connsiteY179" fmla="*/ 6316657 h 6857981"/>
              <a:gd name="connsiteX180" fmla="*/ 1342250 w 1732469"/>
              <a:gd name="connsiteY180" fmla="*/ 6329992 h 6857981"/>
              <a:gd name="connsiteX181" fmla="*/ 1376386 w 1732469"/>
              <a:gd name="connsiteY181" fmla="*/ 6376702 h 6857981"/>
              <a:gd name="connsiteX182" fmla="*/ 1294320 w 1732469"/>
              <a:gd name="connsiteY182" fmla="*/ 6339288 h 6857981"/>
              <a:gd name="connsiteX183" fmla="*/ 1321523 w 1732469"/>
              <a:gd name="connsiteY183" fmla="*/ 6288463 h 6857981"/>
              <a:gd name="connsiteX184" fmla="*/ 1118233 w 1732469"/>
              <a:gd name="connsiteY184" fmla="*/ 6253563 h 6857981"/>
              <a:gd name="connsiteX185" fmla="*/ 1105488 w 1732469"/>
              <a:gd name="connsiteY185" fmla="*/ 6276270 h 6857981"/>
              <a:gd name="connsiteX186" fmla="*/ 1155323 w 1732469"/>
              <a:gd name="connsiteY186" fmla="*/ 6272917 h 6857981"/>
              <a:gd name="connsiteX187" fmla="*/ 1118233 w 1732469"/>
              <a:gd name="connsiteY187" fmla="*/ 6253563 h 6857981"/>
              <a:gd name="connsiteX188" fmla="*/ 1372196 w 1732469"/>
              <a:gd name="connsiteY188" fmla="*/ 6243428 h 6857981"/>
              <a:gd name="connsiteX189" fmla="*/ 1378064 w 1732469"/>
              <a:gd name="connsiteY189" fmla="*/ 6246553 h 6857981"/>
              <a:gd name="connsiteX190" fmla="*/ 1368615 w 1732469"/>
              <a:gd name="connsiteY190" fmla="*/ 6264231 h 6857981"/>
              <a:gd name="connsiteX191" fmla="*/ 1362747 w 1732469"/>
              <a:gd name="connsiteY191" fmla="*/ 6261107 h 6857981"/>
              <a:gd name="connsiteX192" fmla="*/ 1372196 w 1732469"/>
              <a:gd name="connsiteY192" fmla="*/ 6243428 h 6857981"/>
              <a:gd name="connsiteX193" fmla="*/ 1183365 w 1732469"/>
              <a:gd name="connsiteY193" fmla="*/ 6240990 h 6857981"/>
              <a:gd name="connsiteX194" fmla="*/ 1180241 w 1732469"/>
              <a:gd name="connsiteY194" fmla="*/ 6246857 h 6857981"/>
              <a:gd name="connsiteX195" fmla="*/ 1197996 w 1732469"/>
              <a:gd name="connsiteY195" fmla="*/ 6256382 h 6857981"/>
              <a:gd name="connsiteX196" fmla="*/ 1201120 w 1732469"/>
              <a:gd name="connsiteY196" fmla="*/ 6250515 h 6857981"/>
              <a:gd name="connsiteX197" fmla="*/ 1183365 w 1732469"/>
              <a:gd name="connsiteY197" fmla="*/ 6240990 h 6857981"/>
              <a:gd name="connsiteX198" fmla="*/ 1121566 w 1732469"/>
              <a:gd name="connsiteY198" fmla="*/ 6200299 h 6857981"/>
              <a:gd name="connsiteX199" fmla="*/ 1112116 w 1732469"/>
              <a:gd name="connsiteY199" fmla="*/ 6217977 h 6857981"/>
              <a:gd name="connsiteX200" fmla="*/ 1117983 w 1732469"/>
              <a:gd name="connsiteY200" fmla="*/ 6221101 h 6857981"/>
              <a:gd name="connsiteX201" fmla="*/ 1127433 w 1732469"/>
              <a:gd name="connsiteY201" fmla="*/ 6203423 h 6857981"/>
              <a:gd name="connsiteX202" fmla="*/ 1121566 w 1732469"/>
              <a:gd name="connsiteY202" fmla="*/ 6200299 h 6857981"/>
              <a:gd name="connsiteX203" fmla="*/ 1463712 w 1732469"/>
              <a:gd name="connsiteY203" fmla="*/ 6185973 h 6857981"/>
              <a:gd name="connsiteX204" fmla="*/ 1481391 w 1732469"/>
              <a:gd name="connsiteY204" fmla="*/ 6195498 h 6857981"/>
              <a:gd name="connsiteX205" fmla="*/ 1478266 w 1732469"/>
              <a:gd name="connsiteY205" fmla="*/ 6201366 h 6857981"/>
              <a:gd name="connsiteX206" fmla="*/ 1460588 w 1732469"/>
              <a:gd name="connsiteY206" fmla="*/ 6191841 h 6857981"/>
              <a:gd name="connsiteX207" fmla="*/ 1463712 w 1732469"/>
              <a:gd name="connsiteY207" fmla="*/ 6185973 h 6857981"/>
              <a:gd name="connsiteX208" fmla="*/ 1252927 w 1732469"/>
              <a:gd name="connsiteY208" fmla="*/ 6166009 h 6857981"/>
              <a:gd name="connsiteX209" fmla="*/ 1256280 w 1732469"/>
              <a:gd name="connsiteY209" fmla="*/ 6215844 h 6857981"/>
              <a:gd name="connsiteX210" fmla="*/ 1252927 w 1732469"/>
              <a:gd name="connsiteY210" fmla="*/ 6166009 h 6857981"/>
              <a:gd name="connsiteX211" fmla="*/ 1141681 w 1732469"/>
              <a:gd name="connsiteY211" fmla="*/ 6147569 h 6857981"/>
              <a:gd name="connsiteX212" fmla="*/ 1163855 w 1732469"/>
              <a:gd name="connsiteY212" fmla="*/ 6188793 h 6857981"/>
              <a:gd name="connsiteX213" fmla="*/ 1179476 w 1732469"/>
              <a:gd name="connsiteY213" fmla="*/ 6159685 h 6857981"/>
              <a:gd name="connsiteX214" fmla="*/ 1141681 w 1732469"/>
              <a:gd name="connsiteY214" fmla="*/ 6147569 h 6857981"/>
              <a:gd name="connsiteX215" fmla="*/ 1222228 w 1732469"/>
              <a:gd name="connsiteY215" fmla="*/ 6140177 h 6857981"/>
              <a:gd name="connsiteX216" fmla="*/ 1212703 w 1732469"/>
              <a:gd name="connsiteY216" fmla="*/ 6157932 h 6857981"/>
              <a:gd name="connsiteX217" fmla="*/ 1218570 w 1732469"/>
              <a:gd name="connsiteY217" fmla="*/ 6161056 h 6857981"/>
              <a:gd name="connsiteX218" fmla="*/ 1228095 w 1732469"/>
              <a:gd name="connsiteY218" fmla="*/ 6143301 h 6857981"/>
              <a:gd name="connsiteX219" fmla="*/ 1222228 w 1732469"/>
              <a:gd name="connsiteY219" fmla="*/ 6140177 h 6857981"/>
              <a:gd name="connsiteX220" fmla="*/ 1069613 w 1732469"/>
              <a:gd name="connsiteY220" fmla="*/ 6126918 h 6857981"/>
              <a:gd name="connsiteX221" fmla="*/ 1060164 w 1732469"/>
              <a:gd name="connsiteY221" fmla="*/ 6144596 h 6857981"/>
              <a:gd name="connsiteX222" fmla="*/ 1066108 w 1732469"/>
              <a:gd name="connsiteY222" fmla="*/ 6147797 h 6857981"/>
              <a:gd name="connsiteX223" fmla="*/ 1075556 w 1732469"/>
              <a:gd name="connsiteY223" fmla="*/ 6130118 h 6857981"/>
              <a:gd name="connsiteX224" fmla="*/ 1069613 w 1732469"/>
              <a:gd name="connsiteY224" fmla="*/ 6126918 h 6857981"/>
              <a:gd name="connsiteX225" fmla="*/ 1214454 w 1732469"/>
              <a:gd name="connsiteY225" fmla="*/ 6097962 h 6857981"/>
              <a:gd name="connsiteX226" fmla="*/ 1211254 w 1732469"/>
              <a:gd name="connsiteY226" fmla="*/ 6103905 h 6857981"/>
              <a:gd name="connsiteX227" fmla="*/ 1228932 w 1732469"/>
              <a:gd name="connsiteY227" fmla="*/ 6113430 h 6857981"/>
              <a:gd name="connsiteX228" fmla="*/ 1232133 w 1732469"/>
              <a:gd name="connsiteY228" fmla="*/ 6107487 h 6857981"/>
              <a:gd name="connsiteX229" fmla="*/ 1214454 w 1732469"/>
              <a:gd name="connsiteY229" fmla="*/ 6097962 h 6857981"/>
              <a:gd name="connsiteX230" fmla="*/ 1070984 w 1732469"/>
              <a:gd name="connsiteY230" fmla="*/ 6082036 h 6857981"/>
              <a:gd name="connsiteX231" fmla="*/ 1061535 w 1732469"/>
              <a:gd name="connsiteY231" fmla="*/ 6099714 h 6857981"/>
              <a:gd name="connsiteX232" fmla="*/ 1067402 w 1732469"/>
              <a:gd name="connsiteY232" fmla="*/ 6102839 h 6857981"/>
              <a:gd name="connsiteX233" fmla="*/ 1076851 w 1732469"/>
              <a:gd name="connsiteY233" fmla="*/ 6085160 h 6857981"/>
              <a:gd name="connsiteX234" fmla="*/ 1070984 w 1732469"/>
              <a:gd name="connsiteY234" fmla="*/ 6082036 h 6857981"/>
              <a:gd name="connsiteX235" fmla="*/ 1133984 w 1732469"/>
              <a:gd name="connsiteY235" fmla="*/ 6077845 h 6857981"/>
              <a:gd name="connsiteX236" fmla="*/ 1130860 w 1732469"/>
              <a:gd name="connsiteY236" fmla="*/ 6083713 h 6857981"/>
              <a:gd name="connsiteX237" fmla="*/ 1148538 w 1732469"/>
              <a:gd name="connsiteY237" fmla="*/ 6093161 h 6857981"/>
              <a:gd name="connsiteX238" fmla="*/ 1151663 w 1732469"/>
              <a:gd name="connsiteY238" fmla="*/ 6087294 h 6857981"/>
              <a:gd name="connsiteX239" fmla="*/ 1133984 w 1732469"/>
              <a:gd name="connsiteY239" fmla="*/ 6077845 h 6857981"/>
              <a:gd name="connsiteX240" fmla="*/ 1436660 w 1732469"/>
              <a:gd name="connsiteY240" fmla="*/ 6070226 h 6857981"/>
              <a:gd name="connsiteX241" fmla="*/ 1444585 w 1732469"/>
              <a:gd name="connsiteY241" fmla="*/ 6090343 h 6857981"/>
              <a:gd name="connsiteX242" fmla="*/ 1435898 w 1732469"/>
              <a:gd name="connsiteY242" fmla="*/ 6092933 h 6857981"/>
              <a:gd name="connsiteX243" fmla="*/ 1431327 w 1732469"/>
              <a:gd name="connsiteY243" fmla="*/ 6071826 h 6857981"/>
              <a:gd name="connsiteX244" fmla="*/ 1436660 w 1732469"/>
              <a:gd name="connsiteY244" fmla="*/ 6070226 h 6857981"/>
              <a:gd name="connsiteX245" fmla="*/ 1197462 w 1732469"/>
              <a:gd name="connsiteY245" fmla="*/ 6058567 h 6857981"/>
              <a:gd name="connsiteX246" fmla="*/ 1188013 w 1732469"/>
              <a:gd name="connsiteY246" fmla="*/ 6076245 h 6857981"/>
              <a:gd name="connsiteX247" fmla="*/ 1193880 w 1732469"/>
              <a:gd name="connsiteY247" fmla="*/ 6079369 h 6857981"/>
              <a:gd name="connsiteX248" fmla="*/ 1203329 w 1732469"/>
              <a:gd name="connsiteY248" fmla="*/ 6061691 h 6857981"/>
              <a:gd name="connsiteX249" fmla="*/ 1197462 w 1732469"/>
              <a:gd name="connsiteY249" fmla="*/ 6058567 h 6857981"/>
              <a:gd name="connsiteX250" fmla="*/ 1339412 w 1732469"/>
              <a:gd name="connsiteY250" fmla="*/ 6034487 h 6857981"/>
              <a:gd name="connsiteX251" fmla="*/ 1335297 w 1732469"/>
              <a:gd name="connsiteY251" fmla="*/ 6043250 h 6857981"/>
              <a:gd name="connsiteX252" fmla="*/ 1373549 w 1732469"/>
              <a:gd name="connsiteY252" fmla="*/ 6054985 h 6857981"/>
              <a:gd name="connsiteX253" fmla="*/ 1378121 w 1732469"/>
              <a:gd name="connsiteY253" fmla="*/ 6042717 h 6857981"/>
              <a:gd name="connsiteX254" fmla="*/ 1339412 w 1732469"/>
              <a:gd name="connsiteY254" fmla="*/ 6034487 h 6857981"/>
              <a:gd name="connsiteX255" fmla="*/ 1318150 w 1732469"/>
              <a:gd name="connsiteY255" fmla="*/ 6032049 h 6857981"/>
              <a:gd name="connsiteX256" fmla="*/ 1316093 w 1732469"/>
              <a:gd name="connsiteY256" fmla="*/ 6049804 h 6857981"/>
              <a:gd name="connsiteX257" fmla="*/ 1339334 w 1732469"/>
              <a:gd name="connsiteY257" fmla="*/ 6034487 h 6857981"/>
              <a:gd name="connsiteX258" fmla="*/ 1318150 w 1732469"/>
              <a:gd name="connsiteY258" fmla="*/ 6032049 h 6857981"/>
              <a:gd name="connsiteX259" fmla="*/ 1426070 w 1732469"/>
              <a:gd name="connsiteY259" fmla="*/ 6000427 h 6857981"/>
              <a:gd name="connsiteX260" fmla="*/ 1459140 w 1732469"/>
              <a:gd name="connsiteY260" fmla="*/ 6018181 h 6857981"/>
              <a:gd name="connsiteX261" fmla="*/ 1425689 w 1732469"/>
              <a:gd name="connsiteY261" fmla="*/ 6043708 h 6857981"/>
              <a:gd name="connsiteX262" fmla="*/ 1408010 w 1732469"/>
              <a:gd name="connsiteY262" fmla="*/ 6034183 h 6857981"/>
              <a:gd name="connsiteX263" fmla="*/ 1426070 w 1732469"/>
              <a:gd name="connsiteY263" fmla="*/ 6000427 h 6857981"/>
              <a:gd name="connsiteX264" fmla="*/ 1495944 w 1732469"/>
              <a:gd name="connsiteY264" fmla="*/ 5996617 h 6857981"/>
              <a:gd name="connsiteX265" fmla="*/ 1512327 w 1732469"/>
              <a:gd name="connsiteY265" fmla="*/ 6002789 h 6857981"/>
              <a:gd name="connsiteX266" fmla="*/ 1496630 w 1732469"/>
              <a:gd name="connsiteY266" fmla="*/ 6032202 h 6857981"/>
              <a:gd name="connsiteX267" fmla="*/ 1487410 w 1732469"/>
              <a:gd name="connsiteY267" fmla="*/ 6029077 h 6857981"/>
              <a:gd name="connsiteX268" fmla="*/ 1495944 w 1732469"/>
              <a:gd name="connsiteY268" fmla="*/ 5996617 h 6857981"/>
              <a:gd name="connsiteX269" fmla="*/ 1208283 w 1732469"/>
              <a:gd name="connsiteY269" fmla="*/ 5995930 h 6857981"/>
              <a:gd name="connsiteX270" fmla="*/ 1198834 w 1732469"/>
              <a:gd name="connsiteY270" fmla="*/ 6013608 h 6857981"/>
              <a:gd name="connsiteX271" fmla="*/ 1204701 w 1732469"/>
              <a:gd name="connsiteY271" fmla="*/ 6016732 h 6857981"/>
              <a:gd name="connsiteX272" fmla="*/ 1214150 w 1732469"/>
              <a:gd name="connsiteY272" fmla="*/ 5999054 h 6857981"/>
              <a:gd name="connsiteX273" fmla="*/ 1208283 w 1732469"/>
              <a:gd name="connsiteY273" fmla="*/ 5995930 h 6857981"/>
              <a:gd name="connsiteX274" fmla="*/ 1128345 w 1732469"/>
              <a:gd name="connsiteY274" fmla="*/ 5960650 h 6857981"/>
              <a:gd name="connsiteX275" fmla="*/ 1125220 w 1732469"/>
              <a:gd name="connsiteY275" fmla="*/ 5966518 h 6857981"/>
              <a:gd name="connsiteX276" fmla="*/ 1142976 w 1732469"/>
              <a:gd name="connsiteY276" fmla="*/ 5976043 h 6857981"/>
              <a:gd name="connsiteX277" fmla="*/ 1146023 w 1732469"/>
              <a:gd name="connsiteY277" fmla="*/ 5970175 h 6857981"/>
              <a:gd name="connsiteX278" fmla="*/ 1128345 w 1732469"/>
              <a:gd name="connsiteY278" fmla="*/ 5960650 h 6857981"/>
              <a:gd name="connsiteX279" fmla="*/ 1523986 w 1732469"/>
              <a:gd name="connsiteY279" fmla="*/ 5959964 h 6857981"/>
              <a:gd name="connsiteX280" fmla="*/ 1529853 w 1732469"/>
              <a:gd name="connsiteY280" fmla="*/ 5963088 h 6857981"/>
              <a:gd name="connsiteX281" fmla="*/ 1520404 w 1732469"/>
              <a:gd name="connsiteY281" fmla="*/ 5980767 h 6857981"/>
              <a:gd name="connsiteX282" fmla="*/ 1514537 w 1732469"/>
              <a:gd name="connsiteY282" fmla="*/ 5977642 h 6857981"/>
              <a:gd name="connsiteX283" fmla="*/ 1523986 w 1732469"/>
              <a:gd name="connsiteY283" fmla="*/ 5959964 h 6857981"/>
              <a:gd name="connsiteX284" fmla="*/ 1341101 w 1732469"/>
              <a:gd name="connsiteY284" fmla="*/ 5913936 h 6857981"/>
              <a:gd name="connsiteX285" fmla="*/ 1328135 w 1732469"/>
              <a:gd name="connsiteY285" fmla="*/ 5944572 h 6857981"/>
              <a:gd name="connsiteX286" fmla="*/ 1319377 w 1732469"/>
              <a:gd name="connsiteY286" fmla="*/ 5987069 h 6857981"/>
              <a:gd name="connsiteX287" fmla="*/ 1282492 w 1732469"/>
              <a:gd name="connsiteY287" fmla="*/ 5975052 h 6857981"/>
              <a:gd name="connsiteX288" fmla="*/ 1277387 w 1732469"/>
              <a:gd name="connsiteY288" fmla="*/ 5987396 h 6857981"/>
              <a:gd name="connsiteX289" fmla="*/ 1309924 w 1732469"/>
              <a:gd name="connsiteY289" fmla="*/ 6004846 h 6857981"/>
              <a:gd name="connsiteX290" fmla="*/ 1319449 w 1732469"/>
              <a:gd name="connsiteY290" fmla="*/ 5987092 h 6857981"/>
              <a:gd name="connsiteX291" fmla="*/ 1319436 w 1732469"/>
              <a:gd name="connsiteY291" fmla="*/ 5987088 h 6857981"/>
              <a:gd name="connsiteX292" fmla="*/ 1333716 w 1732469"/>
              <a:gd name="connsiteY292" fmla="*/ 5986377 h 6857981"/>
              <a:gd name="connsiteX293" fmla="*/ 1342689 w 1732469"/>
              <a:gd name="connsiteY293" fmla="*/ 5984119 h 6857981"/>
              <a:gd name="connsiteX294" fmla="*/ 1357320 w 1732469"/>
              <a:gd name="connsiteY294" fmla="*/ 5916225 h 6857981"/>
              <a:gd name="connsiteX295" fmla="*/ 1341101 w 1732469"/>
              <a:gd name="connsiteY295" fmla="*/ 5913936 h 6857981"/>
              <a:gd name="connsiteX296" fmla="*/ 1520785 w 1732469"/>
              <a:gd name="connsiteY296" fmla="*/ 5891765 h 6857981"/>
              <a:gd name="connsiteX297" fmla="*/ 1523376 w 1732469"/>
              <a:gd name="connsiteY297" fmla="*/ 5900376 h 6857981"/>
              <a:gd name="connsiteX298" fmla="*/ 1502497 w 1732469"/>
              <a:gd name="connsiteY298" fmla="*/ 5904872 h 6857981"/>
              <a:gd name="connsiteX299" fmla="*/ 1482533 w 1732469"/>
              <a:gd name="connsiteY299" fmla="*/ 5912720 h 6857981"/>
              <a:gd name="connsiteX300" fmla="*/ 1479943 w 1732469"/>
              <a:gd name="connsiteY300" fmla="*/ 5904186 h 6857981"/>
              <a:gd name="connsiteX301" fmla="*/ 1500897 w 1732469"/>
              <a:gd name="connsiteY301" fmla="*/ 5899614 h 6857981"/>
              <a:gd name="connsiteX302" fmla="*/ 1520785 w 1732469"/>
              <a:gd name="connsiteY302" fmla="*/ 5891765 h 6857981"/>
              <a:gd name="connsiteX303" fmla="*/ 1216892 w 1732469"/>
              <a:gd name="connsiteY303" fmla="*/ 5877516 h 6857981"/>
              <a:gd name="connsiteX304" fmla="*/ 1200967 w 1732469"/>
              <a:gd name="connsiteY304" fmla="*/ 5883078 h 6857981"/>
              <a:gd name="connsiteX305" fmla="*/ 1211651 w 1732469"/>
              <a:gd name="connsiteY305" fmla="*/ 5892929 h 6857981"/>
              <a:gd name="connsiteX306" fmla="*/ 1168049 w 1732469"/>
              <a:gd name="connsiteY306" fmla="*/ 5907996 h 6857981"/>
              <a:gd name="connsiteX307" fmla="*/ 1217503 w 1732469"/>
              <a:gd name="connsiteY307" fmla="*/ 5927808 h 6857981"/>
              <a:gd name="connsiteX308" fmla="*/ 1220008 w 1732469"/>
              <a:gd name="connsiteY308" fmla="*/ 5910416 h 6857981"/>
              <a:gd name="connsiteX309" fmla="*/ 1211743 w 1732469"/>
              <a:gd name="connsiteY309" fmla="*/ 5892973 h 6857981"/>
              <a:gd name="connsiteX310" fmla="*/ 1227637 w 1732469"/>
              <a:gd name="connsiteY310" fmla="*/ 5887498 h 6857981"/>
              <a:gd name="connsiteX311" fmla="*/ 1216892 w 1732469"/>
              <a:gd name="connsiteY311" fmla="*/ 5877516 h 6857981"/>
              <a:gd name="connsiteX312" fmla="*/ 1337736 w 1732469"/>
              <a:gd name="connsiteY312" fmla="*/ 5867686 h 6857981"/>
              <a:gd name="connsiteX313" fmla="*/ 1334536 w 1732469"/>
              <a:gd name="connsiteY313" fmla="*/ 5873630 h 6857981"/>
              <a:gd name="connsiteX314" fmla="*/ 1352214 w 1732469"/>
              <a:gd name="connsiteY314" fmla="*/ 5883155 h 6857981"/>
              <a:gd name="connsiteX315" fmla="*/ 1355415 w 1732469"/>
              <a:gd name="connsiteY315" fmla="*/ 5877211 h 6857981"/>
              <a:gd name="connsiteX316" fmla="*/ 1337736 w 1732469"/>
              <a:gd name="connsiteY316" fmla="*/ 5867686 h 6857981"/>
              <a:gd name="connsiteX317" fmla="*/ 1211177 w 1732469"/>
              <a:gd name="connsiteY317" fmla="*/ 5842540 h 6857981"/>
              <a:gd name="connsiteX318" fmla="*/ 1216892 w 1732469"/>
              <a:gd name="connsiteY318" fmla="*/ 5877440 h 6857981"/>
              <a:gd name="connsiteX319" fmla="*/ 1260555 w 1732469"/>
              <a:gd name="connsiteY319" fmla="*/ 5862276 h 6857981"/>
              <a:gd name="connsiteX320" fmla="*/ 1211177 w 1732469"/>
              <a:gd name="connsiteY320" fmla="*/ 5842540 h 6857981"/>
              <a:gd name="connsiteX321" fmla="*/ 1338956 w 1732469"/>
              <a:gd name="connsiteY321" fmla="*/ 5822728 h 6857981"/>
              <a:gd name="connsiteX322" fmla="*/ 1335831 w 1732469"/>
              <a:gd name="connsiteY322" fmla="*/ 5828595 h 6857981"/>
              <a:gd name="connsiteX323" fmla="*/ 1353587 w 1732469"/>
              <a:gd name="connsiteY323" fmla="*/ 5838120 h 6857981"/>
              <a:gd name="connsiteX324" fmla="*/ 1356787 w 1732469"/>
              <a:gd name="connsiteY324" fmla="*/ 5832253 h 6857981"/>
              <a:gd name="connsiteX325" fmla="*/ 1338956 w 1732469"/>
              <a:gd name="connsiteY325" fmla="*/ 5822728 h 6857981"/>
              <a:gd name="connsiteX326" fmla="*/ 1449995 w 1732469"/>
              <a:gd name="connsiteY326" fmla="*/ 5785390 h 6857981"/>
              <a:gd name="connsiteX327" fmla="*/ 1479561 w 1732469"/>
              <a:gd name="connsiteY327" fmla="*/ 5801240 h 6857981"/>
              <a:gd name="connsiteX328" fmla="*/ 1440471 w 1732469"/>
              <a:gd name="connsiteY328" fmla="*/ 5846045 h 6857981"/>
              <a:gd name="connsiteX329" fmla="*/ 1442756 w 1732469"/>
              <a:gd name="connsiteY329" fmla="*/ 5845359 h 6857981"/>
              <a:gd name="connsiteX330" fmla="*/ 1450681 w 1732469"/>
              <a:gd name="connsiteY330" fmla="*/ 5865400 h 6857981"/>
              <a:gd name="connsiteX331" fmla="*/ 1442071 w 1732469"/>
              <a:gd name="connsiteY331" fmla="*/ 5867991 h 6857981"/>
              <a:gd name="connsiteX332" fmla="*/ 1437423 w 1732469"/>
              <a:gd name="connsiteY332" fmla="*/ 5846883 h 6857981"/>
              <a:gd name="connsiteX333" fmla="*/ 1439862 w 1732469"/>
              <a:gd name="connsiteY333" fmla="*/ 5846122 h 6857981"/>
              <a:gd name="connsiteX334" fmla="*/ 1422412 w 1732469"/>
              <a:gd name="connsiteY334" fmla="*/ 5836825 h 6857981"/>
              <a:gd name="connsiteX335" fmla="*/ 1449995 w 1732469"/>
              <a:gd name="connsiteY335" fmla="*/ 5785390 h 6857981"/>
              <a:gd name="connsiteX336" fmla="*/ 1494496 w 1732469"/>
              <a:gd name="connsiteY336" fmla="*/ 5744318 h 6857981"/>
              <a:gd name="connsiteX337" fmla="*/ 1510193 w 1732469"/>
              <a:gd name="connsiteY337" fmla="*/ 5751405 h 6857981"/>
              <a:gd name="connsiteX338" fmla="*/ 1494420 w 1732469"/>
              <a:gd name="connsiteY338" fmla="*/ 5780818 h 6857981"/>
              <a:gd name="connsiteX339" fmla="*/ 1485124 w 1732469"/>
              <a:gd name="connsiteY339" fmla="*/ 5777313 h 6857981"/>
              <a:gd name="connsiteX340" fmla="*/ 1494496 w 1732469"/>
              <a:gd name="connsiteY340" fmla="*/ 5744318 h 6857981"/>
              <a:gd name="connsiteX341" fmla="*/ 1254001 w 1732469"/>
              <a:gd name="connsiteY341" fmla="*/ 5733955 h 6857981"/>
              <a:gd name="connsiteX342" fmla="*/ 1256668 w 1732469"/>
              <a:gd name="connsiteY342" fmla="*/ 5746147 h 6857981"/>
              <a:gd name="connsiteX343" fmla="*/ 1265202 w 1732469"/>
              <a:gd name="connsiteY343" fmla="*/ 5743556 h 6857981"/>
              <a:gd name="connsiteX344" fmla="*/ 1254001 w 1732469"/>
              <a:gd name="connsiteY344" fmla="*/ 5733955 h 6857981"/>
              <a:gd name="connsiteX345" fmla="*/ 1567496 w 1732469"/>
              <a:gd name="connsiteY345" fmla="*/ 5694331 h 6857981"/>
              <a:gd name="connsiteX346" fmla="*/ 1585250 w 1732469"/>
              <a:gd name="connsiteY346" fmla="*/ 5703856 h 6857981"/>
              <a:gd name="connsiteX347" fmla="*/ 1582050 w 1732469"/>
              <a:gd name="connsiteY347" fmla="*/ 5709723 h 6857981"/>
              <a:gd name="connsiteX348" fmla="*/ 1564295 w 1732469"/>
              <a:gd name="connsiteY348" fmla="*/ 5700198 h 6857981"/>
              <a:gd name="connsiteX349" fmla="*/ 1567496 w 1732469"/>
              <a:gd name="connsiteY349" fmla="*/ 5694331 h 6857981"/>
              <a:gd name="connsiteX350" fmla="*/ 1532063 w 1732469"/>
              <a:gd name="connsiteY350" fmla="*/ 5692731 h 6857981"/>
              <a:gd name="connsiteX351" fmla="*/ 1536482 w 1732469"/>
              <a:gd name="connsiteY351" fmla="*/ 5713533 h 6857981"/>
              <a:gd name="connsiteX352" fmla="*/ 1544407 w 1732469"/>
              <a:gd name="connsiteY352" fmla="*/ 5733498 h 6857981"/>
              <a:gd name="connsiteX353" fmla="*/ 1535720 w 1732469"/>
              <a:gd name="connsiteY353" fmla="*/ 5736089 h 6857981"/>
              <a:gd name="connsiteX354" fmla="*/ 1531225 w 1732469"/>
              <a:gd name="connsiteY354" fmla="*/ 5715134 h 6857981"/>
              <a:gd name="connsiteX355" fmla="*/ 1523452 w 1732469"/>
              <a:gd name="connsiteY355" fmla="*/ 5695322 h 6857981"/>
              <a:gd name="connsiteX356" fmla="*/ 1532063 w 1732469"/>
              <a:gd name="connsiteY356" fmla="*/ 5692731 h 6857981"/>
              <a:gd name="connsiteX357" fmla="*/ 1228094 w 1732469"/>
              <a:gd name="connsiteY357" fmla="*/ 5688692 h 6857981"/>
              <a:gd name="connsiteX358" fmla="*/ 1224903 w 1732469"/>
              <a:gd name="connsiteY358" fmla="*/ 5705399 h 6857981"/>
              <a:gd name="connsiteX359" fmla="*/ 1246839 w 1732469"/>
              <a:gd name="connsiteY359" fmla="*/ 5719884 h 6857981"/>
              <a:gd name="connsiteX360" fmla="*/ 1209824 w 1732469"/>
              <a:gd name="connsiteY360" fmla="*/ 5730145 h 6857981"/>
              <a:gd name="connsiteX361" fmla="*/ 1254020 w 1732469"/>
              <a:gd name="connsiteY361" fmla="*/ 5733955 h 6857981"/>
              <a:gd name="connsiteX362" fmla="*/ 1252115 w 1732469"/>
              <a:gd name="connsiteY362" fmla="*/ 5725116 h 6857981"/>
              <a:gd name="connsiteX363" fmla="*/ 1257373 w 1732469"/>
              <a:gd name="connsiteY363" fmla="*/ 5723439 h 6857981"/>
              <a:gd name="connsiteX364" fmla="*/ 1247047 w 1732469"/>
              <a:gd name="connsiteY364" fmla="*/ 5719897 h 6857981"/>
              <a:gd name="connsiteX365" fmla="*/ 1267641 w 1732469"/>
              <a:gd name="connsiteY365" fmla="*/ 5714143 h 6857981"/>
              <a:gd name="connsiteX366" fmla="*/ 1228094 w 1732469"/>
              <a:gd name="connsiteY366" fmla="*/ 5688692 h 6857981"/>
              <a:gd name="connsiteX367" fmla="*/ 1334536 w 1732469"/>
              <a:gd name="connsiteY367" fmla="*/ 5660803 h 6857981"/>
              <a:gd name="connsiteX368" fmla="*/ 1331336 w 1732469"/>
              <a:gd name="connsiteY368" fmla="*/ 5666746 h 6857981"/>
              <a:gd name="connsiteX369" fmla="*/ 1349091 w 1732469"/>
              <a:gd name="connsiteY369" fmla="*/ 5676271 h 6857981"/>
              <a:gd name="connsiteX370" fmla="*/ 1352291 w 1732469"/>
              <a:gd name="connsiteY370" fmla="*/ 5670328 h 6857981"/>
              <a:gd name="connsiteX371" fmla="*/ 1334536 w 1732469"/>
              <a:gd name="connsiteY371" fmla="*/ 5660803 h 6857981"/>
              <a:gd name="connsiteX372" fmla="*/ 1191058 w 1732469"/>
              <a:gd name="connsiteY372" fmla="*/ 5644801 h 6857981"/>
              <a:gd name="connsiteX373" fmla="*/ 1181609 w 1732469"/>
              <a:gd name="connsiteY373" fmla="*/ 5662479 h 6857981"/>
              <a:gd name="connsiteX374" fmla="*/ 1187476 w 1732469"/>
              <a:gd name="connsiteY374" fmla="*/ 5665604 h 6857981"/>
              <a:gd name="connsiteX375" fmla="*/ 1196925 w 1732469"/>
              <a:gd name="connsiteY375" fmla="*/ 5647925 h 6857981"/>
              <a:gd name="connsiteX376" fmla="*/ 1191058 w 1732469"/>
              <a:gd name="connsiteY376" fmla="*/ 5644801 h 6857981"/>
              <a:gd name="connsiteX377" fmla="*/ 1281350 w 1732469"/>
              <a:gd name="connsiteY377" fmla="*/ 5630780 h 6857981"/>
              <a:gd name="connsiteX378" fmla="*/ 1272739 w 1732469"/>
              <a:gd name="connsiteY378" fmla="*/ 5663241 h 6857981"/>
              <a:gd name="connsiteX379" fmla="*/ 1281883 w 1732469"/>
              <a:gd name="connsiteY379" fmla="*/ 5666442 h 6857981"/>
              <a:gd name="connsiteX380" fmla="*/ 1297656 w 1732469"/>
              <a:gd name="connsiteY380" fmla="*/ 5637105 h 6857981"/>
              <a:gd name="connsiteX381" fmla="*/ 1281350 w 1732469"/>
              <a:gd name="connsiteY381" fmla="*/ 5630780 h 6857981"/>
              <a:gd name="connsiteX382" fmla="*/ 1398465 w 1732469"/>
              <a:gd name="connsiteY382" fmla="*/ 5626589 h 6857981"/>
              <a:gd name="connsiteX383" fmla="*/ 1395265 w 1732469"/>
              <a:gd name="connsiteY383" fmla="*/ 5632532 h 6857981"/>
              <a:gd name="connsiteX384" fmla="*/ 1413020 w 1732469"/>
              <a:gd name="connsiteY384" fmla="*/ 5642057 h 6857981"/>
              <a:gd name="connsiteX385" fmla="*/ 1416220 w 1732469"/>
              <a:gd name="connsiteY385" fmla="*/ 5636114 h 6857981"/>
              <a:gd name="connsiteX386" fmla="*/ 1398465 w 1732469"/>
              <a:gd name="connsiteY386" fmla="*/ 5626589 h 6857981"/>
              <a:gd name="connsiteX387" fmla="*/ 1399762 w 1732469"/>
              <a:gd name="connsiteY387" fmla="*/ 5581707 h 6857981"/>
              <a:gd name="connsiteX388" fmla="*/ 1396562 w 1732469"/>
              <a:gd name="connsiteY388" fmla="*/ 5587575 h 6857981"/>
              <a:gd name="connsiteX389" fmla="*/ 1414240 w 1732469"/>
              <a:gd name="connsiteY389" fmla="*/ 5597023 h 6857981"/>
              <a:gd name="connsiteX390" fmla="*/ 1417441 w 1732469"/>
              <a:gd name="connsiteY390" fmla="*/ 5591156 h 6857981"/>
              <a:gd name="connsiteX391" fmla="*/ 1399762 w 1732469"/>
              <a:gd name="connsiteY391" fmla="*/ 5581707 h 6857981"/>
              <a:gd name="connsiteX392" fmla="*/ 1320743 w 1732469"/>
              <a:gd name="connsiteY392" fmla="*/ 5563648 h 6857981"/>
              <a:gd name="connsiteX393" fmla="*/ 1247515 w 1732469"/>
              <a:gd name="connsiteY393" fmla="*/ 5574468 h 6857981"/>
              <a:gd name="connsiteX394" fmla="*/ 1320743 w 1732469"/>
              <a:gd name="connsiteY394" fmla="*/ 5563648 h 6857981"/>
              <a:gd name="connsiteX395" fmla="*/ 1322192 w 1732469"/>
              <a:gd name="connsiteY395" fmla="*/ 5556942 h 6857981"/>
              <a:gd name="connsiteX396" fmla="*/ 1320744 w 1732469"/>
              <a:gd name="connsiteY396" fmla="*/ 5563724 h 6857981"/>
              <a:gd name="connsiteX397" fmla="*/ 1330421 w 1732469"/>
              <a:gd name="connsiteY397" fmla="*/ 5562276 h 6857981"/>
              <a:gd name="connsiteX398" fmla="*/ 1322192 w 1732469"/>
              <a:gd name="connsiteY398" fmla="*/ 5556942 h 6857981"/>
              <a:gd name="connsiteX399" fmla="*/ 1400905 w 1732469"/>
              <a:gd name="connsiteY399" fmla="*/ 5536749 h 6857981"/>
              <a:gd name="connsiteX400" fmla="*/ 1397781 w 1732469"/>
              <a:gd name="connsiteY400" fmla="*/ 5542617 h 6857981"/>
              <a:gd name="connsiteX401" fmla="*/ 1415536 w 1732469"/>
              <a:gd name="connsiteY401" fmla="*/ 5552142 h 6857981"/>
              <a:gd name="connsiteX402" fmla="*/ 1418660 w 1732469"/>
              <a:gd name="connsiteY402" fmla="*/ 5546274 h 6857981"/>
              <a:gd name="connsiteX403" fmla="*/ 1400905 w 1732469"/>
              <a:gd name="connsiteY403" fmla="*/ 5536749 h 6857981"/>
              <a:gd name="connsiteX404" fmla="*/ 1318533 w 1732469"/>
              <a:gd name="connsiteY404" fmla="*/ 5530653 h 6857981"/>
              <a:gd name="connsiteX405" fmla="*/ 1290193 w 1732469"/>
              <a:gd name="connsiteY405" fmla="*/ 5538272 h 6857981"/>
              <a:gd name="connsiteX406" fmla="*/ 1287278 w 1732469"/>
              <a:gd name="connsiteY406" fmla="*/ 5536703 h 6857981"/>
              <a:gd name="connsiteX407" fmla="*/ 1286453 w 1732469"/>
              <a:gd name="connsiteY407" fmla="*/ 5533930 h 6857981"/>
              <a:gd name="connsiteX408" fmla="*/ 1265346 w 1732469"/>
              <a:gd name="connsiteY408" fmla="*/ 5538502 h 6857981"/>
              <a:gd name="connsiteX409" fmla="*/ 1267937 w 1732469"/>
              <a:gd name="connsiteY409" fmla="*/ 5547112 h 6857981"/>
              <a:gd name="connsiteX410" fmla="*/ 1287063 w 1732469"/>
              <a:gd name="connsiteY410" fmla="*/ 5536597 h 6857981"/>
              <a:gd name="connsiteX411" fmla="*/ 1287235 w 1732469"/>
              <a:gd name="connsiteY411" fmla="*/ 5536712 h 6857981"/>
              <a:gd name="connsiteX412" fmla="*/ 1287986 w 1732469"/>
              <a:gd name="connsiteY412" fmla="*/ 5539188 h 6857981"/>
              <a:gd name="connsiteX413" fmla="*/ 1290191 w 1732469"/>
              <a:gd name="connsiteY413" fmla="*/ 5538275 h 6857981"/>
              <a:gd name="connsiteX414" fmla="*/ 1322191 w 1732469"/>
              <a:gd name="connsiteY414" fmla="*/ 5556942 h 6857981"/>
              <a:gd name="connsiteX415" fmla="*/ 1322496 w 1732469"/>
              <a:gd name="connsiteY415" fmla="*/ 5555571 h 6857981"/>
              <a:gd name="connsiteX416" fmla="*/ 1318533 w 1732469"/>
              <a:gd name="connsiteY416" fmla="*/ 5530653 h 6857981"/>
              <a:gd name="connsiteX417" fmla="*/ 1347793 w 1732469"/>
              <a:gd name="connsiteY417" fmla="*/ 5508327 h 6857981"/>
              <a:gd name="connsiteX418" fmla="*/ 1344668 w 1732469"/>
              <a:gd name="connsiteY418" fmla="*/ 5514195 h 6857981"/>
              <a:gd name="connsiteX419" fmla="*/ 1362347 w 1732469"/>
              <a:gd name="connsiteY419" fmla="*/ 5523720 h 6857981"/>
              <a:gd name="connsiteX420" fmla="*/ 1365471 w 1732469"/>
              <a:gd name="connsiteY420" fmla="*/ 5517852 h 6857981"/>
              <a:gd name="connsiteX421" fmla="*/ 1347793 w 1732469"/>
              <a:gd name="connsiteY421" fmla="*/ 5508327 h 6857981"/>
              <a:gd name="connsiteX422" fmla="*/ 1358462 w 1732469"/>
              <a:gd name="connsiteY422" fmla="*/ 5439823 h 6857981"/>
              <a:gd name="connsiteX423" fmla="*/ 1346346 w 1732469"/>
              <a:gd name="connsiteY423" fmla="*/ 5477694 h 6857981"/>
              <a:gd name="connsiteX424" fmla="*/ 1387570 w 1732469"/>
              <a:gd name="connsiteY424" fmla="*/ 5455444 h 6857981"/>
              <a:gd name="connsiteX425" fmla="*/ 1358462 w 1732469"/>
              <a:gd name="connsiteY425" fmla="*/ 5439823 h 6857981"/>
              <a:gd name="connsiteX426" fmla="*/ 1299107 w 1732469"/>
              <a:gd name="connsiteY426" fmla="*/ 5396922 h 6857981"/>
              <a:gd name="connsiteX427" fmla="*/ 1271065 w 1732469"/>
              <a:gd name="connsiteY427" fmla="*/ 5449271 h 6857981"/>
              <a:gd name="connsiteX428" fmla="*/ 1309394 w 1732469"/>
              <a:gd name="connsiteY428" fmla="*/ 5451176 h 6857981"/>
              <a:gd name="connsiteX429" fmla="*/ 1299107 w 1732469"/>
              <a:gd name="connsiteY429" fmla="*/ 5396922 h 6857981"/>
              <a:gd name="connsiteX430" fmla="*/ 1567572 w 1732469"/>
              <a:gd name="connsiteY430" fmla="*/ 5367585 h 6857981"/>
              <a:gd name="connsiteX431" fmla="*/ 1573439 w 1732469"/>
              <a:gd name="connsiteY431" fmla="*/ 5370710 h 6857981"/>
              <a:gd name="connsiteX432" fmla="*/ 1563914 w 1732469"/>
              <a:gd name="connsiteY432" fmla="*/ 5388464 h 6857981"/>
              <a:gd name="connsiteX433" fmla="*/ 1558047 w 1732469"/>
              <a:gd name="connsiteY433" fmla="*/ 5385340 h 6857981"/>
              <a:gd name="connsiteX434" fmla="*/ 1567572 w 1732469"/>
              <a:gd name="connsiteY434" fmla="*/ 5367585 h 6857981"/>
              <a:gd name="connsiteX435" fmla="*/ 1649258 w 1732469"/>
              <a:gd name="connsiteY435" fmla="*/ 5343049 h 6857981"/>
              <a:gd name="connsiteX436" fmla="*/ 1655126 w 1732469"/>
              <a:gd name="connsiteY436" fmla="*/ 5346173 h 6857981"/>
              <a:gd name="connsiteX437" fmla="*/ 1645601 w 1732469"/>
              <a:gd name="connsiteY437" fmla="*/ 5363852 h 6857981"/>
              <a:gd name="connsiteX438" fmla="*/ 1639733 w 1732469"/>
              <a:gd name="connsiteY438" fmla="*/ 5360728 h 6857981"/>
              <a:gd name="connsiteX439" fmla="*/ 1649258 w 1732469"/>
              <a:gd name="connsiteY439" fmla="*/ 5343049 h 6857981"/>
              <a:gd name="connsiteX440" fmla="*/ 1316935 w 1732469"/>
              <a:gd name="connsiteY440" fmla="*/ 5324609 h 6857981"/>
              <a:gd name="connsiteX441" fmla="*/ 1307410 w 1732469"/>
              <a:gd name="connsiteY441" fmla="*/ 5342363 h 6857981"/>
              <a:gd name="connsiteX442" fmla="*/ 1313277 w 1732469"/>
              <a:gd name="connsiteY442" fmla="*/ 5345488 h 6857981"/>
              <a:gd name="connsiteX443" fmla="*/ 1322802 w 1732469"/>
              <a:gd name="connsiteY443" fmla="*/ 5327733 h 6857981"/>
              <a:gd name="connsiteX444" fmla="*/ 1316935 w 1732469"/>
              <a:gd name="connsiteY444" fmla="*/ 5324609 h 6857981"/>
              <a:gd name="connsiteX445" fmla="*/ 1484133 w 1732469"/>
              <a:gd name="connsiteY445" fmla="*/ 5302968 h 6857981"/>
              <a:gd name="connsiteX446" fmla="*/ 1533968 w 1732469"/>
              <a:gd name="connsiteY446" fmla="*/ 5329638 h 6857981"/>
              <a:gd name="connsiteX447" fmla="*/ 1484133 w 1732469"/>
              <a:gd name="connsiteY447" fmla="*/ 5302968 h 6857981"/>
              <a:gd name="connsiteX448" fmla="*/ 1566810 w 1732469"/>
              <a:gd name="connsiteY448" fmla="*/ 5273631 h 6857981"/>
              <a:gd name="connsiteX449" fmla="*/ 1574659 w 1732469"/>
              <a:gd name="connsiteY449" fmla="*/ 5293747 h 6857981"/>
              <a:gd name="connsiteX450" fmla="*/ 1566048 w 1732469"/>
              <a:gd name="connsiteY450" fmla="*/ 5296338 h 6857981"/>
              <a:gd name="connsiteX451" fmla="*/ 1561476 w 1732469"/>
              <a:gd name="connsiteY451" fmla="*/ 5275307 h 6857981"/>
              <a:gd name="connsiteX452" fmla="*/ 1566810 w 1732469"/>
              <a:gd name="connsiteY452" fmla="*/ 5273631 h 6857981"/>
              <a:gd name="connsiteX453" fmla="*/ 1327679 w 1732469"/>
              <a:gd name="connsiteY453" fmla="*/ 5261972 h 6857981"/>
              <a:gd name="connsiteX454" fmla="*/ 1318230 w 1732469"/>
              <a:gd name="connsiteY454" fmla="*/ 5279650 h 6857981"/>
              <a:gd name="connsiteX455" fmla="*/ 1324097 w 1732469"/>
              <a:gd name="connsiteY455" fmla="*/ 5282775 h 6857981"/>
              <a:gd name="connsiteX456" fmla="*/ 1333546 w 1732469"/>
              <a:gd name="connsiteY456" fmla="*/ 5265096 h 6857981"/>
              <a:gd name="connsiteX457" fmla="*/ 1327679 w 1732469"/>
              <a:gd name="connsiteY457" fmla="*/ 5261972 h 6857981"/>
              <a:gd name="connsiteX458" fmla="*/ 1541207 w 1732469"/>
              <a:gd name="connsiteY458" fmla="*/ 5247552 h 6857981"/>
              <a:gd name="connsiteX459" fmla="*/ 1573897 w 1732469"/>
              <a:gd name="connsiteY459" fmla="*/ 5271573 h 6857981"/>
              <a:gd name="connsiteX460" fmla="*/ 1510117 w 1732469"/>
              <a:gd name="connsiteY460" fmla="*/ 5272792 h 6857981"/>
              <a:gd name="connsiteX461" fmla="*/ 1541207 w 1732469"/>
              <a:gd name="connsiteY461" fmla="*/ 5247552 h 6857981"/>
              <a:gd name="connsiteX462" fmla="*/ 1612987 w 1732469"/>
              <a:gd name="connsiteY462" fmla="*/ 5229968 h 6857981"/>
              <a:gd name="connsiteX463" fmla="*/ 1620836 w 1732469"/>
              <a:gd name="connsiteY463" fmla="*/ 5250085 h 6857981"/>
              <a:gd name="connsiteX464" fmla="*/ 1612225 w 1732469"/>
              <a:gd name="connsiteY464" fmla="*/ 5252676 h 6857981"/>
              <a:gd name="connsiteX465" fmla="*/ 1607653 w 1732469"/>
              <a:gd name="connsiteY465" fmla="*/ 5231645 h 6857981"/>
              <a:gd name="connsiteX466" fmla="*/ 1612987 w 1732469"/>
              <a:gd name="connsiteY466" fmla="*/ 5229968 h 6857981"/>
              <a:gd name="connsiteX467" fmla="*/ 1419282 w 1732469"/>
              <a:gd name="connsiteY467" fmla="*/ 5204594 h 6857981"/>
              <a:gd name="connsiteX468" fmla="*/ 1416082 w 1732469"/>
              <a:gd name="connsiteY468" fmla="*/ 5210537 h 6857981"/>
              <a:gd name="connsiteX469" fmla="*/ 1433760 w 1732469"/>
              <a:gd name="connsiteY469" fmla="*/ 5219986 h 6857981"/>
              <a:gd name="connsiteX470" fmla="*/ 1436961 w 1732469"/>
              <a:gd name="connsiteY470" fmla="*/ 5214043 h 6857981"/>
              <a:gd name="connsiteX471" fmla="*/ 1419282 w 1732469"/>
              <a:gd name="connsiteY471" fmla="*/ 5204594 h 6857981"/>
              <a:gd name="connsiteX472" fmla="*/ 1616973 w 1732469"/>
              <a:gd name="connsiteY472" fmla="*/ 5193895 h 6857981"/>
              <a:gd name="connsiteX473" fmla="*/ 1641029 w 1732469"/>
              <a:gd name="connsiteY473" fmla="*/ 5202384 h 6857981"/>
              <a:gd name="connsiteX474" fmla="*/ 1554694 w 1732469"/>
              <a:gd name="connsiteY474" fmla="*/ 5217319 h 6857981"/>
              <a:gd name="connsiteX475" fmla="*/ 1616973 w 1732469"/>
              <a:gd name="connsiteY475" fmla="*/ 5193895 h 6857981"/>
              <a:gd name="connsiteX476" fmla="*/ 1383842 w 1732469"/>
              <a:gd name="connsiteY476" fmla="*/ 5185620 h 6857981"/>
              <a:gd name="connsiteX477" fmla="*/ 1380642 w 1732469"/>
              <a:gd name="connsiteY477" fmla="*/ 5191563 h 6857981"/>
              <a:gd name="connsiteX478" fmla="*/ 1398320 w 1732469"/>
              <a:gd name="connsiteY478" fmla="*/ 5201012 h 6857981"/>
              <a:gd name="connsiteX479" fmla="*/ 1401521 w 1732469"/>
              <a:gd name="connsiteY479" fmla="*/ 5195069 h 6857981"/>
              <a:gd name="connsiteX480" fmla="*/ 1383842 w 1732469"/>
              <a:gd name="connsiteY480" fmla="*/ 5185620 h 6857981"/>
              <a:gd name="connsiteX481" fmla="*/ 1361134 w 1732469"/>
              <a:gd name="connsiteY481" fmla="*/ 5167941 h 6857981"/>
              <a:gd name="connsiteX482" fmla="*/ 1350009 w 1732469"/>
              <a:gd name="connsiteY482" fmla="*/ 5179523 h 6857981"/>
              <a:gd name="connsiteX483" fmla="*/ 1363725 w 1732469"/>
              <a:gd name="connsiteY483" fmla="*/ 5176475 h 6857981"/>
              <a:gd name="connsiteX484" fmla="*/ 1361134 w 1732469"/>
              <a:gd name="connsiteY484" fmla="*/ 5167941 h 6857981"/>
              <a:gd name="connsiteX485" fmla="*/ 1334159 w 1732469"/>
              <a:gd name="connsiteY485" fmla="*/ 5159483 h 6857981"/>
              <a:gd name="connsiteX486" fmla="*/ 1299564 w 1732469"/>
              <a:gd name="connsiteY486" fmla="*/ 5224025 h 6857981"/>
              <a:gd name="connsiteX487" fmla="*/ 1322581 w 1732469"/>
              <a:gd name="connsiteY487" fmla="*/ 5215913 h 6857981"/>
              <a:gd name="connsiteX488" fmla="*/ 1332933 w 1732469"/>
              <a:gd name="connsiteY488" fmla="*/ 5195839 h 6857981"/>
              <a:gd name="connsiteX489" fmla="*/ 1331569 w 1732469"/>
              <a:gd name="connsiteY489" fmla="*/ 5237969 h 6857981"/>
              <a:gd name="connsiteX490" fmla="*/ 1349933 w 1732469"/>
              <a:gd name="connsiteY490" fmla="*/ 5179524 h 6857981"/>
              <a:gd name="connsiteX491" fmla="*/ 1342618 w 1732469"/>
              <a:gd name="connsiteY491" fmla="*/ 5181124 h 6857981"/>
              <a:gd name="connsiteX492" fmla="*/ 1340942 w 1732469"/>
              <a:gd name="connsiteY492" fmla="*/ 5175790 h 6857981"/>
              <a:gd name="connsiteX493" fmla="*/ 1333025 w 1732469"/>
              <a:gd name="connsiteY493" fmla="*/ 5195394 h 6857981"/>
              <a:gd name="connsiteX494" fmla="*/ 1334159 w 1732469"/>
              <a:gd name="connsiteY494" fmla="*/ 5159483 h 6857981"/>
              <a:gd name="connsiteX495" fmla="*/ 1567267 w 1732469"/>
              <a:gd name="connsiteY495" fmla="*/ 5055928 h 6857981"/>
              <a:gd name="connsiteX496" fmla="*/ 1585022 w 1732469"/>
              <a:gd name="connsiteY496" fmla="*/ 5065453 h 6857981"/>
              <a:gd name="connsiteX497" fmla="*/ 1581821 w 1732469"/>
              <a:gd name="connsiteY497" fmla="*/ 5071396 h 6857981"/>
              <a:gd name="connsiteX498" fmla="*/ 1564067 w 1732469"/>
              <a:gd name="connsiteY498" fmla="*/ 5061871 h 6857981"/>
              <a:gd name="connsiteX499" fmla="*/ 1567267 w 1732469"/>
              <a:gd name="connsiteY499" fmla="*/ 5055928 h 6857981"/>
              <a:gd name="connsiteX500" fmla="*/ 1310706 w 1732469"/>
              <a:gd name="connsiteY500" fmla="*/ 5030248 h 6857981"/>
              <a:gd name="connsiteX501" fmla="*/ 1294171 w 1732469"/>
              <a:gd name="connsiteY501" fmla="*/ 5055241 h 6857981"/>
              <a:gd name="connsiteX502" fmla="*/ 1360465 w 1732469"/>
              <a:gd name="connsiteY502" fmla="*/ 5104390 h 6857981"/>
              <a:gd name="connsiteX503" fmla="*/ 1327775 w 1732469"/>
              <a:gd name="connsiteY503" fmla="*/ 5118716 h 6857981"/>
              <a:gd name="connsiteX504" fmla="*/ 1421273 w 1732469"/>
              <a:gd name="connsiteY504" fmla="*/ 5106600 h 6857981"/>
              <a:gd name="connsiteX505" fmla="*/ 1398717 w 1732469"/>
              <a:gd name="connsiteY505" fmla="*/ 5168246 h 6857981"/>
              <a:gd name="connsiteX506" fmla="*/ 1492824 w 1732469"/>
              <a:gd name="connsiteY506" fmla="*/ 5150872 h 6857981"/>
              <a:gd name="connsiteX507" fmla="*/ 1499378 w 1732469"/>
              <a:gd name="connsiteY507" fmla="*/ 5123974 h 6857981"/>
              <a:gd name="connsiteX508" fmla="*/ 1469050 w 1732469"/>
              <a:gd name="connsiteY508" fmla="*/ 5131746 h 6857981"/>
              <a:gd name="connsiteX509" fmla="*/ 1459296 w 1732469"/>
              <a:gd name="connsiteY509" fmla="*/ 5099437 h 6857981"/>
              <a:gd name="connsiteX510" fmla="*/ 1498463 w 1732469"/>
              <a:gd name="connsiteY510" fmla="*/ 5056994 h 6857981"/>
              <a:gd name="connsiteX511" fmla="*/ 1420511 w 1732469"/>
              <a:gd name="connsiteY511" fmla="*/ 5039240 h 6857981"/>
              <a:gd name="connsiteX512" fmla="*/ 1390716 w 1732469"/>
              <a:gd name="connsiteY512" fmla="*/ 5044878 h 6857981"/>
              <a:gd name="connsiteX513" fmla="*/ 1399098 w 1732469"/>
              <a:gd name="connsiteY513" fmla="*/ 5064614 h 6857981"/>
              <a:gd name="connsiteX514" fmla="*/ 1381268 w 1732469"/>
              <a:gd name="connsiteY514" fmla="*/ 5062557 h 6857981"/>
              <a:gd name="connsiteX515" fmla="*/ 1381221 w 1732469"/>
              <a:gd name="connsiteY515" fmla="*/ 5062576 h 6857981"/>
              <a:gd name="connsiteX516" fmla="*/ 1390639 w 1732469"/>
              <a:gd name="connsiteY516" fmla="*/ 5044954 h 6857981"/>
              <a:gd name="connsiteX517" fmla="*/ 1372961 w 1732469"/>
              <a:gd name="connsiteY517" fmla="*/ 5035429 h 6857981"/>
              <a:gd name="connsiteX518" fmla="*/ 1381179 w 1732469"/>
              <a:gd name="connsiteY518" fmla="*/ 5062593 h 6857981"/>
              <a:gd name="connsiteX519" fmla="*/ 1355851 w 1732469"/>
              <a:gd name="connsiteY519" fmla="*/ 5072789 h 6857981"/>
              <a:gd name="connsiteX520" fmla="*/ 1310706 w 1732469"/>
              <a:gd name="connsiteY520" fmla="*/ 5030248 h 6857981"/>
              <a:gd name="connsiteX521" fmla="*/ 1586241 w 1732469"/>
              <a:gd name="connsiteY521" fmla="*/ 5020494 h 6857981"/>
              <a:gd name="connsiteX522" fmla="*/ 1603996 w 1732469"/>
              <a:gd name="connsiteY522" fmla="*/ 5030019 h 6857981"/>
              <a:gd name="connsiteX523" fmla="*/ 1600871 w 1732469"/>
              <a:gd name="connsiteY523" fmla="*/ 5035887 h 6857981"/>
              <a:gd name="connsiteX524" fmla="*/ 1583117 w 1732469"/>
              <a:gd name="connsiteY524" fmla="*/ 5026362 h 6857981"/>
              <a:gd name="connsiteX525" fmla="*/ 1586241 w 1732469"/>
              <a:gd name="connsiteY525" fmla="*/ 5020494 h 6857981"/>
              <a:gd name="connsiteX526" fmla="*/ 1338205 w 1732469"/>
              <a:gd name="connsiteY526" fmla="*/ 4968754 h 6857981"/>
              <a:gd name="connsiteX527" fmla="*/ 1317098 w 1732469"/>
              <a:gd name="connsiteY527" fmla="*/ 4973402 h 6857981"/>
              <a:gd name="connsiteX528" fmla="*/ 1319689 w 1732469"/>
              <a:gd name="connsiteY528" fmla="*/ 4982013 h 6857981"/>
              <a:gd name="connsiteX529" fmla="*/ 1338815 w 1732469"/>
              <a:gd name="connsiteY529" fmla="*/ 4971497 h 6857981"/>
              <a:gd name="connsiteX530" fmla="*/ 1339043 w 1732469"/>
              <a:gd name="connsiteY530" fmla="*/ 4971497 h 6857981"/>
              <a:gd name="connsiteX531" fmla="*/ 1338205 w 1732469"/>
              <a:gd name="connsiteY531" fmla="*/ 4968754 h 6857981"/>
              <a:gd name="connsiteX532" fmla="*/ 1344149 w 1732469"/>
              <a:gd name="connsiteY532" fmla="*/ 4961896 h 6857981"/>
              <a:gd name="connsiteX533" fmla="*/ 1340494 w 1732469"/>
              <a:gd name="connsiteY533" fmla="*/ 4971720 h 6857981"/>
              <a:gd name="connsiteX534" fmla="*/ 1339044 w 1732469"/>
              <a:gd name="connsiteY534" fmla="*/ 4971574 h 6857981"/>
              <a:gd name="connsiteX535" fmla="*/ 1339807 w 1732469"/>
              <a:gd name="connsiteY535" fmla="*/ 4974089 h 6857981"/>
              <a:gd name="connsiteX536" fmla="*/ 1340566 w 1732469"/>
              <a:gd name="connsiteY536" fmla="*/ 4971735 h 6857981"/>
              <a:gd name="connsiteX537" fmla="*/ 1356569 w 1732469"/>
              <a:gd name="connsiteY537" fmla="*/ 4973631 h 6857981"/>
              <a:gd name="connsiteX538" fmla="*/ 1344149 w 1732469"/>
              <a:gd name="connsiteY538" fmla="*/ 4961896 h 6857981"/>
              <a:gd name="connsiteX539" fmla="*/ 1394984 w 1732469"/>
              <a:gd name="connsiteY539" fmla="*/ 4960372 h 6857981"/>
              <a:gd name="connsiteX540" fmla="*/ 1372961 w 1732469"/>
              <a:gd name="connsiteY540" fmla="*/ 5035429 h 6857981"/>
              <a:gd name="connsiteX541" fmla="*/ 1419138 w 1732469"/>
              <a:gd name="connsiteY541" fmla="*/ 4991768 h 6857981"/>
              <a:gd name="connsiteX542" fmla="*/ 1438299 w 1732469"/>
              <a:gd name="connsiteY542" fmla="*/ 5001517 h 6857981"/>
              <a:gd name="connsiteX543" fmla="*/ 1491298 w 1732469"/>
              <a:gd name="connsiteY543" fmla="*/ 4984833 h 6857981"/>
              <a:gd name="connsiteX544" fmla="*/ 1436060 w 1732469"/>
              <a:gd name="connsiteY544" fmla="*/ 4977996 h 6857981"/>
              <a:gd name="connsiteX545" fmla="*/ 1419138 w 1732469"/>
              <a:gd name="connsiteY545" fmla="*/ 4991767 h 6857981"/>
              <a:gd name="connsiteX546" fmla="*/ 1394984 w 1732469"/>
              <a:gd name="connsiteY546" fmla="*/ 4960372 h 6857981"/>
              <a:gd name="connsiteX547" fmla="*/ 1346664 w 1732469"/>
              <a:gd name="connsiteY547" fmla="*/ 4944218 h 6857981"/>
              <a:gd name="connsiteX548" fmla="*/ 1303078 w 1732469"/>
              <a:gd name="connsiteY548" fmla="*/ 4949933 h 6857981"/>
              <a:gd name="connsiteX549" fmla="*/ 1344226 w 1732469"/>
              <a:gd name="connsiteY549" fmla="*/ 4961896 h 6857981"/>
              <a:gd name="connsiteX550" fmla="*/ 1348265 w 1732469"/>
              <a:gd name="connsiteY550" fmla="*/ 4953819 h 6857981"/>
              <a:gd name="connsiteX551" fmla="*/ 1346664 w 1732469"/>
              <a:gd name="connsiteY551" fmla="*/ 4944218 h 6857981"/>
              <a:gd name="connsiteX552" fmla="*/ 1607348 w 1732469"/>
              <a:gd name="connsiteY552" fmla="*/ 4910233 h 6857981"/>
              <a:gd name="connsiteX553" fmla="*/ 1613216 w 1732469"/>
              <a:gd name="connsiteY553" fmla="*/ 4913357 h 6857981"/>
              <a:gd name="connsiteX554" fmla="*/ 1603767 w 1732469"/>
              <a:gd name="connsiteY554" fmla="*/ 4931036 h 6857981"/>
              <a:gd name="connsiteX555" fmla="*/ 1597900 w 1732469"/>
              <a:gd name="connsiteY555" fmla="*/ 4927912 h 6857981"/>
              <a:gd name="connsiteX556" fmla="*/ 1607348 w 1732469"/>
              <a:gd name="connsiteY556" fmla="*/ 4910233 h 6857981"/>
              <a:gd name="connsiteX557" fmla="*/ 1562771 w 1732469"/>
              <a:gd name="connsiteY557" fmla="*/ 4893926 h 6857981"/>
              <a:gd name="connsiteX558" fmla="*/ 1580526 w 1732469"/>
              <a:gd name="connsiteY558" fmla="*/ 4903451 h 6857981"/>
              <a:gd name="connsiteX559" fmla="*/ 1577402 w 1732469"/>
              <a:gd name="connsiteY559" fmla="*/ 4909319 h 6857981"/>
              <a:gd name="connsiteX560" fmla="*/ 1559647 w 1732469"/>
              <a:gd name="connsiteY560" fmla="*/ 4899794 h 6857981"/>
              <a:gd name="connsiteX561" fmla="*/ 1562771 w 1732469"/>
              <a:gd name="connsiteY561" fmla="*/ 4893926 h 6857981"/>
              <a:gd name="connsiteX562" fmla="*/ 1610701 w 1732469"/>
              <a:gd name="connsiteY562" fmla="*/ 4851559 h 6857981"/>
              <a:gd name="connsiteX563" fmla="*/ 1643239 w 1732469"/>
              <a:gd name="connsiteY563" fmla="*/ 4860093 h 6857981"/>
              <a:gd name="connsiteX564" fmla="*/ 1636914 w 1732469"/>
              <a:gd name="connsiteY564" fmla="*/ 4876477 h 6857981"/>
              <a:gd name="connsiteX565" fmla="*/ 1607577 w 1732469"/>
              <a:gd name="connsiteY565" fmla="*/ 4860779 h 6857981"/>
              <a:gd name="connsiteX566" fmla="*/ 1610701 w 1732469"/>
              <a:gd name="connsiteY566" fmla="*/ 4851559 h 6857981"/>
              <a:gd name="connsiteX567" fmla="*/ 1523528 w 1732469"/>
              <a:gd name="connsiteY567" fmla="*/ 4846301 h 6857981"/>
              <a:gd name="connsiteX568" fmla="*/ 1552942 w 1732469"/>
              <a:gd name="connsiteY568" fmla="*/ 4862075 h 6857981"/>
              <a:gd name="connsiteX569" fmla="*/ 1549741 w 1732469"/>
              <a:gd name="connsiteY569" fmla="*/ 4871219 h 6857981"/>
              <a:gd name="connsiteX570" fmla="*/ 1517204 w 1732469"/>
              <a:gd name="connsiteY570" fmla="*/ 4862684 h 6857981"/>
              <a:gd name="connsiteX571" fmla="*/ 1523528 w 1732469"/>
              <a:gd name="connsiteY571" fmla="*/ 4846301 h 6857981"/>
              <a:gd name="connsiteX572" fmla="*/ 1389259 w 1732469"/>
              <a:gd name="connsiteY572" fmla="*/ 4845920 h 6857981"/>
              <a:gd name="connsiteX573" fmla="*/ 1346663 w 1732469"/>
              <a:gd name="connsiteY573" fmla="*/ 4944142 h 6857981"/>
              <a:gd name="connsiteX574" fmla="*/ 1374400 w 1732469"/>
              <a:gd name="connsiteY574" fmla="*/ 4940484 h 6857981"/>
              <a:gd name="connsiteX575" fmla="*/ 1389259 w 1732469"/>
              <a:gd name="connsiteY575" fmla="*/ 4845920 h 6857981"/>
              <a:gd name="connsiteX576" fmla="*/ 1367466 w 1732469"/>
              <a:gd name="connsiteY576" fmla="*/ 4804467 h 6857981"/>
              <a:gd name="connsiteX577" fmla="*/ 1358017 w 1732469"/>
              <a:gd name="connsiteY577" fmla="*/ 4822145 h 6857981"/>
              <a:gd name="connsiteX578" fmla="*/ 1363961 w 1732469"/>
              <a:gd name="connsiteY578" fmla="*/ 4825346 h 6857981"/>
              <a:gd name="connsiteX579" fmla="*/ 1373409 w 1732469"/>
              <a:gd name="connsiteY579" fmla="*/ 4807667 h 6857981"/>
              <a:gd name="connsiteX580" fmla="*/ 1367466 w 1732469"/>
              <a:gd name="connsiteY580" fmla="*/ 4804467 h 6857981"/>
              <a:gd name="connsiteX581" fmla="*/ 1696198 w 1732469"/>
              <a:gd name="connsiteY581" fmla="*/ 4779245 h 6857981"/>
              <a:gd name="connsiteX582" fmla="*/ 1725611 w 1732469"/>
              <a:gd name="connsiteY582" fmla="*/ 4795019 h 6857981"/>
              <a:gd name="connsiteX583" fmla="*/ 1722487 w 1732469"/>
              <a:gd name="connsiteY583" fmla="*/ 4804162 h 6857981"/>
              <a:gd name="connsiteX584" fmla="*/ 1689949 w 1732469"/>
              <a:gd name="connsiteY584" fmla="*/ 4795628 h 6857981"/>
              <a:gd name="connsiteX585" fmla="*/ 1696198 w 1732469"/>
              <a:gd name="connsiteY585" fmla="*/ 4779245 h 6857981"/>
              <a:gd name="connsiteX586" fmla="*/ 1627618 w 1732469"/>
              <a:gd name="connsiteY586" fmla="*/ 4694892 h 6857981"/>
              <a:gd name="connsiteX587" fmla="*/ 1657183 w 1732469"/>
              <a:gd name="connsiteY587" fmla="*/ 4710742 h 6857981"/>
              <a:gd name="connsiteX588" fmla="*/ 1630285 w 1732469"/>
              <a:gd name="connsiteY588" fmla="*/ 4760957 h 6857981"/>
              <a:gd name="connsiteX589" fmla="*/ 1600719 w 1732469"/>
              <a:gd name="connsiteY589" fmla="*/ 4745107 h 6857981"/>
              <a:gd name="connsiteX590" fmla="*/ 1627618 w 1732469"/>
              <a:gd name="connsiteY590" fmla="*/ 4694892 h 6857981"/>
              <a:gd name="connsiteX591" fmla="*/ 1678900 w 1732469"/>
              <a:gd name="connsiteY591" fmla="*/ 4606424 h 6857981"/>
              <a:gd name="connsiteX592" fmla="*/ 1684768 w 1732469"/>
              <a:gd name="connsiteY592" fmla="*/ 4609548 h 6857981"/>
              <a:gd name="connsiteX593" fmla="*/ 1675243 w 1732469"/>
              <a:gd name="connsiteY593" fmla="*/ 4627303 h 6857981"/>
              <a:gd name="connsiteX594" fmla="*/ 1669375 w 1732469"/>
              <a:gd name="connsiteY594" fmla="*/ 4624178 h 6857981"/>
              <a:gd name="connsiteX595" fmla="*/ 1678900 w 1732469"/>
              <a:gd name="connsiteY595" fmla="*/ 4606424 h 6857981"/>
              <a:gd name="connsiteX596" fmla="*/ 1545703 w 1732469"/>
              <a:gd name="connsiteY596" fmla="*/ 4542720 h 6857981"/>
              <a:gd name="connsiteX597" fmla="*/ 1563381 w 1732469"/>
              <a:gd name="connsiteY597" fmla="*/ 4552245 h 6857981"/>
              <a:gd name="connsiteX598" fmla="*/ 1560257 w 1732469"/>
              <a:gd name="connsiteY598" fmla="*/ 4558113 h 6857981"/>
              <a:gd name="connsiteX599" fmla="*/ 1542578 w 1732469"/>
              <a:gd name="connsiteY599" fmla="*/ 4548588 h 6857981"/>
              <a:gd name="connsiteX600" fmla="*/ 1545703 w 1732469"/>
              <a:gd name="connsiteY600" fmla="*/ 4542720 h 6857981"/>
              <a:gd name="connsiteX601" fmla="*/ 1402143 w 1732469"/>
              <a:gd name="connsiteY601" fmla="*/ 4526795 h 6857981"/>
              <a:gd name="connsiteX602" fmla="*/ 1408010 w 1732469"/>
              <a:gd name="connsiteY602" fmla="*/ 4529919 h 6857981"/>
              <a:gd name="connsiteX603" fmla="*/ 1398561 w 1732469"/>
              <a:gd name="connsiteY603" fmla="*/ 4547597 h 6857981"/>
              <a:gd name="connsiteX604" fmla="*/ 1392694 w 1732469"/>
              <a:gd name="connsiteY604" fmla="*/ 4544473 h 6857981"/>
              <a:gd name="connsiteX605" fmla="*/ 1402143 w 1732469"/>
              <a:gd name="connsiteY605" fmla="*/ 4526795 h 6857981"/>
              <a:gd name="connsiteX606" fmla="*/ 1385303 w 1732469"/>
              <a:gd name="connsiteY606" fmla="*/ 4508126 h 6857981"/>
              <a:gd name="connsiteX607" fmla="*/ 1350174 w 1732469"/>
              <a:gd name="connsiteY607" fmla="*/ 4544397 h 6857981"/>
              <a:gd name="connsiteX608" fmla="*/ 1355737 w 1732469"/>
              <a:gd name="connsiteY608" fmla="*/ 4515517 h 6857981"/>
              <a:gd name="connsiteX609" fmla="*/ 1385303 w 1732469"/>
              <a:gd name="connsiteY609" fmla="*/ 4508126 h 6857981"/>
              <a:gd name="connsiteX610" fmla="*/ 1529167 w 1732469"/>
              <a:gd name="connsiteY610" fmla="*/ 4488390 h 6857981"/>
              <a:gd name="connsiteX611" fmla="*/ 1546922 w 1732469"/>
              <a:gd name="connsiteY611" fmla="*/ 4497915 h 6857981"/>
              <a:gd name="connsiteX612" fmla="*/ 1543798 w 1732469"/>
              <a:gd name="connsiteY612" fmla="*/ 4503706 h 6857981"/>
              <a:gd name="connsiteX613" fmla="*/ 1526043 w 1732469"/>
              <a:gd name="connsiteY613" fmla="*/ 4494181 h 6857981"/>
              <a:gd name="connsiteX614" fmla="*/ 1529167 w 1732469"/>
              <a:gd name="connsiteY614" fmla="*/ 4488390 h 6857981"/>
              <a:gd name="connsiteX615" fmla="*/ 1584412 w 1732469"/>
              <a:gd name="connsiteY615" fmla="*/ 4441908 h 6857981"/>
              <a:gd name="connsiteX616" fmla="*/ 1590356 w 1732469"/>
              <a:gd name="connsiteY616" fmla="*/ 4445108 h 6857981"/>
              <a:gd name="connsiteX617" fmla="*/ 1580907 w 1732469"/>
              <a:gd name="connsiteY617" fmla="*/ 4462787 h 6857981"/>
              <a:gd name="connsiteX618" fmla="*/ 1574963 w 1732469"/>
              <a:gd name="connsiteY618" fmla="*/ 4459586 h 6857981"/>
              <a:gd name="connsiteX619" fmla="*/ 1584412 w 1732469"/>
              <a:gd name="connsiteY619" fmla="*/ 4441908 h 6857981"/>
              <a:gd name="connsiteX620" fmla="*/ 1352225 w 1732469"/>
              <a:gd name="connsiteY620" fmla="*/ 4439241 h 6857981"/>
              <a:gd name="connsiteX621" fmla="*/ 1348796 w 1732469"/>
              <a:gd name="connsiteY621" fmla="*/ 4448613 h 6857981"/>
              <a:gd name="connsiteX622" fmla="*/ 1378133 w 1732469"/>
              <a:gd name="connsiteY622" fmla="*/ 4464311 h 6857981"/>
              <a:gd name="connsiteX623" fmla="*/ 1385372 w 1732469"/>
              <a:gd name="connsiteY623" fmla="*/ 4448690 h 6857981"/>
              <a:gd name="connsiteX624" fmla="*/ 1352225 w 1732469"/>
              <a:gd name="connsiteY624" fmla="*/ 4439241 h 6857981"/>
              <a:gd name="connsiteX625" fmla="*/ 1535416 w 1732469"/>
              <a:gd name="connsiteY625" fmla="*/ 4263676 h 6857981"/>
              <a:gd name="connsiteX626" fmla="*/ 1553094 w 1732469"/>
              <a:gd name="connsiteY626" fmla="*/ 4273201 h 6857981"/>
              <a:gd name="connsiteX627" fmla="*/ 1549894 w 1732469"/>
              <a:gd name="connsiteY627" fmla="*/ 4279145 h 6857981"/>
              <a:gd name="connsiteX628" fmla="*/ 1532139 w 1732469"/>
              <a:gd name="connsiteY628" fmla="*/ 4269620 h 6857981"/>
              <a:gd name="connsiteX629" fmla="*/ 1535416 w 1732469"/>
              <a:gd name="connsiteY629" fmla="*/ 4263676 h 6857981"/>
              <a:gd name="connsiteX630" fmla="*/ 1500059 w 1732469"/>
              <a:gd name="connsiteY630" fmla="*/ 4244702 h 6857981"/>
              <a:gd name="connsiteX631" fmla="*/ 1517813 w 1732469"/>
              <a:gd name="connsiteY631" fmla="*/ 4254227 h 6857981"/>
              <a:gd name="connsiteX632" fmla="*/ 1514613 w 1732469"/>
              <a:gd name="connsiteY632" fmla="*/ 4260171 h 6857981"/>
              <a:gd name="connsiteX633" fmla="*/ 1496858 w 1732469"/>
              <a:gd name="connsiteY633" fmla="*/ 4250646 h 6857981"/>
              <a:gd name="connsiteX634" fmla="*/ 1500059 w 1732469"/>
              <a:gd name="connsiteY634" fmla="*/ 4244702 h 6857981"/>
              <a:gd name="connsiteX635" fmla="*/ 1553856 w 1732469"/>
              <a:gd name="connsiteY635" fmla="*/ 4197534 h 6857981"/>
              <a:gd name="connsiteX636" fmla="*/ 1562695 w 1732469"/>
              <a:gd name="connsiteY636" fmla="*/ 4202259 h 6857981"/>
              <a:gd name="connsiteX637" fmla="*/ 1543721 w 1732469"/>
              <a:gd name="connsiteY637" fmla="*/ 4237692 h 6857981"/>
              <a:gd name="connsiteX638" fmla="*/ 1534882 w 1732469"/>
              <a:gd name="connsiteY638" fmla="*/ 4232968 h 6857981"/>
              <a:gd name="connsiteX639" fmla="*/ 1553856 w 1732469"/>
              <a:gd name="connsiteY639" fmla="*/ 4197534 h 6857981"/>
              <a:gd name="connsiteX640" fmla="*/ 1514994 w 1732469"/>
              <a:gd name="connsiteY640" fmla="*/ 4155015 h 6857981"/>
              <a:gd name="connsiteX641" fmla="*/ 1529777 w 1732469"/>
              <a:gd name="connsiteY641" fmla="*/ 4204012 h 6857981"/>
              <a:gd name="connsiteX642" fmla="*/ 1477885 w 1732469"/>
              <a:gd name="connsiteY642" fmla="*/ 4174750 h 6857981"/>
              <a:gd name="connsiteX643" fmla="*/ 1497163 w 1732469"/>
              <a:gd name="connsiteY643" fmla="*/ 4159434 h 6857981"/>
              <a:gd name="connsiteX644" fmla="*/ 1514994 w 1732469"/>
              <a:gd name="connsiteY644" fmla="*/ 4155015 h 6857981"/>
              <a:gd name="connsiteX645" fmla="*/ 1629980 w 1732469"/>
              <a:gd name="connsiteY645" fmla="*/ 4101522 h 6857981"/>
              <a:gd name="connsiteX646" fmla="*/ 1635847 w 1732469"/>
              <a:gd name="connsiteY646" fmla="*/ 4104646 h 6857981"/>
              <a:gd name="connsiteX647" fmla="*/ 1626322 w 1732469"/>
              <a:gd name="connsiteY647" fmla="*/ 4122401 h 6857981"/>
              <a:gd name="connsiteX648" fmla="*/ 1620455 w 1732469"/>
              <a:gd name="connsiteY648" fmla="*/ 4119277 h 6857981"/>
              <a:gd name="connsiteX649" fmla="*/ 1629980 w 1732469"/>
              <a:gd name="connsiteY649" fmla="*/ 4101522 h 6857981"/>
              <a:gd name="connsiteX650" fmla="*/ 1512169 w 1732469"/>
              <a:gd name="connsiteY650" fmla="*/ 3949275 h 6857981"/>
              <a:gd name="connsiteX651" fmla="*/ 1493958 w 1732469"/>
              <a:gd name="connsiteY651" fmla="*/ 3962381 h 6857981"/>
              <a:gd name="connsiteX652" fmla="*/ 1492357 w 1732469"/>
              <a:gd name="connsiteY652" fmla="*/ 3957047 h 6857981"/>
              <a:gd name="connsiteX653" fmla="*/ 1471250 w 1732469"/>
              <a:gd name="connsiteY653" fmla="*/ 3961695 h 6857981"/>
              <a:gd name="connsiteX654" fmla="*/ 1473841 w 1732469"/>
              <a:gd name="connsiteY654" fmla="*/ 3970230 h 6857981"/>
              <a:gd name="connsiteX655" fmla="*/ 1491976 w 1732469"/>
              <a:gd name="connsiteY655" fmla="*/ 3957200 h 6857981"/>
              <a:gd name="connsiteX656" fmla="*/ 1493653 w 1732469"/>
              <a:gd name="connsiteY656" fmla="*/ 3962534 h 6857981"/>
              <a:gd name="connsiteX657" fmla="*/ 1514760 w 1732469"/>
              <a:gd name="connsiteY657" fmla="*/ 3957885 h 6857981"/>
              <a:gd name="connsiteX658" fmla="*/ 1512169 w 1732469"/>
              <a:gd name="connsiteY658" fmla="*/ 3949275 h 6857981"/>
              <a:gd name="connsiteX659" fmla="*/ 1500510 w 1732469"/>
              <a:gd name="connsiteY659" fmla="*/ 3903021 h 6857981"/>
              <a:gd name="connsiteX660" fmla="*/ 1497386 w 1732469"/>
              <a:gd name="connsiteY660" fmla="*/ 3908888 h 6857981"/>
              <a:gd name="connsiteX661" fmla="*/ 1515141 w 1732469"/>
              <a:gd name="connsiteY661" fmla="*/ 3918413 h 6857981"/>
              <a:gd name="connsiteX662" fmla="*/ 1518265 w 1732469"/>
              <a:gd name="connsiteY662" fmla="*/ 3912546 h 6857981"/>
              <a:gd name="connsiteX663" fmla="*/ 1500510 w 1732469"/>
              <a:gd name="connsiteY663" fmla="*/ 3903021 h 6857981"/>
              <a:gd name="connsiteX664" fmla="*/ 1392918 w 1732469"/>
              <a:gd name="connsiteY664" fmla="*/ 3890982 h 6857981"/>
              <a:gd name="connsiteX665" fmla="*/ 1389718 w 1732469"/>
              <a:gd name="connsiteY665" fmla="*/ 3896926 h 6857981"/>
              <a:gd name="connsiteX666" fmla="*/ 1407473 w 1732469"/>
              <a:gd name="connsiteY666" fmla="*/ 3906450 h 6857981"/>
              <a:gd name="connsiteX667" fmla="*/ 1410673 w 1732469"/>
              <a:gd name="connsiteY667" fmla="*/ 3900507 h 6857981"/>
              <a:gd name="connsiteX668" fmla="*/ 1392918 w 1732469"/>
              <a:gd name="connsiteY668" fmla="*/ 3890982 h 6857981"/>
              <a:gd name="connsiteX669" fmla="*/ 1414026 w 1732469"/>
              <a:gd name="connsiteY669" fmla="*/ 3757708 h 6857981"/>
              <a:gd name="connsiteX670" fmla="*/ 1395890 w 1732469"/>
              <a:gd name="connsiteY670" fmla="*/ 3761670 h 6857981"/>
              <a:gd name="connsiteX671" fmla="*/ 1398481 w 1732469"/>
              <a:gd name="connsiteY671" fmla="*/ 3770205 h 6857981"/>
              <a:gd name="connsiteX672" fmla="*/ 1414026 w 1732469"/>
              <a:gd name="connsiteY672" fmla="*/ 3757708 h 6857981"/>
              <a:gd name="connsiteX673" fmla="*/ 1419817 w 1732469"/>
              <a:gd name="connsiteY673" fmla="*/ 3746507 h 6857981"/>
              <a:gd name="connsiteX674" fmla="*/ 1414102 w 1732469"/>
              <a:gd name="connsiteY674" fmla="*/ 3757708 h 6857981"/>
              <a:gd name="connsiteX675" fmla="*/ 1417074 w 1732469"/>
              <a:gd name="connsiteY675" fmla="*/ 3757022 h 6857981"/>
              <a:gd name="connsiteX676" fmla="*/ 1418598 w 1732469"/>
              <a:gd name="connsiteY676" fmla="*/ 3762433 h 6857981"/>
              <a:gd name="connsiteX677" fmla="*/ 1424008 w 1732469"/>
              <a:gd name="connsiteY677" fmla="*/ 3758546 h 6857981"/>
              <a:gd name="connsiteX678" fmla="*/ 1431237 w 1732469"/>
              <a:gd name="connsiteY678" fmla="*/ 3779377 h 6857981"/>
              <a:gd name="connsiteX679" fmla="*/ 1440467 w 1732469"/>
              <a:gd name="connsiteY679" fmla="*/ 3806094 h 6857981"/>
              <a:gd name="connsiteX680" fmla="*/ 1460279 w 1732469"/>
              <a:gd name="connsiteY680" fmla="*/ 3756641 h 6857981"/>
              <a:gd name="connsiteX681" fmla="*/ 1441686 w 1732469"/>
              <a:gd name="connsiteY681" fmla="*/ 3753364 h 6857981"/>
              <a:gd name="connsiteX682" fmla="*/ 1424008 w 1732469"/>
              <a:gd name="connsiteY682" fmla="*/ 3758546 h 6857981"/>
              <a:gd name="connsiteX683" fmla="*/ 1419817 w 1732469"/>
              <a:gd name="connsiteY683" fmla="*/ 3746507 h 6857981"/>
              <a:gd name="connsiteX684" fmla="*/ 1362202 w 1732469"/>
              <a:gd name="connsiteY684" fmla="*/ 3707263 h 6857981"/>
              <a:gd name="connsiteX685" fmla="*/ 1352677 w 1732469"/>
              <a:gd name="connsiteY685" fmla="*/ 3725018 h 6857981"/>
              <a:gd name="connsiteX686" fmla="*/ 1358621 w 1732469"/>
              <a:gd name="connsiteY686" fmla="*/ 3728218 h 6857981"/>
              <a:gd name="connsiteX687" fmla="*/ 1368146 w 1732469"/>
              <a:gd name="connsiteY687" fmla="*/ 3710464 h 6857981"/>
              <a:gd name="connsiteX688" fmla="*/ 1362202 w 1732469"/>
              <a:gd name="connsiteY688" fmla="*/ 3707263 h 6857981"/>
              <a:gd name="connsiteX689" fmla="*/ 1641181 w 1732469"/>
              <a:gd name="connsiteY689" fmla="*/ 3697205 h 6857981"/>
              <a:gd name="connsiteX690" fmla="*/ 1647125 w 1732469"/>
              <a:gd name="connsiteY690" fmla="*/ 3700405 h 6857981"/>
              <a:gd name="connsiteX691" fmla="*/ 1637676 w 1732469"/>
              <a:gd name="connsiteY691" fmla="*/ 3718084 h 6857981"/>
              <a:gd name="connsiteX692" fmla="*/ 1631732 w 1732469"/>
              <a:gd name="connsiteY692" fmla="*/ 3714883 h 6857981"/>
              <a:gd name="connsiteX693" fmla="*/ 1641181 w 1732469"/>
              <a:gd name="connsiteY693" fmla="*/ 3697205 h 6857981"/>
              <a:gd name="connsiteX694" fmla="*/ 1647353 w 1732469"/>
              <a:gd name="connsiteY694" fmla="*/ 3636245 h 6857981"/>
              <a:gd name="connsiteX695" fmla="*/ 1656497 w 1732469"/>
              <a:gd name="connsiteY695" fmla="*/ 3639445 h 6857981"/>
              <a:gd name="connsiteX696" fmla="*/ 1647963 w 1732469"/>
              <a:gd name="connsiteY696" fmla="*/ 3671907 h 6857981"/>
              <a:gd name="connsiteX697" fmla="*/ 1631656 w 1732469"/>
              <a:gd name="connsiteY697" fmla="*/ 3665582 h 6857981"/>
              <a:gd name="connsiteX698" fmla="*/ 1647353 w 1732469"/>
              <a:gd name="connsiteY698" fmla="*/ 3636245 h 6857981"/>
              <a:gd name="connsiteX699" fmla="*/ 1696045 w 1732469"/>
              <a:gd name="connsiteY699" fmla="*/ 3623215 h 6857981"/>
              <a:gd name="connsiteX700" fmla="*/ 1725001 w 1732469"/>
              <a:gd name="connsiteY700" fmla="*/ 3628778 h 6857981"/>
              <a:gd name="connsiteX701" fmla="*/ 1732469 w 1732469"/>
              <a:gd name="connsiteY701" fmla="*/ 3658419 h 6857981"/>
              <a:gd name="connsiteX702" fmla="*/ 1696045 w 1732469"/>
              <a:gd name="connsiteY702" fmla="*/ 3623215 h 6857981"/>
              <a:gd name="connsiteX703" fmla="*/ 1607425 w 1732469"/>
              <a:gd name="connsiteY703" fmla="*/ 3618338 h 6857981"/>
              <a:gd name="connsiteX704" fmla="*/ 1625103 w 1732469"/>
              <a:gd name="connsiteY704" fmla="*/ 3627787 h 6857981"/>
              <a:gd name="connsiteX705" fmla="*/ 1621979 w 1732469"/>
              <a:gd name="connsiteY705" fmla="*/ 3633654 h 6857981"/>
              <a:gd name="connsiteX706" fmla="*/ 1604300 w 1732469"/>
              <a:gd name="connsiteY706" fmla="*/ 3624205 h 6857981"/>
              <a:gd name="connsiteX707" fmla="*/ 1607425 w 1732469"/>
              <a:gd name="connsiteY707" fmla="*/ 3618338 h 6857981"/>
              <a:gd name="connsiteX708" fmla="*/ 1374554 w 1732469"/>
              <a:gd name="connsiteY708" fmla="*/ 3584734 h 6857981"/>
              <a:gd name="connsiteX709" fmla="*/ 1371354 w 1732469"/>
              <a:gd name="connsiteY709" fmla="*/ 3590601 h 6857981"/>
              <a:gd name="connsiteX710" fmla="*/ 1389032 w 1732469"/>
              <a:gd name="connsiteY710" fmla="*/ 3600126 h 6857981"/>
              <a:gd name="connsiteX711" fmla="*/ 1392233 w 1732469"/>
              <a:gd name="connsiteY711" fmla="*/ 3594259 h 6857981"/>
              <a:gd name="connsiteX712" fmla="*/ 1374554 w 1732469"/>
              <a:gd name="connsiteY712" fmla="*/ 3584734 h 6857981"/>
              <a:gd name="connsiteX713" fmla="*/ 1553165 w 1732469"/>
              <a:gd name="connsiteY713" fmla="*/ 3581457 h 6857981"/>
              <a:gd name="connsiteX714" fmla="*/ 1512627 w 1732469"/>
              <a:gd name="connsiteY714" fmla="*/ 3582676 h 6857981"/>
              <a:gd name="connsiteX715" fmla="*/ 1504244 w 1732469"/>
              <a:gd name="connsiteY715" fmla="*/ 3600050 h 6857981"/>
              <a:gd name="connsiteX716" fmla="*/ 1466221 w 1732469"/>
              <a:gd name="connsiteY716" fmla="*/ 3583362 h 6857981"/>
              <a:gd name="connsiteX717" fmla="*/ 1451972 w 1732469"/>
              <a:gd name="connsiteY717" fmla="*/ 3618643 h 6857981"/>
              <a:gd name="connsiteX718" fmla="*/ 1483518 w 1732469"/>
              <a:gd name="connsiteY718" fmla="*/ 3632282 h 6857981"/>
              <a:gd name="connsiteX719" fmla="*/ 1503102 w 1732469"/>
              <a:gd name="connsiteY719" fmla="*/ 3600354 h 6857981"/>
              <a:gd name="connsiteX720" fmla="*/ 1540058 w 1732469"/>
              <a:gd name="connsiteY720" fmla="*/ 3620166 h 6857981"/>
              <a:gd name="connsiteX721" fmla="*/ 1553165 w 1732469"/>
              <a:gd name="connsiteY721" fmla="*/ 3581457 h 6857981"/>
              <a:gd name="connsiteX722" fmla="*/ 1504239 w 1732469"/>
              <a:gd name="connsiteY722" fmla="*/ 3555549 h 6857981"/>
              <a:gd name="connsiteX723" fmla="*/ 1501648 w 1732469"/>
              <a:gd name="connsiteY723" fmla="*/ 3556387 h 6857981"/>
              <a:gd name="connsiteX724" fmla="*/ 1512468 w 1732469"/>
              <a:gd name="connsiteY724" fmla="*/ 3582600 h 6857981"/>
              <a:gd name="connsiteX725" fmla="*/ 1504239 w 1732469"/>
              <a:gd name="connsiteY725" fmla="*/ 3555549 h 6857981"/>
              <a:gd name="connsiteX726" fmla="*/ 1502416 w 1732469"/>
              <a:gd name="connsiteY726" fmla="*/ 3533756 h 6857981"/>
              <a:gd name="connsiteX727" fmla="*/ 1493805 w 1732469"/>
              <a:gd name="connsiteY727" fmla="*/ 3536347 h 6857981"/>
              <a:gd name="connsiteX728" fmla="*/ 1504244 w 1732469"/>
              <a:gd name="connsiteY728" fmla="*/ 3555473 h 6857981"/>
              <a:gd name="connsiteX729" fmla="*/ 1504321 w 1732469"/>
              <a:gd name="connsiteY729" fmla="*/ 3555625 h 6857981"/>
              <a:gd name="connsiteX730" fmla="*/ 1506988 w 1732469"/>
              <a:gd name="connsiteY730" fmla="*/ 3554787 h 6857981"/>
              <a:gd name="connsiteX731" fmla="*/ 1502416 w 1732469"/>
              <a:gd name="connsiteY731" fmla="*/ 3533756 h 6857981"/>
              <a:gd name="connsiteX732" fmla="*/ 1332942 w 1732469"/>
              <a:gd name="connsiteY732" fmla="*/ 3463728 h 6857981"/>
              <a:gd name="connsiteX733" fmla="*/ 1323493 w 1732469"/>
              <a:gd name="connsiteY733" fmla="*/ 3481406 h 6857981"/>
              <a:gd name="connsiteX734" fmla="*/ 1329360 w 1732469"/>
              <a:gd name="connsiteY734" fmla="*/ 3484531 h 6857981"/>
              <a:gd name="connsiteX735" fmla="*/ 1338809 w 1732469"/>
              <a:gd name="connsiteY735" fmla="*/ 3466852 h 6857981"/>
              <a:gd name="connsiteX736" fmla="*/ 1332942 w 1732469"/>
              <a:gd name="connsiteY736" fmla="*/ 3463728 h 6857981"/>
              <a:gd name="connsiteX737" fmla="*/ 1533513 w 1732469"/>
              <a:gd name="connsiteY737" fmla="*/ 3411915 h 6857981"/>
              <a:gd name="connsiteX738" fmla="*/ 1501661 w 1732469"/>
              <a:gd name="connsiteY738" fmla="*/ 3485597 h 6857981"/>
              <a:gd name="connsiteX739" fmla="*/ 1533284 w 1732469"/>
              <a:gd name="connsiteY739" fmla="*/ 3502514 h 6857981"/>
              <a:gd name="connsiteX740" fmla="*/ 1533513 w 1732469"/>
              <a:gd name="connsiteY740" fmla="*/ 3411915 h 6857981"/>
              <a:gd name="connsiteX741" fmla="*/ 1418823 w 1732469"/>
              <a:gd name="connsiteY741" fmla="*/ 3306685 h 6857981"/>
              <a:gd name="connsiteX742" fmla="*/ 1410212 w 1732469"/>
              <a:gd name="connsiteY742" fmla="*/ 3309276 h 6857981"/>
              <a:gd name="connsiteX743" fmla="*/ 1423243 w 1732469"/>
              <a:gd name="connsiteY743" fmla="*/ 3327259 h 6857981"/>
              <a:gd name="connsiteX744" fmla="*/ 1417984 w 1732469"/>
              <a:gd name="connsiteY744" fmla="*/ 3328935 h 6857981"/>
              <a:gd name="connsiteX745" fmla="*/ 1422557 w 1732469"/>
              <a:gd name="connsiteY745" fmla="*/ 3350043 h 6857981"/>
              <a:gd name="connsiteX746" fmla="*/ 1431168 w 1732469"/>
              <a:gd name="connsiteY746" fmla="*/ 3347451 h 6857981"/>
              <a:gd name="connsiteX747" fmla="*/ 1418137 w 1732469"/>
              <a:gd name="connsiteY747" fmla="*/ 3329391 h 6857981"/>
              <a:gd name="connsiteX748" fmla="*/ 1423395 w 1732469"/>
              <a:gd name="connsiteY748" fmla="*/ 3327715 h 6857981"/>
              <a:gd name="connsiteX749" fmla="*/ 1418823 w 1732469"/>
              <a:gd name="connsiteY749" fmla="*/ 3306685 h 6857981"/>
              <a:gd name="connsiteX750" fmla="*/ 1446869 w 1732469"/>
              <a:gd name="connsiteY750" fmla="*/ 3251139 h 6857981"/>
              <a:gd name="connsiteX751" fmla="*/ 1437420 w 1732469"/>
              <a:gd name="connsiteY751" fmla="*/ 3268816 h 6857981"/>
              <a:gd name="connsiteX752" fmla="*/ 1443287 w 1732469"/>
              <a:gd name="connsiteY752" fmla="*/ 3271941 h 6857981"/>
              <a:gd name="connsiteX753" fmla="*/ 1452736 w 1732469"/>
              <a:gd name="connsiteY753" fmla="*/ 3254263 h 6857981"/>
              <a:gd name="connsiteX754" fmla="*/ 1446869 w 1732469"/>
              <a:gd name="connsiteY754" fmla="*/ 3251139 h 6857981"/>
              <a:gd name="connsiteX755" fmla="*/ 1564372 w 1732469"/>
              <a:gd name="connsiteY755" fmla="*/ 3230413 h 6857981"/>
              <a:gd name="connsiteX756" fmla="*/ 1582050 w 1732469"/>
              <a:gd name="connsiteY756" fmla="*/ 3239938 h 6857981"/>
              <a:gd name="connsiteX757" fmla="*/ 1578850 w 1732469"/>
              <a:gd name="connsiteY757" fmla="*/ 3245883 h 6857981"/>
              <a:gd name="connsiteX758" fmla="*/ 1561171 w 1732469"/>
              <a:gd name="connsiteY758" fmla="*/ 3236357 h 6857981"/>
              <a:gd name="connsiteX759" fmla="*/ 1564372 w 1732469"/>
              <a:gd name="connsiteY759" fmla="*/ 3230413 h 6857981"/>
              <a:gd name="connsiteX760" fmla="*/ 1627846 w 1732469"/>
              <a:gd name="connsiteY760" fmla="*/ 3211291 h 6857981"/>
              <a:gd name="connsiteX761" fmla="*/ 1633790 w 1732469"/>
              <a:gd name="connsiteY761" fmla="*/ 3214489 h 6857981"/>
              <a:gd name="connsiteX762" fmla="*/ 1624265 w 1732469"/>
              <a:gd name="connsiteY762" fmla="*/ 3232166 h 6857981"/>
              <a:gd name="connsiteX763" fmla="*/ 1618321 w 1732469"/>
              <a:gd name="connsiteY763" fmla="*/ 3228965 h 6857981"/>
              <a:gd name="connsiteX764" fmla="*/ 1627846 w 1732469"/>
              <a:gd name="connsiteY764" fmla="*/ 3211291 h 6857981"/>
              <a:gd name="connsiteX765" fmla="*/ 1448468 w 1732469"/>
              <a:gd name="connsiteY765" fmla="*/ 3191170 h 6857981"/>
              <a:gd name="connsiteX766" fmla="*/ 1445268 w 1732469"/>
              <a:gd name="connsiteY766" fmla="*/ 3197113 h 6857981"/>
              <a:gd name="connsiteX767" fmla="*/ 1463023 w 1732469"/>
              <a:gd name="connsiteY767" fmla="*/ 3206640 h 6857981"/>
              <a:gd name="connsiteX768" fmla="*/ 1466223 w 1732469"/>
              <a:gd name="connsiteY768" fmla="*/ 3200694 h 6857981"/>
              <a:gd name="connsiteX769" fmla="*/ 1448468 w 1732469"/>
              <a:gd name="connsiteY769" fmla="*/ 3191170 h 6857981"/>
              <a:gd name="connsiteX770" fmla="*/ 1655507 w 1732469"/>
              <a:gd name="connsiteY770" fmla="*/ 3188123 h 6857981"/>
              <a:gd name="connsiteX771" fmla="*/ 1673185 w 1732469"/>
              <a:gd name="connsiteY771" fmla="*/ 3197647 h 6857981"/>
              <a:gd name="connsiteX772" fmla="*/ 1669985 w 1732469"/>
              <a:gd name="connsiteY772" fmla="*/ 3203516 h 6857981"/>
              <a:gd name="connsiteX773" fmla="*/ 1652306 w 1732469"/>
              <a:gd name="connsiteY773" fmla="*/ 3193989 h 6857981"/>
              <a:gd name="connsiteX774" fmla="*/ 1655507 w 1732469"/>
              <a:gd name="connsiteY774" fmla="*/ 3188123 h 6857981"/>
              <a:gd name="connsiteX775" fmla="*/ 1469348 w 1732469"/>
              <a:gd name="connsiteY775" fmla="*/ 3109026 h 6857981"/>
              <a:gd name="connsiteX776" fmla="*/ 1456546 w 1732469"/>
              <a:gd name="connsiteY776" fmla="*/ 3137983 h 6857981"/>
              <a:gd name="connsiteX777" fmla="*/ 1516211 w 1732469"/>
              <a:gd name="connsiteY777" fmla="*/ 3169985 h 6857981"/>
              <a:gd name="connsiteX778" fmla="*/ 1469348 w 1732469"/>
              <a:gd name="connsiteY778" fmla="*/ 3109026 h 6857981"/>
              <a:gd name="connsiteX779" fmla="*/ 1457840 w 1732469"/>
              <a:gd name="connsiteY779" fmla="*/ 3097977 h 6857981"/>
              <a:gd name="connsiteX780" fmla="*/ 1469270 w 1732469"/>
              <a:gd name="connsiteY780" fmla="*/ 3109025 h 6857981"/>
              <a:gd name="connsiteX781" fmla="*/ 1471327 w 1732469"/>
              <a:gd name="connsiteY781" fmla="*/ 3104378 h 6857981"/>
              <a:gd name="connsiteX782" fmla="*/ 1457840 w 1732469"/>
              <a:gd name="connsiteY782" fmla="*/ 3097977 h 6857981"/>
              <a:gd name="connsiteX783" fmla="*/ 1473007 w 1732469"/>
              <a:gd name="connsiteY783" fmla="*/ 3062622 h 6857981"/>
              <a:gd name="connsiteX784" fmla="*/ 1471864 w 1732469"/>
              <a:gd name="connsiteY784" fmla="*/ 3103008 h 6857981"/>
              <a:gd name="connsiteX785" fmla="*/ 1471330 w 1732469"/>
              <a:gd name="connsiteY785" fmla="*/ 3104379 h 6857981"/>
              <a:gd name="connsiteX786" fmla="*/ 1473616 w 1732469"/>
              <a:gd name="connsiteY786" fmla="*/ 3105446 h 6857981"/>
              <a:gd name="connsiteX787" fmla="*/ 1485351 w 1732469"/>
              <a:gd name="connsiteY787" fmla="*/ 3067194 h 6857981"/>
              <a:gd name="connsiteX788" fmla="*/ 1473007 w 1732469"/>
              <a:gd name="connsiteY788" fmla="*/ 3062622 h 6857981"/>
              <a:gd name="connsiteX789" fmla="*/ 1614283 w 1732469"/>
              <a:gd name="connsiteY789" fmla="*/ 3051953 h 6857981"/>
              <a:gd name="connsiteX790" fmla="*/ 1632037 w 1732469"/>
              <a:gd name="connsiteY790" fmla="*/ 3061480 h 6857981"/>
              <a:gd name="connsiteX791" fmla="*/ 1628837 w 1732469"/>
              <a:gd name="connsiteY791" fmla="*/ 3067424 h 6857981"/>
              <a:gd name="connsiteX792" fmla="*/ 1611082 w 1732469"/>
              <a:gd name="connsiteY792" fmla="*/ 3057898 h 6857981"/>
              <a:gd name="connsiteX793" fmla="*/ 1614283 w 1732469"/>
              <a:gd name="connsiteY793" fmla="*/ 3051953 h 6857981"/>
              <a:gd name="connsiteX794" fmla="*/ 1634171 w 1732469"/>
              <a:gd name="connsiteY794" fmla="*/ 2986651 h 6857981"/>
              <a:gd name="connsiteX795" fmla="*/ 1640038 w 1732469"/>
              <a:gd name="connsiteY795" fmla="*/ 2989777 h 6857981"/>
              <a:gd name="connsiteX796" fmla="*/ 1630513 w 1732469"/>
              <a:gd name="connsiteY796" fmla="*/ 3007531 h 6857981"/>
              <a:gd name="connsiteX797" fmla="*/ 1624646 w 1732469"/>
              <a:gd name="connsiteY797" fmla="*/ 3004407 h 6857981"/>
              <a:gd name="connsiteX798" fmla="*/ 1634171 w 1732469"/>
              <a:gd name="connsiteY798" fmla="*/ 2986651 h 6857981"/>
              <a:gd name="connsiteX799" fmla="*/ 1454337 w 1732469"/>
              <a:gd name="connsiteY799" fmla="*/ 2981620 h 6857981"/>
              <a:gd name="connsiteX800" fmla="*/ 1444888 w 1732469"/>
              <a:gd name="connsiteY800" fmla="*/ 2999299 h 6857981"/>
              <a:gd name="connsiteX801" fmla="*/ 1450755 w 1732469"/>
              <a:gd name="connsiteY801" fmla="*/ 3002423 h 6857981"/>
              <a:gd name="connsiteX802" fmla="*/ 1460204 w 1732469"/>
              <a:gd name="connsiteY802" fmla="*/ 2984745 h 6857981"/>
              <a:gd name="connsiteX803" fmla="*/ 1454337 w 1732469"/>
              <a:gd name="connsiteY803" fmla="*/ 2981620 h 6857981"/>
              <a:gd name="connsiteX804" fmla="*/ 1521014 w 1732469"/>
              <a:gd name="connsiteY804" fmla="*/ 2976517 h 6857981"/>
              <a:gd name="connsiteX805" fmla="*/ 1588146 w 1732469"/>
              <a:gd name="connsiteY805" fmla="*/ 3006921 h 6857981"/>
              <a:gd name="connsiteX806" fmla="*/ 1580602 w 1732469"/>
              <a:gd name="connsiteY806" fmla="*/ 3022619 h 6857981"/>
              <a:gd name="connsiteX807" fmla="*/ 1515832 w 1732469"/>
              <a:gd name="connsiteY807" fmla="*/ 2987947 h 6857981"/>
              <a:gd name="connsiteX808" fmla="*/ 1521014 w 1732469"/>
              <a:gd name="connsiteY808" fmla="*/ 2976517 h 6857981"/>
              <a:gd name="connsiteX809" fmla="*/ 1541283 w 1732469"/>
              <a:gd name="connsiteY809" fmla="*/ 2940781 h 6857981"/>
              <a:gd name="connsiteX810" fmla="*/ 1570620 w 1732469"/>
              <a:gd name="connsiteY810" fmla="*/ 2956478 h 6857981"/>
              <a:gd name="connsiteX811" fmla="*/ 1567115 w 1732469"/>
              <a:gd name="connsiteY811" fmla="*/ 2965851 h 6857981"/>
              <a:gd name="connsiteX812" fmla="*/ 1533815 w 1732469"/>
              <a:gd name="connsiteY812" fmla="*/ 2956325 h 6857981"/>
              <a:gd name="connsiteX813" fmla="*/ 1541283 w 1732469"/>
              <a:gd name="connsiteY813" fmla="*/ 2940781 h 6857981"/>
              <a:gd name="connsiteX814" fmla="*/ 1465007 w 1732469"/>
              <a:gd name="connsiteY814" fmla="*/ 2918911 h 6857981"/>
              <a:gd name="connsiteX815" fmla="*/ 1470950 w 1732469"/>
              <a:gd name="connsiteY815" fmla="*/ 2922112 h 6857981"/>
              <a:gd name="connsiteX816" fmla="*/ 1461503 w 1732469"/>
              <a:gd name="connsiteY816" fmla="*/ 2939789 h 6857981"/>
              <a:gd name="connsiteX817" fmla="*/ 1455559 w 1732469"/>
              <a:gd name="connsiteY817" fmla="*/ 2936589 h 6857981"/>
              <a:gd name="connsiteX818" fmla="*/ 1465007 w 1732469"/>
              <a:gd name="connsiteY818" fmla="*/ 2918911 h 6857981"/>
              <a:gd name="connsiteX819" fmla="*/ 1510422 w 1732469"/>
              <a:gd name="connsiteY819" fmla="*/ 2905194 h 6857981"/>
              <a:gd name="connsiteX820" fmla="*/ 1528177 w 1732469"/>
              <a:gd name="connsiteY820" fmla="*/ 2914720 h 6857981"/>
              <a:gd name="connsiteX821" fmla="*/ 1525052 w 1732469"/>
              <a:gd name="connsiteY821" fmla="*/ 2920588 h 6857981"/>
              <a:gd name="connsiteX822" fmla="*/ 1507298 w 1732469"/>
              <a:gd name="connsiteY822" fmla="*/ 2911063 h 6857981"/>
              <a:gd name="connsiteX823" fmla="*/ 1510422 w 1732469"/>
              <a:gd name="connsiteY823" fmla="*/ 2905194 h 6857981"/>
              <a:gd name="connsiteX824" fmla="*/ 1511717 w 1732469"/>
              <a:gd name="connsiteY824" fmla="*/ 2860236 h 6857981"/>
              <a:gd name="connsiteX825" fmla="*/ 1529396 w 1732469"/>
              <a:gd name="connsiteY825" fmla="*/ 2869760 h 6857981"/>
              <a:gd name="connsiteX826" fmla="*/ 1526272 w 1732469"/>
              <a:gd name="connsiteY826" fmla="*/ 2875629 h 6857981"/>
              <a:gd name="connsiteX827" fmla="*/ 1508517 w 1732469"/>
              <a:gd name="connsiteY827" fmla="*/ 2866103 h 6857981"/>
              <a:gd name="connsiteX828" fmla="*/ 1511717 w 1732469"/>
              <a:gd name="connsiteY828" fmla="*/ 2860236 h 6857981"/>
              <a:gd name="connsiteX829" fmla="*/ 1519566 w 1732469"/>
              <a:gd name="connsiteY829" fmla="*/ 2742431 h 6857981"/>
              <a:gd name="connsiteX830" fmla="*/ 1470341 w 1732469"/>
              <a:gd name="connsiteY830" fmla="*/ 2785330 h 6857981"/>
              <a:gd name="connsiteX831" fmla="*/ 1519566 w 1732469"/>
              <a:gd name="connsiteY831" fmla="*/ 2742431 h 6857981"/>
              <a:gd name="connsiteX832" fmla="*/ 1391479 w 1732469"/>
              <a:gd name="connsiteY832" fmla="*/ 2740299 h 6857981"/>
              <a:gd name="connsiteX833" fmla="*/ 1370295 w 1732469"/>
              <a:gd name="connsiteY833" fmla="*/ 2744870 h 6857981"/>
              <a:gd name="connsiteX834" fmla="*/ 1372886 w 1732469"/>
              <a:gd name="connsiteY834" fmla="*/ 2753407 h 6857981"/>
              <a:gd name="connsiteX835" fmla="*/ 1392469 w 1732469"/>
              <a:gd name="connsiteY835" fmla="*/ 2744262 h 6857981"/>
              <a:gd name="connsiteX836" fmla="*/ 1391479 w 1732469"/>
              <a:gd name="connsiteY836" fmla="*/ 2740299 h 6857981"/>
              <a:gd name="connsiteX837" fmla="*/ 1535263 w 1732469"/>
              <a:gd name="connsiteY837" fmla="*/ 2688556 h 6857981"/>
              <a:gd name="connsiteX838" fmla="*/ 1570772 w 1732469"/>
              <a:gd name="connsiteY838" fmla="*/ 2707531 h 6857981"/>
              <a:gd name="connsiteX839" fmla="*/ 1565972 w 1732469"/>
              <a:gd name="connsiteY839" fmla="*/ 2716447 h 6857981"/>
              <a:gd name="connsiteX840" fmla="*/ 1530463 w 1732469"/>
              <a:gd name="connsiteY840" fmla="*/ 2697471 h 6857981"/>
              <a:gd name="connsiteX841" fmla="*/ 1535263 w 1732469"/>
              <a:gd name="connsiteY841" fmla="*/ 2688556 h 6857981"/>
              <a:gd name="connsiteX842" fmla="*/ 1362279 w 1732469"/>
              <a:gd name="connsiteY842" fmla="*/ 2681539 h 6857981"/>
              <a:gd name="connsiteX843" fmla="*/ 1343305 w 1732469"/>
              <a:gd name="connsiteY843" fmla="*/ 2716896 h 6857981"/>
              <a:gd name="connsiteX844" fmla="*/ 1352220 w 1732469"/>
              <a:gd name="connsiteY844" fmla="*/ 2721621 h 6857981"/>
              <a:gd name="connsiteX845" fmla="*/ 1371194 w 1732469"/>
              <a:gd name="connsiteY845" fmla="*/ 2686262 h 6857981"/>
              <a:gd name="connsiteX846" fmla="*/ 1362279 w 1732469"/>
              <a:gd name="connsiteY846" fmla="*/ 2681539 h 6857981"/>
              <a:gd name="connsiteX847" fmla="*/ 1350255 w 1732469"/>
              <a:gd name="connsiteY847" fmla="*/ 2604207 h 6857981"/>
              <a:gd name="connsiteX848" fmla="*/ 1329223 w 1732469"/>
              <a:gd name="connsiteY848" fmla="*/ 2608779 h 6857981"/>
              <a:gd name="connsiteX849" fmla="*/ 1331814 w 1732469"/>
              <a:gd name="connsiteY849" fmla="*/ 2617388 h 6857981"/>
              <a:gd name="connsiteX850" fmla="*/ 1351397 w 1732469"/>
              <a:gd name="connsiteY850" fmla="*/ 2608247 h 6857981"/>
              <a:gd name="connsiteX851" fmla="*/ 1350255 w 1732469"/>
              <a:gd name="connsiteY851" fmla="*/ 2604207 h 6857981"/>
              <a:gd name="connsiteX852" fmla="*/ 1519795 w 1732469"/>
              <a:gd name="connsiteY852" fmla="*/ 2588586 h 6857981"/>
              <a:gd name="connsiteX853" fmla="*/ 1555228 w 1732469"/>
              <a:gd name="connsiteY853" fmla="*/ 2603823 h 6857981"/>
              <a:gd name="connsiteX854" fmla="*/ 1550656 w 1732469"/>
              <a:gd name="connsiteY854" fmla="*/ 2616014 h 6857981"/>
              <a:gd name="connsiteX855" fmla="*/ 1512327 w 1732469"/>
              <a:gd name="connsiteY855" fmla="*/ 2604281 h 6857981"/>
              <a:gd name="connsiteX856" fmla="*/ 1519795 w 1732469"/>
              <a:gd name="connsiteY856" fmla="*/ 2588586 h 6857981"/>
              <a:gd name="connsiteX857" fmla="*/ 1384464 w 1732469"/>
              <a:gd name="connsiteY857" fmla="*/ 2586834 h 6857981"/>
              <a:gd name="connsiteX858" fmla="*/ 1402143 w 1732469"/>
              <a:gd name="connsiteY858" fmla="*/ 2596358 h 6857981"/>
              <a:gd name="connsiteX859" fmla="*/ 1398942 w 1732469"/>
              <a:gd name="connsiteY859" fmla="*/ 2602300 h 6857981"/>
              <a:gd name="connsiteX860" fmla="*/ 1381264 w 1732469"/>
              <a:gd name="connsiteY860" fmla="*/ 2592776 h 6857981"/>
              <a:gd name="connsiteX861" fmla="*/ 1384464 w 1732469"/>
              <a:gd name="connsiteY861" fmla="*/ 2586834 h 6857981"/>
              <a:gd name="connsiteX862" fmla="*/ 1476590 w 1732469"/>
              <a:gd name="connsiteY862" fmla="*/ 2583176 h 6857981"/>
              <a:gd name="connsiteX863" fmla="*/ 1512860 w 1732469"/>
              <a:gd name="connsiteY863" fmla="*/ 2602605 h 6857981"/>
              <a:gd name="connsiteX864" fmla="*/ 1493888 w 1732469"/>
              <a:gd name="connsiteY864" fmla="*/ 2637959 h 6857981"/>
              <a:gd name="connsiteX865" fmla="*/ 1493277 w 1732469"/>
              <a:gd name="connsiteY865" fmla="*/ 2637959 h 6857981"/>
              <a:gd name="connsiteX866" fmla="*/ 1507908 w 1732469"/>
              <a:gd name="connsiteY866" fmla="*/ 2644892 h 6857981"/>
              <a:gd name="connsiteX867" fmla="*/ 1492667 w 1732469"/>
              <a:gd name="connsiteY867" fmla="*/ 2680325 h 6857981"/>
              <a:gd name="connsiteX868" fmla="*/ 1480399 w 1732469"/>
              <a:gd name="connsiteY868" fmla="*/ 2675753 h 6857981"/>
              <a:gd name="connsiteX869" fmla="*/ 1491982 w 1732469"/>
              <a:gd name="connsiteY869" fmla="*/ 2638035 h 6857981"/>
              <a:gd name="connsiteX870" fmla="*/ 1451215 w 1732469"/>
              <a:gd name="connsiteY870" fmla="*/ 2639329 h 6857981"/>
              <a:gd name="connsiteX871" fmla="*/ 1476590 w 1732469"/>
              <a:gd name="connsiteY871" fmla="*/ 2583176 h 6857981"/>
              <a:gd name="connsiteX872" fmla="*/ 1304898 w 1732469"/>
              <a:gd name="connsiteY872" fmla="*/ 2536685 h 6857981"/>
              <a:gd name="connsiteX873" fmla="*/ 1295449 w 1732469"/>
              <a:gd name="connsiteY873" fmla="*/ 2554363 h 6857981"/>
              <a:gd name="connsiteX874" fmla="*/ 1301316 w 1732469"/>
              <a:gd name="connsiteY874" fmla="*/ 2557488 h 6857981"/>
              <a:gd name="connsiteX875" fmla="*/ 1310765 w 1732469"/>
              <a:gd name="connsiteY875" fmla="*/ 2539809 h 6857981"/>
              <a:gd name="connsiteX876" fmla="*/ 1304898 w 1732469"/>
              <a:gd name="connsiteY876" fmla="*/ 2536685 h 6857981"/>
              <a:gd name="connsiteX877" fmla="*/ 1313358 w 1732469"/>
              <a:gd name="connsiteY877" fmla="*/ 2385578 h 6857981"/>
              <a:gd name="connsiteX878" fmla="*/ 1306957 w 1732469"/>
              <a:gd name="connsiteY878" fmla="*/ 2401885 h 6857981"/>
              <a:gd name="connsiteX879" fmla="*/ 1339646 w 1732469"/>
              <a:gd name="connsiteY879" fmla="*/ 2410495 h 6857981"/>
              <a:gd name="connsiteX880" fmla="*/ 1342771 w 1732469"/>
              <a:gd name="connsiteY880" fmla="*/ 2401351 h 6857981"/>
              <a:gd name="connsiteX881" fmla="*/ 1313358 w 1732469"/>
              <a:gd name="connsiteY881" fmla="*/ 2385578 h 6857981"/>
              <a:gd name="connsiteX882" fmla="*/ 1372954 w 1732469"/>
              <a:gd name="connsiteY882" fmla="*/ 2352816 h 6857981"/>
              <a:gd name="connsiteX883" fmla="*/ 1369829 w 1732469"/>
              <a:gd name="connsiteY883" fmla="*/ 2358683 h 6857981"/>
              <a:gd name="connsiteX884" fmla="*/ 1387585 w 1732469"/>
              <a:gd name="connsiteY884" fmla="*/ 2368207 h 6857981"/>
              <a:gd name="connsiteX885" fmla="*/ 1390709 w 1732469"/>
              <a:gd name="connsiteY885" fmla="*/ 2362340 h 6857981"/>
              <a:gd name="connsiteX886" fmla="*/ 1372954 w 1732469"/>
              <a:gd name="connsiteY886" fmla="*/ 2352816 h 6857981"/>
              <a:gd name="connsiteX887" fmla="*/ 1466302 w 1732469"/>
              <a:gd name="connsiteY887" fmla="*/ 2235623 h 6857981"/>
              <a:gd name="connsiteX888" fmla="*/ 1472171 w 1732469"/>
              <a:gd name="connsiteY888" fmla="*/ 2238748 h 6857981"/>
              <a:gd name="connsiteX889" fmla="*/ 1462645 w 1732469"/>
              <a:gd name="connsiteY889" fmla="*/ 2256426 h 6857981"/>
              <a:gd name="connsiteX890" fmla="*/ 1456778 w 1732469"/>
              <a:gd name="connsiteY890" fmla="*/ 2253301 h 6857981"/>
              <a:gd name="connsiteX891" fmla="*/ 1466302 w 1732469"/>
              <a:gd name="connsiteY891" fmla="*/ 2235623 h 6857981"/>
              <a:gd name="connsiteX892" fmla="*/ 1331797 w 1732469"/>
              <a:gd name="connsiteY892" fmla="*/ 2216719 h 6857981"/>
              <a:gd name="connsiteX893" fmla="*/ 1328673 w 1732469"/>
              <a:gd name="connsiteY893" fmla="*/ 2222586 h 6857981"/>
              <a:gd name="connsiteX894" fmla="*/ 1346351 w 1732469"/>
              <a:gd name="connsiteY894" fmla="*/ 2232111 h 6857981"/>
              <a:gd name="connsiteX895" fmla="*/ 1349476 w 1732469"/>
              <a:gd name="connsiteY895" fmla="*/ 2226244 h 6857981"/>
              <a:gd name="connsiteX896" fmla="*/ 1331797 w 1732469"/>
              <a:gd name="connsiteY896" fmla="*/ 2216719 h 6857981"/>
              <a:gd name="connsiteX897" fmla="*/ 1550694 w 1732469"/>
              <a:gd name="connsiteY897" fmla="*/ 2196478 h 6857981"/>
              <a:gd name="connsiteX898" fmla="*/ 1588527 w 1732469"/>
              <a:gd name="connsiteY898" fmla="*/ 2222059 h 6857981"/>
              <a:gd name="connsiteX899" fmla="*/ 1538464 w 1732469"/>
              <a:gd name="connsiteY899" fmla="*/ 2220613 h 6857981"/>
              <a:gd name="connsiteX900" fmla="*/ 1550694 w 1732469"/>
              <a:gd name="connsiteY900" fmla="*/ 2196478 h 6857981"/>
              <a:gd name="connsiteX901" fmla="*/ 1352613 w 1732469"/>
              <a:gd name="connsiteY901" fmla="*/ 2134275 h 6857981"/>
              <a:gd name="connsiteX902" fmla="*/ 1388045 w 1732469"/>
              <a:gd name="connsiteY902" fmla="*/ 2149518 h 6857981"/>
              <a:gd name="connsiteX903" fmla="*/ 1383474 w 1732469"/>
              <a:gd name="connsiteY903" fmla="*/ 2161715 h 6857981"/>
              <a:gd name="connsiteX904" fmla="*/ 1345426 w 1732469"/>
              <a:gd name="connsiteY904" fmla="*/ 2150038 h 6857981"/>
              <a:gd name="connsiteX905" fmla="*/ 1345677 w 1732469"/>
              <a:gd name="connsiteY905" fmla="*/ 2149006 h 6857981"/>
              <a:gd name="connsiteX906" fmla="*/ 1352613 w 1732469"/>
              <a:gd name="connsiteY906" fmla="*/ 2134275 h 6857981"/>
              <a:gd name="connsiteX907" fmla="*/ 1430336 w 1732469"/>
              <a:gd name="connsiteY907" fmla="*/ 2132485 h 6857981"/>
              <a:gd name="connsiteX908" fmla="*/ 1477123 w 1732469"/>
              <a:gd name="connsiteY908" fmla="*/ 2154855 h 6857981"/>
              <a:gd name="connsiteX909" fmla="*/ 1414181 w 1732469"/>
              <a:gd name="connsiteY909" fmla="*/ 2152415 h 6857981"/>
              <a:gd name="connsiteX910" fmla="*/ 1430336 w 1732469"/>
              <a:gd name="connsiteY910" fmla="*/ 2132485 h 6857981"/>
              <a:gd name="connsiteX911" fmla="*/ 1300098 w 1732469"/>
              <a:gd name="connsiteY911" fmla="*/ 2080321 h 6857981"/>
              <a:gd name="connsiteX912" fmla="*/ 1291487 w 1732469"/>
              <a:gd name="connsiteY912" fmla="*/ 2082912 h 6857981"/>
              <a:gd name="connsiteX913" fmla="*/ 1304593 w 1732469"/>
              <a:gd name="connsiteY913" fmla="*/ 2101047 h 6857981"/>
              <a:gd name="connsiteX914" fmla="*/ 1299336 w 1732469"/>
              <a:gd name="connsiteY914" fmla="*/ 2102649 h 6857981"/>
              <a:gd name="connsiteX915" fmla="*/ 1303908 w 1732469"/>
              <a:gd name="connsiteY915" fmla="*/ 2123755 h 6857981"/>
              <a:gd name="connsiteX916" fmla="*/ 1312518 w 1732469"/>
              <a:gd name="connsiteY916" fmla="*/ 2121087 h 6857981"/>
              <a:gd name="connsiteX917" fmla="*/ 1299488 w 1732469"/>
              <a:gd name="connsiteY917" fmla="*/ 2103029 h 6857981"/>
              <a:gd name="connsiteX918" fmla="*/ 1304746 w 1732469"/>
              <a:gd name="connsiteY918" fmla="*/ 2101428 h 6857981"/>
              <a:gd name="connsiteX919" fmla="*/ 1300098 w 1732469"/>
              <a:gd name="connsiteY919" fmla="*/ 2080321 h 6857981"/>
              <a:gd name="connsiteX920" fmla="*/ 1481466 w 1732469"/>
              <a:gd name="connsiteY920" fmla="*/ 2068977 h 6857981"/>
              <a:gd name="connsiteX921" fmla="*/ 1514842 w 1732469"/>
              <a:gd name="connsiteY921" fmla="*/ 2078425 h 6857981"/>
              <a:gd name="connsiteX922" fmla="*/ 1507374 w 1732469"/>
              <a:gd name="connsiteY922" fmla="*/ 2094046 h 6857981"/>
              <a:gd name="connsiteX923" fmla="*/ 1477961 w 1732469"/>
              <a:gd name="connsiteY923" fmla="*/ 2078273 h 6857981"/>
              <a:gd name="connsiteX924" fmla="*/ 1481466 w 1732469"/>
              <a:gd name="connsiteY924" fmla="*/ 2068977 h 6857981"/>
              <a:gd name="connsiteX925" fmla="*/ 1305813 w 1732469"/>
              <a:gd name="connsiteY925" fmla="*/ 2016772 h 6857981"/>
              <a:gd name="connsiteX926" fmla="*/ 1299336 w 1732469"/>
              <a:gd name="connsiteY926" fmla="*/ 2033002 h 6857981"/>
              <a:gd name="connsiteX927" fmla="*/ 1331950 w 1732469"/>
              <a:gd name="connsiteY927" fmla="*/ 2041613 h 6857981"/>
              <a:gd name="connsiteX928" fmla="*/ 1335150 w 1732469"/>
              <a:gd name="connsiteY928" fmla="*/ 2032469 h 6857981"/>
              <a:gd name="connsiteX929" fmla="*/ 1305813 w 1732469"/>
              <a:gd name="connsiteY929" fmla="*/ 2016772 h 6857981"/>
              <a:gd name="connsiteX930" fmla="*/ 1302612 w 1732469"/>
              <a:gd name="connsiteY930" fmla="*/ 1973185 h 6857981"/>
              <a:gd name="connsiteX931" fmla="*/ 1299413 w 1732469"/>
              <a:gd name="connsiteY931" fmla="*/ 1979052 h 6857981"/>
              <a:gd name="connsiteX932" fmla="*/ 1317090 w 1732469"/>
              <a:gd name="connsiteY932" fmla="*/ 1988501 h 6857981"/>
              <a:gd name="connsiteX933" fmla="*/ 1320292 w 1732469"/>
              <a:gd name="connsiteY933" fmla="*/ 1982634 h 6857981"/>
              <a:gd name="connsiteX934" fmla="*/ 1302612 w 1732469"/>
              <a:gd name="connsiteY934" fmla="*/ 1973185 h 6857981"/>
              <a:gd name="connsiteX935" fmla="*/ 1523757 w 1732469"/>
              <a:gd name="connsiteY935" fmla="*/ 1926408 h 6857981"/>
              <a:gd name="connsiteX936" fmla="*/ 1526348 w 1732469"/>
              <a:gd name="connsiteY936" fmla="*/ 1935019 h 6857981"/>
              <a:gd name="connsiteX937" fmla="*/ 1505545 w 1732469"/>
              <a:gd name="connsiteY937" fmla="*/ 1939515 h 6857981"/>
              <a:gd name="connsiteX938" fmla="*/ 1485428 w 1732469"/>
              <a:gd name="connsiteY938" fmla="*/ 1947363 h 6857981"/>
              <a:gd name="connsiteX939" fmla="*/ 1482838 w 1732469"/>
              <a:gd name="connsiteY939" fmla="*/ 1938829 h 6857981"/>
              <a:gd name="connsiteX940" fmla="*/ 1503793 w 1732469"/>
              <a:gd name="connsiteY940" fmla="*/ 1934257 h 6857981"/>
              <a:gd name="connsiteX941" fmla="*/ 1523757 w 1732469"/>
              <a:gd name="connsiteY941" fmla="*/ 1926408 h 6857981"/>
              <a:gd name="connsiteX942" fmla="*/ 1379130 w 1732469"/>
              <a:gd name="connsiteY942" fmla="*/ 1922750 h 6857981"/>
              <a:gd name="connsiteX943" fmla="*/ 1387436 w 1732469"/>
              <a:gd name="connsiteY943" fmla="*/ 1942562 h 6857981"/>
              <a:gd name="connsiteX944" fmla="*/ 1396961 w 1732469"/>
              <a:gd name="connsiteY944" fmla="*/ 1924807 h 6857981"/>
              <a:gd name="connsiteX945" fmla="*/ 1379130 w 1732469"/>
              <a:gd name="connsiteY945" fmla="*/ 1922750 h 6857981"/>
              <a:gd name="connsiteX946" fmla="*/ 1476666 w 1732469"/>
              <a:gd name="connsiteY946" fmla="*/ 1861181 h 6857981"/>
              <a:gd name="connsiteX947" fmla="*/ 1494420 w 1732469"/>
              <a:gd name="connsiteY947" fmla="*/ 1870706 h 6857981"/>
              <a:gd name="connsiteX948" fmla="*/ 1491296 w 1732469"/>
              <a:gd name="connsiteY948" fmla="*/ 1876497 h 6857981"/>
              <a:gd name="connsiteX949" fmla="*/ 1473541 w 1732469"/>
              <a:gd name="connsiteY949" fmla="*/ 1866972 h 6857981"/>
              <a:gd name="connsiteX950" fmla="*/ 1476666 w 1732469"/>
              <a:gd name="connsiteY950" fmla="*/ 1861181 h 6857981"/>
              <a:gd name="connsiteX951" fmla="*/ 1336152 w 1732469"/>
              <a:gd name="connsiteY951" fmla="*/ 1757623 h 6857981"/>
              <a:gd name="connsiteX952" fmla="*/ 1327541 w 1732469"/>
              <a:gd name="connsiteY952" fmla="*/ 1760214 h 6857981"/>
              <a:gd name="connsiteX953" fmla="*/ 1336761 w 1732469"/>
              <a:gd name="connsiteY953" fmla="*/ 1779873 h 6857981"/>
              <a:gd name="connsiteX954" fmla="*/ 1340800 w 1732469"/>
              <a:gd name="connsiteY954" fmla="*/ 1778730 h 6857981"/>
              <a:gd name="connsiteX955" fmla="*/ 1336152 w 1732469"/>
              <a:gd name="connsiteY955" fmla="*/ 1757623 h 6857981"/>
              <a:gd name="connsiteX956" fmla="*/ 1517128 w 1732469"/>
              <a:gd name="connsiteY956" fmla="*/ 1700398 h 6857981"/>
              <a:gd name="connsiteX957" fmla="*/ 1534806 w 1732469"/>
              <a:gd name="connsiteY957" fmla="*/ 1709923 h 6857981"/>
              <a:gd name="connsiteX958" fmla="*/ 1531682 w 1732469"/>
              <a:gd name="connsiteY958" fmla="*/ 1715790 h 6857981"/>
              <a:gd name="connsiteX959" fmla="*/ 1514003 w 1732469"/>
              <a:gd name="connsiteY959" fmla="*/ 1706265 h 6857981"/>
              <a:gd name="connsiteX960" fmla="*/ 1517128 w 1732469"/>
              <a:gd name="connsiteY960" fmla="*/ 1700398 h 6857981"/>
              <a:gd name="connsiteX961" fmla="*/ 1445804 w 1732469"/>
              <a:gd name="connsiteY961" fmla="*/ 1677461 h 6857981"/>
              <a:gd name="connsiteX962" fmla="*/ 1451749 w 1732469"/>
              <a:gd name="connsiteY962" fmla="*/ 1680661 h 6857981"/>
              <a:gd name="connsiteX963" fmla="*/ 1442299 w 1732469"/>
              <a:gd name="connsiteY963" fmla="*/ 1698341 h 6857981"/>
              <a:gd name="connsiteX964" fmla="*/ 1436356 w 1732469"/>
              <a:gd name="connsiteY964" fmla="*/ 1695140 h 6857981"/>
              <a:gd name="connsiteX965" fmla="*/ 1445804 w 1732469"/>
              <a:gd name="connsiteY965" fmla="*/ 1677461 h 6857981"/>
              <a:gd name="connsiteX966" fmla="*/ 1331275 w 1732469"/>
              <a:gd name="connsiteY966" fmla="*/ 1642560 h 6857981"/>
              <a:gd name="connsiteX967" fmla="*/ 1336152 w 1732469"/>
              <a:gd name="connsiteY967" fmla="*/ 1683099 h 6857981"/>
              <a:gd name="connsiteX968" fmla="*/ 1356116 w 1732469"/>
              <a:gd name="connsiteY968" fmla="*/ 1678831 h 6857981"/>
              <a:gd name="connsiteX969" fmla="*/ 1375776 w 1732469"/>
              <a:gd name="connsiteY969" fmla="*/ 1708855 h 6857981"/>
              <a:gd name="connsiteX970" fmla="*/ 1394216 w 1732469"/>
              <a:gd name="connsiteY970" fmla="*/ 1674412 h 6857981"/>
              <a:gd name="connsiteX971" fmla="*/ 1331275 w 1732469"/>
              <a:gd name="connsiteY971" fmla="*/ 1642560 h 6857981"/>
              <a:gd name="connsiteX972" fmla="*/ 1447100 w 1732469"/>
              <a:gd name="connsiteY972" fmla="*/ 1632579 h 6857981"/>
              <a:gd name="connsiteX973" fmla="*/ 1452967 w 1732469"/>
              <a:gd name="connsiteY973" fmla="*/ 1635703 h 6857981"/>
              <a:gd name="connsiteX974" fmla="*/ 1443518 w 1732469"/>
              <a:gd name="connsiteY974" fmla="*/ 1653382 h 6857981"/>
              <a:gd name="connsiteX975" fmla="*/ 1437651 w 1732469"/>
              <a:gd name="connsiteY975" fmla="*/ 1650258 h 6857981"/>
              <a:gd name="connsiteX976" fmla="*/ 1447100 w 1732469"/>
              <a:gd name="connsiteY976" fmla="*/ 1632579 h 6857981"/>
              <a:gd name="connsiteX977" fmla="*/ 1484209 w 1732469"/>
              <a:gd name="connsiteY977" fmla="*/ 1467606 h 6857981"/>
              <a:gd name="connsiteX978" fmla="*/ 1492134 w 1732469"/>
              <a:gd name="connsiteY978" fmla="*/ 1487722 h 6857981"/>
              <a:gd name="connsiteX979" fmla="*/ 1483524 w 1732469"/>
              <a:gd name="connsiteY979" fmla="*/ 1490314 h 6857981"/>
              <a:gd name="connsiteX980" fmla="*/ 1478952 w 1732469"/>
              <a:gd name="connsiteY980" fmla="*/ 1469206 h 6857981"/>
              <a:gd name="connsiteX981" fmla="*/ 1484209 w 1732469"/>
              <a:gd name="connsiteY981" fmla="*/ 1467606 h 6857981"/>
              <a:gd name="connsiteX982" fmla="*/ 1454949 w 1732469"/>
              <a:gd name="connsiteY982" fmla="*/ 1432858 h 6857981"/>
              <a:gd name="connsiteX983" fmla="*/ 1494496 w 1732469"/>
              <a:gd name="connsiteY983" fmla="*/ 1458386 h 6857981"/>
              <a:gd name="connsiteX984" fmla="*/ 1436660 w 1732469"/>
              <a:gd name="connsiteY984" fmla="*/ 1474388 h 6857981"/>
              <a:gd name="connsiteX985" fmla="*/ 1454949 w 1732469"/>
              <a:gd name="connsiteY985" fmla="*/ 1432858 h 6857981"/>
              <a:gd name="connsiteX986" fmla="*/ 1315868 w 1732469"/>
              <a:gd name="connsiteY986" fmla="*/ 1401912 h 6857981"/>
              <a:gd name="connsiteX987" fmla="*/ 1287903 w 1732469"/>
              <a:gd name="connsiteY987" fmla="*/ 1454108 h 6857981"/>
              <a:gd name="connsiteX988" fmla="*/ 1316097 w 1732469"/>
              <a:gd name="connsiteY988" fmla="*/ 1469196 h 6857981"/>
              <a:gd name="connsiteX989" fmla="*/ 1315868 w 1732469"/>
              <a:gd name="connsiteY989" fmla="*/ 1401912 h 6857981"/>
              <a:gd name="connsiteX990" fmla="*/ 1507755 w 1732469"/>
              <a:gd name="connsiteY990" fmla="*/ 1391482 h 6857981"/>
              <a:gd name="connsiteX991" fmla="*/ 1513622 w 1732469"/>
              <a:gd name="connsiteY991" fmla="*/ 1394606 h 6857981"/>
              <a:gd name="connsiteX992" fmla="*/ 1504174 w 1732469"/>
              <a:gd name="connsiteY992" fmla="*/ 1412287 h 6857981"/>
              <a:gd name="connsiteX993" fmla="*/ 1498306 w 1732469"/>
              <a:gd name="connsiteY993" fmla="*/ 1409163 h 6857981"/>
              <a:gd name="connsiteX994" fmla="*/ 1507755 w 1732469"/>
              <a:gd name="connsiteY994" fmla="*/ 1391482 h 6857981"/>
              <a:gd name="connsiteX995" fmla="*/ 1376690 w 1732469"/>
              <a:gd name="connsiteY995" fmla="*/ 1315356 h 6857981"/>
              <a:gd name="connsiteX996" fmla="*/ 1365565 w 1732469"/>
              <a:gd name="connsiteY996" fmla="*/ 1320157 h 6857981"/>
              <a:gd name="connsiteX997" fmla="*/ 1373414 w 1732469"/>
              <a:gd name="connsiteY997" fmla="*/ 1328691 h 6857981"/>
              <a:gd name="connsiteX998" fmla="*/ 1376690 w 1732469"/>
              <a:gd name="connsiteY998" fmla="*/ 1315356 h 6857981"/>
              <a:gd name="connsiteX999" fmla="*/ 1379052 w 1732469"/>
              <a:gd name="connsiteY999" fmla="*/ 1299658 h 6857981"/>
              <a:gd name="connsiteX1000" fmla="*/ 1365565 w 1732469"/>
              <a:gd name="connsiteY1000" fmla="*/ 1320081 h 6857981"/>
              <a:gd name="connsiteX1001" fmla="*/ 1377071 w 1732469"/>
              <a:gd name="connsiteY1001" fmla="*/ 1312536 h 6857981"/>
              <a:gd name="connsiteX1002" fmla="*/ 1379052 w 1732469"/>
              <a:gd name="connsiteY1002" fmla="*/ 1299658 h 6857981"/>
              <a:gd name="connsiteX1003" fmla="*/ 1407093 w 1732469"/>
              <a:gd name="connsiteY1003" fmla="*/ 1295773 h 6857981"/>
              <a:gd name="connsiteX1004" fmla="*/ 1377146 w 1732469"/>
              <a:gd name="connsiteY1004" fmla="*/ 1312537 h 6857981"/>
              <a:gd name="connsiteX1005" fmla="*/ 1376690 w 1732469"/>
              <a:gd name="connsiteY1005" fmla="*/ 1315355 h 6857981"/>
              <a:gd name="connsiteX1006" fmla="*/ 1405035 w 1732469"/>
              <a:gd name="connsiteY1006" fmla="*/ 1313528 h 6857981"/>
              <a:gd name="connsiteX1007" fmla="*/ 1407093 w 1732469"/>
              <a:gd name="connsiteY1007" fmla="*/ 1295773 h 6857981"/>
              <a:gd name="connsiteX1008" fmla="*/ 1367685 w 1732469"/>
              <a:gd name="connsiteY1008" fmla="*/ 1255608 h 6857981"/>
              <a:gd name="connsiteX1009" fmla="*/ 1364485 w 1732469"/>
              <a:gd name="connsiteY1009" fmla="*/ 1261475 h 6857981"/>
              <a:gd name="connsiteX1010" fmla="*/ 1382240 w 1732469"/>
              <a:gd name="connsiteY1010" fmla="*/ 1271000 h 6857981"/>
              <a:gd name="connsiteX1011" fmla="*/ 1385440 w 1732469"/>
              <a:gd name="connsiteY1011" fmla="*/ 1265133 h 6857981"/>
              <a:gd name="connsiteX1012" fmla="*/ 1367685 w 1732469"/>
              <a:gd name="connsiteY1012" fmla="*/ 1255608 h 6857981"/>
              <a:gd name="connsiteX1013" fmla="*/ 1360037 w 1732469"/>
              <a:gd name="connsiteY1013" fmla="*/ 1173492 h 6857981"/>
              <a:gd name="connsiteX1014" fmla="*/ 1346350 w 1732469"/>
              <a:gd name="connsiteY1014" fmla="*/ 1176969 h 6857981"/>
              <a:gd name="connsiteX1015" fmla="*/ 1317088 w 1732469"/>
              <a:gd name="connsiteY1015" fmla="*/ 1228861 h 6857981"/>
              <a:gd name="connsiteX1016" fmla="*/ 1353286 w 1732469"/>
              <a:gd name="connsiteY1016" fmla="*/ 1204762 h 6857981"/>
              <a:gd name="connsiteX1017" fmla="*/ 1360688 w 1732469"/>
              <a:gd name="connsiteY1017" fmla="*/ 1184761 h 6857981"/>
              <a:gd name="connsiteX1018" fmla="*/ 1361589 w 1732469"/>
              <a:gd name="connsiteY1018" fmla="*/ 1196247 h 6857981"/>
              <a:gd name="connsiteX1019" fmla="*/ 1366085 w 1732469"/>
              <a:gd name="connsiteY1019" fmla="*/ 1214002 h 6857981"/>
              <a:gd name="connsiteX1020" fmla="*/ 1369895 w 1732469"/>
              <a:gd name="connsiteY1020" fmla="*/ 1181312 h 6857981"/>
              <a:gd name="connsiteX1021" fmla="*/ 1362123 w 1732469"/>
              <a:gd name="connsiteY1021" fmla="*/ 1178950 h 6857981"/>
              <a:gd name="connsiteX1022" fmla="*/ 1360736 w 1732469"/>
              <a:gd name="connsiteY1022" fmla="*/ 1184350 h 6857981"/>
              <a:gd name="connsiteX1023" fmla="*/ 1360037 w 1732469"/>
              <a:gd name="connsiteY1023" fmla="*/ 1173492 h 6857981"/>
              <a:gd name="connsiteX1024" fmla="*/ 1307486 w 1732469"/>
              <a:gd name="connsiteY1024" fmla="*/ 1154947 h 6857981"/>
              <a:gd name="connsiteX1025" fmla="*/ 1304286 w 1732469"/>
              <a:gd name="connsiteY1025" fmla="*/ 1160891 h 6857981"/>
              <a:gd name="connsiteX1026" fmla="*/ 1322041 w 1732469"/>
              <a:gd name="connsiteY1026" fmla="*/ 1170416 h 6857981"/>
              <a:gd name="connsiteX1027" fmla="*/ 1325241 w 1732469"/>
              <a:gd name="connsiteY1027" fmla="*/ 1164472 h 6857981"/>
              <a:gd name="connsiteX1028" fmla="*/ 1307486 w 1732469"/>
              <a:gd name="connsiteY1028" fmla="*/ 1154947 h 6857981"/>
              <a:gd name="connsiteX1029" fmla="*/ 1394431 w 1732469"/>
              <a:gd name="connsiteY1029" fmla="*/ 1145803 h 6857981"/>
              <a:gd name="connsiteX1030" fmla="*/ 1382392 w 1732469"/>
              <a:gd name="connsiteY1030" fmla="*/ 1147022 h 6857981"/>
              <a:gd name="connsiteX1031" fmla="*/ 1369895 w 1732469"/>
              <a:gd name="connsiteY1031" fmla="*/ 1181236 h 6857981"/>
              <a:gd name="connsiteX1032" fmla="*/ 1382697 w 1732469"/>
              <a:gd name="connsiteY1032" fmla="*/ 1185198 h 6857981"/>
              <a:gd name="connsiteX1033" fmla="*/ 1394431 w 1732469"/>
              <a:gd name="connsiteY1033" fmla="*/ 1145803 h 6857981"/>
              <a:gd name="connsiteX1034" fmla="*/ 1341028 w 1732469"/>
              <a:gd name="connsiteY1034" fmla="*/ 1003316 h 6857981"/>
              <a:gd name="connsiteX1035" fmla="*/ 1319921 w 1732469"/>
              <a:gd name="connsiteY1035" fmla="*/ 1007964 h 6857981"/>
              <a:gd name="connsiteX1036" fmla="*/ 1322512 w 1732469"/>
              <a:gd name="connsiteY1036" fmla="*/ 1016499 h 6857981"/>
              <a:gd name="connsiteX1037" fmla="*/ 1342095 w 1732469"/>
              <a:gd name="connsiteY1037" fmla="*/ 1007355 h 6857981"/>
              <a:gd name="connsiteX1038" fmla="*/ 1341028 w 1732469"/>
              <a:gd name="connsiteY1038" fmla="*/ 1003316 h 6857981"/>
              <a:gd name="connsiteX1039" fmla="*/ 1265043 w 1732469"/>
              <a:gd name="connsiteY1039" fmla="*/ 995612 h 6857981"/>
              <a:gd name="connsiteX1040" fmla="*/ 1271749 w 1732469"/>
              <a:gd name="connsiteY1040" fmla="*/ 1029902 h 6857981"/>
              <a:gd name="connsiteX1041" fmla="*/ 1265043 w 1732469"/>
              <a:gd name="connsiteY1041" fmla="*/ 995612 h 6857981"/>
              <a:gd name="connsiteX1042" fmla="*/ 1224665 w 1732469"/>
              <a:gd name="connsiteY1042" fmla="*/ 897852 h 6857981"/>
              <a:gd name="connsiteX1043" fmla="*/ 1215216 w 1732469"/>
              <a:gd name="connsiteY1043" fmla="*/ 915530 h 6857981"/>
              <a:gd name="connsiteX1044" fmla="*/ 1221159 w 1732469"/>
              <a:gd name="connsiteY1044" fmla="*/ 918731 h 6857981"/>
              <a:gd name="connsiteX1045" fmla="*/ 1230607 w 1732469"/>
              <a:gd name="connsiteY1045" fmla="*/ 901052 h 6857981"/>
              <a:gd name="connsiteX1046" fmla="*/ 1224665 w 1732469"/>
              <a:gd name="connsiteY1046" fmla="*/ 897852 h 6857981"/>
              <a:gd name="connsiteX1047" fmla="*/ 1284094 w 1732469"/>
              <a:gd name="connsiteY1047" fmla="*/ 840699 h 6857981"/>
              <a:gd name="connsiteX1048" fmla="*/ 1265959 w 1732469"/>
              <a:gd name="connsiteY1048" fmla="*/ 853729 h 6857981"/>
              <a:gd name="connsiteX1049" fmla="*/ 1264358 w 1732469"/>
              <a:gd name="connsiteY1049" fmla="*/ 848471 h 6857981"/>
              <a:gd name="connsiteX1050" fmla="*/ 1264073 w 1732469"/>
              <a:gd name="connsiteY1050" fmla="*/ 848533 h 6857981"/>
              <a:gd name="connsiteX1051" fmla="*/ 1264054 w 1732469"/>
              <a:gd name="connsiteY1051" fmla="*/ 848471 h 6857981"/>
              <a:gd name="connsiteX1052" fmla="*/ 1263971 w 1732469"/>
              <a:gd name="connsiteY1052" fmla="*/ 848555 h 6857981"/>
              <a:gd name="connsiteX1053" fmla="*/ 1243251 w 1732469"/>
              <a:gd name="connsiteY1053" fmla="*/ 853043 h 6857981"/>
              <a:gd name="connsiteX1054" fmla="*/ 1245918 w 1732469"/>
              <a:gd name="connsiteY1054" fmla="*/ 861425 h 6857981"/>
              <a:gd name="connsiteX1055" fmla="*/ 1255729 w 1732469"/>
              <a:gd name="connsiteY1055" fmla="*/ 856863 h 6857981"/>
              <a:gd name="connsiteX1056" fmla="*/ 1263971 w 1732469"/>
              <a:gd name="connsiteY1056" fmla="*/ 848555 h 6857981"/>
              <a:gd name="connsiteX1057" fmla="*/ 1264073 w 1732469"/>
              <a:gd name="connsiteY1057" fmla="*/ 848533 h 6857981"/>
              <a:gd name="connsiteX1058" fmla="*/ 1265654 w 1732469"/>
              <a:gd name="connsiteY1058" fmla="*/ 853805 h 6857981"/>
              <a:gd name="connsiteX1059" fmla="*/ 1286685 w 1732469"/>
              <a:gd name="connsiteY1059" fmla="*/ 849233 h 6857981"/>
              <a:gd name="connsiteX1060" fmla="*/ 1284094 w 1732469"/>
              <a:gd name="connsiteY1060" fmla="*/ 840699 h 6857981"/>
              <a:gd name="connsiteX1061" fmla="*/ 1424773 w 1732469"/>
              <a:gd name="connsiteY1061" fmla="*/ 822571 h 6857981"/>
              <a:gd name="connsiteX1062" fmla="*/ 1430642 w 1732469"/>
              <a:gd name="connsiteY1062" fmla="*/ 825695 h 6857981"/>
              <a:gd name="connsiteX1063" fmla="*/ 1421117 w 1732469"/>
              <a:gd name="connsiteY1063" fmla="*/ 843450 h 6857981"/>
              <a:gd name="connsiteX1064" fmla="*/ 1415249 w 1732469"/>
              <a:gd name="connsiteY1064" fmla="*/ 840326 h 6857981"/>
              <a:gd name="connsiteX1065" fmla="*/ 1424773 w 1732469"/>
              <a:gd name="connsiteY1065" fmla="*/ 822571 h 6857981"/>
              <a:gd name="connsiteX1066" fmla="*/ 1258192 w 1732469"/>
              <a:gd name="connsiteY1066" fmla="*/ 803897 h 6857981"/>
              <a:gd name="connsiteX1067" fmla="*/ 1239980 w 1732469"/>
              <a:gd name="connsiteY1067" fmla="*/ 816927 h 6857981"/>
              <a:gd name="connsiteX1068" fmla="*/ 1238456 w 1732469"/>
              <a:gd name="connsiteY1068" fmla="*/ 811593 h 6857981"/>
              <a:gd name="connsiteX1069" fmla="*/ 1238078 w 1732469"/>
              <a:gd name="connsiteY1069" fmla="*/ 811677 h 6857981"/>
              <a:gd name="connsiteX1070" fmla="*/ 1238075 w 1732469"/>
              <a:gd name="connsiteY1070" fmla="*/ 811669 h 6857981"/>
              <a:gd name="connsiteX1071" fmla="*/ 1238066 w 1732469"/>
              <a:gd name="connsiteY1071" fmla="*/ 811679 h 6857981"/>
              <a:gd name="connsiteX1072" fmla="*/ 1217349 w 1732469"/>
              <a:gd name="connsiteY1072" fmla="*/ 816241 h 6857981"/>
              <a:gd name="connsiteX1073" fmla="*/ 1219940 w 1732469"/>
              <a:gd name="connsiteY1073" fmla="*/ 824776 h 6857981"/>
              <a:gd name="connsiteX1074" fmla="*/ 1229808 w 1732469"/>
              <a:gd name="connsiteY1074" fmla="*/ 820223 h 6857981"/>
              <a:gd name="connsiteX1075" fmla="*/ 1238066 w 1732469"/>
              <a:gd name="connsiteY1075" fmla="*/ 811679 h 6857981"/>
              <a:gd name="connsiteX1076" fmla="*/ 1238078 w 1732469"/>
              <a:gd name="connsiteY1076" fmla="*/ 811677 h 6857981"/>
              <a:gd name="connsiteX1077" fmla="*/ 1239676 w 1732469"/>
              <a:gd name="connsiteY1077" fmla="*/ 817080 h 6857981"/>
              <a:gd name="connsiteX1078" fmla="*/ 1260783 w 1732469"/>
              <a:gd name="connsiteY1078" fmla="*/ 812431 h 6857981"/>
              <a:gd name="connsiteX1079" fmla="*/ 1258192 w 1732469"/>
              <a:gd name="connsiteY1079" fmla="*/ 803897 h 6857981"/>
              <a:gd name="connsiteX1080" fmla="*/ 1284487 w 1732469"/>
              <a:gd name="connsiteY1080" fmla="*/ 726634 h 6857981"/>
              <a:gd name="connsiteX1081" fmla="*/ 1283954 w 1732469"/>
              <a:gd name="connsiteY1081" fmla="*/ 726710 h 6857981"/>
              <a:gd name="connsiteX1082" fmla="*/ 1284235 w 1732469"/>
              <a:gd name="connsiteY1082" fmla="*/ 727201 h 6857981"/>
              <a:gd name="connsiteX1083" fmla="*/ 1273122 w 1732469"/>
              <a:gd name="connsiteY1083" fmla="*/ 763432 h 6857981"/>
              <a:gd name="connsiteX1084" fmla="*/ 1285314 w 1732469"/>
              <a:gd name="connsiteY1084" fmla="*/ 768080 h 6857981"/>
              <a:gd name="connsiteX1085" fmla="*/ 1290810 w 1732469"/>
              <a:gd name="connsiteY1085" fmla="*/ 749764 h 6857981"/>
              <a:gd name="connsiteX1086" fmla="*/ 1284266 w 1732469"/>
              <a:gd name="connsiteY1086" fmla="*/ 727226 h 6857981"/>
              <a:gd name="connsiteX1087" fmla="*/ 1284487 w 1732469"/>
              <a:gd name="connsiteY1087" fmla="*/ 726634 h 6857981"/>
              <a:gd name="connsiteX1088" fmla="*/ 1284856 w 1732469"/>
              <a:gd name="connsiteY1088" fmla="*/ 725256 h 6857981"/>
              <a:gd name="connsiteX1089" fmla="*/ 1284475 w 1732469"/>
              <a:gd name="connsiteY1089" fmla="*/ 726628 h 6857981"/>
              <a:gd name="connsiteX1090" fmla="*/ 1286456 w 1732469"/>
              <a:gd name="connsiteY1090" fmla="*/ 726018 h 6857981"/>
              <a:gd name="connsiteX1091" fmla="*/ 1284856 w 1732469"/>
              <a:gd name="connsiteY1091" fmla="*/ 725256 h 6857981"/>
              <a:gd name="connsiteX1092" fmla="*/ 1223919 w 1732469"/>
              <a:gd name="connsiteY1092" fmla="*/ 715285 h 6857981"/>
              <a:gd name="connsiteX1093" fmla="*/ 1221328 w 1732469"/>
              <a:gd name="connsiteY1093" fmla="*/ 716047 h 6857981"/>
              <a:gd name="connsiteX1094" fmla="*/ 1223529 w 1732469"/>
              <a:gd name="connsiteY1094" fmla="*/ 716854 h 6857981"/>
              <a:gd name="connsiteX1095" fmla="*/ 1214393 w 1732469"/>
              <a:gd name="connsiteY1095" fmla="*/ 777688 h 6857981"/>
              <a:gd name="connsiteX1096" fmla="*/ 1213327 w 1732469"/>
              <a:gd name="connsiteY1096" fmla="*/ 777617 h 6857981"/>
              <a:gd name="connsiteX1097" fmla="*/ 1212488 w 1732469"/>
              <a:gd name="connsiteY1097" fmla="*/ 774874 h 6857981"/>
              <a:gd name="connsiteX1098" fmla="*/ 1191381 w 1732469"/>
              <a:gd name="connsiteY1098" fmla="*/ 779522 h 6857981"/>
              <a:gd name="connsiteX1099" fmla="*/ 1193972 w 1732469"/>
              <a:gd name="connsiteY1099" fmla="*/ 788057 h 6857981"/>
              <a:gd name="connsiteX1100" fmla="*/ 1213174 w 1732469"/>
              <a:gd name="connsiteY1100" fmla="*/ 777617 h 6857981"/>
              <a:gd name="connsiteX1101" fmla="*/ 1213327 w 1732469"/>
              <a:gd name="connsiteY1101" fmla="*/ 777617 h 6857981"/>
              <a:gd name="connsiteX1102" fmla="*/ 1214165 w 1732469"/>
              <a:gd name="connsiteY1102" fmla="*/ 780284 h 6857981"/>
              <a:gd name="connsiteX1103" fmla="*/ 1214470 w 1732469"/>
              <a:gd name="connsiteY1103" fmla="*/ 777693 h 6857981"/>
              <a:gd name="connsiteX1104" fmla="*/ 1214416 w 1732469"/>
              <a:gd name="connsiteY1104" fmla="*/ 777690 h 6857981"/>
              <a:gd name="connsiteX1105" fmla="*/ 1235670 w 1732469"/>
              <a:gd name="connsiteY1105" fmla="*/ 774910 h 6857981"/>
              <a:gd name="connsiteX1106" fmla="*/ 1251882 w 1732469"/>
              <a:gd name="connsiteY1106" fmla="*/ 729915 h 6857981"/>
              <a:gd name="connsiteX1107" fmla="*/ 1223621 w 1732469"/>
              <a:gd name="connsiteY1107" fmla="*/ 716848 h 6857981"/>
              <a:gd name="connsiteX1108" fmla="*/ 1223919 w 1732469"/>
              <a:gd name="connsiteY1108" fmla="*/ 715285 h 6857981"/>
              <a:gd name="connsiteX1109" fmla="*/ 1284705 w 1732469"/>
              <a:gd name="connsiteY1109" fmla="*/ 704072 h 6857981"/>
              <a:gd name="connsiteX1110" fmla="*/ 1276094 w 1732469"/>
              <a:gd name="connsiteY1110" fmla="*/ 706663 h 6857981"/>
              <a:gd name="connsiteX1111" fmla="*/ 1289123 w 1732469"/>
              <a:gd name="connsiteY1111" fmla="*/ 724340 h 6857981"/>
              <a:gd name="connsiteX1112" fmla="*/ 1289123 w 1732469"/>
              <a:gd name="connsiteY1112" fmla="*/ 724340 h 6857981"/>
              <a:gd name="connsiteX1113" fmla="*/ 1289275 w 1732469"/>
              <a:gd name="connsiteY1113" fmla="*/ 725178 h 6857981"/>
              <a:gd name="connsiteX1114" fmla="*/ 1286456 w 1732469"/>
              <a:gd name="connsiteY1114" fmla="*/ 726016 h 6857981"/>
              <a:gd name="connsiteX1115" fmla="*/ 1300553 w 1732469"/>
              <a:gd name="connsiteY1115" fmla="*/ 732646 h 6857981"/>
              <a:gd name="connsiteX1116" fmla="*/ 1289123 w 1732469"/>
              <a:gd name="connsiteY1116" fmla="*/ 724341 h 6857981"/>
              <a:gd name="connsiteX1117" fmla="*/ 1284705 w 1732469"/>
              <a:gd name="connsiteY1117" fmla="*/ 704072 h 6857981"/>
              <a:gd name="connsiteX1118" fmla="*/ 1222013 w 1732469"/>
              <a:gd name="connsiteY1118" fmla="*/ 693264 h 6857981"/>
              <a:gd name="connsiteX1119" fmla="*/ 1213479 w 1732469"/>
              <a:gd name="connsiteY1119" fmla="*/ 695855 h 6857981"/>
              <a:gd name="connsiteX1120" fmla="*/ 1223918 w 1732469"/>
              <a:gd name="connsiteY1120" fmla="*/ 714905 h 6857981"/>
              <a:gd name="connsiteX1121" fmla="*/ 1223842 w 1732469"/>
              <a:gd name="connsiteY1121" fmla="*/ 715210 h 6857981"/>
              <a:gd name="connsiteX1122" fmla="*/ 1226662 w 1732469"/>
              <a:gd name="connsiteY1122" fmla="*/ 714371 h 6857981"/>
              <a:gd name="connsiteX1123" fmla="*/ 1222013 w 1732469"/>
              <a:gd name="connsiteY1123" fmla="*/ 693264 h 6857981"/>
              <a:gd name="connsiteX1124" fmla="*/ 1374482 w 1732469"/>
              <a:gd name="connsiteY1124" fmla="*/ 689297 h 6857981"/>
              <a:gd name="connsiteX1125" fmla="*/ 1392161 w 1732469"/>
              <a:gd name="connsiteY1125" fmla="*/ 698746 h 6857981"/>
              <a:gd name="connsiteX1126" fmla="*/ 1389036 w 1732469"/>
              <a:gd name="connsiteY1126" fmla="*/ 704613 h 6857981"/>
              <a:gd name="connsiteX1127" fmla="*/ 1371358 w 1732469"/>
              <a:gd name="connsiteY1127" fmla="*/ 695165 h 6857981"/>
              <a:gd name="connsiteX1128" fmla="*/ 1374482 w 1732469"/>
              <a:gd name="connsiteY1128" fmla="*/ 689297 h 6857981"/>
              <a:gd name="connsiteX1129" fmla="*/ 1188697 w 1732469"/>
              <a:gd name="connsiteY1129" fmla="*/ 648449 h 6857981"/>
              <a:gd name="connsiteX1130" fmla="*/ 1167971 w 1732469"/>
              <a:gd name="connsiteY1130" fmla="*/ 652945 h 6857981"/>
              <a:gd name="connsiteX1131" fmla="*/ 1170562 w 1732469"/>
              <a:gd name="connsiteY1131" fmla="*/ 661555 h 6857981"/>
              <a:gd name="connsiteX1132" fmla="*/ 1188697 w 1732469"/>
              <a:gd name="connsiteY1132" fmla="*/ 648449 h 6857981"/>
              <a:gd name="connsiteX1133" fmla="*/ 1208814 w 1732469"/>
              <a:gd name="connsiteY1133" fmla="*/ 640524 h 6857981"/>
              <a:gd name="connsiteX1134" fmla="*/ 1190678 w 1732469"/>
              <a:gd name="connsiteY1134" fmla="*/ 653630 h 6857981"/>
              <a:gd name="connsiteX1135" fmla="*/ 1189078 w 1732469"/>
              <a:gd name="connsiteY1135" fmla="*/ 648373 h 6857981"/>
              <a:gd name="connsiteX1136" fmla="*/ 1188697 w 1732469"/>
              <a:gd name="connsiteY1136" fmla="*/ 648449 h 6857981"/>
              <a:gd name="connsiteX1137" fmla="*/ 1190373 w 1732469"/>
              <a:gd name="connsiteY1137" fmla="*/ 653783 h 6857981"/>
              <a:gd name="connsiteX1138" fmla="*/ 1211328 w 1732469"/>
              <a:gd name="connsiteY1138" fmla="*/ 649211 h 6857981"/>
              <a:gd name="connsiteX1139" fmla="*/ 1208814 w 1732469"/>
              <a:gd name="connsiteY1139" fmla="*/ 640524 h 6857981"/>
              <a:gd name="connsiteX1140" fmla="*/ 1352841 w 1732469"/>
              <a:gd name="connsiteY1140" fmla="*/ 609135 h 6857981"/>
              <a:gd name="connsiteX1141" fmla="*/ 1361147 w 1732469"/>
              <a:gd name="connsiteY1141" fmla="*/ 628947 h 6857981"/>
              <a:gd name="connsiteX1142" fmla="*/ 1370672 w 1732469"/>
              <a:gd name="connsiteY1142" fmla="*/ 611192 h 6857981"/>
              <a:gd name="connsiteX1143" fmla="*/ 1352841 w 1732469"/>
              <a:gd name="connsiteY1143" fmla="*/ 609135 h 6857981"/>
              <a:gd name="connsiteX1144" fmla="*/ 1224439 w 1732469"/>
              <a:gd name="connsiteY1144" fmla="*/ 586196 h 6857981"/>
              <a:gd name="connsiteX1145" fmla="*/ 1221314 w 1732469"/>
              <a:gd name="connsiteY1145" fmla="*/ 592063 h 6857981"/>
              <a:gd name="connsiteX1146" fmla="*/ 1238992 w 1732469"/>
              <a:gd name="connsiteY1146" fmla="*/ 601588 h 6857981"/>
              <a:gd name="connsiteX1147" fmla="*/ 1242193 w 1732469"/>
              <a:gd name="connsiteY1147" fmla="*/ 595721 h 6857981"/>
              <a:gd name="connsiteX1148" fmla="*/ 1224439 w 1732469"/>
              <a:gd name="connsiteY1148" fmla="*/ 586196 h 6857981"/>
              <a:gd name="connsiteX1149" fmla="*/ 1296592 w 1732469"/>
              <a:gd name="connsiteY1149" fmla="*/ 579180 h 6857981"/>
              <a:gd name="connsiteX1150" fmla="*/ 1293468 w 1732469"/>
              <a:gd name="connsiteY1150" fmla="*/ 585047 h 6857981"/>
              <a:gd name="connsiteX1151" fmla="*/ 1311223 w 1732469"/>
              <a:gd name="connsiteY1151" fmla="*/ 594572 h 6857981"/>
              <a:gd name="connsiteX1152" fmla="*/ 1314347 w 1732469"/>
              <a:gd name="connsiteY1152" fmla="*/ 588705 h 6857981"/>
              <a:gd name="connsiteX1153" fmla="*/ 1296592 w 1732469"/>
              <a:gd name="connsiteY1153" fmla="*/ 579180 h 6857981"/>
              <a:gd name="connsiteX1154" fmla="*/ 1245995 w 1732469"/>
              <a:gd name="connsiteY1154" fmla="*/ 459318 h 6857981"/>
              <a:gd name="connsiteX1155" fmla="*/ 1237384 w 1732469"/>
              <a:gd name="connsiteY1155" fmla="*/ 491932 h 6857981"/>
              <a:gd name="connsiteX1156" fmla="*/ 1246604 w 1732469"/>
              <a:gd name="connsiteY1156" fmla="*/ 495056 h 6857981"/>
              <a:gd name="connsiteX1157" fmla="*/ 1262301 w 1732469"/>
              <a:gd name="connsiteY1157" fmla="*/ 465719 h 6857981"/>
              <a:gd name="connsiteX1158" fmla="*/ 1245995 w 1732469"/>
              <a:gd name="connsiteY1158" fmla="*/ 459318 h 6857981"/>
              <a:gd name="connsiteX1159" fmla="*/ 1354823 w 1732469"/>
              <a:gd name="connsiteY1159" fmla="*/ 427932 h 6857981"/>
              <a:gd name="connsiteX1160" fmla="*/ 1372501 w 1732469"/>
              <a:gd name="connsiteY1160" fmla="*/ 437457 h 6857981"/>
              <a:gd name="connsiteX1161" fmla="*/ 1369377 w 1732469"/>
              <a:gd name="connsiteY1161" fmla="*/ 443325 h 6857981"/>
              <a:gd name="connsiteX1162" fmla="*/ 1351698 w 1732469"/>
              <a:gd name="connsiteY1162" fmla="*/ 433800 h 6857981"/>
              <a:gd name="connsiteX1163" fmla="*/ 1354823 w 1732469"/>
              <a:gd name="connsiteY1163" fmla="*/ 427932 h 6857981"/>
              <a:gd name="connsiteX1164" fmla="*/ 1220104 w 1732469"/>
              <a:gd name="connsiteY1164" fmla="*/ 424124 h 6857981"/>
              <a:gd name="connsiteX1165" fmla="*/ 1216904 w 1732469"/>
              <a:gd name="connsiteY1165" fmla="*/ 430068 h 6857981"/>
              <a:gd name="connsiteX1166" fmla="*/ 1234582 w 1732469"/>
              <a:gd name="connsiteY1166" fmla="*/ 439593 h 6857981"/>
              <a:gd name="connsiteX1167" fmla="*/ 1237783 w 1732469"/>
              <a:gd name="connsiteY1167" fmla="*/ 433649 h 6857981"/>
              <a:gd name="connsiteX1168" fmla="*/ 1220104 w 1732469"/>
              <a:gd name="connsiteY1168" fmla="*/ 424124 h 6857981"/>
              <a:gd name="connsiteX1169" fmla="*/ 1242199 w 1732469"/>
              <a:gd name="connsiteY1169" fmla="*/ 382822 h 6857981"/>
              <a:gd name="connsiteX1170" fmla="*/ 1240142 w 1732469"/>
              <a:gd name="connsiteY1170" fmla="*/ 400577 h 6857981"/>
              <a:gd name="connsiteX1171" fmla="*/ 1259878 w 1732469"/>
              <a:gd name="connsiteY1171" fmla="*/ 392347 h 6857981"/>
              <a:gd name="connsiteX1172" fmla="*/ 1242199 w 1732469"/>
              <a:gd name="connsiteY1172" fmla="*/ 382822 h 6857981"/>
              <a:gd name="connsiteX1173" fmla="*/ 1136881 w 1732469"/>
              <a:gd name="connsiteY1173" fmla="*/ 338391 h 6857981"/>
              <a:gd name="connsiteX1174" fmla="*/ 1107772 w 1732469"/>
              <a:gd name="connsiteY1174" fmla="*/ 375500 h 6857981"/>
              <a:gd name="connsiteX1175" fmla="*/ 1171476 w 1732469"/>
              <a:gd name="connsiteY1175" fmla="*/ 409638 h 6857981"/>
              <a:gd name="connsiteX1176" fmla="*/ 1136881 w 1732469"/>
              <a:gd name="connsiteY1176" fmla="*/ 338391 h 6857981"/>
              <a:gd name="connsiteX1177" fmla="*/ 1226722 w 1732469"/>
              <a:gd name="connsiteY1177" fmla="*/ 337378 h 6857981"/>
              <a:gd name="connsiteX1178" fmla="*/ 1215988 w 1732469"/>
              <a:gd name="connsiteY1178" fmla="*/ 368801 h 6857981"/>
              <a:gd name="connsiteX1179" fmla="*/ 1242200 w 1732469"/>
              <a:gd name="connsiteY1179" fmla="*/ 382822 h 6857981"/>
              <a:gd name="connsiteX1180" fmla="*/ 1261174 w 1732469"/>
              <a:gd name="connsiteY1180" fmla="*/ 347388 h 6857981"/>
              <a:gd name="connsiteX1181" fmla="*/ 1226722 w 1732469"/>
              <a:gd name="connsiteY1181" fmla="*/ 337378 h 6857981"/>
              <a:gd name="connsiteX1182" fmla="*/ 1206851 w 1732469"/>
              <a:gd name="connsiteY1182" fmla="*/ 249934 h 6857981"/>
              <a:gd name="connsiteX1183" fmla="*/ 1197402 w 1732469"/>
              <a:gd name="connsiteY1183" fmla="*/ 267612 h 6857981"/>
              <a:gd name="connsiteX1184" fmla="*/ 1203269 w 1732469"/>
              <a:gd name="connsiteY1184" fmla="*/ 270736 h 6857981"/>
              <a:gd name="connsiteX1185" fmla="*/ 1212718 w 1732469"/>
              <a:gd name="connsiteY1185" fmla="*/ 253058 h 6857981"/>
              <a:gd name="connsiteX1186" fmla="*/ 1206851 w 1732469"/>
              <a:gd name="connsiteY1186" fmla="*/ 249934 h 6857981"/>
              <a:gd name="connsiteX1187" fmla="*/ 1216831 w 1732469"/>
              <a:gd name="connsiteY1187" fmla="*/ 217243 h 6857981"/>
              <a:gd name="connsiteX1188" fmla="*/ 1213707 w 1732469"/>
              <a:gd name="connsiteY1188" fmla="*/ 223110 h 6857981"/>
              <a:gd name="connsiteX1189" fmla="*/ 1231385 w 1732469"/>
              <a:gd name="connsiteY1189" fmla="*/ 232635 h 6857981"/>
              <a:gd name="connsiteX1190" fmla="*/ 1234510 w 1732469"/>
              <a:gd name="connsiteY1190" fmla="*/ 226768 h 6857981"/>
              <a:gd name="connsiteX1191" fmla="*/ 1216831 w 1732469"/>
              <a:gd name="connsiteY1191" fmla="*/ 217243 h 6857981"/>
              <a:gd name="connsiteX1192" fmla="*/ 1182220 w 1732469"/>
              <a:gd name="connsiteY1192" fmla="*/ 168389 h 6857981"/>
              <a:gd name="connsiteX1193" fmla="*/ 1172771 w 1732469"/>
              <a:gd name="connsiteY1193" fmla="*/ 186067 h 6857981"/>
              <a:gd name="connsiteX1194" fmla="*/ 1178638 w 1732469"/>
              <a:gd name="connsiteY1194" fmla="*/ 189192 h 6857981"/>
              <a:gd name="connsiteX1195" fmla="*/ 1188087 w 1732469"/>
              <a:gd name="connsiteY1195" fmla="*/ 171513 h 6857981"/>
              <a:gd name="connsiteX1196" fmla="*/ 1182220 w 1732469"/>
              <a:gd name="connsiteY1196" fmla="*/ 168389 h 6857981"/>
              <a:gd name="connsiteX1197" fmla="*/ 1123332 w 1732469"/>
              <a:gd name="connsiteY1197" fmla="*/ 136775 h 6857981"/>
              <a:gd name="connsiteX1198" fmla="*/ 1124094 w 1732469"/>
              <a:gd name="connsiteY1198" fmla="*/ 139290 h 6857981"/>
              <a:gd name="connsiteX1199" fmla="*/ 1125161 w 1732469"/>
              <a:gd name="connsiteY1199" fmla="*/ 137461 h 6857981"/>
              <a:gd name="connsiteX1200" fmla="*/ 1123332 w 1732469"/>
              <a:gd name="connsiteY1200" fmla="*/ 136775 h 6857981"/>
              <a:gd name="connsiteX1201" fmla="*/ 1122494 w 1732469"/>
              <a:gd name="connsiteY1201" fmla="*/ 133879 h 6857981"/>
              <a:gd name="connsiteX1202" fmla="*/ 1101387 w 1732469"/>
              <a:gd name="connsiteY1202" fmla="*/ 138527 h 6857981"/>
              <a:gd name="connsiteX1203" fmla="*/ 1103978 w 1732469"/>
              <a:gd name="connsiteY1203" fmla="*/ 147138 h 6857981"/>
              <a:gd name="connsiteX1204" fmla="*/ 1123104 w 1732469"/>
              <a:gd name="connsiteY1204" fmla="*/ 136698 h 6857981"/>
              <a:gd name="connsiteX1205" fmla="*/ 1123333 w 1732469"/>
              <a:gd name="connsiteY1205" fmla="*/ 136775 h 6857981"/>
              <a:gd name="connsiteX1206" fmla="*/ 1122494 w 1732469"/>
              <a:gd name="connsiteY1206" fmla="*/ 133879 h 6857981"/>
              <a:gd name="connsiteX1207" fmla="*/ 1191895 w 1732469"/>
              <a:gd name="connsiteY1207" fmla="*/ 133386 h 6857981"/>
              <a:gd name="connsiteX1208" fmla="*/ 1168368 w 1732469"/>
              <a:gd name="connsiteY1208" fmla="*/ 137843 h 6857981"/>
              <a:gd name="connsiteX1209" fmla="*/ 1167454 w 1732469"/>
              <a:gd name="connsiteY1209" fmla="*/ 139748 h 6857981"/>
              <a:gd name="connsiteX1210" fmla="*/ 1205783 w 1732469"/>
              <a:gd name="connsiteY1210" fmla="*/ 151483 h 6857981"/>
              <a:gd name="connsiteX1211" fmla="*/ 1210278 w 1732469"/>
              <a:gd name="connsiteY1211" fmla="*/ 139215 h 6857981"/>
              <a:gd name="connsiteX1212" fmla="*/ 1191895 w 1732469"/>
              <a:gd name="connsiteY1212" fmla="*/ 133386 h 6857981"/>
              <a:gd name="connsiteX1213" fmla="*/ 1145450 w 1732469"/>
              <a:gd name="connsiteY1213" fmla="*/ 126127 h 6857981"/>
              <a:gd name="connsiteX1214" fmla="*/ 1125162 w 1732469"/>
              <a:gd name="connsiteY1214" fmla="*/ 137461 h 6857981"/>
              <a:gd name="connsiteX1215" fmla="*/ 1165853 w 1732469"/>
              <a:gd name="connsiteY1215" fmla="*/ 137081 h 6857981"/>
              <a:gd name="connsiteX1216" fmla="*/ 1145450 w 1732469"/>
              <a:gd name="connsiteY1216" fmla="*/ 126127 h 6857981"/>
              <a:gd name="connsiteX1217" fmla="*/ 1174921 w 1732469"/>
              <a:gd name="connsiteY1217" fmla="*/ 123974 h 6857981"/>
              <a:gd name="connsiteX1218" fmla="*/ 1165853 w 1732469"/>
              <a:gd name="connsiteY1218" fmla="*/ 137080 h 6857981"/>
              <a:gd name="connsiteX1219" fmla="*/ 1167987 w 1732469"/>
              <a:gd name="connsiteY1219" fmla="*/ 137919 h 6857981"/>
              <a:gd name="connsiteX1220" fmla="*/ 1168368 w 1732469"/>
              <a:gd name="connsiteY1220" fmla="*/ 137766 h 6857981"/>
              <a:gd name="connsiteX1221" fmla="*/ 1174921 w 1732469"/>
              <a:gd name="connsiteY1221" fmla="*/ 123974 h 6857981"/>
              <a:gd name="connsiteX1222" fmla="*/ 1068088 w 1732469"/>
              <a:gd name="connsiteY1222" fmla="*/ 69110 h 6857981"/>
              <a:gd name="connsiteX1223" fmla="*/ 1064888 w 1732469"/>
              <a:gd name="connsiteY1223" fmla="*/ 74977 h 6857981"/>
              <a:gd name="connsiteX1224" fmla="*/ 1082565 w 1732469"/>
              <a:gd name="connsiteY1224" fmla="*/ 84502 h 6857981"/>
              <a:gd name="connsiteX1225" fmla="*/ 1085767 w 1732469"/>
              <a:gd name="connsiteY1225" fmla="*/ 78635 h 6857981"/>
              <a:gd name="connsiteX1226" fmla="*/ 1068088 w 1732469"/>
              <a:gd name="connsiteY1226" fmla="*/ 69110 h 6857981"/>
              <a:gd name="connsiteX1227" fmla="*/ 1206004 w 1732469"/>
              <a:gd name="connsiteY1227" fmla="*/ 67049 h 6857981"/>
              <a:gd name="connsiteX1228" fmla="*/ 1203947 w 1732469"/>
              <a:gd name="connsiteY1228" fmla="*/ 84880 h 6857981"/>
              <a:gd name="connsiteX1229" fmla="*/ 1223683 w 1732469"/>
              <a:gd name="connsiteY1229" fmla="*/ 76498 h 6857981"/>
              <a:gd name="connsiteX1230" fmla="*/ 1206004 w 1732469"/>
              <a:gd name="connsiteY1230" fmla="*/ 67049 h 6857981"/>
              <a:gd name="connsiteX1231" fmla="*/ 1187717 w 1732469"/>
              <a:gd name="connsiteY1231" fmla="*/ 54934 h 6857981"/>
              <a:gd name="connsiteX1232" fmla="*/ 1166534 w 1732469"/>
              <a:gd name="connsiteY1232" fmla="*/ 59430 h 6857981"/>
              <a:gd name="connsiteX1233" fmla="*/ 1169124 w 1732469"/>
              <a:gd name="connsiteY1233" fmla="*/ 68117 h 6857981"/>
              <a:gd name="connsiteX1234" fmla="*/ 1188707 w 1732469"/>
              <a:gd name="connsiteY1234" fmla="*/ 58896 h 6857981"/>
              <a:gd name="connsiteX1235" fmla="*/ 1187717 w 1732469"/>
              <a:gd name="connsiteY1235" fmla="*/ 54934 h 6857981"/>
              <a:gd name="connsiteX1236" fmla="*/ 1122496 w 1732469"/>
              <a:gd name="connsiteY1236" fmla="*/ 52728 h 6857981"/>
              <a:gd name="connsiteX1237" fmla="*/ 1119373 w 1732469"/>
              <a:gd name="connsiteY1237" fmla="*/ 58595 h 6857981"/>
              <a:gd name="connsiteX1238" fmla="*/ 1137050 w 1732469"/>
              <a:gd name="connsiteY1238" fmla="*/ 68120 h 6857981"/>
              <a:gd name="connsiteX1239" fmla="*/ 1140175 w 1732469"/>
              <a:gd name="connsiteY1239" fmla="*/ 62253 h 6857981"/>
              <a:gd name="connsiteX1240" fmla="*/ 1122496 w 1732469"/>
              <a:gd name="connsiteY1240" fmla="*/ 52728 h 6857981"/>
              <a:gd name="connsiteX1241" fmla="*/ 1207985 w 1732469"/>
              <a:gd name="connsiteY1241" fmla="*/ 49218 h 6857981"/>
              <a:gd name="connsiteX1242" fmla="*/ 1188706 w 1732469"/>
              <a:gd name="connsiteY1242" fmla="*/ 58819 h 6857981"/>
              <a:gd name="connsiteX1243" fmla="*/ 1206003 w 1732469"/>
              <a:gd name="connsiteY1243" fmla="*/ 66973 h 6857981"/>
              <a:gd name="connsiteX1244" fmla="*/ 1207985 w 1732469"/>
              <a:gd name="connsiteY1244" fmla="*/ 49218 h 6857981"/>
              <a:gd name="connsiteX1245" fmla="*/ 0 w 1732469"/>
              <a:gd name="connsiteY1245" fmla="*/ 0 h 6857981"/>
              <a:gd name="connsiteX1246" fmla="*/ 1107936 w 1732469"/>
              <a:gd name="connsiteY1246" fmla="*/ 0 h 6857981"/>
              <a:gd name="connsiteX1247" fmla="*/ 1110982 w 1732469"/>
              <a:gd name="connsiteY1247" fmla="*/ 14166 h 6857981"/>
              <a:gd name="connsiteX1248" fmla="*/ 1119593 w 1732469"/>
              <a:gd name="connsiteY1248" fmla="*/ 11499 h 6857981"/>
              <a:gd name="connsiteX1249" fmla="*/ 1114795 w 1732469"/>
              <a:gd name="connsiteY1249" fmla="*/ 0 h 6857981"/>
              <a:gd name="connsiteX1250" fmla="*/ 1208378 w 1732469"/>
              <a:gd name="connsiteY1250" fmla="*/ 0 h 6857981"/>
              <a:gd name="connsiteX1251" fmla="*/ 1252029 w 1732469"/>
              <a:gd name="connsiteY1251" fmla="*/ 23386 h 6857981"/>
              <a:gd name="connsiteX1252" fmla="*/ 1251267 w 1732469"/>
              <a:gd name="connsiteY1252" fmla="*/ 20796 h 6857981"/>
              <a:gd name="connsiteX1253" fmla="*/ 1271384 w 1732469"/>
              <a:gd name="connsiteY1253" fmla="*/ 12947 h 6857981"/>
              <a:gd name="connsiteX1254" fmla="*/ 1273974 w 1732469"/>
              <a:gd name="connsiteY1254" fmla="*/ 21558 h 6857981"/>
              <a:gd name="connsiteX1255" fmla="*/ 1252867 w 1732469"/>
              <a:gd name="connsiteY1255" fmla="*/ 26130 h 6857981"/>
              <a:gd name="connsiteX1256" fmla="*/ 1252105 w 1732469"/>
              <a:gd name="connsiteY1256" fmla="*/ 23615 h 6857981"/>
              <a:gd name="connsiteX1257" fmla="*/ 1223759 w 1732469"/>
              <a:gd name="connsiteY1257" fmla="*/ 76574 h 6857981"/>
              <a:gd name="connsiteX1258" fmla="*/ 1234960 w 1732469"/>
              <a:gd name="connsiteY1258" fmla="*/ 168700 h 6857981"/>
              <a:gd name="connsiteX1259" fmla="*/ 1286395 w 1732469"/>
              <a:gd name="connsiteY1259" fmla="*/ 225774 h 6857981"/>
              <a:gd name="connsiteX1260" fmla="*/ 1246314 w 1732469"/>
              <a:gd name="connsiteY1260" fmla="*/ 241776 h 6857981"/>
              <a:gd name="connsiteX1261" fmla="*/ 1321752 w 1732469"/>
              <a:gd name="connsiteY1261" fmla="*/ 295116 h 6857981"/>
              <a:gd name="connsiteX1262" fmla="*/ 1259877 w 1732469"/>
              <a:gd name="connsiteY1262" fmla="*/ 304793 h 6857981"/>
              <a:gd name="connsiteX1263" fmla="*/ 1261325 w 1732469"/>
              <a:gd name="connsiteY1263" fmla="*/ 347465 h 6857981"/>
              <a:gd name="connsiteX1264" fmla="*/ 1296987 w 1732469"/>
              <a:gd name="connsiteY1264" fmla="*/ 366591 h 6857981"/>
              <a:gd name="connsiteX1265" fmla="*/ 1260030 w 1732469"/>
              <a:gd name="connsiteY1265" fmla="*/ 392423 h 6857981"/>
              <a:gd name="connsiteX1266" fmla="*/ 1294929 w 1732469"/>
              <a:gd name="connsiteY1266" fmla="*/ 411168 h 6857981"/>
              <a:gd name="connsiteX1267" fmla="*/ 1291348 w 1732469"/>
              <a:gd name="connsiteY1267" fmla="*/ 397833 h 6857981"/>
              <a:gd name="connsiteX1268" fmla="*/ 1347584 w 1732469"/>
              <a:gd name="connsiteY1268" fmla="*/ 393261 h 6857981"/>
              <a:gd name="connsiteX1269" fmla="*/ 1331734 w 1732469"/>
              <a:gd name="connsiteY1269" fmla="*/ 428161 h 6857981"/>
              <a:gd name="connsiteX1270" fmla="*/ 1295310 w 1732469"/>
              <a:gd name="connsiteY1270" fmla="*/ 412006 h 6857981"/>
              <a:gd name="connsiteX1271" fmla="*/ 1343545 w 1732469"/>
              <a:gd name="connsiteY1271" fmla="*/ 491026 h 6857981"/>
              <a:gd name="connsiteX1272" fmla="*/ 1265821 w 1732469"/>
              <a:gd name="connsiteY1272" fmla="*/ 505351 h 6857981"/>
              <a:gd name="connsiteX1273" fmla="*/ 1370825 w 1732469"/>
              <a:gd name="connsiteY1273" fmla="*/ 611345 h 6857981"/>
              <a:gd name="connsiteX1274" fmla="*/ 1379130 w 1732469"/>
              <a:gd name="connsiteY1274" fmla="*/ 631157 h 6857981"/>
              <a:gd name="connsiteX1275" fmla="*/ 1361300 w 1732469"/>
              <a:gd name="connsiteY1275" fmla="*/ 629099 h 6857981"/>
              <a:gd name="connsiteX1276" fmla="*/ 1321142 w 1732469"/>
              <a:gd name="connsiteY1276" fmla="*/ 656303 h 6857981"/>
              <a:gd name="connsiteX1277" fmla="*/ 1376159 w 1732469"/>
              <a:gd name="connsiteY1277" fmla="*/ 763821 h 6857981"/>
              <a:gd name="connsiteX1278" fmla="*/ 1349641 w 1732469"/>
              <a:gd name="connsiteY1278" fmla="*/ 775251 h 6857981"/>
              <a:gd name="connsiteX1279" fmla="*/ 1397037 w 1732469"/>
              <a:gd name="connsiteY1279" fmla="*/ 811751 h 6857981"/>
              <a:gd name="connsiteX1280" fmla="*/ 1333791 w 1732469"/>
              <a:gd name="connsiteY1280" fmla="*/ 856785 h 6857981"/>
              <a:gd name="connsiteX1281" fmla="*/ 1341716 w 1732469"/>
              <a:gd name="connsiteY1281" fmla="*/ 886198 h 6857981"/>
              <a:gd name="connsiteX1282" fmla="*/ 1252562 w 1732469"/>
              <a:gd name="connsiteY1282" fmla="*/ 936490 h 6857981"/>
              <a:gd name="connsiteX1283" fmla="*/ 1402295 w 1732469"/>
              <a:gd name="connsiteY1283" fmla="*/ 941291 h 6857981"/>
              <a:gd name="connsiteX1284" fmla="*/ 1342250 w 1732469"/>
              <a:gd name="connsiteY1284" fmla="*/ 1007508 h 6857981"/>
              <a:gd name="connsiteX1285" fmla="*/ 1397799 w 1732469"/>
              <a:gd name="connsiteY1285" fmla="*/ 1019472 h 6857981"/>
              <a:gd name="connsiteX1286" fmla="*/ 1406486 w 1732469"/>
              <a:gd name="connsiteY1286" fmla="*/ 1047971 h 6857981"/>
              <a:gd name="connsiteX1287" fmla="*/ 1352613 w 1732469"/>
              <a:gd name="connsiteY1287" fmla="*/ 1094225 h 6857981"/>
              <a:gd name="connsiteX1288" fmla="*/ 1404657 w 1732469"/>
              <a:gd name="connsiteY1288" fmla="*/ 1085158 h 6857981"/>
              <a:gd name="connsiteX1289" fmla="*/ 1399171 w 1732469"/>
              <a:gd name="connsiteY1289" fmla="*/ 1121048 h 6857981"/>
              <a:gd name="connsiteX1290" fmla="*/ 1449157 w 1732469"/>
              <a:gd name="connsiteY1290" fmla="*/ 1186199 h 6857981"/>
              <a:gd name="connsiteX1291" fmla="*/ 1418983 w 1732469"/>
              <a:gd name="connsiteY1291" fmla="*/ 1200221 h 6857981"/>
              <a:gd name="connsiteX1292" fmla="*/ 1448625 w 1732469"/>
              <a:gd name="connsiteY1292" fmla="*/ 1245939 h 6857981"/>
              <a:gd name="connsiteX1293" fmla="*/ 1407781 w 1732469"/>
              <a:gd name="connsiteY1293" fmla="*/ 1261863 h 6857981"/>
              <a:gd name="connsiteX1294" fmla="*/ 1457158 w 1732469"/>
              <a:gd name="connsiteY1294" fmla="*/ 1301945 h 6857981"/>
              <a:gd name="connsiteX1295" fmla="*/ 1423326 w 1732469"/>
              <a:gd name="connsiteY1295" fmla="*/ 1322825 h 6857981"/>
              <a:gd name="connsiteX1296" fmla="*/ 1425536 w 1732469"/>
              <a:gd name="connsiteY1296" fmla="*/ 1322139 h 6857981"/>
              <a:gd name="connsiteX1297" fmla="*/ 1433384 w 1732469"/>
              <a:gd name="connsiteY1297" fmla="*/ 1342257 h 6857981"/>
              <a:gd name="connsiteX1298" fmla="*/ 1424773 w 1732469"/>
              <a:gd name="connsiteY1298" fmla="*/ 1344848 h 6857981"/>
              <a:gd name="connsiteX1299" fmla="*/ 1420126 w 1732469"/>
              <a:gd name="connsiteY1299" fmla="*/ 1323739 h 6857981"/>
              <a:gd name="connsiteX1300" fmla="*/ 1422717 w 1732469"/>
              <a:gd name="connsiteY1300" fmla="*/ 1322977 h 6857981"/>
              <a:gd name="connsiteX1301" fmla="*/ 1405191 w 1732469"/>
              <a:gd name="connsiteY1301" fmla="*/ 1313605 h 6857981"/>
              <a:gd name="connsiteX1302" fmla="*/ 1391780 w 1732469"/>
              <a:gd name="connsiteY1302" fmla="*/ 1381881 h 6857981"/>
              <a:gd name="connsiteX1303" fmla="*/ 1364043 w 1732469"/>
              <a:gd name="connsiteY1303" fmla="*/ 1393921 h 6857981"/>
              <a:gd name="connsiteX1304" fmla="*/ 1369910 w 1732469"/>
              <a:gd name="connsiteY1304" fmla="*/ 1481702 h 6857981"/>
              <a:gd name="connsiteX1305" fmla="*/ 1409229 w 1732469"/>
              <a:gd name="connsiteY1305" fmla="*/ 1452366 h 6857981"/>
              <a:gd name="connsiteX1306" fmla="*/ 1421573 w 1732469"/>
              <a:gd name="connsiteY1306" fmla="*/ 1489552 h 6857981"/>
              <a:gd name="connsiteX1307" fmla="*/ 1390559 w 1732469"/>
              <a:gd name="connsiteY1307" fmla="*/ 1511039 h 6857981"/>
              <a:gd name="connsiteX1308" fmla="*/ 1425917 w 1732469"/>
              <a:gd name="connsiteY1308" fmla="*/ 1529937 h 6857981"/>
              <a:gd name="connsiteX1309" fmla="*/ 1425154 w 1732469"/>
              <a:gd name="connsiteY1309" fmla="*/ 1527422 h 6857981"/>
              <a:gd name="connsiteX1310" fmla="*/ 1445272 w 1732469"/>
              <a:gd name="connsiteY1310" fmla="*/ 1519573 h 6857981"/>
              <a:gd name="connsiteX1311" fmla="*/ 1447862 w 1732469"/>
              <a:gd name="connsiteY1311" fmla="*/ 1528184 h 6857981"/>
              <a:gd name="connsiteX1312" fmla="*/ 1426755 w 1732469"/>
              <a:gd name="connsiteY1312" fmla="*/ 1532832 h 6857981"/>
              <a:gd name="connsiteX1313" fmla="*/ 1426145 w 1732469"/>
              <a:gd name="connsiteY1313" fmla="*/ 1530927 h 6857981"/>
              <a:gd name="connsiteX1314" fmla="*/ 1427135 w 1732469"/>
              <a:gd name="connsiteY1314" fmla="*/ 1564228 h 6857981"/>
              <a:gd name="connsiteX1315" fmla="*/ 1387741 w 1732469"/>
              <a:gd name="connsiteY1315" fmla="*/ 1590669 h 6857981"/>
              <a:gd name="connsiteX1316" fmla="*/ 1420735 w 1732469"/>
              <a:gd name="connsiteY1316" fmla="*/ 1625340 h 6857981"/>
              <a:gd name="connsiteX1317" fmla="*/ 1394370 w 1732469"/>
              <a:gd name="connsiteY1317" fmla="*/ 1674565 h 6857981"/>
              <a:gd name="connsiteX1318" fmla="*/ 1406181 w 1732469"/>
              <a:gd name="connsiteY1318" fmla="*/ 1686987 h 6857981"/>
              <a:gd name="connsiteX1319" fmla="*/ 1371510 w 1732469"/>
              <a:gd name="connsiteY1319" fmla="*/ 1797248 h 6857981"/>
              <a:gd name="connsiteX1320" fmla="*/ 1336916 w 1732469"/>
              <a:gd name="connsiteY1320" fmla="*/ 1779951 h 6857981"/>
              <a:gd name="connsiteX1321" fmla="*/ 1342631 w 1732469"/>
              <a:gd name="connsiteY1321" fmla="*/ 1803573 h 6857981"/>
              <a:gd name="connsiteX1322" fmla="*/ 1398714 w 1732469"/>
              <a:gd name="connsiteY1322" fmla="*/ 1834663 h 6857981"/>
              <a:gd name="connsiteX1323" fmla="*/ 1425307 w 1732469"/>
              <a:gd name="connsiteY1323" fmla="*/ 1907435 h 6857981"/>
              <a:gd name="connsiteX1324" fmla="*/ 1397114 w 1732469"/>
              <a:gd name="connsiteY1324" fmla="*/ 1924884 h 6857981"/>
              <a:gd name="connsiteX1325" fmla="*/ 1405342 w 1732469"/>
              <a:gd name="connsiteY1325" fmla="*/ 1944696 h 6857981"/>
              <a:gd name="connsiteX1326" fmla="*/ 1387589 w 1732469"/>
              <a:gd name="connsiteY1326" fmla="*/ 1942715 h 6857981"/>
              <a:gd name="connsiteX1327" fmla="*/ 1414792 w 1732469"/>
              <a:gd name="connsiteY1327" fmla="*/ 2058157 h 6857981"/>
              <a:gd name="connsiteX1328" fmla="*/ 1372653 w 1732469"/>
              <a:gd name="connsiteY1328" fmla="*/ 2080940 h 6857981"/>
              <a:gd name="connsiteX1329" fmla="*/ 1411134 w 1732469"/>
              <a:gd name="connsiteY1329" fmla="*/ 2127189 h 6857981"/>
              <a:gd name="connsiteX1330" fmla="*/ 1338363 w 1732469"/>
              <a:gd name="connsiteY1330" fmla="*/ 2107688 h 6857981"/>
              <a:gd name="connsiteX1331" fmla="*/ 1345831 w 1732469"/>
              <a:gd name="connsiteY1331" fmla="*/ 2148375 h 6857981"/>
              <a:gd name="connsiteX1332" fmla="*/ 1345677 w 1732469"/>
              <a:gd name="connsiteY1332" fmla="*/ 2149006 h 6857981"/>
              <a:gd name="connsiteX1333" fmla="*/ 1345221 w 1732469"/>
              <a:gd name="connsiteY1333" fmla="*/ 2149976 h 6857981"/>
              <a:gd name="connsiteX1334" fmla="*/ 1345426 w 1732469"/>
              <a:gd name="connsiteY1334" fmla="*/ 2150038 h 6857981"/>
              <a:gd name="connsiteX1335" fmla="*/ 1342336 w 1732469"/>
              <a:gd name="connsiteY1335" fmla="*/ 2162738 h 6857981"/>
              <a:gd name="connsiteX1336" fmla="*/ 1367700 w 1732469"/>
              <a:gd name="connsiteY1336" fmla="*/ 2183355 h 6857981"/>
              <a:gd name="connsiteX1337" fmla="*/ 1393912 w 1732469"/>
              <a:gd name="connsiteY1337" fmla="*/ 2215507 h 6857981"/>
              <a:gd name="connsiteX1338" fmla="*/ 1412506 w 1732469"/>
              <a:gd name="connsiteY1338" fmla="*/ 2209945 h 6857981"/>
              <a:gd name="connsiteX1339" fmla="*/ 1452053 w 1732469"/>
              <a:gd name="connsiteY1339" fmla="*/ 2286287 h 6857981"/>
              <a:gd name="connsiteX1340" fmla="*/ 1410143 w 1732469"/>
              <a:gd name="connsiteY1340" fmla="*/ 2284157 h 6857981"/>
              <a:gd name="connsiteX1341" fmla="*/ 1397265 w 1732469"/>
              <a:gd name="connsiteY1341" fmla="*/ 2308164 h 6857981"/>
              <a:gd name="connsiteX1342" fmla="*/ 1452510 w 1732469"/>
              <a:gd name="connsiteY1342" fmla="*/ 2317689 h 6857981"/>
              <a:gd name="connsiteX1343" fmla="*/ 1429041 w 1732469"/>
              <a:gd name="connsiteY1343" fmla="*/ 2375219 h 6857981"/>
              <a:gd name="connsiteX1344" fmla="*/ 1428356 w 1732469"/>
              <a:gd name="connsiteY1344" fmla="*/ 2372933 h 6857981"/>
              <a:gd name="connsiteX1345" fmla="*/ 1448395 w 1732469"/>
              <a:gd name="connsiteY1345" fmla="*/ 2365085 h 6857981"/>
              <a:gd name="connsiteX1346" fmla="*/ 1451063 w 1732469"/>
              <a:gd name="connsiteY1346" fmla="*/ 2373695 h 6857981"/>
              <a:gd name="connsiteX1347" fmla="*/ 1429879 w 1732469"/>
              <a:gd name="connsiteY1347" fmla="*/ 2378267 h 6857981"/>
              <a:gd name="connsiteX1348" fmla="*/ 1429117 w 1732469"/>
              <a:gd name="connsiteY1348" fmla="*/ 2375676 h 6857981"/>
              <a:gd name="connsiteX1349" fmla="*/ 1398333 w 1732469"/>
              <a:gd name="connsiteY1349" fmla="*/ 2394727 h 6857981"/>
              <a:gd name="connsiteX1350" fmla="*/ 1406486 w 1732469"/>
              <a:gd name="connsiteY1350" fmla="*/ 2427725 h 6857981"/>
              <a:gd name="connsiteX1351" fmla="*/ 1325409 w 1732469"/>
              <a:gd name="connsiteY1351" fmla="*/ 2465522 h 6857981"/>
              <a:gd name="connsiteX1352" fmla="*/ 1389264 w 1732469"/>
              <a:gd name="connsiteY1352" fmla="*/ 2473524 h 6857981"/>
              <a:gd name="connsiteX1353" fmla="*/ 1416164 w 1732469"/>
              <a:gd name="connsiteY1353" fmla="*/ 2509951 h 6857981"/>
              <a:gd name="connsiteX1354" fmla="*/ 1457996 w 1732469"/>
              <a:gd name="connsiteY1354" fmla="*/ 2472153 h 6857981"/>
              <a:gd name="connsiteX1355" fmla="*/ 1440090 w 1732469"/>
              <a:gd name="connsiteY1355" fmla="*/ 2531746 h 6857981"/>
              <a:gd name="connsiteX1356" fmla="*/ 1472627 w 1732469"/>
              <a:gd name="connsiteY1356" fmla="*/ 2574566 h 6857981"/>
              <a:gd name="connsiteX1357" fmla="*/ 1387284 w 1732469"/>
              <a:gd name="connsiteY1357" fmla="*/ 2539442 h 6857981"/>
              <a:gd name="connsiteX1358" fmla="*/ 1351470 w 1732469"/>
              <a:gd name="connsiteY1358" fmla="*/ 2608396 h 6857981"/>
              <a:gd name="connsiteX1359" fmla="*/ 1401457 w 1732469"/>
              <a:gd name="connsiteY1359" fmla="*/ 2634150 h 6857981"/>
              <a:gd name="connsiteX1360" fmla="*/ 1397952 w 1732469"/>
              <a:gd name="connsiteY1360" fmla="*/ 2644360 h 6857981"/>
              <a:gd name="connsiteX1361" fmla="*/ 1353375 w 1732469"/>
              <a:gd name="connsiteY1361" fmla="*/ 2641921 h 6857981"/>
              <a:gd name="connsiteX1362" fmla="*/ 1437576 w 1732469"/>
              <a:gd name="connsiteY1362" fmla="*/ 2658456 h 6857981"/>
              <a:gd name="connsiteX1363" fmla="*/ 1392617 w 1732469"/>
              <a:gd name="connsiteY1363" fmla="*/ 2744412 h 6857981"/>
              <a:gd name="connsiteX1364" fmla="*/ 1437194 w 1732469"/>
              <a:gd name="connsiteY1364" fmla="*/ 2741898 h 6857981"/>
              <a:gd name="connsiteX1365" fmla="*/ 1394828 w 1732469"/>
              <a:gd name="connsiteY1365" fmla="*/ 2792341 h 6857981"/>
              <a:gd name="connsiteX1366" fmla="*/ 1444434 w 1732469"/>
              <a:gd name="connsiteY1366" fmla="*/ 2798210 h 6857981"/>
              <a:gd name="connsiteX1367" fmla="*/ 1461503 w 1732469"/>
              <a:gd name="connsiteY1367" fmla="*/ 2825488 h 6857981"/>
              <a:gd name="connsiteX1368" fmla="*/ 1460816 w 1732469"/>
              <a:gd name="connsiteY1368" fmla="*/ 2823355 h 6857981"/>
              <a:gd name="connsiteX1369" fmla="*/ 1480933 w 1732469"/>
              <a:gd name="connsiteY1369" fmla="*/ 2815507 h 6857981"/>
              <a:gd name="connsiteX1370" fmla="*/ 1483524 w 1732469"/>
              <a:gd name="connsiteY1370" fmla="*/ 2824040 h 6857981"/>
              <a:gd name="connsiteX1371" fmla="*/ 1462417 w 1732469"/>
              <a:gd name="connsiteY1371" fmla="*/ 2828690 h 6857981"/>
              <a:gd name="connsiteX1372" fmla="*/ 1461654 w 1732469"/>
              <a:gd name="connsiteY1372" fmla="*/ 2826174 h 6857981"/>
              <a:gd name="connsiteX1373" fmla="*/ 1445804 w 1732469"/>
              <a:gd name="connsiteY1373" fmla="*/ 2855816 h 6857981"/>
              <a:gd name="connsiteX1374" fmla="*/ 1495258 w 1732469"/>
              <a:gd name="connsiteY1374" fmla="*/ 2895745 h 6857981"/>
              <a:gd name="connsiteX1375" fmla="*/ 1424622 w 1732469"/>
              <a:gd name="connsiteY1375" fmla="*/ 2901842 h 6857981"/>
              <a:gd name="connsiteX1376" fmla="*/ 1486877 w 1732469"/>
              <a:gd name="connsiteY1376" fmla="*/ 2978193 h 6857981"/>
              <a:gd name="connsiteX1377" fmla="*/ 1481542 w 1732469"/>
              <a:gd name="connsiteY1377" fmla="*/ 3013778 h 6857981"/>
              <a:gd name="connsiteX1378" fmla="*/ 1549817 w 1732469"/>
              <a:gd name="connsiteY1378" fmla="*/ 3046775 h 6857981"/>
              <a:gd name="connsiteX1379" fmla="*/ 1507222 w 1732469"/>
              <a:gd name="connsiteY1379" fmla="*/ 3040149 h 6857981"/>
              <a:gd name="connsiteX1380" fmla="*/ 1522919 w 1732469"/>
              <a:gd name="connsiteY1380" fmla="*/ 3101561 h 6857981"/>
              <a:gd name="connsiteX1381" fmla="*/ 1553537 w 1732469"/>
              <a:gd name="connsiteY1381" fmla="*/ 3124675 h 6857981"/>
              <a:gd name="connsiteX1382" fmla="*/ 1549592 w 1732469"/>
              <a:gd name="connsiteY1382" fmla="*/ 3125718 h 6857981"/>
              <a:gd name="connsiteX1383" fmla="*/ 1554240 w 1732469"/>
              <a:gd name="connsiteY1383" fmla="*/ 3146902 h 6857981"/>
              <a:gd name="connsiteX1384" fmla="*/ 1562851 w 1732469"/>
              <a:gd name="connsiteY1384" fmla="*/ 3144311 h 6857981"/>
              <a:gd name="connsiteX1385" fmla="*/ 1553701 w 1732469"/>
              <a:gd name="connsiteY1385" fmla="*/ 3124799 h 6857981"/>
              <a:gd name="connsiteX1386" fmla="*/ 1553704 w 1732469"/>
              <a:gd name="connsiteY1386" fmla="*/ 3124803 h 6857981"/>
              <a:gd name="connsiteX1387" fmla="*/ 1588756 w 1732469"/>
              <a:gd name="connsiteY1387" fmla="*/ 3109790 h 6857981"/>
              <a:gd name="connsiteX1388" fmla="*/ 1584336 w 1732469"/>
              <a:gd name="connsiteY1388" fmla="*/ 3210833 h 6857981"/>
              <a:gd name="connsiteX1389" fmla="*/ 1544102 w 1732469"/>
              <a:gd name="connsiteY1389" fmla="*/ 3162216 h 6857981"/>
              <a:gd name="connsiteX1390" fmla="*/ 1495639 w 1732469"/>
              <a:gd name="connsiteY1390" fmla="*/ 3269581 h 6857981"/>
              <a:gd name="connsiteX1391" fmla="*/ 1547303 w 1732469"/>
              <a:gd name="connsiteY1391" fmla="*/ 3305012 h 6857981"/>
              <a:gd name="connsiteX1392" fmla="*/ 1555477 w 1732469"/>
              <a:gd name="connsiteY1392" fmla="*/ 3332032 h 6857981"/>
              <a:gd name="connsiteX1393" fmla="*/ 1537859 w 1732469"/>
              <a:gd name="connsiteY1393" fmla="*/ 3322539 h 6857981"/>
              <a:gd name="connsiteX1394" fmla="*/ 1537817 w 1732469"/>
              <a:gd name="connsiteY1394" fmla="*/ 3322547 h 6857981"/>
              <a:gd name="connsiteX1395" fmla="*/ 1547230 w 1732469"/>
              <a:gd name="connsiteY1395" fmla="*/ 3304937 h 6857981"/>
              <a:gd name="connsiteX1396" fmla="*/ 1529475 w 1732469"/>
              <a:gd name="connsiteY1396" fmla="*/ 3302879 h 6857981"/>
              <a:gd name="connsiteX1397" fmla="*/ 1537757 w 1732469"/>
              <a:gd name="connsiteY1397" fmla="*/ 3322558 h 6857981"/>
              <a:gd name="connsiteX1398" fmla="*/ 1488482 w 1732469"/>
              <a:gd name="connsiteY1398" fmla="*/ 3331682 h 6857981"/>
              <a:gd name="connsiteX1399" fmla="*/ 1527114 w 1732469"/>
              <a:gd name="connsiteY1399" fmla="*/ 3385094 h 6857981"/>
              <a:gd name="connsiteX1400" fmla="*/ 1555505 w 1732469"/>
              <a:gd name="connsiteY1400" fmla="*/ 3332123 h 6857981"/>
              <a:gd name="connsiteX1401" fmla="*/ 1555532 w 1732469"/>
              <a:gd name="connsiteY1401" fmla="*/ 3332213 h 6857981"/>
              <a:gd name="connsiteX1402" fmla="*/ 1597519 w 1732469"/>
              <a:gd name="connsiteY1402" fmla="*/ 3370694 h 6857981"/>
              <a:gd name="connsiteX1403" fmla="*/ 1626094 w 1732469"/>
              <a:gd name="connsiteY1403" fmla="*/ 3344480 h 6857981"/>
              <a:gd name="connsiteX1404" fmla="*/ 1627465 w 1732469"/>
              <a:gd name="connsiteY1404" fmla="*/ 3409705 h 6857981"/>
              <a:gd name="connsiteX1405" fmla="*/ 1564600 w 1732469"/>
              <a:gd name="connsiteY1405" fmla="*/ 3389437 h 6857981"/>
              <a:gd name="connsiteX1406" fmla="*/ 1598509 w 1732469"/>
              <a:gd name="connsiteY1406" fmla="*/ 3442240 h 6857981"/>
              <a:gd name="connsiteX1407" fmla="*/ 1689492 w 1732469"/>
              <a:gd name="connsiteY1407" fmla="*/ 3431115 h 6857981"/>
              <a:gd name="connsiteX1408" fmla="*/ 1641638 w 1732469"/>
              <a:gd name="connsiteY1408" fmla="*/ 3469443 h 6857981"/>
              <a:gd name="connsiteX1409" fmla="*/ 1641334 w 1732469"/>
              <a:gd name="connsiteY1409" fmla="*/ 3469596 h 6857981"/>
              <a:gd name="connsiteX1410" fmla="*/ 1655659 w 1732469"/>
              <a:gd name="connsiteY1410" fmla="*/ 3476378 h 6857981"/>
              <a:gd name="connsiteX1411" fmla="*/ 1640419 w 1732469"/>
              <a:gd name="connsiteY1411" fmla="*/ 3511734 h 6857981"/>
              <a:gd name="connsiteX1412" fmla="*/ 1628151 w 1732469"/>
              <a:gd name="connsiteY1412" fmla="*/ 3507238 h 6857981"/>
              <a:gd name="connsiteX1413" fmla="*/ 1639429 w 1732469"/>
              <a:gd name="connsiteY1413" fmla="*/ 3470586 h 6857981"/>
              <a:gd name="connsiteX1414" fmla="*/ 1561628 w 1732469"/>
              <a:gd name="connsiteY1414" fmla="*/ 3487274 h 6857981"/>
              <a:gd name="connsiteX1415" fmla="*/ 1691778 w 1732469"/>
              <a:gd name="connsiteY1415" fmla="*/ 3579476 h 6857981"/>
              <a:gd name="connsiteX1416" fmla="*/ 1720277 w 1732469"/>
              <a:gd name="connsiteY1416" fmla="*/ 3578181 h 6857981"/>
              <a:gd name="connsiteX1417" fmla="*/ 1700541 w 1732469"/>
              <a:gd name="connsiteY1417" fmla="*/ 3614985 h 6857981"/>
              <a:gd name="connsiteX1418" fmla="*/ 1533358 w 1732469"/>
              <a:gd name="connsiteY1418" fmla="*/ 3502667 h 6857981"/>
              <a:gd name="connsiteX1419" fmla="*/ 1537625 w 1732469"/>
              <a:gd name="connsiteY1419" fmla="*/ 3550977 h 6857981"/>
              <a:gd name="connsiteX1420" fmla="*/ 1569401 w 1732469"/>
              <a:gd name="connsiteY1420" fmla="*/ 3544119 h 6857981"/>
              <a:gd name="connsiteX1421" fmla="*/ 1583041 w 1732469"/>
              <a:gd name="connsiteY1421" fmla="*/ 3617728 h 6857981"/>
              <a:gd name="connsiteX1422" fmla="*/ 1547303 w 1732469"/>
              <a:gd name="connsiteY1422" fmla="*/ 3684403 h 6857981"/>
              <a:gd name="connsiteX1423" fmla="*/ 1501354 w 1732469"/>
              <a:gd name="connsiteY1423" fmla="*/ 3678308 h 6857981"/>
              <a:gd name="connsiteX1424" fmla="*/ 1537397 w 1732469"/>
              <a:gd name="connsiteY1424" fmla="*/ 3743535 h 6857981"/>
              <a:gd name="connsiteX1425" fmla="*/ 1503869 w 1732469"/>
              <a:gd name="connsiteY1425" fmla="*/ 3764337 h 6857981"/>
              <a:gd name="connsiteX1426" fmla="*/ 1542391 w 1732469"/>
              <a:gd name="connsiteY1426" fmla="*/ 3805732 h 6857981"/>
              <a:gd name="connsiteX1427" fmla="*/ 1542198 w 1732469"/>
              <a:gd name="connsiteY1427" fmla="*/ 3827426 h 6857981"/>
              <a:gd name="connsiteX1428" fmla="*/ 1541133 w 1732469"/>
              <a:gd name="connsiteY1428" fmla="*/ 3823468 h 6857981"/>
              <a:gd name="connsiteX1429" fmla="*/ 1520026 w 1732469"/>
              <a:gd name="connsiteY1429" fmla="*/ 3828116 h 6857981"/>
              <a:gd name="connsiteX1430" fmla="*/ 1522617 w 1732469"/>
              <a:gd name="connsiteY1430" fmla="*/ 3836651 h 6857981"/>
              <a:gd name="connsiteX1431" fmla="*/ 1542198 w 1732469"/>
              <a:gd name="connsiteY1431" fmla="*/ 3827432 h 6857981"/>
              <a:gd name="connsiteX1432" fmla="*/ 1542197 w 1732469"/>
              <a:gd name="connsiteY1432" fmla="*/ 3827507 h 6857981"/>
              <a:gd name="connsiteX1433" fmla="*/ 1556752 w 1732469"/>
              <a:gd name="connsiteY1433" fmla="*/ 3902869 h 6857981"/>
              <a:gd name="connsiteX1434" fmla="*/ 1587689 w 1732469"/>
              <a:gd name="connsiteY1434" fmla="*/ 3895478 h 6857981"/>
              <a:gd name="connsiteX1435" fmla="*/ 1581288 w 1732469"/>
              <a:gd name="connsiteY1435" fmla="*/ 3934187 h 6857981"/>
              <a:gd name="connsiteX1436" fmla="*/ 1643543 w 1732469"/>
              <a:gd name="connsiteY1436" fmla="*/ 3940512 h 6857981"/>
              <a:gd name="connsiteX1437" fmla="*/ 1599614 w 1732469"/>
              <a:gd name="connsiteY1437" fmla="*/ 3972059 h 6857981"/>
              <a:gd name="connsiteX1438" fmla="*/ 1563915 w 1732469"/>
              <a:gd name="connsiteY1438" fmla="*/ 3997662 h 6857981"/>
              <a:gd name="connsiteX1439" fmla="*/ 1526960 w 1732469"/>
              <a:gd name="connsiteY1439" fmla="*/ 3985622 h 6857981"/>
              <a:gd name="connsiteX1440" fmla="*/ 1521931 w 1732469"/>
              <a:gd name="connsiteY1440" fmla="*/ 3998043 h 6857981"/>
              <a:gd name="connsiteX1441" fmla="*/ 1554391 w 1732469"/>
              <a:gd name="connsiteY1441" fmla="*/ 4015416 h 6857981"/>
              <a:gd name="connsiteX1442" fmla="*/ 1563915 w 1732469"/>
              <a:gd name="connsiteY1442" fmla="*/ 3997665 h 6857981"/>
              <a:gd name="connsiteX1443" fmla="*/ 1572144 w 1732469"/>
              <a:gd name="connsiteY1443" fmla="*/ 4024941 h 6857981"/>
              <a:gd name="connsiteX1444" fmla="*/ 1589594 w 1732469"/>
              <a:gd name="connsiteY1444" fmla="*/ 4034314 h 6857981"/>
              <a:gd name="connsiteX1445" fmla="*/ 1588832 w 1732469"/>
              <a:gd name="connsiteY1445" fmla="*/ 4031875 h 6857981"/>
              <a:gd name="connsiteX1446" fmla="*/ 1609025 w 1732469"/>
              <a:gd name="connsiteY1446" fmla="*/ 4023951 h 6857981"/>
              <a:gd name="connsiteX1447" fmla="*/ 1611616 w 1732469"/>
              <a:gd name="connsiteY1447" fmla="*/ 4032561 h 6857981"/>
              <a:gd name="connsiteX1448" fmla="*/ 1590432 w 1732469"/>
              <a:gd name="connsiteY1448" fmla="*/ 4037133 h 6857981"/>
              <a:gd name="connsiteX1449" fmla="*/ 1589594 w 1732469"/>
              <a:gd name="connsiteY1449" fmla="*/ 4034466 h 6857981"/>
              <a:gd name="connsiteX1450" fmla="*/ 1570010 w 1732469"/>
              <a:gd name="connsiteY1450" fmla="*/ 4042772 h 6857981"/>
              <a:gd name="connsiteX1451" fmla="*/ 1572068 w 1732469"/>
              <a:gd name="connsiteY1451" fmla="*/ 4024941 h 6857981"/>
              <a:gd name="connsiteX1452" fmla="*/ 1554389 w 1732469"/>
              <a:gd name="connsiteY1452" fmla="*/ 4015416 h 6857981"/>
              <a:gd name="connsiteX1453" fmla="*/ 1528558 w 1732469"/>
              <a:gd name="connsiteY1453" fmla="*/ 4035000 h 6857981"/>
              <a:gd name="connsiteX1454" fmla="*/ 1521090 w 1732469"/>
              <a:gd name="connsiteY1454" fmla="*/ 4077748 h 6857981"/>
              <a:gd name="connsiteX1455" fmla="*/ 1516670 w 1732469"/>
              <a:gd name="connsiteY1455" fmla="*/ 4116762 h 6857981"/>
              <a:gd name="connsiteX1456" fmla="*/ 1478494 w 1732469"/>
              <a:gd name="connsiteY1456" fmla="*/ 4157148 h 6857981"/>
              <a:gd name="connsiteX1457" fmla="*/ 1469045 w 1732469"/>
              <a:gd name="connsiteY1457" fmla="*/ 4110438 h 6857981"/>
              <a:gd name="connsiteX1458" fmla="*/ 1443443 w 1732469"/>
              <a:gd name="connsiteY1458" fmla="*/ 4113943 h 6857981"/>
              <a:gd name="connsiteX1459" fmla="*/ 1375625 w 1732469"/>
              <a:gd name="connsiteY1459" fmla="*/ 4044372 h 6857981"/>
              <a:gd name="connsiteX1460" fmla="*/ 1399019 w 1732469"/>
              <a:gd name="connsiteY1460" fmla="*/ 4074852 h 6857981"/>
              <a:gd name="connsiteX1461" fmla="*/ 1384388 w 1732469"/>
              <a:gd name="connsiteY1461" fmla="*/ 4170560 h 6857981"/>
              <a:gd name="connsiteX1462" fmla="*/ 1447634 w 1732469"/>
              <a:gd name="connsiteY1462" fmla="*/ 4217499 h 6857981"/>
              <a:gd name="connsiteX1463" fmla="*/ 1335239 w 1732469"/>
              <a:gd name="connsiteY1463" fmla="*/ 4207897 h 6857981"/>
              <a:gd name="connsiteX1464" fmla="*/ 1366938 w 1732469"/>
              <a:gd name="connsiteY1464" fmla="*/ 4241730 h 6857981"/>
              <a:gd name="connsiteX1465" fmla="*/ 1340116 w 1732469"/>
              <a:gd name="connsiteY1465" fmla="*/ 4264972 h 6857981"/>
              <a:gd name="connsiteX1466" fmla="*/ 1314665 w 1732469"/>
              <a:gd name="connsiteY1466" fmla="*/ 4312444 h 6857981"/>
              <a:gd name="connsiteX1467" fmla="*/ 1341335 w 1732469"/>
              <a:gd name="connsiteY1467" fmla="*/ 4354430 h 6857981"/>
              <a:gd name="connsiteX1468" fmla="*/ 1390713 w 1732469"/>
              <a:gd name="connsiteY1468" fmla="*/ 4339495 h 6857981"/>
              <a:gd name="connsiteX1469" fmla="*/ 1400619 w 1732469"/>
              <a:gd name="connsiteY1469" fmla="*/ 4364641 h 6857981"/>
              <a:gd name="connsiteX1470" fmla="*/ 1446110 w 1732469"/>
              <a:gd name="connsiteY1470" fmla="*/ 4345057 h 6857981"/>
              <a:gd name="connsiteX1471" fmla="*/ 1482229 w 1732469"/>
              <a:gd name="connsiteY1471" fmla="*/ 4344600 h 6857981"/>
              <a:gd name="connsiteX1472" fmla="*/ 1496096 w 1732469"/>
              <a:gd name="connsiteY1472" fmla="*/ 4387349 h 6857981"/>
              <a:gd name="connsiteX1473" fmla="*/ 1454415 w 1732469"/>
              <a:gd name="connsiteY1473" fmla="*/ 4372337 h 6857981"/>
              <a:gd name="connsiteX1474" fmla="*/ 1445473 w 1732469"/>
              <a:gd name="connsiteY1474" fmla="*/ 4391131 h 6857981"/>
              <a:gd name="connsiteX1475" fmla="*/ 1444436 w 1732469"/>
              <a:gd name="connsiteY1475" fmla="*/ 4387272 h 6857981"/>
              <a:gd name="connsiteX1476" fmla="*/ 1423251 w 1732469"/>
              <a:gd name="connsiteY1476" fmla="*/ 4391844 h 6857981"/>
              <a:gd name="connsiteX1477" fmla="*/ 1425842 w 1732469"/>
              <a:gd name="connsiteY1477" fmla="*/ 4400454 h 6857981"/>
              <a:gd name="connsiteX1478" fmla="*/ 1445448 w 1732469"/>
              <a:gd name="connsiteY1478" fmla="*/ 4391260 h 6857981"/>
              <a:gd name="connsiteX1479" fmla="*/ 1488630 w 1732469"/>
              <a:gd name="connsiteY1479" fmla="*/ 4436193 h 6857981"/>
              <a:gd name="connsiteX1480" fmla="*/ 1526576 w 1732469"/>
              <a:gd name="connsiteY1480" fmla="*/ 4444270 h 6857981"/>
              <a:gd name="connsiteX1481" fmla="*/ 1496782 w 1732469"/>
              <a:gd name="connsiteY1481" fmla="*/ 4463396 h 6857981"/>
              <a:gd name="connsiteX1482" fmla="*/ 1446110 w 1732469"/>
              <a:gd name="connsiteY1482" fmla="*/ 4486561 h 6857981"/>
              <a:gd name="connsiteX1483" fmla="*/ 1404657 w 1732469"/>
              <a:gd name="connsiteY1483" fmla="*/ 4486027 h 6857981"/>
              <a:gd name="connsiteX1484" fmla="*/ 1351317 w 1732469"/>
              <a:gd name="connsiteY1484" fmla="*/ 4486790 h 6857981"/>
              <a:gd name="connsiteX1485" fmla="*/ 1341640 w 1732469"/>
              <a:gd name="connsiteY1485" fmla="*/ 4539977 h 6857981"/>
              <a:gd name="connsiteX1486" fmla="*/ 1314894 w 1732469"/>
              <a:gd name="connsiteY1486" fmla="*/ 4560399 h 6857981"/>
              <a:gd name="connsiteX1487" fmla="*/ 1320304 w 1732469"/>
              <a:gd name="connsiteY1487" fmla="*/ 4621282 h 6857981"/>
              <a:gd name="connsiteX1488" fmla="*/ 1301254 w 1732469"/>
              <a:gd name="connsiteY1488" fmla="*/ 4679804 h 6857981"/>
              <a:gd name="connsiteX1489" fmla="*/ 1302397 w 1732469"/>
              <a:gd name="connsiteY1489" fmla="*/ 4678585 h 6857981"/>
              <a:gd name="connsiteX1490" fmla="*/ 1299197 w 1732469"/>
              <a:gd name="connsiteY1490" fmla="*/ 4698473 h 6857981"/>
              <a:gd name="connsiteX1491" fmla="*/ 1299259 w 1732469"/>
              <a:gd name="connsiteY1491" fmla="*/ 4698481 h 6857981"/>
              <a:gd name="connsiteX1492" fmla="*/ 1289219 w 1732469"/>
              <a:gd name="connsiteY1492" fmla="*/ 4698927 h 6857981"/>
              <a:gd name="connsiteX1493" fmla="*/ 1301484 w 1732469"/>
              <a:gd name="connsiteY1493" fmla="*/ 4679728 h 6857981"/>
              <a:gd name="connsiteX1494" fmla="*/ 1290750 w 1732469"/>
              <a:gd name="connsiteY1494" fmla="*/ 4691759 h 6857981"/>
              <a:gd name="connsiteX1495" fmla="*/ 1289217 w 1732469"/>
              <a:gd name="connsiteY1495" fmla="*/ 4698927 h 6857981"/>
              <a:gd name="connsiteX1496" fmla="*/ 1289140 w 1732469"/>
              <a:gd name="connsiteY1496" fmla="*/ 4698930 h 6857981"/>
              <a:gd name="connsiteX1497" fmla="*/ 1296989 w 1732469"/>
              <a:gd name="connsiteY1497" fmla="*/ 4707541 h 6857981"/>
              <a:gd name="connsiteX1498" fmla="*/ 1299420 w 1732469"/>
              <a:gd name="connsiteY1498" fmla="*/ 4698500 h 6857981"/>
              <a:gd name="connsiteX1499" fmla="*/ 1325212 w 1732469"/>
              <a:gd name="connsiteY1499" fmla="*/ 4701630 h 6857981"/>
              <a:gd name="connsiteX1500" fmla="*/ 1340782 w 1732469"/>
              <a:gd name="connsiteY1500" fmla="*/ 4711323 h 6857981"/>
              <a:gd name="connsiteX1501" fmla="*/ 1345663 w 1732469"/>
              <a:gd name="connsiteY1501" fmla="*/ 4746061 h 6857981"/>
              <a:gd name="connsiteX1502" fmla="*/ 1327898 w 1732469"/>
              <a:gd name="connsiteY1502" fmla="*/ 4739840 h 6857981"/>
              <a:gd name="connsiteX1503" fmla="*/ 1318554 w 1732469"/>
              <a:gd name="connsiteY1503" fmla="*/ 4736878 h 6857981"/>
              <a:gd name="connsiteX1504" fmla="*/ 1313144 w 1732469"/>
              <a:gd name="connsiteY1504" fmla="*/ 4778940 h 6857981"/>
              <a:gd name="connsiteX1505" fmla="*/ 1326555 w 1732469"/>
              <a:gd name="connsiteY1505" fmla="*/ 4777416 h 6857981"/>
              <a:gd name="connsiteX1506" fmla="*/ 1345972 w 1732469"/>
              <a:gd name="connsiteY1506" fmla="*/ 4746197 h 6857981"/>
              <a:gd name="connsiteX1507" fmla="*/ 1364785 w 1732469"/>
              <a:gd name="connsiteY1507" fmla="*/ 4747662 h 6857981"/>
              <a:gd name="connsiteX1508" fmla="*/ 1398561 w 1732469"/>
              <a:gd name="connsiteY1508" fmla="*/ 4711732 h 6857981"/>
              <a:gd name="connsiteX1509" fmla="*/ 1408010 w 1732469"/>
              <a:gd name="connsiteY1509" fmla="*/ 4730858 h 6857981"/>
              <a:gd name="connsiteX1510" fmla="*/ 1510041 w 1732469"/>
              <a:gd name="connsiteY1510" fmla="*/ 4692073 h 6857981"/>
              <a:gd name="connsiteX1511" fmla="*/ 1514384 w 1732469"/>
              <a:gd name="connsiteY1511" fmla="*/ 4713485 h 6857981"/>
              <a:gd name="connsiteX1512" fmla="*/ 1550579 w 1732469"/>
              <a:gd name="connsiteY1512" fmla="*/ 4788389 h 6857981"/>
              <a:gd name="connsiteX1513" fmla="*/ 1553094 w 1732469"/>
              <a:gd name="connsiteY1513" fmla="*/ 4787627 h 6857981"/>
              <a:gd name="connsiteX1514" fmla="*/ 1560943 w 1732469"/>
              <a:gd name="connsiteY1514" fmla="*/ 4807668 h 6857981"/>
              <a:gd name="connsiteX1515" fmla="*/ 1552332 w 1732469"/>
              <a:gd name="connsiteY1515" fmla="*/ 4810259 h 6857981"/>
              <a:gd name="connsiteX1516" fmla="*/ 1547684 w 1732469"/>
              <a:gd name="connsiteY1516" fmla="*/ 4789151 h 6857981"/>
              <a:gd name="connsiteX1517" fmla="*/ 1550198 w 1732469"/>
              <a:gd name="connsiteY1517" fmla="*/ 4788389 h 6857981"/>
              <a:gd name="connsiteX1518" fmla="*/ 1523071 w 1732469"/>
              <a:gd name="connsiteY1518" fmla="*/ 4773835 h 6857981"/>
              <a:gd name="connsiteX1519" fmla="*/ 1484438 w 1732469"/>
              <a:gd name="connsiteY1519" fmla="*/ 4803096 h 6857981"/>
              <a:gd name="connsiteX1520" fmla="*/ 1432622 w 1732469"/>
              <a:gd name="connsiteY1520" fmla="*/ 4734440 h 6857981"/>
              <a:gd name="connsiteX1521" fmla="*/ 1437956 w 1732469"/>
              <a:gd name="connsiteY1521" fmla="*/ 4785561 h 6857981"/>
              <a:gd name="connsiteX1522" fmla="*/ 1442027 w 1732469"/>
              <a:gd name="connsiteY1522" fmla="*/ 4821614 h 6857981"/>
              <a:gd name="connsiteX1523" fmla="*/ 1441235 w 1732469"/>
              <a:gd name="connsiteY1523" fmla="*/ 4818869 h 6857981"/>
              <a:gd name="connsiteX1524" fmla="*/ 1420204 w 1732469"/>
              <a:gd name="connsiteY1524" fmla="*/ 4823441 h 6857981"/>
              <a:gd name="connsiteX1525" fmla="*/ 1422719 w 1732469"/>
              <a:gd name="connsiteY1525" fmla="*/ 4832051 h 6857981"/>
              <a:gd name="connsiteX1526" fmla="*/ 1442249 w 1732469"/>
              <a:gd name="connsiteY1526" fmla="*/ 4822892 h 6857981"/>
              <a:gd name="connsiteX1527" fmla="*/ 1452200 w 1732469"/>
              <a:gd name="connsiteY1527" fmla="*/ 4843626 h 6857981"/>
              <a:gd name="connsiteX1528" fmla="*/ 1427822 w 1732469"/>
              <a:gd name="connsiteY1528" fmla="*/ 4897965 h 6857981"/>
              <a:gd name="connsiteX1529" fmla="*/ 1508593 w 1732469"/>
              <a:gd name="connsiteY1529" fmla="*/ 4942999 h 6857981"/>
              <a:gd name="connsiteX1530" fmla="*/ 1512556 w 1732469"/>
              <a:gd name="connsiteY1530" fmla="*/ 4896441 h 6857981"/>
              <a:gd name="connsiteX1531" fmla="*/ 1526348 w 1732469"/>
              <a:gd name="connsiteY1531" fmla="*/ 4892402 h 6857981"/>
              <a:gd name="connsiteX1532" fmla="*/ 1566353 w 1732469"/>
              <a:gd name="connsiteY1532" fmla="*/ 4954200 h 6857981"/>
              <a:gd name="connsiteX1533" fmla="*/ 1593937 w 1732469"/>
              <a:gd name="connsiteY1533" fmla="*/ 4947114 h 6857981"/>
              <a:gd name="connsiteX1534" fmla="*/ 1588756 w 1732469"/>
              <a:gd name="connsiteY1534" fmla="*/ 4974927 h 6857981"/>
              <a:gd name="connsiteX1535" fmla="*/ 1490991 w 1732469"/>
              <a:gd name="connsiteY1535" fmla="*/ 4984604 h 6857981"/>
              <a:gd name="connsiteX1536" fmla="*/ 1526500 w 1732469"/>
              <a:gd name="connsiteY1536" fmla="*/ 5003578 h 6857981"/>
              <a:gd name="connsiteX1537" fmla="*/ 1498078 w 1732469"/>
              <a:gd name="connsiteY1537" fmla="*/ 5056689 h 6857981"/>
              <a:gd name="connsiteX1538" fmla="*/ 1527214 w 1732469"/>
              <a:gd name="connsiteY1538" fmla="*/ 5078067 h 6857981"/>
              <a:gd name="connsiteX1539" fmla="*/ 1524571 w 1732469"/>
              <a:gd name="connsiteY1539" fmla="*/ 5094394 h 6857981"/>
              <a:gd name="connsiteX1540" fmla="*/ 1523608 w 1732469"/>
              <a:gd name="connsiteY1540" fmla="*/ 5091055 h 6857981"/>
              <a:gd name="connsiteX1541" fmla="*/ 1502577 w 1732469"/>
              <a:gd name="connsiteY1541" fmla="*/ 5095551 h 6857981"/>
              <a:gd name="connsiteX1542" fmla="*/ 1505168 w 1732469"/>
              <a:gd name="connsiteY1542" fmla="*/ 5104162 h 6857981"/>
              <a:gd name="connsiteX1543" fmla="*/ 1524751 w 1732469"/>
              <a:gd name="connsiteY1543" fmla="*/ 5095018 h 6857981"/>
              <a:gd name="connsiteX1544" fmla="*/ 1524687 w 1732469"/>
              <a:gd name="connsiteY1544" fmla="*/ 5094797 h 6857981"/>
              <a:gd name="connsiteX1545" fmla="*/ 1550427 w 1732469"/>
              <a:gd name="connsiteY1545" fmla="*/ 5107591 h 6857981"/>
              <a:gd name="connsiteX1546" fmla="*/ 1507145 w 1732469"/>
              <a:gd name="connsiteY1546" fmla="*/ 5171827 h 6857981"/>
              <a:gd name="connsiteX1547" fmla="*/ 1487868 w 1732469"/>
              <a:gd name="connsiteY1547" fmla="*/ 5244294 h 6857981"/>
              <a:gd name="connsiteX1548" fmla="*/ 1462417 w 1732469"/>
              <a:gd name="connsiteY1548" fmla="*/ 5253514 h 6857981"/>
              <a:gd name="connsiteX1549" fmla="*/ 1482304 w 1732469"/>
              <a:gd name="connsiteY1549" fmla="*/ 5299005 h 6857981"/>
              <a:gd name="connsiteX1550" fmla="*/ 1457845 w 1732469"/>
              <a:gd name="connsiteY1550" fmla="*/ 5296338 h 6857981"/>
              <a:gd name="connsiteX1551" fmla="*/ 1451063 w 1732469"/>
              <a:gd name="connsiteY1551" fmla="*/ 5375282 h 6857981"/>
              <a:gd name="connsiteX1552" fmla="*/ 1508212 w 1732469"/>
              <a:gd name="connsiteY1552" fmla="*/ 5357984 h 6857981"/>
              <a:gd name="connsiteX1553" fmla="*/ 1518272 w 1732469"/>
              <a:gd name="connsiteY1553" fmla="*/ 5426717 h 6857981"/>
              <a:gd name="connsiteX1554" fmla="*/ 1413039 w 1732469"/>
              <a:gd name="connsiteY1554" fmla="*/ 5382292 h 6857981"/>
              <a:gd name="connsiteX1555" fmla="*/ 1458149 w 1732469"/>
              <a:gd name="connsiteY1555" fmla="*/ 5429231 h 6857981"/>
              <a:gd name="connsiteX1556" fmla="*/ 1441842 w 1732469"/>
              <a:gd name="connsiteY1556" fmla="*/ 5459635 h 6857981"/>
              <a:gd name="connsiteX1557" fmla="*/ 1474380 w 1732469"/>
              <a:gd name="connsiteY1557" fmla="*/ 5477085 h 6857981"/>
              <a:gd name="connsiteX1558" fmla="*/ 1469274 w 1732469"/>
              <a:gd name="connsiteY1558" fmla="*/ 5489429 h 6857981"/>
              <a:gd name="connsiteX1559" fmla="*/ 1432761 w 1732469"/>
              <a:gd name="connsiteY1559" fmla="*/ 5477434 h 6857981"/>
              <a:gd name="connsiteX1560" fmla="*/ 1442070 w 1732469"/>
              <a:gd name="connsiteY1560" fmla="*/ 5460016 h 6857981"/>
              <a:gd name="connsiteX1561" fmla="*/ 1424239 w 1732469"/>
              <a:gd name="connsiteY1561" fmla="*/ 5458035 h 6857981"/>
              <a:gd name="connsiteX1562" fmla="*/ 1432469 w 1732469"/>
              <a:gd name="connsiteY1562" fmla="*/ 5477338 h 6857981"/>
              <a:gd name="connsiteX1563" fmla="*/ 1432394 w 1732469"/>
              <a:gd name="connsiteY1563" fmla="*/ 5477313 h 6857981"/>
              <a:gd name="connsiteX1564" fmla="*/ 1416773 w 1732469"/>
              <a:gd name="connsiteY1564" fmla="*/ 5506498 h 6857981"/>
              <a:gd name="connsiteX1565" fmla="*/ 1493734 w 1732469"/>
              <a:gd name="connsiteY1565" fmla="*/ 5533016 h 6857981"/>
              <a:gd name="connsiteX1566" fmla="*/ 1493810 w 1732469"/>
              <a:gd name="connsiteY1566" fmla="*/ 5533473 h 6857981"/>
              <a:gd name="connsiteX1567" fmla="*/ 1500669 w 1732469"/>
              <a:gd name="connsiteY1567" fmla="*/ 5518995 h 6857981"/>
              <a:gd name="connsiteX1568" fmla="*/ 1536178 w 1732469"/>
              <a:gd name="connsiteY1568" fmla="*/ 5534235 h 6857981"/>
              <a:gd name="connsiteX1569" fmla="*/ 1531529 w 1732469"/>
              <a:gd name="connsiteY1569" fmla="*/ 5546579 h 6857981"/>
              <a:gd name="connsiteX1570" fmla="*/ 1494039 w 1732469"/>
              <a:gd name="connsiteY1570" fmla="*/ 5534997 h 6857981"/>
              <a:gd name="connsiteX1571" fmla="*/ 1502955 w 1732469"/>
              <a:gd name="connsiteY1571" fmla="*/ 5600986 h 6857981"/>
              <a:gd name="connsiteX1572" fmla="*/ 1446926 w 1732469"/>
              <a:gd name="connsiteY1572" fmla="*/ 5577414 h 6857981"/>
              <a:gd name="connsiteX1573" fmla="*/ 1450604 w 1732469"/>
              <a:gd name="connsiteY1573" fmla="*/ 5576373 h 6857981"/>
              <a:gd name="connsiteX1574" fmla="*/ 1445955 w 1732469"/>
              <a:gd name="connsiteY1574" fmla="*/ 5555342 h 6857981"/>
              <a:gd name="connsiteX1575" fmla="*/ 1437421 w 1732469"/>
              <a:gd name="connsiteY1575" fmla="*/ 5557933 h 6857981"/>
              <a:gd name="connsiteX1576" fmla="*/ 1446418 w 1732469"/>
              <a:gd name="connsiteY1576" fmla="*/ 5577201 h 6857981"/>
              <a:gd name="connsiteX1577" fmla="*/ 1446262 w 1732469"/>
              <a:gd name="connsiteY1577" fmla="*/ 5577135 h 6857981"/>
              <a:gd name="connsiteX1578" fmla="*/ 1504021 w 1732469"/>
              <a:gd name="connsiteY1578" fmla="*/ 5642134 h 6857981"/>
              <a:gd name="connsiteX1579" fmla="*/ 1454568 w 1732469"/>
              <a:gd name="connsiteY1579" fmla="*/ 5638705 h 6857981"/>
              <a:gd name="connsiteX1580" fmla="*/ 1486800 w 1732469"/>
              <a:gd name="connsiteY1580" fmla="*/ 5672462 h 6857981"/>
              <a:gd name="connsiteX1581" fmla="*/ 1457692 w 1732469"/>
              <a:gd name="connsiteY1581" fmla="*/ 5687397 h 6857981"/>
              <a:gd name="connsiteX1582" fmla="*/ 1448395 w 1732469"/>
              <a:gd name="connsiteY1582" fmla="*/ 5715819 h 6857981"/>
              <a:gd name="connsiteX1583" fmla="*/ 1481695 w 1732469"/>
              <a:gd name="connsiteY1583" fmla="*/ 5708276 h 6857981"/>
              <a:gd name="connsiteX1584" fmla="*/ 1477199 w 1732469"/>
              <a:gd name="connsiteY1584" fmla="*/ 5732812 h 6857981"/>
              <a:gd name="connsiteX1585" fmla="*/ 1424926 w 1732469"/>
              <a:gd name="connsiteY1585" fmla="*/ 5746985 h 6857981"/>
              <a:gd name="connsiteX1586" fmla="*/ 1401990 w 1732469"/>
              <a:gd name="connsiteY1586" fmla="*/ 5661718 h 6857981"/>
              <a:gd name="connsiteX1587" fmla="*/ 1362671 w 1732469"/>
              <a:gd name="connsiteY1587" fmla="*/ 5670862 h 6857981"/>
              <a:gd name="connsiteX1588" fmla="*/ 1397723 w 1732469"/>
              <a:gd name="connsiteY1588" fmla="*/ 5755215 h 6857981"/>
              <a:gd name="connsiteX1589" fmla="*/ 1400238 w 1732469"/>
              <a:gd name="connsiteY1589" fmla="*/ 5803221 h 6857981"/>
              <a:gd name="connsiteX1590" fmla="*/ 1403714 w 1732469"/>
              <a:gd name="connsiteY1590" fmla="*/ 5813203 h 6857981"/>
              <a:gd name="connsiteX1591" fmla="*/ 1405157 w 1732469"/>
              <a:gd name="connsiteY1591" fmla="*/ 5828318 h 6857981"/>
              <a:gd name="connsiteX1592" fmla="*/ 1404200 w 1732469"/>
              <a:gd name="connsiteY1592" fmla="*/ 5824938 h 6857981"/>
              <a:gd name="connsiteX1593" fmla="*/ 1383169 w 1732469"/>
              <a:gd name="connsiteY1593" fmla="*/ 5829510 h 6857981"/>
              <a:gd name="connsiteX1594" fmla="*/ 1385760 w 1732469"/>
              <a:gd name="connsiteY1594" fmla="*/ 5838120 h 6857981"/>
              <a:gd name="connsiteX1595" fmla="*/ 1405344 w 1732469"/>
              <a:gd name="connsiteY1595" fmla="*/ 5828977 h 6857981"/>
              <a:gd name="connsiteX1596" fmla="*/ 1405267 w 1732469"/>
              <a:gd name="connsiteY1596" fmla="*/ 5828709 h 6857981"/>
              <a:gd name="connsiteX1597" fmla="*/ 1422412 w 1732469"/>
              <a:gd name="connsiteY1597" fmla="*/ 5836825 h 6857981"/>
              <a:gd name="connsiteX1598" fmla="*/ 1409687 w 1732469"/>
              <a:gd name="connsiteY1598" fmla="*/ 5891842 h 6857981"/>
              <a:gd name="connsiteX1599" fmla="*/ 1384464 w 1732469"/>
              <a:gd name="connsiteY1599" fmla="*/ 5907691 h 6857981"/>
              <a:gd name="connsiteX1600" fmla="*/ 1437347 w 1732469"/>
              <a:gd name="connsiteY1600" fmla="*/ 5936038 h 6857981"/>
              <a:gd name="connsiteX1601" fmla="*/ 1436585 w 1732469"/>
              <a:gd name="connsiteY1601" fmla="*/ 5933599 h 6857981"/>
              <a:gd name="connsiteX1602" fmla="*/ 1456778 w 1732469"/>
              <a:gd name="connsiteY1602" fmla="*/ 5925674 h 6857981"/>
              <a:gd name="connsiteX1603" fmla="*/ 1459368 w 1732469"/>
              <a:gd name="connsiteY1603" fmla="*/ 5934285 h 6857981"/>
              <a:gd name="connsiteX1604" fmla="*/ 1438261 w 1732469"/>
              <a:gd name="connsiteY1604" fmla="*/ 5938857 h 6857981"/>
              <a:gd name="connsiteX1605" fmla="*/ 1437500 w 1732469"/>
              <a:gd name="connsiteY1605" fmla="*/ 5936342 h 6857981"/>
              <a:gd name="connsiteX1606" fmla="*/ 1423859 w 1732469"/>
              <a:gd name="connsiteY1606" fmla="*/ 5960422 h 6857981"/>
              <a:gd name="connsiteX1607" fmla="*/ 1378672 w 1732469"/>
              <a:gd name="connsiteY1607" fmla="*/ 6018486 h 6857981"/>
              <a:gd name="connsiteX1608" fmla="*/ 1408010 w 1732469"/>
              <a:gd name="connsiteY1608" fmla="*/ 6034183 h 6857981"/>
              <a:gd name="connsiteX1609" fmla="*/ 1394523 w 1732469"/>
              <a:gd name="connsiteY1609" fmla="*/ 6090190 h 6857981"/>
              <a:gd name="connsiteX1610" fmla="*/ 1362138 w 1732469"/>
              <a:gd name="connsiteY1610" fmla="*/ 6100020 h 6857981"/>
              <a:gd name="connsiteX1611" fmla="*/ 1352537 w 1732469"/>
              <a:gd name="connsiteY1611" fmla="*/ 6072969 h 6857981"/>
              <a:gd name="connsiteX1612" fmla="*/ 1315351 w 1732469"/>
              <a:gd name="connsiteY1612" fmla="*/ 6085085 h 6857981"/>
              <a:gd name="connsiteX1613" fmla="*/ 1350784 w 1732469"/>
              <a:gd name="connsiteY1613" fmla="*/ 6175534 h 6857981"/>
              <a:gd name="connsiteX1614" fmla="*/ 1380959 w 1732469"/>
              <a:gd name="connsiteY1614" fmla="*/ 6119222 h 6857981"/>
              <a:gd name="connsiteX1615" fmla="*/ 1480018 w 1732469"/>
              <a:gd name="connsiteY1615" fmla="*/ 6135377 h 6857981"/>
              <a:gd name="connsiteX1616" fmla="*/ 1480933 w 1732469"/>
              <a:gd name="connsiteY1616" fmla="*/ 6150922 h 6857981"/>
              <a:gd name="connsiteX1617" fmla="*/ 1375854 w 1732469"/>
              <a:gd name="connsiteY1617" fmla="*/ 6194051 h 6857981"/>
              <a:gd name="connsiteX1618" fmla="*/ 1378749 w 1732469"/>
              <a:gd name="connsiteY1618" fmla="*/ 6209977 h 6857981"/>
              <a:gd name="connsiteX1619" fmla="*/ 1303311 w 1732469"/>
              <a:gd name="connsiteY1619" fmla="*/ 6217749 h 6857981"/>
              <a:gd name="connsiteX1620" fmla="*/ 1336382 w 1732469"/>
              <a:gd name="connsiteY1620" fmla="*/ 6253029 h 6857981"/>
              <a:gd name="connsiteX1621" fmla="*/ 1319999 w 1732469"/>
              <a:gd name="connsiteY1621" fmla="*/ 6283586 h 6857981"/>
              <a:gd name="connsiteX1622" fmla="*/ 1276870 w 1732469"/>
              <a:gd name="connsiteY1622" fmla="*/ 6224531 h 6857981"/>
              <a:gd name="connsiteX1623" fmla="*/ 1290662 w 1732469"/>
              <a:gd name="connsiteY1623" fmla="*/ 6312770 h 6857981"/>
              <a:gd name="connsiteX1624" fmla="*/ 1239913 w 1732469"/>
              <a:gd name="connsiteY1624" fmla="*/ 6271318 h 6857981"/>
              <a:gd name="connsiteX1625" fmla="*/ 1210500 w 1732469"/>
              <a:gd name="connsiteY1625" fmla="*/ 6297607 h 6857981"/>
              <a:gd name="connsiteX1626" fmla="*/ 1184287 w 1732469"/>
              <a:gd name="connsiteY1626" fmla="*/ 6395066 h 6857981"/>
              <a:gd name="connsiteX1627" fmla="*/ 1239913 w 1732469"/>
              <a:gd name="connsiteY1627" fmla="*/ 6312389 h 6857981"/>
              <a:gd name="connsiteX1628" fmla="*/ 1279842 w 1732469"/>
              <a:gd name="connsiteY1628" fmla="*/ 6364815 h 6857981"/>
              <a:gd name="connsiteX1629" fmla="*/ 1243113 w 1732469"/>
              <a:gd name="connsiteY1629" fmla="*/ 6392704 h 6857981"/>
              <a:gd name="connsiteX1630" fmla="*/ 1266050 w 1732469"/>
              <a:gd name="connsiteY1630" fmla="*/ 6423641 h 6857981"/>
              <a:gd name="connsiteX1631" fmla="*/ 1235192 w 1732469"/>
              <a:gd name="connsiteY1631" fmla="*/ 6444340 h 6857981"/>
              <a:gd name="connsiteX1632" fmla="*/ 1234122 w 1732469"/>
              <a:gd name="connsiteY1632" fmla="*/ 6440557 h 6857981"/>
              <a:gd name="connsiteX1633" fmla="*/ 1213014 w 1732469"/>
              <a:gd name="connsiteY1633" fmla="*/ 6445206 h 6857981"/>
              <a:gd name="connsiteX1634" fmla="*/ 1215606 w 1732469"/>
              <a:gd name="connsiteY1634" fmla="*/ 6453740 h 6857981"/>
              <a:gd name="connsiteX1635" fmla="*/ 1235213 w 1732469"/>
              <a:gd name="connsiteY1635" fmla="*/ 6444620 h 6857981"/>
              <a:gd name="connsiteX1636" fmla="*/ 1241856 w 1732469"/>
              <a:gd name="connsiteY1636" fmla="*/ 6451217 h 6857981"/>
              <a:gd name="connsiteX1637" fmla="*/ 1245476 w 1732469"/>
              <a:gd name="connsiteY1637" fmla="*/ 6456560 h 6857981"/>
              <a:gd name="connsiteX1638" fmla="*/ 1203337 w 1732469"/>
              <a:gd name="connsiteY1638" fmla="*/ 6517596 h 6857981"/>
              <a:gd name="connsiteX1639" fmla="*/ 1231302 w 1732469"/>
              <a:gd name="connsiteY1639" fmla="*/ 6532074 h 6857981"/>
              <a:gd name="connsiteX1640" fmla="*/ 1317408 w 1732469"/>
              <a:gd name="connsiteY1640" fmla="*/ 6553867 h 6857981"/>
              <a:gd name="connsiteX1641" fmla="*/ 1274508 w 1732469"/>
              <a:gd name="connsiteY1641" fmla="*/ 6574365 h 6857981"/>
              <a:gd name="connsiteX1642" fmla="*/ 1276337 w 1732469"/>
              <a:gd name="connsiteY1642" fmla="*/ 6624047 h 6857981"/>
              <a:gd name="connsiteX1643" fmla="*/ 1209738 w 1732469"/>
              <a:gd name="connsiteY1643" fmla="*/ 6588386 h 6857981"/>
              <a:gd name="connsiteX1644" fmla="*/ 1167980 w 1732469"/>
              <a:gd name="connsiteY1644" fmla="*/ 6627476 h 6857981"/>
              <a:gd name="connsiteX1645" fmla="*/ 1192821 w 1732469"/>
              <a:gd name="connsiteY1645" fmla="*/ 6548076 h 6857981"/>
              <a:gd name="connsiteX1646" fmla="*/ 1146568 w 1732469"/>
              <a:gd name="connsiteY1646" fmla="*/ 6582823 h 6857981"/>
              <a:gd name="connsiteX1647" fmla="*/ 1153045 w 1732469"/>
              <a:gd name="connsiteY1647" fmla="*/ 6541904 h 6857981"/>
              <a:gd name="connsiteX1648" fmla="*/ 1148244 w 1732469"/>
              <a:gd name="connsiteY1648" fmla="*/ 6536036 h 6857981"/>
              <a:gd name="connsiteX1649" fmla="*/ 1114259 w 1732469"/>
              <a:gd name="connsiteY1649" fmla="*/ 6575432 h 6857981"/>
              <a:gd name="connsiteX1650" fmla="*/ 1065796 w 1732469"/>
              <a:gd name="connsiteY1650" fmla="*/ 6591281 h 6857981"/>
              <a:gd name="connsiteX1651" fmla="*/ 1108392 w 1732469"/>
              <a:gd name="connsiteY1651" fmla="*/ 6671901 h 6857981"/>
              <a:gd name="connsiteX1652" fmla="*/ 1191526 w 1732469"/>
              <a:gd name="connsiteY1652" fmla="*/ 6693618 h 6857981"/>
              <a:gd name="connsiteX1653" fmla="*/ 1116850 w 1732469"/>
              <a:gd name="connsiteY1653" fmla="*/ 6790468 h 6857981"/>
              <a:gd name="connsiteX1654" fmla="*/ 1116930 w 1732469"/>
              <a:gd name="connsiteY1654" fmla="*/ 6790655 h 6857981"/>
              <a:gd name="connsiteX1655" fmla="*/ 1080282 w 1732469"/>
              <a:gd name="connsiteY1655" fmla="*/ 6772256 h 6857981"/>
              <a:gd name="connsiteX1656" fmla="*/ 1085207 w 1732469"/>
              <a:gd name="connsiteY1656" fmla="*/ 6796602 h 6857981"/>
              <a:gd name="connsiteX1657" fmla="*/ 1107341 w 1732469"/>
              <a:gd name="connsiteY1657" fmla="*/ 6808259 h 6857981"/>
              <a:gd name="connsiteX1658" fmla="*/ 1098029 w 1732469"/>
              <a:gd name="connsiteY1658" fmla="*/ 6825673 h 6857981"/>
              <a:gd name="connsiteX1659" fmla="*/ 1100543 w 1732469"/>
              <a:gd name="connsiteY1659" fmla="*/ 6824910 h 6857981"/>
              <a:gd name="connsiteX1660" fmla="*/ 1108392 w 1732469"/>
              <a:gd name="connsiteY1660" fmla="*/ 6845027 h 6857981"/>
              <a:gd name="connsiteX1661" fmla="*/ 1099857 w 1732469"/>
              <a:gd name="connsiteY1661" fmla="*/ 6847618 h 6857981"/>
              <a:gd name="connsiteX1662" fmla="*/ 1095438 w 1732469"/>
              <a:gd name="connsiteY1662" fmla="*/ 6827425 h 6857981"/>
              <a:gd name="connsiteX1663" fmla="*/ 1057033 w 1732469"/>
              <a:gd name="connsiteY1663" fmla="*/ 6857829 h 6857981"/>
              <a:gd name="connsiteX1664" fmla="*/ 1217663 w 1732469"/>
              <a:gd name="connsiteY1664" fmla="*/ 6857829 h 6857981"/>
              <a:gd name="connsiteX1665" fmla="*/ 1220025 w 1732469"/>
              <a:gd name="connsiteY1665" fmla="*/ 6853333 h 6857981"/>
              <a:gd name="connsiteX1666" fmla="*/ 1228407 w 1732469"/>
              <a:gd name="connsiteY1666" fmla="*/ 6857829 h 6857981"/>
              <a:gd name="connsiteX1667" fmla="*/ 0 w 1732469"/>
              <a:gd name="connsiteY1667" fmla="*/ 6857981 h 6857981"/>
              <a:gd name="connsiteX1668" fmla="*/ 0 w 1732469"/>
              <a:gd name="connsiteY1668" fmla="*/ 0 h 68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</a:cxnLst>
            <a:rect l="l" t="t" r="r" b="b"/>
            <a:pathLst>
              <a:path w="1732469" h="6857981">
                <a:moveTo>
                  <a:pt x="936342" y="6830473"/>
                </a:moveTo>
                <a:lnTo>
                  <a:pt x="937028" y="6833064"/>
                </a:lnTo>
                <a:cubicBezTo>
                  <a:pt x="937256" y="6832302"/>
                  <a:pt x="937485" y="6831692"/>
                  <a:pt x="937714" y="6830930"/>
                </a:cubicBezTo>
                <a:lnTo>
                  <a:pt x="936342" y="6830473"/>
                </a:lnTo>
                <a:close/>
                <a:moveTo>
                  <a:pt x="935503" y="6827806"/>
                </a:moveTo>
                <a:lnTo>
                  <a:pt x="914396" y="6832378"/>
                </a:lnTo>
                <a:cubicBezTo>
                  <a:pt x="915234" y="6835198"/>
                  <a:pt x="916072" y="6838017"/>
                  <a:pt x="916987" y="6840989"/>
                </a:cubicBezTo>
                <a:cubicBezTo>
                  <a:pt x="923692" y="6838398"/>
                  <a:pt x="930322" y="6835731"/>
                  <a:pt x="936113" y="6830473"/>
                </a:cubicBezTo>
                <a:cubicBezTo>
                  <a:pt x="936189" y="6830473"/>
                  <a:pt x="936265" y="6830550"/>
                  <a:pt x="936265" y="6830550"/>
                </a:cubicBezTo>
                <a:cubicBezTo>
                  <a:pt x="936037" y="6829635"/>
                  <a:pt x="935732" y="6828720"/>
                  <a:pt x="935503" y="6827806"/>
                </a:cubicBezTo>
                <a:close/>
                <a:moveTo>
                  <a:pt x="944724" y="6814547"/>
                </a:moveTo>
                <a:cubicBezTo>
                  <a:pt x="942134" y="6819271"/>
                  <a:pt x="939619" y="6824377"/>
                  <a:pt x="937714" y="6831006"/>
                </a:cubicBezTo>
                <a:lnTo>
                  <a:pt x="972995" y="6842589"/>
                </a:lnTo>
                <a:cubicBezTo>
                  <a:pt x="974671" y="6838398"/>
                  <a:pt x="976347" y="6834283"/>
                  <a:pt x="978100" y="6830244"/>
                </a:cubicBezTo>
                <a:cubicBezTo>
                  <a:pt x="967813" y="6824758"/>
                  <a:pt x="957374" y="6819195"/>
                  <a:pt x="944724" y="6814547"/>
                </a:cubicBezTo>
                <a:close/>
                <a:moveTo>
                  <a:pt x="945485" y="6813023"/>
                </a:moveTo>
                <a:cubicBezTo>
                  <a:pt x="944647" y="6813252"/>
                  <a:pt x="943809" y="6813480"/>
                  <a:pt x="943047" y="6813785"/>
                </a:cubicBezTo>
                <a:cubicBezTo>
                  <a:pt x="943657" y="6814014"/>
                  <a:pt x="944190" y="6814242"/>
                  <a:pt x="944723" y="6814471"/>
                </a:cubicBezTo>
                <a:cubicBezTo>
                  <a:pt x="944952" y="6814014"/>
                  <a:pt x="945257" y="6813556"/>
                  <a:pt x="945485" y="6813023"/>
                </a:cubicBezTo>
                <a:close/>
                <a:moveTo>
                  <a:pt x="1212862" y="6796412"/>
                </a:moveTo>
                <a:lnTo>
                  <a:pt x="1218729" y="6799536"/>
                </a:lnTo>
                <a:cubicBezTo>
                  <a:pt x="1215529" y="6805479"/>
                  <a:pt x="1212481" y="6811271"/>
                  <a:pt x="1209204" y="6817290"/>
                </a:cubicBezTo>
                <a:cubicBezTo>
                  <a:pt x="1207223" y="6816224"/>
                  <a:pt x="1205318" y="6815157"/>
                  <a:pt x="1203337" y="6814166"/>
                </a:cubicBezTo>
                <a:cubicBezTo>
                  <a:pt x="1206537" y="6808147"/>
                  <a:pt x="1209662" y="6802355"/>
                  <a:pt x="1212862" y="6796412"/>
                </a:cubicBezTo>
                <a:close/>
                <a:moveTo>
                  <a:pt x="1043706" y="6794430"/>
                </a:moveTo>
                <a:lnTo>
                  <a:pt x="1045493" y="6797111"/>
                </a:lnTo>
                <a:lnTo>
                  <a:pt x="1042260" y="6798164"/>
                </a:lnTo>
                <a:cubicBezTo>
                  <a:pt x="1043784" y="6805250"/>
                  <a:pt x="1045308" y="6812261"/>
                  <a:pt x="1046832" y="6819271"/>
                </a:cubicBezTo>
                <a:cubicBezTo>
                  <a:pt x="1049728" y="6818433"/>
                  <a:pt x="1052547" y="6817519"/>
                  <a:pt x="1055443" y="6816680"/>
                </a:cubicBezTo>
                <a:lnTo>
                  <a:pt x="1045571" y="6797163"/>
                </a:lnTo>
                <a:lnTo>
                  <a:pt x="1047516" y="6796564"/>
                </a:lnTo>
                <a:cubicBezTo>
                  <a:pt x="1046221" y="6795878"/>
                  <a:pt x="1045001" y="6795192"/>
                  <a:pt x="1043706" y="6794430"/>
                </a:cubicBezTo>
                <a:close/>
                <a:moveTo>
                  <a:pt x="943734" y="6791077"/>
                </a:moveTo>
                <a:cubicBezTo>
                  <a:pt x="940838" y="6791916"/>
                  <a:pt x="937942" y="6792754"/>
                  <a:pt x="935123" y="6793668"/>
                </a:cubicBezTo>
                <a:cubicBezTo>
                  <a:pt x="937790" y="6800374"/>
                  <a:pt x="940381" y="6807079"/>
                  <a:pt x="945562" y="6812718"/>
                </a:cubicBezTo>
                <a:cubicBezTo>
                  <a:pt x="945486" y="6812794"/>
                  <a:pt x="945486" y="6812871"/>
                  <a:pt x="945410" y="6812947"/>
                </a:cubicBezTo>
                <a:cubicBezTo>
                  <a:pt x="946324" y="6812642"/>
                  <a:pt x="947315" y="6812337"/>
                  <a:pt x="948229" y="6812108"/>
                </a:cubicBezTo>
                <a:cubicBezTo>
                  <a:pt x="946782" y="6805098"/>
                  <a:pt x="945258" y="6798164"/>
                  <a:pt x="943734" y="6791077"/>
                </a:cubicBezTo>
                <a:close/>
                <a:moveTo>
                  <a:pt x="1116975" y="6790763"/>
                </a:moveTo>
                <a:lnTo>
                  <a:pt x="1125232" y="6810204"/>
                </a:lnTo>
                <a:lnTo>
                  <a:pt x="1107667" y="6808178"/>
                </a:lnTo>
                <a:lnTo>
                  <a:pt x="1116975" y="6790763"/>
                </a:lnTo>
                <a:close/>
                <a:moveTo>
                  <a:pt x="1015821" y="6767248"/>
                </a:moveTo>
                <a:cubicBezTo>
                  <a:pt x="1010270" y="6766936"/>
                  <a:pt x="1003112" y="6767094"/>
                  <a:pt x="993568" y="6767303"/>
                </a:cubicBezTo>
                <a:lnTo>
                  <a:pt x="1043708" y="6794506"/>
                </a:lnTo>
                <a:cubicBezTo>
                  <a:pt x="1043555" y="6794354"/>
                  <a:pt x="1043479" y="6794201"/>
                  <a:pt x="1043403" y="6793973"/>
                </a:cubicBezTo>
                <a:cubicBezTo>
                  <a:pt x="1034659" y="6773342"/>
                  <a:pt x="1032473" y="6768184"/>
                  <a:pt x="1015821" y="6767248"/>
                </a:cubicBezTo>
                <a:close/>
                <a:moveTo>
                  <a:pt x="962246" y="6753282"/>
                </a:moveTo>
                <a:lnTo>
                  <a:pt x="952797" y="6770960"/>
                </a:lnTo>
                <a:cubicBezTo>
                  <a:pt x="954778" y="6772027"/>
                  <a:pt x="956683" y="6773094"/>
                  <a:pt x="958741" y="6774161"/>
                </a:cubicBezTo>
                <a:cubicBezTo>
                  <a:pt x="961865" y="6768369"/>
                  <a:pt x="965065" y="6762350"/>
                  <a:pt x="968189" y="6756482"/>
                </a:cubicBezTo>
                <a:lnTo>
                  <a:pt x="962246" y="6753282"/>
                </a:lnTo>
                <a:close/>
                <a:moveTo>
                  <a:pt x="1209738" y="6752825"/>
                </a:moveTo>
                <a:lnTo>
                  <a:pt x="1256753" y="6778048"/>
                </a:lnTo>
                <a:cubicBezTo>
                  <a:pt x="1255458" y="6781248"/>
                  <a:pt x="1254010" y="6784524"/>
                  <a:pt x="1252638" y="6787725"/>
                </a:cubicBezTo>
                <a:lnTo>
                  <a:pt x="1202194" y="6769132"/>
                </a:lnTo>
                <a:cubicBezTo>
                  <a:pt x="1204709" y="6763722"/>
                  <a:pt x="1207223" y="6758235"/>
                  <a:pt x="1209738" y="6752825"/>
                </a:cubicBezTo>
                <a:close/>
                <a:moveTo>
                  <a:pt x="1079741" y="6749929"/>
                </a:moveTo>
                <a:lnTo>
                  <a:pt x="1071131" y="6752596"/>
                </a:lnTo>
                <a:cubicBezTo>
                  <a:pt x="1073721" y="6759225"/>
                  <a:pt x="1076388" y="6765931"/>
                  <a:pt x="1080274" y="6772179"/>
                </a:cubicBezTo>
                <a:cubicBezTo>
                  <a:pt x="1080731" y="6772103"/>
                  <a:pt x="1082484" y="6771570"/>
                  <a:pt x="1084313" y="6771037"/>
                </a:cubicBezTo>
                <a:cubicBezTo>
                  <a:pt x="1082789" y="6764026"/>
                  <a:pt x="1081265" y="6757016"/>
                  <a:pt x="1079741" y="6749929"/>
                </a:cubicBezTo>
                <a:close/>
                <a:moveTo>
                  <a:pt x="1295768" y="6726841"/>
                </a:moveTo>
                <a:lnTo>
                  <a:pt x="1301635" y="6729965"/>
                </a:lnTo>
                <a:lnTo>
                  <a:pt x="1292186" y="6747644"/>
                </a:lnTo>
                <a:cubicBezTo>
                  <a:pt x="1290205" y="6746577"/>
                  <a:pt x="1288300" y="6745510"/>
                  <a:pt x="1286319" y="6744519"/>
                </a:cubicBezTo>
                <a:lnTo>
                  <a:pt x="1295768" y="6726841"/>
                </a:lnTo>
                <a:close/>
                <a:moveTo>
                  <a:pt x="963926" y="6693465"/>
                </a:moveTo>
                <a:cubicBezTo>
                  <a:pt x="962859" y="6695370"/>
                  <a:pt x="961793" y="6697351"/>
                  <a:pt x="960802" y="6699333"/>
                </a:cubicBezTo>
                <a:lnTo>
                  <a:pt x="978480" y="6708858"/>
                </a:lnTo>
                <a:cubicBezTo>
                  <a:pt x="979547" y="6706953"/>
                  <a:pt x="980614" y="6704895"/>
                  <a:pt x="981605" y="6702990"/>
                </a:cubicBezTo>
                <a:lnTo>
                  <a:pt x="963926" y="6693465"/>
                </a:lnTo>
                <a:close/>
                <a:moveTo>
                  <a:pt x="1080118" y="6685388"/>
                </a:moveTo>
                <a:cubicBezTo>
                  <a:pt x="1075774" y="6698723"/>
                  <a:pt x="1072879" y="6707334"/>
                  <a:pt x="1069602" y="6717240"/>
                </a:cubicBezTo>
                <a:lnTo>
                  <a:pt x="1145269" y="6720288"/>
                </a:lnTo>
                <a:lnTo>
                  <a:pt x="1080118" y="6685388"/>
                </a:lnTo>
                <a:close/>
                <a:moveTo>
                  <a:pt x="1231836" y="6626409"/>
                </a:moveTo>
                <a:lnTo>
                  <a:pt x="1263306" y="6643250"/>
                </a:lnTo>
                <a:lnTo>
                  <a:pt x="1221244" y="6672129"/>
                </a:lnTo>
                <a:lnTo>
                  <a:pt x="1254467" y="6723564"/>
                </a:lnTo>
                <a:lnTo>
                  <a:pt x="1196403" y="6692475"/>
                </a:lnTo>
                <a:lnTo>
                  <a:pt x="1231836" y="6626409"/>
                </a:lnTo>
                <a:close/>
                <a:moveTo>
                  <a:pt x="1335468" y="6595929"/>
                </a:moveTo>
                <a:lnTo>
                  <a:pt x="1353146" y="6605454"/>
                </a:lnTo>
                <a:cubicBezTo>
                  <a:pt x="1352003" y="6607436"/>
                  <a:pt x="1351013" y="6609417"/>
                  <a:pt x="1349946" y="6611322"/>
                </a:cubicBezTo>
                <a:lnTo>
                  <a:pt x="1332267" y="6601797"/>
                </a:lnTo>
                <a:cubicBezTo>
                  <a:pt x="1333334" y="6599816"/>
                  <a:pt x="1334401" y="6597834"/>
                  <a:pt x="1335468" y="6595929"/>
                </a:cubicBezTo>
                <a:close/>
                <a:moveTo>
                  <a:pt x="1007437" y="6576194"/>
                </a:moveTo>
                <a:cubicBezTo>
                  <a:pt x="1005380" y="6581604"/>
                  <a:pt x="1003323" y="6587091"/>
                  <a:pt x="1001189" y="6592577"/>
                </a:cubicBezTo>
                <a:lnTo>
                  <a:pt x="1033726" y="6601111"/>
                </a:lnTo>
                <a:lnTo>
                  <a:pt x="1036927" y="6591967"/>
                </a:lnTo>
                <a:lnTo>
                  <a:pt x="1007437" y="6576194"/>
                </a:lnTo>
                <a:close/>
                <a:moveTo>
                  <a:pt x="1231607" y="6532226"/>
                </a:moveTo>
                <a:cubicBezTo>
                  <a:pt x="1226577" y="6545485"/>
                  <a:pt x="1222767" y="6558058"/>
                  <a:pt x="1222234" y="6559658"/>
                </a:cubicBezTo>
                <a:lnTo>
                  <a:pt x="1264296" y="6565068"/>
                </a:lnTo>
                <a:cubicBezTo>
                  <a:pt x="1263687" y="6560648"/>
                  <a:pt x="1263306" y="6556153"/>
                  <a:pt x="1262772" y="6551657"/>
                </a:cubicBezTo>
                <a:lnTo>
                  <a:pt x="1231607" y="6532226"/>
                </a:lnTo>
                <a:close/>
                <a:moveTo>
                  <a:pt x="1034945" y="6518586"/>
                </a:moveTo>
                <a:cubicBezTo>
                  <a:pt x="1035174" y="6519424"/>
                  <a:pt x="1035478" y="6520262"/>
                  <a:pt x="1035707" y="6521177"/>
                </a:cubicBezTo>
                <a:cubicBezTo>
                  <a:pt x="1035936" y="6520338"/>
                  <a:pt x="1036240" y="6519577"/>
                  <a:pt x="1036469" y="6518738"/>
                </a:cubicBezTo>
                <a:cubicBezTo>
                  <a:pt x="1035936" y="6518662"/>
                  <a:pt x="1035478" y="6518586"/>
                  <a:pt x="1034945" y="6518586"/>
                </a:cubicBezTo>
                <a:close/>
                <a:moveTo>
                  <a:pt x="1034107" y="6515843"/>
                </a:moveTo>
                <a:lnTo>
                  <a:pt x="1013000" y="6520415"/>
                </a:lnTo>
                <a:cubicBezTo>
                  <a:pt x="1013838" y="6523235"/>
                  <a:pt x="1014753" y="6526130"/>
                  <a:pt x="1015591" y="6529026"/>
                </a:cubicBezTo>
                <a:cubicBezTo>
                  <a:pt x="1022296" y="6526435"/>
                  <a:pt x="1029002" y="6523844"/>
                  <a:pt x="1034717" y="6518510"/>
                </a:cubicBezTo>
                <a:lnTo>
                  <a:pt x="1034869" y="6518510"/>
                </a:lnTo>
                <a:cubicBezTo>
                  <a:pt x="1034641" y="6517596"/>
                  <a:pt x="1034336" y="6516682"/>
                  <a:pt x="1034107" y="6515843"/>
                </a:cubicBezTo>
                <a:close/>
                <a:moveTo>
                  <a:pt x="1319771" y="6511652"/>
                </a:moveTo>
                <a:cubicBezTo>
                  <a:pt x="1321752" y="6512719"/>
                  <a:pt x="1323657" y="6513786"/>
                  <a:pt x="1325638" y="6514777"/>
                </a:cubicBezTo>
                <a:cubicBezTo>
                  <a:pt x="1322514" y="6520720"/>
                  <a:pt x="1319313" y="6526664"/>
                  <a:pt x="1316189" y="6532455"/>
                </a:cubicBezTo>
                <a:lnTo>
                  <a:pt x="1310322" y="6529331"/>
                </a:lnTo>
                <a:lnTo>
                  <a:pt x="1319771" y="6511652"/>
                </a:lnTo>
                <a:close/>
                <a:moveTo>
                  <a:pt x="1043475" y="6493516"/>
                </a:moveTo>
                <a:cubicBezTo>
                  <a:pt x="1041723" y="6495421"/>
                  <a:pt x="1039970" y="6497250"/>
                  <a:pt x="1038217" y="6499155"/>
                </a:cubicBezTo>
                <a:lnTo>
                  <a:pt x="1029683" y="6493592"/>
                </a:lnTo>
                <a:lnTo>
                  <a:pt x="1042158" y="6504774"/>
                </a:lnTo>
                <a:lnTo>
                  <a:pt x="1036465" y="6518662"/>
                </a:lnTo>
                <a:cubicBezTo>
                  <a:pt x="1041799" y="6519348"/>
                  <a:pt x="1047209" y="6519958"/>
                  <a:pt x="1052620" y="6520567"/>
                </a:cubicBezTo>
                <a:lnTo>
                  <a:pt x="1042203" y="6504752"/>
                </a:lnTo>
                <a:lnTo>
                  <a:pt x="1044237" y="6500831"/>
                </a:lnTo>
                <a:cubicBezTo>
                  <a:pt x="1043781" y="6498317"/>
                  <a:pt x="1043628" y="6495878"/>
                  <a:pt x="1043475" y="6493516"/>
                </a:cubicBezTo>
                <a:close/>
                <a:moveTo>
                  <a:pt x="1143592" y="6485668"/>
                </a:moveTo>
                <a:cubicBezTo>
                  <a:pt x="1142907" y="6491535"/>
                  <a:pt x="1142221" y="6497555"/>
                  <a:pt x="1141535" y="6503499"/>
                </a:cubicBezTo>
                <a:lnTo>
                  <a:pt x="1161347" y="6495193"/>
                </a:lnTo>
                <a:lnTo>
                  <a:pt x="1143592" y="6485668"/>
                </a:lnTo>
                <a:close/>
                <a:moveTo>
                  <a:pt x="1135280" y="6465932"/>
                </a:moveTo>
                <a:cubicBezTo>
                  <a:pt x="1138099" y="6472485"/>
                  <a:pt x="1140766" y="6479115"/>
                  <a:pt x="1143586" y="6485668"/>
                </a:cubicBezTo>
                <a:lnTo>
                  <a:pt x="1153035" y="6467990"/>
                </a:lnTo>
                <a:cubicBezTo>
                  <a:pt x="1147167" y="6467227"/>
                  <a:pt x="1141224" y="6466542"/>
                  <a:pt x="1135280" y="6465932"/>
                </a:cubicBezTo>
                <a:close/>
                <a:moveTo>
                  <a:pt x="1177304" y="6455759"/>
                </a:moveTo>
                <a:cubicBezTo>
                  <a:pt x="1170599" y="6453511"/>
                  <a:pt x="1162140" y="6456674"/>
                  <a:pt x="1153034" y="6467913"/>
                </a:cubicBezTo>
                <a:cubicBezTo>
                  <a:pt x="1155777" y="6476981"/>
                  <a:pt x="1158520" y="6486049"/>
                  <a:pt x="1161340" y="6495117"/>
                </a:cubicBezTo>
                <a:cubicBezTo>
                  <a:pt x="1182295" y="6505785"/>
                  <a:pt x="1193801" y="6489478"/>
                  <a:pt x="1191058" y="6476067"/>
                </a:cubicBezTo>
                <a:cubicBezTo>
                  <a:pt x="1188963" y="6465666"/>
                  <a:pt x="1184010" y="6458007"/>
                  <a:pt x="1177304" y="6455759"/>
                </a:cubicBezTo>
                <a:close/>
                <a:moveTo>
                  <a:pt x="1279613" y="6452064"/>
                </a:moveTo>
                <a:lnTo>
                  <a:pt x="1297265" y="6454101"/>
                </a:lnTo>
                <a:lnTo>
                  <a:pt x="1287869" y="6471681"/>
                </a:lnTo>
                <a:lnTo>
                  <a:pt x="1279613" y="6452064"/>
                </a:lnTo>
                <a:close/>
                <a:moveTo>
                  <a:pt x="1061153" y="6423488"/>
                </a:moveTo>
                <a:cubicBezTo>
                  <a:pt x="1050409" y="6447415"/>
                  <a:pt x="1041341" y="6467913"/>
                  <a:pt x="1043475" y="6493516"/>
                </a:cubicBezTo>
                <a:lnTo>
                  <a:pt x="1096129" y="6437280"/>
                </a:lnTo>
                <a:lnTo>
                  <a:pt x="1061153" y="6423488"/>
                </a:lnTo>
                <a:close/>
                <a:moveTo>
                  <a:pt x="1353299" y="6417697"/>
                </a:moveTo>
                <a:cubicBezTo>
                  <a:pt x="1354137" y="6420517"/>
                  <a:pt x="1354975" y="6423412"/>
                  <a:pt x="1355889" y="6426308"/>
                </a:cubicBezTo>
                <a:lnTo>
                  <a:pt x="1334630" y="6430804"/>
                </a:lnTo>
                <a:cubicBezTo>
                  <a:pt x="1334401" y="6429966"/>
                  <a:pt x="1334172" y="6429127"/>
                  <a:pt x="1333944" y="6428366"/>
                </a:cubicBezTo>
                <a:lnTo>
                  <a:pt x="1315122" y="6463570"/>
                </a:lnTo>
                <a:lnTo>
                  <a:pt x="1347660" y="6480944"/>
                </a:lnTo>
                <a:cubicBezTo>
                  <a:pt x="1345983" y="6484982"/>
                  <a:pt x="1344307" y="6489173"/>
                  <a:pt x="1342554" y="6493364"/>
                </a:cubicBezTo>
                <a:lnTo>
                  <a:pt x="1305674" y="6481248"/>
                </a:lnTo>
                <a:lnTo>
                  <a:pt x="1285938" y="6489630"/>
                </a:lnTo>
                <a:cubicBezTo>
                  <a:pt x="1286624" y="6483611"/>
                  <a:pt x="1287309" y="6477743"/>
                  <a:pt x="1287919" y="6471800"/>
                </a:cubicBezTo>
                <a:cubicBezTo>
                  <a:pt x="1287912" y="6471784"/>
                  <a:pt x="1287905" y="6471767"/>
                  <a:pt x="1287898" y="6471751"/>
                </a:cubicBezTo>
                <a:lnTo>
                  <a:pt x="1305524" y="6481248"/>
                </a:lnTo>
                <a:lnTo>
                  <a:pt x="1314973" y="6463570"/>
                </a:lnTo>
                <a:lnTo>
                  <a:pt x="1297434" y="6454120"/>
                </a:lnTo>
                <a:cubicBezTo>
                  <a:pt x="1297437" y="6454120"/>
                  <a:pt x="1297441" y="6454121"/>
                  <a:pt x="1297444" y="6454121"/>
                </a:cubicBezTo>
                <a:cubicBezTo>
                  <a:pt x="1307274" y="6442158"/>
                  <a:pt x="1306817" y="6415717"/>
                  <a:pt x="1333868" y="6427985"/>
                </a:cubicBezTo>
                <a:cubicBezTo>
                  <a:pt x="1333639" y="6427147"/>
                  <a:pt x="1333410" y="6426384"/>
                  <a:pt x="1333182" y="6425546"/>
                </a:cubicBezTo>
                <a:lnTo>
                  <a:pt x="1353299" y="6417697"/>
                </a:lnTo>
                <a:close/>
                <a:moveTo>
                  <a:pt x="1323504" y="6376854"/>
                </a:moveTo>
                <a:cubicBezTo>
                  <a:pt x="1325486" y="6377921"/>
                  <a:pt x="1327391" y="6378988"/>
                  <a:pt x="1329448" y="6380055"/>
                </a:cubicBezTo>
                <a:lnTo>
                  <a:pt x="1319999" y="6397733"/>
                </a:lnTo>
                <a:cubicBezTo>
                  <a:pt x="1317942" y="6396667"/>
                  <a:pt x="1316037" y="6395600"/>
                  <a:pt x="1314056" y="6394533"/>
                </a:cubicBezTo>
                <a:lnTo>
                  <a:pt x="1323504" y="6376854"/>
                </a:lnTo>
                <a:close/>
                <a:moveTo>
                  <a:pt x="1098872" y="6370530"/>
                </a:moveTo>
                <a:lnTo>
                  <a:pt x="1089423" y="6388208"/>
                </a:lnTo>
                <a:lnTo>
                  <a:pt x="1095290" y="6391332"/>
                </a:lnTo>
                <a:lnTo>
                  <a:pt x="1104739" y="6373654"/>
                </a:lnTo>
                <a:cubicBezTo>
                  <a:pt x="1102758" y="6372587"/>
                  <a:pt x="1100853" y="6371520"/>
                  <a:pt x="1098872" y="6370530"/>
                </a:cubicBezTo>
                <a:close/>
                <a:moveTo>
                  <a:pt x="1406486" y="6353004"/>
                </a:moveTo>
                <a:cubicBezTo>
                  <a:pt x="1412276" y="6375407"/>
                  <a:pt x="1434452" y="6396133"/>
                  <a:pt x="1399019" y="6417088"/>
                </a:cubicBezTo>
                <a:cubicBezTo>
                  <a:pt x="1393227" y="6394762"/>
                  <a:pt x="1370977" y="6373959"/>
                  <a:pt x="1406486" y="6353004"/>
                </a:cubicBezTo>
                <a:close/>
                <a:moveTo>
                  <a:pt x="1100930" y="6308655"/>
                </a:moveTo>
                <a:cubicBezTo>
                  <a:pt x="1097805" y="6319628"/>
                  <a:pt x="1094681" y="6330677"/>
                  <a:pt x="1091557" y="6341802"/>
                </a:cubicBezTo>
                <a:cubicBezTo>
                  <a:pt x="1094681" y="6342869"/>
                  <a:pt x="1097805" y="6344088"/>
                  <a:pt x="1100930" y="6345155"/>
                </a:cubicBezTo>
                <a:cubicBezTo>
                  <a:pt x="1106111" y="6335401"/>
                  <a:pt x="1111369" y="6325572"/>
                  <a:pt x="1116627" y="6315818"/>
                </a:cubicBezTo>
                <a:cubicBezTo>
                  <a:pt x="1111444" y="6313380"/>
                  <a:pt x="1106186" y="6311017"/>
                  <a:pt x="1100930" y="6308655"/>
                </a:cubicBezTo>
                <a:close/>
                <a:moveTo>
                  <a:pt x="1321523" y="6288463"/>
                </a:moveTo>
                <a:lnTo>
                  <a:pt x="1374100" y="6316657"/>
                </a:lnTo>
                <a:lnTo>
                  <a:pt x="1342250" y="6329992"/>
                </a:lnTo>
                <a:lnTo>
                  <a:pt x="1376386" y="6376702"/>
                </a:lnTo>
                <a:lnTo>
                  <a:pt x="1294320" y="6339288"/>
                </a:lnTo>
                <a:lnTo>
                  <a:pt x="1321523" y="6288463"/>
                </a:lnTo>
                <a:close/>
                <a:moveTo>
                  <a:pt x="1118233" y="6253563"/>
                </a:moveTo>
                <a:cubicBezTo>
                  <a:pt x="1112003" y="6253982"/>
                  <a:pt x="1109832" y="6261411"/>
                  <a:pt x="1105488" y="6276270"/>
                </a:cubicBezTo>
                <a:lnTo>
                  <a:pt x="1155323" y="6272917"/>
                </a:lnTo>
                <a:cubicBezTo>
                  <a:pt x="1134749" y="6259735"/>
                  <a:pt x="1124462" y="6253144"/>
                  <a:pt x="1118233" y="6253563"/>
                </a:cubicBezTo>
                <a:close/>
                <a:moveTo>
                  <a:pt x="1372196" y="6243428"/>
                </a:moveTo>
                <a:cubicBezTo>
                  <a:pt x="1374100" y="6244419"/>
                  <a:pt x="1376159" y="6245562"/>
                  <a:pt x="1378064" y="6246553"/>
                </a:cubicBezTo>
                <a:lnTo>
                  <a:pt x="1368615" y="6264231"/>
                </a:lnTo>
                <a:cubicBezTo>
                  <a:pt x="1366710" y="6263240"/>
                  <a:pt x="1364652" y="6262097"/>
                  <a:pt x="1362747" y="6261107"/>
                </a:cubicBezTo>
                <a:cubicBezTo>
                  <a:pt x="1365948" y="6255163"/>
                  <a:pt x="1369072" y="6249296"/>
                  <a:pt x="1372196" y="6243428"/>
                </a:cubicBezTo>
                <a:close/>
                <a:moveTo>
                  <a:pt x="1183365" y="6240990"/>
                </a:moveTo>
                <a:cubicBezTo>
                  <a:pt x="1182298" y="6242971"/>
                  <a:pt x="1181308" y="6244952"/>
                  <a:pt x="1180241" y="6246857"/>
                </a:cubicBezTo>
                <a:lnTo>
                  <a:pt x="1197996" y="6256382"/>
                </a:lnTo>
                <a:cubicBezTo>
                  <a:pt x="1199062" y="6254401"/>
                  <a:pt x="1200129" y="6252420"/>
                  <a:pt x="1201120" y="6250515"/>
                </a:cubicBezTo>
                <a:lnTo>
                  <a:pt x="1183365" y="6240990"/>
                </a:lnTo>
                <a:close/>
                <a:moveTo>
                  <a:pt x="1121566" y="6200299"/>
                </a:moveTo>
                <a:cubicBezTo>
                  <a:pt x="1118364" y="6206167"/>
                  <a:pt x="1115241" y="6212110"/>
                  <a:pt x="1112116" y="6217977"/>
                </a:cubicBezTo>
                <a:cubicBezTo>
                  <a:pt x="1114097" y="6219044"/>
                  <a:pt x="1116002" y="6220111"/>
                  <a:pt x="1117983" y="6221101"/>
                </a:cubicBezTo>
                <a:lnTo>
                  <a:pt x="1127433" y="6203423"/>
                </a:lnTo>
                <a:cubicBezTo>
                  <a:pt x="1125452" y="6202357"/>
                  <a:pt x="1123547" y="6201290"/>
                  <a:pt x="1121566" y="6200299"/>
                </a:cubicBezTo>
                <a:close/>
                <a:moveTo>
                  <a:pt x="1463712" y="6185973"/>
                </a:moveTo>
                <a:lnTo>
                  <a:pt x="1481391" y="6195498"/>
                </a:lnTo>
                <a:cubicBezTo>
                  <a:pt x="1480399" y="6197480"/>
                  <a:pt x="1479332" y="6199461"/>
                  <a:pt x="1478266" y="6201366"/>
                </a:cubicBezTo>
                <a:lnTo>
                  <a:pt x="1460588" y="6191841"/>
                </a:lnTo>
                <a:cubicBezTo>
                  <a:pt x="1461654" y="6189860"/>
                  <a:pt x="1462721" y="6187878"/>
                  <a:pt x="1463712" y="6185973"/>
                </a:cubicBezTo>
                <a:close/>
                <a:moveTo>
                  <a:pt x="1252927" y="6166009"/>
                </a:moveTo>
                <a:cubicBezTo>
                  <a:pt x="1253690" y="6177667"/>
                  <a:pt x="1254681" y="6192298"/>
                  <a:pt x="1256280" y="6215844"/>
                </a:cubicBezTo>
                <a:cubicBezTo>
                  <a:pt x="1282722" y="6174772"/>
                  <a:pt x="1282722" y="6174772"/>
                  <a:pt x="1252927" y="6166009"/>
                </a:cubicBezTo>
                <a:close/>
                <a:moveTo>
                  <a:pt x="1141681" y="6147569"/>
                </a:moveTo>
                <a:lnTo>
                  <a:pt x="1163855" y="6188793"/>
                </a:lnTo>
                <a:lnTo>
                  <a:pt x="1179476" y="6159685"/>
                </a:lnTo>
                <a:lnTo>
                  <a:pt x="1141681" y="6147569"/>
                </a:lnTo>
                <a:close/>
                <a:moveTo>
                  <a:pt x="1222228" y="6140177"/>
                </a:moveTo>
                <a:lnTo>
                  <a:pt x="1212703" y="6157932"/>
                </a:lnTo>
                <a:lnTo>
                  <a:pt x="1218570" y="6161056"/>
                </a:lnTo>
                <a:lnTo>
                  <a:pt x="1228095" y="6143301"/>
                </a:lnTo>
                <a:cubicBezTo>
                  <a:pt x="1226114" y="6142235"/>
                  <a:pt x="1224209" y="6141168"/>
                  <a:pt x="1222228" y="6140177"/>
                </a:cubicBezTo>
                <a:close/>
                <a:moveTo>
                  <a:pt x="1069613" y="6126918"/>
                </a:moveTo>
                <a:lnTo>
                  <a:pt x="1060164" y="6144596"/>
                </a:lnTo>
                <a:lnTo>
                  <a:pt x="1066108" y="6147797"/>
                </a:lnTo>
                <a:cubicBezTo>
                  <a:pt x="1069232" y="6141853"/>
                  <a:pt x="1072432" y="6135910"/>
                  <a:pt x="1075556" y="6130118"/>
                </a:cubicBezTo>
                <a:lnTo>
                  <a:pt x="1069613" y="6126918"/>
                </a:lnTo>
                <a:close/>
                <a:moveTo>
                  <a:pt x="1214454" y="6097962"/>
                </a:moveTo>
                <a:cubicBezTo>
                  <a:pt x="1213311" y="6099943"/>
                  <a:pt x="1212321" y="6101925"/>
                  <a:pt x="1211254" y="6103905"/>
                </a:cubicBezTo>
                <a:lnTo>
                  <a:pt x="1228932" y="6113430"/>
                </a:lnTo>
                <a:lnTo>
                  <a:pt x="1232133" y="6107487"/>
                </a:lnTo>
                <a:lnTo>
                  <a:pt x="1214454" y="6097962"/>
                </a:lnTo>
                <a:close/>
                <a:moveTo>
                  <a:pt x="1070984" y="6082036"/>
                </a:moveTo>
                <a:cubicBezTo>
                  <a:pt x="1067860" y="6087904"/>
                  <a:pt x="1064659" y="6093771"/>
                  <a:pt x="1061535" y="6099714"/>
                </a:cubicBezTo>
                <a:lnTo>
                  <a:pt x="1067402" y="6102839"/>
                </a:lnTo>
                <a:cubicBezTo>
                  <a:pt x="1070527" y="6096895"/>
                  <a:pt x="1073651" y="6091028"/>
                  <a:pt x="1076851" y="6085160"/>
                </a:cubicBezTo>
                <a:cubicBezTo>
                  <a:pt x="1074870" y="6084094"/>
                  <a:pt x="1072965" y="6083027"/>
                  <a:pt x="1070984" y="6082036"/>
                </a:cubicBezTo>
                <a:close/>
                <a:moveTo>
                  <a:pt x="1133984" y="6077845"/>
                </a:moveTo>
                <a:cubicBezTo>
                  <a:pt x="1132994" y="6079750"/>
                  <a:pt x="1131851" y="6081808"/>
                  <a:pt x="1130860" y="6083713"/>
                </a:cubicBezTo>
                <a:lnTo>
                  <a:pt x="1148538" y="6093161"/>
                </a:lnTo>
                <a:cubicBezTo>
                  <a:pt x="1149605" y="6091180"/>
                  <a:pt x="1150672" y="6089199"/>
                  <a:pt x="1151663" y="6087294"/>
                </a:cubicBezTo>
                <a:lnTo>
                  <a:pt x="1133984" y="6077845"/>
                </a:lnTo>
                <a:close/>
                <a:moveTo>
                  <a:pt x="1436660" y="6070226"/>
                </a:moveTo>
                <a:cubicBezTo>
                  <a:pt x="1439251" y="6076931"/>
                  <a:pt x="1441918" y="6083637"/>
                  <a:pt x="1444585" y="6090343"/>
                </a:cubicBezTo>
                <a:cubicBezTo>
                  <a:pt x="1441614" y="6091181"/>
                  <a:pt x="1438718" y="6092095"/>
                  <a:pt x="1435898" y="6092933"/>
                </a:cubicBezTo>
                <a:cubicBezTo>
                  <a:pt x="1434374" y="6085923"/>
                  <a:pt x="1432851" y="6078913"/>
                  <a:pt x="1431327" y="6071826"/>
                </a:cubicBezTo>
                <a:cubicBezTo>
                  <a:pt x="1433155" y="6071216"/>
                  <a:pt x="1434908" y="6070683"/>
                  <a:pt x="1436660" y="6070226"/>
                </a:cubicBezTo>
                <a:close/>
                <a:moveTo>
                  <a:pt x="1197462" y="6058567"/>
                </a:moveTo>
                <a:lnTo>
                  <a:pt x="1188013" y="6076245"/>
                </a:lnTo>
                <a:cubicBezTo>
                  <a:pt x="1189994" y="6077312"/>
                  <a:pt x="1191899" y="6078379"/>
                  <a:pt x="1193880" y="6079369"/>
                </a:cubicBezTo>
                <a:lnTo>
                  <a:pt x="1203329" y="6061691"/>
                </a:lnTo>
                <a:cubicBezTo>
                  <a:pt x="1201348" y="6060624"/>
                  <a:pt x="1199443" y="6059557"/>
                  <a:pt x="1197462" y="6058567"/>
                </a:cubicBezTo>
                <a:close/>
                <a:moveTo>
                  <a:pt x="1339412" y="6034487"/>
                </a:moveTo>
                <a:cubicBezTo>
                  <a:pt x="1338955" y="6035554"/>
                  <a:pt x="1337126" y="6039440"/>
                  <a:pt x="1335297" y="6043250"/>
                </a:cubicBezTo>
                <a:lnTo>
                  <a:pt x="1373549" y="6054985"/>
                </a:lnTo>
                <a:cubicBezTo>
                  <a:pt x="1375073" y="6050870"/>
                  <a:pt x="1376521" y="6046832"/>
                  <a:pt x="1378121" y="6042717"/>
                </a:cubicBezTo>
                <a:cubicBezTo>
                  <a:pt x="1366387" y="6037687"/>
                  <a:pt x="1354576" y="6032582"/>
                  <a:pt x="1339412" y="6034487"/>
                </a:cubicBezTo>
                <a:close/>
                <a:moveTo>
                  <a:pt x="1318150" y="6032049"/>
                </a:moveTo>
                <a:cubicBezTo>
                  <a:pt x="1317465" y="6037917"/>
                  <a:pt x="1316779" y="6043860"/>
                  <a:pt x="1316093" y="6049804"/>
                </a:cubicBezTo>
                <a:cubicBezTo>
                  <a:pt x="1322722" y="6047061"/>
                  <a:pt x="1329199" y="6044241"/>
                  <a:pt x="1339334" y="6034487"/>
                </a:cubicBezTo>
                <a:cubicBezTo>
                  <a:pt x="1329961" y="6038374"/>
                  <a:pt x="1324094" y="6035173"/>
                  <a:pt x="1318150" y="6032049"/>
                </a:cubicBezTo>
                <a:close/>
                <a:moveTo>
                  <a:pt x="1426070" y="6000427"/>
                </a:moveTo>
                <a:lnTo>
                  <a:pt x="1459140" y="6018181"/>
                </a:lnTo>
                <a:lnTo>
                  <a:pt x="1425689" y="6043708"/>
                </a:lnTo>
                <a:lnTo>
                  <a:pt x="1408010" y="6034183"/>
                </a:lnTo>
                <a:cubicBezTo>
                  <a:pt x="1413724" y="6023439"/>
                  <a:pt x="1419516" y="6012695"/>
                  <a:pt x="1426070" y="6000427"/>
                </a:cubicBezTo>
                <a:close/>
                <a:moveTo>
                  <a:pt x="1495944" y="5996617"/>
                </a:moveTo>
                <a:lnTo>
                  <a:pt x="1512327" y="6002789"/>
                </a:lnTo>
                <a:lnTo>
                  <a:pt x="1496630" y="6032202"/>
                </a:lnTo>
                <a:cubicBezTo>
                  <a:pt x="1493582" y="6031211"/>
                  <a:pt x="1490458" y="6030144"/>
                  <a:pt x="1487410" y="6029077"/>
                </a:cubicBezTo>
                <a:cubicBezTo>
                  <a:pt x="1490305" y="6018181"/>
                  <a:pt x="1493125" y="6007437"/>
                  <a:pt x="1495944" y="5996617"/>
                </a:cubicBezTo>
                <a:close/>
                <a:moveTo>
                  <a:pt x="1208283" y="5995930"/>
                </a:moveTo>
                <a:lnTo>
                  <a:pt x="1198834" y="6013608"/>
                </a:lnTo>
                <a:cubicBezTo>
                  <a:pt x="1200739" y="6014675"/>
                  <a:pt x="1202720" y="6015742"/>
                  <a:pt x="1204701" y="6016732"/>
                </a:cubicBezTo>
                <a:cubicBezTo>
                  <a:pt x="1207902" y="6010789"/>
                  <a:pt x="1211026" y="6004922"/>
                  <a:pt x="1214150" y="5999054"/>
                </a:cubicBezTo>
                <a:cubicBezTo>
                  <a:pt x="1212169" y="5998064"/>
                  <a:pt x="1210188" y="5996997"/>
                  <a:pt x="1208283" y="5995930"/>
                </a:cubicBezTo>
                <a:close/>
                <a:moveTo>
                  <a:pt x="1128345" y="5960650"/>
                </a:moveTo>
                <a:cubicBezTo>
                  <a:pt x="1127278" y="5962631"/>
                  <a:pt x="1126212" y="5964613"/>
                  <a:pt x="1125220" y="5966518"/>
                </a:cubicBezTo>
                <a:lnTo>
                  <a:pt x="1142976" y="5976043"/>
                </a:lnTo>
                <a:cubicBezTo>
                  <a:pt x="1143890" y="5974138"/>
                  <a:pt x="1144956" y="5972156"/>
                  <a:pt x="1146023" y="5970175"/>
                </a:cubicBezTo>
                <a:lnTo>
                  <a:pt x="1128345" y="5960650"/>
                </a:lnTo>
                <a:close/>
                <a:moveTo>
                  <a:pt x="1523986" y="5959964"/>
                </a:moveTo>
                <a:cubicBezTo>
                  <a:pt x="1525891" y="5960955"/>
                  <a:pt x="1527948" y="5962098"/>
                  <a:pt x="1529853" y="5963088"/>
                </a:cubicBezTo>
                <a:lnTo>
                  <a:pt x="1520404" y="5980767"/>
                </a:lnTo>
                <a:cubicBezTo>
                  <a:pt x="1518499" y="5979776"/>
                  <a:pt x="1516442" y="5978633"/>
                  <a:pt x="1514537" y="5977642"/>
                </a:cubicBezTo>
                <a:cubicBezTo>
                  <a:pt x="1517737" y="5971699"/>
                  <a:pt x="1520861" y="5965832"/>
                  <a:pt x="1523986" y="5959964"/>
                </a:cubicBezTo>
                <a:close/>
                <a:moveTo>
                  <a:pt x="1341101" y="5913936"/>
                </a:moveTo>
                <a:cubicBezTo>
                  <a:pt x="1328935" y="5915597"/>
                  <a:pt x="1327849" y="5928284"/>
                  <a:pt x="1328135" y="5944572"/>
                </a:cubicBezTo>
                <a:lnTo>
                  <a:pt x="1319377" y="5987069"/>
                </a:lnTo>
                <a:lnTo>
                  <a:pt x="1282492" y="5975052"/>
                </a:lnTo>
                <a:cubicBezTo>
                  <a:pt x="1280816" y="5979090"/>
                  <a:pt x="1279063" y="5983282"/>
                  <a:pt x="1277387" y="5987396"/>
                </a:cubicBezTo>
                <a:lnTo>
                  <a:pt x="1309924" y="6004846"/>
                </a:lnTo>
                <a:cubicBezTo>
                  <a:pt x="1313125" y="5998903"/>
                  <a:pt x="1316249" y="5992959"/>
                  <a:pt x="1319449" y="5987092"/>
                </a:cubicBezTo>
                <a:cubicBezTo>
                  <a:pt x="1319445" y="5987091"/>
                  <a:pt x="1319440" y="5987089"/>
                  <a:pt x="1319436" y="5987088"/>
                </a:cubicBezTo>
                <a:lnTo>
                  <a:pt x="1333716" y="5986377"/>
                </a:lnTo>
                <a:cubicBezTo>
                  <a:pt x="1338422" y="5986120"/>
                  <a:pt x="1342232" y="5985605"/>
                  <a:pt x="1342689" y="5984119"/>
                </a:cubicBezTo>
                <a:cubicBezTo>
                  <a:pt x="1349014" y="5961869"/>
                  <a:pt x="1352824" y="5938933"/>
                  <a:pt x="1357320" y="5916225"/>
                </a:cubicBezTo>
                <a:cubicBezTo>
                  <a:pt x="1350443" y="5914054"/>
                  <a:pt x="1345156" y="5913382"/>
                  <a:pt x="1341101" y="5913936"/>
                </a:cubicBezTo>
                <a:close/>
                <a:moveTo>
                  <a:pt x="1520785" y="5891765"/>
                </a:moveTo>
                <a:cubicBezTo>
                  <a:pt x="1521700" y="5894661"/>
                  <a:pt x="1522462" y="5897557"/>
                  <a:pt x="1523376" y="5900376"/>
                </a:cubicBezTo>
                <a:lnTo>
                  <a:pt x="1502497" y="5904872"/>
                </a:lnTo>
                <a:lnTo>
                  <a:pt x="1482533" y="5912720"/>
                </a:lnTo>
                <a:cubicBezTo>
                  <a:pt x="1481695" y="5909901"/>
                  <a:pt x="1480856" y="5907082"/>
                  <a:pt x="1479943" y="5904186"/>
                </a:cubicBezTo>
                <a:cubicBezTo>
                  <a:pt x="1486952" y="5902586"/>
                  <a:pt x="1493888" y="5901138"/>
                  <a:pt x="1500897" y="5899614"/>
                </a:cubicBezTo>
                <a:lnTo>
                  <a:pt x="1520785" y="5891765"/>
                </a:lnTo>
                <a:close/>
                <a:moveTo>
                  <a:pt x="1216892" y="5877516"/>
                </a:moveTo>
                <a:lnTo>
                  <a:pt x="1200967" y="5883078"/>
                </a:lnTo>
                <a:lnTo>
                  <a:pt x="1211651" y="5892929"/>
                </a:lnTo>
                <a:lnTo>
                  <a:pt x="1168049" y="5907996"/>
                </a:lnTo>
                <a:lnTo>
                  <a:pt x="1217503" y="5927808"/>
                </a:lnTo>
                <a:cubicBezTo>
                  <a:pt x="1219065" y="5921484"/>
                  <a:pt x="1220437" y="5915959"/>
                  <a:pt x="1220008" y="5910416"/>
                </a:cubicBezTo>
                <a:lnTo>
                  <a:pt x="1211743" y="5892973"/>
                </a:lnTo>
                <a:lnTo>
                  <a:pt x="1227637" y="5887498"/>
                </a:lnTo>
                <a:cubicBezTo>
                  <a:pt x="1223140" y="5883917"/>
                  <a:pt x="1219636" y="5880640"/>
                  <a:pt x="1216892" y="5877516"/>
                </a:cubicBezTo>
                <a:close/>
                <a:moveTo>
                  <a:pt x="1337736" y="5867686"/>
                </a:moveTo>
                <a:lnTo>
                  <a:pt x="1334536" y="5873630"/>
                </a:lnTo>
                <a:lnTo>
                  <a:pt x="1352214" y="5883155"/>
                </a:lnTo>
                <a:cubicBezTo>
                  <a:pt x="1353281" y="5881174"/>
                  <a:pt x="1354348" y="5879269"/>
                  <a:pt x="1355415" y="5877211"/>
                </a:cubicBezTo>
                <a:lnTo>
                  <a:pt x="1337736" y="5867686"/>
                </a:lnTo>
                <a:close/>
                <a:moveTo>
                  <a:pt x="1211177" y="5842540"/>
                </a:moveTo>
                <a:cubicBezTo>
                  <a:pt x="1207977" y="5855189"/>
                  <a:pt x="1205615" y="5864638"/>
                  <a:pt x="1216892" y="5877440"/>
                </a:cubicBezTo>
                <a:lnTo>
                  <a:pt x="1260555" y="5862276"/>
                </a:lnTo>
                <a:lnTo>
                  <a:pt x="1211177" y="5842540"/>
                </a:lnTo>
                <a:close/>
                <a:moveTo>
                  <a:pt x="1338956" y="5822728"/>
                </a:moveTo>
                <a:cubicBezTo>
                  <a:pt x="1337889" y="5824709"/>
                  <a:pt x="1336823" y="5826690"/>
                  <a:pt x="1335831" y="5828595"/>
                </a:cubicBezTo>
                <a:lnTo>
                  <a:pt x="1353587" y="5838120"/>
                </a:lnTo>
                <a:cubicBezTo>
                  <a:pt x="1354653" y="5836139"/>
                  <a:pt x="1355720" y="5834158"/>
                  <a:pt x="1356787" y="5832253"/>
                </a:cubicBezTo>
                <a:lnTo>
                  <a:pt x="1338956" y="5822728"/>
                </a:lnTo>
                <a:close/>
                <a:moveTo>
                  <a:pt x="1449995" y="5785390"/>
                </a:moveTo>
                <a:lnTo>
                  <a:pt x="1479561" y="5801240"/>
                </a:lnTo>
                <a:lnTo>
                  <a:pt x="1440471" y="5846045"/>
                </a:lnTo>
                <a:lnTo>
                  <a:pt x="1442756" y="5845359"/>
                </a:lnTo>
                <a:cubicBezTo>
                  <a:pt x="1445424" y="5851989"/>
                  <a:pt x="1448015" y="5858694"/>
                  <a:pt x="1450681" y="5865400"/>
                </a:cubicBezTo>
                <a:cubicBezTo>
                  <a:pt x="1447787" y="5866314"/>
                  <a:pt x="1444966" y="5867152"/>
                  <a:pt x="1442071" y="5867991"/>
                </a:cubicBezTo>
                <a:cubicBezTo>
                  <a:pt x="1440547" y="5860904"/>
                  <a:pt x="1438946" y="5853894"/>
                  <a:pt x="1437423" y="5846883"/>
                </a:cubicBezTo>
                <a:cubicBezTo>
                  <a:pt x="1438261" y="5846655"/>
                  <a:pt x="1439099" y="5846426"/>
                  <a:pt x="1439862" y="5846122"/>
                </a:cubicBezTo>
                <a:lnTo>
                  <a:pt x="1422412" y="5836825"/>
                </a:lnTo>
                <a:lnTo>
                  <a:pt x="1449995" y="5785390"/>
                </a:lnTo>
                <a:close/>
                <a:moveTo>
                  <a:pt x="1494496" y="5744318"/>
                </a:moveTo>
                <a:cubicBezTo>
                  <a:pt x="1499755" y="5746757"/>
                  <a:pt x="1504936" y="5749119"/>
                  <a:pt x="1510193" y="5751405"/>
                </a:cubicBezTo>
                <a:lnTo>
                  <a:pt x="1494420" y="5780818"/>
                </a:lnTo>
                <a:cubicBezTo>
                  <a:pt x="1491296" y="5779675"/>
                  <a:pt x="1488249" y="5778532"/>
                  <a:pt x="1485124" y="5777313"/>
                </a:cubicBezTo>
                <a:cubicBezTo>
                  <a:pt x="1488172" y="5766340"/>
                  <a:pt x="1491296" y="5755291"/>
                  <a:pt x="1494496" y="5744318"/>
                </a:cubicBezTo>
                <a:close/>
                <a:moveTo>
                  <a:pt x="1254001" y="5733955"/>
                </a:moveTo>
                <a:cubicBezTo>
                  <a:pt x="1254915" y="5737994"/>
                  <a:pt x="1255754" y="5742108"/>
                  <a:pt x="1256668" y="5746147"/>
                </a:cubicBezTo>
                <a:cubicBezTo>
                  <a:pt x="1259564" y="5745309"/>
                  <a:pt x="1262383" y="5744471"/>
                  <a:pt x="1265202" y="5743556"/>
                </a:cubicBezTo>
                <a:cubicBezTo>
                  <a:pt x="1263831" y="5740051"/>
                  <a:pt x="1262383" y="5736470"/>
                  <a:pt x="1254001" y="5733955"/>
                </a:cubicBezTo>
                <a:close/>
                <a:moveTo>
                  <a:pt x="1567496" y="5694331"/>
                </a:moveTo>
                <a:lnTo>
                  <a:pt x="1585250" y="5703856"/>
                </a:lnTo>
                <a:cubicBezTo>
                  <a:pt x="1584184" y="5705837"/>
                  <a:pt x="1583117" y="5707818"/>
                  <a:pt x="1582050" y="5709723"/>
                </a:cubicBezTo>
                <a:lnTo>
                  <a:pt x="1564295" y="5700198"/>
                </a:lnTo>
                <a:cubicBezTo>
                  <a:pt x="1565362" y="5698217"/>
                  <a:pt x="1566429" y="5696236"/>
                  <a:pt x="1567496" y="5694331"/>
                </a:cubicBezTo>
                <a:close/>
                <a:moveTo>
                  <a:pt x="1532063" y="5692731"/>
                </a:moveTo>
                <a:cubicBezTo>
                  <a:pt x="1533587" y="5699665"/>
                  <a:pt x="1535035" y="5706599"/>
                  <a:pt x="1536482" y="5713533"/>
                </a:cubicBezTo>
                <a:cubicBezTo>
                  <a:pt x="1539149" y="5720163"/>
                  <a:pt x="1541740" y="5726792"/>
                  <a:pt x="1544407" y="5733498"/>
                </a:cubicBezTo>
                <a:cubicBezTo>
                  <a:pt x="1541512" y="5734412"/>
                  <a:pt x="1538616" y="5735250"/>
                  <a:pt x="1535720" y="5736089"/>
                </a:cubicBezTo>
                <a:cubicBezTo>
                  <a:pt x="1534273" y="5729154"/>
                  <a:pt x="1532749" y="5722068"/>
                  <a:pt x="1531225" y="5715134"/>
                </a:cubicBezTo>
                <a:cubicBezTo>
                  <a:pt x="1528634" y="5708504"/>
                  <a:pt x="1526043" y="5701951"/>
                  <a:pt x="1523452" y="5695322"/>
                </a:cubicBezTo>
                <a:lnTo>
                  <a:pt x="1532063" y="5692731"/>
                </a:lnTo>
                <a:close/>
                <a:moveTo>
                  <a:pt x="1228094" y="5688692"/>
                </a:moveTo>
                <a:cubicBezTo>
                  <a:pt x="1225237" y="5695284"/>
                  <a:pt x="1222970" y="5700523"/>
                  <a:pt x="1224903" y="5705399"/>
                </a:cubicBezTo>
                <a:lnTo>
                  <a:pt x="1246839" y="5719884"/>
                </a:lnTo>
                <a:lnTo>
                  <a:pt x="1209824" y="5730145"/>
                </a:lnTo>
                <a:cubicBezTo>
                  <a:pt x="1233522" y="5730221"/>
                  <a:pt x="1246552" y="5731669"/>
                  <a:pt x="1254020" y="5733955"/>
                </a:cubicBezTo>
                <a:cubicBezTo>
                  <a:pt x="1253410" y="5730983"/>
                  <a:pt x="1252725" y="5728087"/>
                  <a:pt x="1252115" y="5725116"/>
                </a:cubicBezTo>
                <a:cubicBezTo>
                  <a:pt x="1253868" y="5724582"/>
                  <a:pt x="1255619" y="5723973"/>
                  <a:pt x="1257373" y="5723439"/>
                </a:cubicBezTo>
                <a:lnTo>
                  <a:pt x="1247047" y="5719897"/>
                </a:lnTo>
                <a:lnTo>
                  <a:pt x="1267641" y="5714143"/>
                </a:lnTo>
                <a:lnTo>
                  <a:pt x="1228094" y="5688692"/>
                </a:lnTo>
                <a:close/>
                <a:moveTo>
                  <a:pt x="1334536" y="5660803"/>
                </a:moveTo>
                <a:cubicBezTo>
                  <a:pt x="1333470" y="5662708"/>
                  <a:pt x="1332403" y="5664689"/>
                  <a:pt x="1331336" y="5666746"/>
                </a:cubicBezTo>
                <a:lnTo>
                  <a:pt x="1349091" y="5676271"/>
                </a:lnTo>
                <a:cubicBezTo>
                  <a:pt x="1350157" y="5674214"/>
                  <a:pt x="1351224" y="5672233"/>
                  <a:pt x="1352291" y="5670328"/>
                </a:cubicBezTo>
                <a:lnTo>
                  <a:pt x="1334536" y="5660803"/>
                </a:lnTo>
                <a:close/>
                <a:moveTo>
                  <a:pt x="1191058" y="5644801"/>
                </a:moveTo>
                <a:lnTo>
                  <a:pt x="1181609" y="5662479"/>
                </a:lnTo>
                <a:cubicBezTo>
                  <a:pt x="1183590" y="5663470"/>
                  <a:pt x="1185571" y="5664537"/>
                  <a:pt x="1187476" y="5665604"/>
                </a:cubicBezTo>
                <a:lnTo>
                  <a:pt x="1196925" y="5647925"/>
                </a:lnTo>
                <a:lnTo>
                  <a:pt x="1191058" y="5644801"/>
                </a:lnTo>
                <a:close/>
                <a:moveTo>
                  <a:pt x="1281350" y="5630780"/>
                </a:moveTo>
                <a:cubicBezTo>
                  <a:pt x="1278454" y="5641600"/>
                  <a:pt x="1275635" y="5652421"/>
                  <a:pt x="1272739" y="5663241"/>
                </a:cubicBezTo>
                <a:lnTo>
                  <a:pt x="1281883" y="5666442"/>
                </a:lnTo>
                <a:cubicBezTo>
                  <a:pt x="1287217" y="5656612"/>
                  <a:pt x="1292475" y="5646858"/>
                  <a:pt x="1297656" y="5637105"/>
                </a:cubicBezTo>
                <a:lnTo>
                  <a:pt x="1281350" y="5630780"/>
                </a:lnTo>
                <a:close/>
                <a:moveTo>
                  <a:pt x="1398465" y="5626589"/>
                </a:moveTo>
                <a:cubicBezTo>
                  <a:pt x="1397322" y="5628646"/>
                  <a:pt x="1396332" y="5630627"/>
                  <a:pt x="1395265" y="5632532"/>
                </a:cubicBezTo>
                <a:lnTo>
                  <a:pt x="1413020" y="5642057"/>
                </a:lnTo>
                <a:lnTo>
                  <a:pt x="1416220" y="5636114"/>
                </a:lnTo>
                <a:lnTo>
                  <a:pt x="1398465" y="5626589"/>
                </a:lnTo>
                <a:close/>
                <a:moveTo>
                  <a:pt x="1399762" y="5581707"/>
                </a:moveTo>
                <a:cubicBezTo>
                  <a:pt x="1398619" y="5583688"/>
                  <a:pt x="1397629" y="5585670"/>
                  <a:pt x="1396562" y="5587575"/>
                </a:cubicBezTo>
                <a:lnTo>
                  <a:pt x="1414240" y="5597023"/>
                </a:lnTo>
                <a:cubicBezTo>
                  <a:pt x="1415307" y="5595042"/>
                  <a:pt x="1416374" y="5593061"/>
                  <a:pt x="1417441" y="5591156"/>
                </a:cubicBezTo>
                <a:lnTo>
                  <a:pt x="1399762" y="5581707"/>
                </a:lnTo>
                <a:close/>
                <a:moveTo>
                  <a:pt x="1320743" y="5563648"/>
                </a:moveTo>
                <a:lnTo>
                  <a:pt x="1247515" y="5574468"/>
                </a:lnTo>
                <a:cubicBezTo>
                  <a:pt x="1299178" y="5610663"/>
                  <a:pt x="1310303" y="5610587"/>
                  <a:pt x="1320743" y="5563648"/>
                </a:cubicBezTo>
                <a:close/>
                <a:moveTo>
                  <a:pt x="1322192" y="5556942"/>
                </a:moveTo>
                <a:cubicBezTo>
                  <a:pt x="1321735" y="5559304"/>
                  <a:pt x="1321201" y="5561514"/>
                  <a:pt x="1320744" y="5563724"/>
                </a:cubicBezTo>
                <a:cubicBezTo>
                  <a:pt x="1323944" y="5563190"/>
                  <a:pt x="1327221" y="5562733"/>
                  <a:pt x="1330421" y="5562276"/>
                </a:cubicBezTo>
                <a:lnTo>
                  <a:pt x="1322192" y="5556942"/>
                </a:lnTo>
                <a:close/>
                <a:moveTo>
                  <a:pt x="1400905" y="5536749"/>
                </a:moveTo>
                <a:cubicBezTo>
                  <a:pt x="1399915" y="5538730"/>
                  <a:pt x="1398772" y="5540712"/>
                  <a:pt x="1397781" y="5542617"/>
                </a:cubicBezTo>
                <a:lnTo>
                  <a:pt x="1415536" y="5552142"/>
                </a:lnTo>
                <a:cubicBezTo>
                  <a:pt x="1416602" y="5550237"/>
                  <a:pt x="1417669" y="5548179"/>
                  <a:pt x="1418660" y="5546274"/>
                </a:cubicBezTo>
                <a:lnTo>
                  <a:pt x="1400905" y="5536749"/>
                </a:lnTo>
                <a:close/>
                <a:moveTo>
                  <a:pt x="1318533" y="5530653"/>
                </a:moveTo>
                <a:lnTo>
                  <a:pt x="1290193" y="5538272"/>
                </a:lnTo>
                <a:lnTo>
                  <a:pt x="1287278" y="5536703"/>
                </a:lnTo>
                <a:lnTo>
                  <a:pt x="1286453" y="5533930"/>
                </a:lnTo>
                <a:cubicBezTo>
                  <a:pt x="1279367" y="5535378"/>
                  <a:pt x="1272356" y="5536902"/>
                  <a:pt x="1265346" y="5538502"/>
                </a:cubicBezTo>
                <a:cubicBezTo>
                  <a:pt x="1266184" y="5541322"/>
                  <a:pt x="1267099" y="5544141"/>
                  <a:pt x="1267937" y="5547112"/>
                </a:cubicBezTo>
                <a:cubicBezTo>
                  <a:pt x="1274642" y="5544522"/>
                  <a:pt x="1281348" y="5541931"/>
                  <a:pt x="1287063" y="5536597"/>
                </a:cubicBezTo>
                <a:lnTo>
                  <a:pt x="1287235" y="5536712"/>
                </a:lnTo>
                <a:lnTo>
                  <a:pt x="1287986" y="5539188"/>
                </a:lnTo>
                <a:lnTo>
                  <a:pt x="1290191" y="5538275"/>
                </a:lnTo>
                <a:lnTo>
                  <a:pt x="1322191" y="5556942"/>
                </a:lnTo>
                <a:cubicBezTo>
                  <a:pt x="1322267" y="5556485"/>
                  <a:pt x="1322420" y="5556028"/>
                  <a:pt x="1322496" y="5555571"/>
                </a:cubicBezTo>
                <a:cubicBezTo>
                  <a:pt x="1321200" y="5547265"/>
                  <a:pt x="1319905" y="5538959"/>
                  <a:pt x="1318533" y="5530653"/>
                </a:cubicBezTo>
                <a:close/>
                <a:moveTo>
                  <a:pt x="1347793" y="5508327"/>
                </a:moveTo>
                <a:cubicBezTo>
                  <a:pt x="1346726" y="5510232"/>
                  <a:pt x="1345660" y="5512290"/>
                  <a:pt x="1344668" y="5514195"/>
                </a:cubicBezTo>
                <a:lnTo>
                  <a:pt x="1362347" y="5523720"/>
                </a:lnTo>
                <a:cubicBezTo>
                  <a:pt x="1363338" y="5521815"/>
                  <a:pt x="1364481" y="5519757"/>
                  <a:pt x="1365471" y="5517852"/>
                </a:cubicBezTo>
                <a:lnTo>
                  <a:pt x="1347793" y="5508327"/>
                </a:lnTo>
                <a:close/>
                <a:moveTo>
                  <a:pt x="1358462" y="5439823"/>
                </a:moveTo>
                <a:cubicBezTo>
                  <a:pt x="1352975" y="5456815"/>
                  <a:pt x="1350232" y="5465426"/>
                  <a:pt x="1346346" y="5477694"/>
                </a:cubicBezTo>
                <a:lnTo>
                  <a:pt x="1387570" y="5455444"/>
                </a:lnTo>
                <a:lnTo>
                  <a:pt x="1358462" y="5439823"/>
                </a:lnTo>
                <a:close/>
                <a:moveTo>
                  <a:pt x="1299107" y="5396922"/>
                </a:moveTo>
                <a:lnTo>
                  <a:pt x="1271065" y="5449271"/>
                </a:lnTo>
                <a:lnTo>
                  <a:pt x="1309394" y="5451176"/>
                </a:lnTo>
                <a:cubicBezTo>
                  <a:pt x="1305507" y="5430679"/>
                  <a:pt x="1303221" y="5418410"/>
                  <a:pt x="1299107" y="5396922"/>
                </a:cubicBezTo>
                <a:close/>
                <a:moveTo>
                  <a:pt x="1567572" y="5367585"/>
                </a:moveTo>
                <a:cubicBezTo>
                  <a:pt x="1569553" y="5368652"/>
                  <a:pt x="1571458" y="5369719"/>
                  <a:pt x="1573439" y="5370710"/>
                </a:cubicBezTo>
                <a:lnTo>
                  <a:pt x="1563914" y="5388464"/>
                </a:lnTo>
                <a:cubicBezTo>
                  <a:pt x="1562009" y="5387474"/>
                  <a:pt x="1560028" y="5386407"/>
                  <a:pt x="1558047" y="5385340"/>
                </a:cubicBezTo>
                <a:lnTo>
                  <a:pt x="1567572" y="5367585"/>
                </a:lnTo>
                <a:close/>
                <a:moveTo>
                  <a:pt x="1649258" y="5343049"/>
                </a:moveTo>
                <a:lnTo>
                  <a:pt x="1655126" y="5346173"/>
                </a:lnTo>
                <a:cubicBezTo>
                  <a:pt x="1651925" y="5352041"/>
                  <a:pt x="1648801" y="5357984"/>
                  <a:pt x="1645601" y="5363852"/>
                </a:cubicBezTo>
                <a:cubicBezTo>
                  <a:pt x="1643620" y="5362785"/>
                  <a:pt x="1641715" y="5361718"/>
                  <a:pt x="1639733" y="5360728"/>
                </a:cubicBezTo>
                <a:cubicBezTo>
                  <a:pt x="1642934" y="5354784"/>
                  <a:pt x="1646058" y="5348917"/>
                  <a:pt x="1649258" y="5343049"/>
                </a:cubicBezTo>
                <a:close/>
                <a:moveTo>
                  <a:pt x="1316935" y="5324609"/>
                </a:moveTo>
                <a:lnTo>
                  <a:pt x="1307410" y="5342363"/>
                </a:lnTo>
                <a:lnTo>
                  <a:pt x="1313277" y="5345488"/>
                </a:lnTo>
                <a:cubicBezTo>
                  <a:pt x="1316478" y="5339620"/>
                  <a:pt x="1319602" y="5333677"/>
                  <a:pt x="1322802" y="5327733"/>
                </a:cubicBezTo>
                <a:lnTo>
                  <a:pt x="1316935" y="5324609"/>
                </a:lnTo>
                <a:close/>
                <a:moveTo>
                  <a:pt x="1484133" y="5302968"/>
                </a:moveTo>
                <a:lnTo>
                  <a:pt x="1533968" y="5329638"/>
                </a:lnTo>
                <a:cubicBezTo>
                  <a:pt x="1495715" y="5330324"/>
                  <a:pt x="1495715" y="5330324"/>
                  <a:pt x="1484133" y="5302968"/>
                </a:cubicBezTo>
                <a:close/>
                <a:moveTo>
                  <a:pt x="1566810" y="5273631"/>
                </a:moveTo>
                <a:cubicBezTo>
                  <a:pt x="1569401" y="5280337"/>
                  <a:pt x="1572068" y="5287042"/>
                  <a:pt x="1574659" y="5293747"/>
                </a:cubicBezTo>
                <a:lnTo>
                  <a:pt x="1566048" y="5296338"/>
                </a:lnTo>
                <a:lnTo>
                  <a:pt x="1561476" y="5275307"/>
                </a:lnTo>
                <a:cubicBezTo>
                  <a:pt x="1563229" y="5274697"/>
                  <a:pt x="1565057" y="5274164"/>
                  <a:pt x="1566810" y="5273631"/>
                </a:cubicBezTo>
                <a:close/>
                <a:moveTo>
                  <a:pt x="1327679" y="5261972"/>
                </a:moveTo>
                <a:lnTo>
                  <a:pt x="1318230" y="5279650"/>
                </a:lnTo>
                <a:cubicBezTo>
                  <a:pt x="1320211" y="5280717"/>
                  <a:pt x="1322116" y="5281784"/>
                  <a:pt x="1324097" y="5282775"/>
                </a:cubicBezTo>
                <a:lnTo>
                  <a:pt x="1333546" y="5265096"/>
                </a:lnTo>
                <a:lnTo>
                  <a:pt x="1327679" y="5261972"/>
                </a:lnTo>
                <a:close/>
                <a:moveTo>
                  <a:pt x="1541207" y="5247552"/>
                </a:moveTo>
                <a:cubicBezTo>
                  <a:pt x="1552123" y="5244923"/>
                  <a:pt x="1563305" y="5250504"/>
                  <a:pt x="1573897" y="5271573"/>
                </a:cubicBezTo>
                <a:lnTo>
                  <a:pt x="1510117" y="5272792"/>
                </a:lnTo>
                <a:cubicBezTo>
                  <a:pt x="1519642" y="5261020"/>
                  <a:pt x="1530291" y="5250181"/>
                  <a:pt x="1541207" y="5247552"/>
                </a:cubicBezTo>
                <a:close/>
                <a:moveTo>
                  <a:pt x="1612987" y="5229968"/>
                </a:moveTo>
                <a:cubicBezTo>
                  <a:pt x="1615578" y="5236674"/>
                  <a:pt x="1618245" y="5243379"/>
                  <a:pt x="1620836" y="5250085"/>
                </a:cubicBezTo>
                <a:cubicBezTo>
                  <a:pt x="1617940" y="5250923"/>
                  <a:pt x="1615121" y="5251837"/>
                  <a:pt x="1612225" y="5252676"/>
                </a:cubicBezTo>
                <a:lnTo>
                  <a:pt x="1607653" y="5231645"/>
                </a:lnTo>
                <a:lnTo>
                  <a:pt x="1612987" y="5229968"/>
                </a:lnTo>
                <a:close/>
                <a:moveTo>
                  <a:pt x="1419282" y="5204594"/>
                </a:moveTo>
                <a:cubicBezTo>
                  <a:pt x="1418216" y="5206651"/>
                  <a:pt x="1417149" y="5208556"/>
                  <a:pt x="1416082" y="5210537"/>
                </a:cubicBezTo>
                <a:lnTo>
                  <a:pt x="1433760" y="5219986"/>
                </a:lnTo>
                <a:cubicBezTo>
                  <a:pt x="1434903" y="5218005"/>
                  <a:pt x="1435894" y="5216100"/>
                  <a:pt x="1436961" y="5214043"/>
                </a:cubicBezTo>
                <a:lnTo>
                  <a:pt x="1419282" y="5204594"/>
                </a:lnTo>
                <a:close/>
                <a:moveTo>
                  <a:pt x="1616973" y="5193895"/>
                </a:moveTo>
                <a:cubicBezTo>
                  <a:pt x="1624551" y="5194250"/>
                  <a:pt x="1632514" y="5196707"/>
                  <a:pt x="1641029" y="5202384"/>
                </a:cubicBezTo>
                <a:cubicBezTo>
                  <a:pt x="1601329" y="5228292"/>
                  <a:pt x="1601329" y="5228063"/>
                  <a:pt x="1554694" y="5217319"/>
                </a:cubicBezTo>
                <a:cubicBezTo>
                  <a:pt x="1574983" y="5210690"/>
                  <a:pt x="1594242" y="5192830"/>
                  <a:pt x="1616973" y="5193895"/>
                </a:cubicBezTo>
                <a:close/>
                <a:moveTo>
                  <a:pt x="1383842" y="5185620"/>
                </a:moveTo>
                <a:cubicBezTo>
                  <a:pt x="1382776" y="5187677"/>
                  <a:pt x="1381709" y="5189582"/>
                  <a:pt x="1380642" y="5191563"/>
                </a:cubicBezTo>
                <a:lnTo>
                  <a:pt x="1398320" y="5201012"/>
                </a:lnTo>
                <a:cubicBezTo>
                  <a:pt x="1399387" y="5198955"/>
                  <a:pt x="1400378" y="5197050"/>
                  <a:pt x="1401521" y="5195069"/>
                </a:cubicBezTo>
                <a:lnTo>
                  <a:pt x="1383842" y="5185620"/>
                </a:lnTo>
                <a:close/>
                <a:moveTo>
                  <a:pt x="1361134" y="5167941"/>
                </a:moveTo>
                <a:cubicBezTo>
                  <a:pt x="1357781" y="5169236"/>
                  <a:pt x="1354505" y="5170532"/>
                  <a:pt x="1350009" y="5179523"/>
                </a:cubicBezTo>
                <a:lnTo>
                  <a:pt x="1363725" y="5176475"/>
                </a:lnTo>
                <a:cubicBezTo>
                  <a:pt x="1362887" y="5173732"/>
                  <a:pt x="1361972" y="5170760"/>
                  <a:pt x="1361134" y="5167941"/>
                </a:cubicBezTo>
                <a:close/>
                <a:moveTo>
                  <a:pt x="1334159" y="5159483"/>
                </a:moveTo>
                <a:lnTo>
                  <a:pt x="1299564" y="5224025"/>
                </a:lnTo>
                <a:cubicBezTo>
                  <a:pt x="1307279" y="5227396"/>
                  <a:pt x="1313365" y="5229997"/>
                  <a:pt x="1322581" y="5215913"/>
                </a:cubicBezTo>
                <a:lnTo>
                  <a:pt x="1332933" y="5195839"/>
                </a:lnTo>
                <a:cubicBezTo>
                  <a:pt x="1332478" y="5209882"/>
                  <a:pt x="1332024" y="5223926"/>
                  <a:pt x="1331569" y="5237969"/>
                </a:cubicBezTo>
                <a:cubicBezTo>
                  <a:pt x="1339722" y="5205432"/>
                  <a:pt x="1345437" y="5188592"/>
                  <a:pt x="1349933" y="5179524"/>
                </a:cubicBezTo>
                <a:lnTo>
                  <a:pt x="1342618" y="5181124"/>
                </a:lnTo>
                <a:cubicBezTo>
                  <a:pt x="1342085" y="5179372"/>
                  <a:pt x="1341475" y="5177619"/>
                  <a:pt x="1340942" y="5175790"/>
                </a:cubicBezTo>
                <a:lnTo>
                  <a:pt x="1333025" y="5195394"/>
                </a:lnTo>
                <a:lnTo>
                  <a:pt x="1334159" y="5159483"/>
                </a:lnTo>
                <a:close/>
                <a:moveTo>
                  <a:pt x="1567267" y="5055928"/>
                </a:moveTo>
                <a:lnTo>
                  <a:pt x="1585022" y="5065453"/>
                </a:lnTo>
                <a:lnTo>
                  <a:pt x="1581821" y="5071396"/>
                </a:lnTo>
                <a:lnTo>
                  <a:pt x="1564067" y="5061871"/>
                </a:lnTo>
                <a:cubicBezTo>
                  <a:pt x="1565134" y="5059814"/>
                  <a:pt x="1566200" y="5057833"/>
                  <a:pt x="1567267" y="5055928"/>
                </a:cubicBezTo>
                <a:close/>
                <a:moveTo>
                  <a:pt x="1310706" y="5030248"/>
                </a:moveTo>
                <a:cubicBezTo>
                  <a:pt x="1305677" y="5037792"/>
                  <a:pt x="1300724" y="5045259"/>
                  <a:pt x="1294171" y="5055241"/>
                </a:cubicBezTo>
                <a:lnTo>
                  <a:pt x="1360465" y="5104390"/>
                </a:lnTo>
                <a:lnTo>
                  <a:pt x="1327775" y="5118716"/>
                </a:lnTo>
                <a:cubicBezTo>
                  <a:pt x="1367094" y="5161845"/>
                  <a:pt x="1389116" y="5113687"/>
                  <a:pt x="1421273" y="5106600"/>
                </a:cubicBezTo>
                <a:lnTo>
                  <a:pt x="1398717" y="5168246"/>
                </a:lnTo>
                <a:cubicBezTo>
                  <a:pt x="1434227" y="5162226"/>
                  <a:pt x="1463868" y="5158035"/>
                  <a:pt x="1492824" y="5150872"/>
                </a:cubicBezTo>
                <a:cubicBezTo>
                  <a:pt x="1496787" y="5149882"/>
                  <a:pt x="1497092" y="5134032"/>
                  <a:pt x="1499378" y="5123974"/>
                </a:cubicBezTo>
                <a:lnTo>
                  <a:pt x="1469050" y="5131746"/>
                </a:lnTo>
                <a:cubicBezTo>
                  <a:pt x="1465011" y="5118564"/>
                  <a:pt x="1461201" y="5105838"/>
                  <a:pt x="1459296" y="5099437"/>
                </a:cubicBezTo>
                <a:cubicBezTo>
                  <a:pt x="1473774" y="5083588"/>
                  <a:pt x="1486195" y="5070329"/>
                  <a:pt x="1498463" y="5056994"/>
                </a:cubicBezTo>
                <a:cubicBezTo>
                  <a:pt x="1470269" y="5060423"/>
                  <a:pt x="1445047" y="5053794"/>
                  <a:pt x="1420511" y="5039240"/>
                </a:cubicBezTo>
                <a:cubicBezTo>
                  <a:pt x="1413957" y="5035430"/>
                  <a:pt x="1400851" y="5042745"/>
                  <a:pt x="1390716" y="5044878"/>
                </a:cubicBezTo>
                <a:cubicBezTo>
                  <a:pt x="1393536" y="5051431"/>
                  <a:pt x="1396279" y="5058061"/>
                  <a:pt x="1399098" y="5064614"/>
                </a:cubicBezTo>
                <a:cubicBezTo>
                  <a:pt x="1393155" y="5064005"/>
                  <a:pt x="1387211" y="5063242"/>
                  <a:pt x="1381268" y="5062557"/>
                </a:cubicBezTo>
                <a:cubicBezTo>
                  <a:pt x="1381252" y="5062563"/>
                  <a:pt x="1381237" y="5062570"/>
                  <a:pt x="1381221" y="5062576"/>
                </a:cubicBezTo>
                <a:lnTo>
                  <a:pt x="1390639" y="5044954"/>
                </a:lnTo>
                <a:lnTo>
                  <a:pt x="1372961" y="5035429"/>
                </a:lnTo>
                <a:lnTo>
                  <a:pt x="1381179" y="5062593"/>
                </a:lnTo>
                <a:lnTo>
                  <a:pt x="1355851" y="5072789"/>
                </a:lnTo>
                <a:cubicBezTo>
                  <a:pt x="1335552" y="5071596"/>
                  <a:pt x="1328080" y="5041449"/>
                  <a:pt x="1310706" y="5030248"/>
                </a:cubicBezTo>
                <a:close/>
                <a:moveTo>
                  <a:pt x="1586241" y="5020494"/>
                </a:moveTo>
                <a:lnTo>
                  <a:pt x="1603996" y="5030019"/>
                </a:lnTo>
                <a:cubicBezTo>
                  <a:pt x="1602929" y="5031924"/>
                  <a:pt x="1601862" y="5033982"/>
                  <a:pt x="1600871" y="5035887"/>
                </a:cubicBezTo>
                <a:lnTo>
                  <a:pt x="1583117" y="5026362"/>
                </a:lnTo>
                <a:cubicBezTo>
                  <a:pt x="1584107" y="5024457"/>
                  <a:pt x="1585174" y="5022399"/>
                  <a:pt x="1586241" y="5020494"/>
                </a:cubicBezTo>
                <a:close/>
                <a:moveTo>
                  <a:pt x="1338205" y="4968754"/>
                </a:moveTo>
                <a:lnTo>
                  <a:pt x="1317098" y="4973402"/>
                </a:lnTo>
                <a:cubicBezTo>
                  <a:pt x="1317935" y="4976221"/>
                  <a:pt x="1318774" y="4979117"/>
                  <a:pt x="1319689" y="4982013"/>
                </a:cubicBezTo>
                <a:cubicBezTo>
                  <a:pt x="1326393" y="4979422"/>
                  <a:pt x="1333176" y="4976755"/>
                  <a:pt x="1338815" y="4971497"/>
                </a:cubicBezTo>
                <a:lnTo>
                  <a:pt x="1339043" y="4971497"/>
                </a:lnTo>
                <a:cubicBezTo>
                  <a:pt x="1338738" y="4970583"/>
                  <a:pt x="1338510" y="4969668"/>
                  <a:pt x="1338205" y="4968754"/>
                </a:cubicBezTo>
                <a:close/>
                <a:moveTo>
                  <a:pt x="1344149" y="4961896"/>
                </a:moveTo>
                <a:lnTo>
                  <a:pt x="1340494" y="4971720"/>
                </a:lnTo>
                <a:lnTo>
                  <a:pt x="1339044" y="4971574"/>
                </a:lnTo>
                <a:cubicBezTo>
                  <a:pt x="1339273" y="4972336"/>
                  <a:pt x="1339501" y="4973250"/>
                  <a:pt x="1339807" y="4974089"/>
                </a:cubicBezTo>
                <a:lnTo>
                  <a:pt x="1340566" y="4971735"/>
                </a:lnTo>
                <a:lnTo>
                  <a:pt x="1356569" y="4973631"/>
                </a:lnTo>
                <a:cubicBezTo>
                  <a:pt x="1355045" y="4969973"/>
                  <a:pt x="1353445" y="4966239"/>
                  <a:pt x="1344149" y="4961896"/>
                </a:cubicBezTo>
                <a:close/>
                <a:moveTo>
                  <a:pt x="1394984" y="4960372"/>
                </a:moveTo>
                <a:cubicBezTo>
                  <a:pt x="1392927" y="4988947"/>
                  <a:pt x="1340806" y="5001139"/>
                  <a:pt x="1372961" y="5035429"/>
                </a:cubicBezTo>
                <a:lnTo>
                  <a:pt x="1419138" y="4991768"/>
                </a:lnTo>
                <a:lnTo>
                  <a:pt x="1438299" y="5001517"/>
                </a:lnTo>
                <a:cubicBezTo>
                  <a:pt x="1457123" y="5007721"/>
                  <a:pt x="1474896" y="5003007"/>
                  <a:pt x="1491298" y="4984833"/>
                </a:cubicBezTo>
                <a:cubicBezTo>
                  <a:pt x="1471867" y="4971689"/>
                  <a:pt x="1453380" y="4968531"/>
                  <a:pt x="1436060" y="4977996"/>
                </a:cubicBezTo>
                <a:lnTo>
                  <a:pt x="1419138" y="4991767"/>
                </a:lnTo>
                <a:lnTo>
                  <a:pt x="1394984" y="4960372"/>
                </a:lnTo>
                <a:close/>
                <a:moveTo>
                  <a:pt x="1346664" y="4944218"/>
                </a:moveTo>
                <a:lnTo>
                  <a:pt x="1303078" y="4949933"/>
                </a:lnTo>
                <a:cubicBezTo>
                  <a:pt x="1324414" y="4954582"/>
                  <a:pt x="1336758" y="4958467"/>
                  <a:pt x="1344226" y="4961896"/>
                </a:cubicBezTo>
                <a:cubicBezTo>
                  <a:pt x="1345521" y="4959077"/>
                  <a:pt x="1346893" y="4956410"/>
                  <a:pt x="1348265" y="4953819"/>
                </a:cubicBezTo>
                <a:cubicBezTo>
                  <a:pt x="1347579" y="4950466"/>
                  <a:pt x="1347045" y="4947342"/>
                  <a:pt x="1346664" y="4944218"/>
                </a:cubicBezTo>
                <a:close/>
                <a:moveTo>
                  <a:pt x="1607348" y="4910233"/>
                </a:moveTo>
                <a:cubicBezTo>
                  <a:pt x="1609330" y="4911224"/>
                  <a:pt x="1611311" y="4912290"/>
                  <a:pt x="1613216" y="4913357"/>
                </a:cubicBezTo>
                <a:cubicBezTo>
                  <a:pt x="1610015" y="4919225"/>
                  <a:pt x="1606891" y="4925168"/>
                  <a:pt x="1603767" y="4931036"/>
                </a:cubicBezTo>
                <a:lnTo>
                  <a:pt x="1597900" y="4927912"/>
                </a:lnTo>
                <a:cubicBezTo>
                  <a:pt x="1601100" y="4922044"/>
                  <a:pt x="1604224" y="4916100"/>
                  <a:pt x="1607348" y="4910233"/>
                </a:cubicBezTo>
                <a:close/>
                <a:moveTo>
                  <a:pt x="1562771" y="4893926"/>
                </a:moveTo>
                <a:lnTo>
                  <a:pt x="1580526" y="4903451"/>
                </a:lnTo>
                <a:cubicBezTo>
                  <a:pt x="1579535" y="4905433"/>
                  <a:pt x="1578469" y="4907338"/>
                  <a:pt x="1577402" y="4909319"/>
                </a:cubicBezTo>
                <a:lnTo>
                  <a:pt x="1559647" y="4899794"/>
                </a:lnTo>
                <a:cubicBezTo>
                  <a:pt x="1560714" y="4897813"/>
                  <a:pt x="1561781" y="4895831"/>
                  <a:pt x="1562771" y="4893926"/>
                </a:cubicBezTo>
                <a:close/>
                <a:moveTo>
                  <a:pt x="1610701" y="4851559"/>
                </a:moveTo>
                <a:lnTo>
                  <a:pt x="1643239" y="4860093"/>
                </a:lnTo>
                <a:cubicBezTo>
                  <a:pt x="1641105" y="4865580"/>
                  <a:pt x="1639048" y="4870990"/>
                  <a:pt x="1636914" y="4876477"/>
                </a:cubicBezTo>
                <a:lnTo>
                  <a:pt x="1607577" y="4860779"/>
                </a:lnTo>
                <a:cubicBezTo>
                  <a:pt x="1608644" y="4857731"/>
                  <a:pt x="1609634" y="4854607"/>
                  <a:pt x="1610701" y="4851559"/>
                </a:cubicBezTo>
                <a:close/>
                <a:moveTo>
                  <a:pt x="1523528" y="4846301"/>
                </a:moveTo>
                <a:lnTo>
                  <a:pt x="1552942" y="4862075"/>
                </a:lnTo>
                <a:cubicBezTo>
                  <a:pt x="1551875" y="4865122"/>
                  <a:pt x="1550808" y="4868247"/>
                  <a:pt x="1549741" y="4871219"/>
                </a:cubicBezTo>
                <a:lnTo>
                  <a:pt x="1517204" y="4862684"/>
                </a:lnTo>
                <a:cubicBezTo>
                  <a:pt x="1519337" y="4857198"/>
                  <a:pt x="1521395" y="4851787"/>
                  <a:pt x="1523528" y="4846301"/>
                </a:cubicBezTo>
                <a:close/>
                <a:moveTo>
                  <a:pt x="1389259" y="4845920"/>
                </a:moveTo>
                <a:cubicBezTo>
                  <a:pt x="1360303" y="4880896"/>
                  <a:pt x="1341406" y="4903680"/>
                  <a:pt x="1346663" y="4944142"/>
                </a:cubicBezTo>
                <a:lnTo>
                  <a:pt x="1374400" y="4940484"/>
                </a:lnTo>
                <a:cubicBezTo>
                  <a:pt x="1379201" y="4910080"/>
                  <a:pt x="1382935" y="4886153"/>
                  <a:pt x="1389259" y="4845920"/>
                </a:cubicBezTo>
                <a:close/>
                <a:moveTo>
                  <a:pt x="1367466" y="4804467"/>
                </a:moveTo>
                <a:cubicBezTo>
                  <a:pt x="1364265" y="4810335"/>
                  <a:pt x="1361141" y="4816278"/>
                  <a:pt x="1358017" y="4822145"/>
                </a:cubicBezTo>
                <a:cubicBezTo>
                  <a:pt x="1359998" y="4823212"/>
                  <a:pt x="1362056" y="4824279"/>
                  <a:pt x="1363961" y="4825346"/>
                </a:cubicBezTo>
                <a:cubicBezTo>
                  <a:pt x="1367085" y="4819478"/>
                  <a:pt x="1370209" y="4813535"/>
                  <a:pt x="1373409" y="4807667"/>
                </a:cubicBezTo>
                <a:lnTo>
                  <a:pt x="1367466" y="4804467"/>
                </a:lnTo>
                <a:close/>
                <a:moveTo>
                  <a:pt x="1696198" y="4779245"/>
                </a:moveTo>
                <a:lnTo>
                  <a:pt x="1725611" y="4795019"/>
                </a:lnTo>
                <a:cubicBezTo>
                  <a:pt x="1724620" y="4798143"/>
                  <a:pt x="1723553" y="4801191"/>
                  <a:pt x="1722487" y="4804162"/>
                </a:cubicBezTo>
                <a:lnTo>
                  <a:pt x="1689949" y="4795628"/>
                </a:lnTo>
                <a:cubicBezTo>
                  <a:pt x="1692007" y="4790066"/>
                  <a:pt x="1694140" y="4784732"/>
                  <a:pt x="1696198" y="4779245"/>
                </a:cubicBezTo>
                <a:close/>
                <a:moveTo>
                  <a:pt x="1627618" y="4694892"/>
                </a:moveTo>
                <a:lnTo>
                  <a:pt x="1657183" y="4710742"/>
                </a:lnTo>
                <a:lnTo>
                  <a:pt x="1630285" y="4760957"/>
                </a:lnTo>
                <a:lnTo>
                  <a:pt x="1600719" y="4745107"/>
                </a:lnTo>
                <a:lnTo>
                  <a:pt x="1627618" y="4694892"/>
                </a:lnTo>
                <a:close/>
                <a:moveTo>
                  <a:pt x="1678900" y="4606424"/>
                </a:moveTo>
                <a:cubicBezTo>
                  <a:pt x="1680881" y="4607490"/>
                  <a:pt x="1682786" y="4608557"/>
                  <a:pt x="1684768" y="4609548"/>
                </a:cubicBezTo>
                <a:cubicBezTo>
                  <a:pt x="1681567" y="4615567"/>
                  <a:pt x="1678367" y="4621435"/>
                  <a:pt x="1675243" y="4627303"/>
                </a:cubicBezTo>
                <a:lnTo>
                  <a:pt x="1669375" y="4624178"/>
                </a:lnTo>
                <a:lnTo>
                  <a:pt x="1678900" y="4606424"/>
                </a:lnTo>
                <a:close/>
                <a:moveTo>
                  <a:pt x="1545703" y="4542720"/>
                </a:moveTo>
                <a:lnTo>
                  <a:pt x="1563381" y="4552245"/>
                </a:lnTo>
                <a:cubicBezTo>
                  <a:pt x="1562314" y="4554227"/>
                  <a:pt x="1561247" y="4556208"/>
                  <a:pt x="1560257" y="4558113"/>
                </a:cubicBezTo>
                <a:lnTo>
                  <a:pt x="1542578" y="4548588"/>
                </a:lnTo>
                <a:cubicBezTo>
                  <a:pt x="1543645" y="4546607"/>
                  <a:pt x="1544712" y="4544625"/>
                  <a:pt x="1545703" y="4542720"/>
                </a:cubicBezTo>
                <a:close/>
                <a:moveTo>
                  <a:pt x="1402143" y="4526795"/>
                </a:moveTo>
                <a:lnTo>
                  <a:pt x="1408010" y="4529919"/>
                </a:lnTo>
                <a:lnTo>
                  <a:pt x="1398561" y="4547597"/>
                </a:lnTo>
                <a:cubicBezTo>
                  <a:pt x="1396579" y="4546530"/>
                  <a:pt x="1394675" y="4545464"/>
                  <a:pt x="1392694" y="4544473"/>
                </a:cubicBezTo>
                <a:lnTo>
                  <a:pt x="1402143" y="4526795"/>
                </a:lnTo>
                <a:close/>
                <a:moveTo>
                  <a:pt x="1385303" y="4508126"/>
                </a:moveTo>
                <a:lnTo>
                  <a:pt x="1350174" y="4544397"/>
                </a:lnTo>
                <a:cubicBezTo>
                  <a:pt x="1351775" y="4534643"/>
                  <a:pt x="1352384" y="4524661"/>
                  <a:pt x="1355737" y="4515517"/>
                </a:cubicBezTo>
                <a:cubicBezTo>
                  <a:pt x="1356727" y="4512774"/>
                  <a:pt x="1365262" y="4512774"/>
                  <a:pt x="1385303" y="4508126"/>
                </a:cubicBezTo>
                <a:close/>
                <a:moveTo>
                  <a:pt x="1529167" y="4488390"/>
                </a:moveTo>
                <a:lnTo>
                  <a:pt x="1546922" y="4497915"/>
                </a:lnTo>
                <a:cubicBezTo>
                  <a:pt x="1545931" y="4499820"/>
                  <a:pt x="1544788" y="4501877"/>
                  <a:pt x="1543798" y="4503706"/>
                </a:cubicBezTo>
                <a:lnTo>
                  <a:pt x="1526043" y="4494181"/>
                </a:lnTo>
                <a:cubicBezTo>
                  <a:pt x="1527034" y="4492276"/>
                  <a:pt x="1528100" y="4490219"/>
                  <a:pt x="1529167" y="4488390"/>
                </a:cubicBezTo>
                <a:close/>
                <a:moveTo>
                  <a:pt x="1584412" y="4441908"/>
                </a:moveTo>
                <a:lnTo>
                  <a:pt x="1590356" y="4445108"/>
                </a:lnTo>
                <a:cubicBezTo>
                  <a:pt x="1587232" y="4451052"/>
                  <a:pt x="1584031" y="4456919"/>
                  <a:pt x="1580907" y="4462787"/>
                </a:cubicBezTo>
                <a:cubicBezTo>
                  <a:pt x="1578926" y="4461720"/>
                  <a:pt x="1577021" y="4460653"/>
                  <a:pt x="1574963" y="4459586"/>
                </a:cubicBezTo>
                <a:lnTo>
                  <a:pt x="1584412" y="4441908"/>
                </a:lnTo>
                <a:close/>
                <a:moveTo>
                  <a:pt x="1352225" y="4439241"/>
                </a:moveTo>
                <a:cubicBezTo>
                  <a:pt x="1351082" y="4442441"/>
                  <a:pt x="1349939" y="4445489"/>
                  <a:pt x="1348796" y="4448613"/>
                </a:cubicBezTo>
                <a:lnTo>
                  <a:pt x="1378133" y="4464311"/>
                </a:lnTo>
                <a:cubicBezTo>
                  <a:pt x="1380571" y="4459129"/>
                  <a:pt x="1383010" y="4453871"/>
                  <a:pt x="1385372" y="4448690"/>
                </a:cubicBezTo>
                <a:lnTo>
                  <a:pt x="1352225" y="4439241"/>
                </a:lnTo>
                <a:close/>
                <a:moveTo>
                  <a:pt x="1535416" y="4263676"/>
                </a:moveTo>
                <a:lnTo>
                  <a:pt x="1553094" y="4273201"/>
                </a:lnTo>
                <a:lnTo>
                  <a:pt x="1549894" y="4279145"/>
                </a:lnTo>
                <a:lnTo>
                  <a:pt x="1532139" y="4269620"/>
                </a:lnTo>
                <a:cubicBezTo>
                  <a:pt x="1533358" y="4267638"/>
                  <a:pt x="1534425" y="4265657"/>
                  <a:pt x="1535416" y="4263676"/>
                </a:cubicBezTo>
                <a:close/>
                <a:moveTo>
                  <a:pt x="1500059" y="4244702"/>
                </a:moveTo>
                <a:lnTo>
                  <a:pt x="1517813" y="4254227"/>
                </a:lnTo>
                <a:cubicBezTo>
                  <a:pt x="1516670" y="4256208"/>
                  <a:pt x="1515680" y="4258190"/>
                  <a:pt x="1514613" y="4260171"/>
                </a:cubicBezTo>
                <a:lnTo>
                  <a:pt x="1496858" y="4250646"/>
                </a:lnTo>
                <a:lnTo>
                  <a:pt x="1500059" y="4244702"/>
                </a:lnTo>
                <a:close/>
                <a:moveTo>
                  <a:pt x="1553856" y="4197534"/>
                </a:moveTo>
                <a:lnTo>
                  <a:pt x="1562695" y="4202259"/>
                </a:lnTo>
                <a:lnTo>
                  <a:pt x="1543721" y="4237692"/>
                </a:lnTo>
                <a:lnTo>
                  <a:pt x="1534882" y="4232968"/>
                </a:lnTo>
                <a:lnTo>
                  <a:pt x="1553856" y="4197534"/>
                </a:lnTo>
                <a:close/>
                <a:moveTo>
                  <a:pt x="1514994" y="4155015"/>
                </a:moveTo>
                <a:cubicBezTo>
                  <a:pt x="1518880" y="4167892"/>
                  <a:pt x="1522690" y="4180618"/>
                  <a:pt x="1529777" y="4204012"/>
                </a:cubicBezTo>
                <a:cubicBezTo>
                  <a:pt x="1507450" y="4192048"/>
                  <a:pt x="1485963" y="4187552"/>
                  <a:pt x="1477885" y="4174750"/>
                </a:cubicBezTo>
                <a:cubicBezTo>
                  <a:pt x="1462264" y="4149985"/>
                  <a:pt x="1490305" y="4164845"/>
                  <a:pt x="1497163" y="4159434"/>
                </a:cubicBezTo>
                <a:cubicBezTo>
                  <a:pt x="1501507" y="4156005"/>
                  <a:pt x="1508898" y="4156386"/>
                  <a:pt x="1514994" y="4155015"/>
                </a:cubicBezTo>
                <a:close/>
                <a:moveTo>
                  <a:pt x="1629980" y="4101522"/>
                </a:moveTo>
                <a:lnTo>
                  <a:pt x="1635847" y="4104646"/>
                </a:lnTo>
                <a:lnTo>
                  <a:pt x="1626322" y="4122401"/>
                </a:lnTo>
                <a:cubicBezTo>
                  <a:pt x="1624341" y="4121334"/>
                  <a:pt x="1622436" y="4120267"/>
                  <a:pt x="1620455" y="4119277"/>
                </a:cubicBezTo>
                <a:cubicBezTo>
                  <a:pt x="1623655" y="4113257"/>
                  <a:pt x="1626779" y="4107466"/>
                  <a:pt x="1629980" y="4101522"/>
                </a:cubicBezTo>
                <a:close/>
                <a:moveTo>
                  <a:pt x="1512169" y="3949275"/>
                </a:moveTo>
                <a:cubicBezTo>
                  <a:pt x="1505388" y="3951942"/>
                  <a:pt x="1498682" y="3954532"/>
                  <a:pt x="1493958" y="3962381"/>
                </a:cubicBezTo>
                <a:cubicBezTo>
                  <a:pt x="1493424" y="3960629"/>
                  <a:pt x="1492891" y="3958876"/>
                  <a:pt x="1492357" y="3957047"/>
                </a:cubicBezTo>
                <a:lnTo>
                  <a:pt x="1471250" y="3961695"/>
                </a:lnTo>
                <a:cubicBezTo>
                  <a:pt x="1472164" y="3964515"/>
                  <a:pt x="1473003" y="3967410"/>
                  <a:pt x="1473841" y="3970230"/>
                </a:cubicBezTo>
                <a:cubicBezTo>
                  <a:pt x="1480546" y="3967639"/>
                  <a:pt x="1487252" y="3964972"/>
                  <a:pt x="1491976" y="3957200"/>
                </a:cubicBezTo>
                <a:cubicBezTo>
                  <a:pt x="1492586" y="3959028"/>
                  <a:pt x="1493119" y="3960781"/>
                  <a:pt x="1493653" y="3962534"/>
                </a:cubicBezTo>
                <a:lnTo>
                  <a:pt x="1514760" y="3957885"/>
                </a:lnTo>
                <a:cubicBezTo>
                  <a:pt x="1513922" y="3955066"/>
                  <a:pt x="1513008" y="3952170"/>
                  <a:pt x="1512169" y="3949275"/>
                </a:cubicBezTo>
                <a:close/>
                <a:moveTo>
                  <a:pt x="1500510" y="3903021"/>
                </a:moveTo>
                <a:cubicBezTo>
                  <a:pt x="1499520" y="3905002"/>
                  <a:pt x="1498453" y="3906983"/>
                  <a:pt x="1497386" y="3908888"/>
                </a:cubicBezTo>
                <a:lnTo>
                  <a:pt x="1515141" y="3918413"/>
                </a:lnTo>
                <a:cubicBezTo>
                  <a:pt x="1516207" y="3916432"/>
                  <a:pt x="1517274" y="3914451"/>
                  <a:pt x="1518265" y="3912546"/>
                </a:cubicBezTo>
                <a:lnTo>
                  <a:pt x="1500510" y="3903021"/>
                </a:lnTo>
                <a:close/>
                <a:moveTo>
                  <a:pt x="1392918" y="3890982"/>
                </a:moveTo>
                <a:cubicBezTo>
                  <a:pt x="1391852" y="3893039"/>
                  <a:pt x="1390785" y="3894868"/>
                  <a:pt x="1389718" y="3896926"/>
                </a:cubicBezTo>
                <a:lnTo>
                  <a:pt x="1407473" y="3906450"/>
                </a:lnTo>
                <a:cubicBezTo>
                  <a:pt x="1408539" y="3904393"/>
                  <a:pt x="1409606" y="3902488"/>
                  <a:pt x="1410673" y="3900507"/>
                </a:cubicBezTo>
                <a:lnTo>
                  <a:pt x="1392918" y="3890982"/>
                </a:lnTo>
                <a:close/>
                <a:moveTo>
                  <a:pt x="1414026" y="3757708"/>
                </a:moveTo>
                <a:lnTo>
                  <a:pt x="1395890" y="3761670"/>
                </a:lnTo>
                <a:cubicBezTo>
                  <a:pt x="1396728" y="3764490"/>
                  <a:pt x="1397643" y="3767385"/>
                  <a:pt x="1398481" y="3770205"/>
                </a:cubicBezTo>
                <a:cubicBezTo>
                  <a:pt x="1403510" y="3768300"/>
                  <a:pt x="1408539" y="3766318"/>
                  <a:pt x="1414026" y="3757708"/>
                </a:cubicBezTo>
                <a:close/>
                <a:moveTo>
                  <a:pt x="1419817" y="3746507"/>
                </a:moveTo>
                <a:cubicBezTo>
                  <a:pt x="1417836" y="3751155"/>
                  <a:pt x="1415931" y="3754813"/>
                  <a:pt x="1414102" y="3757708"/>
                </a:cubicBezTo>
                <a:lnTo>
                  <a:pt x="1417074" y="3757022"/>
                </a:lnTo>
                <a:cubicBezTo>
                  <a:pt x="1417531" y="3758851"/>
                  <a:pt x="1418141" y="3760680"/>
                  <a:pt x="1418598" y="3762433"/>
                </a:cubicBezTo>
                <a:lnTo>
                  <a:pt x="1424008" y="3758546"/>
                </a:lnTo>
                <a:lnTo>
                  <a:pt x="1431237" y="3779377"/>
                </a:lnTo>
                <a:cubicBezTo>
                  <a:pt x="1433856" y="3786930"/>
                  <a:pt x="1436809" y="3795465"/>
                  <a:pt x="1440467" y="3806094"/>
                </a:cubicBezTo>
                <a:cubicBezTo>
                  <a:pt x="1450678" y="3780720"/>
                  <a:pt x="1454717" y="3770585"/>
                  <a:pt x="1460279" y="3756641"/>
                </a:cubicBezTo>
                <a:cubicBezTo>
                  <a:pt x="1453383" y="3754927"/>
                  <a:pt x="1447458" y="3753441"/>
                  <a:pt x="1441686" y="3753364"/>
                </a:cubicBezTo>
                <a:lnTo>
                  <a:pt x="1424008" y="3758546"/>
                </a:lnTo>
                <a:lnTo>
                  <a:pt x="1419817" y="3746507"/>
                </a:lnTo>
                <a:close/>
                <a:moveTo>
                  <a:pt x="1362202" y="3707263"/>
                </a:moveTo>
                <a:cubicBezTo>
                  <a:pt x="1358925" y="3713207"/>
                  <a:pt x="1355801" y="3719074"/>
                  <a:pt x="1352677" y="3725018"/>
                </a:cubicBezTo>
                <a:lnTo>
                  <a:pt x="1358621" y="3728218"/>
                </a:lnTo>
                <a:lnTo>
                  <a:pt x="1368146" y="3710464"/>
                </a:lnTo>
                <a:lnTo>
                  <a:pt x="1362202" y="3707263"/>
                </a:lnTo>
                <a:close/>
                <a:moveTo>
                  <a:pt x="1641181" y="3697205"/>
                </a:moveTo>
                <a:lnTo>
                  <a:pt x="1647125" y="3700405"/>
                </a:lnTo>
                <a:lnTo>
                  <a:pt x="1637676" y="3718084"/>
                </a:lnTo>
                <a:lnTo>
                  <a:pt x="1631732" y="3714883"/>
                </a:lnTo>
                <a:lnTo>
                  <a:pt x="1641181" y="3697205"/>
                </a:lnTo>
                <a:close/>
                <a:moveTo>
                  <a:pt x="1647353" y="3636245"/>
                </a:moveTo>
                <a:lnTo>
                  <a:pt x="1656497" y="3639445"/>
                </a:lnTo>
                <a:cubicBezTo>
                  <a:pt x="1653678" y="3650266"/>
                  <a:pt x="1650782" y="3661086"/>
                  <a:pt x="1647963" y="3671907"/>
                </a:cubicBezTo>
                <a:lnTo>
                  <a:pt x="1631656" y="3665582"/>
                </a:lnTo>
                <a:cubicBezTo>
                  <a:pt x="1636838" y="3655828"/>
                  <a:pt x="1642096" y="3645999"/>
                  <a:pt x="1647353" y="3636245"/>
                </a:cubicBezTo>
                <a:close/>
                <a:moveTo>
                  <a:pt x="1696045" y="3623215"/>
                </a:moveTo>
                <a:cubicBezTo>
                  <a:pt x="1705799" y="3624815"/>
                  <a:pt x="1715857" y="3625501"/>
                  <a:pt x="1725001" y="3628778"/>
                </a:cubicBezTo>
                <a:cubicBezTo>
                  <a:pt x="1727668" y="3629844"/>
                  <a:pt x="1727668" y="3638379"/>
                  <a:pt x="1732469" y="3658419"/>
                </a:cubicBezTo>
                <a:lnTo>
                  <a:pt x="1696045" y="3623215"/>
                </a:lnTo>
                <a:close/>
                <a:moveTo>
                  <a:pt x="1607425" y="3618338"/>
                </a:moveTo>
                <a:lnTo>
                  <a:pt x="1625103" y="3627787"/>
                </a:lnTo>
                <a:cubicBezTo>
                  <a:pt x="1624112" y="3629768"/>
                  <a:pt x="1623046" y="3631749"/>
                  <a:pt x="1621979" y="3633654"/>
                </a:cubicBezTo>
                <a:lnTo>
                  <a:pt x="1604300" y="3624205"/>
                </a:lnTo>
                <a:cubicBezTo>
                  <a:pt x="1605367" y="3622224"/>
                  <a:pt x="1606434" y="3620243"/>
                  <a:pt x="1607425" y="3618338"/>
                </a:cubicBezTo>
                <a:close/>
                <a:moveTo>
                  <a:pt x="1374554" y="3584734"/>
                </a:moveTo>
                <a:cubicBezTo>
                  <a:pt x="1373488" y="3586715"/>
                  <a:pt x="1372421" y="3588696"/>
                  <a:pt x="1371354" y="3590601"/>
                </a:cubicBezTo>
                <a:lnTo>
                  <a:pt x="1389032" y="3600126"/>
                </a:lnTo>
                <a:cubicBezTo>
                  <a:pt x="1390175" y="3598145"/>
                  <a:pt x="1391242" y="3596164"/>
                  <a:pt x="1392233" y="3594259"/>
                </a:cubicBezTo>
                <a:lnTo>
                  <a:pt x="1374554" y="3584734"/>
                </a:lnTo>
                <a:close/>
                <a:moveTo>
                  <a:pt x="1553165" y="3581457"/>
                </a:moveTo>
                <a:lnTo>
                  <a:pt x="1512627" y="3582676"/>
                </a:lnTo>
                <a:cubicBezTo>
                  <a:pt x="1509427" y="3588544"/>
                  <a:pt x="1506302" y="3594487"/>
                  <a:pt x="1504244" y="3600050"/>
                </a:cubicBezTo>
                <a:lnTo>
                  <a:pt x="1466221" y="3583362"/>
                </a:lnTo>
                <a:cubicBezTo>
                  <a:pt x="1460659" y="3597078"/>
                  <a:pt x="1456543" y="3607365"/>
                  <a:pt x="1451972" y="3618643"/>
                </a:cubicBezTo>
                <a:lnTo>
                  <a:pt x="1483518" y="3632282"/>
                </a:lnTo>
                <a:cubicBezTo>
                  <a:pt x="1490682" y="3621157"/>
                  <a:pt x="1497235" y="3610946"/>
                  <a:pt x="1503102" y="3600354"/>
                </a:cubicBezTo>
                <a:lnTo>
                  <a:pt x="1540058" y="3620166"/>
                </a:lnTo>
                <a:cubicBezTo>
                  <a:pt x="1545849" y="3602717"/>
                  <a:pt x="1549507" y="3591973"/>
                  <a:pt x="1553165" y="3581457"/>
                </a:cubicBezTo>
                <a:close/>
                <a:moveTo>
                  <a:pt x="1504239" y="3555549"/>
                </a:moveTo>
                <a:cubicBezTo>
                  <a:pt x="1503401" y="3555854"/>
                  <a:pt x="1502562" y="3556159"/>
                  <a:pt x="1501648" y="3556387"/>
                </a:cubicBezTo>
                <a:cubicBezTo>
                  <a:pt x="1506982" y="3564465"/>
                  <a:pt x="1509725" y="3573532"/>
                  <a:pt x="1512468" y="3582600"/>
                </a:cubicBezTo>
                <a:cubicBezTo>
                  <a:pt x="1509725" y="3573609"/>
                  <a:pt x="1506906" y="3564541"/>
                  <a:pt x="1504239" y="3555549"/>
                </a:cubicBezTo>
                <a:close/>
                <a:moveTo>
                  <a:pt x="1502416" y="3533756"/>
                </a:moveTo>
                <a:cubicBezTo>
                  <a:pt x="1499520" y="3534670"/>
                  <a:pt x="1496624" y="3535509"/>
                  <a:pt x="1493805" y="3536347"/>
                </a:cubicBezTo>
                <a:cubicBezTo>
                  <a:pt x="1496396" y="3543052"/>
                  <a:pt x="1499063" y="3549758"/>
                  <a:pt x="1504244" y="3555473"/>
                </a:cubicBezTo>
                <a:cubicBezTo>
                  <a:pt x="1504244" y="3555549"/>
                  <a:pt x="1504244" y="3555549"/>
                  <a:pt x="1504321" y="3555625"/>
                </a:cubicBezTo>
                <a:cubicBezTo>
                  <a:pt x="1505235" y="3555320"/>
                  <a:pt x="1506073" y="3555092"/>
                  <a:pt x="1506988" y="3554787"/>
                </a:cubicBezTo>
                <a:cubicBezTo>
                  <a:pt x="1505540" y="3547777"/>
                  <a:pt x="1503940" y="3540767"/>
                  <a:pt x="1502416" y="3533756"/>
                </a:cubicBezTo>
                <a:close/>
                <a:moveTo>
                  <a:pt x="1332942" y="3463728"/>
                </a:moveTo>
                <a:lnTo>
                  <a:pt x="1323493" y="3481406"/>
                </a:lnTo>
                <a:lnTo>
                  <a:pt x="1329360" y="3484531"/>
                </a:lnTo>
                <a:cubicBezTo>
                  <a:pt x="1332561" y="3478663"/>
                  <a:pt x="1335685" y="3472720"/>
                  <a:pt x="1338809" y="3466852"/>
                </a:cubicBezTo>
                <a:cubicBezTo>
                  <a:pt x="1336828" y="3465785"/>
                  <a:pt x="1334923" y="3464719"/>
                  <a:pt x="1332942" y="3463728"/>
                </a:cubicBezTo>
                <a:close/>
                <a:moveTo>
                  <a:pt x="1533513" y="3411915"/>
                </a:moveTo>
                <a:lnTo>
                  <a:pt x="1501661" y="3485597"/>
                </a:lnTo>
                <a:lnTo>
                  <a:pt x="1533284" y="3502514"/>
                </a:lnTo>
                <a:cubicBezTo>
                  <a:pt x="1533741" y="3480111"/>
                  <a:pt x="1533665" y="3458013"/>
                  <a:pt x="1533513" y="3411915"/>
                </a:cubicBezTo>
                <a:close/>
                <a:moveTo>
                  <a:pt x="1418823" y="3306685"/>
                </a:moveTo>
                <a:cubicBezTo>
                  <a:pt x="1415927" y="3307599"/>
                  <a:pt x="1413109" y="3308436"/>
                  <a:pt x="1410212" y="3309276"/>
                </a:cubicBezTo>
                <a:cubicBezTo>
                  <a:pt x="1412879" y="3315905"/>
                  <a:pt x="1415470" y="3322611"/>
                  <a:pt x="1423243" y="3327259"/>
                </a:cubicBezTo>
                <a:cubicBezTo>
                  <a:pt x="1421490" y="3327868"/>
                  <a:pt x="1419737" y="3328401"/>
                  <a:pt x="1417984" y="3328935"/>
                </a:cubicBezTo>
                <a:cubicBezTo>
                  <a:pt x="1419432" y="3335945"/>
                  <a:pt x="1421032" y="3342955"/>
                  <a:pt x="1422557" y="3350043"/>
                </a:cubicBezTo>
                <a:cubicBezTo>
                  <a:pt x="1425452" y="3349203"/>
                  <a:pt x="1428348" y="3348289"/>
                  <a:pt x="1431168" y="3347451"/>
                </a:cubicBezTo>
                <a:cubicBezTo>
                  <a:pt x="1428576" y="3340746"/>
                  <a:pt x="1425985" y="3334040"/>
                  <a:pt x="1418137" y="3329391"/>
                </a:cubicBezTo>
                <a:cubicBezTo>
                  <a:pt x="1419890" y="3328858"/>
                  <a:pt x="1421643" y="3328326"/>
                  <a:pt x="1423395" y="3327715"/>
                </a:cubicBezTo>
                <a:lnTo>
                  <a:pt x="1418823" y="3306685"/>
                </a:lnTo>
                <a:close/>
                <a:moveTo>
                  <a:pt x="1446869" y="3251139"/>
                </a:moveTo>
                <a:cubicBezTo>
                  <a:pt x="1443668" y="3257081"/>
                  <a:pt x="1440544" y="3262948"/>
                  <a:pt x="1437420" y="3268816"/>
                </a:cubicBezTo>
                <a:cubicBezTo>
                  <a:pt x="1439401" y="3269883"/>
                  <a:pt x="1441306" y="3270951"/>
                  <a:pt x="1443287" y="3271941"/>
                </a:cubicBezTo>
                <a:lnTo>
                  <a:pt x="1452736" y="3254263"/>
                </a:lnTo>
                <a:cubicBezTo>
                  <a:pt x="1450755" y="3253196"/>
                  <a:pt x="1448850" y="3252130"/>
                  <a:pt x="1446869" y="3251139"/>
                </a:cubicBezTo>
                <a:close/>
                <a:moveTo>
                  <a:pt x="1564372" y="3230413"/>
                </a:moveTo>
                <a:lnTo>
                  <a:pt x="1582050" y="3239938"/>
                </a:lnTo>
                <a:lnTo>
                  <a:pt x="1578850" y="3245883"/>
                </a:lnTo>
                <a:lnTo>
                  <a:pt x="1561171" y="3236357"/>
                </a:lnTo>
                <a:lnTo>
                  <a:pt x="1564372" y="3230413"/>
                </a:lnTo>
                <a:close/>
                <a:moveTo>
                  <a:pt x="1627846" y="3211291"/>
                </a:moveTo>
                <a:lnTo>
                  <a:pt x="1633790" y="3214489"/>
                </a:lnTo>
                <a:cubicBezTo>
                  <a:pt x="1630589" y="3220356"/>
                  <a:pt x="1627465" y="3226224"/>
                  <a:pt x="1624265" y="3232166"/>
                </a:cubicBezTo>
                <a:lnTo>
                  <a:pt x="1618321" y="3228965"/>
                </a:lnTo>
                <a:cubicBezTo>
                  <a:pt x="1621445" y="3223100"/>
                  <a:pt x="1624646" y="3217155"/>
                  <a:pt x="1627846" y="3211291"/>
                </a:cubicBezTo>
                <a:close/>
                <a:moveTo>
                  <a:pt x="1448468" y="3191170"/>
                </a:moveTo>
                <a:lnTo>
                  <a:pt x="1445268" y="3197113"/>
                </a:lnTo>
                <a:lnTo>
                  <a:pt x="1463023" y="3206640"/>
                </a:lnTo>
                <a:lnTo>
                  <a:pt x="1466223" y="3200694"/>
                </a:lnTo>
                <a:lnTo>
                  <a:pt x="1448468" y="3191170"/>
                </a:lnTo>
                <a:close/>
                <a:moveTo>
                  <a:pt x="1655507" y="3188123"/>
                </a:moveTo>
                <a:lnTo>
                  <a:pt x="1673185" y="3197647"/>
                </a:lnTo>
                <a:cubicBezTo>
                  <a:pt x="1672118" y="3199553"/>
                  <a:pt x="1671052" y="3201535"/>
                  <a:pt x="1669985" y="3203516"/>
                </a:cubicBezTo>
                <a:lnTo>
                  <a:pt x="1652306" y="3193989"/>
                </a:lnTo>
                <a:cubicBezTo>
                  <a:pt x="1653373" y="3192009"/>
                  <a:pt x="1654440" y="3190029"/>
                  <a:pt x="1655507" y="3188123"/>
                </a:cubicBezTo>
                <a:close/>
                <a:moveTo>
                  <a:pt x="1469348" y="3109026"/>
                </a:moveTo>
                <a:cubicBezTo>
                  <a:pt x="1464852" y="3119238"/>
                  <a:pt x="1460737" y="3128608"/>
                  <a:pt x="1456546" y="3137983"/>
                </a:cubicBezTo>
                <a:lnTo>
                  <a:pt x="1516211" y="3169985"/>
                </a:lnTo>
                <a:cubicBezTo>
                  <a:pt x="1500209" y="3145678"/>
                  <a:pt x="1488855" y="3128685"/>
                  <a:pt x="1469348" y="3109026"/>
                </a:cubicBezTo>
                <a:close/>
                <a:moveTo>
                  <a:pt x="1457840" y="3097977"/>
                </a:moveTo>
                <a:cubicBezTo>
                  <a:pt x="1462031" y="3101787"/>
                  <a:pt x="1465765" y="3105445"/>
                  <a:pt x="1469270" y="3109025"/>
                </a:cubicBezTo>
                <a:cubicBezTo>
                  <a:pt x="1469956" y="3107501"/>
                  <a:pt x="1470642" y="3105978"/>
                  <a:pt x="1471327" y="3104378"/>
                </a:cubicBezTo>
                <a:lnTo>
                  <a:pt x="1457840" y="3097977"/>
                </a:lnTo>
                <a:close/>
                <a:moveTo>
                  <a:pt x="1473007" y="3062622"/>
                </a:moveTo>
                <a:cubicBezTo>
                  <a:pt x="1467977" y="3074432"/>
                  <a:pt x="1462948" y="3086169"/>
                  <a:pt x="1471864" y="3103008"/>
                </a:cubicBezTo>
                <a:cubicBezTo>
                  <a:pt x="1471711" y="3103465"/>
                  <a:pt x="1471559" y="3103922"/>
                  <a:pt x="1471330" y="3104379"/>
                </a:cubicBezTo>
                <a:cubicBezTo>
                  <a:pt x="1472092" y="3104761"/>
                  <a:pt x="1472854" y="3105141"/>
                  <a:pt x="1473616" y="3105446"/>
                </a:cubicBezTo>
                <a:cubicBezTo>
                  <a:pt x="1477502" y="3092644"/>
                  <a:pt x="1481389" y="3079919"/>
                  <a:pt x="1485351" y="3067194"/>
                </a:cubicBezTo>
                <a:lnTo>
                  <a:pt x="1473007" y="3062622"/>
                </a:lnTo>
                <a:close/>
                <a:moveTo>
                  <a:pt x="1614283" y="3051953"/>
                </a:moveTo>
                <a:lnTo>
                  <a:pt x="1632037" y="3061480"/>
                </a:lnTo>
                <a:cubicBezTo>
                  <a:pt x="1630970" y="3063461"/>
                  <a:pt x="1629904" y="3065518"/>
                  <a:pt x="1628837" y="3067424"/>
                </a:cubicBezTo>
                <a:lnTo>
                  <a:pt x="1611082" y="3057898"/>
                </a:lnTo>
                <a:cubicBezTo>
                  <a:pt x="1612149" y="3055993"/>
                  <a:pt x="1613216" y="3053936"/>
                  <a:pt x="1614283" y="3051953"/>
                </a:cubicBezTo>
                <a:close/>
                <a:moveTo>
                  <a:pt x="1634171" y="2986651"/>
                </a:moveTo>
                <a:cubicBezTo>
                  <a:pt x="1636152" y="2987718"/>
                  <a:pt x="1638057" y="2988786"/>
                  <a:pt x="1640038" y="2989777"/>
                </a:cubicBezTo>
                <a:cubicBezTo>
                  <a:pt x="1636762" y="2995720"/>
                  <a:pt x="1633714" y="3001510"/>
                  <a:pt x="1630513" y="3007531"/>
                </a:cubicBezTo>
                <a:lnTo>
                  <a:pt x="1624646" y="3004407"/>
                </a:lnTo>
                <a:lnTo>
                  <a:pt x="1634171" y="2986651"/>
                </a:lnTo>
                <a:close/>
                <a:moveTo>
                  <a:pt x="1454337" y="2981620"/>
                </a:moveTo>
                <a:cubicBezTo>
                  <a:pt x="1451213" y="2987413"/>
                  <a:pt x="1448012" y="2993432"/>
                  <a:pt x="1444888" y="2999299"/>
                </a:cubicBezTo>
                <a:lnTo>
                  <a:pt x="1450755" y="3002423"/>
                </a:lnTo>
                <a:lnTo>
                  <a:pt x="1460204" y="2984745"/>
                </a:lnTo>
                <a:lnTo>
                  <a:pt x="1454337" y="2981620"/>
                </a:lnTo>
                <a:close/>
                <a:moveTo>
                  <a:pt x="1521014" y="2976517"/>
                </a:moveTo>
                <a:lnTo>
                  <a:pt x="1588146" y="3006921"/>
                </a:lnTo>
                <a:cubicBezTo>
                  <a:pt x="1585708" y="3012104"/>
                  <a:pt x="1583117" y="3017285"/>
                  <a:pt x="1580602" y="3022619"/>
                </a:cubicBezTo>
                <a:lnTo>
                  <a:pt x="1515832" y="2987947"/>
                </a:lnTo>
                <a:cubicBezTo>
                  <a:pt x="1517585" y="2984137"/>
                  <a:pt x="1519261" y="2980326"/>
                  <a:pt x="1521014" y="2976517"/>
                </a:cubicBezTo>
                <a:close/>
                <a:moveTo>
                  <a:pt x="1541283" y="2940781"/>
                </a:moveTo>
                <a:lnTo>
                  <a:pt x="1570620" y="2956478"/>
                </a:lnTo>
                <a:cubicBezTo>
                  <a:pt x="1569477" y="2959601"/>
                  <a:pt x="1568334" y="2962725"/>
                  <a:pt x="1567115" y="2965851"/>
                </a:cubicBezTo>
                <a:lnTo>
                  <a:pt x="1533815" y="2956325"/>
                </a:lnTo>
                <a:cubicBezTo>
                  <a:pt x="1536330" y="2951143"/>
                  <a:pt x="1538768" y="2945962"/>
                  <a:pt x="1541283" y="2940781"/>
                </a:cubicBezTo>
                <a:close/>
                <a:moveTo>
                  <a:pt x="1465007" y="2918911"/>
                </a:moveTo>
                <a:lnTo>
                  <a:pt x="1470950" y="2922112"/>
                </a:lnTo>
                <a:cubicBezTo>
                  <a:pt x="1467827" y="2927978"/>
                  <a:pt x="1464702" y="2933923"/>
                  <a:pt x="1461503" y="2939789"/>
                </a:cubicBezTo>
                <a:lnTo>
                  <a:pt x="1455559" y="2936589"/>
                </a:lnTo>
                <a:lnTo>
                  <a:pt x="1465007" y="2918911"/>
                </a:lnTo>
                <a:close/>
                <a:moveTo>
                  <a:pt x="1510422" y="2905194"/>
                </a:moveTo>
                <a:lnTo>
                  <a:pt x="1528177" y="2914720"/>
                </a:lnTo>
                <a:cubicBezTo>
                  <a:pt x="1527110" y="2916701"/>
                  <a:pt x="1526119" y="2918606"/>
                  <a:pt x="1525052" y="2920588"/>
                </a:cubicBezTo>
                <a:lnTo>
                  <a:pt x="1507298" y="2911063"/>
                </a:lnTo>
                <a:cubicBezTo>
                  <a:pt x="1508365" y="2909081"/>
                  <a:pt x="1509431" y="2907175"/>
                  <a:pt x="1510422" y="2905194"/>
                </a:cubicBezTo>
                <a:close/>
                <a:moveTo>
                  <a:pt x="1511717" y="2860236"/>
                </a:moveTo>
                <a:lnTo>
                  <a:pt x="1529396" y="2869760"/>
                </a:lnTo>
                <a:cubicBezTo>
                  <a:pt x="1528329" y="2871742"/>
                  <a:pt x="1527262" y="2873723"/>
                  <a:pt x="1526272" y="2875629"/>
                </a:cubicBezTo>
                <a:lnTo>
                  <a:pt x="1508517" y="2866103"/>
                </a:lnTo>
                <a:cubicBezTo>
                  <a:pt x="1509584" y="2864121"/>
                  <a:pt x="1510651" y="2862140"/>
                  <a:pt x="1511717" y="2860236"/>
                </a:cubicBezTo>
                <a:close/>
                <a:moveTo>
                  <a:pt x="1519566" y="2742431"/>
                </a:moveTo>
                <a:cubicBezTo>
                  <a:pt x="1521471" y="2784645"/>
                  <a:pt x="1491524" y="2776492"/>
                  <a:pt x="1470341" y="2785330"/>
                </a:cubicBezTo>
                <a:cubicBezTo>
                  <a:pt x="1468360" y="2743040"/>
                  <a:pt x="1498306" y="2751347"/>
                  <a:pt x="1519566" y="2742431"/>
                </a:cubicBezTo>
                <a:close/>
                <a:moveTo>
                  <a:pt x="1391479" y="2740299"/>
                </a:moveTo>
                <a:lnTo>
                  <a:pt x="1370295" y="2744870"/>
                </a:lnTo>
                <a:cubicBezTo>
                  <a:pt x="1371209" y="2747768"/>
                  <a:pt x="1372048" y="2750585"/>
                  <a:pt x="1372886" y="2753407"/>
                </a:cubicBezTo>
                <a:cubicBezTo>
                  <a:pt x="1379591" y="2750812"/>
                  <a:pt x="1386373" y="2748224"/>
                  <a:pt x="1392469" y="2744262"/>
                </a:cubicBezTo>
                <a:cubicBezTo>
                  <a:pt x="1392545" y="2743804"/>
                  <a:pt x="1392012" y="2742052"/>
                  <a:pt x="1391479" y="2740299"/>
                </a:cubicBezTo>
                <a:close/>
                <a:moveTo>
                  <a:pt x="1535263" y="2688556"/>
                </a:moveTo>
                <a:lnTo>
                  <a:pt x="1570772" y="2707531"/>
                </a:lnTo>
                <a:cubicBezTo>
                  <a:pt x="1569172" y="2710579"/>
                  <a:pt x="1567572" y="2713551"/>
                  <a:pt x="1565972" y="2716447"/>
                </a:cubicBezTo>
                <a:lnTo>
                  <a:pt x="1530463" y="2697471"/>
                </a:lnTo>
                <a:cubicBezTo>
                  <a:pt x="1532063" y="2694575"/>
                  <a:pt x="1533663" y="2691528"/>
                  <a:pt x="1535263" y="2688556"/>
                </a:cubicBezTo>
                <a:close/>
                <a:moveTo>
                  <a:pt x="1362279" y="2681539"/>
                </a:moveTo>
                <a:lnTo>
                  <a:pt x="1343305" y="2716896"/>
                </a:lnTo>
                <a:lnTo>
                  <a:pt x="1352220" y="2721621"/>
                </a:lnTo>
                <a:lnTo>
                  <a:pt x="1371194" y="2686262"/>
                </a:lnTo>
                <a:lnTo>
                  <a:pt x="1362279" y="2681539"/>
                </a:lnTo>
                <a:close/>
                <a:moveTo>
                  <a:pt x="1350255" y="2604207"/>
                </a:moveTo>
                <a:lnTo>
                  <a:pt x="1329223" y="2608779"/>
                </a:lnTo>
                <a:cubicBezTo>
                  <a:pt x="1330061" y="2611598"/>
                  <a:pt x="1330976" y="2614493"/>
                  <a:pt x="1331814" y="2617388"/>
                </a:cubicBezTo>
                <a:cubicBezTo>
                  <a:pt x="1338520" y="2614798"/>
                  <a:pt x="1345226" y="2612131"/>
                  <a:pt x="1351397" y="2608247"/>
                </a:cubicBezTo>
                <a:cubicBezTo>
                  <a:pt x="1351321" y="2607789"/>
                  <a:pt x="1350789" y="2606037"/>
                  <a:pt x="1350255" y="2604207"/>
                </a:cubicBezTo>
                <a:close/>
                <a:moveTo>
                  <a:pt x="1519795" y="2588586"/>
                </a:moveTo>
                <a:lnTo>
                  <a:pt x="1555228" y="2603823"/>
                </a:lnTo>
                <a:cubicBezTo>
                  <a:pt x="1553780" y="2607863"/>
                  <a:pt x="1552180" y="2611901"/>
                  <a:pt x="1550656" y="2616014"/>
                </a:cubicBezTo>
                <a:lnTo>
                  <a:pt x="1512327" y="2604281"/>
                </a:lnTo>
                <a:cubicBezTo>
                  <a:pt x="1514842" y="2599100"/>
                  <a:pt x="1517280" y="2593844"/>
                  <a:pt x="1519795" y="2588586"/>
                </a:cubicBezTo>
                <a:close/>
                <a:moveTo>
                  <a:pt x="1384464" y="2586834"/>
                </a:moveTo>
                <a:lnTo>
                  <a:pt x="1402143" y="2596358"/>
                </a:lnTo>
                <a:cubicBezTo>
                  <a:pt x="1401076" y="2598338"/>
                  <a:pt x="1400085" y="2600320"/>
                  <a:pt x="1398942" y="2602300"/>
                </a:cubicBezTo>
                <a:lnTo>
                  <a:pt x="1381264" y="2592776"/>
                </a:lnTo>
                <a:lnTo>
                  <a:pt x="1384464" y="2586834"/>
                </a:lnTo>
                <a:close/>
                <a:moveTo>
                  <a:pt x="1476590" y="2583176"/>
                </a:moveTo>
                <a:lnTo>
                  <a:pt x="1512860" y="2602605"/>
                </a:lnTo>
                <a:lnTo>
                  <a:pt x="1493888" y="2637959"/>
                </a:lnTo>
                <a:lnTo>
                  <a:pt x="1493277" y="2637959"/>
                </a:lnTo>
                <a:lnTo>
                  <a:pt x="1507908" y="2644892"/>
                </a:lnTo>
                <a:cubicBezTo>
                  <a:pt x="1502878" y="2656703"/>
                  <a:pt x="1497773" y="2668514"/>
                  <a:pt x="1492667" y="2680325"/>
                </a:cubicBezTo>
                <a:lnTo>
                  <a:pt x="1480399" y="2675753"/>
                </a:lnTo>
                <a:cubicBezTo>
                  <a:pt x="1484209" y="2663179"/>
                  <a:pt x="1488095" y="2650606"/>
                  <a:pt x="1491982" y="2638035"/>
                </a:cubicBezTo>
                <a:lnTo>
                  <a:pt x="1451215" y="2639329"/>
                </a:lnTo>
                <a:cubicBezTo>
                  <a:pt x="1459063" y="2621883"/>
                  <a:pt x="1466379" y="2605653"/>
                  <a:pt x="1476590" y="2583176"/>
                </a:cubicBezTo>
                <a:close/>
                <a:moveTo>
                  <a:pt x="1304898" y="2536685"/>
                </a:moveTo>
                <a:cubicBezTo>
                  <a:pt x="1301774" y="2542629"/>
                  <a:pt x="1298573" y="2548572"/>
                  <a:pt x="1295449" y="2554363"/>
                </a:cubicBezTo>
                <a:lnTo>
                  <a:pt x="1301316" y="2557488"/>
                </a:lnTo>
                <a:lnTo>
                  <a:pt x="1310765" y="2539809"/>
                </a:lnTo>
                <a:cubicBezTo>
                  <a:pt x="1308784" y="2538743"/>
                  <a:pt x="1306879" y="2537676"/>
                  <a:pt x="1304898" y="2536685"/>
                </a:cubicBezTo>
                <a:close/>
                <a:moveTo>
                  <a:pt x="1313358" y="2385578"/>
                </a:moveTo>
                <a:cubicBezTo>
                  <a:pt x="1311223" y="2390987"/>
                  <a:pt x="1309167" y="2396398"/>
                  <a:pt x="1306957" y="2401885"/>
                </a:cubicBezTo>
                <a:lnTo>
                  <a:pt x="1339646" y="2410495"/>
                </a:lnTo>
                <a:cubicBezTo>
                  <a:pt x="1340637" y="2407371"/>
                  <a:pt x="1341704" y="2404323"/>
                  <a:pt x="1342771" y="2401351"/>
                </a:cubicBezTo>
                <a:lnTo>
                  <a:pt x="1313358" y="2385578"/>
                </a:lnTo>
                <a:close/>
                <a:moveTo>
                  <a:pt x="1372954" y="2352816"/>
                </a:moveTo>
                <a:cubicBezTo>
                  <a:pt x="1371887" y="2354796"/>
                  <a:pt x="1370821" y="2356777"/>
                  <a:pt x="1369829" y="2358683"/>
                </a:cubicBezTo>
                <a:lnTo>
                  <a:pt x="1387585" y="2368207"/>
                </a:lnTo>
                <a:cubicBezTo>
                  <a:pt x="1388651" y="2366225"/>
                  <a:pt x="1389718" y="2364321"/>
                  <a:pt x="1390709" y="2362340"/>
                </a:cubicBezTo>
                <a:lnTo>
                  <a:pt x="1372954" y="2352816"/>
                </a:lnTo>
                <a:close/>
                <a:moveTo>
                  <a:pt x="1466302" y="2235623"/>
                </a:moveTo>
                <a:lnTo>
                  <a:pt x="1472171" y="2238748"/>
                </a:lnTo>
                <a:cubicBezTo>
                  <a:pt x="1468969" y="2244616"/>
                  <a:pt x="1465770" y="2250482"/>
                  <a:pt x="1462645" y="2256426"/>
                </a:cubicBezTo>
                <a:cubicBezTo>
                  <a:pt x="1460663" y="2255361"/>
                  <a:pt x="1458758" y="2254293"/>
                  <a:pt x="1456778" y="2253301"/>
                </a:cubicBezTo>
                <a:cubicBezTo>
                  <a:pt x="1459978" y="2247435"/>
                  <a:pt x="1463102" y="2241491"/>
                  <a:pt x="1466302" y="2235623"/>
                </a:cubicBezTo>
                <a:close/>
                <a:moveTo>
                  <a:pt x="1331797" y="2216719"/>
                </a:moveTo>
                <a:cubicBezTo>
                  <a:pt x="1330807" y="2218701"/>
                  <a:pt x="1329664" y="2220681"/>
                  <a:pt x="1328673" y="2222586"/>
                </a:cubicBezTo>
                <a:lnTo>
                  <a:pt x="1346351" y="2232111"/>
                </a:lnTo>
                <a:cubicBezTo>
                  <a:pt x="1347342" y="2230207"/>
                  <a:pt x="1348485" y="2228150"/>
                  <a:pt x="1349476" y="2226244"/>
                </a:cubicBezTo>
                <a:lnTo>
                  <a:pt x="1331797" y="2216719"/>
                </a:lnTo>
                <a:close/>
                <a:moveTo>
                  <a:pt x="1550694" y="2196478"/>
                </a:moveTo>
                <a:cubicBezTo>
                  <a:pt x="1557380" y="2193183"/>
                  <a:pt x="1568334" y="2198174"/>
                  <a:pt x="1588527" y="2222059"/>
                </a:cubicBezTo>
                <a:lnTo>
                  <a:pt x="1538464" y="2220613"/>
                </a:lnTo>
                <a:cubicBezTo>
                  <a:pt x="1541588" y="2211355"/>
                  <a:pt x="1544008" y="2199774"/>
                  <a:pt x="1550694" y="2196478"/>
                </a:cubicBezTo>
                <a:close/>
                <a:moveTo>
                  <a:pt x="1352613" y="2134275"/>
                </a:moveTo>
                <a:lnTo>
                  <a:pt x="1388045" y="2149518"/>
                </a:lnTo>
                <a:cubicBezTo>
                  <a:pt x="1386522" y="2153482"/>
                  <a:pt x="1384998" y="2157597"/>
                  <a:pt x="1383474" y="2161715"/>
                </a:cubicBezTo>
                <a:lnTo>
                  <a:pt x="1345426" y="2150038"/>
                </a:lnTo>
                <a:cubicBezTo>
                  <a:pt x="1345510" y="2149694"/>
                  <a:pt x="1345593" y="2149350"/>
                  <a:pt x="1345677" y="2149006"/>
                </a:cubicBezTo>
                <a:lnTo>
                  <a:pt x="1352613" y="2134275"/>
                </a:lnTo>
                <a:close/>
                <a:moveTo>
                  <a:pt x="1430336" y="2132485"/>
                </a:moveTo>
                <a:cubicBezTo>
                  <a:pt x="1439880" y="2132180"/>
                  <a:pt x="1454530" y="2138924"/>
                  <a:pt x="1477123" y="2154855"/>
                </a:cubicBezTo>
                <a:lnTo>
                  <a:pt x="1414181" y="2152415"/>
                </a:lnTo>
                <a:cubicBezTo>
                  <a:pt x="1416353" y="2140144"/>
                  <a:pt x="1420792" y="2132789"/>
                  <a:pt x="1430336" y="2132485"/>
                </a:cubicBezTo>
                <a:close/>
                <a:moveTo>
                  <a:pt x="1300098" y="2080321"/>
                </a:moveTo>
                <a:lnTo>
                  <a:pt x="1291487" y="2082912"/>
                </a:lnTo>
                <a:cubicBezTo>
                  <a:pt x="1294154" y="2089617"/>
                  <a:pt x="1296821" y="2096323"/>
                  <a:pt x="1304593" y="2101047"/>
                </a:cubicBezTo>
                <a:lnTo>
                  <a:pt x="1299336" y="2102649"/>
                </a:lnTo>
                <a:cubicBezTo>
                  <a:pt x="1300860" y="2109735"/>
                  <a:pt x="1302307" y="2116667"/>
                  <a:pt x="1303908" y="2123755"/>
                </a:cubicBezTo>
                <a:cubicBezTo>
                  <a:pt x="1306803" y="2122917"/>
                  <a:pt x="1309623" y="2122002"/>
                  <a:pt x="1312518" y="2121087"/>
                </a:cubicBezTo>
                <a:cubicBezTo>
                  <a:pt x="1309851" y="2114459"/>
                  <a:pt x="1307260" y="2107677"/>
                  <a:pt x="1299488" y="2103029"/>
                </a:cubicBezTo>
                <a:lnTo>
                  <a:pt x="1304746" y="2101428"/>
                </a:lnTo>
                <a:cubicBezTo>
                  <a:pt x="1303222" y="2094342"/>
                  <a:pt x="1301698" y="2087331"/>
                  <a:pt x="1300098" y="2080321"/>
                </a:cubicBezTo>
                <a:close/>
                <a:moveTo>
                  <a:pt x="1481466" y="2068977"/>
                </a:moveTo>
                <a:lnTo>
                  <a:pt x="1514842" y="2078425"/>
                </a:lnTo>
                <a:cubicBezTo>
                  <a:pt x="1512403" y="2083683"/>
                  <a:pt x="1509889" y="2088788"/>
                  <a:pt x="1507374" y="2094046"/>
                </a:cubicBezTo>
                <a:lnTo>
                  <a:pt x="1477961" y="2078273"/>
                </a:lnTo>
                <a:cubicBezTo>
                  <a:pt x="1479180" y="2075226"/>
                  <a:pt x="1480247" y="2072101"/>
                  <a:pt x="1481466" y="2068977"/>
                </a:cubicBezTo>
                <a:close/>
                <a:moveTo>
                  <a:pt x="1305813" y="2016772"/>
                </a:moveTo>
                <a:cubicBezTo>
                  <a:pt x="1303603" y="2022030"/>
                  <a:pt x="1301470" y="2027516"/>
                  <a:pt x="1299336" y="2033002"/>
                </a:cubicBezTo>
                <a:lnTo>
                  <a:pt x="1331950" y="2041613"/>
                </a:lnTo>
                <a:cubicBezTo>
                  <a:pt x="1333016" y="2038489"/>
                  <a:pt x="1334083" y="2035517"/>
                  <a:pt x="1335150" y="2032469"/>
                </a:cubicBezTo>
                <a:lnTo>
                  <a:pt x="1305813" y="2016772"/>
                </a:lnTo>
                <a:close/>
                <a:moveTo>
                  <a:pt x="1302612" y="1973185"/>
                </a:moveTo>
                <a:cubicBezTo>
                  <a:pt x="1301547" y="1975166"/>
                  <a:pt x="1300480" y="1977147"/>
                  <a:pt x="1299413" y="1979052"/>
                </a:cubicBezTo>
                <a:lnTo>
                  <a:pt x="1317090" y="1988501"/>
                </a:lnTo>
                <a:cubicBezTo>
                  <a:pt x="1318234" y="1986596"/>
                  <a:pt x="1319301" y="1984615"/>
                  <a:pt x="1320292" y="1982634"/>
                </a:cubicBezTo>
                <a:lnTo>
                  <a:pt x="1302612" y="1973185"/>
                </a:lnTo>
                <a:close/>
                <a:moveTo>
                  <a:pt x="1523757" y="1926408"/>
                </a:moveTo>
                <a:cubicBezTo>
                  <a:pt x="1524595" y="1929304"/>
                  <a:pt x="1525433" y="1932123"/>
                  <a:pt x="1526348" y="1935019"/>
                </a:cubicBezTo>
                <a:lnTo>
                  <a:pt x="1505545" y="1939515"/>
                </a:lnTo>
                <a:cubicBezTo>
                  <a:pt x="1498841" y="1942029"/>
                  <a:pt x="1492134" y="1944696"/>
                  <a:pt x="1485428" y="1947363"/>
                </a:cubicBezTo>
                <a:cubicBezTo>
                  <a:pt x="1484590" y="1944468"/>
                  <a:pt x="1483677" y="1941648"/>
                  <a:pt x="1482838" y="1938829"/>
                </a:cubicBezTo>
                <a:cubicBezTo>
                  <a:pt x="1489848" y="1937229"/>
                  <a:pt x="1496782" y="1935781"/>
                  <a:pt x="1503793" y="1934257"/>
                </a:cubicBezTo>
                <a:lnTo>
                  <a:pt x="1523757" y="1926408"/>
                </a:lnTo>
                <a:close/>
                <a:moveTo>
                  <a:pt x="1379130" y="1922750"/>
                </a:moveTo>
                <a:cubicBezTo>
                  <a:pt x="1381949" y="1929379"/>
                  <a:pt x="1384693" y="1936009"/>
                  <a:pt x="1387436" y="1942562"/>
                </a:cubicBezTo>
                <a:cubicBezTo>
                  <a:pt x="1390560" y="1936695"/>
                  <a:pt x="1393760" y="1930751"/>
                  <a:pt x="1396961" y="1924807"/>
                </a:cubicBezTo>
                <a:cubicBezTo>
                  <a:pt x="1391017" y="1924198"/>
                  <a:pt x="1385074" y="1923512"/>
                  <a:pt x="1379130" y="1922750"/>
                </a:cubicBezTo>
                <a:close/>
                <a:moveTo>
                  <a:pt x="1476666" y="1861181"/>
                </a:moveTo>
                <a:lnTo>
                  <a:pt x="1494420" y="1870706"/>
                </a:lnTo>
                <a:cubicBezTo>
                  <a:pt x="1493429" y="1872611"/>
                  <a:pt x="1492286" y="1874668"/>
                  <a:pt x="1491296" y="1876497"/>
                </a:cubicBezTo>
                <a:lnTo>
                  <a:pt x="1473541" y="1866972"/>
                </a:lnTo>
                <a:cubicBezTo>
                  <a:pt x="1474532" y="1865067"/>
                  <a:pt x="1475675" y="1863010"/>
                  <a:pt x="1476666" y="1861181"/>
                </a:cubicBezTo>
                <a:close/>
                <a:moveTo>
                  <a:pt x="1336152" y="1757623"/>
                </a:moveTo>
                <a:lnTo>
                  <a:pt x="1327541" y="1760214"/>
                </a:lnTo>
                <a:cubicBezTo>
                  <a:pt x="1330132" y="1766919"/>
                  <a:pt x="1332799" y="1773625"/>
                  <a:pt x="1336761" y="1779873"/>
                </a:cubicBezTo>
                <a:cubicBezTo>
                  <a:pt x="1337218" y="1779797"/>
                  <a:pt x="1338971" y="1779264"/>
                  <a:pt x="1340800" y="1778730"/>
                </a:cubicBezTo>
                <a:cubicBezTo>
                  <a:pt x="1339276" y="1771644"/>
                  <a:pt x="1337676" y="1764633"/>
                  <a:pt x="1336152" y="1757623"/>
                </a:cubicBezTo>
                <a:close/>
                <a:moveTo>
                  <a:pt x="1517128" y="1700398"/>
                </a:moveTo>
                <a:lnTo>
                  <a:pt x="1534806" y="1709923"/>
                </a:lnTo>
                <a:cubicBezTo>
                  <a:pt x="1533739" y="1711903"/>
                  <a:pt x="1532672" y="1713885"/>
                  <a:pt x="1531682" y="1715790"/>
                </a:cubicBezTo>
                <a:lnTo>
                  <a:pt x="1514003" y="1706265"/>
                </a:lnTo>
                <a:cubicBezTo>
                  <a:pt x="1515070" y="1704360"/>
                  <a:pt x="1516061" y="1702379"/>
                  <a:pt x="1517128" y="1700398"/>
                </a:cubicBezTo>
                <a:close/>
                <a:moveTo>
                  <a:pt x="1445804" y="1677461"/>
                </a:moveTo>
                <a:lnTo>
                  <a:pt x="1451749" y="1680661"/>
                </a:lnTo>
                <a:cubicBezTo>
                  <a:pt x="1448625" y="1686454"/>
                  <a:pt x="1445424" y="1692473"/>
                  <a:pt x="1442299" y="1698341"/>
                </a:cubicBezTo>
                <a:lnTo>
                  <a:pt x="1436356" y="1695140"/>
                </a:lnTo>
                <a:lnTo>
                  <a:pt x="1445804" y="1677461"/>
                </a:lnTo>
                <a:close/>
                <a:moveTo>
                  <a:pt x="1331275" y="1642560"/>
                </a:moveTo>
                <a:cubicBezTo>
                  <a:pt x="1332723" y="1654371"/>
                  <a:pt x="1334475" y="1668849"/>
                  <a:pt x="1336152" y="1683099"/>
                </a:cubicBezTo>
                <a:lnTo>
                  <a:pt x="1356116" y="1678831"/>
                </a:lnTo>
                <a:lnTo>
                  <a:pt x="1375776" y="1708855"/>
                </a:lnTo>
                <a:lnTo>
                  <a:pt x="1394216" y="1674412"/>
                </a:lnTo>
                <a:cubicBezTo>
                  <a:pt x="1370823" y="1663744"/>
                  <a:pt x="1348191" y="1651628"/>
                  <a:pt x="1331275" y="1642560"/>
                </a:cubicBezTo>
                <a:close/>
                <a:moveTo>
                  <a:pt x="1447100" y="1632579"/>
                </a:moveTo>
                <a:cubicBezTo>
                  <a:pt x="1449082" y="1633646"/>
                  <a:pt x="1450986" y="1634713"/>
                  <a:pt x="1452967" y="1635703"/>
                </a:cubicBezTo>
                <a:cubicBezTo>
                  <a:pt x="1449767" y="1641647"/>
                  <a:pt x="1446643" y="1647514"/>
                  <a:pt x="1443518" y="1653382"/>
                </a:cubicBezTo>
                <a:cubicBezTo>
                  <a:pt x="1441537" y="1652315"/>
                  <a:pt x="1439632" y="1651248"/>
                  <a:pt x="1437651" y="1650258"/>
                </a:cubicBezTo>
                <a:cubicBezTo>
                  <a:pt x="1440776" y="1644314"/>
                  <a:pt x="1443976" y="1638446"/>
                  <a:pt x="1447100" y="1632579"/>
                </a:cubicBezTo>
                <a:close/>
                <a:moveTo>
                  <a:pt x="1484209" y="1467606"/>
                </a:moveTo>
                <a:cubicBezTo>
                  <a:pt x="1486877" y="1474312"/>
                  <a:pt x="1489467" y="1480940"/>
                  <a:pt x="1492134" y="1487722"/>
                </a:cubicBezTo>
                <a:cubicBezTo>
                  <a:pt x="1489238" y="1488636"/>
                  <a:pt x="1486419" y="1489474"/>
                  <a:pt x="1483524" y="1490314"/>
                </a:cubicBezTo>
                <a:cubicBezTo>
                  <a:pt x="1481999" y="1483303"/>
                  <a:pt x="1480475" y="1476292"/>
                  <a:pt x="1478952" y="1469206"/>
                </a:cubicBezTo>
                <a:lnTo>
                  <a:pt x="1484209" y="1467606"/>
                </a:lnTo>
                <a:close/>
                <a:moveTo>
                  <a:pt x="1454949" y="1432858"/>
                </a:moveTo>
                <a:lnTo>
                  <a:pt x="1494496" y="1458386"/>
                </a:lnTo>
                <a:lnTo>
                  <a:pt x="1436660" y="1474388"/>
                </a:lnTo>
                <a:lnTo>
                  <a:pt x="1454949" y="1432858"/>
                </a:lnTo>
                <a:close/>
                <a:moveTo>
                  <a:pt x="1315868" y="1401912"/>
                </a:moveTo>
                <a:lnTo>
                  <a:pt x="1287903" y="1454108"/>
                </a:lnTo>
                <a:lnTo>
                  <a:pt x="1316097" y="1469196"/>
                </a:lnTo>
                <a:cubicBezTo>
                  <a:pt x="1316021" y="1451899"/>
                  <a:pt x="1315945" y="1436964"/>
                  <a:pt x="1315868" y="1401912"/>
                </a:cubicBezTo>
                <a:close/>
                <a:moveTo>
                  <a:pt x="1507755" y="1391482"/>
                </a:moveTo>
                <a:cubicBezTo>
                  <a:pt x="1509736" y="1392549"/>
                  <a:pt x="1511641" y="1393616"/>
                  <a:pt x="1513622" y="1394606"/>
                </a:cubicBezTo>
                <a:cubicBezTo>
                  <a:pt x="1510422" y="1400475"/>
                  <a:pt x="1507298" y="1406419"/>
                  <a:pt x="1504174" y="1412287"/>
                </a:cubicBezTo>
                <a:lnTo>
                  <a:pt x="1498306" y="1409163"/>
                </a:lnTo>
                <a:lnTo>
                  <a:pt x="1507755" y="1391482"/>
                </a:lnTo>
                <a:close/>
                <a:moveTo>
                  <a:pt x="1376690" y="1315356"/>
                </a:moveTo>
                <a:cubicBezTo>
                  <a:pt x="1373414" y="1316651"/>
                  <a:pt x="1369756" y="1318175"/>
                  <a:pt x="1365565" y="1320157"/>
                </a:cubicBezTo>
                <a:cubicBezTo>
                  <a:pt x="1363889" y="1331282"/>
                  <a:pt x="1372347" y="1331358"/>
                  <a:pt x="1373414" y="1328691"/>
                </a:cubicBezTo>
                <a:cubicBezTo>
                  <a:pt x="1374938" y="1324424"/>
                  <a:pt x="1375928" y="1319928"/>
                  <a:pt x="1376690" y="1315356"/>
                </a:cubicBezTo>
                <a:close/>
                <a:moveTo>
                  <a:pt x="1379052" y="1299658"/>
                </a:moveTo>
                <a:cubicBezTo>
                  <a:pt x="1370213" y="1308726"/>
                  <a:pt x="1361526" y="1317794"/>
                  <a:pt x="1365565" y="1320081"/>
                </a:cubicBezTo>
                <a:cubicBezTo>
                  <a:pt x="1369908" y="1317184"/>
                  <a:pt x="1373718" y="1314746"/>
                  <a:pt x="1377071" y="1312536"/>
                </a:cubicBezTo>
                <a:cubicBezTo>
                  <a:pt x="1377757" y="1308269"/>
                  <a:pt x="1378366" y="1303925"/>
                  <a:pt x="1379052" y="1299658"/>
                </a:cubicBezTo>
                <a:close/>
                <a:moveTo>
                  <a:pt x="1407093" y="1295773"/>
                </a:moveTo>
                <a:cubicBezTo>
                  <a:pt x="1401530" y="1298134"/>
                  <a:pt x="1395815" y="1300496"/>
                  <a:pt x="1377146" y="1312537"/>
                </a:cubicBezTo>
                <a:cubicBezTo>
                  <a:pt x="1376995" y="1313451"/>
                  <a:pt x="1376841" y="1314366"/>
                  <a:pt x="1376690" y="1315355"/>
                </a:cubicBezTo>
                <a:cubicBezTo>
                  <a:pt x="1394977" y="1308269"/>
                  <a:pt x="1400082" y="1310860"/>
                  <a:pt x="1405035" y="1313528"/>
                </a:cubicBezTo>
                <a:cubicBezTo>
                  <a:pt x="1405721" y="1307659"/>
                  <a:pt x="1406407" y="1301716"/>
                  <a:pt x="1407093" y="1295773"/>
                </a:cubicBezTo>
                <a:close/>
                <a:moveTo>
                  <a:pt x="1367685" y="1255608"/>
                </a:moveTo>
                <a:cubicBezTo>
                  <a:pt x="1366619" y="1257513"/>
                  <a:pt x="1365552" y="1259494"/>
                  <a:pt x="1364485" y="1261475"/>
                </a:cubicBezTo>
                <a:lnTo>
                  <a:pt x="1382240" y="1271000"/>
                </a:lnTo>
                <a:cubicBezTo>
                  <a:pt x="1383306" y="1269019"/>
                  <a:pt x="1384373" y="1267038"/>
                  <a:pt x="1385440" y="1265133"/>
                </a:cubicBezTo>
                <a:lnTo>
                  <a:pt x="1367685" y="1255608"/>
                </a:lnTo>
                <a:close/>
                <a:moveTo>
                  <a:pt x="1360037" y="1173492"/>
                </a:moveTo>
                <a:cubicBezTo>
                  <a:pt x="1358351" y="1171445"/>
                  <a:pt x="1354503" y="1171825"/>
                  <a:pt x="1346350" y="1176969"/>
                </a:cubicBezTo>
                <a:cubicBezTo>
                  <a:pt x="1333472" y="1185122"/>
                  <a:pt x="1329051" y="1206535"/>
                  <a:pt x="1317088" y="1228861"/>
                </a:cubicBezTo>
                <a:cubicBezTo>
                  <a:pt x="1333719" y="1223775"/>
                  <a:pt x="1344949" y="1220361"/>
                  <a:pt x="1353286" y="1204762"/>
                </a:cubicBezTo>
                <a:lnTo>
                  <a:pt x="1360688" y="1184761"/>
                </a:lnTo>
                <a:cubicBezTo>
                  <a:pt x="1360988" y="1188590"/>
                  <a:pt x="1361289" y="1192418"/>
                  <a:pt x="1361589" y="1196247"/>
                </a:cubicBezTo>
                <a:cubicBezTo>
                  <a:pt x="1365095" y="1200515"/>
                  <a:pt x="1364714" y="1207907"/>
                  <a:pt x="1366085" y="1214002"/>
                </a:cubicBezTo>
                <a:cubicBezTo>
                  <a:pt x="1367152" y="1200210"/>
                  <a:pt x="1368447" y="1189618"/>
                  <a:pt x="1369895" y="1181312"/>
                </a:cubicBezTo>
                <a:lnTo>
                  <a:pt x="1362123" y="1178950"/>
                </a:lnTo>
                <a:lnTo>
                  <a:pt x="1360736" y="1184350"/>
                </a:lnTo>
                <a:lnTo>
                  <a:pt x="1360037" y="1173492"/>
                </a:lnTo>
                <a:close/>
                <a:moveTo>
                  <a:pt x="1307486" y="1154947"/>
                </a:moveTo>
                <a:lnTo>
                  <a:pt x="1304286" y="1160891"/>
                </a:lnTo>
                <a:lnTo>
                  <a:pt x="1322041" y="1170416"/>
                </a:lnTo>
                <a:cubicBezTo>
                  <a:pt x="1323107" y="1168358"/>
                  <a:pt x="1324174" y="1166453"/>
                  <a:pt x="1325241" y="1164472"/>
                </a:cubicBezTo>
                <a:lnTo>
                  <a:pt x="1307486" y="1154947"/>
                </a:lnTo>
                <a:close/>
                <a:moveTo>
                  <a:pt x="1394431" y="1145803"/>
                </a:moveTo>
                <a:lnTo>
                  <a:pt x="1382392" y="1147022"/>
                </a:lnTo>
                <a:cubicBezTo>
                  <a:pt x="1377820" y="1154109"/>
                  <a:pt x="1373400" y="1161195"/>
                  <a:pt x="1369895" y="1181236"/>
                </a:cubicBezTo>
                <a:lnTo>
                  <a:pt x="1382697" y="1185198"/>
                </a:lnTo>
                <a:cubicBezTo>
                  <a:pt x="1385364" y="1176283"/>
                  <a:pt x="1389859" y="1161043"/>
                  <a:pt x="1394431" y="1145803"/>
                </a:cubicBezTo>
                <a:close/>
                <a:moveTo>
                  <a:pt x="1341028" y="1003316"/>
                </a:moveTo>
                <a:lnTo>
                  <a:pt x="1319921" y="1007964"/>
                </a:lnTo>
                <a:cubicBezTo>
                  <a:pt x="1320759" y="1010784"/>
                  <a:pt x="1321674" y="1013679"/>
                  <a:pt x="1322512" y="1016499"/>
                </a:cubicBezTo>
                <a:cubicBezTo>
                  <a:pt x="1329217" y="1013908"/>
                  <a:pt x="1335999" y="1011241"/>
                  <a:pt x="1342095" y="1007355"/>
                </a:cubicBezTo>
                <a:cubicBezTo>
                  <a:pt x="1342095" y="1006897"/>
                  <a:pt x="1341562" y="1005069"/>
                  <a:pt x="1341028" y="1003316"/>
                </a:cubicBezTo>
                <a:close/>
                <a:moveTo>
                  <a:pt x="1265043" y="995612"/>
                </a:moveTo>
                <a:cubicBezTo>
                  <a:pt x="1245841" y="1018624"/>
                  <a:pt x="1245841" y="1018624"/>
                  <a:pt x="1271749" y="1029902"/>
                </a:cubicBezTo>
                <a:cubicBezTo>
                  <a:pt x="1269996" y="1020529"/>
                  <a:pt x="1267177" y="1006356"/>
                  <a:pt x="1265043" y="995612"/>
                </a:cubicBezTo>
                <a:close/>
                <a:moveTo>
                  <a:pt x="1224665" y="897852"/>
                </a:moveTo>
                <a:cubicBezTo>
                  <a:pt x="1221464" y="903719"/>
                  <a:pt x="1218340" y="909663"/>
                  <a:pt x="1215216" y="915530"/>
                </a:cubicBezTo>
                <a:cubicBezTo>
                  <a:pt x="1217273" y="916673"/>
                  <a:pt x="1219255" y="917740"/>
                  <a:pt x="1221159" y="918731"/>
                </a:cubicBezTo>
                <a:cubicBezTo>
                  <a:pt x="1224359" y="912863"/>
                  <a:pt x="1227484" y="906920"/>
                  <a:pt x="1230607" y="901052"/>
                </a:cubicBezTo>
                <a:cubicBezTo>
                  <a:pt x="1228626" y="899986"/>
                  <a:pt x="1226722" y="898919"/>
                  <a:pt x="1224665" y="897852"/>
                </a:cubicBezTo>
                <a:close/>
                <a:moveTo>
                  <a:pt x="1284094" y="840699"/>
                </a:moveTo>
                <a:cubicBezTo>
                  <a:pt x="1277389" y="843290"/>
                  <a:pt x="1270683" y="845881"/>
                  <a:pt x="1265959" y="853729"/>
                </a:cubicBezTo>
                <a:lnTo>
                  <a:pt x="1264358" y="848471"/>
                </a:lnTo>
                <a:lnTo>
                  <a:pt x="1264073" y="848533"/>
                </a:lnTo>
                <a:cubicBezTo>
                  <a:pt x="1264067" y="848512"/>
                  <a:pt x="1264060" y="848492"/>
                  <a:pt x="1264054" y="848471"/>
                </a:cubicBezTo>
                <a:cubicBezTo>
                  <a:pt x="1264026" y="848499"/>
                  <a:pt x="1263999" y="848527"/>
                  <a:pt x="1263971" y="848555"/>
                </a:cubicBezTo>
                <a:lnTo>
                  <a:pt x="1243251" y="853043"/>
                </a:lnTo>
                <a:cubicBezTo>
                  <a:pt x="1244165" y="855787"/>
                  <a:pt x="1245080" y="858682"/>
                  <a:pt x="1245918" y="861425"/>
                </a:cubicBezTo>
                <a:cubicBezTo>
                  <a:pt x="1249271" y="860130"/>
                  <a:pt x="1252624" y="858816"/>
                  <a:pt x="1255729" y="856863"/>
                </a:cubicBezTo>
                <a:lnTo>
                  <a:pt x="1263971" y="848555"/>
                </a:lnTo>
                <a:lnTo>
                  <a:pt x="1264073" y="848533"/>
                </a:lnTo>
                <a:lnTo>
                  <a:pt x="1265654" y="853805"/>
                </a:lnTo>
                <a:cubicBezTo>
                  <a:pt x="1272664" y="852205"/>
                  <a:pt x="1279751" y="850681"/>
                  <a:pt x="1286685" y="849233"/>
                </a:cubicBezTo>
                <a:cubicBezTo>
                  <a:pt x="1285847" y="846338"/>
                  <a:pt x="1284932" y="843518"/>
                  <a:pt x="1284094" y="840699"/>
                </a:cubicBezTo>
                <a:close/>
                <a:moveTo>
                  <a:pt x="1424773" y="822571"/>
                </a:moveTo>
                <a:cubicBezTo>
                  <a:pt x="1426755" y="823638"/>
                  <a:pt x="1428659" y="824705"/>
                  <a:pt x="1430642" y="825695"/>
                </a:cubicBezTo>
                <a:cubicBezTo>
                  <a:pt x="1427440" y="831639"/>
                  <a:pt x="1424316" y="837582"/>
                  <a:pt x="1421117" y="843450"/>
                </a:cubicBezTo>
                <a:lnTo>
                  <a:pt x="1415249" y="840326"/>
                </a:lnTo>
                <a:cubicBezTo>
                  <a:pt x="1418373" y="834458"/>
                  <a:pt x="1421573" y="828515"/>
                  <a:pt x="1424773" y="822571"/>
                </a:cubicBezTo>
                <a:close/>
                <a:moveTo>
                  <a:pt x="1258192" y="803897"/>
                </a:moveTo>
                <a:cubicBezTo>
                  <a:pt x="1251487" y="806488"/>
                  <a:pt x="1244781" y="809079"/>
                  <a:pt x="1239980" y="816927"/>
                </a:cubicBezTo>
                <a:cubicBezTo>
                  <a:pt x="1239447" y="815175"/>
                  <a:pt x="1238990" y="813346"/>
                  <a:pt x="1238456" y="811593"/>
                </a:cubicBezTo>
                <a:lnTo>
                  <a:pt x="1238078" y="811677"/>
                </a:lnTo>
                <a:cubicBezTo>
                  <a:pt x="1238077" y="811674"/>
                  <a:pt x="1238076" y="811672"/>
                  <a:pt x="1238075" y="811669"/>
                </a:cubicBezTo>
                <a:cubicBezTo>
                  <a:pt x="1238072" y="811672"/>
                  <a:pt x="1238069" y="811676"/>
                  <a:pt x="1238066" y="811679"/>
                </a:cubicBezTo>
                <a:lnTo>
                  <a:pt x="1217349" y="816241"/>
                </a:lnTo>
                <a:cubicBezTo>
                  <a:pt x="1218187" y="819061"/>
                  <a:pt x="1219025" y="821956"/>
                  <a:pt x="1219940" y="824776"/>
                </a:cubicBezTo>
                <a:cubicBezTo>
                  <a:pt x="1223331" y="823481"/>
                  <a:pt x="1226703" y="822185"/>
                  <a:pt x="1229808" y="820223"/>
                </a:cubicBezTo>
                <a:lnTo>
                  <a:pt x="1238066" y="811679"/>
                </a:lnTo>
                <a:cubicBezTo>
                  <a:pt x="1238070" y="811678"/>
                  <a:pt x="1238074" y="811678"/>
                  <a:pt x="1238078" y="811677"/>
                </a:cubicBezTo>
                <a:lnTo>
                  <a:pt x="1239676" y="817080"/>
                </a:lnTo>
                <a:lnTo>
                  <a:pt x="1260783" y="812431"/>
                </a:lnTo>
                <a:cubicBezTo>
                  <a:pt x="1259792" y="809612"/>
                  <a:pt x="1259030" y="806716"/>
                  <a:pt x="1258192" y="803897"/>
                </a:cubicBezTo>
                <a:close/>
                <a:moveTo>
                  <a:pt x="1284487" y="726634"/>
                </a:moveTo>
                <a:cubicBezTo>
                  <a:pt x="1284259" y="726634"/>
                  <a:pt x="1284106" y="726710"/>
                  <a:pt x="1283954" y="726710"/>
                </a:cubicBezTo>
                <a:lnTo>
                  <a:pt x="1284235" y="727201"/>
                </a:lnTo>
                <a:lnTo>
                  <a:pt x="1273122" y="763432"/>
                </a:lnTo>
                <a:cubicBezTo>
                  <a:pt x="1277161" y="765032"/>
                  <a:pt x="1281275" y="766556"/>
                  <a:pt x="1285314" y="768080"/>
                </a:cubicBezTo>
                <a:cubicBezTo>
                  <a:pt x="1287829" y="762213"/>
                  <a:pt x="1290324" y="756346"/>
                  <a:pt x="1290810" y="749764"/>
                </a:cubicBezTo>
                <a:lnTo>
                  <a:pt x="1284266" y="727226"/>
                </a:lnTo>
                <a:cubicBezTo>
                  <a:pt x="1284340" y="727029"/>
                  <a:pt x="1284413" y="726831"/>
                  <a:pt x="1284487" y="726634"/>
                </a:cubicBezTo>
                <a:close/>
                <a:moveTo>
                  <a:pt x="1284856" y="725256"/>
                </a:moveTo>
                <a:cubicBezTo>
                  <a:pt x="1284704" y="725713"/>
                  <a:pt x="1284551" y="726170"/>
                  <a:pt x="1284475" y="726628"/>
                </a:cubicBezTo>
                <a:cubicBezTo>
                  <a:pt x="1285161" y="726399"/>
                  <a:pt x="1285847" y="726247"/>
                  <a:pt x="1286456" y="726018"/>
                </a:cubicBezTo>
                <a:cubicBezTo>
                  <a:pt x="1285923" y="725713"/>
                  <a:pt x="1285389" y="725485"/>
                  <a:pt x="1284856" y="725256"/>
                </a:cubicBezTo>
                <a:close/>
                <a:moveTo>
                  <a:pt x="1223919" y="715285"/>
                </a:moveTo>
                <a:cubicBezTo>
                  <a:pt x="1223004" y="715514"/>
                  <a:pt x="1222090" y="715742"/>
                  <a:pt x="1221328" y="716047"/>
                </a:cubicBezTo>
                <a:lnTo>
                  <a:pt x="1223529" y="716854"/>
                </a:lnTo>
                <a:lnTo>
                  <a:pt x="1214393" y="777688"/>
                </a:lnTo>
                <a:lnTo>
                  <a:pt x="1213327" y="777617"/>
                </a:lnTo>
                <a:lnTo>
                  <a:pt x="1212488" y="774874"/>
                </a:lnTo>
                <a:lnTo>
                  <a:pt x="1191381" y="779522"/>
                </a:lnTo>
                <a:cubicBezTo>
                  <a:pt x="1192220" y="782342"/>
                  <a:pt x="1193135" y="785237"/>
                  <a:pt x="1193972" y="788057"/>
                </a:cubicBezTo>
                <a:cubicBezTo>
                  <a:pt x="1200677" y="785466"/>
                  <a:pt x="1207383" y="782875"/>
                  <a:pt x="1213174" y="777617"/>
                </a:cubicBezTo>
                <a:lnTo>
                  <a:pt x="1213327" y="777617"/>
                </a:lnTo>
                <a:lnTo>
                  <a:pt x="1214165" y="780284"/>
                </a:lnTo>
                <a:cubicBezTo>
                  <a:pt x="1214241" y="779446"/>
                  <a:pt x="1214394" y="778608"/>
                  <a:pt x="1214470" y="777693"/>
                </a:cubicBezTo>
                <a:lnTo>
                  <a:pt x="1214416" y="777690"/>
                </a:lnTo>
                <a:lnTo>
                  <a:pt x="1235670" y="774910"/>
                </a:lnTo>
                <a:cubicBezTo>
                  <a:pt x="1250440" y="767177"/>
                  <a:pt x="1248225" y="746488"/>
                  <a:pt x="1251882" y="729915"/>
                </a:cubicBezTo>
                <a:lnTo>
                  <a:pt x="1223621" y="716848"/>
                </a:lnTo>
                <a:cubicBezTo>
                  <a:pt x="1223720" y="716327"/>
                  <a:pt x="1223820" y="715806"/>
                  <a:pt x="1223919" y="715285"/>
                </a:cubicBezTo>
                <a:close/>
                <a:moveTo>
                  <a:pt x="1284705" y="704072"/>
                </a:moveTo>
                <a:cubicBezTo>
                  <a:pt x="1281733" y="704834"/>
                  <a:pt x="1278913" y="705748"/>
                  <a:pt x="1276094" y="706663"/>
                </a:cubicBezTo>
                <a:lnTo>
                  <a:pt x="1289123" y="724340"/>
                </a:lnTo>
                <a:lnTo>
                  <a:pt x="1289123" y="724340"/>
                </a:lnTo>
                <a:cubicBezTo>
                  <a:pt x="1289199" y="724645"/>
                  <a:pt x="1289275" y="724873"/>
                  <a:pt x="1289275" y="725178"/>
                </a:cubicBezTo>
                <a:cubicBezTo>
                  <a:pt x="1288285" y="725483"/>
                  <a:pt x="1287370" y="725712"/>
                  <a:pt x="1286456" y="726016"/>
                </a:cubicBezTo>
                <a:lnTo>
                  <a:pt x="1300553" y="732646"/>
                </a:lnTo>
                <a:lnTo>
                  <a:pt x="1289123" y="724341"/>
                </a:lnTo>
                <a:lnTo>
                  <a:pt x="1284705" y="704072"/>
                </a:lnTo>
                <a:close/>
                <a:moveTo>
                  <a:pt x="1222013" y="693264"/>
                </a:moveTo>
                <a:lnTo>
                  <a:pt x="1213479" y="695855"/>
                </a:lnTo>
                <a:cubicBezTo>
                  <a:pt x="1216070" y="702560"/>
                  <a:pt x="1218661" y="709266"/>
                  <a:pt x="1223918" y="714905"/>
                </a:cubicBezTo>
                <a:cubicBezTo>
                  <a:pt x="1223918" y="714981"/>
                  <a:pt x="1223918" y="715057"/>
                  <a:pt x="1223842" y="715210"/>
                </a:cubicBezTo>
                <a:cubicBezTo>
                  <a:pt x="1224757" y="714905"/>
                  <a:pt x="1225671" y="714676"/>
                  <a:pt x="1226662" y="714371"/>
                </a:cubicBezTo>
                <a:cubicBezTo>
                  <a:pt x="1225061" y="707361"/>
                  <a:pt x="1223537" y="700351"/>
                  <a:pt x="1222013" y="693264"/>
                </a:cubicBezTo>
                <a:close/>
                <a:moveTo>
                  <a:pt x="1374482" y="689297"/>
                </a:moveTo>
                <a:lnTo>
                  <a:pt x="1392161" y="698746"/>
                </a:lnTo>
                <a:cubicBezTo>
                  <a:pt x="1391170" y="700727"/>
                  <a:pt x="1390103" y="702708"/>
                  <a:pt x="1389036" y="704613"/>
                </a:cubicBezTo>
                <a:lnTo>
                  <a:pt x="1371358" y="695165"/>
                </a:lnTo>
                <a:cubicBezTo>
                  <a:pt x="1372349" y="693260"/>
                  <a:pt x="1373415" y="691278"/>
                  <a:pt x="1374482" y="689297"/>
                </a:cubicBezTo>
                <a:close/>
                <a:moveTo>
                  <a:pt x="1188697" y="648449"/>
                </a:moveTo>
                <a:lnTo>
                  <a:pt x="1167971" y="652945"/>
                </a:lnTo>
                <a:cubicBezTo>
                  <a:pt x="1168809" y="655840"/>
                  <a:pt x="1169724" y="658660"/>
                  <a:pt x="1170562" y="661555"/>
                </a:cubicBezTo>
                <a:cubicBezTo>
                  <a:pt x="1177267" y="658965"/>
                  <a:pt x="1183973" y="656298"/>
                  <a:pt x="1188697" y="648449"/>
                </a:cubicBezTo>
                <a:close/>
                <a:moveTo>
                  <a:pt x="1208814" y="640524"/>
                </a:moveTo>
                <a:cubicBezTo>
                  <a:pt x="1202108" y="643191"/>
                  <a:pt x="1195326" y="645858"/>
                  <a:pt x="1190678" y="653630"/>
                </a:cubicBezTo>
                <a:lnTo>
                  <a:pt x="1189078" y="648373"/>
                </a:lnTo>
                <a:cubicBezTo>
                  <a:pt x="1188926" y="648373"/>
                  <a:pt x="1188773" y="648449"/>
                  <a:pt x="1188697" y="648449"/>
                </a:cubicBezTo>
                <a:cubicBezTo>
                  <a:pt x="1189307" y="650278"/>
                  <a:pt x="1189840" y="652030"/>
                  <a:pt x="1190373" y="653783"/>
                </a:cubicBezTo>
                <a:lnTo>
                  <a:pt x="1211328" y="649211"/>
                </a:lnTo>
                <a:cubicBezTo>
                  <a:pt x="1210490" y="646315"/>
                  <a:pt x="1209576" y="643420"/>
                  <a:pt x="1208814" y="640524"/>
                </a:cubicBezTo>
                <a:close/>
                <a:moveTo>
                  <a:pt x="1352841" y="609135"/>
                </a:moveTo>
                <a:lnTo>
                  <a:pt x="1361147" y="628947"/>
                </a:lnTo>
                <a:lnTo>
                  <a:pt x="1370672" y="611192"/>
                </a:lnTo>
                <a:lnTo>
                  <a:pt x="1352841" y="609135"/>
                </a:lnTo>
                <a:close/>
                <a:moveTo>
                  <a:pt x="1224439" y="586196"/>
                </a:moveTo>
                <a:cubicBezTo>
                  <a:pt x="1223448" y="588101"/>
                  <a:pt x="1222381" y="590082"/>
                  <a:pt x="1221314" y="592063"/>
                </a:cubicBezTo>
                <a:lnTo>
                  <a:pt x="1238992" y="601588"/>
                </a:lnTo>
                <a:cubicBezTo>
                  <a:pt x="1240059" y="599607"/>
                  <a:pt x="1241126" y="597626"/>
                  <a:pt x="1242193" y="595721"/>
                </a:cubicBezTo>
                <a:lnTo>
                  <a:pt x="1224439" y="586196"/>
                </a:lnTo>
                <a:close/>
                <a:moveTo>
                  <a:pt x="1296592" y="579180"/>
                </a:moveTo>
                <a:cubicBezTo>
                  <a:pt x="1295602" y="581085"/>
                  <a:pt x="1294459" y="583142"/>
                  <a:pt x="1293468" y="585047"/>
                </a:cubicBezTo>
                <a:lnTo>
                  <a:pt x="1311223" y="594572"/>
                </a:lnTo>
                <a:cubicBezTo>
                  <a:pt x="1312213" y="592667"/>
                  <a:pt x="1313356" y="590610"/>
                  <a:pt x="1314347" y="588705"/>
                </a:cubicBezTo>
                <a:lnTo>
                  <a:pt x="1296592" y="579180"/>
                </a:lnTo>
                <a:close/>
                <a:moveTo>
                  <a:pt x="1245995" y="459318"/>
                </a:moveTo>
                <a:cubicBezTo>
                  <a:pt x="1243099" y="470138"/>
                  <a:pt x="1240280" y="481035"/>
                  <a:pt x="1237384" y="491932"/>
                </a:cubicBezTo>
                <a:cubicBezTo>
                  <a:pt x="1240432" y="492846"/>
                  <a:pt x="1243480" y="493913"/>
                  <a:pt x="1246604" y="495056"/>
                </a:cubicBezTo>
                <a:lnTo>
                  <a:pt x="1262301" y="465719"/>
                </a:lnTo>
                <a:cubicBezTo>
                  <a:pt x="1256815" y="463509"/>
                  <a:pt x="1251405" y="461375"/>
                  <a:pt x="1245995" y="459318"/>
                </a:cubicBezTo>
                <a:close/>
                <a:moveTo>
                  <a:pt x="1354823" y="427932"/>
                </a:moveTo>
                <a:lnTo>
                  <a:pt x="1372501" y="437457"/>
                </a:lnTo>
                <a:cubicBezTo>
                  <a:pt x="1371510" y="439362"/>
                  <a:pt x="1370367" y="441420"/>
                  <a:pt x="1369377" y="443325"/>
                </a:cubicBezTo>
                <a:lnTo>
                  <a:pt x="1351698" y="433800"/>
                </a:lnTo>
                <a:cubicBezTo>
                  <a:pt x="1352689" y="431895"/>
                  <a:pt x="1353832" y="429837"/>
                  <a:pt x="1354823" y="427932"/>
                </a:cubicBezTo>
                <a:close/>
                <a:moveTo>
                  <a:pt x="1220104" y="424124"/>
                </a:moveTo>
                <a:lnTo>
                  <a:pt x="1216904" y="430068"/>
                </a:lnTo>
                <a:lnTo>
                  <a:pt x="1234582" y="439593"/>
                </a:lnTo>
                <a:cubicBezTo>
                  <a:pt x="1235649" y="437535"/>
                  <a:pt x="1236716" y="435630"/>
                  <a:pt x="1237783" y="433649"/>
                </a:cubicBezTo>
                <a:lnTo>
                  <a:pt x="1220104" y="424124"/>
                </a:lnTo>
                <a:close/>
                <a:moveTo>
                  <a:pt x="1242199" y="382822"/>
                </a:moveTo>
                <a:cubicBezTo>
                  <a:pt x="1241437" y="388766"/>
                  <a:pt x="1240828" y="394709"/>
                  <a:pt x="1240142" y="400577"/>
                </a:cubicBezTo>
                <a:lnTo>
                  <a:pt x="1259878" y="392347"/>
                </a:lnTo>
                <a:lnTo>
                  <a:pt x="1242199" y="382822"/>
                </a:lnTo>
                <a:close/>
                <a:moveTo>
                  <a:pt x="1136881" y="338391"/>
                </a:moveTo>
                <a:cubicBezTo>
                  <a:pt x="1124155" y="354469"/>
                  <a:pt x="1117222" y="363460"/>
                  <a:pt x="1107772" y="375500"/>
                </a:cubicBezTo>
                <a:lnTo>
                  <a:pt x="1171476" y="409638"/>
                </a:lnTo>
                <a:lnTo>
                  <a:pt x="1136881" y="338391"/>
                </a:lnTo>
                <a:close/>
                <a:moveTo>
                  <a:pt x="1226722" y="337378"/>
                </a:moveTo>
                <a:cubicBezTo>
                  <a:pt x="1221074" y="340054"/>
                  <a:pt x="1219379" y="349637"/>
                  <a:pt x="1215988" y="368801"/>
                </a:cubicBezTo>
                <a:lnTo>
                  <a:pt x="1242200" y="382822"/>
                </a:lnTo>
                <a:lnTo>
                  <a:pt x="1261174" y="347388"/>
                </a:lnTo>
                <a:cubicBezTo>
                  <a:pt x="1241972" y="338930"/>
                  <a:pt x="1232371" y="334701"/>
                  <a:pt x="1226722" y="337378"/>
                </a:cubicBezTo>
                <a:close/>
                <a:moveTo>
                  <a:pt x="1206851" y="249934"/>
                </a:moveTo>
                <a:lnTo>
                  <a:pt x="1197402" y="267612"/>
                </a:lnTo>
                <a:lnTo>
                  <a:pt x="1203269" y="270736"/>
                </a:lnTo>
                <a:cubicBezTo>
                  <a:pt x="1206394" y="264945"/>
                  <a:pt x="1209594" y="258926"/>
                  <a:pt x="1212718" y="253058"/>
                </a:cubicBezTo>
                <a:cubicBezTo>
                  <a:pt x="1210737" y="251991"/>
                  <a:pt x="1208832" y="250925"/>
                  <a:pt x="1206851" y="249934"/>
                </a:cubicBezTo>
                <a:close/>
                <a:moveTo>
                  <a:pt x="1216831" y="217243"/>
                </a:moveTo>
                <a:cubicBezTo>
                  <a:pt x="1215764" y="219148"/>
                  <a:pt x="1214774" y="221129"/>
                  <a:pt x="1213707" y="223110"/>
                </a:cubicBezTo>
                <a:lnTo>
                  <a:pt x="1231385" y="232635"/>
                </a:lnTo>
                <a:cubicBezTo>
                  <a:pt x="1232377" y="230654"/>
                  <a:pt x="1233443" y="228673"/>
                  <a:pt x="1234510" y="226768"/>
                </a:cubicBezTo>
                <a:lnTo>
                  <a:pt x="1216831" y="217243"/>
                </a:lnTo>
                <a:close/>
                <a:moveTo>
                  <a:pt x="1182220" y="168389"/>
                </a:moveTo>
                <a:lnTo>
                  <a:pt x="1172771" y="186067"/>
                </a:lnTo>
                <a:cubicBezTo>
                  <a:pt x="1174752" y="187134"/>
                  <a:pt x="1176657" y="188201"/>
                  <a:pt x="1178638" y="189192"/>
                </a:cubicBezTo>
                <a:lnTo>
                  <a:pt x="1188087" y="171513"/>
                </a:lnTo>
                <a:lnTo>
                  <a:pt x="1182220" y="168389"/>
                </a:lnTo>
                <a:close/>
                <a:moveTo>
                  <a:pt x="1123332" y="136775"/>
                </a:moveTo>
                <a:cubicBezTo>
                  <a:pt x="1123561" y="137613"/>
                  <a:pt x="1123865" y="138451"/>
                  <a:pt x="1124094" y="139290"/>
                </a:cubicBezTo>
                <a:cubicBezTo>
                  <a:pt x="1124475" y="138604"/>
                  <a:pt x="1124780" y="138070"/>
                  <a:pt x="1125161" y="137461"/>
                </a:cubicBezTo>
                <a:lnTo>
                  <a:pt x="1123332" y="136775"/>
                </a:lnTo>
                <a:close/>
                <a:moveTo>
                  <a:pt x="1122494" y="133879"/>
                </a:moveTo>
                <a:lnTo>
                  <a:pt x="1101387" y="138527"/>
                </a:lnTo>
                <a:cubicBezTo>
                  <a:pt x="1102225" y="141347"/>
                  <a:pt x="1103140" y="144242"/>
                  <a:pt x="1103978" y="147138"/>
                </a:cubicBezTo>
                <a:cubicBezTo>
                  <a:pt x="1110683" y="144547"/>
                  <a:pt x="1117389" y="141880"/>
                  <a:pt x="1123104" y="136698"/>
                </a:cubicBezTo>
                <a:cubicBezTo>
                  <a:pt x="1123180" y="136698"/>
                  <a:pt x="1123256" y="136775"/>
                  <a:pt x="1123333" y="136775"/>
                </a:cubicBezTo>
                <a:cubicBezTo>
                  <a:pt x="1123028" y="135784"/>
                  <a:pt x="1122723" y="134870"/>
                  <a:pt x="1122494" y="133879"/>
                </a:cubicBezTo>
                <a:close/>
                <a:moveTo>
                  <a:pt x="1191895" y="133386"/>
                </a:moveTo>
                <a:cubicBezTo>
                  <a:pt x="1185189" y="132585"/>
                  <a:pt x="1177626" y="133500"/>
                  <a:pt x="1168368" y="137843"/>
                </a:cubicBezTo>
                <a:cubicBezTo>
                  <a:pt x="1168064" y="138453"/>
                  <a:pt x="1167759" y="139138"/>
                  <a:pt x="1167454" y="139748"/>
                </a:cubicBezTo>
                <a:cubicBezTo>
                  <a:pt x="1180332" y="143558"/>
                  <a:pt x="1192981" y="147520"/>
                  <a:pt x="1205783" y="151483"/>
                </a:cubicBezTo>
                <a:cubicBezTo>
                  <a:pt x="1207307" y="147368"/>
                  <a:pt x="1208831" y="143329"/>
                  <a:pt x="1210278" y="139215"/>
                </a:cubicBezTo>
                <a:cubicBezTo>
                  <a:pt x="1204449" y="136700"/>
                  <a:pt x="1198601" y="134186"/>
                  <a:pt x="1191895" y="133386"/>
                </a:cubicBezTo>
                <a:close/>
                <a:moveTo>
                  <a:pt x="1145450" y="126127"/>
                </a:moveTo>
                <a:cubicBezTo>
                  <a:pt x="1138706" y="123917"/>
                  <a:pt x="1131982" y="125422"/>
                  <a:pt x="1125162" y="137461"/>
                </a:cubicBezTo>
                <a:cubicBezTo>
                  <a:pt x="1137202" y="142338"/>
                  <a:pt x="1149241" y="156436"/>
                  <a:pt x="1165853" y="137081"/>
                </a:cubicBezTo>
                <a:cubicBezTo>
                  <a:pt x="1158957" y="134261"/>
                  <a:pt x="1152194" y="128337"/>
                  <a:pt x="1145450" y="126127"/>
                </a:cubicBezTo>
                <a:close/>
                <a:moveTo>
                  <a:pt x="1174921" y="123974"/>
                </a:moveTo>
                <a:cubicBezTo>
                  <a:pt x="1171797" y="129537"/>
                  <a:pt x="1168749" y="133804"/>
                  <a:pt x="1165853" y="137080"/>
                </a:cubicBezTo>
                <a:cubicBezTo>
                  <a:pt x="1166539" y="137385"/>
                  <a:pt x="1167301" y="137690"/>
                  <a:pt x="1167987" y="137919"/>
                </a:cubicBezTo>
                <a:cubicBezTo>
                  <a:pt x="1168139" y="137842"/>
                  <a:pt x="1168291" y="137842"/>
                  <a:pt x="1168368" y="137766"/>
                </a:cubicBezTo>
                <a:cubicBezTo>
                  <a:pt x="1170577" y="133118"/>
                  <a:pt x="1172711" y="128546"/>
                  <a:pt x="1174921" y="123974"/>
                </a:cubicBezTo>
                <a:close/>
                <a:moveTo>
                  <a:pt x="1068088" y="69110"/>
                </a:moveTo>
                <a:cubicBezTo>
                  <a:pt x="1067022" y="71091"/>
                  <a:pt x="1065955" y="73072"/>
                  <a:pt x="1064888" y="74977"/>
                </a:cubicBezTo>
                <a:lnTo>
                  <a:pt x="1082565" y="84502"/>
                </a:lnTo>
                <a:cubicBezTo>
                  <a:pt x="1083633" y="82597"/>
                  <a:pt x="1084700" y="80616"/>
                  <a:pt x="1085767" y="78635"/>
                </a:cubicBezTo>
                <a:lnTo>
                  <a:pt x="1068088" y="69110"/>
                </a:lnTo>
                <a:close/>
                <a:moveTo>
                  <a:pt x="1206004" y="67049"/>
                </a:moveTo>
                <a:cubicBezTo>
                  <a:pt x="1205319" y="72993"/>
                  <a:pt x="1204709" y="79012"/>
                  <a:pt x="1203947" y="84880"/>
                </a:cubicBezTo>
                <a:lnTo>
                  <a:pt x="1223683" y="76498"/>
                </a:lnTo>
                <a:lnTo>
                  <a:pt x="1206004" y="67049"/>
                </a:lnTo>
                <a:close/>
                <a:moveTo>
                  <a:pt x="1187717" y="54934"/>
                </a:moveTo>
                <a:lnTo>
                  <a:pt x="1166534" y="59430"/>
                </a:lnTo>
                <a:cubicBezTo>
                  <a:pt x="1167448" y="62325"/>
                  <a:pt x="1168286" y="65145"/>
                  <a:pt x="1169124" y="68117"/>
                </a:cubicBezTo>
                <a:cubicBezTo>
                  <a:pt x="1175830" y="65373"/>
                  <a:pt x="1182536" y="62783"/>
                  <a:pt x="1188707" y="58896"/>
                </a:cubicBezTo>
                <a:cubicBezTo>
                  <a:pt x="1188707" y="58439"/>
                  <a:pt x="1188250" y="56687"/>
                  <a:pt x="1187717" y="54934"/>
                </a:cubicBezTo>
                <a:close/>
                <a:moveTo>
                  <a:pt x="1122496" y="52728"/>
                </a:moveTo>
                <a:cubicBezTo>
                  <a:pt x="1121506" y="54633"/>
                  <a:pt x="1120440" y="56614"/>
                  <a:pt x="1119373" y="58595"/>
                </a:cubicBezTo>
                <a:lnTo>
                  <a:pt x="1137050" y="68120"/>
                </a:lnTo>
                <a:cubicBezTo>
                  <a:pt x="1138041" y="66139"/>
                  <a:pt x="1139108" y="64158"/>
                  <a:pt x="1140175" y="62253"/>
                </a:cubicBezTo>
                <a:lnTo>
                  <a:pt x="1122496" y="52728"/>
                </a:lnTo>
                <a:close/>
                <a:moveTo>
                  <a:pt x="1207985" y="49218"/>
                </a:moveTo>
                <a:cubicBezTo>
                  <a:pt x="1201508" y="52037"/>
                  <a:pt x="1194878" y="54781"/>
                  <a:pt x="1188706" y="58819"/>
                </a:cubicBezTo>
                <a:cubicBezTo>
                  <a:pt x="1194192" y="60648"/>
                  <a:pt x="1200060" y="63848"/>
                  <a:pt x="1206003" y="66973"/>
                </a:cubicBezTo>
                <a:cubicBezTo>
                  <a:pt x="1206613" y="61029"/>
                  <a:pt x="1207375" y="55162"/>
                  <a:pt x="1207985" y="49218"/>
                </a:cubicBezTo>
                <a:close/>
                <a:moveTo>
                  <a:pt x="0" y="0"/>
                </a:moveTo>
                <a:lnTo>
                  <a:pt x="1107936" y="0"/>
                </a:lnTo>
                <a:lnTo>
                  <a:pt x="1110982" y="14166"/>
                </a:lnTo>
                <a:lnTo>
                  <a:pt x="1119593" y="11499"/>
                </a:lnTo>
                <a:lnTo>
                  <a:pt x="1114795" y="0"/>
                </a:lnTo>
                <a:lnTo>
                  <a:pt x="1208378" y="0"/>
                </a:lnTo>
                <a:lnTo>
                  <a:pt x="1252029" y="23386"/>
                </a:lnTo>
                <a:cubicBezTo>
                  <a:pt x="1251800" y="22548"/>
                  <a:pt x="1251495" y="21634"/>
                  <a:pt x="1251267" y="20796"/>
                </a:cubicBezTo>
                <a:lnTo>
                  <a:pt x="1271384" y="12947"/>
                </a:lnTo>
                <a:cubicBezTo>
                  <a:pt x="1272222" y="15766"/>
                  <a:pt x="1273136" y="18738"/>
                  <a:pt x="1273974" y="21558"/>
                </a:cubicBezTo>
                <a:lnTo>
                  <a:pt x="1252867" y="26130"/>
                </a:lnTo>
                <a:cubicBezTo>
                  <a:pt x="1252562" y="25291"/>
                  <a:pt x="1252334" y="24453"/>
                  <a:pt x="1252105" y="23615"/>
                </a:cubicBezTo>
                <a:lnTo>
                  <a:pt x="1223759" y="76574"/>
                </a:lnTo>
                <a:cubicBezTo>
                  <a:pt x="1227264" y="105073"/>
                  <a:pt x="1230617" y="133419"/>
                  <a:pt x="1234960" y="168700"/>
                </a:cubicBezTo>
                <a:lnTo>
                  <a:pt x="1286395" y="225774"/>
                </a:lnTo>
                <a:lnTo>
                  <a:pt x="1246314" y="241776"/>
                </a:lnTo>
                <a:lnTo>
                  <a:pt x="1321752" y="295116"/>
                </a:lnTo>
                <a:lnTo>
                  <a:pt x="1259877" y="304793"/>
                </a:lnTo>
                <a:cubicBezTo>
                  <a:pt x="1260487" y="323233"/>
                  <a:pt x="1260868" y="335273"/>
                  <a:pt x="1261325" y="347465"/>
                </a:cubicBezTo>
                <a:lnTo>
                  <a:pt x="1296987" y="366591"/>
                </a:lnTo>
                <a:lnTo>
                  <a:pt x="1260030" y="392423"/>
                </a:lnTo>
                <a:lnTo>
                  <a:pt x="1294929" y="411168"/>
                </a:lnTo>
                <a:cubicBezTo>
                  <a:pt x="1293786" y="406749"/>
                  <a:pt x="1292567" y="402329"/>
                  <a:pt x="1291348" y="397833"/>
                </a:cubicBezTo>
                <a:lnTo>
                  <a:pt x="1347584" y="393261"/>
                </a:lnTo>
                <a:cubicBezTo>
                  <a:pt x="1342021" y="405453"/>
                  <a:pt x="1337525" y="415359"/>
                  <a:pt x="1331734" y="428161"/>
                </a:cubicBezTo>
                <a:lnTo>
                  <a:pt x="1295310" y="412006"/>
                </a:lnTo>
                <a:cubicBezTo>
                  <a:pt x="1281290" y="456126"/>
                  <a:pt x="1328076" y="466108"/>
                  <a:pt x="1343545" y="491026"/>
                </a:cubicBezTo>
                <a:cubicBezTo>
                  <a:pt x="1322895" y="544746"/>
                  <a:pt x="1292872" y="481881"/>
                  <a:pt x="1265821" y="505351"/>
                </a:cubicBezTo>
                <a:cubicBezTo>
                  <a:pt x="1307350" y="534840"/>
                  <a:pt x="1356804" y="556938"/>
                  <a:pt x="1370825" y="611345"/>
                </a:cubicBezTo>
                <a:cubicBezTo>
                  <a:pt x="1373644" y="617974"/>
                  <a:pt x="1376386" y="624603"/>
                  <a:pt x="1379130" y="631157"/>
                </a:cubicBezTo>
                <a:lnTo>
                  <a:pt x="1361300" y="629099"/>
                </a:lnTo>
                <a:lnTo>
                  <a:pt x="1321142" y="656303"/>
                </a:lnTo>
                <a:cubicBezTo>
                  <a:pt x="1321066" y="701794"/>
                  <a:pt x="1359090" y="725873"/>
                  <a:pt x="1376159" y="763821"/>
                </a:cubicBezTo>
                <a:lnTo>
                  <a:pt x="1349641" y="775251"/>
                </a:lnTo>
                <a:lnTo>
                  <a:pt x="1397037" y="811751"/>
                </a:lnTo>
                <a:lnTo>
                  <a:pt x="1333791" y="856785"/>
                </a:lnTo>
                <a:cubicBezTo>
                  <a:pt x="1335315" y="862500"/>
                  <a:pt x="1337906" y="871949"/>
                  <a:pt x="1341716" y="886198"/>
                </a:cubicBezTo>
                <a:lnTo>
                  <a:pt x="1252562" y="936490"/>
                </a:lnTo>
                <a:cubicBezTo>
                  <a:pt x="1307350" y="962703"/>
                  <a:pt x="1348650" y="949368"/>
                  <a:pt x="1402295" y="941291"/>
                </a:cubicBezTo>
                <a:cubicBezTo>
                  <a:pt x="1377530" y="967884"/>
                  <a:pt x="1359699" y="987011"/>
                  <a:pt x="1342250" y="1007508"/>
                </a:cubicBezTo>
                <a:cubicBezTo>
                  <a:pt x="1359318" y="1010404"/>
                  <a:pt x="1376844" y="1014595"/>
                  <a:pt x="1397799" y="1019472"/>
                </a:cubicBezTo>
                <a:cubicBezTo>
                  <a:pt x="1399703" y="1025644"/>
                  <a:pt x="1403437" y="1038293"/>
                  <a:pt x="1406486" y="1047971"/>
                </a:cubicBezTo>
                <a:lnTo>
                  <a:pt x="1352613" y="1094225"/>
                </a:lnTo>
                <a:lnTo>
                  <a:pt x="1404657" y="1085158"/>
                </a:lnTo>
                <a:cubicBezTo>
                  <a:pt x="1402905" y="1096664"/>
                  <a:pt x="1401381" y="1106723"/>
                  <a:pt x="1399171" y="1121048"/>
                </a:cubicBezTo>
                <a:lnTo>
                  <a:pt x="1449157" y="1186199"/>
                </a:lnTo>
                <a:lnTo>
                  <a:pt x="1418983" y="1200221"/>
                </a:lnTo>
                <a:lnTo>
                  <a:pt x="1448625" y="1245939"/>
                </a:lnTo>
                <a:lnTo>
                  <a:pt x="1407781" y="1261863"/>
                </a:lnTo>
                <a:lnTo>
                  <a:pt x="1457158" y="1301945"/>
                </a:lnTo>
                <a:lnTo>
                  <a:pt x="1423326" y="1322825"/>
                </a:lnTo>
                <a:cubicBezTo>
                  <a:pt x="1424088" y="1322597"/>
                  <a:pt x="1424773" y="1322368"/>
                  <a:pt x="1425536" y="1322139"/>
                </a:cubicBezTo>
                <a:cubicBezTo>
                  <a:pt x="1428126" y="1328846"/>
                  <a:pt x="1430793" y="1335551"/>
                  <a:pt x="1433384" y="1342257"/>
                </a:cubicBezTo>
                <a:lnTo>
                  <a:pt x="1424773" y="1344848"/>
                </a:lnTo>
                <a:cubicBezTo>
                  <a:pt x="1423250" y="1337838"/>
                  <a:pt x="1421726" y="1330750"/>
                  <a:pt x="1420126" y="1323739"/>
                </a:cubicBezTo>
                <a:cubicBezTo>
                  <a:pt x="1420963" y="1323511"/>
                  <a:pt x="1421802" y="1323206"/>
                  <a:pt x="1422717" y="1322977"/>
                </a:cubicBezTo>
                <a:lnTo>
                  <a:pt x="1405191" y="1313605"/>
                </a:lnTo>
                <a:cubicBezTo>
                  <a:pt x="1401151" y="1334331"/>
                  <a:pt x="1397037" y="1355135"/>
                  <a:pt x="1391780" y="1381881"/>
                </a:cubicBezTo>
                <a:lnTo>
                  <a:pt x="1364043" y="1393921"/>
                </a:lnTo>
                <a:cubicBezTo>
                  <a:pt x="1365872" y="1421580"/>
                  <a:pt x="1367777" y="1449318"/>
                  <a:pt x="1369910" y="1481702"/>
                </a:cubicBezTo>
                <a:lnTo>
                  <a:pt x="1409229" y="1452366"/>
                </a:lnTo>
                <a:cubicBezTo>
                  <a:pt x="1413496" y="1465168"/>
                  <a:pt x="1417382" y="1476978"/>
                  <a:pt x="1421573" y="1489552"/>
                </a:cubicBezTo>
                <a:lnTo>
                  <a:pt x="1390559" y="1511039"/>
                </a:lnTo>
                <a:lnTo>
                  <a:pt x="1425917" y="1529937"/>
                </a:lnTo>
                <a:cubicBezTo>
                  <a:pt x="1425689" y="1529098"/>
                  <a:pt x="1425384" y="1528260"/>
                  <a:pt x="1425154" y="1527422"/>
                </a:cubicBezTo>
                <a:lnTo>
                  <a:pt x="1445272" y="1519573"/>
                </a:lnTo>
                <a:cubicBezTo>
                  <a:pt x="1446110" y="1522469"/>
                  <a:pt x="1447024" y="1525288"/>
                  <a:pt x="1447862" y="1528184"/>
                </a:cubicBezTo>
                <a:lnTo>
                  <a:pt x="1426755" y="1532832"/>
                </a:lnTo>
                <a:cubicBezTo>
                  <a:pt x="1426602" y="1532223"/>
                  <a:pt x="1426374" y="1531537"/>
                  <a:pt x="1426145" y="1530927"/>
                </a:cubicBezTo>
                <a:cubicBezTo>
                  <a:pt x="1426527" y="1542814"/>
                  <a:pt x="1426908" y="1554549"/>
                  <a:pt x="1427135" y="1564228"/>
                </a:cubicBezTo>
                <a:lnTo>
                  <a:pt x="1387741" y="1590669"/>
                </a:lnTo>
                <a:lnTo>
                  <a:pt x="1420735" y="1625340"/>
                </a:lnTo>
                <a:lnTo>
                  <a:pt x="1394370" y="1674565"/>
                </a:lnTo>
                <a:cubicBezTo>
                  <a:pt x="1399095" y="1677843"/>
                  <a:pt x="1407096" y="1683710"/>
                  <a:pt x="1406181" y="1686987"/>
                </a:cubicBezTo>
                <a:cubicBezTo>
                  <a:pt x="1396123" y="1721810"/>
                  <a:pt x="1384617" y="1756329"/>
                  <a:pt x="1371510" y="1797248"/>
                </a:cubicBezTo>
                <a:cubicBezTo>
                  <a:pt x="1359852" y="1791000"/>
                  <a:pt x="1349031" y="1785209"/>
                  <a:pt x="1336916" y="1779951"/>
                </a:cubicBezTo>
                <a:cubicBezTo>
                  <a:pt x="1339506" y="1787799"/>
                  <a:pt x="1337982" y="1800526"/>
                  <a:pt x="1342631" y="1803573"/>
                </a:cubicBezTo>
                <a:cubicBezTo>
                  <a:pt x="1364348" y="1817594"/>
                  <a:pt x="1387817" y="1828872"/>
                  <a:pt x="1398714" y="1834663"/>
                </a:cubicBezTo>
                <a:cubicBezTo>
                  <a:pt x="1410371" y="1866439"/>
                  <a:pt x="1417992" y="1887318"/>
                  <a:pt x="1425307" y="1907435"/>
                </a:cubicBezTo>
                <a:lnTo>
                  <a:pt x="1397114" y="1924884"/>
                </a:lnTo>
                <a:cubicBezTo>
                  <a:pt x="1399856" y="1931514"/>
                  <a:pt x="1402600" y="1938143"/>
                  <a:pt x="1405342" y="1944696"/>
                </a:cubicBezTo>
                <a:lnTo>
                  <a:pt x="1387589" y="1942715"/>
                </a:lnTo>
                <a:cubicBezTo>
                  <a:pt x="1396809" y="1982033"/>
                  <a:pt x="1406105" y="2021429"/>
                  <a:pt x="1414792" y="2058157"/>
                </a:cubicBezTo>
                <a:lnTo>
                  <a:pt x="1372653" y="2080940"/>
                </a:lnTo>
                <a:lnTo>
                  <a:pt x="1411134" y="2127189"/>
                </a:lnTo>
                <a:lnTo>
                  <a:pt x="1338363" y="2107688"/>
                </a:lnTo>
                <a:cubicBezTo>
                  <a:pt x="1341335" y="2124295"/>
                  <a:pt x="1343621" y="2136409"/>
                  <a:pt x="1345831" y="2148375"/>
                </a:cubicBezTo>
                <a:cubicBezTo>
                  <a:pt x="1345780" y="2148585"/>
                  <a:pt x="1345728" y="2148796"/>
                  <a:pt x="1345677" y="2149006"/>
                </a:cubicBezTo>
                <a:lnTo>
                  <a:pt x="1345221" y="2149976"/>
                </a:lnTo>
                <a:lnTo>
                  <a:pt x="1345426" y="2150038"/>
                </a:lnTo>
                <a:lnTo>
                  <a:pt x="1342336" y="2162738"/>
                </a:lnTo>
                <a:cubicBezTo>
                  <a:pt x="1344211" y="2173639"/>
                  <a:pt x="1359813" y="2175753"/>
                  <a:pt x="1367700" y="2183355"/>
                </a:cubicBezTo>
                <a:cubicBezTo>
                  <a:pt x="1377758" y="2193107"/>
                  <a:pt x="1385606" y="2205070"/>
                  <a:pt x="1393912" y="2215507"/>
                </a:cubicBezTo>
                <a:lnTo>
                  <a:pt x="1412506" y="2209945"/>
                </a:lnTo>
                <a:lnTo>
                  <a:pt x="1452053" y="2286287"/>
                </a:lnTo>
                <a:lnTo>
                  <a:pt x="1410143" y="2284157"/>
                </a:lnTo>
                <a:lnTo>
                  <a:pt x="1397265" y="2308164"/>
                </a:lnTo>
                <a:lnTo>
                  <a:pt x="1452510" y="2317689"/>
                </a:lnTo>
                <a:cubicBezTo>
                  <a:pt x="1447481" y="2342914"/>
                  <a:pt x="1390789" y="2339026"/>
                  <a:pt x="1429041" y="2375219"/>
                </a:cubicBezTo>
                <a:cubicBezTo>
                  <a:pt x="1428813" y="2374457"/>
                  <a:pt x="1428584" y="2373770"/>
                  <a:pt x="1428356" y="2372933"/>
                </a:cubicBezTo>
                <a:lnTo>
                  <a:pt x="1448395" y="2365085"/>
                </a:lnTo>
                <a:cubicBezTo>
                  <a:pt x="1449310" y="2367980"/>
                  <a:pt x="1450148" y="2370876"/>
                  <a:pt x="1451063" y="2373695"/>
                </a:cubicBezTo>
                <a:lnTo>
                  <a:pt x="1429879" y="2378267"/>
                </a:lnTo>
                <a:cubicBezTo>
                  <a:pt x="1429574" y="2377429"/>
                  <a:pt x="1429346" y="2376515"/>
                  <a:pt x="1429117" y="2375676"/>
                </a:cubicBezTo>
                <a:lnTo>
                  <a:pt x="1398333" y="2394727"/>
                </a:lnTo>
                <a:cubicBezTo>
                  <a:pt x="1400389" y="2403187"/>
                  <a:pt x="1402752" y="2412635"/>
                  <a:pt x="1406486" y="2427725"/>
                </a:cubicBezTo>
                <a:lnTo>
                  <a:pt x="1325409" y="2465522"/>
                </a:lnTo>
                <a:lnTo>
                  <a:pt x="1389264" y="2473524"/>
                </a:lnTo>
                <a:lnTo>
                  <a:pt x="1416164" y="2509951"/>
                </a:lnTo>
                <a:lnTo>
                  <a:pt x="1457996" y="2472153"/>
                </a:lnTo>
                <a:cubicBezTo>
                  <a:pt x="1450301" y="2498062"/>
                  <a:pt x="1445576" y="2513303"/>
                  <a:pt x="1440090" y="2531746"/>
                </a:cubicBezTo>
                <a:lnTo>
                  <a:pt x="1472627" y="2574566"/>
                </a:lnTo>
                <a:lnTo>
                  <a:pt x="1387284" y="2539442"/>
                </a:lnTo>
                <a:cubicBezTo>
                  <a:pt x="1375168" y="2562071"/>
                  <a:pt x="1363052" y="2584624"/>
                  <a:pt x="1351470" y="2608396"/>
                </a:cubicBezTo>
                <a:cubicBezTo>
                  <a:pt x="1367777" y="2616169"/>
                  <a:pt x="1384617" y="2625159"/>
                  <a:pt x="1401457" y="2634150"/>
                </a:cubicBezTo>
                <a:cubicBezTo>
                  <a:pt x="1400314" y="2637502"/>
                  <a:pt x="1399095" y="2640930"/>
                  <a:pt x="1397952" y="2644360"/>
                </a:cubicBezTo>
                <a:lnTo>
                  <a:pt x="1353375" y="2641921"/>
                </a:lnTo>
                <a:cubicBezTo>
                  <a:pt x="1370747" y="2670418"/>
                  <a:pt x="1391399" y="2682611"/>
                  <a:pt x="1437576" y="2658456"/>
                </a:cubicBezTo>
                <a:cubicBezTo>
                  <a:pt x="1416620" y="2697623"/>
                  <a:pt x="1404353" y="2720409"/>
                  <a:pt x="1392617" y="2744412"/>
                </a:cubicBezTo>
                <a:cubicBezTo>
                  <a:pt x="1404276" y="2742812"/>
                  <a:pt x="1416316" y="2742431"/>
                  <a:pt x="1437194" y="2741898"/>
                </a:cubicBezTo>
                <a:lnTo>
                  <a:pt x="1394828" y="2792341"/>
                </a:lnTo>
                <a:lnTo>
                  <a:pt x="1444434" y="2798210"/>
                </a:lnTo>
                <a:cubicBezTo>
                  <a:pt x="1449006" y="2805371"/>
                  <a:pt x="1455253" y="2815431"/>
                  <a:pt x="1461503" y="2825488"/>
                </a:cubicBezTo>
                <a:cubicBezTo>
                  <a:pt x="1461273" y="2824802"/>
                  <a:pt x="1461044" y="2824040"/>
                  <a:pt x="1460816" y="2823355"/>
                </a:cubicBezTo>
                <a:lnTo>
                  <a:pt x="1480933" y="2815507"/>
                </a:lnTo>
                <a:cubicBezTo>
                  <a:pt x="1481771" y="2818325"/>
                  <a:pt x="1482610" y="2821222"/>
                  <a:pt x="1483524" y="2824040"/>
                </a:cubicBezTo>
                <a:lnTo>
                  <a:pt x="1462417" y="2828690"/>
                </a:lnTo>
                <a:cubicBezTo>
                  <a:pt x="1462111" y="2827851"/>
                  <a:pt x="1461883" y="2827012"/>
                  <a:pt x="1461654" y="2826174"/>
                </a:cubicBezTo>
                <a:cubicBezTo>
                  <a:pt x="1457007" y="2834937"/>
                  <a:pt x="1452281" y="2843700"/>
                  <a:pt x="1445804" y="2855816"/>
                </a:cubicBezTo>
                <a:lnTo>
                  <a:pt x="1495258" y="2895745"/>
                </a:lnTo>
                <a:lnTo>
                  <a:pt x="1424622" y="2901842"/>
                </a:lnTo>
                <a:cubicBezTo>
                  <a:pt x="1414487" y="2953581"/>
                  <a:pt x="1460282" y="2956554"/>
                  <a:pt x="1486877" y="2978193"/>
                </a:cubicBezTo>
                <a:cubicBezTo>
                  <a:pt x="1485124" y="2989471"/>
                  <a:pt x="1483371" y="3001587"/>
                  <a:pt x="1481542" y="3013778"/>
                </a:cubicBezTo>
                <a:cubicBezTo>
                  <a:pt x="1505622" y="3020561"/>
                  <a:pt x="1539454" y="3006007"/>
                  <a:pt x="1549817" y="3046775"/>
                </a:cubicBezTo>
                <a:lnTo>
                  <a:pt x="1507222" y="3040149"/>
                </a:lnTo>
                <a:cubicBezTo>
                  <a:pt x="1509965" y="3062089"/>
                  <a:pt x="1542959" y="3077177"/>
                  <a:pt x="1522919" y="3101561"/>
                </a:cubicBezTo>
                <a:lnTo>
                  <a:pt x="1553537" y="3124675"/>
                </a:lnTo>
                <a:lnTo>
                  <a:pt x="1549592" y="3125718"/>
                </a:lnTo>
                <a:cubicBezTo>
                  <a:pt x="1551116" y="3132804"/>
                  <a:pt x="1552640" y="3139892"/>
                  <a:pt x="1554240" y="3146902"/>
                </a:cubicBezTo>
                <a:lnTo>
                  <a:pt x="1562851" y="3144311"/>
                </a:lnTo>
                <a:lnTo>
                  <a:pt x="1553701" y="3124799"/>
                </a:lnTo>
                <a:cubicBezTo>
                  <a:pt x="1553702" y="3124800"/>
                  <a:pt x="1553703" y="3124802"/>
                  <a:pt x="1553704" y="3124803"/>
                </a:cubicBezTo>
                <a:lnTo>
                  <a:pt x="1588756" y="3109790"/>
                </a:lnTo>
                <a:cubicBezTo>
                  <a:pt x="1587232" y="3146443"/>
                  <a:pt x="1586012" y="3172808"/>
                  <a:pt x="1584336" y="3210833"/>
                </a:cubicBezTo>
                <a:lnTo>
                  <a:pt x="1544102" y="3162216"/>
                </a:lnTo>
                <a:cubicBezTo>
                  <a:pt x="1492972" y="3188352"/>
                  <a:pt x="1531758" y="3244511"/>
                  <a:pt x="1495639" y="3269581"/>
                </a:cubicBezTo>
                <a:cubicBezTo>
                  <a:pt x="1514384" y="3287715"/>
                  <a:pt x="1559495" y="3252969"/>
                  <a:pt x="1547303" y="3305012"/>
                </a:cubicBezTo>
                <a:lnTo>
                  <a:pt x="1555477" y="3332032"/>
                </a:lnTo>
                <a:lnTo>
                  <a:pt x="1537859" y="3322539"/>
                </a:lnTo>
                <a:cubicBezTo>
                  <a:pt x="1537845" y="3322542"/>
                  <a:pt x="1537831" y="3322544"/>
                  <a:pt x="1537817" y="3322547"/>
                </a:cubicBezTo>
                <a:lnTo>
                  <a:pt x="1547230" y="3304937"/>
                </a:lnTo>
                <a:lnTo>
                  <a:pt x="1529475" y="3302879"/>
                </a:lnTo>
                <a:lnTo>
                  <a:pt x="1537757" y="3322558"/>
                </a:lnTo>
                <a:lnTo>
                  <a:pt x="1488482" y="3331682"/>
                </a:lnTo>
                <a:lnTo>
                  <a:pt x="1527114" y="3385094"/>
                </a:lnTo>
                <a:lnTo>
                  <a:pt x="1555505" y="3332123"/>
                </a:lnTo>
                <a:lnTo>
                  <a:pt x="1555532" y="3332213"/>
                </a:lnTo>
                <a:lnTo>
                  <a:pt x="1597519" y="3370694"/>
                </a:lnTo>
                <a:lnTo>
                  <a:pt x="1626094" y="3344480"/>
                </a:lnTo>
                <a:cubicBezTo>
                  <a:pt x="1626551" y="3367265"/>
                  <a:pt x="1626932" y="3385399"/>
                  <a:pt x="1627465" y="3409705"/>
                </a:cubicBezTo>
                <a:lnTo>
                  <a:pt x="1564600" y="3389437"/>
                </a:lnTo>
                <a:lnTo>
                  <a:pt x="1598509" y="3442240"/>
                </a:lnTo>
                <a:lnTo>
                  <a:pt x="1689492" y="3431115"/>
                </a:lnTo>
                <a:lnTo>
                  <a:pt x="1641638" y="3469443"/>
                </a:lnTo>
                <a:cubicBezTo>
                  <a:pt x="1641562" y="3469520"/>
                  <a:pt x="1641410" y="3469520"/>
                  <a:pt x="1641334" y="3469596"/>
                </a:cubicBezTo>
                <a:lnTo>
                  <a:pt x="1655659" y="3476378"/>
                </a:lnTo>
                <a:cubicBezTo>
                  <a:pt x="1650554" y="3488188"/>
                  <a:pt x="1645525" y="3500000"/>
                  <a:pt x="1640419" y="3511734"/>
                </a:cubicBezTo>
                <a:cubicBezTo>
                  <a:pt x="1636304" y="3510287"/>
                  <a:pt x="1632190" y="3508763"/>
                  <a:pt x="1628151" y="3507238"/>
                </a:cubicBezTo>
                <a:cubicBezTo>
                  <a:pt x="1631885" y="3494970"/>
                  <a:pt x="1635619" y="3482778"/>
                  <a:pt x="1639429" y="3470586"/>
                </a:cubicBezTo>
                <a:cubicBezTo>
                  <a:pt x="1616111" y="3480873"/>
                  <a:pt x="1585327" y="3448793"/>
                  <a:pt x="1561628" y="3487274"/>
                </a:cubicBezTo>
                <a:lnTo>
                  <a:pt x="1691778" y="3579476"/>
                </a:lnTo>
                <a:lnTo>
                  <a:pt x="1720277" y="3578181"/>
                </a:lnTo>
                <a:lnTo>
                  <a:pt x="1700541" y="3614985"/>
                </a:lnTo>
                <a:lnTo>
                  <a:pt x="1533358" y="3502667"/>
                </a:lnTo>
                <a:cubicBezTo>
                  <a:pt x="1534349" y="3518059"/>
                  <a:pt x="1535873" y="3533604"/>
                  <a:pt x="1537625" y="3550977"/>
                </a:cubicBezTo>
                <a:lnTo>
                  <a:pt x="1569401" y="3544119"/>
                </a:lnTo>
                <a:lnTo>
                  <a:pt x="1583041" y="3617728"/>
                </a:lnTo>
                <a:lnTo>
                  <a:pt x="1547303" y="3684403"/>
                </a:lnTo>
                <a:lnTo>
                  <a:pt x="1501354" y="3678308"/>
                </a:lnTo>
                <a:lnTo>
                  <a:pt x="1537397" y="3743535"/>
                </a:lnTo>
                <a:lnTo>
                  <a:pt x="1503869" y="3764337"/>
                </a:lnTo>
                <a:cubicBezTo>
                  <a:pt x="1500840" y="3791369"/>
                  <a:pt x="1532915" y="3790755"/>
                  <a:pt x="1542391" y="3805732"/>
                </a:cubicBezTo>
                <a:cubicBezTo>
                  <a:pt x="1542327" y="3812963"/>
                  <a:pt x="1542262" y="3820195"/>
                  <a:pt x="1542198" y="3827426"/>
                </a:cubicBezTo>
                <a:lnTo>
                  <a:pt x="1541133" y="3823468"/>
                </a:lnTo>
                <a:lnTo>
                  <a:pt x="1520026" y="3828116"/>
                </a:lnTo>
                <a:cubicBezTo>
                  <a:pt x="1520864" y="3830936"/>
                  <a:pt x="1521779" y="3833831"/>
                  <a:pt x="1522617" y="3836651"/>
                </a:cubicBezTo>
                <a:lnTo>
                  <a:pt x="1542198" y="3827432"/>
                </a:lnTo>
                <a:cubicBezTo>
                  <a:pt x="1542198" y="3827457"/>
                  <a:pt x="1542197" y="3827482"/>
                  <a:pt x="1542197" y="3827507"/>
                </a:cubicBezTo>
                <a:cubicBezTo>
                  <a:pt x="1546769" y="3851815"/>
                  <a:pt x="1551722" y="3877418"/>
                  <a:pt x="1556752" y="3902869"/>
                </a:cubicBezTo>
                <a:lnTo>
                  <a:pt x="1587689" y="3895478"/>
                </a:lnTo>
                <a:cubicBezTo>
                  <a:pt x="1585327" y="3909270"/>
                  <a:pt x="1583422" y="3921157"/>
                  <a:pt x="1581288" y="3934187"/>
                </a:cubicBezTo>
                <a:lnTo>
                  <a:pt x="1643543" y="3940512"/>
                </a:lnTo>
                <a:lnTo>
                  <a:pt x="1599614" y="3972059"/>
                </a:lnTo>
                <a:lnTo>
                  <a:pt x="1563915" y="3997662"/>
                </a:lnTo>
                <a:lnTo>
                  <a:pt x="1526960" y="3985622"/>
                </a:lnTo>
                <a:cubicBezTo>
                  <a:pt x="1525284" y="3989813"/>
                  <a:pt x="1523606" y="3993852"/>
                  <a:pt x="1521931" y="3998043"/>
                </a:cubicBezTo>
                <a:lnTo>
                  <a:pt x="1554391" y="4015416"/>
                </a:lnTo>
                <a:lnTo>
                  <a:pt x="1563915" y="3997665"/>
                </a:lnTo>
                <a:lnTo>
                  <a:pt x="1572144" y="4024941"/>
                </a:lnTo>
                <a:lnTo>
                  <a:pt x="1589594" y="4034314"/>
                </a:lnTo>
                <a:cubicBezTo>
                  <a:pt x="1589365" y="4033476"/>
                  <a:pt x="1589137" y="4032714"/>
                  <a:pt x="1588832" y="4031875"/>
                </a:cubicBezTo>
                <a:lnTo>
                  <a:pt x="1609025" y="4023951"/>
                </a:lnTo>
                <a:cubicBezTo>
                  <a:pt x="1609863" y="4026846"/>
                  <a:pt x="1610701" y="4029666"/>
                  <a:pt x="1611616" y="4032561"/>
                </a:cubicBezTo>
                <a:lnTo>
                  <a:pt x="1590432" y="4037133"/>
                </a:lnTo>
                <a:cubicBezTo>
                  <a:pt x="1590127" y="4036219"/>
                  <a:pt x="1589899" y="4035381"/>
                  <a:pt x="1589594" y="4034466"/>
                </a:cubicBezTo>
                <a:lnTo>
                  <a:pt x="1570010" y="4042772"/>
                </a:lnTo>
                <a:cubicBezTo>
                  <a:pt x="1570696" y="4036752"/>
                  <a:pt x="1571382" y="4030885"/>
                  <a:pt x="1572068" y="4024941"/>
                </a:cubicBezTo>
                <a:lnTo>
                  <a:pt x="1554389" y="4015416"/>
                </a:lnTo>
                <a:cubicBezTo>
                  <a:pt x="1547150" y="4020826"/>
                  <a:pt x="1539988" y="4026237"/>
                  <a:pt x="1528558" y="4035000"/>
                </a:cubicBezTo>
                <a:cubicBezTo>
                  <a:pt x="1526653" y="4045515"/>
                  <a:pt x="1523452" y="4061594"/>
                  <a:pt x="1521090" y="4077748"/>
                </a:cubicBezTo>
                <a:cubicBezTo>
                  <a:pt x="1518956" y="4092378"/>
                  <a:pt x="1517661" y="4107161"/>
                  <a:pt x="1516670" y="4116762"/>
                </a:cubicBezTo>
                <a:lnTo>
                  <a:pt x="1478494" y="4157148"/>
                </a:lnTo>
                <a:cubicBezTo>
                  <a:pt x="1475675" y="4143509"/>
                  <a:pt x="1472932" y="4129869"/>
                  <a:pt x="1469045" y="4110438"/>
                </a:cubicBezTo>
                <a:lnTo>
                  <a:pt x="1443443" y="4113943"/>
                </a:lnTo>
                <a:cubicBezTo>
                  <a:pt x="1431556" y="4087882"/>
                  <a:pt x="1433766" y="4042620"/>
                  <a:pt x="1375625" y="4044372"/>
                </a:cubicBezTo>
                <a:lnTo>
                  <a:pt x="1399019" y="4074852"/>
                </a:lnTo>
                <a:cubicBezTo>
                  <a:pt x="1394903" y="4101751"/>
                  <a:pt x="1389875" y="4134974"/>
                  <a:pt x="1384388" y="4170560"/>
                </a:cubicBezTo>
                <a:lnTo>
                  <a:pt x="1447634" y="4217499"/>
                </a:lnTo>
                <a:lnTo>
                  <a:pt x="1335239" y="4207897"/>
                </a:lnTo>
                <a:lnTo>
                  <a:pt x="1366938" y="4241730"/>
                </a:lnTo>
                <a:lnTo>
                  <a:pt x="1340116" y="4264972"/>
                </a:lnTo>
                <a:lnTo>
                  <a:pt x="1314665" y="4312444"/>
                </a:lnTo>
                <a:lnTo>
                  <a:pt x="1341335" y="4354430"/>
                </a:lnTo>
                <a:lnTo>
                  <a:pt x="1390713" y="4339495"/>
                </a:lnTo>
                <a:cubicBezTo>
                  <a:pt x="1393912" y="4347801"/>
                  <a:pt x="1397265" y="4356183"/>
                  <a:pt x="1400619" y="4364641"/>
                </a:cubicBezTo>
                <a:lnTo>
                  <a:pt x="1446110" y="4345057"/>
                </a:lnTo>
                <a:cubicBezTo>
                  <a:pt x="1457845" y="4324484"/>
                  <a:pt x="1472552" y="4332408"/>
                  <a:pt x="1482229" y="4344600"/>
                </a:cubicBezTo>
                <a:cubicBezTo>
                  <a:pt x="1489544" y="4353744"/>
                  <a:pt x="1490229" y="4367994"/>
                  <a:pt x="1496096" y="4387349"/>
                </a:cubicBezTo>
                <a:lnTo>
                  <a:pt x="1454415" y="4372337"/>
                </a:lnTo>
                <a:lnTo>
                  <a:pt x="1445473" y="4391131"/>
                </a:lnTo>
                <a:lnTo>
                  <a:pt x="1444436" y="4387272"/>
                </a:lnTo>
                <a:lnTo>
                  <a:pt x="1423251" y="4391844"/>
                </a:lnTo>
                <a:cubicBezTo>
                  <a:pt x="1424165" y="4394663"/>
                  <a:pt x="1425004" y="4397559"/>
                  <a:pt x="1425842" y="4400454"/>
                </a:cubicBezTo>
                <a:lnTo>
                  <a:pt x="1445448" y="4391260"/>
                </a:lnTo>
                <a:lnTo>
                  <a:pt x="1488630" y="4436193"/>
                </a:lnTo>
                <a:cubicBezTo>
                  <a:pt x="1506764" y="4413637"/>
                  <a:pt x="1522385" y="4423620"/>
                  <a:pt x="1526576" y="4444270"/>
                </a:cubicBezTo>
                <a:cubicBezTo>
                  <a:pt x="1529320" y="4457758"/>
                  <a:pt x="1517813" y="4474064"/>
                  <a:pt x="1496782" y="4463396"/>
                </a:cubicBezTo>
                <a:cubicBezTo>
                  <a:pt x="1488476" y="4489990"/>
                  <a:pt x="1472474" y="4497610"/>
                  <a:pt x="1446110" y="4486561"/>
                </a:cubicBezTo>
                <a:cubicBezTo>
                  <a:pt x="1433993" y="4481532"/>
                  <a:pt x="1419974" y="4542568"/>
                  <a:pt x="1404657" y="4486027"/>
                </a:cubicBezTo>
                <a:cubicBezTo>
                  <a:pt x="1403514" y="4481913"/>
                  <a:pt x="1370977" y="4486256"/>
                  <a:pt x="1351317" y="4486790"/>
                </a:cubicBezTo>
                <a:cubicBezTo>
                  <a:pt x="1343088" y="4501953"/>
                  <a:pt x="1312379" y="4515136"/>
                  <a:pt x="1341640" y="4539977"/>
                </a:cubicBezTo>
                <a:lnTo>
                  <a:pt x="1314894" y="4560399"/>
                </a:lnTo>
                <a:cubicBezTo>
                  <a:pt x="1316494" y="4576782"/>
                  <a:pt x="1320837" y="4599032"/>
                  <a:pt x="1320304" y="4621282"/>
                </a:cubicBezTo>
                <a:cubicBezTo>
                  <a:pt x="1319923" y="4637970"/>
                  <a:pt x="1316113" y="4654658"/>
                  <a:pt x="1301254" y="4679804"/>
                </a:cubicBezTo>
                <a:cubicBezTo>
                  <a:pt x="1301635" y="4679423"/>
                  <a:pt x="1302016" y="4679042"/>
                  <a:pt x="1302397" y="4678585"/>
                </a:cubicBezTo>
                <a:cubicBezTo>
                  <a:pt x="1301254" y="4685138"/>
                  <a:pt x="1300568" y="4691920"/>
                  <a:pt x="1299197" y="4698473"/>
                </a:cubicBezTo>
                <a:cubicBezTo>
                  <a:pt x="1299218" y="4698476"/>
                  <a:pt x="1299238" y="4698478"/>
                  <a:pt x="1299259" y="4698481"/>
                </a:cubicBezTo>
                <a:lnTo>
                  <a:pt x="1289219" y="4698927"/>
                </a:lnTo>
                <a:lnTo>
                  <a:pt x="1301484" y="4679728"/>
                </a:lnTo>
                <a:cubicBezTo>
                  <a:pt x="1297331" y="4684034"/>
                  <a:pt x="1293273" y="4688301"/>
                  <a:pt x="1290750" y="4691759"/>
                </a:cubicBezTo>
                <a:lnTo>
                  <a:pt x="1289217" y="4698927"/>
                </a:lnTo>
                <a:lnTo>
                  <a:pt x="1289140" y="4698930"/>
                </a:lnTo>
                <a:cubicBezTo>
                  <a:pt x="1287464" y="4710132"/>
                  <a:pt x="1295998" y="4710132"/>
                  <a:pt x="1296989" y="4707541"/>
                </a:cubicBezTo>
                <a:lnTo>
                  <a:pt x="1299420" y="4698500"/>
                </a:lnTo>
                <a:lnTo>
                  <a:pt x="1325212" y="4701630"/>
                </a:lnTo>
                <a:cubicBezTo>
                  <a:pt x="1332072" y="4703829"/>
                  <a:pt x="1337191" y="4707117"/>
                  <a:pt x="1340782" y="4711323"/>
                </a:cubicBezTo>
                <a:lnTo>
                  <a:pt x="1345663" y="4746061"/>
                </a:lnTo>
                <a:lnTo>
                  <a:pt x="1327898" y="4739840"/>
                </a:lnTo>
                <a:cubicBezTo>
                  <a:pt x="1322878" y="4738192"/>
                  <a:pt x="1319316" y="4737107"/>
                  <a:pt x="1318554" y="4736878"/>
                </a:cubicBezTo>
                <a:cubicBezTo>
                  <a:pt x="1316878" y="4749832"/>
                  <a:pt x="1314973" y="4764386"/>
                  <a:pt x="1313144" y="4778940"/>
                </a:cubicBezTo>
                <a:cubicBezTo>
                  <a:pt x="1317564" y="4778483"/>
                  <a:pt x="1322136" y="4777950"/>
                  <a:pt x="1326555" y="4777416"/>
                </a:cubicBezTo>
                <a:lnTo>
                  <a:pt x="1345972" y="4746197"/>
                </a:lnTo>
                <a:lnTo>
                  <a:pt x="1364785" y="4747662"/>
                </a:lnTo>
                <a:cubicBezTo>
                  <a:pt x="1377844" y="4740893"/>
                  <a:pt x="1376844" y="4714247"/>
                  <a:pt x="1398561" y="4711732"/>
                </a:cubicBezTo>
                <a:cubicBezTo>
                  <a:pt x="1399781" y="4714094"/>
                  <a:pt x="1402828" y="4720267"/>
                  <a:pt x="1408010" y="4730858"/>
                </a:cubicBezTo>
                <a:lnTo>
                  <a:pt x="1510041" y="4692073"/>
                </a:lnTo>
                <a:cubicBezTo>
                  <a:pt x="1511946" y="4701598"/>
                  <a:pt x="1513775" y="4710513"/>
                  <a:pt x="1514384" y="4713485"/>
                </a:cubicBezTo>
                <a:cubicBezTo>
                  <a:pt x="1508517" y="4762634"/>
                  <a:pt x="1566734" y="4749756"/>
                  <a:pt x="1550579" y="4788389"/>
                </a:cubicBezTo>
                <a:cubicBezTo>
                  <a:pt x="1551418" y="4788161"/>
                  <a:pt x="1552256" y="4787932"/>
                  <a:pt x="1553094" y="4787627"/>
                </a:cubicBezTo>
                <a:cubicBezTo>
                  <a:pt x="1555761" y="4794257"/>
                  <a:pt x="1558352" y="4801038"/>
                  <a:pt x="1560943" y="4807668"/>
                </a:cubicBezTo>
                <a:cubicBezTo>
                  <a:pt x="1558123" y="4808582"/>
                  <a:pt x="1555228" y="4809420"/>
                  <a:pt x="1552332" y="4810259"/>
                </a:cubicBezTo>
                <a:cubicBezTo>
                  <a:pt x="1550808" y="4803248"/>
                  <a:pt x="1549284" y="4796238"/>
                  <a:pt x="1547684" y="4789151"/>
                </a:cubicBezTo>
                <a:cubicBezTo>
                  <a:pt x="1548522" y="4788922"/>
                  <a:pt x="1549360" y="4788618"/>
                  <a:pt x="1550198" y="4788389"/>
                </a:cubicBezTo>
                <a:lnTo>
                  <a:pt x="1523071" y="4773835"/>
                </a:lnTo>
                <a:lnTo>
                  <a:pt x="1484438" y="4803096"/>
                </a:lnTo>
                <a:cubicBezTo>
                  <a:pt x="1470874" y="4785265"/>
                  <a:pt x="1458302" y="4768425"/>
                  <a:pt x="1432622" y="4734440"/>
                </a:cubicBezTo>
                <a:cubicBezTo>
                  <a:pt x="1434794" y="4755586"/>
                  <a:pt x="1436470" y="4771740"/>
                  <a:pt x="1437956" y="4785561"/>
                </a:cubicBezTo>
                <a:lnTo>
                  <a:pt x="1442027" y="4821614"/>
                </a:lnTo>
                <a:lnTo>
                  <a:pt x="1441235" y="4818869"/>
                </a:lnTo>
                <a:lnTo>
                  <a:pt x="1420204" y="4823441"/>
                </a:lnTo>
                <a:cubicBezTo>
                  <a:pt x="1421043" y="4826336"/>
                  <a:pt x="1421958" y="4829156"/>
                  <a:pt x="1422719" y="4832051"/>
                </a:cubicBezTo>
                <a:lnTo>
                  <a:pt x="1442249" y="4822892"/>
                </a:lnTo>
                <a:lnTo>
                  <a:pt x="1452200" y="4843626"/>
                </a:lnTo>
                <a:cubicBezTo>
                  <a:pt x="1451424" y="4862789"/>
                  <a:pt x="1424449" y="4877677"/>
                  <a:pt x="1427822" y="4897965"/>
                </a:cubicBezTo>
                <a:cubicBezTo>
                  <a:pt x="1465541" y="4892555"/>
                  <a:pt x="1469045" y="4945590"/>
                  <a:pt x="1508593" y="4942999"/>
                </a:cubicBezTo>
                <a:cubicBezTo>
                  <a:pt x="1509965" y="4927378"/>
                  <a:pt x="1511336" y="4910995"/>
                  <a:pt x="1512556" y="4896441"/>
                </a:cubicBezTo>
                <a:cubicBezTo>
                  <a:pt x="1520328" y="4894079"/>
                  <a:pt x="1525814" y="4891564"/>
                  <a:pt x="1526348" y="4892402"/>
                </a:cubicBezTo>
                <a:cubicBezTo>
                  <a:pt x="1539911" y="4912672"/>
                  <a:pt x="1552942" y="4933245"/>
                  <a:pt x="1566353" y="4954200"/>
                </a:cubicBezTo>
                <a:lnTo>
                  <a:pt x="1593937" y="4947114"/>
                </a:lnTo>
                <a:cubicBezTo>
                  <a:pt x="1592032" y="4957934"/>
                  <a:pt x="1590280" y="4967002"/>
                  <a:pt x="1588756" y="4974927"/>
                </a:cubicBezTo>
                <a:cubicBezTo>
                  <a:pt x="1556066" y="4990548"/>
                  <a:pt x="1520861" y="4958544"/>
                  <a:pt x="1490991" y="4984604"/>
                </a:cubicBezTo>
                <a:lnTo>
                  <a:pt x="1526500" y="5003578"/>
                </a:lnTo>
                <a:lnTo>
                  <a:pt x="1498078" y="5056689"/>
                </a:lnTo>
                <a:cubicBezTo>
                  <a:pt x="1507051" y="5064062"/>
                  <a:pt x="1524295" y="5065648"/>
                  <a:pt x="1527214" y="5078067"/>
                </a:cubicBezTo>
                <a:lnTo>
                  <a:pt x="1524571" y="5094394"/>
                </a:lnTo>
                <a:lnTo>
                  <a:pt x="1523608" y="5091055"/>
                </a:lnTo>
                <a:cubicBezTo>
                  <a:pt x="1516674" y="5092427"/>
                  <a:pt x="1509587" y="5094027"/>
                  <a:pt x="1502577" y="5095551"/>
                </a:cubicBezTo>
                <a:cubicBezTo>
                  <a:pt x="1503415" y="5098370"/>
                  <a:pt x="1504253" y="5101266"/>
                  <a:pt x="1505168" y="5104162"/>
                </a:cubicBezTo>
                <a:cubicBezTo>
                  <a:pt x="1511873" y="5101571"/>
                  <a:pt x="1518579" y="5098980"/>
                  <a:pt x="1524751" y="5095018"/>
                </a:cubicBezTo>
                <a:cubicBezTo>
                  <a:pt x="1524730" y="5094944"/>
                  <a:pt x="1524708" y="5094871"/>
                  <a:pt x="1524687" y="5094797"/>
                </a:cubicBezTo>
                <a:lnTo>
                  <a:pt x="1550427" y="5107591"/>
                </a:lnTo>
                <a:cubicBezTo>
                  <a:pt x="1560790" y="5146682"/>
                  <a:pt x="1522843" y="5151025"/>
                  <a:pt x="1507145" y="5171827"/>
                </a:cubicBezTo>
                <a:cubicBezTo>
                  <a:pt x="1493506" y="5189811"/>
                  <a:pt x="1494039" y="5218614"/>
                  <a:pt x="1487868" y="5244294"/>
                </a:cubicBezTo>
                <a:lnTo>
                  <a:pt x="1462417" y="5253514"/>
                </a:lnTo>
                <a:lnTo>
                  <a:pt x="1482304" y="5299005"/>
                </a:lnTo>
                <a:lnTo>
                  <a:pt x="1457845" y="5296338"/>
                </a:lnTo>
                <a:cubicBezTo>
                  <a:pt x="1455634" y="5322322"/>
                  <a:pt x="1453424" y="5348078"/>
                  <a:pt x="1451063" y="5375282"/>
                </a:cubicBezTo>
                <a:lnTo>
                  <a:pt x="1508212" y="5357984"/>
                </a:lnTo>
                <a:cubicBezTo>
                  <a:pt x="1511108" y="5377873"/>
                  <a:pt x="1513927" y="5396770"/>
                  <a:pt x="1518272" y="5426717"/>
                </a:cubicBezTo>
                <a:lnTo>
                  <a:pt x="1413039" y="5382292"/>
                </a:lnTo>
                <a:lnTo>
                  <a:pt x="1458149" y="5429231"/>
                </a:lnTo>
                <a:lnTo>
                  <a:pt x="1441842" y="5459635"/>
                </a:lnTo>
                <a:lnTo>
                  <a:pt x="1474380" y="5477085"/>
                </a:lnTo>
                <a:cubicBezTo>
                  <a:pt x="1472627" y="5481200"/>
                  <a:pt x="1470950" y="5485314"/>
                  <a:pt x="1469274" y="5489429"/>
                </a:cubicBezTo>
                <a:lnTo>
                  <a:pt x="1432761" y="5477434"/>
                </a:lnTo>
                <a:lnTo>
                  <a:pt x="1442070" y="5460016"/>
                </a:lnTo>
                <a:lnTo>
                  <a:pt x="1424239" y="5458035"/>
                </a:lnTo>
                <a:lnTo>
                  <a:pt x="1432469" y="5477338"/>
                </a:lnTo>
                <a:cubicBezTo>
                  <a:pt x="1432444" y="5477330"/>
                  <a:pt x="1432419" y="5477321"/>
                  <a:pt x="1432394" y="5477313"/>
                </a:cubicBezTo>
                <a:lnTo>
                  <a:pt x="1416773" y="5506498"/>
                </a:lnTo>
                <a:lnTo>
                  <a:pt x="1493734" y="5533016"/>
                </a:lnTo>
                <a:cubicBezTo>
                  <a:pt x="1493734" y="5533168"/>
                  <a:pt x="1493810" y="5533320"/>
                  <a:pt x="1493810" y="5533473"/>
                </a:cubicBezTo>
                <a:cubicBezTo>
                  <a:pt x="1496096" y="5528672"/>
                  <a:pt x="1498382" y="5523872"/>
                  <a:pt x="1500669" y="5518995"/>
                </a:cubicBezTo>
                <a:lnTo>
                  <a:pt x="1536178" y="5534235"/>
                </a:lnTo>
                <a:cubicBezTo>
                  <a:pt x="1534654" y="5538273"/>
                  <a:pt x="1533053" y="5542464"/>
                  <a:pt x="1531529" y="5546579"/>
                </a:cubicBezTo>
                <a:lnTo>
                  <a:pt x="1494039" y="5534997"/>
                </a:lnTo>
                <a:cubicBezTo>
                  <a:pt x="1496782" y="5555190"/>
                  <a:pt x="1499449" y="5575535"/>
                  <a:pt x="1502955" y="5600986"/>
                </a:cubicBezTo>
                <a:lnTo>
                  <a:pt x="1446926" y="5577414"/>
                </a:lnTo>
                <a:lnTo>
                  <a:pt x="1450604" y="5576373"/>
                </a:lnTo>
                <a:cubicBezTo>
                  <a:pt x="1449003" y="5569439"/>
                  <a:pt x="1447479" y="5562429"/>
                  <a:pt x="1445955" y="5555342"/>
                </a:cubicBezTo>
                <a:cubicBezTo>
                  <a:pt x="1443060" y="5556180"/>
                  <a:pt x="1440240" y="5557095"/>
                  <a:pt x="1437421" y="5557933"/>
                </a:cubicBezTo>
                <a:lnTo>
                  <a:pt x="1446418" y="5577201"/>
                </a:lnTo>
                <a:lnTo>
                  <a:pt x="1446262" y="5577135"/>
                </a:lnTo>
                <a:cubicBezTo>
                  <a:pt x="1437194" y="5623846"/>
                  <a:pt x="1501583" y="5605177"/>
                  <a:pt x="1504021" y="5642134"/>
                </a:cubicBezTo>
                <a:lnTo>
                  <a:pt x="1454568" y="5638705"/>
                </a:lnTo>
                <a:lnTo>
                  <a:pt x="1486800" y="5672462"/>
                </a:lnTo>
                <a:cubicBezTo>
                  <a:pt x="1475980" y="5677643"/>
                  <a:pt x="1464550" y="5680387"/>
                  <a:pt x="1457692" y="5687397"/>
                </a:cubicBezTo>
                <a:cubicBezTo>
                  <a:pt x="1452129" y="5693112"/>
                  <a:pt x="1451825" y="5704161"/>
                  <a:pt x="1448395" y="5715819"/>
                </a:cubicBezTo>
                <a:lnTo>
                  <a:pt x="1481695" y="5708276"/>
                </a:lnTo>
                <a:cubicBezTo>
                  <a:pt x="1480247" y="5717343"/>
                  <a:pt x="1481238" y="5731212"/>
                  <a:pt x="1477199" y="5732812"/>
                </a:cubicBezTo>
                <a:cubicBezTo>
                  <a:pt x="1460588" y="5739594"/>
                  <a:pt x="1442452" y="5742642"/>
                  <a:pt x="1424926" y="5746985"/>
                </a:cubicBezTo>
                <a:lnTo>
                  <a:pt x="1401990" y="5661718"/>
                </a:lnTo>
                <a:lnTo>
                  <a:pt x="1362671" y="5670862"/>
                </a:lnTo>
                <a:cubicBezTo>
                  <a:pt x="1376311" y="5703475"/>
                  <a:pt x="1386978" y="5729383"/>
                  <a:pt x="1397723" y="5755215"/>
                </a:cubicBezTo>
                <a:cubicBezTo>
                  <a:pt x="1390941" y="5771369"/>
                  <a:pt x="1370291" y="5787676"/>
                  <a:pt x="1400238" y="5803221"/>
                </a:cubicBezTo>
                <a:cubicBezTo>
                  <a:pt x="1402485" y="5804364"/>
                  <a:pt x="1403266" y="5808327"/>
                  <a:pt x="1403714" y="5813203"/>
                </a:cubicBezTo>
                <a:lnTo>
                  <a:pt x="1405157" y="5828318"/>
                </a:lnTo>
                <a:lnTo>
                  <a:pt x="1404200" y="5824938"/>
                </a:lnTo>
                <a:cubicBezTo>
                  <a:pt x="1397190" y="5826386"/>
                  <a:pt x="1390179" y="5827986"/>
                  <a:pt x="1383169" y="5829510"/>
                </a:cubicBezTo>
                <a:cubicBezTo>
                  <a:pt x="1384008" y="5832405"/>
                  <a:pt x="1384922" y="5835301"/>
                  <a:pt x="1385760" y="5838120"/>
                </a:cubicBezTo>
                <a:cubicBezTo>
                  <a:pt x="1392465" y="5835454"/>
                  <a:pt x="1399171" y="5832863"/>
                  <a:pt x="1405344" y="5828977"/>
                </a:cubicBezTo>
                <a:cubicBezTo>
                  <a:pt x="1405318" y="5828888"/>
                  <a:pt x="1405293" y="5828798"/>
                  <a:pt x="1405267" y="5828709"/>
                </a:cubicBezTo>
                <a:lnTo>
                  <a:pt x="1422412" y="5836825"/>
                </a:lnTo>
                <a:cubicBezTo>
                  <a:pt x="1418449" y="5853894"/>
                  <a:pt x="1414487" y="5870962"/>
                  <a:pt x="1409687" y="5891842"/>
                </a:cubicBezTo>
                <a:lnTo>
                  <a:pt x="1384464" y="5907691"/>
                </a:lnTo>
                <a:lnTo>
                  <a:pt x="1437347" y="5936038"/>
                </a:lnTo>
                <a:cubicBezTo>
                  <a:pt x="1437119" y="5935199"/>
                  <a:pt x="1436813" y="5934361"/>
                  <a:pt x="1436585" y="5933599"/>
                </a:cubicBezTo>
                <a:lnTo>
                  <a:pt x="1456778" y="5925674"/>
                </a:lnTo>
                <a:cubicBezTo>
                  <a:pt x="1457615" y="5928570"/>
                  <a:pt x="1458530" y="5931465"/>
                  <a:pt x="1459368" y="5934285"/>
                </a:cubicBezTo>
                <a:cubicBezTo>
                  <a:pt x="1452359" y="5935885"/>
                  <a:pt x="1445348" y="5937333"/>
                  <a:pt x="1438261" y="5938857"/>
                </a:cubicBezTo>
                <a:cubicBezTo>
                  <a:pt x="1437957" y="5938019"/>
                  <a:pt x="1437727" y="5937180"/>
                  <a:pt x="1437500" y="5936342"/>
                </a:cubicBezTo>
                <a:cubicBezTo>
                  <a:pt x="1433079" y="5944724"/>
                  <a:pt x="1430337" y="5958364"/>
                  <a:pt x="1423859" y="5960422"/>
                </a:cubicBezTo>
                <a:cubicBezTo>
                  <a:pt x="1397417" y="5968956"/>
                  <a:pt x="1380883" y="5983586"/>
                  <a:pt x="1378672" y="6018486"/>
                </a:cubicBezTo>
                <a:lnTo>
                  <a:pt x="1408010" y="6034183"/>
                </a:lnTo>
                <a:cubicBezTo>
                  <a:pt x="1403819" y="6051404"/>
                  <a:pt x="1399703" y="6068778"/>
                  <a:pt x="1394523" y="6090190"/>
                </a:cubicBezTo>
                <a:lnTo>
                  <a:pt x="1362138" y="6100020"/>
                </a:lnTo>
                <a:cubicBezTo>
                  <a:pt x="1358937" y="6091181"/>
                  <a:pt x="1355889" y="6082342"/>
                  <a:pt x="1352537" y="6072969"/>
                </a:cubicBezTo>
                <a:lnTo>
                  <a:pt x="1315351" y="6085085"/>
                </a:lnTo>
                <a:cubicBezTo>
                  <a:pt x="1325943" y="6111983"/>
                  <a:pt x="1336458" y="6138806"/>
                  <a:pt x="1350784" y="6175534"/>
                </a:cubicBezTo>
                <a:lnTo>
                  <a:pt x="1380959" y="6119222"/>
                </a:lnTo>
                <a:lnTo>
                  <a:pt x="1480018" y="6135377"/>
                </a:lnTo>
                <a:cubicBezTo>
                  <a:pt x="1480324" y="6140558"/>
                  <a:pt x="1480628" y="6145740"/>
                  <a:pt x="1480933" y="6150922"/>
                </a:cubicBezTo>
                <a:lnTo>
                  <a:pt x="1375854" y="6194051"/>
                </a:lnTo>
                <a:cubicBezTo>
                  <a:pt x="1375778" y="6193441"/>
                  <a:pt x="1377302" y="6201671"/>
                  <a:pt x="1378749" y="6209977"/>
                </a:cubicBezTo>
                <a:lnTo>
                  <a:pt x="1303311" y="6217749"/>
                </a:lnTo>
                <a:lnTo>
                  <a:pt x="1336382" y="6253029"/>
                </a:lnTo>
                <a:lnTo>
                  <a:pt x="1319999" y="6283586"/>
                </a:lnTo>
                <a:lnTo>
                  <a:pt x="1276870" y="6224531"/>
                </a:lnTo>
                <a:cubicBezTo>
                  <a:pt x="1272908" y="6262402"/>
                  <a:pt x="1283576" y="6280995"/>
                  <a:pt x="1290662" y="6312770"/>
                </a:cubicBezTo>
                <a:lnTo>
                  <a:pt x="1239913" y="6271318"/>
                </a:lnTo>
                <a:lnTo>
                  <a:pt x="1210500" y="6297607"/>
                </a:lnTo>
                <a:cubicBezTo>
                  <a:pt x="1206995" y="6310484"/>
                  <a:pt x="1198536" y="6342031"/>
                  <a:pt x="1184287" y="6395066"/>
                </a:cubicBezTo>
                <a:lnTo>
                  <a:pt x="1239913" y="6312389"/>
                </a:lnTo>
                <a:lnTo>
                  <a:pt x="1279842" y="6364815"/>
                </a:lnTo>
                <a:lnTo>
                  <a:pt x="1243113" y="6392704"/>
                </a:lnTo>
                <a:lnTo>
                  <a:pt x="1266050" y="6423641"/>
                </a:lnTo>
                <a:lnTo>
                  <a:pt x="1235192" y="6444340"/>
                </a:lnTo>
                <a:lnTo>
                  <a:pt x="1234122" y="6440557"/>
                </a:lnTo>
                <a:lnTo>
                  <a:pt x="1213014" y="6445206"/>
                </a:lnTo>
                <a:cubicBezTo>
                  <a:pt x="1213853" y="6448025"/>
                  <a:pt x="1214691" y="6450844"/>
                  <a:pt x="1215606" y="6453740"/>
                </a:cubicBezTo>
                <a:lnTo>
                  <a:pt x="1235213" y="6444620"/>
                </a:lnTo>
                <a:lnTo>
                  <a:pt x="1241856" y="6451217"/>
                </a:lnTo>
                <a:cubicBezTo>
                  <a:pt x="1244180" y="6453645"/>
                  <a:pt x="1245971" y="6455836"/>
                  <a:pt x="1245476" y="6456560"/>
                </a:cubicBezTo>
                <a:cubicBezTo>
                  <a:pt x="1233512" y="6475610"/>
                  <a:pt x="1220101" y="6493822"/>
                  <a:pt x="1203337" y="6517596"/>
                </a:cubicBezTo>
                <a:cubicBezTo>
                  <a:pt x="1210500" y="6521406"/>
                  <a:pt x="1221168" y="6527197"/>
                  <a:pt x="1231302" y="6532074"/>
                </a:cubicBezTo>
                <a:cubicBezTo>
                  <a:pt x="1266431" y="6503118"/>
                  <a:pt x="1280528" y="6546628"/>
                  <a:pt x="1317408" y="6553867"/>
                </a:cubicBezTo>
                <a:lnTo>
                  <a:pt x="1274508" y="6574365"/>
                </a:lnTo>
                <a:cubicBezTo>
                  <a:pt x="1274965" y="6586862"/>
                  <a:pt x="1275498" y="6601492"/>
                  <a:pt x="1276337" y="6624047"/>
                </a:cubicBezTo>
                <a:lnTo>
                  <a:pt x="1209738" y="6588386"/>
                </a:lnTo>
                <a:lnTo>
                  <a:pt x="1167980" y="6627476"/>
                </a:lnTo>
                <a:cubicBezTo>
                  <a:pt x="1178039" y="6595472"/>
                  <a:pt x="1184211" y="6575584"/>
                  <a:pt x="1192821" y="6548076"/>
                </a:cubicBezTo>
                <a:lnTo>
                  <a:pt x="1146568" y="6582823"/>
                </a:lnTo>
                <a:cubicBezTo>
                  <a:pt x="1149235" y="6566059"/>
                  <a:pt x="1151140" y="6553943"/>
                  <a:pt x="1153045" y="6541904"/>
                </a:cubicBezTo>
                <a:cubicBezTo>
                  <a:pt x="1151445" y="6539923"/>
                  <a:pt x="1149845" y="6538018"/>
                  <a:pt x="1148244" y="6536036"/>
                </a:cubicBezTo>
                <a:lnTo>
                  <a:pt x="1114259" y="6575432"/>
                </a:lnTo>
                <a:lnTo>
                  <a:pt x="1065796" y="6591281"/>
                </a:lnTo>
                <a:lnTo>
                  <a:pt x="1108392" y="6671901"/>
                </a:lnTo>
                <a:cubicBezTo>
                  <a:pt x="1129347" y="6685693"/>
                  <a:pt x="1157312" y="6700476"/>
                  <a:pt x="1191526" y="6693618"/>
                </a:cubicBezTo>
                <a:cubicBezTo>
                  <a:pt x="1171790" y="6729965"/>
                  <a:pt x="1125080" y="6745282"/>
                  <a:pt x="1116850" y="6790468"/>
                </a:cubicBezTo>
                <a:cubicBezTo>
                  <a:pt x="1116877" y="6790530"/>
                  <a:pt x="1116903" y="6790593"/>
                  <a:pt x="1116930" y="6790655"/>
                </a:cubicBezTo>
                <a:lnTo>
                  <a:pt x="1080282" y="6772256"/>
                </a:lnTo>
                <a:cubicBezTo>
                  <a:pt x="1074644" y="6785591"/>
                  <a:pt x="1078473" y="6792144"/>
                  <a:pt x="1085207" y="6796602"/>
                </a:cubicBezTo>
                <a:lnTo>
                  <a:pt x="1107341" y="6808259"/>
                </a:lnTo>
                <a:lnTo>
                  <a:pt x="1098029" y="6825673"/>
                </a:lnTo>
                <a:cubicBezTo>
                  <a:pt x="1098867" y="6825444"/>
                  <a:pt x="1099705" y="6825139"/>
                  <a:pt x="1100543" y="6824910"/>
                </a:cubicBezTo>
                <a:cubicBezTo>
                  <a:pt x="1103134" y="6831616"/>
                  <a:pt x="1105725" y="6838322"/>
                  <a:pt x="1108392" y="6845027"/>
                </a:cubicBezTo>
                <a:lnTo>
                  <a:pt x="1099857" y="6847618"/>
                </a:lnTo>
                <a:cubicBezTo>
                  <a:pt x="1098410" y="6840836"/>
                  <a:pt x="1096886" y="6834131"/>
                  <a:pt x="1095438" y="6827425"/>
                </a:cubicBezTo>
                <a:cubicBezTo>
                  <a:pt x="1081950" y="6835731"/>
                  <a:pt x="1069301" y="6845561"/>
                  <a:pt x="1057033" y="6857829"/>
                </a:cubicBezTo>
                <a:lnTo>
                  <a:pt x="1217663" y="6857829"/>
                </a:lnTo>
                <a:cubicBezTo>
                  <a:pt x="1218425" y="6856305"/>
                  <a:pt x="1219263" y="6854857"/>
                  <a:pt x="1220025" y="6853333"/>
                </a:cubicBezTo>
                <a:lnTo>
                  <a:pt x="1228407" y="6857829"/>
                </a:lnTo>
                <a:lnTo>
                  <a:pt x="0" y="6857981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566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그림 개체 틀 222">
            <a:extLst>
              <a:ext uri="{FF2B5EF4-FFF2-40B4-BE49-F238E27FC236}">
                <a16:creationId xmlns="" xmlns:a16="http://schemas.microsoft.com/office/drawing/2014/main" id="{5FD4798B-7F35-4884-A900-6ED1B6FEDA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" y="14"/>
            <a:ext cx="12191960" cy="2080095"/>
          </a:xfrm>
          <a:custGeom>
            <a:avLst/>
            <a:gdLst>
              <a:gd name="connsiteX0" fmla="*/ 5893655 w 12191960"/>
              <a:gd name="connsiteY0" fmla="*/ 2046110 h 2080095"/>
              <a:gd name="connsiteX1" fmla="*/ 5903561 w 12191960"/>
              <a:gd name="connsiteY1" fmla="*/ 2056778 h 2080095"/>
              <a:gd name="connsiteX2" fmla="*/ 5899980 w 12191960"/>
              <a:gd name="connsiteY2" fmla="*/ 2060055 h 2080095"/>
              <a:gd name="connsiteX3" fmla="*/ 5890074 w 12191960"/>
              <a:gd name="connsiteY3" fmla="*/ 2049387 h 2080095"/>
              <a:gd name="connsiteX4" fmla="*/ 5893655 w 12191960"/>
              <a:gd name="connsiteY4" fmla="*/ 2046110 h 2080095"/>
              <a:gd name="connsiteX5" fmla="*/ 6667995 w 12191960"/>
              <a:gd name="connsiteY5" fmla="*/ 2045119 h 2080095"/>
              <a:gd name="connsiteX6" fmla="*/ 6686588 w 12191960"/>
              <a:gd name="connsiteY6" fmla="*/ 2055863 h 2080095"/>
              <a:gd name="connsiteX7" fmla="*/ 6684683 w 12191960"/>
              <a:gd name="connsiteY7" fmla="*/ 2077962 h 2080095"/>
              <a:gd name="connsiteX8" fmla="*/ 6667995 w 12191960"/>
              <a:gd name="connsiteY8" fmla="*/ 2045119 h 2080095"/>
              <a:gd name="connsiteX9" fmla="*/ 7727556 w 12191960"/>
              <a:gd name="connsiteY9" fmla="*/ 1996885 h 2080095"/>
              <a:gd name="connsiteX10" fmla="*/ 7731518 w 12191960"/>
              <a:gd name="connsiteY10" fmla="*/ 1997037 h 2080095"/>
              <a:gd name="connsiteX11" fmla="*/ 7732204 w 12191960"/>
              <a:gd name="connsiteY11" fmla="*/ 2012734 h 2080095"/>
              <a:gd name="connsiteX12" fmla="*/ 7725727 w 12191960"/>
              <a:gd name="connsiteY12" fmla="*/ 2012430 h 2080095"/>
              <a:gd name="connsiteX13" fmla="*/ 7727556 w 12191960"/>
              <a:gd name="connsiteY13" fmla="*/ 1996885 h 2080095"/>
              <a:gd name="connsiteX14" fmla="*/ 6614578 w 12191960"/>
              <a:gd name="connsiteY14" fmla="*/ 1989650 h 2080095"/>
              <a:gd name="connsiteX15" fmla="*/ 6585089 w 12191960"/>
              <a:gd name="connsiteY15" fmla="*/ 1999023 h 2080095"/>
              <a:gd name="connsiteX16" fmla="*/ 6607873 w 12191960"/>
              <a:gd name="connsiteY16" fmla="*/ 2000547 h 2080095"/>
              <a:gd name="connsiteX17" fmla="*/ 6614578 w 12191960"/>
              <a:gd name="connsiteY17" fmla="*/ 1989650 h 2080095"/>
              <a:gd name="connsiteX18" fmla="*/ 7550848 w 12191960"/>
              <a:gd name="connsiteY18" fmla="*/ 1985302 h 2080095"/>
              <a:gd name="connsiteX19" fmla="*/ 7552525 w 12191960"/>
              <a:gd name="connsiteY19" fmla="*/ 2000923 h 2080095"/>
              <a:gd name="connsiteX20" fmla="*/ 7555572 w 12191960"/>
              <a:gd name="connsiteY20" fmla="*/ 2001151 h 2080095"/>
              <a:gd name="connsiteX21" fmla="*/ 7557325 w 12191960"/>
              <a:gd name="connsiteY21" fmla="*/ 1985531 h 2080095"/>
              <a:gd name="connsiteX22" fmla="*/ 7550848 w 12191960"/>
              <a:gd name="connsiteY22" fmla="*/ 1985302 h 2080095"/>
              <a:gd name="connsiteX23" fmla="*/ 5220505 w 12191960"/>
              <a:gd name="connsiteY23" fmla="*/ 1985150 h 2080095"/>
              <a:gd name="connsiteX24" fmla="*/ 5207403 w 12191960"/>
              <a:gd name="connsiteY24" fmla="*/ 2037195 h 2080095"/>
              <a:gd name="connsiteX25" fmla="*/ 5220505 w 12191960"/>
              <a:gd name="connsiteY25" fmla="*/ 1985150 h 2080095"/>
              <a:gd name="connsiteX26" fmla="*/ 6618617 w 12191960"/>
              <a:gd name="connsiteY26" fmla="*/ 1981952 h 2080095"/>
              <a:gd name="connsiteX27" fmla="*/ 6610397 w 12191960"/>
              <a:gd name="connsiteY27" fmla="*/ 1986562 h 2080095"/>
              <a:gd name="connsiteX28" fmla="*/ 6616177 w 12191960"/>
              <a:gd name="connsiteY28" fmla="*/ 1986600 h 2080095"/>
              <a:gd name="connsiteX29" fmla="*/ 6614578 w 12191960"/>
              <a:gd name="connsiteY29" fmla="*/ 1989646 h 2080095"/>
              <a:gd name="connsiteX30" fmla="*/ 6622960 w 12191960"/>
              <a:gd name="connsiteY30" fmla="*/ 1987230 h 2080095"/>
              <a:gd name="connsiteX31" fmla="*/ 6622960 w 12191960"/>
              <a:gd name="connsiteY31" fmla="*/ 1988964 h 2080095"/>
              <a:gd name="connsiteX32" fmla="*/ 6638581 w 12191960"/>
              <a:gd name="connsiteY32" fmla="*/ 1990793 h 2080095"/>
              <a:gd name="connsiteX33" fmla="*/ 6638733 w 12191960"/>
              <a:gd name="connsiteY33" fmla="*/ 1984240 h 2080095"/>
              <a:gd name="connsiteX34" fmla="*/ 6623037 w 12191960"/>
              <a:gd name="connsiteY34" fmla="*/ 1987198 h 2080095"/>
              <a:gd name="connsiteX35" fmla="*/ 6623112 w 12191960"/>
              <a:gd name="connsiteY35" fmla="*/ 1984923 h 2080095"/>
              <a:gd name="connsiteX36" fmla="*/ 6616179 w 12191960"/>
              <a:gd name="connsiteY36" fmla="*/ 1986598 h 2080095"/>
              <a:gd name="connsiteX37" fmla="*/ 5275453 w 12191960"/>
              <a:gd name="connsiteY37" fmla="*/ 1981645 h 2080095"/>
              <a:gd name="connsiteX38" fmla="*/ 5285436 w 12191960"/>
              <a:gd name="connsiteY38" fmla="*/ 1992389 h 2080095"/>
              <a:gd name="connsiteX39" fmla="*/ 5281851 w 12191960"/>
              <a:gd name="connsiteY39" fmla="*/ 1995665 h 2080095"/>
              <a:gd name="connsiteX40" fmla="*/ 5271872 w 12191960"/>
              <a:gd name="connsiteY40" fmla="*/ 1984921 h 2080095"/>
              <a:gd name="connsiteX41" fmla="*/ 5275453 w 12191960"/>
              <a:gd name="connsiteY41" fmla="*/ 1981645 h 2080095"/>
              <a:gd name="connsiteX42" fmla="*/ 7809852 w 12191960"/>
              <a:gd name="connsiteY42" fmla="*/ 1981340 h 2080095"/>
              <a:gd name="connsiteX43" fmla="*/ 7821053 w 12191960"/>
              <a:gd name="connsiteY43" fmla="*/ 1984997 h 2080095"/>
              <a:gd name="connsiteX44" fmla="*/ 7808785 w 12191960"/>
              <a:gd name="connsiteY44" fmla="*/ 2015554 h 2080095"/>
              <a:gd name="connsiteX45" fmla="*/ 7782496 w 12191960"/>
              <a:gd name="connsiteY45" fmla="*/ 2014639 h 2080095"/>
              <a:gd name="connsiteX46" fmla="*/ 7809852 w 12191960"/>
              <a:gd name="connsiteY46" fmla="*/ 1981340 h 2080095"/>
              <a:gd name="connsiteX47" fmla="*/ 5041524 w 12191960"/>
              <a:gd name="connsiteY47" fmla="*/ 1979511 h 2080095"/>
              <a:gd name="connsiteX48" fmla="*/ 5051509 w 12191960"/>
              <a:gd name="connsiteY48" fmla="*/ 1990255 h 2080095"/>
              <a:gd name="connsiteX49" fmla="*/ 5035884 w 12191960"/>
              <a:gd name="connsiteY49" fmla="*/ 1991322 h 2080095"/>
              <a:gd name="connsiteX50" fmla="*/ 5041524 w 12191960"/>
              <a:gd name="connsiteY50" fmla="*/ 1979511 h 2080095"/>
              <a:gd name="connsiteX51" fmla="*/ 7582242 w 12191960"/>
              <a:gd name="connsiteY51" fmla="*/ 1976005 h 2080095"/>
              <a:gd name="connsiteX52" fmla="*/ 7583919 w 12191960"/>
              <a:gd name="connsiteY52" fmla="*/ 1991702 h 2080095"/>
              <a:gd name="connsiteX53" fmla="*/ 7586966 w 12191960"/>
              <a:gd name="connsiteY53" fmla="*/ 1991931 h 2080095"/>
              <a:gd name="connsiteX54" fmla="*/ 7588795 w 12191960"/>
              <a:gd name="connsiteY54" fmla="*/ 1976310 h 2080095"/>
              <a:gd name="connsiteX55" fmla="*/ 7582242 w 12191960"/>
              <a:gd name="connsiteY55" fmla="*/ 1976005 h 2080095"/>
              <a:gd name="connsiteX56" fmla="*/ 5326053 w 12191960"/>
              <a:gd name="connsiteY56" fmla="*/ 1974558 h 2080095"/>
              <a:gd name="connsiteX57" fmla="*/ 5344644 w 12191960"/>
              <a:gd name="connsiteY57" fmla="*/ 1985226 h 2080095"/>
              <a:gd name="connsiteX58" fmla="*/ 5343121 w 12191960"/>
              <a:gd name="connsiteY58" fmla="*/ 2008086 h 2080095"/>
              <a:gd name="connsiteX59" fmla="*/ 5326053 w 12191960"/>
              <a:gd name="connsiteY59" fmla="*/ 1974558 h 2080095"/>
              <a:gd name="connsiteX60" fmla="*/ 7178723 w 12191960"/>
              <a:gd name="connsiteY60" fmla="*/ 1969785 h 2080095"/>
              <a:gd name="connsiteX61" fmla="*/ 7175149 w 12191960"/>
              <a:gd name="connsiteY61" fmla="*/ 1973103 h 2080095"/>
              <a:gd name="connsiteX62" fmla="*/ 7185104 w 12191960"/>
              <a:gd name="connsiteY62" fmla="*/ 1983825 h 2080095"/>
              <a:gd name="connsiteX63" fmla="*/ 7188677 w 12191960"/>
              <a:gd name="connsiteY63" fmla="*/ 1980506 h 2080095"/>
              <a:gd name="connsiteX64" fmla="*/ 5782918 w 12191960"/>
              <a:gd name="connsiteY64" fmla="*/ 1969423 h 2080095"/>
              <a:gd name="connsiteX65" fmla="*/ 5779343 w 12191960"/>
              <a:gd name="connsiteY65" fmla="*/ 1972741 h 2080095"/>
              <a:gd name="connsiteX66" fmla="*/ 5789298 w 12191960"/>
              <a:gd name="connsiteY66" fmla="*/ 1983465 h 2080095"/>
              <a:gd name="connsiteX67" fmla="*/ 5792871 w 12191960"/>
              <a:gd name="connsiteY67" fmla="*/ 1980145 h 2080095"/>
              <a:gd name="connsiteX68" fmla="*/ 6824204 w 12191960"/>
              <a:gd name="connsiteY68" fmla="*/ 1966658 h 2080095"/>
              <a:gd name="connsiteX69" fmla="*/ 6813482 w 12191960"/>
              <a:gd name="connsiteY69" fmla="*/ 1976612 h 2080095"/>
              <a:gd name="connsiteX70" fmla="*/ 6816800 w 12191960"/>
              <a:gd name="connsiteY70" fmla="*/ 1980186 h 2080095"/>
              <a:gd name="connsiteX71" fmla="*/ 6827522 w 12191960"/>
              <a:gd name="connsiteY71" fmla="*/ 1970232 h 2080095"/>
              <a:gd name="connsiteX72" fmla="*/ 8192604 w 12191960"/>
              <a:gd name="connsiteY72" fmla="*/ 1966100 h 2080095"/>
              <a:gd name="connsiteX73" fmla="*/ 8202510 w 12191960"/>
              <a:gd name="connsiteY73" fmla="*/ 1976768 h 2080095"/>
              <a:gd name="connsiteX74" fmla="*/ 8199005 w 12191960"/>
              <a:gd name="connsiteY74" fmla="*/ 1980045 h 2080095"/>
              <a:gd name="connsiteX75" fmla="*/ 8189099 w 12191960"/>
              <a:gd name="connsiteY75" fmla="*/ 1969377 h 2080095"/>
              <a:gd name="connsiteX76" fmla="*/ 8192604 w 12191960"/>
              <a:gd name="connsiteY76" fmla="*/ 1966100 h 2080095"/>
              <a:gd name="connsiteX77" fmla="*/ 6790753 w 12191960"/>
              <a:gd name="connsiteY77" fmla="*/ 1964356 h 2080095"/>
              <a:gd name="connsiteX78" fmla="*/ 6739013 w 12191960"/>
              <a:gd name="connsiteY78" fmla="*/ 1980358 h 2080095"/>
              <a:gd name="connsiteX79" fmla="*/ 6757453 w 12191960"/>
              <a:gd name="connsiteY79" fmla="*/ 2003142 h 2080095"/>
              <a:gd name="connsiteX80" fmla="*/ 6790753 w 12191960"/>
              <a:gd name="connsiteY80" fmla="*/ 1964356 h 2080095"/>
              <a:gd name="connsiteX81" fmla="*/ 7211148 w 12191960"/>
              <a:gd name="connsiteY81" fmla="*/ 1961910 h 2080095"/>
              <a:gd name="connsiteX82" fmla="*/ 7206805 w 12191960"/>
              <a:gd name="connsiteY82" fmla="*/ 1967473 h 2080095"/>
              <a:gd name="connsiteX83" fmla="*/ 7223264 w 12191960"/>
              <a:gd name="connsiteY83" fmla="*/ 1985227 h 2080095"/>
              <a:gd name="connsiteX84" fmla="*/ 7231417 w 12191960"/>
              <a:gd name="connsiteY84" fmla="*/ 1975474 h 2080095"/>
              <a:gd name="connsiteX85" fmla="*/ 7211148 w 12191960"/>
              <a:gd name="connsiteY85" fmla="*/ 1961910 h 2080095"/>
              <a:gd name="connsiteX86" fmla="*/ 5751896 w 12191960"/>
              <a:gd name="connsiteY86" fmla="*/ 1958021 h 2080095"/>
              <a:gd name="connsiteX87" fmla="*/ 5748322 w 12191960"/>
              <a:gd name="connsiteY87" fmla="*/ 1961340 h 2080095"/>
              <a:gd name="connsiteX88" fmla="*/ 5758278 w 12191960"/>
              <a:gd name="connsiteY88" fmla="*/ 1972061 h 2080095"/>
              <a:gd name="connsiteX89" fmla="*/ 5761851 w 12191960"/>
              <a:gd name="connsiteY89" fmla="*/ 1968743 h 2080095"/>
              <a:gd name="connsiteX90" fmla="*/ 7405153 w 12191960"/>
              <a:gd name="connsiteY90" fmla="*/ 1955974 h 2080095"/>
              <a:gd name="connsiteX91" fmla="*/ 7403020 w 12191960"/>
              <a:gd name="connsiteY91" fmla="*/ 1965575 h 2080095"/>
              <a:gd name="connsiteX92" fmla="*/ 7419936 w 12191960"/>
              <a:gd name="connsiteY92" fmla="*/ 1986302 h 2080095"/>
              <a:gd name="connsiteX93" fmla="*/ 7432814 w 12191960"/>
              <a:gd name="connsiteY93" fmla="*/ 1969614 h 2080095"/>
              <a:gd name="connsiteX94" fmla="*/ 7405153 w 12191960"/>
              <a:gd name="connsiteY94" fmla="*/ 1955974 h 2080095"/>
              <a:gd name="connsiteX95" fmla="*/ 4280046 w 12191960"/>
              <a:gd name="connsiteY95" fmla="*/ 1954975 h 2080095"/>
              <a:gd name="connsiteX96" fmla="*/ 4283400 w 12191960"/>
              <a:gd name="connsiteY96" fmla="*/ 1958556 h 2080095"/>
              <a:gd name="connsiteX97" fmla="*/ 4272733 w 12191960"/>
              <a:gd name="connsiteY97" fmla="*/ 1968462 h 2080095"/>
              <a:gd name="connsiteX98" fmla="*/ 4269378 w 12191960"/>
              <a:gd name="connsiteY98" fmla="*/ 1964881 h 2080095"/>
              <a:gd name="connsiteX99" fmla="*/ 4280046 w 12191960"/>
              <a:gd name="connsiteY99" fmla="*/ 1954975 h 2080095"/>
              <a:gd name="connsiteX100" fmla="*/ 7242038 w 12191960"/>
              <a:gd name="connsiteY100" fmla="*/ 1951296 h 2080095"/>
              <a:gd name="connsiteX101" fmla="*/ 7238464 w 12191960"/>
              <a:gd name="connsiteY101" fmla="*/ 1954614 h 2080095"/>
              <a:gd name="connsiteX102" fmla="*/ 7248417 w 12191960"/>
              <a:gd name="connsiteY102" fmla="*/ 1965338 h 2080095"/>
              <a:gd name="connsiteX103" fmla="*/ 7251992 w 12191960"/>
              <a:gd name="connsiteY103" fmla="*/ 1962021 h 2080095"/>
              <a:gd name="connsiteX104" fmla="*/ 8179574 w 12191960"/>
              <a:gd name="connsiteY104" fmla="*/ 1944916 h 2080095"/>
              <a:gd name="connsiteX105" fmla="*/ 8182927 w 12191960"/>
              <a:gd name="connsiteY105" fmla="*/ 1948498 h 2080095"/>
              <a:gd name="connsiteX106" fmla="*/ 8172259 w 12191960"/>
              <a:gd name="connsiteY106" fmla="*/ 1958404 h 2080095"/>
              <a:gd name="connsiteX107" fmla="*/ 8168906 w 12191960"/>
              <a:gd name="connsiteY107" fmla="*/ 1954822 h 2080095"/>
              <a:gd name="connsiteX108" fmla="*/ 8179574 w 12191960"/>
              <a:gd name="connsiteY108" fmla="*/ 1944916 h 2080095"/>
              <a:gd name="connsiteX109" fmla="*/ 7511071 w 12191960"/>
              <a:gd name="connsiteY109" fmla="*/ 1942408 h 2080095"/>
              <a:gd name="connsiteX110" fmla="*/ 7512747 w 12191960"/>
              <a:gd name="connsiteY110" fmla="*/ 1958029 h 2080095"/>
              <a:gd name="connsiteX111" fmla="*/ 7515795 w 12191960"/>
              <a:gd name="connsiteY111" fmla="*/ 1958181 h 2080095"/>
              <a:gd name="connsiteX112" fmla="*/ 7517548 w 12191960"/>
              <a:gd name="connsiteY112" fmla="*/ 1942638 h 2080095"/>
              <a:gd name="connsiteX113" fmla="*/ 7511071 w 12191960"/>
              <a:gd name="connsiteY113" fmla="*/ 1942408 h 2080095"/>
              <a:gd name="connsiteX114" fmla="*/ 5099522 w 12191960"/>
              <a:gd name="connsiteY114" fmla="*/ 1939058 h 2080095"/>
              <a:gd name="connsiteX115" fmla="*/ 5083905 w 12191960"/>
              <a:gd name="connsiteY115" fmla="*/ 1940049 h 2080095"/>
              <a:gd name="connsiteX116" fmla="*/ 5093883 w 12191960"/>
              <a:gd name="connsiteY116" fmla="*/ 1950793 h 2080095"/>
              <a:gd name="connsiteX117" fmla="*/ 5099522 w 12191960"/>
              <a:gd name="connsiteY117" fmla="*/ 1939058 h 2080095"/>
              <a:gd name="connsiteX118" fmla="*/ 5047931 w 12191960"/>
              <a:gd name="connsiteY118" fmla="*/ 1935471 h 2080095"/>
              <a:gd name="connsiteX119" fmla="*/ 5047703 w 12191960"/>
              <a:gd name="connsiteY119" fmla="*/ 1941948 h 2080095"/>
              <a:gd name="connsiteX120" fmla="*/ 5063400 w 12191960"/>
              <a:gd name="connsiteY120" fmla="*/ 1940272 h 2080095"/>
              <a:gd name="connsiteX121" fmla="*/ 5063555 w 12191960"/>
              <a:gd name="connsiteY121" fmla="*/ 1937224 h 2080095"/>
              <a:gd name="connsiteX122" fmla="*/ 5047931 w 12191960"/>
              <a:gd name="connsiteY122" fmla="*/ 1935471 h 2080095"/>
              <a:gd name="connsiteX123" fmla="*/ 7935733 w 12191960"/>
              <a:gd name="connsiteY123" fmla="*/ 1927164 h 2080095"/>
              <a:gd name="connsiteX124" fmla="*/ 7937334 w 12191960"/>
              <a:gd name="connsiteY124" fmla="*/ 1942861 h 2080095"/>
              <a:gd name="connsiteX125" fmla="*/ 7940382 w 12191960"/>
              <a:gd name="connsiteY125" fmla="*/ 1943014 h 2080095"/>
              <a:gd name="connsiteX126" fmla="*/ 7942211 w 12191960"/>
              <a:gd name="connsiteY126" fmla="*/ 1927393 h 2080095"/>
              <a:gd name="connsiteX127" fmla="*/ 7935733 w 12191960"/>
              <a:gd name="connsiteY127" fmla="*/ 1927164 h 2080095"/>
              <a:gd name="connsiteX128" fmla="*/ 4027000 w 12191960"/>
              <a:gd name="connsiteY128" fmla="*/ 1923961 h 2080095"/>
              <a:gd name="connsiteX129" fmla="*/ 4046889 w 12191960"/>
              <a:gd name="connsiteY129" fmla="*/ 1945450 h 2080095"/>
              <a:gd name="connsiteX130" fmla="*/ 4041555 w 12191960"/>
              <a:gd name="connsiteY130" fmla="*/ 1950403 h 2080095"/>
              <a:gd name="connsiteX131" fmla="*/ 4021666 w 12191960"/>
              <a:gd name="connsiteY131" fmla="*/ 1928914 h 2080095"/>
              <a:gd name="connsiteX132" fmla="*/ 4027000 w 12191960"/>
              <a:gd name="connsiteY132" fmla="*/ 1923961 h 2080095"/>
              <a:gd name="connsiteX133" fmla="*/ 7664538 w 12191960"/>
              <a:gd name="connsiteY133" fmla="*/ 1923427 h 2080095"/>
              <a:gd name="connsiteX134" fmla="*/ 7707134 w 12191960"/>
              <a:gd name="connsiteY134" fmla="*/ 1971204 h 2080095"/>
              <a:gd name="connsiteX135" fmla="*/ 7694637 w 12191960"/>
              <a:gd name="connsiteY135" fmla="*/ 1927999 h 2080095"/>
              <a:gd name="connsiteX136" fmla="*/ 7664538 w 12191960"/>
              <a:gd name="connsiteY136" fmla="*/ 1923427 h 2080095"/>
              <a:gd name="connsiteX137" fmla="*/ 7818839 w 12191960"/>
              <a:gd name="connsiteY137" fmla="*/ 1921019 h 2080095"/>
              <a:gd name="connsiteX138" fmla="*/ 7808120 w 12191960"/>
              <a:gd name="connsiteY138" fmla="*/ 1930977 h 2080095"/>
              <a:gd name="connsiteX139" fmla="*/ 7811439 w 12191960"/>
              <a:gd name="connsiteY139" fmla="*/ 1934550 h 2080095"/>
              <a:gd name="connsiteX140" fmla="*/ 7822159 w 12191960"/>
              <a:gd name="connsiteY140" fmla="*/ 1924593 h 2080095"/>
              <a:gd name="connsiteX141" fmla="*/ 8394000 w 12191960"/>
              <a:gd name="connsiteY141" fmla="*/ 1918779 h 2080095"/>
              <a:gd name="connsiteX142" fmla="*/ 8383713 w 12191960"/>
              <a:gd name="connsiteY142" fmla="*/ 1928304 h 2080095"/>
              <a:gd name="connsiteX143" fmla="*/ 8406193 w 12191960"/>
              <a:gd name="connsiteY143" fmla="*/ 1945373 h 2080095"/>
              <a:gd name="connsiteX144" fmla="*/ 8412593 w 12191960"/>
              <a:gd name="connsiteY144" fmla="*/ 1938058 h 2080095"/>
              <a:gd name="connsiteX145" fmla="*/ 8394000 w 12191960"/>
              <a:gd name="connsiteY145" fmla="*/ 1918779 h 2080095"/>
              <a:gd name="connsiteX146" fmla="*/ 7987968 w 12191960"/>
              <a:gd name="connsiteY146" fmla="*/ 1916968 h 2080095"/>
              <a:gd name="connsiteX147" fmla="*/ 7984393 w 12191960"/>
              <a:gd name="connsiteY147" fmla="*/ 1920285 h 2080095"/>
              <a:gd name="connsiteX148" fmla="*/ 7994346 w 12191960"/>
              <a:gd name="connsiteY148" fmla="*/ 1931010 h 2080095"/>
              <a:gd name="connsiteX149" fmla="*/ 7997921 w 12191960"/>
              <a:gd name="connsiteY149" fmla="*/ 1927692 h 2080095"/>
              <a:gd name="connsiteX150" fmla="*/ 8351023 w 12191960"/>
              <a:gd name="connsiteY150" fmla="*/ 1916953 h 2080095"/>
              <a:gd name="connsiteX151" fmla="*/ 8352444 w 12191960"/>
              <a:gd name="connsiteY151" fmla="*/ 1918074 h 2080095"/>
              <a:gd name="connsiteX152" fmla="*/ 8347442 w 12191960"/>
              <a:gd name="connsiteY152" fmla="*/ 1928609 h 2080095"/>
              <a:gd name="connsiteX153" fmla="*/ 8362987 w 12191960"/>
              <a:gd name="connsiteY153" fmla="*/ 1927542 h 2080095"/>
              <a:gd name="connsiteX154" fmla="*/ 8352498 w 12191960"/>
              <a:gd name="connsiteY154" fmla="*/ 1918041 h 2080095"/>
              <a:gd name="connsiteX155" fmla="*/ 8353004 w 12191960"/>
              <a:gd name="connsiteY155" fmla="*/ 1917028 h 2080095"/>
              <a:gd name="connsiteX156" fmla="*/ 8351023 w 12191960"/>
              <a:gd name="connsiteY156" fmla="*/ 1916953 h 2080095"/>
              <a:gd name="connsiteX157" fmla="*/ 8246070 w 12191960"/>
              <a:gd name="connsiteY157" fmla="*/ 1916516 h 2080095"/>
              <a:gd name="connsiteX158" fmla="*/ 8242495 w 12191960"/>
              <a:gd name="connsiteY158" fmla="*/ 1919834 h 2080095"/>
              <a:gd name="connsiteX159" fmla="*/ 8252448 w 12191960"/>
              <a:gd name="connsiteY159" fmla="*/ 1930556 h 2080095"/>
              <a:gd name="connsiteX160" fmla="*/ 8256023 w 12191960"/>
              <a:gd name="connsiteY160" fmla="*/ 1927239 h 2080095"/>
              <a:gd name="connsiteX161" fmla="*/ 8277719 w 12191960"/>
              <a:gd name="connsiteY161" fmla="*/ 1908873 h 2080095"/>
              <a:gd name="connsiteX162" fmla="*/ 8279396 w 12191960"/>
              <a:gd name="connsiteY162" fmla="*/ 1924494 h 2080095"/>
              <a:gd name="connsiteX163" fmla="*/ 8282443 w 12191960"/>
              <a:gd name="connsiteY163" fmla="*/ 1924723 h 2080095"/>
              <a:gd name="connsiteX164" fmla="*/ 8284197 w 12191960"/>
              <a:gd name="connsiteY164" fmla="*/ 1909102 h 2080095"/>
              <a:gd name="connsiteX165" fmla="*/ 8277719 w 12191960"/>
              <a:gd name="connsiteY165" fmla="*/ 1908873 h 2080095"/>
              <a:gd name="connsiteX166" fmla="*/ 4820076 w 12191960"/>
              <a:gd name="connsiteY166" fmla="*/ 1907354 h 2080095"/>
              <a:gd name="connsiteX167" fmla="*/ 4794019 w 12191960"/>
              <a:gd name="connsiteY167" fmla="*/ 1931586 h 2080095"/>
              <a:gd name="connsiteX168" fmla="*/ 4805600 w 12191960"/>
              <a:gd name="connsiteY168" fmla="*/ 1940196 h 2080095"/>
              <a:gd name="connsiteX169" fmla="*/ 4820076 w 12191960"/>
              <a:gd name="connsiteY169" fmla="*/ 1907354 h 2080095"/>
              <a:gd name="connsiteX170" fmla="*/ 8042490 w 12191960"/>
              <a:gd name="connsiteY170" fmla="*/ 1905749 h 2080095"/>
              <a:gd name="connsiteX171" fmla="*/ 8036242 w 12191960"/>
              <a:gd name="connsiteY171" fmla="*/ 1933410 h 2080095"/>
              <a:gd name="connsiteX172" fmla="*/ 8063673 w 12191960"/>
              <a:gd name="connsiteY172" fmla="*/ 1932648 h 2080095"/>
              <a:gd name="connsiteX173" fmla="*/ 8042490 w 12191960"/>
              <a:gd name="connsiteY173" fmla="*/ 1905749 h 2080095"/>
              <a:gd name="connsiteX174" fmla="*/ 8440130 w 12191960"/>
              <a:gd name="connsiteY174" fmla="*/ 1902561 h 2080095"/>
              <a:gd name="connsiteX175" fmla="*/ 8429352 w 12191960"/>
              <a:gd name="connsiteY175" fmla="*/ 1912568 h 2080095"/>
              <a:gd name="connsiteX176" fmla="*/ 8432670 w 12191960"/>
              <a:gd name="connsiteY176" fmla="*/ 1916142 h 2080095"/>
              <a:gd name="connsiteX177" fmla="*/ 8443449 w 12191960"/>
              <a:gd name="connsiteY177" fmla="*/ 1906135 h 2080095"/>
              <a:gd name="connsiteX178" fmla="*/ 8350414 w 12191960"/>
              <a:gd name="connsiteY178" fmla="*/ 1901256 h 2080095"/>
              <a:gd name="connsiteX179" fmla="*/ 8353081 w 12191960"/>
              <a:gd name="connsiteY179" fmla="*/ 1916877 h 2080095"/>
              <a:gd name="connsiteX180" fmla="*/ 8353005 w 12191960"/>
              <a:gd name="connsiteY180" fmla="*/ 1917029 h 2080095"/>
              <a:gd name="connsiteX181" fmla="*/ 8355138 w 12191960"/>
              <a:gd name="connsiteY181" fmla="*/ 1917106 h 2080095"/>
              <a:gd name="connsiteX182" fmla="*/ 8356891 w 12191960"/>
              <a:gd name="connsiteY182" fmla="*/ 1901485 h 2080095"/>
              <a:gd name="connsiteX183" fmla="*/ 8350414 w 12191960"/>
              <a:gd name="connsiteY183" fmla="*/ 1901256 h 2080095"/>
              <a:gd name="connsiteX184" fmla="*/ 4399190 w 12191960"/>
              <a:gd name="connsiteY184" fmla="*/ 1897200 h 2080095"/>
              <a:gd name="connsiteX185" fmla="*/ 4395617 w 12191960"/>
              <a:gd name="connsiteY185" fmla="*/ 1900518 h 2080095"/>
              <a:gd name="connsiteX186" fmla="*/ 4405571 w 12191960"/>
              <a:gd name="connsiteY186" fmla="*/ 1911240 h 2080095"/>
              <a:gd name="connsiteX187" fmla="*/ 4409146 w 12191960"/>
              <a:gd name="connsiteY187" fmla="*/ 1907923 h 2080095"/>
              <a:gd name="connsiteX188" fmla="*/ 7665071 w 12191960"/>
              <a:gd name="connsiteY188" fmla="*/ 1884204 h 2080095"/>
              <a:gd name="connsiteX189" fmla="*/ 7654294 w 12191960"/>
              <a:gd name="connsiteY189" fmla="*/ 1894211 h 2080095"/>
              <a:gd name="connsiteX190" fmla="*/ 7657612 w 12191960"/>
              <a:gd name="connsiteY190" fmla="*/ 1897785 h 2080095"/>
              <a:gd name="connsiteX191" fmla="*/ 7668389 w 12191960"/>
              <a:gd name="connsiteY191" fmla="*/ 1887777 h 2080095"/>
              <a:gd name="connsiteX192" fmla="*/ 8397583 w 12191960"/>
              <a:gd name="connsiteY192" fmla="*/ 1878393 h 2080095"/>
              <a:gd name="connsiteX193" fmla="*/ 8375865 w 12191960"/>
              <a:gd name="connsiteY193" fmla="*/ 1895995 h 2080095"/>
              <a:gd name="connsiteX194" fmla="*/ 8394382 w 12191960"/>
              <a:gd name="connsiteY194" fmla="*/ 1918322 h 2080095"/>
              <a:gd name="connsiteX195" fmla="*/ 8394077 w 12191960"/>
              <a:gd name="connsiteY195" fmla="*/ 1918627 h 2080095"/>
              <a:gd name="connsiteX196" fmla="*/ 8404745 w 12191960"/>
              <a:gd name="connsiteY196" fmla="*/ 1918703 h 2080095"/>
              <a:gd name="connsiteX197" fmla="*/ 8397583 w 12191960"/>
              <a:gd name="connsiteY197" fmla="*/ 1878393 h 2080095"/>
              <a:gd name="connsiteX198" fmla="*/ 8254991 w 12191960"/>
              <a:gd name="connsiteY198" fmla="*/ 1875073 h 2080095"/>
              <a:gd name="connsiteX199" fmla="*/ 8244212 w 12191960"/>
              <a:gd name="connsiteY199" fmla="*/ 1885080 h 2080095"/>
              <a:gd name="connsiteX200" fmla="*/ 8247531 w 12191960"/>
              <a:gd name="connsiteY200" fmla="*/ 1888654 h 2080095"/>
              <a:gd name="connsiteX201" fmla="*/ 8258309 w 12191960"/>
              <a:gd name="connsiteY201" fmla="*/ 1878648 h 2080095"/>
              <a:gd name="connsiteX202" fmla="*/ 8651328 w 12191960"/>
              <a:gd name="connsiteY202" fmla="*/ 1858785 h 2080095"/>
              <a:gd name="connsiteX203" fmla="*/ 8647754 w 12191960"/>
              <a:gd name="connsiteY203" fmla="*/ 1862103 h 2080095"/>
              <a:gd name="connsiteX204" fmla="*/ 8657707 w 12191960"/>
              <a:gd name="connsiteY204" fmla="*/ 1872825 h 2080095"/>
              <a:gd name="connsiteX205" fmla="*/ 8661281 w 12191960"/>
              <a:gd name="connsiteY205" fmla="*/ 1869508 h 2080095"/>
              <a:gd name="connsiteX206" fmla="*/ 8542819 w 12191960"/>
              <a:gd name="connsiteY206" fmla="*/ 1853781 h 2080095"/>
              <a:gd name="connsiteX207" fmla="*/ 8491079 w 12191960"/>
              <a:gd name="connsiteY207" fmla="*/ 1869783 h 2080095"/>
              <a:gd name="connsiteX208" fmla="*/ 8511196 w 12191960"/>
              <a:gd name="connsiteY208" fmla="*/ 1891500 h 2080095"/>
              <a:gd name="connsiteX209" fmla="*/ 8507158 w 12191960"/>
              <a:gd name="connsiteY209" fmla="*/ 1891424 h 2080095"/>
              <a:gd name="connsiteX210" fmla="*/ 8505328 w 12191960"/>
              <a:gd name="connsiteY210" fmla="*/ 1906969 h 2080095"/>
              <a:gd name="connsiteX211" fmla="*/ 8511882 w 12191960"/>
              <a:gd name="connsiteY211" fmla="*/ 1907273 h 2080095"/>
              <a:gd name="connsiteX212" fmla="*/ 8509901 w 12191960"/>
              <a:gd name="connsiteY212" fmla="*/ 1893405 h 2080095"/>
              <a:gd name="connsiteX213" fmla="*/ 8542819 w 12191960"/>
              <a:gd name="connsiteY213" fmla="*/ 1853781 h 2080095"/>
              <a:gd name="connsiteX214" fmla="*/ 9180614 w 12191960"/>
              <a:gd name="connsiteY214" fmla="*/ 1846237 h 2080095"/>
              <a:gd name="connsiteX215" fmla="*/ 9203778 w 12191960"/>
              <a:gd name="connsiteY215" fmla="*/ 1863535 h 2080095"/>
              <a:gd name="connsiteX216" fmla="*/ 9186176 w 12191960"/>
              <a:gd name="connsiteY216" fmla="*/ 1879841 h 2080095"/>
              <a:gd name="connsiteX217" fmla="*/ 9180614 w 12191960"/>
              <a:gd name="connsiteY217" fmla="*/ 1846237 h 2080095"/>
              <a:gd name="connsiteX218" fmla="*/ 8961081 w 12191960"/>
              <a:gd name="connsiteY218" fmla="*/ 1844561 h 2080095"/>
              <a:gd name="connsiteX219" fmla="*/ 8955442 w 12191960"/>
              <a:gd name="connsiteY219" fmla="*/ 1856372 h 2080095"/>
              <a:gd name="connsiteX220" fmla="*/ 8945536 w 12191960"/>
              <a:gd name="connsiteY220" fmla="*/ 1845628 h 2080095"/>
              <a:gd name="connsiteX221" fmla="*/ 8961081 w 12191960"/>
              <a:gd name="connsiteY221" fmla="*/ 1844561 h 2080095"/>
              <a:gd name="connsiteX222" fmla="*/ 8855856 w 12191960"/>
              <a:gd name="connsiteY222" fmla="*/ 1835790 h 2080095"/>
              <a:gd name="connsiteX223" fmla="*/ 8845134 w 12191960"/>
              <a:gd name="connsiteY223" fmla="*/ 1845745 h 2080095"/>
              <a:gd name="connsiteX224" fmla="*/ 8848452 w 12191960"/>
              <a:gd name="connsiteY224" fmla="*/ 1849318 h 2080095"/>
              <a:gd name="connsiteX225" fmla="*/ 8859174 w 12191960"/>
              <a:gd name="connsiteY225" fmla="*/ 1839364 h 2080095"/>
              <a:gd name="connsiteX226" fmla="*/ 8811119 w 12191960"/>
              <a:gd name="connsiteY226" fmla="*/ 1834197 h 2080095"/>
              <a:gd name="connsiteX227" fmla="*/ 8793365 w 12191960"/>
              <a:gd name="connsiteY227" fmla="*/ 1850656 h 2080095"/>
              <a:gd name="connsiteX228" fmla="*/ 8803119 w 12191960"/>
              <a:gd name="connsiteY228" fmla="*/ 1858810 h 2080095"/>
              <a:gd name="connsiteX229" fmla="*/ 8816683 w 12191960"/>
              <a:gd name="connsiteY229" fmla="*/ 1838464 h 2080095"/>
              <a:gd name="connsiteX230" fmla="*/ 8811119 w 12191960"/>
              <a:gd name="connsiteY230" fmla="*/ 1834197 h 2080095"/>
              <a:gd name="connsiteX231" fmla="*/ 8899207 w 12191960"/>
              <a:gd name="connsiteY231" fmla="*/ 1830463 h 2080095"/>
              <a:gd name="connsiteX232" fmla="*/ 8899054 w 12191960"/>
              <a:gd name="connsiteY232" fmla="*/ 1837016 h 2080095"/>
              <a:gd name="connsiteX233" fmla="*/ 8914675 w 12191960"/>
              <a:gd name="connsiteY233" fmla="*/ 1835340 h 2080095"/>
              <a:gd name="connsiteX234" fmla="*/ 8914828 w 12191960"/>
              <a:gd name="connsiteY234" fmla="*/ 1832292 h 2080095"/>
              <a:gd name="connsiteX235" fmla="*/ 8899207 w 12191960"/>
              <a:gd name="connsiteY235" fmla="*/ 1830463 h 2080095"/>
              <a:gd name="connsiteX236" fmla="*/ 3664096 w 12191960"/>
              <a:gd name="connsiteY236" fmla="*/ 1828532 h 2080095"/>
              <a:gd name="connsiteX237" fmla="*/ 3653376 w 12191960"/>
              <a:gd name="connsiteY237" fmla="*/ 1838487 h 2080095"/>
              <a:gd name="connsiteX238" fmla="*/ 3656746 w 12191960"/>
              <a:gd name="connsiteY238" fmla="*/ 1842115 h 2080095"/>
              <a:gd name="connsiteX239" fmla="*/ 3667466 w 12191960"/>
              <a:gd name="connsiteY239" fmla="*/ 1832162 h 2080095"/>
              <a:gd name="connsiteX240" fmla="*/ 3488966 w 12191960"/>
              <a:gd name="connsiteY240" fmla="*/ 1811893 h 2080095"/>
              <a:gd name="connsiteX241" fmla="*/ 3478297 w 12191960"/>
              <a:gd name="connsiteY241" fmla="*/ 1821793 h 2080095"/>
              <a:gd name="connsiteX242" fmla="*/ 3481614 w 12191960"/>
              <a:gd name="connsiteY242" fmla="*/ 1825368 h 2080095"/>
              <a:gd name="connsiteX243" fmla="*/ 3492285 w 12191960"/>
              <a:gd name="connsiteY243" fmla="*/ 1815468 h 2080095"/>
              <a:gd name="connsiteX244" fmla="*/ 3513673 w 12191960"/>
              <a:gd name="connsiteY244" fmla="*/ 1802285 h 2080095"/>
              <a:gd name="connsiteX245" fmla="*/ 3510098 w 12191960"/>
              <a:gd name="connsiteY245" fmla="*/ 1805604 h 2080095"/>
              <a:gd name="connsiteX246" fmla="*/ 3520052 w 12191960"/>
              <a:gd name="connsiteY246" fmla="*/ 1816326 h 2080095"/>
              <a:gd name="connsiteX247" fmla="*/ 3523625 w 12191960"/>
              <a:gd name="connsiteY247" fmla="*/ 1813008 h 2080095"/>
              <a:gd name="connsiteX248" fmla="*/ 2796603 w 12191960"/>
              <a:gd name="connsiteY248" fmla="*/ 1796402 h 2080095"/>
              <a:gd name="connsiteX249" fmla="*/ 2799955 w 12191960"/>
              <a:gd name="connsiteY249" fmla="*/ 1799984 h 2080095"/>
              <a:gd name="connsiteX250" fmla="*/ 2789287 w 12191960"/>
              <a:gd name="connsiteY250" fmla="*/ 1809890 h 2080095"/>
              <a:gd name="connsiteX251" fmla="*/ 2785933 w 12191960"/>
              <a:gd name="connsiteY251" fmla="*/ 1806308 h 2080095"/>
              <a:gd name="connsiteX252" fmla="*/ 2796603 w 12191960"/>
              <a:gd name="connsiteY252" fmla="*/ 1796402 h 2080095"/>
              <a:gd name="connsiteX253" fmla="*/ 3742244 w 12191960"/>
              <a:gd name="connsiteY253" fmla="*/ 1791453 h 2080095"/>
              <a:gd name="connsiteX254" fmla="*/ 3737978 w 12191960"/>
              <a:gd name="connsiteY254" fmla="*/ 1797016 h 2080095"/>
              <a:gd name="connsiteX255" fmla="*/ 3754436 w 12191960"/>
              <a:gd name="connsiteY255" fmla="*/ 1814770 h 2080095"/>
              <a:gd name="connsiteX256" fmla="*/ 3762589 w 12191960"/>
              <a:gd name="connsiteY256" fmla="*/ 1805017 h 2080095"/>
              <a:gd name="connsiteX257" fmla="*/ 3742244 w 12191960"/>
              <a:gd name="connsiteY257" fmla="*/ 1791453 h 2080095"/>
              <a:gd name="connsiteX258" fmla="*/ 2901226 w 12191960"/>
              <a:gd name="connsiteY258" fmla="*/ 1791068 h 2080095"/>
              <a:gd name="connsiteX259" fmla="*/ 2914865 w 12191960"/>
              <a:gd name="connsiteY259" fmla="*/ 1791526 h 2080095"/>
              <a:gd name="connsiteX260" fmla="*/ 2917379 w 12191960"/>
              <a:gd name="connsiteY260" fmla="*/ 1831683 h 2080095"/>
              <a:gd name="connsiteX261" fmla="*/ 2887583 w 12191960"/>
              <a:gd name="connsiteY261" fmla="*/ 1809661 h 2080095"/>
              <a:gd name="connsiteX262" fmla="*/ 2901226 w 12191960"/>
              <a:gd name="connsiteY262" fmla="*/ 1791068 h 2080095"/>
              <a:gd name="connsiteX263" fmla="*/ 9461563 w 12191960"/>
              <a:gd name="connsiteY263" fmla="*/ 1784667 h 2080095"/>
              <a:gd name="connsiteX264" fmla="*/ 9447923 w 12191960"/>
              <a:gd name="connsiteY264" fmla="*/ 1805012 h 2080095"/>
              <a:gd name="connsiteX265" fmla="*/ 9453485 w 12191960"/>
              <a:gd name="connsiteY265" fmla="*/ 1809356 h 2080095"/>
              <a:gd name="connsiteX266" fmla="*/ 9471316 w 12191960"/>
              <a:gd name="connsiteY266" fmla="*/ 1792820 h 2080095"/>
              <a:gd name="connsiteX267" fmla="*/ 9461563 w 12191960"/>
              <a:gd name="connsiteY267" fmla="*/ 1784667 h 2080095"/>
              <a:gd name="connsiteX268" fmla="*/ 9840582 w 12191960"/>
              <a:gd name="connsiteY268" fmla="*/ 1779105 h 2080095"/>
              <a:gd name="connsiteX269" fmla="*/ 9843934 w 12191960"/>
              <a:gd name="connsiteY269" fmla="*/ 1782686 h 2080095"/>
              <a:gd name="connsiteX270" fmla="*/ 9833266 w 12191960"/>
              <a:gd name="connsiteY270" fmla="*/ 1792592 h 2080095"/>
              <a:gd name="connsiteX271" fmla="*/ 9829914 w 12191960"/>
              <a:gd name="connsiteY271" fmla="*/ 1789011 h 2080095"/>
              <a:gd name="connsiteX272" fmla="*/ 9840582 w 12191960"/>
              <a:gd name="connsiteY272" fmla="*/ 1779105 h 2080095"/>
              <a:gd name="connsiteX273" fmla="*/ 9365299 w 12191960"/>
              <a:gd name="connsiteY273" fmla="*/ 1761333 h 2080095"/>
              <a:gd name="connsiteX274" fmla="*/ 9354629 w 12191960"/>
              <a:gd name="connsiteY274" fmla="*/ 1771231 h 2080095"/>
              <a:gd name="connsiteX275" fmla="*/ 9357946 w 12191960"/>
              <a:gd name="connsiteY275" fmla="*/ 1774807 h 2080095"/>
              <a:gd name="connsiteX276" fmla="*/ 9368616 w 12191960"/>
              <a:gd name="connsiteY276" fmla="*/ 1764908 h 2080095"/>
              <a:gd name="connsiteX277" fmla="*/ 9918077 w 12191960"/>
              <a:gd name="connsiteY277" fmla="*/ 1759903 h 2080095"/>
              <a:gd name="connsiteX278" fmla="*/ 9938879 w 12191960"/>
              <a:gd name="connsiteY278" fmla="*/ 1778724 h 2080095"/>
              <a:gd name="connsiteX279" fmla="*/ 9932784 w 12191960"/>
              <a:gd name="connsiteY279" fmla="*/ 1786115 h 2080095"/>
              <a:gd name="connsiteX280" fmla="*/ 9909238 w 12191960"/>
              <a:gd name="connsiteY280" fmla="*/ 1769047 h 2080095"/>
              <a:gd name="connsiteX281" fmla="*/ 9918077 w 12191960"/>
              <a:gd name="connsiteY281" fmla="*/ 1759903 h 2080095"/>
              <a:gd name="connsiteX282" fmla="*/ 2777476 w 12191960"/>
              <a:gd name="connsiteY282" fmla="*/ 1754340 h 2080095"/>
              <a:gd name="connsiteX283" fmla="*/ 2780828 w 12191960"/>
              <a:gd name="connsiteY283" fmla="*/ 1757921 h 2080095"/>
              <a:gd name="connsiteX284" fmla="*/ 2770161 w 12191960"/>
              <a:gd name="connsiteY284" fmla="*/ 1767827 h 2080095"/>
              <a:gd name="connsiteX285" fmla="*/ 2766808 w 12191960"/>
              <a:gd name="connsiteY285" fmla="*/ 1764246 h 2080095"/>
              <a:gd name="connsiteX286" fmla="*/ 2777476 w 12191960"/>
              <a:gd name="connsiteY286" fmla="*/ 1754340 h 2080095"/>
              <a:gd name="connsiteX287" fmla="*/ 3329040 w 12191960"/>
              <a:gd name="connsiteY287" fmla="*/ 1754084 h 2080095"/>
              <a:gd name="connsiteX288" fmla="*/ 3325466 w 12191960"/>
              <a:gd name="connsiteY288" fmla="*/ 1757402 h 2080095"/>
              <a:gd name="connsiteX289" fmla="*/ 3335423 w 12191960"/>
              <a:gd name="connsiteY289" fmla="*/ 1768123 h 2080095"/>
              <a:gd name="connsiteX290" fmla="*/ 3338996 w 12191960"/>
              <a:gd name="connsiteY290" fmla="*/ 1764805 h 2080095"/>
              <a:gd name="connsiteX291" fmla="*/ 3203365 w 12191960"/>
              <a:gd name="connsiteY291" fmla="*/ 1753048 h 2080095"/>
              <a:gd name="connsiteX292" fmla="*/ 3203060 w 12191960"/>
              <a:gd name="connsiteY292" fmla="*/ 1759525 h 2080095"/>
              <a:gd name="connsiteX293" fmla="*/ 3218605 w 12191960"/>
              <a:gd name="connsiteY293" fmla="*/ 1754877 h 2080095"/>
              <a:gd name="connsiteX294" fmla="*/ 3218453 w 12191960"/>
              <a:gd name="connsiteY294" fmla="*/ 1758839 h 2080095"/>
              <a:gd name="connsiteX295" fmla="*/ 3234074 w 12191960"/>
              <a:gd name="connsiteY295" fmla="*/ 1760668 h 2080095"/>
              <a:gd name="connsiteX296" fmla="*/ 3234379 w 12191960"/>
              <a:gd name="connsiteY296" fmla="*/ 1754191 h 2080095"/>
              <a:gd name="connsiteX297" fmla="*/ 3218833 w 12191960"/>
              <a:gd name="connsiteY297" fmla="*/ 1758839 h 2080095"/>
              <a:gd name="connsiteX298" fmla="*/ 3218909 w 12191960"/>
              <a:gd name="connsiteY298" fmla="*/ 1754877 h 2080095"/>
              <a:gd name="connsiteX299" fmla="*/ 3203365 w 12191960"/>
              <a:gd name="connsiteY299" fmla="*/ 1753048 h 2080095"/>
              <a:gd name="connsiteX300" fmla="*/ 9545304 w 12191960"/>
              <a:gd name="connsiteY300" fmla="*/ 1747868 h 2080095"/>
              <a:gd name="connsiteX301" fmla="*/ 9541729 w 12191960"/>
              <a:gd name="connsiteY301" fmla="*/ 1751186 h 2080095"/>
              <a:gd name="connsiteX302" fmla="*/ 9551682 w 12191960"/>
              <a:gd name="connsiteY302" fmla="*/ 1761908 h 2080095"/>
              <a:gd name="connsiteX303" fmla="*/ 9555257 w 12191960"/>
              <a:gd name="connsiteY303" fmla="*/ 1758591 h 2080095"/>
              <a:gd name="connsiteX304" fmla="*/ 9448873 w 12191960"/>
              <a:gd name="connsiteY304" fmla="*/ 1744183 h 2080095"/>
              <a:gd name="connsiteX305" fmla="*/ 9438150 w 12191960"/>
              <a:gd name="connsiteY305" fmla="*/ 1754136 h 2080095"/>
              <a:gd name="connsiteX306" fmla="*/ 9441468 w 12191960"/>
              <a:gd name="connsiteY306" fmla="*/ 1757711 h 2080095"/>
              <a:gd name="connsiteX307" fmla="*/ 9452190 w 12191960"/>
              <a:gd name="connsiteY307" fmla="*/ 1747757 h 2080095"/>
              <a:gd name="connsiteX308" fmla="*/ 10045704 w 12191960"/>
              <a:gd name="connsiteY308" fmla="*/ 1742145 h 2080095"/>
              <a:gd name="connsiteX309" fmla="*/ 10044950 w 12191960"/>
              <a:gd name="connsiteY309" fmla="*/ 1762417 h 2080095"/>
              <a:gd name="connsiteX310" fmla="*/ 10047007 w 12191960"/>
              <a:gd name="connsiteY310" fmla="*/ 1762493 h 2080095"/>
              <a:gd name="connsiteX311" fmla="*/ 10047693 w 12191960"/>
              <a:gd name="connsiteY311" fmla="*/ 1778267 h 2080095"/>
              <a:gd name="connsiteX312" fmla="*/ 10041216 w 12191960"/>
              <a:gd name="connsiteY312" fmla="*/ 1778038 h 2080095"/>
              <a:gd name="connsiteX313" fmla="*/ 10043045 w 12191960"/>
              <a:gd name="connsiteY313" fmla="*/ 1762417 h 2080095"/>
              <a:gd name="connsiteX314" fmla="*/ 10044873 w 12191960"/>
              <a:gd name="connsiteY314" fmla="*/ 1762493 h 2080095"/>
              <a:gd name="connsiteX315" fmla="*/ 10035120 w 12191960"/>
              <a:gd name="connsiteY315" fmla="*/ 1751978 h 2080095"/>
              <a:gd name="connsiteX316" fmla="*/ 10045712 w 12191960"/>
              <a:gd name="connsiteY316" fmla="*/ 1741924 h 2080095"/>
              <a:gd name="connsiteX317" fmla="*/ 10045864 w 12191960"/>
              <a:gd name="connsiteY317" fmla="*/ 1741996 h 2080095"/>
              <a:gd name="connsiteX318" fmla="*/ 10045704 w 12191960"/>
              <a:gd name="connsiteY318" fmla="*/ 1742145 h 2080095"/>
              <a:gd name="connsiteX319" fmla="*/ 3105142 w 12191960"/>
              <a:gd name="connsiteY319" fmla="*/ 1730645 h 2080095"/>
              <a:gd name="connsiteX320" fmla="*/ 3092417 w 12191960"/>
              <a:gd name="connsiteY320" fmla="*/ 1763563 h 2080095"/>
              <a:gd name="connsiteX321" fmla="*/ 3105142 w 12191960"/>
              <a:gd name="connsiteY321" fmla="*/ 1730645 h 2080095"/>
              <a:gd name="connsiteX322" fmla="*/ 9629424 w 12191960"/>
              <a:gd name="connsiteY322" fmla="*/ 1729159 h 2080095"/>
              <a:gd name="connsiteX323" fmla="*/ 9624063 w 12191960"/>
              <a:gd name="connsiteY323" fmla="*/ 1734135 h 2080095"/>
              <a:gd name="connsiteX324" fmla="*/ 9643917 w 12191960"/>
              <a:gd name="connsiteY324" fmla="*/ 1755524 h 2080095"/>
              <a:gd name="connsiteX325" fmla="*/ 9649278 w 12191960"/>
              <a:gd name="connsiteY325" fmla="*/ 1750548 h 2080095"/>
              <a:gd name="connsiteX326" fmla="*/ 2509786 w 12191960"/>
              <a:gd name="connsiteY326" fmla="*/ 1723631 h 2080095"/>
              <a:gd name="connsiteX327" fmla="*/ 2513062 w 12191960"/>
              <a:gd name="connsiteY327" fmla="*/ 1727213 h 2080095"/>
              <a:gd name="connsiteX328" fmla="*/ 2502394 w 12191960"/>
              <a:gd name="connsiteY328" fmla="*/ 1737119 h 2080095"/>
              <a:gd name="connsiteX329" fmla="*/ 2499119 w 12191960"/>
              <a:gd name="connsiteY329" fmla="*/ 1733537 h 2080095"/>
              <a:gd name="connsiteX330" fmla="*/ 2509786 w 12191960"/>
              <a:gd name="connsiteY330" fmla="*/ 1723631 h 2080095"/>
              <a:gd name="connsiteX331" fmla="*/ 9823665 w 12191960"/>
              <a:gd name="connsiteY331" fmla="*/ 1713725 h 2080095"/>
              <a:gd name="connsiteX332" fmla="*/ 9823741 w 12191960"/>
              <a:gd name="connsiteY332" fmla="*/ 1749997 h 2080095"/>
              <a:gd name="connsiteX333" fmla="*/ 9849040 w 12191960"/>
              <a:gd name="connsiteY333" fmla="*/ 1720660 h 2080095"/>
              <a:gd name="connsiteX334" fmla="*/ 9823665 w 12191960"/>
              <a:gd name="connsiteY334" fmla="*/ 1713725 h 2080095"/>
              <a:gd name="connsiteX335" fmla="*/ 9803549 w 12191960"/>
              <a:gd name="connsiteY335" fmla="*/ 1708924 h 2080095"/>
              <a:gd name="connsiteX336" fmla="*/ 9803320 w 12191960"/>
              <a:gd name="connsiteY336" fmla="*/ 1715477 h 2080095"/>
              <a:gd name="connsiteX337" fmla="*/ 9816959 w 12191960"/>
              <a:gd name="connsiteY337" fmla="*/ 1710524 h 2080095"/>
              <a:gd name="connsiteX338" fmla="*/ 9803549 w 12191960"/>
              <a:gd name="connsiteY338" fmla="*/ 1708924 h 2080095"/>
              <a:gd name="connsiteX339" fmla="*/ 9823588 w 12191960"/>
              <a:gd name="connsiteY339" fmla="*/ 1704124 h 2080095"/>
              <a:gd name="connsiteX340" fmla="*/ 9816959 w 12191960"/>
              <a:gd name="connsiteY340" fmla="*/ 1710525 h 2080095"/>
              <a:gd name="connsiteX341" fmla="*/ 9819169 w 12191960"/>
              <a:gd name="connsiteY341" fmla="*/ 1710753 h 2080095"/>
              <a:gd name="connsiteX342" fmla="*/ 9818940 w 12191960"/>
              <a:gd name="connsiteY342" fmla="*/ 1714792 h 2080095"/>
              <a:gd name="connsiteX343" fmla="*/ 9823588 w 12191960"/>
              <a:gd name="connsiteY343" fmla="*/ 1713725 h 2080095"/>
              <a:gd name="connsiteX344" fmla="*/ 9823588 w 12191960"/>
              <a:gd name="connsiteY344" fmla="*/ 1704124 h 2080095"/>
              <a:gd name="connsiteX345" fmla="*/ 9688575 w 12191960"/>
              <a:gd name="connsiteY345" fmla="*/ 1700633 h 2080095"/>
              <a:gd name="connsiteX346" fmla="*/ 9677855 w 12191960"/>
              <a:gd name="connsiteY346" fmla="*/ 1710591 h 2080095"/>
              <a:gd name="connsiteX347" fmla="*/ 9681174 w 12191960"/>
              <a:gd name="connsiteY347" fmla="*/ 1714164 h 2080095"/>
              <a:gd name="connsiteX348" fmla="*/ 9691894 w 12191960"/>
              <a:gd name="connsiteY348" fmla="*/ 1704207 h 2080095"/>
              <a:gd name="connsiteX349" fmla="*/ 10464964 w 12191960"/>
              <a:gd name="connsiteY349" fmla="*/ 1678216 h 2080095"/>
              <a:gd name="connsiteX350" fmla="*/ 10468241 w 12191960"/>
              <a:gd name="connsiteY350" fmla="*/ 1681798 h 2080095"/>
              <a:gd name="connsiteX351" fmla="*/ 10457573 w 12191960"/>
              <a:gd name="connsiteY351" fmla="*/ 1691704 h 2080095"/>
              <a:gd name="connsiteX352" fmla="*/ 10454296 w 12191960"/>
              <a:gd name="connsiteY352" fmla="*/ 1688122 h 2080095"/>
              <a:gd name="connsiteX353" fmla="*/ 10464964 w 12191960"/>
              <a:gd name="connsiteY353" fmla="*/ 1678216 h 2080095"/>
              <a:gd name="connsiteX354" fmla="*/ 6451841 w 12191960"/>
              <a:gd name="connsiteY354" fmla="*/ 1673459 h 2080095"/>
              <a:gd name="connsiteX355" fmla="*/ 6441170 w 12191960"/>
              <a:gd name="connsiteY355" fmla="*/ 1683356 h 2080095"/>
              <a:gd name="connsiteX356" fmla="*/ 6444486 w 12191960"/>
              <a:gd name="connsiteY356" fmla="*/ 1686932 h 2080095"/>
              <a:gd name="connsiteX357" fmla="*/ 6455157 w 12191960"/>
              <a:gd name="connsiteY357" fmla="*/ 1677035 h 2080095"/>
              <a:gd name="connsiteX358" fmla="*/ 10189289 w 12191960"/>
              <a:gd name="connsiteY358" fmla="*/ 1668102 h 2080095"/>
              <a:gd name="connsiteX359" fmla="*/ 10185714 w 12191960"/>
              <a:gd name="connsiteY359" fmla="*/ 1671420 h 2080095"/>
              <a:gd name="connsiteX360" fmla="*/ 10195668 w 12191960"/>
              <a:gd name="connsiteY360" fmla="*/ 1682142 h 2080095"/>
              <a:gd name="connsiteX361" fmla="*/ 10199242 w 12191960"/>
              <a:gd name="connsiteY361" fmla="*/ 1678824 h 2080095"/>
              <a:gd name="connsiteX362" fmla="*/ 7073468 w 12191960"/>
              <a:gd name="connsiteY362" fmla="*/ 1655842 h 2080095"/>
              <a:gd name="connsiteX363" fmla="*/ 7062741 w 12191960"/>
              <a:gd name="connsiteY363" fmla="*/ 1665791 h 2080095"/>
              <a:gd name="connsiteX364" fmla="*/ 7066057 w 12191960"/>
              <a:gd name="connsiteY364" fmla="*/ 1669366 h 2080095"/>
              <a:gd name="connsiteX365" fmla="*/ 7076784 w 12191960"/>
              <a:gd name="connsiteY365" fmla="*/ 1659418 h 2080095"/>
              <a:gd name="connsiteX366" fmla="*/ 10498416 w 12191960"/>
              <a:gd name="connsiteY366" fmla="*/ 1655509 h 2080095"/>
              <a:gd name="connsiteX367" fmla="*/ 10521657 w 12191960"/>
              <a:gd name="connsiteY367" fmla="*/ 1672654 h 2080095"/>
              <a:gd name="connsiteX368" fmla="*/ 10497197 w 12191960"/>
              <a:gd name="connsiteY368" fmla="*/ 1707248 h 2080095"/>
              <a:gd name="connsiteX369" fmla="*/ 10498416 w 12191960"/>
              <a:gd name="connsiteY369" fmla="*/ 1655509 h 2080095"/>
              <a:gd name="connsiteX370" fmla="*/ 5397861 w 12191960"/>
              <a:gd name="connsiteY370" fmla="*/ 1655479 h 2080095"/>
              <a:gd name="connsiteX371" fmla="*/ 5387135 w 12191960"/>
              <a:gd name="connsiteY371" fmla="*/ 1665431 h 2080095"/>
              <a:gd name="connsiteX372" fmla="*/ 5390453 w 12191960"/>
              <a:gd name="connsiteY372" fmla="*/ 1669005 h 2080095"/>
              <a:gd name="connsiteX373" fmla="*/ 5401177 w 12191960"/>
              <a:gd name="connsiteY373" fmla="*/ 1659054 h 2080095"/>
              <a:gd name="connsiteX374" fmla="*/ 7352866 w 12191960"/>
              <a:gd name="connsiteY374" fmla="*/ 1655438 h 2080095"/>
              <a:gd name="connsiteX375" fmla="*/ 7342201 w 12191960"/>
              <a:gd name="connsiteY375" fmla="*/ 1665342 h 2080095"/>
              <a:gd name="connsiteX376" fmla="*/ 7345519 w 12191960"/>
              <a:gd name="connsiteY376" fmla="*/ 1668916 h 2080095"/>
              <a:gd name="connsiteX377" fmla="*/ 7356184 w 12191960"/>
              <a:gd name="connsiteY377" fmla="*/ 1659012 h 2080095"/>
              <a:gd name="connsiteX378" fmla="*/ 5111629 w 12191960"/>
              <a:gd name="connsiteY378" fmla="*/ 1654860 h 2080095"/>
              <a:gd name="connsiteX379" fmla="*/ 5108056 w 12191960"/>
              <a:gd name="connsiteY379" fmla="*/ 1658178 h 2080095"/>
              <a:gd name="connsiteX380" fmla="*/ 5117954 w 12191960"/>
              <a:gd name="connsiteY380" fmla="*/ 1668845 h 2080095"/>
              <a:gd name="connsiteX381" fmla="*/ 5121530 w 12191960"/>
              <a:gd name="connsiteY381" fmla="*/ 1665527 h 2080095"/>
              <a:gd name="connsiteX382" fmla="*/ 2196226 w 12191960"/>
              <a:gd name="connsiteY382" fmla="*/ 1648422 h 2080095"/>
              <a:gd name="connsiteX383" fmla="*/ 2216951 w 12191960"/>
              <a:gd name="connsiteY383" fmla="*/ 1667243 h 2080095"/>
              <a:gd name="connsiteX384" fmla="*/ 2210931 w 12191960"/>
              <a:gd name="connsiteY384" fmla="*/ 1674711 h 2080095"/>
              <a:gd name="connsiteX385" fmla="*/ 2188224 w 12191960"/>
              <a:gd name="connsiteY385" fmla="*/ 1658176 h 2080095"/>
              <a:gd name="connsiteX386" fmla="*/ 2188224 w 12191960"/>
              <a:gd name="connsiteY386" fmla="*/ 1658480 h 2080095"/>
              <a:gd name="connsiteX387" fmla="*/ 2172526 w 12191960"/>
              <a:gd name="connsiteY387" fmla="*/ 1659166 h 2080095"/>
              <a:gd name="connsiteX388" fmla="*/ 2172755 w 12191960"/>
              <a:gd name="connsiteY388" fmla="*/ 1652613 h 2080095"/>
              <a:gd name="connsiteX389" fmla="*/ 2188376 w 12191960"/>
              <a:gd name="connsiteY389" fmla="*/ 1654442 h 2080095"/>
              <a:gd name="connsiteX390" fmla="*/ 2188300 w 12191960"/>
              <a:gd name="connsiteY390" fmla="*/ 1656575 h 2080095"/>
              <a:gd name="connsiteX391" fmla="*/ 2196226 w 12191960"/>
              <a:gd name="connsiteY391" fmla="*/ 1648422 h 2080095"/>
              <a:gd name="connsiteX392" fmla="*/ 2677933 w 12191960"/>
              <a:gd name="connsiteY392" fmla="*/ 1647076 h 2080095"/>
              <a:gd name="connsiteX393" fmla="*/ 2667214 w 12191960"/>
              <a:gd name="connsiteY393" fmla="*/ 1657034 h 2080095"/>
              <a:gd name="connsiteX394" fmla="*/ 2670533 w 12191960"/>
              <a:gd name="connsiteY394" fmla="*/ 1660606 h 2080095"/>
              <a:gd name="connsiteX395" fmla="*/ 2681252 w 12191960"/>
              <a:gd name="connsiteY395" fmla="*/ 1650649 h 2080095"/>
              <a:gd name="connsiteX396" fmla="*/ 10253967 w 12191960"/>
              <a:gd name="connsiteY396" fmla="*/ 1638897 h 2080095"/>
              <a:gd name="connsiteX397" fmla="*/ 10269435 w 12191960"/>
              <a:gd name="connsiteY397" fmla="*/ 1655509 h 2080095"/>
              <a:gd name="connsiteX398" fmla="*/ 10281323 w 12191960"/>
              <a:gd name="connsiteY398" fmla="*/ 1639888 h 2080095"/>
              <a:gd name="connsiteX399" fmla="*/ 10253967 w 12191960"/>
              <a:gd name="connsiteY399" fmla="*/ 1638897 h 2080095"/>
              <a:gd name="connsiteX400" fmla="*/ 7604878 w 12191960"/>
              <a:gd name="connsiteY400" fmla="*/ 1634034 h 2080095"/>
              <a:gd name="connsiteX401" fmla="*/ 7601359 w 12191960"/>
              <a:gd name="connsiteY401" fmla="*/ 1637300 h 2080095"/>
              <a:gd name="connsiteX402" fmla="*/ 7611312 w 12191960"/>
              <a:gd name="connsiteY402" fmla="*/ 1648023 h 2080095"/>
              <a:gd name="connsiteX403" fmla="*/ 7614831 w 12191960"/>
              <a:gd name="connsiteY403" fmla="*/ 1644757 h 2080095"/>
              <a:gd name="connsiteX404" fmla="*/ 10429074 w 12191960"/>
              <a:gd name="connsiteY404" fmla="*/ 1626933 h 2080095"/>
              <a:gd name="connsiteX405" fmla="*/ 10430750 w 12191960"/>
              <a:gd name="connsiteY405" fmla="*/ 1642554 h 2080095"/>
              <a:gd name="connsiteX406" fmla="*/ 10433798 w 12191960"/>
              <a:gd name="connsiteY406" fmla="*/ 1642783 h 2080095"/>
              <a:gd name="connsiteX407" fmla="*/ 10435627 w 12191960"/>
              <a:gd name="connsiteY407" fmla="*/ 1627162 h 2080095"/>
              <a:gd name="connsiteX408" fmla="*/ 10429074 w 12191960"/>
              <a:gd name="connsiteY408" fmla="*/ 1626933 h 2080095"/>
              <a:gd name="connsiteX409" fmla="*/ 10650054 w 12191960"/>
              <a:gd name="connsiteY409" fmla="*/ 1619771 h 2080095"/>
              <a:gd name="connsiteX410" fmla="*/ 10651045 w 12191960"/>
              <a:gd name="connsiteY410" fmla="*/ 1635316 h 2080095"/>
              <a:gd name="connsiteX411" fmla="*/ 10639310 w 12191960"/>
              <a:gd name="connsiteY411" fmla="*/ 1629753 h 2080095"/>
              <a:gd name="connsiteX412" fmla="*/ 10650054 w 12191960"/>
              <a:gd name="connsiteY412" fmla="*/ 1619771 h 2080095"/>
              <a:gd name="connsiteX413" fmla="*/ 2497578 w 12191960"/>
              <a:gd name="connsiteY413" fmla="*/ 1608558 h 2080095"/>
              <a:gd name="connsiteX414" fmla="*/ 2492217 w 12191960"/>
              <a:gd name="connsiteY414" fmla="*/ 1613535 h 2080095"/>
              <a:gd name="connsiteX415" fmla="*/ 2512123 w 12191960"/>
              <a:gd name="connsiteY415" fmla="*/ 1634980 h 2080095"/>
              <a:gd name="connsiteX416" fmla="*/ 2517485 w 12191960"/>
              <a:gd name="connsiteY416" fmla="*/ 1630003 h 2080095"/>
              <a:gd name="connsiteX417" fmla="*/ 3489716 w 12191960"/>
              <a:gd name="connsiteY417" fmla="*/ 1604995 h 2080095"/>
              <a:gd name="connsiteX418" fmla="*/ 3486142 w 12191960"/>
              <a:gd name="connsiteY418" fmla="*/ 1608313 h 2080095"/>
              <a:gd name="connsiteX419" fmla="*/ 3496096 w 12191960"/>
              <a:gd name="connsiteY419" fmla="*/ 1619035 h 2080095"/>
              <a:gd name="connsiteX420" fmla="*/ 3499670 w 12191960"/>
              <a:gd name="connsiteY420" fmla="*/ 1615716 h 2080095"/>
              <a:gd name="connsiteX421" fmla="*/ 10315078 w 12191960"/>
              <a:gd name="connsiteY421" fmla="*/ 1598358 h 2080095"/>
              <a:gd name="connsiteX422" fmla="*/ 10351349 w 12191960"/>
              <a:gd name="connsiteY422" fmla="*/ 1637372 h 2080095"/>
              <a:gd name="connsiteX423" fmla="*/ 10339691 w 12191960"/>
              <a:gd name="connsiteY423" fmla="*/ 1607654 h 2080095"/>
              <a:gd name="connsiteX424" fmla="*/ 10315078 w 12191960"/>
              <a:gd name="connsiteY424" fmla="*/ 1598358 h 2080095"/>
              <a:gd name="connsiteX425" fmla="*/ 2128479 w 12191960"/>
              <a:gd name="connsiteY425" fmla="*/ 1592186 h 2080095"/>
              <a:gd name="connsiteX426" fmla="*/ 2158047 w 12191960"/>
              <a:gd name="connsiteY426" fmla="*/ 1624038 h 2080095"/>
              <a:gd name="connsiteX427" fmla="*/ 2158047 w 12191960"/>
              <a:gd name="connsiteY427" fmla="*/ 1623962 h 2080095"/>
              <a:gd name="connsiteX428" fmla="*/ 2180680 w 12191960"/>
              <a:gd name="connsiteY428" fmla="*/ 1605826 h 2080095"/>
              <a:gd name="connsiteX429" fmla="*/ 2198283 w 12191960"/>
              <a:gd name="connsiteY429" fmla="*/ 1627543 h 2080095"/>
              <a:gd name="connsiteX430" fmla="*/ 2157972 w 12191960"/>
              <a:gd name="connsiteY430" fmla="*/ 1634630 h 2080095"/>
              <a:gd name="connsiteX431" fmla="*/ 2158047 w 12191960"/>
              <a:gd name="connsiteY431" fmla="*/ 1625029 h 2080095"/>
              <a:gd name="connsiteX432" fmla="*/ 2119185 w 12191960"/>
              <a:gd name="connsiteY432" fmla="*/ 1670596 h 2080095"/>
              <a:gd name="connsiteX433" fmla="*/ 2128479 w 12191960"/>
              <a:gd name="connsiteY433" fmla="*/ 1592186 h 2080095"/>
              <a:gd name="connsiteX434" fmla="*/ 10332757 w 12191960"/>
              <a:gd name="connsiteY434" fmla="*/ 1592110 h 2080095"/>
              <a:gd name="connsiteX435" fmla="*/ 10332072 w 12191960"/>
              <a:gd name="connsiteY435" fmla="*/ 1597596 h 2080095"/>
              <a:gd name="connsiteX436" fmla="*/ 10328033 w 12191960"/>
              <a:gd name="connsiteY436" fmla="*/ 1597444 h 2080095"/>
              <a:gd name="connsiteX437" fmla="*/ 10339768 w 12191960"/>
              <a:gd name="connsiteY437" fmla="*/ 1607655 h 2080095"/>
              <a:gd name="connsiteX438" fmla="*/ 10368647 w 12191960"/>
              <a:gd name="connsiteY438" fmla="*/ 1618551 h 2080095"/>
              <a:gd name="connsiteX439" fmla="*/ 10332757 w 12191960"/>
              <a:gd name="connsiteY439" fmla="*/ 1592110 h 2080095"/>
              <a:gd name="connsiteX440" fmla="*/ 2003432 w 12191960"/>
              <a:gd name="connsiteY440" fmla="*/ 1586852 h 2080095"/>
              <a:gd name="connsiteX441" fmla="*/ 2012575 w 12191960"/>
              <a:gd name="connsiteY441" fmla="*/ 1595692 h 2080095"/>
              <a:gd name="connsiteX442" fmla="*/ 1993678 w 12191960"/>
              <a:gd name="connsiteY442" fmla="*/ 1616418 h 2080095"/>
              <a:gd name="connsiteX443" fmla="*/ 1986287 w 12191960"/>
              <a:gd name="connsiteY443" fmla="*/ 1610398 h 2080095"/>
              <a:gd name="connsiteX444" fmla="*/ 2003432 w 12191960"/>
              <a:gd name="connsiteY444" fmla="*/ 1586852 h 2080095"/>
              <a:gd name="connsiteX445" fmla="*/ 10327347 w 12191960"/>
              <a:gd name="connsiteY445" fmla="*/ 1581747 h 2080095"/>
              <a:gd name="connsiteX446" fmla="*/ 10332681 w 12191960"/>
              <a:gd name="connsiteY446" fmla="*/ 1592186 h 2080095"/>
              <a:gd name="connsiteX447" fmla="*/ 10333824 w 12191960"/>
              <a:gd name="connsiteY447" fmla="*/ 1581976 h 2080095"/>
              <a:gd name="connsiteX448" fmla="*/ 10327347 w 12191960"/>
              <a:gd name="connsiteY448" fmla="*/ 1581747 h 2080095"/>
              <a:gd name="connsiteX449" fmla="*/ 2432592 w 12191960"/>
              <a:gd name="connsiteY449" fmla="*/ 1575900 h 2080095"/>
              <a:gd name="connsiteX450" fmla="*/ 2421870 w 12191960"/>
              <a:gd name="connsiteY450" fmla="*/ 1585854 h 2080095"/>
              <a:gd name="connsiteX451" fmla="*/ 2425188 w 12191960"/>
              <a:gd name="connsiteY451" fmla="*/ 1589428 h 2080095"/>
              <a:gd name="connsiteX452" fmla="*/ 2435910 w 12191960"/>
              <a:gd name="connsiteY452" fmla="*/ 1579474 h 2080095"/>
              <a:gd name="connsiteX453" fmla="*/ 1951311 w 12191960"/>
              <a:gd name="connsiteY453" fmla="*/ 1575118 h 2080095"/>
              <a:gd name="connsiteX454" fmla="*/ 1955349 w 12191960"/>
              <a:gd name="connsiteY454" fmla="*/ 1575270 h 2080095"/>
              <a:gd name="connsiteX455" fmla="*/ 1955959 w 12191960"/>
              <a:gd name="connsiteY455" fmla="*/ 1590967 h 2080095"/>
              <a:gd name="connsiteX456" fmla="*/ 1949482 w 12191960"/>
              <a:gd name="connsiteY456" fmla="*/ 1590739 h 2080095"/>
              <a:gd name="connsiteX457" fmla="*/ 1951311 w 12191960"/>
              <a:gd name="connsiteY457" fmla="*/ 1575118 h 2080095"/>
              <a:gd name="connsiteX458" fmla="*/ 1877854 w 12191960"/>
              <a:gd name="connsiteY458" fmla="*/ 1565745 h 2080095"/>
              <a:gd name="connsiteX459" fmla="*/ 1887760 w 12191960"/>
              <a:gd name="connsiteY459" fmla="*/ 1576413 h 2080095"/>
              <a:gd name="connsiteX460" fmla="*/ 1884178 w 12191960"/>
              <a:gd name="connsiteY460" fmla="*/ 1579690 h 2080095"/>
              <a:gd name="connsiteX461" fmla="*/ 1874272 w 12191960"/>
              <a:gd name="connsiteY461" fmla="*/ 1569022 h 2080095"/>
              <a:gd name="connsiteX462" fmla="*/ 1877854 w 12191960"/>
              <a:gd name="connsiteY462" fmla="*/ 1565745 h 2080095"/>
              <a:gd name="connsiteX463" fmla="*/ 8052712 w 12191960"/>
              <a:gd name="connsiteY463" fmla="*/ 1557829 h 2080095"/>
              <a:gd name="connsiteX464" fmla="*/ 8049137 w 12191960"/>
              <a:gd name="connsiteY464" fmla="*/ 1561147 h 2080095"/>
              <a:gd name="connsiteX465" fmla="*/ 8059090 w 12191960"/>
              <a:gd name="connsiteY465" fmla="*/ 1571869 h 2080095"/>
              <a:gd name="connsiteX466" fmla="*/ 8062665 w 12191960"/>
              <a:gd name="connsiteY466" fmla="*/ 1568551 h 2080095"/>
              <a:gd name="connsiteX467" fmla="*/ 7717972 w 12191960"/>
              <a:gd name="connsiteY467" fmla="*/ 1555382 h 2080095"/>
              <a:gd name="connsiteX468" fmla="*/ 7707308 w 12191960"/>
              <a:gd name="connsiteY468" fmla="*/ 1565286 h 2080095"/>
              <a:gd name="connsiteX469" fmla="*/ 7710627 w 12191960"/>
              <a:gd name="connsiteY469" fmla="*/ 1568860 h 2080095"/>
              <a:gd name="connsiteX470" fmla="*/ 7721290 w 12191960"/>
              <a:gd name="connsiteY470" fmla="*/ 1558956 h 2080095"/>
              <a:gd name="connsiteX471" fmla="*/ 10714900 w 12191960"/>
              <a:gd name="connsiteY471" fmla="*/ 1542656 h 2080095"/>
              <a:gd name="connsiteX472" fmla="*/ 10697145 w 12191960"/>
              <a:gd name="connsiteY472" fmla="*/ 1559191 h 2080095"/>
              <a:gd name="connsiteX473" fmla="*/ 10706213 w 12191960"/>
              <a:gd name="connsiteY473" fmla="*/ 1567802 h 2080095"/>
              <a:gd name="connsiteX474" fmla="*/ 10720539 w 12191960"/>
              <a:gd name="connsiteY474" fmla="*/ 1547304 h 2080095"/>
              <a:gd name="connsiteX475" fmla="*/ 10714900 w 12191960"/>
              <a:gd name="connsiteY475" fmla="*/ 1542656 h 2080095"/>
              <a:gd name="connsiteX476" fmla="*/ 1941557 w 12191960"/>
              <a:gd name="connsiteY476" fmla="*/ 1537932 h 2080095"/>
              <a:gd name="connsiteX477" fmla="*/ 1958321 w 12191960"/>
              <a:gd name="connsiteY477" fmla="*/ 1570774 h 2080095"/>
              <a:gd name="connsiteX478" fmla="*/ 1939728 w 12191960"/>
              <a:gd name="connsiteY478" fmla="*/ 1560030 h 2080095"/>
              <a:gd name="connsiteX479" fmla="*/ 1941557 w 12191960"/>
              <a:gd name="connsiteY479" fmla="*/ 1537932 h 2080095"/>
              <a:gd name="connsiteX480" fmla="*/ 10940909 w 12191960"/>
              <a:gd name="connsiteY480" fmla="*/ 1526883 h 2080095"/>
              <a:gd name="connsiteX481" fmla="*/ 10939080 w 12191960"/>
              <a:gd name="connsiteY481" fmla="*/ 1542504 h 2080095"/>
              <a:gd name="connsiteX482" fmla="*/ 10945558 w 12191960"/>
              <a:gd name="connsiteY482" fmla="*/ 1542733 h 2080095"/>
              <a:gd name="connsiteX483" fmla="*/ 10942890 w 12191960"/>
              <a:gd name="connsiteY483" fmla="*/ 1527112 h 2080095"/>
              <a:gd name="connsiteX484" fmla="*/ 10942966 w 12191960"/>
              <a:gd name="connsiteY484" fmla="*/ 1526959 h 2080095"/>
              <a:gd name="connsiteX485" fmla="*/ 10940909 w 12191960"/>
              <a:gd name="connsiteY485" fmla="*/ 1526883 h 2080095"/>
              <a:gd name="connsiteX486" fmla="*/ 10943501 w 12191960"/>
              <a:gd name="connsiteY486" fmla="*/ 1525892 h 2080095"/>
              <a:gd name="connsiteX487" fmla="*/ 10942967 w 12191960"/>
              <a:gd name="connsiteY487" fmla="*/ 1526959 h 2080095"/>
              <a:gd name="connsiteX488" fmla="*/ 10944948 w 12191960"/>
              <a:gd name="connsiteY488" fmla="*/ 1527035 h 2080095"/>
              <a:gd name="connsiteX489" fmla="*/ 10943501 w 12191960"/>
              <a:gd name="connsiteY489" fmla="*/ 1525892 h 2080095"/>
              <a:gd name="connsiteX490" fmla="*/ 10923613 w 12191960"/>
              <a:gd name="connsiteY490" fmla="*/ 1520406 h 2080095"/>
              <a:gd name="connsiteX491" fmla="*/ 10895418 w 12191960"/>
              <a:gd name="connsiteY491" fmla="*/ 1528102 h 2080095"/>
              <a:gd name="connsiteX492" fmla="*/ 10917592 w 12191960"/>
              <a:gd name="connsiteY492" fmla="*/ 1530007 h 2080095"/>
              <a:gd name="connsiteX493" fmla="*/ 10923613 w 12191960"/>
              <a:gd name="connsiteY493" fmla="*/ 1520406 h 2080095"/>
              <a:gd name="connsiteX494" fmla="*/ 10873792 w 12191960"/>
              <a:gd name="connsiteY494" fmla="*/ 1516471 h 2080095"/>
              <a:gd name="connsiteX495" fmla="*/ 10852349 w 12191960"/>
              <a:gd name="connsiteY495" fmla="*/ 1536383 h 2080095"/>
              <a:gd name="connsiteX496" fmla="*/ 10857327 w 12191960"/>
              <a:gd name="connsiteY496" fmla="*/ 1541743 h 2080095"/>
              <a:gd name="connsiteX497" fmla="*/ 10878770 w 12191960"/>
              <a:gd name="connsiteY497" fmla="*/ 1521832 h 2080095"/>
              <a:gd name="connsiteX498" fmla="*/ 10948454 w 12191960"/>
              <a:gd name="connsiteY498" fmla="*/ 1515376 h 2080095"/>
              <a:gd name="connsiteX499" fmla="*/ 10934345 w 12191960"/>
              <a:gd name="connsiteY499" fmla="*/ 1517727 h 2080095"/>
              <a:gd name="connsiteX500" fmla="*/ 10933061 w 12191960"/>
              <a:gd name="connsiteY500" fmla="*/ 1516367 h 2080095"/>
              <a:gd name="connsiteX501" fmla="*/ 10925213 w 12191960"/>
              <a:gd name="connsiteY501" fmla="*/ 1517358 h 2080095"/>
              <a:gd name="connsiteX502" fmla="*/ 10923689 w 12191960"/>
              <a:gd name="connsiteY502" fmla="*/ 1520406 h 2080095"/>
              <a:gd name="connsiteX503" fmla="*/ 10934298 w 12191960"/>
              <a:gd name="connsiteY503" fmla="*/ 1517754 h 2080095"/>
              <a:gd name="connsiteX504" fmla="*/ 10943425 w 12191960"/>
              <a:gd name="connsiteY504" fmla="*/ 1525892 h 2080095"/>
              <a:gd name="connsiteX505" fmla="*/ 10948454 w 12191960"/>
              <a:gd name="connsiteY505" fmla="*/ 1515376 h 2080095"/>
              <a:gd name="connsiteX506" fmla="*/ 1869396 w 12191960"/>
              <a:gd name="connsiteY506" fmla="*/ 1513700 h 2080095"/>
              <a:gd name="connsiteX507" fmla="*/ 1879302 w 12191960"/>
              <a:gd name="connsiteY507" fmla="*/ 1524368 h 2080095"/>
              <a:gd name="connsiteX508" fmla="*/ 1875720 w 12191960"/>
              <a:gd name="connsiteY508" fmla="*/ 1527645 h 2080095"/>
              <a:gd name="connsiteX509" fmla="*/ 1865814 w 12191960"/>
              <a:gd name="connsiteY509" fmla="*/ 1516977 h 2080095"/>
              <a:gd name="connsiteX510" fmla="*/ 1869396 w 12191960"/>
              <a:gd name="connsiteY510" fmla="*/ 1513700 h 2080095"/>
              <a:gd name="connsiteX511" fmla="*/ 2066901 w 12191960"/>
              <a:gd name="connsiteY511" fmla="*/ 1491678 h 2080095"/>
              <a:gd name="connsiteX512" fmla="*/ 2071591 w 12191960"/>
              <a:gd name="connsiteY512" fmla="*/ 1507111 h 2080095"/>
              <a:gd name="connsiteX513" fmla="*/ 2071578 w 12191960"/>
              <a:gd name="connsiteY513" fmla="*/ 1507220 h 2080095"/>
              <a:gd name="connsiteX514" fmla="*/ 2067587 w 12191960"/>
              <a:gd name="connsiteY514" fmla="*/ 1506994 h 2080095"/>
              <a:gd name="connsiteX515" fmla="*/ 2067551 w 12191960"/>
              <a:gd name="connsiteY515" fmla="*/ 1507301 h 2080095"/>
              <a:gd name="connsiteX516" fmla="*/ 2067510 w 12191960"/>
              <a:gd name="connsiteY516" fmla="*/ 1507299 h 2080095"/>
              <a:gd name="connsiteX517" fmla="*/ 2067540 w 12191960"/>
              <a:gd name="connsiteY517" fmla="*/ 1507397 h 2080095"/>
              <a:gd name="connsiteX518" fmla="*/ 2065758 w 12191960"/>
              <a:gd name="connsiteY518" fmla="*/ 1522615 h 2080095"/>
              <a:gd name="connsiteX519" fmla="*/ 2072235 w 12191960"/>
              <a:gd name="connsiteY519" fmla="*/ 1522844 h 2080095"/>
              <a:gd name="connsiteX520" fmla="*/ 2067540 w 12191960"/>
              <a:gd name="connsiteY520" fmla="*/ 1507397 h 2080095"/>
              <a:gd name="connsiteX521" fmla="*/ 2067551 w 12191960"/>
              <a:gd name="connsiteY521" fmla="*/ 1507301 h 2080095"/>
              <a:gd name="connsiteX522" fmla="*/ 2071549 w 12191960"/>
              <a:gd name="connsiteY522" fmla="*/ 1507451 h 2080095"/>
              <a:gd name="connsiteX523" fmla="*/ 2071578 w 12191960"/>
              <a:gd name="connsiteY523" fmla="*/ 1507220 h 2080095"/>
              <a:gd name="connsiteX524" fmla="*/ 2071625 w 12191960"/>
              <a:gd name="connsiteY524" fmla="*/ 1507223 h 2080095"/>
              <a:gd name="connsiteX525" fmla="*/ 2071591 w 12191960"/>
              <a:gd name="connsiteY525" fmla="*/ 1507111 h 2080095"/>
              <a:gd name="connsiteX526" fmla="*/ 2073454 w 12191960"/>
              <a:gd name="connsiteY526" fmla="*/ 1491907 h 2080095"/>
              <a:gd name="connsiteX527" fmla="*/ 2066901 w 12191960"/>
              <a:gd name="connsiteY527" fmla="*/ 1491678 h 2080095"/>
              <a:gd name="connsiteX528" fmla="*/ 2652805 w 12191960"/>
              <a:gd name="connsiteY528" fmla="*/ 1491120 h 2080095"/>
              <a:gd name="connsiteX529" fmla="*/ 2642080 w 12191960"/>
              <a:gd name="connsiteY529" fmla="*/ 1501070 h 2080095"/>
              <a:gd name="connsiteX530" fmla="*/ 2645449 w 12191960"/>
              <a:gd name="connsiteY530" fmla="*/ 1504701 h 2080095"/>
              <a:gd name="connsiteX531" fmla="*/ 2656173 w 12191960"/>
              <a:gd name="connsiteY531" fmla="*/ 1494751 h 2080095"/>
              <a:gd name="connsiteX532" fmla="*/ 8686139 w 12191960"/>
              <a:gd name="connsiteY532" fmla="*/ 1488314 h 2080095"/>
              <a:gd name="connsiteX533" fmla="*/ 8682564 w 12191960"/>
              <a:gd name="connsiteY533" fmla="*/ 1491632 h 2080095"/>
              <a:gd name="connsiteX534" fmla="*/ 8692517 w 12191960"/>
              <a:gd name="connsiteY534" fmla="*/ 1502354 h 2080095"/>
              <a:gd name="connsiteX535" fmla="*/ 8696092 w 12191960"/>
              <a:gd name="connsiteY535" fmla="*/ 1499037 h 2080095"/>
              <a:gd name="connsiteX536" fmla="*/ 1832439 w 12191960"/>
              <a:gd name="connsiteY536" fmla="*/ 1488097 h 2080095"/>
              <a:gd name="connsiteX537" fmla="*/ 1814227 w 12191960"/>
              <a:gd name="connsiteY537" fmla="*/ 1523835 h 2080095"/>
              <a:gd name="connsiteX538" fmla="*/ 1801120 w 12191960"/>
              <a:gd name="connsiteY538" fmla="*/ 1497241 h 2080095"/>
              <a:gd name="connsiteX539" fmla="*/ 1832439 w 12191960"/>
              <a:gd name="connsiteY539" fmla="*/ 1488097 h 2080095"/>
              <a:gd name="connsiteX540" fmla="*/ 1931041 w 12191960"/>
              <a:gd name="connsiteY540" fmla="*/ 1478267 h 2080095"/>
              <a:gd name="connsiteX541" fmla="*/ 1946662 w 12191960"/>
              <a:gd name="connsiteY541" fmla="*/ 1480096 h 2080095"/>
              <a:gd name="connsiteX542" fmla="*/ 1962055 w 12191960"/>
              <a:gd name="connsiteY542" fmla="*/ 1479410 h 2080095"/>
              <a:gd name="connsiteX543" fmla="*/ 1961826 w 12191960"/>
              <a:gd name="connsiteY543" fmla="*/ 1485887 h 2080095"/>
              <a:gd name="connsiteX544" fmla="*/ 1946205 w 12191960"/>
              <a:gd name="connsiteY544" fmla="*/ 1484059 h 2080095"/>
              <a:gd name="connsiteX545" fmla="*/ 1930813 w 12191960"/>
              <a:gd name="connsiteY545" fmla="*/ 1484744 h 2080095"/>
              <a:gd name="connsiteX546" fmla="*/ 1931041 w 12191960"/>
              <a:gd name="connsiteY546" fmla="*/ 1478267 h 2080095"/>
              <a:gd name="connsiteX547" fmla="*/ 11136515 w 12191960"/>
              <a:gd name="connsiteY547" fmla="*/ 1468971 h 2080095"/>
              <a:gd name="connsiteX548" fmla="*/ 11136210 w 12191960"/>
              <a:gd name="connsiteY548" fmla="*/ 1475448 h 2080095"/>
              <a:gd name="connsiteX549" fmla="*/ 11151831 w 12191960"/>
              <a:gd name="connsiteY549" fmla="*/ 1473848 h 2080095"/>
              <a:gd name="connsiteX550" fmla="*/ 11152060 w 12191960"/>
              <a:gd name="connsiteY550" fmla="*/ 1470800 h 2080095"/>
              <a:gd name="connsiteX551" fmla="*/ 11136515 w 12191960"/>
              <a:gd name="connsiteY551" fmla="*/ 1468971 h 2080095"/>
              <a:gd name="connsiteX552" fmla="*/ 2046850 w 12191960"/>
              <a:gd name="connsiteY552" fmla="*/ 1468471 h 2080095"/>
              <a:gd name="connsiteX553" fmla="*/ 2043276 w 12191960"/>
              <a:gd name="connsiteY553" fmla="*/ 1471789 h 2080095"/>
              <a:gd name="connsiteX554" fmla="*/ 2053232 w 12191960"/>
              <a:gd name="connsiteY554" fmla="*/ 1482510 h 2080095"/>
              <a:gd name="connsiteX555" fmla="*/ 2056804 w 12191960"/>
              <a:gd name="connsiteY555" fmla="*/ 1479192 h 2080095"/>
              <a:gd name="connsiteX556" fmla="*/ 2509183 w 12191960"/>
              <a:gd name="connsiteY556" fmla="*/ 1464947 h 2080095"/>
              <a:gd name="connsiteX557" fmla="*/ 2498459 w 12191960"/>
              <a:gd name="connsiteY557" fmla="*/ 1474900 h 2080095"/>
              <a:gd name="connsiteX558" fmla="*/ 2501776 w 12191960"/>
              <a:gd name="connsiteY558" fmla="*/ 1478474 h 2080095"/>
              <a:gd name="connsiteX559" fmla="*/ 2512500 w 12191960"/>
              <a:gd name="connsiteY559" fmla="*/ 1468521 h 2080095"/>
              <a:gd name="connsiteX560" fmla="*/ 11087137 w 12191960"/>
              <a:gd name="connsiteY560" fmla="*/ 1454950 h 2080095"/>
              <a:gd name="connsiteX561" fmla="*/ 11088737 w 12191960"/>
              <a:gd name="connsiteY561" fmla="*/ 1470571 h 2080095"/>
              <a:gd name="connsiteX562" fmla="*/ 11091785 w 12191960"/>
              <a:gd name="connsiteY562" fmla="*/ 1470723 h 2080095"/>
              <a:gd name="connsiteX563" fmla="*/ 11093614 w 12191960"/>
              <a:gd name="connsiteY563" fmla="*/ 1455179 h 2080095"/>
              <a:gd name="connsiteX564" fmla="*/ 11087137 w 12191960"/>
              <a:gd name="connsiteY564" fmla="*/ 1454950 h 2080095"/>
              <a:gd name="connsiteX565" fmla="*/ 2116494 w 12191960"/>
              <a:gd name="connsiteY565" fmla="*/ 1450407 h 2080095"/>
              <a:gd name="connsiteX566" fmla="*/ 2105768 w 12191960"/>
              <a:gd name="connsiteY566" fmla="*/ 1460359 h 2080095"/>
              <a:gd name="connsiteX567" fmla="*/ 2109087 w 12191960"/>
              <a:gd name="connsiteY567" fmla="*/ 1463933 h 2080095"/>
              <a:gd name="connsiteX568" fmla="*/ 2119812 w 12191960"/>
              <a:gd name="connsiteY568" fmla="*/ 1453982 h 2080095"/>
              <a:gd name="connsiteX569" fmla="*/ 1771555 w 12191960"/>
              <a:gd name="connsiteY569" fmla="*/ 1448854 h 2080095"/>
              <a:gd name="connsiteX570" fmla="*/ 1807216 w 12191960"/>
              <a:gd name="connsiteY570" fmla="*/ 1497775 h 2080095"/>
              <a:gd name="connsiteX571" fmla="*/ 1736884 w 12191960"/>
              <a:gd name="connsiteY571" fmla="*/ 1481011 h 2080095"/>
              <a:gd name="connsiteX572" fmla="*/ 1771555 w 12191960"/>
              <a:gd name="connsiteY572" fmla="*/ 1448854 h 2080095"/>
              <a:gd name="connsiteX573" fmla="*/ 1800511 w 12191960"/>
              <a:gd name="connsiteY573" fmla="*/ 1438567 h 2080095"/>
              <a:gd name="connsiteX574" fmla="*/ 1824057 w 12191960"/>
              <a:gd name="connsiteY574" fmla="*/ 1455712 h 2080095"/>
              <a:gd name="connsiteX575" fmla="*/ 1815217 w 12191960"/>
              <a:gd name="connsiteY575" fmla="*/ 1464780 h 2080095"/>
              <a:gd name="connsiteX576" fmla="*/ 1794415 w 12191960"/>
              <a:gd name="connsiteY576" fmla="*/ 1445959 h 2080095"/>
              <a:gd name="connsiteX577" fmla="*/ 1800511 w 12191960"/>
              <a:gd name="connsiteY577" fmla="*/ 1438567 h 2080095"/>
              <a:gd name="connsiteX578" fmla="*/ 11147869 w 12191960"/>
              <a:gd name="connsiteY578" fmla="*/ 1438338 h 2080095"/>
              <a:gd name="connsiteX579" fmla="*/ 11147640 w 12191960"/>
              <a:gd name="connsiteY579" fmla="*/ 1444815 h 2080095"/>
              <a:gd name="connsiteX580" fmla="*/ 11163261 w 12191960"/>
              <a:gd name="connsiteY580" fmla="*/ 1443139 h 2080095"/>
              <a:gd name="connsiteX581" fmla="*/ 11163414 w 12191960"/>
              <a:gd name="connsiteY581" fmla="*/ 1440091 h 2080095"/>
              <a:gd name="connsiteX582" fmla="*/ 11147869 w 12191960"/>
              <a:gd name="connsiteY582" fmla="*/ 1438338 h 2080095"/>
              <a:gd name="connsiteX583" fmla="*/ 2975652 w 12191960"/>
              <a:gd name="connsiteY583" fmla="*/ 1430610 h 2080095"/>
              <a:gd name="connsiteX584" fmla="*/ 2964926 w 12191960"/>
              <a:gd name="connsiteY584" fmla="*/ 1440560 h 2080095"/>
              <a:gd name="connsiteX585" fmla="*/ 2968242 w 12191960"/>
              <a:gd name="connsiteY585" fmla="*/ 1444135 h 2080095"/>
              <a:gd name="connsiteX586" fmla="*/ 2978969 w 12191960"/>
              <a:gd name="connsiteY586" fmla="*/ 1434185 h 2080095"/>
              <a:gd name="connsiteX587" fmla="*/ 2913805 w 12191960"/>
              <a:gd name="connsiteY587" fmla="*/ 1428314 h 2080095"/>
              <a:gd name="connsiteX588" fmla="*/ 2903142 w 12191960"/>
              <a:gd name="connsiteY588" fmla="*/ 1438219 h 2080095"/>
              <a:gd name="connsiteX589" fmla="*/ 2906460 w 12191960"/>
              <a:gd name="connsiteY589" fmla="*/ 1441792 h 2080095"/>
              <a:gd name="connsiteX590" fmla="*/ 2917124 w 12191960"/>
              <a:gd name="connsiteY590" fmla="*/ 1431887 h 2080095"/>
              <a:gd name="connsiteX591" fmla="*/ 2935242 w 12191960"/>
              <a:gd name="connsiteY591" fmla="*/ 1408375 h 2080095"/>
              <a:gd name="connsiteX592" fmla="*/ 2924523 w 12191960"/>
              <a:gd name="connsiteY592" fmla="*/ 1418332 h 2080095"/>
              <a:gd name="connsiteX593" fmla="*/ 2927842 w 12191960"/>
              <a:gd name="connsiteY593" fmla="*/ 1421905 h 2080095"/>
              <a:gd name="connsiteX594" fmla="*/ 2938562 w 12191960"/>
              <a:gd name="connsiteY594" fmla="*/ 1411948 h 2080095"/>
              <a:gd name="connsiteX595" fmla="*/ 2970526 w 12191960"/>
              <a:gd name="connsiteY595" fmla="*/ 1389091 h 2080095"/>
              <a:gd name="connsiteX596" fmla="*/ 2966952 w 12191960"/>
              <a:gd name="connsiteY596" fmla="*/ 1392409 h 2080095"/>
              <a:gd name="connsiteX597" fmla="*/ 2976905 w 12191960"/>
              <a:gd name="connsiteY597" fmla="*/ 1403134 h 2080095"/>
              <a:gd name="connsiteX598" fmla="*/ 2980479 w 12191960"/>
              <a:gd name="connsiteY598" fmla="*/ 1399817 h 2080095"/>
              <a:gd name="connsiteX599" fmla="*/ 1877625 w 12191960"/>
              <a:gd name="connsiteY599" fmla="*/ 1386370 h 2080095"/>
              <a:gd name="connsiteX600" fmla="*/ 1868862 w 12191960"/>
              <a:gd name="connsiteY600" fmla="*/ 1462037 h 2080095"/>
              <a:gd name="connsiteX601" fmla="*/ 1892789 w 12191960"/>
              <a:gd name="connsiteY601" fmla="*/ 1490764 h 2080095"/>
              <a:gd name="connsiteX602" fmla="*/ 1832439 w 12191960"/>
              <a:gd name="connsiteY602" fmla="*/ 1488097 h 2080095"/>
              <a:gd name="connsiteX603" fmla="*/ 1823295 w 12191960"/>
              <a:gd name="connsiteY603" fmla="*/ 1456779 h 2080095"/>
              <a:gd name="connsiteX604" fmla="*/ 1846536 w 12191960"/>
              <a:gd name="connsiteY604" fmla="*/ 1449159 h 2080095"/>
              <a:gd name="connsiteX605" fmla="*/ 1857585 w 12191960"/>
              <a:gd name="connsiteY605" fmla="*/ 1405877 h 2080095"/>
              <a:gd name="connsiteX606" fmla="*/ 1877625 w 12191960"/>
              <a:gd name="connsiteY606" fmla="*/ 1386370 h 2080095"/>
              <a:gd name="connsiteX607" fmla="*/ 2713157 w 12191960"/>
              <a:gd name="connsiteY607" fmla="*/ 1348450 h 2080095"/>
              <a:gd name="connsiteX608" fmla="*/ 2709639 w 12191960"/>
              <a:gd name="connsiteY608" fmla="*/ 1351716 h 2080095"/>
              <a:gd name="connsiteX609" fmla="*/ 2719592 w 12191960"/>
              <a:gd name="connsiteY609" fmla="*/ 1362439 h 2080095"/>
              <a:gd name="connsiteX610" fmla="*/ 2723111 w 12191960"/>
              <a:gd name="connsiteY610" fmla="*/ 1359173 h 2080095"/>
              <a:gd name="connsiteX611" fmla="*/ 10228934 w 12191960"/>
              <a:gd name="connsiteY611" fmla="*/ 1338470 h 2080095"/>
              <a:gd name="connsiteX612" fmla="*/ 10218214 w 12191960"/>
              <a:gd name="connsiteY612" fmla="*/ 1348426 h 2080095"/>
              <a:gd name="connsiteX613" fmla="*/ 10221533 w 12191960"/>
              <a:gd name="connsiteY613" fmla="*/ 1351999 h 2080095"/>
              <a:gd name="connsiteX614" fmla="*/ 10232253 w 12191960"/>
              <a:gd name="connsiteY614" fmla="*/ 1342043 h 2080095"/>
              <a:gd name="connsiteX615" fmla="*/ 1698556 w 12191960"/>
              <a:gd name="connsiteY615" fmla="*/ 1335011 h 2080095"/>
              <a:gd name="connsiteX616" fmla="*/ 1714101 w 12191960"/>
              <a:gd name="connsiteY616" fmla="*/ 1336764 h 2080095"/>
              <a:gd name="connsiteX617" fmla="*/ 1729569 w 12191960"/>
              <a:gd name="connsiteY617" fmla="*/ 1336078 h 2080095"/>
              <a:gd name="connsiteX618" fmla="*/ 1729265 w 12191960"/>
              <a:gd name="connsiteY618" fmla="*/ 1342708 h 2080095"/>
              <a:gd name="connsiteX619" fmla="*/ 1713720 w 12191960"/>
              <a:gd name="connsiteY619" fmla="*/ 1340879 h 2080095"/>
              <a:gd name="connsiteX620" fmla="*/ 1698250 w 12191960"/>
              <a:gd name="connsiteY620" fmla="*/ 1341488 h 2080095"/>
              <a:gd name="connsiteX621" fmla="*/ 1698556 w 12191960"/>
              <a:gd name="connsiteY621" fmla="*/ 1335011 h 2080095"/>
              <a:gd name="connsiteX622" fmla="*/ 1980354 w 12191960"/>
              <a:gd name="connsiteY622" fmla="*/ 1332733 h 2080095"/>
              <a:gd name="connsiteX623" fmla="*/ 1977079 w 12191960"/>
              <a:gd name="connsiteY623" fmla="*/ 1384701 h 2080095"/>
              <a:gd name="connsiteX624" fmla="*/ 1998415 w 12191960"/>
              <a:gd name="connsiteY624" fmla="*/ 1366642 h 2080095"/>
              <a:gd name="connsiteX625" fmla="*/ 1998796 w 12191960"/>
              <a:gd name="connsiteY625" fmla="*/ 1451300 h 2080095"/>
              <a:gd name="connsiteX626" fmla="*/ 2026456 w 12191960"/>
              <a:gd name="connsiteY626" fmla="*/ 1428439 h 2080095"/>
              <a:gd name="connsiteX627" fmla="*/ 2025619 w 12191960"/>
              <a:gd name="connsiteY627" fmla="*/ 1360013 h 2080095"/>
              <a:gd name="connsiteX628" fmla="*/ 1980354 w 12191960"/>
              <a:gd name="connsiteY628" fmla="*/ 1332733 h 2080095"/>
              <a:gd name="connsiteX629" fmla="*/ 2369953 w 12191960"/>
              <a:gd name="connsiteY629" fmla="*/ 1315004 h 2080095"/>
              <a:gd name="connsiteX630" fmla="*/ 2359231 w 12191960"/>
              <a:gd name="connsiteY630" fmla="*/ 1324958 h 2080095"/>
              <a:gd name="connsiteX631" fmla="*/ 2362549 w 12191960"/>
              <a:gd name="connsiteY631" fmla="*/ 1328532 h 2080095"/>
              <a:gd name="connsiteX632" fmla="*/ 2373271 w 12191960"/>
              <a:gd name="connsiteY632" fmla="*/ 1318578 h 2080095"/>
              <a:gd name="connsiteX633" fmla="*/ 2073620 w 12191960"/>
              <a:gd name="connsiteY633" fmla="*/ 1304010 h 2080095"/>
              <a:gd name="connsiteX634" fmla="*/ 2070046 w 12191960"/>
              <a:gd name="connsiteY634" fmla="*/ 1307328 h 2080095"/>
              <a:gd name="connsiteX635" fmla="*/ 2080001 w 12191960"/>
              <a:gd name="connsiteY635" fmla="*/ 1318050 h 2080095"/>
              <a:gd name="connsiteX636" fmla="*/ 2083574 w 12191960"/>
              <a:gd name="connsiteY636" fmla="*/ 1314731 h 2080095"/>
              <a:gd name="connsiteX637" fmla="*/ 1868938 w 12191960"/>
              <a:gd name="connsiteY637" fmla="*/ 1298131 h 2080095"/>
              <a:gd name="connsiteX638" fmla="*/ 1880750 w 12191960"/>
              <a:gd name="connsiteY638" fmla="*/ 1303769 h 2080095"/>
              <a:gd name="connsiteX639" fmla="*/ 1870005 w 12191960"/>
              <a:gd name="connsiteY639" fmla="*/ 1313675 h 2080095"/>
              <a:gd name="connsiteX640" fmla="*/ 1868938 w 12191960"/>
              <a:gd name="connsiteY640" fmla="*/ 1298131 h 2080095"/>
              <a:gd name="connsiteX641" fmla="*/ 2027888 w 12191960"/>
              <a:gd name="connsiteY641" fmla="*/ 1293787 h 2080095"/>
              <a:gd name="connsiteX642" fmla="*/ 2015162 w 12191960"/>
              <a:gd name="connsiteY642" fmla="*/ 1327772 h 2080095"/>
              <a:gd name="connsiteX643" fmla="*/ 2027888 w 12191960"/>
              <a:gd name="connsiteY643" fmla="*/ 1293787 h 2080095"/>
              <a:gd name="connsiteX644" fmla="*/ 2372195 w 12191960"/>
              <a:gd name="connsiteY644" fmla="*/ 1253152 h 2080095"/>
              <a:gd name="connsiteX645" fmla="*/ 2361532 w 12191960"/>
              <a:gd name="connsiteY645" fmla="*/ 1263057 h 2080095"/>
              <a:gd name="connsiteX646" fmla="*/ 2364851 w 12191960"/>
              <a:gd name="connsiteY646" fmla="*/ 1266631 h 2080095"/>
              <a:gd name="connsiteX647" fmla="*/ 2375515 w 12191960"/>
              <a:gd name="connsiteY647" fmla="*/ 1256725 h 2080095"/>
              <a:gd name="connsiteX648" fmla="*/ 1982649 w 12191960"/>
              <a:gd name="connsiteY648" fmla="*/ 1248964 h 2080095"/>
              <a:gd name="connsiteX649" fmla="*/ 1979075 w 12191960"/>
              <a:gd name="connsiteY649" fmla="*/ 1252282 h 2080095"/>
              <a:gd name="connsiteX650" fmla="*/ 1989028 w 12191960"/>
              <a:gd name="connsiteY650" fmla="*/ 1263005 h 2080095"/>
              <a:gd name="connsiteX651" fmla="*/ 1992602 w 12191960"/>
              <a:gd name="connsiteY651" fmla="*/ 1259687 h 2080095"/>
              <a:gd name="connsiteX652" fmla="*/ 1865586 w 12191960"/>
              <a:gd name="connsiteY652" fmla="*/ 1244562 h 2080095"/>
              <a:gd name="connsiteX653" fmla="*/ 1868938 w 12191960"/>
              <a:gd name="connsiteY653" fmla="*/ 1248143 h 2080095"/>
              <a:gd name="connsiteX654" fmla="*/ 1858194 w 12191960"/>
              <a:gd name="connsiteY654" fmla="*/ 1258126 h 2080095"/>
              <a:gd name="connsiteX655" fmla="*/ 1854841 w 12191960"/>
              <a:gd name="connsiteY655" fmla="*/ 1254544 h 2080095"/>
              <a:gd name="connsiteX656" fmla="*/ 1865586 w 12191960"/>
              <a:gd name="connsiteY656" fmla="*/ 1244562 h 2080095"/>
              <a:gd name="connsiteX657" fmla="*/ 1766145 w 12191960"/>
              <a:gd name="connsiteY657" fmla="*/ 1230541 h 2080095"/>
              <a:gd name="connsiteX658" fmla="*/ 1776051 w 12191960"/>
              <a:gd name="connsiteY658" fmla="*/ 1241209 h 2080095"/>
              <a:gd name="connsiteX659" fmla="*/ 1772469 w 12191960"/>
              <a:gd name="connsiteY659" fmla="*/ 1244486 h 2080095"/>
              <a:gd name="connsiteX660" fmla="*/ 1762563 w 12191960"/>
              <a:gd name="connsiteY660" fmla="*/ 1233818 h 2080095"/>
              <a:gd name="connsiteX661" fmla="*/ 1766145 w 12191960"/>
              <a:gd name="connsiteY661" fmla="*/ 1230541 h 2080095"/>
              <a:gd name="connsiteX662" fmla="*/ 10326605 w 12191960"/>
              <a:gd name="connsiteY662" fmla="*/ 1228776 h 2080095"/>
              <a:gd name="connsiteX663" fmla="*/ 10315880 w 12191960"/>
              <a:gd name="connsiteY663" fmla="*/ 1238728 h 2080095"/>
              <a:gd name="connsiteX664" fmla="*/ 10319197 w 12191960"/>
              <a:gd name="connsiteY664" fmla="*/ 1242302 h 2080095"/>
              <a:gd name="connsiteX665" fmla="*/ 10329922 w 12191960"/>
              <a:gd name="connsiteY665" fmla="*/ 1232351 h 2080095"/>
              <a:gd name="connsiteX666" fmla="*/ 10584702 w 12191960"/>
              <a:gd name="connsiteY666" fmla="*/ 1227310 h 2080095"/>
              <a:gd name="connsiteX667" fmla="*/ 10573921 w 12191960"/>
              <a:gd name="connsiteY667" fmla="*/ 1237313 h 2080095"/>
              <a:gd name="connsiteX668" fmla="*/ 10577239 w 12191960"/>
              <a:gd name="connsiteY668" fmla="*/ 1240888 h 2080095"/>
              <a:gd name="connsiteX669" fmla="*/ 10588019 w 12191960"/>
              <a:gd name="connsiteY669" fmla="*/ 1230884 h 2080095"/>
              <a:gd name="connsiteX670" fmla="*/ 10517078 w 12191960"/>
              <a:gd name="connsiteY670" fmla="*/ 1204810 h 2080095"/>
              <a:gd name="connsiteX671" fmla="*/ 10513503 w 12191960"/>
              <a:gd name="connsiteY671" fmla="*/ 1208128 h 2080095"/>
              <a:gd name="connsiteX672" fmla="*/ 10523456 w 12191960"/>
              <a:gd name="connsiteY672" fmla="*/ 1218850 h 2080095"/>
              <a:gd name="connsiteX673" fmla="*/ 10527031 w 12191960"/>
              <a:gd name="connsiteY673" fmla="*/ 1215532 h 2080095"/>
              <a:gd name="connsiteX674" fmla="*/ 1744275 w 12191960"/>
              <a:gd name="connsiteY674" fmla="*/ 1203947 h 2080095"/>
              <a:gd name="connsiteX675" fmla="*/ 1721340 w 12191960"/>
              <a:gd name="connsiteY675" fmla="*/ 1234123 h 2080095"/>
              <a:gd name="connsiteX676" fmla="*/ 1705109 w 12191960"/>
              <a:gd name="connsiteY676" fmla="*/ 1216673 h 2080095"/>
              <a:gd name="connsiteX677" fmla="*/ 1744275 w 12191960"/>
              <a:gd name="connsiteY677" fmla="*/ 1203947 h 2080095"/>
              <a:gd name="connsiteX678" fmla="*/ 1771707 w 12191960"/>
              <a:gd name="connsiteY678" fmla="*/ 1129043 h 2080095"/>
              <a:gd name="connsiteX679" fmla="*/ 1783518 w 12191960"/>
              <a:gd name="connsiteY679" fmla="*/ 1134605 h 2080095"/>
              <a:gd name="connsiteX680" fmla="*/ 1772774 w 12191960"/>
              <a:gd name="connsiteY680" fmla="*/ 1144588 h 2080095"/>
              <a:gd name="connsiteX681" fmla="*/ 1771707 w 12191960"/>
              <a:gd name="connsiteY681" fmla="*/ 1129043 h 2080095"/>
              <a:gd name="connsiteX682" fmla="*/ 2223499 w 12191960"/>
              <a:gd name="connsiteY682" fmla="*/ 1122794 h 2080095"/>
              <a:gd name="connsiteX683" fmla="*/ 2221898 w 12191960"/>
              <a:gd name="connsiteY683" fmla="*/ 1130566 h 2080095"/>
              <a:gd name="connsiteX684" fmla="*/ 2239043 w 12191960"/>
              <a:gd name="connsiteY684" fmla="*/ 1149007 h 2080095"/>
              <a:gd name="connsiteX685" fmla="*/ 2250626 w 12191960"/>
              <a:gd name="connsiteY685" fmla="*/ 1138263 h 2080095"/>
              <a:gd name="connsiteX686" fmla="*/ 2223499 w 12191960"/>
              <a:gd name="connsiteY686" fmla="*/ 1122794 h 2080095"/>
              <a:gd name="connsiteX687" fmla="*/ 11293197 w 12191960"/>
              <a:gd name="connsiteY687" fmla="*/ 1108923 h 2080095"/>
              <a:gd name="connsiteX688" fmla="*/ 11282530 w 12191960"/>
              <a:gd name="connsiteY688" fmla="*/ 1118826 h 2080095"/>
              <a:gd name="connsiteX689" fmla="*/ 11285848 w 12191960"/>
              <a:gd name="connsiteY689" fmla="*/ 1122400 h 2080095"/>
              <a:gd name="connsiteX690" fmla="*/ 11296515 w 12191960"/>
              <a:gd name="connsiteY690" fmla="*/ 1112497 h 2080095"/>
              <a:gd name="connsiteX691" fmla="*/ 11254923 w 12191960"/>
              <a:gd name="connsiteY691" fmla="*/ 1097236 h 2080095"/>
              <a:gd name="connsiteX692" fmla="*/ 11251349 w 12191960"/>
              <a:gd name="connsiteY692" fmla="*/ 1100554 h 2080095"/>
              <a:gd name="connsiteX693" fmla="*/ 11261302 w 12191960"/>
              <a:gd name="connsiteY693" fmla="*/ 1111277 h 2080095"/>
              <a:gd name="connsiteX694" fmla="*/ 11264876 w 12191960"/>
              <a:gd name="connsiteY694" fmla="*/ 1107959 h 2080095"/>
              <a:gd name="connsiteX695" fmla="*/ 11928004 w 12191960"/>
              <a:gd name="connsiteY695" fmla="*/ 1093152 h 2080095"/>
              <a:gd name="connsiteX696" fmla="*/ 11929680 w 12191960"/>
              <a:gd name="connsiteY696" fmla="*/ 1108773 h 2080095"/>
              <a:gd name="connsiteX697" fmla="*/ 11932728 w 12191960"/>
              <a:gd name="connsiteY697" fmla="*/ 1109001 h 2080095"/>
              <a:gd name="connsiteX698" fmla="*/ 11934481 w 12191960"/>
              <a:gd name="connsiteY698" fmla="*/ 1093381 h 2080095"/>
              <a:gd name="connsiteX699" fmla="*/ 11928004 w 12191960"/>
              <a:gd name="connsiteY699" fmla="*/ 1093152 h 2080095"/>
              <a:gd name="connsiteX700" fmla="*/ 1732780 w 12191960"/>
              <a:gd name="connsiteY700" fmla="*/ 1081120 h 2080095"/>
              <a:gd name="connsiteX701" fmla="*/ 1724246 w 12191960"/>
              <a:gd name="connsiteY701" fmla="*/ 1129812 h 2080095"/>
              <a:gd name="connsiteX702" fmla="*/ 1753659 w 12191960"/>
              <a:gd name="connsiteY702" fmla="*/ 1102457 h 2080095"/>
              <a:gd name="connsiteX703" fmla="*/ 1732780 w 12191960"/>
              <a:gd name="connsiteY703" fmla="*/ 1081120 h 2080095"/>
              <a:gd name="connsiteX704" fmla="*/ 1731183 w 12191960"/>
              <a:gd name="connsiteY704" fmla="*/ 1065501 h 2080095"/>
              <a:gd name="connsiteX705" fmla="*/ 1732859 w 12191960"/>
              <a:gd name="connsiteY705" fmla="*/ 1081198 h 2080095"/>
              <a:gd name="connsiteX706" fmla="*/ 1735907 w 12191960"/>
              <a:gd name="connsiteY706" fmla="*/ 1081351 h 2080095"/>
              <a:gd name="connsiteX707" fmla="*/ 1737660 w 12191960"/>
              <a:gd name="connsiteY707" fmla="*/ 1065730 h 2080095"/>
              <a:gd name="connsiteX708" fmla="*/ 1731183 w 12191960"/>
              <a:gd name="connsiteY708" fmla="*/ 1065501 h 2080095"/>
              <a:gd name="connsiteX709" fmla="*/ 1659542 w 12191960"/>
              <a:gd name="connsiteY709" fmla="*/ 1049033 h 2080095"/>
              <a:gd name="connsiteX710" fmla="*/ 1678135 w 12191960"/>
              <a:gd name="connsiteY710" fmla="*/ 1062673 h 2080095"/>
              <a:gd name="connsiteX711" fmla="*/ 1677677 w 12191960"/>
              <a:gd name="connsiteY711" fmla="*/ 1076389 h 2080095"/>
              <a:gd name="connsiteX712" fmla="*/ 1637444 w 12191960"/>
              <a:gd name="connsiteY712" fmla="*/ 1078903 h 2080095"/>
              <a:gd name="connsiteX713" fmla="*/ 1659542 w 12191960"/>
              <a:gd name="connsiteY713" fmla="*/ 1049033 h 2080095"/>
              <a:gd name="connsiteX714" fmla="*/ 11846620 w 12191960"/>
              <a:gd name="connsiteY714" fmla="*/ 1047261 h 2080095"/>
              <a:gd name="connsiteX715" fmla="*/ 11843045 w 12191960"/>
              <a:gd name="connsiteY715" fmla="*/ 1050579 h 2080095"/>
              <a:gd name="connsiteX716" fmla="*/ 11852947 w 12191960"/>
              <a:gd name="connsiteY716" fmla="*/ 1061245 h 2080095"/>
              <a:gd name="connsiteX717" fmla="*/ 11856521 w 12191960"/>
              <a:gd name="connsiteY717" fmla="*/ 1057928 h 2080095"/>
              <a:gd name="connsiteX718" fmla="*/ 11889289 w 12191960"/>
              <a:gd name="connsiteY718" fmla="*/ 1007301 h 2080095"/>
              <a:gd name="connsiteX719" fmla="*/ 11885714 w 12191960"/>
              <a:gd name="connsiteY719" fmla="*/ 1010619 h 2080095"/>
              <a:gd name="connsiteX720" fmla="*/ 11895616 w 12191960"/>
              <a:gd name="connsiteY720" fmla="*/ 1021285 h 2080095"/>
              <a:gd name="connsiteX721" fmla="*/ 11899190 w 12191960"/>
              <a:gd name="connsiteY721" fmla="*/ 1017969 h 2080095"/>
              <a:gd name="connsiteX722" fmla="*/ 12073470 w 12191960"/>
              <a:gd name="connsiteY722" fmla="*/ 999583 h 2080095"/>
              <a:gd name="connsiteX723" fmla="*/ 12099225 w 12191960"/>
              <a:gd name="connsiteY723" fmla="*/ 1070216 h 2080095"/>
              <a:gd name="connsiteX724" fmla="*/ 12052058 w 12191960"/>
              <a:gd name="connsiteY724" fmla="*/ 1019471 h 2080095"/>
              <a:gd name="connsiteX725" fmla="*/ 12073470 w 12191960"/>
              <a:gd name="connsiteY725" fmla="*/ 999583 h 2080095"/>
              <a:gd name="connsiteX726" fmla="*/ 11968653 w 12191960"/>
              <a:gd name="connsiteY726" fmla="*/ 999542 h 2080095"/>
              <a:gd name="connsiteX727" fmla="*/ 11957929 w 12191960"/>
              <a:gd name="connsiteY727" fmla="*/ 1009494 h 2080095"/>
              <a:gd name="connsiteX728" fmla="*/ 11961246 w 12191960"/>
              <a:gd name="connsiteY728" fmla="*/ 1013069 h 2080095"/>
              <a:gd name="connsiteX729" fmla="*/ 11971970 w 12191960"/>
              <a:gd name="connsiteY729" fmla="*/ 1003117 h 2080095"/>
              <a:gd name="connsiteX730" fmla="*/ 1399776 w 12191960"/>
              <a:gd name="connsiteY730" fmla="*/ 979009 h 2080095"/>
              <a:gd name="connsiteX731" fmla="*/ 1403129 w 12191960"/>
              <a:gd name="connsiteY731" fmla="*/ 982590 h 2080095"/>
              <a:gd name="connsiteX732" fmla="*/ 1392385 w 12191960"/>
              <a:gd name="connsiteY732" fmla="*/ 992573 h 2080095"/>
              <a:gd name="connsiteX733" fmla="*/ 1389032 w 12191960"/>
              <a:gd name="connsiteY733" fmla="*/ 988991 h 2080095"/>
              <a:gd name="connsiteX734" fmla="*/ 1399776 w 12191960"/>
              <a:gd name="connsiteY734" fmla="*/ 979009 h 2080095"/>
              <a:gd name="connsiteX735" fmla="*/ 1235946 w 12191960"/>
              <a:gd name="connsiteY735" fmla="*/ 931613 h 2080095"/>
              <a:gd name="connsiteX736" fmla="*/ 1239299 w 12191960"/>
              <a:gd name="connsiteY736" fmla="*/ 935194 h 2080095"/>
              <a:gd name="connsiteX737" fmla="*/ 1228631 w 12191960"/>
              <a:gd name="connsiteY737" fmla="*/ 945100 h 2080095"/>
              <a:gd name="connsiteX738" fmla="*/ 1225278 w 12191960"/>
              <a:gd name="connsiteY738" fmla="*/ 941519 h 2080095"/>
              <a:gd name="connsiteX739" fmla="*/ 1235946 w 12191960"/>
              <a:gd name="connsiteY739" fmla="*/ 931613 h 2080095"/>
              <a:gd name="connsiteX740" fmla="*/ 11975020 w 12191960"/>
              <a:gd name="connsiteY740" fmla="*/ 927742 h 2080095"/>
              <a:gd name="connsiteX741" fmla="*/ 11971445 w 12191960"/>
              <a:gd name="connsiteY741" fmla="*/ 931059 h 2080095"/>
              <a:gd name="connsiteX742" fmla="*/ 11981347 w 12191960"/>
              <a:gd name="connsiteY742" fmla="*/ 941726 h 2080095"/>
              <a:gd name="connsiteX743" fmla="*/ 11984921 w 12191960"/>
              <a:gd name="connsiteY743" fmla="*/ 938409 h 2080095"/>
              <a:gd name="connsiteX744" fmla="*/ 950730 w 12191960"/>
              <a:gd name="connsiteY744" fmla="*/ 910581 h 2080095"/>
              <a:gd name="connsiteX745" fmla="*/ 960636 w 12191960"/>
              <a:gd name="connsiteY745" fmla="*/ 921326 h 2080095"/>
              <a:gd name="connsiteX746" fmla="*/ 957055 w 12191960"/>
              <a:gd name="connsiteY746" fmla="*/ 924602 h 2080095"/>
              <a:gd name="connsiteX747" fmla="*/ 947149 w 12191960"/>
              <a:gd name="connsiteY747" fmla="*/ 913858 h 2080095"/>
              <a:gd name="connsiteX748" fmla="*/ 950730 w 12191960"/>
              <a:gd name="connsiteY748" fmla="*/ 910581 h 2080095"/>
              <a:gd name="connsiteX749" fmla="*/ 1474757 w 12191960"/>
              <a:gd name="connsiteY749" fmla="*/ 909438 h 2080095"/>
              <a:gd name="connsiteX750" fmla="*/ 1478110 w 12191960"/>
              <a:gd name="connsiteY750" fmla="*/ 913020 h 2080095"/>
              <a:gd name="connsiteX751" fmla="*/ 1467366 w 12191960"/>
              <a:gd name="connsiteY751" fmla="*/ 923002 h 2080095"/>
              <a:gd name="connsiteX752" fmla="*/ 1464013 w 12191960"/>
              <a:gd name="connsiteY752" fmla="*/ 919421 h 2080095"/>
              <a:gd name="connsiteX753" fmla="*/ 1474757 w 12191960"/>
              <a:gd name="connsiteY753" fmla="*/ 909438 h 2080095"/>
              <a:gd name="connsiteX754" fmla="*/ 12032779 w 12191960"/>
              <a:gd name="connsiteY754" fmla="*/ 900523 h 2080095"/>
              <a:gd name="connsiteX755" fmla="*/ 12074156 w 12191960"/>
              <a:gd name="connsiteY755" fmla="*/ 902276 h 2080095"/>
              <a:gd name="connsiteX756" fmla="*/ 12077737 w 12191960"/>
              <a:gd name="connsiteY756" fmla="*/ 905477 h 2080095"/>
              <a:gd name="connsiteX757" fmla="*/ 12077661 w 12191960"/>
              <a:gd name="connsiteY757" fmla="*/ 912563 h 2080095"/>
              <a:gd name="connsiteX758" fmla="*/ 12053125 w 12191960"/>
              <a:gd name="connsiteY758" fmla="*/ 935346 h 2080095"/>
              <a:gd name="connsiteX759" fmla="*/ 12024474 w 12191960"/>
              <a:gd name="connsiteY759" fmla="*/ 909896 h 2080095"/>
              <a:gd name="connsiteX760" fmla="*/ 12032779 w 12191960"/>
              <a:gd name="connsiteY760" fmla="*/ 900523 h 2080095"/>
              <a:gd name="connsiteX761" fmla="*/ 589620 w 12191960"/>
              <a:gd name="connsiteY761" fmla="*/ 886807 h 2080095"/>
              <a:gd name="connsiteX762" fmla="*/ 599526 w 12191960"/>
              <a:gd name="connsiteY762" fmla="*/ 897475 h 2080095"/>
              <a:gd name="connsiteX763" fmla="*/ 595943 w 12191960"/>
              <a:gd name="connsiteY763" fmla="*/ 900828 h 2080095"/>
              <a:gd name="connsiteX764" fmla="*/ 586037 w 12191960"/>
              <a:gd name="connsiteY764" fmla="*/ 890160 h 2080095"/>
              <a:gd name="connsiteX765" fmla="*/ 589620 w 12191960"/>
              <a:gd name="connsiteY765" fmla="*/ 886807 h 2080095"/>
              <a:gd name="connsiteX766" fmla="*/ 1644596 w 12191960"/>
              <a:gd name="connsiteY766" fmla="*/ 884738 h 2080095"/>
              <a:gd name="connsiteX767" fmla="*/ 1641022 w 12191960"/>
              <a:gd name="connsiteY767" fmla="*/ 888056 h 2080095"/>
              <a:gd name="connsiteX768" fmla="*/ 1650975 w 12191960"/>
              <a:gd name="connsiteY768" fmla="*/ 898778 h 2080095"/>
              <a:gd name="connsiteX769" fmla="*/ 1654549 w 12191960"/>
              <a:gd name="connsiteY769" fmla="*/ 895461 h 2080095"/>
              <a:gd name="connsiteX770" fmla="*/ 506943 w 12191960"/>
              <a:gd name="connsiteY770" fmla="*/ 883835 h 2080095"/>
              <a:gd name="connsiteX771" fmla="*/ 516849 w 12191960"/>
              <a:gd name="connsiteY771" fmla="*/ 894503 h 2080095"/>
              <a:gd name="connsiteX772" fmla="*/ 513267 w 12191960"/>
              <a:gd name="connsiteY772" fmla="*/ 897780 h 2080095"/>
              <a:gd name="connsiteX773" fmla="*/ 503361 w 12191960"/>
              <a:gd name="connsiteY773" fmla="*/ 887112 h 2080095"/>
              <a:gd name="connsiteX774" fmla="*/ 506943 w 12191960"/>
              <a:gd name="connsiteY774" fmla="*/ 883835 h 2080095"/>
              <a:gd name="connsiteX775" fmla="*/ 431124 w 12191960"/>
              <a:gd name="connsiteY775" fmla="*/ 880940 h 2080095"/>
              <a:gd name="connsiteX776" fmla="*/ 434400 w 12191960"/>
              <a:gd name="connsiteY776" fmla="*/ 884521 h 2080095"/>
              <a:gd name="connsiteX777" fmla="*/ 423808 w 12191960"/>
              <a:gd name="connsiteY777" fmla="*/ 894427 h 2080095"/>
              <a:gd name="connsiteX778" fmla="*/ 420456 w 12191960"/>
              <a:gd name="connsiteY778" fmla="*/ 890846 h 2080095"/>
              <a:gd name="connsiteX779" fmla="*/ 431124 w 12191960"/>
              <a:gd name="connsiteY779" fmla="*/ 880940 h 2080095"/>
              <a:gd name="connsiteX780" fmla="*/ 1186265 w 12191960"/>
              <a:gd name="connsiteY780" fmla="*/ 877968 h 2080095"/>
              <a:gd name="connsiteX781" fmla="*/ 1189616 w 12191960"/>
              <a:gd name="connsiteY781" fmla="*/ 881549 h 2080095"/>
              <a:gd name="connsiteX782" fmla="*/ 1178949 w 12191960"/>
              <a:gd name="connsiteY782" fmla="*/ 891455 h 2080095"/>
              <a:gd name="connsiteX783" fmla="*/ 1175596 w 12191960"/>
              <a:gd name="connsiteY783" fmla="*/ 887874 h 2080095"/>
              <a:gd name="connsiteX784" fmla="*/ 1186265 w 12191960"/>
              <a:gd name="connsiteY784" fmla="*/ 877968 h 2080095"/>
              <a:gd name="connsiteX785" fmla="*/ 1407528 w 12191960"/>
              <a:gd name="connsiteY785" fmla="*/ 867295 h 2080095"/>
              <a:gd name="connsiteX786" fmla="*/ 1409204 w 12191960"/>
              <a:gd name="connsiteY786" fmla="*/ 882916 h 2080095"/>
              <a:gd name="connsiteX787" fmla="*/ 1412176 w 12191960"/>
              <a:gd name="connsiteY787" fmla="*/ 882916 h 2080095"/>
              <a:gd name="connsiteX788" fmla="*/ 1414005 w 12191960"/>
              <a:gd name="connsiteY788" fmla="*/ 867447 h 2080095"/>
              <a:gd name="connsiteX789" fmla="*/ 1407528 w 12191960"/>
              <a:gd name="connsiteY789" fmla="*/ 867295 h 2080095"/>
              <a:gd name="connsiteX790" fmla="*/ 12040552 w 12191960"/>
              <a:gd name="connsiteY790" fmla="*/ 867147 h 2080095"/>
              <a:gd name="connsiteX791" fmla="*/ 12060440 w 12191960"/>
              <a:gd name="connsiteY791" fmla="*/ 888560 h 2080095"/>
              <a:gd name="connsiteX792" fmla="*/ 12055106 w 12191960"/>
              <a:gd name="connsiteY792" fmla="*/ 893513 h 2080095"/>
              <a:gd name="connsiteX793" fmla="*/ 12035218 w 12191960"/>
              <a:gd name="connsiteY793" fmla="*/ 872101 h 2080095"/>
              <a:gd name="connsiteX794" fmla="*/ 12040552 w 12191960"/>
              <a:gd name="connsiteY794" fmla="*/ 867147 h 2080095"/>
              <a:gd name="connsiteX795" fmla="*/ 1669367 w 12191960"/>
              <a:gd name="connsiteY795" fmla="*/ 864860 h 2080095"/>
              <a:gd name="connsiteX796" fmla="*/ 1661061 w 12191960"/>
              <a:gd name="connsiteY796" fmla="*/ 874537 h 2080095"/>
              <a:gd name="connsiteX797" fmla="*/ 1681483 w 12191960"/>
              <a:gd name="connsiteY797" fmla="*/ 888177 h 2080095"/>
              <a:gd name="connsiteX798" fmla="*/ 1685826 w 12191960"/>
              <a:gd name="connsiteY798" fmla="*/ 882615 h 2080095"/>
              <a:gd name="connsiteX799" fmla="*/ 891675 w 12191960"/>
              <a:gd name="connsiteY799" fmla="*/ 862118 h 2080095"/>
              <a:gd name="connsiteX800" fmla="*/ 908592 w 12191960"/>
              <a:gd name="connsiteY800" fmla="*/ 910353 h 2080095"/>
              <a:gd name="connsiteX801" fmla="*/ 899524 w 12191960"/>
              <a:gd name="connsiteY801" fmla="*/ 911191 h 2080095"/>
              <a:gd name="connsiteX802" fmla="*/ 875369 w 12191960"/>
              <a:gd name="connsiteY802" fmla="*/ 885207 h 2080095"/>
              <a:gd name="connsiteX803" fmla="*/ 891675 w 12191960"/>
              <a:gd name="connsiteY803" fmla="*/ 862118 h 2080095"/>
              <a:gd name="connsiteX804" fmla="*/ 1088348 w 12191960"/>
              <a:gd name="connsiteY804" fmla="*/ 861051 h 2080095"/>
              <a:gd name="connsiteX805" fmla="*/ 1124162 w 12191960"/>
              <a:gd name="connsiteY805" fmla="*/ 899609 h 2080095"/>
              <a:gd name="connsiteX806" fmla="*/ 1067545 w 12191960"/>
              <a:gd name="connsiteY806" fmla="*/ 890693 h 2080095"/>
              <a:gd name="connsiteX807" fmla="*/ 1088348 w 12191960"/>
              <a:gd name="connsiteY807" fmla="*/ 861051 h 2080095"/>
              <a:gd name="connsiteX808" fmla="*/ 12109132 w 12191960"/>
              <a:gd name="connsiteY808" fmla="*/ 850002 h 2080095"/>
              <a:gd name="connsiteX809" fmla="*/ 12112484 w 12191960"/>
              <a:gd name="connsiteY809" fmla="*/ 853584 h 2080095"/>
              <a:gd name="connsiteX810" fmla="*/ 12101817 w 12191960"/>
              <a:gd name="connsiteY810" fmla="*/ 863490 h 2080095"/>
              <a:gd name="connsiteX811" fmla="*/ 12098463 w 12191960"/>
              <a:gd name="connsiteY811" fmla="*/ 859908 h 2080095"/>
              <a:gd name="connsiteX812" fmla="*/ 12109132 w 12191960"/>
              <a:gd name="connsiteY812" fmla="*/ 850002 h 2080095"/>
              <a:gd name="connsiteX813" fmla="*/ 311871 w 12191960"/>
              <a:gd name="connsiteY813" fmla="*/ 845507 h 2080095"/>
              <a:gd name="connsiteX814" fmla="*/ 321777 w 12191960"/>
              <a:gd name="connsiteY814" fmla="*/ 856175 h 2080095"/>
              <a:gd name="connsiteX815" fmla="*/ 318195 w 12191960"/>
              <a:gd name="connsiteY815" fmla="*/ 859451 h 2080095"/>
              <a:gd name="connsiteX816" fmla="*/ 308289 w 12191960"/>
              <a:gd name="connsiteY816" fmla="*/ 848783 h 2080095"/>
              <a:gd name="connsiteX817" fmla="*/ 311871 w 12191960"/>
              <a:gd name="connsiteY817" fmla="*/ 845507 h 2080095"/>
              <a:gd name="connsiteX818" fmla="*/ 1055810 w 12191960"/>
              <a:gd name="connsiteY818" fmla="*/ 820894 h 2080095"/>
              <a:gd name="connsiteX819" fmla="*/ 1055277 w 12191960"/>
              <a:gd name="connsiteY819" fmla="*/ 840401 h 2080095"/>
              <a:gd name="connsiteX820" fmla="*/ 1062821 w 12191960"/>
              <a:gd name="connsiteY820" fmla="*/ 858232 h 2080095"/>
              <a:gd name="connsiteX821" fmla="*/ 999422 w 12191960"/>
              <a:gd name="connsiteY821" fmla="*/ 897170 h 2080095"/>
              <a:gd name="connsiteX822" fmla="*/ 1008947 w 12191960"/>
              <a:gd name="connsiteY822" fmla="*/ 844516 h 2080095"/>
              <a:gd name="connsiteX823" fmla="*/ 1055810 w 12191960"/>
              <a:gd name="connsiteY823" fmla="*/ 820894 h 2080095"/>
              <a:gd name="connsiteX824" fmla="*/ 0 w 12191960"/>
              <a:gd name="connsiteY824" fmla="*/ 810319 h 2080095"/>
              <a:gd name="connsiteX825" fmla="*/ 2728 w 12191960"/>
              <a:gd name="connsiteY825" fmla="*/ 813275 h 2080095"/>
              <a:gd name="connsiteX826" fmla="*/ 0 w 12191960"/>
              <a:gd name="connsiteY826" fmla="*/ 815851 h 2080095"/>
              <a:gd name="connsiteX827" fmla="*/ 1574960 w 12191960"/>
              <a:gd name="connsiteY827" fmla="*/ 809694 h 2080095"/>
              <a:gd name="connsiteX828" fmla="*/ 1584866 w 12191960"/>
              <a:gd name="connsiteY828" fmla="*/ 820361 h 2080095"/>
              <a:gd name="connsiteX829" fmla="*/ 1581284 w 12191960"/>
              <a:gd name="connsiteY829" fmla="*/ 823713 h 2080095"/>
              <a:gd name="connsiteX830" fmla="*/ 1571378 w 12191960"/>
              <a:gd name="connsiteY830" fmla="*/ 813046 h 2080095"/>
              <a:gd name="connsiteX831" fmla="*/ 1574960 w 12191960"/>
              <a:gd name="connsiteY831" fmla="*/ 809694 h 2080095"/>
              <a:gd name="connsiteX832" fmla="*/ 542071 w 12191960"/>
              <a:gd name="connsiteY832" fmla="*/ 809084 h 2080095"/>
              <a:gd name="connsiteX833" fmla="*/ 546186 w 12191960"/>
              <a:gd name="connsiteY833" fmla="*/ 809235 h 2080095"/>
              <a:gd name="connsiteX834" fmla="*/ 546795 w 12191960"/>
              <a:gd name="connsiteY834" fmla="*/ 824933 h 2080095"/>
              <a:gd name="connsiteX835" fmla="*/ 540318 w 12191960"/>
              <a:gd name="connsiteY835" fmla="*/ 824704 h 2080095"/>
              <a:gd name="connsiteX836" fmla="*/ 542071 w 12191960"/>
              <a:gd name="connsiteY836" fmla="*/ 809084 h 2080095"/>
              <a:gd name="connsiteX837" fmla="*/ 1451059 w 12191960"/>
              <a:gd name="connsiteY837" fmla="*/ 805197 h 2080095"/>
              <a:gd name="connsiteX838" fmla="*/ 1460965 w 12191960"/>
              <a:gd name="connsiteY838" fmla="*/ 815865 h 2080095"/>
              <a:gd name="connsiteX839" fmla="*/ 1457383 w 12191960"/>
              <a:gd name="connsiteY839" fmla="*/ 819141 h 2080095"/>
              <a:gd name="connsiteX840" fmla="*/ 1447477 w 12191960"/>
              <a:gd name="connsiteY840" fmla="*/ 808473 h 2080095"/>
              <a:gd name="connsiteX841" fmla="*/ 1451059 w 12191960"/>
              <a:gd name="connsiteY841" fmla="*/ 805197 h 2080095"/>
              <a:gd name="connsiteX842" fmla="*/ 340903 w 12191960"/>
              <a:gd name="connsiteY842" fmla="*/ 805197 h 2080095"/>
              <a:gd name="connsiteX843" fmla="*/ 344179 w 12191960"/>
              <a:gd name="connsiteY843" fmla="*/ 808778 h 2080095"/>
              <a:gd name="connsiteX844" fmla="*/ 333511 w 12191960"/>
              <a:gd name="connsiteY844" fmla="*/ 818683 h 2080095"/>
              <a:gd name="connsiteX845" fmla="*/ 330235 w 12191960"/>
              <a:gd name="connsiteY845" fmla="*/ 815103 h 2080095"/>
              <a:gd name="connsiteX846" fmla="*/ 340903 w 12191960"/>
              <a:gd name="connsiteY846" fmla="*/ 805197 h 2080095"/>
              <a:gd name="connsiteX847" fmla="*/ 786367 w 12191960"/>
              <a:gd name="connsiteY847" fmla="*/ 796129 h 2080095"/>
              <a:gd name="connsiteX848" fmla="*/ 747276 w 12191960"/>
              <a:gd name="connsiteY848" fmla="*/ 853050 h 2080095"/>
              <a:gd name="connsiteX849" fmla="*/ 722969 w 12191960"/>
              <a:gd name="connsiteY849" fmla="*/ 852136 h 2080095"/>
              <a:gd name="connsiteX850" fmla="*/ 745143 w 12191960"/>
              <a:gd name="connsiteY850" fmla="*/ 813046 h 2080095"/>
              <a:gd name="connsiteX851" fmla="*/ 786367 w 12191960"/>
              <a:gd name="connsiteY851" fmla="*/ 796129 h 2080095"/>
              <a:gd name="connsiteX852" fmla="*/ 11816218 w 12191960"/>
              <a:gd name="connsiteY852" fmla="*/ 794070 h 2080095"/>
              <a:gd name="connsiteX853" fmla="*/ 11814466 w 12191960"/>
              <a:gd name="connsiteY853" fmla="*/ 809691 h 2080095"/>
              <a:gd name="connsiteX854" fmla="*/ 11820944 w 12191960"/>
              <a:gd name="connsiteY854" fmla="*/ 809920 h 2080095"/>
              <a:gd name="connsiteX855" fmla="*/ 11818200 w 12191960"/>
              <a:gd name="connsiteY855" fmla="*/ 794299 h 2080095"/>
              <a:gd name="connsiteX856" fmla="*/ 11818352 w 12191960"/>
              <a:gd name="connsiteY856" fmla="*/ 794146 h 2080095"/>
              <a:gd name="connsiteX857" fmla="*/ 11819876 w 12191960"/>
              <a:gd name="connsiteY857" fmla="*/ 792851 h 2080095"/>
              <a:gd name="connsiteX858" fmla="*/ 11818428 w 12191960"/>
              <a:gd name="connsiteY858" fmla="*/ 794146 h 2080095"/>
              <a:gd name="connsiteX859" fmla="*/ 11820257 w 12191960"/>
              <a:gd name="connsiteY859" fmla="*/ 794223 h 2080095"/>
              <a:gd name="connsiteX860" fmla="*/ 11819876 w 12191960"/>
              <a:gd name="connsiteY860" fmla="*/ 792851 h 2080095"/>
              <a:gd name="connsiteX861" fmla="*/ 101026 w 12191960"/>
              <a:gd name="connsiteY861" fmla="*/ 791557 h 2080095"/>
              <a:gd name="connsiteX862" fmla="*/ 107883 w 12191960"/>
              <a:gd name="connsiteY862" fmla="*/ 827219 h 2080095"/>
              <a:gd name="connsiteX863" fmla="*/ 101026 w 12191960"/>
              <a:gd name="connsiteY863" fmla="*/ 791557 h 2080095"/>
              <a:gd name="connsiteX864" fmla="*/ 1295153 w 12191960"/>
              <a:gd name="connsiteY864" fmla="*/ 790338 h 2080095"/>
              <a:gd name="connsiteX865" fmla="*/ 1313746 w 12191960"/>
              <a:gd name="connsiteY865" fmla="*/ 801006 h 2080095"/>
              <a:gd name="connsiteX866" fmla="*/ 1312146 w 12191960"/>
              <a:gd name="connsiteY866" fmla="*/ 823790 h 2080095"/>
              <a:gd name="connsiteX867" fmla="*/ 1295153 w 12191960"/>
              <a:gd name="connsiteY867" fmla="*/ 790338 h 2080095"/>
              <a:gd name="connsiteX868" fmla="*/ 801531 w 12191960"/>
              <a:gd name="connsiteY868" fmla="*/ 789804 h 2080095"/>
              <a:gd name="connsiteX869" fmla="*/ 836202 w 12191960"/>
              <a:gd name="connsiteY869" fmla="*/ 821275 h 2080095"/>
              <a:gd name="connsiteX870" fmla="*/ 807703 w 12191960"/>
              <a:gd name="connsiteY870" fmla="*/ 825466 h 2080095"/>
              <a:gd name="connsiteX871" fmla="*/ 803588 w 12191960"/>
              <a:gd name="connsiteY871" fmla="*/ 860213 h 2080095"/>
              <a:gd name="connsiteX872" fmla="*/ 781795 w 12191960"/>
              <a:gd name="connsiteY872" fmla="*/ 808092 h 2080095"/>
              <a:gd name="connsiteX873" fmla="*/ 801531 w 12191960"/>
              <a:gd name="connsiteY873" fmla="*/ 789804 h 2080095"/>
              <a:gd name="connsiteX874" fmla="*/ 12070194 w 12191960"/>
              <a:gd name="connsiteY874" fmla="*/ 786375 h 2080095"/>
              <a:gd name="connsiteX875" fmla="*/ 12073470 w 12191960"/>
              <a:gd name="connsiteY875" fmla="*/ 789957 h 2080095"/>
              <a:gd name="connsiteX876" fmla="*/ 12062726 w 12191960"/>
              <a:gd name="connsiteY876" fmla="*/ 799939 h 2080095"/>
              <a:gd name="connsiteX877" fmla="*/ 12059449 w 12191960"/>
              <a:gd name="connsiteY877" fmla="*/ 796358 h 2080095"/>
              <a:gd name="connsiteX878" fmla="*/ 12070194 w 12191960"/>
              <a:gd name="connsiteY878" fmla="*/ 786375 h 2080095"/>
              <a:gd name="connsiteX879" fmla="*/ 536251 w 12191960"/>
              <a:gd name="connsiteY879" fmla="*/ 782509 h 2080095"/>
              <a:gd name="connsiteX880" fmla="*/ 567750 w 12191960"/>
              <a:gd name="connsiteY880" fmla="*/ 784089 h 2080095"/>
              <a:gd name="connsiteX881" fmla="*/ 546948 w 12191960"/>
              <a:gd name="connsiteY881" fmla="*/ 807178 h 2080095"/>
              <a:gd name="connsiteX882" fmla="*/ 518296 w 12191960"/>
              <a:gd name="connsiteY882" fmla="*/ 802073 h 2080095"/>
              <a:gd name="connsiteX883" fmla="*/ 536251 w 12191960"/>
              <a:gd name="connsiteY883" fmla="*/ 782509 h 2080095"/>
              <a:gd name="connsiteX884" fmla="*/ 209458 w 12191960"/>
              <a:gd name="connsiteY884" fmla="*/ 781041 h 2080095"/>
              <a:gd name="connsiteX885" fmla="*/ 228051 w 12191960"/>
              <a:gd name="connsiteY885" fmla="*/ 791709 h 2080095"/>
              <a:gd name="connsiteX886" fmla="*/ 226527 w 12191960"/>
              <a:gd name="connsiteY886" fmla="*/ 814493 h 2080095"/>
              <a:gd name="connsiteX887" fmla="*/ 209458 w 12191960"/>
              <a:gd name="connsiteY887" fmla="*/ 781041 h 2080095"/>
              <a:gd name="connsiteX888" fmla="*/ 581465 w 12191960"/>
              <a:gd name="connsiteY888" fmla="*/ 777841 h 2080095"/>
              <a:gd name="connsiteX889" fmla="*/ 641816 w 12191960"/>
              <a:gd name="connsiteY889" fmla="*/ 780584 h 2080095"/>
              <a:gd name="connsiteX890" fmla="*/ 639301 w 12191960"/>
              <a:gd name="connsiteY890" fmla="*/ 831867 h 2080095"/>
              <a:gd name="connsiteX891" fmla="*/ 580628 w 12191960"/>
              <a:gd name="connsiteY891" fmla="*/ 800853 h 2080095"/>
              <a:gd name="connsiteX892" fmla="*/ 581465 w 12191960"/>
              <a:gd name="connsiteY892" fmla="*/ 777841 h 2080095"/>
              <a:gd name="connsiteX893" fmla="*/ 904096 w 12191960"/>
              <a:gd name="connsiteY893" fmla="*/ 776165 h 2080095"/>
              <a:gd name="connsiteX894" fmla="*/ 910573 w 12191960"/>
              <a:gd name="connsiteY894" fmla="*/ 776393 h 2080095"/>
              <a:gd name="connsiteX895" fmla="*/ 908744 w 12191960"/>
              <a:gd name="connsiteY895" fmla="*/ 792014 h 2080095"/>
              <a:gd name="connsiteX896" fmla="*/ 906763 w 12191960"/>
              <a:gd name="connsiteY896" fmla="*/ 791938 h 2080095"/>
              <a:gd name="connsiteX897" fmla="*/ 904782 w 12191960"/>
              <a:gd name="connsiteY897" fmla="*/ 791862 h 2080095"/>
              <a:gd name="connsiteX898" fmla="*/ 904096 w 12191960"/>
              <a:gd name="connsiteY898" fmla="*/ 776165 h 2080095"/>
              <a:gd name="connsiteX899" fmla="*/ 11927548 w 12191960"/>
              <a:gd name="connsiteY899" fmla="*/ 774408 h 2080095"/>
              <a:gd name="connsiteX900" fmla="*/ 11927395 w 12191960"/>
              <a:gd name="connsiteY900" fmla="*/ 780885 h 2080095"/>
              <a:gd name="connsiteX901" fmla="*/ 11943015 w 12191960"/>
              <a:gd name="connsiteY901" fmla="*/ 779209 h 2080095"/>
              <a:gd name="connsiteX902" fmla="*/ 11943168 w 12191960"/>
              <a:gd name="connsiteY902" fmla="*/ 776237 h 2080095"/>
              <a:gd name="connsiteX903" fmla="*/ 11927548 w 12191960"/>
              <a:gd name="connsiteY903" fmla="*/ 774408 h 2080095"/>
              <a:gd name="connsiteX904" fmla="*/ 11732654 w 12191960"/>
              <a:gd name="connsiteY904" fmla="*/ 774171 h 2080095"/>
              <a:gd name="connsiteX905" fmla="*/ 11729080 w 12191960"/>
              <a:gd name="connsiteY905" fmla="*/ 777489 h 2080095"/>
              <a:gd name="connsiteX906" fmla="*/ 11739033 w 12191960"/>
              <a:gd name="connsiteY906" fmla="*/ 788211 h 2080095"/>
              <a:gd name="connsiteX907" fmla="*/ 11742607 w 12191960"/>
              <a:gd name="connsiteY907" fmla="*/ 784894 h 2080095"/>
              <a:gd name="connsiteX908" fmla="*/ 64525 w 12191960"/>
              <a:gd name="connsiteY908" fmla="*/ 770983 h 2080095"/>
              <a:gd name="connsiteX909" fmla="*/ 87767 w 12191960"/>
              <a:gd name="connsiteY909" fmla="*/ 788128 h 2080095"/>
              <a:gd name="connsiteX910" fmla="*/ 63306 w 12191960"/>
              <a:gd name="connsiteY910" fmla="*/ 822723 h 2080095"/>
              <a:gd name="connsiteX911" fmla="*/ 64525 w 12191960"/>
              <a:gd name="connsiteY911" fmla="*/ 770983 h 2080095"/>
              <a:gd name="connsiteX912" fmla="*/ 14996 w 12191960"/>
              <a:gd name="connsiteY912" fmla="*/ 762068 h 2080095"/>
              <a:gd name="connsiteX913" fmla="*/ 24978 w 12191960"/>
              <a:gd name="connsiteY913" fmla="*/ 772812 h 2080095"/>
              <a:gd name="connsiteX914" fmla="*/ 21397 w 12191960"/>
              <a:gd name="connsiteY914" fmla="*/ 776088 h 2080095"/>
              <a:gd name="connsiteX915" fmla="*/ 11415 w 12191960"/>
              <a:gd name="connsiteY915" fmla="*/ 765344 h 2080095"/>
              <a:gd name="connsiteX916" fmla="*/ 14996 w 12191960"/>
              <a:gd name="connsiteY916" fmla="*/ 762068 h 2080095"/>
              <a:gd name="connsiteX917" fmla="*/ 1573496 w 12191960"/>
              <a:gd name="connsiteY917" fmla="*/ 757824 h 2080095"/>
              <a:gd name="connsiteX918" fmla="*/ 1562775 w 12191960"/>
              <a:gd name="connsiteY918" fmla="*/ 767780 h 2080095"/>
              <a:gd name="connsiteX919" fmla="*/ 1566145 w 12191960"/>
              <a:gd name="connsiteY919" fmla="*/ 771409 h 2080095"/>
              <a:gd name="connsiteX920" fmla="*/ 1576866 w 12191960"/>
              <a:gd name="connsiteY920" fmla="*/ 761453 h 2080095"/>
              <a:gd name="connsiteX921" fmla="*/ 611794 w 12191960"/>
              <a:gd name="connsiteY921" fmla="*/ 753228 h 2080095"/>
              <a:gd name="connsiteX922" fmla="*/ 615146 w 12191960"/>
              <a:gd name="connsiteY922" fmla="*/ 756810 h 2080095"/>
              <a:gd name="connsiteX923" fmla="*/ 604478 w 12191960"/>
              <a:gd name="connsiteY923" fmla="*/ 766716 h 2080095"/>
              <a:gd name="connsiteX924" fmla="*/ 601126 w 12191960"/>
              <a:gd name="connsiteY924" fmla="*/ 763134 h 2080095"/>
              <a:gd name="connsiteX925" fmla="*/ 611794 w 12191960"/>
              <a:gd name="connsiteY925" fmla="*/ 753228 h 2080095"/>
              <a:gd name="connsiteX926" fmla="*/ 843669 w 12191960"/>
              <a:gd name="connsiteY926" fmla="*/ 750638 h 2080095"/>
              <a:gd name="connsiteX927" fmla="*/ 873540 w 12191960"/>
              <a:gd name="connsiteY927" fmla="*/ 782794 h 2080095"/>
              <a:gd name="connsiteX928" fmla="*/ 868206 w 12191960"/>
              <a:gd name="connsiteY928" fmla="*/ 787747 h 2080095"/>
              <a:gd name="connsiteX929" fmla="*/ 838335 w 12191960"/>
              <a:gd name="connsiteY929" fmla="*/ 755591 h 2080095"/>
              <a:gd name="connsiteX930" fmla="*/ 843669 w 12191960"/>
              <a:gd name="connsiteY930" fmla="*/ 750638 h 2080095"/>
              <a:gd name="connsiteX931" fmla="*/ 718854 w 12191960"/>
              <a:gd name="connsiteY931" fmla="*/ 746904 h 2080095"/>
              <a:gd name="connsiteX932" fmla="*/ 728760 w 12191960"/>
              <a:gd name="connsiteY932" fmla="*/ 757572 h 2080095"/>
              <a:gd name="connsiteX933" fmla="*/ 725178 w 12191960"/>
              <a:gd name="connsiteY933" fmla="*/ 760925 h 2080095"/>
              <a:gd name="connsiteX934" fmla="*/ 715272 w 12191960"/>
              <a:gd name="connsiteY934" fmla="*/ 750257 h 2080095"/>
              <a:gd name="connsiteX935" fmla="*/ 718854 w 12191960"/>
              <a:gd name="connsiteY935" fmla="*/ 746904 h 2080095"/>
              <a:gd name="connsiteX936" fmla="*/ 11890210 w 12191960"/>
              <a:gd name="connsiteY936" fmla="*/ 744769 h 2080095"/>
              <a:gd name="connsiteX937" fmla="*/ 11881599 w 12191960"/>
              <a:gd name="connsiteY937" fmla="*/ 756275 h 2080095"/>
              <a:gd name="connsiteX938" fmla="*/ 11914364 w 12191960"/>
              <a:gd name="connsiteY938" fmla="*/ 770753 h 2080095"/>
              <a:gd name="connsiteX939" fmla="*/ 940672 w 12191960"/>
              <a:gd name="connsiteY939" fmla="*/ 742484 h 2080095"/>
              <a:gd name="connsiteX940" fmla="*/ 1007804 w 12191960"/>
              <a:gd name="connsiteY940" fmla="*/ 761915 h 2080095"/>
              <a:gd name="connsiteX941" fmla="*/ 1010624 w 12191960"/>
              <a:gd name="connsiteY941" fmla="*/ 774564 h 2080095"/>
              <a:gd name="connsiteX942" fmla="*/ 1010700 w 12191960"/>
              <a:gd name="connsiteY942" fmla="*/ 773040 h 2080095"/>
              <a:gd name="connsiteX943" fmla="*/ 1026321 w 12191960"/>
              <a:gd name="connsiteY943" fmla="*/ 772355 h 2080095"/>
              <a:gd name="connsiteX944" fmla="*/ 1026092 w 12191960"/>
              <a:gd name="connsiteY944" fmla="*/ 778832 h 2080095"/>
              <a:gd name="connsiteX945" fmla="*/ 1010547 w 12191960"/>
              <a:gd name="connsiteY945" fmla="*/ 777003 h 2080095"/>
              <a:gd name="connsiteX946" fmla="*/ 1010624 w 12191960"/>
              <a:gd name="connsiteY946" fmla="*/ 775555 h 2080095"/>
              <a:gd name="connsiteX947" fmla="*/ 1002623 w 12191960"/>
              <a:gd name="connsiteY947" fmla="*/ 801082 h 2080095"/>
              <a:gd name="connsiteX948" fmla="*/ 979610 w 12191960"/>
              <a:gd name="connsiteY948" fmla="*/ 798948 h 2080095"/>
              <a:gd name="connsiteX949" fmla="*/ 967494 w 12191960"/>
              <a:gd name="connsiteY949" fmla="*/ 857013 h 2080095"/>
              <a:gd name="connsiteX950" fmla="*/ 935643 w 12191960"/>
              <a:gd name="connsiteY950" fmla="*/ 865090 h 2080095"/>
              <a:gd name="connsiteX951" fmla="*/ 937091 w 12191960"/>
              <a:gd name="connsiteY951" fmla="*/ 865166 h 2080095"/>
              <a:gd name="connsiteX952" fmla="*/ 937776 w 12191960"/>
              <a:gd name="connsiteY952" fmla="*/ 880787 h 2080095"/>
              <a:gd name="connsiteX953" fmla="*/ 931299 w 12191960"/>
              <a:gd name="connsiteY953" fmla="*/ 880635 h 2080095"/>
              <a:gd name="connsiteX954" fmla="*/ 933128 w 12191960"/>
              <a:gd name="connsiteY954" fmla="*/ 865014 h 2080095"/>
              <a:gd name="connsiteX955" fmla="*/ 934881 w 12191960"/>
              <a:gd name="connsiteY955" fmla="*/ 865090 h 2080095"/>
              <a:gd name="connsiteX956" fmla="*/ 900591 w 12191960"/>
              <a:gd name="connsiteY956" fmla="*/ 839715 h 2080095"/>
              <a:gd name="connsiteX957" fmla="*/ 906763 w 12191960"/>
              <a:gd name="connsiteY957" fmla="*/ 791938 h 2080095"/>
              <a:gd name="connsiteX958" fmla="*/ 935414 w 12191960"/>
              <a:gd name="connsiteY958" fmla="*/ 822875 h 2080095"/>
              <a:gd name="connsiteX959" fmla="*/ 940672 w 12191960"/>
              <a:gd name="connsiteY959" fmla="*/ 742484 h 2080095"/>
              <a:gd name="connsiteX960" fmla="*/ 215656 w 12191960"/>
              <a:gd name="connsiteY960" fmla="*/ 735276 h 2080095"/>
              <a:gd name="connsiteX961" fmla="*/ 216188 w 12191960"/>
              <a:gd name="connsiteY961" fmla="*/ 735291 h 2080095"/>
              <a:gd name="connsiteX962" fmla="*/ 235823 w 12191960"/>
              <a:gd name="connsiteY962" fmla="*/ 756505 h 2080095"/>
              <a:gd name="connsiteX963" fmla="*/ 214411 w 12191960"/>
              <a:gd name="connsiteY963" fmla="*/ 776393 h 2080095"/>
              <a:gd name="connsiteX964" fmla="*/ 194523 w 12191960"/>
              <a:gd name="connsiteY964" fmla="*/ 754905 h 2080095"/>
              <a:gd name="connsiteX965" fmla="*/ 871101 w 12191960"/>
              <a:gd name="connsiteY965" fmla="*/ 731816 h 2080095"/>
              <a:gd name="connsiteX966" fmla="*/ 874454 w 12191960"/>
              <a:gd name="connsiteY966" fmla="*/ 735398 h 2080095"/>
              <a:gd name="connsiteX967" fmla="*/ 863710 w 12191960"/>
              <a:gd name="connsiteY967" fmla="*/ 745380 h 2080095"/>
              <a:gd name="connsiteX968" fmla="*/ 860357 w 12191960"/>
              <a:gd name="connsiteY968" fmla="*/ 741798 h 2080095"/>
              <a:gd name="connsiteX969" fmla="*/ 871101 w 12191960"/>
              <a:gd name="connsiteY969" fmla="*/ 731816 h 2080095"/>
              <a:gd name="connsiteX970" fmla="*/ 243748 w 12191960"/>
              <a:gd name="connsiteY970" fmla="*/ 729225 h 2080095"/>
              <a:gd name="connsiteX971" fmla="*/ 253654 w 12191960"/>
              <a:gd name="connsiteY971" fmla="*/ 739893 h 2080095"/>
              <a:gd name="connsiteX972" fmla="*/ 250149 w 12191960"/>
              <a:gd name="connsiteY972" fmla="*/ 743170 h 2080095"/>
              <a:gd name="connsiteX973" fmla="*/ 240243 w 12191960"/>
              <a:gd name="connsiteY973" fmla="*/ 732502 h 2080095"/>
              <a:gd name="connsiteX974" fmla="*/ 243748 w 12191960"/>
              <a:gd name="connsiteY974" fmla="*/ 729225 h 2080095"/>
              <a:gd name="connsiteX975" fmla="*/ 1340040 w 12191960"/>
              <a:gd name="connsiteY975" fmla="*/ 728495 h 2080095"/>
              <a:gd name="connsiteX976" fmla="*/ 1336466 w 12191960"/>
              <a:gd name="connsiteY976" fmla="*/ 731813 h 2080095"/>
              <a:gd name="connsiteX977" fmla="*/ 1346419 w 12191960"/>
              <a:gd name="connsiteY977" fmla="*/ 742535 h 2080095"/>
              <a:gd name="connsiteX978" fmla="*/ 1349993 w 12191960"/>
              <a:gd name="connsiteY978" fmla="*/ 739218 h 2080095"/>
              <a:gd name="connsiteX979" fmla="*/ 488655 w 12191960"/>
              <a:gd name="connsiteY979" fmla="*/ 727854 h 2080095"/>
              <a:gd name="connsiteX980" fmla="*/ 491931 w 12191960"/>
              <a:gd name="connsiteY980" fmla="*/ 731435 h 2080095"/>
              <a:gd name="connsiteX981" fmla="*/ 481187 w 12191960"/>
              <a:gd name="connsiteY981" fmla="*/ 741417 h 2080095"/>
              <a:gd name="connsiteX982" fmla="*/ 477910 w 12191960"/>
              <a:gd name="connsiteY982" fmla="*/ 737836 h 2080095"/>
              <a:gd name="connsiteX983" fmla="*/ 488655 w 12191960"/>
              <a:gd name="connsiteY983" fmla="*/ 727854 h 2080095"/>
              <a:gd name="connsiteX984" fmla="*/ 11575422 w 12191960"/>
              <a:gd name="connsiteY984" fmla="*/ 726683 h 2080095"/>
              <a:gd name="connsiteX985" fmla="*/ 11564758 w 12191960"/>
              <a:gd name="connsiteY985" fmla="*/ 736587 h 2080095"/>
              <a:gd name="connsiteX986" fmla="*/ 11568077 w 12191960"/>
              <a:gd name="connsiteY986" fmla="*/ 740160 h 2080095"/>
              <a:gd name="connsiteX987" fmla="*/ 11578741 w 12191960"/>
              <a:gd name="connsiteY987" fmla="*/ 730255 h 2080095"/>
              <a:gd name="connsiteX988" fmla="*/ 1152363 w 12191960"/>
              <a:gd name="connsiteY988" fmla="*/ 725267 h 2080095"/>
              <a:gd name="connsiteX989" fmla="*/ 1152134 w 12191960"/>
              <a:gd name="connsiteY989" fmla="*/ 731744 h 2080095"/>
              <a:gd name="connsiteX990" fmla="*/ 1167755 w 12191960"/>
              <a:gd name="connsiteY990" fmla="*/ 730068 h 2080095"/>
              <a:gd name="connsiteX991" fmla="*/ 1167984 w 12191960"/>
              <a:gd name="connsiteY991" fmla="*/ 727020 h 2080095"/>
              <a:gd name="connsiteX992" fmla="*/ 1152363 w 12191960"/>
              <a:gd name="connsiteY992" fmla="*/ 725267 h 2080095"/>
              <a:gd name="connsiteX993" fmla="*/ 1454136 w 12191960"/>
              <a:gd name="connsiteY993" fmla="*/ 722463 h 2080095"/>
              <a:gd name="connsiteX994" fmla="*/ 1450506 w 12191960"/>
              <a:gd name="connsiteY994" fmla="*/ 725833 h 2080095"/>
              <a:gd name="connsiteX995" fmla="*/ 1460461 w 12191960"/>
              <a:gd name="connsiteY995" fmla="*/ 736554 h 2080095"/>
              <a:gd name="connsiteX996" fmla="*/ 1464090 w 12191960"/>
              <a:gd name="connsiteY996" fmla="*/ 733184 h 2080095"/>
              <a:gd name="connsiteX997" fmla="*/ 12108522 w 12191960"/>
              <a:gd name="connsiteY997" fmla="*/ 722215 h 2080095"/>
              <a:gd name="connsiteX998" fmla="*/ 12112484 w 12191960"/>
              <a:gd name="connsiteY998" fmla="*/ 722367 h 2080095"/>
              <a:gd name="connsiteX999" fmla="*/ 12113170 w 12191960"/>
              <a:gd name="connsiteY999" fmla="*/ 738065 h 2080095"/>
              <a:gd name="connsiteX1000" fmla="*/ 12106694 w 12191960"/>
              <a:gd name="connsiteY1000" fmla="*/ 737760 h 2080095"/>
              <a:gd name="connsiteX1001" fmla="*/ 12108522 w 12191960"/>
              <a:gd name="connsiteY1001" fmla="*/ 722215 h 2080095"/>
              <a:gd name="connsiteX1002" fmla="*/ 1586919 w 12191960"/>
              <a:gd name="connsiteY1002" fmla="*/ 720766 h 2080095"/>
              <a:gd name="connsiteX1003" fmla="*/ 1586690 w 12191960"/>
              <a:gd name="connsiteY1003" fmla="*/ 727243 h 2080095"/>
              <a:gd name="connsiteX1004" fmla="*/ 1602235 w 12191960"/>
              <a:gd name="connsiteY1004" fmla="*/ 722519 h 2080095"/>
              <a:gd name="connsiteX1005" fmla="*/ 1602082 w 12191960"/>
              <a:gd name="connsiteY1005" fmla="*/ 726557 h 2080095"/>
              <a:gd name="connsiteX1006" fmla="*/ 1602388 w 12191960"/>
              <a:gd name="connsiteY1006" fmla="*/ 726593 h 2080095"/>
              <a:gd name="connsiteX1007" fmla="*/ 1602387 w 12191960"/>
              <a:gd name="connsiteY1007" fmla="*/ 726633 h 2080095"/>
              <a:gd name="connsiteX1008" fmla="*/ 1602483 w 12191960"/>
              <a:gd name="connsiteY1008" fmla="*/ 726604 h 2080095"/>
              <a:gd name="connsiteX1009" fmla="*/ 1617703 w 12191960"/>
              <a:gd name="connsiteY1009" fmla="*/ 728386 h 2080095"/>
              <a:gd name="connsiteX1010" fmla="*/ 1617932 w 12191960"/>
              <a:gd name="connsiteY1010" fmla="*/ 721909 h 2080095"/>
              <a:gd name="connsiteX1011" fmla="*/ 1602483 w 12191960"/>
              <a:gd name="connsiteY1011" fmla="*/ 726604 h 2080095"/>
              <a:gd name="connsiteX1012" fmla="*/ 1602388 w 12191960"/>
              <a:gd name="connsiteY1012" fmla="*/ 726593 h 2080095"/>
              <a:gd name="connsiteX1013" fmla="*/ 1602540 w 12191960"/>
              <a:gd name="connsiteY1013" fmla="*/ 722519 h 2080095"/>
              <a:gd name="connsiteX1014" fmla="*/ 1586919 w 12191960"/>
              <a:gd name="connsiteY1014" fmla="*/ 720766 h 2080095"/>
              <a:gd name="connsiteX1015" fmla="*/ 1101464 w 12191960"/>
              <a:gd name="connsiteY1015" fmla="*/ 702713 h 2080095"/>
              <a:gd name="connsiteX1016" fmla="*/ 1085844 w 12191960"/>
              <a:gd name="connsiteY1016" fmla="*/ 704389 h 2080095"/>
              <a:gd name="connsiteX1017" fmla="*/ 1085615 w 12191960"/>
              <a:gd name="connsiteY1017" fmla="*/ 707437 h 2080095"/>
              <a:gd name="connsiteX1018" fmla="*/ 1101236 w 12191960"/>
              <a:gd name="connsiteY1018" fmla="*/ 709190 h 2080095"/>
              <a:gd name="connsiteX1019" fmla="*/ 1101464 w 12191960"/>
              <a:gd name="connsiteY1019" fmla="*/ 702713 h 2080095"/>
              <a:gd name="connsiteX1020" fmla="*/ 11900496 w 12191960"/>
              <a:gd name="connsiteY1020" fmla="*/ 698820 h 2080095"/>
              <a:gd name="connsiteX1021" fmla="*/ 11893257 w 12191960"/>
              <a:gd name="connsiteY1021" fmla="*/ 724652 h 2080095"/>
              <a:gd name="connsiteX1022" fmla="*/ 11812942 w 12191960"/>
              <a:gd name="connsiteY1022" fmla="*/ 761685 h 2080095"/>
              <a:gd name="connsiteX1023" fmla="*/ 11819876 w 12191960"/>
              <a:gd name="connsiteY1023" fmla="*/ 792851 h 2080095"/>
              <a:gd name="connsiteX1024" fmla="*/ 11895390 w 12191960"/>
              <a:gd name="connsiteY1024" fmla="*/ 727471 h 2080095"/>
              <a:gd name="connsiteX1025" fmla="*/ 11918403 w 12191960"/>
              <a:gd name="connsiteY1025" fmla="*/ 748198 h 2080095"/>
              <a:gd name="connsiteX1026" fmla="*/ 11900496 w 12191960"/>
              <a:gd name="connsiteY1026" fmla="*/ 698820 h 2080095"/>
              <a:gd name="connsiteX1027" fmla="*/ 12118733 w 12191960"/>
              <a:gd name="connsiteY1027" fmla="*/ 692421 h 2080095"/>
              <a:gd name="connsiteX1028" fmla="*/ 12152794 w 12191960"/>
              <a:gd name="connsiteY1028" fmla="*/ 729073 h 2080095"/>
              <a:gd name="connsiteX1029" fmla="*/ 12102426 w 12191960"/>
              <a:gd name="connsiteY1029" fmla="*/ 716500 h 2080095"/>
              <a:gd name="connsiteX1030" fmla="*/ 12118733 w 12191960"/>
              <a:gd name="connsiteY1030" fmla="*/ 692421 h 2080095"/>
              <a:gd name="connsiteX1031" fmla="*/ 126563 w 12191960"/>
              <a:gd name="connsiteY1031" fmla="*/ 690291 h 2080095"/>
              <a:gd name="connsiteX1032" fmla="*/ 92806 w 12191960"/>
              <a:gd name="connsiteY1032" fmla="*/ 707056 h 2080095"/>
              <a:gd name="connsiteX1033" fmla="*/ 125420 w 12191960"/>
              <a:gd name="connsiteY1033" fmla="*/ 743480 h 2080095"/>
              <a:gd name="connsiteX1034" fmla="*/ 126563 w 12191960"/>
              <a:gd name="connsiteY1034" fmla="*/ 690291 h 2080095"/>
              <a:gd name="connsiteX1035" fmla="*/ 1238278 w 12191960"/>
              <a:gd name="connsiteY1035" fmla="*/ 683397 h 2080095"/>
              <a:gd name="connsiteX1036" fmla="*/ 1234704 w 12191960"/>
              <a:gd name="connsiteY1036" fmla="*/ 686715 h 2080095"/>
              <a:gd name="connsiteX1037" fmla="*/ 1244657 w 12191960"/>
              <a:gd name="connsiteY1037" fmla="*/ 697437 h 2080095"/>
              <a:gd name="connsiteX1038" fmla="*/ 1248231 w 12191960"/>
              <a:gd name="connsiteY1038" fmla="*/ 694120 h 2080095"/>
              <a:gd name="connsiteX1039" fmla="*/ 11675934 w 12191960"/>
              <a:gd name="connsiteY1039" fmla="*/ 667167 h 2080095"/>
              <a:gd name="connsiteX1040" fmla="*/ 11670573 w 12191960"/>
              <a:gd name="connsiteY1040" fmla="*/ 672144 h 2080095"/>
              <a:gd name="connsiteX1041" fmla="*/ 11690431 w 12191960"/>
              <a:gd name="connsiteY1041" fmla="*/ 693533 h 2080095"/>
              <a:gd name="connsiteX1042" fmla="*/ 11695792 w 12191960"/>
              <a:gd name="connsiteY1042" fmla="*/ 688555 h 2080095"/>
              <a:gd name="connsiteX1043" fmla="*/ 69324 w 12191960"/>
              <a:gd name="connsiteY1043" fmla="*/ 660950 h 2080095"/>
              <a:gd name="connsiteX1044" fmla="*/ 24366 w 12191960"/>
              <a:gd name="connsiteY1044" fmla="*/ 663998 h 2080095"/>
              <a:gd name="connsiteX1045" fmla="*/ 65666 w 12191960"/>
              <a:gd name="connsiteY1045" fmla="*/ 736387 h 2080095"/>
              <a:gd name="connsiteX1046" fmla="*/ 79306 w 12191960"/>
              <a:gd name="connsiteY1046" fmla="*/ 715203 h 2080095"/>
              <a:gd name="connsiteX1047" fmla="*/ 59189 w 12191960"/>
              <a:gd name="connsiteY1047" fmla="*/ 712460 h 2080095"/>
              <a:gd name="connsiteX1048" fmla="*/ 69324 w 12191960"/>
              <a:gd name="connsiteY1048" fmla="*/ 660950 h 2080095"/>
              <a:gd name="connsiteX1049" fmla="*/ 11989422 w 12191960"/>
              <a:gd name="connsiteY1049" fmla="*/ 660034 h 2080095"/>
              <a:gd name="connsiteX1050" fmla="*/ 11944235 w 12191960"/>
              <a:gd name="connsiteY1050" fmla="*/ 702019 h 2080095"/>
              <a:gd name="connsiteX1051" fmla="*/ 11995365 w 12191960"/>
              <a:gd name="connsiteY1051" fmla="*/ 699048 h 2080095"/>
              <a:gd name="connsiteX1052" fmla="*/ 11989422 w 12191960"/>
              <a:gd name="connsiteY1052" fmla="*/ 660034 h 2080095"/>
              <a:gd name="connsiteX1053" fmla="*/ 1353132 w 12191960"/>
              <a:gd name="connsiteY1053" fmla="*/ 656692 h 2080095"/>
              <a:gd name="connsiteX1054" fmla="*/ 1349558 w 12191960"/>
              <a:gd name="connsiteY1054" fmla="*/ 660010 h 2080095"/>
              <a:gd name="connsiteX1055" fmla="*/ 1359511 w 12191960"/>
              <a:gd name="connsiteY1055" fmla="*/ 670733 h 2080095"/>
              <a:gd name="connsiteX1056" fmla="*/ 1363085 w 12191960"/>
              <a:gd name="connsiteY1056" fmla="*/ 667416 h 2080095"/>
              <a:gd name="connsiteX1057" fmla="*/ 1060099 w 12191960"/>
              <a:gd name="connsiteY1057" fmla="*/ 656132 h 2080095"/>
              <a:gd name="connsiteX1058" fmla="*/ 1049433 w 12191960"/>
              <a:gd name="connsiteY1058" fmla="*/ 666035 h 2080095"/>
              <a:gd name="connsiteX1059" fmla="*/ 1052751 w 12191960"/>
              <a:gd name="connsiteY1059" fmla="*/ 669611 h 2080095"/>
              <a:gd name="connsiteX1060" fmla="*/ 1063418 w 12191960"/>
              <a:gd name="connsiteY1060" fmla="*/ 659707 h 2080095"/>
              <a:gd name="connsiteX1061" fmla="*/ 350153 w 12191960"/>
              <a:gd name="connsiteY1061" fmla="*/ 650357 h 2080095"/>
              <a:gd name="connsiteX1062" fmla="*/ 346578 w 12191960"/>
              <a:gd name="connsiteY1062" fmla="*/ 653675 h 2080095"/>
              <a:gd name="connsiteX1063" fmla="*/ 356481 w 12191960"/>
              <a:gd name="connsiteY1063" fmla="*/ 664342 h 2080095"/>
              <a:gd name="connsiteX1064" fmla="*/ 360055 w 12191960"/>
              <a:gd name="connsiteY1064" fmla="*/ 661023 h 2080095"/>
              <a:gd name="connsiteX1065" fmla="*/ 105901 w 12191960"/>
              <a:gd name="connsiteY1065" fmla="*/ 641519 h 2080095"/>
              <a:gd name="connsiteX1066" fmla="*/ 97214 w 12191960"/>
              <a:gd name="connsiteY1066" fmla="*/ 650587 h 2080095"/>
              <a:gd name="connsiteX1067" fmla="*/ 117712 w 12191960"/>
              <a:gd name="connsiteY1067" fmla="*/ 664913 h 2080095"/>
              <a:gd name="connsiteX1068" fmla="*/ 122360 w 12191960"/>
              <a:gd name="connsiteY1068" fmla="*/ 659274 h 2080095"/>
              <a:gd name="connsiteX1069" fmla="*/ 11951402 w 12191960"/>
              <a:gd name="connsiteY1069" fmla="*/ 637441 h 2080095"/>
              <a:gd name="connsiteX1070" fmla="*/ 11940680 w 12191960"/>
              <a:gd name="connsiteY1070" fmla="*/ 647396 h 2080095"/>
              <a:gd name="connsiteX1071" fmla="*/ 11943998 w 12191960"/>
              <a:gd name="connsiteY1071" fmla="*/ 650969 h 2080095"/>
              <a:gd name="connsiteX1072" fmla="*/ 11954720 w 12191960"/>
              <a:gd name="connsiteY1072" fmla="*/ 641015 h 2080095"/>
              <a:gd name="connsiteX1073" fmla="*/ 11828113 w 12191960"/>
              <a:gd name="connsiteY1073" fmla="*/ 632291 h 2080095"/>
              <a:gd name="connsiteX1074" fmla="*/ 11817446 w 12191960"/>
              <a:gd name="connsiteY1074" fmla="*/ 642194 h 2080095"/>
              <a:gd name="connsiteX1075" fmla="*/ 11820764 w 12191960"/>
              <a:gd name="connsiteY1075" fmla="*/ 645768 h 2080095"/>
              <a:gd name="connsiteX1076" fmla="*/ 11831431 w 12191960"/>
              <a:gd name="connsiteY1076" fmla="*/ 635866 h 2080095"/>
              <a:gd name="connsiteX1077" fmla="*/ 13329 w 12191960"/>
              <a:gd name="connsiteY1077" fmla="*/ 624150 h 2080095"/>
              <a:gd name="connsiteX1078" fmla="*/ 23235 w 12191960"/>
              <a:gd name="connsiteY1078" fmla="*/ 634818 h 2080095"/>
              <a:gd name="connsiteX1079" fmla="*/ 12545 w 12191960"/>
              <a:gd name="connsiteY1079" fmla="*/ 644750 h 2080095"/>
              <a:gd name="connsiteX1080" fmla="*/ 12494 w 12191960"/>
              <a:gd name="connsiteY1080" fmla="*/ 644725 h 2080095"/>
              <a:gd name="connsiteX1081" fmla="*/ 11806624 w 12191960"/>
              <a:gd name="connsiteY1081" fmla="*/ 610483 h 2080095"/>
              <a:gd name="connsiteX1082" fmla="*/ 11785238 w 12191960"/>
              <a:gd name="connsiteY1082" fmla="*/ 630341 h 2080095"/>
              <a:gd name="connsiteX1083" fmla="*/ 11790215 w 12191960"/>
              <a:gd name="connsiteY1083" fmla="*/ 635702 h 2080095"/>
              <a:gd name="connsiteX1084" fmla="*/ 11811602 w 12191960"/>
              <a:gd name="connsiteY1084" fmla="*/ 615845 h 2080095"/>
              <a:gd name="connsiteX1085" fmla="*/ 11999099 w 12191960"/>
              <a:gd name="connsiteY1085" fmla="*/ 604331 h 2080095"/>
              <a:gd name="connsiteX1086" fmla="*/ 11997270 w 12191960"/>
              <a:gd name="connsiteY1086" fmla="*/ 619876 h 2080095"/>
              <a:gd name="connsiteX1087" fmla="*/ 12003748 w 12191960"/>
              <a:gd name="connsiteY1087" fmla="*/ 620181 h 2080095"/>
              <a:gd name="connsiteX1088" fmla="*/ 12001080 w 12191960"/>
              <a:gd name="connsiteY1088" fmla="*/ 604560 h 2080095"/>
              <a:gd name="connsiteX1089" fmla="*/ 12001233 w 12191960"/>
              <a:gd name="connsiteY1089" fmla="*/ 604407 h 2080095"/>
              <a:gd name="connsiteX1090" fmla="*/ 11999099 w 12191960"/>
              <a:gd name="connsiteY1090" fmla="*/ 604331 h 2080095"/>
              <a:gd name="connsiteX1091" fmla="*/ 12000165 w 12191960"/>
              <a:gd name="connsiteY1091" fmla="*/ 589015 h 2080095"/>
              <a:gd name="connsiteX1092" fmla="*/ 12002756 w 12191960"/>
              <a:gd name="connsiteY1092" fmla="*/ 603112 h 2080095"/>
              <a:gd name="connsiteX1093" fmla="*/ 12001308 w 12191960"/>
              <a:gd name="connsiteY1093" fmla="*/ 604407 h 2080095"/>
              <a:gd name="connsiteX1094" fmla="*/ 12003137 w 12191960"/>
              <a:gd name="connsiteY1094" fmla="*/ 604484 h 2080095"/>
              <a:gd name="connsiteX1095" fmla="*/ 12002756 w 12191960"/>
              <a:gd name="connsiteY1095" fmla="*/ 603112 h 2080095"/>
              <a:gd name="connsiteX1096" fmla="*/ 12011900 w 12191960"/>
              <a:gd name="connsiteY1096" fmla="*/ 594654 h 2080095"/>
              <a:gd name="connsiteX1097" fmla="*/ 12000165 w 12191960"/>
              <a:gd name="connsiteY1097" fmla="*/ 589015 h 2080095"/>
              <a:gd name="connsiteX1098" fmla="*/ 166497 w 12191960"/>
              <a:gd name="connsiteY1098" fmla="*/ 581551 h 2080095"/>
              <a:gd name="connsiteX1099" fmla="*/ 162923 w 12191960"/>
              <a:gd name="connsiteY1099" fmla="*/ 584869 h 2080095"/>
              <a:gd name="connsiteX1100" fmla="*/ 172876 w 12191960"/>
              <a:gd name="connsiteY1100" fmla="*/ 595591 h 2080095"/>
              <a:gd name="connsiteX1101" fmla="*/ 176450 w 12191960"/>
              <a:gd name="connsiteY1101" fmla="*/ 592274 h 2080095"/>
              <a:gd name="connsiteX1102" fmla="*/ 12079871 w 12191960"/>
              <a:gd name="connsiteY1102" fmla="*/ 573242 h 2080095"/>
              <a:gd name="connsiteX1103" fmla="*/ 12079642 w 12191960"/>
              <a:gd name="connsiteY1103" fmla="*/ 579719 h 2080095"/>
              <a:gd name="connsiteX1104" fmla="*/ 12095187 w 12191960"/>
              <a:gd name="connsiteY1104" fmla="*/ 575071 h 2080095"/>
              <a:gd name="connsiteX1105" fmla="*/ 12095035 w 12191960"/>
              <a:gd name="connsiteY1105" fmla="*/ 579109 h 2080095"/>
              <a:gd name="connsiteX1106" fmla="*/ 12110579 w 12191960"/>
              <a:gd name="connsiteY1106" fmla="*/ 580938 h 2080095"/>
              <a:gd name="connsiteX1107" fmla="*/ 12110808 w 12191960"/>
              <a:gd name="connsiteY1107" fmla="*/ 574461 h 2080095"/>
              <a:gd name="connsiteX1108" fmla="*/ 12095263 w 12191960"/>
              <a:gd name="connsiteY1108" fmla="*/ 579109 h 2080095"/>
              <a:gd name="connsiteX1109" fmla="*/ 12095491 w 12191960"/>
              <a:gd name="connsiteY1109" fmla="*/ 574995 h 2080095"/>
              <a:gd name="connsiteX1110" fmla="*/ 12079871 w 12191960"/>
              <a:gd name="connsiteY1110" fmla="*/ 573242 h 2080095"/>
              <a:gd name="connsiteX1111" fmla="*/ 12041923 w 12191960"/>
              <a:gd name="connsiteY1111" fmla="*/ 566765 h 2080095"/>
              <a:gd name="connsiteX1112" fmla="*/ 12011900 w 12191960"/>
              <a:gd name="connsiteY1112" fmla="*/ 594654 h 2080095"/>
              <a:gd name="connsiteX1113" fmla="*/ 12035141 w 12191960"/>
              <a:gd name="connsiteY1113" fmla="*/ 619724 h 2080095"/>
              <a:gd name="connsiteX1114" fmla="*/ 12041923 w 12191960"/>
              <a:gd name="connsiteY1114" fmla="*/ 566765 h 2080095"/>
              <a:gd name="connsiteX1115" fmla="*/ 12041999 w 12191960"/>
              <a:gd name="connsiteY1115" fmla="*/ 564860 h 2080095"/>
              <a:gd name="connsiteX1116" fmla="*/ 12041847 w 12191960"/>
              <a:gd name="connsiteY1116" fmla="*/ 566765 h 2080095"/>
              <a:gd name="connsiteX1117" fmla="*/ 12043828 w 12191960"/>
              <a:gd name="connsiteY1117" fmla="*/ 564936 h 2080095"/>
              <a:gd name="connsiteX1118" fmla="*/ 12041999 w 12191960"/>
              <a:gd name="connsiteY1118" fmla="*/ 564860 h 2080095"/>
              <a:gd name="connsiteX1119" fmla="*/ 12041313 w 12191960"/>
              <a:gd name="connsiteY1119" fmla="*/ 549162 h 2080095"/>
              <a:gd name="connsiteX1120" fmla="*/ 12043980 w 12191960"/>
              <a:gd name="connsiteY1120" fmla="*/ 564783 h 2080095"/>
              <a:gd name="connsiteX1121" fmla="*/ 12043828 w 12191960"/>
              <a:gd name="connsiteY1121" fmla="*/ 564935 h 2080095"/>
              <a:gd name="connsiteX1122" fmla="*/ 12045961 w 12191960"/>
              <a:gd name="connsiteY1122" fmla="*/ 565012 h 2080095"/>
              <a:gd name="connsiteX1123" fmla="*/ 12047790 w 12191960"/>
              <a:gd name="connsiteY1123" fmla="*/ 549467 h 2080095"/>
              <a:gd name="connsiteX1124" fmla="*/ 12041313 w 12191960"/>
              <a:gd name="connsiteY1124" fmla="*/ 549162 h 2080095"/>
              <a:gd name="connsiteX1125" fmla="*/ 12007057 w 12191960"/>
              <a:gd name="connsiteY1125" fmla="*/ 546669 h 2080095"/>
              <a:gd name="connsiteX1126" fmla="*/ 11996330 w 12191960"/>
              <a:gd name="connsiteY1126" fmla="*/ 556618 h 2080095"/>
              <a:gd name="connsiteX1127" fmla="*/ 11999646 w 12191960"/>
              <a:gd name="connsiteY1127" fmla="*/ 560193 h 2080095"/>
              <a:gd name="connsiteX1128" fmla="*/ 12010374 w 12191960"/>
              <a:gd name="connsiteY1128" fmla="*/ 550245 h 2080095"/>
              <a:gd name="connsiteX1129" fmla="*/ 11920536 w 12191960"/>
              <a:gd name="connsiteY1129" fmla="*/ 543220 h 2080095"/>
              <a:gd name="connsiteX1130" fmla="*/ 11902782 w 12191960"/>
              <a:gd name="connsiteY1130" fmla="*/ 559679 h 2080095"/>
              <a:gd name="connsiteX1131" fmla="*/ 11912535 w 12191960"/>
              <a:gd name="connsiteY1131" fmla="*/ 567833 h 2080095"/>
              <a:gd name="connsiteX1132" fmla="*/ 11926099 w 12191960"/>
              <a:gd name="connsiteY1132" fmla="*/ 547563 h 2080095"/>
              <a:gd name="connsiteX1133" fmla="*/ 11920536 w 12191960"/>
              <a:gd name="connsiteY1133" fmla="*/ 543220 h 2080095"/>
              <a:gd name="connsiteX1134" fmla="*/ 36863 w 12191960"/>
              <a:gd name="connsiteY1134" fmla="*/ 540249 h 2080095"/>
              <a:gd name="connsiteX1135" fmla="*/ 32215 w 12191960"/>
              <a:gd name="connsiteY1135" fmla="*/ 541316 h 2080095"/>
              <a:gd name="connsiteX1136" fmla="*/ 32215 w 12191960"/>
              <a:gd name="connsiteY1136" fmla="*/ 550917 h 2080095"/>
              <a:gd name="connsiteX1137" fmla="*/ 38921 w 12191960"/>
              <a:gd name="connsiteY1137" fmla="*/ 544440 h 2080095"/>
              <a:gd name="connsiteX1138" fmla="*/ 36711 w 12191960"/>
              <a:gd name="connsiteY1138" fmla="*/ 544210 h 2080095"/>
              <a:gd name="connsiteX1139" fmla="*/ 52560 w 12191960"/>
              <a:gd name="connsiteY1139" fmla="*/ 539563 h 2080095"/>
              <a:gd name="connsiteX1140" fmla="*/ 38921 w 12191960"/>
              <a:gd name="connsiteY1140" fmla="*/ 544516 h 2080095"/>
              <a:gd name="connsiteX1141" fmla="*/ 52332 w 12191960"/>
              <a:gd name="connsiteY1141" fmla="*/ 546116 h 2080095"/>
              <a:gd name="connsiteX1142" fmla="*/ 52560 w 12191960"/>
              <a:gd name="connsiteY1142" fmla="*/ 539563 h 2080095"/>
              <a:gd name="connsiteX1143" fmla="*/ 12107455 w 12191960"/>
              <a:gd name="connsiteY1143" fmla="*/ 523788 h 2080095"/>
              <a:gd name="connsiteX1144" fmla="*/ 12106541 w 12191960"/>
              <a:gd name="connsiteY1144" fmla="*/ 524245 h 2080095"/>
              <a:gd name="connsiteX1145" fmla="*/ 12107377 w 12191960"/>
              <a:gd name="connsiteY1145" fmla="*/ 525081 h 2080095"/>
              <a:gd name="connsiteX1146" fmla="*/ 12107303 w 12191960"/>
              <a:gd name="connsiteY1146" fmla="*/ 527826 h 2080095"/>
              <a:gd name="connsiteX1147" fmla="*/ 12107608 w 12191960"/>
              <a:gd name="connsiteY1147" fmla="*/ 527903 h 2080095"/>
              <a:gd name="connsiteX1148" fmla="*/ 12107760 w 12191960"/>
              <a:gd name="connsiteY1148" fmla="*/ 525388 h 2080095"/>
              <a:gd name="connsiteX1149" fmla="*/ 12107383 w 12191960"/>
              <a:gd name="connsiteY1149" fmla="*/ 525011 h 2080095"/>
              <a:gd name="connsiteX1150" fmla="*/ 12123076 w 12191960"/>
              <a:gd name="connsiteY1150" fmla="*/ 523178 h 2080095"/>
              <a:gd name="connsiteX1151" fmla="*/ 12111660 w 12191960"/>
              <a:gd name="connsiteY1151" fmla="*/ 528353 h 2080095"/>
              <a:gd name="connsiteX1152" fmla="*/ 12107683 w 12191960"/>
              <a:gd name="connsiteY1152" fmla="*/ 527903 h 2080095"/>
              <a:gd name="connsiteX1153" fmla="*/ 12107150 w 12191960"/>
              <a:gd name="connsiteY1153" fmla="*/ 536056 h 2080095"/>
              <a:gd name="connsiteX1154" fmla="*/ 12111717 w 12191960"/>
              <a:gd name="connsiteY1154" fmla="*/ 528368 h 2080095"/>
              <a:gd name="connsiteX1155" fmla="*/ 12122848 w 12191960"/>
              <a:gd name="connsiteY1155" fmla="*/ 529655 h 2080095"/>
              <a:gd name="connsiteX1156" fmla="*/ 12123076 w 12191960"/>
              <a:gd name="connsiteY1156" fmla="*/ 523178 h 2080095"/>
              <a:gd name="connsiteX1157" fmla="*/ 12159652 w 12191960"/>
              <a:gd name="connsiteY1157" fmla="*/ 517394 h 2080095"/>
              <a:gd name="connsiteX1158" fmla="*/ 12159576 w 12191960"/>
              <a:gd name="connsiteY1158" fmla="*/ 519375 h 2080095"/>
              <a:gd name="connsiteX1159" fmla="*/ 12160719 w 12191960"/>
              <a:gd name="connsiteY1159" fmla="*/ 517927 h 2080095"/>
              <a:gd name="connsiteX1160" fmla="*/ 12159652 w 12191960"/>
              <a:gd name="connsiteY1160" fmla="*/ 517394 h 2080095"/>
              <a:gd name="connsiteX1161" fmla="*/ 12144184 w 12191960"/>
              <a:gd name="connsiteY1161" fmla="*/ 513508 h 2080095"/>
              <a:gd name="connsiteX1162" fmla="*/ 12143955 w 12191960"/>
              <a:gd name="connsiteY1162" fmla="*/ 519985 h 2080095"/>
              <a:gd name="connsiteX1163" fmla="*/ 12159576 w 12191960"/>
              <a:gd name="connsiteY1163" fmla="*/ 517318 h 2080095"/>
              <a:gd name="connsiteX1164" fmla="*/ 12159729 w 12191960"/>
              <a:gd name="connsiteY1164" fmla="*/ 517394 h 2080095"/>
              <a:gd name="connsiteX1165" fmla="*/ 12159805 w 12191960"/>
              <a:gd name="connsiteY1165" fmla="*/ 515337 h 2080095"/>
              <a:gd name="connsiteX1166" fmla="*/ 12144184 w 12191960"/>
              <a:gd name="connsiteY1166" fmla="*/ 513508 h 2080095"/>
              <a:gd name="connsiteX1167" fmla="*/ 75839 w 12191960"/>
              <a:gd name="connsiteY1167" fmla="*/ 512321 h 2080095"/>
              <a:gd name="connsiteX1168" fmla="*/ 52331 w 12191960"/>
              <a:gd name="connsiteY1168" fmla="*/ 514112 h 2080095"/>
              <a:gd name="connsiteX1169" fmla="*/ 82659 w 12191960"/>
              <a:gd name="connsiteY1169" fmla="*/ 546802 h 2080095"/>
              <a:gd name="connsiteX1170" fmla="*/ 96375 w 12191960"/>
              <a:gd name="connsiteY1170" fmla="*/ 517160 h 2080095"/>
              <a:gd name="connsiteX1171" fmla="*/ 75839 w 12191960"/>
              <a:gd name="connsiteY1171" fmla="*/ 512321 h 2080095"/>
              <a:gd name="connsiteX1172" fmla="*/ 12167653 w 12191960"/>
              <a:gd name="connsiteY1172" fmla="*/ 510002 h 2080095"/>
              <a:gd name="connsiteX1173" fmla="*/ 12160719 w 12191960"/>
              <a:gd name="connsiteY1173" fmla="*/ 518003 h 2080095"/>
              <a:gd name="connsiteX1174" fmla="*/ 12171311 w 12191960"/>
              <a:gd name="connsiteY1174" fmla="*/ 523032 h 2080095"/>
              <a:gd name="connsiteX1175" fmla="*/ 12167653 w 12191960"/>
              <a:gd name="connsiteY1175" fmla="*/ 510002 h 2080095"/>
              <a:gd name="connsiteX1176" fmla="*/ 12086500 w 12191960"/>
              <a:gd name="connsiteY1176" fmla="*/ 505652 h 2080095"/>
              <a:gd name="connsiteX1177" fmla="*/ 12067374 w 12191960"/>
              <a:gd name="connsiteY1177" fmla="*/ 525997 h 2080095"/>
              <a:gd name="connsiteX1178" fmla="*/ 12106541 w 12191960"/>
              <a:gd name="connsiteY1178" fmla="*/ 524245 h 2080095"/>
              <a:gd name="connsiteX1179" fmla="*/ 12086500 w 12191960"/>
              <a:gd name="connsiteY1179" fmla="*/ 505652 h 2080095"/>
              <a:gd name="connsiteX1180" fmla="*/ 32139 w 12191960"/>
              <a:gd name="connsiteY1180" fmla="*/ 504968 h 2080095"/>
              <a:gd name="connsiteX1181" fmla="*/ 6917 w 12191960"/>
              <a:gd name="connsiteY1181" fmla="*/ 534229 h 2080095"/>
              <a:gd name="connsiteX1182" fmla="*/ 32292 w 12191960"/>
              <a:gd name="connsiteY1182" fmla="*/ 541239 h 2080095"/>
              <a:gd name="connsiteX1183" fmla="*/ 32139 w 12191960"/>
              <a:gd name="connsiteY1183" fmla="*/ 504968 h 2080095"/>
              <a:gd name="connsiteX1184" fmla="*/ 12138392 w 12191960"/>
              <a:gd name="connsiteY1184" fmla="*/ 475096 h 2080095"/>
              <a:gd name="connsiteX1185" fmla="*/ 12136563 w 12191960"/>
              <a:gd name="connsiteY1185" fmla="*/ 490641 h 2080095"/>
              <a:gd name="connsiteX1186" fmla="*/ 12143116 w 12191960"/>
              <a:gd name="connsiteY1186" fmla="*/ 490869 h 2080095"/>
              <a:gd name="connsiteX1187" fmla="*/ 12140449 w 12191960"/>
              <a:gd name="connsiteY1187" fmla="*/ 475325 h 2080095"/>
              <a:gd name="connsiteX1188" fmla="*/ 12140449 w 12191960"/>
              <a:gd name="connsiteY1188" fmla="*/ 475172 h 2080095"/>
              <a:gd name="connsiteX1189" fmla="*/ 12138392 w 12191960"/>
              <a:gd name="connsiteY1189" fmla="*/ 475096 h 2080095"/>
              <a:gd name="connsiteX1190" fmla="*/ 12146013 w 12191960"/>
              <a:gd name="connsiteY1190" fmla="*/ 463590 h 2080095"/>
              <a:gd name="connsiteX1191" fmla="*/ 12131992 w 12191960"/>
              <a:gd name="connsiteY1191" fmla="*/ 466181 h 2080095"/>
              <a:gd name="connsiteX1192" fmla="*/ 12140984 w 12191960"/>
              <a:gd name="connsiteY1192" fmla="*/ 474106 h 2080095"/>
              <a:gd name="connsiteX1193" fmla="*/ 12140450 w 12191960"/>
              <a:gd name="connsiteY1193" fmla="*/ 475172 h 2080095"/>
              <a:gd name="connsiteX1194" fmla="*/ 12142355 w 12191960"/>
              <a:gd name="connsiteY1194" fmla="*/ 475248 h 2080095"/>
              <a:gd name="connsiteX1195" fmla="*/ 12140984 w 12191960"/>
              <a:gd name="connsiteY1195" fmla="*/ 474105 h 2080095"/>
              <a:gd name="connsiteX1196" fmla="*/ 12115076 w 12191960"/>
              <a:gd name="connsiteY1196" fmla="*/ 460770 h 2080095"/>
              <a:gd name="connsiteX1197" fmla="*/ 12114847 w 12191960"/>
              <a:gd name="connsiteY1197" fmla="*/ 467323 h 2080095"/>
              <a:gd name="connsiteX1198" fmla="*/ 12130468 w 12191960"/>
              <a:gd name="connsiteY1198" fmla="*/ 464656 h 2080095"/>
              <a:gd name="connsiteX1199" fmla="*/ 12130616 w 12191960"/>
              <a:gd name="connsiteY1199" fmla="*/ 464805 h 2080095"/>
              <a:gd name="connsiteX1200" fmla="*/ 12130543 w 12191960"/>
              <a:gd name="connsiteY1200" fmla="*/ 466638 h 2080095"/>
              <a:gd name="connsiteX1201" fmla="*/ 12131991 w 12191960"/>
              <a:gd name="connsiteY1201" fmla="*/ 466181 h 2080095"/>
              <a:gd name="connsiteX1202" fmla="*/ 12130622 w 12191960"/>
              <a:gd name="connsiteY1202" fmla="*/ 464737 h 2080095"/>
              <a:gd name="connsiteX1203" fmla="*/ 12130696 w 12191960"/>
              <a:gd name="connsiteY1203" fmla="*/ 462599 h 2080095"/>
              <a:gd name="connsiteX1204" fmla="*/ 12115076 w 12191960"/>
              <a:gd name="connsiteY1204" fmla="*/ 460770 h 2080095"/>
              <a:gd name="connsiteX1205" fmla="*/ 126716 w 12191960"/>
              <a:gd name="connsiteY1205" fmla="*/ 445558 h 2080095"/>
              <a:gd name="connsiteX1206" fmla="*/ 115993 w 12191960"/>
              <a:gd name="connsiteY1206" fmla="*/ 455511 h 2080095"/>
              <a:gd name="connsiteX1207" fmla="*/ 119363 w 12191960"/>
              <a:gd name="connsiteY1207" fmla="*/ 459141 h 2080095"/>
              <a:gd name="connsiteX1208" fmla="*/ 130085 w 12191960"/>
              <a:gd name="connsiteY1208" fmla="*/ 449188 h 2080095"/>
              <a:gd name="connsiteX1209" fmla="*/ 0 w 12191960"/>
              <a:gd name="connsiteY1209" fmla="*/ 437923 h 2080095"/>
              <a:gd name="connsiteX1210" fmla="*/ 9443 w 12191960"/>
              <a:gd name="connsiteY1210" fmla="*/ 448128 h 2080095"/>
              <a:gd name="connsiteX1211" fmla="*/ 0 w 12191960"/>
              <a:gd name="connsiteY1211" fmla="*/ 456887 h 2080095"/>
              <a:gd name="connsiteX1212" fmla="*/ 12054562 w 12191960"/>
              <a:gd name="connsiteY1212" fmla="*/ 382159 h 2080095"/>
              <a:gd name="connsiteX1213" fmla="*/ 12043895 w 12191960"/>
              <a:gd name="connsiteY1213" fmla="*/ 392061 h 2080095"/>
              <a:gd name="connsiteX1214" fmla="*/ 12047214 w 12191960"/>
              <a:gd name="connsiteY1214" fmla="*/ 395636 h 2080095"/>
              <a:gd name="connsiteX1215" fmla="*/ 12057881 w 12191960"/>
              <a:gd name="connsiteY1215" fmla="*/ 385733 h 2080095"/>
              <a:gd name="connsiteX1216" fmla="*/ 11867987 w 12191960"/>
              <a:gd name="connsiteY1216" fmla="*/ 375404 h 2080095"/>
              <a:gd name="connsiteX1217" fmla="*/ 11857261 w 12191960"/>
              <a:gd name="connsiteY1217" fmla="*/ 385355 h 2080095"/>
              <a:gd name="connsiteX1218" fmla="*/ 11860578 w 12191960"/>
              <a:gd name="connsiteY1218" fmla="*/ 388930 h 2080095"/>
              <a:gd name="connsiteX1219" fmla="*/ 11871303 w 12191960"/>
              <a:gd name="connsiteY1219" fmla="*/ 378979 h 2080095"/>
              <a:gd name="connsiteX1220" fmla="*/ 12083300 w 12191960"/>
              <a:gd name="connsiteY1220" fmla="*/ 354928 h 2080095"/>
              <a:gd name="connsiteX1221" fmla="*/ 12061812 w 12191960"/>
              <a:gd name="connsiteY1221" fmla="*/ 365749 h 2080095"/>
              <a:gd name="connsiteX1222" fmla="*/ 12086881 w 12191960"/>
              <a:gd name="connsiteY1222" fmla="*/ 397600 h 2080095"/>
              <a:gd name="connsiteX1223" fmla="*/ 12146623 w 12191960"/>
              <a:gd name="connsiteY1223" fmla="*/ 373826 h 2080095"/>
              <a:gd name="connsiteX1224" fmla="*/ 12083300 w 12191960"/>
              <a:gd name="connsiteY1224" fmla="*/ 354928 h 2080095"/>
              <a:gd name="connsiteX1225" fmla="*/ 40981 w 12191960"/>
              <a:gd name="connsiteY1225" fmla="*/ 338980 h 2080095"/>
              <a:gd name="connsiteX1226" fmla="*/ 37462 w 12191960"/>
              <a:gd name="connsiteY1226" fmla="*/ 342246 h 2080095"/>
              <a:gd name="connsiteX1227" fmla="*/ 47415 w 12191960"/>
              <a:gd name="connsiteY1227" fmla="*/ 352969 h 2080095"/>
              <a:gd name="connsiteX1228" fmla="*/ 50934 w 12191960"/>
              <a:gd name="connsiteY1228" fmla="*/ 349703 h 2080095"/>
              <a:gd name="connsiteX1229" fmla="*/ 12080861 w 12191960"/>
              <a:gd name="connsiteY1229" fmla="*/ 322018 h 2080095"/>
              <a:gd name="connsiteX1230" fmla="*/ 12029198 w 12191960"/>
              <a:gd name="connsiteY1230" fmla="*/ 348231 h 2080095"/>
              <a:gd name="connsiteX1231" fmla="*/ 12013958 w 12191960"/>
              <a:gd name="connsiteY1231" fmla="*/ 342821 h 2080095"/>
              <a:gd name="connsiteX1232" fmla="*/ 11998032 w 12191960"/>
              <a:gd name="connsiteY1232" fmla="*/ 381835 h 2080095"/>
              <a:gd name="connsiteX1233" fmla="*/ 12085052 w 12191960"/>
              <a:gd name="connsiteY1233" fmla="*/ 330629 h 2080095"/>
              <a:gd name="connsiteX1234" fmla="*/ 12080861 w 12191960"/>
              <a:gd name="connsiteY1234" fmla="*/ 322018 h 2080095"/>
              <a:gd name="connsiteX1235" fmla="*/ 224737 w 12191960"/>
              <a:gd name="connsiteY1235" fmla="*/ 314695 h 2080095"/>
              <a:gd name="connsiteX1236" fmla="*/ 214012 w 12191960"/>
              <a:gd name="connsiteY1236" fmla="*/ 324646 h 2080095"/>
              <a:gd name="connsiteX1237" fmla="*/ 217329 w 12191960"/>
              <a:gd name="connsiteY1237" fmla="*/ 328221 h 2080095"/>
              <a:gd name="connsiteX1238" fmla="*/ 228054 w 12191960"/>
              <a:gd name="connsiteY1238" fmla="*/ 318270 h 2080095"/>
              <a:gd name="connsiteX1239" fmla="*/ 12157760 w 12191960"/>
              <a:gd name="connsiteY1239" fmla="*/ 284374 h 2080095"/>
              <a:gd name="connsiteX1240" fmla="*/ 12146609 w 12191960"/>
              <a:gd name="connsiteY1240" fmla="*/ 289841 h 2080095"/>
              <a:gd name="connsiteX1241" fmla="*/ 12136643 w 12191960"/>
              <a:gd name="connsiteY1241" fmla="*/ 299309 h 2080095"/>
              <a:gd name="connsiteX1242" fmla="*/ 12124704 w 12191960"/>
              <a:gd name="connsiteY1242" fmla="*/ 298911 h 2080095"/>
              <a:gd name="connsiteX1243" fmla="*/ 12114465 w 12191960"/>
              <a:gd name="connsiteY1243" fmla="*/ 300911 h 2080095"/>
              <a:gd name="connsiteX1244" fmla="*/ 12085128 w 12191960"/>
              <a:gd name="connsiteY1244" fmla="*/ 330629 h 2080095"/>
              <a:gd name="connsiteX1245" fmla="*/ 12131001 w 12191960"/>
              <a:gd name="connsiteY1245" fmla="*/ 345640 h 2080095"/>
              <a:gd name="connsiteX1246" fmla="*/ 12120485 w 12191960"/>
              <a:gd name="connsiteY1246" fmla="*/ 314398 h 2080095"/>
              <a:gd name="connsiteX1247" fmla="*/ 12136680 w 12191960"/>
              <a:gd name="connsiteY1247" fmla="*/ 299345 h 2080095"/>
              <a:gd name="connsiteX1248" fmla="*/ 12158891 w 12191960"/>
              <a:gd name="connsiteY1248" fmla="*/ 317751 h 2080095"/>
              <a:gd name="connsiteX1249" fmla="*/ 12167958 w 12191960"/>
              <a:gd name="connsiteY1249" fmla="*/ 290167 h 2080095"/>
              <a:gd name="connsiteX1250" fmla="*/ 12157760 w 12191960"/>
              <a:gd name="connsiteY1250" fmla="*/ 284374 h 2080095"/>
              <a:gd name="connsiteX1251" fmla="*/ 12082618 w 12191960"/>
              <a:gd name="connsiteY1251" fmla="*/ 270283 h 2080095"/>
              <a:gd name="connsiteX1252" fmla="*/ 12079044 w 12191960"/>
              <a:gd name="connsiteY1252" fmla="*/ 273601 h 2080095"/>
              <a:gd name="connsiteX1253" fmla="*/ 12088997 w 12191960"/>
              <a:gd name="connsiteY1253" fmla="*/ 284323 h 2080095"/>
              <a:gd name="connsiteX1254" fmla="*/ 12092571 w 12191960"/>
              <a:gd name="connsiteY1254" fmla="*/ 281006 h 2080095"/>
              <a:gd name="connsiteX1255" fmla="*/ 12006937 w 12191960"/>
              <a:gd name="connsiteY1255" fmla="*/ 267391 h 2080095"/>
              <a:gd name="connsiteX1256" fmla="*/ 11996212 w 12191960"/>
              <a:gd name="connsiteY1256" fmla="*/ 277343 h 2080095"/>
              <a:gd name="connsiteX1257" fmla="*/ 11999529 w 12191960"/>
              <a:gd name="connsiteY1257" fmla="*/ 280917 h 2080095"/>
              <a:gd name="connsiteX1258" fmla="*/ 12010254 w 12191960"/>
              <a:gd name="connsiteY1258" fmla="*/ 270966 h 2080095"/>
              <a:gd name="connsiteX1259" fmla="*/ 11858908 w 12191960"/>
              <a:gd name="connsiteY1259" fmla="*/ 178426 h 2080095"/>
              <a:gd name="connsiteX1260" fmla="*/ 11855333 w 12191960"/>
              <a:gd name="connsiteY1260" fmla="*/ 181744 h 2080095"/>
              <a:gd name="connsiteX1261" fmla="*/ 11865286 w 12191960"/>
              <a:gd name="connsiteY1261" fmla="*/ 192468 h 2080095"/>
              <a:gd name="connsiteX1262" fmla="*/ 11868861 w 12191960"/>
              <a:gd name="connsiteY1262" fmla="*/ 189150 h 2080095"/>
              <a:gd name="connsiteX1263" fmla="*/ 12168058 w 12191960"/>
              <a:gd name="connsiteY1263" fmla="*/ 133400 h 2080095"/>
              <a:gd name="connsiteX1264" fmla="*/ 12191960 w 12191960"/>
              <a:gd name="connsiteY1264" fmla="*/ 136699 h 2080095"/>
              <a:gd name="connsiteX1265" fmla="*/ 12191960 w 12191960"/>
              <a:gd name="connsiteY1265" fmla="*/ 160015 h 2080095"/>
              <a:gd name="connsiteX1266" fmla="*/ 12181826 w 12191960"/>
              <a:gd name="connsiteY1266" fmla="*/ 149101 h 2080095"/>
              <a:gd name="connsiteX1267" fmla="*/ 12168176 w 12191960"/>
              <a:gd name="connsiteY1267" fmla="*/ 134407 h 2080095"/>
              <a:gd name="connsiteX1268" fmla="*/ 12117123 w 12191960"/>
              <a:gd name="connsiteY1268" fmla="*/ 85201 h 2080095"/>
              <a:gd name="connsiteX1269" fmla="*/ 12106397 w 12191960"/>
              <a:gd name="connsiteY1269" fmla="*/ 95151 h 2080095"/>
              <a:gd name="connsiteX1270" fmla="*/ 12109766 w 12191960"/>
              <a:gd name="connsiteY1270" fmla="*/ 98782 h 2080095"/>
              <a:gd name="connsiteX1271" fmla="*/ 12120491 w 12191960"/>
              <a:gd name="connsiteY1271" fmla="*/ 88832 h 2080095"/>
              <a:gd name="connsiteX1272" fmla="*/ 12115989 w 12191960"/>
              <a:gd name="connsiteY1272" fmla="*/ 73 h 2080095"/>
              <a:gd name="connsiteX1273" fmla="*/ 12098463 w 12191960"/>
              <a:gd name="connsiteY1273" fmla="*/ 21104 h 2080095"/>
              <a:gd name="connsiteX1274" fmla="*/ 12105703 w 12191960"/>
              <a:gd name="connsiteY1274" fmla="*/ 27734 h 2080095"/>
              <a:gd name="connsiteX1275" fmla="*/ 12125057 w 12191960"/>
              <a:gd name="connsiteY1275" fmla="*/ 73 h 2080095"/>
              <a:gd name="connsiteX1276" fmla="*/ 0 w 12191960"/>
              <a:gd name="connsiteY1276" fmla="*/ 0 h 2080095"/>
              <a:gd name="connsiteX1277" fmla="*/ 12039136 w 12191960"/>
              <a:gd name="connsiteY1277" fmla="*/ 0 h 2080095"/>
              <a:gd name="connsiteX1278" fmla="*/ 12037809 w 12191960"/>
              <a:gd name="connsiteY1278" fmla="*/ 2359 h 2080095"/>
              <a:gd name="connsiteX1279" fmla="*/ 12059373 w 12191960"/>
              <a:gd name="connsiteY1279" fmla="*/ 14399 h 2080095"/>
              <a:gd name="connsiteX1280" fmla="*/ 12066876 w 12191960"/>
              <a:gd name="connsiteY1280" fmla="*/ 0 h 2080095"/>
              <a:gd name="connsiteX1281" fmla="*/ 12191960 w 12191960"/>
              <a:gd name="connsiteY1281" fmla="*/ 0 h 2080095"/>
              <a:gd name="connsiteX1282" fmla="*/ 12191960 w 12191960"/>
              <a:gd name="connsiteY1282" fmla="*/ 77035 h 2080095"/>
              <a:gd name="connsiteX1283" fmla="*/ 12161634 w 12191960"/>
              <a:gd name="connsiteY1283" fmla="*/ 78635 h 2080095"/>
              <a:gd name="connsiteX1284" fmla="*/ 12168058 w 12191960"/>
              <a:gd name="connsiteY1284" fmla="*/ 133400 h 2080095"/>
              <a:gd name="connsiteX1285" fmla="*/ 12167120 w 12191960"/>
              <a:gd name="connsiteY1285" fmla="*/ 133270 h 2080095"/>
              <a:gd name="connsiteX1286" fmla="*/ 12168176 w 12191960"/>
              <a:gd name="connsiteY1286" fmla="*/ 134407 h 2080095"/>
              <a:gd name="connsiteX1287" fmla="*/ 12175426 w 12191960"/>
              <a:gd name="connsiteY1287" fmla="*/ 196211 h 2080095"/>
              <a:gd name="connsiteX1288" fmla="*/ 12191960 w 12191960"/>
              <a:gd name="connsiteY1288" fmla="*/ 186001 h 2080095"/>
              <a:gd name="connsiteX1289" fmla="*/ 12191960 w 12191960"/>
              <a:gd name="connsiteY1289" fmla="*/ 275535 h 2080095"/>
              <a:gd name="connsiteX1290" fmla="*/ 12175654 w 12191960"/>
              <a:gd name="connsiteY1290" fmla="*/ 265478 h 2080095"/>
              <a:gd name="connsiteX1291" fmla="*/ 12167958 w 12191960"/>
              <a:gd name="connsiteY1291" fmla="*/ 290167 h 2080095"/>
              <a:gd name="connsiteX1292" fmla="*/ 12191960 w 12191960"/>
              <a:gd name="connsiteY1292" fmla="*/ 313331 h 2080095"/>
              <a:gd name="connsiteX1293" fmla="*/ 12191960 w 12191960"/>
              <a:gd name="connsiteY1293" fmla="*/ 344112 h 2080095"/>
              <a:gd name="connsiteX1294" fmla="*/ 12170843 w 12191960"/>
              <a:gd name="connsiteY1294" fmla="*/ 342593 h 2080095"/>
              <a:gd name="connsiteX1295" fmla="*/ 12142278 w 12191960"/>
              <a:gd name="connsiteY1295" fmla="*/ 347927 h 2080095"/>
              <a:gd name="connsiteX1296" fmla="*/ 12187236 w 12191960"/>
              <a:gd name="connsiteY1296" fmla="*/ 378635 h 2080095"/>
              <a:gd name="connsiteX1297" fmla="*/ 12189036 w 12191960"/>
              <a:gd name="connsiteY1297" fmla="*/ 385979 h 2080095"/>
              <a:gd name="connsiteX1298" fmla="*/ 12191960 w 12191960"/>
              <a:gd name="connsiteY1298" fmla="*/ 397756 h 2080095"/>
              <a:gd name="connsiteX1299" fmla="*/ 12191960 w 12191960"/>
              <a:gd name="connsiteY1299" fmla="*/ 492094 h 2080095"/>
              <a:gd name="connsiteX1300" fmla="*/ 12178473 w 12191960"/>
              <a:gd name="connsiteY1300" fmla="*/ 477541 h 2080095"/>
              <a:gd name="connsiteX1301" fmla="*/ 12169863 w 12191960"/>
              <a:gd name="connsiteY1301" fmla="*/ 503449 h 2080095"/>
              <a:gd name="connsiteX1302" fmla="*/ 12169863 w 12191960"/>
              <a:gd name="connsiteY1302" fmla="*/ 503449 h 2080095"/>
              <a:gd name="connsiteX1303" fmla="*/ 12162243 w 12191960"/>
              <a:gd name="connsiteY1303" fmla="*/ 501468 h 2080095"/>
              <a:gd name="connsiteX1304" fmla="*/ 12167654 w 12191960"/>
              <a:gd name="connsiteY1304" fmla="*/ 510002 h 2080095"/>
              <a:gd name="connsiteX1305" fmla="*/ 12170244 w 12191960"/>
              <a:gd name="connsiteY1305" fmla="*/ 507488 h 2080095"/>
              <a:gd name="connsiteX1306" fmla="*/ 12169863 w 12191960"/>
              <a:gd name="connsiteY1306" fmla="*/ 503449 h 2080095"/>
              <a:gd name="connsiteX1307" fmla="*/ 12191960 w 12191960"/>
              <a:gd name="connsiteY1307" fmla="*/ 509011 h 2080095"/>
              <a:gd name="connsiteX1308" fmla="*/ 12191960 w 12191960"/>
              <a:gd name="connsiteY1308" fmla="*/ 550155 h 2080095"/>
              <a:gd name="connsiteX1309" fmla="*/ 12174283 w 12191960"/>
              <a:gd name="connsiteY1309" fmla="*/ 546955 h 2080095"/>
              <a:gd name="connsiteX1310" fmla="*/ 12186627 w 12191960"/>
              <a:gd name="connsiteY1310" fmla="*/ 673219 h 2080095"/>
              <a:gd name="connsiteX1311" fmla="*/ 12130772 w 12191960"/>
              <a:gd name="connsiteY1311" fmla="*/ 613020 h 2080095"/>
              <a:gd name="connsiteX1312" fmla="*/ 12056859 w 12191960"/>
              <a:gd name="connsiteY1312" fmla="*/ 646167 h 2080095"/>
              <a:gd name="connsiteX1313" fmla="*/ 12056553 w 12191960"/>
              <a:gd name="connsiteY1313" fmla="*/ 607915 h 2080095"/>
              <a:gd name="connsiteX1314" fmla="*/ 12020206 w 12191960"/>
              <a:gd name="connsiteY1314" fmla="*/ 672534 h 2080095"/>
              <a:gd name="connsiteX1315" fmla="*/ 12061507 w 12191960"/>
              <a:gd name="connsiteY1315" fmla="*/ 690135 h 2080095"/>
              <a:gd name="connsiteX1316" fmla="*/ 12077661 w 12191960"/>
              <a:gd name="connsiteY1316" fmla="*/ 761229 h 2080095"/>
              <a:gd name="connsiteX1317" fmla="*/ 12047486 w 12191960"/>
              <a:gd name="connsiteY1317" fmla="*/ 745608 h 2080095"/>
              <a:gd name="connsiteX1318" fmla="*/ 12012662 w 12191960"/>
              <a:gd name="connsiteY1318" fmla="*/ 777917 h 2080095"/>
              <a:gd name="connsiteX1319" fmla="*/ 11958637 w 12191960"/>
              <a:gd name="connsiteY1319" fmla="*/ 763668 h 2080095"/>
              <a:gd name="connsiteX1320" fmla="*/ 11943092 w 12191960"/>
              <a:gd name="connsiteY1320" fmla="*/ 779136 h 2080095"/>
              <a:gd name="connsiteX1321" fmla="*/ 11960389 w 12191960"/>
              <a:gd name="connsiteY1321" fmla="*/ 796815 h 2080095"/>
              <a:gd name="connsiteX1322" fmla="*/ 11889524 w 12191960"/>
              <a:gd name="connsiteY1322" fmla="*/ 827904 h 2080095"/>
              <a:gd name="connsiteX1323" fmla="*/ 11848299 w 12191960"/>
              <a:gd name="connsiteY1323" fmla="*/ 783480 h 2080095"/>
              <a:gd name="connsiteX1324" fmla="*/ 11840832 w 12191960"/>
              <a:gd name="connsiteY1324" fmla="*/ 813046 h 2080095"/>
              <a:gd name="connsiteX1325" fmla="*/ 11830392 w 12191960"/>
              <a:gd name="connsiteY1325" fmla="*/ 835448 h 2080095"/>
              <a:gd name="connsiteX1326" fmla="*/ 11862854 w 12191960"/>
              <a:gd name="connsiteY1326" fmla="*/ 820665 h 2080095"/>
              <a:gd name="connsiteX1327" fmla="*/ 11878779 w 12191960"/>
              <a:gd name="connsiteY1327" fmla="*/ 837887 h 2080095"/>
              <a:gd name="connsiteX1328" fmla="*/ 11889524 w 12191960"/>
              <a:gd name="connsiteY1328" fmla="*/ 827904 h 2080095"/>
              <a:gd name="connsiteX1329" fmla="*/ 11907735 w 12191960"/>
              <a:gd name="connsiteY1329" fmla="*/ 847564 h 2080095"/>
              <a:gd name="connsiteX1330" fmla="*/ 11901258 w 12191960"/>
              <a:gd name="connsiteY1330" fmla="*/ 854879 h 2080095"/>
              <a:gd name="connsiteX1331" fmla="*/ 11878779 w 12191960"/>
              <a:gd name="connsiteY1331" fmla="*/ 837963 h 2080095"/>
              <a:gd name="connsiteX1332" fmla="*/ 11882513 w 12191960"/>
              <a:gd name="connsiteY1332" fmla="*/ 882616 h 2080095"/>
              <a:gd name="connsiteX1333" fmla="*/ 11945607 w 12191960"/>
              <a:gd name="connsiteY1333" fmla="*/ 853050 h 2080095"/>
              <a:gd name="connsiteX1334" fmla="*/ 11934939 w 12191960"/>
              <a:gd name="connsiteY1334" fmla="*/ 824856 h 2080095"/>
              <a:gd name="connsiteX1335" fmla="*/ 12017082 w 12191960"/>
              <a:gd name="connsiteY1335" fmla="*/ 854422 h 2080095"/>
              <a:gd name="connsiteX1336" fmla="*/ 11975629 w 12191960"/>
              <a:gd name="connsiteY1336" fmla="*/ 871111 h 2080095"/>
              <a:gd name="connsiteX1337" fmla="*/ 11994908 w 12191960"/>
              <a:gd name="connsiteY1337" fmla="*/ 972227 h 2080095"/>
              <a:gd name="connsiteX1338" fmla="*/ 11955665 w 12191960"/>
              <a:gd name="connsiteY1338" fmla="*/ 956606 h 2080095"/>
              <a:gd name="connsiteX1339" fmla="*/ 11978372 w 12191960"/>
              <a:gd name="connsiteY1339" fmla="*/ 987315 h 2080095"/>
              <a:gd name="connsiteX1340" fmla="*/ 12001461 w 12191960"/>
              <a:gd name="connsiteY1340" fmla="*/ 996154 h 2080095"/>
              <a:gd name="connsiteX1341" fmla="*/ 12014567 w 12191960"/>
              <a:gd name="connsiteY1341" fmla="*/ 1026634 h 2080095"/>
              <a:gd name="connsiteX1342" fmla="*/ 12033770 w 12191960"/>
              <a:gd name="connsiteY1342" fmla="*/ 1047966 h 2080095"/>
              <a:gd name="connsiteX1343" fmla="*/ 12020740 w 12191960"/>
              <a:gd name="connsiteY1343" fmla="*/ 1091095 h 2080095"/>
              <a:gd name="connsiteX1344" fmla="*/ 12000699 w 12191960"/>
              <a:gd name="connsiteY1344" fmla="*/ 1076008 h 2080095"/>
              <a:gd name="connsiteX1345" fmla="*/ 11970219 w 12191960"/>
              <a:gd name="connsiteY1345" fmla="*/ 1031358 h 2080095"/>
              <a:gd name="connsiteX1346" fmla="*/ 11954903 w 12191960"/>
              <a:gd name="connsiteY1346" fmla="*/ 1052767 h 2080095"/>
              <a:gd name="connsiteX1347" fmla="*/ 11976010 w 12191960"/>
              <a:gd name="connsiteY1347" fmla="*/ 1053529 h 2080095"/>
              <a:gd name="connsiteX1348" fmla="*/ 11982944 w 12191960"/>
              <a:gd name="connsiteY1348" fmla="*/ 1135139 h 2080095"/>
              <a:gd name="connsiteX1349" fmla="*/ 11929529 w 12191960"/>
              <a:gd name="connsiteY1349" fmla="*/ 1108774 h 2080095"/>
              <a:gd name="connsiteX1350" fmla="*/ 11920613 w 12191960"/>
              <a:gd name="connsiteY1350" fmla="*/ 1161047 h 2080095"/>
              <a:gd name="connsiteX1351" fmla="*/ 11865673 w 12191960"/>
              <a:gd name="connsiteY1351" fmla="*/ 1166457 h 2080095"/>
              <a:gd name="connsiteX1352" fmla="*/ 11843955 w 12191960"/>
              <a:gd name="connsiteY1352" fmla="*/ 1204557 h 2080095"/>
              <a:gd name="connsiteX1353" fmla="*/ 11802045 w 12191960"/>
              <a:gd name="connsiteY1353" fmla="*/ 1171791 h 2080095"/>
              <a:gd name="connsiteX1354" fmla="*/ 11818428 w 12191960"/>
              <a:gd name="connsiteY1354" fmla="*/ 1205700 h 2080095"/>
              <a:gd name="connsiteX1355" fmla="*/ 11755869 w 12191960"/>
              <a:gd name="connsiteY1355" fmla="*/ 1232141 h 2080095"/>
              <a:gd name="connsiteX1356" fmla="*/ 11753202 w 12191960"/>
              <a:gd name="connsiteY1356" fmla="*/ 1255382 h 2080095"/>
              <a:gd name="connsiteX1357" fmla="*/ 11576493 w 12191960"/>
              <a:gd name="connsiteY1357" fmla="*/ 1314133 h 2080095"/>
              <a:gd name="connsiteX1358" fmla="*/ 11585713 w 12191960"/>
              <a:gd name="connsiteY1358" fmla="*/ 1343546 h 2080095"/>
              <a:gd name="connsiteX1359" fmla="*/ 11591733 w 12191960"/>
              <a:gd name="connsiteY1359" fmla="*/ 1370368 h 2080095"/>
              <a:gd name="connsiteX1360" fmla="*/ 11559730 w 12191960"/>
              <a:gd name="connsiteY1360" fmla="*/ 1369149 h 2080095"/>
              <a:gd name="connsiteX1361" fmla="*/ 11504103 w 12191960"/>
              <a:gd name="connsiteY1361" fmla="*/ 1296759 h 2080095"/>
              <a:gd name="connsiteX1362" fmla="*/ 11499684 w 12191960"/>
              <a:gd name="connsiteY1362" fmla="*/ 1396657 h 2080095"/>
              <a:gd name="connsiteX1363" fmla="*/ 11484673 w 12191960"/>
              <a:gd name="connsiteY1363" fmla="*/ 1356424 h 2080095"/>
              <a:gd name="connsiteX1364" fmla="*/ 11447564 w 12191960"/>
              <a:gd name="connsiteY1364" fmla="*/ 1359472 h 2080095"/>
              <a:gd name="connsiteX1365" fmla="*/ 11449392 w 12191960"/>
              <a:gd name="connsiteY1365" fmla="*/ 1344384 h 2080095"/>
              <a:gd name="connsiteX1366" fmla="*/ 11442915 w 12191960"/>
              <a:gd name="connsiteY1366" fmla="*/ 1344155 h 2080095"/>
              <a:gd name="connsiteX1367" fmla="*/ 11444515 w 12191960"/>
              <a:gd name="connsiteY1367" fmla="*/ 1359776 h 2080095"/>
              <a:gd name="connsiteX1368" fmla="*/ 11448935 w 12191960"/>
              <a:gd name="connsiteY1368" fmla="*/ 1401305 h 2080095"/>
              <a:gd name="connsiteX1369" fmla="*/ 11408625 w 12191960"/>
              <a:gd name="connsiteY1369" fmla="*/ 1404277 h 2080095"/>
              <a:gd name="connsiteX1370" fmla="*/ 11368696 w 12191960"/>
              <a:gd name="connsiteY1370" fmla="*/ 1388961 h 2080095"/>
              <a:gd name="connsiteX1371" fmla="*/ 11365572 w 12191960"/>
              <a:gd name="connsiteY1371" fmla="*/ 1412964 h 2080095"/>
              <a:gd name="connsiteX1372" fmla="*/ 11325033 w 12191960"/>
              <a:gd name="connsiteY1372" fmla="*/ 1412812 h 2080095"/>
              <a:gd name="connsiteX1373" fmla="*/ 11322748 w 12191960"/>
              <a:gd name="connsiteY1373" fmla="*/ 1434452 h 2080095"/>
              <a:gd name="connsiteX1374" fmla="*/ 11300116 w 12191960"/>
              <a:gd name="connsiteY1374" fmla="*/ 1422794 h 2080095"/>
              <a:gd name="connsiteX1375" fmla="*/ 11255920 w 12191960"/>
              <a:gd name="connsiteY1375" fmla="*/ 1480553 h 2080095"/>
              <a:gd name="connsiteX1376" fmla="*/ 11219497 w 12191960"/>
              <a:gd name="connsiteY1376" fmla="*/ 1425156 h 2080095"/>
              <a:gd name="connsiteX1377" fmla="*/ 11203875 w 12191960"/>
              <a:gd name="connsiteY1377" fmla="*/ 1464323 h 2080095"/>
              <a:gd name="connsiteX1378" fmla="*/ 11205780 w 12191960"/>
              <a:gd name="connsiteY1378" fmla="*/ 1464399 h 2080095"/>
              <a:gd name="connsiteX1379" fmla="*/ 11206390 w 12191960"/>
              <a:gd name="connsiteY1379" fmla="*/ 1480096 h 2080095"/>
              <a:gd name="connsiteX1380" fmla="*/ 11199914 w 12191960"/>
              <a:gd name="connsiteY1380" fmla="*/ 1479868 h 2080095"/>
              <a:gd name="connsiteX1381" fmla="*/ 11201742 w 12191960"/>
              <a:gd name="connsiteY1381" fmla="*/ 1464247 h 2080095"/>
              <a:gd name="connsiteX1382" fmla="*/ 11203495 w 12191960"/>
              <a:gd name="connsiteY1382" fmla="*/ 1464323 h 2080095"/>
              <a:gd name="connsiteX1383" fmla="*/ 11163261 w 12191960"/>
              <a:gd name="connsiteY1383" fmla="*/ 1443292 h 2080095"/>
              <a:gd name="connsiteX1384" fmla="*/ 11172405 w 12191960"/>
              <a:gd name="connsiteY1384" fmla="*/ 1473695 h 2080095"/>
              <a:gd name="connsiteX1385" fmla="*/ 11161127 w 12191960"/>
              <a:gd name="connsiteY1385" fmla="*/ 1504175 h 2080095"/>
              <a:gd name="connsiteX1386" fmla="*/ 11163032 w 12191960"/>
              <a:gd name="connsiteY1386" fmla="*/ 1504252 h 2080095"/>
              <a:gd name="connsiteX1387" fmla="*/ 11163642 w 12191960"/>
              <a:gd name="connsiteY1387" fmla="*/ 1519949 h 2080095"/>
              <a:gd name="connsiteX1388" fmla="*/ 11157165 w 12191960"/>
              <a:gd name="connsiteY1388" fmla="*/ 1519720 h 2080095"/>
              <a:gd name="connsiteX1389" fmla="*/ 11158993 w 12191960"/>
              <a:gd name="connsiteY1389" fmla="*/ 1504099 h 2080095"/>
              <a:gd name="connsiteX1390" fmla="*/ 11159909 w 12191960"/>
              <a:gd name="connsiteY1390" fmla="*/ 1504099 h 2080095"/>
              <a:gd name="connsiteX1391" fmla="*/ 11089119 w 12191960"/>
              <a:gd name="connsiteY1391" fmla="*/ 1491298 h 2080095"/>
              <a:gd name="connsiteX1392" fmla="*/ 11061382 w 12191960"/>
              <a:gd name="connsiteY1392" fmla="*/ 1517053 h 2080095"/>
              <a:gd name="connsiteX1393" fmla="*/ 11016652 w 12191960"/>
              <a:gd name="connsiteY1393" fmla="*/ 1511719 h 2080095"/>
              <a:gd name="connsiteX1394" fmla="*/ 10993563 w 12191960"/>
              <a:gd name="connsiteY1394" fmla="*/ 1560030 h 2080095"/>
              <a:gd name="connsiteX1395" fmla="*/ 10995545 w 12191960"/>
              <a:gd name="connsiteY1395" fmla="*/ 1560106 h 2080095"/>
              <a:gd name="connsiteX1396" fmla="*/ 10996230 w 12191960"/>
              <a:gd name="connsiteY1396" fmla="*/ 1575803 h 2080095"/>
              <a:gd name="connsiteX1397" fmla="*/ 10989677 w 12191960"/>
              <a:gd name="connsiteY1397" fmla="*/ 1575575 h 2080095"/>
              <a:gd name="connsiteX1398" fmla="*/ 10991506 w 12191960"/>
              <a:gd name="connsiteY1398" fmla="*/ 1559954 h 2080095"/>
              <a:gd name="connsiteX1399" fmla="*/ 10993487 w 12191960"/>
              <a:gd name="connsiteY1399" fmla="*/ 1560030 h 2080095"/>
              <a:gd name="connsiteX1400" fmla="*/ 10975199 w 12191960"/>
              <a:gd name="connsiteY1400" fmla="*/ 1540294 h 2080095"/>
              <a:gd name="connsiteX1401" fmla="*/ 10921402 w 12191960"/>
              <a:gd name="connsiteY1401" fmla="*/ 1584414 h 2080095"/>
              <a:gd name="connsiteX1402" fmla="*/ 10869738 w 12191960"/>
              <a:gd name="connsiteY1402" fmla="*/ 1541285 h 2080095"/>
              <a:gd name="connsiteX1403" fmla="*/ 10870500 w 12191960"/>
              <a:gd name="connsiteY1403" fmla="*/ 1592263 h 2080095"/>
              <a:gd name="connsiteX1404" fmla="*/ 10823180 w 12191960"/>
              <a:gd name="connsiteY1404" fmla="*/ 1585405 h 2080095"/>
              <a:gd name="connsiteX1405" fmla="*/ 10815637 w 12191960"/>
              <a:gd name="connsiteY1405" fmla="*/ 1551572 h 2080095"/>
              <a:gd name="connsiteX1406" fmla="*/ 10757801 w 12191960"/>
              <a:gd name="connsiteY1406" fmla="*/ 1597216 h 2080095"/>
              <a:gd name="connsiteX1407" fmla="*/ 10694173 w 12191960"/>
              <a:gd name="connsiteY1407" fmla="*/ 1600492 h 2080095"/>
              <a:gd name="connsiteX1408" fmla="*/ 10695927 w 12191960"/>
              <a:gd name="connsiteY1408" fmla="*/ 1585252 h 2080095"/>
              <a:gd name="connsiteX1409" fmla="*/ 10689449 w 12191960"/>
              <a:gd name="connsiteY1409" fmla="*/ 1585024 h 2080095"/>
              <a:gd name="connsiteX1410" fmla="*/ 10691050 w 12191960"/>
              <a:gd name="connsiteY1410" fmla="*/ 1600645 h 2080095"/>
              <a:gd name="connsiteX1411" fmla="*/ 10657522 w 12191960"/>
              <a:gd name="connsiteY1411" fmla="*/ 1595768 h 2080095"/>
              <a:gd name="connsiteX1412" fmla="*/ 10650054 w 12191960"/>
              <a:gd name="connsiteY1412" fmla="*/ 1619771 h 2080095"/>
              <a:gd name="connsiteX1413" fmla="*/ 10638243 w 12191960"/>
              <a:gd name="connsiteY1413" fmla="*/ 1614132 h 2080095"/>
              <a:gd name="connsiteX1414" fmla="*/ 10639310 w 12191960"/>
              <a:gd name="connsiteY1414" fmla="*/ 1629753 h 2080095"/>
              <a:gd name="connsiteX1415" fmla="*/ 10618964 w 12191960"/>
              <a:gd name="connsiteY1415" fmla="*/ 1648651 h 2080095"/>
              <a:gd name="connsiteX1416" fmla="*/ 10585208 w 12191960"/>
              <a:gd name="connsiteY1416" fmla="*/ 1605217 h 2080095"/>
              <a:gd name="connsiteX1417" fmla="*/ 10544669 w 12191960"/>
              <a:gd name="connsiteY1417" fmla="*/ 1616266 h 2080095"/>
              <a:gd name="connsiteX1418" fmla="*/ 10537888 w 12191960"/>
              <a:gd name="connsiteY1418" fmla="*/ 1642631 h 2080095"/>
              <a:gd name="connsiteX1419" fmla="*/ 10511904 w 12191960"/>
              <a:gd name="connsiteY1419" fmla="*/ 1629143 h 2080095"/>
              <a:gd name="connsiteX1420" fmla="*/ 10472737 w 12191960"/>
              <a:gd name="connsiteY1420" fmla="*/ 1665491 h 2080095"/>
              <a:gd name="connsiteX1421" fmla="*/ 10431132 w 12191960"/>
              <a:gd name="connsiteY1421" fmla="*/ 1642707 h 2080095"/>
              <a:gd name="connsiteX1422" fmla="*/ 10395851 w 12191960"/>
              <a:gd name="connsiteY1422" fmla="*/ 1715097 h 2080095"/>
              <a:gd name="connsiteX1423" fmla="*/ 10368800 w 12191960"/>
              <a:gd name="connsiteY1423" fmla="*/ 1666634 h 2080095"/>
              <a:gd name="connsiteX1424" fmla="*/ 10345330 w 12191960"/>
              <a:gd name="connsiteY1424" fmla="*/ 1664957 h 2080095"/>
              <a:gd name="connsiteX1425" fmla="*/ 10249928 w 12191960"/>
              <a:gd name="connsiteY1425" fmla="*/ 1724165 h 2080095"/>
              <a:gd name="connsiteX1426" fmla="*/ 10248556 w 12191960"/>
              <a:gd name="connsiteY1426" fmla="*/ 1710754 h 2080095"/>
              <a:gd name="connsiteX1427" fmla="*/ 10190797 w 12191960"/>
              <a:gd name="connsiteY1427" fmla="*/ 1704277 h 2080095"/>
              <a:gd name="connsiteX1428" fmla="*/ 10183100 w 12191960"/>
              <a:gd name="connsiteY1428" fmla="*/ 1749540 h 2080095"/>
              <a:gd name="connsiteX1429" fmla="*/ 10145229 w 12191960"/>
              <a:gd name="connsiteY1429" fmla="*/ 1761503 h 2080095"/>
              <a:gd name="connsiteX1430" fmla="*/ 10143172 w 12191960"/>
              <a:gd name="connsiteY1430" fmla="*/ 1743367 h 2080095"/>
              <a:gd name="connsiteX1431" fmla="*/ 10118254 w 12191960"/>
              <a:gd name="connsiteY1431" fmla="*/ 1734452 h 2080095"/>
              <a:gd name="connsiteX1432" fmla="*/ 10150243 w 12191960"/>
              <a:gd name="connsiteY1432" fmla="*/ 1703749 h 2080095"/>
              <a:gd name="connsiteX1433" fmla="*/ 10150106 w 12191960"/>
              <a:gd name="connsiteY1433" fmla="*/ 1706410 h 2080095"/>
              <a:gd name="connsiteX1434" fmla="*/ 10165650 w 12191960"/>
              <a:gd name="connsiteY1434" fmla="*/ 1708239 h 2080095"/>
              <a:gd name="connsiteX1435" fmla="*/ 10165879 w 12191960"/>
              <a:gd name="connsiteY1435" fmla="*/ 1701762 h 2080095"/>
              <a:gd name="connsiteX1436" fmla="*/ 10150259 w 12191960"/>
              <a:gd name="connsiteY1436" fmla="*/ 1703438 h 2080095"/>
              <a:gd name="connsiteX1437" fmla="*/ 10150256 w 12191960"/>
              <a:gd name="connsiteY1437" fmla="*/ 1703506 h 2080095"/>
              <a:gd name="connsiteX1438" fmla="*/ 10093260 w 12191960"/>
              <a:gd name="connsiteY1438" fmla="*/ 1701305 h 2080095"/>
              <a:gd name="connsiteX1439" fmla="*/ 10100576 w 12191960"/>
              <a:gd name="connsiteY1439" fmla="*/ 1744358 h 2080095"/>
              <a:gd name="connsiteX1440" fmla="*/ 10045712 w 12191960"/>
              <a:gd name="connsiteY1440" fmla="*/ 1741920 h 2080095"/>
              <a:gd name="connsiteX1441" fmla="*/ 10045712 w 12191960"/>
              <a:gd name="connsiteY1441" fmla="*/ 1741924 h 2080095"/>
              <a:gd name="connsiteX1442" fmla="*/ 10034054 w 12191960"/>
              <a:gd name="connsiteY1442" fmla="*/ 1736357 h 2080095"/>
              <a:gd name="connsiteX1443" fmla="*/ 10035120 w 12191960"/>
              <a:gd name="connsiteY1443" fmla="*/ 1751902 h 2080095"/>
              <a:gd name="connsiteX1444" fmla="*/ 9984980 w 12191960"/>
              <a:gd name="connsiteY1444" fmla="*/ 1733004 h 2080095"/>
              <a:gd name="connsiteX1445" fmla="*/ 9988790 w 12191960"/>
              <a:gd name="connsiteY1445" fmla="*/ 1734985 h 2080095"/>
              <a:gd name="connsiteX1446" fmla="*/ 9977970 w 12191960"/>
              <a:gd name="connsiteY1446" fmla="*/ 1720888 h 2080095"/>
              <a:gd name="connsiteX1447" fmla="*/ 9970273 w 12191960"/>
              <a:gd name="connsiteY1447" fmla="*/ 1724241 h 2080095"/>
              <a:gd name="connsiteX1448" fmla="*/ 9976522 w 12191960"/>
              <a:gd name="connsiteY1448" fmla="*/ 1728203 h 2080095"/>
              <a:gd name="connsiteX1449" fmla="*/ 9958082 w 12191960"/>
              <a:gd name="connsiteY1449" fmla="*/ 1745348 h 2080095"/>
              <a:gd name="connsiteX1450" fmla="*/ 9955949 w 12191960"/>
              <a:gd name="connsiteY1450" fmla="*/ 1764017 h 2080095"/>
              <a:gd name="connsiteX1451" fmla="*/ 9908933 w 12191960"/>
              <a:gd name="connsiteY1451" fmla="*/ 1732547 h 2080095"/>
              <a:gd name="connsiteX1452" fmla="*/ 9925544 w 12191960"/>
              <a:gd name="connsiteY1452" fmla="*/ 1711592 h 2080095"/>
              <a:gd name="connsiteX1453" fmla="*/ 9886073 w 12191960"/>
              <a:gd name="connsiteY1453" fmla="*/ 1709839 h 2080095"/>
              <a:gd name="connsiteX1454" fmla="*/ 9863822 w 12191960"/>
              <a:gd name="connsiteY1454" fmla="*/ 1696200 h 2080095"/>
              <a:gd name="connsiteX1455" fmla="*/ 9886606 w 12191960"/>
              <a:gd name="connsiteY1455" fmla="*/ 1720812 h 2080095"/>
              <a:gd name="connsiteX1456" fmla="*/ 9910304 w 12191960"/>
              <a:gd name="connsiteY1456" fmla="*/ 1767827 h 2080095"/>
              <a:gd name="connsiteX1457" fmla="*/ 9865194 w 12191960"/>
              <a:gd name="connsiteY1457" fmla="*/ 1781772 h 2080095"/>
              <a:gd name="connsiteX1458" fmla="*/ 9837914 w 12191960"/>
              <a:gd name="connsiteY1458" fmla="*/ 1757388 h 2080095"/>
              <a:gd name="connsiteX1459" fmla="*/ 9799281 w 12191960"/>
              <a:gd name="connsiteY1459" fmla="*/ 1789545 h 2080095"/>
              <a:gd name="connsiteX1460" fmla="*/ 9761790 w 12191960"/>
              <a:gd name="connsiteY1460" fmla="*/ 1788097 h 2080095"/>
              <a:gd name="connsiteX1461" fmla="*/ 9734206 w 12191960"/>
              <a:gd name="connsiteY1461" fmla="*/ 1808213 h 2080095"/>
              <a:gd name="connsiteX1462" fmla="*/ 9705631 w 12191960"/>
              <a:gd name="connsiteY1462" fmla="*/ 1793202 h 2080095"/>
              <a:gd name="connsiteX1463" fmla="*/ 9691687 w 12191960"/>
              <a:gd name="connsiteY1463" fmla="*/ 1832521 h 2080095"/>
              <a:gd name="connsiteX1464" fmla="*/ 9666160 w 12191960"/>
              <a:gd name="connsiteY1464" fmla="*/ 1785811 h 2080095"/>
              <a:gd name="connsiteX1465" fmla="*/ 9635527 w 12191960"/>
              <a:gd name="connsiteY1465" fmla="*/ 1783220 h 2080095"/>
              <a:gd name="connsiteX1466" fmla="*/ 9634689 w 12191960"/>
              <a:gd name="connsiteY1466" fmla="*/ 1806308 h 2080095"/>
              <a:gd name="connsiteX1467" fmla="*/ 9577615 w 12191960"/>
              <a:gd name="connsiteY1467" fmla="*/ 1797774 h 2080095"/>
              <a:gd name="connsiteX1468" fmla="*/ 9557804 w 12191960"/>
              <a:gd name="connsiteY1468" fmla="*/ 1846695 h 2080095"/>
              <a:gd name="connsiteX1469" fmla="*/ 9537305 w 12191960"/>
              <a:gd name="connsiteY1469" fmla="*/ 1798231 h 2080095"/>
              <a:gd name="connsiteX1470" fmla="*/ 9496233 w 12191960"/>
              <a:gd name="connsiteY1470" fmla="*/ 1830692 h 2080095"/>
              <a:gd name="connsiteX1471" fmla="*/ 9469716 w 12191960"/>
              <a:gd name="connsiteY1471" fmla="*/ 1816824 h 2080095"/>
              <a:gd name="connsiteX1472" fmla="*/ 9467735 w 12191960"/>
              <a:gd name="connsiteY1472" fmla="*/ 1840980 h 2080095"/>
              <a:gd name="connsiteX1473" fmla="*/ 9442208 w 12191960"/>
              <a:gd name="connsiteY1473" fmla="*/ 1827263 h 2080095"/>
              <a:gd name="connsiteX1474" fmla="*/ 9406622 w 12191960"/>
              <a:gd name="connsiteY1474" fmla="*/ 1851419 h 2080095"/>
              <a:gd name="connsiteX1475" fmla="*/ 9406622 w 12191960"/>
              <a:gd name="connsiteY1475" fmla="*/ 1805927 h 2080095"/>
              <a:gd name="connsiteX1476" fmla="*/ 9376980 w 12191960"/>
              <a:gd name="connsiteY1476" fmla="*/ 1804861 h 2080095"/>
              <a:gd name="connsiteX1477" fmla="*/ 9374924 w 12191960"/>
              <a:gd name="connsiteY1477" fmla="*/ 1828940 h 2080095"/>
              <a:gd name="connsiteX1478" fmla="*/ 9329813 w 12191960"/>
              <a:gd name="connsiteY1478" fmla="*/ 1796250 h 2080095"/>
              <a:gd name="connsiteX1479" fmla="*/ 9349015 w 12191960"/>
              <a:gd name="connsiteY1479" fmla="*/ 1840675 h 2080095"/>
              <a:gd name="connsiteX1480" fmla="*/ 9297275 w 12191960"/>
              <a:gd name="connsiteY1480" fmla="*/ 1800136 h 2080095"/>
              <a:gd name="connsiteX1481" fmla="*/ 9276473 w 12191960"/>
              <a:gd name="connsiteY1481" fmla="*/ 1819415 h 2080095"/>
              <a:gd name="connsiteX1482" fmla="*/ 9313659 w 12191960"/>
              <a:gd name="connsiteY1482" fmla="*/ 1837779 h 2080095"/>
              <a:gd name="connsiteX1483" fmla="*/ 9303372 w 12191960"/>
              <a:gd name="connsiteY1483" fmla="*/ 1854467 h 2080095"/>
              <a:gd name="connsiteX1484" fmla="*/ 9271749 w 12191960"/>
              <a:gd name="connsiteY1484" fmla="*/ 1841741 h 2080095"/>
              <a:gd name="connsiteX1485" fmla="*/ 9268853 w 12191960"/>
              <a:gd name="connsiteY1485" fmla="*/ 1876336 h 2080095"/>
              <a:gd name="connsiteX1486" fmla="*/ 9249498 w 12191960"/>
              <a:gd name="connsiteY1486" fmla="*/ 1836484 h 2080095"/>
              <a:gd name="connsiteX1487" fmla="*/ 9181528 w 12191960"/>
              <a:gd name="connsiteY1487" fmla="*/ 1811109 h 2080095"/>
              <a:gd name="connsiteX1488" fmla="*/ 9167888 w 12191960"/>
              <a:gd name="connsiteY1488" fmla="*/ 1838160 h 2080095"/>
              <a:gd name="connsiteX1489" fmla="*/ 9144037 w 12191960"/>
              <a:gd name="connsiteY1489" fmla="*/ 1860944 h 2080095"/>
              <a:gd name="connsiteX1490" fmla="*/ 9160268 w 12191960"/>
              <a:gd name="connsiteY1490" fmla="*/ 1891195 h 2080095"/>
              <a:gd name="connsiteX1491" fmla="*/ 9090545 w 12191960"/>
              <a:gd name="connsiteY1491" fmla="*/ 1873441 h 2080095"/>
              <a:gd name="connsiteX1492" fmla="*/ 9126740 w 12191960"/>
              <a:gd name="connsiteY1492" fmla="*/ 1859801 h 2080095"/>
              <a:gd name="connsiteX1493" fmla="*/ 9072257 w 12191960"/>
              <a:gd name="connsiteY1493" fmla="*/ 1825816 h 2080095"/>
              <a:gd name="connsiteX1494" fmla="*/ 9048940 w 12191960"/>
              <a:gd name="connsiteY1494" fmla="*/ 1879613 h 2080095"/>
              <a:gd name="connsiteX1495" fmla="*/ 9041700 w 12191960"/>
              <a:gd name="connsiteY1495" fmla="*/ 1844866 h 2080095"/>
              <a:gd name="connsiteX1496" fmla="*/ 8974949 w 12191960"/>
              <a:gd name="connsiteY1496" fmla="*/ 1833512 h 2080095"/>
              <a:gd name="connsiteX1497" fmla="*/ 8955366 w 12191960"/>
              <a:gd name="connsiteY1497" fmla="*/ 1816672 h 2080095"/>
              <a:gd name="connsiteX1498" fmla="*/ 8935630 w 12191960"/>
              <a:gd name="connsiteY1498" fmla="*/ 1834960 h 2080095"/>
              <a:gd name="connsiteX1499" fmla="*/ 8945536 w 12191960"/>
              <a:gd name="connsiteY1499" fmla="*/ 1845628 h 2080095"/>
              <a:gd name="connsiteX1500" fmla="*/ 8939973 w 12191960"/>
              <a:gd name="connsiteY1500" fmla="*/ 1857439 h 2080095"/>
              <a:gd name="connsiteX1501" fmla="*/ 8955519 w 12191960"/>
              <a:gd name="connsiteY1501" fmla="*/ 1856372 h 2080095"/>
              <a:gd name="connsiteX1502" fmla="*/ 9021965 w 12191960"/>
              <a:gd name="connsiteY1502" fmla="*/ 1882356 h 2080095"/>
              <a:gd name="connsiteX1503" fmla="*/ 8962986 w 12191960"/>
              <a:gd name="connsiteY1503" fmla="*/ 1903311 h 2080095"/>
              <a:gd name="connsiteX1504" fmla="*/ 8927782 w 12191960"/>
              <a:gd name="connsiteY1504" fmla="*/ 1876793 h 2080095"/>
              <a:gd name="connsiteX1505" fmla="*/ 8907741 w 12191960"/>
              <a:gd name="connsiteY1505" fmla="*/ 1926400 h 2080095"/>
              <a:gd name="connsiteX1506" fmla="*/ 8868955 w 12191960"/>
              <a:gd name="connsiteY1506" fmla="*/ 1896986 h 2080095"/>
              <a:gd name="connsiteX1507" fmla="*/ 8850133 w 12191960"/>
              <a:gd name="connsiteY1507" fmla="*/ 1914436 h 2080095"/>
              <a:gd name="connsiteX1508" fmla="*/ 8851963 w 12191960"/>
              <a:gd name="connsiteY1508" fmla="*/ 1914512 h 2080095"/>
              <a:gd name="connsiteX1509" fmla="*/ 8852649 w 12191960"/>
              <a:gd name="connsiteY1509" fmla="*/ 1930210 h 2080095"/>
              <a:gd name="connsiteX1510" fmla="*/ 8846172 w 12191960"/>
              <a:gd name="connsiteY1510" fmla="*/ 1929981 h 2080095"/>
              <a:gd name="connsiteX1511" fmla="*/ 8848000 w 12191960"/>
              <a:gd name="connsiteY1511" fmla="*/ 1914360 h 2080095"/>
              <a:gd name="connsiteX1512" fmla="*/ 8849905 w 12191960"/>
              <a:gd name="connsiteY1512" fmla="*/ 1914436 h 2080095"/>
              <a:gd name="connsiteX1513" fmla="*/ 8798318 w 12191960"/>
              <a:gd name="connsiteY1513" fmla="*/ 1896453 h 2080095"/>
              <a:gd name="connsiteX1514" fmla="*/ 8790164 w 12191960"/>
              <a:gd name="connsiteY1514" fmla="*/ 1930591 h 2080095"/>
              <a:gd name="connsiteX1515" fmla="*/ 8766238 w 12191960"/>
              <a:gd name="connsiteY1515" fmla="*/ 1911541 h 2080095"/>
              <a:gd name="connsiteX1516" fmla="*/ 8684475 w 12191960"/>
              <a:gd name="connsiteY1516" fmla="*/ 1908645 h 2080095"/>
              <a:gd name="connsiteX1517" fmla="*/ 8674035 w 12191960"/>
              <a:gd name="connsiteY1517" fmla="*/ 1918322 h 2080095"/>
              <a:gd name="connsiteX1518" fmla="*/ 8675940 w 12191960"/>
              <a:gd name="connsiteY1518" fmla="*/ 1918399 h 2080095"/>
              <a:gd name="connsiteX1519" fmla="*/ 8676550 w 12191960"/>
              <a:gd name="connsiteY1519" fmla="*/ 1934096 h 2080095"/>
              <a:gd name="connsiteX1520" fmla="*/ 8670074 w 12191960"/>
              <a:gd name="connsiteY1520" fmla="*/ 1933867 h 2080095"/>
              <a:gd name="connsiteX1521" fmla="*/ 8671902 w 12191960"/>
              <a:gd name="connsiteY1521" fmla="*/ 1918246 h 2080095"/>
              <a:gd name="connsiteX1522" fmla="*/ 8673807 w 12191960"/>
              <a:gd name="connsiteY1522" fmla="*/ 1918322 h 2080095"/>
              <a:gd name="connsiteX1523" fmla="*/ 8640203 w 12191960"/>
              <a:gd name="connsiteY1523" fmla="*/ 1930895 h 2080095"/>
              <a:gd name="connsiteX1524" fmla="*/ 8636088 w 12191960"/>
              <a:gd name="connsiteY1524" fmla="*/ 1950707 h 2080095"/>
              <a:gd name="connsiteX1525" fmla="*/ 8621153 w 12191960"/>
              <a:gd name="connsiteY1525" fmla="*/ 1965185 h 2080095"/>
              <a:gd name="connsiteX1526" fmla="*/ 8639517 w 12191960"/>
              <a:gd name="connsiteY1526" fmla="*/ 1903845 h 2080095"/>
              <a:gd name="connsiteX1527" fmla="*/ 8587320 w 12191960"/>
              <a:gd name="connsiteY1527" fmla="*/ 1912074 h 2080095"/>
              <a:gd name="connsiteX1528" fmla="*/ 8586787 w 12191960"/>
              <a:gd name="connsiteY1528" fmla="*/ 1887690 h 2080095"/>
              <a:gd name="connsiteX1529" fmla="*/ 8569489 w 12191960"/>
              <a:gd name="connsiteY1529" fmla="*/ 1896453 h 2080095"/>
              <a:gd name="connsiteX1530" fmla="*/ 8557145 w 12191960"/>
              <a:gd name="connsiteY1530" fmla="*/ 1962442 h 2080095"/>
              <a:gd name="connsiteX1531" fmla="*/ 8530475 w 12191960"/>
              <a:gd name="connsiteY1531" fmla="*/ 1924876 h 2080095"/>
              <a:gd name="connsiteX1532" fmla="*/ 8534208 w 12191960"/>
              <a:gd name="connsiteY1532" fmla="*/ 1922209 h 2080095"/>
              <a:gd name="connsiteX1533" fmla="*/ 8531009 w 12191960"/>
              <a:gd name="connsiteY1533" fmla="*/ 1918475 h 2080095"/>
              <a:gd name="connsiteX1534" fmla="*/ 8485822 w 12191960"/>
              <a:gd name="connsiteY1534" fmla="*/ 1932953 h 2080095"/>
              <a:gd name="connsiteX1535" fmla="*/ 8474087 w 12191960"/>
              <a:gd name="connsiteY1535" fmla="*/ 1968843 h 2080095"/>
              <a:gd name="connsiteX1536" fmla="*/ 8437968 w 12191960"/>
              <a:gd name="connsiteY1536" fmla="*/ 1959699 h 2080095"/>
              <a:gd name="connsiteX1537" fmla="*/ 8463495 w 12191960"/>
              <a:gd name="connsiteY1537" fmla="*/ 1928838 h 2080095"/>
              <a:gd name="connsiteX1538" fmla="*/ 8456256 w 12191960"/>
              <a:gd name="connsiteY1538" fmla="*/ 1922209 h 2080095"/>
              <a:gd name="connsiteX1539" fmla="*/ 8430424 w 12191960"/>
              <a:gd name="connsiteY1539" fmla="*/ 1956956 h 2080095"/>
              <a:gd name="connsiteX1540" fmla="*/ 8430500 w 12191960"/>
              <a:gd name="connsiteY1540" fmla="*/ 1957032 h 2080095"/>
              <a:gd name="connsiteX1541" fmla="*/ 8430424 w 12191960"/>
              <a:gd name="connsiteY1541" fmla="*/ 1957032 h 2080095"/>
              <a:gd name="connsiteX1542" fmla="*/ 8388514 w 12191960"/>
              <a:gd name="connsiteY1542" fmla="*/ 1975396 h 2080095"/>
              <a:gd name="connsiteX1543" fmla="*/ 8387676 w 12191960"/>
              <a:gd name="connsiteY1543" fmla="*/ 1952384 h 2080095"/>
              <a:gd name="connsiteX1544" fmla="*/ 8343785 w 12191960"/>
              <a:gd name="connsiteY1544" fmla="*/ 1960309 h 2080095"/>
              <a:gd name="connsiteX1545" fmla="*/ 8308048 w 12191960"/>
              <a:gd name="connsiteY1545" fmla="*/ 1910245 h 2080095"/>
              <a:gd name="connsiteX1546" fmla="*/ 8304694 w 12191960"/>
              <a:gd name="connsiteY1546" fmla="*/ 1959090 h 2080095"/>
              <a:gd name="connsiteX1547" fmla="*/ 8264384 w 12191960"/>
              <a:gd name="connsiteY1547" fmla="*/ 1970520 h 2080095"/>
              <a:gd name="connsiteX1548" fmla="*/ 8279701 w 12191960"/>
              <a:gd name="connsiteY1548" fmla="*/ 1924571 h 2080095"/>
              <a:gd name="connsiteX1549" fmla="*/ 8243734 w 12191960"/>
              <a:gd name="connsiteY1549" fmla="*/ 1958861 h 2080095"/>
              <a:gd name="connsiteX1550" fmla="*/ 8197786 w 12191960"/>
              <a:gd name="connsiteY1550" fmla="*/ 1943621 h 2080095"/>
              <a:gd name="connsiteX1551" fmla="*/ 8187499 w 12191960"/>
              <a:gd name="connsiteY1551" fmla="*/ 1908264 h 2080095"/>
              <a:gd name="connsiteX1552" fmla="*/ 8141398 w 12191960"/>
              <a:gd name="connsiteY1552" fmla="*/ 1964042 h 2080095"/>
              <a:gd name="connsiteX1553" fmla="*/ 8121358 w 12191960"/>
              <a:gd name="connsiteY1553" fmla="*/ 1953375 h 2080095"/>
              <a:gd name="connsiteX1554" fmla="*/ 8118004 w 12191960"/>
              <a:gd name="connsiteY1554" fmla="*/ 1972043 h 2080095"/>
              <a:gd name="connsiteX1555" fmla="*/ 8036547 w 12191960"/>
              <a:gd name="connsiteY1555" fmla="*/ 1933410 h 2080095"/>
              <a:gd name="connsiteX1556" fmla="*/ 8050949 w 12191960"/>
              <a:gd name="connsiteY1556" fmla="*/ 1993303 h 2080095"/>
              <a:gd name="connsiteX1557" fmla="*/ 8014296 w 12191960"/>
              <a:gd name="connsiteY1557" fmla="*/ 1936230 h 2080095"/>
              <a:gd name="connsiteX1558" fmla="*/ 7985950 w 12191960"/>
              <a:gd name="connsiteY1558" fmla="*/ 1969910 h 2080095"/>
              <a:gd name="connsiteX1559" fmla="*/ 7953107 w 12191960"/>
              <a:gd name="connsiteY1559" fmla="*/ 1979816 h 2080095"/>
              <a:gd name="connsiteX1560" fmla="*/ 7937944 w 12191960"/>
              <a:gd name="connsiteY1560" fmla="*/ 1963509 h 2080095"/>
              <a:gd name="connsiteX1561" fmla="*/ 7929104 w 12191960"/>
              <a:gd name="connsiteY1561" fmla="*/ 1992617 h 2080095"/>
              <a:gd name="connsiteX1562" fmla="*/ 7899311 w 12191960"/>
              <a:gd name="connsiteY1562" fmla="*/ 1925257 h 2080095"/>
              <a:gd name="connsiteX1563" fmla="*/ 7877060 w 12191960"/>
              <a:gd name="connsiteY1563" fmla="*/ 1976006 h 2080095"/>
              <a:gd name="connsiteX1564" fmla="*/ 7848866 w 12191960"/>
              <a:gd name="connsiteY1564" fmla="*/ 1964423 h 2080095"/>
              <a:gd name="connsiteX1565" fmla="*/ 7858848 w 12191960"/>
              <a:gd name="connsiteY1565" fmla="*/ 1996199 h 2080095"/>
              <a:gd name="connsiteX1566" fmla="*/ 7852371 w 12191960"/>
              <a:gd name="connsiteY1566" fmla="*/ 2000085 h 2080095"/>
              <a:gd name="connsiteX1567" fmla="*/ 7820368 w 12191960"/>
              <a:gd name="connsiteY1567" fmla="*/ 1953527 h 2080095"/>
              <a:gd name="connsiteX1568" fmla="*/ 7778762 w 12191960"/>
              <a:gd name="connsiteY1568" fmla="*/ 1960537 h 2080095"/>
              <a:gd name="connsiteX1569" fmla="*/ 7753082 w 12191960"/>
              <a:gd name="connsiteY1569" fmla="*/ 1935772 h 2080095"/>
              <a:gd name="connsiteX1570" fmla="*/ 7754912 w 12191960"/>
              <a:gd name="connsiteY1570" fmla="*/ 1935848 h 2080095"/>
              <a:gd name="connsiteX1571" fmla="*/ 7755521 w 12191960"/>
              <a:gd name="connsiteY1571" fmla="*/ 1951546 h 2080095"/>
              <a:gd name="connsiteX1572" fmla="*/ 7749044 w 12191960"/>
              <a:gd name="connsiteY1572" fmla="*/ 1951317 h 2080095"/>
              <a:gd name="connsiteX1573" fmla="*/ 7750873 w 12191960"/>
              <a:gd name="connsiteY1573" fmla="*/ 1935696 h 2080095"/>
              <a:gd name="connsiteX1574" fmla="*/ 7752702 w 12191960"/>
              <a:gd name="connsiteY1574" fmla="*/ 1935772 h 2080095"/>
              <a:gd name="connsiteX1575" fmla="*/ 7728165 w 12191960"/>
              <a:gd name="connsiteY1575" fmla="*/ 1909331 h 2080095"/>
              <a:gd name="connsiteX1576" fmla="*/ 7730680 w 12191960"/>
              <a:gd name="connsiteY1576" fmla="*/ 1976463 h 2080095"/>
              <a:gd name="connsiteX1577" fmla="*/ 7707591 w 12191960"/>
              <a:gd name="connsiteY1577" fmla="*/ 1971205 h 2080095"/>
              <a:gd name="connsiteX1578" fmla="*/ 7698523 w 12191960"/>
              <a:gd name="connsiteY1578" fmla="*/ 2026069 h 2080095"/>
              <a:gd name="connsiteX1579" fmla="*/ 7683436 w 12191960"/>
              <a:gd name="connsiteY1579" fmla="*/ 2034299 h 2080095"/>
              <a:gd name="connsiteX1580" fmla="*/ 7682522 w 12191960"/>
              <a:gd name="connsiteY1580" fmla="*/ 2012887 h 2080095"/>
              <a:gd name="connsiteX1581" fmla="*/ 7635834 w 12191960"/>
              <a:gd name="connsiteY1581" fmla="*/ 2004095 h 2080095"/>
              <a:gd name="connsiteX1582" fmla="*/ 7638249 w 12191960"/>
              <a:gd name="connsiteY1582" fmla="*/ 2004276 h 2080095"/>
              <a:gd name="connsiteX1583" fmla="*/ 7640002 w 12191960"/>
              <a:gd name="connsiteY1583" fmla="*/ 1988579 h 2080095"/>
              <a:gd name="connsiteX1584" fmla="*/ 7633525 w 12191960"/>
              <a:gd name="connsiteY1584" fmla="*/ 1988350 h 2080095"/>
              <a:gd name="connsiteX1585" fmla="*/ 7635201 w 12191960"/>
              <a:gd name="connsiteY1585" fmla="*/ 2004047 h 2080095"/>
              <a:gd name="connsiteX1586" fmla="*/ 7635575 w 12191960"/>
              <a:gd name="connsiteY1586" fmla="*/ 2004075 h 2080095"/>
              <a:gd name="connsiteX1587" fmla="*/ 7632258 w 12191960"/>
              <a:gd name="connsiteY1587" fmla="*/ 2017764 h 2080095"/>
              <a:gd name="connsiteX1588" fmla="*/ 7626362 w 12191960"/>
              <a:gd name="connsiteY1588" fmla="*/ 2037652 h 2080095"/>
              <a:gd name="connsiteX1589" fmla="*/ 7606474 w 12191960"/>
              <a:gd name="connsiteY1589" fmla="*/ 1998180 h 2080095"/>
              <a:gd name="connsiteX1590" fmla="*/ 7584376 w 12191960"/>
              <a:gd name="connsiteY1590" fmla="*/ 1991779 h 2080095"/>
              <a:gd name="connsiteX1591" fmla="*/ 7552982 w 12191960"/>
              <a:gd name="connsiteY1591" fmla="*/ 2001000 h 2080095"/>
              <a:gd name="connsiteX1592" fmla="*/ 7528292 w 12191960"/>
              <a:gd name="connsiteY1592" fmla="*/ 1986369 h 2080095"/>
              <a:gd name="connsiteX1593" fmla="*/ 7513281 w 12191960"/>
              <a:gd name="connsiteY1593" fmla="*/ 1958175 h 2080095"/>
              <a:gd name="connsiteX1594" fmla="*/ 7451483 w 12191960"/>
              <a:gd name="connsiteY1594" fmla="*/ 1974025 h 2080095"/>
              <a:gd name="connsiteX1595" fmla="*/ 7475562 w 12191960"/>
              <a:gd name="connsiteY1595" fmla="*/ 2003133 h 2080095"/>
              <a:gd name="connsiteX1596" fmla="*/ 7508709 w 12191960"/>
              <a:gd name="connsiteY1596" fmla="*/ 1992998 h 2080095"/>
              <a:gd name="connsiteX1597" fmla="*/ 7521739 w 12191960"/>
              <a:gd name="connsiteY1597" fmla="*/ 2020050 h 2080095"/>
              <a:gd name="connsiteX1598" fmla="*/ 7440053 w 12191960"/>
              <a:gd name="connsiteY1598" fmla="*/ 2007095 h 2080095"/>
              <a:gd name="connsiteX1599" fmla="*/ 7420393 w 12191960"/>
              <a:gd name="connsiteY1599" fmla="*/ 2025307 h 2080095"/>
              <a:gd name="connsiteX1600" fmla="*/ 7413154 w 12191960"/>
              <a:gd name="connsiteY1600" fmla="*/ 2018907 h 2080095"/>
              <a:gd name="connsiteX1601" fmla="*/ 7430071 w 12191960"/>
              <a:gd name="connsiteY1601" fmla="*/ 1996427 h 2080095"/>
              <a:gd name="connsiteX1602" fmla="*/ 7439977 w 12191960"/>
              <a:gd name="connsiteY1602" fmla="*/ 2007095 h 2080095"/>
              <a:gd name="connsiteX1603" fmla="*/ 7445616 w 12191960"/>
              <a:gd name="connsiteY1603" fmla="*/ 1995285 h 2080095"/>
              <a:gd name="connsiteX1604" fmla="*/ 7430071 w 12191960"/>
              <a:gd name="connsiteY1604" fmla="*/ 1996351 h 2080095"/>
              <a:gd name="connsiteX1605" fmla="*/ 7420393 w 12191960"/>
              <a:gd name="connsiteY1605" fmla="*/ 1986369 h 2080095"/>
              <a:gd name="connsiteX1606" fmla="*/ 7394181 w 12191960"/>
              <a:gd name="connsiteY1606" fmla="*/ 2009686 h 2080095"/>
              <a:gd name="connsiteX1607" fmla="*/ 7359433 w 12191960"/>
              <a:gd name="connsiteY1607" fmla="*/ 2004276 h 2080095"/>
              <a:gd name="connsiteX1608" fmla="*/ 7360043 w 12191960"/>
              <a:gd name="connsiteY1608" fmla="*/ 2019592 h 2080095"/>
              <a:gd name="connsiteX1609" fmla="*/ 7353566 w 12191960"/>
              <a:gd name="connsiteY1609" fmla="*/ 2019364 h 2080095"/>
              <a:gd name="connsiteX1610" fmla="*/ 7355395 w 12191960"/>
              <a:gd name="connsiteY1610" fmla="*/ 2003743 h 2080095"/>
              <a:gd name="connsiteX1611" fmla="*/ 7357224 w 12191960"/>
              <a:gd name="connsiteY1611" fmla="*/ 2003819 h 2080095"/>
              <a:gd name="connsiteX1612" fmla="*/ 7327582 w 12191960"/>
              <a:gd name="connsiteY1612" fmla="*/ 1971891 h 2080095"/>
              <a:gd name="connsiteX1613" fmla="*/ 7306322 w 12191960"/>
              <a:gd name="connsiteY1613" fmla="*/ 1991627 h 2080095"/>
              <a:gd name="connsiteX1614" fmla="*/ 7308151 w 12191960"/>
              <a:gd name="connsiteY1614" fmla="*/ 1991703 h 2080095"/>
              <a:gd name="connsiteX1615" fmla="*/ 7308760 w 12191960"/>
              <a:gd name="connsiteY1615" fmla="*/ 2007400 h 2080095"/>
              <a:gd name="connsiteX1616" fmla="*/ 7302207 w 12191960"/>
              <a:gd name="connsiteY1616" fmla="*/ 2007172 h 2080095"/>
              <a:gd name="connsiteX1617" fmla="*/ 7304036 w 12191960"/>
              <a:gd name="connsiteY1617" fmla="*/ 1991551 h 2080095"/>
              <a:gd name="connsiteX1618" fmla="*/ 7305941 w 12191960"/>
              <a:gd name="connsiteY1618" fmla="*/ 1991627 h 2080095"/>
              <a:gd name="connsiteX1619" fmla="*/ 7288034 w 12191960"/>
              <a:gd name="connsiteY1619" fmla="*/ 1972348 h 2080095"/>
              <a:gd name="connsiteX1620" fmla="*/ 7247800 w 12191960"/>
              <a:gd name="connsiteY1620" fmla="*/ 2021573 h 2080095"/>
              <a:gd name="connsiteX1621" fmla="*/ 7156817 w 12191960"/>
              <a:gd name="connsiteY1621" fmla="*/ 2017535 h 2080095"/>
              <a:gd name="connsiteX1622" fmla="*/ 7150497 w 12191960"/>
              <a:gd name="connsiteY1622" fmla="*/ 1975729 h 2080095"/>
              <a:gd name="connsiteX1623" fmla="*/ 7153159 w 12191960"/>
              <a:gd name="connsiteY1623" fmla="*/ 1975861 h 2080095"/>
              <a:gd name="connsiteX1624" fmla="*/ 7154912 w 12191960"/>
              <a:gd name="connsiteY1624" fmla="*/ 1960241 h 2080095"/>
              <a:gd name="connsiteX1625" fmla="*/ 7148435 w 12191960"/>
              <a:gd name="connsiteY1625" fmla="*/ 1960012 h 2080095"/>
              <a:gd name="connsiteX1626" fmla="*/ 7150112 w 12191960"/>
              <a:gd name="connsiteY1626" fmla="*/ 1975709 h 2080095"/>
              <a:gd name="connsiteX1627" fmla="*/ 7150477 w 12191960"/>
              <a:gd name="connsiteY1627" fmla="*/ 1975728 h 2080095"/>
              <a:gd name="connsiteX1628" fmla="*/ 7129614 w 12191960"/>
              <a:gd name="connsiteY1628" fmla="*/ 2010143 h 2080095"/>
              <a:gd name="connsiteX1629" fmla="*/ 7093877 w 12191960"/>
              <a:gd name="connsiteY1629" fmla="*/ 2020278 h 2080095"/>
              <a:gd name="connsiteX1630" fmla="*/ 7093495 w 12191960"/>
              <a:gd name="connsiteY1630" fmla="*/ 1995970 h 2080095"/>
              <a:gd name="connsiteX1631" fmla="*/ 7049528 w 12191960"/>
              <a:gd name="connsiteY1631" fmla="*/ 2023478 h 2080095"/>
              <a:gd name="connsiteX1632" fmla="*/ 7075588 w 12191960"/>
              <a:gd name="connsiteY1632" fmla="*/ 1953908 h 2080095"/>
              <a:gd name="connsiteX1633" fmla="*/ 6975842 w 12191960"/>
              <a:gd name="connsiteY1633" fmla="*/ 2014335 h 2080095"/>
              <a:gd name="connsiteX1634" fmla="*/ 6950544 w 12191960"/>
              <a:gd name="connsiteY1634" fmla="*/ 2010372 h 2080095"/>
              <a:gd name="connsiteX1635" fmla="*/ 6903986 w 12191960"/>
              <a:gd name="connsiteY1635" fmla="*/ 2025231 h 2080095"/>
              <a:gd name="connsiteX1636" fmla="*/ 6944905 w 12191960"/>
              <a:gd name="connsiteY1636" fmla="*/ 2009458 h 2080095"/>
              <a:gd name="connsiteX1637" fmla="*/ 6943457 w 12191960"/>
              <a:gd name="connsiteY1637" fmla="*/ 2009229 h 2080095"/>
              <a:gd name="connsiteX1638" fmla="*/ 6880364 w 12191960"/>
              <a:gd name="connsiteY1638" fmla="*/ 1970748 h 2080095"/>
              <a:gd name="connsiteX1639" fmla="*/ 6886993 w 12191960"/>
              <a:gd name="connsiteY1639" fmla="*/ 2029727 h 2080095"/>
              <a:gd name="connsiteX1640" fmla="*/ 6851179 w 12191960"/>
              <a:gd name="connsiteY1640" fmla="*/ 2033080 h 2080095"/>
              <a:gd name="connsiteX1641" fmla="*/ 6832053 w 12191960"/>
              <a:gd name="connsiteY1641" fmla="*/ 2080095 h 2080095"/>
              <a:gd name="connsiteX1642" fmla="*/ 6813308 w 12191960"/>
              <a:gd name="connsiteY1642" fmla="*/ 2056625 h 2080095"/>
              <a:gd name="connsiteX1643" fmla="*/ 6822985 w 12191960"/>
              <a:gd name="connsiteY1643" fmla="*/ 2015630 h 2080095"/>
              <a:gd name="connsiteX1644" fmla="*/ 6743357 w 12191960"/>
              <a:gd name="connsiteY1644" fmla="*/ 2054568 h 2080095"/>
              <a:gd name="connsiteX1645" fmla="*/ 6757911 w 12191960"/>
              <a:gd name="connsiteY1645" fmla="*/ 2003133 h 2080095"/>
              <a:gd name="connsiteX1646" fmla="*/ 6725983 w 12191960"/>
              <a:gd name="connsiteY1646" fmla="*/ 2010448 h 2080095"/>
              <a:gd name="connsiteX1647" fmla="*/ 6712877 w 12191960"/>
              <a:gd name="connsiteY1647" fmla="*/ 2046262 h 2080095"/>
              <a:gd name="connsiteX1648" fmla="*/ 6673329 w 12191960"/>
              <a:gd name="connsiteY1648" fmla="*/ 2040471 h 2080095"/>
              <a:gd name="connsiteX1649" fmla="*/ 6667080 w 12191960"/>
              <a:gd name="connsiteY1649" fmla="*/ 1990332 h 2080095"/>
              <a:gd name="connsiteX1650" fmla="*/ 6638429 w 12191960"/>
              <a:gd name="connsiteY1650" fmla="*/ 2016925 h 2080095"/>
              <a:gd name="connsiteX1651" fmla="*/ 6648488 w 12191960"/>
              <a:gd name="connsiteY1651" fmla="*/ 2039785 h 2080095"/>
              <a:gd name="connsiteX1652" fmla="*/ 6633476 w 12191960"/>
              <a:gd name="connsiteY1652" fmla="*/ 2060207 h 2080095"/>
              <a:gd name="connsiteX1653" fmla="*/ 6618617 w 12191960"/>
              <a:gd name="connsiteY1653" fmla="*/ 2021116 h 2080095"/>
              <a:gd name="connsiteX1654" fmla="*/ 6542265 w 12191960"/>
              <a:gd name="connsiteY1654" fmla="*/ 2032699 h 2080095"/>
              <a:gd name="connsiteX1655" fmla="*/ 6471551 w 12191960"/>
              <a:gd name="connsiteY1655" fmla="*/ 2040928 h 2080095"/>
              <a:gd name="connsiteX1656" fmla="*/ 6472618 w 12191960"/>
              <a:gd name="connsiteY1656" fmla="*/ 2014106 h 2080095"/>
              <a:gd name="connsiteX1657" fmla="*/ 6392837 w 12191960"/>
              <a:gd name="connsiteY1657" fmla="*/ 2037499 h 2080095"/>
              <a:gd name="connsiteX1658" fmla="*/ 6378739 w 12191960"/>
              <a:gd name="connsiteY1658" fmla="*/ 1993075 h 2080095"/>
              <a:gd name="connsiteX1659" fmla="*/ 6360527 w 12191960"/>
              <a:gd name="connsiteY1659" fmla="*/ 2037728 h 2080095"/>
              <a:gd name="connsiteX1660" fmla="*/ 6329057 w 12191960"/>
              <a:gd name="connsiteY1660" fmla="*/ 2022945 h 2080095"/>
              <a:gd name="connsiteX1661" fmla="*/ 6328676 w 12191960"/>
              <a:gd name="connsiteY1661" fmla="*/ 2032775 h 2080095"/>
              <a:gd name="connsiteX1662" fmla="*/ 6289738 w 12191960"/>
              <a:gd name="connsiteY1662" fmla="*/ 1994903 h 2080095"/>
              <a:gd name="connsiteX1663" fmla="*/ 6284556 w 12191960"/>
              <a:gd name="connsiteY1663" fmla="*/ 2024393 h 2080095"/>
              <a:gd name="connsiteX1664" fmla="*/ 6223520 w 12191960"/>
              <a:gd name="connsiteY1664" fmla="*/ 1998942 h 2080095"/>
              <a:gd name="connsiteX1665" fmla="*/ 6210032 w 12191960"/>
              <a:gd name="connsiteY1665" fmla="*/ 2069351 h 2080095"/>
              <a:gd name="connsiteX1666" fmla="*/ 6171704 w 12191960"/>
              <a:gd name="connsiteY1666" fmla="*/ 2055559 h 2080095"/>
              <a:gd name="connsiteX1667" fmla="*/ 6185420 w 12191960"/>
              <a:gd name="connsiteY1667" fmla="*/ 2011439 h 2080095"/>
              <a:gd name="connsiteX1668" fmla="*/ 6139776 w 12191960"/>
              <a:gd name="connsiteY1668" fmla="*/ 1962290 h 2080095"/>
              <a:gd name="connsiteX1669" fmla="*/ 6113411 w 12191960"/>
              <a:gd name="connsiteY1669" fmla="*/ 1976844 h 2080095"/>
              <a:gd name="connsiteX1670" fmla="*/ 6150597 w 12191960"/>
              <a:gd name="connsiteY1670" fmla="*/ 1989417 h 2080095"/>
              <a:gd name="connsiteX1671" fmla="*/ 6152349 w 12191960"/>
              <a:gd name="connsiteY1671" fmla="*/ 2020735 h 2080095"/>
              <a:gd name="connsiteX1672" fmla="*/ 6112420 w 12191960"/>
              <a:gd name="connsiteY1672" fmla="*/ 2057768 h 2080095"/>
              <a:gd name="connsiteX1673" fmla="*/ 6110363 w 12191960"/>
              <a:gd name="connsiteY1673" fmla="*/ 1992389 h 2080095"/>
              <a:gd name="connsiteX1674" fmla="*/ 6099848 w 12191960"/>
              <a:gd name="connsiteY1674" fmla="*/ 1983245 h 2080095"/>
              <a:gd name="connsiteX1675" fmla="*/ 6066701 w 12191960"/>
              <a:gd name="connsiteY1675" fmla="*/ 1981568 h 2080095"/>
              <a:gd name="connsiteX1676" fmla="*/ 6043309 w 12191960"/>
              <a:gd name="connsiteY1676" fmla="*/ 2055940 h 2080095"/>
              <a:gd name="connsiteX1677" fmla="*/ 6036831 w 12191960"/>
              <a:gd name="connsiteY1677" fmla="*/ 2003438 h 2080095"/>
              <a:gd name="connsiteX1678" fmla="*/ 5998961 w 12191960"/>
              <a:gd name="connsiteY1678" fmla="*/ 1962595 h 2080095"/>
              <a:gd name="connsiteX1679" fmla="*/ 5980369 w 12191960"/>
              <a:gd name="connsiteY1679" fmla="*/ 2045424 h 2080095"/>
              <a:gd name="connsiteX1680" fmla="*/ 5982273 w 12191960"/>
              <a:gd name="connsiteY1680" fmla="*/ 2045500 h 2080095"/>
              <a:gd name="connsiteX1681" fmla="*/ 5982959 w 12191960"/>
              <a:gd name="connsiteY1681" fmla="*/ 2061197 h 2080095"/>
              <a:gd name="connsiteX1682" fmla="*/ 5976406 w 12191960"/>
              <a:gd name="connsiteY1682" fmla="*/ 2060969 h 2080095"/>
              <a:gd name="connsiteX1683" fmla="*/ 5978234 w 12191960"/>
              <a:gd name="connsiteY1683" fmla="*/ 2045424 h 2080095"/>
              <a:gd name="connsiteX1684" fmla="*/ 5980140 w 12191960"/>
              <a:gd name="connsiteY1684" fmla="*/ 2045500 h 2080095"/>
              <a:gd name="connsiteX1685" fmla="*/ 5937850 w 12191960"/>
              <a:gd name="connsiteY1685" fmla="*/ 1963966 h 2080095"/>
              <a:gd name="connsiteX1686" fmla="*/ 5933201 w 12191960"/>
              <a:gd name="connsiteY1686" fmla="*/ 2016392 h 2080095"/>
              <a:gd name="connsiteX1687" fmla="*/ 5914371 w 12191960"/>
              <a:gd name="connsiteY1687" fmla="*/ 1996199 h 2080095"/>
              <a:gd name="connsiteX1688" fmla="*/ 5899121 w 12191960"/>
              <a:gd name="connsiteY1688" fmla="*/ 1980789 h 2080095"/>
              <a:gd name="connsiteX1689" fmla="*/ 5901504 w 12191960"/>
              <a:gd name="connsiteY1689" fmla="*/ 1980967 h 2080095"/>
              <a:gd name="connsiteX1690" fmla="*/ 5903334 w 12191960"/>
              <a:gd name="connsiteY1690" fmla="*/ 1965347 h 2080095"/>
              <a:gd name="connsiteX1691" fmla="*/ 5896781 w 12191960"/>
              <a:gd name="connsiteY1691" fmla="*/ 1965118 h 2080095"/>
              <a:gd name="connsiteX1692" fmla="*/ 5898457 w 12191960"/>
              <a:gd name="connsiteY1692" fmla="*/ 1980739 h 2080095"/>
              <a:gd name="connsiteX1693" fmla="*/ 5898590 w 12191960"/>
              <a:gd name="connsiteY1693" fmla="*/ 1980749 h 2080095"/>
              <a:gd name="connsiteX1694" fmla="*/ 5863147 w 12191960"/>
              <a:gd name="connsiteY1694" fmla="*/ 1999561 h 2080095"/>
              <a:gd name="connsiteX1695" fmla="*/ 5822181 w 12191960"/>
              <a:gd name="connsiteY1695" fmla="*/ 2003971 h 2080095"/>
              <a:gd name="connsiteX1696" fmla="*/ 5821724 w 12191960"/>
              <a:gd name="connsiteY1696" fmla="*/ 1979511 h 2080095"/>
              <a:gd name="connsiteX1697" fmla="*/ 5784614 w 12191960"/>
              <a:gd name="connsiteY1697" fmla="*/ 2003438 h 2080095"/>
              <a:gd name="connsiteX1698" fmla="*/ 5689443 w 12191960"/>
              <a:gd name="connsiteY1698" fmla="*/ 1979663 h 2080095"/>
              <a:gd name="connsiteX1699" fmla="*/ 5684643 w 12191960"/>
              <a:gd name="connsiteY1699" fmla="*/ 2026145 h 2080095"/>
              <a:gd name="connsiteX1700" fmla="*/ 5656677 w 12191960"/>
              <a:gd name="connsiteY1700" fmla="*/ 2028736 h 2080095"/>
              <a:gd name="connsiteX1701" fmla="*/ 5632217 w 12191960"/>
              <a:gd name="connsiteY1701" fmla="*/ 2044052 h 2080095"/>
              <a:gd name="connsiteX1702" fmla="*/ 5644334 w 12191960"/>
              <a:gd name="connsiteY1702" fmla="*/ 1987055 h 2080095"/>
              <a:gd name="connsiteX1703" fmla="*/ 5618426 w 12191960"/>
              <a:gd name="connsiteY1703" fmla="*/ 1959166 h 2080095"/>
              <a:gd name="connsiteX1704" fmla="*/ 5599301 w 12191960"/>
              <a:gd name="connsiteY1704" fmla="*/ 1994980 h 2080095"/>
              <a:gd name="connsiteX1705" fmla="*/ 5552819 w 12191960"/>
              <a:gd name="connsiteY1705" fmla="*/ 1984464 h 2080095"/>
              <a:gd name="connsiteX1706" fmla="*/ 5519673 w 12191960"/>
              <a:gd name="connsiteY1706" fmla="*/ 2015249 h 2080095"/>
              <a:gd name="connsiteX1707" fmla="*/ 5468391 w 12191960"/>
              <a:gd name="connsiteY1707" fmla="*/ 1983321 h 2080095"/>
              <a:gd name="connsiteX1708" fmla="*/ 5421683 w 12191960"/>
              <a:gd name="connsiteY1708" fmla="*/ 1981264 h 2080095"/>
              <a:gd name="connsiteX1709" fmla="*/ 5423130 w 12191960"/>
              <a:gd name="connsiteY1709" fmla="*/ 2002752 h 2080095"/>
              <a:gd name="connsiteX1710" fmla="*/ 5423130 w 12191960"/>
              <a:gd name="connsiteY1710" fmla="*/ 2002142 h 2080095"/>
              <a:gd name="connsiteX1711" fmla="*/ 5438827 w 12191960"/>
              <a:gd name="connsiteY1711" fmla="*/ 2001457 h 2080095"/>
              <a:gd name="connsiteX1712" fmla="*/ 5438598 w 12191960"/>
              <a:gd name="connsiteY1712" fmla="*/ 2008010 h 2080095"/>
              <a:gd name="connsiteX1713" fmla="*/ 5422977 w 12191960"/>
              <a:gd name="connsiteY1713" fmla="*/ 2006181 h 2080095"/>
              <a:gd name="connsiteX1714" fmla="*/ 5423053 w 12191960"/>
              <a:gd name="connsiteY1714" fmla="*/ 2004200 h 2080095"/>
              <a:gd name="connsiteX1715" fmla="*/ 5372077 w 12191960"/>
              <a:gd name="connsiteY1715" fmla="*/ 2005952 h 2080095"/>
              <a:gd name="connsiteX1716" fmla="*/ 5388307 w 12191960"/>
              <a:gd name="connsiteY1716" fmla="*/ 1969910 h 2080095"/>
              <a:gd name="connsiteX1717" fmla="*/ 5347236 w 12191960"/>
              <a:gd name="connsiteY1717" fmla="*/ 1955051 h 2080095"/>
              <a:gd name="connsiteX1718" fmla="*/ 5331463 w 12191960"/>
              <a:gd name="connsiteY1718" fmla="*/ 1969681 h 2080095"/>
              <a:gd name="connsiteX1719" fmla="*/ 5316144 w 12191960"/>
              <a:gd name="connsiteY1719" fmla="*/ 1953146 h 2080095"/>
              <a:gd name="connsiteX1720" fmla="*/ 5227439 w 12191960"/>
              <a:gd name="connsiteY1720" fmla="*/ 1986522 h 2080095"/>
              <a:gd name="connsiteX1721" fmla="*/ 5163817 w 12191960"/>
              <a:gd name="connsiteY1721" fmla="*/ 1948040 h 2080095"/>
              <a:gd name="connsiteX1722" fmla="*/ 5145684 w 12191960"/>
              <a:gd name="connsiteY1722" fmla="*/ 2005419 h 2080095"/>
              <a:gd name="connsiteX1723" fmla="*/ 5109111 w 12191960"/>
              <a:gd name="connsiteY1723" fmla="*/ 1954975 h 2080095"/>
              <a:gd name="connsiteX1724" fmla="*/ 5094330 w 12191960"/>
              <a:gd name="connsiteY1724" fmla="*/ 1950555 h 2080095"/>
              <a:gd name="connsiteX1725" fmla="*/ 5072922 w 12191960"/>
              <a:gd name="connsiteY1725" fmla="*/ 1970443 h 2080095"/>
              <a:gd name="connsiteX1726" fmla="*/ 5092656 w 12191960"/>
              <a:gd name="connsiteY1726" fmla="*/ 1991703 h 2080095"/>
              <a:gd name="connsiteX1727" fmla="*/ 5092731 w 12191960"/>
              <a:gd name="connsiteY1727" fmla="*/ 1989722 h 2080095"/>
              <a:gd name="connsiteX1728" fmla="*/ 5108426 w 12191960"/>
              <a:gd name="connsiteY1728" fmla="*/ 1989112 h 2080095"/>
              <a:gd name="connsiteX1729" fmla="*/ 5108198 w 12191960"/>
              <a:gd name="connsiteY1729" fmla="*/ 1995589 h 2080095"/>
              <a:gd name="connsiteX1730" fmla="*/ 5092578 w 12191960"/>
              <a:gd name="connsiteY1730" fmla="*/ 1993760 h 2080095"/>
              <a:gd name="connsiteX1731" fmla="*/ 5092656 w 12191960"/>
              <a:gd name="connsiteY1731" fmla="*/ 1992084 h 2080095"/>
              <a:gd name="connsiteX1732" fmla="*/ 5083664 w 12191960"/>
              <a:gd name="connsiteY1732" fmla="*/ 2019973 h 2080095"/>
              <a:gd name="connsiteX1733" fmla="*/ 5051509 w 12191960"/>
              <a:gd name="connsiteY1733" fmla="*/ 1990255 h 2080095"/>
              <a:gd name="connsiteX1734" fmla="*/ 5057148 w 12191960"/>
              <a:gd name="connsiteY1734" fmla="*/ 1978520 h 2080095"/>
              <a:gd name="connsiteX1735" fmla="*/ 5041601 w 12191960"/>
              <a:gd name="connsiteY1735" fmla="*/ 1979511 h 2080095"/>
              <a:gd name="connsiteX1736" fmla="*/ 5000770 w 12191960"/>
              <a:gd name="connsiteY1736" fmla="*/ 1957712 h 2080095"/>
              <a:gd name="connsiteX1737" fmla="*/ 5002589 w 12191960"/>
              <a:gd name="connsiteY1737" fmla="*/ 1957802 h 2080095"/>
              <a:gd name="connsiteX1738" fmla="*/ 5004341 w 12191960"/>
              <a:gd name="connsiteY1738" fmla="*/ 1942259 h 2080095"/>
              <a:gd name="connsiteX1739" fmla="*/ 4997865 w 12191960"/>
              <a:gd name="connsiteY1739" fmla="*/ 1942029 h 2080095"/>
              <a:gd name="connsiteX1740" fmla="*/ 4999542 w 12191960"/>
              <a:gd name="connsiteY1740" fmla="*/ 1957651 h 2080095"/>
              <a:gd name="connsiteX1741" fmla="*/ 4999989 w 12191960"/>
              <a:gd name="connsiteY1741" fmla="*/ 1957673 h 2080095"/>
              <a:gd name="connsiteX1742" fmla="*/ 4992951 w 12191960"/>
              <a:gd name="connsiteY1742" fmla="*/ 1987998 h 2080095"/>
              <a:gd name="connsiteX1743" fmla="*/ 4982004 w 12191960"/>
              <a:gd name="connsiteY1743" fmla="*/ 2030260 h 2080095"/>
              <a:gd name="connsiteX1744" fmla="*/ 4954267 w 12191960"/>
              <a:gd name="connsiteY1744" fmla="*/ 1972196 h 2080095"/>
              <a:gd name="connsiteX1745" fmla="*/ 4878895 w 12191960"/>
              <a:gd name="connsiteY1745" fmla="*/ 1957947 h 2080095"/>
              <a:gd name="connsiteX1746" fmla="*/ 4809637 w 12191960"/>
              <a:gd name="connsiteY1746" fmla="*/ 1989570 h 2080095"/>
              <a:gd name="connsiteX1747" fmla="*/ 4808951 w 12191960"/>
              <a:gd name="connsiteY1747" fmla="*/ 1959852 h 2080095"/>
              <a:gd name="connsiteX1748" fmla="*/ 4749288 w 12191960"/>
              <a:gd name="connsiteY1748" fmla="*/ 1983169 h 2080095"/>
              <a:gd name="connsiteX1749" fmla="*/ 4719189 w 12191960"/>
              <a:gd name="connsiteY1749" fmla="*/ 1959852 h 2080095"/>
              <a:gd name="connsiteX1750" fmla="*/ 4708519 w 12191960"/>
              <a:gd name="connsiteY1750" fmla="*/ 1993151 h 2080095"/>
              <a:gd name="connsiteX1751" fmla="*/ 4665013 w 12191960"/>
              <a:gd name="connsiteY1751" fmla="*/ 1937677 h 2080095"/>
              <a:gd name="connsiteX1752" fmla="*/ 4590336 w 12191960"/>
              <a:gd name="connsiteY1752" fmla="*/ 1981645 h 2080095"/>
              <a:gd name="connsiteX1753" fmla="*/ 4560313 w 12191960"/>
              <a:gd name="connsiteY1753" fmla="*/ 1930515 h 2080095"/>
              <a:gd name="connsiteX1754" fmla="*/ 4529528 w 12191960"/>
              <a:gd name="connsiteY1754" fmla="*/ 1959090 h 2080095"/>
              <a:gd name="connsiteX1755" fmla="*/ 4385815 w 12191960"/>
              <a:gd name="connsiteY1755" fmla="*/ 1966633 h 2080095"/>
              <a:gd name="connsiteX1756" fmla="*/ 4357086 w 12191960"/>
              <a:gd name="connsiteY1756" fmla="*/ 1908188 h 2080095"/>
              <a:gd name="connsiteX1757" fmla="*/ 4328894 w 12191960"/>
              <a:gd name="connsiteY1757" fmla="*/ 1906130 h 2080095"/>
              <a:gd name="connsiteX1758" fmla="*/ 4316393 w 12191960"/>
              <a:gd name="connsiteY1758" fmla="*/ 1943164 h 2080095"/>
              <a:gd name="connsiteX1759" fmla="*/ 4280504 w 12191960"/>
              <a:gd name="connsiteY1759" fmla="*/ 1914665 h 2080095"/>
              <a:gd name="connsiteX1760" fmla="*/ 4192510 w 12191960"/>
              <a:gd name="connsiteY1760" fmla="*/ 1947964 h 2080095"/>
              <a:gd name="connsiteX1761" fmla="*/ 4188480 w 12191960"/>
              <a:gd name="connsiteY1761" fmla="*/ 1930210 h 2080095"/>
              <a:gd name="connsiteX1762" fmla="*/ 4184631 w 12191960"/>
              <a:gd name="connsiteY1762" fmla="*/ 1916991 h 2080095"/>
              <a:gd name="connsiteX1763" fmla="*/ 4187037 w 12191960"/>
              <a:gd name="connsiteY1763" fmla="*/ 1917111 h 2080095"/>
              <a:gd name="connsiteX1764" fmla="*/ 4188866 w 12191960"/>
              <a:gd name="connsiteY1764" fmla="*/ 1901567 h 2080095"/>
              <a:gd name="connsiteX1765" fmla="*/ 4182313 w 12191960"/>
              <a:gd name="connsiteY1765" fmla="*/ 1901338 h 2080095"/>
              <a:gd name="connsiteX1766" fmla="*/ 4183943 w 12191960"/>
              <a:gd name="connsiteY1766" fmla="*/ 1916539 h 2080095"/>
              <a:gd name="connsiteX1767" fmla="*/ 4123014 w 12191960"/>
              <a:gd name="connsiteY1767" fmla="*/ 1913141 h 2080095"/>
              <a:gd name="connsiteX1768" fmla="*/ 4118118 w 12191960"/>
              <a:gd name="connsiteY1768" fmla="*/ 1909483 h 2080095"/>
              <a:gd name="connsiteX1769" fmla="*/ 4113124 w 12191960"/>
              <a:gd name="connsiteY1769" fmla="*/ 1904055 h 2080095"/>
              <a:gd name="connsiteX1770" fmla="*/ 4115101 w 12191960"/>
              <a:gd name="connsiteY1770" fmla="*/ 1904157 h 2080095"/>
              <a:gd name="connsiteX1771" fmla="*/ 4116930 w 12191960"/>
              <a:gd name="connsiteY1771" fmla="*/ 1888535 h 2080095"/>
              <a:gd name="connsiteX1772" fmla="*/ 4110453 w 12191960"/>
              <a:gd name="connsiteY1772" fmla="*/ 1888384 h 2080095"/>
              <a:gd name="connsiteX1773" fmla="*/ 4112091 w 12191960"/>
              <a:gd name="connsiteY1773" fmla="*/ 1903635 h 2080095"/>
              <a:gd name="connsiteX1774" fmla="*/ 4080570 w 12191960"/>
              <a:gd name="connsiteY1774" fmla="*/ 1908950 h 2080095"/>
              <a:gd name="connsiteX1775" fmla="*/ 4073940 w 12191960"/>
              <a:gd name="connsiteY1775" fmla="*/ 1878470 h 2080095"/>
              <a:gd name="connsiteX1776" fmla="*/ 4038354 w 12191960"/>
              <a:gd name="connsiteY1776" fmla="*/ 1873745 h 2080095"/>
              <a:gd name="connsiteX1777" fmla="*/ 3999725 w 12191960"/>
              <a:gd name="connsiteY1777" fmla="*/ 1909632 h 2080095"/>
              <a:gd name="connsiteX1778" fmla="*/ 3999720 w 12191960"/>
              <a:gd name="connsiteY1778" fmla="*/ 1909560 h 2080095"/>
              <a:gd name="connsiteX1779" fmla="*/ 3999666 w 12191960"/>
              <a:gd name="connsiteY1779" fmla="*/ 1909610 h 2080095"/>
              <a:gd name="connsiteX1780" fmla="*/ 3987908 w 12191960"/>
              <a:gd name="connsiteY1780" fmla="*/ 1903997 h 2080095"/>
              <a:gd name="connsiteX1781" fmla="*/ 3988976 w 12191960"/>
              <a:gd name="connsiteY1781" fmla="*/ 1919542 h 2080095"/>
              <a:gd name="connsiteX1782" fmla="*/ 3999666 w 12191960"/>
              <a:gd name="connsiteY1782" fmla="*/ 1909610 h 2080095"/>
              <a:gd name="connsiteX1783" fmla="*/ 3999720 w 12191960"/>
              <a:gd name="connsiteY1783" fmla="*/ 1909636 h 2080095"/>
              <a:gd name="connsiteX1784" fmla="*/ 3999725 w 12191960"/>
              <a:gd name="connsiteY1784" fmla="*/ 1909632 h 2080095"/>
              <a:gd name="connsiteX1785" fmla="*/ 4000787 w 12191960"/>
              <a:gd name="connsiteY1785" fmla="*/ 1925104 h 2080095"/>
              <a:gd name="connsiteX1786" fmla="*/ 3989051 w 12191960"/>
              <a:gd name="connsiteY1786" fmla="*/ 1919542 h 2080095"/>
              <a:gd name="connsiteX1787" fmla="*/ 3983793 w 12191960"/>
              <a:gd name="connsiteY1787" fmla="*/ 1924266 h 2080095"/>
              <a:gd name="connsiteX1788" fmla="*/ 3889001 w 12191960"/>
              <a:gd name="connsiteY1788" fmla="*/ 1861477 h 2080095"/>
              <a:gd name="connsiteX1789" fmla="*/ 3815160 w 12191960"/>
              <a:gd name="connsiteY1789" fmla="*/ 1879689 h 2080095"/>
              <a:gd name="connsiteX1790" fmla="*/ 3785670 w 12191960"/>
              <a:gd name="connsiteY1790" fmla="*/ 1853171 h 2080095"/>
              <a:gd name="connsiteX1791" fmla="*/ 3758164 w 12191960"/>
              <a:gd name="connsiteY1791" fmla="*/ 1878698 h 2080095"/>
              <a:gd name="connsiteX1792" fmla="*/ 3654996 w 12191960"/>
              <a:gd name="connsiteY1792" fmla="*/ 1881213 h 2080095"/>
              <a:gd name="connsiteX1793" fmla="*/ 3654843 w 12191960"/>
              <a:gd name="connsiteY1793" fmla="*/ 1867268 h 2080095"/>
              <a:gd name="connsiteX1794" fmla="*/ 3598078 w 12191960"/>
              <a:gd name="connsiteY1794" fmla="*/ 1879156 h 2080095"/>
              <a:gd name="connsiteX1795" fmla="*/ 3557085 w 12191960"/>
              <a:gd name="connsiteY1795" fmla="*/ 1861935 h 2080095"/>
              <a:gd name="connsiteX1796" fmla="*/ 3558913 w 12191960"/>
              <a:gd name="connsiteY1796" fmla="*/ 1862011 h 2080095"/>
              <a:gd name="connsiteX1797" fmla="*/ 3559523 w 12191960"/>
              <a:gd name="connsiteY1797" fmla="*/ 1877708 h 2080095"/>
              <a:gd name="connsiteX1798" fmla="*/ 3553047 w 12191960"/>
              <a:gd name="connsiteY1798" fmla="*/ 1877479 h 2080095"/>
              <a:gd name="connsiteX1799" fmla="*/ 3554799 w 12191960"/>
              <a:gd name="connsiteY1799" fmla="*/ 1862392 h 2080095"/>
              <a:gd name="connsiteX1800" fmla="*/ 3495514 w 12191960"/>
              <a:gd name="connsiteY1800" fmla="*/ 1870469 h 2080095"/>
              <a:gd name="connsiteX1801" fmla="*/ 3444915 w 12191960"/>
              <a:gd name="connsiteY1801" fmla="*/ 1830616 h 2080095"/>
              <a:gd name="connsiteX1802" fmla="*/ 3402852 w 12191960"/>
              <a:gd name="connsiteY1802" fmla="*/ 1859344 h 2080095"/>
              <a:gd name="connsiteX1803" fmla="*/ 3416111 w 12191960"/>
              <a:gd name="connsiteY1803" fmla="*/ 1810423 h 2080095"/>
              <a:gd name="connsiteX1804" fmla="*/ 3403537 w 12191960"/>
              <a:gd name="connsiteY1804" fmla="*/ 1806613 h 2080095"/>
              <a:gd name="connsiteX1805" fmla="*/ 3382886 w 12191960"/>
              <a:gd name="connsiteY1805" fmla="*/ 1837627 h 2080095"/>
              <a:gd name="connsiteX1806" fmla="*/ 3330003 w 12191960"/>
              <a:gd name="connsiteY1806" fmla="*/ 1831455 h 2080095"/>
              <a:gd name="connsiteX1807" fmla="*/ 3310800 w 12191960"/>
              <a:gd name="connsiteY1807" fmla="*/ 1814767 h 2080095"/>
              <a:gd name="connsiteX1808" fmla="*/ 3273158 w 12191960"/>
              <a:gd name="connsiteY1808" fmla="*/ 1849666 h 2080095"/>
              <a:gd name="connsiteX1809" fmla="*/ 3236887 w 12191960"/>
              <a:gd name="connsiteY1809" fmla="*/ 1822844 h 2080095"/>
              <a:gd name="connsiteX1810" fmla="*/ 3213951 w 12191960"/>
              <a:gd name="connsiteY1810" fmla="*/ 1844180 h 2080095"/>
              <a:gd name="connsiteX1811" fmla="*/ 3150323 w 12191960"/>
              <a:gd name="connsiteY1811" fmla="*/ 1764170 h 2080095"/>
              <a:gd name="connsiteX1812" fmla="*/ 3121595 w 12191960"/>
              <a:gd name="connsiteY1812" fmla="*/ 1799374 h 2080095"/>
              <a:gd name="connsiteX1813" fmla="*/ 2984513 w 12191960"/>
              <a:gd name="connsiteY1813" fmla="*/ 1723631 h 2080095"/>
              <a:gd name="connsiteX1814" fmla="*/ 2972854 w 12191960"/>
              <a:gd name="connsiteY1814" fmla="*/ 1783525 h 2080095"/>
              <a:gd name="connsiteX1815" fmla="*/ 2940544 w 12191960"/>
              <a:gd name="connsiteY1815" fmla="*/ 1703438 h 2080095"/>
              <a:gd name="connsiteX1816" fmla="*/ 2891318 w 12191960"/>
              <a:gd name="connsiteY1816" fmla="*/ 1762875 h 2080095"/>
              <a:gd name="connsiteX1817" fmla="*/ 2846361 w 12191960"/>
              <a:gd name="connsiteY1817" fmla="*/ 1724012 h 2080095"/>
              <a:gd name="connsiteX1818" fmla="*/ 2805746 w 12191960"/>
              <a:gd name="connsiteY1818" fmla="*/ 1761731 h 2080095"/>
              <a:gd name="connsiteX1819" fmla="*/ 2807575 w 12191960"/>
              <a:gd name="connsiteY1819" fmla="*/ 1761808 h 2080095"/>
              <a:gd name="connsiteX1820" fmla="*/ 2808185 w 12191960"/>
              <a:gd name="connsiteY1820" fmla="*/ 1777505 h 2080095"/>
              <a:gd name="connsiteX1821" fmla="*/ 2801709 w 12191960"/>
              <a:gd name="connsiteY1821" fmla="*/ 1777276 h 2080095"/>
              <a:gd name="connsiteX1822" fmla="*/ 2803537 w 12191960"/>
              <a:gd name="connsiteY1822" fmla="*/ 1761655 h 2080095"/>
              <a:gd name="connsiteX1823" fmla="*/ 2805365 w 12191960"/>
              <a:gd name="connsiteY1823" fmla="*/ 1761731 h 2080095"/>
              <a:gd name="connsiteX1824" fmla="*/ 2790887 w 12191960"/>
              <a:gd name="connsiteY1824" fmla="*/ 1697038 h 2080095"/>
              <a:gd name="connsiteX1825" fmla="*/ 2731378 w 12191960"/>
              <a:gd name="connsiteY1825" fmla="*/ 1752283 h 2080095"/>
              <a:gd name="connsiteX1826" fmla="*/ 2728483 w 12191960"/>
              <a:gd name="connsiteY1826" fmla="*/ 1722336 h 2080095"/>
              <a:gd name="connsiteX1827" fmla="*/ 2674682 w 12191960"/>
              <a:gd name="connsiteY1827" fmla="*/ 1725384 h 2080095"/>
              <a:gd name="connsiteX1828" fmla="*/ 2627362 w 12191960"/>
              <a:gd name="connsiteY1828" fmla="*/ 1738643 h 2080095"/>
              <a:gd name="connsiteX1829" fmla="*/ 2565107 w 12191960"/>
              <a:gd name="connsiteY1829" fmla="*/ 1734833 h 2080095"/>
              <a:gd name="connsiteX1830" fmla="*/ 2532493 w 12191960"/>
              <a:gd name="connsiteY1830" fmla="*/ 1699705 h 2080095"/>
              <a:gd name="connsiteX1831" fmla="*/ 2607779 w 12191960"/>
              <a:gd name="connsiteY1831" fmla="*/ 1689799 h 2080095"/>
              <a:gd name="connsiteX1832" fmla="*/ 2587510 w 12191960"/>
              <a:gd name="connsiteY1832" fmla="*/ 1653985 h 2080095"/>
              <a:gd name="connsiteX1833" fmla="*/ 2557258 w 12191960"/>
              <a:gd name="connsiteY1833" fmla="*/ 1666024 h 2080095"/>
              <a:gd name="connsiteX1834" fmla="*/ 2555810 w 12191960"/>
              <a:gd name="connsiteY1834" fmla="*/ 1639278 h 2080095"/>
              <a:gd name="connsiteX1835" fmla="*/ 2493556 w 12191960"/>
              <a:gd name="connsiteY1835" fmla="*/ 1662138 h 2080095"/>
              <a:gd name="connsiteX1836" fmla="*/ 2469019 w 12191960"/>
              <a:gd name="connsiteY1836" fmla="*/ 1635697 h 2080095"/>
              <a:gd name="connsiteX1837" fmla="*/ 2458351 w 12191960"/>
              <a:gd name="connsiteY1837" fmla="*/ 1645603 h 2080095"/>
              <a:gd name="connsiteX1838" fmla="*/ 2507195 w 12191960"/>
              <a:gd name="connsiteY1838" fmla="*/ 1698181 h 2080095"/>
              <a:gd name="connsiteX1839" fmla="*/ 2473363 w 12191960"/>
              <a:gd name="connsiteY1839" fmla="*/ 1729651 h 2080095"/>
              <a:gd name="connsiteX1840" fmla="*/ 2470620 w 12191960"/>
              <a:gd name="connsiteY1840" fmla="*/ 1679893 h 2080095"/>
              <a:gd name="connsiteX1841" fmla="*/ 2400897 w 12191960"/>
              <a:gd name="connsiteY1841" fmla="*/ 1710906 h 2080095"/>
              <a:gd name="connsiteX1842" fmla="*/ 2365084 w 12191960"/>
              <a:gd name="connsiteY1842" fmla="*/ 1672349 h 2080095"/>
              <a:gd name="connsiteX1843" fmla="*/ 2385229 w 12191960"/>
              <a:gd name="connsiteY1843" fmla="*/ 1653696 h 2080095"/>
              <a:gd name="connsiteX1844" fmla="*/ 2396528 w 12191960"/>
              <a:gd name="connsiteY1844" fmla="*/ 1659090 h 2080095"/>
              <a:gd name="connsiteX1845" fmla="*/ 2395461 w 12191960"/>
              <a:gd name="connsiteY1845" fmla="*/ 1643469 h 2080095"/>
              <a:gd name="connsiteX1846" fmla="*/ 2385614 w 12191960"/>
              <a:gd name="connsiteY1846" fmla="*/ 1652618 h 2080095"/>
              <a:gd name="connsiteX1847" fmla="*/ 2384666 w 12191960"/>
              <a:gd name="connsiteY1847" fmla="*/ 1637754 h 2080095"/>
              <a:gd name="connsiteX1848" fmla="*/ 2396401 w 12191960"/>
              <a:gd name="connsiteY1848" fmla="*/ 1643317 h 2080095"/>
              <a:gd name="connsiteX1849" fmla="*/ 2419489 w 12191960"/>
              <a:gd name="connsiteY1849" fmla="*/ 1646517 h 2080095"/>
              <a:gd name="connsiteX1850" fmla="*/ 2436926 w 12191960"/>
              <a:gd name="connsiteY1850" fmla="*/ 1644919 h 2080095"/>
              <a:gd name="connsiteX1851" fmla="*/ 2436764 w 12191960"/>
              <a:gd name="connsiteY1851" fmla="*/ 1645069 h 2080095"/>
              <a:gd name="connsiteX1852" fmla="*/ 2457414 w 12191960"/>
              <a:gd name="connsiteY1852" fmla="*/ 1645831 h 2080095"/>
              <a:gd name="connsiteX1853" fmla="*/ 2447508 w 12191960"/>
              <a:gd name="connsiteY1853" fmla="*/ 1635163 h 2080095"/>
              <a:gd name="connsiteX1854" fmla="*/ 2437733 w 12191960"/>
              <a:gd name="connsiteY1854" fmla="*/ 1644176 h 2080095"/>
              <a:gd name="connsiteX1855" fmla="*/ 2436711 w 12191960"/>
              <a:gd name="connsiteY1855" fmla="*/ 1629220 h 2080095"/>
              <a:gd name="connsiteX1856" fmla="*/ 2448522 w 12191960"/>
              <a:gd name="connsiteY1856" fmla="*/ 1634858 h 2080095"/>
              <a:gd name="connsiteX1857" fmla="*/ 2459190 w 12191960"/>
              <a:gd name="connsiteY1857" fmla="*/ 1624952 h 2080095"/>
              <a:gd name="connsiteX1858" fmla="*/ 2469096 w 12191960"/>
              <a:gd name="connsiteY1858" fmla="*/ 1635620 h 2080095"/>
              <a:gd name="connsiteX1859" fmla="*/ 2474658 w 12191960"/>
              <a:gd name="connsiteY1859" fmla="*/ 1623886 h 2080095"/>
              <a:gd name="connsiteX1860" fmla="*/ 2459114 w 12191960"/>
              <a:gd name="connsiteY1860" fmla="*/ 1624952 h 2080095"/>
              <a:gd name="connsiteX1861" fmla="*/ 2451646 w 12191960"/>
              <a:gd name="connsiteY1861" fmla="*/ 1601559 h 2080095"/>
              <a:gd name="connsiteX1862" fmla="*/ 2336585 w 12191960"/>
              <a:gd name="connsiteY1862" fmla="*/ 1605293 h 2080095"/>
              <a:gd name="connsiteX1863" fmla="*/ 2330032 w 12191960"/>
              <a:gd name="connsiteY1863" fmla="*/ 1688275 h 2080095"/>
              <a:gd name="connsiteX1864" fmla="*/ 2309382 w 12191960"/>
              <a:gd name="connsiteY1864" fmla="*/ 1616570 h 2080095"/>
              <a:gd name="connsiteX1865" fmla="*/ 2279587 w 12191960"/>
              <a:gd name="connsiteY1865" fmla="*/ 1584490 h 2080095"/>
              <a:gd name="connsiteX1866" fmla="*/ 2263357 w 12191960"/>
              <a:gd name="connsiteY1866" fmla="*/ 1641412 h 2080095"/>
              <a:gd name="connsiteX1867" fmla="*/ 2219847 w 12191960"/>
              <a:gd name="connsiteY1867" fmla="*/ 1653070 h 2080095"/>
              <a:gd name="connsiteX1868" fmla="*/ 2215808 w 12191960"/>
              <a:gd name="connsiteY1868" fmla="*/ 1616342 h 2080095"/>
              <a:gd name="connsiteX1869" fmla="*/ 2261375 w 12191960"/>
              <a:gd name="connsiteY1869" fmla="*/ 1593787 h 2080095"/>
              <a:gd name="connsiteX1870" fmla="*/ 2206511 w 12191960"/>
              <a:gd name="connsiteY1870" fmla="*/ 1505318 h 2080095"/>
              <a:gd name="connsiteX1871" fmla="*/ 2176565 w 12191960"/>
              <a:gd name="connsiteY1871" fmla="*/ 1527797 h 2080095"/>
              <a:gd name="connsiteX1872" fmla="*/ 2142275 w 12191960"/>
              <a:gd name="connsiteY1872" fmla="*/ 1541361 h 2080095"/>
              <a:gd name="connsiteX1873" fmla="*/ 2161249 w 12191960"/>
              <a:gd name="connsiteY1873" fmla="*/ 1561783 h 2080095"/>
              <a:gd name="connsiteX1874" fmla="*/ 2181518 w 12191960"/>
              <a:gd name="connsiteY1874" fmla="*/ 1545552 h 2080095"/>
              <a:gd name="connsiteX1875" fmla="*/ 2190129 w 12191960"/>
              <a:gd name="connsiteY1875" fmla="*/ 1547533 h 2080095"/>
              <a:gd name="connsiteX1876" fmla="*/ 2172831 w 12191960"/>
              <a:gd name="connsiteY1876" fmla="*/ 1571917 h 2080095"/>
              <a:gd name="connsiteX1877" fmla="*/ 2161249 w 12191960"/>
              <a:gd name="connsiteY1877" fmla="*/ 1563459 h 2080095"/>
              <a:gd name="connsiteX1878" fmla="*/ 2154086 w 12191960"/>
              <a:gd name="connsiteY1878" fmla="*/ 1586243 h 2080095"/>
              <a:gd name="connsiteX1879" fmla="*/ 2129471 w 12191960"/>
              <a:gd name="connsiteY1879" fmla="*/ 1591958 h 2080095"/>
              <a:gd name="connsiteX1880" fmla="*/ 2124289 w 12191960"/>
              <a:gd name="connsiteY1880" fmla="*/ 1549819 h 2080095"/>
              <a:gd name="connsiteX1881" fmla="*/ 2087861 w 12191960"/>
              <a:gd name="connsiteY1881" fmla="*/ 1546009 h 2080095"/>
              <a:gd name="connsiteX1882" fmla="*/ 2058753 w 12191960"/>
              <a:gd name="connsiteY1882" fmla="*/ 1558049 h 2080095"/>
              <a:gd name="connsiteX1883" fmla="*/ 2068659 w 12191960"/>
              <a:gd name="connsiteY1883" fmla="*/ 1558658 h 2080095"/>
              <a:gd name="connsiteX1884" fmla="*/ 2058600 w 12191960"/>
              <a:gd name="connsiteY1884" fmla="*/ 1598359 h 2080095"/>
              <a:gd name="connsiteX1885" fmla="*/ 2038255 w 12191960"/>
              <a:gd name="connsiteY1885" fmla="*/ 1579156 h 2080095"/>
              <a:gd name="connsiteX1886" fmla="*/ 2058067 w 12191960"/>
              <a:gd name="connsiteY1886" fmla="*/ 1557973 h 2080095"/>
              <a:gd name="connsiteX1887" fmla="*/ 2058372 w 12191960"/>
              <a:gd name="connsiteY1887" fmla="*/ 1557973 h 2080095"/>
              <a:gd name="connsiteX1888" fmla="*/ 2029341 w 12191960"/>
              <a:gd name="connsiteY1888" fmla="*/ 1505471 h 2080095"/>
              <a:gd name="connsiteX1889" fmla="*/ 2034978 w 12191960"/>
              <a:gd name="connsiteY1889" fmla="*/ 1560030 h 2080095"/>
              <a:gd name="connsiteX1890" fmla="*/ 2005641 w 12191960"/>
              <a:gd name="connsiteY1890" fmla="*/ 1587310 h 2080095"/>
              <a:gd name="connsiteX1891" fmla="*/ 2000536 w 12191960"/>
              <a:gd name="connsiteY1891" fmla="*/ 1517282 h 2080095"/>
              <a:gd name="connsiteX1892" fmla="*/ 1988877 w 12191960"/>
              <a:gd name="connsiteY1892" fmla="*/ 1483297 h 2080095"/>
              <a:gd name="connsiteX1893" fmla="*/ 2029417 w 12191960"/>
              <a:gd name="connsiteY1893" fmla="*/ 1505471 h 2080095"/>
              <a:gd name="connsiteX1894" fmla="*/ 2005794 w 12191960"/>
              <a:gd name="connsiteY1894" fmla="*/ 1467599 h 2080095"/>
              <a:gd name="connsiteX1895" fmla="*/ 1988877 w 12191960"/>
              <a:gd name="connsiteY1895" fmla="*/ 1483297 h 2080095"/>
              <a:gd name="connsiteX1896" fmla="*/ 1975009 w 12191960"/>
              <a:gd name="connsiteY1896" fmla="*/ 1407401 h 2080095"/>
              <a:gd name="connsiteX1897" fmla="*/ 1974716 w 12191960"/>
              <a:gd name="connsiteY1897" fmla="*/ 1407314 h 2080095"/>
              <a:gd name="connsiteX1898" fmla="*/ 1978811 w 12191960"/>
              <a:gd name="connsiteY1898" fmla="*/ 1405362 h 2080095"/>
              <a:gd name="connsiteX1899" fmla="*/ 1977001 w 12191960"/>
              <a:gd name="connsiteY1899" fmla="*/ 1384778 h 2080095"/>
              <a:gd name="connsiteX1900" fmla="*/ 1973962 w 12191960"/>
              <a:gd name="connsiteY1900" fmla="*/ 1407092 h 2080095"/>
              <a:gd name="connsiteX1901" fmla="*/ 1969065 w 12191960"/>
              <a:gd name="connsiteY1901" fmla="*/ 1405649 h 2080095"/>
              <a:gd name="connsiteX1902" fmla="*/ 1917478 w 12191960"/>
              <a:gd name="connsiteY1902" fmla="*/ 1387208 h 2080095"/>
              <a:gd name="connsiteX1903" fmla="*/ 1878845 w 12191960"/>
              <a:gd name="connsiteY1903" fmla="*/ 1386065 h 2080095"/>
              <a:gd name="connsiteX1904" fmla="*/ 1764316 w 12191960"/>
              <a:gd name="connsiteY1904" fmla="*/ 1376693 h 2080095"/>
              <a:gd name="connsiteX1905" fmla="*/ 1863223 w 12191960"/>
              <a:gd name="connsiteY1905" fmla="*/ 1339050 h 2080095"/>
              <a:gd name="connsiteX1906" fmla="*/ 1871148 w 12191960"/>
              <a:gd name="connsiteY1906" fmla="*/ 1313371 h 2080095"/>
              <a:gd name="connsiteX1907" fmla="*/ 1908334 w 12191960"/>
              <a:gd name="connsiteY1907" fmla="*/ 1353452 h 2080095"/>
              <a:gd name="connsiteX1908" fmla="*/ 1902466 w 12191960"/>
              <a:gd name="connsiteY1908" fmla="*/ 1304227 h 2080095"/>
              <a:gd name="connsiteX1909" fmla="*/ 1939805 w 12191960"/>
              <a:gd name="connsiteY1909" fmla="*/ 1294092 h 2080095"/>
              <a:gd name="connsiteX1910" fmla="*/ 1935842 w 12191960"/>
              <a:gd name="connsiteY1910" fmla="*/ 1249058 h 2080095"/>
              <a:gd name="connsiteX1911" fmla="*/ 1925326 w 12191960"/>
              <a:gd name="connsiteY1911" fmla="*/ 1246543 h 2080095"/>
              <a:gd name="connsiteX1912" fmla="*/ 1913896 w 12191960"/>
              <a:gd name="connsiteY1912" fmla="*/ 1270470 h 2080095"/>
              <a:gd name="connsiteX1913" fmla="*/ 1887074 w 12191960"/>
              <a:gd name="connsiteY1913" fmla="*/ 1265212 h 2080095"/>
              <a:gd name="connsiteX1914" fmla="*/ 1899571 w 12191960"/>
              <a:gd name="connsiteY1914" fmla="*/ 1241514 h 2080095"/>
              <a:gd name="connsiteX1915" fmla="*/ 1861852 w 12191960"/>
              <a:gd name="connsiteY1915" fmla="*/ 1222159 h 2080095"/>
              <a:gd name="connsiteX1916" fmla="*/ 1897089 w 12191960"/>
              <a:gd name="connsiteY1916" fmla="*/ 1191130 h 2080095"/>
              <a:gd name="connsiteX1917" fmla="*/ 1929900 w 12191960"/>
              <a:gd name="connsiteY1917" fmla="*/ 1203241 h 2080095"/>
              <a:gd name="connsiteX1918" fmla="*/ 1960009 w 12191960"/>
              <a:gd name="connsiteY1918" fmla="*/ 1206012 h 2080095"/>
              <a:gd name="connsiteX1919" fmla="*/ 2030036 w 12191960"/>
              <a:gd name="connsiteY1919" fmla="*/ 1211651 h 2080095"/>
              <a:gd name="connsiteX1920" fmla="*/ 1916575 w 12191960"/>
              <a:gd name="connsiteY1920" fmla="*/ 1153739 h 2080095"/>
              <a:gd name="connsiteX1921" fmla="*/ 1897267 w 12191960"/>
              <a:gd name="connsiteY1921" fmla="*/ 1189565 h 2080095"/>
              <a:gd name="connsiteX1922" fmla="*/ 1891189 w 12191960"/>
              <a:gd name="connsiteY1922" fmla="*/ 1168438 h 2080095"/>
              <a:gd name="connsiteX1923" fmla="*/ 1809502 w 12191960"/>
              <a:gd name="connsiteY1923" fmla="*/ 1173772 h 2080095"/>
              <a:gd name="connsiteX1924" fmla="*/ 1808207 w 12191960"/>
              <a:gd name="connsiteY1924" fmla="*/ 1190460 h 2080095"/>
              <a:gd name="connsiteX1925" fmla="*/ 1782909 w 12191960"/>
              <a:gd name="connsiteY1925" fmla="*/ 1196251 h 2080095"/>
              <a:gd name="connsiteX1926" fmla="*/ 1784280 w 12191960"/>
              <a:gd name="connsiteY1926" fmla="*/ 1196327 h 2080095"/>
              <a:gd name="connsiteX1927" fmla="*/ 1784966 w 12191960"/>
              <a:gd name="connsiteY1927" fmla="*/ 1211948 h 2080095"/>
              <a:gd name="connsiteX1928" fmla="*/ 1778489 w 12191960"/>
              <a:gd name="connsiteY1928" fmla="*/ 1211720 h 2080095"/>
              <a:gd name="connsiteX1929" fmla="*/ 1780318 w 12191960"/>
              <a:gd name="connsiteY1929" fmla="*/ 1196175 h 2080095"/>
              <a:gd name="connsiteX1930" fmla="*/ 1782299 w 12191960"/>
              <a:gd name="connsiteY1930" fmla="*/ 1196251 h 2080095"/>
              <a:gd name="connsiteX1931" fmla="*/ 1773917 w 12191960"/>
              <a:gd name="connsiteY1931" fmla="*/ 1144359 h 2080095"/>
              <a:gd name="connsiteX1932" fmla="*/ 1796472 w 12191960"/>
              <a:gd name="connsiteY1932" fmla="*/ 1161352 h 2080095"/>
              <a:gd name="connsiteX1933" fmla="*/ 1802873 w 12191960"/>
              <a:gd name="connsiteY1933" fmla="*/ 1154036 h 2080095"/>
              <a:gd name="connsiteX1934" fmla="*/ 1784661 w 12191960"/>
              <a:gd name="connsiteY1934" fmla="*/ 1134377 h 2080095"/>
              <a:gd name="connsiteX1935" fmla="*/ 1795329 w 12191960"/>
              <a:gd name="connsiteY1935" fmla="*/ 1124395 h 2080095"/>
              <a:gd name="connsiteX1936" fmla="*/ 1844783 w 12191960"/>
              <a:gd name="connsiteY1936" fmla="*/ 1122413 h 2080095"/>
              <a:gd name="connsiteX1937" fmla="*/ 1898352 w 12191960"/>
              <a:gd name="connsiteY1937" fmla="*/ 1111060 h 2080095"/>
              <a:gd name="connsiteX1938" fmla="*/ 1932870 w 12191960"/>
              <a:gd name="connsiteY1938" fmla="*/ 1138720 h 2080095"/>
              <a:gd name="connsiteX1939" fmla="*/ 1935613 w 12191960"/>
              <a:gd name="connsiteY1939" fmla="*/ 1115708 h 2080095"/>
              <a:gd name="connsiteX1940" fmla="*/ 1960434 w 12191960"/>
              <a:gd name="connsiteY1940" fmla="*/ 1110201 h 2080095"/>
              <a:gd name="connsiteX1941" fmla="*/ 2019140 w 12191960"/>
              <a:gd name="connsiteY1941" fmla="*/ 1173475 h 2080095"/>
              <a:gd name="connsiteX1942" fmla="*/ 2108836 w 12191960"/>
              <a:gd name="connsiteY1942" fmla="*/ 1148863 h 2080095"/>
              <a:gd name="connsiteX1943" fmla="*/ 2109443 w 12191960"/>
              <a:gd name="connsiteY1943" fmla="*/ 1133089 h 2080095"/>
              <a:gd name="connsiteX1944" fmla="*/ 2134897 w 12191960"/>
              <a:gd name="connsiteY1944" fmla="*/ 1128594 h 2080095"/>
              <a:gd name="connsiteX1945" fmla="*/ 2116534 w 12191960"/>
              <a:gd name="connsiteY1945" fmla="*/ 1108782 h 2080095"/>
              <a:gd name="connsiteX1946" fmla="*/ 2043066 w 12191960"/>
              <a:gd name="connsiteY1946" fmla="*/ 1133166 h 2080095"/>
              <a:gd name="connsiteX1947" fmla="*/ 2063485 w 12191960"/>
              <a:gd name="connsiteY1947" fmla="*/ 1113201 h 2080095"/>
              <a:gd name="connsiteX1948" fmla="*/ 2063336 w 12191960"/>
              <a:gd name="connsiteY1948" fmla="*/ 1116172 h 2080095"/>
              <a:gd name="connsiteX1949" fmla="*/ 2078957 w 12191960"/>
              <a:gd name="connsiteY1949" fmla="*/ 1117925 h 2080095"/>
              <a:gd name="connsiteX1950" fmla="*/ 2079186 w 12191960"/>
              <a:gd name="connsiteY1950" fmla="*/ 1111448 h 2080095"/>
              <a:gd name="connsiteX1951" fmla="*/ 2063573 w 12191960"/>
              <a:gd name="connsiteY1951" fmla="*/ 1113114 h 2080095"/>
              <a:gd name="connsiteX1952" fmla="*/ 2063640 w 12191960"/>
              <a:gd name="connsiteY1952" fmla="*/ 1113049 h 2080095"/>
              <a:gd name="connsiteX1953" fmla="*/ 2035980 w 12191960"/>
              <a:gd name="connsiteY1953" fmla="*/ 1084169 h 2080095"/>
              <a:gd name="connsiteX1954" fmla="*/ 2001613 w 12191960"/>
              <a:gd name="connsiteY1954" fmla="*/ 1108020 h 2080095"/>
              <a:gd name="connsiteX1955" fmla="*/ 1978601 w 12191960"/>
              <a:gd name="connsiteY1955" fmla="*/ 1093312 h 2080095"/>
              <a:gd name="connsiteX1956" fmla="*/ 1960882 w 12191960"/>
              <a:gd name="connsiteY1956" fmla="*/ 1109698 h 2080095"/>
              <a:gd name="connsiteX1957" fmla="*/ 1937225 w 12191960"/>
              <a:gd name="connsiteY1957" fmla="*/ 1095370 h 2080095"/>
              <a:gd name="connsiteX1958" fmla="*/ 1851565 w 12191960"/>
              <a:gd name="connsiteY1958" fmla="*/ 1077989 h 2080095"/>
              <a:gd name="connsiteX1959" fmla="*/ 1818875 w 12191960"/>
              <a:gd name="connsiteY1959" fmla="*/ 1042784 h 2080095"/>
              <a:gd name="connsiteX1960" fmla="*/ 1754715 w 12191960"/>
              <a:gd name="connsiteY1960" fmla="*/ 1102297 h 2080095"/>
              <a:gd name="connsiteX1961" fmla="*/ 1746104 w 12191960"/>
              <a:gd name="connsiteY1961" fmla="*/ 1130643 h 2080095"/>
              <a:gd name="connsiteX1962" fmla="*/ 1729265 w 12191960"/>
              <a:gd name="connsiteY1962" fmla="*/ 1166076 h 2080095"/>
              <a:gd name="connsiteX1963" fmla="*/ 1714101 w 12191960"/>
              <a:gd name="connsiteY1963" fmla="*/ 1127824 h 2080095"/>
              <a:gd name="connsiteX1964" fmla="*/ 1685297 w 12191960"/>
              <a:gd name="connsiteY1964" fmla="*/ 1120889 h 2080095"/>
              <a:gd name="connsiteX1965" fmla="*/ 1697793 w 12191960"/>
              <a:gd name="connsiteY1965" fmla="*/ 1057948 h 2080095"/>
              <a:gd name="connsiteX1966" fmla="*/ 1671701 w 12191960"/>
              <a:gd name="connsiteY1966" fmla="*/ 1033178 h 2080095"/>
              <a:gd name="connsiteX1967" fmla="*/ 1674517 w 12191960"/>
              <a:gd name="connsiteY1967" fmla="*/ 1018925 h 2080095"/>
              <a:gd name="connsiteX1968" fmla="*/ 1689578 w 12191960"/>
              <a:gd name="connsiteY1968" fmla="*/ 1020697 h 2080095"/>
              <a:gd name="connsiteX1969" fmla="*/ 1689806 w 12191960"/>
              <a:gd name="connsiteY1969" fmla="*/ 1014220 h 2080095"/>
              <a:gd name="connsiteX1970" fmla="*/ 1675151 w 12191960"/>
              <a:gd name="connsiteY1970" fmla="*/ 1015721 h 2080095"/>
              <a:gd name="connsiteX1971" fmla="*/ 1675162 w 12191960"/>
              <a:gd name="connsiteY1971" fmla="*/ 1015661 h 2080095"/>
              <a:gd name="connsiteX1972" fmla="*/ 1652531 w 12191960"/>
              <a:gd name="connsiteY1972" fmla="*/ 992344 h 2080095"/>
              <a:gd name="connsiteX1973" fmla="*/ 1679429 w 12191960"/>
              <a:gd name="connsiteY1973" fmla="*/ 990515 h 2080095"/>
              <a:gd name="connsiteX1974" fmla="*/ 1679887 w 12191960"/>
              <a:gd name="connsiteY1974" fmla="*/ 979466 h 2080095"/>
              <a:gd name="connsiteX1975" fmla="*/ 1665256 w 12191960"/>
              <a:gd name="connsiteY1975" fmla="*/ 963540 h 2080095"/>
              <a:gd name="connsiteX1976" fmla="*/ 1652608 w 12191960"/>
              <a:gd name="connsiteY1976" fmla="*/ 959273 h 2080095"/>
              <a:gd name="connsiteX1977" fmla="*/ 1565663 w 12191960"/>
              <a:gd name="connsiteY1977" fmla="*/ 964683 h 2080095"/>
              <a:gd name="connsiteX1978" fmla="*/ 1600944 w 12191960"/>
              <a:gd name="connsiteY1978" fmla="*/ 923612 h 2080095"/>
              <a:gd name="connsiteX1979" fmla="*/ 1601782 w 12191960"/>
              <a:gd name="connsiteY1979" fmla="*/ 900599 h 2080095"/>
              <a:gd name="connsiteX1980" fmla="*/ 1561320 w 12191960"/>
              <a:gd name="connsiteY1980" fmla="*/ 876596 h 2080095"/>
              <a:gd name="connsiteX1981" fmla="*/ 1562616 w 12191960"/>
              <a:gd name="connsiteY1981" fmla="*/ 843373 h 2080095"/>
              <a:gd name="connsiteX1982" fmla="*/ 1596296 w 12191960"/>
              <a:gd name="connsiteY1982" fmla="*/ 841087 h 2080095"/>
              <a:gd name="connsiteX1983" fmla="*/ 1611002 w 12191960"/>
              <a:gd name="connsiteY1983" fmla="*/ 891455 h 2080095"/>
              <a:gd name="connsiteX1984" fmla="*/ 1671200 w 12191960"/>
              <a:gd name="connsiteY1984" fmla="*/ 842992 h 2080095"/>
              <a:gd name="connsiteX1985" fmla="*/ 1634547 w 12191960"/>
              <a:gd name="connsiteY1985" fmla="*/ 826152 h 2080095"/>
              <a:gd name="connsiteX1986" fmla="*/ 1648188 w 12191960"/>
              <a:gd name="connsiteY1986" fmla="*/ 792700 h 2080095"/>
              <a:gd name="connsiteX1987" fmla="*/ 1628908 w 12191960"/>
              <a:gd name="connsiteY1987" fmla="*/ 778984 h 2080095"/>
              <a:gd name="connsiteX1988" fmla="*/ 1625176 w 12191960"/>
              <a:gd name="connsiteY1988" fmla="*/ 806416 h 2080095"/>
              <a:gd name="connsiteX1989" fmla="*/ 1594467 w 12191960"/>
              <a:gd name="connsiteY1989" fmla="*/ 782184 h 2080095"/>
              <a:gd name="connsiteX1990" fmla="*/ 1545699 w 12191960"/>
              <a:gd name="connsiteY1990" fmla="*/ 792548 h 2080095"/>
              <a:gd name="connsiteX1991" fmla="*/ 1543718 w 12191960"/>
              <a:gd name="connsiteY1991" fmla="*/ 761534 h 2080095"/>
              <a:gd name="connsiteX1992" fmla="*/ 1514457 w 12191960"/>
              <a:gd name="connsiteY1992" fmla="*/ 800625 h 2080095"/>
              <a:gd name="connsiteX1993" fmla="*/ 1496844 w 12191960"/>
              <a:gd name="connsiteY1993" fmla="*/ 782708 h 2080095"/>
              <a:gd name="connsiteX1994" fmla="*/ 1498696 w 12191960"/>
              <a:gd name="connsiteY1994" fmla="*/ 782800 h 2080095"/>
              <a:gd name="connsiteX1995" fmla="*/ 1500524 w 12191960"/>
              <a:gd name="connsiteY1995" fmla="*/ 767256 h 2080095"/>
              <a:gd name="connsiteX1996" fmla="*/ 1494048 w 12191960"/>
              <a:gd name="connsiteY1996" fmla="*/ 767027 h 2080095"/>
              <a:gd name="connsiteX1997" fmla="*/ 1495648 w 12191960"/>
              <a:gd name="connsiteY1997" fmla="*/ 782648 h 2080095"/>
              <a:gd name="connsiteX1998" fmla="*/ 1496521 w 12191960"/>
              <a:gd name="connsiteY1998" fmla="*/ 782692 h 2080095"/>
              <a:gd name="connsiteX1999" fmla="*/ 1482368 w 12191960"/>
              <a:gd name="connsiteY1999" fmla="*/ 785426 h 2080095"/>
              <a:gd name="connsiteX2000" fmla="*/ 1472928 w 12191960"/>
              <a:gd name="connsiteY2000" fmla="*/ 757877 h 2080095"/>
              <a:gd name="connsiteX2001" fmla="*/ 1370820 w 12191960"/>
              <a:gd name="connsiteY2001" fmla="*/ 752924 h 2080095"/>
              <a:gd name="connsiteX2002" fmla="*/ 1308184 w 12191960"/>
              <a:gd name="connsiteY2002" fmla="*/ 762982 h 2080095"/>
              <a:gd name="connsiteX2003" fmla="*/ 1301249 w 12191960"/>
              <a:gd name="connsiteY2003" fmla="*/ 785690 h 2080095"/>
              <a:gd name="connsiteX2004" fmla="*/ 1270846 w 12191960"/>
              <a:gd name="connsiteY2004" fmla="*/ 774031 h 2080095"/>
              <a:gd name="connsiteX2005" fmla="*/ 1272674 w 12191960"/>
              <a:gd name="connsiteY2005" fmla="*/ 774107 h 2080095"/>
              <a:gd name="connsiteX2006" fmla="*/ 1273284 w 12191960"/>
              <a:gd name="connsiteY2006" fmla="*/ 789804 h 2080095"/>
              <a:gd name="connsiteX2007" fmla="*/ 1266807 w 12191960"/>
              <a:gd name="connsiteY2007" fmla="*/ 789576 h 2080095"/>
              <a:gd name="connsiteX2008" fmla="*/ 1268636 w 12191960"/>
              <a:gd name="connsiteY2008" fmla="*/ 773955 h 2080095"/>
              <a:gd name="connsiteX2009" fmla="*/ 1270236 w 12191960"/>
              <a:gd name="connsiteY2009" fmla="*/ 774031 h 2080095"/>
              <a:gd name="connsiteX2010" fmla="*/ 1202418 w 12191960"/>
              <a:gd name="connsiteY2010" fmla="*/ 723663 h 2080095"/>
              <a:gd name="connsiteX2011" fmla="*/ 1168967 w 12191960"/>
              <a:gd name="connsiteY2011" fmla="*/ 730064 h 2080095"/>
              <a:gd name="connsiteX2012" fmla="*/ 1204094 w 12191960"/>
              <a:gd name="connsiteY2012" fmla="*/ 787290 h 2080095"/>
              <a:gd name="connsiteX2013" fmla="*/ 1227488 w 12191960"/>
              <a:gd name="connsiteY2013" fmla="*/ 789271 h 2080095"/>
              <a:gd name="connsiteX2014" fmla="*/ 1242118 w 12191960"/>
              <a:gd name="connsiteY2014" fmla="*/ 839030 h 2080095"/>
              <a:gd name="connsiteX2015" fmla="*/ 1183673 w 12191960"/>
              <a:gd name="connsiteY2015" fmla="*/ 814036 h 2080095"/>
              <a:gd name="connsiteX2016" fmla="*/ 1177120 w 12191960"/>
              <a:gd name="connsiteY2016" fmla="*/ 823942 h 2080095"/>
              <a:gd name="connsiteX2017" fmla="*/ 1195560 w 12191960"/>
              <a:gd name="connsiteY2017" fmla="*/ 843830 h 2080095"/>
              <a:gd name="connsiteX2018" fmla="*/ 1211105 w 12191960"/>
              <a:gd name="connsiteY2018" fmla="*/ 842763 h 2080095"/>
              <a:gd name="connsiteX2019" fmla="*/ 1205466 w 12191960"/>
              <a:gd name="connsiteY2019" fmla="*/ 854498 h 2080095"/>
              <a:gd name="connsiteX2020" fmla="*/ 1224745 w 12191960"/>
              <a:gd name="connsiteY2020" fmla="*/ 859908 h 2080095"/>
              <a:gd name="connsiteX2021" fmla="*/ 1282352 w 12191960"/>
              <a:gd name="connsiteY2021" fmla="*/ 843068 h 2080095"/>
              <a:gd name="connsiteX2022" fmla="*/ 1337140 w 12191960"/>
              <a:gd name="connsiteY2022" fmla="*/ 857775 h 2080095"/>
              <a:gd name="connsiteX2023" fmla="*/ 1352227 w 12191960"/>
              <a:gd name="connsiteY2023" fmla="*/ 817313 h 2080095"/>
              <a:gd name="connsiteX2024" fmla="*/ 1440314 w 12191960"/>
              <a:gd name="connsiteY2024" fmla="*/ 829505 h 2080095"/>
              <a:gd name="connsiteX2025" fmla="*/ 1427741 w 12191960"/>
              <a:gd name="connsiteY2025" fmla="*/ 853508 h 2080095"/>
              <a:gd name="connsiteX2026" fmla="*/ 1464317 w 12191960"/>
              <a:gd name="connsiteY2026" fmla="*/ 870348 h 2080095"/>
              <a:gd name="connsiteX2027" fmla="*/ 1502798 w 12191960"/>
              <a:gd name="connsiteY2027" fmla="*/ 834610 h 2080095"/>
              <a:gd name="connsiteX2028" fmla="*/ 1541813 w 12191960"/>
              <a:gd name="connsiteY2028" fmla="*/ 872787 h 2080095"/>
              <a:gd name="connsiteX2029" fmla="*/ 1525201 w 12191960"/>
              <a:gd name="connsiteY2029" fmla="*/ 915230 h 2080095"/>
              <a:gd name="connsiteX2030" fmla="*/ 1496321 w 12191960"/>
              <a:gd name="connsiteY2030" fmla="*/ 884140 h 2080095"/>
              <a:gd name="connsiteX2031" fmla="*/ 1413263 w 12191960"/>
              <a:gd name="connsiteY2031" fmla="*/ 883073 h 2080095"/>
              <a:gd name="connsiteX2032" fmla="*/ 1413263 w 12191960"/>
              <a:gd name="connsiteY2032" fmla="*/ 883226 h 2080095"/>
              <a:gd name="connsiteX2033" fmla="*/ 1410292 w 12191960"/>
              <a:gd name="connsiteY2033" fmla="*/ 883073 h 2080095"/>
              <a:gd name="connsiteX2034" fmla="*/ 1385222 w 12191960"/>
              <a:gd name="connsiteY2034" fmla="*/ 888941 h 2080095"/>
              <a:gd name="connsiteX2035" fmla="*/ 1384765 w 12191960"/>
              <a:gd name="connsiteY2035" fmla="*/ 902199 h 2080095"/>
              <a:gd name="connsiteX2036" fmla="*/ 1383088 w 12191960"/>
              <a:gd name="connsiteY2036" fmla="*/ 907838 h 2080095"/>
              <a:gd name="connsiteX2037" fmla="*/ 1297073 w 12191960"/>
              <a:gd name="connsiteY2037" fmla="*/ 910578 h 2080095"/>
              <a:gd name="connsiteX2038" fmla="*/ 1285632 w 12191960"/>
              <a:gd name="connsiteY2038" fmla="*/ 899078 h 2080095"/>
              <a:gd name="connsiteX2039" fmla="*/ 1287514 w 12191960"/>
              <a:gd name="connsiteY2039" fmla="*/ 899223 h 2080095"/>
              <a:gd name="connsiteX2040" fmla="*/ 1289343 w 12191960"/>
              <a:gd name="connsiteY2040" fmla="*/ 883526 h 2080095"/>
              <a:gd name="connsiteX2041" fmla="*/ 1282866 w 12191960"/>
              <a:gd name="connsiteY2041" fmla="*/ 883297 h 2080095"/>
              <a:gd name="connsiteX2042" fmla="*/ 1284542 w 12191960"/>
              <a:gd name="connsiteY2042" fmla="*/ 898994 h 2080095"/>
              <a:gd name="connsiteX2043" fmla="*/ 1285626 w 12191960"/>
              <a:gd name="connsiteY2043" fmla="*/ 899078 h 2080095"/>
              <a:gd name="connsiteX2044" fmla="*/ 1270846 w 12191960"/>
              <a:gd name="connsiteY2044" fmla="*/ 913782 h 2080095"/>
              <a:gd name="connsiteX2045" fmla="*/ 1202875 w 12191960"/>
              <a:gd name="connsiteY2045" fmla="*/ 872559 h 2080095"/>
              <a:gd name="connsiteX2046" fmla="*/ 1205542 w 12191960"/>
              <a:gd name="connsiteY2046" fmla="*/ 854651 h 2080095"/>
              <a:gd name="connsiteX2047" fmla="*/ 1195636 w 12191960"/>
              <a:gd name="connsiteY2047" fmla="*/ 843983 h 2080095"/>
              <a:gd name="connsiteX2048" fmla="*/ 1166072 w 12191960"/>
              <a:gd name="connsiteY2048" fmla="*/ 871416 h 2080095"/>
              <a:gd name="connsiteX2049" fmla="*/ 1136049 w 12191960"/>
              <a:gd name="connsiteY2049" fmla="*/ 846878 h 2080095"/>
              <a:gd name="connsiteX2050" fmla="*/ 1091624 w 12191960"/>
              <a:gd name="connsiteY2050" fmla="*/ 860747 h 2080095"/>
              <a:gd name="connsiteX2051" fmla="*/ 1061754 w 12191960"/>
              <a:gd name="connsiteY2051" fmla="*/ 828590 h 2080095"/>
              <a:gd name="connsiteX2052" fmla="*/ 1084309 w 12191960"/>
              <a:gd name="connsiteY2052" fmla="*/ 793233 h 2080095"/>
              <a:gd name="connsiteX2053" fmla="*/ 1111741 w 12191960"/>
              <a:gd name="connsiteY2053" fmla="*/ 794224 h 2080095"/>
              <a:gd name="connsiteX2054" fmla="*/ 1144355 w 12191960"/>
              <a:gd name="connsiteY2054" fmla="*/ 829352 h 2080095"/>
              <a:gd name="connsiteX2055" fmla="*/ 1181996 w 12191960"/>
              <a:gd name="connsiteY2055" fmla="*/ 794453 h 2080095"/>
              <a:gd name="connsiteX2056" fmla="*/ 1182912 w 12191960"/>
              <a:gd name="connsiteY2056" fmla="*/ 768697 h 2080095"/>
              <a:gd name="connsiteX2057" fmla="*/ 1083318 w 12191960"/>
              <a:gd name="connsiteY2057" fmla="*/ 736312 h 2080095"/>
              <a:gd name="connsiteX2058" fmla="*/ 1074555 w 12191960"/>
              <a:gd name="connsiteY2058" fmla="*/ 756962 h 2080095"/>
              <a:gd name="connsiteX2059" fmla="*/ 1066250 w 12191960"/>
              <a:gd name="connsiteY2059" fmla="*/ 785613 h 2080095"/>
              <a:gd name="connsiteX2060" fmla="*/ 1042780 w 12191960"/>
              <a:gd name="connsiteY2060" fmla="*/ 767172 h 2080095"/>
              <a:gd name="connsiteX2061" fmla="*/ 1035008 w 12191960"/>
              <a:gd name="connsiteY2061" fmla="*/ 713833 h 2080095"/>
              <a:gd name="connsiteX2062" fmla="*/ 1019463 w 12191960"/>
              <a:gd name="connsiteY2062" fmla="*/ 714900 h 2080095"/>
              <a:gd name="connsiteX2063" fmla="*/ 1024689 w 12191960"/>
              <a:gd name="connsiteY2063" fmla="*/ 703874 h 2080095"/>
              <a:gd name="connsiteX2064" fmla="*/ 1033802 w 12191960"/>
              <a:gd name="connsiteY2064" fmla="*/ 713687 h 2080095"/>
              <a:gd name="connsiteX2065" fmla="*/ 1085846 w 12191960"/>
              <a:gd name="connsiteY2065" fmla="*/ 704315 h 2080095"/>
              <a:gd name="connsiteX2066" fmla="*/ 1079141 w 12191960"/>
              <a:gd name="connsiteY2066" fmla="*/ 677340 h 2080095"/>
              <a:gd name="connsiteX2067" fmla="*/ 1023896 w 12191960"/>
              <a:gd name="connsiteY2067" fmla="*/ 703019 h 2080095"/>
              <a:gd name="connsiteX2068" fmla="*/ 1024106 w 12191960"/>
              <a:gd name="connsiteY2068" fmla="*/ 703246 h 2080095"/>
              <a:gd name="connsiteX2069" fmla="*/ 981058 w 12191960"/>
              <a:gd name="connsiteY2069" fmla="*/ 707051 h 2080095"/>
              <a:gd name="connsiteX2070" fmla="*/ 896628 w 12191960"/>
              <a:gd name="connsiteY2070" fmla="*/ 703698 h 2080095"/>
              <a:gd name="connsiteX2071" fmla="*/ 899524 w 12191960"/>
              <a:gd name="connsiteY2071" fmla="*/ 739741 h 2080095"/>
              <a:gd name="connsiteX2072" fmla="*/ 901505 w 12191960"/>
              <a:gd name="connsiteY2072" fmla="*/ 739817 h 2080095"/>
              <a:gd name="connsiteX2073" fmla="*/ 902191 w 12191960"/>
              <a:gd name="connsiteY2073" fmla="*/ 755438 h 2080095"/>
              <a:gd name="connsiteX2074" fmla="*/ 895638 w 12191960"/>
              <a:gd name="connsiteY2074" fmla="*/ 755210 h 2080095"/>
              <a:gd name="connsiteX2075" fmla="*/ 897543 w 12191960"/>
              <a:gd name="connsiteY2075" fmla="*/ 739665 h 2080095"/>
              <a:gd name="connsiteX2076" fmla="*/ 899448 w 12191960"/>
              <a:gd name="connsiteY2076" fmla="*/ 739741 h 2080095"/>
              <a:gd name="connsiteX2077" fmla="*/ 874149 w 12191960"/>
              <a:gd name="connsiteY2077" fmla="*/ 712461 h 2080095"/>
              <a:gd name="connsiteX2078" fmla="*/ 783014 w 12191960"/>
              <a:gd name="connsiteY2078" fmla="*/ 763134 h 2080095"/>
              <a:gd name="connsiteX2079" fmla="*/ 739809 w 12191960"/>
              <a:gd name="connsiteY2079" fmla="*/ 716576 h 2080095"/>
              <a:gd name="connsiteX2080" fmla="*/ 734627 w 12191960"/>
              <a:gd name="connsiteY2080" fmla="*/ 724044 h 2080095"/>
              <a:gd name="connsiteX2081" fmla="*/ 650350 w 12191960"/>
              <a:gd name="connsiteY2081" fmla="*/ 674742 h 2080095"/>
              <a:gd name="connsiteX2082" fmla="*/ 637626 w 12191960"/>
              <a:gd name="connsiteY2082" fmla="*/ 683809 h 2080095"/>
              <a:gd name="connsiteX2083" fmla="*/ 641663 w 12191960"/>
              <a:gd name="connsiteY2083" fmla="*/ 697602 h 2080095"/>
              <a:gd name="connsiteX2084" fmla="*/ 667419 w 12191960"/>
              <a:gd name="connsiteY2084" fmla="*/ 707585 h 2080095"/>
              <a:gd name="connsiteX2085" fmla="*/ 678696 w 12191960"/>
              <a:gd name="connsiteY2085" fmla="*/ 766106 h 2080095"/>
              <a:gd name="connsiteX2086" fmla="*/ 671534 w 12191960"/>
              <a:gd name="connsiteY2086" fmla="*/ 769764 h 2080095"/>
              <a:gd name="connsiteX2087" fmla="*/ 656979 w 12191960"/>
              <a:gd name="connsiteY2087" fmla="*/ 746142 h 2080095"/>
              <a:gd name="connsiteX2088" fmla="*/ 618575 w 12191960"/>
              <a:gd name="connsiteY2088" fmla="*/ 713909 h 2080095"/>
              <a:gd name="connsiteX2089" fmla="*/ 612098 w 12191960"/>
              <a:gd name="connsiteY2089" fmla="*/ 661179 h 2080095"/>
              <a:gd name="connsiteX2090" fmla="*/ 600135 w 12191960"/>
              <a:gd name="connsiteY2090" fmla="*/ 660112 h 2080095"/>
              <a:gd name="connsiteX2091" fmla="*/ 595410 w 12191960"/>
              <a:gd name="connsiteY2091" fmla="*/ 680837 h 2080095"/>
              <a:gd name="connsiteX2092" fmla="*/ 575065 w 12191960"/>
              <a:gd name="connsiteY2092" fmla="*/ 685333 h 2080095"/>
              <a:gd name="connsiteX2093" fmla="*/ 589085 w 12191960"/>
              <a:gd name="connsiteY2093" fmla="*/ 732578 h 2080095"/>
              <a:gd name="connsiteX2094" fmla="*/ 553425 w 12191960"/>
              <a:gd name="connsiteY2094" fmla="*/ 732731 h 2080095"/>
              <a:gd name="connsiteX2095" fmla="*/ 569959 w 12191960"/>
              <a:gd name="connsiteY2095" fmla="*/ 685486 h 2080095"/>
              <a:gd name="connsiteX2096" fmla="*/ 553958 w 12191960"/>
              <a:gd name="connsiteY2096" fmla="*/ 668266 h 2080095"/>
              <a:gd name="connsiteX2097" fmla="*/ 520430 w 12191960"/>
              <a:gd name="connsiteY2097" fmla="*/ 689678 h 2080095"/>
              <a:gd name="connsiteX2098" fmla="*/ 442020 w 12191960"/>
              <a:gd name="connsiteY2098" fmla="*/ 705299 h 2080095"/>
              <a:gd name="connsiteX2099" fmla="*/ 451621 w 12191960"/>
              <a:gd name="connsiteY2099" fmla="*/ 759172 h 2080095"/>
              <a:gd name="connsiteX2100" fmla="*/ 428457 w 12191960"/>
              <a:gd name="connsiteY2100" fmla="*/ 759324 h 2080095"/>
              <a:gd name="connsiteX2101" fmla="*/ 427009 w 12191960"/>
              <a:gd name="connsiteY2101" fmla="*/ 798034 h 2080095"/>
              <a:gd name="connsiteX2102" fmla="*/ 401101 w 12191960"/>
              <a:gd name="connsiteY2102" fmla="*/ 822037 h 2080095"/>
              <a:gd name="connsiteX2103" fmla="*/ 376564 w 12191960"/>
              <a:gd name="connsiteY2103" fmla="*/ 795672 h 2080095"/>
              <a:gd name="connsiteX2104" fmla="*/ 403463 w 12191960"/>
              <a:gd name="connsiteY2104" fmla="*/ 740960 h 2080095"/>
              <a:gd name="connsiteX2105" fmla="*/ 339912 w 12191960"/>
              <a:gd name="connsiteY2105" fmla="*/ 721224 h 2080095"/>
              <a:gd name="connsiteX2106" fmla="*/ 299526 w 12191960"/>
              <a:gd name="connsiteY2106" fmla="*/ 758715 h 2080095"/>
              <a:gd name="connsiteX2107" fmla="*/ 315757 w 12191960"/>
              <a:gd name="connsiteY2107" fmla="*/ 778984 h 2080095"/>
              <a:gd name="connsiteX2108" fmla="*/ 313776 w 12191960"/>
              <a:gd name="connsiteY2108" fmla="*/ 787518 h 2080095"/>
              <a:gd name="connsiteX2109" fmla="*/ 289468 w 12191960"/>
              <a:gd name="connsiteY2109" fmla="*/ 770221 h 2080095"/>
              <a:gd name="connsiteX2110" fmla="*/ 298307 w 12191960"/>
              <a:gd name="connsiteY2110" fmla="*/ 758029 h 2080095"/>
              <a:gd name="connsiteX2111" fmla="*/ 301660 w 12191960"/>
              <a:gd name="connsiteY2111" fmla="*/ 695697 h 2080095"/>
              <a:gd name="connsiteX2112" fmla="*/ 309661 w 12191960"/>
              <a:gd name="connsiteY2112" fmla="*/ 725263 h 2080095"/>
              <a:gd name="connsiteX2113" fmla="*/ 327034 w 12191960"/>
              <a:gd name="connsiteY2113" fmla="*/ 714214 h 2080095"/>
              <a:gd name="connsiteX2114" fmla="*/ 278038 w 12191960"/>
              <a:gd name="connsiteY2114" fmla="*/ 680837 h 2080095"/>
              <a:gd name="connsiteX2115" fmla="*/ 274228 w 12191960"/>
              <a:gd name="connsiteY2115" fmla="*/ 702936 h 2080095"/>
              <a:gd name="connsiteX2116" fmla="*/ 237652 w 12191960"/>
              <a:gd name="connsiteY2116" fmla="*/ 678018 h 2080095"/>
              <a:gd name="connsiteX2117" fmla="*/ 217306 w 12191960"/>
              <a:gd name="connsiteY2117" fmla="*/ 735321 h 2080095"/>
              <a:gd name="connsiteX2118" fmla="*/ 216188 w 12191960"/>
              <a:gd name="connsiteY2118" fmla="*/ 735291 h 2080095"/>
              <a:gd name="connsiteX2119" fmla="*/ 215935 w 12191960"/>
              <a:gd name="connsiteY2119" fmla="*/ 735017 h 2080095"/>
              <a:gd name="connsiteX2120" fmla="*/ 215656 w 12191960"/>
              <a:gd name="connsiteY2120" fmla="*/ 735276 h 2080095"/>
              <a:gd name="connsiteX2121" fmla="*/ 205038 w 12191960"/>
              <a:gd name="connsiteY2121" fmla="*/ 734988 h 2080095"/>
              <a:gd name="connsiteX2122" fmla="*/ 194827 w 12191960"/>
              <a:gd name="connsiteY2122" fmla="*/ 737226 h 2080095"/>
              <a:gd name="connsiteX2123" fmla="*/ 143240 w 12191960"/>
              <a:gd name="connsiteY2123" fmla="*/ 784166 h 2080095"/>
              <a:gd name="connsiteX2124" fmla="*/ 145145 w 12191960"/>
              <a:gd name="connsiteY2124" fmla="*/ 784242 h 2080095"/>
              <a:gd name="connsiteX2125" fmla="*/ 145755 w 12191960"/>
              <a:gd name="connsiteY2125" fmla="*/ 799939 h 2080095"/>
              <a:gd name="connsiteX2126" fmla="*/ 139278 w 12191960"/>
              <a:gd name="connsiteY2126" fmla="*/ 799710 h 2080095"/>
              <a:gd name="connsiteX2127" fmla="*/ 141106 w 12191960"/>
              <a:gd name="connsiteY2127" fmla="*/ 784089 h 2080095"/>
              <a:gd name="connsiteX2128" fmla="*/ 143011 w 12191960"/>
              <a:gd name="connsiteY2128" fmla="*/ 784166 h 2080095"/>
              <a:gd name="connsiteX2129" fmla="*/ 126705 w 12191960"/>
              <a:gd name="connsiteY2129" fmla="*/ 743780 h 2080095"/>
              <a:gd name="connsiteX2130" fmla="*/ 97445 w 12191960"/>
              <a:gd name="connsiteY2130" fmla="*/ 766791 h 2080095"/>
              <a:gd name="connsiteX2131" fmla="*/ 16520 w 12191960"/>
              <a:gd name="connsiteY2131" fmla="*/ 744084 h 2080095"/>
              <a:gd name="connsiteX2132" fmla="*/ 0 w 12191960"/>
              <a:gd name="connsiteY2132" fmla="*/ 754819 h 2080095"/>
              <a:gd name="connsiteX2133" fmla="*/ 0 w 12191960"/>
              <a:gd name="connsiteY2133" fmla="*/ 643430 h 2080095"/>
              <a:gd name="connsiteX2134" fmla="*/ 12491 w 12191960"/>
              <a:gd name="connsiteY2134" fmla="*/ 644724 h 2080095"/>
              <a:gd name="connsiteX2135" fmla="*/ 12494 w 12191960"/>
              <a:gd name="connsiteY2135" fmla="*/ 644725 h 2080095"/>
              <a:gd name="connsiteX2136" fmla="*/ 12491 w 12191960"/>
              <a:gd name="connsiteY2136" fmla="*/ 644800 h 2080095"/>
              <a:gd name="connsiteX2137" fmla="*/ 12545 w 12191960"/>
              <a:gd name="connsiteY2137" fmla="*/ 644750 h 2080095"/>
              <a:gd name="connsiteX2138" fmla="*/ 24226 w 12191960"/>
              <a:gd name="connsiteY2138" fmla="*/ 650363 h 2080095"/>
              <a:gd name="connsiteX2139" fmla="*/ 23235 w 12191960"/>
              <a:gd name="connsiteY2139" fmla="*/ 634818 h 2080095"/>
              <a:gd name="connsiteX2140" fmla="*/ 28798 w 12191960"/>
              <a:gd name="connsiteY2140" fmla="*/ 623083 h 2080095"/>
              <a:gd name="connsiteX2141" fmla="*/ 13253 w 12191960"/>
              <a:gd name="connsiteY2141" fmla="*/ 624074 h 2080095"/>
              <a:gd name="connsiteX2142" fmla="*/ 0 w 12191960"/>
              <a:gd name="connsiteY2142" fmla="*/ 618818 h 2080095"/>
              <a:gd name="connsiteX2143" fmla="*/ 0 w 12191960"/>
              <a:gd name="connsiteY2143" fmla="*/ 590996 h 2080095"/>
              <a:gd name="connsiteX2144" fmla="*/ 832 w 12191960"/>
              <a:gd name="connsiteY2144" fmla="*/ 589860 h 2080095"/>
              <a:gd name="connsiteX2145" fmla="*/ 0 w 12191960"/>
              <a:gd name="connsiteY2145" fmla="*/ 589178 h 2080095"/>
              <a:gd name="connsiteX2146" fmla="*/ 0 w 12191960"/>
              <a:gd name="connsiteY2146" fmla="*/ 516933 h 2080095"/>
              <a:gd name="connsiteX2147" fmla="*/ 2509 w 12191960"/>
              <a:gd name="connsiteY2147" fmla="*/ 515261 h 2080095"/>
              <a:gd name="connsiteX2148" fmla="*/ 0 w 12191960"/>
              <a:gd name="connsiteY2148" fmla="*/ 507049 h 2080095"/>
              <a:gd name="connsiteX2149" fmla="*/ 0 w 12191960"/>
              <a:gd name="connsiteY2149" fmla="*/ 477464 h 2080095"/>
              <a:gd name="connsiteX2150" fmla="*/ 29788 w 12191960"/>
              <a:gd name="connsiteY2150" fmla="*/ 469997 h 2080095"/>
              <a:gd name="connsiteX2151" fmla="*/ 9443 w 12191960"/>
              <a:gd name="connsiteY2151" fmla="*/ 448128 h 2080095"/>
              <a:gd name="connsiteX2152" fmla="*/ 15006 w 12191960"/>
              <a:gd name="connsiteY2152" fmla="*/ 436393 h 2080095"/>
              <a:gd name="connsiteX2153" fmla="*/ 0 w 12191960"/>
              <a:gd name="connsiteY2153" fmla="*/ 437384 h 20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</a:cxnLst>
            <a:rect l="l" t="t" r="r" b="b"/>
            <a:pathLst>
              <a:path w="12191960" h="2080095">
                <a:moveTo>
                  <a:pt x="5893655" y="2046110"/>
                </a:moveTo>
                <a:cubicBezTo>
                  <a:pt x="5897008" y="2049691"/>
                  <a:pt x="5900284" y="2053273"/>
                  <a:pt x="5903561" y="2056778"/>
                </a:cubicBezTo>
                <a:cubicBezTo>
                  <a:pt x="5902341" y="2057845"/>
                  <a:pt x="5901122" y="2058912"/>
                  <a:pt x="5899980" y="2060055"/>
                </a:cubicBezTo>
                <a:cubicBezTo>
                  <a:pt x="5896626" y="2056473"/>
                  <a:pt x="5893350" y="2052892"/>
                  <a:pt x="5890074" y="2049387"/>
                </a:cubicBezTo>
                <a:cubicBezTo>
                  <a:pt x="5891292" y="2048320"/>
                  <a:pt x="5892436" y="2047177"/>
                  <a:pt x="5893655" y="2046110"/>
                </a:cubicBezTo>
                <a:close/>
                <a:moveTo>
                  <a:pt x="6667995" y="2045119"/>
                </a:moveTo>
                <a:cubicBezTo>
                  <a:pt x="6674243" y="2048548"/>
                  <a:pt x="6681025" y="2051444"/>
                  <a:pt x="6686588" y="2055863"/>
                </a:cubicBezTo>
                <a:cubicBezTo>
                  <a:pt x="6688187" y="2057235"/>
                  <a:pt x="6686130" y="2063026"/>
                  <a:pt x="6684683" y="2077962"/>
                </a:cubicBezTo>
                <a:cubicBezTo>
                  <a:pt x="6676300" y="2061502"/>
                  <a:pt x="6672186" y="2053349"/>
                  <a:pt x="6667995" y="2045119"/>
                </a:cubicBezTo>
                <a:close/>
                <a:moveTo>
                  <a:pt x="7727556" y="1996885"/>
                </a:moveTo>
                <a:cubicBezTo>
                  <a:pt x="7728851" y="1996961"/>
                  <a:pt x="7730222" y="1996961"/>
                  <a:pt x="7731518" y="1997037"/>
                </a:cubicBezTo>
                <a:cubicBezTo>
                  <a:pt x="7731747" y="2002219"/>
                  <a:pt x="7731975" y="2007477"/>
                  <a:pt x="7732204" y="2012734"/>
                </a:cubicBezTo>
                <a:cubicBezTo>
                  <a:pt x="7729994" y="2012658"/>
                  <a:pt x="7727860" y="2012582"/>
                  <a:pt x="7725727" y="2012430"/>
                </a:cubicBezTo>
                <a:cubicBezTo>
                  <a:pt x="7726337" y="2007248"/>
                  <a:pt x="7726946" y="2001990"/>
                  <a:pt x="7727556" y="1996885"/>
                </a:cubicBezTo>
                <a:close/>
                <a:moveTo>
                  <a:pt x="6614578" y="1989650"/>
                </a:moveTo>
                <a:cubicBezTo>
                  <a:pt x="6607416" y="1991784"/>
                  <a:pt x="6598119" y="1994679"/>
                  <a:pt x="6585089" y="1999023"/>
                </a:cubicBezTo>
                <a:cubicBezTo>
                  <a:pt x="6600634" y="2000242"/>
                  <a:pt x="6606501" y="2002223"/>
                  <a:pt x="6607873" y="2000547"/>
                </a:cubicBezTo>
                <a:cubicBezTo>
                  <a:pt x="6610540" y="1997270"/>
                  <a:pt x="6612597" y="1993536"/>
                  <a:pt x="6614578" y="1989650"/>
                </a:cubicBezTo>
                <a:close/>
                <a:moveTo>
                  <a:pt x="7550848" y="1985302"/>
                </a:moveTo>
                <a:cubicBezTo>
                  <a:pt x="7551077" y="1990560"/>
                  <a:pt x="7551305" y="1995741"/>
                  <a:pt x="7552525" y="2000923"/>
                </a:cubicBezTo>
                <a:cubicBezTo>
                  <a:pt x="7552906" y="2000999"/>
                  <a:pt x="7554201" y="2001075"/>
                  <a:pt x="7555572" y="2001151"/>
                </a:cubicBezTo>
                <a:cubicBezTo>
                  <a:pt x="7556182" y="1995894"/>
                  <a:pt x="7556792" y="1990712"/>
                  <a:pt x="7557325" y="1985531"/>
                </a:cubicBezTo>
                <a:cubicBezTo>
                  <a:pt x="7555191" y="1985454"/>
                  <a:pt x="7552982" y="1985378"/>
                  <a:pt x="7550848" y="1985302"/>
                </a:cubicBezTo>
                <a:close/>
                <a:moveTo>
                  <a:pt x="5220505" y="1985150"/>
                </a:moveTo>
                <a:cubicBezTo>
                  <a:pt x="5231788" y="2004428"/>
                  <a:pt x="5240550" y="2023097"/>
                  <a:pt x="5207403" y="2037195"/>
                </a:cubicBezTo>
                <a:cubicBezTo>
                  <a:pt x="5212739" y="2015935"/>
                  <a:pt x="5216631" y="2000542"/>
                  <a:pt x="5220505" y="1985150"/>
                </a:cubicBezTo>
                <a:close/>
                <a:moveTo>
                  <a:pt x="6618617" y="1981952"/>
                </a:moveTo>
                <a:cubicBezTo>
                  <a:pt x="6615074" y="1983743"/>
                  <a:pt x="6611568" y="1985533"/>
                  <a:pt x="6610397" y="1986562"/>
                </a:cubicBezTo>
                <a:lnTo>
                  <a:pt x="6616177" y="1986600"/>
                </a:lnTo>
                <a:lnTo>
                  <a:pt x="6614578" y="1989646"/>
                </a:lnTo>
                <a:lnTo>
                  <a:pt x="6622960" y="1987230"/>
                </a:lnTo>
                <a:lnTo>
                  <a:pt x="6622960" y="1988964"/>
                </a:lnTo>
                <a:cubicBezTo>
                  <a:pt x="6628142" y="1989574"/>
                  <a:pt x="6633400" y="1990184"/>
                  <a:pt x="6638581" y="1990793"/>
                </a:cubicBezTo>
                <a:cubicBezTo>
                  <a:pt x="6638657" y="1988583"/>
                  <a:pt x="6638733" y="1986450"/>
                  <a:pt x="6638733" y="1984240"/>
                </a:cubicBezTo>
                <a:lnTo>
                  <a:pt x="6623037" y="1987198"/>
                </a:lnTo>
                <a:lnTo>
                  <a:pt x="6623112" y="1984923"/>
                </a:lnTo>
                <a:lnTo>
                  <a:pt x="6616179" y="1986598"/>
                </a:lnTo>
                <a:close/>
                <a:moveTo>
                  <a:pt x="5275453" y="1981645"/>
                </a:moveTo>
                <a:cubicBezTo>
                  <a:pt x="5278807" y="1985226"/>
                  <a:pt x="5282081" y="1988807"/>
                  <a:pt x="5285436" y="1992389"/>
                </a:cubicBezTo>
                <a:cubicBezTo>
                  <a:pt x="5284218" y="1993456"/>
                  <a:pt x="5282996" y="1994522"/>
                  <a:pt x="5281851" y="1995665"/>
                </a:cubicBezTo>
                <a:cubicBezTo>
                  <a:pt x="5278500" y="1992084"/>
                  <a:pt x="5275226" y="1988503"/>
                  <a:pt x="5271872" y="1984921"/>
                </a:cubicBezTo>
                <a:cubicBezTo>
                  <a:pt x="5273091" y="1983778"/>
                  <a:pt x="5274233" y="1982712"/>
                  <a:pt x="5275453" y="1981645"/>
                </a:cubicBezTo>
                <a:close/>
                <a:moveTo>
                  <a:pt x="7809852" y="1981340"/>
                </a:moveTo>
                <a:cubicBezTo>
                  <a:pt x="7813586" y="1982559"/>
                  <a:pt x="7817319" y="1983778"/>
                  <a:pt x="7821053" y="1984997"/>
                </a:cubicBezTo>
                <a:cubicBezTo>
                  <a:pt x="7816938" y="1995132"/>
                  <a:pt x="7812824" y="2005343"/>
                  <a:pt x="7808785" y="2015554"/>
                </a:cubicBezTo>
                <a:cubicBezTo>
                  <a:pt x="7807489" y="2015477"/>
                  <a:pt x="7798117" y="2015173"/>
                  <a:pt x="7782496" y="2014639"/>
                </a:cubicBezTo>
                <a:cubicBezTo>
                  <a:pt x="7793240" y="2001533"/>
                  <a:pt x="7801546" y="1991398"/>
                  <a:pt x="7809852" y="1981340"/>
                </a:cubicBezTo>
                <a:close/>
                <a:moveTo>
                  <a:pt x="5041524" y="1979511"/>
                </a:moveTo>
                <a:cubicBezTo>
                  <a:pt x="5044876" y="1983092"/>
                  <a:pt x="5048154" y="1986674"/>
                  <a:pt x="5051509" y="1990255"/>
                </a:cubicBezTo>
                <a:cubicBezTo>
                  <a:pt x="5046250" y="1990636"/>
                  <a:pt x="5041143" y="1990941"/>
                  <a:pt x="5035884" y="1991322"/>
                </a:cubicBezTo>
                <a:cubicBezTo>
                  <a:pt x="5037789" y="1987436"/>
                  <a:pt x="5039618" y="1983473"/>
                  <a:pt x="5041524" y="1979511"/>
                </a:cubicBezTo>
                <a:close/>
                <a:moveTo>
                  <a:pt x="7582242" y="1976005"/>
                </a:moveTo>
                <a:cubicBezTo>
                  <a:pt x="7582471" y="1981263"/>
                  <a:pt x="7582699" y="1986521"/>
                  <a:pt x="7583919" y="1991702"/>
                </a:cubicBezTo>
                <a:cubicBezTo>
                  <a:pt x="7584223" y="1991854"/>
                  <a:pt x="7585595" y="1991854"/>
                  <a:pt x="7586966" y="1991931"/>
                </a:cubicBezTo>
                <a:cubicBezTo>
                  <a:pt x="7587576" y="1986673"/>
                  <a:pt x="7588186" y="1981491"/>
                  <a:pt x="7588795" y="1976310"/>
                </a:cubicBezTo>
                <a:cubicBezTo>
                  <a:pt x="7586585" y="1976234"/>
                  <a:pt x="7584452" y="1976157"/>
                  <a:pt x="7582242" y="1976005"/>
                </a:cubicBezTo>
                <a:close/>
                <a:moveTo>
                  <a:pt x="5326053" y="1974558"/>
                </a:moveTo>
                <a:cubicBezTo>
                  <a:pt x="5332301" y="1977987"/>
                  <a:pt x="5339159" y="1980807"/>
                  <a:pt x="5344644" y="1985226"/>
                </a:cubicBezTo>
                <a:cubicBezTo>
                  <a:pt x="5346244" y="1986598"/>
                  <a:pt x="5344340" y="1992465"/>
                  <a:pt x="5343121" y="2008086"/>
                </a:cubicBezTo>
                <a:cubicBezTo>
                  <a:pt x="5334358" y="1990865"/>
                  <a:pt x="5330244" y="1982712"/>
                  <a:pt x="5326053" y="1974558"/>
                </a:cubicBezTo>
                <a:close/>
                <a:moveTo>
                  <a:pt x="7178723" y="1969785"/>
                </a:moveTo>
                <a:lnTo>
                  <a:pt x="7175149" y="1973103"/>
                </a:lnTo>
                <a:lnTo>
                  <a:pt x="7185104" y="1983825"/>
                </a:lnTo>
                <a:lnTo>
                  <a:pt x="7188677" y="1980506"/>
                </a:lnTo>
                <a:close/>
                <a:moveTo>
                  <a:pt x="5782918" y="1969423"/>
                </a:moveTo>
                <a:lnTo>
                  <a:pt x="5779343" y="1972741"/>
                </a:lnTo>
                <a:lnTo>
                  <a:pt x="5789298" y="1983465"/>
                </a:lnTo>
                <a:lnTo>
                  <a:pt x="5792871" y="1980145"/>
                </a:lnTo>
                <a:close/>
                <a:moveTo>
                  <a:pt x="6824204" y="1966658"/>
                </a:moveTo>
                <a:lnTo>
                  <a:pt x="6813482" y="1976612"/>
                </a:lnTo>
                <a:lnTo>
                  <a:pt x="6816800" y="1980186"/>
                </a:lnTo>
                <a:lnTo>
                  <a:pt x="6827522" y="1970232"/>
                </a:lnTo>
                <a:close/>
                <a:moveTo>
                  <a:pt x="8192604" y="1966100"/>
                </a:moveTo>
                <a:cubicBezTo>
                  <a:pt x="8195957" y="1969681"/>
                  <a:pt x="8199234" y="1973263"/>
                  <a:pt x="8202510" y="1976768"/>
                </a:cubicBezTo>
                <a:cubicBezTo>
                  <a:pt x="8201368" y="1977835"/>
                  <a:pt x="8200224" y="1978902"/>
                  <a:pt x="8199005" y="1980045"/>
                </a:cubicBezTo>
                <a:cubicBezTo>
                  <a:pt x="8195729" y="1976463"/>
                  <a:pt x="8192376" y="1972882"/>
                  <a:pt x="8189099" y="1969377"/>
                </a:cubicBezTo>
                <a:cubicBezTo>
                  <a:pt x="8190242" y="1968310"/>
                  <a:pt x="8191461" y="1967167"/>
                  <a:pt x="8192604" y="1966100"/>
                </a:cubicBezTo>
                <a:close/>
                <a:moveTo>
                  <a:pt x="6790753" y="1964356"/>
                </a:moveTo>
                <a:cubicBezTo>
                  <a:pt x="6769112" y="1971062"/>
                  <a:pt x="6755548" y="1975253"/>
                  <a:pt x="6739013" y="1980358"/>
                </a:cubicBezTo>
                <a:cubicBezTo>
                  <a:pt x="6745795" y="1988892"/>
                  <a:pt x="6751205" y="1995750"/>
                  <a:pt x="6757453" y="2003142"/>
                </a:cubicBezTo>
                <a:cubicBezTo>
                  <a:pt x="6767664" y="1992169"/>
                  <a:pt x="6776884" y="1981044"/>
                  <a:pt x="6790753" y="1964356"/>
                </a:cubicBezTo>
                <a:close/>
                <a:moveTo>
                  <a:pt x="7211148" y="1961910"/>
                </a:moveTo>
                <a:cubicBezTo>
                  <a:pt x="7209700" y="1963739"/>
                  <a:pt x="7208252" y="1965568"/>
                  <a:pt x="7206805" y="1967473"/>
                </a:cubicBezTo>
                <a:lnTo>
                  <a:pt x="7223264" y="1985227"/>
                </a:lnTo>
                <a:cubicBezTo>
                  <a:pt x="7226007" y="1981951"/>
                  <a:pt x="7228750" y="1978750"/>
                  <a:pt x="7231417" y="1975474"/>
                </a:cubicBezTo>
                <a:cubicBezTo>
                  <a:pt x="7224636" y="1970902"/>
                  <a:pt x="7217854" y="1966406"/>
                  <a:pt x="7211148" y="1961910"/>
                </a:cubicBezTo>
                <a:close/>
                <a:moveTo>
                  <a:pt x="5751896" y="1958021"/>
                </a:moveTo>
                <a:lnTo>
                  <a:pt x="5748322" y="1961340"/>
                </a:lnTo>
                <a:lnTo>
                  <a:pt x="5758278" y="1972061"/>
                </a:lnTo>
                <a:lnTo>
                  <a:pt x="5761851" y="1968743"/>
                </a:lnTo>
                <a:close/>
                <a:moveTo>
                  <a:pt x="7405153" y="1955974"/>
                </a:moveTo>
                <a:cubicBezTo>
                  <a:pt x="7404467" y="1959174"/>
                  <a:pt x="7403782" y="1962375"/>
                  <a:pt x="7403020" y="1965575"/>
                </a:cubicBezTo>
                <a:cubicBezTo>
                  <a:pt x="7408430" y="1972357"/>
                  <a:pt x="7413840" y="1979063"/>
                  <a:pt x="7419936" y="1986302"/>
                </a:cubicBezTo>
                <a:cubicBezTo>
                  <a:pt x="7426413" y="1978377"/>
                  <a:pt x="7432128" y="1970604"/>
                  <a:pt x="7432814" y="1969614"/>
                </a:cubicBezTo>
                <a:cubicBezTo>
                  <a:pt x="7424280" y="1965499"/>
                  <a:pt x="7414755" y="1960775"/>
                  <a:pt x="7405153" y="1955974"/>
                </a:cubicBezTo>
                <a:close/>
                <a:moveTo>
                  <a:pt x="4280046" y="1954975"/>
                </a:moveTo>
                <a:cubicBezTo>
                  <a:pt x="4281113" y="1956194"/>
                  <a:pt x="4282256" y="1957337"/>
                  <a:pt x="4283400" y="1958556"/>
                </a:cubicBezTo>
                <a:cubicBezTo>
                  <a:pt x="4279818" y="1961833"/>
                  <a:pt x="4276237" y="1965185"/>
                  <a:pt x="4272733" y="1968462"/>
                </a:cubicBezTo>
                <a:cubicBezTo>
                  <a:pt x="4271665" y="1967243"/>
                  <a:pt x="4270521" y="1966100"/>
                  <a:pt x="4269378" y="1964881"/>
                </a:cubicBezTo>
                <a:cubicBezTo>
                  <a:pt x="4272961" y="1961604"/>
                  <a:pt x="4276466" y="1958251"/>
                  <a:pt x="4280046" y="1954975"/>
                </a:cubicBezTo>
                <a:close/>
                <a:moveTo>
                  <a:pt x="7242038" y="1951296"/>
                </a:moveTo>
                <a:lnTo>
                  <a:pt x="7238464" y="1954614"/>
                </a:lnTo>
                <a:lnTo>
                  <a:pt x="7248417" y="1965338"/>
                </a:lnTo>
                <a:lnTo>
                  <a:pt x="7251992" y="1962021"/>
                </a:lnTo>
                <a:close/>
                <a:moveTo>
                  <a:pt x="8179574" y="1944916"/>
                </a:moveTo>
                <a:cubicBezTo>
                  <a:pt x="8180717" y="1946135"/>
                  <a:pt x="8181784" y="1947278"/>
                  <a:pt x="8182927" y="1948498"/>
                </a:cubicBezTo>
                <a:cubicBezTo>
                  <a:pt x="8179422" y="1951774"/>
                  <a:pt x="8175840" y="1955051"/>
                  <a:pt x="8172259" y="1958404"/>
                </a:cubicBezTo>
                <a:cubicBezTo>
                  <a:pt x="8171116" y="1957185"/>
                  <a:pt x="8170049" y="1956042"/>
                  <a:pt x="8168906" y="1954822"/>
                </a:cubicBezTo>
                <a:cubicBezTo>
                  <a:pt x="8172488" y="1951470"/>
                  <a:pt x="8176069" y="1948193"/>
                  <a:pt x="8179574" y="1944916"/>
                </a:cubicBezTo>
                <a:close/>
                <a:moveTo>
                  <a:pt x="7511071" y="1942408"/>
                </a:moveTo>
                <a:cubicBezTo>
                  <a:pt x="7511299" y="1947666"/>
                  <a:pt x="7511528" y="1952848"/>
                  <a:pt x="7512747" y="1958029"/>
                </a:cubicBezTo>
                <a:cubicBezTo>
                  <a:pt x="7513128" y="1958105"/>
                  <a:pt x="7514424" y="1958181"/>
                  <a:pt x="7515795" y="1958181"/>
                </a:cubicBezTo>
                <a:cubicBezTo>
                  <a:pt x="7516405" y="1953076"/>
                  <a:pt x="7517014" y="1947818"/>
                  <a:pt x="7517548" y="1942638"/>
                </a:cubicBezTo>
                <a:cubicBezTo>
                  <a:pt x="7515414" y="1942560"/>
                  <a:pt x="7513204" y="1942485"/>
                  <a:pt x="7511071" y="1942408"/>
                </a:cubicBezTo>
                <a:close/>
                <a:moveTo>
                  <a:pt x="5099522" y="1939058"/>
                </a:moveTo>
                <a:cubicBezTo>
                  <a:pt x="5094264" y="1939363"/>
                  <a:pt x="5089159" y="1939668"/>
                  <a:pt x="5083905" y="1940049"/>
                </a:cubicBezTo>
                <a:lnTo>
                  <a:pt x="5093883" y="1950793"/>
                </a:lnTo>
                <a:cubicBezTo>
                  <a:pt x="5095714" y="1946829"/>
                  <a:pt x="5097540" y="1942944"/>
                  <a:pt x="5099522" y="1939058"/>
                </a:cubicBezTo>
                <a:close/>
                <a:moveTo>
                  <a:pt x="5047931" y="1935471"/>
                </a:moveTo>
                <a:cubicBezTo>
                  <a:pt x="5047856" y="1937605"/>
                  <a:pt x="5047703" y="1939815"/>
                  <a:pt x="5047703" y="1941948"/>
                </a:cubicBezTo>
                <a:cubicBezTo>
                  <a:pt x="5052961" y="1941720"/>
                  <a:pt x="5058143" y="1941491"/>
                  <a:pt x="5063400" y="1940272"/>
                </a:cubicBezTo>
                <a:cubicBezTo>
                  <a:pt x="5063478" y="1939967"/>
                  <a:pt x="5063478" y="1938596"/>
                  <a:pt x="5063555" y="1937224"/>
                </a:cubicBezTo>
                <a:cubicBezTo>
                  <a:pt x="5058371" y="1936615"/>
                  <a:pt x="5053112" y="1936081"/>
                  <a:pt x="5047931" y="1935471"/>
                </a:cubicBezTo>
                <a:close/>
                <a:moveTo>
                  <a:pt x="7935733" y="1927164"/>
                </a:moveTo>
                <a:cubicBezTo>
                  <a:pt x="7935886" y="1932422"/>
                  <a:pt x="7936114" y="1937603"/>
                  <a:pt x="7937334" y="1942861"/>
                </a:cubicBezTo>
                <a:cubicBezTo>
                  <a:pt x="7937714" y="1942937"/>
                  <a:pt x="7939086" y="1943014"/>
                  <a:pt x="7940382" y="1943014"/>
                </a:cubicBezTo>
                <a:cubicBezTo>
                  <a:pt x="7940991" y="1937832"/>
                  <a:pt x="7941524" y="1932650"/>
                  <a:pt x="7942211" y="1927393"/>
                </a:cubicBezTo>
                <a:cubicBezTo>
                  <a:pt x="7940077" y="1927316"/>
                  <a:pt x="7937867" y="1927240"/>
                  <a:pt x="7935733" y="1927164"/>
                </a:cubicBezTo>
                <a:close/>
                <a:moveTo>
                  <a:pt x="4027000" y="1923961"/>
                </a:moveTo>
                <a:cubicBezTo>
                  <a:pt x="4033629" y="1931124"/>
                  <a:pt x="4040259" y="1938211"/>
                  <a:pt x="4046889" y="1945450"/>
                </a:cubicBezTo>
                <a:cubicBezTo>
                  <a:pt x="4045136" y="1947050"/>
                  <a:pt x="4043307" y="1948726"/>
                  <a:pt x="4041555" y="1950403"/>
                </a:cubicBezTo>
                <a:cubicBezTo>
                  <a:pt x="4034926" y="1943240"/>
                  <a:pt x="4028296" y="1936077"/>
                  <a:pt x="4021666" y="1928914"/>
                </a:cubicBezTo>
                <a:cubicBezTo>
                  <a:pt x="4023418" y="1927238"/>
                  <a:pt x="4025248" y="1925638"/>
                  <a:pt x="4027000" y="1923961"/>
                </a:cubicBezTo>
                <a:close/>
                <a:moveTo>
                  <a:pt x="7664538" y="1923427"/>
                </a:moveTo>
                <a:cubicBezTo>
                  <a:pt x="7682674" y="1942934"/>
                  <a:pt x="7692122" y="1953145"/>
                  <a:pt x="7707134" y="1971204"/>
                </a:cubicBezTo>
                <a:cubicBezTo>
                  <a:pt x="7705000" y="1953831"/>
                  <a:pt x="7700352" y="1942248"/>
                  <a:pt x="7694637" y="1927999"/>
                </a:cubicBezTo>
                <a:cubicBezTo>
                  <a:pt x="7695857" y="1928228"/>
                  <a:pt x="7685646" y="1926627"/>
                  <a:pt x="7664538" y="1923427"/>
                </a:cubicBezTo>
                <a:close/>
                <a:moveTo>
                  <a:pt x="7818839" y="1921019"/>
                </a:moveTo>
                <a:lnTo>
                  <a:pt x="7808120" y="1930977"/>
                </a:lnTo>
                <a:lnTo>
                  <a:pt x="7811439" y="1934550"/>
                </a:lnTo>
                <a:lnTo>
                  <a:pt x="7822159" y="1924593"/>
                </a:lnTo>
                <a:close/>
                <a:moveTo>
                  <a:pt x="8394000" y="1918779"/>
                </a:moveTo>
                <a:lnTo>
                  <a:pt x="8383713" y="1928304"/>
                </a:lnTo>
                <a:cubicBezTo>
                  <a:pt x="8391180" y="1934019"/>
                  <a:pt x="8398724" y="1939658"/>
                  <a:pt x="8406193" y="1945373"/>
                </a:cubicBezTo>
                <a:cubicBezTo>
                  <a:pt x="8408325" y="1942934"/>
                  <a:pt x="8410459" y="1940496"/>
                  <a:pt x="8412593" y="1938058"/>
                </a:cubicBezTo>
                <a:cubicBezTo>
                  <a:pt x="8406497" y="1931504"/>
                  <a:pt x="8400478" y="1925027"/>
                  <a:pt x="8394000" y="1918779"/>
                </a:cubicBezTo>
                <a:close/>
                <a:moveTo>
                  <a:pt x="7987968" y="1916968"/>
                </a:moveTo>
                <a:lnTo>
                  <a:pt x="7984393" y="1920285"/>
                </a:lnTo>
                <a:lnTo>
                  <a:pt x="7994346" y="1931010"/>
                </a:lnTo>
                <a:lnTo>
                  <a:pt x="7997921" y="1927692"/>
                </a:lnTo>
                <a:close/>
                <a:moveTo>
                  <a:pt x="8351023" y="1916953"/>
                </a:moveTo>
                <a:lnTo>
                  <a:pt x="8352444" y="1918074"/>
                </a:lnTo>
                <a:lnTo>
                  <a:pt x="8347442" y="1928609"/>
                </a:lnTo>
                <a:cubicBezTo>
                  <a:pt x="8352624" y="1928304"/>
                  <a:pt x="8357805" y="1927923"/>
                  <a:pt x="8362987" y="1927542"/>
                </a:cubicBezTo>
                <a:lnTo>
                  <a:pt x="8352498" y="1918041"/>
                </a:lnTo>
                <a:lnTo>
                  <a:pt x="8353004" y="1917028"/>
                </a:lnTo>
                <a:cubicBezTo>
                  <a:pt x="8352319" y="1916953"/>
                  <a:pt x="8351633" y="1916953"/>
                  <a:pt x="8351023" y="1916953"/>
                </a:cubicBezTo>
                <a:close/>
                <a:moveTo>
                  <a:pt x="8246070" y="1916516"/>
                </a:moveTo>
                <a:lnTo>
                  <a:pt x="8242495" y="1919834"/>
                </a:lnTo>
                <a:lnTo>
                  <a:pt x="8252448" y="1930556"/>
                </a:lnTo>
                <a:lnTo>
                  <a:pt x="8256023" y="1927239"/>
                </a:lnTo>
                <a:close/>
                <a:moveTo>
                  <a:pt x="8277719" y="1908873"/>
                </a:moveTo>
                <a:cubicBezTo>
                  <a:pt x="8277948" y="1914131"/>
                  <a:pt x="8278100" y="1919312"/>
                  <a:pt x="8279396" y="1924494"/>
                </a:cubicBezTo>
                <a:cubicBezTo>
                  <a:pt x="8279700" y="1924646"/>
                  <a:pt x="8281072" y="1924646"/>
                  <a:pt x="8282443" y="1924723"/>
                </a:cubicBezTo>
                <a:cubicBezTo>
                  <a:pt x="8282977" y="1919541"/>
                  <a:pt x="8283587" y="1914283"/>
                  <a:pt x="8284197" y="1909102"/>
                </a:cubicBezTo>
                <a:cubicBezTo>
                  <a:pt x="8281987" y="1909025"/>
                  <a:pt x="8279853" y="1908949"/>
                  <a:pt x="8277719" y="1908873"/>
                </a:cubicBezTo>
                <a:close/>
                <a:moveTo>
                  <a:pt x="4820076" y="1907354"/>
                </a:moveTo>
                <a:lnTo>
                  <a:pt x="4794019" y="1931586"/>
                </a:lnTo>
                <a:cubicBezTo>
                  <a:pt x="4799810" y="1935853"/>
                  <a:pt x="4803695" y="1938748"/>
                  <a:pt x="4805600" y="1940196"/>
                </a:cubicBezTo>
                <a:cubicBezTo>
                  <a:pt x="4808114" y="1934481"/>
                  <a:pt x="4812534" y="1924423"/>
                  <a:pt x="4820076" y="1907354"/>
                </a:cubicBezTo>
                <a:close/>
                <a:moveTo>
                  <a:pt x="8042490" y="1905749"/>
                </a:moveTo>
                <a:cubicBezTo>
                  <a:pt x="8034565" y="1914360"/>
                  <a:pt x="8030374" y="1918932"/>
                  <a:pt x="8036242" y="1933410"/>
                </a:cubicBezTo>
                <a:cubicBezTo>
                  <a:pt x="8037461" y="1931047"/>
                  <a:pt x="8047367" y="1931657"/>
                  <a:pt x="8063673" y="1932648"/>
                </a:cubicBezTo>
                <a:cubicBezTo>
                  <a:pt x="8055139" y="1921903"/>
                  <a:pt x="8049348" y="1914512"/>
                  <a:pt x="8042490" y="1905749"/>
                </a:cubicBezTo>
                <a:close/>
                <a:moveTo>
                  <a:pt x="8440130" y="1902561"/>
                </a:moveTo>
                <a:lnTo>
                  <a:pt x="8429352" y="1912568"/>
                </a:lnTo>
                <a:lnTo>
                  <a:pt x="8432670" y="1916142"/>
                </a:lnTo>
                <a:lnTo>
                  <a:pt x="8443449" y="1906135"/>
                </a:lnTo>
                <a:close/>
                <a:moveTo>
                  <a:pt x="8350414" y="1901256"/>
                </a:moveTo>
                <a:cubicBezTo>
                  <a:pt x="8350643" y="1906514"/>
                  <a:pt x="8350872" y="1911772"/>
                  <a:pt x="8353081" y="1916877"/>
                </a:cubicBezTo>
                <a:cubicBezTo>
                  <a:pt x="8353081" y="1916953"/>
                  <a:pt x="8353005" y="1916953"/>
                  <a:pt x="8353005" y="1917029"/>
                </a:cubicBezTo>
                <a:cubicBezTo>
                  <a:pt x="8353691" y="1917029"/>
                  <a:pt x="8354377" y="1917106"/>
                  <a:pt x="8355138" y="1917106"/>
                </a:cubicBezTo>
                <a:cubicBezTo>
                  <a:pt x="8355672" y="1911848"/>
                  <a:pt x="8356282" y="1906666"/>
                  <a:pt x="8356891" y="1901485"/>
                </a:cubicBezTo>
                <a:cubicBezTo>
                  <a:pt x="8354758" y="1901408"/>
                  <a:pt x="8352548" y="1901332"/>
                  <a:pt x="8350414" y="1901256"/>
                </a:cubicBezTo>
                <a:close/>
                <a:moveTo>
                  <a:pt x="4399190" y="1897200"/>
                </a:moveTo>
                <a:lnTo>
                  <a:pt x="4395617" y="1900518"/>
                </a:lnTo>
                <a:lnTo>
                  <a:pt x="4405571" y="1911240"/>
                </a:lnTo>
                <a:lnTo>
                  <a:pt x="4409146" y="1907923"/>
                </a:lnTo>
                <a:close/>
                <a:moveTo>
                  <a:pt x="7665071" y="1884204"/>
                </a:moveTo>
                <a:lnTo>
                  <a:pt x="7654294" y="1894211"/>
                </a:lnTo>
                <a:lnTo>
                  <a:pt x="7657612" y="1897785"/>
                </a:lnTo>
                <a:lnTo>
                  <a:pt x="7668389" y="1887777"/>
                </a:lnTo>
                <a:close/>
                <a:moveTo>
                  <a:pt x="8397583" y="1878393"/>
                </a:moveTo>
                <a:cubicBezTo>
                  <a:pt x="8389963" y="1884565"/>
                  <a:pt x="8383866" y="1889518"/>
                  <a:pt x="8375865" y="1895995"/>
                </a:cubicBezTo>
                <a:cubicBezTo>
                  <a:pt x="8383181" y="1905139"/>
                  <a:pt x="8388591" y="1911921"/>
                  <a:pt x="8394382" y="1918322"/>
                </a:cubicBezTo>
                <a:lnTo>
                  <a:pt x="8394077" y="1918627"/>
                </a:lnTo>
                <a:cubicBezTo>
                  <a:pt x="8397659" y="1918627"/>
                  <a:pt x="8401088" y="1918703"/>
                  <a:pt x="8404745" y="1918703"/>
                </a:cubicBezTo>
                <a:cubicBezTo>
                  <a:pt x="8402535" y="1906587"/>
                  <a:pt x="8400402" y="1894471"/>
                  <a:pt x="8397583" y="1878393"/>
                </a:cubicBezTo>
                <a:close/>
                <a:moveTo>
                  <a:pt x="8254991" y="1875073"/>
                </a:moveTo>
                <a:lnTo>
                  <a:pt x="8244212" y="1885080"/>
                </a:lnTo>
                <a:lnTo>
                  <a:pt x="8247531" y="1888654"/>
                </a:lnTo>
                <a:lnTo>
                  <a:pt x="8258309" y="1878648"/>
                </a:lnTo>
                <a:close/>
                <a:moveTo>
                  <a:pt x="8651328" y="1858785"/>
                </a:moveTo>
                <a:lnTo>
                  <a:pt x="8647754" y="1862103"/>
                </a:lnTo>
                <a:lnTo>
                  <a:pt x="8657707" y="1872825"/>
                </a:lnTo>
                <a:lnTo>
                  <a:pt x="8661281" y="1869508"/>
                </a:lnTo>
                <a:close/>
                <a:moveTo>
                  <a:pt x="8542819" y="1853781"/>
                </a:moveTo>
                <a:cubicBezTo>
                  <a:pt x="8521102" y="1860487"/>
                  <a:pt x="8507615" y="1864678"/>
                  <a:pt x="8491079" y="1869783"/>
                </a:cubicBezTo>
                <a:cubicBezTo>
                  <a:pt x="8497861" y="1878241"/>
                  <a:pt x="8503272" y="1885099"/>
                  <a:pt x="8511196" y="1891500"/>
                </a:cubicBezTo>
                <a:cubicBezTo>
                  <a:pt x="8509901" y="1891424"/>
                  <a:pt x="8508529" y="1891424"/>
                  <a:pt x="8507158" y="1891424"/>
                </a:cubicBezTo>
                <a:cubicBezTo>
                  <a:pt x="8506548" y="1896682"/>
                  <a:pt x="8505862" y="1901787"/>
                  <a:pt x="8505328" y="1906969"/>
                </a:cubicBezTo>
                <a:cubicBezTo>
                  <a:pt x="8507538" y="1907045"/>
                  <a:pt x="8509672" y="1907121"/>
                  <a:pt x="8511882" y="1907273"/>
                </a:cubicBezTo>
                <a:cubicBezTo>
                  <a:pt x="8511654" y="1902016"/>
                  <a:pt x="8511425" y="1896758"/>
                  <a:pt x="8509901" y="1893405"/>
                </a:cubicBezTo>
                <a:cubicBezTo>
                  <a:pt x="8519730" y="1881594"/>
                  <a:pt x="8528951" y="1870469"/>
                  <a:pt x="8542819" y="1853781"/>
                </a:cubicBezTo>
                <a:close/>
                <a:moveTo>
                  <a:pt x="9180614" y="1846237"/>
                </a:moveTo>
                <a:cubicBezTo>
                  <a:pt x="9188157" y="1851800"/>
                  <a:pt x="9193338" y="1855762"/>
                  <a:pt x="9203778" y="1863535"/>
                </a:cubicBezTo>
                <a:cubicBezTo>
                  <a:pt x="9193949" y="1872602"/>
                  <a:pt x="9189300" y="1876946"/>
                  <a:pt x="9186176" y="1879841"/>
                </a:cubicBezTo>
                <a:cubicBezTo>
                  <a:pt x="9184652" y="1870621"/>
                  <a:pt x="9182899" y="1860030"/>
                  <a:pt x="9180614" y="1846237"/>
                </a:cubicBezTo>
                <a:close/>
                <a:moveTo>
                  <a:pt x="8961081" y="1844561"/>
                </a:moveTo>
                <a:cubicBezTo>
                  <a:pt x="8959252" y="1848523"/>
                  <a:pt x="8957271" y="1852410"/>
                  <a:pt x="8955442" y="1856372"/>
                </a:cubicBezTo>
                <a:cubicBezTo>
                  <a:pt x="8952089" y="1852790"/>
                  <a:pt x="8948813" y="1849209"/>
                  <a:pt x="8945536" y="1845628"/>
                </a:cubicBezTo>
                <a:cubicBezTo>
                  <a:pt x="8950718" y="1845247"/>
                  <a:pt x="8955899" y="1844866"/>
                  <a:pt x="8961081" y="1844561"/>
                </a:cubicBezTo>
                <a:close/>
                <a:moveTo>
                  <a:pt x="8855856" y="1835790"/>
                </a:moveTo>
                <a:lnTo>
                  <a:pt x="8845134" y="1845745"/>
                </a:lnTo>
                <a:lnTo>
                  <a:pt x="8848452" y="1849318"/>
                </a:lnTo>
                <a:lnTo>
                  <a:pt x="8859174" y="1839364"/>
                </a:lnTo>
                <a:close/>
                <a:moveTo>
                  <a:pt x="8811119" y="1834197"/>
                </a:moveTo>
                <a:lnTo>
                  <a:pt x="8793365" y="1850656"/>
                </a:lnTo>
                <a:cubicBezTo>
                  <a:pt x="8796566" y="1853399"/>
                  <a:pt x="8799766" y="1856066"/>
                  <a:pt x="8803119" y="1858810"/>
                </a:cubicBezTo>
                <a:cubicBezTo>
                  <a:pt x="8807614" y="1852028"/>
                  <a:pt x="8812110" y="1845246"/>
                  <a:pt x="8816683" y="1838464"/>
                </a:cubicBezTo>
                <a:cubicBezTo>
                  <a:pt x="8814854" y="1837016"/>
                  <a:pt x="8813024" y="1835569"/>
                  <a:pt x="8811119" y="1834197"/>
                </a:cubicBezTo>
                <a:close/>
                <a:moveTo>
                  <a:pt x="8899207" y="1830463"/>
                </a:moveTo>
                <a:cubicBezTo>
                  <a:pt x="8899207" y="1832597"/>
                  <a:pt x="8899130" y="1834806"/>
                  <a:pt x="8899054" y="1837016"/>
                </a:cubicBezTo>
                <a:cubicBezTo>
                  <a:pt x="8904236" y="1836788"/>
                  <a:pt x="8909570" y="1836559"/>
                  <a:pt x="8914675" y="1835340"/>
                </a:cubicBezTo>
                <a:cubicBezTo>
                  <a:pt x="8914752" y="1834959"/>
                  <a:pt x="8914828" y="1833663"/>
                  <a:pt x="8914828" y="1832292"/>
                </a:cubicBezTo>
                <a:cubicBezTo>
                  <a:pt x="8909646" y="1831682"/>
                  <a:pt x="8904464" y="1831073"/>
                  <a:pt x="8899207" y="1830463"/>
                </a:cubicBezTo>
                <a:close/>
                <a:moveTo>
                  <a:pt x="3664096" y="1828532"/>
                </a:moveTo>
                <a:lnTo>
                  <a:pt x="3653376" y="1838487"/>
                </a:lnTo>
                <a:lnTo>
                  <a:pt x="3656746" y="1842115"/>
                </a:lnTo>
                <a:lnTo>
                  <a:pt x="3667466" y="1832162"/>
                </a:lnTo>
                <a:close/>
                <a:moveTo>
                  <a:pt x="3488966" y="1811893"/>
                </a:moveTo>
                <a:lnTo>
                  <a:pt x="3478297" y="1821793"/>
                </a:lnTo>
                <a:lnTo>
                  <a:pt x="3481614" y="1825368"/>
                </a:lnTo>
                <a:lnTo>
                  <a:pt x="3492285" y="1815468"/>
                </a:lnTo>
                <a:close/>
                <a:moveTo>
                  <a:pt x="3513673" y="1802285"/>
                </a:moveTo>
                <a:lnTo>
                  <a:pt x="3510098" y="1805604"/>
                </a:lnTo>
                <a:lnTo>
                  <a:pt x="3520052" y="1816326"/>
                </a:lnTo>
                <a:lnTo>
                  <a:pt x="3523625" y="1813008"/>
                </a:lnTo>
                <a:close/>
                <a:moveTo>
                  <a:pt x="2796603" y="1796402"/>
                </a:moveTo>
                <a:cubicBezTo>
                  <a:pt x="2797669" y="1797622"/>
                  <a:pt x="2798812" y="1798765"/>
                  <a:pt x="2799955" y="1799984"/>
                </a:cubicBezTo>
                <a:cubicBezTo>
                  <a:pt x="2796374" y="1803260"/>
                  <a:pt x="2792792" y="1806537"/>
                  <a:pt x="2789287" y="1809890"/>
                </a:cubicBezTo>
                <a:cubicBezTo>
                  <a:pt x="2788143" y="1808671"/>
                  <a:pt x="2787076" y="1807451"/>
                  <a:pt x="2785933" y="1806308"/>
                </a:cubicBezTo>
                <a:cubicBezTo>
                  <a:pt x="2789515" y="1803032"/>
                  <a:pt x="2793097" y="1799679"/>
                  <a:pt x="2796603" y="1796402"/>
                </a:cubicBezTo>
                <a:close/>
                <a:moveTo>
                  <a:pt x="3742244" y="1791453"/>
                </a:moveTo>
                <a:cubicBezTo>
                  <a:pt x="3740950" y="1793282"/>
                  <a:pt x="3739502" y="1795187"/>
                  <a:pt x="3737978" y="1797016"/>
                </a:cubicBezTo>
                <a:lnTo>
                  <a:pt x="3754436" y="1814770"/>
                </a:lnTo>
                <a:cubicBezTo>
                  <a:pt x="3757180" y="1811494"/>
                  <a:pt x="3759923" y="1808293"/>
                  <a:pt x="3762589" y="1805017"/>
                </a:cubicBezTo>
                <a:cubicBezTo>
                  <a:pt x="3755808" y="1800521"/>
                  <a:pt x="3749025" y="1795949"/>
                  <a:pt x="3742244" y="1791453"/>
                </a:cubicBezTo>
                <a:close/>
                <a:moveTo>
                  <a:pt x="2901226" y="1791068"/>
                </a:moveTo>
                <a:cubicBezTo>
                  <a:pt x="2905722" y="1791221"/>
                  <a:pt x="2910293" y="1791373"/>
                  <a:pt x="2914865" y="1791526"/>
                </a:cubicBezTo>
                <a:cubicBezTo>
                  <a:pt x="2915550" y="1801889"/>
                  <a:pt x="2916160" y="1812252"/>
                  <a:pt x="2917379" y="1831683"/>
                </a:cubicBezTo>
                <a:cubicBezTo>
                  <a:pt x="2902522" y="1820786"/>
                  <a:pt x="2895815" y="1815833"/>
                  <a:pt x="2887583" y="1809661"/>
                </a:cubicBezTo>
                <a:cubicBezTo>
                  <a:pt x="2893375" y="1801813"/>
                  <a:pt x="2897340" y="1796402"/>
                  <a:pt x="2901226" y="1791068"/>
                </a:cubicBezTo>
                <a:close/>
                <a:moveTo>
                  <a:pt x="9461563" y="1784667"/>
                </a:moveTo>
                <a:cubicBezTo>
                  <a:pt x="9456990" y="1791449"/>
                  <a:pt x="9452495" y="1798231"/>
                  <a:pt x="9447923" y="1805012"/>
                </a:cubicBezTo>
                <a:cubicBezTo>
                  <a:pt x="9449752" y="1806460"/>
                  <a:pt x="9451657" y="1807908"/>
                  <a:pt x="9453485" y="1809356"/>
                </a:cubicBezTo>
                <a:lnTo>
                  <a:pt x="9471316" y="1792820"/>
                </a:lnTo>
                <a:cubicBezTo>
                  <a:pt x="9468040" y="1790153"/>
                  <a:pt x="9464763" y="1787410"/>
                  <a:pt x="9461563" y="1784667"/>
                </a:cubicBezTo>
                <a:close/>
                <a:moveTo>
                  <a:pt x="9840582" y="1779105"/>
                </a:moveTo>
                <a:cubicBezTo>
                  <a:pt x="9841724" y="1780324"/>
                  <a:pt x="9842791" y="1781467"/>
                  <a:pt x="9843934" y="1782686"/>
                </a:cubicBezTo>
                <a:cubicBezTo>
                  <a:pt x="9840353" y="1785963"/>
                  <a:pt x="9836848" y="1789316"/>
                  <a:pt x="9833266" y="1792592"/>
                </a:cubicBezTo>
                <a:cubicBezTo>
                  <a:pt x="9832199" y="1791373"/>
                  <a:pt x="9831057" y="1790230"/>
                  <a:pt x="9829914" y="1789011"/>
                </a:cubicBezTo>
                <a:cubicBezTo>
                  <a:pt x="9833495" y="1785735"/>
                  <a:pt x="9837076" y="1782382"/>
                  <a:pt x="9840582" y="1779105"/>
                </a:cubicBezTo>
                <a:close/>
                <a:moveTo>
                  <a:pt x="9365299" y="1761333"/>
                </a:moveTo>
                <a:lnTo>
                  <a:pt x="9354629" y="1771231"/>
                </a:lnTo>
                <a:lnTo>
                  <a:pt x="9357946" y="1774807"/>
                </a:lnTo>
                <a:lnTo>
                  <a:pt x="9368616" y="1764908"/>
                </a:lnTo>
                <a:close/>
                <a:moveTo>
                  <a:pt x="9918077" y="1759903"/>
                </a:moveTo>
                <a:cubicBezTo>
                  <a:pt x="9925011" y="1766151"/>
                  <a:pt x="9931869" y="1772476"/>
                  <a:pt x="9938879" y="1778724"/>
                </a:cubicBezTo>
                <a:cubicBezTo>
                  <a:pt x="9936822" y="1781239"/>
                  <a:pt x="9934765" y="1783677"/>
                  <a:pt x="9932784" y="1786115"/>
                </a:cubicBezTo>
                <a:cubicBezTo>
                  <a:pt x="9924935" y="1780400"/>
                  <a:pt x="9917086" y="1774762"/>
                  <a:pt x="9909238" y="1769047"/>
                </a:cubicBezTo>
                <a:cubicBezTo>
                  <a:pt x="9912209" y="1765922"/>
                  <a:pt x="9915105" y="1762951"/>
                  <a:pt x="9918077" y="1759903"/>
                </a:cubicBezTo>
                <a:close/>
                <a:moveTo>
                  <a:pt x="2777476" y="1754340"/>
                </a:moveTo>
                <a:cubicBezTo>
                  <a:pt x="2778619" y="1755559"/>
                  <a:pt x="2779685" y="1756778"/>
                  <a:pt x="2780828" y="1757921"/>
                </a:cubicBezTo>
                <a:cubicBezTo>
                  <a:pt x="2777248" y="1761198"/>
                  <a:pt x="2773742" y="1764475"/>
                  <a:pt x="2770161" y="1767827"/>
                </a:cubicBezTo>
                <a:cubicBezTo>
                  <a:pt x="2769017" y="1766608"/>
                  <a:pt x="2767951" y="1765465"/>
                  <a:pt x="2766808" y="1764246"/>
                </a:cubicBezTo>
                <a:cubicBezTo>
                  <a:pt x="2770390" y="1760893"/>
                  <a:pt x="2773971" y="1757617"/>
                  <a:pt x="2777476" y="1754340"/>
                </a:cubicBezTo>
                <a:close/>
                <a:moveTo>
                  <a:pt x="3329040" y="1754084"/>
                </a:moveTo>
                <a:lnTo>
                  <a:pt x="3325466" y="1757402"/>
                </a:lnTo>
                <a:lnTo>
                  <a:pt x="3335423" y="1768123"/>
                </a:lnTo>
                <a:lnTo>
                  <a:pt x="3338996" y="1764805"/>
                </a:lnTo>
                <a:close/>
                <a:moveTo>
                  <a:pt x="3203365" y="1753048"/>
                </a:moveTo>
                <a:cubicBezTo>
                  <a:pt x="3203212" y="1755258"/>
                  <a:pt x="3203136" y="1757391"/>
                  <a:pt x="3203060" y="1759525"/>
                </a:cubicBezTo>
                <a:cubicBezTo>
                  <a:pt x="3208319" y="1759296"/>
                  <a:pt x="3213500" y="1759068"/>
                  <a:pt x="3218605" y="1754877"/>
                </a:cubicBezTo>
                <a:lnTo>
                  <a:pt x="3218453" y="1758839"/>
                </a:lnTo>
                <a:cubicBezTo>
                  <a:pt x="3223710" y="1759449"/>
                  <a:pt x="3228817" y="1760058"/>
                  <a:pt x="3234074" y="1760668"/>
                </a:cubicBezTo>
                <a:cubicBezTo>
                  <a:pt x="3234149" y="1758534"/>
                  <a:pt x="3234227" y="1756401"/>
                  <a:pt x="3234379" y="1754191"/>
                </a:cubicBezTo>
                <a:cubicBezTo>
                  <a:pt x="3229121" y="1754420"/>
                  <a:pt x="3223940" y="1754648"/>
                  <a:pt x="3218833" y="1758839"/>
                </a:cubicBezTo>
                <a:cubicBezTo>
                  <a:pt x="3218833" y="1757544"/>
                  <a:pt x="3218909" y="1756248"/>
                  <a:pt x="3218909" y="1754877"/>
                </a:cubicBezTo>
                <a:cubicBezTo>
                  <a:pt x="3213728" y="1754267"/>
                  <a:pt x="3208547" y="1753658"/>
                  <a:pt x="3203365" y="1753048"/>
                </a:cubicBezTo>
                <a:close/>
                <a:moveTo>
                  <a:pt x="9545304" y="1747868"/>
                </a:moveTo>
                <a:lnTo>
                  <a:pt x="9541729" y="1751186"/>
                </a:lnTo>
                <a:lnTo>
                  <a:pt x="9551682" y="1761908"/>
                </a:lnTo>
                <a:lnTo>
                  <a:pt x="9555257" y="1758591"/>
                </a:lnTo>
                <a:close/>
                <a:moveTo>
                  <a:pt x="9448873" y="1744183"/>
                </a:moveTo>
                <a:lnTo>
                  <a:pt x="9438150" y="1754136"/>
                </a:lnTo>
                <a:lnTo>
                  <a:pt x="9441468" y="1757711"/>
                </a:lnTo>
                <a:lnTo>
                  <a:pt x="9452190" y="1747757"/>
                </a:lnTo>
                <a:close/>
                <a:moveTo>
                  <a:pt x="10045704" y="1742145"/>
                </a:moveTo>
                <a:lnTo>
                  <a:pt x="10044950" y="1762417"/>
                </a:lnTo>
                <a:cubicBezTo>
                  <a:pt x="10045635" y="1762417"/>
                  <a:pt x="10046322" y="1762417"/>
                  <a:pt x="10047007" y="1762493"/>
                </a:cubicBezTo>
                <a:cubicBezTo>
                  <a:pt x="10047236" y="1767751"/>
                  <a:pt x="10047464" y="1773009"/>
                  <a:pt x="10047693" y="1778267"/>
                </a:cubicBezTo>
                <a:cubicBezTo>
                  <a:pt x="10045559" y="1778115"/>
                  <a:pt x="10043350" y="1778038"/>
                  <a:pt x="10041216" y="1778038"/>
                </a:cubicBezTo>
                <a:cubicBezTo>
                  <a:pt x="10041825" y="1772857"/>
                  <a:pt x="10042359" y="1767675"/>
                  <a:pt x="10043045" y="1762417"/>
                </a:cubicBezTo>
                <a:cubicBezTo>
                  <a:pt x="10043654" y="1762417"/>
                  <a:pt x="10044264" y="1762417"/>
                  <a:pt x="10044873" y="1762493"/>
                </a:cubicBezTo>
                <a:cubicBezTo>
                  <a:pt x="10041597" y="1758988"/>
                  <a:pt x="10038320" y="1755483"/>
                  <a:pt x="10035120" y="1751978"/>
                </a:cubicBezTo>
                <a:close/>
                <a:moveTo>
                  <a:pt x="10045712" y="1741924"/>
                </a:moveTo>
                <a:lnTo>
                  <a:pt x="10045864" y="1741996"/>
                </a:lnTo>
                <a:lnTo>
                  <a:pt x="10045704" y="1742145"/>
                </a:lnTo>
                <a:close/>
                <a:moveTo>
                  <a:pt x="3105142" y="1730645"/>
                </a:moveTo>
                <a:cubicBezTo>
                  <a:pt x="3077100" y="1752667"/>
                  <a:pt x="3077100" y="1752667"/>
                  <a:pt x="3092417" y="1763563"/>
                </a:cubicBezTo>
                <a:cubicBezTo>
                  <a:pt x="3094854" y="1757391"/>
                  <a:pt x="3098740" y="1747180"/>
                  <a:pt x="3105142" y="1730645"/>
                </a:cubicBezTo>
                <a:close/>
                <a:moveTo>
                  <a:pt x="9629424" y="1729159"/>
                </a:moveTo>
                <a:lnTo>
                  <a:pt x="9624063" y="1734135"/>
                </a:lnTo>
                <a:lnTo>
                  <a:pt x="9643917" y="1755524"/>
                </a:lnTo>
                <a:lnTo>
                  <a:pt x="9649278" y="1750548"/>
                </a:lnTo>
                <a:close/>
                <a:moveTo>
                  <a:pt x="2509786" y="1723631"/>
                </a:moveTo>
                <a:cubicBezTo>
                  <a:pt x="2510853" y="1724775"/>
                  <a:pt x="2511995" y="1725994"/>
                  <a:pt x="2513062" y="1727213"/>
                </a:cubicBezTo>
                <a:cubicBezTo>
                  <a:pt x="2509481" y="1730490"/>
                  <a:pt x="2505900" y="1733842"/>
                  <a:pt x="2502394" y="1737119"/>
                </a:cubicBezTo>
                <a:cubicBezTo>
                  <a:pt x="2501328" y="1735900"/>
                  <a:pt x="2500184" y="1734757"/>
                  <a:pt x="2499119" y="1733537"/>
                </a:cubicBezTo>
                <a:cubicBezTo>
                  <a:pt x="2502700" y="1730261"/>
                  <a:pt x="2506281" y="1726908"/>
                  <a:pt x="2509786" y="1723631"/>
                </a:cubicBezTo>
                <a:close/>
                <a:moveTo>
                  <a:pt x="9823665" y="1713725"/>
                </a:moveTo>
                <a:cubicBezTo>
                  <a:pt x="9823665" y="1724546"/>
                  <a:pt x="9823741" y="1733995"/>
                  <a:pt x="9823741" y="1749997"/>
                </a:cubicBezTo>
                <a:cubicBezTo>
                  <a:pt x="9836696" y="1734985"/>
                  <a:pt x="9841877" y="1728965"/>
                  <a:pt x="9849040" y="1720660"/>
                </a:cubicBezTo>
                <a:cubicBezTo>
                  <a:pt x="9840430" y="1715097"/>
                  <a:pt x="9833953" y="1711439"/>
                  <a:pt x="9823665" y="1713725"/>
                </a:cubicBezTo>
                <a:close/>
                <a:moveTo>
                  <a:pt x="9803549" y="1708924"/>
                </a:moveTo>
                <a:cubicBezTo>
                  <a:pt x="9803549" y="1711134"/>
                  <a:pt x="9803473" y="1713344"/>
                  <a:pt x="9803320" y="1715477"/>
                </a:cubicBezTo>
                <a:cubicBezTo>
                  <a:pt x="9807206" y="1715325"/>
                  <a:pt x="9811169" y="1715096"/>
                  <a:pt x="9816959" y="1710524"/>
                </a:cubicBezTo>
                <a:cubicBezTo>
                  <a:pt x="9812464" y="1709991"/>
                  <a:pt x="9808044" y="1709457"/>
                  <a:pt x="9803549" y="1708924"/>
                </a:cubicBezTo>
                <a:close/>
                <a:moveTo>
                  <a:pt x="9823588" y="1704124"/>
                </a:moveTo>
                <a:cubicBezTo>
                  <a:pt x="9821150" y="1706943"/>
                  <a:pt x="9818940" y="1709001"/>
                  <a:pt x="9816959" y="1710525"/>
                </a:cubicBezTo>
                <a:lnTo>
                  <a:pt x="9819169" y="1710753"/>
                </a:lnTo>
                <a:cubicBezTo>
                  <a:pt x="9819093" y="1712125"/>
                  <a:pt x="9819017" y="1713420"/>
                  <a:pt x="9818940" y="1714792"/>
                </a:cubicBezTo>
                <a:cubicBezTo>
                  <a:pt x="9820694" y="1714182"/>
                  <a:pt x="9822065" y="1714030"/>
                  <a:pt x="9823588" y="1713725"/>
                </a:cubicBezTo>
                <a:cubicBezTo>
                  <a:pt x="9823588" y="1710677"/>
                  <a:pt x="9823588" y="1707629"/>
                  <a:pt x="9823588" y="1704124"/>
                </a:cubicBezTo>
                <a:close/>
                <a:moveTo>
                  <a:pt x="9688575" y="1700633"/>
                </a:moveTo>
                <a:lnTo>
                  <a:pt x="9677855" y="1710591"/>
                </a:lnTo>
                <a:lnTo>
                  <a:pt x="9681174" y="1714164"/>
                </a:lnTo>
                <a:lnTo>
                  <a:pt x="9691894" y="1704207"/>
                </a:lnTo>
                <a:close/>
                <a:moveTo>
                  <a:pt x="10464964" y="1678216"/>
                </a:moveTo>
                <a:cubicBezTo>
                  <a:pt x="10466107" y="1679435"/>
                  <a:pt x="10467174" y="1680578"/>
                  <a:pt x="10468241" y="1681798"/>
                </a:cubicBezTo>
                <a:cubicBezTo>
                  <a:pt x="10464659" y="1685074"/>
                  <a:pt x="10461078" y="1688427"/>
                  <a:pt x="10457573" y="1691704"/>
                </a:cubicBezTo>
                <a:cubicBezTo>
                  <a:pt x="10456506" y="1690485"/>
                  <a:pt x="10455363" y="1689341"/>
                  <a:pt x="10454296" y="1688122"/>
                </a:cubicBezTo>
                <a:cubicBezTo>
                  <a:pt x="10457878" y="1684846"/>
                  <a:pt x="10461459" y="1681493"/>
                  <a:pt x="10464964" y="1678216"/>
                </a:cubicBezTo>
                <a:close/>
                <a:moveTo>
                  <a:pt x="6451841" y="1673459"/>
                </a:moveTo>
                <a:lnTo>
                  <a:pt x="6441170" y="1683356"/>
                </a:lnTo>
                <a:lnTo>
                  <a:pt x="6444486" y="1686932"/>
                </a:lnTo>
                <a:lnTo>
                  <a:pt x="6455157" y="1677035"/>
                </a:lnTo>
                <a:close/>
                <a:moveTo>
                  <a:pt x="10189289" y="1668102"/>
                </a:moveTo>
                <a:lnTo>
                  <a:pt x="10185714" y="1671420"/>
                </a:lnTo>
                <a:lnTo>
                  <a:pt x="10195668" y="1682142"/>
                </a:lnTo>
                <a:lnTo>
                  <a:pt x="10199242" y="1678824"/>
                </a:lnTo>
                <a:close/>
                <a:moveTo>
                  <a:pt x="7073468" y="1655842"/>
                </a:moveTo>
                <a:lnTo>
                  <a:pt x="7062741" y="1665791"/>
                </a:lnTo>
                <a:lnTo>
                  <a:pt x="7066057" y="1669366"/>
                </a:lnTo>
                <a:lnTo>
                  <a:pt x="7076784" y="1659418"/>
                </a:lnTo>
                <a:close/>
                <a:moveTo>
                  <a:pt x="10498416" y="1655509"/>
                </a:moveTo>
                <a:cubicBezTo>
                  <a:pt x="10508474" y="1662976"/>
                  <a:pt x="10513809" y="1666862"/>
                  <a:pt x="10521657" y="1672654"/>
                </a:cubicBezTo>
                <a:cubicBezTo>
                  <a:pt x="10516475" y="1680045"/>
                  <a:pt x="10511675" y="1686751"/>
                  <a:pt x="10497197" y="1707248"/>
                </a:cubicBezTo>
                <a:cubicBezTo>
                  <a:pt x="10497807" y="1681645"/>
                  <a:pt x="10498035" y="1671358"/>
                  <a:pt x="10498416" y="1655509"/>
                </a:cubicBezTo>
                <a:close/>
                <a:moveTo>
                  <a:pt x="5397861" y="1655479"/>
                </a:moveTo>
                <a:lnTo>
                  <a:pt x="5387135" y="1665431"/>
                </a:lnTo>
                <a:lnTo>
                  <a:pt x="5390453" y="1669005"/>
                </a:lnTo>
                <a:lnTo>
                  <a:pt x="5401177" y="1659054"/>
                </a:lnTo>
                <a:close/>
                <a:moveTo>
                  <a:pt x="7352866" y="1655438"/>
                </a:moveTo>
                <a:lnTo>
                  <a:pt x="7342201" y="1665342"/>
                </a:lnTo>
                <a:lnTo>
                  <a:pt x="7345519" y="1668916"/>
                </a:lnTo>
                <a:lnTo>
                  <a:pt x="7356184" y="1659012"/>
                </a:lnTo>
                <a:close/>
                <a:moveTo>
                  <a:pt x="5111629" y="1654860"/>
                </a:moveTo>
                <a:lnTo>
                  <a:pt x="5108056" y="1658178"/>
                </a:lnTo>
                <a:lnTo>
                  <a:pt x="5117954" y="1668845"/>
                </a:lnTo>
                <a:lnTo>
                  <a:pt x="5121530" y="1665527"/>
                </a:lnTo>
                <a:close/>
                <a:moveTo>
                  <a:pt x="2196226" y="1648422"/>
                </a:moveTo>
                <a:cubicBezTo>
                  <a:pt x="2203159" y="1654747"/>
                  <a:pt x="2210092" y="1660995"/>
                  <a:pt x="2216951" y="1667243"/>
                </a:cubicBezTo>
                <a:cubicBezTo>
                  <a:pt x="2214970" y="1669834"/>
                  <a:pt x="2212989" y="1672273"/>
                  <a:pt x="2210931" y="1674711"/>
                </a:cubicBezTo>
                <a:cubicBezTo>
                  <a:pt x="2203387" y="1669148"/>
                  <a:pt x="2195845" y="1663662"/>
                  <a:pt x="2188224" y="1658176"/>
                </a:cubicBezTo>
                <a:cubicBezTo>
                  <a:pt x="2188224" y="1658252"/>
                  <a:pt x="2188224" y="1658404"/>
                  <a:pt x="2188224" y="1658480"/>
                </a:cubicBezTo>
                <a:cubicBezTo>
                  <a:pt x="2182966" y="1658709"/>
                  <a:pt x="2177708" y="1658938"/>
                  <a:pt x="2172526" y="1659166"/>
                </a:cubicBezTo>
                <a:cubicBezTo>
                  <a:pt x="2172602" y="1656956"/>
                  <a:pt x="2172679" y="1654823"/>
                  <a:pt x="2172755" y="1652613"/>
                </a:cubicBezTo>
                <a:cubicBezTo>
                  <a:pt x="2177936" y="1653223"/>
                  <a:pt x="2183117" y="1653832"/>
                  <a:pt x="2188376" y="1654442"/>
                </a:cubicBezTo>
                <a:cubicBezTo>
                  <a:pt x="2188376" y="1655128"/>
                  <a:pt x="2188300" y="1655890"/>
                  <a:pt x="2188300" y="1656575"/>
                </a:cubicBezTo>
                <a:cubicBezTo>
                  <a:pt x="2190967" y="1653832"/>
                  <a:pt x="2193557" y="1651165"/>
                  <a:pt x="2196226" y="1648422"/>
                </a:cubicBezTo>
                <a:close/>
                <a:moveTo>
                  <a:pt x="2677933" y="1647076"/>
                </a:moveTo>
                <a:lnTo>
                  <a:pt x="2667214" y="1657034"/>
                </a:lnTo>
                <a:lnTo>
                  <a:pt x="2670533" y="1660606"/>
                </a:lnTo>
                <a:lnTo>
                  <a:pt x="2681252" y="1650649"/>
                </a:lnTo>
                <a:close/>
                <a:moveTo>
                  <a:pt x="10253967" y="1638897"/>
                </a:moveTo>
                <a:lnTo>
                  <a:pt x="10269435" y="1655509"/>
                </a:lnTo>
                <a:cubicBezTo>
                  <a:pt x="10275684" y="1647355"/>
                  <a:pt x="10279570" y="1642174"/>
                  <a:pt x="10281323" y="1639888"/>
                </a:cubicBezTo>
                <a:cubicBezTo>
                  <a:pt x="10271950" y="1639507"/>
                  <a:pt x="10261434" y="1639202"/>
                  <a:pt x="10253967" y="1638897"/>
                </a:cubicBezTo>
                <a:close/>
                <a:moveTo>
                  <a:pt x="7604878" y="1634034"/>
                </a:moveTo>
                <a:lnTo>
                  <a:pt x="7601359" y="1637300"/>
                </a:lnTo>
                <a:lnTo>
                  <a:pt x="7611312" y="1648023"/>
                </a:lnTo>
                <a:lnTo>
                  <a:pt x="7614831" y="1644757"/>
                </a:lnTo>
                <a:close/>
                <a:moveTo>
                  <a:pt x="10429074" y="1626933"/>
                </a:moveTo>
                <a:cubicBezTo>
                  <a:pt x="10429303" y="1632191"/>
                  <a:pt x="10429454" y="1637372"/>
                  <a:pt x="10430750" y="1642554"/>
                </a:cubicBezTo>
                <a:cubicBezTo>
                  <a:pt x="10431055" y="1642630"/>
                  <a:pt x="10432350" y="1642706"/>
                  <a:pt x="10433798" y="1642783"/>
                </a:cubicBezTo>
                <a:cubicBezTo>
                  <a:pt x="10434408" y="1637525"/>
                  <a:pt x="10435018" y="1632343"/>
                  <a:pt x="10435627" y="1627162"/>
                </a:cubicBezTo>
                <a:cubicBezTo>
                  <a:pt x="10433493" y="1627085"/>
                  <a:pt x="10431283" y="1627009"/>
                  <a:pt x="10429074" y="1626933"/>
                </a:cubicBezTo>
                <a:close/>
                <a:moveTo>
                  <a:pt x="10650054" y="1619771"/>
                </a:moveTo>
                <a:cubicBezTo>
                  <a:pt x="10650358" y="1624952"/>
                  <a:pt x="10650740" y="1630134"/>
                  <a:pt x="10651045" y="1635316"/>
                </a:cubicBezTo>
                <a:cubicBezTo>
                  <a:pt x="10647159" y="1633411"/>
                  <a:pt x="10643196" y="1631582"/>
                  <a:pt x="10639310" y="1629753"/>
                </a:cubicBezTo>
                <a:cubicBezTo>
                  <a:pt x="10642891" y="1626400"/>
                  <a:pt x="10646473" y="1623124"/>
                  <a:pt x="10650054" y="1619771"/>
                </a:cubicBezTo>
                <a:close/>
                <a:moveTo>
                  <a:pt x="2497578" y="1608558"/>
                </a:moveTo>
                <a:lnTo>
                  <a:pt x="2492217" y="1613535"/>
                </a:lnTo>
                <a:lnTo>
                  <a:pt x="2512123" y="1634980"/>
                </a:lnTo>
                <a:lnTo>
                  <a:pt x="2517485" y="1630003"/>
                </a:lnTo>
                <a:close/>
                <a:moveTo>
                  <a:pt x="3489716" y="1604995"/>
                </a:moveTo>
                <a:lnTo>
                  <a:pt x="3486142" y="1608313"/>
                </a:lnTo>
                <a:lnTo>
                  <a:pt x="3496096" y="1619035"/>
                </a:lnTo>
                <a:lnTo>
                  <a:pt x="3499670" y="1615716"/>
                </a:lnTo>
                <a:close/>
                <a:moveTo>
                  <a:pt x="10315078" y="1598358"/>
                </a:moveTo>
                <a:lnTo>
                  <a:pt x="10351349" y="1637372"/>
                </a:lnTo>
                <a:cubicBezTo>
                  <a:pt x="10356913" y="1631276"/>
                  <a:pt x="10360723" y="1626933"/>
                  <a:pt x="10339691" y="1607654"/>
                </a:cubicBezTo>
                <a:cubicBezTo>
                  <a:pt x="10332681" y="1604987"/>
                  <a:pt x="10324908" y="1602016"/>
                  <a:pt x="10315078" y="1598358"/>
                </a:cubicBezTo>
                <a:close/>
                <a:moveTo>
                  <a:pt x="2128479" y="1592186"/>
                </a:moveTo>
                <a:cubicBezTo>
                  <a:pt x="2138390" y="1602855"/>
                  <a:pt x="2148219" y="1613446"/>
                  <a:pt x="2158047" y="1624038"/>
                </a:cubicBezTo>
                <a:cubicBezTo>
                  <a:pt x="2158047" y="1624038"/>
                  <a:pt x="2158047" y="1623962"/>
                  <a:pt x="2158047" y="1623962"/>
                </a:cubicBezTo>
                <a:cubicBezTo>
                  <a:pt x="2164755" y="1618628"/>
                  <a:pt x="2171537" y="1613141"/>
                  <a:pt x="2180680" y="1605826"/>
                </a:cubicBezTo>
                <a:cubicBezTo>
                  <a:pt x="2187157" y="1613827"/>
                  <a:pt x="2192110" y="1619923"/>
                  <a:pt x="2198283" y="1627543"/>
                </a:cubicBezTo>
                <a:cubicBezTo>
                  <a:pt x="2182204" y="1630363"/>
                  <a:pt x="2170088" y="1632496"/>
                  <a:pt x="2157972" y="1634630"/>
                </a:cubicBezTo>
                <a:cubicBezTo>
                  <a:pt x="2158047" y="1631430"/>
                  <a:pt x="2158047" y="1628229"/>
                  <a:pt x="2158047" y="1625029"/>
                </a:cubicBezTo>
                <a:cubicBezTo>
                  <a:pt x="2150733" y="1642631"/>
                  <a:pt x="2150427" y="1665567"/>
                  <a:pt x="2119185" y="1670596"/>
                </a:cubicBezTo>
                <a:cubicBezTo>
                  <a:pt x="2122387" y="1643621"/>
                  <a:pt x="2125431" y="1617942"/>
                  <a:pt x="2128479" y="1592186"/>
                </a:cubicBezTo>
                <a:close/>
                <a:moveTo>
                  <a:pt x="10332757" y="1592110"/>
                </a:moveTo>
                <a:cubicBezTo>
                  <a:pt x="10332529" y="1593939"/>
                  <a:pt x="10332300" y="1595768"/>
                  <a:pt x="10332072" y="1597596"/>
                </a:cubicBezTo>
                <a:lnTo>
                  <a:pt x="10328033" y="1597444"/>
                </a:lnTo>
                <a:cubicBezTo>
                  <a:pt x="10332681" y="1601254"/>
                  <a:pt x="10336491" y="1604607"/>
                  <a:pt x="10339768" y="1607655"/>
                </a:cubicBezTo>
                <a:cubicBezTo>
                  <a:pt x="10350512" y="1611693"/>
                  <a:pt x="10359275" y="1615046"/>
                  <a:pt x="10368647" y="1618551"/>
                </a:cubicBezTo>
                <a:cubicBezTo>
                  <a:pt x="10348150" y="1605293"/>
                  <a:pt x="10337863" y="1597368"/>
                  <a:pt x="10332757" y="1592110"/>
                </a:cubicBezTo>
                <a:close/>
                <a:moveTo>
                  <a:pt x="2003432" y="1586852"/>
                </a:moveTo>
                <a:cubicBezTo>
                  <a:pt x="2006480" y="1589824"/>
                  <a:pt x="2009527" y="1592720"/>
                  <a:pt x="2012575" y="1595692"/>
                </a:cubicBezTo>
                <a:cubicBezTo>
                  <a:pt x="2006327" y="1602550"/>
                  <a:pt x="2000002" y="1609484"/>
                  <a:pt x="1993678" y="1616418"/>
                </a:cubicBezTo>
                <a:cubicBezTo>
                  <a:pt x="1991241" y="1614361"/>
                  <a:pt x="1988801" y="1612380"/>
                  <a:pt x="1986287" y="1610398"/>
                </a:cubicBezTo>
                <a:cubicBezTo>
                  <a:pt x="1992002" y="1602550"/>
                  <a:pt x="1997717" y="1594701"/>
                  <a:pt x="2003432" y="1586852"/>
                </a:cubicBezTo>
                <a:close/>
                <a:moveTo>
                  <a:pt x="10327347" y="1581747"/>
                </a:moveTo>
                <a:cubicBezTo>
                  <a:pt x="10327423" y="1584338"/>
                  <a:pt x="10327575" y="1586929"/>
                  <a:pt x="10332681" y="1592186"/>
                </a:cubicBezTo>
                <a:cubicBezTo>
                  <a:pt x="10333062" y="1588834"/>
                  <a:pt x="10333442" y="1585405"/>
                  <a:pt x="10333824" y="1581976"/>
                </a:cubicBezTo>
                <a:cubicBezTo>
                  <a:pt x="10331766" y="1581899"/>
                  <a:pt x="10329480" y="1581823"/>
                  <a:pt x="10327347" y="1581747"/>
                </a:cubicBezTo>
                <a:close/>
                <a:moveTo>
                  <a:pt x="2432592" y="1575900"/>
                </a:moveTo>
                <a:lnTo>
                  <a:pt x="2421870" y="1585854"/>
                </a:lnTo>
                <a:lnTo>
                  <a:pt x="2425188" y="1589428"/>
                </a:lnTo>
                <a:lnTo>
                  <a:pt x="2435910" y="1579474"/>
                </a:lnTo>
                <a:close/>
                <a:moveTo>
                  <a:pt x="1951311" y="1575118"/>
                </a:moveTo>
                <a:cubicBezTo>
                  <a:pt x="1952682" y="1575118"/>
                  <a:pt x="1953978" y="1575194"/>
                  <a:pt x="1955349" y="1575270"/>
                </a:cubicBezTo>
                <a:cubicBezTo>
                  <a:pt x="1955578" y="1580528"/>
                  <a:pt x="1955807" y="1585786"/>
                  <a:pt x="1955959" y="1590967"/>
                </a:cubicBezTo>
                <a:cubicBezTo>
                  <a:pt x="1953825" y="1590891"/>
                  <a:pt x="1951692" y="1590815"/>
                  <a:pt x="1949482" y="1590739"/>
                </a:cubicBezTo>
                <a:cubicBezTo>
                  <a:pt x="1950092" y="1585557"/>
                  <a:pt x="1950702" y="1580375"/>
                  <a:pt x="1951311" y="1575118"/>
                </a:cubicBezTo>
                <a:close/>
                <a:moveTo>
                  <a:pt x="1877854" y="1565745"/>
                </a:moveTo>
                <a:cubicBezTo>
                  <a:pt x="1881130" y="1569326"/>
                  <a:pt x="1884483" y="1572908"/>
                  <a:pt x="1887760" y="1576413"/>
                </a:cubicBezTo>
                <a:cubicBezTo>
                  <a:pt x="1886541" y="1577480"/>
                  <a:pt x="1885398" y="1578547"/>
                  <a:pt x="1884178" y="1579690"/>
                </a:cubicBezTo>
                <a:cubicBezTo>
                  <a:pt x="1880826" y="1576108"/>
                  <a:pt x="1877549" y="1572527"/>
                  <a:pt x="1874272" y="1569022"/>
                </a:cubicBezTo>
                <a:cubicBezTo>
                  <a:pt x="1875492" y="1567879"/>
                  <a:pt x="1876635" y="1566812"/>
                  <a:pt x="1877854" y="1565745"/>
                </a:cubicBezTo>
                <a:close/>
                <a:moveTo>
                  <a:pt x="8052712" y="1557829"/>
                </a:moveTo>
                <a:lnTo>
                  <a:pt x="8049137" y="1561147"/>
                </a:lnTo>
                <a:lnTo>
                  <a:pt x="8059090" y="1571869"/>
                </a:lnTo>
                <a:lnTo>
                  <a:pt x="8062665" y="1568551"/>
                </a:lnTo>
                <a:close/>
                <a:moveTo>
                  <a:pt x="7717972" y="1555382"/>
                </a:moveTo>
                <a:lnTo>
                  <a:pt x="7707308" y="1565286"/>
                </a:lnTo>
                <a:lnTo>
                  <a:pt x="7710627" y="1568860"/>
                </a:lnTo>
                <a:lnTo>
                  <a:pt x="7721290" y="1558956"/>
                </a:lnTo>
                <a:close/>
                <a:moveTo>
                  <a:pt x="10714900" y="1542656"/>
                </a:moveTo>
                <a:lnTo>
                  <a:pt x="10697145" y="1559191"/>
                </a:lnTo>
                <a:cubicBezTo>
                  <a:pt x="10700193" y="1562087"/>
                  <a:pt x="10703241" y="1564983"/>
                  <a:pt x="10706213" y="1567802"/>
                </a:cubicBezTo>
                <a:cubicBezTo>
                  <a:pt x="10711014" y="1560944"/>
                  <a:pt x="10715738" y="1554086"/>
                  <a:pt x="10720539" y="1547304"/>
                </a:cubicBezTo>
                <a:cubicBezTo>
                  <a:pt x="10718634" y="1545780"/>
                  <a:pt x="10716805" y="1544180"/>
                  <a:pt x="10714900" y="1542656"/>
                </a:cubicBezTo>
                <a:close/>
                <a:moveTo>
                  <a:pt x="1941557" y="1537932"/>
                </a:moveTo>
                <a:cubicBezTo>
                  <a:pt x="1950018" y="1554467"/>
                  <a:pt x="1954131" y="1562621"/>
                  <a:pt x="1958321" y="1570774"/>
                </a:cubicBezTo>
                <a:cubicBezTo>
                  <a:pt x="1951997" y="1567269"/>
                  <a:pt x="1945215" y="1564450"/>
                  <a:pt x="1939728" y="1560030"/>
                </a:cubicBezTo>
                <a:cubicBezTo>
                  <a:pt x="1938052" y="1558735"/>
                  <a:pt x="1940109" y="1552791"/>
                  <a:pt x="1941557" y="1537932"/>
                </a:cubicBezTo>
                <a:close/>
                <a:moveTo>
                  <a:pt x="10940909" y="1526883"/>
                </a:moveTo>
                <a:cubicBezTo>
                  <a:pt x="10940299" y="1532065"/>
                  <a:pt x="10939690" y="1537246"/>
                  <a:pt x="10939080" y="1542504"/>
                </a:cubicBezTo>
                <a:cubicBezTo>
                  <a:pt x="10941214" y="1542580"/>
                  <a:pt x="10943424" y="1542656"/>
                  <a:pt x="10945558" y="1542733"/>
                </a:cubicBezTo>
                <a:cubicBezTo>
                  <a:pt x="10945329" y="1537475"/>
                  <a:pt x="10945176" y="1532293"/>
                  <a:pt x="10942890" y="1527112"/>
                </a:cubicBezTo>
                <a:cubicBezTo>
                  <a:pt x="10942890" y="1527035"/>
                  <a:pt x="10942890" y="1527035"/>
                  <a:pt x="10942966" y="1526959"/>
                </a:cubicBezTo>
                <a:cubicBezTo>
                  <a:pt x="10942281" y="1526959"/>
                  <a:pt x="10941595" y="1526883"/>
                  <a:pt x="10940909" y="1526883"/>
                </a:cubicBezTo>
                <a:close/>
                <a:moveTo>
                  <a:pt x="10943501" y="1525892"/>
                </a:moveTo>
                <a:cubicBezTo>
                  <a:pt x="10943348" y="1526273"/>
                  <a:pt x="10943120" y="1526654"/>
                  <a:pt x="10942967" y="1526959"/>
                </a:cubicBezTo>
                <a:cubicBezTo>
                  <a:pt x="10943653" y="1526959"/>
                  <a:pt x="10944263" y="1526959"/>
                  <a:pt x="10944948" y="1527035"/>
                </a:cubicBezTo>
                <a:cubicBezTo>
                  <a:pt x="10944339" y="1526654"/>
                  <a:pt x="10944034" y="1526273"/>
                  <a:pt x="10943501" y="1525892"/>
                </a:cubicBezTo>
                <a:close/>
                <a:moveTo>
                  <a:pt x="10923613" y="1520406"/>
                </a:moveTo>
                <a:cubicBezTo>
                  <a:pt x="10916678" y="1522235"/>
                  <a:pt x="10907762" y="1524673"/>
                  <a:pt x="10895418" y="1528102"/>
                </a:cubicBezTo>
                <a:cubicBezTo>
                  <a:pt x="10910429" y="1529474"/>
                  <a:pt x="10916220" y="1531607"/>
                  <a:pt x="10917592" y="1530007"/>
                </a:cubicBezTo>
                <a:cubicBezTo>
                  <a:pt x="10919954" y="1527035"/>
                  <a:pt x="10921859" y="1523759"/>
                  <a:pt x="10923613" y="1520406"/>
                </a:cubicBezTo>
                <a:close/>
                <a:moveTo>
                  <a:pt x="10873792" y="1516471"/>
                </a:moveTo>
                <a:lnTo>
                  <a:pt x="10852349" y="1536383"/>
                </a:lnTo>
                <a:lnTo>
                  <a:pt x="10857327" y="1541743"/>
                </a:lnTo>
                <a:lnTo>
                  <a:pt x="10878770" y="1521832"/>
                </a:lnTo>
                <a:close/>
                <a:moveTo>
                  <a:pt x="10948454" y="1515376"/>
                </a:moveTo>
                <a:lnTo>
                  <a:pt x="10934345" y="1517727"/>
                </a:lnTo>
                <a:lnTo>
                  <a:pt x="10933061" y="1516367"/>
                </a:lnTo>
                <a:cubicBezTo>
                  <a:pt x="10929632" y="1516900"/>
                  <a:pt x="10927194" y="1517205"/>
                  <a:pt x="10925213" y="1517358"/>
                </a:cubicBezTo>
                <a:cubicBezTo>
                  <a:pt x="10924679" y="1518348"/>
                  <a:pt x="10924146" y="1519339"/>
                  <a:pt x="10923689" y="1520406"/>
                </a:cubicBezTo>
                <a:lnTo>
                  <a:pt x="10934298" y="1517754"/>
                </a:lnTo>
                <a:lnTo>
                  <a:pt x="10943425" y="1525892"/>
                </a:lnTo>
                <a:cubicBezTo>
                  <a:pt x="10945101" y="1522386"/>
                  <a:pt x="10946777" y="1518881"/>
                  <a:pt x="10948454" y="1515376"/>
                </a:cubicBezTo>
                <a:close/>
                <a:moveTo>
                  <a:pt x="1869396" y="1513700"/>
                </a:moveTo>
                <a:cubicBezTo>
                  <a:pt x="1872748" y="1517282"/>
                  <a:pt x="1876025" y="1520863"/>
                  <a:pt x="1879302" y="1524368"/>
                </a:cubicBezTo>
                <a:cubicBezTo>
                  <a:pt x="1878082" y="1525435"/>
                  <a:pt x="1876940" y="1526578"/>
                  <a:pt x="1875720" y="1527645"/>
                </a:cubicBezTo>
                <a:cubicBezTo>
                  <a:pt x="1872444" y="1524064"/>
                  <a:pt x="1869167" y="1520482"/>
                  <a:pt x="1865814" y="1516977"/>
                </a:cubicBezTo>
                <a:cubicBezTo>
                  <a:pt x="1867033" y="1515834"/>
                  <a:pt x="1868176" y="1514767"/>
                  <a:pt x="1869396" y="1513700"/>
                </a:cubicBezTo>
                <a:close/>
                <a:moveTo>
                  <a:pt x="2066901" y="1491678"/>
                </a:moveTo>
                <a:lnTo>
                  <a:pt x="2071591" y="1507111"/>
                </a:lnTo>
                <a:lnTo>
                  <a:pt x="2071578" y="1507220"/>
                </a:lnTo>
                <a:lnTo>
                  <a:pt x="2067587" y="1506994"/>
                </a:lnTo>
                <a:lnTo>
                  <a:pt x="2067551" y="1507301"/>
                </a:lnTo>
                <a:lnTo>
                  <a:pt x="2067510" y="1507299"/>
                </a:lnTo>
                <a:lnTo>
                  <a:pt x="2067540" y="1507397"/>
                </a:lnTo>
                <a:lnTo>
                  <a:pt x="2065758" y="1522615"/>
                </a:lnTo>
                <a:cubicBezTo>
                  <a:pt x="2067892" y="1522691"/>
                  <a:pt x="2070101" y="1522844"/>
                  <a:pt x="2072235" y="1522844"/>
                </a:cubicBezTo>
                <a:lnTo>
                  <a:pt x="2067540" y="1507397"/>
                </a:lnTo>
                <a:lnTo>
                  <a:pt x="2067551" y="1507301"/>
                </a:lnTo>
                <a:lnTo>
                  <a:pt x="2071549" y="1507451"/>
                </a:lnTo>
                <a:lnTo>
                  <a:pt x="2071578" y="1507220"/>
                </a:lnTo>
                <a:lnTo>
                  <a:pt x="2071625" y="1507223"/>
                </a:lnTo>
                <a:lnTo>
                  <a:pt x="2071591" y="1507111"/>
                </a:lnTo>
                <a:lnTo>
                  <a:pt x="2073454" y="1491907"/>
                </a:lnTo>
                <a:cubicBezTo>
                  <a:pt x="2071244" y="1491830"/>
                  <a:pt x="2069111" y="1491754"/>
                  <a:pt x="2066901" y="1491678"/>
                </a:cubicBezTo>
                <a:close/>
                <a:moveTo>
                  <a:pt x="2652805" y="1491120"/>
                </a:moveTo>
                <a:lnTo>
                  <a:pt x="2642080" y="1501070"/>
                </a:lnTo>
                <a:lnTo>
                  <a:pt x="2645449" y="1504701"/>
                </a:lnTo>
                <a:lnTo>
                  <a:pt x="2656173" y="1494751"/>
                </a:lnTo>
                <a:close/>
                <a:moveTo>
                  <a:pt x="8686139" y="1488314"/>
                </a:moveTo>
                <a:lnTo>
                  <a:pt x="8682564" y="1491632"/>
                </a:lnTo>
                <a:lnTo>
                  <a:pt x="8692517" y="1502354"/>
                </a:lnTo>
                <a:lnTo>
                  <a:pt x="8696092" y="1499037"/>
                </a:lnTo>
                <a:close/>
                <a:moveTo>
                  <a:pt x="1832439" y="1488097"/>
                </a:moveTo>
                <a:cubicBezTo>
                  <a:pt x="1847755" y="1510805"/>
                  <a:pt x="1821847" y="1512557"/>
                  <a:pt x="1814227" y="1523835"/>
                </a:cubicBezTo>
                <a:cubicBezTo>
                  <a:pt x="1798911" y="1520330"/>
                  <a:pt x="1788319" y="1514615"/>
                  <a:pt x="1801120" y="1497241"/>
                </a:cubicBezTo>
                <a:cubicBezTo>
                  <a:pt x="1816818" y="1512481"/>
                  <a:pt x="1822837" y="1494041"/>
                  <a:pt x="1832439" y="1488097"/>
                </a:cubicBezTo>
                <a:close/>
                <a:moveTo>
                  <a:pt x="1931041" y="1478267"/>
                </a:moveTo>
                <a:cubicBezTo>
                  <a:pt x="1936223" y="1478877"/>
                  <a:pt x="1941405" y="1479487"/>
                  <a:pt x="1946662" y="1480096"/>
                </a:cubicBezTo>
                <a:cubicBezTo>
                  <a:pt x="1951769" y="1479868"/>
                  <a:pt x="1956873" y="1479639"/>
                  <a:pt x="1962055" y="1479410"/>
                </a:cubicBezTo>
                <a:cubicBezTo>
                  <a:pt x="1961979" y="1481468"/>
                  <a:pt x="1961902" y="1483678"/>
                  <a:pt x="1961826" y="1485887"/>
                </a:cubicBezTo>
                <a:cubicBezTo>
                  <a:pt x="1956645" y="1485278"/>
                  <a:pt x="1951463" y="1484668"/>
                  <a:pt x="1946205" y="1484059"/>
                </a:cubicBezTo>
                <a:cubicBezTo>
                  <a:pt x="1941024" y="1484287"/>
                  <a:pt x="1935918" y="1484516"/>
                  <a:pt x="1930813" y="1484744"/>
                </a:cubicBezTo>
                <a:cubicBezTo>
                  <a:pt x="1930965" y="1482535"/>
                  <a:pt x="1931041" y="1480401"/>
                  <a:pt x="1931041" y="1478267"/>
                </a:cubicBezTo>
                <a:close/>
                <a:moveTo>
                  <a:pt x="11136515" y="1468971"/>
                </a:moveTo>
                <a:cubicBezTo>
                  <a:pt x="11136286" y="1471181"/>
                  <a:pt x="11136210" y="1473314"/>
                  <a:pt x="11136210" y="1475448"/>
                </a:cubicBezTo>
                <a:cubicBezTo>
                  <a:pt x="11141392" y="1475219"/>
                  <a:pt x="11146649" y="1474991"/>
                  <a:pt x="11151831" y="1473848"/>
                </a:cubicBezTo>
                <a:cubicBezTo>
                  <a:pt x="11151908" y="1473467"/>
                  <a:pt x="11151984" y="1472171"/>
                  <a:pt x="11152060" y="1470800"/>
                </a:cubicBezTo>
                <a:cubicBezTo>
                  <a:pt x="11146878" y="1470190"/>
                  <a:pt x="11141697" y="1469581"/>
                  <a:pt x="11136515" y="1468971"/>
                </a:cubicBezTo>
                <a:close/>
                <a:moveTo>
                  <a:pt x="2046850" y="1468471"/>
                </a:moveTo>
                <a:lnTo>
                  <a:pt x="2043276" y="1471789"/>
                </a:lnTo>
                <a:lnTo>
                  <a:pt x="2053232" y="1482510"/>
                </a:lnTo>
                <a:lnTo>
                  <a:pt x="2056804" y="1479192"/>
                </a:lnTo>
                <a:close/>
                <a:moveTo>
                  <a:pt x="2509183" y="1464947"/>
                </a:moveTo>
                <a:lnTo>
                  <a:pt x="2498459" y="1474900"/>
                </a:lnTo>
                <a:lnTo>
                  <a:pt x="2501776" y="1478474"/>
                </a:lnTo>
                <a:lnTo>
                  <a:pt x="2512500" y="1468521"/>
                </a:lnTo>
                <a:close/>
                <a:moveTo>
                  <a:pt x="11087137" y="1454950"/>
                </a:moveTo>
                <a:cubicBezTo>
                  <a:pt x="11087366" y="1460132"/>
                  <a:pt x="11087594" y="1465313"/>
                  <a:pt x="11088737" y="1470571"/>
                </a:cubicBezTo>
                <a:cubicBezTo>
                  <a:pt x="11089042" y="1470647"/>
                  <a:pt x="11090413" y="1470723"/>
                  <a:pt x="11091785" y="1470723"/>
                </a:cubicBezTo>
                <a:cubicBezTo>
                  <a:pt x="11092394" y="1465542"/>
                  <a:pt x="11093005" y="1460360"/>
                  <a:pt x="11093614" y="1455179"/>
                </a:cubicBezTo>
                <a:cubicBezTo>
                  <a:pt x="11091404" y="1455102"/>
                  <a:pt x="11089271" y="1455026"/>
                  <a:pt x="11087137" y="1454950"/>
                </a:cubicBezTo>
                <a:close/>
                <a:moveTo>
                  <a:pt x="2116494" y="1450407"/>
                </a:moveTo>
                <a:lnTo>
                  <a:pt x="2105768" y="1460359"/>
                </a:lnTo>
                <a:lnTo>
                  <a:pt x="2109087" y="1463933"/>
                </a:lnTo>
                <a:lnTo>
                  <a:pt x="2119812" y="1453982"/>
                </a:lnTo>
                <a:close/>
                <a:moveTo>
                  <a:pt x="1771555" y="1448854"/>
                </a:moveTo>
                <a:cubicBezTo>
                  <a:pt x="1787557" y="1458455"/>
                  <a:pt x="1802873" y="1471562"/>
                  <a:pt x="1807216" y="1497775"/>
                </a:cubicBezTo>
                <a:cubicBezTo>
                  <a:pt x="1782070" y="1491755"/>
                  <a:pt x="1762868" y="1487183"/>
                  <a:pt x="1736884" y="1481011"/>
                </a:cubicBezTo>
                <a:cubicBezTo>
                  <a:pt x="1751286" y="1467676"/>
                  <a:pt x="1759591" y="1459979"/>
                  <a:pt x="1771555" y="1448854"/>
                </a:cubicBezTo>
                <a:close/>
                <a:moveTo>
                  <a:pt x="1800511" y="1438567"/>
                </a:moveTo>
                <a:cubicBezTo>
                  <a:pt x="1808360" y="1444282"/>
                  <a:pt x="1816208" y="1449997"/>
                  <a:pt x="1824057" y="1455712"/>
                </a:cubicBezTo>
                <a:cubicBezTo>
                  <a:pt x="1821085" y="1458760"/>
                  <a:pt x="1818189" y="1461732"/>
                  <a:pt x="1815217" y="1464780"/>
                </a:cubicBezTo>
                <a:cubicBezTo>
                  <a:pt x="1808283" y="1458532"/>
                  <a:pt x="1801349" y="1452207"/>
                  <a:pt x="1794415" y="1445959"/>
                </a:cubicBezTo>
                <a:cubicBezTo>
                  <a:pt x="1796472" y="1443444"/>
                  <a:pt x="1798453" y="1441006"/>
                  <a:pt x="1800511" y="1438567"/>
                </a:cubicBezTo>
                <a:close/>
                <a:moveTo>
                  <a:pt x="11147869" y="1438338"/>
                </a:moveTo>
                <a:cubicBezTo>
                  <a:pt x="11147793" y="1440548"/>
                  <a:pt x="11147716" y="1442681"/>
                  <a:pt x="11147640" y="1444815"/>
                </a:cubicBezTo>
                <a:cubicBezTo>
                  <a:pt x="11152822" y="1444586"/>
                  <a:pt x="11158079" y="1444358"/>
                  <a:pt x="11163261" y="1443139"/>
                </a:cubicBezTo>
                <a:cubicBezTo>
                  <a:pt x="11163338" y="1442834"/>
                  <a:pt x="11163414" y="1441462"/>
                  <a:pt x="11163414" y="1440091"/>
                </a:cubicBezTo>
                <a:cubicBezTo>
                  <a:pt x="11158232" y="1439557"/>
                  <a:pt x="11153051" y="1438948"/>
                  <a:pt x="11147869" y="1438338"/>
                </a:cubicBezTo>
                <a:close/>
                <a:moveTo>
                  <a:pt x="2975652" y="1430610"/>
                </a:moveTo>
                <a:lnTo>
                  <a:pt x="2964926" y="1440560"/>
                </a:lnTo>
                <a:lnTo>
                  <a:pt x="2968242" y="1444135"/>
                </a:lnTo>
                <a:lnTo>
                  <a:pt x="2978969" y="1434185"/>
                </a:lnTo>
                <a:close/>
                <a:moveTo>
                  <a:pt x="2913805" y="1428314"/>
                </a:moveTo>
                <a:lnTo>
                  <a:pt x="2903142" y="1438219"/>
                </a:lnTo>
                <a:lnTo>
                  <a:pt x="2906460" y="1441792"/>
                </a:lnTo>
                <a:lnTo>
                  <a:pt x="2917124" y="1431887"/>
                </a:lnTo>
                <a:close/>
                <a:moveTo>
                  <a:pt x="2935242" y="1408375"/>
                </a:moveTo>
                <a:lnTo>
                  <a:pt x="2924523" y="1418332"/>
                </a:lnTo>
                <a:lnTo>
                  <a:pt x="2927842" y="1421905"/>
                </a:lnTo>
                <a:lnTo>
                  <a:pt x="2938562" y="1411948"/>
                </a:lnTo>
                <a:close/>
                <a:moveTo>
                  <a:pt x="2970526" y="1389091"/>
                </a:moveTo>
                <a:lnTo>
                  <a:pt x="2966952" y="1392409"/>
                </a:lnTo>
                <a:lnTo>
                  <a:pt x="2976905" y="1403134"/>
                </a:lnTo>
                <a:lnTo>
                  <a:pt x="2980479" y="1399817"/>
                </a:lnTo>
                <a:close/>
                <a:moveTo>
                  <a:pt x="1877625" y="1386370"/>
                </a:moveTo>
                <a:cubicBezTo>
                  <a:pt x="1874577" y="1412583"/>
                  <a:pt x="1871529" y="1438796"/>
                  <a:pt x="1868862" y="1462037"/>
                </a:cubicBezTo>
                <a:cubicBezTo>
                  <a:pt x="1878616" y="1473695"/>
                  <a:pt x="1885702" y="1482306"/>
                  <a:pt x="1892789" y="1490764"/>
                </a:cubicBezTo>
                <a:cubicBezTo>
                  <a:pt x="1870310" y="1489774"/>
                  <a:pt x="1851336" y="1488935"/>
                  <a:pt x="1832439" y="1488097"/>
                </a:cubicBezTo>
                <a:cubicBezTo>
                  <a:pt x="1829391" y="1477658"/>
                  <a:pt x="1826343" y="1467218"/>
                  <a:pt x="1823295" y="1456779"/>
                </a:cubicBezTo>
                <a:cubicBezTo>
                  <a:pt x="1829543" y="1454722"/>
                  <a:pt x="1835791" y="1452664"/>
                  <a:pt x="1846536" y="1449159"/>
                </a:cubicBezTo>
                <a:cubicBezTo>
                  <a:pt x="1849355" y="1437424"/>
                  <a:pt x="1851565" y="1420889"/>
                  <a:pt x="1857585" y="1405877"/>
                </a:cubicBezTo>
                <a:cubicBezTo>
                  <a:pt x="1860785" y="1397953"/>
                  <a:pt x="1870767" y="1392847"/>
                  <a:pt x="1877625" y="1386370"/>
                </a:cubicBezTo>
                <a:close/>
                <a:moveTo>
                  <a:pt x="2713157" y="1348450"/>
                </a:moveTo>
                <a:lnTo>
                  <a:pt x="2709639" y="1351716"/>
                </a:lnTo>
                <a:lnTo>
                  <a:pt x="2719592" y="1362439"/>
                </a:lnTo>
                <a:lnTo>
                  <a:pt x="2723111" y="1359173"/>
                </a:lnTo>
                <a:close/>
                <a:moveTo>
                  <a:pt x="10228934" y="1338470"/>
                </a:moveTo>
                <a:lnTo>
                  <a:pt x="10218214" y="1348426"/>
                </a:lnTo>
                <a:lnTo>
                  <a:pt x="10221533" y="1351999"/>
                </a:lnTo>
                <a:lnTo>
                  <a:pt x="10232253" y="1342043"/>
                </a:lnTo>
                <a:close/>
                <a:moveTo>
                  <a:pt x="1698556" y="1335011"/>
                </a:moveTo>
                <a:cubicBezTo>
                  <a:pt x="1703737" y="1335621"/>
                  <a:pt x="1708918" y="1336231"/>
                  <a:pt x="1714101" y="1336764"/>
                </a:cubicBezTo>
                <a:cubicBezTo>
                  <a:pt x="1719282" y="1336535"/>
                  <a:pt x="1724387" y="1336307"/>
                  <a:pt x="1729569" y="1336078"/>
                </a:cubicBezTo>
                <a:cubicBezTo>
                  <a:pt x="1729416" y="1338364"/>
                  <a:pt x="1729340" y="1340574"/>
                  <a:pt x="1729265" y="1342708"/>
                </a:cubicBezTo>
                <a:cubicBezTo>
                  <a:pt x="1724082" y="1342098"/>
                  <a:pt x="1718901" y="1341488"/>
                  <a:pt x="1713720" y="1340879"/>
                </a:cubicBezTo>
                <a:cubicBezTo>
                  <a:pt x="1708614" y="1341107"/>
                  <a:pt x="1703432" y="1341336"/>
                  <a:pt x="1698250" y="1341488"/>
                </a:cubicBezTo>
                <a:cubicBezTo>
                  <a:pt x="1698328" y="1339355"/>
                  <a:pt x="1698479" y="1337145"/>
                  <a:pt x="1698556" y="1335011"/>
                </a:cubicBezTo>
                <a:close/>
                <a:moveTo>
                  <a:pt x="1980354" y="1332733"/>
                </a:moveTo>
                <a:cubicBezTo>
                  <a:pt x="1975707" y="1337076"/>
                  <a:pt x="1970906" y="1341496"/>
                  <a:pt x="1977079" y="1384701"/>
                </a:cubicBezTo>
                <a:cubicBezTo>
                  <a:pt x="1979059" y="1355974"/>
                  <a:pt x="1990336" y="1359555"/>
                  <a:pt x="1998415" y="1366642"/>
                </a:cubicBezTo>
                <a:cubicBezTo>
                  <a:pt x="2029656" y="1394303"/>
                  <a:pt x="1980125" y="1419905"/>
                  <a:pt x="1998796" y="1451300"/>
                </a:cubicBezTo>
                <a:cubicBezTo>
                  <a:pt x="2007329" y="1444214"/>
                  <a:pt x="2016092" y="1436975"/>
                  <a:pt x="2026456" y="1428439"/>
                </a:cubicBezTo>
                <a:cubicBezTo>
                  <a:pt x="2026228" y="1405353"/>
                  <a:pt x="2025923" y="1381195"/>
                  <a:pt x="2025619" y="1360013"/>
                </a:cubicBezTo>
                <a:cubicBezTo>
                  <a:pt x="2011521" y="1351478"/>
                  <a:pt x="1996357" y="1342410"/>
                  <a:pt x="1980354" y="1332733"/>
                </a:cubicBezTo>
                <a:close/>
                <a:moveTo>
                  <a:pt x="2369953" y="1315004"/>
                </a:moveTo>
                <a:lnTo>
                  <a:pt x="2359231" y="1324958"/>
                </a:lnTo>
                <a:lnTo>
                  <a:pt x="2362549" y="1328532"/>
                </a:lnTo>
                <a:lnTo>
                  <a:pt x="2373271" y="1318578"/>
                </a:lnTo>
                <a:close/>
                <a:moveTo>
                  <a:pt x="2073620" y="1304010"/>
                </a:moveTo>
                <a:lnTo>
                  <a:pt x="2070046" y="1307328"/>
                </a:lnTo>
                <a:lnTo>
                  <a:pt x="2080001" y="1318050"/>
                </a:lnTo>
                <a:lnTo>
                  <a:pt x="2083574" y="1314731"/>
                </a:lnTo>
                <a:close/>
                <a:moveTo>
                  <a:pt x="1868938" y="1298131"/>
                </a:moveTo>
                <a:cubicBezTo>
                  <a:pt x="1872901" y="1299959"/>
                  <a:pt x="1876787" y="1301864"/>
                  <a:pt x="1880750" y="1303769"/>
                </a:cubicBezTo>
                <a:cubicBezTo>
                  <a:pt x="1877092" y="1307046"/>
                  <a:pt x="1873587" y="1310399"/>
                  <a:pt x="1870005" y="1313675"/>
                </a:cubicBezTo>
                <a:cubicBezTo>
                  <a:pt x="1869624" y="1308494"/>
                  <a:pt x="1869243" y="1303236"/>
                  <a:pt x="1868938" y="1298131"/>
                </a:cubicBezTo>
                <a:close/>
                <a:moveTo>
                  <a:pt x="2027888" y="1293787"/>
                </a:moveTo>
                <a:cubicBezTo>
                  <a:pt x="2024078" y="1303922"/>
                  <a:pt x="2020268" y="1314209"/>
                  <a:pt x="2015162" y="1327772"/>
                </a:cubicBezTo>
                <a:cubicBezTo>
                  <a:pt x="2057529" y="1311313"/>
                  <a:pt x="2039241" y="1302321"/>
                  <a:pt x="2027888" y="1293787"/>
                </a:cubicBezTo>
                <a:close/>
                <a:moveTo>
                  <a:pt x="2372195" y="1253152"/>
                </a:moveTo>
                <a:lnTo>
                  <a:pt x="2361532" y="1263057"/>
                </a:lnTo>
                <a:lnTo>
                  <a:pt x="2364851" y="1266631"/>
                </a:lnTo>
                <a:lnTo>
                  <a:pt x="2375515" y="1256725"/>
                </a:lnTo>
                <a:close/>
                <a:moveTo>
                  <a:pt x="1982649" y="1248964"/>
                </a:moveTo>
                <a:lnTo>
                  <a:pt x="1979075" y="1252282"/>
                </a:lnTo>
                <a:lnTo>
                  <a:pt x="1989028" y="1263005"/>
                </a:lnTo>
                <a:lnTo>
                  <a:pt x="1992602" y="1259687"/>
                </a:lnTo>
                <a:close/>
                <a:moveTo>
                  <a:pt x="1865586" y="1244562"/>
                </a:moveTo>
                <a:cubicBezTo>
                  <a:pt x="1866729" y="1245781"/>
                  <a:pt x="1867795" y="1247000"/>
                  <a:pt x="1868938" y="1248143"/>
                </a:cubicBezTo>
                <a:cubicBezTo>
                  <a:pt x="1865357" y="1251496"/>
                  <a:pt x="1861776" y="1254773"/>
                  <a:pt x="1858194" y="1258126"/>
                </a:cubicBezTo>
                <a:cubicBezTo>
                  <a:pt x="1857051" y="1256906"/>
                  <a:pt x="1855985" y="1255763"/>
                  <a:pt x="1854841" y="1254544"/>
                </a:cubicBezTo>
                <a:cubicBezTo>
                  <a:pt x="1858499" y="1251191"/>
                  <a:pt x="1862004" y="1247915"/>
                  <a:pt x="1865586" y="1244562"/>
                </a:cubicBezTo>
                <a:close/>
                <a:moveTo>
                  <a:pt x="1766145" y="1230541"/>
                </a:moveTo>
                <a:cubicBezTo>
                  <a:pt x="1769421" y="1234123"/>
                  <a:pt x="1772774" y="1237704"/>
                  <a:pt x="1776051" y="1241209"/>
                </a:cubicBezTo>
                <a:cubicBezTo>
                  <a:pt x="1774831" y="1242352"/>
                  <a:pt x="1773688" y="1243419"/>
                  <a:pt x="1772469" y="1244486"/>
                </a:cubicBezTo>
                <a:cubicBezTo>
                  <a:pt x="1769116" y="1240904"/>
                  <a:pt x="1765840" y="1237323"/>
                  <a:pt x="1762563" y="1233818"/>
                </a:cubicBezTo>
                <a:cubicBezTo>
                  <a:pt x="1763782" y="1232751"/>
                  <a:pt x="1764925" y="1231684"/>
                  <a:pt x="1766145" y="1230541"/>
                </a:cubicBezTo>
                <a:close/>
                <a:moveTo>
                  <a:pt x="10326605" y="1228776"/>
                </a:moveTo>
                <a:lnTo>
                  <a:pt x="10315880" y="1238728"/>
                </a:lnTo>
                <a:lnTo>
                  <a:pt x="10319197" y="1242302"/>
                </a:lnTo>
                <a:lnTo>
                  <a:pt x="10329922" y="1232351"/>
                </a:lnTo>
                <a:close/>
                <a:moveTo>
                  <a:pt x="10584702" y="1227310"/>
                </a:moveTo>
                <a:lnTo>
                  <a:pt x="10573921" y="1237313"/>
                </a:lnTo>
                <a:lnTo>
                  <a:pt x="10577239" y="1240888"/>
                </a:lnTo>
                <a:lnTo>
                  <a:pt x="10588019" y="1230884"/>
                </a:lnTo>
                <a:close/>
                <a:moveTo>
                  <a:pt x="10517078" y="1204810"/>
                </a:moveTo>
                <a:lnTo>
                  <a:pt x="10513503" y="1208128"/>
                </a:lnTo>
                <a:lnTo>
                  <a:pt x="10523456" y="1218850"/>
                </a:lnTo>
                <a:lnTo>
                  <a:pt x="10527031" y="1215532"/>
                </a:lnTo>
                <a:close/>
                <a:moveTo>
                  <a:pt x="1744275" y="1203947"/>
                </a:moveTo>
                <a:cubicBezTo>
                  <a:pt x="1731474" y="1220711"/>
                  <a:pt x="1727511" y="1225969"/>
                  <a:pt x="1721340" y="1234123"/>
                </a:cubicBezTo>
                <a:cubicBezTo>
                  <a:pt x="1713720" y="1225893"/>
                  <a:pt x="1707090" y="1218806"/>
                  <a:pt x="1705109" y="1216673"/>
                </a:cubicBezTo>
                <a:cubicBezTo>
                  <a:pt x="1713415" y="1214082"/>
                  <a:pt x="1723854" y="1210653"/>
                  <a:pt x="1744275" y="1203947"/>
                </a:cubicBezTo>
                <a:close/>
                <a:moveTo>
                  <a:pt x="1771707" y="1129043"/>
                </a:moveTo>
                <a:cubicBezTo>
                  <a:pt x="1775670" y="1130948"/>
                  <a:pt x="1779556" y="1132777"/>
                  <a:pt x="1783518" y="1134605"/>
                </a:cubicBezTo>
                <a:cubicBezTo>
                  <a:pt x="1779937" y="1137958"/>
                  <a:pt x="1776355" y="1141235"/>
                  <a:pt x="1772774" y="1144588"/>
                </a:cubicBezTo>
                <a:cubicBezTo>
                  <a:pt x="1772393" y="1139406"/>
                  <a:pt x="1772088" y="1134224"/>
                  <a:pt x="1771707" y="1129043"/>
                </a:cubicBezTo>
                <a:close/>
                <a:moveTo>
                  <a:pt x="2223499" y="1122794"/>
                </a:moveTo>
                <a:cubicBezTo>
                  <a:pt x="2222965" y="1125385"/>
                  <a:pt x="2222508" y="1127976"/>
                  <a:pt x="2221898" y="1130566"/>
                </a:cubicBezTo>
                <a:lnTo>
                  <a:pt x="2239043" y="1149007"/>
                </a:lnTo>
                <a:lnTo>
                  <a:pt x="2250626" y="1138263"/>
                </a:lnTo>
                <a:cubicBezTo>
                  <a:pt x="2243616" y="1134224"/>
                  <a:pt x="2233558" y="1128509"/>
                  <a:pt x="2223499" y="1122794"/>
                </a:cubicBezTo>
                <a:close/>
                <a:moveTo>
                  <a:pt x="11293197" y="1108923"/>
                </a:moveTo>
                <a:lnTo>
                  <a:pt x="11282530" y="1118826"/>
                </a:lnTo>
                <a:lnTo>
                  <a:pt x="11285848" y="1122400"/>
                </a:lnTo>
                <a:lnTo>
                  <a:pt x="11296515" y="1112497"/>
                </a:lnTo>
                <a:close/>
                <a:moveTo>
                  <a:pt x="11254923" y="1097236"/>
                </a:moveTo>
                <a:lnTo>
                  <a:pt x="11251349" y="1100554"/>
                </a:lnTo>
                <a:lnTo>
                  <a:pt x="11261302" y="1111277"/>
                </a:lnTo>
                <a:lnTo>
                  <a:pt x="11264876" y="1107959"/>
                </a:lnTo>
                <a:close/>
                <a:moveTo>
                  <a:pt x="11928004" y="1093152"/>
                </a:moveTo>
                <a:cubicBezTo>
                  <a:pt x="11928233" y="1098410"/>
                  <a:pt x="11928462" y="1103591"/>
                  <a:pt x="11929680" y="1108773"/>
                </a:cubicBezTo>
                <a:cubicBezTo>
                  <a:pt x="11930062" y="1108849"/>
                  <a:pt x="11931357" y="1108925"/>
                  <a:pt x="11932728" y="1109001"/>
                </a:cubicBezTo>
                <a:cubicBezTo>
                  <a:pt x="11933262" y="1103744"/>
                  <a:pt x="11933872" y="1098562"/>
                  <a:pt x="11934481" y="1093381"/>
                </a:cubicBezTo>
                <a:cubicBezTo>
                  <a:pt x="11932348" y="1093304"/>
                  <a:pt x="11930214" y="1093228"/>
                  <a:pt x="11928004" y="1093152"/>
                </a:cubicBezTo>
                <a:close/>
                <a:moveTo>
                  <a:pt x="1732780" y="1081120"/>
                </a:moveTo>
                <a:cubicBezTo>
                  <a:pt x="1731485" y="1092855"/>
                  <a:pt x="1729199" y="1104666"/>
                  <a:pt x="1724246" y="1129812"/>
                </a:cubicBezTo>
                <a:lnTo>
                  <a:pt x="1753659" y="1102457"/>
                </a:lnTo>
                <a:cubicBezTo>
                  <a:pt x="1747106" y="1095369"/>
                  <a:pt x="1740477" y="1088207"/>
                  <a:pt x="1732780" y="1081120"/>
                </a:cubicBezTo>
                <a:close/>
                <a:moveTo>
                  <a:pt x="1731183" y="1065501"/>
                </a:moveTo>
                <a:cubicBezTo>
                  <a:pt x="1731412" y="1070759"/>
                  <a:pt x="1731640" y="1076017"/>
                  <a:pt x="1732859" y="1081198"/>
                </a:cubicBezTo>
                <a:cubicBezTo>
                  <a:pt x="1733239" y="1081274"/>
                  <a:pt x="1734536" y="1081351"/>
                  <a:pt x="1735907" y="1081351"/>
                </a:cubicBezTo>
                <a:cubicBezTo>
                  <a:pt x="1736440" y="1076093"/>
                  <a:pt x="1737050" y="1070911"/>
                  <a:pt x="1737660" y="1065730"/>
                </a:cubicBezTo>
                <a:cubicBezTo>
                  <a:pt x="1735525" y="1065653"/>
                  <a:pt x="1733393" y="1065577"/>
                  <a:pt x="1731183" y="1065501"/>
                </a:cubicBezTo>
                <a:close/>
                <a:moveTo>
                  <a:pt x="1659542" y="1049033"/>
                </a:moveTo>
                <a:cubicBezTo>
                  <a:pt x="1667390" y="1054824"/>
                  <a:pt x="1672724" y="1058786"/>
                  <a:pt x="1678135" y="1062673"/>
                </a:cubicBezTo>
                <a:cubicBezTo>
                  <a:pt x="1677981" y="1067245"/>
                  <a:pt x="1677829" y="1071817"/>
                  <a:pt x="1677677" y="1076389"/>
                </a:cubicBezTo>
                <a:cubicBezTo>
                  <a:pt x="1667313" y="1077074"/>
                  <a:pt x="1656950" y="1077684"/>
                  <a:pt x="1637444" y="1078903"/>
                </a:cubicBezTo>
                <a:cubicBezTo>
                  <a:pt x="1648492" y="1064044"/>
                  <a:pt x="1653369" y="1057339"/>
                  <a:pt x="1659542" y="1049033"/>
                </a:cubicBezTo>
                <a:close/>
                <a:moveTo>
                  <a:pt x="11846620" y="1047261"/>
                </a:moveTo>
                <a:lnTo>
                  <a:pt x="11843045" y="1050579"/>
                </a:lnTo>
                <a:lnTo>
                  <a:pt x="11852947" y="1061245"/>
                </a:lnTo>
                <a:lnTo>
                  <a:pt x="11856521" y="1057928"/>
                </a:lnTo>
                <a:close/>
                <a:moveTo>
                  <a:pt x="11889289" y="1007301"/>
                </a:moveTo>
                <a:lnTo>
                  <a:pt x="11885714" y="1010619"/>
                </a:lnTo>
                <a:lnTo>
                  <a:pt x="11895616" y="1021285"/>
                </a:lnTo>
                <a:lnTo>
                  <a:pt x="11899190" y="1017969"/>
                </a:lnTo>
                <a:close/>
                <a:moveTo>
                  <a:pt x="12073470" y="999583"/>
                </a:moveTo>
                <a:cubicBezTo>
                  <a:pt x="12081471" y="1021605"/>
                  <a:pt x="12087948" y="1039359"/>
                  <a:pt x="12099225" y="1070216"/>
                </a:cubicBezTo>
                <a:cubicBezTo>
                  <a:pt x="12077966" y="1047356"/>
                  <a:pt x="12065850" y="1034330"/>
                  <a:pt x="12052058" y="1019471"/>
                </a:cubicBezTo>
                <a:cubicBezTo>
                  <a:pt x="12057087" y="1014823"/>
                  <a:pt x="12063030" y="1009260"/>
                  <a:pt x="12073470" y="999583"/>
                </a:cubicBezTo>
                <a:close/>
                <a:moveTo>
                  <a:pt x="11968653" y="999542"/>
                </a:moveTo>
                <a:lnTo>
                  <a:pt x="11957929" y="1009494"/>
                </a:lnTo>
                <a:lnTo>
                  <a:pt x="11961246" y="1013069"/>
                </a:lnTo>
                <a:lnTo>
                  <a:pt x="11971970" y="1003117"/>
                </a:lnTo>
                <a:close/>
                <a:moveTo>
                  <a:pt x="1399776" y="979009"/>
                </a:moveTo>
                <a:cubicBezTo>
                  <a:pt x="1400919" y="980228"/>
                  <a:pt x="1401986" y="981371"/>
                  <a:pt x="1403129" y="982590"/>
                </a:cubicBezTo>
                <a:cubicBezTo>
                  <a:pt x="1399547" y="985943"/>
                  <a:pt x="1395966" y="989220"/>
                  <a:pt x="1392385" y="992573"/>
                </a:cubicBezTo>
                <a:cubicBezTo>
                  <a:pt x="1391242" y="991353"/>
                  <a:pt x="1390175" y="990134"/>
                  <a:pt x="1389032" y="988991"/>
                </a:cubicBezTo>
                <a:cubicBezTo>
                  <a:pt x="1392613" y="985638"/>
                  <a:pt x="1396195" y="982362"/>
                  <a:pt x="1399776" y="979009"/>
                </a:cubicBezTo>
                <a:close/>
                <a:moveTo>
                  <a:pt x="1235946" y="931613"/>
                </a:moveTo>
                <a:cubicBezTo>
                  <a:pt x="1237089" y="932832"/>
                  <a:pt x="1238156" y="933975"/>
                  <a:pt x="1239299" y="935194"/>
                </a:cubicBezTo>
                <a:cubicBezTo>
                  <a:pt x="1235794" y="938471"/>
                  <a:pt x="1232212" y="941747"/>
                  <a:pt x="1228631" y="945100"/>
                </a:cubicBezTo>
                <a:cubicBezTo>
                  <a:pt x="1227488" y="943881"/>
                  <a:pt x="1226421" y="942738"/>
                  <a:pt x="1225278" y="941519"/>
                </a:cubicBezTo>
                <a:cubicBezTo>
                  <a:pt x="1228859" y="938242"/>
                  <a:pt x="1232365" y="934889"/>
                  <a:pt x="1235946" y="931613"/>
                </a:cubicBezTo>
                <a:close/>
                <a:moveTo>
                  <a:pt x="11975020" y="927742"/>
                </a:moveTo>
                <a:lnTo>
                  <a:pt x="11971445" y="931059"/>
                </a:lnTo>
                <a:lnTo>
                  <a:pt x="11981347" y="941726"/>
                </a:lnTo>
                <a:lnTo>
                  <a:pt x="11984921" y="938409"/>
                </a:lnTo>
                <a:close/>
                <a:moveTo>
                  <a:pt x="950730" y="910581"/>
                </a:moveTo>
                <a:cubicBezTo>
                  <a:pt x="954007" y="914163"/>
                  <a:pt x="957360" y="917744"/>
                  <a:pt x="960636" y="921326"/>
                </a:cubicBezTo>
                <a:cubicBezTo>
                  <a:pt x="959417" y="922392"/>
                  <a:pt x="958198" y="923535"/>
                  <a:pt x="957055" y="924602"/>
                </a:cubicBezTo>
                <a:cubicBezTo>
                  <a:pt x="953702" y="921021"/>
                  <a:pt x="950426" y="917439"/>
                  <a:pt x="947149" y="913858"/>
                </a:cubicBezTo>
                <a:cubicBezTo>
                  <a:pt x="948292" y="912791"/>
                  <a:pt x="949511" y="911648"/>
                  <a:pt x="950730" y="910581"/>
                </a:cubicBezTo>
                <a:close/>
                <a:moveTo>
                  <a:pt x="1474757" y="909438"/>
                </a:moveTo>
                <a:cubicBezTo>
                  <a:pt x="1475900" y="910658"/>
                  <a:pt x="1476967" y="911801"/>
                  <a:pt x="1478110" y="913020"/>
                </a:cubicBezTo>
                <a:cubicBezTo>
                  <a:pt x="1474452" y="916373"/>
                  <a:pt x="1470947" y="919649"/>
                  <a:pt x="1467366" y="923002"/>
                </a:cubicBezTo>
                <a:cubicBezTo>
                  <a:pt x="1466222" y="921783"/>
                  <a:pt x="1465156" y="920564"/>
                  <a:pt x="1464013" y="919421"/>
                </a:cubicBezTo>
                <a:cubicBezTo>
                  <a:pt x="1467594" y="916068"/>
                  <a:pt x="1471176" y="912791"/>
                  <a:pt x="1474757" y="909438"/>
                </a:cubicBezTo>
                <a:close/>
                <a:moveTo>
                  <a:pt x="12032779" y="900523"/>
                </a:moveTo>
                <a:cubicBezTo>
                  <a:pt x="12046038" y="915534"/>
                  <a:pt x="12059983" y="908524"/>
                  <a:pt x="12074156" y="902276"/>
                </a:cubicBezTo>
                <a:cubicBezTo>
                  <a:pt x="12074765" y="901971"/>
                  <a:pt x="12077432" y="904104"/>
                  <a:pt x="12077737" y="905477"/>
                </a:cubicBezTo>
                <a:cubicBezTo>
                  <a:pt x="12078270" y="907686"/>
                  <a:pt x="12077737" y="910200"/>
                  <a:pt x="12077661" y="912563"/>
                </a:cubicBezTo>
                <a:cubicBezTo>
                  <a:pt x="12070727" y="919040"/>
                  <a:pt x="12063717" y="925517"/>
                  <a:pt x="12053125" y="935346"/>
                </a:cubicBezTo>
                <a:cubicBezTo>
                  <a:pt x="12043752" y="927041"/>
                  <a:pt x="12034151" y="918430"/>
                  <a:pt x="12024474" y="909896"/>
                </a:cubicBezTo>
                <a:cubicBezTo>
                  <a:pt x="12028207" y="905628"/>
                  <a:pt x="12030494" y="903038"/>
                  <a:pt x="12032779" y="900523"/>
                </a:cubicBezTo>
                <a:close/>
                <a:moveTo>
                  <a:pt x="589620" y="886807"/>
                </a:moveTo>
                <a:cubicBezTo>
                  <a:pt x="592895" y="890388"/>
                  <a:pt x="596248" y="893970"/>
                  <a:pt x="599526" y="897475"/>
                </a:cubicBezTo>
                <a:cubicBezTo>
                  <a:pt x="598305" y="898618"/>
                  <a:pt x="597087" y="899761"/>
                  <a:pt x="595943" y="900828"/>
                </a:cubicBezTo>
                <a:cubicBezTo>
                  <a:pt x="592590" y="897246"/>
                  <a:pt x="589314" y="893665"/>
                  <a:pt x="586037" y="890160"/>
                </a:cubicBezTo>
                <a:cubicBezTo>
                  <a:pt x="587256" y="889017"/>
                  <a:pt x="588399" y="887950"/>
                  <a:pt x="589620" y="886807"/>
                </a:cubicBezTo>
                <a:close/>
                <a:moveTo>
                  <a:pt x="1644596" y="884738"/>
                </a:moveTo>
                <a:lnTo>
                  <a:pt x="1641022" y="888056"/>
                </a:lnTo>
                <a:lnTo>
                  <a:pt x="1650975" y="898778"/>
                </a:lnTo>
                <a:lnTo>
                  <a:pt x="1654549" y="895461"/>
                </a:lnTo>
                <a:close/>
                <a:moveTo>
                  <a:pt x="506943" y="883835"/>
                </a:moveTo>
                <a:cubicBezTo>
                  <a:pt x="510219" y="887417"/>
                  <a:pt x="513572" y="890998"/>
                  <a:pt x="516849" y="894503"/>
                </a:cubicBezTo>
                <a:cubicBezTo>
                  <a:pt x="515706" y="895570"/>
                  <a:pt x="514486" y="896713"/>
                  <a:pt x="513267" y="897780"/>
                </a:cubicBezTo>
                <a:cubicBezTo>
                  <a:pt x="509914" y="894198"/>
                  <a:pt x="506638" y="890617"/>
                  <a:pt x="503361" y="887112"/>
                </a:cubicBezTo>
                <a:cubicBezTo>
                  <a:pt x="504504" y="886045"/>
                  <a:pt x="505723" y="884902"/>
                  <a:pt x="506943" y="883835"/>
                </a:cubicBezTo>
                <a:close/>
                <a:moveTo>
                  <a:pt x="431124" y="880940"/>
                </a:moveTo>
                <a:cubicBezTo>
                  <a:pt x="432267" y="882159"/>
                  <a:pt x="433333" y="883302"/>
                  <a:pt x="434400" y="884521"/>
                </a:cubicBezTo>
                <a:cubicBezTo>
                  <a:pt x="430895" y="887798"/>
                  <a:pt x="427314" y="891150"/>
                  <a:pt x="423808" y="894427"/>
                </a:cubicBezTo>
                <a:cubicBezTo>
                  <a:pt x="422665" y="893208"/>
                  <a:pt x="421599" y="892065"/>
                  <a:pt x="420456" y="890846"/>
                </a:cubicBezTo>
                <a:cubicBezTo>
                  <a:pt x="424037" y="887569"/>
                  <a:pt x="427618" y="884216"/>
                  <a:pt x="431124" y="880940"/>
                </a:cubicBezTo>
                <a:close/>
                <a:moveTo>
                  <a:pt x="1186265" y="877968"/>
                </a:moveTo>
                <a:cubicBezTo>
                  <a:pt x="1187407" y="879187"/>
                  <a:pt x="1188474" y="880330"/>
                  <a:pt x="1189616" y="881549"/>
                </a:cubicBezTo>
                <a:cubicBezTo>
                  <a:pt x="1186035" y="884902"/>
                  <a:pt x="1182454" y="888179"/>
                  <a:pt x="1178949" y="891455"/>
                </a:cubicBezTo>
                <a:cubicBezTo>
                  <a:pt x="1177806" y="890236"/>
                  <a:pt x="1176740" y="889093"/>
                  <a:pt x="1175596" y="887874"/>
                </a:cubicBezTo>
                <a:cubicBezTo>
                  <a:pt x="1179177" y="884597"/>
                  <a:pt x="1182682" y="881244"/>
                  <a:pt x="1186265" y="877968"/>
                </a:cubicBezTo>
                <a:close/>
                <a:moveTo>
                  <a:pt x="1407528" y="867295"/>
                </a:moveTo>
                <a:cubicBezTo>
                  <a:pt x="1407757" y="872477"/>
                  <a:pt x="1407985" y="877734"/>
                  <a:pt x="1409204" y="882916"/>
                </a:cubicBezTo>
                <a:cubicBezTo>
                  <a:pt x="1410195" y="882916"/>
                  <a:pt x="1411186" y="882916"/>
                  <a:pt x="1412176" y="882916"/>
                </a:cubicBezTo>
                <a:cubicBezTo>
                  <a:pt x="1412786" y="877734"/>
                  <a:pt x="1413395" y="872629"/>
                  <a:pt x="1414005" y="867447"/>
                </a:cubicBezTo>
                <a:cubicBezTo>
                  <a:pt x="1411871" y="867447"/>
                  <a:pt x="1409662" y="867371"/>
                  <a:pt x="1407528" y="867295"/>
                </a:cubicBezTo>
                <a:close/>
                <a:moveTo>
                  <a:pt x="12040552" y="867147"/>
                </a:moveTo>
                <a:cubicBezTo>
                  <a:pt x="12047181" y="874310"/>
                  <a:pt x="12053810" y="881397"/>
                  <a:pt x="12060440" y="888560"/>
                </a:cubicBezTo>
                <a:cubicBezTo>
                  <a:pt x="12058687" y="890236"/>
                  <a:pt x="12056859" y="891912"/>
                  <a:pt x="12055106" y="893513"/>
                </a:cubicBezTo>
                <a:cubicBezTo>
                  <a:pt x="12048477" y="886350"/>
                  <a:pt x="12041847" y="879263"/>
                  <a:pt x="12035218" y="872101"/>
                </a:cubicBezTo>
                <a:cubicBezTo>
                  <a:pt x="12036894" y="870576"/>
                  <a:pt x="12038723" y="868824"/>
                  <a:pt x="12040552" y="867147"/>
                </a:cubicBezTo>
                <a:close/>
                <a:moveTo>
                  <a:pt x="1669367" y="864860"/>
                </a:moveTo>
                <a:cubicBezTo>
                  <a:pt x="1666547" y="868137"/>
                  <a:pt x="1663804" y="871338"/>
                  <a:pt x="1661061" y="874537"/>
                </a:cubicBezTo>
                <a:cubicBezTo>
                  <a:pt x="1667919" y="879033"/>
                  <a:pt x="1674701" y="883605"/>
                  <a:pt x="1681483" y="888177"/>
                </a:cubicBezTo>
                <a:cubicBezTo>
                  <a:pt x="1683007" y="886272"/>
                  <a:pt x="1684378" y="884443"/>
                  <a:pt x="1685826" y="882615"/>
                </a:cubicBezTo>
                <a:close/>
                <a:moveTo>
                  <a:pt x="891675" y="862118"/>
                </a:moveTo>
                <a:cubicBezTo>
                  <a:pt x="898381" y="881168"/>
                  <a:pt x="903486" y="895722"/>
                  <a:pt x="908592" y="910353"/>
                </a:cubicBezTo>
                <a:cubicBezTo>
                  <a:pt x="905620" y="910581"/>
                  <a:pt x="902572" y="910886"/>
                  <a:pt x="899524" y="911191"/>
                </a:cubicBezTo>
                <a:cubicBezTo>
                  <a:pt x="891904" y="902961"/>
                  <a:pt x="884284" y="894732"/>
                  <a:pt x="875369" y="885207"/>
                </a:cubicBezTo>
                <a:cubicBezTo>
                  <a:pt x="879560" y="879263"/>
                  <a:pt x="883293" y="873853"/>
                  <a:pt x="891675" y="862118"/>
                </a:cubicBezTo>
                <a:close/>
                <a:moveTo>
                  <a:pt x="1088348" y="861051"/>
                </a:moveTo>
                <a:cubicBezTo>
                  <a:pt x="1098254" y="871720"/>
                  <a:pt x="1107322" y="881473"/>
                  <a:pt x="1124162" y="899609"/>
                </a:cubicBezTo>
                <a:cubicBezTo>
                  <a:pt x="1101225" y="896027"/>
                  <a:pt x="1088119" y="893894"/>
                  <a:pt x="1067545" y="890693"/>
                </a:cubicBezTo>
                <a:cubicBezTo>
                  <a:pt x="1077527" y="876520"/>
                  <a:pt x="1083318" y="868138"/>
                  <a:pt x="1088348" y="861051"/>
                </a:cubicBezTo>
                <a:close/>
                <a:moveTo>
                  <a:pt x="12109132" y="850002"/>
                </a:moveTo>
                <a:cubicBezTo>
                  <a:pt x="12110199" y="851222"/>
                  <a:pt x="12111342" y="852365"/>
                  <a:pt x="12112484" y="853584"/>
                </a:cubicBezTo>
                <a:cubicBezTo>
                  <a:pt x="12108979" y="856860"/>
                  <a:pt x="12105398" y="860137"/>
                  <a:pt x="12101817" y="863490"/>
                </a:cubicBezTo>
                <a:cubicBezTo>
                  <a:pt x="12100674" y="862271"/>
                  <a:pt x="12099607" y="861128"/>
                  <a:pt x="12098463" y="859908"/>
                </a:cubicBezTo>
                <a:cubicBezTo>
                  <a:pt x="12102045" y="856632"/>
                  <a:pt x="12105627" y="853279"/>
                  <a:pt x="12109132" y="850002"/>
                </a:cubicBezTo>
                <a:close/>
                <a:moveTo>
                  <a:pt x="311871" y="845507"/>
                </a:moveTo>
                <a:cubicBezTo>
                  <a:pt x="315147" y="849088"/>
                  <a:pt x="318500" y="852669"/>
                  <a:pt x="321777" y="856175"/>
                </a:cubicBezTo>
                <a:cubicBezTo>
                  <a:pt x="320557" y="857318"/>
                  <a:pt x="319414" y="858384"/>
                  <a:pt x="318195" y="859451"/>
                </a:cubicBezTo>
                <a:cubicBezTo>
                  <a:pt x="314842" y="855870"/>
                  <a:pt x="311566" y="852288"/>
                  <a:pt x="308289" y="848783"/>
                </a:cubicBezTo>
                <a:cubicBezTo>
                  <a:pt x="309432" y="847716"/>
                  <a:pt x="310651" y="846573"/>
                  <a:pt x="311871" y="845507"/>
                </a:cubicBezTo>
                <a:close/>
                <a:moveTo>
                  <a:pt x="1055810" y="820894"/>
                </a:moveTo>
                <a:cubicBezTo>
                  <a:pt x="1055505" y="828971"/>
                  <a:pt x="1053829" y="835143"/>
                  <a:pt x="1055277" y="840401"/>
                </a:cubicBezTo>
                <a:cubicBezTo>
                  <a:pt x="1057487" y="848631"/>
                  <a:pt x="1061906" y="856175"/>
                  <a:pt x="1062821" y="858232"/>
                </a:cubicBezTo>
                <a:cubicBezTo>
                  <a:pt x="1041789" y="871111"/>
                  <a:pt x="1022892" y="882768"/>
                  <a:pt x="999422" y="897170"/>
                </a:cubicBezTo>
                <a:cubicBezTo>
                  <a:pt x="1002927" y="877815"/>
                  <a:pt x="1005823" y="862042"/>
                  <a:pt x="1008947" y="844516"/>
                </a:cubicBezTo>
                <a:cubicBezTo>
                  <a:pt x="1018777" y="839487"/>
                  <a:pt x="1034017" y="831867"/>
                  <a:pt x="1055810" y="820894"/>
                </a:cubicBezTo>
                <a:close/>
                <a:moveTo>
                  <a:pt x="0" y="810319"/>
                </a:moveTo>
                <a:lnTo>
                  <a:pt x="2728" y="813275"/>
                </a:lnTo>
                <a:lnTo>
                  <a:pt x="0" y="815851"/>
                </a:lnTo>
                <a:close/>
                <a:moveTo>
                  <a:pt x="1574960" y="809694"/>
                </a:moveTo>
                <a:cubicBezTo>
                  <a:pt x="1578236" y="813275"/>
                  <a:pt x="1581589" y="816855"/>
                  <a:pt x="1584866" y="820361"/>
                </a:cubicBezTo>
                <a:cubicBezTo>
                  <a:pt x="1583647" y="821504"/>
                  <a:pt x="1582504" y="822570"/>
                  <a:pt x="1581284" y="823713"/>
                </a:cubicBezTo>
                <a:cubicBezTo>
                  <a:pt x="1578008" y="820208"/>
                  <a:pt x="1574655" y="816551"/>
                  <a:pt x="1571378" y="813046"/>
                </a:cubicBezTo>
                <a:cubicBezTo>
                  <a:pt x="1572598" y="811903"/>
                  <a:pt x="1573741" y="810837"/>
                  <a:pt x="1574960" y="809694"/>
                </a:cubicBezTo>
                <a:close/>
                <a:moveTo>
                  <a:pt x="542071" y="809084"/>
                </a:moveTo>
                <a:cubicBezTo>
                  <a:pt x="543366" y="809159"/>
                  <a:pt x="544738" y="809235"/>
                  <a:pt x="546186" y="809235"/>
                </a:cubicBezTo>
                <a:cubicBezTo>
                  <a:pt x="546414" y="814493"/>
                  <a:pt x="546643" y="819751"/>
                  <a:pt x="546795" y="824933"/>
                </a:cubicBezTo>
                <a:cubicBezTo>
                  <a:pt x="544662" y="824856"/>
                  <a:pt x="542452" y="824780"/>
                  <a:pt x="540318" y="824704"/>
                </a:cubicBezTo>
                <a:cubicBezTo>
                  <a:pt x="540928" y="819522"/>
                  <a:pt x="541537" y="814265"/>
                  <a:pt x="542071" y="809084"/>
                </a:cubicBezTo>
                <a:close/>
                <a:moveTo>
                  <a:pt x="1451059" y="805197"/>
                </a:moveTo>
                <a:cubicBezTo>
                  <a:pt x="1454335" y="808778"/>
                  <a:pt x="1457688" y="812361"/>
                  <a:pt x="1460965" y="815865"/>
                </a:cubicBezTo>
                <a:cubicBezTo>
                  <a:pt x="1459822" y="816932"/>
                  <a:pt x="1458602" y="818074"/>
                  <a:pt x="1457383" y="819141"/>
                </a:cubicBezTo>
                <a:cubicBezTo>
                  <a:pt x="1454031" y="815560"/>
                  <a:pt x="1450754" y="811980"/>
                  <a:pt x="1447477" y="808473"/>
                </a:cubicBezTo>
                <a:cubicBezTo>
                  <a:pt x="1448620" y="807407"/>
                  <a:pt x="1449916" y="806264"/>
                  <a:pt x="1451059" y="805197"/>
                </a:cubicBezTo>
                <a:close/>
                <a:moveTo>
                  <a:pt x="340903" y="805197"/>
                </a:moveTo>
                <a:cubicBezTo>
                  <a:pt x="341970" y="806416"/>
                  <a:pt x="343113" y="807559"/>
                  <a:pt x="344179" y="808778"/>
                </a:cubicBezTo>
                <a:cubicBezTo>
                  <a:pt x="340674" y="812056"/>
                  <a:pt x="337093" y="815408"/>
                  <a:pt x="333511" y="818683"/>
                </a:cubicBezTo>
                <a:cubicBezTo>
                  <a:pt x="332445" y="817464"/>
                  <a:pt x="331302" y="816322"/>
                  <a:pt x="330235" y="815103"/>
                </a:cubicBezTo>
                <a:cubicBezTo>
                  <a:pt x="333816" y="811827"/>
                  <a:pt x="337398" y="808473"/>
                  <a:pt x="340903" y="805197"/>
                </a:cubicBezTo>
                <a:close/>
                <a:moveTo>
                  <a:pt x="786367" y="796129"/>
                </a:moveTo>
                <a:cubicBezTo>
                  <a:pt x="769527" y="820589"/>
                  <a:pt x="759468" y="835220"/>
                  <a:pt x="747276" y="853050"/>
                </a:cubicBezTo>
                <a:cubicBezTo>
                  <a:pt x="744762" y="852974"/>
                  <a:pt x="735161" y="852592"/>
                  <a:pt x="722969" y="852136"/>
                </a:cubicBezTo>
                <a:cubicBezTo>
                  <a:pt x="732570" y="835143"/>
                  <a:pt x="741790" y="818988"/>
                  <a:pt x="745143" y="813046"/>
                </a:cubicBezTo>
                <a:cubicBezTo>
                  <a:pt x="759621" y="807102"/>
                  <a:pt x="771051" y="802377"/>
                  <a:pt x="786367" y="796129"/>
                </a:cubicBezTo>
                <a:close/>
                <a:moveTo>
                  <a:pt x="11816218" y="794070"/>
                </a:moveTo>
                <a:cubicBezTo>
                  <a:pt x="11815609" y="799252"/>
                  <a:pt x="11815076" y="804433"/>
                  <a:pt x="11814466" y="809691"/>
                </a:cubicBezTo>
                <a:cubicBezTo>
                  <a:pt x="11816600" y="809767"/>
                  <a:pt x="11818734" y="809843"/>
                  <a:pt x="11820944" y="809920"/>
                </a:cubicBezTo>
                <a:cubicBezTo>
                  <a:pt x="11820715" y="804738"/>
                  <a:pt x="11820486" y="799404"/>
                  <a:pt x="11818200" y="794299"/>
                </a:cubicBezTo>
                <a:lnTo>
                  <a:pt x="11818352" y="794146"/>
                </a:lnTo>
                <a:close/>
                <a:moveTo>
                  <a:pt x="11819876" y="792851"/>
                </a:moveTo>
                <a:cubicBezTo>
                  <a:pt x="11819419" y="793308"/>
                  <a:pt x="11818886" y="793765"/>
                  <a:pt x="11818428" y="794146"/>
                </a:cubicBezTo>
                <a:lnTo>
                  <a:pt x="11820257" y="794223"/>
                </a:lnTo>
                <a:cubicBezTo>
                  <a:pt x="11820104" y="793765"/>
                  <a:pt x="11820028" y="793308"/>
                  <a:pt x="11819876" y="792851"/>
                </a:cubicBezTo>
                <a:close/>
                <a:moveTo>
                  <a:pt x="101026" y="791557"/>
                </a:moveTo>
                <a:cubicBezTo>
                  <a:pt x="127162" y="815560"/>
                  <a:pt x="127162" y="815560"/>
                  <a:pt x="107883" y="827219"/>
                </a:cubicBezTo>
                <a:cubicBezTo>
                  <a:pt x="106283" y="818837"/>
                  <a:pt x="104302" y="808398"/>
                  <a:pt x="101026" y="791557"/>
                </a:cubicBezTo>
                <a:close/>
                <a:moveTo>
                  <a:pt x="1295153" y="790338"/>
                </a:moveTo>
                <a:cubicBezTo>
                  <a:pt x="1301402" y="793767"/>
                  <a:pt x="1308260" y="796586"/>
                  <a:pt x="1313746" y="801006"/>
                </a:cubicBezTo>
                <a:cubicBezTo>
                  <a:pt x="1315346" y="802377"/>
                  <a:pt x="1313365" y="808245"/>
                  <a:pt x="1312146" y="823790"/>
                </a:cubicBezTo>
                <a:cubicBezTo>
                  <a:pt x="1303459" y="806645"/>
                  <a:pt x="1299268" y="798491"/>
                  <a:pt x="1295153" y="790338"/>
                </a:cubicBezTo>
                <a:close/>
                <a:moveTo>
                  <a:pt x="801531" y="789804"/>
                </a:moveTo>
                <a:cubicBezTo>
                  <a:pt x="810903" y="798339"/>
                  <a:pt x="820657" y="807178"/>
                  <a:pt x="836202" y="821275"/>
                </a:cubicBezTo>
                <a:cubicBezTo>
                  <a:pt x="821800" y="823409"/>
                  <a:pt x="814637" y="824475"/>
                  <a:pt x="807703" y="825466"/>
                </a:cubicBezTo>
                <a:cubicBezTo>
                  <a:pt x="806941" y="832095"/>
                  <a:pt x="806103" y="838572"/>
                  <a:pt x="803588" y="860213"/>
                </a:cubicBezTo>
                <a:cubicBezTo>
                  <a:pt x="792615" y="834000"/>
                  <a:pt x="787129" y="820665"/>
                  <a:pt x="781795" y="808092"/>
                </a:cubicBezTo>
                <a:cubicBezTo>
                  <a:pt x="790939" y="799634"/>
                  <a:pt x="794444" y="796358"/>
                  <a:pt x="801531" y="789804"/>
                </a:cubicBezTo>
                <a:close/>
                <a:moveTo>
                  <a:pt x="12070194" y="786375"/>
                </a:moveTo>
                <a:cubicBezTo>
                  <a:pt x="12071337" y="787595"/>
                  <a:pt x="12072404" y="788738"/>
                  <a:pt x="12073470" y="789957"/>
                </a:cubicBezTo>
                <a:cubicBezTo>
                  <a:pt x="12069888" y="793233"/>
                  <a:pt x="12066307" y="796586"/>
                  <a:pt x="12062726" y="799939"/>
                </a:cubicBezTo>
                <a:cubicBezTo>
                  <a:pt x="12061659" y="798796"/>
                  <a:pt x="12060516" y="797577"/>
                  <a:pt x="12059449" y="796358"/>
                </a:cubicBezTo>
                <a:cubicBezTo>
                  <a:pt x="12063030" y="793081"/>
                  <a:pt x="12066689" y="789728"/>
                  <a:pt x="12070194" y="786375"/>
                </a:cubicBezTo>
                <a:close/>
                <a:moveTo>
                  <a:pt x="536251" y="782509"/>
                </a:moveTo>
                <a:cubicBezTo>
                  <a:pt x="545004" y="781975"/>
                  <a:pt x="556015" y="784965"/>
                  <a:pt x="567750" y="784089"/>
                </a:cubicBezTo>
                <a:cubicBezTo>
                  <a:pt x="556854" y="796205"/>
                  <a:pt x="550834" y="802835"/>
                  <a:pt x="546948" y="807178"/>
                </a:cubicBezTo>
                <a:cubicBezTo>
                  <a:pt x="535899" y="805197"/>
                  <a:pt x="527288" y="803673"/>
                  <a:pt x="518296" y="802073"/>
                </a:cubicBezTo>
                <a:cubicBezTo>
                  <a:pt x="521001" y="787100"/>
                  <a:pt x="527497" y="783042"/>
                  <a:pt x="536251" y="782509"/>
                </a:cubicBezTo>
                <a:close/>
                <a:moveTo>
                  <a:pt x="209458" y="781041"/>
                </a:moveTo>
                <a:cubicBezTo>
                  <a:pt x="215782" y="784470"/>
                  <a:pt x="222564" y="787290"/>
                  <a:pt x="228051" y="791709"/>
                </a:cubicBezTo>
                <a:cubicBezTo>
                  <a:pt x="229651" y="793081"/>
                  <a:pt x="227746" y="798948"/>
                  <a:pt x="226527" y="814493"/>
                </a:cubicBezTo>
                <a:cubicBezTo>
                  <a:pt x="217764" y="797348"/>
                  <a:pt x="213573" y="789119"/>
                  <a:pt x="209458" y="781041"/>
                </a:cubicBezTo>
                <a:close/>
                <a:moveTo>
                  <a:pt x="581465" y="777841"/>
                </a:moveTo>
                <a:cubicBezTo>
                  <a:pt x="599829" y="778679"/>
                  <a:pt x="618195" y="779441"/>
                  <a:pt x="641816" y="780584"/>
                </a:cubicBezTo>
                <a:cubicBezTo>
                  <a:pt x="641130" y="795291"/>
                  <a:pt x="640368" y="810379"/>
                  <a:pt x="639301" y="831867"/>
                </a:cubicBezTo>
                <a:cubicBezTo>
                  <a:pt x="615984" y="819522"/>
                  <a:pt x="598991" y="810532"/>
                  <a:pt x="580628" y="800853"/>
                </a:cubicBezTo>
                <a:cubicBezTo>
                  <a:pt x="580932" y="794529"/>
                  <a:pt x="581237" y="784775"/>
                  <a:pt x="581465" y="777841"/>
                </a:cubicBezTo>
                <a:close/>
                <a:moveTo>
                  <a:pt x="904096" y="776165"/>
                </a:moveTo>
                <a:cubicBezTo>
                  <a:pt x="906306" y="776317"/>
                  <a:pt x="908439" y="776317"/>
                  <a:pt x="910573" y="776393"/>
                </a:cubicBezTo>
                <a:cubicBezTo>
                  <a:pt x="909963" y="781575"/>
                  <a:pt x="909354" y="786756"/>
                  <a:pt x="908744" y="792014"/>
                </a:cubicBezTo>
                <a:cubicBezTo>
                  <a:pt x="908058" y="792014"/>
                  <a:pt x="907449" y="791938"/>
                  <a:pt x="906763" y="791938"/>
                </a:cubicBezTo>
                <a:cubicBezTo>
                  <a:pt x="906077" y="791938"/>
                  <a:pt x="905468" y="791938"/>
                  <a:pt x="904782" y="791862"/>
                </a:cubicBezTo>
                <a:cubicBezTo>
                  <a:pt x="904553" y="786680"/>
                  <a:pt x="904401" y="781422"/>
                  <a:pt x="904096" y="776165"/>
                </a:cubicBezTo>
                <a:close/>
                <a:moveTo>
                  <a:pt x="11927548" y="774408"/>
                </a:moveTo>
                <a:cubicBezTo>
                  <a:pt x="11927471" y="776542"/>
                  <a:pt x="11927395" y="778751"/>
                  <a:pt x="11927395" y="780885"/>
                </a:cubicBezTo>
                <a:cubicBezTo>
                  <a:pt x="11932652" y="780656"/>
                  <a:pt x="11937834" y="780428"/>
                  <a:pt x="11943015" y="779209"/>
                </a:cubicBezTo>
                <a:cubicBezTo>
                  <a:pt x="11943092" y="778904"/>
                  <a:pt x="11943092" y="777532"/>
                  <a:pt x="11943168" y="776237"/>
                </a:cubicBezTo>
                <a:cubicBezTo>
                  <a:pt x="11937987" y="775627"/>
                  <a:pt x="11932805" y="775018"/>
                  <a:pt x="11927548" y="774408"/>
                </a:cubicBezTo>
                <a:close/>
                <a:moveTo>
                  <a:pt x="11732654" y="774171"/>
                </a:moveTo>
                <a:lnTo>
                  <a:pt x="11729080" y="777489"/>
                </a:lnTo>
                <a:lnTo>
                  <a:pt x="11739033" y="788211"/>
                </a:lnTo>
                <a:lnTo>
                  <a:pt x="11742607" y="784894"/>
                </a:lnTo>
                <a:close/>
                <a:moveTo>
                  <a:pt x="64525" y="770983"/>
                </a:moveTo>
                <a:cubicBezTo>
                  <a:pt x="74584" y="778374"/>
                  <a:pt x="79842" y="782261"/>
                  <a:pt x="87767" y="788128"/>
                </a:cubicBezTo>
                <a:cubicBezTo>
                  <a:pt x="82586" y="795519"/>
                  <a:pt x="77784" y="802149"/>
                  <a:pt x="63306" y="822723"/>
                </a:cubicBezTo>
                <a:cubicBezTo>
                  <a:pt x="63916" y="797120"/>
                  <a:pt x="64068" y="786604"/>
                  <a:pt x="64525" y="770983"/>
                </a:cubicBezTo>
                <a:close/>
                <a:moveTo>
                  <a:pt x="14996" y="762068"/>
                </a:moveTo>
                <a:cubicBezTo>
                  <a:pt x="18349" y="765649"/>
                  <a:pt x="21625" y="769230"/>
                  <a:pt x="24978" y="772812"/>
                </a:cubicBezTo>
                <a:cubicBezTo>
                  <a:pt x="23759" y="773879"/>
                  <a:pt x="22539" y="774945"/>
                  <a:pt x="21397" y="776088"/>
                </a:cubicBezTo>
                <a:cubicBezTo>
                  <a:pt x="18121" y="772507"/>
                  <a:pt x="14768" y="768926"/>
                  <a:pt x="11415" y="765344"/>
                </a:cubicBezTo>
                <a:cubicBezTo>
                  <a:pt x="12634" y="764277"/>
                  <a:pt x="13777" y="763134"/>
                  <a:pt x="14996" y="762068"/>
                </a:cubicBezTo>
                <a:close/>
                <a:moveTo>
                  <a:pt x="1573496" y="757824"/>
                </a:moveTo>
                <a:lnTo>
                  <a:pt x="1562775" y="767780"/>
                </a:lnTo>
                <a:lnTo>
                  <a:pt x="1566145" y="771409"/>
                </a:lnTo>
                <a:lnTo>
                  <a:pt x="1576866" y="761453"/>
                </a:lnTo>
                <a:close/>
                <a:moveTo>
                  <a:pt x="611794" y="753228"/>
                </a:moveTo>
                <a:cubicBezTo>
                  <a:pt x="612860" y="754371"/>
                  <a:pt x="614004" y="755591"/>
                  <a:pt x="615146" y="756810"/>
                </a:cubicBezTo>
                <a:cubicBezTo>
                  <a:pt x="611564" y="760163"/>
                  <a:pt x="607983" y="763439"/>
                  <a:pt x="604478" y="766716"/>
                </a:cubicBezTo>
                <a:cubicBezTo>
                  <a:pt x="603336" y="765497"/>
                  <a:pt x="602268" y="764354"/>
                  <a:pt x="601126" y="763134"/>
                </a:cubicBezTo>
                <a:cubicBezTo>
                  <a:pt x="604630" y="759858"/>
                  <a:pt x="608211" y="756505"/>
                  <a:pt x="611794" y="753228"/>
                </a:cubicBezTo>
                <a:close/>
                <a:moveTo>
                  <a:pt x="843669" y="750638"/>
                </a:moveTo>
                <a:cubicBezTo>
                  <a:pt x="853652" y="761382"/>
                  <a:pt x="863558" y="772050"/>
                  <a:pt x="873540" y="782794"/>
                </a:cubicBezTo>
                <a:cubicBezTo>
                  <a:pt x="871787" y="784394"/>
                  <a:pt x="869958" y="786071"/>
                  <a:pt x="868206" y="787747"/>
                </a:cubicBezTo>
                <a:cubicBezTo>
                  <a:pt x="858300" y="777079"/>
                  <a:pt x="848318" y="766334"/>
                  <a:pt x="838335" y="755591"/>
                </a:cubicBezTo>
                <a:cubicBezTo>
                  <a:pt x="840088" y="753990"/>
                  <a:pt x="841917" y="752238"/>
                  <a:pt x="843669" y="750638"/>
                </a:cubicBezTo>
                <a:close/>
                <a:moveTo>
                  <a:pt x="718854" y="746904"/>
                </a:moveTo>
                <a:cubicBezTo>
                  <a:pt x="722130" y="750485"/>
                  <a:pt x="725483" y="754067"/>
                  <a:pt x="728760" y="757572"/>
                </a:cubicBezTo>
                <a:cubicBezTo>
                  <a:pt x="727541" y="758715"/>
                  <a:pt x="726398" y="759782"/>
                  <a:pt x="725178" y="760925"/>
                </a:cubicBezTo>
                <a:cubicBezTo>
                  <a:pt x="721826" y="757343"/>
                  <a:pt x="718549" y="753762"/>
                  <a:pt x="715272" y="750257"/>
                </a:cubicBezTo>
                <a:cubicBezTo>
                  <a:pt x="716492" y="749037"/>
                  <a:pt x="717635" y="747971"/>
                  <a:pt x="718854" y="746904"/>
                </a:cubicBezTo>
                <a:close/>
                <a:moveTo>
                  <a:pt x="11890210" y="744769"/>
                </a:moveTo>
                <a:cubicBezTo>
                  <a:pt x="11882437" y="755056"/>
                  <a:pt x="11878551" y="760238"/>
                  <a:pt x="11881599" y="756275"/>
                </a:cubicBezTo>
                <a:cubicBezTo>
                  <a:pt x="11887238" y="758714"/>
                  <a:pt x="11897372" y="763209"/>
                  <a:pt x="11914364" y="770753"/>
                </a:cubicBezTo>
                <a:close/>
                <a:moveTo>
                  <a:pt x="940672" y="742484"/>
                </a:moveTo>
                <a:cubicBezTo>
                  <a:pt x="967799" y="750333"/>
                  <a:pt x="986316" y="755667"/>
                  <a:pt x="1007804" y="761915"/>
                </a:cubicBezTo>
                <a:cubicBezTo>
                  <a:pt x="1008261" y="764125"/>
                  <a:pt x="1009481" y="769230"/>
                  <a:pt x="1010624" y="774564"/>
                </a:cubicBezTo>
                <a:cubicBezTo>
                  <a:pt x="1010624" y="774031"/>
                  <a:pt x="1010624" y="773574"/>
                  <a:pt x="1010700" y="773040"/>
                </a:cubicBezTo>
                <a:cubicBezTo>
                  <a:pt x="1015958" y="772812"/>
                  <a:pt x="1021139" y="772583"/>
                  <a:pt x="1026321" y="772355"/>
                </a:cubicBezTo>
                <a:cubicBezTo>
                  <a:pt x="1026245" y="774564"/>
                  <a:pt x="1026168" y="776698"/>
                  <a:pt x="1026092" y="778832"/>
                </a:cubicBezTo>
                <a:cubicBezTo>
                  <a:pt x="1020911" y="778222"/>
                  <a:pt x="1015729" y="777612"/>
                  <a:pt x="1010547" y="777003"/>
                </a:cubicBezTo>
                <a:cubicBezTo>
                  <a:pt x="1010547" y="776546"/>
                  <a:pt x="1010547" y="776012"/>
                  <a:pt x="1010624" y="775555"/>
                </a:cubicBezTo>
                <a:cubicBezTo>
                  <a:pt x="1008033" y="783785"/>
                  <a:pt x="1005518" y="791938"/>
                  <a:pt x="1002623" y="801082"/>
                </a:cubicBezTo>
                <a:cubicBezTo>
                  <a:pt x="997670" y="800625"/>
                  <a:pt x="990735" y="800015"/>
                  <a:pt x="979610" y="798948"/>
                </a:cubicBezTo>
                <a:cubicBezTo>
                  <a:pt x="975648" y="818302"/>
                  <a:pt x="971609" y="837353"/>
                  <a:pt x="967494" y="857013"/>
                </a:cubicBezTo>
                <a:cubicBezTo>
                  <a:pt x="956293" y="859832"/>
                  <a:pt x="945930" y="862499"/>
                  <a:pt x="935643" y="865090"/>
                </a:cubicBezTo>
                <a:cubicBezTo>
                  <a:pt x="936100" y="865090"/>
                  <a:pt x="936633" y="865090"/>
                  <a:pt x="937091" y="865166"/>
                </a:cubicBezTo>
                <a:cubicBezTo>
                  <a:pt x="937395" y="870424"/>
                  <a:pt x="937548" y="875682"/>
                  <a:pt x="937776" y="880787"/>
                </a:cubicBezTo>
                <a:cubicBezTo>
                  <a:pt x="935567" y="880787"/>
                  <a:pt x="933433" y="880711"/>
                  <a:pt x="931299" y="880635"/>
                </a:cubicBezTo>
                <a:cubicBezTo>
                  <a:pt x="931985" y="875377"/>
                  <a:pt x="932595" y="870195"/>
                  <a:pt x="933128" y="865014"/>
                </a:cubicBezTo>
                <a:cubicBezTo>
                  <a:pt x="933738" y="865014"/>
                  <a:pt x="934271" y="865090"/>
                  <a:pt x="934881" y="865090"/>
                </a:cubicBezTo>
                <a:cubicBezTo>
                  <a:pt x="925965" y="858537"/>
                  <a:pt x="917126" y="851907"/>
                  <a:pt x="900591" y="839715"/>
                </a:cubicBezTo>
                <a:cubicBezTo>
                  <a:pt x="901962" y="829733"/>
                  <a:pt x="904401" y="810837"/>
                  <a:pt x="906763" y="791938"/>
                </a:cubicBezTo>
                <a:cubicBezTo>
                  <a:pt x="916288" y="802225"/>
                  <a:pt x="925889" y="812512"/>
                  <a:pt x="935414" y="822875"/>
                </a:cubicBezTo>
                <a:cubicBezTo>
                  <a:pt x="924746" y="794072"/>
                  <a:pt x="949511" y="775174"/>
                  <a:pt x="940672" y="742484"/>
                </a:cubicBezTo>
                <a:close/>
                <a:moveTo>
                  <a:pt x="215656" y="735276"/>
                </a:moveTo>
                <a:lnTo>
                  <a:pt x="216188" y="735291"/>
                </a:lnTo>
                <a:lnTo>
                  <a:pt x="235823" y="756505"/>
                </a:lnTo>
                <a:cubicBezTo>
                  <a:pt x="226908" y="764735"/>
                  <a:pt x="220659" y="770526"/>
                  <a:pt x="214411" y="776393"/>
                </a:cubicBezTo>
                <a:cubicBezTo>
                  <a:pt x="208620" y="770145"/>
                  <a:pt x="202828" y="763896"/>
                  <a:pt x="194523" y="754905"/>
                </a:cubicBezTo>
                <a:close/>
                <a:moveTo>
                  <a:pt x="871101" y="731816"/>
                </a:moveTo>
                <a:cubicBezTo>
                  <a:pt x="872168" y="733035"/>
                  <a:pt x="873311" y="734255"/>
                  <a:pt x="874454" y="735398"/>
                </a:cubicBezTo>
                <a:cubicBezTo>
                  <a:pt x="870873" y="738674"/>
                  <a:pt x="867368" y="742027"/>
                  <a:pt x="863710" y="745380"/>
                </a:cubicBezTo>
                <a:cubicBezTo>
                  <a:pt x="862567" y="744161"/>
                  <a:pt x="861500" y="742941"/>
                  <a:pt x="860357" y="741798"/>
                </a:cubicBezTo>
                <a:cubicBezTo>
                  <a:pt x="863939" y="738446"/>
                  <a:pt x="867520" y="735169"/>
                  <a:pt x="871101" y="731816"/>
                </a:cubicBezTo>
                <a:close/>
                <a:moveTo>
                  <a:pt x="243748" y="729225"/>
                </a:moveTo>
                <a:cubicBezTo>
                  <a:pt x="247024" y="732807"/>
                  <a:pt x="250377" y="736388"/>
                  <a:pt x="253654" y="739893"/>
                </a:cubicBezTo>
                <a:cubicBezTo>
                  <a:pt x="252511" y="741036"/>
                  <a:pt x="251292" y="742103"/>
                  <a:pt x="250149" y="743170"/>
                </a:cubicBezTo>
                <a:cubicBezTo>
                  <a:pt x="246796" y="739589"/>
                  <a:pt x="243519" y="736007"/>
                  <a:pt x="240243" y="732502"/>
                </a:cubicBezTo>
                <a:cubicBezTo>
                  <a:pt x="241386" y="731435"/>
                  <a:pt x="242605" y="730292"/>
                  <a:pt x="243748" y="729225"/>
                </a:cubicBezTo>
                <a:close/>
                <a:moveTo>
                  <a:pt x="1340040" y="728495"/>
                </a:moveTo>
                <a:lnTo>
                  <a:pt x="1336466" y="731813"/>
                </a:lnTo>
                <a:lnTo>
                  <a:pt x="1346419" y="742535"/>
                </a:lnTo>
                <a:lnTo>
                  <a:pt x="1349993" y="739218"/>
                </a:lnTo>
                <a:close/>
                <a:moveTo>
                  <a:pt x="488655" y="727854"/>
                </a:moveTo>
                <a:cubicBezTo>
                  <a:pt x="489798" y="729073"/>
                  <a:pt x="490864" y="730216"/>
                  <a:pt x="491931" y="731435"/>
                </a:cubicBezTo>
                <a:cubicBezTo>
                  <a:pt x="488350" y="734788"/>
                  <a:pt x="484768" y="738141"/>
                  <a:pt x="481187" y="741417"/>
                </a:cubicBezTo>
                <a:cubicBezTo>
                  <a:pt x="480120" y="740274"/>
                  <a:pt x="478977" y="739055"/>
                  <a:pt x="477910" y="737836"/>
                </a:cubicBezTo>
                <a:cubicBezTo>
                  <a:pt x="481492" y="734483"/>
                  <a:pt x="485073" y="731207"/>
                  <a:pt x="488655" y="727854"/>
                </a:cubicBezTo>
                <a:close/>
                <a:moveTo>
                  <a:pt x="11575422" y="726683"/>
                </a:moveTo>
                <a:lnTo>
                  <a:pt x="11564758" y="736587"/>
                </a:lnTo>
                <a:lnTo>
                  <a:pt x="11568077" y="740160"/>
                </a:lnTo>
                <a:lnTo>
                  <a:pt x="11578741" y="730255"/>
                </a:lnTo>
                <a:close/>
                <a:moveTo>
                  <a:pt x="1152363" y="725267"/>
                </a:moveTo>
                <a:cubicBezTo>
                  <a:pt x="1152286" y="727401"/>
                  <a:pt x="1152210" y="729534"/>
                  <a:pt x="1152134" y="731744"/>
                </a:cubicBezTo>
                <a:cubicBezTo>
                  <a:pt x="1157392" y="731515"/>
                  <a:pt x="1162573" y="731287"/>
                  <a:pt x="1167755" y="730068"/>
                </a:cubicBezTo>
                <a:cubicBezTo>
                  <a:pt x="1167831" y="729687"/>
                  <a:pt x="1167907" y="728391"/>
                  <a:pt x="1167984" y="727020"/>
                </a:cubicBezTo>
                <a:cubicBezTo>
                  <a:pt x="1162726" y="726486"/>
                  <a:pt x="1157544" y="725877"/>
                  <a:pt x="1152363" y="725267"/>
                </a:cubicBezTo>
                <a:close/>
                <a:moveTo>
                  <a:pt x="1454136" y="722463"/>
                </a:moveTo>
                <a:lnTo>
                  <a:pt x="1450506" y="725833"/>
                </a:lnTo>
                <a:lnTo>
                  <a:pt x="1460461" y="736554"/>
                </a:lnTo>
                <a:lnTo>
                  <a:pt x="1464090" y="733184"/>
                </a:lnTo>
                <a:close/>
                <a:moveTo>
                  <a:pt x="12108522" y="722215"/>
                </a:moveTo>
                <a:cubicBezTo>
                  <a:pt x="12109817" y="722291"/>
                  <a:pt x="12111189" y="722367"/>
                  <a:pt x="12112484" y="722367"/>
                </a:cubicBezTo>
                <a:cubicBezTo>
                  <a:pt x="12112713" y="727549"/>
                  <a:pt x="12112942" y="732807"/>
                  <a:pt x="12113170" y="738065"/>
                </a:cubicBezTo>
                <a:cubicBezTo>
                  <a:pt x="12111037" y="737988"/>
                  <a:pt x="12108903" y="737836"/>
                  <a:pt x="12106694" y="737760"/>
                </a:cubicBezTo>
                <a:cubicBezTo>
                  <a:pt x="12107303" y="732578"/>
                  <a:pt x="12107836" y="727397"/>
                  <a:pt x="12108522" y="722215"/>
                </a:cubicBezTo>
                <a:close/>
                <a:moveTo>
                  <a:pt x="1586919" y="720766"/>
                </a:moveTo>
                <a:cubicBezTo>
                  <a:pt x="1586842" y="722900"/>
                  <a:pt x="1586766" y="725109"/>
                  <a:pt x="1586690" y="727243"/>
                </a:cubicBezTo>
                <a:cubicBezTo>
                  <a:pt x="1591948" y="727014"/>
                  <a:pt x="1597129" y="726862"/>
                  <a:pt x="1602235" y="722519"/>
                </a:cubicBezTo>
                <a:cubicBezTo>
                  <a:pt x="1602159" y="723814"/>
                  <a:pt x="1602082" y="725186"/>
                  <a:pt x="1602082" y="726557"/>
                </a:cubicBezTo>
                <a:lnTo>
                  <a:pt x="1602388" y="726593"/>
                </a:lnTo>
                <a:lnTo>
                  <a:pt x="1602387" y="726633"/>
                </a:lnTo>
                <a:lnTo>
                  <a:pt x="1602483" y="726604"/>
                </a:lnTo>
                <a:lnTo>
                  <a:pt x="1617703" y="728386"/>
                </a:lnTo>
                <a:cubicBezTo>
                  <a:pt x="1617780" y="726252"/>
                  <a:pt x="1617856" y="724043"/>
                  <a:pt x="1617932" y="721909"/>
                </a:cubicBezTo>
                <a:lnTo>
                  <a:pt x="1602483" y="726604"/>
                </a:lnTo>
                <a:lnTo>
                  <a:pt x="1602388" y="726593"/>
                </a:lnTo>
                <a:lnTo>
                  <a:pt x="1602540" y="722519"/>
                </a:lnTo>
                <a:cubicBezTo>
                  <a:pt x="1597358" y="721909"/>
                  <a:pt x="1592100" y="721299"/>
                  <a:pt x="1586919" y="720766"/>
                </a:cubicBezTo>
                <a:close/>
                <a:moveTo>
                  <a:pt x="1101464" y="702713"/>
                </a:moveTo>
                <a:cubicBezTo>
                  <a:pt x="1096207" y="702942"/>
                  <a:pt x="1091024" y="703170"/>
                  <a:pt x="1085844" y="704389"/>
                </a:cubicBezTo>
                <a:cubicBezTo>
                  <a:pt x="1085767" y="704770"/>
                  <a:pt x="1085691" y="706066"/>
                  <a:pt x="1085615" y="707437"/>
                </a:cubicBezTo>
                <a:cubicBezTo>
                  <a:pt x="1090796" y="707971"/>
                  <a:pt x="1095977" y="708580"/>
                  <a:pt x="1101236" y="709190"/>
                </a:cubicBezTo>
                <a:cubicBezTo>
                  <a:pt x="1101388" y="706980"/>
                  <a:pt x="1101464" y="704847"/>
                  <a:pt x="1101464" y="702713"/>
                </a:cubicBezTo>
                <a:close/>
                <a:moveTo>
                  <a:pt x="11900496" y="698820"/>
                </a:moveTo>
                <a:cubicBezTo>
                  <a:pt x="11898896" y="707812"/>
                  <a:pt x="11897295" y="716498"/>
                  <a:pt x="11893257" y="724652"/>
                </a:cubicBezTo>
                <a:cubicBezTo>
                  <a:pt x="11858357" y="717870"/>
                  <a:pt x="11834354" y="735015"/>
                  <a:pt x="11812942" y="761685"/>
                </a:cubicBezTo>
                <a:cubicBezTo>
                  <a:pt x="11814542" y="771591"/>
                  <a:pt x="11816447" y="782259"/>
                  <a:pt x="11819876" y="792851"/>
                </a:cubicBezTo>
                <a:cubicBezTo>
                  <a:pt x="11844336" y="770143"/>
                  <a:pt x="11868873" y="747436"/>
                  <a:pt x="11895390" y="727471"/>
                </a:cubicBezTo>
                <a:cubicBezTo>
                  <a:pt x="11899581" y="731357"/>
                  <a:pt x="11906363" y="737377"/>
                  <a:pt x="11918403" y="748198"/>
                </a:cubicBezTo>
                <a:cubicBezTo>
                  <a:pt x="11916650" y="724728"/>
                  <a:pt x="11930366" y="704230"/>
                  <a:pt x="11900496" y="698820"/>
                </a:cubicBezTo>
                <a:close/>
                <a:moveTo>
                  <a:pt x="12118733" y="692421"/>
                </a:moveTo>
                <a:cubicBezTo>
                  <a:pt x="12129705" y="704232"/>
                  <a:pt x="12138316" y="713528"/>
                  <a:pt x="12152794" y="729073"/>
                </a:cubicBezTo>
                <a:cubicBezTo>
                  <a:pt x="12132753" y="724044"/>
                  <a:pt x="12119266" y="720691"/>
                  <a:pt x="12102426" y="716500"/>
                </a:cubicBezTo>
                <a:cubicBezTo>
                  <a:pt x="12107608" y="708804"/>
                  <a:pt x="12112180" y="702098"/>
                  <a:pt x="12118733" y="692421"/>
                </a:cubicBezTo>
                <a:close/>
                <a:moveTo>
                  <a:pt x="126563" y="690291"/>
                </a:moveTo>
                <a:cubicBezTo>
                  <a:pt x="111780" y="697683"/>
                  <a:pt x="103703" y="701646"/>
                  <a:pt x="92806" y="707056"/>
                </a:cubicBezTo>
                <a:cubicBezTo>
                  <a:pt x="105836" y="721077"/>
                  <a:pt x="114904" y="730907"/>
                  <a:pt x="125420" y="743480"/>
                </a:cubicBezTo>
                <a:cubicBezTo>
                  <a:pt x="127553" y="727325"/>
                  <a:pt x="127172" y="712847"/>
                  <a:pt x="126563" y="690291"/>
                </a:cubicBezTo>
                <a:close/>
                <a:moveTo>
                  <a:pt x="1238278" y="683397"/>
                </a:moveTo>
                <a:lnTo>
                  <a:pt x="1234704" y="686715"/>
                </a:lnTo>
                <a:lnTo>
                  <a:pt x="1244657" y="697437"/>
                </a:lnTo>
                <a:lnTo>
                  <a:pt x="1248231" y="694120"/>
                </a:lnTo>
                <a:close/>
                <a:moveTo>
                  <a:pt x="11675934" y="667167"/>
                </a:moveTo>
                <a:lnTo>
                  <a:pt x="11670573" y="672144"/>
                </a:lnTo>
                <a:lnTo>
                  <a:pt x="11690431" y="693533"/>
                </a:lnTo>
                <a:lnTo>
                  <a:pt x="11695792" y="688555"/>
                </a:lnTo>
                <a:close/>
                <a:moveTo>
                  <a:pt x="69324" y="660950"/>
                </a:moveTo>
                <a:cubicBezTo>
                  <a:pt x="52255" y="662169"/>
                  <a:pt x="40978" y="662931"/>
                  <a:pt x="24366" y="663998"/>
                </a:cubicBezTo>
                <a:cubicBezTo>
                  <a:pt x="36253" y="692878"/>
                  <a:pt x="30462" y="723662"/>
                  <a:pt x="65666" y="736387"/>
                </a:cubicBezTo>
                <a:cubicBezTo>
                  <a:pt x="70162" y="729453"/>
                  <a:pt x="74429" y="722977"/>
                  <a:pt x="79306" y="715203"/>
                </a:cubicBezTo>
                <a:cubicBezTo>
                  <a:pt x="68867" y="713756"/>
                  <a:pt x="62542" y="712917"/>
                  <a:pt x="59189" y="712460"/>
                </a:cubicBezTo>
                <a:cubicBezTo>
                  <a:pt x="62542" y="695391"/>
                  <a:pt x="65743" y="679162"/>
                  <a:pt x="69324" y="660950"/>
                </a:cubicBezTo>
                <a:close/>
                <a:moveTo>
                  <a:pt x="11989422" y="660034"/>
                </a:moveTo>
                <a:lnTo>
                  <a:pt x="11944235" y="702019"/>
                </a:lnTo>
                <a:cubicBezTo>
                  <a:pt x="11964276" y="700876"/>
                  <a:pt x="11977229" y="700114"/>
                  <a:pt x="11995365" y="699048"/>
                </a:cubicBezTo>
                <a:cubicBezTo>
                  <a:pt x="11993003" y="683655"/>
                  <a:pt x="11991327" y="672378"/>
                  <a:pt x="11989422" y="660034"/>
                </a:cubicBezTo>
                <a:close/>
                <a:moveTo>
                  <a:pt x="1353132" y="656692"/>
                </a:moveTo>
                <a:lnTo>
                  <a:pt x="1349558" y="660010"/>
                </a:lnTo>
                <a:lnTo>
                  <a:pt x="1359511" y="670733"/>
                </a:lnTo>
                <a:lnTo>
                  <a:pt x="1363085" y="667416"/>
                </a:lnTo>
                <a:close/>
                <a:moveTo>
                  <a:pt x="1060099" y="656132"/>
                </a:moveTo>
                <a:lnTo>
                  <a:pt x="1049433" y="666035"/>
                </a:lnTo>
                <a:lnTo>
                  <a:pt x="1052751" y="669611"/>
                </a:lnTo>
                <a:lnTo>
                  <a:pt x="1063418" y="659707"/>
                </a:lnTo>
                <a:close/>
                <a:moveTo>
                  <a:pt x="350153" y="650357"/>
                </a:moveTo>
                <a:lnTo>
                  <a:pt x="346578" y="653675"/>
                </a:lnTo>
                <a:lnTo>
                  <a:pt x="356481" y="664342"/>
                </a:lnTo>
                <a:lnTo>
                  <a:pt x="360055" y="661023"/>
                </a:lnTo>
                <a:close/>
                <a:moveTo>
                  <a:pt x="105901" y="641519"/>
                </a:moveTo>
                <a:cubicBezTo>
                  <a:pt x="102929" y="644567"/>
                  <a:pt x="100033" y="647539"/>
                  <a:pt x="97214" y="650587"/>
                </a:cubicBezTo>
                <a:cubicBezTo>
                  <a:pt x="104072" y="655387"/>
                  <a:pt x="110930" y="660112"/>
                  <a:pt x="117712" y="664913"/>
                </a:cubicBezTo>
                <a:cubicBezTo>
                  <a:pt x="119312" y="663007"/>
                  <a:pt x="120760" y="661102"/>
                  <a:pt x="122360" y="659274"/>
                </a:cubicBezTo>
                <a:close/>
                <a:moveTo>
                  <a:pt x="11951402" y="637441"/>
                </a:moveTo>
                <a:lnTo>
                  <a:pt x="11940680" y="647396"/>
                </a:lnTo>
                <a:lnTo>
                  <a:pt x="11943998" y="650969"/>
                </a:lnTo>
                <a:lnTo>
                  <a:pt x="11954720" y="641015"/>
                </a:lnTo>
                <a:close/>
                <a:moveTo>
                  <a:pt x="11828113" y="632291"/>
                </a:moveTo>
                <a:lnTo>
                  <a:pt x="11817446" y="642194"/>
                </a:lnTo>
                <a:lnTo>
                  <a:pt x="11820764" y="645768"/>
                </a:lnTo>
                <a:lnTo>
                  <a:pt x="11831431" y="635866"/>
                </a:lnTo>
                <a:close/>
                <a:moveTo>
                  <a:pt x="13329" y="624150"/>
                </a:moveTo>
                <a:cubicBezTo>
                  <a:pt x="16606" y="627655"/>
                  <a:pt x="19958" y="631313"/>
                  <a:pt x="23235" y="634818"/>
                </a:cubicBezTo>
                <a:lnTo>
                  <a:pt x="12545" y="644750"/>
                </a:lnTo>
                <a:lnTo>
                  <a:pt x="12494" y="644725"/>
                </a:lnTo>
                <a:close/>
                <a:moveTo>
                  <a:pt x="11806624" y="610483"/>
                </a:moveTo>
                <a:lnTo>
                  <a:pt x="11785238" y="630341"/>
                </a:lnTo>
                <a:lnTo>
                  <a:pt x="11790215" y="635702"/>
                </a:lnTo>
                <a:lnTo>
                  <a:pt x="11811602" y="615845"/>
                </a:lnTo>
                <a:close/>
                <a:moveTo>
                  <a:pt x="11999099" y="604331"/>
                </a:moveTo>
                <a:cubicBezTo>
                  <a:pt x="11998489" y="609589"/>
                  <a:pt x="11997880" y="614770"/>
                  <a:pt x="11997270" y="619876"/>
                </a:cubicBezTo>
                <a:cubicBezTo>
                  <a:pt x="11999480" y="620028"/>
                  <a:pt x="12001614" y="620104"/>
                  <a:pt x="12003748" y="620181"/>
                </a:cubicBezTo>
                <a:cubicBezTo>
                  <a:pt x="12003519" y="614923"/>
                  <a:pt x="12003290" y="609741"/>
                  <a:pt x="12001080" y="604560"/>
                </a:cubicBezTo>
                <a:lnTo>
                  <a:pt x="12001233" y="604407"/>
                </a:lnTo>
                <a:cubicBezTo>
                  <a:pt x="12000547" y="604407"/>
                  <a:pt x="11999785" y="604331"/>
                  <a:pt x="11999099" y="604331"/>
                </a:cubicBezTo>
                <a:close/>
                <a:moveTo>
                  <a:pt x="12000165" y="589015"/>
                </a:moveTo>
                <a:lnTo>
                  <a:pt x="12002756" y="603112"/>
                </a:lnTo>
                <a:lnTo>
                  <a:pt x="12001308" y="604407"/>
                </a:lnTo>
                <a:cubicBezTo>
                  <a:pt x="12001918" y="604484"/>
                  <a:pt x="12002527" y="604484"/>
                  <a:pt x="12003137" y="604484"/>
                </a:cubicBezTo>
                <a:lnTo>
                  <a:pt x="12002756" y="603112"/>
                </a:lnTo>
                <a:lnTo>
                  <a:pt x="12011900" y="594654"/>
                </a:lnTo>
                <a:cubicBezTo>
                  <a:pt x="12008014" y="592749"/>
                  <a:pt x="12004128" y="590920"/>
                  <a:pt x="12000165" y="589015"/>
                </a:cubicBezTo>
                <a:close/>
                <a:moveTo>
                  <a:pt x="166497" y="581551"/>
                </a:moveTo>
                <a:lnTo>
                  <a:pt x="162923" y="584869"/>
                </a:lnTo>
                <a:lnTo>
                  <a:pt x="172876" y="595591"/>
                </a:lnTo>
                <a:lnTo>
                  <a:pt x="176450" y="592274"/>
                </a:lnTo>
                <a:close/>
                <a:moveTo>
                  <a:pt x="12079871" y="573242"/>
                </a:moveTo>
                <a:cubicBezTo>
                  <a:pt x="12079871" y="575376"/>
                  <a:pt x="12079718" y="577585"/>
                  <a:pt x="12079642" y="579719"/>
                </a:cubicBezTo>
                <a:cubicBezTo>
                  <a:pt x="12084823" y="579490"/>
                  <a:pt x="12090081" y="579262"/>
                  <a:pt x="12095187" y="575071"/>
                </a:cubicBezTo>
                <a:cubicBezTo>
                  <a:pt x="12095111" y="576366"/>
                  <a:pt x="12095035" y="577738"/>
                  <a:pt x="12095035" y="579109"/>
                </a:cubicBezTo>
                <a:cubicBezTo>
                  <a:pt x="12100216" y="579719"/>
                  <a:pt x="12105398" y="580329"/>
                  <a:pt x="12110579" y="580938"/>
                </a:cubicBezTo>
                <a:cubicBezTo>
                  <a:pt x="12110655" y="578805"/>
                  <a:pt x="12110731" y="576595"/>
                  <a:pt x="12110808" y="574461"/>
                </a:cubicBezTo>
                <a:cubicBezTo>
                  <a:pt x="12105550" y="574614"/>
                  <a:pt x="12100368" y="574842"/>
                  <a:pt x="12095263" y="579109"/>
                </a:cubicBezTo>
                <a:cubicBezTo>
                  <a:pt x="12095339" y="577738"/>
                  <a:pt x="12095415" y="576366"/>
                  <a:pt x="12095491" y="574995"/>
                </a:cubicBezTo>
                <a:cubicBezTo>
                  <a:pt x="12090310" y="574385"/>
                  <a:pt x="12085052" y="573775"/>
                  <a:pt x="12079871" y="573242"/>
                </a:cubicBezTo>
                <a:close/>
                <a:moveTo>
                  <a:pt x="12041923" y="566765"/>
                </a:moveTo>
                <a:lnTo>
                  <a:pt x="12011900" y="594654"/>
                </a:lnTo>
                <a:lnTo>
                  <a:pt x="12035141" y="619724"/>
                </a:lnTo>
                <a:cubicBezTo>
                  <a:pt x="12038799" y="596940"/>
                  <a:pt x="12041237" y="581700"/>
                  <a:pt x="12041923" y="566765"/>
                </a:cubicBezTo>
                <a:close/>
                <a:moveTo>
                  <a:pt x="12041999" y="564860"/>
                </a:moveTo>
                <a:cubicBezTo>
                  <a:pt x="12041999" y="565470"/>
                  <a:pt x="12041923" y="566155"/>
                  <a:pt x="12041847" y="566765"/>
                </a:cubicBezTo>
                <a:lnTo>
                  <a:pt x="12043828" y="564936"/>
                </a:lnTo>
                <a:cubicBezTo>
                  <a:pt x="12043218" y="564936"/>
                  <a:pt x="12042609" y="564860"/>
                  <a:pt x="12041999" y="564860"/>
                </a:cubicBezTo>
                <a:close/>
                <a:moveTo>
                  <a:pt x="12041313" y="549162"/>
                </a:moveTo>
                <a:cubicBezTo>
                  <a:pt x="12041542" y="554420"/>
                  <a:pt x="12041771" y="559678"/>
                  <a:pt x="12043980" y="564783"/>
                </a:cubicBezTo>
                <a:lnTo>
                  <a:pt x="12043828" y="564935"/>
                </a:lnTo>
                <a:cubicBezTo>
                  <a:pt x="12044514" y="564935"/>
                  <a:pt x="12045199" y="565012"/>
                  <a:pt x="12045961" y="565012"/>
                </a:cubicBezTo>
                <a:cubicBezTo>
                  <a:pt x="12046571" y="559830"/>
                  <a:pt x="12047181" y="554648"/>
                  <a:pt x="12047790" y="549467"/>
                </a:cubicBezTo>
                <a:cubicBezTo>
                  <a:pt x="12045581" y="549391"/>
                  <a:pt x="12043447" y="549314"/>
                  <a:pt x="12041313" y="549162"/>
                </a:cubicBezTo>
                <a:close/>
                <a:moveTo>
                  <a:pt x="12007057" y="546669"/>
                </a:moveTo>
                <a:lnTo>
                  <a:pt x="11996330" y="556618"/>
                </a:lnTo>
                <a:lnTo>
                  <a:pt x="11999646" y="560193"/>
                </a:lnTo>
                <a:lnTo>
                  <a:pt x="12010374" y="550245"/>
                </a:lnTo>
                <a:close/>
                <a:moveTo>
                  <a:pt x="11920536" y="543220"/>
                </a:moveTo>
                <a:lnTo>
                  <a:pt x="11902782" y="559679"/>
                </a:lnTo>
                <a:cubicBezTo>
                  <a:pt x="11905982" y="562422"/>
                  <a:pt x="11909335" y="565089"/>
                  <a:pt x="11912535" y="567833"/>
                </a:cubicBezTo>
                <a:cubicBezTo>
                  <a:pt x="11917031" y="561051"/>
                  <a:pt x="11921603" y="554269"/>
                  <a:pt x="11926099" y="547563"/>
                </a:cubicBezTo>
                <a:cubicBezTo>
                  <a:pt x="11924194" y="546116"/>
                  <a:pt x="11922365" y="544592"/>
                  <a:pt x="11920536" y="543220"/>
                </a:cubicBezTo>
                <a:close/>
                <a:moveTo>
                  <a:pt x="36863" y="540249"/>
                </a:moveTo>
                <a:cubicBezTo>
                  <a:pt x="35111" y="540859"/>
                  <a:pt x="33739" y="541011"/>
                  <a:pt x="32215" y="541316"/>
                </a:cubicBezTo>
                <a:cubicBezTo>
                  <a:pt x="32215" y="544440"/>
                  <a:pt x="32215" y="547564"/>
                  <a:pt x="32215" y="550917"/>
                </a:cubicBezTo>
                <a:cubicBezTo>
                  <a:pt x="34806" y="548098"/>
                  <a:pt x="36939" y="546040"/>
                  <a:pt x="38921" y="544440"/>
                </a:cubicBezTo>
                <a:cubicBezTo>
                  <a:pt x="38159" y="544364"/>
                  <a:pt x="37473" y="544287"/>
                  <a:pt x="36711" y="544210"/>
                </a:cubicBezTo>
                <a:close/>
                <a:moveTo>
                  <a:pt x="52560" y="539563"/>
                </a:moveTo>
                <a:cubicBezTo>
                  <a:pt x="48675" y="539715"/>
                  <a:pt x="44788" y="539868"/>
                  <a:pt x="38921" y="544516"/>
                </a:cubicBezTo>
                <a:cubicBezTo>
                  <a:pt x="43340" y="545049"/>
                  <a:pt x="47835" y="545583"/>
                  <a:pt x="52332" y="546116"/>
                </a:cubicBezTo>
                <a:cubicBezTo>
                  <a:pt x="52407" y="543830"/>
                  <a:pt x="52485" y="541697"/>
                  <a:pt x="52560" y="539563"/>
                </a:cubicBezTo>
                <a:close/>
                <a:moveTo>
                  <a:pt x="12107455" y="523788"/>
                </a:moveTo>
                <a:cubicBezTo>
                  <a:pt x="12107150" y="523940"/>
                  <a:pt x="12106845" y="524017"/>
                  <a:pt x="12106541" y="524245"/>
                </a:cubicBezTo>
                <a:lnTo>
                  <a:pt x="12107377" y="525081"/>
                </a:lnTo>
                <a:lnTo>
                  <a:pt x="12107303" y="527826"/>
                </a:lnTo>
                <a:cubicBezTo>
                  <a:pt x="12107379" y="527826"/>
                  <a:pt x="12107532" y="527826"/>
                  <a:pt x="12107608" y="527903"/>
                </a:cubicBezTo>
                <a:cubicBezTo>
                  <a:pt x="12107683" y="527064"/>
                  <a:pt x="12107683" y="526226"/>
                  <a:pt x="12107760" y="525388"/>
                </a:cubicBezTo>
                <a:lnTo>
                  <a:pt x="12107383" y="525011"/>
                </a:lnTo>
                <a:close/>
                <a:moveTo>
                  <a:pt x="12123076" y="523178"/>
                </a:moveTo>
                <a:lnTo>
                  <a:pt x="12111660" y="528353"/>
                </a:lnTo>
                <a:lnTo>
                  <a:pt x="12107683" y="527903"/>
                </a:lnTo>
                <a:cubicBezTo>
                  <a:pt x="12107455" y="530570"/>
                  <a:pt x="12107303" y="533313"/>
                  <a:pt x="12107150" y="536056"/>
                </a:cubicBezTo>
                <a:lnTo>
                  <a:pt x="12111717" y="528368"/>
                </a:lnTo>
                <a:lnTo>
                  <a:pt x="12122848" y="529655"/>
                </a:lnTo>
                <a:cubicBezTo>
                  <a:pt x="12122923" y="527445"/>
                  <a:pt x="12123000" y="525312"/>
                  <a:pt x="12123076" y="523178"/>
                </a:cubicBezTo>
                <a:close/>
                <a:moveTo>
                  <a:pt x="12159652" y="517394"/>
                </a:moveTo>
                <a:cubicBezTo>
                  <a:pt x="12159652" y="518080"/>
                  <a:pt x="12159576" y="518765"/>
                  <a:pt x="12159576" y="519375"/>
                </a:cubicBezTo>
                <a:cubicBezTo>
                  <a:pt x="12159957" y="518765"/>
                  <a:pt x="12160338" y="518461"/>
                  <a:pt x="12160719" y="517927"/>
                </a:cubicBezTo>
                <a:cubicBezTo>
                  <a:pt x="12160338" y="517775"/>
                  <a:pt x="12160034" y="517546"/>
                  <a:pt x="12159652" y="517394"/>
                </a:cubicBezTo>
                <a:close/>
                <a:moveTo>
                  <a:pt x="12144184" y="513508"/>
                </a:moveTo>
                <a:cubicBezTo>
                  <a:pt x="12144108" y="515718"/>
                  <a:pt x="12144031" y="517851"/>
                  <a:pt x="12143955" y="519985"/>
                </a:cubicBezTo>
                <a:cubicBezTo>
                  <a:pt x="12149137" y="519756"/>
                  <a:pt x="12154394" y="519604"/>
                  <a:pt x="12159576" y="517318"/>
                </a:cubicBezTo>
                <a:cubicBezTo>
                  <a:pt x="12159653" y="517318"/>
                  <a:pt x="12159653" y="517394"/>
                  <a:pt x="12159729" y="517394"/>
                </a:cubicBezTo>
                <a:cubicBezTo>
                  <a:pt x="12159729" y="516708"/>
                  <a:pt x="12159805" y="516023"/>
                  <a:pt x="12159805" y="515337"/>
                </a:cubicBezTo>
                <a:cubicBezTo>
                  <a:pt x="12154547" y="514727"/>
                  <a:pt x="12149290" y="514194"/>
                  <a:pt x="12144184" y="513508"/>
                </a:cubicBezTo>
                <a:close/>
                <a:moveTo>
                  <a:pt x="75839" y="512321"/>
                </a:moveTo>
                <a:cubicBezTo>
                  <a:pt x="70333" y="511940"/>
                  <a:pt x="64333" y="512664"/>
                  <a:pt x="52331" y="514112"/>
                </a:cubicBezTo>
                <a:lnTo>
                  <a:pt x="82659" y="546802"/>
                </a:lnTo>
                <a:cubicBezTo>
                  <a:pt x="89288" y="532400"/>
                  <a:pt x="92717" y="525084"/>
                  <a:pt x="96375" y="517160"/>
                </a:cubicBezTo>
                <a:cubicBezTo>
                  <a:pt x="86355" y="514188"/>
                  <a:pt x="81344" y="512702"/>
                  <a:pt x="75839" y="512321"/>
                </a:cubicBezTo>
                <a:close/>
                <a:moveTo>
                  <a:pt x="12167653" y="510002"/>
                </a:moveTo>
                <a:cubicBezTo>
                  <a:pt x="12165367" y="512212"/>
                  <a:pt x="12163004" y="514803"/>
                  <a:pt x="12160719" y="518003"/>
                </a:cubicBezTo>
                <a:cubicBezTo>
                  <a:pt x="12164224" y="519603"/>
                  <a:pt x="12167729" y="521356"/>
                  <a:pt x="12171311" y="523032"/>
                </a:cubicBezTo>
                <a:cubicBezTo>
                  <a:pt x="12171082" y="519376"/>
                  <a:pt x="12170701" y="515641"/>
                  <a:pt x="12167653" y="510002"/>
                </a:cubicBezTo>
                <a:close/>
                <a:moveTo>
                  <a:pt x="12086500" y="505652"/>
                </a:moveTo>
                <a:cubicBezTo>
                  <a:pt x="12079490" y="513120"/>
                  <a:pt x="12074080" y="518835"/>
                  <a:pt x="12067374" y="525997"/>
                </a:cubicBezTo>
                <a:cubicBezTo>
                  <a:pt x="12082843" y="529884"/>
                  <a:pt x="12094577" y="532627"/>
                  <a:pt x="12106541" y="524245"/>
                </a:cubicBezTo>
                <a:cubicBezTo>
                  <a:pt x="12100673" y="518758"/>
                  <a:pt x="12094653" y="513120"/>
                  <a:pt x="12086500" y="505652"/>
                </a:cubicBezTo>
                <a:close/>
                <a:moveTo>
                  <a:pt x="32139" y="504968"/>
                </a:moveTo>
                <a:cubicBezTo>
                  <a:pt x="19185" y="519979"/>
                  <a:pt x="14004" y="525999"/>
                  <a:pt x="6917" y="534229"/>
                </a:cubicBezTo>
                <a:cubicBezTo>
                  <a:pt x="15451" y="539868"/>
                  <a:pt x="21928" y="543525"/>
                  <a:pt x="32292" y="541239"/>
                </a:cubicBezTo>
                <a:cubicBezTo>
                  <a:pt x="32215" y="531028"/>
                  <a:pt x="32215" y="521122"/>
                  <a:pt x="32139" y="504968"/>
                </a:cubicBezTo>
                <a:close/>
                <a:moveTo>
                  <a:pt x="12138392" y="475096"/>
                </a:moveTo>
                <a:cubicBezTo>
                  <a:pt x="12137782" y="480278"/>
                  <a:pt x="12137173" y="485459"/>
                  <a:pt x="12136563" y="490641"/>
                </a:cubicBezTo>
                <a:cubicBezTo>
                  <a:pt x="12138773" y="490793"/>
                  <a:pt x="12140907" y="490793"/>
                  <a:pt x="12143116" y="490869"/>
                </a:cubicBezTo>
                <a:cubicBezTo>
                  <a:pt x="12142888" y="485612"/>
                  <a:pt x="12142736" y="480430"/>
                  <a:pt x="12140449" y="475325"/>
                </a:cubicBezTo>
                <a:cubicBezTo>
                  <a:pt x="12140373" y="475248"/>
                  <a:pt x="12140449" y="475172"/>
                  <a:pt x="12140449" y="475172"/>
                </a:cubicBezTo>
                <a:cubicBezTo>
                  <a:pt x="12139764" y="475172"/>
                  <a:pt x="12139002" y="475172"/>
                  <a:pt x="12138392" y="475096"/>
                </a:cubicBezTo>
                <a:close/>
                <a:moveTo>
                  <a:pt x="12146013" y="463590"/>
                </a:moveTo>
                <a:cubicBezTo>
                  <a:pt x="12141364" y="463895"/>
                  <a:pt x="12136640" y="464352"/>
                  <a:pt x="12131992" y="466181"/>
                </a:cubicBezTo>
                <a:lnTo>
                  <a:pt x="12140984" y="474106"/>
                </a:lnTo>
                <a:lnTo>
                  <a:pt x="12140450" y="475172"/>
                </a:lnTo>
                <a:cubicBezTo>
                  <a:pt x="12141059" y="475172"/>
                  <a:pt x="12141746" y="475248"/>
                  <a:pt x="12142355" y="475248"/>
                </a:cubicBezTo>
                <a:lnTo>
                  <a:pt x="12140984" y="474105"/>
                </a:lnTo>
                <a:close/>
                <a:moveTo>
                  <a:pt x="12115076" y="460770"/>
                </a:moveTo>
                <a:cubicBezTo>
                  <a:pt x="12115000" y="462904"/>
                  <a:pt x="12114923" y="465113"/>
                  <a:pt x="12114847" y="467323"/>
                </a:cubicBezTo>
                <a:cubicBezTo>
                  <a:pt x="12120104" y="467095"/>
                  <a:pt x="12125286" y="466866"/>
                  <a:pt x="12130468" y="464656"/>
                </a:cubicBezTo>
                <a:lnTo>
                  <a:pt x="12130616" y="464805"/>
                </a:lnTo>
                <a:lnTo>
                  <a:pt x="12130543" y="466638"/>
                </a:lnTo>
                <a:cubicBezTo>
                  <a:pt x="12131001" y="466409"/>
                  <a:pt x="12131534" y="466409"/>
                  <a:pt x="12131991" y="466181"/>
                </a:cubicBezTo>
                <a:lnTo>
                  <a:pt x="12130622" y="464737"/>
                </a:lnTo>
                <a:lnTo>
                  <a:pt x="12130696" y="462599"/>
                </a:lnTo>
                <a:cubicBezTo>
                  <a:pt x="12125515" y="461913"/>
                  <a:pt x="12120257" y="461380"/>
                  <a:pt x="12115076" y="460770"/>
                </a:cubicBezTo>
                <a:close/>
                <a:moveTo>
                  <a:pt x="126716" y="445558"/>
                </a:moveTo>
                <a:lnTo>
                  <a:pt x="115993" y="455511"/>
                </a:lnTo>
                <a:lnTo>
                  <a:pt x="119363" y="459141"/>
                </a:lnTo>
                <a:lnTo>
                  <a:pt x="130085" y="449188"/>
                </a:lnTo>
                <a:close/>
                <a:moveTo>
                  <a:pt x="0" y="437923"/>
                </a:moveTo>
                <a:lnTo>
                  <a:pt x="9443" y="448128"/>
                </a:lnTo>
                <a:lnTo>
                  <a:pt x="0" y="456887"/>
                </a:lnTo>
                <a:close/>
                <a:moveTo>
                  <a:pt x="12054562" y="382159"/>
                </a:moveTo>
                <a:lnTo>
                  <a:pt x="12043895" y="392061"/>
                </a:lnTo>
                <a:lnTo>
                  <a:pt x="12047214" y="395636"/>
                </a:lnTo>
                <a:lnTo>
                  <a:pt x="12057881" y="385733"/>
                </a:lnTo>
                <a:close/>
                <a:moveTo>
                  <a:pt x="11867987" y="375404"/>
                </a:moveTo>
                <a:lnTo>
                  <a:pt x="11857261" y="385355"/>
                </a:lnTo>
                <a:lnTo>
                  <a:pt x="11860578" y="388930"/>
                </a:lnTo>
                <a:lnTo>
                  <a:pt x="11871303" y="378979"/>
                </a:lnTo>
                <a:close/>
                <a:moveTo>
                  <a:pt x="12083300" y="354928"/>
                </a:moveTo>
                <a:cubicBezTo>
                  <a:pt x="12078499" y="353861"/>
                  <a:pt x="12071946" y="360415"/>
                  <a:pt x="12061812" y="365749"/>
                </a:cubicBezTo>
                <a:cubicBezTo>
                  <a:pt x="12070118" y="376264"/>
                  <a:pt x="12076976" y="384951"/>
                  <a:pt x="12086881" y="397600"/>
                </a:cubicBezTo>
                <a:cubicBezTo>
                  <a:pt x="12107456" y="389371"/>
                  <a:pt x="12124601" y="382589"/>
                  <a:pt x="12146623" y="373826"/>
                </a:cubicBezTo>
                <a:cubicBezTo>
                  <a:pt x="12120181" y="365672"/>
                  <a:pt x="12102045" y="359043"/>
                  <a:pt x="12083300" y="354928"/>
                </a:cubicBezTo>
                <a:close/>
                <a:moveTo>
                  <a:pt x="40981" y="338980"/>
                </a:moveTo>
                <a:lnTo>
                  <a:pt x="37462" y="342246"/>
                </a:lnTo>
                <a:lnTo>
                  <a:pt x="47415" y="352969"/>
                </a:lnTo>
                <a:lnTo>
                  <a:pt x="50934" y="349703"/>
                </a:lnTo>
                <a:close/>
                <a:moveTo>
                  <a:pt x="12080861" y="322018"/>
                </a:moveTo>
                <a:cubicBezTo>
                  <a:pt x="12068288" y="328495"/>
                  <a:pt x="12055639" y="334820"/>
                  <a:pt x="12029198" y="348231"/>
                </a:cubicBezTo>
                <a:cubicBezTo>
                  <a:pt x="12030645" y="348688"/>
                  <a:pt x="12018073" y="344268"/>
                  <a:pt x="12013958" y="342821"/>
                </a:cubicBezTo>
                <a:cubicBezTo>
                  <a:pt x="12009004" y="355089"/>
                  <a:pt x="12005499" y="363471"/>
                  <a:pt x="11998032" y="381835"/>
                </a:cubicBezTo>
                <a:cubicBezTo>
                  <a:pt x="12035218" y="361337"/>
                  <a:pt x="12060744" y="347088"/>
                  <a:pt x="12085052" y="330629"/>
                </a:cubicBezTo>
                <a:cubicBezTo>
                  <a:pt x="12084443" y="329333"/>
                  <a:pt x="12082690" y="325676"/>
                  <a:pt x="12080861" y="322018"/>
                </a:cubicBezTo>
                <a:close/>
                <a:moveTo>
                  <a:pt x="224737" y="314695"/>
                </a:moveTo>
                <a:lnTo>
                  <a:pt x="214012" y="324646"/>
                </a:lnTo>
                <a:lnTo>
                  <a:pt x="217329" y="328221"/>
                </a:lnTo>
                <a:lnTo>
                  <a:pt x="228054" y="318270"/>
                </a:lnTo>
                <a:close/>
                <a:moveTo>
                  <a:pt x="12157760" y="284374"/>
                </a:moveTo>
                <a:cubicBezTo>
                  <a:pt x="12153372" y="283906"/>
                  <a:pt x="12149892" y="286540"/>
                  <a:pt x="12146609" y="289841"/>
                </a:cubicBezTo>
                <a:lnTo>
                  <a:pt x="12136643" y="299309"/>
                </a:lnTo>
                <a:lnTo>
                  <a:pt x="12124704" y="298911"/>
                </a:lnTo>
                <a:cubicBezTo>
                  <a:pt x="12120770" y="298816"/>
                  <a:pt x="12117132" y="299120"/>
                  <a:pt x="12114465" y="300911"/>
                </a:cubicBezTo>
                <a:cubicBezTo>
                  <a:pt x="12103111" y="308455"/>
                  <a:pt x="12093891" y="319046"/>
                  <a:pt x="12085128" y="330629"/>
                </a:cubicBezTo>
                <a:cubicBezTo>
                  <a:pt x="12098997" y="333905"/>
                  <a:pt x="12114161" y="339544"/>
                  <a:pt x="12131001" y="345640"/>
                </a:cubicBezTo>
                <a:cubicBezTo>
                  <a:pt x="12126885" y="333601"/>
                  <a:pt x="12123609" y="323695"/>
                  <a:pt x="12120485" y="314398"/>
                </a:cubicBezTo>
                <a:lnTo>
                  <a:pt x="12136680" y="299345"/>
                </a:lnTo>
                <a:lnTo>
                  <a:pt x="12158891" y="317751"/>
                </a:lnTo>
                <a:cubicBezTo>
                  <a:pt x="12162701" y="306092"/>
                  <a:pt x="12165291" y="298091"/>
                  <a:pt x="12167958" y="290167"/>
                </a:cubicBezTo>
                <a:cubicBezTo>
                  <a:pt x="12164015" y="286376"/>
                  <a:pt x="12160686" y="284686"/>
                  <a:pt x="12157760" y="284374"/>
                </a:cubicBezTo>
                <a:close/>
                <a:moveTo>
                  <a:pt x="12082618" y="270283"/>
                </a:moveTo>
                <a:lnTo>
                  <a:pt x="12079044" y="273601"/>
                </a:lnTo>
                <a:lnTo>
                  <a:pt x="12088997" y="284323"/>
                </a:lnTo>
                <a:lnTo>
                  <a:pt x="12092571" y="281006"/>
                </a:lnTo>
                <a:close/>
                <a:moveTo>
                  <a:pt x="12006937" y="267391"/>
                </a:moveTo>
                <a:lnTo>
                  <a:pt x="11996212" y="277343"/>
                </a:lnTo>
                <a:lnTo>
                  <a:pt x="11999529" y="280917"/>
                </a:lnTo>
                <a:lnTo>
                  <a:pt x="12010254" y="270966"/>
                </a:lnTo>
                <a:close/>
                <a:moveTo>
                  <a:pt x="11858908" y="178426"/>
                </a:moveTo>
                <a:lnTo>
                  <a:pt x="11855333" y="181744"/>
                </a:lnTo>
                <a:lnTo>
                  <a:pt x="11865286" y="192468"/>
                </a:lnTo>
                <a:lnTo>
                  <a:pt x="11868861" y="189150"/>
                </a:lnTo>
                <a:close/>
                <a:moveTo>
                  <a:pt x="12168058" y="133400"/>
                </a:moveTo>
                <a:lnTo>
                  <a:pt x="12191960" y="136699"/>
                </a:lnTo>
                <a:lnTo>
                  <a:pt x="12191960" y="160015"/>
                </a:lnTo>
                <a:lnTo>
                  <a:pt x="12181826" y="149101"/>
                </a:lnTo>
                <a:lnTo>
                  <a:pt x="12168176" y="134407"/>
                </a:lnTo>
                <a:close/>
                <a:moveTo>
                  <a:pt x="12117123" y="85201"/>
                </a:moveTo>
                <a:lnTo>
                  <a:pt x="12106397" y="95151"/>
                </a:lnTo>
                <a:lnTo>
                  <a:pt x="12109766" y="98782"/>
                </a:lnTo>
                <a:lnTo>
                  <a:pt x="12120491" y="88832"/>
                </a:lnTo>
                <a:close/>
                <a:moveTo>
                  <a:pt x="12115989" y="73"/>
                </a:moveTo>
                <a:cubicBezTo>
                  <a:pt x="12110122" y="7007"/>
                  <a:pt x="12104254" y="14094"/>
                  <a:pt x="12098463" y="21104"/>
                </a:cubicBezTo>
                <a:cubicBezTo>
                  <a:pt x="12100902" y="23390"/>
                  <a:pt x="12103340" y="25524"/>
                  <a:pt x="12105703" y="27734"/>
                </a:cubicBezTo>
                <a:cubicBezTo>
                  <a:pt x="12113474" y="19809"/>
                  <a:pt x="12121094" y="11884"/>
                  <a:pt x="12125057" y="73"/>
                </a:cubicBezTo>
                <a:close/>
                <a:moveTo>
                  <a:pt x="0" y="0"/>
                </a:moveTo>
                <a:lnTo>
                  <a:pt x="12039136" y="0"/>
                </a:lnTo>
                <a:lnTo>
                  <a:pt x="12037809" y="2359"/>
                </a:lnTo>
                <a:cubicBezTo>
                  <a:pt x="12045809" y="6855"/>
                  <a:pt x="12051677" y="10132"/>
                  <a:pt x="12059373" y="14399"/>
                </a:cubicBezTo>
                <a:lnTo>
                  <a:pt x="12066876" y="0"/>
                </a:lnTo>
                <a:lnTo>
                  <a:pt x="12191960" y="0"/>
                </a:lnTo>
                <a:lnTo>
                  <a:pt x="12191960" y="77035"/>
                </a:lnTo>
                <a:lnTo>
                  <a:pt x="12161634" y="78635"/>
                </a:lnTo>
                <a:lnTo>
                  <a:pt x="12168058" y="133400"/>
                </a:lnTo>
                <a:lnTo>
                  <a:pt x="12167120" y="133270"/>
                </a:lnTo>
                <a:lnTo>
                  <a:pt x="12168176" y="134407"/>
                </a:lnTo>
                <a:lnTo>
                  <a:pt x="12175426" y="196211"/>
                </a:lnTo>
                <a:lnTo>
                  <a:pt x="12191960" y="186001"/>
                </a:lnTo>
                <a:lnTo>
                  <a:pt x="12191960" y="275535"/>
                </a:lnTo>
                <a:lnTo>
                  <a:pt x="12175654" y="265478"/>
                </a:lnTo>
                <a:cubicBezTo>
                  <a:pt x="12173216" y="273403"/>
                  <a:pt x="12170549" y="281785"/>
                  <a:pt x="12167958" y="290167"/>
                </a:cubicBezTo>
                <a:lnTo>
                  <a:pt x="12191960" y="313331"/>
                </a:lnTo>
                <a:lnTo>
                  <a:pt x="12191960" y="344112"/>
                </a:lnTo>
                <a:lnTo>
                  <a:pt x="12170843" y="342593"/>
                </a:lnTo>
                <a:cubicBezTo>
                  <a:pt x="12163099" y="343279"/>
                  <a:pt x="12154127" y="345108"/>
                  <a:pt x="12142278" y="347927"/>
                </a:cubicBezTo>
                <a:cubicBezTo>
                  <a:pt x="12158661" y="359052"/>
                  <a:pt x="12170015" y="366900"/>
                  <a:pt x="12187236" y="378635"/>
                </a:cubicBezTo>
                <a:cubicBezTo>
                  <a:pt x="12187579" y="379969"/>
                  <a:pt x="12188208" y="382579"/>
                  <a:pt x="12189036" y="385979"/>
                </a:cubicBezTo>
                <a:lnTo>
                  <a:pt x="12191960" y="397756"/>
                </a:lnTo>
                <a:lnTo>
                  <a:pt x="12191960" y="492094"/>
                </a:lnTo>
                <a:lnTo>
                  <a:pt x="12178473" y="477541"/>
                </a:lnTo>
                <a:lnTo>
                  <a:pt x="12169863" y="503449"/>
                </a:lnTo>
                <a:lnTo>
                  <a:pt x="12169863" y="503449"/>
                </a:lnTo>
                <a:cubicBezTo>
                  <a:pt x="12167349" y="502763"/>
                  <a:pt x="12164834" y="502154"/>
                  <a:pt x="12162243" y="501468"/>
                </a:cubicBezTo>
                <a:cubicBezTo>
                  <a:pt x="12164758" y="504821"/>
                  <a:pt x="12166358" y="507564"/>
                  <a:pt x="12167654" y="510002"/>
                </a:cubicBezTo>
                <a:cubicBezTo>
                  <a:pt x="12168492" y="509164"/>
                  <a:pt x="12169406" y="508250"/>
                  <a:pt x="12170244" y="507488"/>
                </a:cubicBezTo>
                <a:lnTo>
                  <a:pt x="12169863" y="503449"/>
                </a:lnTo>
                <a:lnTo>
                  <a:pt x="12191960" y="509011"/>
                </a:lnTo>
                <a:lnTo>
                  <a:pt x="12191960" y="550155"/>
                </a:lnTo>
                <a:lnTo>
                  <a:pt x="12174283" y="546955"/>
                </a:lnTo>
                <a:cubicBezTo>
                  <a:pt x="12156909" y="562195"/>
                  <a:pt x="12157518" y="612335"/>
                  <a:pt x="12186627" y="673219"/>
                </a:cubicBezTo>
                <a:lnTo>
                  <a:pt x="12130772" y="613020"/>
                </a:lnTo>
                <a:cubicBezTo>
                  <a:pt x="12102959" y="625441"/>
                  <a:pt x="12080480" y="635576"/>
                  <a:pt x="12056859" y="646167"/>
                </a:cubicBezTo>
                <a:cubicBezTo>
                  <a:pt x="12056782" y="635880"/>
                  <a:pt x="12056706" y="629022"/>
                  <a:pt x="12056553" y="607915"/>
                </a:cubicBezTo>
                <a:cubicBezTo>
                  <a:pt x="12041237" y="635118"/>
                  <a:pt x="12032017" y="651501"/>
                  <a:pt x="12020206" y="672534"/>
                </a:cubicBezTo>
                <a:cubicBezTo>
                  <a:pt x="12034455" y="678628"/>
                  <a:pt x="12046419" y="683657"/>
                  <a:pt x="12061507" y="690135"/>
                </a:cubicBezTo>
                <a:cubicBezTo>
                  <a:pt x="12065773" y="709185"/>
                  <a:pt x="12070803" y="731207"/>
                  <a:pt x="12077661" y="761229"/>
                </a:cubicBezTo>
                <a:cubicBezTo>
                  <a:pt x="12064479" y="754448"/>
                  <a:pt x="12057849" y="751019"/>
                  <a:pt x="12047486" y="745608"/>
                </a:cubicBezTo>
                <a:lnTo>
                  <a:pt x="12012662" y="777917"/>
                </a:lnTo>
                <a:cubicBezTo>
                  <a:pt x="11993688" y="772964"/>
                  <a:pt x="11976315" y="768316"/>
                  <a:pt x="11958637" y="763668"/>
                </a:cubicBezTo>
                <a:cubicBezTo>
                  <a:pt x="11953683" y="768240"/>
                  <a:pt x="11948350" y="773193"/>
                  <a:pt x="11943092" y="779136"/>
                </a:cubicBezTo>
                <a:cubicBezTo>
                  <a:pt x="11948959" y="784470"/>
                  <a:pt x="11954827" y="790795"/>
                  <a:pt x="11960389" y="796815"/>
                </a:cubicBezTo>
                <a:cubicBezTo>
                  <a:pt x="11934557" y="808170"/>
                  <a:pt x="11912002" y="817997"/>
                  <a:pt x="11889524" y="827904"/>
                </a:cubicBezTo>
                <a:lnTo>
                  <a:pt x="11848299" y="783480"/>
                </a:lnTo>
                <a:cubicBezTo>
                  <a:pt x="11844870" y="797424"/>
                  <a:pt x="11843346" y="805425"/>
                  <a:pt x="11840832" y="813046"/>
                </a:cubicBezTo>
                <a:cubicBezTo>
                  <a:pt x="11839078" y="818532"/>
                  <a:pt x="11836031" y="823561"/>
                  <a:pt x="11830392" y="835448"/>
                </a:cubicBezTo>
                <a:cubicBezTo>
                  <a:pt x="11847614" y="827600"/>
                  <a:pt x="11855462" y="824018"/>
                  <a:pt x="11862854" y="820665"/>
                </a:cubicBezTo>
                <a:lnTo>
                  <a:pt x="11878779" y="837887"/>
                </a:lnTo>
                <a:cubicBezTo>
                  <a:pt x="11882360" y="834534"/>
                  <a:pt x="11885942" y="831257"/>
                  <a:pt x="11889524" y="827904"/>
                </a:cubicBezTo>
                <a:cubicBezTo>
                  <a:pt x="11895543" y="834381"/>
                  <a:pt x="11901639" y="841011"/>
                  <a:pt x="11907735" y="847564"/>
                </a:cubicBezTo>
                <a:cubicBezTo>
                  <a:pt x="11905602" y="850002"/>
                  <a:pt x="11903468" y="852365"/>
                  <a:pt x="11901258" y="854879"/>
                </a:cubicBezTo>
                <a:cubicBezTo>
                  <a:pt x="11893790" y="849240"/>
                  <a:pt x="11886247" y="843525"/>
                  <a:pt x="11878779" y="837963"/>
                </a:cubicBezTo>
                <a:cubicBezTo>
                  <a:pt x="11879999" y="852746"/>
                  <a:pt x="11881293" y="867681"/>
                  <a:pt x="11882513" y="882616"/>
                </a:cubicBezTo>
                <a:cubicBezTo>
                  <a:pt x="11913069" y="893360"/>
                  <a:pt x="11929452" y="873548"/>
                  <a:pt x="11945607" y="853050"/>
                </a:cubicBezTo>
                <a:cubicBezTo>
                  <a:pt x="11942406" y="844440"/>
                  <a:pt x="11939205" y="836134"/>
                  <a:pt x="11934939" y="824856"/>
                </a:cubicBezTo>
                <a:cubicBezTo>
                  <a:pt x="11960389" y="834000"/>
                  <a:pt x="11983935" y="842459"/>
                  <a:pt x="12017082" y="854422"/>
                </a:cubicBezTo>
                <a:cubicBezTo>
                  <a:pt x="11999023" y="861737"/>
                  <a:pt x="11987821" y="866157"/>
                  <a:pt x="11975629" y="871111"/>
                </a:cubicBezTo>
                <a:cubicBezTo>
                  <a:pt x="11972810" y="903876"/>
                  <a:pt x="12022111" y="929327"/>
                  <a:pt x="11994908" y="972227"/>
                </a:cubicBezTo>
                <a:cubicBezTo>
                  <a:pt x="11984087" y="967960"/>
                  <a:pt x="11974105" y="963998"/>
                  <a:pt x="11955665" y="956606"/>
                </a:cubicBezTo>
                <a:cubicBezTo>
                  <a:pt x="11966104" y="971160"/>
                  <a:pt x="11970752" y="981066"/>
                  <a:pt x="11978372" y="987315"/>
                </a:cubicBezTo>
                <a:cubicBezTo>
                  <a:pt x="11984469" y="992344"/>
                  <a:pt x="11997042" y="990591"/>
                  <a:pt x="12001461" y="996154"/>
                </a:cubicBezTo>
                <a:cubicBezTo>
                  <a:pt x="12008090" y="1004460"/>
                  <a:pt x="12009005" y="1017109"/>
                  <a:pt x="12014567" y="1026634"/>
                </a:cubicBezTo>
                <a:cubicBezTo>
                  <a:pt x="12019139" y="1034559"/>
                  <a:pt x="12026835" y="1040498"/>
                  <a:pt x="12033770" y="1047966"/>
                </a:cubicBezTo>
                <a:cubicBezTo>
                  <a:pt x="12029427" y="1062368"/>
                  <a:pt x="12025617" y="1074865"/>
                  <a:pt x="12020740" y="1091095"/>
                </a:cubicBezTo>
                <a:cubicBezTo>
                  <a:pt x="12010833" y="1083856"/>
                  <a:pt x="12000623" y="1079818"/>
                  <a:pt x="12000699" y="1076008"/>
                </a:cubicBezTo>
                <a:cubicBezTo>
                  <a:pt x="12001080" y="1054672"/>
                  <a:pt x="11993460" y="1039969"/>
                  <a:pt x="11970219" y="1031358"/>
                </a:cubicBezTo>
                <a:cubicBezTo>
                  <a:pt x="11965724" y="1037607"/>
                  <a:pt x="11960998" y="1044232"/>
                  <a:pt x="11954903" y="1052767"/>
                </a:cubicBezTo>
                <a:cubicBezTo>
                  <a:pt x="11964123" y="1053071"/>
                  <a:pt x="11969000" y="1053300"/>
                  <a:pt x="11976010" y="1053529"/>
                </a:cubicBezTo>
                <a:cubicBezTo>
                  <a:pt x="11978372" y="1080884"/>
                  <a:pt x="11980735" y="1108621"/>
                  <a:pt x="11982944" y="1135139"/>
                </a:cubicBezTo>
                <a:cubicBezTo>
                  <a:pt x="11966562" y="1126909"/>
                  <a:pt x="11948579" y="1117841"/>
                  <a:pt x="11929529" y="1108774"/>
                </a:cubicBezTo>
                <a:cubicBezTo>
                  <a:pt x="11927547" y="1124623"/>
                  <a:pt x="11924499" y="1140549"/>
                  <a:pt x="11920613" y="1161047"/>
                </a:cubicBezTo>
                <a:cubicBezTo>
                  <a:pt x="11904535" y="1162647"/>
                  <a:pt x="11886475" y="1164476"/>
                  <a:pt x="11865673" y="1166457"/>
                </a:cubicBezTo>
                <a:cubicBezTo>
                  <a:pt x="11858967" y="1178192"/>
                  <a:pt x="11851575" y="1191222"/>
                  <a:pt x="11843955" y="1204557"/>
                </a:cubicBezTo>
                <a:cubicBezTo>
                  <a:pt x="11833212" y="1196175"/>
                  <a:pt x="11822544" y="1187869"/>
                  <a:pt x="11802045" y="1171791"/>
                </a:cubicBezTo>
                <a:cubicBezTo>
                  <a:pt x="11811190" y="1190689"/>
                  <a:pt x="11814771" y="1198156"/>
                  <a:pt x="11818428" y="1205700"/>
                </a:cubicBezTo>
                <a:cubicBezTo>
                  <a:pt x="11808675" y="1240676"/>
                  <a:pt x="11779414" y="1231151"/>
                  <a:pt x="11755869" y="1232141"/>
                </a:cubicBezTo>
                <a:cubicBezTo>
                  <a:pt x="11754954" y="1240371"/>
                  <a:pt x="11754116" y="1247305"/>
                  <a:pt x="11753202" y="1255382"/>
                </a:cubicBezTo>
                <a:cubicBezTo>
                  <a:pt x="11695747" y="1274509"/>
                  <a:pt x="11638520" y="1293482"/>
                  <a:pt x="11576493" y="1314133"/>
                </a:cubicBezTo>
                <a:cubicBezTo>
                  <a:pt x="11579770" y="1324343"/>
                  <a:pt x="11583047" y="1333792"/>
                  <a:pt x="11585713" y="1343546"/>
                </a:cubicBezTo>
                <a:cubicBezTo>
                  <a:pt x="11588152" y="1352385"/>
                  <a:pt x="11589752" y="1361377"/>
                  <a:pt x="11591733" y="1370368"/>
                </a:cubicBezTo>
                <a:cubicBezTo>
                  <a:pt x="11575122" y="1369682"/>
                  <a:pt x="11567807" y="1369454"/>
                  <a:pt x="11559730" y="1369149"/>
                </a:cubicBezTo>
                <a:cubicBezTo>
                  <a:pt x="11552567" y="1339355"/>
                  <a:pt x="11530393" y="1321448"/>
                  <a:pt x="11504103" y="1296759"/>
                </a:cubicBezTo>
                <a:cubicBezTo>
                  <a:pt x="11513628" y="1333259"/>
                  <a:pt x="11519038" y="1361377"/>
                  <a:pt x="11499684" y="1396657"/>
                </a:cubicBezTo>
                <a:cubicBezTo>
                  <a:pt x="11492750" y="1377912"/>
                  <a:pt x="11488558" y="1366939"/>
                  <a:pt x="11484673" y="1356424"/>
                </a:cubicBezTo>
                <a:cubicBezTo>
                  <a:pt x="11471262" y="1357567"/>
                  <a:pt x="11459755" y="1358557"/>
                  <a:pt x="11447564" y="1359472"/>
                </a:cubicBezTo>
                <a:cubicBezTo>
                  <a:pt x="11448173" y="1354442"/>
                  <a:pt x="11448782" y="1349413"/>
                  <a:pt x="11449392" y="1344384"/>
                </a:cubicBezTo>
                <a:cubicBezTo>
                  <a:pt x="11447182" y="1344308"/>
                  <a:pt x="11445048" y="1344232"/>
                  <a:pt x="11442915" y="1344155"/>
                </a:cubicBezTo>
                <a:cubicBezTo>
                  <a:pt x="11443143" y="1349413"/>
                  <a:pt x="11443296" y="1354595"/>
                  <a:pt x="11444515" y="1359776"/>
                </a:cubicBezTo>
                <a:cubicBezTo>
                  <a:pt x="11446573" y="1372121"/>
                  <a:pt x="11447564" y="1384541"/>
                  <a:pt x="11448935" y="1401305"/>
                </a:cubicBezTo>
                <a:cubicBezTo>
                  <a:pt x="11435447" y="1402525"/>
                  <a:pt x="11421655" y="1406182"/>
                  <a:pt x="11408625" y="1404277"/>
                </a:cubicBezTo>
                <a:cubicBezTo>
                  <a:pt x="11395595" y="1402372"/>
                  <a:pt x="11383479" y="1394828"/>
                  <a:pt x="11368696" y="1388961"/>
                </a:cubicBezTo>
                <a:cubicBezTo>
                  <a:pt x="11367325" y="1399400"/>
                  <a:pt x="11366487" y="1405725"/>
                  <a:pt x="11365572" y="1412964"/>
                </a:cubicBezTo>
                <a:cubicBezTo>
                  <a:pt x="11352237" y="1412964"/>
                  <a:pt x="11338521" y="1412888"/>
                  <a:pt x="11325033" y="1412812"/>
                </a:cubicBezTo>
                <a:cubicBezTo>
                  <a:pt x="11324348" y="1419593"/>
                  <a:pt x="11323662" y="1426223"/>
                  <a:pt x="11322748" y="1434452"/>
                </a:cubicBezTo>
                <a:cubicBezTo>
                  <a:pt x="11313527" y="1429728"/>
                  <a:pt x="11305603" y="1425613"/>
                  <a:pt x="11300116" y="1422794"/>
                </a:cubicBezTo>
                <a:cubicBezTo>
                  <a:pt x="11286705" y="1440396"/>
                  <a:pt x="11273598" y="1457541"/>
                  <a:pt x="11255920" y="1480553"/>
                </a:cubicBezTo>
                <a:cubicBezTo>
                  <a:pt x="11241899" y="1459294"/>
                  <a:pt x="11231841" y="1443977"/>
                  <a:pt x="11219497" y="1425156"/>
                </a:cubicBezTo>
                <a:cubicBezTo>
                  <a:pt x="11213629" y="1439863"/>
                  <a:pt x="11208752" y="1452055"/>
                  <a:pt x="11203875" y="1464323"/>
                </a:cubicBezTo>
                <a:cubicBezTo>
                  <a:pt x="11204485" y="1464323"/>
                  <a:pt x="11205171" y="1464399"/>
                  <a:pt x="11205780" y="1464399"/>
                </a:cubicBezTo>
                <a:cubicBezTo>
                  <a:pt x="11206009" y="1469657"/>
                  <a:pt x="11206238" y="1474838"/>
                  <a:pt x="11206390" y="1480096"/>
                </a:cubicBezTo>
                <a:cubicBezTo>
                  <a:pt x="11204257" y="1480020"/>
                  <a:pt x="11202047" y="1479868"/>
                  <a:pt x="11199914" y="1479868"/>
                </a:cubicBezTo>
                <a:cubicBezTo>
                  <a:pt x="11200523" y="1474686"/>
                  <a:pt x="11201132" y="1469504"/>
                  <a:pt x="11201742" y="1464247"/>
                </a:cubicBezTo>
                <a:cubicBezTo>
                  <a:pt x="11202352" y="1464247"/>
                  <a:pt x="11202885" y="1464323"/>
                  <a:pt x="11203495" y="1464323"/>
                </a:cubicBezTo>
                <a:cubicBezTo>
                  <a:pt x="11189855" y="1457312"/>
                  <a:pt x="11188331" y="1428280"/>
                  <a:pt x="11163261" y="1443292"/>
                </a:cubicBezTo>
                <a:cubicBezTo>
                  <a:pt x="11169129" y="1451902"/>
                  <a:pt x="11187568" y="1457846"/>
                  <a:pt x="11172405" y="1473695"/>
                </a:cubicBezTo>
                <a:cubicBezTo>
                  <a:pt x="11186350" y="1490459"/>
                  <a:pt x="11167833" y="1495108"/>
                  <a:pt x="11161127" y="1504175"/>
                </a:cubicBezTo>
                <a:cubicBezTo>
                  <a:pt x="11161737" y="1504175"/>
                  <a:pt x="11162423" y="1504252"/>
                  <a:pt x="11163032" y="1504252"/>
                </a:cubicBezTo>
                <a:cubicBezTo>
                  <a:pt x="11163261" y="1509509"/>
                  <a:pt x="11163490" y="1514691"/>
                  <a:pt x="11163642" y="1519949"/>
                </a:cubicBezTo>
                <a:cubicBezTo>
                  <a:pt x="11161509" y="1519873"/>
                  <a:pt x="11159298" y="1519720"/>
                  <a:pt x="11157165" y="1519720"/>
                </a:cubicBezTo>
                <a:cubicBezTo>
                  <a:pt x="11157775" y="1514539"/>
                  <a:pt x="11158384" y="1509357"/>
                  <a:pt x="11158993" y="1504099"/>
                </a:cubicBezTo>
                <a:cubicBezTo>
                  <a:pt x="11159298" y="1504099"/>
                  <a:pt x="11159604" y="1504099"/>
                  <a:pt x="11159909" y="1504099"/>
                </a:cubicBezTo>
                <a:cubicBezTo>
                  <a:pt x="11136286" y="1499832"/>
                  <a:pt x="11112740" y="1495565"/>
                  <a:pt x="11089119" y="1491298"/>
                </a:cubicBezTo>
                <a:lnTo>
                  <a:pt x="11061382" y="1517053"/>
                </a:lnTo>
                <a:cubicBezTo>
                  <a:pt x="11049037" y="1515605"/>
                  <a:pt x="11034940" y="1513929"/>
                  <a:pt x="11016652" y="1511719"/>
                </a:cubicBezTo>
                <a:cubicBezTo>
                  <a:pt x="11008651" y="1528483"/>
                  <a:pt x="11001107" y="1544257"/>
                  <a:pt x="10993563" y="1560030"/>
                </a:cubicBezTo>
                <a:cubicBezTo>
                  <a:pt x="10994249" y="1560030"/>
                  <a:pt x="10994859" y="1560030"/>
                  <a:pt x="10995545" y="1560106"/>
                </a:cubicBezTo>
                <a:cubicBezTo>
                  <a:pt x="10995774" y="1565288"/>
                  <a:pt x="10996002" y="1570546"/>
                  <a:pt x="10996230" y="1575803"/>
                </a:cubicBezTo>
                <a:cubicBezTo>
                  <a:pt x="10994021" y="1575651"/>
                  <a:pt x="10991887" y="1575651"/>
                  <a:pt x="10989677" y="1575575"/>
                </a:cubicBezTo>
                <a:cubicBezTo>
                  <a:pt x="10990287" y="1570317"/>
                  <a:pt x="10990897" y="1565135"/>
                  <a:pt x="10991506" y="1559954"/>
                </a:cubicBezTo>
                <a:cubicBezTo>
                  <a:pt x="10992192" y="1559954"/>
                  <a:pt x="10992802" y="1560030"/>
                  <a:pt x="10993487" y="1560030"/>
                </a:cubicBezTo>
                <a:lnTo>
                  <a:pt x="10975199" y="1540294"/>
                </a:lnTo>
                <a:cubicBezTo>
                  <a:pt x="10961940" y="1557820"/>
                  <a:pt x="10933289" y="1554544"/>
                  <a:pt x="10921402" y="1584414"/>
                </a:cubicBezTo>
                <a:cubicBezTo>
                  <a:pt x="10907762" y="1573060"/>
                  <a:pt x="10893132" y="1560792"/>
                  <a:pt x="10869738" y="1541285"/>
                </a:cubicBezTo>
                <a:cubicBezTo>
                  <a:pt x="10870044" y="1564221"/>
                  <a:pt x="10870272" y="1577785"/>
                  <a:pt x="10870500" y="1592263"/>
                </a:cubicBezTo>
                <a:cubicBezTo>
                  <a:pt x="10857089" y="1590358"/>
                  <a:pt x="10840707" y="1587995"/>
                  <a:pt x="10823180" y="1585405"/>
                </a:cubicBezTo>
                <a:cubicBezTo>
                  <a:pt x="10821885" y="1579690"/>
                  <a:pt x="10819599" y="1569326"/>
                  <a:pt x="10815637" y="1551572"/>
                </a:cubicBezTo>
                <a:cubicBezTo>
                  <a:pt x="10792929" y="1569479"/>
                  <a:pt x="10775250" y="1583500"/>
                  <a:pt x="10757801" y="1597216"/>
                </a:cubicBezTo>
                <a:cubicBezTo>
                  <a:pt x="10736922" y="1598282"/>
                  <a:pt x="10715967" y="1599425"/>
                  <a:pt x="10694173" y="1600492"/>
                </a:cubicBezTo>
                <a:cubicBezTo>
                  <a:pt x="10694784" y="1595387"/>
                  <a:pt x="10695393" y="1590358"/>
                  <a:pt x="10695927" y="1585252"/>
                </a:cubicBezTo>
                <a:cubicBezTo>
                  <a:pt x="10693717" y="1585176"/>
                  <a:pt x="10691583" y="1585100"/>
                  <a:pt x="10689449" y="1585024"/>
                </a:cubicBezTo>
                <a:cubicBezTo>
                  <a:pt x="10689602" y="1590281"/>
                  <a:pt x="10689830" y="1595463"/>
                  <a:pt x="10691050" y="1600645"/>
                </a:cubicBezTo>
                <a:cubicBezTo>
                  <a:pt x="10680077" y="1598968"/>
                  <a:pt x="10668114" y="1597216"/>
                  <a:pt x="10657522" y="1595768"/>
                </a:cubicBezTo>
                <a:cubicBezTo>
                  <a:pt x="10655235" y="1603007"/>
                  <a:pt x="10652645" y="1611389"/>
                  <a:pt x="10650054" y="1619771"/>
                </a:cubicBezTo>
                <a:cubicBezTo>
                  <a:pt x="10646092" y="1617942"/>
                  <a:pt x="10642129" y="1616037"/>
                  <a:pt x="10638243" y="1614132"/>
                </a:cubicBezTo>
                <a:cubicBezTo>
                  <a:pt x="10638548" y="1619314"/>
                  <a:pt x="10639005" y="1624495"/>
                  <a:pt x="10639310" y="1629753"/>
                </a:cubicBezTo>
                <a:lnTo>
                  <a:pt x="10618964" y="1648651"/>
                </a:lnTo>
                <a:cubicBezTo>
                  <a:pt x="10608525" y="1635316"/>
                  <a:pt x="10598390" y="1622285"/>
                  <a:pt x="10585208" y="1605217"/>
                </a:cubicBezTo>
                <a:cubicBezTo>
                  <a:pt x="10577283" y="1607350"/>
                  <a:pt x="10561281" y="1611694"/>
                  <a:pt x="10544669" y="1616266"/>
                </a:cubicBezTo>
                <a:cubicBezTo>
                  <a:pt x="10542384" y="1625029"/>
                  <a:pt x="10540326" y="1633258"/>
                  <a:pt x="10537888" y="1642631"/>
                </a:cubicBezTo>
                <a:cubicBezTo>
                  <a:pt x="10529810" y="1638440"/>
                  <a:pt x="10521962" y="1634401"/>
                  <a:pt x="10511904" y="1629143"/>
                </a:cubicBezTo>
                <a:lnTo>
                  <a:pt x="10472737" y="1665491"/>
                </a:lnTo>
                <a:cubicBezTo>
                  <a:pt x="10458944" y="1657718"/>
                  <a:pt x="10445534" y="1650251"/>
                  <a:pt x="10431132" y="1642707"/>
                </a:cubicBezTo>
                <a:cubicBezTo>
                  <a:pt x="10418330" y="1660538"/>
                  <a:pt x="10389678" y="1668082"/>
                  <a:pt x="10395851" y="1715097"/>
                </a:cubicBezTo>
                <a:cubicBezTo>
                  <a:pt x="10382287" y="1690789"/>
                  <a:pt x="10376572" y="1680502"/>
                  <a:pt x="10368800" y="1666634"/>
                </a:cubicBezTo>
                <a:cubicBezTo>
                  <a:pt x="10365371" y="1666405"/>
                  <a:pt x="10356379" y="1665796"/>
                  <a:pt x="10345330" y="1664957"/>
                </a:cubicBezTo>
                <a:cubicBezTo>
                  <a:pt x="10346397" y="1734071"/>
                  <a:pt x="10268749" y="1679131"/>
                  <a:pt x="10249928" y="1724165"/>
                </a:cubicBezTo>
                <a:cubicBezTo>
                  <a:pt x="10249319" y="1718602"/>
                  <a:pt x="10248785" y="1712963"/>
                  <a:pt x="10248556" y="1710754"/>
                </a:cubicBezTo>
                <a:cubicBezTo>
                  <a:pt x="10230954" y="1708772"/>
                  <a:pt x="10213275" y="1706791"/>
                  <a:pt x="10190797" y="1704277"/>
                </a:cubicBezTo>
                <a:cubicBezTo>
                  <a:pt x="10188587" y="1717383"/>
                  <a:pt x="10185920" y="1733004"/>
                  <a:pt x="10183100" y="1749540"/>
                </a:cubicBezTo>
                <a:cubicBezTo>
                  <a:pt x="10172890" y="1752740"/>
                  <a:pt x="10160850" y="1756550"/>
                  <a:pt x="10145229" y="1761503"/>
                </a:cubicBezTo>
                <a:cubicBezTo>
                  <a:pt x="10144619" y="1756321"/>
                  <a:pt x="10144010" y="1750987"/>
                  <a:pt x="10143172" y="1743367"/>
                </a:cubicBezTo>
                <a:cubicBezTo>
                  <a:pt x="10137380" y="1741234"/>
                  <a:pt x="10130446" y="1738795"/>
                  <a:pt x="10118254" y="1734452"/>
                </a:cubicBezTo>
                <a:lnTo>
                  <a:pt x="10150243" y="1703749"/>
                </a:lnTo>
                <a:lnTo>
                  <a:pt x="10150106" y="1706410"/>
                </a:lnTo>
                <a:cubicBezTo>
                  <a:pt x="10155211" y="1707020"/>
                  <a:pt x="10160393" y="1707706"/>
                  <a:pt x="10165650" y="1708239"/>
                </a:cubicBezTo>
                <a:cubicBezTo>
                  <a:pt x="10165803" y="1706029"/>
                  <a:pt x="10165803" y="1703896"/>
                  <a:pt x="10165879" y="1701762"/>
                </a:cubicBezTo>
                <a:cubicBezTo>
                  <a:pt x="10160622" y="1701991"/>
                  <a:pt x="10155363" y="1702219"/>
                  <a:pt x="10150259" y="1703438"/>
                </a:cubicBezTo>
                <a:lnTo>
                  <a:pt x="10150256" y="1703506"/>
                </a:lnTo>
                <a:lnTo>
                  <a:pt x="10093260" y="1701305"/>
                </a:lnTo>
                <a:cubicBezTo>
                  <a:pt x="10095547" y="1714716"/>
                  <a:pt x="10098366" y="1731404"/>
                  <a:pt x="10100576" y="1744358"/>
                </a:cubicBezTo>
                <a:cubicBezTo>
                  <a:pt x="10083507" y="1743596"/>
                  <a:pt x="10064685" y="1742834"/>
                  <a:pt x="10045712" y="1741920"/>
                </a:cubicBezTo>
                <a:lnTo>
                  <a:pt x="10045712" y="1741924"/>
                </a:lnTo>
                <a:lnTo>
                  <a:pt x="10034054" y="1736357"/>
                </a:lnTo>
                <a:cubicBezTo>
                  <a:pt x="10034510" y="1741538"/>
                  <a:pt x="10034815" y="1746720"/>
                  <a:pt x="10035120" y="1751902"/>
                </a:cubicBezTo>
                <a:cubicBezTo>
                  <a:pt x="10016832" y="1762036"/>
                  <a:pt x="10001669" y="1758912"/>
                  <a:pt x="9984980" y="1733004"/>
                </a:cubicBezTo>
                <a:cubicBezTo>
                  <a:pt x="9986276" y="1733614"/>
                  <a:pt x="9987571" y="1734300"/>
                  <a:pt x="9988790" y="1734985"/>
                </a:cubicBezTo>
                <a:cubicBezTo>
                  <a:pt x="9984675" y="1726832"/>
                  <a:pt x="9980485" y="1718678"/>
                  <a:pt x="9977970" y="1720888"/>
                </a:cubicBezTo>
                <a:cubicBezTo>
                  <a:pt x="9970655" y="1717002"/>
                  <a:pt x="9968597" y="1722870"/>
                  <a:pt x="9970273" y="1724241"/>
                </a:cubicBezTo>
                <a:cubicBezTo>
                  <a:pt x="9972178" y="1725765"/>
                  <a:pt x="9974388" y="1726984"/>
                  <a:pt x="9976522" y="1728203"/>
                </a:cubicBezTo>
                <a:cubicBezTo>
                  <a:pt x="9972865" y="1741920"/>
                  <a:pt x="9965397" y="1743672"/>
                  <a:pt x="9958082" y="1745348"/>
                </a:cubicBezTo>
                <a:cubicBezTo>
                  <a:pt x="9957396" y="1751368"/>
                  <a:pt x="9956710" y="1757845"/>
                  <a:pt x="9955949" y="1764017"/>
                </a:cubicBezTo>
                <a:cubicBezTo>
                  <a:pt x="9942003" y="1757007"/>
                  <a:pt x="9928516" y="1750149"/>
                  <a:pt x="9908933" y="1732547"/>
                </a:cubicBezTo>
                <a:cubicBezTo>
                  <a:pt x="9913505" y="1727518"/>
                  <a:pt x="9916782" y="1716621"/>
                  <a:pt x="9925544" y="1711592"/>
                </a:cubicBezTo>
                <a:cubicBezTo>
                  <a:pt x="9904132" y="1700543"/>
                  <a:pt x="9887597" y="1692008"/>
                  <a:pt x="9886073" y="1709839"/>
                </a:cubicBezTo>
                <a:cubicBezTo>
                  <a:pt x="9868623" y="1687665"/>
                  <a:pt x="9866261" y="1691932"/>
                  <a:pt x="9863822" y="1696200"/>
                </a:cubicBezTo>
                <a:cubicBezTo>
                  <a:pt x="9871442" y="1704353"/>
                  <a:pt x="9879215" y="1712430"/>
                  <a:pt x="9886606" y="1720812"/>
                </a:cubicBezTo>
                <a:cubicBezTo>
                  <a:pt x="9889502" y="1753121"/>
                  <a:pt x="9904970" y="1759141"/>
                  <a:pt x="9910304" y="1767827"/>
                </a:cubicBezTo>
                <a:cubicBezTo>
                  <a:pt x="9895217" y="1772476"/>
                  <a:pt x="9880205" y="1777124"/>
                  <a:pt x="9865194" y="1781772"/>
                </a:cubicBezTo>
                <a:cubicBezTo>
                  <a:pt x="9856431" y="1773923"/>
                  <a:pt x="9847820" y="1766151"/>
                  <a:pt x="9837914" y="1757388"/>
                </a:cubicBezTo>
                <a:cubicBezTo>
                  <a:pt x="9823970" y="1768970"/>
                  <a:pt x="9811397" y="1779410"/>
                  <a:pt x="9799281" y="1789545"/>
                </a:cubicBezTo>
                <a:cubicBezTo>
                  <a:pt x="9786251" y="1789087"/>
                  <a:pt x="9774135" y="1788630"/>
                  <a:pt x="9761790" y="1788097"/>
                </a:cubicBezTo>
                <a:cubicBezTo>
                  <a:pt x="9752570" y="1794878"/>
                  <a:pt x="9743198" y="1801736"/>
                  <a:pt x="9734206" y="1808213"/>
                </a:cubicBezTo>
                <a:cubicBezTo>
                  <a:pt x="9725291" y="1803565"/>
                  <a:pt x="9717366" y="1799374"/>
                  <a:pt x="9705631" y="1793202"/>
                </a:cubicBezTo>
                <a:cubicBezTo>
                  <a:pt x="9701288" y="1805470"/>
                  <a:pt x="9697630" y="1815910"/>
                  <a:pt x="9691687" y="1832521"/>
                </a:cubicBezTo>
                <a:cubicBezTo>
                  <a:pt x="9683534" y="1817510"/>
                  <a:pt x="9676675" y="1805013"/>
                  <a:pt x="9666160" y="1785811"/>
                </a:cubicBezTo>
                <a:cubicBezTo>
                  <a:pt x="9660749" y="1785353"/>
                  <a:pt x="9648328" y="1784287"/>
                  <a:pt x="9635527" y="1783220"/>
                </a:cubicBezTo>
                <a:cubicBezTo>
                  <a:pt x="9635222" y="1791907"/>
                  <a:pt x="9635070" y="1796783"/>
                  <a:pt x="9634689" y="1806308"/>
                </a:cubicBezTo>
                <a:cubicBezTo>
                  <a:pt x="9614191" y="1803260"/>
                  <a:pt x="9593541" y="1800136"/>
                  <a:pt x="9577615" y="1797774"/>
                </a:cubicBezTo>
                <a:cubicBezTo>
                  <a:pt x="9571062" y="1813928"/>
                  <a:pt x="9567024" y="1823911"/>
                  <a:pt x="9557804" y="1846695"/>
                </a:cubicBezTo>
                <a:cubicBezTo>
                  <a:pt x="9548126" y="1823835"/>
                  <a:pt x="9543478" y="1812709"/>
                  <a:pt x="9537305" y="1798231"/>
                </a:cubicBezTo>
                <a:cubicBezTo>
                  <a:pt x="9524275" y="1808518"/>
                  <a:pt x="9510026" y="1819872"/>
                  <a:pt x="9496233" y="1830692"/>
                </a:cubicBezTo>
                <a:cubicBezTo>
                  <a:pt x="9486632" y="1825663"/>
                  <a:pt x="9478708" y="1821472"/>
                  <a:pt x="9469716" y="1816824"/>
                </a:cubicBezTo>
                <a:cubicBezTo>
                  <a:pt x="9469030" y="1825435"/>
                  <a:pt x="9468420" y="1832369"/>
                  <a:pt x="9467735" y="1840980"/>
                </a:cubicBezTo>
                <a:cubicBezTo>
                  <a:pt x="9459353" y="1836484"/>
                  <a:pt x="9451504" y="1832216"/>
                  <a:pt x="9442208" y="1827263"/>
                </a:cubicBezTo>
                <a:cubicBezTo>
                  <a:pt x="9431616" y="1834426"/>
                  <a:pt x="9420339" y="1842046"/>
                  <a:pt x="9406622" y="1851419"/>
                </a:cubicBezTo>
                <a:cubicBezTo>
                  <a:pt x="9406698" y="1833512"/>
                  <a:pt x="9406698" y="1819720"/>
                  <a:pt x="9406622" y="1805927"/>
                </a:cubicBezTo>
                <a:cubicBezTo>
                  <a:pt x="9396945" y="1805546"/>
                  <a:pt x="9387192" y="1805242"/>
                  <a:pt x="9376980" y="1804861"/>
                </a:cubicBezTo>
                <a:cubicBezTo>
                  <a:pt x="9376447" y="1811719"/>
                  <a:pt x="9375838" y="1818577"/>
                  <a:pt x="9374924" y="1828940"/>
                </a:cubicBezTo>
                <a:cubicBezTo>
                  <a:pt x="9361360" y="1819186"/>
                  <a:pt x="9349168" y="1810271"/>
                  <a:pt x="9329813" y="1796250"/>
                </a:cubicBezTo>
                <a:cubicBezTo>
                  <a:pt x="9337204" y="1813319"/>
                  <a:pt x="9340709" y="1821625"/>
                  <a:pt x="9349015" y="1840675"/>
                </a:cubicBezTo>
                <a:cubicBezTo>
                  <a:pt x="9326536" y="1823072"/>
                  <a:pt x="9312287" y="1811871"/>
                  <a:pt x="9297275" y="1800136"/>
                </a:cubicBezTo>
                <a:lnTo>
                  <a:pt x="9276473" y="1819415"/>
                </a:lnTo>
                <a:cubicBezTo>
                  <a:pt x="9290646" y="1826425"/>
                  <a:pt x="9301390" y="1831759"/>
                  <a:pt x="9313659" y="1837779"/>
                </a:cubicBezTo>
                <a:cubicBezTo>
                  <a:pt x="9310992" y="1842046"/>
                  <a:pt x="9307410" y="1847761"/>
                  <a:pt x="9303372" y="1854467"/>
                </a:cubicBezTo>
                <a:cubicBezTo>
                  <a:pt x="9292170" y="1849971"/>
                  <a:pt x="9281959" y="1845856"/>
                  <a:pt x="9271749" y="1841741"/>
                </a:cubicBezTo>
                <a:cubicBezTo>
                  <a:pt x="9271138" y="1849209"/>
                  <a:pt x="9270529" y="1856067"/>
                  <a:pt x="9268853" y="1876336"/>
                </a:cubicBezTo>
                <a:cubicBezTo>
                  <a:pt x="9258414" y="1854848"/>
                  <a:pt x="9253155" y="1844104"/>
                  <a:pt x="9249498" y="1836484"/>
                </a:cubicBezTo>
                <a:cubicBezTo>
                  <a:pt x="9226257" y="1827873"/>
                  <a:pt x="9203092" y="1819186"/>
                  <a:pt x="9181528" y="1811109"/>
                </a:cubicBezTo>
                <a:cubicBezTo>
                  <a:pt x="9177793" y="1818653"/>
                  <a:pt x="9174365" y="1829550"/>
                  <a:pt x="9167888" y="1838160"/>
                </a:cubicBezTo>
                <a:cubicBezTo>
                  <a:pt x="9161030" y="1847228"/>
                  <a:pt x="9151276" y="1854162"/>
                  <a:pt x="9144037" y="1860944"/>
                </a:cubicBezTo>
                <a:cubicBezTo>
                  <a:pt x="9149829" y="1871612"/>
                  <a:pt x="9153028" y="1877632"/>
                  <a:pt x="9160268" y="1891195"/>
                </a:cubicBezTo>
                <a:cubicBezTo>
                  <a:pt x="9135274" y="1884261"/>
                  <a:pt x="9112795" y="1898282"/>
                  <a:pt x="9090545" y="1873441"/>
                </a:cubicBezTo>
                <a:cubicBezTo>
                  <a:pt x="9103880" y="1868411"/>
                  <a:pt x="9114853" y="1864297"/>
                  <a:pt x="9126740" y="1859801"/>
                </a:cubicBezTo>
                <a:cubicBezTo>
                  <a:pt x="9122015" y="1826654"/>
                  <a:pt x="9100451" y="1822920"/>
                  <a:pt x="9072257" y="1825816"/>
                </a:cubicBezTo>
                <a:cubicBezTo>
                  <a:pt x="9066694" y="1838693"/>
                  <a:pt x="9060599" y="1852714"/>
                  <a:pt x="9048940" y="1879613"/>
                </a:cubicBezTo>
                <a:cubicBezTo>
                  <a:pt x="9045130" y="1861172"/>
                  <a:pt x="9044063" y="1856067"/>
                  <a:pt x="9041700" y="1844866"/>
                </a:cubicBezTo>
                <a:cubicBezTo>
                  <a:pt x="9025470" y="1842122"/>
                  <a:pt x="9006343" y="1838846"/>
                  <a:pt x="8974949" y="1833512"/>
                </a:cubicBezTo>
                <a:cubicBezTo>
                  <a:pt x="8976779" y="1835112"/>
                  <a:pt x="8967939" y="1827568"/>
                  <a:pt x="8955366" y="1816672"/>
                </a:cubicBezTo>
                <a:lnTo>
                  <a:pt x="8935630" y="1834960"/>
                </a:lnTo>
                <a:lnTo>
                  <a:pt x="8945536" y="1845628"/>
                </a:lnTo>
                <a:cubicBezTo>
                  <a:pt x="8943631" y="1849514"/>
                  <a:pt x="8941802" y="1853476"/>
                  <a:pt x="8939973" y="1857439"/>
                </a:cubicBezTo>
                <a:cubicBezTo>
                  <a:pt x="8945155" y="1857058"/>
                  <a:pt x="8950337" y="1856753"/>
                  <a:pt x="8955519" y="1856372"/>
                </a:cubicBezTo>
                <a:cubicBezTo>
                  <a:pt x="8974797" y="1863916"/>
                  <a:pt x="8994152" y="1871460"/>
                  <a:pt x="9021965" y="1882356"/>
                </a:cubicBezTo>
                <a:cubicBezTo>
                  <a:pt x="8996133" y="1891576"/>
                  <a:pt x="8979673" y="1897367"/>
                  <a:pt x="8962986" y="1903311"/>
                </a:cubicBezTo>
                <a:cubicBezTo>
                  <a:pt x="8952394" y="1895310"/>
                  <a:pt x="8941650" y="1887157"/>
                  <a:pt x="8927782" y="1876793"/>
                </a:cubicBezTo>
                <a:cubicBezTo>
                  <a:pt x="8920771" y="1894243"/>
                  <a:pt x="8915132" y="1908188"/>
                  <a:pt x="8907741" y="1926400"/>
                </a:cubicBezTo>
                <a:cubicBezTo>
                  <a:pt x="8894101" y="1916113"/>
                  <a:pt x="8883434" y="1907959"/>
                  <a:pt x="8868955" y="1896986"/>
                </a:cubicBezTo>
                <a:lnTo>
                  <a:pt x="8850133" y="1914436"/>
                </a:lnTo>
                <a:cubicBezTo>
                  <a:pt x="8850744" y="1914436"/>
                  <a:pt x="8851353" y="1914512"/>
                  <a:pt x="8851963" y="1914512"/>
                </a:cubicBezTo>
                <a:cubicBezTo>
                  <a:pt x="8852191" y="1919770"/>
                  <a:pt x="8852420" y="1924952"/>
                  <a:pt x="8852649" y="1930210"/>
                </a:cubicBezTo>
                <a:cubicBezTo>
                  <a:pt x="8850438" y="1930133"/>
                  <a:pt x="8848305" y="1930057"/>
                  <a:pt x="8846172" y="1929981"/>
                </a:cubicBezTo>
                <a:cubicBezTo>
                  <a:pt x="8846781" y="1924800"/>
                  <a:pt x="8847390" y="1919542"/>
                  <a:pt x="8848000" y="1914360"/>
                </a:cubicBezTo>
                <a:cubicBezTo>
                  <a:pt x="8848610" y="1914360"/>
                  <a:pt x="8849295" y="1914436"/>
                  <a:pt x="8849905" y="1914436"/>
                </a:cubicBezTo>
                <a:cubicBezTo>
                  <a:pt x="8838552" y="1891805"/>
                  <a:pt x="8818587" y="1899653"/>
                  <a:pt x="8798318" y="1896453"/>
                </a:cubicBezTo>
                <a:cubicBezTo>
                  <a:pt x="8795422" y="1908569"/>
                  <a:pt x="8793365" y="1917256"/>
                  <a:pt x="8790164" y="1930591"/>
                </a:cubicBezTo>
                <a:cubicBezTo>
                  <a:pt x="8779725" y="1922285"/>
                  <a:pt x="8769895" y="1914436"/>
                  <a:pt x="8766238" y="1911541"/>
                </a:cubicBezTo>
                <a:cubicBezTo>
                  <a:pt x="8736672" y="1910550"/>
                  <a:pt x="8713202" y="1909636"/>
                  <a:pt x="8684475" y="1908645"/>
                </a:cubicBezTo>
                <a:cubicBezTo>
                  <a:pt x="8684475" y="1908645"/>
                  <a:pt x="8679294" y="1913446"/>
                  <a:pt x="8674035" y="1918322"/>
                </a:cubicBezTo>
                <a:cubicBezTo>
                  <a:pt x="8674645" y="1918322"/>
                  <a:pt x="8675331" y="1918322"/>
                  <a:pt x="8675940" y="1918399"/>
                </a:cubicBezTo>
                <a:cubicBezTo>
                  <a:pt x="8676169" y="1923656"/>
                  <a:pt x="8676398" y="1928838"/>
                  <a:pt x="8676550" y="1934096"/>
                </a:cubicBezTo>
                <a:cubicBezTo>
                  <a:pt x="8674417" y="1934020"/>
                  <a:pt x="8672207" y="1933943"/>
                  <a:pt x="8670074" y="1933867"/>
                </a:cubicBezTo>
                <a:cubicBezTo>
                  <a:pt x="8670683" y="1928686"/>
                  <a:pt x="8671292" y="1923504"/>
                  <a:pt x="8671902" y="1918246"/>
                </a:cubicBezTo>
                <a:cubicBezTo>
                  <a:pt x="8672512" y="1918246"/>
                  <a:pt x="8673197" y="1918322"/>
                  <a:pt x="8673807" y="1918322"/>
                </a:cubicBezTo>
                <a:cubicBezTo>
                  <a:pt x="8655595" y="1902473"/>
                  <a:pt x="8649575" y="1923656"/>
                  <a:pt x="8640203" y="1930895"/>
                </a:cubicBezTo>
                <a:cubicBezTo>
                  <a:pt x="8636240" y="1934020"/>
                  <a:pt x="8639060" y="1944764"/>
                  <a:pt x="8636088" y="1950707"/>
                </a:cubicBezTo>
                <a:cubicBezTo>
                  <a:pt x="8633345" y="1956194"/>
                  <a:pt x="8626944" y="1959775"/>
                  <a:pt x="8621153" y="1965185"/>
                </a:cubicBezTo>
                <a:cubicBezTo>
                  <a:pt x="8604237" y="1937068"/>
                  <a:pt x="8630069" y="1923809"/>
                  <a:pt x="8639517" y="1903845"/>
                </a:cubicBezTo>
                <a:cubicBezTo>
                  <a:pt x="8621610" y="1906664"/>
                  <a:pt x="8604922" y="1909331"/>
                  <a:pt x="8587320" y="1912074"/>
                </a:cubicBezTo>
                <a:cubicBezTo>
                  <a:pt x="8587168" y="1903311"/>
                  <a:pt x="8586939" y="1896605"/>
                  <a:pt x="8586787" y="1887690"/>
                </a:cubicBezTo>
                <a:cubicBezTo>
                  <a:pt x="8580386" y="1890738"/>
                  <a:pt x="8570632" y="1892491"/>
                  <a:pt x="8569489" y="1896453"/>
                </a:cubicBezTo>
                <a:cubicBezTo>
                  <a:pt x="8564688" y="1913827"/>
                  <a:pt x="8562555" y="1931886"/>
                  <a:pt x="8557145" y="1962442"/>
                </a:cubicBezTo>
                <a:cubicBezTo>
                  <a:pt x="8543581" y="1943240"/>
                  <a:pt x="8537028" y="1934096"/>
                  <a:pt x="8530475" y="1924876"/>
                </a:cubicBezTo>
                <a:cubicBezTo>
                  <a:pt x="8531770" y="1923961"/>
                  <a:pt x="8532989" y="1923123"/>
                  <a:pt x="8534208" y="1922209"/>
                </a:cubicBezTo>
                <a:cubicBezTo>
                  <a:pt x="8533142" y="1920913"/>
                  <a:pt x="8531618" y="1918246"/>
                  <a:pt x="8531009" y="1918475"/>
                </a:cubicBezTo>
                <a:cubicBezTo>
                  <a:pt x="8516073" y="1923047"/>
                  <a:pt x="8501214" y="1927924"/>
                  <a:pt x="8485822" y="1932953"/>
                </a:cubicBezTo>
                <a:cubicBezTo>
                  <a:pt x="8482393" y="1943392"/>
                  <a:pt x="8478963" y="1953984"/>
                  <a:pt x="8474087" y="1968843"/>
                </a:cubicBezTo>
                <a:cubicBezTo>
                  <a:pt x="8462580" y="1966633"/>
                  <a:pt x="8451379" y="1964347"/>
                  <a:pt x="8437968" y="1959699"/>
                </a:cubicBezTo>
                <a:cubicBezTo>
                  <a:pt x="8446502" y="1949412"/>
                  <a:pt x="8455037" y="1939125"/>
                  <a:pt x="8463495" y="1928838"/>
                </a:cubicBezTo>
                <a:cubicBezTo>
                  <a:pt x="8461057" y="1926628"/>
                  <a:pt x="8458694" y="1924418"/>
                  <a:pt x="8456256" y="1922209"/>
                </a:cubicBezTo>
                <a:cubicBezTo>
                  <a:pt x="8446273" y="1932420"/>
                  <a:pt x="8436368" y="1942554"/>
                  <a:pt x="8430424" y="1956956"/>
                </a:cubicBezTo>
                <a:lnTo>
                  <a:pt x="8430500" y="1957032"/>
                </a:lnTo>
                <a:cubicBezTo>
                  <a:pt x="8430500" y="1957032"/>
                  <a:pt x="8430424" y="1957032"/>
                  <a:pt x="8430424" y="1957032"/>
                </a:cubicBezTo>
                <a:cubicBezTo>
                  <a:pt x="8419528" y="1965871"/>
                  <a:pt x="8404516" y="1970520"/>
                  <a:pt x="8388514" y="1975396"/>
                </a:cubicBezTo>
                <a:cubicBezTo>
                  <a:pt x="8388285" y="1968538"/>
                  <a:pt x="8388057" y="1961909"/>
                  <a:pt x="8387676" y="1952384"/>
                </a:cubicBezTo>
                <a:cubicBezTo>
                  <a:pt x="8370455" y="1955508"/>
                  <a:pt x="8353310" y="1958556"/>
                  <a:pt x="8343785" y="1960309"/>
                </a:cubicBezTo>
                <a:cubicBezTo>
                  <a:pt x="8332202" y="1944078"/>
                  <a:pt x="8322525" y="1930515"/>
                  <a:pt x="8308048" y="1910245"/>
                </a:cubicBezTo>
                <a:cubicBezTo>
                  <a:pt x="8306447" y="1934172"/>
                  <a:pt x="8305532" y="1947964"/>
                  <a:pt x="8304694" y="1959090"/>
                </a:cubicBezTo>
                <a:cubicBezTo>
                  <a:pt x="8290292" y="1963204"/>
                  <a:pt x="8277110" y="1966938"/>
                  <a:pt x="8264384" y="1970520"/>
                </a:cubicBezTo>
                <a:cubicBezTo>
                  <a:pt x="8256155" y="1950250"/>
                  <a:pt x="8299589" y="1948498"/>
                  <a:pt x="8279701" y="1924571"/>
                </a:cubicBezTo>
                <a:cubicBezTo>
                  <a:pt x="8268423" y="1936001"/>
                  <a:pt x="8256079" y="1947431"/>
                  <a:pt x="8243734" y="1958861"/>
                </a:cubicBezTo>
                <a:cubicBezTo>
                  <a:pt x="8229104" y="1953984"/>
                  <a:pt x="8214398" y="1949107"/>
                  <a:pt x="8197786" y="1943621"/>
                </a:cubicBezTo>
                <a:cubicBezTo>
                  <a:pt x="8195348" y="1935315"/>
                  <a:pt x="8192528" y="1925485"/>
                  <a:pt x="8187499" y="1908264"/>
                </a:cubicBezTo>
                <a:cubicBezTo>
                  <a:pt x="8170506" y="1928838"/>
                  <a:pt x="8156790" y="1945373"/>
                  <a:pt x="8141398" y="1964042"/>
                </a:cubicBezTo>
                <a:cubicBezTo>
                  <a:pt x="8139874" y="1963204"/>
                  <a:pt x="8132025" y="1959090"/>
                  <a:pt x="8121358" y="1953375"/>
                </a:cubicBezTo>
                <a:cubicBezTo>
                  <a:pt x="8120214" y="1959852"/>
                  <a:pt x="8119224" y="1965414"/>
                  <a:pt x="8118004" y="1972043"/>
                </a:cubicBezTo>
                <a:cubicBezTo>
                  <a:pt x="8082647" y="1986445"/>
                  <a:pt x="8072056" y="1953222"/>
                  <a:pt x="8036547" y="1933410"/>
                </a:cubicBezTo>
                <a:cubicBezTo>
                  <a:pt x="8052167" y="1955584"/>
                  <a:pt x="8051558" y="1974406"/>
                  <a:pt x="8050949" y="1993303"/>
                </a:cubicBezTo>
                <a:cubicBezTo>
                  <a:pt x="8022907" y="1989950"/>
                  <a:pt x="8031212" y="1958099"/>
                  <a:pt x="8014296" y="1936230"/>
                </a:cubicBezTo>
                <a:cubicBezTo>
                  <a:pt x="8005686" y="1946516"/>
                  <a:pt x="7998447" y="1955051"/>
                  <a:pt x="7985950" y="1969910"/>
                </a:cubicBezTo>
                <a:cubicBezTo>
                  <a:pt x="7980921" y="1971434"/>
                  <a:pt x="7966824" y="1975625"/>
                  <a:pt x="7953107" y="1979816"/>
                </a:cubicBezTo>
                <a:lnTo>
                  <a:pt x="7937944" y="1963509"/>
                </a:lnTo>
                <a:cubicBezTo>
                  <a:pt x="7935353" y="1971967"/>
                  <a:pt x="7932839" y="1980425"/>
                  <a:pt x="7929104" y="1992617"/>
                </a:cubicBezTo>
                <a:cubicBezTo>
                  <a:pt x="7902816" y="1976235"/>
                  <a:pt x="7911197" y="1947431"/>
                  <a:pt x="7899311" y="1925257"/>
                </a:cubicBezTo>
                <a:cubicBezTo>
                  <a:pt x="7866926" y="1930133"/>
                  <a:pt x="7889938" y="1960461"/>
                  <a:pt x="7877060" y="1976006"/>
                </a:cubicBezTo>
                <a:cubicBezTo>
                  <a:pt x="7870278" y="1973187"/>
                  <a:pt x="7860296" y="1969148"/>
                  <a:pt x="7848866" y="1964423"/>
                </a:cubicBezTo>
                <a:cubicBezTo>
                  <a:pt x="7852524" y="1976158"/>
                  <a:pt x="7855724" y="1986217"/>
                  <a:pt x="7858848" y="1996199"/>
                </a:cubicBezTo>
                <a:cubicBezTo>
                  <a:pt x="7856639" y="1997494"/>
                  <a:pt x="7854505" y="1998790"/>
                  <a:pt x="7852371" y="2000085"/>
                </a:cubicBezTo>
                <a:cubicBezTo>
                  <a:pt x="7842846" y="1986217"/>
                  <a:pt x="7833321" y="1972348"/>
                  <a:pt x="7820368" y="1953527"/>
                </a:cubicBezTo>
                <a:cubicBezTo>
                  <a:pt x="7813586" y="1954670"/>
                  <a:pt x="7798041" y="1957261"/>
                  <a:pt x="7778762" y="1960537"/>
                </a:cubicBezTo>
                <a:cubicBezTo>
                  <a:pt x="7771066" y="1955965"/>
                  <a:pt x="7786992" y="1917941"/>
                  <a:pt x="7753082" y="1935772"/>
                </a:cubicBezTo>
                <a:cubicBezTo>
                  <a:pt x="7753692" y="1935772"/>
                  <a:pt x="7754226" y="1935848"/>
                  <a:pt x="7754912" y="1935848"/>
                </a:cubicBezTo>
                <a:cubicBezTo>
                  <a:pt x="7755140" y="1941030"/>
                  <a:pt x="7755293" y="1946288"/>
                  <a:pt x="7755521" y="1951546"/>
                </a:cubicBezTo>
                <a:cubicBezTo>
                  <a:pt x="7753388" y="1951393"/>
                  <a:pt x="7751177" y="1951393"/>
                  <a:pt x="7749044" y="1951317"/>
                </a:cubicBezTo>
                <a:cubicBezTo>
                  <a:pt x="7749654" y="1946135"/>
                  <a:pt x="7750263" y="1940878"/>
                  <a:pt x="7750873" y="1935696"/>
                </a:cubicBezTo>
                <a:cubicBezTo>
                  <a:pt x="7751483" y="1935696"/>
                  <a:pt x="7752092" y="1935772"/>
                  <a:pt x="7752702" y="1935772"/>
                </a:cubicBezTo>
                <a:lnTo>
                  <a:pt x="7728165" y="1909331"/>
                </a:lnTo>
                <a:cubicBezTo>
                  <a:pt x="7729232" y="1938668"/>
                  <a:pt x="7729918" y="1957565"/>
                  <a:pt x="7730680" y="1976463"/>
                </a:cubicBezTo>
                <a:cubicBezTo>
                  <a:pt x="7720469" y="1972577"/>
                  <a:pt x="7710258" y="1968767"/>
                  <a:pt x="7707591" y="1971205"/>
                </a:cubicBezTo>
                <a:cubicBezTo>
                  <a:pt x="7699590" y="1984235"/>
                  <a:pt x="7699057" y="2003438"/>
                  <a:pt x="7698523" y="2026069"/>
                </a:cubicBezTo>
                <a:cubicBezTo>
                  <a:pt x="7696923" y="2026907"/>
                  <a:pt x="7691132" y="2030032"/>
                  <a:pt x="7683436" y="2034299"/>
                </a:cubicBezTo>
                <a:cubicBezTo>
                  <a:pt x="7683055" y="2025231"/>
                  <a:pt x="7682750" y="2018830"/>
                  <a:pt x="7682522" y="2012887"/>
                </a:cubicBezTo>
                <a:lnTo>
                  <a:pt x="7635834" y="2004095"/>
                </a:lnTo>
                <a:lnTo>
                  <a:pt x="7638249" y="2004276"/>
                </a:lnTo>
                <a:cubicBezTo>
                  <a:pt x="7638782" y="1998942"/>
                  <a:pt x="7639392" y="1993760"/>
                  <a:pt x="7640002" y="1988579"/>
                </a:cubicBezTo>
                <a:cubicBezTo>
                  <a:pt x="7637868" y="1988502"/>
                  <a:pt x="7635735" y="1988426"/>
                  <a:pt x="7633525" y="1988350"/>
                </a:cubicBezTo>
                <a:cubicBezTo>
                  <a:pt x="7633753" y="1993608"/>
                  <a:pt x="7633982" y="1998789"/>
                  <a:pt x="7635201" y="2004047"/>
                </a:cubicBezTo>
                <a:lnTo>
                  <a:pt x="7635575" y="2004075"/>
                </a:lnTo>
                <a:lnTo>
                  <a:pt x="7632258" y="2017764"/>
                </a:lnTo>
                <a:cubicBezTo>
                  <a:pt x="7630782" y="2023022"/>
                  <a:pt x="7628877" y="2029308"/>
                  <a:pt x="7626362" y="2037652"/>
                </a:cubicBezTo>
                <a:cubicBezTo>
                  <a:pt x="7618437" y="2021802"/>
                  <a:pt x="7613027" y="2011210"/>
                  <a:pt x="7606474" y="1998180"/>
                </a:cubicBezTo>
                <a:cubicBezTo>
                  <a:pt x="7602359" y="1996961"/>
                  <a:pt x="7593825" y="1994370"/>
                  <a:pt x="7584376" y="1991779"/>
                </a:cubicBezTo>
                <a:cubicBezTo>
                  <a:pt x="7575765" y="1997647"/>
                  <a:pt x="7569822" y="2016087"/>
                  <a:pt x="7552982" y="2001000"/>
                </a:cubicBezTo>
                <a:cubicBezTo>
                  <a:pt x="7536218" y="2012125"/>
                  <a:pt x="7532027" y="2001685"/>
                  <a:pt x="7528292" y="1986369"/>
                </a:cubicBezTo>
                <a:cubicBezTo>
                  <a:pt x="7525854" y="1976387"/>
                  <a:pt x="7519073" y="1967472"/>
                  <a:pt x="7513281" y="1958175"/>
                </a:cubicBezTo>
                <a:cubicBezTo>
                  <a:pt x="7499870" y="1981568"/>
                  <a:pt x="7476172" y="1968615"/>
                  <a:pt x="7451483" y="1974025"/>
                </a:cubicBezTo>
                <a:cubicBezTo>
                  <a:pt x="7460170" y="1984540"/>
                  <a:pt x="7467332" y="1993151"/>
                  <a:pt x="7475562" y="2003133"/>
                </a:cubicBezTo>
                <a:cubicBezTo>
                  <a:pt x="7485544" y="2000085"/>
                  <a:pt x="7495755" y="1996961"/>
                  <a:pt x="7508709" y="1992998"/>
                </a:cubicBezTo>
                <a:cubicBezTo>
                  <a:pt x="7512138" y="2000161"/>
                  <a:pt x="7515720" y="2007553"/>
                  <a:pt x="7521739" y="2020050"/>
                </a:cubicBezTo>
                <a:cubicBezTo>
                  <a:pt x="7489202" y="2024012"/>
                  <a:pt x="7462303" y="2034070"/>
                  <a:pt x="7440053" y="2007095"/>
                </a:cubicBezTo>
                <a:cubicBezTo>
                  <a:pt x="7433500" y="2013192"/>
                  <a:pt x="7426947" y="2019211"/>
                  <a:pt x="7420393" y="2025307"/>
                </a:cubicBezTo>
                <a:cubicBezTo>
                  <a:pt x="7417955" y="2023174"/>
                  <a:pt x="7415517" y="2021040"/>
                  <a:pt x="7413154" y="2018907"/>
                </a:cubicBezTo>
                <a:cubicBezTo>
                  <a:pt x="7418793" y="2011363"/>
                  <a:pt x="7424432" y="2003895"/>
                  <a:pt x="7430071" y="1996427"/>
                </a:cubicBezTo>
                <a:cubicBezTo>
                  <a:pt x="7433348" y="2000009"/>
                  <a:pt x="7436700" y="2003590"/>
                  <a:pt x="7439977" y="2007095"/>
                </a:cubicBezTo>
                <a:cubicBezTo>
                  <a:pt x="7441882" y="2003209"/>
                  <a:pt x="7443711" y="1999247"/>
                  <a:pt x="7445616" y="1995285"/>
                </a:cubicBezTo>
                <a:cubicBezTo>
                  <a:pt x="7440434" y="1995665"/>
                  <a:pt x="7435253" y="1996047"/>
                  <a:pt x="7430071" y="1996351"/>
                </a:cubicBezTo>
                <a:cubicBezTo>
                  <a:pt x="7426718" y="1992770"/>
                  <a:pt x="7423442" y="1989188"/>
                  <a:pt x="7420393" y="1986369"/>
                </a:cubicBezTo>
                <a:cubicBezTo>
                  <a:pt x="7411326" y="1993760"/>
                  <a:pt x="7402562" y="2001914"/>
                  <a:pt x="7394181" y="2009686"/>
                </a:cubicBezTo>
                <a:cubicBezTo>
                  <a:pt x="7382370" y="2007857"/>
                  <a:pt x="7370940" y="2006029"/>
                  <a:pt x="7359433" y="2004276"/>
                </a:cubicBezTo>
                <a:cubicBezTo>
                  <a:pt x="7359662" y="2009382"/>
                  <a:pt x="7359891" y="2014487"/>
                  <a:pt x="7360043" y="2019592"/>
                </a:cubicBezTo>
                <a:cubicBezTo>
                  <a:pt x="7357833" y="2019516"/>
                  <a:pt x="7355700" y="2019440"/>
                  <a:pt x="7353566" y="2019364"/>
                </a:cubicBezTo>
                <a:cubicBezTo>
                  <a:pt x="7354176" y="2014182"/>
                  <a:pt x="7354785" y="2009000"/>
                  <a:pt x="7355395" y="2003743"/>
                </a:cubicBezTo>
                <a:cubicBezTo>
                  <a:pt x="7356004" y="2003743"/>
                  <a:pt x="7356614" y="2003819"/>
                  <a:pt x="7357224" y="2003819"/>
                </a:cubicBezTo>
                <a:lnTo>
                  <a:pt x="7327582" y="1971891"/>
                </a:lnTo>
                <a:lnTo>
                  <a:pt x="7306322" y="1991627"/>
                </a:lnTo>
                <a:cubicBezTo>
                  <a:pt x="7306932" y="1991627"/>
                  <a:pt x="7307541" y="1991703"/>
                  <a:pt x="7308151" y="1991703"/>
                </a:cubicBezTo>
                <a:cubicBezTo>
                  <a:pt x="7308379" y="1996961"/>
                  <a:pt x="7308532" y="2002142"/>
                  <a:pt x="7308760" y="2007400"/>
                </a:cubicBezTo>
                <a:cubicBezTo>
                  <a:pt x="7306627" y="2007324"/>
                  <a:pt x="7304341" y="2007248"/>
                  <a:pt x="7302207" y="2007172"/>
                </a:cubicBezTo>
                <a:cubicBezTo>
                  <a:pt x="7302817" y="2001990"/>
                  <a:pt x="7303427" y="1996808"/>
                  <a:pt x="7304036" y="1991551"/>
                </a:cubicBezTo>
                <a:cubicBezTo>
                  <a:pt x="7304722" y="1991551"/>
                  <a:pt x="7305332" y="1991627"/>
                  <a:pt x="7305941" y="1991627"/>
                </a:cubicBezTo>
                <a:lnTo>
                  <a:pt x="7288034" y="1972348"/>
                </a:lnTo>
                <a:cubicBezTo>
                  <a:pt x="7270051" y="1985836"/>
                  <a:pt x="7247419" y="1994522"/>
                  <a:pt x="7247800" y="2021573"/>
                </a:cubicBezTo>
                <a:cubicBezTo>
                  <a:pt x="7217930" y="2020278"/>
                  <a:pt x="7187755" y="2018907"/>
                  <a:pt x="7156817" y="2017535"/>
                </a:cubicBezTo>
                <a:lnTo>
                  <a:pt x="7150497" y="1975729"/>
                </a:lnTo>
                <a:lnTo>
                  <a:pt x="7153159" y="1975861"/>
                </a:lnTo>
                <a:cubicBezTo>
                  <a:pt x="7153769" y="1970604"/>
                  <a:pt x="7154379" y="1965422"/>
                  <a:pt x="7154912" y="1960241"/>
                </a:cubicBezTo>
                <a:cubicBezTo>
                  <a:pt x="7152778" y="1960164"/>
                  <a:pt x="7150569" y="1960088"/>
                  <a:pt x="7148435" y="1960012"/>
                </a:cubicBezTo>
                <a:cubicBezTo>
                  <a:pt x="7148664" y="1965270"/>
                  <a:pt x="7148892" y="1970451"/>
                  <a:pt x="7150112" y="1975709"/>
                </a:cubicBezTo>
                <a:lnTo>
                  <a:pt x="7150477" y="1975728"/>
                </a:lnTo>
                <a:lnTo>
                  <a:pt x="7129614" y="2010143"/>
                </a:lnTo>
                <a:cubicBezTo>
                  <a:pt x="7120318" y="2012734"/>
                  <a:pt x="7107364" y="2016468"/>
                  <a:pt x="7093877" y="2020278"/>
                </a:cubicBezTo>
                <a:cubicBezTo>
                  <a:pt x="7093800" y="2013268"/>
                  <a:pt x="7093648" y="2006562"/>
                  <a:pt x="7093495" y="1995970"/>
                </a:cubicBezTo>
                <a:cubicBezTo>
                  <a:pt x="7079170" y="2004886"/>
                  <a:pt x="7066368" y="2012887"/>
                  <a:pt x="7049528" y="2023478"/>
                </a:cubicBezTo>
                <a:cubicBezTo>
                  <a:pt x="7059053" y="1997952"/>
                  <a:pt x="7066597" y="1977835"/>
                  <a:pt x="7075588" y="1953908"/>
                </a:cubicBezTo>
                <a:cubicBezTo>
                  <a:pt x="7040765" y="1975015"/>
                  <a:pt x="7009675" y="1993837"/>
                  <a:pt x="6975842" y="2014335"/>
                </a:cubicBezTo>
                <a:cubicBezTo>
                  <a:pt x="6969442" y="2013344"/>
                  <a:pt x="6960222" y="2011896"/>
                  <a:pt x="6950544" y="2010372"/>
                </a:cubicBezTo>
                <a:cubicBezTo>
                  <a:pt x="6942391" y="2042376"/>
                  <a:pt x="6922884" y="2033232"/>
                  <a:pt x="6903986" y="2025231"/>
                </a:cubicBezTo>
                <a:cubicBezTo>
                  <a:pt x="6916483" y="2020430"/>
                  <a:pt x="6928903" y="2015630"/>
                  <a:pt x="6944905" y="2009458"/>
                </a:cubicBezTo>
                <a:cubicBezTo>
                  <a:pt x="6944448" y="2009382"/>
                  <a:pt x="6943915" y="2009305"/>
                  <a:pt x="6943457" y="2009229"/>
                </a:cubicBezTo>
                <a:cubicBezTo>
                  <a:pt x="6928903" y="1985836"/>
                  <a:pt x="6902767" y="1981416"/>
                  <a:pt x="6880364" y="1970748"/>
                </a:cubicBezTo>
                <a:cubicBezTo>
                  <a:pt x="6882422" y="1989188"/>
                  <a:pt x="6884555" y="2007781"/>
                  <a:pt x="6886993" y="2029727"/>
                </a:cubicBezTo>
                <a:cubicBezTo>
                  <a:pt x="6872820" y="2031022"/>
                  <a:pt x="6863753" y="2031937"/>
                  <a:pt x="6851179" y="2033080"/>
                </a:cubicBezTo>
                <a:cubicBezTo>
                  <a:pt x="6846302" y="2045043"/>
                  <a:pt x="6840512" y="2059216"/>
                  <a:pt x="6832053" y="2080095"/>
                </a:cubicBezTo>
                <a:cubicBezTo>
                  <a:pt x="6822909" y="2069198"/>
                  <a:pt x="6813460" y="2063102"/>
                  <a:pt x="6813308" y="2056625"/>
                </a:cubicBezTo>
                <a:cubicBezTo>
                  <a:pt x="6812927" y="2045500"/>
                  <a:pt x="6818185" y="2034147"/>
                  <a:pt x="6822985" y="2015630"/>
                </a:cubicBezTo>
                <a:cubicBezTo>
                  <a:pt x="6791210" y="2031175"/>
                  <a:pt x="6767740" y="2042605"/>
                  <a:pt x="6743357" y="2054568"/>
                </a:cubicBezTo>
                <a:cubicBezTo>
                  <a:pt x="6733222" y="2028050"/>
                  <a:pt x="6776351" y="2026374"/>
                  <a:pt x="6757911" y="2003133"/>
                </a:cubicBezTo>
                <a:cubicBezTo>
                  <a:pt x="6746938" y="2005038"/>
                  <a:pt x="6736346" y="2007781"/>
                  <a:pt x="6725983" y="2010448"/>
                </a:cubicBezTo>
                <a:cubicBezTo>
                  <a:pt x="6721182" y="2023402"/>
                  <a:pt x="6716839" y="2035442"/>
                  <a:pt x="6712877" y="2046262"/>
                </a:cubicBezTo>
                <a:cubicBezTo>
                  <a:pt x="6697408" y="2043976"/>
                  <a:pt x="6685368" y="2042224"/>
                  <a:pt x="6673329" y="2040471"/>
                </a:cubicBezTo>
                <a:cubicBezTo>
                  <a:pt x="6671424" y="2024926"/>
                  <a:pt x="6669443" y="2009305"/>
                  <a:pt x="6667080" y="1990332"/>
                </a:cubicBezTo>
                <a:lnTo>
                  <a:pt x="6638429" y="2016925"/>
                </a:lnTo>
                <a:cubicBezTo>
                  <a:pt x="6640487" y="2021573"/>
                  <a:pt x="6643992" y="2029651"/>
                  <a:pt x="6648488" y="2039785"/>
                </a:cubicBezTo>
                <a:cubicBezTo>
                  <a:pt x="6645135" y="2044281"/>
                  <a:pt x="6641172" y="2049767"/>
                  <a:pt x="6633476" y="2060207"/>
                </a:cubicBezTo>
                <a:cubicBezTo>
                  <a:pt x="6627837" y="2045348"/>
                  <a:pt x="6623646" y="2034451"/>
                  <a:pt x="6618617" y="2021116"/>
                </a:cubicBezTo>
                <a:cubicBezTo>
                  <a:pt x="6593547" y="2027136"/>
                  <a:pt x="6575031" y="2056397"/>
                  <a:pt x="6542265" y="2032699"/>
                </a:cubicBezTo>
                <a:cubicBezTo>
                  <a:pt x="6528320" y="2022640"/>
                  <a:pt x="6496316" y="2037347"/>
                  <a:pt x="6471551" y="2040928"/>
                </a:cubicBezTo>
                <a:cubicBezTo>
                  <a:pt x="6472008" y="2029422"/>
                  <a:pt x="6472161" y="2024545"/>
                  <a:pt x="6472618" y="2014106"/>
                </a:cubicBezTo>
                <a:cubicBezTo>
                  <a:pt x="6444119" y="2022488"/>
                  <a:pt x="6417297" y="2030337"/>
                  <a:pt x="6392837" y="2037499"/>
                </a:cubicBezTo>
                <a:cubicBezTo>
                  <a:pt x="6388188" y="2022869"/>
                  <a:pt x="6384988" y="2012582"/>
                  <a:pt x="6378739" y="1993075"/>
                </a:cubicBezTo>
                <a:cubicBezTo>
                  <a:pt x="6371272" y="2011439"/>
                  <a:pt x="6367614" y="2020507"/>
                  <a:pt x="6360527" y="2037728"/>
                </a:cubicBezTo>
                <a:cubicBezTo>
                  <a:pt x="6351536" y="2033461"/>
                  <a:pt x="6340258" y="2028279"/>
                  <a:pt x="6329057" y="2022945"/>
                </a:cubicBezTo>
                <a:cubicBezTo>
                  <a:pt x="6328905" y="2026222"/>
                  <a:pt x="6328828" y="2029575"/>
                  <a:pt x="6328676" y="2032775"/>
                </a:cubicBezTo>
                <a:cubicBezTo>
                  <a:pt x="6316941" y="2021345"/>
                  <a:pt x="6305207" y="2009991"/>
                  <a:pt x="6289738" y="1994903"/>
                </a:cubicBezTo>
                <a:cubicBezTo>
                  <a:pt x="6287833" y="2005648"/>
                  <a:pt x="6286842" y="2011439"/>
                  <a:pt x="6284556" y="2024393"/>
                </a:cubicBezTo>
                <a:cubicBezTo>
                  <a:pt x="6264211" y="2015858"/>
                  <a:pt x="6244856" y="2007857"/>
                  <a:pt x="6223520" y="1998942"/>
                </a:cubicBezTo>
                <a:cubicBezTo>
                  <a:pt x="6201117" y="2017306"/>
                  <a:pt x="6220320" y="2046948"/>
                  <a:pt x="6210032" y="2069351"/>
                </a:cubicBezTo>
                <a:cubicBezTo>
                  <a:pt x="6197383" y="2064855"/>
                  <a:pt x="6184810" y="2060283"/>
                  <a:pt x="6171704" y="2055559"/>
                </a:cubicBezTo>
                <a:cubicBezTo>
                  <a:pt x="6175819" y="2042452"/>
                  <a:pt x="6180467" y="2027288"/>
                  <a:pt x="6185420" y="2011439"/>
                </a:cubicBezTo>
                <a:lnTo>
                  <a:pt x="6139776" y="1962290"/>
                </a:lnTo>
                <a:cubicBezTo>
                  <a:pt x="6134366" y="1965262"/>
                  <a:pt x="6128499" y="1968462"/>
                  <a:pt x="6113411" y="1976844"/>
                </a:cubicBezTo>
                <a:cubicBezTo>
                  <a:pt x="6129108" y="1982102"/>
                  <a:pt x="6137414" y="1984921"/>
                  <a:pt x="6150597" y="1989417"/>
                </a:cubicBezTo>
                <a:cubicBezTo>
                  <a:pt x="6151130" y="1998866"/>
                  <a:pt x="6151740" y="2010143"/>
                  <a:pt x="6152349" y="2020735"/>
                </a:cubicBezTo>
                <a:lnTo>
                  <a:pt x="6112420" y="2057768"/>
                </a:lnTo>
                <a:cubicBezTo>
                  <a:pt x="6083464" y="2034375"/>
                  <a:pt x="6109449" y="2013496"/>
                  <a:pt x="6110363" y="1992389"/>
                </a:cubicBezTo>
                <a:cubicBezTo>
                  <a:pt x="6106858" y="1989188"/>
                  <a:pt x="6103658" y="1983855"/>
                  <a:pt x="6099848" y="1983245"/>
                </a:cubicBezTo>
                <a:cubicBezTo>
                  <a:pt x="6088571" y="1981645"/>
                  <a:pt x="6076988" y="1982026"/>
                  <a:pt x="6066701" y="1981568"/>
                </a:cubicBezTo>
                <a:cubicBezTo>
                  <a:pt x="6050320" y="2006257"/>
                  <a:pt x="6094742" y="2041309"/>
                  <a:pt x="6043309" y="2055940"/>
                </a:cubicBezTo>
                <a:cubicBezTo>
                  <a:pt x="6040870" y="2036204"/>
                  <a:pt x="6038737" y="2018449"/>
                  <a:pt x="6036831" y="2003438"/>
                </a:cubicBezTo>
                <a:lnTo>
                  <a:pt x="5998961" y="1962595"/>
                </a:lnTo>
                <a:cubicBezTo>
                  <a:pt x="6009476" y="1998409"/>
                  <a:pt x="6001932" y="2023860"/>
                  <a:pt x="5980369" y="2045424"/>
                </a:cubicBezTo>
                <a:cubicBezTo>
                  <a:pt x="5980977" y="2045424"/>
                  <a:pt x="5981587" y="2045500"/>
                  <a:pt x="5982273" y="2045500"/>
                </a:cubicBezTo>
                <a:cubicBezTo>
                  <a:pt x="5982501" y="2050682"/>
                  <a:pt x="5982731" y="2055940"/>
                  <a:pt x="5982959" y="2061197"/>
                </a:cubicBezTo>
                <a:cubicBezTo>
                  <a:pt x="5980826" y="2061121"/>
                  <a:pt x="5978616" y="2061045"/>
                  <a:pt x="5976406" y="2060969"/>
                </a:cubicBezTo>
                <a:cubicBezTo>
                  <a:pt x="5977016" y="2055787"/>
                  <a:pt x="5977625" y="2050530"/>
                  <a:pt x="5978234" y="2045424"/>
                </a:cubicBezTo>
                <a:cubicBezTo>
                  <a:pt x="5978845" y="2045424"/>
                  <a:pt x="5979530" y="2045500"/>
                  <a:pt x="5980140" y="2045500"/>
                </a:cubicBezTo>
                <a:cubicBezTo>
                  <a:pt x="5966729" y="2019287"/>
                  <a:pt x="5975568" y="1981797"/>
                  <a:pt x="5937850" y="1963966"/>
                </a:cubicBezTo>
                <a:cubicBezTo>
                  <a:pt x="5936402" y="1980121"/>
                  <a:pt x="5935182" y="1993989"/>
                  <a:pt x="5933201" y="2016392"/>
                </a:cubicBezTo>
                <a:cubicBezTo>
                  <a:pt x="5925810" y="2008391"/>
                  <a:pt x="5919810" y="2001914"/>
                  <a:pt x="5914371" y="1996199"/>
                </a:cubicBezTo>
                <a:lnTo>
                  <a:pt x="5899121" y="1980789"/>
                </a:lnTo>
                <a:lnTo>
                  <a:pt x="5901504" y="1980967"/>
                </a:lnTo>
                <a:cubicBezTo>
                  <a:pt x="5902039" y="1975786"/>
                  <a:pt x="5902724" y="1970605"/>
                  <a:pt x="5903334" y="1965347"/>
                </a:cubicBezTo>
                <a:cubicBezTo>
                  <a:pt x="5901124" y="1965270"/>
                  <a:pt x="5898990" y="1965195"/>
                  <a:pt x="5896781" y="1965118"/>
                </a:cubicBezTo>
                <a:cubicBezTo>
                  <a:pt x="5897010" y="1970300"/>
                  <a:pt x="5897238" y="1975557"/>
                  <a:pt x="5898457" y="1980739"/>
                </a:cubicBezTo>
                <a:lnTo>
                  <a:pt x="5898590" y="1980749"/>
                </a:lnTo>
                <a:lnTo>
                  <a:pt x="5863147" y="1999561"/>
                </a:lnTo>
                <a:cubicBezTo>
                  <a:pt x="5850146" y="2002847"/>
                  <a:pt x="5836277" y="2003705"/>
                  <a:pt x="5822181" y="2003971"/>
                </a:cubicBezTo>
                <a:cubicBezTo>
                  <a:pt x="5822028" y="1996580"/>
                  <a:pt x="5821876" y="1989722"/>
                  <a:pt x="5821724" y="1979511"/>
                </a:cubicBezTo>
                <a:cubicBezTo>
                  <a:pt x="5808846" y="1987817"/>
                  <a:pt x="5797492" y="1995132"/>
                  <a:pt x="5784614" y="2003438"/>
                </a:cubicBezTo>
                <a:cubicBezTo>
                  <a:pt x="5754516" y="1995894"/>
                  <a:pt x="5723580" y="1988122"/>
                  <a:pt x="5689443" y="1979663"/>
                </a:cubicBezTo>
                <a:cubicBezTo>
                  <a:pt x="5688071" y="1992617"/>
                  <a:pt x="5686548" y="2007553"/>
                  <a:pt x="5684643" y="2026145"/>
                </a:cubicBezTo>
                <a:cubicBezTo>
                  <a:pt x="5674508" y="2026984"/>
                  <a:pt x="5665211" y="2026450"/>
                  <a:pt x="5656677" y="2028736"/>
                </a:cubicBezTo>
                <a:cubicBezTo>
                  <a:pt x="5650505" y="2030337"/>
                  <a:pt x="5645171" y="2035670"/>
                  <a:pt x="5632217" y="2044052"/>
                </a:cubicBezTo>
                <a:cubicBezTo>
                  <a:pt x="5637171" y="2020659"/>
                  <a:pt x="5640599" y="2004428"/>
                  <a:pt x="5644334" y="1987055"/>
                </a:cubicBezTo>
                <a:lnTo>
                  <a:pt x="5618426" y="1959166"/>
                </a:lnTo>
                <a:cubicBezTo>
                  <a:pt x="5611797" y="1971586"/>
                  <a:pt x="5606843" y="1980730"/>
                  <a:pt x="5599301" y="1994980"/>
                </a:cubicBezTo>
                <a:cubicBezTo>
                  <a:pt x="5587337" y="1992313"/>
                  <a:pt x="5571030" y="1988579"/>
                  <a:pt x="5552819" y="1984464"/>
                </a:cubicBezTo>
                <a:lnTo>
                  <a:pt x="5519673" y="2015249"/>
                </a:lnTo>
                <a:cubicBezTo>
                  <a:pt x="5505805" y="2006638"/>
                  <a:pt x="5491480" y="1997723"/>
                  <a:pt x="5468391" y="1983321"/>
                </a:cubicBezTo>
                <a:cubicBezTo>
                  <a:pt x="5462981" y="1983016"/>
                  <a:pt x="5445075" y="1982254"/>
                  <a:pt x="5421683" y="1981264"/>
                </a:cubicBezTo>
                <a:cubicBezTo>
                  <a:pt x="5422140" y="1988274"/>
                  <a:pt x="5422672" y="1995513"/>
                  <a:pt x="5423130" y="2002752"/>
                </a:cubicBezTo>
                <a:cubicBezTo>
                  <a:pt x="5423130" y="2002523"/>
                  <a:pt x="5423130" y="2002295"/>
                  <a:pt x="5423130" y="2002142"/>
                </a:cubicBezTo>
                <a:cubicBezTo>
                  <a:pt x="5428387" y="2001914"/>
                  <a:pt x="5433569" y="2001685"/>
                  <a:pt x="5438827" y="2001457"/>
                </a:cubicBezTo>
                <a:cubicBezTo>
                  <a:pt x="5438750" y="2003590"/>
                  <a:pt x="5438674" y="2005876"/>
                  <a:pt x="5438598" y="2008010"/>
                </a:cubicBezTo>
                <a:cubicBezTo>
                  <a:pt x="5433416" y="2007400"/>
                  <a:pt x="5428236" y="2006791"/>
                  <a:pt x="5422977" y="2006181"/>
                </a:cubicBezTo>
                <a:cubicBezTo>
                  <a:pt x="5422977" y="2005495"/>
                  <a:pt x="5423053" y="2004886"/>
                  <a:pt x="5423053" y="2004200"/>
                </a:cubicBezTo>
                <a:cubicBezTo>
                  <a:pt x="5408499" y="2004657"/>
                  <a:pt x="5393946" y="2005190"/>
                  <a:pt x="5372077" y="2005952"/>
                </a:cubicBezTo>
                <a:cubicBezTo>
                  <a:pt x="5379849" y="1988655"/>
                  <a:pt x="5384040" y="1979282"/>
                  <a:pt x="5388307" y="1969910"/>
                </a:cubicBezTo>
                <a:cubicBezTo>
                  <a:pt x="5374592" y="1964957"/>
                  <a:pt x="5360800" y="1959928"/>
                  <a:pt x="5347236" y="1955051"/>
                </a:cubicBezTo>
                <a:lnTo>
                  <a:pt x="5331463" y="1969681"/>
                </a:lnTo>
                <a:lnTo>
                  <a:pt x="5316144" y="1953146"/>
                </a:lnTo>
                <a:cubicBezTo>
                  <a:pt x="5289398" y="1970748"/>
                  <a:pt x="5248098" y="1949869"/>
                  <a:pt x="5227439" y="1986522"/>
                </a:cubicBezTo>
                <a:cubicBezTo>
                  <a:pt x="5212739" y="1962823"/>
                  <a:pt x="5186834" y="1957413"/>
                  <a:pt x="5163817" y="1948040"/>
                </a:cubicBezTo>
                <a:cubicBezTo>
                  <a:pt x="5158482" y="1964957"/>
                  <a:pt x="5153074" y="1981797"/>
                  <a:pt x="5145684" y="2005419"/>
                </a:cubicBezTo>
                <a:cubicBezTo>
                  <a:pt x="5133949" y="1989112"/>
                  <a:pt x="5124045" y="1975625"/>
                  <a:pt x="5109111" y="1954975"/>
                </a:cubicBezTo>
                <a:cubicBezTo>
                  <a:pt x="5107740" y="1954594"/>
                  <a:pt x="5101035" y="1952536"/>
                  <a:pt x="5094330" y="1950555"/>
                </a:cubicBezTo>
                <a:lnTo>
                  <a:pt x="5072922" y="1970443"/>
                </a:lnTo>
                <a:lnTo>
                  <a:pt x="5092656" y="1991703"/>
                </a:lnTo>
                <a:cubicBezTo>
                  <a:pt x="5092656" y="1991017"/>
                  <a:pt x="5092656" y="1990408"/>
                  <a:pt x="5092731" y="1989722"/>
                </a:cubicBezTo>
                <a:cubicBezTo>
                  <a:pt x="5097989" y="1989493"/>
                  <a:pt x="5103169" y="1989265"/>
                  <a:pt x="5108426" y="1989112"/>
                </a:cubicBezTo>
                <a:cubicBezTo>
                  <a:pt x="5108274" y="1991322"/>
                  <a:pt x="5108198" y="1993380"/>
                  <a:pt x="5108198" y="1995589"/>
                </a:cubicBezTo>
                <a:cubicBezTo>
                  <a:pt x="5103016" y="1994980"/>
                  <a:pt x="5097759" y="1994370"/>
                  <a:pt x="5092578" y="1993760"/>
                </a:cubicBezTo>
                <a:cubicBezTo>
                  <a:pt x="5092578" y="1993227"/>
                  <a:pt x="5092656" y="1992617"/>
                  <a:pt x="5092656" y="1992084"/>
                </a:cubicBezTo>
                <a:cubicBezTo>
                  <a:pt x="5090064" y="2000085"/>
                  <a:pt x="5087474" y="2008086"/>
                  <a:pt x="5083664" y="2019973"/>
                </a:cubicBezTo>
                <a:cubicBezTo>
                  <a:pt x="5072922" y="2010067"/>
                  <a:pt x="5062177" y="2000161"/>
                  <a:pt x="5051509" y="1990255"/>
                </a:cubicBezTo>
                <a:cubicBezTo>
                  <a:pt x="5053336" y="1986293"/>
                  <a:pt x="5055241" y="1982407"/>
                  <a:pt x="5057148" y="1978520"/>
                </a:cubicBezTo>
                <a:cubicBezTo>
                  <a:pt x="5051964" y="1978825"/>
                  <a:pt x="5046783" y="1979206"/>
                  <a:pt x="5041601" y="1979511"/>
                </a:cubicBezTo>
                <a:lnTo>
                  <a:pt x="5000770" y="1957712"/>
                </a:lnTo>
                <a:lnTo>
                  <a:pt x="5002589" y="1957802"/>
                </a:lnTo>
                <a:cubicBezTo>
                  <a:pt x="5003124" y="1952621"/>
                  <a:pt x="5003732" y="1947440"/>
                  <a:pt x="5004341" y="1942259"/>
                </a:cubicBezTo>
                <a:cubicBezTo>
                  <a:pt x="5002206" y="1942182"/>
                  <a:pt x="4999998" y="1942182"/>
                  <a:pt x="4997865" y="1942029"/>
                </a:cubicBezTo>
                <a:cubicBezTo>
                  <a:pt x="4998093" y="1947212"/>
                  <a:pt x="4998321" y="1952469"/>
                  <a:pt x="4999542" y="1957651"/>
                </a:cubicBezTo>
                <a:lnTo>
                  <a:pt x="4999989" y="1957673"/>
                </a:lnTo>
                <a:lnTo>
                  <a:pt x="4992951" y="1987998"/>
                </a:lnTo>
                <a:cubicBezTo>
                  <a:pt x="4990065" y="1999513"/>
                  <a:pt x="4986540" y="2012963"/>
                  <a:pt x="4982004" y="2030260"/>
                </a:cubicBezTo>
                <a:cubicBezTo>
                  <a:pt x="4967068" y="1998942"/>
                  <a:pt x="4958838" y="1981568"/>
                  <a:pt x="4954267" y="1972196"/>
                </a:cubicBezTo>
                <a:cubicBezTo>
                  <a:pt x="4927746" y="1939963"/>
                  <a:pt x="4899471" y="1985836"/>
                  <a:pt x="4878895" y="1957947"/>
                </a:cubicBezTo>
                <a:cubicBezTo>
                  <a:pt x="4856421" y="1968157"/>
                  <a:pt x="4833943" y="1978520"/>
                  <a:pt x="4809637" y="1989570"/>
                </a:cubicBezTo>
                <a:cubicBezTo>
                  <a:pt x="4809407" y="1979663"/>
                  <a:pt x="4809255" y="1972882"/>
                  <a:pt x="4808951" y="1959852"/>
                </a:cubicBezTo>
                <a:cubicBezTo>
                  <a:pt x="4788454" y="1967852"/>
                  <a:pt x="4769863" y="1975168"/>
                  <a:pt x="4749288" y="1983169"/>
                </a:cubicBezTo>
                <a:cubicBezTo>
                  <a:pt x="4740681" y="1976539"/>
                  <a:pt x="4730012" y="1968233"/>
                  <a:pt x="4719189" y="1959852"/>
                </a:cubicBezTo>
                <a:cubicBezTo>
                  <a:pt x="4714922" y="1972958"/>
                  <a:pt x="4711568" y="1983473"/>
                  <a:pt x="4708519" y="1993151"/>
                </a:cubicBezTo>
                <a:cubicBezTo>
                  <a:pt x="4672174" y="1990027"/>
                  <a:pt x="4680557" y="1957337"/>
                  <a:pt x="4665013" y="1937677"/>
                </a:cubicBezTo>
                <a:cubicBezTo>
                  <a:pt x="4639334" y="1952841"/>
                  <a:pt x="4613729" y="1967852"/>
                  <a:pt x="4590336" y="1981645"/>
                </a:cubicBezTo>
                <a:cubicBezTo>
                  <a:pt x="4578905" y="1962290"/>
                  <a:pt x="4570372" y="1947812"/>
                  <a:pt x="4560313" y="1930515"/>
                </a:cubicBezTo>
                <a:lnTo>
                  <a:pt x="4529528" y="1959090"/>
                </a:lnTo>
                <a:cubicBezTo>
                  <a:pt x="4478625" y="1980197"/>
                  <a:pt x="4433743" y="1925485"/>
                  <a:pt x="4385815" y="1966633"/>
                </a:cubicBezTo>
                <a:cubicBezTo>
                  <a:pt x="4375909" y="1946516"/>
                  <a:pt x="4367981" y="1930438"/>
                  <a:pt x="4357086" y="1908188"/>
                </a:cubicBezTo>
                <a:cubicBezTo>
                  <a:pt x="4351521" y="1907807"/>
                  <a:pt x="4340170" y="1906969"/>
                  <a:pt x="4328894" y="1906130"/>
                </a:cubicBezTo>
                <a:cubicBezTo>
                  <a:pt x="4325463" y="1916341"/>
                  <a:pt x="4322111" y="1926323"/>
                  <a:pt x="4316393" y="1943164"/>
                </a:cubicBezTo>
                <a:cubicBezTo>
                  <a:pt x="4301916" y="1931657"/>
                  <a:pt x="4291631" y="1923504"/>
                  <a:pt x="4280504" y="1914665"/>
                </a:cubicBezTo>
                <a:cubicBezTo>
                  <a:pt x="4251853" y="1925561"/>
                  <a:pt x="4222439" y="1936610"/>
                  <a:pt x="4192510" y="1947964"/>
                </a:cubicBezTo>
                <a:cubicBezTo>
                  <a:pt x="4190986" y="1940916"/>
                  <a:pt x="4189729" y="1935220"/>
                  <a:pt x="4188480" y="1930210"/>
                </a:cubicBezTo>
                <a:lnTo>
                  <a:pt x="4184631" y="1916991"/>
                </a:lnTo>
                <a:lnTo>
                  <a:pt x="4187037" y="1917111"/>
                </a:lnTo>
                <a:cubicBezTo>
                  <a:pt x="4187571" y="1912006"/>
                  <a:pt x="4188181" y="1906748"/>
                  <a:pt x="4188866" y="1901567"/>
                </a:cubicBezTo>
                <a:cubicBezTo>
                  <a:pt x="4186655" y="1901490"/>
                  <a:pt x="4184523" y="1901414"/>
                  <a:pt x="4182313" y="1901338"/>
                </a:cubicBezTo>
                <a:lnTo>
                  <a:pt x="4183943" y="1916539"/>
                </a:lnTo>
                <a:lnTo>
                  <a:pt x="4123014" y="1913141"/>
                </a:lnTo>
                <a:cubicBezTo>
                  <a:pt x="4121338" y="1912989"/>
                  <a:pt x="4119775" y="1911426"/>
                  <a:pt x="4118118" y="1909483"/>
                </a:cubicBezTo>
                <a:lnTo>
                  <a:pt x="4113124" y="1904055"/>
                </a:lnTo>
                <a:lnTo>
                  <a:pt x="4115101" y="1904157"/>
                </a:lnTo>
                <a:cubicBezTo>
                  <a:pt x="4115711" y="1898900"/>
                  <a:pt x="4116244" y="1893718"/>
                  <a:pt x="4116930" y="1888535"/>
                </a:cubicBezTo>
                <a:cubicBezTo>
                  <a:pt x="4114721" y="1888459"/>
                  <a:pt x="4112587" y="1888384"/>
                  <a:pt x="4110453" y="1888384"/>
                </a:cubicBezTo>
                <a:lnTo>
                  <a:pt x="4112091" y="1903635"/>
                </a:lnTo>
                <a:lnTo>
                  <a:pt x="4080570" y="1908950"/>
                </a:lnTo>
                <a:cubicBezTo>
                  <a:pt x="4078437" y="1899349"/>
                  <a:pt x="4076683" y="1891271"/>
                  <a:pt x="4073940" y="1878470"/>
                </a:cubicBezTo>
                <a:cubicBezTo>
                  <a:pt x="4064567" y="1877251"/>
                  <a:pt x="4053671" y="1875803"/>
                  <a:pt x="4038354" y="1873745"/>
                </a:cubicBezTo>
                <a:lnTo>
                  <a:pt x="3999725" y="1909632"/>
                </a:lnTo>
                <a:lnTo>
                  <a:pt x="3999720" y="1909560"/>
                </a:lnTo>
                <a:lnTo>
                  <a:pt x="3999666" y="1909610"/>
                </a:lnTo>
                <a:lnTo>
                  <a:pt x="3987908" y="1903997"/>
                </a:lnTo>
                <a:cubicBezTo>
                  <a:pt x="3988213" y="1909178"/>
                  <a:pt x="3988594" y="1914360"/>
                  <a:pt x="3988976" y="1919542"/>
                </a:cubicBezTo>
                <a:lnTo>
                  <a:pt x="3999666" y="1909610"/>
                </a:lnTo>
                <a:lnTo>
                  <a:pt x="3999720" y="1909636"/>
                </a:lnTo>
                <a:lnTo>
                  <a:pt x="3999725" y="1909632"/>
                </a:lnTo>
                <a:lnTo>
                  <a:pt x="4000787" y="1925104"/>
                </a:lnTo>
                <a:cubicBezTo>
                  <a:pt x="3996901" y="1923199"/>
                  <a:pt x="3992938" y="1921370"/>
                  <a:pt x="3989051" y="1919542"/>
                </a:cubicBezTo>
                <a:cubicBezTo>
                  <a:pt x="3987299" y="1921218"/>
                  <a:pt x="3984328" y="1924571"/>
                  <a:pt x="3983793" y="1924266"/>
                </a:cubicBezTo>
                <a:cubicBezTo>
                  <a:pt x="3953162" y="1904225"/>
                  <a:pt x="3922683" y="1883956"/>
                  <a:pt x="3889001" y="1861477"/>
                </a:cubicBezTo>
                <a:cubicBezTo>
                  <a:pt x="3868045" y="1866659"/>
                  <a:pt x="3841907" y="1873136"/>
                  <a:pt x="3815160" y="1879689"/>
                </a:cubicBezTo>
                <a:cubicBezTo>
                  <a:pt x="3805177" y="1870621"/>
                  <a:pt x="3796567" y="1862925"/>
                  <a:pt x="3785670" y="1853171"/>
                </a:cubicBezTo>
                <a:lnTo>
                  <a:pt x="3758164" y="1878698"/>
                </a:lnTo>
                <a:cubicBezTo>
                  <a:pt x="3721972" y="1843189"/>
                  <a:pt x="3689436" y="1876793"/>
                  <a:pt x="3654996" y="1881213"/>
                </a:cubicBezTo>
                <a:cubicBezTo>
                  <a:pt x="3654919" y="1876565"/>
                  <a:pt x="3654919" y="1871840"/>
                  <a:pt x="3654843" y="1867268"/>
                </a:cubicBezTo>
                <a:cubicBezTo>
                  <a:pt x="3629470" y="1841513"/>
                  <a:pt x="3615831" y="1874279"/>
                  <a:pt x="3598078" y="1879156"/>
                </a:cubicBezTo>
                <a:cubicBezTo>
                  <a:pt x="3581238" y="1878394"/>
                  <a:pt x="3579562" y="1845780"/>
                  <a:pt x="3557085" y="1861935"/>
                </a:cubicBezTo>
                <a:cubicBezTo>
                  <a:pt x="3557695" y="1861935"/>
                  <a:pt x="3558305" y="1862011"/>
                  <a:pt x="3558913" y="1862011"/>
                </a:cubicBezTo>
                <a:cubicBezTo>
                  <a:pt x="3559141" y="1867268"/>
                  <a:pt x="3559293" y="1872450"/>
                  <a:pt x="3559523" y="1877708"/>
                </a:cubicBezTo>
                <a:cubicBezTo>
                  <a:pt x="3557389" y="1877632"/>
                  <a:pt x="3555179" y="1877555"/>
                  <a:pt x="3553047" y="1877479"/>
                </a:cubicBezTo>
                <a:cubicBezTo>
                  <a:pt x="3553655" y="1872450"/>
                  <a:pt x="3554189" y="1867421"/>
                  <a:pt x="3554799" y="1862392"/>
                </a:cubicBezTo>
                <a:cubicBezTo>
                  <a:pt x="3534454" y="1865135"/>
                  <a:pt x="3514183" y="1867954"/>
                  <a:pt x="3495514" y="1870469"/>
                </a:cubicBezTo>
                <a:cubicBezTo>
                  <a:pt x="3480043" y="1858277"/>
                  <a:pt x="3462973" y="1844790"/>
                  <a:pt x="3444915" y="1830616"/>
                </a:cubicBezTo>
                <a:cubicBezTo>
                  <a:pt x="3433256" y="1838541"/>
                  <a:pt x="3422131" y="1846161"/>
                  <a:pt x="3402852" y="1859344"/>
                </a:cubicBezTo>
                <a:cubicBezTo>
                  <a:pt x="3408719" y="1837703"/>
                  <a:pt x="3412453" y="1824063"/>
                  <a:pt x="3416111" y="1810423"/>
                </a:cubicBezTo>
                <a:cubicBezTo>
                  <a:pt x="3411919" y="1809128"/>
                  <a:pt x="3407728" y="1807909"/>
                  <a:pt x="3403537" y="1806613"/>
                </a:cubicBezTo>
                <a:cubicBezTo>
                  <a:pt x="3396984" y="1816519"/>
                  <a:pt x="3390430" y="1826349"/>
                  <a:pt x="3382886" y="1837627"/>
                </a:cubicBezTo>
                <a:cubicBezTo>
                  <a:pt x="3371456" y="1836331"/>
                  <a:pt x="3355683" y="1834502"/>
                  <a:pt x="3330003" y="1831455"/>
                </a:cubicBezTo>
                <a:cubicBezTo>
                  <a:pt x="3330080" y="1831607"/>
                  <a:pt x="3321392" y="1823987"/>
                  <a:pt x="3310800" y="1814767"/>
                </a:cubicBezTo>
                <a:lnTo>
                  <a:pt x="3273158" y="1849666"/>
                </a:lnTo>
                <a:cubicBezTo>
                  <a:pt x="3260660" y="1840446"/>
                  <a:pt x="3249765" y="1832369"/>
                  <a:pt x="3236887" y="1822844"/>
                </a:cubicBezTo>
                <a:lnTo>
                  <a:pt x="3213951" y="1844180"/>
                </a:lnTo>
                <a:cubicBezTo>
                  <a:pt x="3193300" y="1843418"/>
                  <a:pt x="3170363" y="1814081"/>
                  <a:pt x="3150323" y="1764170"/>
                </a:cubicBezTo>
                <a:cubicBezTo>
                  <a:pt x="3141025" y="1775600"/>
                  <a:pt x="3133865" y="1784363"/>
                  <a:pt x="3121595" y="1799374"/>
                </a:cubicBezTo>
                <a:cubicBezTo>
                  <a:pt x="3068408" y="1806613"/>
                  <a:pt x="3030309" y="1764322"/>
                  <a:pt x="2984513" y="1723631"/>
                </a:cubicBezTo>
                <a:cubicBezTo>
                  <a:pt x="2979558" y="1749082"/>
                  <a:pt x="2976206" y="1766380"/>
                  <a:pt x="2972854" y="1783525"/>
                </a:cubicBezTo>
                <a:cubicBezTo>
                  <a:pt x="2929800" y="1774457"/>
                  <a:pt x="2954793" y="1730794"/>
                  <a:pt x="2940544" y="1703438"/>
                </a:cubicBezTo>
                <a:cubicBezTo>
                  <a:pt x="2935286" y="1709763"/>
                  <a:pt x="2894063" y="1759522"/>
                  <a:pt x="2891318" y="1762875"/>
                </a:cubicBezTo>
                <a:cubicBezTo>
                  <a:pt x="2877602" y="1750987"/>
                  <a:pt x="2863886" y="1739176"/>
                  <a:pt x="2846361" y="1724012"/>
                </a:cubicBezTo>
                <a:lnTo>
                  <a:pt x="2805746" y="1761731"/>
                </a:lnTo>
                <a:cubicBezTo>
                  <a:pt x="2806356" y="1761731"/>
                  <a:pt x="2806965" y="1761731"/>
                  <a:pt x="2807575" y="1761808"/>
                </a:cubicBezTo>
                <a:cubicBezTo>
                  <a:pt x="2807804" y="1767065"/>
                  <a:pt x="2808032" y="1772247"/>
                  <a:pt x="2808185" y="1777505"/>
                </a:cubicBezTo>
                <a:cubicBezTo>
                  <a:pt x="2806051" y="1777429"/>
                  <a:pt x="2803841" y="1777352"/>
                  <a:pt x="2801709" y="1777276"/>
                </a:cubicBezTo>
                <a:cubicBezTo>
                  <a:pt x="2802317" y="1772095"/>
                  <a:pt x="2802927" y="1766913"/>
                  <a:pt x="2803537" y="1761655"/>
                </a:cubicBezTo>
                <a:cubicBezTo>
                  <a:pt x="2804147" y="1761655"/>
                  <a:pt x="2804756" y="1761655"/>
                  <a:pt x="2805365" y="1761731"/>
                </a:cubicBezTo>
                <a:cubicBezTo>
                  <a:pt x="2782428" y="1747406"/>
                  <a:pt x="2793935" y="1723860"/>
                  <a:pt x="2790887" y="1697038"/>
                </a:cubicBezTo>
                <a:lnTo>
                  <a:pt x="2731378" y="1752283"/>
                </a:lnTo>
                <a:cubicBezTo>
                  <a:pt x="2730009" y="1738110"/>
                  <a:pt x="2729476" y="1732318"/>
                  <a:pt x="2728483" y="1722336"/>
                </a:cubicBezTo>
                <a:cubicBezTo>
                  <a:pt x="2710496" y="1723860"/>
                  <a:pt x="2686798" y="1733385"/>
                  <a:pt x="2674682" y="1725384"/>
                </a:cubicBezTo>
                <a:cubicBezTo>
                  <a:pt x="2648088" y="1707858"/>
                  <a:pt x="2640240" y="1752206"/>
                  <a:pt x="2627362" y="1738643"/>
                </a:cubicBezTo>
                <a:cubicBezTo>
                  <a:pt x="2605417" y="1715554"/>
                  <a:pt x="2588043" y="1748473"/>
                  <a:pt x="2565107" y="1734833"/>
                </a:cubicBezTo>
                <a:lnTo>
                  <a:pt x="2532493" y="1699705"/>
                </a:lnTo>
                <a:cubicBezTo>
                  <a:pt x="2554058" y="1662748"/>
                  <a:pt x="2579585" y="1705267"/>
                  <a:pt x="2607779" y="1689799"/>
                </a:cubicBezTo>
                <a:cubicBezTo>
                  <a:pt x="2600692" y="1677378"/>
                  <a:pt x="2593987" y="1665415"/>
                  <a:pt x="2587510" y="1653985"/>
                </a:cubicBezTo>
                <a:cubicBezTo>
                  <a:pt x="2575394" y="1658785"/>
                  <a:pt x="2567164" y="1662138"/>
                  <a:pt x="2557258" y="1666024"/>
                </a:cubicBezTo>
                <a:cubicBezTo>
                  <a:pt x="2556801" y="1658557"/>
                  <a:pt x="2556496" y="1652156"/>
                  <a:pt x="2555810" y="1639278"/>
                </a:cubicBezTo>
                <a:cubicBezTo>
                  <a:pt x="2536151" y="1646441"/>
                  <a:pt x="2518015" y="1653146"/>
                  <a:pt x="2493556" y="1662138"/>
                </a:cubicBezTo>
                <a:lnTo>
                  <a:pt x="2469019" y="1635697"/>
                </a:lnTo>
                <a:cubicBezTo>
                  <a:pt x="2465438" y="1638973"/>
                  <a:pt x="2461857" y="1642326"/>
                  <a:pt x="2458351" y="1645603"/>
                </a:cubicBezTo>
                <a:cubicBezTo>
                  <a:pt x="2474430" y="1662900"/>
                  <a:pt x="2490432" y="1680197"/>
                  <a:pt x="2507195" y="1698181"/>
                </a:cubicBezTo>
                <a:cubicBezTo>
                  <a:pt x="2495461" y="1709077"/>
                  <a:pt x="2487079" y="1716850"/>
                  <a:pt x="2473363" y="1729651"/>
                </a:cubicBezTo>
                <a:cubicBezTo>
                  <a:pt x="2472295" y="1710449"/>
                  <a:pt x="2471534" y="1696428"/>
                  <a:pt x="2470620" y="1679893"/>
                </a:cubicBezTo>
                <a:cubicBezTo>
                  <a:pt x="2447074" y="1690408"/>
                  <a:pt x="2424671" y="1700390"/>
                  <a:pt x="2400897" y="1710906"/>
                </a:cubicBezTo>
                <a:cubicBezTo>
                  <a:pt x="2390534" y="1699705"/>
                  <a:pt x="2379485" y="1687817"/>
                  <a:pt x="2365084" y="1672349"/>
                </a:cubicBezTo>
                <a:lnTo>
                  <a:pt x="2385229" y="1653696"/>
                </a:lnTo>
                <a:lnTo>
                  <a:pt x="2396528" y="1659090"/>
                </a:lnTo>
                <a:cubicBezTo>
                  <a:pt x="2396223" y="1653908"/>
                  <a:pt x="2395842" y="1648727"/>
                  <a:pt x="2395461" y="1643469"/>
                </a:cubicBezTo>
                <a:lnTo>
                  <a:pt x="2385614" y="1652618"/>
                </a:lnTo>
                <a:lnTo>
                  <a:pt x="2384666" y="1637754"/>
                </a:lnTo>
                <a:cubicBezTo>
                  <a:pt x="2388552" y="1639659"/>
                  <a:pt x="2392440" y="1641488"/>
                  <a:pt x="2396401" y="1643317"/>
                </a:cubicBezTo>
                <a:cubicBezTo>
                  <a:pt x="2404097" y="1644460"/>
                  <a:pt x="2411793" y="1646212"/>
                  <a:pt x="2419489" y="1646517"/>
                </a:cubicBezTo>
                <a:lnTo>
                  <a:pt x="2436926" y="1644919"/>
                </a:lnTo>
                <a:lnTo>
                  <a:pt x="2436764" y="1645069"/>
                </a:lnTo>
                <a:cubicBezTo>
                  <a:pt x="2443622" y="1645298"/>
                  <a:pt x="2450480" y="1645602"/>
                  <a:pt x="2457414" y="1645831"/>
                </a:cubicBezTo>
                <a:cubicBezTo>
                  <a:pt x="2454061" y="1642250"/>
                  <a:pt x="2450785" y="1638668"/>
                  <a:pt x="2447508" y="1635163"/>
                </a:cubicBezTo>
                <a:lnTo>
                  <a:pt x="2437733" y="1644176"/>
                </a:lnTo>
                <a:lnTo>
                  <a:pt x="2436711" y="1629220"/>
                </a:lnTo>
                <a:cubicBezTo>
                  <a:pt x="2440673" y="1631125"/>
                  <a:pt x="2444559" y="1633030"/>
                  <a:pt x="2448522" y="1634858"/>
                </a:cubicBezTo>
                <a:cubicBezTo>
                  <a:pt x="2452103" y="1631582"/>
                  <a:pt x="2455684" y="1628229"/>
                  <a:pt x="2459190" y="1624952"/>
                </a:cubicBezTo>
                <a:cubicBezTo>
                  <a:pt x="2462543" y="1628534"/>
                  <a:pt x="2465819" y="1632115"/>
                  <a:pt x="2469096" y="1635620"/>
                </a:cubicBezTo>
                <a:cubicBezTo>
                  <a:pt x="2471001" y="1631734"/>
                  <a:pt x="2472829" y="1627848"/>
                  <a:pt x="2474658" y="1623886"/>
                </a:cubicBezTo>
                <a:cubicBezTo>
                  <a:pt x="2469477" y="1624267"/>
                  <a:pt x="2464295" y="1624571"/>
                  <a:pt x="2459114" y="1624952"/>
                </a:cubicBezTo>
                <a:cubicBezTo>
                  <a:pt x="2457056" y="1618552"/>
                  <a:pt x="2454999" y="1612151"/>
                  <a:pt x="2451646" y="1601559"/>
                </a:cubicBezTo>
                <a:cubicBezTo>
                  <a:pt x="2414613" y="1614285"/>
                  <a:pt x="2374532" y="1603616"/>
                  <a:pt x="2336585" y="1605293"/>
                </a:cubicBezTo>
                <a:cubicBezTo>
                  <a:pt x="2334451" y="1632191"/>
                  <a:pt x="2332242" y="1659395"/>
                  <a:pt x="2330032" y="1688275"/>
                </a:cubicBezTo>
                <a:cubicBezTo>
                  <a:pt x="2293684" y="1660995"/>
                  <a:pt x="2293684" y="1660995"/>
                  <a:pt x="2309382" y="1616570"/>
                </a:cubicBezTo>
                <a:lnTo>
                  <a:pt x="2279587" y="1584490"/>
                </a:lnTo>
                <a:cubicBezTo>
                  <a:pt x="2273187" y="1606817"/>
                  <a:pt x="2268538" y="1623124"/>
                  <a:pt x="2263357" y="1641412"/>
                </a:cubicBezTo>
                <a:cubicBezTo>
                  <a:pt x="2252841" y="1644231"/>
                  <a:pt x="2238515" y="1648041"/>
                  <a:pt x="2219847" y="1653070"/>
                </a:cubicBezTo>
                <a:cubicBezTo>
                  <a:pt x="2218247" y="1637983"/>
                  <a:pt x="2216646" y="1624495"/>
                  <a:pt x="2215808" y="1616342"/>
                </a:cubicBezTo>
                <a:cubicBezTo>
                  <a:pt x="2232571" y="1608036"/>
                  <a:pt x="2246517" y="1601102"/>
                  <a:pt x="2261375" y="1593787"/>
                </a:cubicBezTo>
                <a:cubicBezTo>
                  <a:pt x="2242708" y="1563688"/>
                  <a:pt x="2226019" y="1536789"/>
                  <a:pt x="2206511" y="1505318"/>
                </a:cubicBezTo>
                <a:cubicBezTo>
                  <a:pt x="2197673" y="1512100"/>
                  <a:pt x="2187767" y="1521092"/>
                  <a:pt x="2176565" y="1527797"/>
                </a:cubicBezTo>
                <a:cubicBezTo>
                  <a:pt x="2167574" y="1533131"/>
                  <a:pt x="2157057" y="1535722"/>
                  <a:pt x="2142275" y="1541361"/>
                </a:cubicBezTo>
                <a:lnTo>
                  <a:pt x="2161249" y="1561783"/>
                </a:lnTo>
                <a:cubicBezTo>
                  <a:pt x="2168640" y="1555839"/>
                  <a:pt x="2175117" y="1550657"/>
                  <a:pt x="2181518" y="1545552"/>
                </a:cubicBezTo>
                <a:cubicBezTo>
                  <a:pt x="2184415" y="1546162"/>
                  <a:pt x="2187233" y="1546847"/>
                  <a:pt x="2190129" y="1547533"/>
                </a:cubicBezTo>
                <a:cubicBezTo>
                  <a:pt x="2183499" y="1556906"/>
                  <a:pt x="2176717" y="1566278"/>
                  <a:pt x="2172831" y="1571917"/>
                </a:cubicBezTo>
                <a:cubicBezTo>
                  <a:pt x="2170926" y="1570546"/>
                  <a:pt x="2166279" y="1567117"/>
                  <a:pt x="2161249" y="1563459"/>
                </a:cubicBezTo>
                <a:cubicBezTo>
                  <a:pt x="2158734" y="1571384"/>
                  <a:pt x="2156296" y="1579232"/>
                  <a:pt x="2154086" y="1586243"/>
                </a:cubicBezTo>
                <a:cubicBezTo>
                  <a:pt x="2146542" y="1587995"/>
                  <a:pt x="2138008" y="1589977"/>
                  <a:pt x="2129471" y="1591958"/>
                </a:cubicBezTo>
                <a:cubicBezTo>
                  <a:pt x="2127568" y="1576413"/>
                  <a:pt x="2125656" y="1560792"/>
                  <a:pt x="2124289" y="1549819"/>
                </a:cubicBezTo>
                <a:cubicBezTo>
                  <a:pt x="2111412" y="1548752"/>
                  <a:pt x="2098002" y="1550886"/>
                  <a:pt x="2087861" y="1546009"/>
                </a:cubicBezTo>
                <a:cubicBezTo>
                  <a:pt x="2071403" y="1538161"/>
                  <a:pt x="2067516" y="1552334"/>
                  <a:pt x="2058753" y="1558049"/>
                </a:cubicBezTo>
                <a:cubicBezTo>
                  <a:pt x="2062029" y="1558277"/>
                  <a:pt x="2065382" y="1558506"/>
                  <a:pt x="2068659" y="1558658"/>
                </a:cubicBezTo>
                <a:cubicBezTo>
                  <a:pt x="2065611" y="1570622"/>
                  <a:pt x="2062563" y="1582585"/>
                  <a:pt x="2058600" y="1598359"/>
                </a:cubicBezTo>
                <a:cubicBezTo>
                  <a:pt x="2051437" y="1591729"/>
                  <a:pt x="2045723" y="1586243"/>
                  <a:pt x="2038255" y="1579156"/>
                </a:cubicBezTo>
                <a:cubicBezTo>
                  <a:pt x="2046256" y="1570546"/>
                  <a:pt x="2052201" y="1564221"/>
                  <a:pt x="2058067" y="1557973"/>
                </a:cubicBezTo>
                <a:cubicBezTo>
                  <a:pt x="2058143" y="1557973"/>
                  <a:pt x="2058295" y="1557973"/>
                  <a:pt x="2058372" y="1557973"/>
                </a:cubicBezTo>
                <a:cubicBezTo>
                  <a:pt x="2056772" y="1536027"/>
                  <a:pt x="2044960" y="1519720"/>
                  <a:pt x="2029341" y="1505471"/>
                </a:cubicBezTo>
                <a:cubicBezTo>
                  <a:pt x="2017452" y="1523225"/>
                  <a:pt x="2022559" y="1539837"/>
                  <a:pt x="2034978" y="1560030"/>
                </a:cubicBezTo>
                <a:cubicBezTo>
                  <a:pt x="2025606" y="1568717"/>
                  <a:pt x="2015623" y="1578013"/>
                  <a:pt x="2005641" y="1587310"/>
                </a:cubicBezTo>
                <a:cubicBezTo>
                  <a:pt x="2003965" y="1563992"/>
                  <a:pt x="2002288" y="1540828"/>
                  <a:pt x="2000536" y="1517282"/>
                </a:cubicBezTo>
                <a:cubicBezTo>
                  <a:pt x="1995735" y="1506538"/>
                  <a:pt x="1972953" y="1501585"/>
                  <a:pt x="1988877" y="1483297"/>
                </a:cubicBezTo>
                <a:cubicBezTo>
                  <a:pt x="2002441" y="1490688"/>
                  <a:pt x="2015928" y="1498079"/>
                  <a:pt x="2029417" y="1505471"/>
                </a:cubicBezTo>
                <a:cubicBezTo>
                  <a:pt x="2041912" y="1479258"/>
                  <a:pt x="2019967" y="1476210"/>
                  <a:pt x="2005794" y="1467599"/>
                </a:cubicBezTo>
                <a:lnTo>
                  <a:pt x="1988877" y="1483297"/>
                </a:lnTo>
                <a:cubicBezTo>
                  <a:pt x="1971732" y="1460894"/>
                  <a:pt x="1969599" y="1449159"/>
                  <a:pt x="1975009" y="1407401"/>
                </a:cubicBezTo>
                <a:lnTo>
                  <a:pt x="1974716" y="1407314"/>
                </a:lnTo>
                <a:lnTo>
                  <a:pt x="1978811" y="1405362"/>
                </a:lnTo>
                <a:cubicBezTo>
                  <a:pt x="1979516" y="1402323"/>
                  <a:pt x="1979096" y="1396246"/>
                  <a:pt x="1977001" y="1384778"/>
                </a:cubicBezTo>
                <a:lnTo>
                  <a:pt x="1973962" y="1407092"/>
                </a:lnTo>
                <a:lnTo>
                  <a:pt x="1969065" y="1405649"/>
                </a:lnTo>
                <a:cubicBezTo>
                  <a:pt x="1950549" y="1402601"/>
                  <a:pt x="1932413" y="1405268"/>
                  <a:pt x="1917478" y="1387208"/>
                </a:cubicBezTo>
                <a:cubicBezTo>
                  <a:pt x="1912068" y="1380655"/>
                  <a:pt x="1892103" y="1386142"/>
                  <a:pt x="1878845" y="1386065"/>
                </a:cubicBezTo>
                <a:cubicBezTo>
                  <a:pt x="1845545" y="1354747"/>
                  <a:pt x="1807597" y="1369682"/>
                  <a:pt x="1764316" y="1376693"/>
                </a:cubicBezTo>
                <a:cubicBezTo>
                  <a:pt x="1792434" y="1338288"/>
                  <a:pt x="1827714" y="1336688"/>
                  <a:pt x="1863223" y="1339050"/>
                </a:cubicBezTo>
                <a:cubicBezTo>
                  <a:pt x="1865967" y="1330211"/>
                  <a:pt x="1868557" y="1321829"/>
                  <a:pt x="1871148" y="1313371"/>
                </a:cubicBezTo>
                <a:lnTo>
                  <a:pt x="1908334" y="1353452"/>
                </a:lnTo>
                <a:cubicBezTo>
                  <a:pt x="1905286" y="1328001"/>
                  <a:pt x="1903914" y="1316114"/>
                  <a:pt x="1902466" y="1304227"/>
                </a:cubicBezTo>
                <a:cubicBezTo>
                  <a:pt x="1913211" y="1301331"/>
                  <a:pt x="1924031" y="1298359"/>
                  <a:pt x="1939805" y="1294092"/>
                </a:cubicBezTo>
                <a:cubicBezTo>
                  <a:pt x="1938509" y="1279004"/>
                  <a:pt x="1937214" y="1263993"/>
                  <a:pt x="1935842" y="1249058"/>
                </a:cubicBezTo>
                <a:cubicBezTo>
                  <a:pt x="1932337" y="1248220"/>
                  <a:pt x="1928832" y="1247381"/>
                  <a:pt x="1925326" y="1246543"/>
                </a:cubicBezTo>
                <a:cubicBezTo>
                  <a:pt x="1922507" y="1252334"/>
                  <a:pt x="1919840" y="1258049"/>
                  <a:pt x="1913896" y="1270470"/>
                </a:cubicBezTo>
                <a:cubicBezTo>
                  <a:pt x="1908867" y="1269556"/>
                  <a:pt x="1898656" y="1267498"/>
                  <a:pt x="1887074" y="1265212"/>
                </a:cubicBezTo>
                <a:cubicBezTo>
                  <a:pt x="1891265" y="1257287"/>
                  <a:pt x="1895380" y="1249363"/>
                  <a:pt x="1899571" y="1241514"/>
                </a:cubicBezTo>
                <a:cubicBezTo>
                  <a:pt x="1888903" y="1236028"/>
                  <a:pt x="1878235" y="1230541"/>
                  <a:pt x="1861852" y="1222159"/>
                </a:cubicBezTo>
                <a:lnTo>
                  <a:pt x="1897089" y="1191130"/>
                </a:lnTo>
                <a:lnTo>
                  <a:pt x="1929900" y="1203241"/>
                </a:lnTo>
                <a:cubicBezTo>
                  <a:pt x="1941149" y="1207194"/>
                  <a:pt x="1951856" y="1209556"/>
                  <a:pt x="1960009" y="1206012"/>
                </a:cubicBezTo>
                <a:cubicBezTo>
                  <a:pt x="1985232" y="1195116"/>
                  <a:pt x="2002985" y="1203421"/>
                  <a:pt x="2030036" y="1211651"/>
                </a:cubicBezTo>
                <a:cubicBezTo>
                  <a:pt x="2000699" y="1163188"/>
                  <a:pt x="1951855" y="1169512"/>
                  <a:pt x="1916575" y="1153739"/>
                </a:cubicBezTo>
                <a:lnTo>
                  <a:pt x="1897267" y="1189565"/>
                </a:lnTo>
                <a:lnTo>
                  <a:pt x="1891189" y="1168438"/>
                </a:lnTo>
                <a:cubicBezTo>
                  <a:pt x="1864671" y="1170191"/>
                  <a:pt x="1837468" y="1171943"/>
                  <a:pt x="1809502" y="1173772"/>
                </a:cubicBezTo>
                <a:cubicBezTo>
                  <a:pt x="1809198" y="1178192"/>
                  <a:pt x="1808588" y="1184897"/>
                  <a:pt x="1808207" y="1190460"/>
                </a:cubicBezTo>
                <a:cubicBezTo>
                  <a:pt x="1799673" y="1192365"/>
                  <a:pt x="1791291" y="1194346"/>
                  <a:pt x="1782909" y="1196251"/>
                </a:cubicBezTo>
                <a:cubicBezTo>
                  <a:pt x="1783366" y="1196251"/>
                  <a:pt x="1783823" y="1196327"/>
                  <a:pt x="1784280" y="1196327"/>
                </a:cubicBezTo>
                <a:cubicBezTo>
                  <a:pt x="1784509" y="1201585"/>
                  <a:pt x="1784737" y="1206767"/>
                  <a:pt x="1784966" y="1211948"/>
                </a:cubicBezTo>
                <a:cubicBezTo>
                  <a:pt x="1782756" y="1211872"/>
                  <a:pt x="1780623" y="1211796"/>
                  <a:pt x="1778489" y="1211720"/>
                </a:cubicBezTo>
                <a:cubicBezTo>
                  <a:pt x="1779099" y="1206538"/>
                  <a:pt x="1779708" y="1201357"/>
                  <a:pt x="1780318" y="1196175"/>
                </a:cubicBezTo>
                <a:cubicBezTo>
                  <a:pt x="1781004" y="1196175"/>
                  <a:pt x="1781613" y="1196251"/>
                  <a:pt x="1782299" y="1196251"/>
                </a:cubicBezTo>
                <a:cubicBezTo>
                  <a:pt x="1779480" y="1178954"/>
                  <a:pt x="1776660" y="1161656"/>
                  <a:pt x="1773917" y="1144359"/>
                </a:cubicBezTo>
                <a:cubicBezTo>
                  <a:pt x="1781385" y="1150074"/>
                  <a:pt x="1788928" y="1155713"/>
                  <a:pt x="1796472" y="1161352"/>
                </a:cubicBezTo>
                <a:cubicBezTo>
                  <a:pt x="1798606" y="1158913"/>
                  <a:pt x="1800740" y="1156475"/>
                  <a:pt x="1802873" y="1154036"/>
                </a:cubicBezTo>
                <a:lnTo>
                  <a:pt x="1784661" y="1134377"/>
                </a:lnTo>
                <a:cubicBezTo>
                  <a:pt x="1788243" y="1131100"/>
                  <a:pt x="1792205" y="1128128"/>
                  <a:pt x="1795329" y="1124395"/>
                </a:cubicBezTo>
                <a:cubicBezTo>
                  <a:pt x="1810265" y="1106716"/>
                  <a:pt x="1825581" y="1144892"/>
                  <a:pt x="1844783" y="1122413"/>
                </a:cubicBezTo>
                <a:cubicBezTo>
                  <a:pt x="1854003" y="1111593"/>
                  <a:pt x="1879378" y="1114489"/>
                  <a:pt x="1898352" y="1111060"/>
                </a:cubicBezTo>
                <a:cubicBezTo>
                  <a:pt x="1909325" y="1119823"/>
                  <a:pt x="1919916" y="1128281"/>
                  <a:pt x="1932870" y="1138720"/>
                </a:cubicBezTo>
                <a:cubicBezTo>
                  <a:pt x="1934166" y="1128433"/>
                  <a:pt x="1934928" y="1121956"/>
                  <a:pt x="1935613" y="1115708"/>
                </a:cubicBezTo>
                <a:lnTo>
                  <a:pt x="1960434" y="1110201"/>
                </a:lnTo>
                <a:lnTo>
                  <a:pt x="2019140" y="1173475"/>
                </a:lnTo>
                <a:cubicBezTo>
                  <a:pt x="2050763" y="1164789"/>
                  <a:pt x="2079948" y="1156788"/>
                  <a:pt x="2108836" y="1148863"/>
                </a:cubicBezTo>
                <a:cubicBezTo>
                  <a:pt x="2109062" y="1142691"/>
                  <a:pt x="2109216" y="1137966"/>
                  <a:pt x="2109443" y="1133089"/>
                </a:cubicBezTo>
                <a:cubicBezTo>
                  <a:pt x="2116989" y="1131717"/>
                  <a:pt x="2123994" y="1130499"/>
                  <a:pt x="2134897" y="1128594"/>
                </a:cubicBezTo>
                <a:lnTo>
                  <a:pt x="2116534" y="1108782"/>
                </a:lnTo>
                <a:cubicBezTo>
                  <a:pt x="2093740" y="1117240"/>
                  <a:pt x="2080710" y="1155492"/>
                  <a:pt x="2043066" y="1133166"/>
                </a:cubicBezTo>
                <a:lnTo>
                  <a:pt x="2063485" y="1113201"/>
                </a:lnTo>
                <a:lnTo>
                  <a:pt x="2063336" y="1116172"/>
                </a:lnTo>
                <a:cubicBezTo>
                  <a:pt x="2068519" y="1116705"/>
                  <a:pt x="2073699" y="1117314"/>
                  <a:pt x="2078957" y="1117925"/>
                </a:cubicBezTo>
                <a:cubicBezTo>
                  <a:pt x="2079033" y="1115715"/>
                  <a:pt x="2079110" y="1113582"/>
                  <a:pt x="2079186" y="1111448"/>
                </a:cubicBezTo>
                <a:lnTo>
                  <a:pt x="2063573" y="1113114"/>
                </a:lnTo>
                <a:lnTo>
                  <a:pt x="2063640" y="1113049"/>
                </a:lnTo>
                <a:cubicBezTo>
                  <a:pt x="2054497" y="1104133"/>
                  <a:pt x="2045352" y="1094227"/>
                  <a:pt x="2035980" y="1084169"/>
                </a:cubicBezTo>
                <a:cubicBezTo>
                  <a:pt x="2022036" y="1093769"/>
                  <a:pt x="2011291" y="1101314"/>
                  <a:pt x="2001613" y="1108020"/>
                </a:cubicBezTo>
                <a:cubicBezTo>
                  <a:pt x="1992089" y="1101924"/>
                  <a:pt x="1984926" y="1097351"/>
                  <a:pt x="1978601" y="1093312"/>
                </a:cubicBezTo>
                <a:lnTo>
                  <a:pt x="1960882" y="1109698"/>
                </a:lnTo>
                <a:lnTo>
                  <a:pt x="1937225" y="1095370"/>
                </a:lnTo>
                <a:cubicBezTo>
                  <a:pt x="1911758" y="1084775"/>
                  <a:pt x="1882540" y="1084447"/>
                  <a:pt x="1851565" y="1077989"/>
                </a:cubicBezTo>
                <a:lnTo>
                  <a:pt x="1818875" y="1042784"/>
                </a:lnTo>
                <a:lnTo>
                  <a:pt x="1754715" y="1102297"/>
                </a:lnTo>
                <a:cubicBezTo>
                  <a:pt x="1767973" y="1116775"/>
                  <a:pt x="1751819" y="1121728"/>
                  <a:pt x="1746104" y="1130643"/>
                </a:cubicBezTo>
                <a:cubicBezTo>
                  <a:pt x="1740618" y="1139254"/>
                  <a:pt x="1737189" y="1149083"/>
                  <a:pt x="1729265" y="1166076"/>
                </a:cubicBezTo>
                <a:cubicBezTo>
                  <a:pt x="1722787" y="1149617"/>
                  <a:pt x="1718367" y="1138568"/>
                  <a:pt x="1714101" y="1127824"/>
                </a:cubicBezTo>
                <a:cubicBezTo>
                  <a:pt x="1706786" y="1126071"/>
                  <a:pt x="1698098" y="1124014"/>
                  <a:pt x="1685297" y="1120889"/>
                </a:cubicBezTo>
                <a:cubicBezTo>
                  <a:pt x="1689335" y="1100925"/>
                  <a:pt x="1692612" y="1083780"/>
                  <a:pt x="1697793" y="1057948"/>
                </a:cubicBezTo>
                <a:cubicBezTo>
                  <a:pt x="1696993" y="1050290"/>
                  <a:pt x="1675534" y="1046790"/>
                  <a:pt x="1671701" y="1033178"/>
                </a:cubicBezTo>
                <a:lnTo>
                  <a:pt x="1674517" y="1018925"/>
                </a:lnTo>
                <a:lnTo>
                  <a:pt x="1689578" y="1020697"/>
                </a:lnTo>
                <a:cubicBezTo>
                  <a:pt x="1689654" y="1018487"/>
                  <a:pt x="1689730" y="1016354"/>
                  <a:pt x="1689806" y="1014220"/>
                </a:cubicBezTo>
                <a:lnTo>
                  <a:pt x="1675151" y="1015721"/>
                </a:lnTo>
                <a:lnTo>
                  <a:pt x="1675162" y="1015661"/>
                </a:lnTo>
                <a:cubicBezTo>
                  <a:pt x="1669067" y="1010099"/>
                  <a:pt x="1662970" y="1003469"/>
                  <a:pt x="1652531" y="992344"/>
                </a:cubicBezTo>
                <a:cubicBezTo>
                  <a:pt x="1666551" y="991430"/>
                  <a:pt x="1672800" y="990972"/>
                  <a:pt x="1679429" y="990515"/>
                </a:cubicBezTo>
                <a:cubicBezTo>
                  <a:pt x="1679659" y="987086"/>
                  <a:pt x="1681563" y="982057"/>
                  <a:pt x="1679887" y="979466"/>
                </a:cubicBezTo>
                <a:cubicBezTo>
                  <a:pt x="1676000" y="973446"/>
                  <a:pt x="1670818" y="967960"/>
                  <a:pt x="1665256" y="963540"/>
                </a:cubicBezTo>
                <a:cubicBezTo>
                  <a:pt x="1661979" y="960873"/>
                  <a:pt x="1656798" y="959045"/>
                  <a:pt x="1652608" y="959273"/>
                </a:cubicBezTo>
                <a:cubicBezTo>
                  <a:pt x="1625252" y="960569"/>
                  <a:pt x="1597972" y="962550"/>
                  <a:pt x="1565663" y="964683"/>
                </a:cubicBezTo>
                <a:cubicBezTo>
                  <a:pt x="1578008" y="950282"/>
                  <a:pt x="1589286" y="937175"/>
                  <a:pt x="1600944" y="923612"/>
                </a:cubicBezTo>
                <a:cubicBezTo>
                  <a:pt x="1601249" y="914849"/>
                  <a:pt x="1601630" y="905248"/>
                  <a:pt x="1601782" y="900599"/>
                </a:cubicBezTo>
                <a:cubicBezTo>
                  <a:pt x="1586314" y="891455"/>
                  <a:pt x="1573055" y="883530"/>
                  <a:pt x="1561320" y="876596"/>
                </a:cubicBezTo>
                <a:cubicBezTo>
                  <a:pt x="1561777" y="862804"/>
                  <a:pt x="1562234" y="853127"/>
                  <a:pt x="1562616" y="843373"/>
                </a:cubicBezTo>
                <a:cubicBezTo>
                  <a:pt x="1573817" y="842611"/>
                  <a:pt x="1585171" y="841849"/>
                  <a:pt x="1596296" y="841087"/>
                </a:cubicBezTo>
                <a:cubicBezTo>
                  <a:pt x="1601325" y="858232"/>
                  <a:pt x="1604983" y="870958"/>
                  <a:pt x="1611002" y="891455"/>
                </a:cubicBezTo>
                <a:cubicBezTo>
                  <a:pt x="1632261" y="874310"/>
                  <a:pt x="1649711" y="860289"/>
                  <a:pt x="1671200" y="842992"/>
                </a:cubicBezTo>
                <a:cubicBezTo>
                  <a:pt x="1656875" y="836363"/>
                  <a:pt x="1646131" y="831486"/>
                  <a:pt x="1634547" y="826152"/>
                </a:cubicBezTo>
                <a:cubicBezTo>
                  <a:pt x="1639500" y="813961"/>
                  <a:pt x="1643692" y="803749"/>
                  <a:pt x="1648188" y="792700"/>
                </a:cubicBezTo>
                <a:cubicBezTo>
                  <a:pt x="1642244" y="788509"/>
                  <a:pt x="1636758" y="784547"/>
                  <a:pt x="1628908" y="778984"/>
                </a:cubicBezTo>
                <a:cubicBezTo>
                  <a:pt x="1627614" y="788433"/>
                  <a:pt x="1626776" y="794681"/>
                  <a:pt x="1625176" y="806416"/>
                </a:cubicBezTo>
                <a:cubicBezTo>
                  <a:pt x="1613441" y="797196"/>
                  <a:pt x="1603687" y="789500"/>
                  <a:pt x="1594467" y="782184"/>
                </a:cubicBezTo>
                <a:cubicBezTo>
                  <a:pt x="1578694" y="785537"/>
                  <a:pt x="1563225" y="788814"/>
                  <a:pt x="1545699" y="792548"/>
                </a:cubicBezTo>
                <a:cubicBezTo>
                  <a:pt x="1545089" y="783480"/>
                  <a:pt x="1544708" y="777155"/>
                  <a:pt x="1543718" y="761534"/>
                </a:cubicBezTo>
                <a:cubicBezTo>
                  <a:pt x="1532059" y="777079"/>
                  <a:pt x="1524516" y="787214"/>
                  <a:pt x="1514457" y="800625"/>
                </a:cubicBezTo>
                <a:lnTo>
                  <a:pt x="1496844" y="782708"/>
                </a:lnTo>
                <a:lnTo>
                  <a:pt x="1498696" y="782800"/>
                </a:lnTo>
                <a:cubicBezTo>
                  <a:pt x="1499306" y="777695"/>
                  <a:pt x="1499915" y="772513"/>
                  <a:pt x="1500524" y="767256"/>
                </a:cubicBezTo>
                <a:cubicBezTo>
                  <a:pt x="1498391" y="767179"/>
                  <a:pt x="1496182" y="767103"/>
                  <a:pt x="1494048" y="767027"/>
                </a:cubicBezTo>
                <a:cubicBezTo>
                  <a:pt x="1494200" y="772209"/>
                  <a:pt x="1494429" y="777466"/>
                  <a:pt x="1495648" y="782648"/>
                </a:cubicBezTo>
                <a:lnTo>
                  <a:pt x="1496521" y="782692"/>
                </a:lnTo>
                <a:lnTo>
                  <a:pt x="1482368" y="785426"/>
                </a:lnTo>
                <a:cubicBezTo>
                  <a:pt x="1471913" y="784022"/>
                  <a:pt x="1472185" y="771250"/>
                  <a:pt x="1472928" y="757877"/>
                </a:cubicBezTo>
                <a:cubicBezTo>
                  <a:pt x="1437571" y="770069"/>
                  <a:pt x="1401452" y="795977"/>
                  <a:pt x="1370820" y="752924"/>
                </a:cubicBezTo>
                <a:cubicBezTo>
                  <a:pt x="1349332" y="756353"/>
                  <a:pt x="1329139" y="759553"/>
                  <a:pt x="1308184" y="762982"/>
                </a:cubicBezTo>
                <a:cubicBezTo>
                  <a:pt x="1306355" y="768773"/>
                  <a:pt x="1303764" y="777155"/>
                  <a:pt x="1301249" y="785690"/>
                </a:cubicBezTo>
                <a:cubicBezTo>
                  <a:pt x="1292106" y="779060"/>
                  <a:pt x="1287533" y="760467"/>
                  <a:pt x="1270846" y="774031"/>
                </a:cubicBezTo>
                <a:cubicBezTo>
                  <a:pt x="1271455" y="774031"/>
                  <a:pt x="1272065" y="774107"/>
                  <a:pt x="1272674" y="774107"/>
                </a:cubicBezTo>
                <a:cubicBezTo>
                  <a:pt x="1272903" y="779365"/>
                  <a:pt x="1273132" y="784623"/>
                  <a:pt x="1273284" y="789804"/>
                </a:cubicBezTo>
                <a:cubicBezTo>
                  <a:pt x="1271151" y="789728"/>
                  <a:pt x="1268941" y="789652"/>
                  <a:pt x="1266807" y="789576"/>
                </a:cubicBezTo>
                <a:cubicBezTo>
                  <a:pt x="1267417" y="784394"/>
                  <a:pt x="1268026" y="779213"/>
                  <a:pt x="1268636" y="773955"/>
                </a:cubicBezTo>
                <a:cubicBezTo>
                  <a:pt x="1269169" y="773955"/>
                  <a:pt x="1269703" y="773955"/>
                  <a:pt x="1270236" y="774031"/>
                </a:cubicBezTo>
                <a:cubicBezTo>
                  <a:pt x="1229393" y="757419"/>
                  <a:pt x="1210571" y="743780"/>
                  <a:pt x="1202418" y="723663"/>
                </a:cubicBezTo>
                <a:cubicBezTo>
                  <a:pt x="1191521" y="725415"/>
                  <a:pt x="1180245" y="727244"/>
                  <a:pt x="1168967" y="730064"/>
                </a:cubicBezTo>
                <a:cubicBezTo>
                  <a:pt x="1182073" y="747590"/>
                  <a:pt x="1208514" y="758105"/>
                  <a:pt x="1204094" y="787290"/>
                </a:cubicBezTo>
                <a:cubicBezTo>
                  <a:pt x="1211181" y="787899"/>
                  <a:pt x="1218191" y="788509"/>
                  <a:pt x="1227488" y="789271"/>
                </a:cubicBezTo>
                <a:cubicBezTo>
                  <a:pt x="1232441" y="806111"/>
                  <a:pt x="1237470" y="823104"/>
                  <a:pt x="1242118" y="839030"/>
                </a:cubicBezTo>
                <a:cubicBezTo>
                  <a:pt x="1222763" y="830724"/>
                  <a:pt x="1203256" y="822418"/>
                  <a:pt x="1183673" y="814036"/>
                </a:cubicBezTo>
                <a:cubicBezTo>
                  <a:pt x="1181463" y="817313"/>
                  <a:pt x="1179329" y="820665"/>
                  <a:pt x="1177120" y="823942"/>
                </a:cubicBezTo>
                <a:lnTo>
                  <a:pt x="1195560" y="843830"/>
                </a:lnTo>
                <a:cubicBezTo>
                  <a:pt x="1200742" y="843449"/>
                  <a:pt x="1205923" y="843144"/>
                  <a:pt x="1211105" y="842763"/>
                </a:cubicBezTo>
                <a:cubicBezTo>
                  <a:pt x="1209276" y="846650"/>
                  <a:pt x="1207371" y="850612"/>
                  <a:pt x="1205466" y="854498"/>
                </a:cubicBezTo>
                <a:cubicBezTo>
                  <a:pt x="1211943" y="856479"/>
                  <a:pt x="1219106" y="861280"/>
                  <a:pt x="1224745" y="859908"/>
                </a:cubicBezTo>
                <a:cubicBezTo>
                  <a:pt x="1244252" y="855032"/>
                  <a:pt x="1262997" y="843983"/>
                  <a:pt x="1282352" y="843068"/>
                </a:cubicBezTo>
                <a:cubicBezTo>
                  <a:pt x="1299421" y="842230"/>
                  <a:pt x="1317099" y="851907"/>
                  <a:pt x="1337140" y="857775"/>
                </a:cubicBezTo>
                <a:cubicBezTo>
                  <a:pt x="1342931" y="842230"/>
                  <a:pt x="1347579" y="829733"/>
                  <a:pt x="1352227" y="817313"/>
                </a:cubicBezTo>
                <a:cubicBezTo>
                  <a:pt x="1381641" y="821351"/>
                  <a:pt x="1410368" y="825314"/>
                  <a:pt x="1440314" y="829505"/>
                </a:cubicBezTo>
                <a:cubicBezTo>
                  <a:pt x="1436276" y="837201"/>
                  <a:pt x="1432161" y="845049"/>
                  <a:pt x="1427741" y="853508"/>
                </a:cubicBezTo>
                <a:cubicBezTo>
                  <a:pt x="1439171" y="858765"/>
                  <a:pt x="1450525" y="864023"/>
                  <a:pt x="1464317" y="870348"/>
                </a:cubicBezTo>
                <a:cubicBezTo>
                  <a:pt x="1475443" y="860061"/>
                  <a:pt x="1487406" y="848936"/>
                  <a:pt x="1502798" y="834610"/>
                </a:cubicBezTo>
                <a:cubicBezTo>
                  <a:pt x="1517200" y="848707"/>
                  <a:pt x="1530078" y="861356"/>
                  <a:pt x="1541813" y="872787"/>
                </a:cubicBezTo>
                <a:cubicBezTo>
                  <a:pt x="1535793" y="888255"/>
                  <a:pt x="1531069" y="900447"/>
                  <a:pt x="1525201" y="915230"/>
                </a:cubicBezTo>
                <a:cubicBezTo>
                  <a:pt x="1514305" y="903495"/>
                  <a:pt x="1503484" y="891760"/>
                  <a:pt x="1496321" y="884140"/>
                </a:cubicBezTo>
                <a:cubicBezTo>
                  <a:pt x="1465003" y="883683"/>
                  <a:pt x="1439476" y="883378"/>
                  <a:pt x="1413263" y="883073"/>
                </a:cubicBezTo>
                <a:cubicBezTo>
                  <a:pt x="1413263" y="883149"/>
                  <a:pt x="1413263" y="883149"/>
                  <a:pt x="1413263" y="883226"/>
                </a:cubicBezTo>
                <a:cubicBezTo>
                  <a:pt x="1411968" y="883149"/>
                  <a:pt x="1410596" y="883149"/>
                  <a:pt x="1410292" y="883073"/>
                </a:cubicBezTo>
                <a:cubicBezTo>
                  <a:pt x="1402672" y="884978"/>
                  <a:pt x="1394061" y="886959"/>
                  <a:pt x="1385222" y="888941"/>
                </a:cubicBezTo>
                <a:cubicBezTo>
                  <a:pt x="1385069" y="892598"/>
                  <a:pt x="1384917" y="897475"/>
                  <a:pt x="1384765" y="902199"/>
                </a:cubicBezTo>
                <a:cubicBezTo>
                  <a:pt x="1384155" y="904104"/>
                  <a:pt x="1383622" y="905933"/>
                  <a:pt x="1383088" y="907838"/>
                </a:cubicBezTo>
                <a:cubicBezTo>
                  <a:pt x="1355885" y="895503"/>
                  <a:pt x="1324422" y="929257"/>
                  <a:pt x="1297073" y="910578"/>
                </a:cubicBezTo>
                <a:lnTo>
                  <a:pt x="1285632" y="899078"/>
                </a:lnTo>
                <a:lnTo>
                  <a:pt x="1287514" y="899223"/>
                </a:lnTo>
                <a:cubicBezTo>
                  <a:pt x="1288048" y="893965"/>
                  <a:pt x="1288733" y="888707"/>
                  <a:pt x="1289343" y="883526"/>
                </a:cubicBezTo>
                <a:cubicBezTo>
                  <a:pt x="1287133" y="883449"/>
                  <a:pt x="1285000" y="883373"/>
                  <a:pt x="1282866" y="883297"/>
                </a:cubicBezTo>
                <a:cubicBezTo>
                  <a:pt x="1283018" y="888555"/>
                  <a:pt x="1283247" y="893813"/>
                  <a:pt x="1284542" y="898994"/>
                </a:cubicBezTo>
                <a:lnTo>
                  <a:pt x="1285626" y="899078"/>
                </a:lnTo>
                <a:lnTo>
                  <a:pt x="1270846" y="913782"/>
                </a:lnTo>
                <a:cubicBezTo>
                  <a:pt x="1245471" y="904485"/>
                  <a:pt x="1217506" y="898923"/>
                  <a:pt x="1202875" y="872559"/>
                </a:cubicBezTo>
                <a:cubicBezTo>
                  <a:pt x="1200589" y="868367"/>
                  <a:pt x="1204476" y="860670"/>
                  <a:pt x="1205542" y="854651"/>
                </a:cubicBezTo>
                <a:cubicBezTo>
                  <a:pt x="1202266" y="851069"/>
                  <a:pt x="1198913" y="847488"/>
                  <a:pt x="1195636" y="843983"/>
                </a:cubicBezTo>
                <a:lnTo>
                  <a:pt x="1166072" y="871416"/>
                </a:lnTo>
                <a:cubicBezTo>
                  <a:pt x="1156394" y="863490"/>
                  <a:pt x="1146107" y="855184"/>
                  <a:pt x="1136049" y="846878"/>
                </a:cubicBezTo>
                <a:cubicBezTo>
                  <a:pt x="1121189" y="851526"/>
                  <a:pt x="1106406" y="856098"/>
                  <a:pt x="1091624" y="860747"/>
                </a:cubicBezTo>
                <a:lnTo>
                  <a:pt x="1061754" y="828590"/>
                </a:lnTo>
                <a:cubicBezTo>
                  <a:pt x="1068688" y="817693"/>
                  <a:pt x="1075622" y="806797"/>
                  <a:pt x="1084309" y="793233"/>
                </a:cubicBezTo>
                <a:cubicBezTo>
                  <a:pt x="1089033" y="793386"/>
                  <a:pt x="1098711" y="793691"/>
                  <a:pt x="1111741" y="794224"/>
                </a:cubicBezTo>
                <a:lnTo>
                  <a:pt x="1144355" y="829352"/>
                </a:lnTo>
                <a:lnTo>
                  <a:pt x="1181996" y="794453"/>
                </a:lnTo>
                <a:cubicBezTo>
                  <a:pt x="1182301" y="785232"/>
                  <a:pt x="1182682" y="775555"/>
                  <a:pt x="1182912" y="768697"/>
                </a:cubicBezTo>
                <a:cubicBezTo>
                  <a:pt x="1150297" y="758029"/>
                  <a:pt x="1118447" y="747666"/>
                  <a:pt x="1083318" y="736312"/>
                </a:cubicBezTo>
                <a:cubicBezTo>
                  <a:pt x="1082175" y="739055"/>
                  <a:pt x="1077832" y="747818"/>
                  <a:pt x="1074555" y="756962"/>
                </a:cubicBezTo>
                <a:cubicBezTo>
                  <a:pt x="1071584" y="765192"/>
                  <a:pt x="1069602" y="773802"/>
                  <a:pt x="1066250" y="785613"/>
                </a:cubicBezTo>
                <a:cubicBezTo>
                  <a:pt x="1058172" y="779289"/>
                  <a:pt x="1051086" y="773726"/>
                  <a:pt x="1042780" y="767172"/>
                </a:cubicBezTo>
                <a:cubicBezTo>
                  <a:pt x="1040265" y="749723"/>
                  <a:pt x="1037598" y="731816"/>
                  <a:pt x="1035008" y="713833"/>
                </a:cubicBezTo>
                <a:cubicBezTo>
                  <a:pt x="1029826" y="714214"/>
                  <a:pt x="1024644" y="714519"/>
                  <a:pt x="1019463" y="714900"/>
                </a:cubicBezTo>
                <a:lnTo>
                  <a:pt x="1024689" y="703874"/>
                </a:lnTo>
                <a:lnTo>
                  <a:pt x="1033802" y="713687"/>
                </a:lnTo>
                <a:cubicBezTo>
                  <a:pt x="1051176" y="710945"/>
                  <a:pt x="1068549" y="708201"/>
                  <a:pt x="1085846" y="704315"/>
                </a:cubicBezTo>
                <a:cubicBezTo>
                  <a:pt x="1083864" y="697000"/>
                  <a:pt x="1081808" y="688770"/>
                  <a:pt x="1079141" y="677340"/>
                </a:cubicBezTo>
                <a:cubicBezTo>
                  <a:pt x="1061538" y="685570"/>
                  <a:pt x="1042716" y="694333"/>
                  <a:pt x="1023896" y="703019"/>
                </a:cubicBezTo>
                <a:lnTo>
                  <a:pt x="1024106" y="703246"/>
                </a:lnTo>
                <a:lnTo>
                  <a:pt x="981058" y="707051"/>
                </a:lnTo>
                <a:cubicBezTo>
                  <a:pt x="937929" y="717338"/>
                  <a:pt x="938081" y="717948"/>
                  <a:pt x="896628" y="703698"/>
                </a:cubicBezTo>
                <a:cubicBezTo>
                  <a:pt x="897543" y="715586"/>
                  <a:pt x="898533" y="727625"/>
                  <a:pt x="899524" y="739741"/>
                </a:cubicBezTo>
                <a:cubicBezTo>
                  <a:pt x="900210" y="739741"/>
                  <a:pt x="900819" y="739817"/>
                  <a:pt x="901505" y="739817"/>
                </a:cubicBezTo>
                <a:cubicBezTo>
                  <a:pt x="901734" y="744999"/>
                  <a:pt x="901962" y="750257"/>
                  <a:pt x="902191" y="755438"/>
                </a:cubicBezTo>
                <a:cubicBezTo>
                  <a:pt x="899981" y="755362"/>
                  <a:pt x="897848" y="755286"/>
                  <a:pt x="895638" y="755210"/>
                </a:cubicBezTo>
                <a:cubicBezTo>
                  <a:pt x="896324" y="750028"/>
                  <a:pt x="896933" y="744846"/>
                  <a:pt x="897543" y="739665"/>
                </a:cubicBezTo>
                <a:cubicBezTo>
                  <a:pt x="898152" y="739665"/>
                  <a:pt x="898762" y="739741"/>
                  <a:pt x="899448" y="739741"/>
                </a:cubicBezTo>
                <a:lnTo>
                  <a:pt x="874149" y="712461"/>
                </a:lnTo>
                <a:cubicBezTo>
                  <a:pt x="844660" y="728921"/>
                  <a:pt x="814942" y="745456"/>
                  <a:pt x="783014" y="763134"/>
                </a:cubicBezTo>
                <a:lnTo>
                  <a:pt x="739809" y="716576"/>
                </a:lnTo>
                <a:cubicBezTo>
                  <a:pt x="738132" y="719091"/>
                  <a:pt x="736380" y="721529"/>
                  <a:pt x="734627" y="724044"/>
                </a:cubicBezTo>
                <a:cubicBezTo>
                  <a:pt x="707424" y="708118"/>
                  <a:pt x="680220" y="692268"/>
                  <a:pt x="650350" y="674742"/>
                </a:cubicBezTo>
                <a:cubicBezTo>
                  <a:pt x="648140" y="676343"/>
                  <a:pt x="642730" y="680152"/>
                  <a:pt x="637626" y="683809"/>
                </a:cubicBezTo>
                <a:cubicBezTo>
                  <a:pt x="639073" y="689297"/>
                  <a:pt x="638921" y="696002"/>
                  <a:pt x="641663" y="697602"/>
                </a:cubicBezTo>
                <a:cubicBezTo>
                  <a:pt x="649437" y="702022"/>
                  <a:pt x="658427" y="704308"/>
                  <a:pt x="667419" y="707585"/>
                </a:cubicBezTo>
                <a:cubicBezTo>
                  <a:pt x="670924" y="725644"/>
                  <a:pt x="674810" y="745913"/>
                  <a:pt x="678696" y="766106"/>
                </a:cubicBezTo>
                <a:cubicBezTo>
                  <a:pt x="676334" y="767325"/>
                  <a:pt x="673896" y="768468"/>
                  <a:pt x="671534" y="769764"/>
                </a:cubicBezTo>
                <a:cubicBezTo>
                  <a:pt x="666504" y="761915"/>
                  <a:pt x="658122" y="754524"/>
                  <a:pt x="656979" y="746142"/>
                </a:cubicBezTo>
                <a:cubicBezTo>
                  <a:pt x="653704" y="722063"/>
                  <a:pt x="640140" y="713528"/>
                  <a:pt x="618575" y="713909"/>
                </a:cubicBezTo>
                <a:cubicBezTo>
                  <a:pt x="616441" y="696231"/>
                  <a:pt x="614308" y="678704"/>
                  <a:pt x="612098" y="661179"/>
                </a:cubicBezTo>
                <a:cubicBezTo>
                  <a:pt x="608059" y="660798"/>
                  <a:pt x="604098" y="660493"/>
                  <a:pt x="600135" y="660112"/>
                </a:cubicBezTo>
                <a:cubicBezTo>
                  <a:pt x="598687" y="666666"/>
                  <a:pt x="597162" y="673219"/>
                  <a:pt x="595410" y="680837"/>
                </a:cubicBezTo>
                <a:cubicBezTo>
                  <a:pt x="589238" y="682133"/>
                  <a:pt x="582228" y="683733"/>
                  <a:pt x="575065" y="685333"/>
                </a:cubicBezTo>
                <a:cubicBezTo>
                  <a:pt x="580475" y="703622"/>
                  <a:pt x="584437" y="717033"/>
                  <a:pt x="589085" y="732578"/>
                </a:cubicBezTo>
                <a:cubicBezTo>
                  <a:pt x="575751" y="732578"/>
                  <a:pt x="566988" y="732654"/>
                  <a:pt x="553425" y="732731"/>
                </a:cubicBezTo>
                <a:cubicBezTo>
                  <a:pt x="558454" y="718176"/>
                  <a:pt x="563178" y="704689"/>
                  <a:pt x="569959" y="685486"/>
                </a:cubicBezTo>
                <a:lnTo>
                  <a:pt x="553958" y="668266"/>
                </a:lnTo>
                <a:cubicBezTo>
                  <a:pt x="543061" y="675201"/>
                  <a:pt x="531784" y="682361"/>
                  <a:pt x="520430" y="689678"/>
                </a:cubicBezTo>
                <a:cubicBezTo>
                  <a:pt x="489264" y="670933"/>
                  <a:pt x="465414" y="687239"/>
                  <a:pt x="442020" y="705299"/>
                </a:cubicBezTo>
                <a:cubicBezTo>
                  <a:pt x="445297" y="723663"/>
                  <a:pt x="448421" y="741341"/>
                  <a:pt x="451621" y="759172"/>
                </a:cubicBezTo>
                <a:cubicBezTo>
                  <a:pt x="442173" y="759248"/>
                  <a:pt x="435315" y="759324"/>
                  <a:pt x="428457" y="759324"/>
                </a:cubicBezTo>
                <a:cubicBezTo>
                  <a:pt x="427999" y="771821"/>
                  <a:pt x="427542" y="783937"/>
                  <a:pt x="427009" y="798034"/>
                </a:cubicBezTo>
                <a:lnTo>
                  <a:pt x="401101" y="822037"/>
                </a:lnTo>
                <a:lnTo>
                  <a:pt x="376564" y="795672"/>
                </a:lnTo>
                <a:cubicBezTo>
                  <a:pt x="384032" y="780432"/>
                  <a:pt x="392795" y="762677"/>
                  <a:pt x="403463" y="740960"/>
                </a:cubicBezTo>
                <a:cubicBezTo>
                  <a:pt x="380679" y="733874"/>
                  <a:pt x="362315" y="728159"/>
                  <a:pt x="339912" y="721224"/>
                </a:cubicBezTo>
                <a:lnTo>
                  <a:pt x="299526" y="758715"/>
                </a:lnTo>
                <a:cubicBezTo>
                  <a:pt x="305470" y="766106"/>
                  <a:pt x="310651" y="772583"/>
                  <a:pt x="315757" y="778984"/>
                </a:cubicBezTo>
                <a:cubicBezTo>
                  <a:pt x="315071" y="781803"/>
                  <a:pt x="314385" y="784699"/>
                  <a:pt x="313776" y="787518"/>
                </a:cubicBezTo>
                <a:cubicBezTo>
                  <a:pt x="304327" y="780813"/>
                  <a:pt x="294954" y="774107"/>
                  <a:pt x="289468" y="770221"/>
                </a:cubicBezTo>
                <a:cubicBezTo>
                  <a:pt x="286801" y="773879"/>
                  <a:pt x="292211" y="766411"/>
                  <a:pt x="298307" y="758029"/>
                </a:cubicBezTo>
                <a:cubicBezTo>
                  <a:pt x="279181" y="738598"/>
                  <a:pt x="279562" y="719853"/>
                  <a:pt x="301660" y="695697"/>
                </a:cubicBezTo>
                <a:cubicBezTo>
                  <a:pt x="305241" y="708880"/>
                  <a:pt x="307146" y="716043"/>
                  <a:pt x="309661" y="725263"/>
                </a:cubicBezTo>
                <a:cubicBezTo>
                  <a:pt x="315985" y="721224"/>
                  <a:pt x="321700" y="717567"/>
                  <a:pt x="327034" y="714214"/>
                </a:cubicBezTo>
                <a:cubicBezTo>
                  <a:pt x="324367" y="684038"/>
                  <a:pt x="304098" y="680380"/>
                  <a:pt x="278038" y="680837"/>
                </a:cubicBezTo>
                <a:cubicBezTo>
                  <a:pt x="277123" y="686095"/>
                  <a:pt x="276133" y="691964"/>
                  <a:pt x="274228" y="702936"/>
                </a:cubicBezTo>
                <a:cubicBezTo>
                  <a:pt x="261274" y="694097"/>
                  <a:pt x="249615" y="686095"/>
                  <a:pt x="237652" y="678018"/>
                </a:cubicBezTo>
                <a:cubicBezTo>
                  <a:pt x="229270" y="697450"/>
                  <a:pt x="242910" y="723434"/>
                  <a:pt x="217306" y="735321"/>
                </a:cubicBezTo>
                <a:lnTo>
                  <a:pt x="216188" y="735291"/>
                </a:lnTo>
                <a:lnTo>
                  <a:pt x="215935" y="735017"/>
                </a:lnTo>
                <a:lnTo>
                  <a:pt x="215656" y="735276"/>
                </a:lnTo>
                <a:lnTo>
                  <a:pt x="205038" y="734988"/>
                </a:lnTo>
                <a:cubicBezTo>
                  <a:pt x="200980" y="734902"/>
                  <a:pt x="197266" y="735245"/>
                  <a:pt x="194827" y="737226"/>
                </a:cubicBezTo>
                <a:cubicBezTo>
                  <a:pt x="176768" y="751704"/>
                  <a:pt x="160309" y="768316"/>
                  <a:pt x="143240" y="784166"/>
                </a:cubicBezTo>
                <a:cubicBezTo>
                  <a:pt x="143850" y="784166"/>
                  <a:pt x="144535" y="784242"/>
                  <a:pt x="145145" y="784242"/>
                </a:cubicBezTo>
                <a:cubicBezTo>
                  <a:pt x="145374" y="789500"/>
                  <a:pt x="145526" y="794681"/>
                  <a:pt x="145755" y="799939"/>
                </a:cubicBezTo>
                <a:cubicBezTo>
                  <a:pt x="143545" y="799863"/>
                  <a:pt x="141335" y="799787"/>
                  <a:pt x="139278" y="799710"/>
                </a:cubicBezTo>
                <a:cubicBezTo>
                  <a:pt x="139887" y="794529"/>
                  <a:pt x="140497" y="789347"/>
                  <a:pt x="141106" y="784089"/>
                </a:cubicBezTo>
                <a:cubicBezTo>
                  <a:pt x="141716" y="784089"/>
                  <a:pt x="142402" y="784166"/>
                  <a:pt x="143011" y="784166"/>
                </a:cubicBezTo>
                <a:cubicBezTo>
                  <a:pt x="136687" y="770221"/>
                  <a:pt x="130362" y="756200"/>
                  <a:pt x="126705" y="743780"/>
                </a:cubicBezTo>
                <a:cubicBezTo>
                  <a:pt x="115122" y="750409"/>
                  <a:pt x="106207" y="758639"/>
                  <a:pt x="97445" y="766791"/>
                </a:cubicBezTo>
                <a:cubicBezTo>
                  <a:pt x="70089" y="759172"/>
                  <a:pt x="44181" y="751857"/>
                  <a:pt x="16520" y="744084"/>
                </a:cubicBezTo>
                <a:lnTo>
                  <a:pt x="0" y="754819"/>
                </a:lnTo>
                <a:lnTo>
                  <a:pt x="0" y="643430"/>
                </a:lnTo>
                <a:lnTo>
                  <a:pt x="12491" y="644724"/>
                </a:lnTo>
                <a:lnTo>
                  <a:pt x="12494" y="644725"/>
                </a:lnTo>
                <a:lnTo>
                  <a:pt x="12491" y="644800"/>
                </a:lnTo>
                <a:lnTo>
                  <a:pt x="12545" y="644750"/>
                </a:lnTo>
                <a:lnTo>
                  <a:pt x="24226" y="650363"/>
                </a:lnTo>
                <a:cubicBezTo>
                  <a:pt x="23921" y="645181"/>
                  <a:pt x="23540" y="640000"/>
                  <a:pt x="23235" y="634818"/>
                </a:cubicBezTo>
                <a:cubicBezTo>
                  <a:pt x="25064" y="630856"/>
                  <a:pt x="26969" y="626969"/>
                  <a:pt x="28798" y="623083"/>
                </a:cubicBezTo>
                <a:cubicBezTo>
                  <a:pt x="23616" y="623312"/>
                  <a:pt x="18434" y="623693"/>
                  <a:pt x="13253" y="624074"/>
                </a:cubicBezTo>
                <a:lnTo>
                  <a:pt x="0" y="618818"/>
                </a:lnTo>
                <a:lnTo>
                  <a:pt x="0" y="590996"/>
                </a:lnTo>
                <a:lnTo>
                  <a:pt x="832" y="589860"/>
                </a:lnTo>
                <a:lnTo>
                  <a:pt x="0" y="589178"/>
                </a:lnTo>
                <a:lnTo>
                  <a:pt x="0" y="516933"/>
                </a:lnTo>
                <a:lnTo>
                  <a:pt x="2509" y="515261"/>
                </a:lnTo>
                <a:lnTo>
                  <a:pt x="0" y="507049"/>
                </a:lnTo>
                <a:lnTo>
                  <a:pt x="0" y="477464"/>
                </a:lnTo>
                <a:lnTo>
                  <a:pt x="29788" y="469997"/>
                </a:lnTo>
                <a:lnTo>
                  <a:pt x="9443" y="448128"/>
                </a:lnTo>
                <a:cubicBezTo>
                  <a:pt x="11349" y="444242"/>
                  <a:pt x="13178" y="440279"/>
                  <a:pt x="15006" y="436393"/>
                </a:cubicBezTo>
                <a:lnTo>
                  <a:pt x="0" y="437384"/>
                </a:ln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409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483E407E-E925-4D0C-870D-A43F012FC4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434389" cy="802157"/>
          </a:xfrm>
          <a:custGeom>
            <a:avLst/>
            <a:gdLst>
              <a:gd name="connsiteX0" fmla="*/ 52426 w 1434389"/>
              <a:gd name="connsiteY0" fmla="*/ 798500 h 802157"/>
              <a:gd name="connsiteX1" fmla="*/ 59665 w 1434389"/>
              <a:gd name="connsiteY1" fmla="*/ 798500 h 802157"/>
              <a:gd name="connsiteX2" fmla="*/ 59665 w 1434389"/>
              <a:gd name="connsiteY2" fmla="*/ 800329 h 802157"/>
              <a:gd name="connsiteX3" fmla="*/ 52426 w 1434389"/>
              <a:gd name="connsiteY3" fmla="*/ 800329 h 802157"/>
              <a:gd name="connsiteX4" fmla="*/ 52426 w 1434389"/>
              <a:gd name="connsiteY4" fmla="*/ 798500 h 802157"/>
              <a:gd name="connsiteX5" fmla="*/ 235991 w 1434389"/>
              <a:gd name="connsiteY5" fmla="*/ 796519 h 802157"/>
              <a:gd name="connsiteX6" fmla="*/ 238430 w 1434389"/>
              <a:gd name="connsiteY6" fmla="*/ 796519 h 802157"/>
              <a:gd name="connsiteX7" fmla="*/ 238430 w 1434389"/>
              <a:gd name="connsiteY7" fmla="*/ 802157 h 802157"/>
              <a:gd name="connsiteX8" fmla="*/ 235991 w 1434389"/>
              <a:gd name="connsiteY8" fmla="*/ 802157 h 802157"/>
              <a:gd name="connsiteX9" fmla="*/ 235991 w 1434389"/>
              <a:gd name="connsiteY9" fmla="*/ 796519 h 802157"/>
              <a:gd name="connsiteX10" fmla="*/ 30632 w 1434389"/>
              <a:gd name="connsiteY10" fmla="*/ 792328 h 802157"/>
              <a:gd name="connsiteX11" fmla="*/ 45110 w 1434389"/>
              <a:gd name="connsiteY11" fmla="*/ 792328 h 802157"/>
              <a:gd name="connsiteX12" fmla="*/ 45110 w 1434389"/>
              <a:gd name="connsiteY12" fmla="*/ 795147 h 802157"/>
              <a:gd name="connsiteX13" fmla="*/ 30632 w 1434389"/>
              <a:gd name="connsiteY13" fmla="*/ 795147 h 802157"/>
              <a:gd name="connsiteX14" fmla="*/ 30632 w 1434389"/>
              <a:gd name="connsiteY14" fmla="*/ 792328 h 802157"/>
              <a:gd name="connsiteX15" fmla="*/ 682981 w 1434389"/>
              <a:gd name="connsiteY15" fmla="*/ 787222 h 802157"/>
              <a:gd name="connsiteX16" fmla="*/ 690220 w 1434389"/>
              <a:gd name="connsiteY16" fmla="*/ 787222 h 802157"/>
              <a:gd name="connsiteX17" fmla="*/ 690220 w 1434389"/>
              <a:gd name="connsiteY17" fmla="*/ 789051 h 802157"/>
              <a:gd name="connsiteX18" fmla="*/ 682981 w 1434389"/>
              <a:gd name="connsiteY18" fmla="*/ 789051 h 802157"/>
              <a:gd name="connsiteX19" fmla="*/ 682981 w 1434389"/>
              <a:gd name="connsiteY19" fmla="*/ 787222 h 802157"/>
              <a:gd name="connsiteX20" fmla="*/ 286741 w 1434389"/>
              <a:gd name="connsiteY20" fmla="*/ 785317 h 802157"/>
              <a:gd name="connsiteX21" fmla="*/ 289179 w 1434389"/>
              <a:gd name="connsiteY21" fmla="*/ 785317 h 802157"/>
              <a:gd name="connsiteX22" fmla="*/ 289179 w 1434389"/>
              <a:gd name="connsiteY22" fmla="*/ 790956 h 802157"/>
              <a:gd name="connsiteX23" fmla="*/ 286741 w 1434389"/>
              <a:gd name="connsiteY23" fmla="*/ 790956 h 802157"/>
              <a:gd name="connsiteX24" fmla="*/ 286741 w 1434389"/>
              <a:gd name="connsiteY24" fmla="*/ 785317 h 802157"/>
              <a:gd name="connsiteX25" fmla="*/ 112776 w 1434389"/>
              <a:gd name="connsiteY25" fmla="*/ 785317 h 802157"/>
              <a:gd name="connsiteX26" fmla="*/ 115214 w 1434389"/>
              <a:gd name="connsiteY26" fmla="*/ 785317 h 802157"/>
              <a:gd name="connsiteX27" fmla="*/ 115214 w 1434389"/>
              <a:gd name="connsiteY27" fmla="*/ 790956 h 802157"/>
              <a:gd name="connsiteX28" fmla="*/ 112776 w 1434389"/>
              <a:gd name="connsiteY28" fmla="*/ 790956 h 802157"/>
              <a:gd name="connsiteX29" fmla="*/ 112776 w 1434389"/>
              <a:gd name="connsiteY29" fmla="*/ 785317 h 802157"/>
              <a:gd name="connsiteX30" fmla="*/ 451637 w 1434389"/>
              <a:gd name="connsiteY30" fmla="*/ 784708 h 802157"/>
              <a:gd name="connsiteX31" fmla="*/ 457505 w 1434389"/>
              <a:gd name="connsiteY31" fmla="*/ 788594 h 802157"/>
              <a:gd name="connsiteX32" fmla="*/ 455295 w 1434389"/>
              <a:gd name="connsiteY32" fmla="*/ 790423 h 802157"/>
              <a:gd name="connsiteX33" fmla="*/ 450266 w 1434389"/>
              <a:gd name="connsiteY33" fmla="*/ 785851 h 802157"/>
              <a:gd name="connsiteX34" fmla="*/ 451637 w 1434389"/>
              <a:gd name="connsiteY34" fmla="*/ 784708 h 802157"/>
              <a:gd name="connsiteX35" fmla="*/ 827913 w 1434389"/>
              <a:gd name="connsiteY35" fmla="*/ 781583 h 802157"/>
              <a:gd name="connsiteX36" fmla="*/ 835152 w 1434389"/>
              <a:gd name="connsiteY36" fmla="*/ 781583 h 802157"/>
              <a:gd name="connsiteX37" fmla="*/ 835152 w 1434389"/>
              <a:gd name="connsiteY37" fmla="*/ 783488 h 802157"/>
              <a:gd name="connsiteX38" fmla="*/ 827913 w 1434389"/>
              <a:gd name="connsiteY38" fmla="*/ 783488 h 802157"/>
              <a:gd name="connsiteX39" fmla="*/ 827913 w 1434389"/>
              <a:gd name="connsiteY39" fmla="*/ 781583 h 802157"/>
              <a:gd name="connsiteX40" fmla="*/ 928192 w 1434389"/>
              <a:gd name="connsiteY40" fmla="*/ 780669 h 802157"/>
              <a:gd name="connsiteX41" fmla="*/ 928192 w 1434389"/>
              <a:gd name="connsiteY41" fmla="*/ 789889 h 802157"/>
              <a:gd name="connsiteX42" fmla="*/ 924763 w 1434389"/>
              <a:gd name="connsiteY42" fmla="*/ 790346 h 802157"/>
              <a:gd name="connsiteX43" fmla="*/ 921944 w 1434389"/>
              <a:gd name="connsiteY43" fmla="*/ 781202 h 802157"/>
              <a:gd name="connsiteX44" fmla="*/ 928192 w 1434389"/>
              <a:gd name="connsiteY44" fmla="*/ 780669 h 802157"/>
              <a:gd name="connsiteX45" fmla="*/ 380924 w 1434389"/>
              <a:gd name="connsiteY45" fmla="*/ 779678 h 802157"/>
              <a:gd name="connsiteX46" fmla="*/ 383362 w 1434389"/>
              <a:gd name="connsiteY46" fmla="*/ 779678 h 802157"/>
              <a:gd name="connsiteX47" fmla="*/ 383362 w 1434389"/>
              <a:gd name="connsiteY47" fmla="*/ 785317 h 802157"/>
              <a:gd name="connsiteX48" fmla="*/ 380924 w 1434389"/>
              <a:gd name="connsiteY48" fmla="*/ 785317 h 802157"/>
              <a:gd name="connsiteX49" fmla="*/ 380924 w 1434389"/>
              <a:gd name="connsiteY49" fmla="*/ 779678 h 802157"/>
              <a:gd name="connsiteX50" fmla="*/ 1383487 w 1434389"/>
              <a:gd name="connsiteY50" fmla="*/ 617296 h 802157"/>
              <a:gd name="connsiteX51" fmla="*/ 1385773 w 1434389"/>
              <a:gd name="connsiteY51" fmla="*/ 619049 h 802157"/>
              <a:gd name="connsiteX52" fmla="*/ 1379830 w 1434389"/>
              <a:gd name="connsiteY52" fmla="*/ 622935 h 802157"/>
              <a:gd name="connsiteX53" fmla="*/ 1379144 w 1434389"/>
              <a:gd name="connsiteY53" fmla="*/ 622402 h 802157"/>
              <a:gd name="connsiteX54" fmla="*/ 1378458 w 1434389"/>
              <a:gd name="connsiteY54" fmla="*/ 621868 h 802157"/>
              <a:gd name="connsiteX55" fmla="*/ 1383487 w 1434389"/>
              <a:gd name="connsiteY55" fmla="*/ 617296 h 802157"/>
              <a:gd name="connsiteX56" fmla="*/ 1425169 w 1434389"/>
              <a:gd name="connsiteY56" fmla="*/ 370332 h 802157"/>
              <a:gd name="connsiteX57" fmla="*/ 1432941 w 1434389"/>
              <a:gd name="connsiteY57" fmla="*/ 376733 h 802157"/>
              <a:gd name="connsiteX58" fmla="*/ 1415034 w 1434389"/>
              <a:gd name="connsiteY58" fmla="*/ 372770 h 802157"/>
              <a:gd name="connsiteX59" fmla="*/ 1425169 w 1434389"/>
              <a:gd name="connsiteY59" fmla="*/ 370332 h 802157"/>
              <a:gd name="connsiteX60" fmla="*/ 1432027 w 1434389"/>
              <a:gd name="connsiteY60" fmla="*/ 297180 h 802157"/>
              <a:gd name="connsiteX61" fmla="*/ 1434389 w 1434389"/>
              <a:gd name="connsiteY61" fmla="*/ 297180 h 802157"/>
              <a:gd name="connsiteX62" fmla="*/ 1434389 w 1434389"/>
              <a:gd name="connsiteY62" fmla="*/ 302819 h 802157"/>
              <a:gd name="connsiteX63" fmla="*/ 1432027 w 1434389"/>
              <a:gd name="connsiteY63" fmla="*/ 302819 h 802157"/>
              <a:gd name="connsiteX64" fmla="*/ 1432027 w 1434389"/>
              <a:gd name="connsiteY64" fmla="*/ 297180 h 802157"/>
              <a:gd name="connsiteX65" fmla="*/ 1393546 w 1434389"/>
              <a:gd name="connsiteY65" fmla="*/ 280187 h 802157"/>
              <a:gd name="connsiteX66" fmla="*/ 1393577 w 1434389"/>
              <a:gd name="connsiteY66" fmla="*/ 280234 h 802157"/>
              <a:gd name="connsiteX67" fmla="*/ 1393546 w 1434389"/>
              <a:gd name="connsiteY67" fmla="*/ 280264 h 802157"/>
              <a:gd name="connsiteX68" fmla="*/ 1393508 w 1434389"/>
              <a:gd name="connsiteY68" fmla="*/ 280189 h 802157"/>
              <a:gd name="connsiteX69" fmla="*/ 1426769 w 1434389"/>
              <a:gd name="connsiteY69" fmla="*/ 275158 h 802157"/>
              <a:gd name="connsiteX70" fmla="*/ 1429055 w 1434389"/>
              <a:gd name="connsiteY70" fmla="*/ 276911 h 802157"/>
              <a:gd name="connsiteX71" fmla="*/ 1423111 w 1434389"/>
              <a:gd name="connsiteY71" fmla="*/ 280797 h 802157"/>
              <a:gd name="connsiteX72" fmla="*/ 1422425 w 1434389"/>
              <a:gd name="connsiteY72" fmla="*/ 280264 h 802157"/>
              <a:gd name="connsiteX73" fmla="*/ 1421740 w 1434389"/>
              <a:gd name="connsiteY73" fmla="*/ 279730 h 802157"/>
              <a:gd name="connsiteX74" fmla="*/ 1426769 w 1434389"/>
              <a:gd name="connsiteY74" fmla="*/ 275158 h 802157"/>
              <a:gd name="connsiteX75" fmla="*/ 1405280 w 1434389"/>
              <a:gd name="connsiteY75" fmla="*/ 268834 h 802157"/>
              <a:gd name="connsiteX76" fmla="*/ 1410081 w 1434389"/>
              <a:gd name="connsiteY76" fmla="*/ 280264 h 802157"/>
              <a:gd name="connsiteX77" fmla="*/ 1422425 w 1434389"/>
              <a:gd name="connsiteY77" fmla="*/ 280264 h 802157"/>
              <a:gd name="connsiteX78" fmla="*/ 1422425 w 1434389"/>
              <a:gd name="connsiteY78" fmla="*/ 292532 h 802157"/>
              <a:gd name="connsiteX79" fmla="*/ 1412062 w 1434389"/>
              <a:gd name="connsiteY79" fmla="*/ 286512 h 802157"/>
              <a:gd name="connsiteX80" fmla="*/ 1400785 w 1434389"/>
              <a:gd name="connsiteY80" fmla="*/ 291389 h 802157"/>
              <a:gd name="connsiteX81" fmla="*/ 1401470 w 1434389"/>
              <a:gd name="connsiteY81" fmla="*/ 291922 h 802157"/>
              <a:gd name="connsiteX82" fmla="*/ 1396441 w 1434389"/>
              <a:gd name="connsiteY82" fmla="*/ 296494 h 802157"/>
              <a:gd name="connsiteX83" fmla="*/ 1394155 w 1434389"/>
              <a:gd name="connsiteY83" fmla="*/ 294742 h 802157"/>
              <a:gd name="connsiteX84" fmla="*/ 1400099 w 1434389"/>
              <a:gd name="connsiteY84" fmla="*/ 290855 h 802157"/>
              <a:gd name="connsiteX85" fmla="*/ 1400632 w 1434389"/>
              <a:gd name="connsiteY85" fmla="*/ 291236 h 802157"/>
              <a:gd name="connsiteX86" fmla="*/ 1393577 w 1434389"/>
              <a:gd name="connsiteY86" fmla="*/ 280234 h 802157"/>
              <a:gd name="connsiteX87" fmla="*/ 1386078 w 1434389"/>
              <a:gd name="connsiteY87" fmla="*/ 226085 h 802157"/>
              <a:gd name="connsiteX88" fmla="*/ 1393317 w 1434389"/>
              <a:gd name="connsiteY88" fmla="*/ 226085 h 802157"/>
              <a:gd name="connsiteX89" fmla="*/ 1393317 w 1434389"/>
              <a:gd name="connsiteY89" fmla="*/ 227990 h 802157"/>
              <a:gd name="connsiteX90" fmla="*/ 1386078 w 1434389"/>
              <a:gd name="connsiteY90" fmla="*/ 227990 h 802157"/>
              <a:gd name="connsiteX91" fmla="*/ 1386078 w 1434389"/>
              <a:gd name="connsiteY91" fmla="*/ 226085 h 802157"/>
              <a:gd name="connsiteX92" fmla="*/ 1383106 w 1434389"/>
              <a:gd name="connsiteY92" fmla="*/ 213589 h 802157"/>
              <a:gd name="connsiteX93" fmla="*/ 1385392 w 1434389"/>
              <a:gd name="connsiteY93" fmla="*/ 215341 h 802157"/>
              <a:gd name="connsiteX94" fmla="*/ 1379525 w 1434389"/>
              <a:gd name="connsiteY94" fmla="*/ 219227 h 802157"/>
              <a:gd name="connsiteX95" fmla="*/ 1374496 w 1434389"/>
              <a:gd name="connsiteY95" fmla="*/ 223799 h 802157"/>
              <a:gd name="connsiteX96" fmla="*/ 1372210 w 1434389"/>
              <a:gd name="connsiteY96" fmla="*/ 222047 h 802157"/>
              <a:gd name="connsiteX97" fmla="*/ 1378077 w 1434389"/>
              <a:gd name="connsiteY97" fmla="*/ 218161 h 802157"/>
              <a:gd name="connsiteX98" fmla="*/ 1383106 w 1434389"/>
              <a:gd name="connsiteY98" fmla="*/ 213589 h 802157"/>
              <a:gd name="connsiteX99" fmla="*/ 1357046 w 1434389"/>
              <a:gd name="connsiteY99" fmla="*/ 175641 h 802157"/>
              <a:gd name="connsiteX100" fmla="*/ 1364285 w 1434389"/>
              <a:gd name="connsiteY100" fmla="*/ 175641 h 802157"/>
              <a:gd name="connsiteX101" fmla="*/ 1364285 w 1434389"/>
              <a:gd name="connsiteY101" fmla="*/ 177546 h 802157"/>
              <a:gd name="connsiteX102" fmla="*/ 1357046 w 1434389"/>
              <a:gd name="connsiteY102" fmla="*/ 177546 h 802157"/>
              <a:gd name="connsiteX103" fmla="*/ 1357046 w 1434389"/>
              <a:gd name="connsiteY103" fmla="*/ 175641 h 802157"/>
              <a:gd name="connsiteX104" fmla="*/ 1378839 w 1434389"/>
              <a:gd name="connsiteY104" fmla="*/ 169545 h 802157"/>
              <a:gd name="connsiteX105" fmla="*/ 1393317 w 1434389"/>
              <a:gd name="connsiteY105" fmla="*/ 169545 h 802157"/>
              <a:gd name="connsiteX106" fmla="*/ 1393317 w 1434389"/>
              <a:gd name="connsiteY106" fmla="*/ 172364 h 802157"/>
              <a:gd name="connsiteX107" fmla="*/ 1378839 w 1434389"/>
              <a:gd name="connsiteY107" fmla="*/ 172364 h 802157"/>
              <a:gd name="connsiteX108" fmla="*/ 1378839 w 1434389"/>
              <a:gd name="connsiteY108" fmla="*/ 169545 h 802157"/>
              <a:gd name="connsiteX109" fmla="*/ 1371524 w 1434389"/>
              <a:gd name="connsiteY109" fmla="*/ 141961 h 802157"/>
              <a:gd name="connsiteX110" fmla="*/ 1378763 w 1434389"/>
              <a:gd name="connsiteY110" fmla="*/ 141961 h 802157"/>
              <a:gd name="connsiteX111" fmla="*/ 1378763 w 1434389"/>
              <a:gd name="connsiteY111" fmla="*/ 143789 h 802157"/>
              <a:gd name="connsiteX112" fmla="*/ 1371524 w 1434389"/>
              <a:gd name="connsiteY112" fmla="*/ 143789 h 802157"/>
              <a:gd name="connsiteX113" fmla="*/ 1371524 w 1434389"/>
              <a:gd name="connsiteY113" fmla="*/ 141961 h 802157"/>
              <a:gd name="connsiteX114" fmla="*/ 1329919 w 1434389"/>
              <a:gd name="connsiteY114" fmla="*/ 123292 h 802157"/>
              <a:gd name="connsiteX115" fmla="*/ 1333500 w 1434389"/>
              <a:gd name="connsiteY115" fmla="*/ 123292 h 802157"/>
              <a:gd name="connsiteX116" fmla="*/ 1333500 w 1434389"/>
              <a:gd name="connsiteY116" fmla="*/ 134493 h 802157"/>
              <a:gd name="connsiteX117" fmla="*/ 1329919 w 1434389"/>
              <a:gd name="connsiteY117" fmla="*/ 134493 h 802157"/>
              <a:gd name="connsiteX118" fmla="*/ 1329919 w 1434389"/>
              <a:gd name="connsiteY118" fmla="*/ 123292 h 802157"/>
              <a:gd name="connsiteX119" fmla="*/ 1359484 w 1434389"/>
              <a:gd name="connsiteY119" fmla="*/ 117653 h 802157"/>
              <a:gd name="connsiteX120" fmla="*/ 1361923 w 1434389"/>
              <a:gd name="connsiteY120" fmla="*/ 117653 h 802157"/>
              <a:gd name="connsiteX121" fmla="*/ 1361923 w 1434389"/>
              <a:gd name="connsiteY121" fmla="*/ 123292 h 802157"/>
              <a:gd name="connsiteX122" fmla="*/ 1359484 w 1434389"/>
              <a:gd name="connsiteY122" fmla="*/ 123292 h 802157"/>
              <a:gd name="connsiteX123" fmla="*/ 1359484 w 1434389"/>
              <a:gd name="connsiteY123" fmla="*/ 117653 h 802157"/>
              <a:gd name="connsiteX124" fmla="*/ 1335329 w 1434389"/>
              <a:gd name="connsiteY124" fmla="*/ 113919 h 802157"/>
              <a:gd name="connsiteX125" fmla="*/ 1342568 w 1434389"/>
              <a:gd name="connsiteY125" fmla="*/ 113919 h 802157"/>
              <a:gd name="connsiteX126" fmla="*/ 1342568 w 1434389"/>
              <a:gd name="connsiteY126" fmla="*/ 115824 h 802157"/>
              <a:gd name="connsiteX127" fmla="*/ 1335329 w 1434389"/>
              <a:gd name="connsiteY127" fmla="*/ 115824 h 802157"/>
              <a:gd name="connsiteX128" fmla="*/ 1335329 w 1434389"/>
              <a:gd name="connsiteY128" fmla="*/ 113919 h 802157"/>
              <a:gd name="connsiteX129" fmla="*/ 1328090 w 1434389"/>
              <a:gd name="connsiteY129" fmla="*/ 95174 h 802157"/>
              <a:gd name="connsiteX130" fmla="*/ 1339672 w 1434389"/>
              <a:gd name="connsiteY130" fmla="*/ 106375 h 802157"/>
              <a:gd name="connsiteX131" fmla="*/ 1320927 w 1434389"/>
              <a:gd name="connsiteY131" fmla="*/ 106451 h 802157"/>
              <a:gd name="connsiteX132" fmla="*/ 1320927 w 1434389"/>
              <a:gd name="connsiteY132" fmla="*/ 106375 h 802157"/>
              <a:gd name="connsiteX133" fmla="*/ 1320851 w 1434389"/>
              <a:gd name="connsiteY133" fmla="*/ 106328 h 802157"/>
              <a:gd name="connsiteX134" fmla="*/ 1320851 w 1434389"/>
              <a:gd name="connsiteY134" fmla="*/ 100836 h 802157"/>
              <a:gd name="connsiteX135" fmla="*/ 1320927 w 1434389"/>
              <a:gd name="connsiteY135" fmla="*/ 100813 h 802157"/>
              <a:gd name="connsiteX136" fmla="*/ 1320927 w 1434389"/>
              <a:gd name="connsiteY136" fmla="*/ 100754 h 802157"/>
              <a:gd name="connsiteX137" fmla="*/ 1325728 w 1434389"/>
              <a:gd name="connsiteY137" fmla="*/ 90526 h 802157"/>
              <a:gd name="connsiteX138" fmla="*/ 1328090 w 1434389"/>
              <a:gd name="connsiteY138" fmla="*/ 95174 h 802157"/>
              <a:gd name="connsiteX139" fmla="*/ 1320927 w 1434389"/>
              <a:gd name="connsiteY139" fmla="*/ 95174 h 802157"/>
              <a:gd name="connsiteX140" fmla="*/ 1320881 w 1434389"/>
              <a:gd name="connsiteY140" fmla="*/ 95146 h 802157"/>
              <a:gd name="connsiteX141" fmla="*/ 1286942 w 1434389"/>
              <a:gd name="connsiteY141" fmla="*/ 50292 h 802157"/>
              <a:gd name="connsiteX142" fmla="*/ 1289380 w 1434389"/>
              <a:gd name="connsiteY142" fmla="*/ 50292 h 802157"/>
              <a:gd name="connsiteX143" fmla="*/ 1289380 w 1434389"/>
              <a:gd name="connsiteY143" fmla="*/ 55931 h 802157"/>
              <a:gd name="connsiteX144" fmla="*/ 1286942 w 1434389"/>
              <a:gd name="connsiteY144" fmla="*/ 55931 h 802157"/>
              <a:gd name="connsiteX145" fmla="*/ 1286942 w 1434389"/>
              <a:gd name="connsiteY145" fmla="*/ 50292 h 802157"/>
              <a:gd name="connsiteX146" fmla="*/ 1323289 w 1434389"/>
              <a:gd name="connsiteY146" fmla="*/ 22250 h 802157"/>
              <a:gd name="connsiteX147" fmla="*/ 1325651 w 1434389"/>
              <a:gd name="connsiteY147" fmla="*/ 22250 h 802157"/>
              <a:gd name="connsiteX148" fmla="*/ 1325651 w 1434389"/>
              <a:gd name="connsiteY148" fmla="*/ 27889 h 802157"/>
              <a:gd name="connsiteX149" fmla="*/ 1323289 w 1434389"/>
              <a:gd name="connsiteY149" fmla="*/ 27889 h 802157"/>
              <a:gd name="connsiteX150" fmla="*/ 1323289 w 1434389"/>
              <a:gd name="connsiteY150" fmla="*/ 22250 h 802157"/>
              <a:gd name="connsiteX151" fmla="*/ 0 w 1434389"/>
              <a:gd name="connsiteY151" fmla="*/ 0 h 802157"/>
              <a:gd name="connsiteX152" fmla="*/ 1262101 w 1434389"/>
              <a:gd name="connsiteY152" fmla="*/ 0 h 802157"/>
              <a:gd name="connsiteX153" fmla="*/ 1260272 w 1434389"/>
              <a:gd name="connsiteY153" fmla="*/ 7315 h 802157"/>
              <a:gd name="connsiteX154" fmla="*/ 1259434 w 1434389"/>
              <a:gd name="connsiteY154" fmla="*/ 5410 h 802157"/>
              <a:gd name="connsiteX155" fmla="*/ 1258672 w 1434389"/>
              <a:gd name="connsiteY155" fmla="*/ 12192 h 802157"/>
              <a:gd name="connsiteX156" fmla="*/ 1262634 w 1434389"/>
              <a:gd name="connsiteY156" fmla="*/ 13259 h 802157"/>
              <a:gd name="connsiteX157" fmla="*/ 1262024 w 1434389"/>
              <a:gd name="connsiteY157" fmla="*/ 11354 h 802157"/>
              <a:gd name="connsiteX158" fmla="*/ 1280998 w 1434389"/>
              <a:gd name="connsiteY158" fmla="*/ 15469 h 802157"/>
              <a:gd name="connsiteX159" fmla="*/ 1290295 w 1434389"/>
              <a:gd name="connsiteY159" fmla="*/ 11582 h 802157"/>
              <a:gd name="connsiteX160" fmla="*/ 1293724 w 1434389"/>
              <a:gd name="connsiteY160" fmla="*/ 15011 h 802157"/>
              <a:gd name="connsiteX161" fmla="*/ 1281684 w 1434389"/>
              <a:gd name="connsiteY161" fmla="*/ 27432 h 802157"/>
              <a:gd name="connsiteX162" fmla="*/ 1270406 w 1434389"/>
              <a:gd name="connsiteY162" fmla="*/ 43129 h 802157"/>
              <a:gd name="connsiteX163" fmla="*/ 1259129 w 1434389"/>
              <a:gd name="connsiteY163" fmla="*/ 27965 h 802157"/>
              <a:gd name="connsiteX164" fmla="*/ 1247623 w 1434389"/>
              <a:gd name="connsiteY164" fmla="*/ 36881 h 802157"/>
              <a:gd name="connsiteX165" fmla="*/ 1259967 w 1434389"/>
              <a:gd name="connsiteY165" fmla="*/ 57836 h 802157"/>
              <a:gd name="connsiteX166" fmla="*/ 1244270 w 1434389"/>
              <a:gd name="connsiteY166" fmla="*/ 51283 h 802157"/>
              <a:gd name="connsiteX167" fmla="*/ 1238021 w 1434389"/>
              <a:gd name="connsiteY167" fmla="*/ 55397 h 802157"/>
              <a:gd name="connsiteX168" fmla="*/ 1226363 w 1434389"/>
              <a:gd name="connsiteY168" fmla="*/ 50597 h 802157"/>
              <a:gd name="connsiteX169" fmla="*/ 1251356 w 1434389"/>
              <a:gd name="connsiteY169" fmla="*/ 78638 h 802157"/>
              <a:gd name="connsiteX170" fmla="*/ 1260272 w 1434389"/>
              <a:gd name="connsiteY170" fmla="*/ 72542 h 802157"/>
              <a:gd name="connsiteX171" fmla="*/ 1265149 w 1434389"/>
              <a:gd name="connsiteY171" fmla="*/ 83134 h 802157"/>
              <a:gd name="connsiteX172" fmla="*/ 1294486 w 1434389"/>
              <a:gd name="connsiteY172" fmla="*/ 79172 h 802157"/>
              <a:gd name="connsiteX173" fmla="*/ 1320881 w 1434389"/>
              <a:gd name="connsiteY173" fmla="*/ 95146 h 802157"/>
              <a:gd name="connsiteX174" fmla="*/ 1320851 w 1434389"/>
              <a:gd name="connsiteY174" fmla="*/ 95174 h 802157"/>
              <a:gd name="connsiteX175" fmla="*/ 1320927 w 1434389"/>
              <a:gd name="connsiteY175" fmla="*/ 95174 h 802157"/>
              <a:gd name="connsiteX176" fmla="*/ 1320927 w 1434389"/>
              <a:gd name="connsiteY176" fmla="*/ 100754 h 802157"/>
              <a:gd name="connsiteX177" fmla="*/ 1320851 w 1434389"/>
              <a:gd name="connsiteY177" fmla="*/ 100813 h 802157"/>
              <a:gd name="connsiteX178" fmla="*/ 1320851 w 1434389"/>
              <a:gd name="connsiteY178" fmla="*/ 100836 h 802157"/>
              <a:gd name="connsiteX179" fmla="*/ 1314907 w 1434389"/>
              <a:gd name="connsiteY179" fmla="*/ 102641 h 802157"/>
              <a:gd name="connsiteX180" fmla="*/ 1320851 w 1434389"/>
              <a:gd name="connsiteY180" fmla="*/ 106328 h 802157"/>
              <a:gd name="connsiteX181" fmla="*/ 1320851 w 1434389"/>
              <a:gd name="connsiteY181" fmla="*/ 106451 h 802157"/>
              <a:gd name="connsiteX182" fmla="*/ 1320927 w 1434389"/>
              <a:gd name="connsiteY182" fmla="*/ 106451 h 802157"/>
              <a:gd name="connsiteX183" fmla="*/ 1320927 w 1434389"/>
              <a:gd name="connsiteY183" fmla="*/ 111938 h 802157"/>
              <a:gd name="connsiteX184" fmla="*/ 1321613 w 1434389"/>
              <a:gd name="connsiteY184" fmla="*/ 111404 h 802157"/>
              <a:gd name="connsiteX185" fmla="*/ 1327556 w 1434389"/>
              <a:gd name="connsiteY185" fmla="*/ 115291 h 802157"/>
              <a:gd name="connsiteX186" fmla="*/ 1325270 w 1434389"/>
              <a:gd name="connsiteY186" fmla="*/ 117043 h 802157"/>
              <a:gd name="connsiteX187" fmla="*/ 1320165 w 1434389"/>
              <a:gd name="connsiteY187" fmla="*/ 112471 h 802157"/>
              <a:gd name="connsiteX188" fmla="*/ 1320699 w 1434389"/>
              <a:gd name="connsiteY188" fmla="*/ 112090 h 802157"/>
              <a:gd name="connsiteX189" fmla="*/ 1306678 w 1434389"/>
              <a:gd name="connsiteY189" fmla="*/ 119405 h 802157"/>
              <a:gd name="connsiteX190" fmla="*/ 1338072 w 1434389"/>
              <a:gd name="connsiteY190" fmla="*/ 146533 h 802157"/>
              <a:gd name="connsiteX191" fmla="*/ 1346759 w 1434389"/>
              <a:gd name="connsiteY191" fmla="*/ 184633 h 802157"/>
              <a:gd name="connsiteX192" fmla="*/ 1336319 w 1434389"/>
              <a:gd name="connsiteY192" fmla="*/ 191643 h 802157"/>
              <a:gd name="connsiteX193" fmla="*/ 1336548 w 1434389"/>
              <a:gd name="connsiteY193" fmla="*/ 209169 h 802157"/>
              <a:gd name="connsiteX194" fmla="*/ 1358189 w 1434389"/>
              <a:gd name="connsiteY194" fmla="*/ 250088 h 802157"/>
              <a:gd name="connsiteX195" fmla="*/ 1384097 w 1434389"/>
              <a:gd name="connsiteY195" fmla="*/ 246202 h 802157"/>
              <a:gd name="connsiteX196" fmla="*/ 1385697 w 1434389"/>
              <a:gd name="connsiteY196" fmla="*/ 249936 h 802157"/>
              <a:gd name="connsiteX197" fmla="*/ 1373048 w 1434389"/>
              <a:gd name="connsiteY197" fmla="*/ 254051 h 802157"/>
              <a:gd name="connsiteX198" fmla="*/ 1386154 w 1434389"/>
              <a:gd name="connsiteY198" fmla="*/ 265814 h 802157"/>
              <a:gd name="connsiteX199" fmla="*/ 1393508 w 1434389"/>
              <a:gd name="connsiteY199" fmla="*/ 280189 h 802157"/>
              <a:gd name="connsiteX200" fmla="*/ 1386002 w 1434389"/>
              <a:gd name="connsiteY200" fmla="*/ 280492 h 802157"/>
              <a:gd name="connsiteX201" fmla="*/ 1381735 w 1434389"/>
              <a:gd name="connsiteY201" fmla="*/ 298247 h 802157"/>
              <a:gd name="connsiteX202" fmla="*/ 1387907 w 1434389"/>
              <a:gd name="connsiteY202" fmla="*/ 318516 h 802157"/>
              <a:gd name="connsiteX203" fmla="*/ 1357732 w 1434389"/>
              <a:gd name="connsiteY203" fmla="*/ 320116 h 802157"/>
              <a:gd name="connsiteX204" fmla="*/ 1375410 w 1434389"/>
              <a:gd name="connsiteY204" fmla="*/ 347472 h 802157"/>
              <a:gd name="connsiteX205" fmla="*/ 1393622 w 1434389"/>
              <a:gd name="connsiteY205" fmla="*/ 347472 h 802157"/>
              <a:gd name="connsiteX206" fmla="*/ 1398499 w 1434389"/>
              <a:gd name="connsiteY206" fmla="*/ 342824 h 802157"/>
              <a:gd name="connsiteX207" fmla="*/ 1400861 w 1434389"/>
              <a:gd name="connsiteY207" fmla="*/ 347472 h 802157"/>
              <a:gd name="connsiteX208" fmla="*/ 1421359 w 1434389"/>
              <a:gd name="connsiteY208" fmla="*/ 361645 h 802157"/>
              <a:gd name="connsiteX209" fmla="*/ 1415415 w 1434389"/>
              <a:gd name="connsiteY209" fmla="*/ 369875 h 802157"/>
              <a:gd name="connsiteX210" fmla="*/ 1409548 w 1434389"/>
              <a:gd name="connsiteY210" fmla="*/ 388696 h 802157"/>
              <a:gd name="connsiteX211" fmla="*/ 1434084 w 1434389"/>
              <a:gd name="connsiteY211" fmla="*/ 403098 h 802157"/>
              <a:gd name="connsiteX212" fmla="*/ 1396975 w 1434389"/>
              <a:gd name="connsiteY212" fmla="*/ 452780 h 802157"/>
              <a:gd name="connsiteX213" fmla="*/ 1407871 w 1434389"/>
              <a:gd name="connsiteY213" fmla="*/ 456209 h 802157"/>
              <a:gd name="connsiteX214" fmla="*/ 1400709 w 1434389"/>
              <a:gd name="connsiteY214" fmla="*/ 463067 h 802157"/>
              <a:gd name="connsiteX215" fmla="*/ 1414348 w 1434389"/>
              <a:gd name="connsiteY215" fmla="*/ 466573 h 802157"/>
              <a:gd name="connsiteX216" fmla="*/ 1402232 w 1434389"/>
              <a:gd name="connsiteY216" fmla="*/ 485394 h 802157"/>
              <a:gd name="connsiteX217" fmla="*/ 1424026 w 1434389"/>
              <a:gd name="connsiteY217" fmla="*/ 507721 h 802157"/>
              <a:gd name="connsiteX218" fmla="*/ 1397737 w 1434389"/>
              <a:gd name="connsiteY218" fmla="*/ 512674 h 802157"/>
              <a:gd name="connsiteX219" fmla="*/ 1412672 w 1434389"/>
              <a:gd name="connsiteY219" fmla="*/ 524256 h 802157"/>
              <a:gd name="connsiteX220" fmla="*/ 1385621 w 1434389"/>
              <a:gd name="connsiteY220" fmla="*/ 540563 h 802157"/>
              <a:gd name="connsiteX221" fmla="*/ 1391945 w 1434389"/>
              <a:gd name="connsiteY221" fmla="*/ 567690 h 802157"/>
              <a:gd name="connsiteX222" fmla="*/ 1379677 w 1434389"/>
              <a:gd name="connsiteY222" fmla="*/ 587883 h 802157"/>
              <a:gd name="connsiteX223" fmla="*/ 1377086 w 1434389"/>
              <a:gd name="connsiteY223" fmla="*/ 577672 h 802157"/>
              <a:gd name="connsiteX224" fmla="*/ 1372438 w 1434389"/>
              <a:gd name="connsiteY224" fmla="*/ 578206 h 802157"/>
              <a:gd name="connsiteX225" fmla="*/ 1376401 w 1434389"/>
              <a:gd name="connsiteY225" fmla="*/ 588797 h 802157"/>
              <a:gd name="connsiteX226" fmla="*/ 1376553 w 1434389"/>
              <a:gd name="connsiteY226" fmla="*/ 588797 h 802157"/>
              <a:gd name="connsiteX227" fmla="*/ 1376401 w 1434389"/>
              <a:gd name="connsiteY227" fmla="*/ 588874 h 802157"/>
              <a:gd name="connsiteX228" fmla="*/ 1388288 w 1434389"/>
              <a:gd name="connsiteY228" fmla="*/ 607085 h 802157"/>
              <a:gd name="connsiteX229" fmla="*/ 1358113 w 1434389"/>
              <a:gd name="connsiteY229" fmla="*/ 622402 h 802157"/>
              <a:gd name="connsiteX230" fmla="*/ 1379144 w 1434389"/>
              <a:gd name="connsiteY230" fmla="*/ 622402 h 802157"/>
              <a:gd name="connsiteX231" fmla="*/ 1379144 w 1434389"/>
              <a:gd name="connsiteY231" fmla="*/ 637337 h 802157"/>
              <a:gd name="connsiteX232" fmla="*/ 1357046 w 1434389"/>
              <a:gd name="connsiteY232" fmla="*/ 640613 h 802157"/>
              <a:gd name="connsiteX233" fmla="*/ 1374115 w 1434389"/>
              <a:gd name="connsiteY233" fmla="*/ 656006 h 802157"/>
              <a:gd name="connsiteX234" fmla="*/ 1342644 w 1434389"/>
              <a:gd name="connsiteY234" fmla="*/ 656311 h 802157"/>
              <a:gd name="connsiteX235" fmla="*/ 1333652 w 1434389"/>
              <a:gd name="connsiteY235" fmla="*/ 666750 h 802157"/>
              <a:gd name="connsiteX236" fmla="*/ 1309192 w 1434389"/>
              <a:gd name="connsiteY236" fmla="*/ 667817 h 802157"/>
              <a:gd name="connsiteX237" fmla="*/ 1319022 w 1434389"/>
              <a:gd name="connsiteY237" fmla="*/ 679856 h 802157"/>
              <a:gd name="connsiteX238" fmla="*/ 1302106 w 1434389"/>
              <a:gd name="connsiteY238" fmla="*/ 706526 h 802157"/>
              <a:gd name="connsiteX239" fmla="*/ 1280846 w 1434389"/>
              <a:gd name="connsiteY239" fmla="*/ 727405 h 802157"/>
              <a:gd name="connsiteX240" fmla="*/ 1259205 w 1434389"/>
              <a:gd name="connsiteY240" fmla="*/ 718642 h 802157"/>
              <a:gd name="connsiteX241" fmla="*/ 1223467 w 1434389"/>
              <a:gd name="connsiteY241" fmla="*/ 723214 h 802157"/>
              <a:gd name="connsiteX242" fmla="*/ 1187501 w 1434389"/>
              <a:gd name="connsiteY242" fmla="*/ 723214 h 802157"/>
              <a:gd name="connsiteX243" fmla="*/ 1152068 w 1434389"/>
              <a:gd name="connsiteY243" fmla="*/ 725653 h 802157"/>
              <a:gd name="connsiteX244" fmla="*/ 1122121 w 1434389"/>
              <a:gd name="connsiteY244" fmla="*/ 722528 h 802157"/>
              <a:gd name="connsiteX245" fmla="*/ 1107186 w 1434389"/>
              <a:gd name="connsiteY245" fmla="*/ 739597 h 802157"/>
              <a:gd name="connsiteX246" fmla="*/ 1099490 w 1434389"/>
              <a:gd name="connsiteY246" fmla="*/ 734263 h 802157"/>
              <a:gd name="connsiteX247" fmla="*/ 1094918 w 1434389"/>
              <a:gd name="connsiteY247" fmla="*/ 745007 h 802157"/>
              <a:gd name="connsiteX248" fmla="*/ 1077925 w 1434389"/>
              <a:gd name="connsiteY248" fmla="*/ 745007 h 802157"/>
              <a:gd name="connsiteX249" fmla="*/ 1073277 w 1434389"/>
              <a:gd name="connsiteY249" fmla="*/ 755523 h 802157"/>
              <a:gd name="connsiteX250" fmla="*/ 1066876 w 1434389"/>
              <a:gd name="connsiteY250" fmla="*/ 756971 h 802157"/>
              <a:gd name="connsiteX251" fmla="*/ 1012469 w 1434389"/>
              <a:gd name="connsiteY251" fmla="*/ 752018 h 802157"/>
              <a:gd name="connsiteX252" fmla="*/ 967740 w 1434389"/>
              <a:gd name="connsiteY252" fmla="*/ 747370 h 802157"/>
              <a:gd name="connsiteX253" fmla="*/ 965073 w 1434389"/>
              <a:gd name="connsiteY253" fmla="*/ 760476 h 802157"/>
              <a:gd name="connsiteX254" fmla="*/ 944347 w 1434389"/>
              <a:gd name="connsiteY254" fmla="*/ 757047 h 802157"/>
              <a:gd name="connsiteX255" fmla="*/ 939470 w 1434389"/>
              <a:gd name="connsiteY255" fmla="*/ 761695 h 802157"/>
              <a:gd name="connsiteX256" fmla="*/ 937108 w 1434389"/>
              <a:gd name="connsiteY256" fmla="*/ 757047 h 802157"/>
              <a:gd name="connsiteX257" fmla="*/ 922630 w 1434389"/>
              <a:gd name="connsiteY257" fmla="*/ 762610 h 802157"/>
              <a:gd name="connsiteX258" fmla="*/ 923315 w 1434389"/>
              <a:gd name="connsiteY258" fmla="*/ 763143 h 802157"/>
              <a:gd name="connsiteX259" fmla="*/ 918286 w 1434389"/>
              <a:gd name="connsiteY259" fmla="*/ 767715 h 802157"/>
              <a:gd name="connsiteX260" fmla="*/ 916000 w 1434389"/>
              <a:gd name="connsiteY260" fmla="*/ 765962 h 802157"/>
              <a:gd name="connsiteX261" fmla="*/ 921944 w 1434389"/>
              <a:gd name="connsiteY261" fmla="*/ 762076 h 802157"/>
              <a:gd name="connsiteX262" fmla="*/ 922553 w 1434389"/>
              <a:gd name="connsiteY262" fmla="*/ 762610 h 802157"/>
              <a:gd name="connsiteX263" fmla="*/ 922553 w 1434389"/>
              <a:gd name="connsiteY263" fmla="*/ 749884 h 802157"/>
              <a:gd name="connsiteX264" fmla="*/ 910361 w 1434389"/>
              <a:gd name="connsiteY264" fmla="*/ 757580 h 802157"/>
              <a:gd name="connsiteX265" fmla="*/ 888111 w 1434389"/>
              <a:gd name="connsiteY265" fmla="*/ 734263 h 802157"/>
              <a:gd name="connsiteX266" fmla="*/ 886130 w 1434389"/>
              <a:gd name="connsiteY266" fmla="*/ 744398 h 802157"/>
              <a:gd name="connsiteX267" fmla="*/ 897788 w 1434389"/>
              <a:gd name="connsiteY267" fmla="*/ 746303 h 802157"/>
              <a:gd name="connsiteX268" fmla="*/ 909828 w 1434389"/>
              <a:gd name="connsiteY268" fmla="*/ 774649 h 802157"/>
              <a:gd name="connsiteX269" fmla="*/ 896722 w 1434389"/>
              <a:gd name="connsiteY269" fmla="*/ 769087 h 802157"/>
              <a:gd name="connsiteX270" fmla="*/ 890016 w 1434389"/>
              <a:gd name="connsiteY270" fmla="*/ 779831 h 802157"/>
              <a:gd name="connsiteX271" fmla="*/ 870585 w 1434389"/>
              <a:gd name="connsiteY271" fmla="*/ 764438 h 802157"/>
              <a:gd name="connsiteX272" fmla="*/ 845515 w 1434389"/>
              <a:gd name="connsiteY272" fmla="*/ 767182 h 802157"/>
              <a:gd name="connsiteX273" fmla="*/ 806577 w 1434389"/>
              <a:gd name="connsiteY273" fmla="*/ 768096 h 802157"/>
              <a:gd name="connsiteX274" fmla="*/ 807263 w 1434389"/>
              <a:gd name="connsiteY274" fmla="*/ 768629 h 802157"/>
              <a:gd name="connsiteX275" fmla="*/ 802157 w 1434389"/>
              <a:gd name="connsiteY275" fmla="*/ 773201 h 802157"/>
              <a:gd name="connsiteX276" fmla="*/ 799871 w 1434389"/>
              <a:gd name="connsiteY276" fmla="*/ 771449 h 802157"/>
              <a:gd name="connsiteX277" fmla="*/ 805801 w 1434389"/>
              <a:gd name="connsiteY277" fmla="*/ 767572 h 802157"/>
              <a:gd name="connsiteX278" fmla="*/ 806348 w 1434389"/>
              <a:gd name="connsiteY278" fmla="*/ 768020 h 802157"/>
              <a:gd name="connsiteX279" fmla="*/ 805815 w 1434389"/>
              <a:gd name="connsiteY279" fmla="*/ 767563 h 802157"/>
              <a:gd name="connsiteX280" fmla="*/ 805801 w 1434389"/>
              <a:gd name="connsiteY280" fmla="*/ 767572 h 802157"/>
              <a:gd name="connsiteX281" fmla="*/ 799979 w 1434389"/>
              <a:gd name="connsiteY281" fmla="*/ 762803 h 802157"/>
              <a:gd name="connsiteX282" fmla="*/ 777240 w 1434389"/>
              <a:gd name="connsiteY282" fmla="*/ 753008 h 802157"/>
              <a:gd name="connsiteX283" fmla="*/ 760705 w 1434389"/>
              <a:gd name="connsiteY283" fmla="*/ 769087 h 802157"/>
              <a:gd name="connsiteX284" fmla="*/ 751332 w 1434389"/>
              <a:gd name="connsiteY284" fmla="*/ 762305 h 802157"/>
              <a:gd name="connsiteX285" fmla="*/ 729386 w 1434389"/>
              <a:gd name="connsiteY285" fmla="*/ 767791 h 802157"/>
              <a:gd name="connsiteX286" fmla="*/ 708660 w 1434389"/>
              <a:gd name="connsiteY286" fmla="*/ 762000 h 802157"/>
              <a:gd name="connsiteX287" fmla="*/ 695325 w 1434389"/>
              <a:gd name="connsiteY287" fmla="*/ 745084 h 802157"/>
              <a:gd name="connsiteX288" fmla="*/ 684047 w 1434389"/>
              <a:gd name="connsiteY288" fmla="*/ 760781 h 802157"/>
              <a:gd name="connsiteX289" fmla="*/ 697078 w 1434389"/>
              <a:gd name="connsiteY289" fmla="*/ 764667 h 802157"/>
              <a:gd name="connsiteX290" fmla="*/ 697078 w 1434389"/>
              <a:gd name="connsiteY290" fmla="*/ 774878 h 802157"/>
              <a:gd name="connsiteX291" fmla="*/ 674446 w 1434389"/>
              <a:gd name="connsiteY291" fmla="*/ 769772 h 802157"/>
              <a:gd name="connsiteX292" fmla="*/ 620497 w 1434389"/>
              <a:gd name="connsiteY292" fmla="*/ 767410 h 802157"/>
              <a:gd name="connsiteX293" fmla="*/ 615467 w 1434389"/>
              <a:gd name="connsiteY293" fmla="*/ 757885 h 802157"/>
              <a:gd name="connsiteX294" fmla="*/ 589864 w 1434389"/>
              <a:gd name="connsiteY294" fmla="*/ 768325 h 802157"/>
              <a:gd name="connsiteX295" fmla="*/ 559384 w 1434389"/>
              <a:gd name="connsiteY295" fmla="*/ 758647 h 802157"/>
              <a:gd name="connsiteX296" fmla="*/ 567461 w 1434389"/>
              <a:gd name="connsiteY296" fmla="*/ 765962 h 802157"/>
              <a:gd name="connsiteX297" fmla="*/ 558546 w 1434389"/>
              <a:gd name="connsiteY297" fmla="*/ 768096 h 802157"/>
              <a:gd name="connsiteX298" fmla="*/ 535305 w 1434389"/>
              <a:gd name="connsiteY298" fmla="*/ 767715 h 802157"/>
              <a:gd name="connsiteX299" fmla="*/ 516103 w 1434389"/>
              <a:gd name="connsiteY299" fmla="*/ 768553 h 802157"/>
              <a:gd name="connsiteX300" fmla="*/ 516407 w 1434389"/>
              <a:gd name="connsiteY300" fmla="*/ 773811 h 802157"/>
              <a:gd name="connsiteX301" fmla="*/ 517017 w 1434389"/>
              <a:gd name="connsiteY301" fmla="*/ 773278 h 802157"/>
              <a:gd name="connsiteX302" fmla="*/ 522961 w 1434389"/>
              <a:gd name="connsiteY302" fmla="*/ 777164 h 802157"/>
              <a:gd name="connsiteX303" fmla="*/ 520675 w 1434389"/>
              <a:gd name="connsiteY303" fmla="*/ 778916 h 802157"/>
              <a:gd name="connsiteX304" fmla="*/ 515645 w 1434389"/>
              <a:gd name="connsiteY304" fmla="*/ 774344 h 802157"/>
              <a:gd name="connsiteX305" fmla="*/ 516331 w 1434389"/>
              <a:gd name="connsiteY305" fmla="*/ 773811 h 802157"/>
              <a:gd name="connsiteX306" fmla="*/ 497586 w 1434389"/>
              <a:gd name="connsiteY306" fmla="*/ 773811 h 802157"/>
              <a:gd name="connsiteX307" fmla="*/ 492709 w 1434389"/>
              <a:gd name="connsiteY307" fmla="*/ 762610 h 802157"/>
              <a:gd name="connsiteX308" fmla="*/ 485470 w 1434389"/>
              <a:gd name="connsiteY308" fmla="*/ 766572 h 802157"/>
              <a:gd name="connsiteX309" fmla="*/ 463067 w 1434389"/>
              <a:gd name="connsiteY309" fmla="*/ 761238 h 802157"/>
              <a:gd name="connsiteX310" fmla="*/ 443941 w 1434389"/>
              <a:gd name="connsiteY310" fmla="*/ 779450 h 802157"/>
              <a:gd name="connsiteX311" fmla="*/ 425348 w 1434389"/>
              <a:gd name="connsiteY311" fmla="*/ 769391 h 802157"/>
              <a:gd name="connsiteX312" fmla="*/ 417500 w 1434389"/>
              <a:gd name="connsiteY312" fmla="*/ 774040 h 802157"/>
              <a:gd name="connsiteX313" fmla="*/ 389992 w 1434389"/>
              <a:gd name="connsiteY313" fmla="*/ 757352 h 802157"/>
              <a:gd name="connsiteX314" fmla="*/ 342138 w 1434389"/>
              <a:gd name="connsiteY314" fmla="*/ 762914 h 802157"/>
              <a:gd name="connsiteX315" fmla="*/ 335509 w 1434389"/>
              <a:gd name="connsiteY315" fmla="*/ 771906 h 802157"/>
              <a:gd name="connsiteX316" fmla="*/ 314173 w 1434389"/>
              <a:gd name="connsiteY316" fmla="*/ 768172 h 802157"/>
              <a:gd name="connsiteX317" fmla="*/ 293446 w 1434389"/>
              <a:gd name="connsiteY317" fmla="*/ 764057 h 802157"/>
              <a:gd name="connsiteX318" fmla="*/ 267386 w 1434389"/>
              <a:gd name="connsiteY318" fmla="*/ 784860 h 802157"/>
              <a:gd name="connsiteX319" fmla="*/ 259309 w 1434389"/>
              <a:gd name="connsiteY319" fmla="*/ 779907 h 802157"/>
              <a:gd name="connsiteX320" fmla="*/ 251689 w 1434389"/>
              <a:gd name="connsiteY320" fmla="*/ 784860 h 802157"/>
              <a:gd name="connsiteX321" fmla="*/ 245059 w 1434389"/>
              <a:gd name="connsiteY321" fmla="*/ 773887 h 802157"/>
              <a:gd name="connsiteX322" fmla="*/ 228219 w 1434389"/>
              <a:gd name="connsiteY322" fmla="*/ 773887 h 802157"/>
              <a:gd name="connsiteX323" fmla="*/ 225476 w 1434389"/>
              <a:gd name="connsiteY323" fmla="*/ 759181 h 802157"/>
              <a:gd name="connsiteX324" fmla="*/ 204749 w 1434389"/>
              <a:gd name="connsiteY324" fmla="*/ 751103 h 802157"/>
              <a:gd name="connsiteX325" fmla="*/ 209855 w 1434389"/>
              <a:gd name="connsiteY325" fmla="*/ 766039 h 802157"/>
              <a:gd name="connsiteX326" fmla="*/ 190271 w 1434389"/>
              <a:gd name="connsiteY326" fmla="*/ 773811 h 802157"/>
              <a:gd name="connsiteX327" fmla="*/ 192862 w 1434389"/>
              <a:gd name="connsiteY327" fmla="*/ 755218 h 802157"/>
              <a:gd name="connsiteX328" fmla="*/ 193700 w 1434389"/>
              <a:gd name="connsiteY328" fmla="*/ 756971 h 802157"/>
              <a:gd name="connsiteX329" fmla="*/ 194462 w 1434389"/>
              <a:gd name="connsiteY329" fmla="*/ 750189 h 802157"/>
              <a:gd name="connsiteX330" fmla="*/ 190576 w 1434389"/>
              <a:gd name="connsiteY330" fmla="*/ 749122 h 802157"/>
              <a:gd name="connsiteX331" fmla="*/ 191338 w 1434389"/>
              <a:gd name="connsiteY331" fmla="*/ 751408 h 802157"/>
              <a:gd name="connsiteX332" fmla="*/ 163754 w 1434389"/>
              <a:gd name="connsiteY332" fmla="*/ 749351 h 802157"/>
              <a:gd name="connsiteX333" fmla="*/ 175565 w 1434389"/>
              <a:gd name="connsiteY333" fmla="*/ 759790 h 802157"/>
              <a:gd name="connsiteX334" fmla="*/ 156515 w 1434389"/>
              <a:gd name="connsiteY334" fmla="*/ 767410 h 802157"/>
              <a:gd name="connsiteX335" fmla="*/ 136703 w 1434389"/>
              <a:gd name="connsiteY335" fmla="*/ 750799 h 802157"/>
              <a:gd name="connsiteX336" fmla="*/ 139598 w 1434389"/>
              <a:gd name="connsiteY336" fmla="*/ 762305 h 802157"/>
              <a:gd name="connsiteX337" fmla="*/ 112776 w 1434389"/>
              <a:gd name="connsiteY337" fmla="*/ 751789 h 802157"/>
              <a:gd name="connsiteX338" fmla="*/ 109347 w 1434389"/>
              <a:gd name="connsiteY338" fmla="*/ 766343 h 802157"/>
              <a:gd name="connsiteX339" fmla="*/ 90907 w 1434389"/>
              <a:gd name="connsiteY339" fmla="*/ 772287 h 802157"/>
              <a:gd name="connsiteX340" fmla="*/ 75209 w 1434389"/>
              <a:gd name="connsiteY340" fmla="*/ 763067 h 802157"/>
              <a:gd name="connsiteX341" fmla="*/ 80924 w 1434389"/>
              <a:gd name="connsiteY341" fmla="*/ 759257 h 802157"/>
              <a:gd name="connsiteX342" fmla="*/ 78638 w 1434389"/>
              <a:gd name="connsiteY342" fmla="*/ 757504 h 802157"/>
              <a:gd name="connsiteX343" fmla="*/ 73914 w 1434389"/>
              <a:gd name="connsiteY343" fmla="*/ 762305 h 802157"/>
              <a:gd name="connsiteX344" fmla="*/ 62332 w 1434389"/>
              <a:gd name="connsiteY344" fmla="*/ 767944 h 802157"/>
              <a:gd name="connsiteX345" fmla="*/ 57912 w 1434389"/>
              <a:gd name="connsiteY345" fmla="*/ 757733 h 802157"/>
              <a:gd name="connsiteX346" fmla="*/ 40843 w 1434389"/>
              <a:gd name="connsiteY346" fmla="*/ 757733 h 802157"/>
              <a:gd name="connsiteX347" fmla="*/ 29337 w 1434389"/>
              <a:gd name="connsiteY347" fmla="*/ 773430 h 802157"/>
              <a:gd name="connsiteX348" fmla="*/ 5258 w 1434389"/>
              <a:gd name="connsiteY348" fmla="*/ 763981 h 802157"/>
              <a:gd name="connsiteX349" fmla="*/ 0 w 1434389"/>
              <a:gd name="connsiteY349" fmla="*/ 766115 h 80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1434389" h="802157">
                <a:moveTo>
                  <a:pt x="52426" y="798500"/>
                </a:moveTo>
                <a:cubicBezTo>
                  <a:pt x="54864" y="798500"/>
                  <a:pt x="57302" y="798500"/>
                  <a:pt x="59665" y="798500"/>
                </a:cubicBezTo>
                <a:cubicBezTo>
                  <a:pt x="59665" y="799033"/>
                  <a:pt x="59665" y="799643"/>
                  <a:pt x="59665" y="800329"/>
                </a:cubicBezTo>
                <a:cubicBezTo>
                  <a:pt x="57226" y="800329"/>
                  <a:pt x="54788" y="800329"/>
                  <a:pt x="52426" y="800329"/>
                </a:cubicBezTo>
                <a:cubicBezTo>
                  <a:pt x="52426" y="799719"/>
                  <a:pt x="52426" y="799109"/>
                  <a:pt x="52426" y="798500"/>
                </a:cubicBezTo>
                <a:close/>
                <a:moveTo>
                  <a:pt x="235991" y="796519"/>
                </a:moveTo>
                <a:cubicBezTo>
                  <a:pt x="236753" y="796519"/>
                  <a:pt x="237592" y="796519"/>
                  <a:pt x="238430" y="796519"/>
                </a:cubicBezTo>
                <a:cubicBezTo>
                  <a:pt x="238430" y="798424"/>
                  <a:pt x="238430" y="800329"/>
                  <a:pt x="238430" y="802157"/>
                </a:cubicBezTo>
                <a:cubicBezTo>
                  <a:pt x="237592" y="802157"/>
                  <a:pt x="236830" y="802157"/>
                  <a:pt x="235991" y="802157"/>
                </a:cubicBezTo>
                <a:cubicBezTo>
                  <a:pt x="235991" y="800252"/>
                  <a:pt x="235991" y="798424"/>
                  <a:pt x="235991" y="796519"/>
                </a:cubicBezTo>
                <a:close/>
                <a:moveTo>
                  <a:pt x="30632" y="792328"/>
                </a:moveTo>
                <a:cubicBezTo>
                  <a:pt x="35433" y="792328"/>
                  <a:pt x="40310" y="792328"/>
                  <a:pt x="45110" y="792328"/>
                </a:cubicBezTo>
                <a:cubicBezTo>
                  <a:pt x="45110" y="793318"/>
                  <a:pt x="45110" y="794233"/>
                  <a:pt x="45110" y="795147"/>
                </a:cubicBezTo>
                <a:cubicBezTo>
                  <a:pt x="40310" y="795147"/>
                  <a:pt x="35433" y="795147"/>
                  <a:pt x="30632" y="795147"/>
                </a:cubicBezTo>
                <a:cubicBezTo>
                  <a:pt x="30632" y="794233"/>
                  <a:pt x="30632" y="793242"/>
                  <a:pt x="30632" y="792328"/>
                </a:cubicBezTo>
                <a:close/>
                <a:moveTo>
                  <a:pt x="682981" y="787222"/>
                </a:moveTo>
                <a:cubicBezTo>
                  <a:pt x="685419" y="787222"/>
                  <a:pt x="687781" y="787222"/>
                  <a:pt x="690220" y="787222"/>
                </a:cubicBezTo>
                <a:cubicBezTo>
                  <a:pt x="690220" y="787832"/>
                  <a:pt x="690220" y="788441"/>
                  <a:pt x="690220" y="789051"/>
                </a:cubicBezTo>
                <a:cubicBezTo>
                  <a:pt x="687781" y="789051"/>
                  <a:pt x="685343" y="789051"/>
                  <a:pt x="682981" y="789051"/>
                </a:cubicBezTo>
                <a:cubicBezTo>
                  <a:pt x="682981" y="788441"/>
                  <a:pt x="682981" y="787832"/>
                  <a:pt x="682981" y="787222"/>
                </a:cubicBezTo>
                <a:close/>
                <a:moveTo>
                  <a:pt x="286741" y="785317"/>
                </a:moveTo>
                <a:cubicBezTo>
                  <a:pt x="287579" y="785317"/>
                  <a:pt x="288341" y="785317"/>
                  <a:pt x="289179" y="785317"/>
                </a:cubicBezTo>
                <a:cubicBezTo>
                  <a:pt x="289179" y="787222"/>
                  <a:pt x="289179" y="789051"/>
                  <a:pt x="289179" y="790956"/>
                </a:cubicBezTo>
                <a:cubicBezTo>
                  <a:pt x="288417" y="790956"/>
                  <a:pt x="287579" y="790956"/>
                  <a:pt x="286741" y="790956"/>
                </a:cubicBezTo>
                <a:cubicBezTo>
                  <a:pt x="286741" y="789051"/>
                  <a:pt x="286741" y="787222"/>
                  <a:pt x="286741" y="785317"/>
                </a:cubicBezTo>
                <a:close/>
                <a:moveTo>
                  <a:pt x="112776" y="785317"/>
                </a:moveTo>
                <a:cubicBezTo>
                  <a:pt x="113614" y="785317"/>
                  <a:pt x="114452" y="785317"/>
                  <a:pt x="115214" y="785317"/>
                </a:cubicBezTo>
                <a:cubicBezTo>
                  <a:pt x="115214" y="787222"/>
                  <a:pt x="115214" y="789051"/>
                  <a:pt x="115214" y="790956"/>
                </a:cubicBezTo>
                <a:cubicBezTo>
                  <a:pt x="114452" y="790956"/>
                  <a:pt x="113614" y="790956"/>
                  <a:pt x="112776" y="790956"/>
                </a:cubicBezTo>
                <a:cubicBezTo>
                  <a:pt x="112776" y="789051"/>
                  <a:pt x="112776" y="787222"/>
                  <a:pt x="112776" y="785317"/>
                </a:cubicBezTo>
                <a:close/>
                <a:moveTo>
                  <a:pt x="451637" y="784708"/>
                </a:moveTo>
                <a:cubicBezTo>
                  <a:pt x="453619" y="786003"/>
                  <a:pt x="455600" y="787298"/>
                  <a:pt x="457505" y="788594"/>
                </a:cubicBezTo>
                <a:cubicBezTo>
                  <a:pt x="456819" y="789280"/>
                  <a:pt x="456057" y="789813"/>
                  <a:pt x="455295" y="790423"/>
                </a:cubicBezTo>
                <a:cubicBezTo>
                  <a:pt x="453619" y="788899"/>
                  <a:pt x="451942" y="787375"/>
                  <a:pt x="450266" y="785851"/>
                </a:cubicBezTo>
                <a:cubicBezTo>
                  <a:pt x="450723" y="785470"/>
                  <a:pt x="451180" y="785089"/>
                  <a:pt x="451637" y="784708"/>
                </a:cubicBezTo>
                <a:close/>
                <a:moveTo>
                  <a:pt x="827913" y="781583"/>
                </a:moveTo>
                <a:cubicBezTo>
                  <a:pt x="830351" y="781583"/>
                  <a:pt x="832714" y="781583"/>
                  <a:pt x="835152" y="781583"/>
                </a:cubicBezTo>
                <a:cubicBezTo>
                  <a:pt x="835152" y="782193"/>
                  <a:pt x="835152" y="782803"/>
                  <a:pt x="835152" y="783488"/>
                </a:cubicBezTo>
                <a:cubicBezTo>
                  <a:pt x="832714" y="783488"/>
                  <a:pt x="830351" y="783488"/>
                  <a:pt x="827913" y="783488"/>
                </a:cubicBezTo>
                <a:cubicBezTo>
                  <a:pt x="827913" y="782879"/>
                  <a:pt x="827913" y="782269"/>
                  <a:pt x="827913" y="781583"/>
                </a:cubicBezTo>
                <a:close/>
                <a:moveTo>
                  <a:pt x="928192" y="780669"/>
                </a:moveTo>
                <a:cubicBezTo>
                  <a:pt x="928192" y="783717"/>
                  <a:pt x="928192" y="786841"/>
                  <a:pt x="928192" y="789889"/>
                </a:cubicBezTo>
                <a:cubicBezTo>
                  <a:pt x="927049" y="790042"/>
                  <a:pt x="925906" y="790194"/>
                  <a:pt x="924763" y="790346"/>
                </a:cubicBezTo>
                <a:cubicBezTo>
                  <a:pt x="923849" y="787298"/>
                  <a:pt x="922858" y="784250"/>
                  <a:pt x="921944" y="781202"/>
                </a:cubicBezTo>
                <a:cubicBezTo>
                  <a:pt x="924001" y="781050"/>
                  <a:pt x="926135" y="780821"/>
                  <a:pt x="928192" y="780669"/>
                </a:cubicBezTo>
                <a:close/>
                <a:moveTo>
                  <a:pt x="380924" y="779678"/>
                </a:moveTo>
                <a:cubicBezTo>
                  <a:pt x="381686" y="779678"/>
                  <a:pt x="382524" y="779678"/>
                  <a:pt x="383362" y="779678"/>
                </a:cubicBezTo>
                <a:cubicBezTo>
                  <a:pt x="383362" y="781583"/>
                  <a:pt x="383362" y="783488"/>
                  <a:pt x="383362" y="785317"/>
                </a:cubicBezTo>
                <a:cubicBezTo>
                  <a:pt x="382524" y="785317"/>
                  <a:pt x="381762" y="785317"/>
                  <a:pt x="380924" y="785317"/>
                </a:cubicBezTo>
                <a:cubicBezTo>
                  <a:pt x="380924" y="783412"/>
                  <a:pt x="380924" y="781583"/>
                  <a:pt x="380924" y="779678"/>
                </a:cubicBezTo>
                <a:close/>
                <a:moveTo>
                  <a:pt x="1383487" y="617296"/>
                </a:moveTo>
                <a:cubicBezTo>
                  <a:pt x="1384249" y="617906"/>
                  <a:pt x="1385011" y="618439"/>
                  <a:pt x="1385773" y="619049"/>
                </a:cubicBezTo>
                <a:cubicBezTo>
                  <a:pt x="1383792" y="620344"/>
                  <a:pt x="1381811" y="621640"/>
                  <a:pt x="1379830" y="622935"/>
                </a:cubicBezTo>
                <a:cubicBezTo>
                  <a:pt x="1379601" y="622783"/>
                  <a:pt x="1379372" y="622630"/>
                  <a:pt x="1379144" y="622402"/>
                </a:cubicBezTo>
                <a:cubicBezTo>
                  <a:pt x="1378915" y="622249"/>
                  <a:pt x="1378687" y="622021"/>
                  <a:pt x="1378458" y="621868"/>
                </a:cubicBezTo>
                <a:cubicBezTo>
                  <a:pt x="1380134" y="620344"/>
                  <a:pt x="1381811" y="618820"/>
                  <a:pt x="1383487" y="617296"/>
                </a:cubicBezTo>
                <a:close/>
                <a:moveTo>
                  <a:pt x="1425169" y="370332"/>
                </a:moveTo>
                <a:cubicBezTo>
                  <a:pt x="1426235" y="370180"/>
                  <a:pt x="1427683" y="372313"/>
                  <a:pt x="1432941" y="376733"/>
                </a:cubicBezTo>
                <a:cubicBezTo>
                  <a:pt x="1423797" y="374675"/>
                  <a:pt x="1419377" y="373761"/>
                  <a:pt x="1415034" y="372770"/>
                </a:cubicBezTo>
                <a:cubicBezTo>
                  <a:pt x="1418387" y="371932"/>
                  <a:pt x="1421740" y="370713"/>
                  <a:pt x="1425169" y="370332"/>
                </a:cubicBezTo>
                <a:close/>
                <a:moveTo>
                  <a:pt x="1432027" y="297180"/>
                </a:moveTo>
                <a:cubicBezTo>
                  <a:pt x="1432865" y="297180"/>
                  <a:pt x="1433627" y="297180"/>
                  <a:pt x="1434389" y="297180"/>
                </a:cubicBezTo>
                <a:cubicBezTo>
                  <a:pt x="1434389" y="299085"/>
                  <a:pt x="1434389" y="300914"/>
                  <a:pt x="1434389" y="302819"/>
                </a:cubicBezTo>
                <a:cubicBezTo>
                  <a:pt x="1433627" y="302819"/>
                  <a:pt x="1432789" y="302819"/>
                  <a:pt x="1432027" y="302819"/>
                </a:cubicBezTo>
                <a:cubicBezTo>
                  <a:pt x="1432027" y="300914"/>
                  <a:pt x="1432027" y="299085"/>
                  <a:pt x="1432027" y="297180"/>
                </a:cubicBezTo>
                <a:close/>
                <a:moveTo>
                  <a:pt x="1393546" y="280187"/>
                </a:moveTo>
                <a:lnTo>
                  <a:pt x="1393577" y="280234"/>
                </a:lnTo>
                <a:lnTo>
                  <a:pt x="1393546" y="280264"/>
                </a:lnTo>
                <a:lnTo>
                  <a:pt x="1393508" y="280189"/>
                </a:lnTo>
                <a:close/>
                <a:moveTo>
                  <a:pt x="1426769" y="275158"/>
                </a:moveTo>
                <a:cubicBezTo>
                  <a:pt x="1427531" y="275768"/>
                  <a:pt x="1428293" y="276377"/>
                  <a:pt x="1429055" y="276911"/>
                </a:cubicBezTo>
                <a:cubicBezTo>
                  <a:pt x="1427074" y="278206"/>
                  <a:pt x="1425092" y="279502"/>
                  <a:pt x="1423111" y="280797"/>
                </a:cubicBezTo>
                <a:cubicBezTo>
                  <a:pt x="1422883" y="280645"/>
                  <a:pt x="1422654" y="280416"/>
                  <a:pt x="1422425" y="280264"/>
                </a:cubicBezTo>
                <a:cubicBezTo>
                  <a:pt x="1422197" y="280111"/>
                  <a:pt x="1421968" y="279959"/>
                  <a:pt x="1421740" y="279730"/>
                </a:cubicBezTo>
                <a:cubicBezTo>
                  <a:pt x="1423416" y="278206"/>
                  <a:pt x="1425092" y="276682"/>
                  <a:pt x="1426769" y="275158"/>
                </a:cubicBezTo>
                <a:close/>
                <a:moveTo>
                  <a:pt x="1405280" y="268834"/>
                </a:moveTo>
                <a:cubicBezTo>
                  <a:pt x="1406652" y="272110"/>
                  <a:pt x="1408024" y="275311"/>
                  <a:pt x="1410081" y="280264"/>
                </a:cubicBezTo>
                <a:cubicBezTo>
                  <a:pt x="1413662" y="280264"/>
                  <a:pt x="1418082" y="280264"/>
                  <a:pt x="1422425" y="280264"/>
                </a:cubicBezTo>
                <a:cubicBezTo>
                  <a:pt x="1422425" y="283540"/>
                  <a:pt x="1422425" y="286741"/>
                  <a:pt x="1422425" y="292532"/>
                </a:cubicBezTo>
                <a:cubicBezTo>
                  <a:pt x="1416863" y="289331"/>
                  <a:pt x="1414044" y="287655"/>
                  <a:pt x="1412062" y="286512"/>
                </a:cubicBezTo>
                <a:cubicBezTo>
                  <a:pt x="1408024" y="288265"/>
                  <a:pt x="1404442" y="289789"/>
                  <a:pt x="1400785" y="291389"/>
                </a:cubicBezTo>
                <a:cubicBezTo>
                  <a:pt x="1401013" y="291541"/>
                  <a:pt x="1401242" y="291770"/>
                  <a:pt x="1401470" y="291922"/>
                </a:cubicBezTo>
                <a:cubicBezTo>
                  <a:pt x="1399794" y="293446"/>
                  <a:pt x="1398118" y="294970"/>
                  <a:pt x="1396441" y="296494"/>
                </a:cubicBezTo>
                <a:cubicBezTo>
                  <a:pt x="1395679" y="295885"/>
                  <a:pt x="1394917" y="295351"/>
                  <a:pt x="1394155" y="294742"/>
                </a:cubicBezTo>
                <a:cubicBezTo>
                  <a:pt x="1396136" y="293446"/>
                  <a:pt x="1398118" y="292151"/>
                  <a:pt x="1400099" y="290855"/>
                </a:cubicBezTo>
                <a:cubicBezTo>
                  <a:pt x="1400251" y="291008"/>
                  <a:pt x="1400404" y="291084"/>
                  <a:pt x="1400632" y="291236"/>
                </a:cubicBezTo>
                <a:lnTo>
                  <a:pt x="1393577" y="280234"/>
                </a:lnTo>
                <a:close/>
                <a:moveTo>
                  <a:pt x="1386078" y="226085"/>
                </a:moveTo>
                <a:cubicBezTo>
                  <a:pt x="1388516" y="226085"/>
                  <a:pt x="1390879" y="226085"/>
                  <a:pt x="1393317" y="226085"/>
                </a:cubicBezTo>
                <a:cubicBezTo>
                  <a:pt x="1393317" y="226771"/>
                  <a:pt x="1393317" y="227381"/>
                  <a:pt x="1393317" y="227990"/>
                </a:cubicBezTo>
                <a:cubicBezTo>
                  <a:pt x="1390879" y="227990"/>
                  <a:pt x="1388516" y="227990"/>
                  <a:pt x="1386078" y="227990"/>
                </a:cubicBezTo>
                <a:cubicBezTo>
                  <a:pt x="1386078" y="227381"/>
                  <a:pt x="1386078" y="226771"/>
                  <a:pt x="1386078" y="226085"/>
                </a:cubicBezTo>
                <a:close/>
                <a:moveTo>
                  <a:pt x="1383106" y="213589"/>
                </a:moveTo>
                <a:cubicBezTo>
                  <a:pt x="1383868" y="214198"/>
                  <a:pt x="1384630" y="214808"/>
                  <a:pt x="1385392" y="215341"/>
                </a:cubicBezTo>
                <a:cubicBezTo>
                  <a:pt x="1383411" y="216637"/>
                  <a:pt x="1381506" y="217932"/>
                  <a:pt x="1379525" y="219227"/>
                </a:cubicBezTo>
                <a:cubicBezTo>
                  <a:pt x="1377849" y="220751"/>
                  <a:pt x="1376172" y="222275"/>
                  <a:pt x="1374496" y="223799"/>
                </a:cubicBezTo>
                <a:cubicBezTo>
                  <a:pt x="1373734" y="223190"/>
                  <a:pt x="1372972" y="222580"/>
                  <a:pt x="1372210" y="222047"/>
                </a:cubicBezTo>
                <a:cubicBezTo>
                  <a:pt x="1374191" y="220751"/>
                  <a:pt x="1376096" y="219456"/>
                  <a:pt x="1378077" y="218161"/>
                </a:cubicBezTo>
                <a:cubicBezTo>
                  <a:pt x="1379754" y="216637"/>
                  <a:pt x="1381430" y="215113"/>
                  <a:pt x="1383106" y="213589"/>
                </a:cubicBezTo>
                <a:close/>
                <a:moveTo>
                  <a:pt x="1357046" y="175641"/>
                </a:moveTo>
                <a:cubicBezTo>
                  <a:pt x="1359484" y="175641"/>
                  <a:pt x="1361846" y="175641"/>
                  <a:pt x="1364285" y="175641"/>
                </a:cubicBezTo>
                <a:cubicBezTo>
                  <a:pt x="1364285" y="176251"/>
                  <a:pt x="1364285" y="176860"/>
                  <a:pt x="1364285" y="177546"/>
                </a:cubicBezTo>
                <a:cubicBezTo>
                  <a:pt x="1361846" y="177546"/>
                  <a:pt x="1359484" y="177546"/>
                  <a:pt x="1357046" y="177546"/>
                </a:cubicBezTo>
                <a:cubicBezTo>
                  <a:pt x="1357046" y="176936"/>
                  <a:pt x="1357046" y="176251"/>
                  <a:pt x="1357046" y="175641"/>
                </a:cubicBezTo>
                <a:close/>
                <a:moveTo>
                  <a:pt x="1378839" y="169545"/>
                </a:moveTo>
                <a:cubicBezTo>
                  <a:pt x="1383640" y="169545"/>
                  <a:pt x="1388516" y="169545"/>
                  <a:pt x="1393317" y="169545"/>
                </a:cubicBezTo>
                <a:cubicBezTo>
                  <a:pt x="1393317" y="170536"/>
                  <a:pt x="1393317" y="171450"/>
                  <a:pt x="1393317" y="172364"/>
                </a:cubicBezTo>
                <a:cubicBezTo>
                  <a:pt x="1388516" y="172364"/>
                  <a:pt x="1383640" y="172364"/>
                  <a:pt x="1378839" y="172364"/>
                </a:cubicBezTo>
                <a:cubicBezTo>
                  <a:pt x="1378839" y="171450"/>
                  <a:pt x="1378839" y="170536"/>
                  <a:pt x="1378839" y="169545"/>
                </a:cubicBezTo>
                <a:close/>
                <a:moveTo>
                  <a:pt x="1371524" y="141961"/>
                </a:moveTo>
                <a:cubicBezTo>
                  <a:pt x="1373962" y="141961"/>
                  <a:pt x="1376401" y="141961"/>
                  <a:pt x="1378763" y="141961"/>
                </a:cubicBezTo>
                <a:cubicBezTo>
                  <a:pt x="1378763" y="142570"/>
                  <a:pt x="1378763" y="143180"/>
                  <a:pt x="1378763" y="143789"/>
                </a:cubicBezTo>
                <a:cubicBezTo>
                  <a:pt x="1376324" y="143789"/>
                  <a:pt x="1373962" y="143789"/>
                  <a:pt x="1371524" y="143789"/>
                </a:cubicBezTo>
                <a:cubicBezTo>
                  <a:pt x="1371524" y="143256"/>
                  <a:pt x="1371524" y="142570"/>
                  <a:pt x="1371524" y="141961"/>
                </a:cubicBezTo>
                <a:close/>
                <a:moveTo>
                  <a:pt x="1329919" y="123292"/>
                </a:moveTo>
                <a:cubicBezTo>
                  <a:pt x="1331138" y="123292"/>
                  <a:pt x="1332357" y="123292"/>
                  <a:pt x="1333500" y="123292"/>
                </a:cubicBezTo>
                <a:cubicBezTo>
                  <a:pt x="1333500" y="127025"/>
                  <a:pt x="1333500" y="130759"/>
                  <a:pt x="1333500" y="134493"/>
                </a:cubicBezTo>
                <a:cubicBezTo>
                  <a:pt x="1332281" y="134493"/>
                  <a:pt x="1331062" y="134493"/>
                  <a:pt x="1329919" y="134493"/>
                </a:cubicBezTo>
                <a:cubicBezTo>
                  <a:pt x="1329919" y="130759"/>
                  <a:pt x="1329919" y="127025"/>
                  <a:pt x="1329919" y="123292"/>
                </a:cubicBezTo>
                <a:close/>
                <a:moveTo>
                  <a:pt x="1359484" y="117653"/>
                </a:moveTo>
                <a:cubicBezTo>
                  <a:pt x="1360322" y="117653"/>
                  <a:pt x="1361084" y="117653"/>
                  <a:pt x="1361923" y="117653"/>
                </a:cubicBezTo>
                <a:cubicBezTo>
                  <a:pt x="1361923" y="119558"/>
                  <a:pt x="1361923" y="121387"/>
                  <a:pt x="1361923" y="123292"/>
                </a:cubicBezTo>
                <a:cubicBezTo>
                  <a:pt x="1361084" y="123292"/>
                  <a:pt x="1360322" y="123292"/>
                  <a:pt x="1359484" y="123292"/>
                </a:cubicBezTo>
                <a:cubicBezTo>
                  <a:pt x="1359484" y="121387"/>
                  <a:pt x="1359484" y="119558"/>
                  <a:pt x="1359484" y="117653"/>
                </a:cubicBezTo>
                <a:close/>
                <a:moveTo>
                  <a:pt x="1335329" y="113919"/>
                </a:moveTo>
                <a:cubicBezTo>
                  <a:pt x="1337767" y="113919"/>
                  <a:pt x="1340129" y="113919"/>
                  <a:pt x="1342568" y="113919"/>
                </a:cubicBezTo>
                <a:cubicBezTo>
                  <a:pt x="1342568" y="114529"/>
                  <a:pt x="1342568" y="115138"/>
                  <a:pt x="1342568" y="115824"/>
                </a:cubicBezTo>
                <a:cubicBezTo>
                  <a:pt x="1340129" y="115824"/>
                  <a:pt x="1337767" y="115824"/>
                  <a:pt x="1335329" y="115824"/>
                </a:cubicBezTo>
                <a:cubicBezTo>
                  <a:pt x="1335329" y="115214"/>
                  <a:pt x="1335329" y="114605"/>
                  <a:pt x="1335329" y="113919"/>
                </a:cubicBezTo>
                <a:close/>
                <a:moveTo>
                  <a:pt x="1328090" y="95174"/>
                </a:moveTo>
                <a:cubicBezTo>
                  <a:pt x="1330833" y="97841"/>
                  <a:pt x="1333576" y="100508"/>
                  <a:pt x="1339672" y="106375"/>
                </a:cubicBezTo>
                <a:lnTo>
                  <a:pt x="1320927" y="106451"/>
                </a:lnTo>
                <a:lnTo>
                  <a:pt x="1320927" y="106375"/>
                </a:lnTo>
                <a:lnTo>
                  <a:pt x="1320851" y="106328"/>
                </a:lnTo>
                <a:lnTo>
                  <a:pt x="1320851" y="100836"/>
                </a:lnTo>
                <a:lnTo>
                  <a:pt x="1320927" y="100813"/>
                </a:lnTo>
                <a:lnTo>
                  <a:pt x="1320927" y="100754"/>
                </a:lnTo>
                <a:close/>
                <a:moveTo>
                  <a:pt x="1325728" y="90526"/>
                </a:moveTo>
                <a:cubicBezTo>
                  <a:pt x="1326490" y="92050"/>
                  <a:pt x="1327328" y="93650"/>
                  <a:pt x="1328090" y="95174"/>
                </a:cubicBezTo>
                <a:lnTo>
                  <a:pt x="1320927" y="95174"/>
                </a:lnTo>
                <a:lnTo>
                  <a:pt x="1320881" y="95146"/>
                </a:lnTo>
                <a:close/>
                <a:moveTo>
                  <a:pt x="1286942" y="50292"/>
                </a:moveTo>
                <a:cubicBezTo>
                  <a:pt x="1287780" y="50292"/>
                  <a:pt x="1288542" y="50292"/>
                  <a:pt x="1289380" y="50292"/>
                </a:cubicBezTo>
                <a:cubicBezTo>
                  <a:pt x="1289380" y="52197"/>
                  <a:pt x="1289380" y="54102"/>
                  <a:pt x="1289380" y="55931"/>
                </a:cubicBezTo>
                <a:cubicBezTo>
                  <a:pt x="1288542" y="55931"/>
                  <a:pt x="1287780" y="55931"/>
                  <a:pt x="1286942" y="55931"/>
                </a:cubicBezTo>
                <a:cubicBezTo>
                  <a:pt x="1286942" y="54026"/>
                  <a:pt x="1286942" y="52197"/>
                  <a:pt x="1286942" y="50292"/>
                </a:cubicBezTo>
                <a:close/>
                <a:moveTo>
                  <a:pt x="1323289" y="22250"/>
                </a:moveTo>
                <a:cubicBezTo>
                  <a:pt x="1324051" y="22250"/>
                  <a:pt x="1324889" y="22250"/>
                  <a:pt x="1325651" y="22250"/>
                </a:cubicBezTo>
                <a:cubicBezTo>
                  <a:pt x="1325651" y="24155"/>
                  <a:pt x="1325651" y="25984"/>
                  <a:pt x="1325651" y="27889"/>
                </a:cubicBezTo>
                <a:cubicBezTo>
                  <a:pt x="1324889" y="27889"/>
                  <a:pt x="1324051" y="27889"/>
                  <a:pt x="1323289" y="27889"/>
                </a:cubicBezTo>
                <a:cubicBezTo>
                  <a:pt x="1323289" y="25984"/>
                  <a:pt x="1323289" y="24155"/>
                  <a:pt x="1323289" y="22250"/>
                </a:cubicBezTo>
                <a:close/>
                <a:moveTo>
                  <a:pt x="0" y="0"/>
                </a:moveTo>
                <a:lnTo>
                  <a:pt x="1262101" y="0"/>
                </a:lnTo>
                <a:cubicBezTo>
                  <a:pt x="1261720" y="2057"/>
                  <a:pt x="1261186" y="4343"/>
                  <a:pt x="1260272" y="7315"/>
                </a:cubicBezTo>
                <a:cubicBezTo>
                  <a:pt x="1259967" y="6706"/>
                  <a:pt x="1259662" y="6096"/>
                  <a:pt x="1259434" y="5410"/>
                </a:cubicBezTo>
                <a:cubicBezTo>
                  <a:pt x="1258214" y="8763"/>
                  <a:pt x="1256995" y="12192"/>
                  <a:pt x="1258672" y="12192"/>
                </a:cubicBezTo>
                <a:cubicBezTo>
                  <a:pt x="1260043" y="15164"/>
                  <a:pt x="1262786" y="14021"/>
                  <a:pt x="1262634" y="13259"/>
                </a:cubicBezTo>
                <a:cubicBezTo>
                  <a:pt x="1262482" y="12649"/>
                  <a:pt x="1262253" y="12040"/>
                  <a:pt x="1262024" y="11354"/>
                </a:cubicBezTo>
                <a:cubicBezTo>
                  <a:pt x="1270559" y="9677"/>
                  <a:pt x="1276121" y="12725"/>
                  <a:pt x="1280998" y="15469"/>
                </a:cubicBezTo>
                <a:cubicBezTo>
                  <a:pt x="1284351" y="14097"/>
                  <a:pt x="1287323" y="12802"/>
                  <a:pt x="1290295" y="11582"/>
                </a:cubicBezTo>
                <a:cubicBezTo>
                  <a:pt x="1291438" y="12725"/>
                  <a:pt x="1292581" y="13868"/>
                  <a:pt x="1293724" y="15011"/>
                </a:cubicBezTo>
                <a:cubicBezTo>
                  <a:pt x="1289685" y="19126"/>
                  <a:pt x="1285342" y="23165"/>
                  <a:pt x="1281684" y="27432"/>
                </a:cubicBezTo>
                <a:cubicBezTo>
                  <a:pt x="1278331" y="31471"/>
                  <a:pt x="1275588" y="35890"/>
                  <a:pt x="1270406" y="43129"/>
                </a:cubicBezTo>
                <a:cubicBezTo>
                  <a:pt x="1265149" y="36043"/>
                  <a:pt x="1262101" y="32004"/>
                  <a:pt x="1259129" y="27965"/>
                </a:cubicBezTo>
                <a:cubicBezTo>
                  <a:pt x="1255700" y="30632"/>
                  <a:pt x="1252347" y="33223"/>
                  <a:pt x="1247623" y="36881"/>
                </a:cubicBezTo>
                <a:cubicBezTo>
                  <a:pt x="1250518" y="41834"/>
                  <a:pt x="1253719" y="47168"/>
                  <a:pt x="1259967" y="57836"/>
                </a:cubicBezTo>
                <a:cubicBezTo>
                  <a:pt x="1251052" y="54102"/>
                  <a:pt x="1248080" y="52883"/>
                  <a:pt x="1244270" y="51283"/>
                </a:cubicBezTo>
                <a:cubicBezTo>
                  <a:pt x="1242746" y="52273"/>
                  <a:pt x="1240307" y="53873"/>
                  <a:pt x="1238021" y="55397"/>
                </a:cubicBezTo>
                <a:cubicBezTo>
                  <a:pt x="1234288" y="53721"/>
                  <a:pt x="1230478" y="52045"/>
                  <a:pt x="1226363" y="50597"/>
                </a:cubicBezTo>
                <a:cubicBezTo>
                  <a:pt x="1224458" y="65532"/>
                  <a:pt x="1244499" y="68504"/>
                  <a:pt x="1251356" y="78638"/>
                </a:cubicBezTo>
                <a:cubicBezTo>
                  <a:pt x="1254557" y="76429"/>
                  <a:pt x="1257071" y="74676"/>
                  <a:pt x="1260272" y="72542"/>
                </a:cubicBezTo>
                <a:cubicBezTo>
                  <a:pt x="1261948" y="76276"/>
                  <a:pt x="1263472" y="79477"/>
                  <a:pt x="1265149" y="83134"/>
                </a:cubicBezTo>
                <a:cubicBezTo>
                  <a:pt x="1275131" y="83363"/>
                  <a:pt x="1285875" y="87173"/>
                  <a:pt x="1294486" y="79172"/>
                </a:cubicBezTo>
                <a:lnTo>
                  <a:pt x="1320881" y="95146"/>
                </a:lnTo>
                <a:lnTo>
                  <a:pt x="1320851" y="95174"/>
                </a:lnTo>
                <a:lnTo>
                  <a:pt x="1320927" y="95174"/>
                </a:lnTo>
                <a:lnTo>
                  <a:pt x="1320927" y="100754"/>
                </a:lnTo>
                <a:lnTo>
                  <a:pt x="1320851" y="100813"/>
                </a:lnTo>
                <a:lnTo>
                  <a:pt x="1320851" y="100836"/>
                </a:lnTo>
                <a:lnTo>
                  <a:pt x="1314907" y="102641"/>
                </a:lnTo>
                <a:lnTo>
                  <a:pt x="1320851" y="106328"/>
                </a:lnTo>
                <a:lnTo>
                  <a:pt x="1320851" y="106451"/>
                </a:lnTo>
                <a:lnTo>
                  <a:pt x="1320927" y="106451"/>
                </a:lnTo>
                <a:lnTo>
                  <a:pt x="1320927" y="111938"/>
                </a:lnTo>
                <a:cubicBezTo>
                  <a:pt x="1321156" y="111785"/>
                  <a:pt x="1321384" y="111633"/>
                  <a:pt x="1321613" y="111404"/>
                </a:cubicBezTo>
                <a:cubicBezTo>
                  <a:pt x="1323594" y="112700"/>
                  <a:pt x="1325575" y="113995"/>
                  <a:pt x="1327556" y="115291"/>
                </a:cubicBezTo>
                <a:cubicBezTo>
                  <a:pt x="1326794" y="115900"/>
                  <a:pt x="1326032" y="116510"/>
                  <a:pt x="1325270" y="117043"/>
                </a:cubicBezTo>
                <a:cubicBezTo>
                  <a:pt x="1323594" y="115519"/>
                  <a:pt x="1321918" y="113995"/>
                  <a:pt x="1320165" y="112471"/>
                </a:cubicBezTo>
                <a:cubicBezTo>
                  <a:pt x="1320317" y="112319"/>
                  <a:pt x="1320470" y="112243"/>
                  <a:pt x="1320699" y="112090"/>
                </a:cubicBezTo>
                <a:cubicBezTo>
                  <a:pt x="1316050" y="114529"/>
                  <a:pt x="1311326" y="116967"/>
                  <a:pt x="1306678" y="119405"/>
                </a:cubicBezTo>
                <a:cubicBezTo>
                  <a:pt x="1316279" y="130683"/>
                  <a:pt x="1320927" y="144780"/>
                  <a:pt x="1338072" y="146533"/>
                </a:cubicBezTo>
                <a:cubicBezTo>
                  <a:pt x="1340891" y="159258"/>
                  <a:pt x="1343559" y="170764"/>
                  <a:pt x="1346759" y="184633"/>
                </a:cubicBezTo>
                <a:cubicBezTo>
                  <a:pt x="1345768" y="185242"/>
                  <a:pt x="1341349" y="188290"/>
                  <a:pt x="1336319" y="191643"/>
                </a:cubicBezTo>
                <a:cubicBezTo>
                  <a:pt x="1339596" y="197663"/>
                  <a:pt x="1348892" y="203759"/>
                  <a:pt x="1336548" y="209169"/>
                </a:cubicBezTo>
                <a:cubicBezTo>
                  <a:pt x="1344092" y="223418"/>
                  <a:pt x="1351559" y="237515"/>
                  <a:pt x="1358189" y="250088"/>
                </a:cubicBezTo>
                <a:cubicBezTo>
                  <a:pt x="1367638" y="248641"/>
                  <a:pt x="1375867" y="247421"/>
                  <a:pt x="1384097" y="246202"/>
                </a:cubicBezTo>
                <a:cubicBezTo>
                  <a:pt x="1384630" y="247421"/>
                  <a:pt x="1385164" y="248717"/>
                  <a:pt x="1385697" y="249936"/>
                </a:cubicBezTo>
                <a:cubicBezTo>
                  <a:pt x="1381582" y="251308"/>
                  <a:pt x="1377391" y="252679"/>
                  <a:pt x="1373048" y="254051"/>
                </a:cubicBezTo>
                <a:cubicBezTo>
                  <a:pt x="1374991" y="259118"/>
                  <a:pt x="1381049" y="262242"/>
                  <a:pt x="1386154" y="265814"/>
                </a:cubicBezTo>
                <a:lnTo>
                  <a:pt x="1393508" y="280189"/>
                </a:lnTo>
                <a:lnTo>
                  <a:pt x="1386002" y="280492"/>
                </a:lnTo>
                <a:cubicBezTo>
                  <a:pt x="1385240" y="286207"/>
                  <a:pt x="1388288" y="292303"/>
                  <a:pt x="1381735" y="298247"/>
                </a:cubicBezTo>
                <a:cubicBezTo>
                  <a:pt x="1375029" y="304419"/>
                  <a:pt x="1378610" y="311506"/>
                  <a:pt x="1387907" y="318516"/>
                </a:cubicBezTo>
                <a:cubicBezTo>
                  <a:pt x="1377086" y="319049"/>
                  <a:pt x="1368095" y="319583"/>
                  <a:pt x="1357732" y="320116"/>
                </a:cubicBezTo>
                <a:cubicBezTo>
                  <a:pt x="1364056" y="329946"/>
                  <a:pt x="1369695" y="338709"/>
                  <a:pt x="1375410" y="347472"/>
                </a:cubicBezTo>
                <a:lnTo>
                  <a:pt x="1393622" y="347472"/>
                </a:lnTo>
                <a:cubicBezTo>
                  <a:pt x="1395222" y="345948"/>
                  <a:pt x="1396899" y="344348"/>
                  <a:pt x="1398499" y="342824"/>
                </a:cubicBezTo>
                <a:cubicBezTo>
                  <a:pt x="1399261" y="344348"/>
                  <a:pt x="1400099" y="345948"/>
                  <a:pt x="1400861" y="347472"/>
                </a:cubicBezTo>
                <a:cubicBezTo>
                  <a:pt x="1407871" y="352273"/>
                  <a:pt x="1414805" y="357149"/>
                  <a:pt x="1421359" y="361645"/>
                </a:cubicBezTo>
                <a:cubicBezTo>
                  <a:pt x="1419530" y="364160"/>
                  <a:pt x="1417472" y="366979"/>
                  <a:pt x="1415415" y="369875"/>
                </a:cubicBezTo>
                <a:cubicBezTo>
                  <a:pt x="1400099" y="374523"/>
                  <a:pt x="1411453" y="383667"/>
                  <a:pt x="1409548" y="388696"/>
                </a:cubicBezTo>
                <a:cubicBezTo>
                  <a:pt x="1417625" y="393421"/>
                  <a:pt x="1424559" y="397535"/>
                  <a:pt x="1434084" y="403098"/>
                </a:cubicBezTo>
                <a:cubicBezTo>
                  <a:pt x="1408024" y="415061"/>
                  <a:pt x="1399794" y="432816"/>
                  <a:pt x="1396975" y="452780"/>
                </a:cubicBezTo>
                <a:cubicBezTo>
                  <a:pt x="1398880" y="453390"/>
                  <a:pt x="1402918" y="454685"/>
                  <a:pt x="1407871" y="456209"/>
                </a:cubicBezTo>
                <a:cubicBezTo>
                  <a:pt x="1405738" y="458267"/>
                  <a:pt x="1403833" y="460096"/>
                  <a:pt x="1400709" y="463067"/>
                </a:cubicBezTo>
                <a:cubicBezTo>
                  <a:pt x="1404899" y="464134"/>
                  <a:pt x="1408709" y="465125"/>
                  <a:pt x="1414348" y="466573"/>
                </a:cubicBezTo>
                <a:cubicBezTo>
                  <a:pt x="1410234" y="472821"/>
                  <a:pt x="1406195" y="479146"/>
                  <a:pt x="1402232" y="485394"/>
                </a:cubicBezTo>
                <a:cubicBezTo>
                  <a:pt x="1415339" y="487832"/>
                  <a:pt x="1417625" y="497662"/>
                  <a:pt x="1424026" y="507721"/>
                </a:cubicBezTo>
                <a:cubicBezTo>
                  <a:pt x="1416253" y="509168"/>
                  <a:pt x="1409090" y="510540"/>
                  <a:pt x="1397737" y="512674"/>
                </a:cubicBezTo>
                <a:cubicBezTo>
                  <a:pt x="1404061" y="517627"/>
                  <a:pt x="1408709" y="521208"/>
                  <a:pt x="1412672" y="524256"/>
                </a:cubicBezTo>
                <a:cubicBezTo>
                  <a:pt x="1404747" y="528980"/>
                  <a:pt x="1395146" y="534772"/>
                  <a:pt x="1385621" y="540563"/>
                </a:cubicBezTo>
                <a:cubicBezTo>
                  <a:pt x="1389279" y="550088"/>
                  <a:pt x="1380592" y="560146"/>
                  <a:pt x="1391945" y="567690"/>
                </a:cubicBezTo>
                <a:cubicBezTo>
                  <a:pt x="1383564" y="572567"/>
                  <a:pt x="1391793" y="583463"/>
                  <a:pt x="1379677" y="587883"/>
                </a:cubicBezTo>
                <a:cubicBezTo>
                  <a:pt x="1378839" y="584454"/>
                  <a:pt x="1378001" y="581101"/>
                  <a:pt x="1377086" y="577672"/>
                </a:cubicBezTo>
                <a:cubicBezTo>
                  <a:pt x="1375486" y="577825"/>
                  <a:pt x="1373962" y="577977"/>
                  <a:pt x="1372438" y="578206"/>
                </a:cubicBezTo>
                <a:cubicBezTo>
                  <a:pt x="1372819" y="581787"/>
                  <a:pt x="1373276" y="585368"/>
                  <a:pt x="1376401" y="588797"/>
                </a:cubicBezTo>
                <a:cubicBezTo>
                  <a:pt x="1376401" y="588797"/>
                  <a:pt x="1376553" y="588797"/>
                  <a:pt x="1376553" y="588797"/>
                </a:cubicBezTo>
                <a:cubicBezTo>
                  <a:pt x="1376477" y="588797"/>
                  <a:pt x="1376477" y="588797"/>
                  <a:pt x="1376401" y="588874"/>
                </a:cubicBezTo>
                <a:cubicBezTo>
                  <a:pt x="1382344" y="595122"/>
                  <a:pt x="1385545" y="601447"/>
                  <a:pt x="1388288" y="607085"/>
                </a:cubicBezTo>
                <a:cubicBezTo>
                  <a:pt x="1378763" y="611962"/>
                  <a:pt x="1371676" y="615544"/>
                  <a:pt x="1358113" y="622402"/>
                </a:cubicBezTo>
                <a:lnTo>
                  <a:pt x="1379144" y="622402"/>
                </a:lnTo>
                <a:lnTo>
                  <a:pt x="1379144" y="637337"/>
                </a:lnTo>
                <a:cubicBezTo>
                  <a:pt x="1372819" y="638251"/>
                  <a:pt x="1366190" y="639242"/>
                  <a:pt x="1357046" y="640613"/>
                </a:cubicBezTo>
                <a:cubicBezTo>
                  <a:pt x="1362380" y="645414"/>
                  <a:pt x="1366952" y="649529"/>
                  <a:pt x="1374115" y="656006"/>
                </a:cubicBezTo>
                <a:cubicBezTo>
                  <a:pt x="1361542" y="656006"/>
                  <a:pt x="1352245" y="656006"/>
                  <a:pt x="1342644" y="656311"/>
                </a:cubicBezTo>
                <a:cubicBezTo>
                  <a:pt x="1339749" y="659663"/>
                  <a:pt x="1336548" y="663397"/>
                  <a:pt x="1333652" y="666750"/>
                </a:cubicBezTo>
                <a:cubicBezTo>
                  <a:pt x="1324737" y="667131"/>
                  <a:pt x="1316584" y="667512"/>
                  <a:pt x="1309192" y="667817"/>
                </a:cubicBezTo>
                <a:cubicBezTo>
                  <a:pt x="1301267" y="678866"/>
                  <a:pt x="1313764" y="677570"/>
                  <a:pt x="1319022" y="679856"/>
                </a:cubicBezTo>
                <a:cubicBezTo>
                  <a:pt x="1313383" y="688772"/>
                  <a:pt x="1307744" y="697687"/>
                  <a:pt x="1302106" y="706526"/>
                </a:cubicBezTo>
                <a:cubicBezTo>
                  <a:pt x="1282979" y="706831"/>
                  <a:pt x="1299134" y="726415"/>
                  <a:pt x="1280846" y="727405"/>
                </a:cubicBezTo>
                <a:cubicBezTo>
                  <a:pt x="1274826" y="724967"/>
                  <a:pt x="1267130" y="721843"/>
                  <a:pt x="1259205" y="718642"/>
                </a:cubicBezTo>
                <a:cubicBezTo>
                  <a:pt x="1249680" y="727558"/>
                  <a:pt x="1235735" y="722452"/>
                  <a:pt x="1223467" y="723214"/>
                </a:cubicBezTo>
                <a:cubicBezTo>
                  <a:pt x="1211504" y="723900"/>
                  <a:pt x="1199388" y="723900"/>
                  <a:pt x="1187501" y="723214"/>
                </a:cubicBezTo>
                <a:cubicBezTo>
                  <a:pt x="1175766" y="722528"/>
                  <a:pt x="1166927" y="736397"/>
                  <a:pt x="1152068" y="725653"/>
                </a:cubicBezTo>
                <a:cubicBezTo>
                  <a:pt x="1147801" y="722528"/>
                  <a:pt x="1132789" y="734873"/>
                  <a:pt x="1122121" y="722528"/>
                </a:cubicBezTo>
                <a:cubicBezTo>
                  <a:pt x="1116711" y="728701"/>
                  <a:pt x="1111987" y="734035"/>
                  <a:pt x="1107186" y="739597"/>
                </a:cubicBezTo>
                <a:cubicBezTo>
                  <a:pt x="1105281" y="738226"/>
                  <a:pt x="1102766" y="736549"/>
                  <a:pt x="1099490" y="734263"/>
                </a:cubicBezTo>
                <a:cubicBezTo>
                  <a:pt x="1098042" y="737692"/>
                  <a:pt x="1096670" y="740816"/>
                  <a:pt x="1094918" y="745007"/>
                </a:cubicBezTo>
                <a:lnTo>
                  <a:pt x="1077925" y="745007"/>
                </a:lnTo>
                <a:cubicBezTo>
                  <a:pt x="1076096" y="749046"/>
                  <a:pt x="1074725" y="752246"/>
                  <a:pt x="1073277" y="755523"/>
                </a:cubicBezTo>
                <a:cubicBezTo>
                  <a:pt x="1071144" y="756056"/>
                  <a:pt x="1068857" y="757199"/>
                  <a:pt x="1066876" y="756971"/>
                </a:cubicBezTo>
                <a:cubicBezTo>
                  <a:pt x="1048817" y="755066"/>
                  <a:pt x="1029310" y="762152"/>
                  <a:pt x="1012469" y="752018"/>
                </a:cubicBezTo>
                <a:cubicBezTo>
                  <a:pt x="995020" y="765581"/>
                  <a:pt x="984123" y="749808"/>
                  <a:pt x="967740" y="747370"/>
                </a:cubicBezTo>
                <a:cubicBezTo>
                  <a:pt x="967054" y="750799"/>
                  <a:pt x="966064" y="755599"/>
                  <a:pt x="965073" y="760476"/>
                </a:cubicBezTo>
                <a:cubicBezTo>
                  <a:pt x="958367" y="759333"/>
                  <a:pt x="951357" y="758190"/>
                  <a:pt x="944347" y="757047"/>
                </a:cubicBezTo>
                <a:cubicBezTo>
                  <a:pt x="942746" y="758571"/>
                  <a:pt x="941070" y="760171"/>
                  <a:pt x="939470" y="761695"/>
                </a:cubicBezTo>
                <a:cubicBezTo>
                  <a:pt x="938708" y="760171"/>
                  <a:pt x="937870" y="758571"/>
                  <a:pt x="937108" y="757047"/>
                </a:cubicBezTo>
                <a:cubicBezTo>
                  <a:pt x="932307" y="758952"/>
                  <a:pt x="927430" y="760781"/>
                  <a:pt x="922630" y="762610"/>
                </a:cubicBezTo>
                <a:cubicBezTo>
                  <a:pt x="922858" y="762762"/>
                  <a:pt x="923087" y="762991"/>
                  <a:pt x="923315" y="763143"/>
                </a:cubicBezTo>
                <a:cubicBezTo>
                  <a:pt x="921639" y="764667"/>
                  <a:pt x="919963" y="766191"/>
                  <a:pt x="918286" y="767715"/>
                </a:cubicBezTo>
                <a:cubicBezTo>
                  <a:pt x="917524" y="767105"/>
                  <a:pt x="916762" y="766496"/>
                  <a:pt x="916000" y="765962"/>
                </a:cubicBezTo>
                <a:cubicBezTo>
                  <a:pt x="917981" y="764667"/>
                  <a:pt x="919963" y="763372"/>
                  <a:pt x="921944" y="762076"/>
                </a:cubicBezTo>
                <a:cubicBezTo>
                  <a:pt x="922172" y="762229"/>
                  <a:pt x="922401" y="762381"/>
                  <a:pt x="922553" y="762610"/>
                </a:cubicBezTo>
                <a:lnTo>
                  <a:pt x="922553" y="749884"/>
                </a:lnTo>
                <a:cubicBezTo>
                  <a:pt x="917067" y="753313"/>
                  <a:pt x="914629" y="754913"/>
                  <a:pt x="910361" y="757580"/>
                </a:cubicBezTo>
                <a:cubicBezTo>
                  <a:pt x="907237" y="747751"/>
                  <a:pt x="908609" y="734949"/>
                  <a:pt x="888111" y="734263"/>
                </a:cubicBezTo>
                <a:cubicBezTo>
                  <a:pt x="887425" y="737692"/>
                  <a:pt x="886816" y="740816"/>
                  <a:pt x="886130" y="744398"/>
                </a:cubicBezTo>
                <a:cubicBezTo>
                  <a:pt x="891083" y="745236"/>
                  <a:pt x="894359" y="745769"/>
                  <a:pt x="897788" y="746303"/>
                </a:cubicBezTo>
                <a:cubicBezTo>
                  <a:pt x="901217" y="754380"/>
                  <a:pt x="904723" y="762610"/>
                  <a:pt x="909828" y="774649"/>
                </a:cubicBezTo>
                <a:cubicBezTo>
                  <a:pt x="903427" y="771906"/>
                  <a:pt x="900455" y="770687"/>
                  <a:pt x="896722" y="769087"/>
                </a:cubicBezTo>
                <a:cubicBezTo>
                  <a:pt x="894893" y="771982"/>
                  <a:pt x="892683" y="775564"/>
                  <a:pt x="890016" y="779831"/>
                </a:cubicBezTo>
                <a:cubicBezTo>
                  <a:pt x="888568" y="770077"/>
                  <a:pt x="877824" y="768325"/>
                  <a:pt x="870585" y="764438"/>
                </a:cubicBezTo>
                <a:cubicBezTo>
                  <a:pt x="861974" y="765505"/>
                  <a:pt x="853745" y="767182"/>
                  <a:pt x="845515" y="767182"/>
                </a:cubicBezTo>
                <a:cubicBezTo>
                  <a:pt x="839876" y="767258"/>
                  <a:pt x="811073" y="766724"/>
                  <a:pt x="806577" y="768096"/>
                </a:cubicBezTo>
                <a:cubicBezTo>
                  <a:pt x="806806" y="768248"/>
                  <a:pt x="807034" y="768477"/>
                  <a:pt x="807263" y="768629"/>
                </a:cubicBezTo>
                <a:cubicBezTo>
                  <a:pt x="805586" y="770153"/>
                  <a:pt x="803910" y="771677"/>
                  <a:pt x="802157" y="773201"/>
                </a:cubicBezTo>
                <a:cubicBezTo>
                  <a:pt x="801395" y="772592"/>
                  <a:pt x="800633" y="771982"/>
                  <a:pt x="799871" y="771449"/>
                </a:cubicBezTo>
                <a:lnTo>
                  <a:pt x="805801" y="767572"/>
                </a:lnTo>
                <a:lnTo>
                  <a:pt x="806348" y="768020"/>
                </a:lnTo>
                <a:cubicBezTo>
                  <a:pt x="806196" y="767867"/>
                  <a:pt x="805967" y="767715"/>
                  <a:pt x="805815" y="767563"/>
                </a:cubicBezTo>
                <a:lnTo>
                  <a:pt x="805801" y="767572"/>
                </a:lnTo>
                <a:lnTo>
                  <a:pt x="799979" y="762803"/>
                </a:lnTo>
                <a:cubicBezTo>
                  <a:pt x="791842" y="760524"/>
                  <a:pt x="779869" y="764610"/>
                  <a:pt x="777240" y="753008"/>
                </a:cubicBezTo>
                <a:cubicBezTo>
                  <a:pt x="769544" y="760476"/>
                  <a:pt x="765124" y="764819"/>
                  <a:pt x="760705" y="769087"/>
                </a:cubicBezTo>
                <a:cubicBezTo>
                  <a:pt x="756818" y="766267"/>
                  <a:pt x="754304" y="764438"/>
                  <a:pt x="751332" y="762305"/>
                </a:cubicBezTo>
                <a:cubicBezTo>
                  <a:pt x="744093" y="764286"/>
                  <a:pt x="736702" y="767867"/>
                  <a:pt x="729386" y="767791"/>
                </a:cubicBezTo>
                <a:cubicBezTo>
                  <a:pt x="722071" y="767715"/>
                  <a:pt x="714908" y="763905"/>
                  <a:pt x="708660" y="762000"/>
                </a:cubicBezTo>
                <a:cubicBezTo>
                  <a:pt x="704240" y="756361"/>
                  <a:pt x="700126" y="751180"/>
                  <a:pt x="695325" y="745084"/>
                </a:cubicBezTo>
                <a:cubicBezTo>
                  <a:pt x="691058" y="751103"/>
                  <a:pt x="687629" y="755828"/>
                  <a:pt x="684047" y="760781"/>
                </a:cubicBezTo>
                <a:cubicBezTo>
                  <a:pt x="688238" y="762000"/>
                  <a:pt x="692353" y="763219"/>
                  <a:pt x="697078" y="764667"/>
                </a:cubicBezTo>
                <a:lnTo>
                  <a:pt x="697078" y="774878"/>
                </a:lnTo>
                <a:cubicBezTo>
                  <a:pt x="688543" y="772973"/>
                  <a:pt x="681304" y="771677"/>
                  <a:pt x="674446" y="769772"/>
                </a:cubicBezTo>
                <a:cubicBezTo>
                  <a:pt x="646100" y="761924"/>
                  <a:pt x="646100" y="761848"/>
                  <a:pt x="620497" y="767410"/>
                </a:cubicBezTo>
                <a:cubicBezTo>
                  <a:pt x="618820" y="764210"/>
                  <a:pt x="617144" y="761009"/>
                  <a:pt x="615467" y="757885"/>
                </a:cubicBezTo>
                <a:cubicBezTo>
                  <a:pt x="606857" y="761390"/>
                  <a:pt x="598246" y="764896"/>
                  <a:pt x="589864" y="768325"/>
                </a:cubicBezTo>
                <a:cubicBezTo>
                  <a:pt x="578282" y="768477"/>
                  <a:pt x="575310" y="752780"/>
                  <a:pt x="559384" y="758647"/>
                </a:cubicBezTo>
                <a:cubicBezTo>
                  <a:pt x="562508" y="761390"/>
                  <a:pt x="564566" y="763372"/>
                  <a:pt x="567461" y="765962"/>
                </a:cubicBezTo>
                <a:cubicBezTo>
                  <a:pt x="564261" y="766801"/>
                  <a:pt x="560603" y="768782"/>
                  <a:pt x="558546" y="768096"/>
                </a:cubicBezTo>
                <a:cubicBezTo>
                  <a:pt x="550697" y="765124"/>
                  <a:pt x="543458" y="757885"/>
                  <a:pt x="535305" y="767715"/>
                </a:cubicBezTo>
                <a:cubicBezTo>
                  <a:pt x="528676" y="760247"/>
                  <a:pt x="522732" y="767791"/>
                  <a:pt x="516103" y="768553"/>
                </a:cubicBezTo>
                <a:cubicBezTo>
                  <a:pt x="516407" y="770153"/>
                  <a:pt x="516407" y="771982"/>
                  <a:pt x="516407" y="773811"/>
                </a:cubicBezTo>
                <a:cubicBezTo>
                  <a:pt x="516636" y="773659"/>
                  <a:pt x="516865" y="773506"/>
                  <a:pt x="517017" y="773278"/>
                </a:cubicBezTo>
                <a:cubicBezTo>
                  <a:pt x="518998" y="774573"/>
                  <a:pt x="520979" y="775868"/>
                  <a:pt x="522961" y="777164"/>
                </a:cubicBezTo>
                <a:cubicBezTo>
                  <a:pt x="522199" y="777773"/>
                  <a:pt x="521437" y="778383"/>
                  <a:pt x="520675" y="778916"/>
                </a:cubicBezTo>
                <a:cubicBezTo>
                  <a:pt x="518998" y="777392"/>
                  <a:pt x="517322" y="775868"/>
                  <a:pt x="515645" y="774344"/>
                </a:cubicBezTo>
                <a:cubicBezTo>
                  <a:pt x="515874" y="774192"/>
                  <a:pt x="516103" y="774040"/>
                  <a:pt x="516331" y="773811"/>
                </a:cubicBezTo>
                <a:lnTo>
                  <a:pt x="497586" y="773811"/>
                </a:lnTo>
                <a:cubicBezTo>
                  <a:pt x="496291" y="770839"/>
                  <a:pt x="494919" y="767715"/>
                  <a:pt x="492709" y="762610"/>
                </a:cubicBezTo>
                <a:cubicBezTo>
                  <a:pt x="490042" y="764057"/>
                  <a:pt x="487985" y="765200"/>
                  <a:pt x="485470" y="766572"/>
                </a:cubicBezTo>
                <a:cubicBezTo>
                  <a:pt x="479069" y="765048"/>
                  <a:pt x="472135" y="763372"/>
                  <a:pt x="463067" y="761238"/>
                </a:cubicBezTo>
                <a:cubicBezTo>
                  <a:pt x="456667" y="767334"/>
                  <a:pt x="450266" y="773354"/>
                  <a:pt x="443941" y="779450"/>
                </a:cubicBezTo>
                <a:cubicBezTo>
                  <a:pt x="438226" y="776402"/>
                  <a:pt x="432587" y="773278"/>
                  <a:pt x="425348" y="769391"/>
                </a:cubicBezTo>
                <a:cubicBezTo>
                  <a:pt x="424282" y="770001"/>
                  <a:pt x="421996" y="771373"/>
                  <a:pt x="417500" y="774040"/>
                </a:cubicBezTo>
                <a:cubicBezTo>
                  <a:pt x="405765" y="772516"/>
                  <a:pt x="395707" y="767410"/>
                  <a:pt x="389992" y="757352"/>
                </a:cubicBezTo>
                <a:cubicBezTo>
                  <a:pt x="374142" y="759104"/>
                  <a:pt x="358292" y="760857"/>
                  <a:pt x="342138" y="762914"/>
                </a:cubicBezTo>
                <a:cubicBezTo>
                  <a:pt x="340233" y="765658"/>
                  <a:pt x="337947" y="768629"/>
                  <a:pt x="335509" y="771906"/>
                </a:cubicBezTo>
                <a:cubicBezTo>
                  <a:pt x="327889" y="770611"/>
                  <a:pt x="321031" y="769468"/>
                  <a:pt x="314173" y="768172"/>
                </a:cubicBezTo>
                <a:cubicBezTo>
                  <a:pt x="307772" y="767029"/>
                  <a:pt x="301371" y="765658"/>
                  <a:pt x="293446" y="764057"/>
                </a:cubicBezTo>
                <a:cubicBezTo>
                  <a:pt x="286283" y="769849"/>
                  <a:pt x="277139" y="777088"/>
                  <a:pt x="267386" y="784860"/>
                </a:cubicBezTo>
                <a:cubicBezTo>
                  <a:pt x="264643" y="783184"/>
                  <a:pt x="262280" y="781736"/>
                  <a:pt x="259309" y="779907"/>
                </a:cubicBezTo>
                <a:cubicBezTo>
                  <a:pt x="257099" y="781279"/>
                  <a:pt x="254660" y="782879"/>
                  <a:pt x="251689" y="784860"/>
                </a:cubicBezTo>
                <a:cubicBezTo>
                  <a:pt x="249479" y="781202"/>
                  <a:pt x="247269" y="777621"/>
                  <a:pt x="245059" y="773887"/>
                </a:cubicBezTo>
                <a:lnTo>
                  <a:pt x="228219" y="773887"/>
                </a:lnTo>
                <a:cubicBezTo>
                  <a:pt x="227305" y="769010"/>
                  <a:pt x="226390" y="764057"/>
                  <a:pt x="225476" y="759181"/>
                </a:cubicBezTo>
                <a:cubicBezTo>
                  <a:pt x="219532" y="756818"/>
                  <a:pt x="213665" y="754609"/>
                  <a:pt x="204749" y="751103"/>
                </a:cubicBezTo>
                <a:cubicBezTo>
                  <a:pt x="206578" y="756590"/>
                  <a:pt x="208102" y="761009"/>
                  <a:pt x="209855" y="766039"/>
                </a:cubicBezTo>
                <a:cubicBezTo>
                  <a:pt x="205359" y="767867"/>
                  <a:pt x="198958" y="770382"/>
                  <a:pt x="190271" y="773811"/>
                </a:cubicBezTo>
                <a:cubicBezTo>
                  <a:pt x="190271" y="768553"/>
                  <a:pt x="190271" y="763905"/>
                  <a:pt x="192862" y="755218"/>
                </a:cubicBezTo>
                <a:cubicBezTo>
                  <a:pt x="193167" y="755828"/>
                  <a:pt x="193396" y="756361"/>
                  <a:pt x="193700" y="756971"/>
                </a:cubicBezTo>
                <a:cubicBezTo>
                  <a:pt x="194920" y="753618"/>
                  <a:pt x="196215" y="750265"/>
                  <a:pt x="194462" y="750189"/>
                </a:cubicBezTo>
                <a:cubicBezTo>
                  <a:pt x="193091" y="747217"/>
                  <a:pt x="190424" y="748284"/>
                  <a:pt x="190576" y="749122"/>
                </a:cubicBezTo>
                <a:cubicBezTo>
                  <a:pt x="190729" y="749884"/>
                  <a:pt x="191033" y="750646"/>
                  <a:pt x="191338" y="751408"/>
                </a:cubicBezTo>
                <a:cubicBezTo>
                  <a:pt x="182270" y="754609"/>
                  <a:pt x="175641" y="752780"/>
                  <a:pt x="163754" y="749351"/>
                </a:cubicBezTo>
                <a:cubicBezTo>
                  <a:pt x="171069" y="755828"/>
                  <a:pt x="173279" y="757733"/>
                  <a:pt x="175565" y="759790"/>
                </a:cubicBezTo>
                <a:cubicBezTo>
                  <a:pt x="169774" y="762076"/>
                  <a:pt x="163906" y="764438"/>
                  <a:pt x="156515" y="767410"/>
                </a:cubicBezTo>
                <a:cubicBezTo>
                  <a:pt x="151486" y="762610"/>
                  <a:pt x="145542" y="756971"/>
                  <a:pt x="136703" y="750799"/>
                </a:cubicBezTo>
                <a:cubicBezTo>
                  <a:pt x="139598" y="754151"/>
                  <a:pt x="139598" y="756971"/>
                  <a:pt x="139598" y="762305"/>
                </a:cubicBezTo>
                <a:cubicBezTo>
                  <a:pt x="130302" y="758647"/>
                  <a:pt x="122149" y="755447"/>
                  <a:pt x="112776" y="751789"/>
                </a:cubicBezTo>
                <a:cubicBezTo>
                  <a:pt x="111709" y="756361"/>
                  <a:pt x="110490" y="761314"/>
                  <a:pt x="109347" y="766343"/>
                </a:cubicBezTo>
                <a:cubicBezTo>
                  <a:pt x="104242" y="768020"/>
                  <a:pt x="99136" y="769620"/>
                  <a:pt x="90907" y="772287"/>
                </a:cubicBezTo>
                <a:cubicBezTo>
                  <a:pt x="87249" y="770153"/>
                  <a:pt x="81458" y="766724"/>
                  <a:pt x="75209" y="763067"/>
                </a:cubicBezTo>
                <a:cubicBezTo>
                  <a:pt x="77114" y="761848"/>
                  <a:pt x="79019" y="760552"/>
                  <a:pt x="80924" y="759257"/>
                </a:cubicBezTo>
                <a:cubicBezTo>
                  <a:pt x="80162" y="758647"/>
                  <a:pt x="79400" y="758038"/>
                  <a:pt x="78638" y="757504"/>
                </a:cubicBezTo>
                <a:cubicBezTo>
                  <a:pt x="76962" y="759028"/>
                  <a:pt x="75286" y="760552"/>
                  <a:pt x="73914" y="762305"/>
                </a:cubicBezTo>
                <a:cubicBezTo>
                  <a:pt x="70485" y="764286"/>
                  <a:pt x="66751" y="765962"/>
                  <a:pt x="62332" y="767944"/>
                </a:cubicBezTo>
                <a:cubicBezTo>
                  <a:pt x="61036" y="764972"/>
                  <a:pt x="59665" y="761771"/>
                  <a:pt x="57912" y="757733"/>
                </a:cubicBezTo>
                <a:lnTo>
                  <a:pt x="40843" y="757733"/>
                </a:lnTo>
                <a:cubicBezTo>
                  <a:pt x="37414" y="762381"/>
                  <a:pt x="33604" y="767563"/>
                  <a:pt x="29337" y="773430"/>
                </a:cubicBezTo>
                <a:cubicBezTo>
                  <a:pt x="20879" y="770153"/>
                  <a:pt x="13487" y="767182"/>
                  <a:pt x="5258" y="763981"/>
                </a:cubicBezTo>
                <a:cubicBezTo>
                  <a:pt x="3962" y="764515"/>
                  <a:pt x="2057" y="765277"/>
                  <a:pt x="0" y="766115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3D34F9D5-AB20-4DFA-A433-1E9AFBED4D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98659" y="6138902"/>
            <a:ext cx="2193342" cy="719099"/>
          </a:xfrm>
          <a:custGeom>
            <a:avLst/>
            <a:gdLst>
              <a:gd name="connsiteX0" fmla="*/ 7239 w 2193342"/>
              <a:gd name="connsiteY0" fmla="*/ 711098 h 719099"/>
              <a:gd name="connsiteX1" fmla="*/ 9525 w 2193342"/>
              <a:gd name="connsiteY1" fmla="*/ 719099 h 719099"/>
              <a:gd name="connsiteX2" fmla="*/ 0 w 2193342"/>
              <a:gd name="connsiteY2" fmla="*/ 719099 h 719099"/>
              <a:gd name="connsiteX3" fmla="*/ 7239 w 2193342"/>
              <a:gd name="connsiteY3" fmla="*/ 711098 h 719099"/>
              <a:gd name="connsiteX4" fmla="*/ 67132 w 2193342"/>
              <a:gd name="connsiteY4" fmla="*/ 634898 h 719099"/>
              <a:gd name="connsiteX5" fmla="*/ 82754 w 2193342"/>
              <a:gd name="connsiteY5" fmla="*/ 636498 h 719099"/>
              <a:gd name="connsiteX6" fmla="*/ 59283 w 2193342"/>
              <a:gd name="connsiteY6" fmla="*/ 647319 h 719099"/>
              <a:gd name="connsiteX7" fmla="*/ 67132 w 2193342"/>
              <a:gd name="connsiteY7" fmla="*/ 634898 h 719099"/>
              <a:gd name="connsiteX8" fmla="*/ 48692 w 2193342"/>
              <a:gd name="connsiteY8" fmla="*/ 607923 h 719099"/>
              <a:gd name="connsiteX9" fmla="*/ 61037 w 2193342"/>
              <a:gd name="connsiteY9" fmla="*/ 619353 h 719099"/>
              <a:gd name="connsiteX10" fmla="*/ 56236 w 2193342"/>
              <a:gd name="connsiteY10" fmla="*/ 643890 h 719099"/>
              <a:gd name="connsiteX11" fmla="*/ 33376 w 2193342"/>
              <a:gd name="connsiteY11" fmla="*/ 663550 h 719099"/>
              <a:gd name="connsiteX12" fmla="*/ 27127 w 2193342"/>
              <a:gd name="connsiteY12" fmla="*/ 680313 h 719099"/>
              <a:gd name="connsiteX13" fmla="*/ 4725 w 2193342"/>
              <a:gd name="connsiteY13" fmla="*/ 679094 h 719099"/>
              <a:gd name="connsiteX14" fmla="*/ 19278 w 2193342"/>
              <a:gd name="connsiteY14" fmla="*/ 662406 h 719099"/>
              <a:gd name="connsiteX15" fmla="*/ 4038 w 2193342"/>
              <a:gd name="connsiteY15" fmla="*/ 644728 h 719099"/>
              <a:gd name="connsiteX16" fmla="*/ 34443 w 2193342"/>
              <a:gd name="connsiteY16" fmla="*/ 635584 h 719099"/>
              <a:gd name="connsiteX17" fmla="*/ 48692 w 2193342"/>
              <a:gd name="connsiteY17" fmla="*/ 607923 h 719099"/>
              <a:gd name="connsiteX18" fmla="*/ 57912 w 2193342"/>
              <a:gd name="connsiteY18" fmla="*/ 589330 h 719099"/>
              <a:gd name="connsiteX19" fmla="*/ 64465 w 2193342"/>
              <a:gd name="connsiteY19" fmla="*/ 596950 h 719099"/>
              <a:gd name="connsiteX20" fmla="*/ 61951 w 2193342"/>
              <a:gd name="connsiteY20" fmla="*/ 599161 h 719099"/>
              <a:gd name="connsiteX21" fmla="*/ 55398 w 2193342"/>
              <a:gd name="connsiteY21" fmla="*/ 591541 h 719099"/>
              <a:gd name="connsiteX22" fmla="*/ 57912 w 2193342"/>
              <a:gd name="connsiteY22" fmla="*/ 589330 h 719099"/>
              <a:gd name="connsiteX23" fmla="*/ 79934 w 2193342"/>
              <a:gd name="connsiteY23" fmla="*/ 532562 h 719099"/>
              <a:gd name="connsiteX24" fmla="*/ 83820 w 2193342"/>
              <a:gd name="connsiteY24" fmla="*/ 560375 h 719099"/>
              <a:gd name="connsiteX25" fmla="*/ 78182 w 2193342"/>
              <a:gd name="connsiteY25" fmla="*/ 560146 h 719099"/>
              <a:gd name="connsiteX26" fmla="*/ 78182 w 2193342"/>
              <a:gd name="connsiteY26" fmla="*/ 570662 h 719099"/>
              <a:gd name="connsiteX27" fmla="*/ 73762 w 2193342"/>
              <a:gd name="connsiteY27" fmla="*/ 570357 h 719099"/>
              <a:gd name="connsiteX28" fmla="*/ 75439 w 2193342"/>
              <a:gd name="connsiteY28" fmla="*/ 559689 h 719099"/>
              <a:gd name="connsiteX29" fmla="*/ 76277 w 2193342"/>
              <a:gd name="connsiteY29" fmla="*/ 559765 h 719099"/>
              <a:gd name="connsiteX30" fmla="*/ 64694 w 2193342"/>
              <a:gd name="connsiteY30" fmla="*/ 544068 h 719099"/>
              <a:gd name="connsiteX31" fmla="*/ 79934 w 2193342"/>
              <a:gd name="connsiteY31" fmla="*/ 532562 h 719099"/>
              <a:gd name="connsiteX32" fmla="*/ 113614 w 2193342"/>
              <a:gd name="connsiteY32" fmla="*/ 479603 h 719099"/>
              <a:gd name="connsiteX33" fmla="*/ 115824 w 2193342"/>
              <a:gd name="connsiteY33" fmla="*/ 482193 h 719099"/>
              <a:gd name="connsiteX34" fmla="*/ 108204 w 2193342"/>
              <a:gd name="connsiteY34" fmla="*/ 488747 h 719099"/>
              <a:gd name="connsiteX35" fmla="*/ 105994 w 2193342"/>
              <a:gd name="connsiteY35" fmla="*/ 486156 h 719099"/>
              <a:gd name="connsiteX36" fmla="*/ 113614 w 2193342"/>
              <a:gd name="connsiteY36" fmla="*/ 479603 h 719099"/>
              <a:gd name="connsiteX37" fmla="*/ 448307 w 2193342"/>
              <a:gd name="connsiteY37" fmla="*/ 284308 h 719099"/>
              <a:gd name="connsiteX38" fmla="*/ 440682 w 2193342"/>
              <a:gd name="connsiteY38" fmla="*/ 290866 h 719099"/>
              <a:gd name="connsiteX39" fmla="*/ 442869 w 2193342"/>
              <a:gd name="connsiteY39" fmla="*/ 293408 h 719099"/>
              <a:gd name="connsiteX40" fmla="*/ 450494 w 2193342"/>
              <a:gd name="connsiteY40" fmla="*/ 286849 h 719099"/>
              <a:gd name="connsiteX41" fmla="*/ 394476 w 2193342"/>
              <a:gd name="connsiteY41" fmla="*/ 273435 h 719099"/>
              <a:gd name="connsiteX42" fmla="*/ 391935 w 2193342"/>
              <a:gd name="connsiteY42" fmla="*/ 275621 h 719099"/>
              <a:gd name="connsiteX43" fmla="*/ 398495 w 2193342"/>
              <a:gd name="connsiteY43" fmla="*/ 283245 h 719099"/>
              <a:gd name="connsiteX44" fmla="*/ 401036 w 2193342"/>
              <a:gd name="connsiteY44" fmla="*/ 281059 h 719099"/>
              <a:gd name="connsiteX45" fmla="*/ 2081310 w 2193342"/>
              <a:gd name="connsiteY45" fmla="*/ 243563 h 719099"/>
              <a:gd name="connsiteX46" fmla="*/ 2073686 w 2193342"/>
              <a:gd name="connsiteY46" fmla="*/ 250123 h 719099"/>
              <a:gd name="connsiteX47" fmla="*/ 2075873 w 2193342"/>
              <a:gd name="connsiteY47" fmla="*/ 252664 h 719099"/>
              <a:gd name="connsiteX48" fmla="*/ 2083497 w 2193342"/>
              <a:gd name="connsiteY48" fmla="*/ 246104 h 719099"/>
              <a:gd name="connsiteX49" fmla="*/ 422998 w 2193342"/>
              <a:gd name="connsiteY49" fmla="*/ 239714 h 719099"/>
              <a:gd name="connsiteX50" fmla="*/ 415374 w 2193342"/>
              <a:gd name="connsiteY50" fmla="*/ 246274 h 719099"/>
              <a:gd name="connsiteX51" fmla="*/ 417561 w 2193342"/>
              <a:gd name="connsiteY51" fmla="*/ 248815 h 719099"/>
              <a:gd name="connsiteX52" fmla="*/ 425185 w 2193342"/>
              <a:gd name="connsiteY52" fmla="*/ 242255 h 719099"/>
              <a:gd name="connsiteX53" fmla="*/ 654782 w 2193342"/>
              <a:gd name="connsiteY53" fmla="*/ 221957 h 719099"/>
              <a:gd name="connsiteX54" fmla="*/ 652241 w 2193342"/>
              <a:gd name="connsiteY54" fmla="*/ 224144 h 719099"/>
              <a:gd name="connsiteX55" fmla="*/ 658800 w 2193342"/>
              <a:gd name="connsiteY55" fmla="*/ 231769 h 719099"/>
              <a:gd name="connsiteX56" fmla="*/ 661341 w 2193342"/>
              <a:gd name="connsiteY56" fmla="*/ 229583 h 719099"/>
              <a:gd name="connsiteX57" fmla="*/ 678485 w 2193342"/>
              <a:gd name="connsiteY57" fmla="*/ 200863 h 719099"/>
              <a:gd name="connsiteX58" fmla="*/ 681457 w 2193342"/>
              <a:gd name="connsiteY58" fmla="*/ 224028 h 719099"/>
              <a:gd name="connsiteX59" fmla="*/ 693954 w 2193342"/>
              <a:gd name="connsiteY59" fmla="*/ 213284 h 719099"/>
              <a:gd name="connsiteX60" fmla="*/ 678485 w 2193342"/>
              <a:gd name="connsiteY60" fmla="*/ 200863 h 719099"/>
              <a:gd name="connsiteX61" fmla="*/ 2143202 w 2193342"/>
              <a:gd name="connsiteY61" fmla="*/ 194614 h 719099"/>
              <a:gd name="connsiteX62" fmla="*/ 2115998 w 2193342"/>
              <a:gd name="connsiteY62" fmla="*/ 202310 h 719099"/>
              <a:gd name="connsiteX63" fmla="*/ 2126666 w 2193342"/>
              <a:gd name="connsiteY63" fmla="*/ 214731 h 719099"/>
              <a:gd name="connsiteX64" fmla="*/ 2143202 w 2193342"/>
              <a:gd name="connsiteY64" fmla="*/ 194614 h 719099"/>
              <a:gd name="connsiteX65" fmla="*/ 661835 w 2193342"/>
              <a:gd name="connsiteY65" fmla="*/ 193940 h 719099"/>
              <a:gd name="connsiteX66" fmla="*/ 654208 w 2193342"/>
              <a:gd name="connsiteY66" fmla="*/ 200497 h 719099"/>
              <a:gd name="connsiteX67" fmla="*/ 656394 w 2193342"/>
              <a:gd name="connsiteY67" fmla="*/ 203039 h 719099"/>
              <a:gd name="connsiteX68" fmla="*/ 664021 w 2193342"/>
              <a:gd name="connsiteY68" fmla="*/ 196482 h 719099"/>
              <a:gd name="connsiteX69" fmla="*/ 1224508 w 2193342"/>
              <a:gd name="connsiteY69" fmla="*/ 186472 h 719099"/>
              <a:gd name="connsiteX70" fmla="*/ 1216883 w 2193342"/>
              <a:gd name="connsiteY70" fmla="*/ 193030 h 719099"/>
              <a:gd name="connsiteX71" fmla="*/ 1219070 w 2193342"/>
              <a:gd name="connsiteY71" fmla="*/ 195572 h 719099"/>
              <a:gd name="connsiteX72" fmla="*/ 1226695 w 2193342"/>
              <a:gd name="connsiteY72" fmla="*/ 189013 h 719099"/>
              <a:gd name="connsiteX73" fmla="*/ 965722 w 2193342"/>
              <a:gd name="connsiteY73" fmla="*/ 166719 h 719099"/>
              <a:gd name="connsiteX74" fmla="*/ 963181 w 2193342"/>
              <a:gd name="connsiteY74" fmla="*/ 168906 h 719099"/>
              <a:gd name="connsiteX75" fmla="*/ 969741 w 2193342"/>
              <a:gd name="connsiteY75" fmla="*/ 176531 h 719099"/>
              <a:gd name="connsiteX76" fmla="*/ 972282 w 2193342"/>
              <a:gd name="connsiteY76" fmla="*/ 174345 h 719099"/>
              <a:gd name="connsiteX77" fmla="*/ 1135684 w 2193342"/>
              <a:gd name="connsiteY77" fmla="*/ 165095 h 719099"/>
              <a:gd name="connsiteX78" fmla="*/ 1133143 w 2193342"/>
              <a:gd name="connsiteY78" fmla="*/ 167281 h 719099"/>
              <a:gd name="connsiteX79" fmla="*/ 1139703 w 2193342"/>
              <a:gd name="connsiteY79" fmla="*/ 174905 h 719099"/>
              <a:gd name="connsiteX80" fmla="*/ 1142244 w 2193342"/>
              <a:gd name="connsiteY80" fmla="*/ 172719 h 719099"/>
              <a:gd name="connsiteX81" fmla="*/ 1028842 w 2193342"/>
              <a:gd name="connsiteY81" fmla="*/ 163866 h 719099"/>
              <a:gd name="connsiteX82" fmla="*/ 1026301 w 2193342"/>
              <a:gd name="connsiteY82" fmla="*/ 166052 h 719099"/>
              <a:gd name="connsiteX83" fmla="*/ 1032861 w 2193342"/>
              <a:gd name="connsiteY83" fmla="*/ 173676 h 719099"/>
              <a:gd name="connsiteX84" fmla="*/ 1035402 w 2193342"/>
              <a:gd name="connsiteY84" fmla="*/ 171490 h 719099"/>
              <a:gd name="connsiteX85" fmla="*/ 616687 w 2193342"/>
              <a:gd name="connsiteY85" fmla="*/ 161544 h 719099"/>
              <a:gd name="connsiteX86" fmla="*/ 623240 w 2193342"/>
              <a:gd name="connsiteY86" fmla="*/ 169164 h 719099"/>
              <a:gd name="connsiteX87" fmla="*/ 620725 w 2193342"/>
              <a:gd name="connsiteY87" fmla="*/ 171374 h 719099"/>
              <a:gd name="connsiteX88" fmla="*/ 614172 w 2193342"/>
              <a:gd name="connsiteY88" fmla="*/ 163754 h 719099"/>
              <a:gd name="connsiteX89" fmla="*/ 616687 w 2193342"/>
              <a:gd name="connsiteY89" fmla="*/ 161544 h 719099"/>
              <a:gd name="connsiteX90" fmla="*/ 1557529 w 2193342"/>
              <a:gd name="connsiteY90" fmla="*/ 158648 h 719099"/>
              <a:gd name="connsiteX91" fmla="*/ 1555852 w 2193342"/>
              <a:gd name="connsiteY91" fmla="*/ 169316 h 719099"/>
              <a:gd name="connsiteX92" fmla="*/ 1560348 w 2193342"/>
              <a:gd name="connsiteY92" fmla="*/ 169621 h 719099"/>
              <a:gd name="connsiteX93" fmla="*/ 1559586 w 2193342"/>
              <a:gd name="connsiteY93" fmla="*/ 158876 h 719099"/>
              <a:gd name="connsiteX94" fmla="*/ 1557529 w 2193342"/>
              <a:gd name="connsiteY94" fmla="*/ 158648 h 719099"/>
              <a:gd name="connsiteX95" fmla="*/ 2190750 w 2193342"/>
              <a:gd name="connsiteY95" fmla="*/ 158419 h 719099"/>
              <a:gd name="connsiteX96" fmla="*/ 2186864 w 2193342"/>
              <a:gd name="connsiteY96" fmla="*/ 161696 h 719099"/>
              <a:gd name="connsiteX97" fmla="*/ 2193341 w 2193342"/>
              <a:gd name="connsiteY97" fmla="*/ 169163 h 719099"/>
              <a:gd name="connsiteX98" fmla="*/ 2193341 w 2193342"/>
              <a:gd name="connsiteY98" fmla="*/ 161467 h 719099"/>
              <a:gd name="connsiteX99" fmla="*/ 1365809 w 2193342"/>
              <a:gd name="connsiteY99" fmla="*/ 139598 h 719099"/>
              <a:gd name="connsiteX100" fmla="*/ 1372362 w 2193342"/>
              <a:gd name="connsiteY100" fmla="*/ 147218 h 719099"/>
              <a:gd name="connsiteX101" fmla="*/ 1369848 w 2193342"/>
              <a:gd name="connsiteY101" fmla="*/ 149428 h 719099"/>
              <a:gd name="connsiteX102" fmla="*/ 1363294 w 2193342"/>
              <a:gd name="connsiteY102" fmla="*/ 141808 h 719099"/>
              <a:gd name="connsiteX103" fmla="*/ 1365809 w 2193342"/>
              <a:gd name="connsiteY103" fmla="*/ 139598 h 719099"/>
              <a:gd name="connsiteX104" fmla="*/ 1829180 w 2193342"/>
              <a:gd name="connsiteY104" fmla="*/ 139112 h 719099"/>
              <a:gd name="connsiteX105" fmla="*/ 1826638 w 2193342"/>
              <a:gd name="connsiteY105" fmla="*/ 141299 h 719099"/>
              <a:gd name="connsiteX106" fmla="*/ 1833198 w 2193342"/>
              <a:gd name="connsiteY106" fmla="*/ 148924 h 719099"/>
              <a:gd name="connsiteX107" fmla="*/ 1835740 w 2193342"/>
              <a:gd name="connsiteY107" fmla="*/ 146737 h 719099"/>
              <a:gd name="connsiteX108" fmla="*/ 2082987 w 2193342"/>
              <a:gd name="connsiteY108" fmla="*/ 136398 h 719099"/>
              <a:gd name="connsiteX109" fmla="*/ 2075363 w 2193342"/>
              <a:gd name="connsiteY109" fmla="*/ 142959 h 719099"/>
              <a:gd name="connsiteX110" fmla="*/ 2077500 w 2193342"/>
              <a:gd name="connsiteY110" fmla="*/ 145443 h 719099"/>
              <a:gd name="connsiteX111" fmla="*/ 2085124 w 2193342"/>
              <a:gd name="connsiteY111" fmla="*/ 138882 h 719099"/>
              <a:gd name="connsiteX112" fmla="*/ 1992442 w 2193342"/>
              <a:gd name="connsiteY112" fmla="*/ 129942 h 719099"/>
              <a:gd name="connsiteX113" fmla="*/ 1989901 w 2193342"/>
              <a:gd name="connsiteY113" fmla="*/ 132128 h 719099"/>
              <a:gd name="connsiteX114" fmla="*/ 1996461 w 2193342"/>
              <a:gd name="connsiteY114" fmla="*/ 139752 h 719099"/>
              <a:gd name="connsiteX115" fmla="*/ 1999002 w 2193342"/>
              <a:gd name="connsiteY115" fmla="*/ 137566 h 719099"/>
              <a:gd name="connsiteX116" fmla="*/ 1683639 w 2193342"/>
              <a:gd name="connsiteY116" fmla="*/ 129692 h 719099"/>
              <a:gd name="connsiteX117" fmla="*/ 1684248 w 2193342"/>
              <a:gd name="connsiteY117" fmla="*/ 158267 h 719099"/>
              <a:gd name="connsiteX118" fmla="*/ 1702384 w 2193342"/>
              <a:gd name="connsiteY118" fmla="*/ 138760 h 719099"/>
              <a:gd name="connsiteX119" fmla="*/ 1683639 w 2193342"/>
              <a:gd name="connsiteY119" fmla="*/ 129692 h 719099"/>
              <a:gd name="connsiteX120" fmla="*/ 566929 w 2193342"/>
              <a:gd name="connsiteY120" fmla="*/ 129311 h 719099"/>
              <a:gd name="connsiteX121" fmla="*/ 569138 w 2193342"/>
              <a:gd name="connsiteY121" fmla="*/ 131826 h 719099"/>
              <a:gd name="connsiteX122" fmla="*/ 561518 w 2193342"/>
              <a:gd name="connsiteY122" fmla="*/ 138379 h 719099"/>
              <a:gd name="connsiteX123" fmla="*/ 559309 w 2193342"/>
              <a:gd name="connsiteY123" fmla="*/ 135865 h 719099"/>
              <a:gd name="connsiteX124" fmla="*/ 566929 w 2193342"/>
              <a:gd name="connsiteY124" fmla="*/ 129311 h 719099"/>
              <a:gd name="connsiteX125" fmla="*/ 1736679 w 2193342"/>
              <a:gd name="connsiteY125" fmla="*/ 125383 h 719099"/>
              <a:gd name="connsiteX126" fmla="*/ 1734138 w 2193342"/>
              <a:gd name="connsiteY126" fmla="*/ 127569 h 719099"/>
              <a:gd name="connsiteX127" fmla="*/ 1740698 w 2193342"/>
              <a:gd name="connsiteY127" fmla="*/ 135193 h 719099"/>
              <a:gd name="connsiteX128" fmla="*/ 1743239 w 2193342"/>
              <a:gd name="connsiteY128" fmla="*/ 133007 h 719099"/>
              <a:gd name="connsiteX129" fmla="*/ 1352703 w 2193342"/>
              <a:gd name="connsiteY129" fmla="*/ 124358 h 719099"/>
              <a:gd name="connsiteX130" fmla="*/ 1359256 w 2193342"/>
              <a:gd name="connsiteY130" fmla="*/ 131978 h 719099"/>
              <a:gd name="connsiteX131" fmla="*/ 1356741 w 2193342"/>
              <a:gd name="connsiteY131" fmla="*/ 134188 h 719099"/>
              <a:gd name="connsiteX132" fmla="*/ 1350188 w 2193342"/>
              <a:gd name="connsiteY132" fmla="*/ 126568 h 719099"/>
              <a:gd name="connsiteX133" fmla="*/ 1352703 w 2193342"/>
              <a:gd name="connsiteY133" fmla="*/ 124358 h 719099"/>
              <a:gd name="connsiteX134" fmla="*/ 2180235 w 2193342"/>
              <a:gd name="connsiteY134" fmla="*/ 116662 h 719099"/>
              <a:gd name="connsiteX135" fmla="*/ 2180610 w 2193342"/>
              <a:gd name="connsiteY135" fmla="*/ 127193 h 719099"/>
              <a:gd name="connsiteX136" fmla="*/ 2180539 w 2193342"/>
              <a:gd name="connsiteY136" fmla="*/ 127254 h 719099"/>
              <a:gd name="connsiteX137" fmla="*/ 2180613 w 2193342"/>
              <a:gd name="connsiteY137" fmla="*/ 127260 h 719099"/>
              <a:gd name="connsiteX138" fmla="*/ 2180615 w 2193342"/>
              <a:gd name="connsiteY138" fmla="*/ 127330 h 719099"/>
              <a:gd name="connsiteX139" fmla="*/ 2165375 w 2193342"/>
              <a:gd name="connsiteY139" fmla="*/ 140436 h 719099"/>
              <a:gd name="connsiteX140" fmla="*/ 2187702 w 2193342"/>
              <a:gd name="connsiteY140" fmla="*/ 145084 h 719099"/>
              <a:gd name="connsiteX141" fmla="*/ 2193341 w 2193342"/>
              <a:gd name="connsiteY141" fmla="*/ 143256 h 719099"/>
              <a:gd name="connsiteX142" fmla="*/ 2193341 w 2193342"/>
              <a:gd name="connsiteY142" fmla="*/ 128245 h 719099"/>
              <a:gd name="connsiteX143" fmla="*/ 2180613 w 2193342"/>
              <a:gd name="connsiteY143" fmla="*/ 127260 h 719099"/>
              <a:gd name="connsiteX144" fmla="*/ 2180610 w 2193342"/>
              <a:gd name="connsiteY144" fmla="*/ 127193 h 719099"/>
              <a:gd name="connsiteX145" fmla="*/ 2188159 w 2193342"/>
              <a:gd name="connsiteY145" fmla="*/ 120700 h 719099"/>
              <a:gd name="connsiteX146" fmla="*/ 2193341 w 2193342"/>
              <a:gd name="connsiteY146" fmla="*/ 126720 h 719099"/>
              <a:gd name="connsiteX147" fmla="*/ 2193341 w 2193342"/>
              <a:gd name="connsiteY147" fmla="*/ 120548 h 719099"/>
              <a:gd name="connsiteX148" fmla="*/ 2188159 w 2193342"/>
              <a:gd name="connsiteY148" fmla="*/ 120700 h 719099"/>
              <a:gd name="connsiteX149" fmla="*/ 2180235 w 2193342"/>
              <a:gd name="connsiteY149" fmla="*/ 116662 h 719099"/>
              <a:gd name="connsiteX150" fmla="*/ 1979241 w 2193342"/>
              <a:gd name="connsiteY150" fmla="*/ 114351 h 719099"/>
              <a:gd name="connsiteX151" fmla="*/ 1976700 w 2193342"/>
              <a:gd name="connsiteY151" fmla="*/ 116538 h 719099"/>
              <a:gd name="connsiteX152" fmla="*/ 1983261 w 2193342"/>
              <a:gd name="connsiteY152" fmla="*/ 124162 h 719099"/>
              <a:gd name="connsiteX153" fmla="*/ 1985802 w 2193342"/>
              <a:gd name="connsiteY153" fmla="*/ 121976 h 719099"/>
              <a:gd name="connsiteX154" fmla="*/ 1729335 w 2193342"/>
              <a:gd name="connsiteY154" fmla="*/ 109929 h 719099"/>
              <a:gd name="connsiteX155" fmla="*/ 1721709 w 2193342"/>
              <a:gd name="connsiteY155" fmla="*/ 116488 h 719099"/>
              <a:gd name="connsiteX156" fmla="*/ 1723895 w 2193342"/>
              <a:gd name="connsiteY156" fmla="*/ 119030 h 719099"/>
              <a:gd name="connsiteX157" fmla="*/ 1731521 w 2193342"/>
              <a:gd name="connsiteY157" fmla="*/ 112471 h 719099"/>
              <a:gd name="connsiteX158" fmla="*/ 1617269 w 2193342"/>
              <a:gd name="connsiteY158" fmla="*/ 109880 h 719099"/>
              <a:gd name="connsiteX159" fmla="*/ 1621688 w 2193342"/>
              <a:gd name="connsiteY159" fmla="*/ 110185 h 719099"/>
              <a:gd name="connsiteX160" fmla="*/ 1620012 w 2193342"/>
              <a:gd name="connsiteY160" fmla="*/ 120853 h 719099"/>
              <a:gd name="connsiteX161" fmla="*/ 1620165 w 2193342"/>
              <a:gd name="connsiteY161" fmla="*/ 131445 h 719099"/>
              <a:gd name="connsiteX162" fmla="*/ 1615668 w 2193342"/>
              <a:gd name="connsiteY162" fmla="*/ 131140 h 719099"/>
              <a:gd name="connsiteX163" fmla="*/ 1617345 w 2193342"/>
              <a:gd name="connsiteY163" fmla="*/ 120472 h 719099"/>
              <a:gd name="connsiteX164" fmla="*/ 1617269 w 2193342"/>
              <a:gd name="connsiteY164" fmla="*/ 109880 h 719099"/>
              <a:gd name="connsiteX165" fmla="*/ 1853641 w 2193342"/>
              <a:gd name="connsiteY165" fmla="*/ 102717 h 719099"/>
              <a:gd name="connsiteX166" fmla="*/ 1851888 w 2193342"/>
              <a:gd name="connsiteY166" fmla="*/ 113309 h 719099"/>
              <a:gd name="connsiteX167" fmla="*/ 1856384 w 2193342"/>
              <a:gd name="connsiteY167" fmla="*/ 113614 h 719099"/>
              <a:gd name="connsiteX168" fmla="*/ 1854936 w 2193342"/>
              <a:gd name="connsiteY168" fmla="*/ 102870 h 719099"/>
              <a:gd name="connsiteX169" fmla="*/ 1855012 w 2193342"/>
              <a:gd name="connsiteY169" fmla="*/ 102793 h 719099"/>
              <a:gd name="connsiteX170" fmla="*/ 1853641 w 2193342"/>
              <a:gd name="connsiteY170" fmla="*/ 102717 h 719099"/>
              <a:gd name="connsiteX171" fmla="*/ 1961693 w 2193342"/>
              <a:gd name="connsiteY171" fmla="*/ 102641 h 719099"/>
              <a:gd name="connsiteX172" fmla="*/ 1961617 w 2193342"/>
              <a:gd name="connsiteY172" fmla="*/ 103708 h 719099"/>
              <a:gd name="connsiteX173" fmla="*/ 1962227 w 2193342"/>
              <a:gd name="connsiteY173" fmla="*/ 103098 h 719099"/>
              <a:gd name="connsiteX174" fmla="*/ 1961693 w 2193342"/>
              <a:gd name="connsiteY174" fmla="*/ 102641 h 719099"/>
              <a:gd name="connsiteX175" fmla="*/ 1972437 w 2193342"/>
              <a:gd name="connsiteY175" fmla="*/ 102336 h 719099"/>
              <a:gd name="connsiteX176" fmla="*/ 1961845 w 2193342"/>
              <a:gd name="connsiteY176" fmla="*/ 105232 h 719099"/>
              <a:gd name="connsiteX177" fmla="*/ 1961464 w 2193342"/>
              <a:gd name="connsiteY177" fmla="*/ 105156 h 719099"/>
              <a:gd name="connsiteX178" fmla="*/ 1961541 w 2193342"/>
              <a:gd name="connsiteY178" fmla="*/ 103708 h 719099"/>
              <a:gd name="connsiteX179" fmla="*/ 1955902 w 2193342"/>
              <a:gd name="connsiteY179" fmla="*/ 109042 h 719099"/>
              <a:gd name="connsiteX180" fmla="*/ 1961846 w 2193342"/>
              <a:gd name="connsiteY180" fmla="*/ 105232 h 719099"/>
              <a:gd name="connsiteX181" fmla="*/ 1972132 w 2193342"/>
              <a:gd name="connsiteY181" fmla="*/ 106832 h 719099"/>
              <a:gd name="connsiteX182" fmla="*/ 1972437 w 2193342"/>
              <a:gd name="connsiteY182" fmla="*/ 102336 h 719099"/>
              <a:gd name="connsiteX183" fmla="*/ 1961616 w 2193342"/>
              <a:gd name="connsiteY183" fmla="*/ 102336 h 719099"/>
              <a:gd name="connsiteX184" fmla="*/ 1961312 w 2193342"/>
              <a:gd name="connsiteY184" fmla="*/ 102412 h 719099"/>
              <a:gd name="connsiteX185" fmla="*/ 1961616 w 2193342"/>
              <a:gd name="connsiteY185" fmla="*/ 102641 h 719099"/>
              <a:gd name="connsiteX186" fmla="*/ 1961616 w 2193342"/>
              <a:gd name="connsiteY186" fmla="*/ 102336 h 719099"/>
              <a:gd name="connsiteX187" fmla="*/ 1467078 w 2193342"/>
              <a:gd name="connsiteY187" fmla="*/ 100965 h 719099"/>
              <a:gd name="connsiteX188" fmla="*/ 1463117 w 2193342"/>
              <a:gd name="connsiteY188" fmla="*/ 108585 h 719099"/>
              <a:gd name="connsiteX189" fmla="*/ 1473860 w 2193342"/>
              <a:gd name="connsiteY189" fmla="*/ 123063 h 719099"/>
              <a:gd name="connsiteX190" fmla="*/ 1472184 w 2193342"/>
              <a:gd name="connsiteY190" fmla="*/ 129616 h 719099"/>
              <a:gd name="connsiteX191" fmla="*/ 1453592 w 2193342"/>
              <a:gd name="connsiteY191" fmla="*/ 119481 h 719099"/>
              <a:gd name="connsiteX192" fmla="*/ 1462430 w 2193342"/>
              <a:gd name="connsiteY192" fmla="*/ 108204 h 719099"/>
              <a:gd name="connsiteX193" fmla="*/ 1456411 w 2193342"/>
              <a:gd name="connsiteY193" fmla="*/ 101346 h 719099"/>
              <a:gd name="connsiteX194" fmla="*/ 1467078 w 2193342"/>
              <a:gd name="connsiteY194" fmla="*/ 100965 h 719099"/>
              <a:gd name="connsiteX195" fmla="*/ 1226363 w 2193342"/>
              <a:gd name="connsiteY195" fmla="*/ 100660 h 719099"/>
              <a:gd name="connsiteX196" fmla="*/ 1232916 w 2193342"/>
              <a:gd name="connsiteY196" fmla="*/ 108280 h 719099"/>
              <a:gd name="connsiteX197" fmla="*/ 1230325 w 2193342"/>
              <a:gd name="connsiteY197" fmla="*/ 110490 h 719099"/>
              <a:gd name="connsiteX198" fmla="*/ 1223772 w 2193342"/>
              <a:gd name="connsiteY198" fmla="*/ 102870 h 719099"/>
              <a:gd name="connsiteX199" fmla="*/ 1226363 w 2193342"/>
              <a:gd name="connsiteY199" fmla="*/ 100660 h 719099"/>
              <a:gd name="connsiteX200" fmla="*/ 1848459 w 2193342"/>
              <a:gd name="connsiteY200" fmla="*/ 95326 h 719099"/>
              <a:gd name="connsiteX201" fmla="*/ 1848383 w 2193342"/>
              <a:gd name="connsiteY201" fmla="*/ 96621 h 719099"/>
              <a:gd name="connsiteX202" fmla="*/ 1849374 w 2193342"/>
              <a:gd name="connsiteY202" fmla="*/ 96317 h 719099"/>
              <a:gd name="connsiteX203" fmla="*/ 1848459 w 2193342"/>
              <a:gd name="connsiteY203" fmla="*/ 95326 h 719099"/>
              <a:gd name="connsiteX204" fmla="*/ 1859128 w 2193342"/>
              <a:gd name="connsiteY204" fmla="*/ 94945 h 719099"/>
              <a:gd name="connsiteX205" fmla="*/ 1849450 w 2193342"/>
              <a:gd name="connsiteY205" fmla="*/ 96393 h 719099"/>
              <a:gd name="connsiteX206" fmla="*/ 1855317 w 2193342"/>
              <a:gd name="connsiteY206" fmla="*/ 102034 h 719099"/>
              <a:gd name="connsiteX207" fmla="*/ 1854937 w 2193342"/>
              <a:gd name="connsiteY207" fmla="*/ 102718 h 719099"/>
              <a:gd name="connsiteX208" fmla="*/ 1856309 w 2193342"/>
              <a:gd name="connsiteY208" fmla="*/ 102870 h 719099"/>
              <a:gd name="connsiteX209" fmla="*/ 1855398 w 2193342"/>
              <a:gd name="connsiteY209" fmla="*/ 102100 h 719099"/>
              <a:gd name="connsiteX210" fmla="*/ 1051255 w 2193342"/>
              <a:gd name="connsiteY210" fmla="*/ 94793 h 719099"/>
              <a:gd name="connsiteX211" fmla="*/ 1062076 w 2193342"/>
              <a:gd name="connsiteY211" fmla="*/ 107442 h 719099"/>
              <a:gd name="connsiteX212" fmla="*/ 1058799 w 2193342"/>
              <a:gd name="connsiteY212" fmla="*/ 111175 h 719099"/>
              <a:gd name="connsiteX213" fmla="*/ 1045084 w 2193342"/>
              <a:gd name="connsiteY213" fmla="*/ 100812 h 719099"/>
              <a:gd name="connsiteX214" fmla="*/ 1051255 w 2193342"/>
              <a:gd name="connsiteY214" fmla="*/ 94793 h 719099"/>
              <a:gd name="connsiteX215" fmla="*/ 1711413 w 2193342"/>
              <a:gd name="connsiteY215" fmla="*/ 94641 h 719099"/>
              <a:gd name="connsiteX216" fmla="*/ 1708872 w 2193342"/>
              <a:gd name="connsiteY216" fmla="*/ 96828 h 719099"/>
              <a:gd name="connsiteX217" fmla="*/ 1715432 w 2193342"/>
              <a:gd name="connsiteY217" fmla="*/ 104453 h 719099"/>
              <a:gd name="connsiteX218" fmla="*/ 1717973 w 2193342"/>
              <a:gd name="connsiteY218" fmla="*/ 102267 h 719099"/>
              <a:gd name="connsiteX219" fmla="*/ 1837944 w 2193342"/>
              <a:gd name="connsiteY219" fmla="*/ 92201 h 719099"/>
              <a:gd name="connsiteX220" fmla="*/ 1837564 w 2193342"/>
              <a:gd name="connsiteY220" fmla="*/ 96697 h 719099"/>
              <a:gd name="connsiteX221" fmla="*/ 1848384 w 2193342"/>
              <a:gd name="connsiteY221" fmla="*/ 95249 h 719099"/>
              <a:gd name="connsiteX222" fmla="*/ 1848460 w 2193342"/>
              <a:gd name="connsiteY222" fmla="*/ 95325 h 719099"/>
              <a:gd name="connsiteX223" fmla="*/ 1848613 w 2193342"/>
              <a:gd name="connsiteY223" fmla="*/ 93801 h 719099"/>
              <a:gd name="connsiteX224" fmla="*/ 1837944 w 2193342"/>
              <a:gd name="connsiteY224" fmla="*/ 92201 h 719099"/>
              <a:gd name="connsiteX225" fmla="*/ 1779423 w 2193342"/>
              <a:gd name="connsiteY225" fmla="*/ 91897 h 719099"/>
              <a:gd name="connsiteX226" fmla="*/ 1759477 w 2193342"/>
              <a:gd name="connsiteY226" fmla="*/ 110062 h 719099"/>
              <a:gd name="connsiteX227" fmla="*/ 1766833 w 2193342"/>
              <a:gd name="connsiteY227" fmla="*/ 136794 h 719099"/>
              <a:gd name="connsiteX228" fmla="*/ 1764411 w 2193342"/>
              <a:gd name="connsiteY228" fmla="*/ 138912 h 719099"/>
              <a:gd name="connsiteX229" fmla="*/ 1765249 w 2193342"/>
              <a:gd name="connsiteY229" fmla="*/ 139979 h 719099"/>
              <a:gd name="connsiteX230" fmla="*/ 1763802 w 2193342"/>
              <a:gd name="connsiteY230" fmla="*/ 149351 h 719099"/>
              <a:gd name="connsiteX231" fmla="*/ 1768298 w 2193342"/>
              <a:gd name="connsiteY231" fmla="*/ 149733 h 719099"/>
              <a:gd name="connsiteX232" fmla="*/ 1765249 w 2193342"/>
              <a:gd name="connsiteY232" fmla="*/ 139979 h 719099"/>
              <a:gd name="connsiteX233" fmla="*/ 1765478 w 2193342"/>
              <a:gd name="connsiteY233" fmla="*/ 138684 h 719099"/>
              <a:gd name="connsiteX234" fmla="*/ 1768221 w 2193342"/>
              <a:gd name="connsiteY234" fmla="*/ 138912 h 719099"/>
              <a:gd name="connsiteX235" fmla="*/ 1766881 w 2193342"/>
              <a:gd name="connsiteY235" fmla="*/ 136828 h 719099"/>
              <a:gd name="connsiteX236" fmla="*/ 1795654 w 2193342"/>
              <a:gd name="connsiteY236" fmla="*/ 112090 h 719099"/>
              <a:gd name="connsiteX237" fmla="*/ 1780489 w 2193342"/>
              <a:gd name="connsiteY237" fmla="*/ 105918 h 719099"/>
              <a:gd name="connsiteX238" fmla="*/ 1779423 w 2193342"/>
              <a:gd name="connsiteY238" fmla="*/ 91897 h 719099"/>
              <a:gd name="connsiteX239" fmla="*/ 1946453 w 2193342"/>
              <a:gd name="connsiteY239" fmla="*/ 90678 h 719099"/>
              <a:gd name="connsiteX240" fmla="*/ 1942186 w 2193342"/>
              <a:gd name="connsiteY240" fmla="*/ 95554 h 719099"/>
              <a:gd name="connsiteX241" fmla="*/ 1961312 w 2193342"/>
              <a:gd name="connsiteY241" fmla="*/ 102413 h 719099"/>
              <a:gd name="connsiteX242" fmla="*/ 1946453 w 2193342"/>
              <a:gd name="connsiteY242" fmla="*/ 90678 h 719099"/>
              <a:gd name="connsiteX243" fmla="*/ 1256310 w 2193342"/>
              <a:gd name="connsiteY243" fmla="*/ 88087 h 719099"/>
              <a:gd name="connsiteX244" fmla="*/ 1269416 w 2193342"/>
              <a:gd name="connsiteY244" fmla="*/ 103327 h 719099"/>
              <a:gd name="connsiteX245" fmla="*/ 1265606 w 2193342"/>
              <a:gd name="connsiteY245" fmla="*/ 106604 h 719099"/>
              <a:gd name="connsiteX246" fmla="*/ 1252500 w 2193342"/>
              <a:gd name="connsiteY246" fmla="*/ 91364 h 719099"/>
              <a:gd name="connsiteX247" fmla="*/ 1256310 w 2193342"/>
              <a:gd name="connsiteY247" fmla="*/ 88087 h 719099"/>
              <a:gd name="connsiteX248" fmla="*/ 1628394 w 2193342"/>
              <a:gd name="connsiteY248" fmla="*/ 85801 h 719099"/>
              <a:gd name="connsiteX249" fmla="*/ 1634947 w 2193342"/>
              <a:gd name="connsiteY249" fmla="*/ 93421 h 719099"/>
              <a:gd name="connsiteX250" fmla="*/ 1624204 w 2193342"/>
              <a:gd name="connsiteY250" fmla="*/ 93726 h 719099"/>
              <a:gd name="connsiteX251" fmla="*/ 1628394 w 2193342"/>
              <a:gd name="connsiteY251" fmla="*/ 85801 h 719099"/>
              <a:gd name="connsiteX252" fmla="*/ 1370000 w 2193342"/>
              <a:gd name="connsiteY252" fmla="*/ 82982 h 719099"/>
              <a:gd name="connsiteX253" fmla="*/ 1376554 w 2193342"/>
              <a:gd name="connsiteY253" fmla="*/ 90602 h 719099"/>
              <a:gd name="connsiteX254" fmla="*/ 1374038 w 2193342"/>
              <a:gd name="connsiteY254" fmla="*/ 92811 h 719099"/>
              <a:gd name="connsiteX255" fmla="*/ 1367485 w 2193342"/>
              <a:gd name="connsiteY255" fmla="*/ 85191 h 719099"/>
              <a:gd name="connsiteX256" fmla="*/ 1370000 w 2193342"/>
              <a:gd name="connsiteY256" fmla="*/ 82982 h 719099"/>
              <a:gd name="connsiteX257" fmla="*/ 1124941 w 2193342"/>
              <a:gd name="connsiteY257" fmla="*/ 79172 h 719099"/>
              <a:gd name="connsiteX258" fmla="*/ 1172490 w 2193342"/>
              <a:gd name="connsiteY258" fmla="*/ 99212 h 719099"/>
              <a:gd name="connsiteX259" fmla="*/ 1124941 w 2193342"/>
              <a:gd name="connsiteY259" fmla="*/ 79172 h 719099"/>
              <a:gd name="connsiteX260" fmla="*/ 1211428 w 2193342"/>
              <a:gd name="connsiteY260" fmla="*/ 78181 h 719099"/>
              <a:gd name="connsiteX261" fmla="*/ 1213562 w 2193342"/>
              <a:gd name="connsiteY261" fmla="*/ 80695 h 719099"/>
              <a:gd name="connsiteX262" fmla="*/ 1205942 w 2193342"/>
              <a:gd name="connsiteY262" fmla="*/ 87249 h 719099"/>
              <a:gd name="connsiteX263" fmla="*/ 1203808 w 2193342"/>
              <a:gd name="connsiteY263" fmla="*/ 84734 h 719099"/>
              <a:gd name="connsiteX264" fmla="*/ 1211428 w 2193342"/>
              <a:gd name="connsiteY264" fmla="*/ 78181 h 719099"/>
              <a:gd name="connsiteX265" fmla="*/ 2054130 w 2193342"/>
              <a:gd name="connsiteY265" fmla="*/ 77358 h 719099"/>
              <a:gd name="connsiteX266" fmla="*/ 2051646 w 2193342"/>
              <a:gd name="connsiteY266" fmla="*/ 79495 h 719099"/>
              <a:gd name="connsiteX267" fmla="*/ 2058207 w 2193342"/>
              <a:gd name="connsiteY267" fmla="*/ 87119 h 719099"/>
              <a:gd name="connsiteX268" fmla="*/ 2060691 w 2193342"/>
              <a:gd name="connsiteY268" fmla="*/ 84982 h 719099"/>
              <a:gd name="connsiteX269" fmla="*/ 1330605 w 2193342"/>
              <a:gd name="connsiteY269" fmla="*/ 74066 h 719099"/>
              <a:gd name="connsiteX270" fmla="*/ 1353541 w 2193342"/>
              <a:gd name="connsiteY270" fmla="*/ 75895 h 719099"/>
              <a:gd name="connsiteX271" fmla="*/ 1359484 w 2193342"/>
              <a:gd name="connsiteY271" fmla="*/ 106604 h 719099"/>
              <a:gd name="connsiteX272" fmla="*/ 1345007 w 2193342"/>
              <a:gd name="connsiteY272" fmla="*/ 112319 h 719099"/>
              <a:gd name="connsiteX273" fmla="*/ 1330605 w 2193342"/>
              <a:gd name="connsiteY273" fmla="*/ 74066 h 719099"/>
              <a:gd name="connsiteX274" fmla="*/ 1306525 w 2193342"/>
              <a:gd name="connsiteY274" fmla="*/ 71018 h 719099"/>
              <a:gd name="connsiteX275" fmla="*/ 1330071 w 2193342"/>
              <a:gd name="connsiteY275" fmla="*/ 77495 h 719099"/>
              <a:gd name="connsiteX276" fmla="*/ 1327024 w 2193342"/>
              <a:gd name="connsiteY276" fmla="*/ 118567 h 719099"/>
              <a:gd name="connsiteX277" fmla="*/ 1337691 w 2193342"/>
              <a:gd name="connsiteY277" fmla="*/ 118491 h 719099"/>
              <a:gd name="connsiteX278" fmla="*/ 1337387 w 2193342"/>
              <a:gd name="connsiteY278" fmla="*/ 122987 h 719099"/>
              <a:gd name="connsiteX279" fmla="*/ 1326719 w 2193342"/>
              <a:gd name="connsiteY279" fmla="*/ 121310 h 719099"/>
              <a:gd name="connsiteX280" fmla="*/ 1326795 w 2193342"/>
              <a:gd name="connsiteY280" fmla="*/ 119939 h 719099"/>
              <a:gd name="connsiteX281" fmla="*/ 1308963 w 2193342"/>
              <a:gd name="connsiteY281" fmla="*/ 123291 h 719099"/>
              <a:gd name="connsiteX282" fmla="*/ 1303163 w 2193342"/>
              <a:gd name="connsiteY282" fmla="*/ 140475 h 719099"/>
              <a:gd name="connsiteX283" fmla="*/ 1288972 w 2193342"/>
              <a:gd name="connsiteY283" fmla="*/ 152522 h 719099"/>
              <a:gd name="connsiteX284" fmla="*/ 1288924 w 2193342"/>
              <a:gd name="connsiteY284" fmla="*/ 152476 h 719099"/>
              <a:gd name="connsiteX285" fmla="*/ 1288853 w 2193342"/>
              <a:gd name="connsiteY285" fmla="*/ 152479 h 719099"/>
              <a:gd name="connsiteX286" fmla="*/ 1290266 w 2193342"/>
              <a:gd name="connsiteY286" fmla="*/ 119081 h 719099"/>
              <a:gd name="connsiteX287" fmla="*/ 1288542 w 2193342"/>
              <a:gd name="connsiteY287" fmla="*/ 85420 h 719099"/>
              <a:gd name="connsiteX288" fmla="*/ 1304315 w 2193342"/>
              <a:gd name="connsiteY288" fmla="*/ 85877 h 719099"/>
              <a:gd name="connsiteX289" fmla="*/ 1306525 w 2193342"/>
              <a:gd name="connsiteY289" fmla="*/ 71018 h 719099"/>
              <a:gd name="connsiteX290" fmla="*/ 1385850 w 2193342"/>
              <a:gd name="connsiteY290" fmla="*/ 69342 h 719099"/>
              <a:gd name="connsiteX291" fmla="*/ 1412062 w 2193342"/>
              <a:gd name="connsiteY291" fmla="*/ 99822 h 719099"/>
              <a:gd name="connsiteX292" fmla="*/ 1408252 w 2193342"/>
              <a:gd name="connsiteY292" fmla="*/ 103098 h 719099"/>
              <a:gd name="connsiteX293" fmla="*/ 1382040 w 2193342"/>
              <a:gd name="connsiteY293" fmla="*/ 72618 h 719099"/>
              <a:gd name="connsiteX294" fmla="*/ 1385850 w 2193342"/>
              <a:gd name="connsiteY294" fmla="*/ 69342 h 719099"/>
              <a:gd name="connsiteX295" fmla="*/ 1397584 w 2193342"/>
              <a:gd name="connsiteY295" fmla="*/ 65075 h 719099"/>
              <a:gd name="connsiteX296" fmla="*/ 1426084 w 2193342"/>
              <a:gd name="connsiteY296" fmla="*/ 66980 h 719099"/>
              <a:gd name="connsiteX297" fmla="*/ 1426235 w 2193342"/>
              <a:gd name="connsiteY297" fmla="*/ 80695 h 719099"/>
              <a:gd name="connsiteX298" fmla="*/ 1439494 w 2193342"/>
              <a:gd name="connsiteY298" fmla="*/ 82525 h 719099"/>
              <a:gd name="connsiteX299" fmla="*/ 1439875 w 2193342"/>
              <a:gd name="connsiteY299" fmla="*/ 109880 h 719099"/>
              <a:gd name="connsiteX300" fmla="*/ 1397584 w 2193342"/>
              <a:gd name="connsiteY300" fmla="*/ 65075 h 719099"/>
              <a:gd name="connsiteX301" fmla="*/ 2104949 w 2193342"/>
              <a:gd name="connsiteY301" fmla="*/ 59969 h 719099"/>
              <a:gd name="connsiteX302" fmla="*/ 2111502 w 2193342"/>
              <a:gd name="connsiteY302" fmla="*/ 67589 h 719099"/>
              <a:gd name="connsiteX303" fmla="*/ 2108988 w 2193342"/>
              <a:gd name="connsiteY303" fmla="*/ 69799 h 719099"/>
              <a:gd name="connsiteX304" fmla="*/ 2102434 w 2193342"/>
              <a:gd name="connsiteY304" fmla="*/ 62179 h 719099"/>
              <a:gd name="connsiteX305" fmla="*/ 2104949 w 2193342"/>
              <a:gd name="connsiteY305" fmla="*/ 59969 h 719099"/>
              <a:gd name="connsiteX306" fmla="*/ 1612774 w 2193342"/>
              <a:gd name="connsiteY306" fmla="*/ 56921 h 719099"/>
              <a:gd name="connsiteX307" fmla="*/ 1636014 w 2193342"/>
              <a:gd name="connsiteY307" fmla="*/ 79248 h 719099"/>
              <a:gd name="connsiteX308" fmla="*/ 1628394 w 2193342"/>
              <a:gd name="connsiteY308" fmla="*/ 85801 h 719099"/>
              <a:gd name="connsiteX309" fmla="*/ 1611097 w 2193342"/>
              <a:gd name="connsiteY309" fmla="*/ 79629 h 719099"/>
              <a:gd name="connsiteX310" fmla="*/ 1612774 w 2193342"/>
              <a:gd name="connsiteY310" fmla="*/ 56921 h 719099"/>
              <a:gd name="connsiteX311" fmla="*/ 1497254 w 2193342"/>
              <a:gd name="connsiteY311" fmla="*/ 48082 h 719099"/>
              <a:gd name="connsiteX312" fmla="*/ 1516152 w 2193342"/>
              <a:gd name="connsiteY312" fmla="*/ 58141 h 719099"/>
              <a:gd name="connsiteX313" fmla="*/ 1517675 w 2193342"/>
              <a:gd name="connsiteY313" fmla="*/ 51511 h 719099"/>
              <a:gd name="connsiteX314" fmla="*/ 1547699 w 2193342"/>
              <a:gd name="connsiteY314" fmla="*/ 86410 h 719099"/>
              <a:gd name="connsiteX315" fmla="*/ 1532230 w 2193342"/>
              <a:gd name="connsiteY315" fmla="*/ 93116 h 719099"/>
              <a:gd name="connsiteX316" fmla="*/ 1510360 w 2193342"/>
              <a:gd name="connsiteY316" fmla="*/ 117653 h 719099"/>
              <a:gd name="connsiteX317" fmla="*/ 1527429 w 2193342"/>
              <a:gd name="connsiteY317" fmla="*/ 105308 h 719099"/>
              <a:gd name="connsiteX318" fmla="*/ 1516761 w 2193342"/>
              <a:gd name="connsiteY318" fmla="*/ 103708 h 719099"/>
              <a:gd name="connsiteX319" fmla="*/ 1516456 w 2193342"/>
              <a:gd name="connsiteY319" fmla="*/ 108128 h 719099"/>
              <a:gd name="connsiteX320" fmla="*/ 1510360 w 2193342"/>
              <a:gd name="connsiteY320" fmla="*/ 117653 h 719099"/>
              <a:gd name="connsiteX321" fmla="*/ 1475080 w 2193342"/>
              <a:gd name="connsiteY321" fmla="*/ 50978 h 719099"/>
              <a:gd name="connsiteX322" fmla="*/ 1507465 w 2193342"/>
              <a:gd name="connsiteY322" fmla="*/ 78715 h 719099"/>
              <a:gd name="connsiteX323" fmla="*/ 1497254 w 2193342"/>
              <a:gd name="connsiteY323" fmla="*/ 48082 h 719099"/>
              <a:gd name="connsiteX324" fmla="*/ 2158670 w 2193342"/>
              <a:gd name="connsiteY324" fmla="*/ 40386 h 719099"/>
              <a:gd name="connsiteX325" fmla="*/ 2165147 w 2193342"/>
              <a:gd name="connsiteY325" fmla="*/ 47853 h 719099"/>
              <a:gd name="connsiteX326" fmla="*/ 2165224 w 2193342"/>
              <a:gd name="connsiteY326" fmla="*/ 46558 h 719099"/>
              <a:gd name="connsiteX327" fmla="*/ 2175967 w 2193342"/>
              <a:gd name="connsiteY327" fmla="*/ 46482 h 719099"/>
              <a:gd name="connsiteX328" fmla="*/ 2175663 w 2193342"/>
              <a:gd name="connsiteY328" fmla="*/ 50978 h 719099"/>
              <a:gd name="connsiteX329" fmla="*/ 2164995 w 2193342"/>
              <a:gd name="connsiteY329" fmla="*/ 49301 h 719099"/>
              <a:gd name="connsiteX330" fmla="*/ 2165071 w 2193342"/>
              <a:gd name="connsiteY330" fmla="*/ 48006 h 719099"/>
              <a:gd name="connsiteX331" fmla="*/ 2157679 w 2193342"/>
              <a:gd name="connsiteY331" fmla="*/ 54407 h 719099"/>
              <a:gd name="connsiteX332" fmla="*/ 2158975 w 2193342"/>
              <a:gd name="connsiteY332" fmla="*/ 54483 h 719099"/>
              <a:gd name="connsiteX333" fmla="*/ 2159051 w 2193342"/>
              <a:gd name="connsiteY333" fmla="*/ 65303 h 719099"/>
              <a:gd name="connsiteX334" fmla="*/ 2154555 w 2193342"/>
              <a:gd name="connsiteY334" fmla="*/ 64922 h 719099"/>
              <a:gd name="connsiteX335" fmla="*/ 2156232 w 2193342"/>
              <a:gd name="connsiteY335" fmla="*/ 54331 h 719099"/>
              <a:gd name="connsiteX336" fmla="*/ 2157604 w 2193342"/>
              <a:gd name="connsiteY336" fmla="*/ 54407 h 719099"/>
              <a:gd name="connsiteX337" fmla="*/ 2158670 w 2193342"/>
              <a:gd name="connsiteY337" fmla="*/ 40386 h 719099"/>
              <a:gd name="connsiteX338" fmla="*/ 1978609 w 2193342"/>
              <a:gd name="connsiteY338" fmla="*/ 37414 h 719099"/>
              <a:gd name="connsiteX339" fmla="*/ 1983105 w 2193342"/>
              <a:gd name="connsiteY339" fmla="*/ 37795 h 719099"/>
              <a:gd name="connsiteX340" fmla="*/ 1981505 w 2193342"/>
              <a:gd name="connsiteY340" fmla="*/ 48463 h 719099"/>
              <a:gd name="connsiteX341" fmla="*/ 1980210 w 2193342"/>
              <a:gd name="connsiteY341" fmla="*/ 48387 h 719099"/>
              <a:gd name="connsiteX342" fmla="*/ 1988430 w 2193342"/>
              <a:gd name="connsiteY342" fmla="*/ 57836 h 719099"/>
              <a:gd name="connsiteX343" fmla="*/ 1985651 w 2193342"/>
              <a:gd name="connsiteY343" fmla="*/ 69893 h 719099"/>
              <a:gd name="connsiteX344" fmla="*/ 1985566 w 2193342"/>
              <a:gd name="connsiteY344" fmla="*/ 69966 h 719099"/>
              <a:gd name="connsiteX345" fmla="*/ 1977409 w 2193342"/>
              <a:gd name="connsiteY345" fmla="*/ 60579 h 719099"/>
              <a:gd name="connsiteX346" fmla="*/ 1980057 w 2193342"/>
              <a:gd name="connsiteY346" fmla="*/ 48387 h 719099"/>
              <a:gd name="connsiteX347" fmla="*/ 1978685 w 2193342"/>
              <a:gd name="connsiteY347" fmla="*/ 48235 h 719099"/>
              <a:gd name="connsiteX348" fmla="*/ 1978609 w 2193342"/>
              <a:gd name="connsiteY348" fmla="*/ 37414 h 719099"/>
              <a:gd name="connsiteX349" fmla="*/ 2073173 w 2193342"/>
              <a:gd name="connsiteY349" fmla="*/ 35128 h 719099"/>
              <a:gd name="connsiteX350" fmla="*/ 2078050 w 2193342"/>
              <a:gd name="connsiteY350" fmla="*/ 39471 h 719099"/>
              <a:gd name="connsiteX351" fmla="*/ 2065935 w 2193342"/>
              <a:gd name="connsiteY351" fmla="*/ 54878 h 719099"/>
              <a:gd name="connsiteX352" fmla="*/ 2065325 w 2193342"/>
              <a:gd name="connsiteY352" fmla="*/ 54407 h 719099"/>
              <a:gd name="connsiteX353" fmla="*/ 2065033 w 2193342"/>
              <a:gd name="connsiteY353" fmla="*/ 54462 h 719099"/>
              <a:gd name="connsiteX354" fmla="*/ 2059762 w 2193342"/>
              <a:gd name="connsiteY354" fmla="*/ 48920 h 719099"/>
              <a:gd name="connsiteX355" fmla="*/ 2073173 w 2193342"/>
              <a:gd name="connsiteY355" fmla="*/ 35128 h 719099"/>
              <a:gd name="connsiteX356" fmla="*/ 1898638 w 2193342"/>
              <a:gd name="connsiteY356" fmla="*/ 23882 h 719099"/>
              <a:gd name="connsiteX357" fmla="*/ 1938147 w 2193342"/>
              <a:gd name="connsiteY357" fmla="*/ 46405 h 719099"/>
              <a:gd name="connsiteX358" fmla="*/ 1950415 w 2193342"/>
              <a:gd name="connsiteY358" fmla="*/ 69799 h 719099"/>
              <a:gd name="connsiteX359" fmla="*/ 1974419 w 2193342"/>
              <a:gd name="connsiteY359" fmla="*/ 79553 h 719099"/>
              <a:gd name="connsiteX360" fmla="*/ 1985566 w 2193342"/>
              <a:gd name="connsiteY360" fmla="*/ 69966 h 719099"/>
              <a:gd name="connsiteX361" fmla="*/ 1985620 w 2193342"/>
              <a:gd name="connsiteY361" fmla="*/ 70028 h 719099"/>
              <a:gd name="connsiteX362" fmla="*/ 1985651 w 2193342"/>
              <a:gd name="connsiteY362" fmla="*/ 69893 h 719099"/>
              <a:gd name="connsiteX363" fmla="*/ 1985849 w 2193342"/>
              <a:gd name="connsiteY363" fmla="*/ 69723 h 719099"/>
              <a:gd name="connsiteX364" fmla="*/ 2013280 w 2193342"/>
              <a:gd name="connsiteY364" fmla="*/ 86639 h 719099"/>
              <a:gd name="connsiteX365" fmla="*/ 2024710 w 2193342"/>
              <a:gd name="connsiteY365" fmla="*/ 56997 h 719099"/>
              <a:gd name="connsiteX366" fmla="*/ 1988439 w 2193342"/>
              <a:gd name="connsiteY366" fmla="*/ 56312 h 719099"/>
              <a:gd name="connsiteX367" fmla="*/ 2013662 w 2193342"/>
              <a:gd name="connsiteY367" fmla="*/ 32080 h 719099"/>
              <a:gd name="connsiteX368" fmla="*/ 2048866 w 2193342"/>
              <a:gd name="connsiteY368" fmla="*/ 38252 h 719099"/>
              <a:gd name="connsiteX369" fmla="*/ 2053634 w 2193342"/>
              <a:gd name="connsiteY369" fmla="*/ 56587 h 719099"/>
              <a:gd name="connsiteX370" fmla="*/ 2065033 w 2193342"/>
              <a:gd name="connsiteY370" fmla="*/ 54462 h 719099"/>
              <a:gd name="connsiteX371" fmla="*/ 2065706 w 2193342"/>
              <a:gd name="connsiteY371" fmla="*/ 55169 h 719099"/>
              <a:gd name="connsiteX372" fmla="*/ 2065935 w 2193342"/>
              <a:gd name="connsiteY372" fmla="*/ 54878 h 719099"/>
              <a:gd name="connsiteX373" fmla="*/ 2102206 w 2193342"/>
              <a:gd name="connsiteY373" fmla="*/ 82829 h 719099"/>
              <a:gd name="connsiteX374" fmla="*/ 2101596 w 2193342"/>
              <a:gd name="connsiteY374" fmla="*/ 96698 h 719099"/>
              <a:gd name="connsiteX375" fmla="*/ 2124152 w 2193342"/>
              <a:gd name="connsiteY375" fmla="*/ 90220 h 719099"/>
              <a:gd name="connsiteX376" fmla="*/ 2116988 w 2193342"/>
              <a:gd name="connsiteY376" fmla="*/ 130835 h 719099"/>
              <a:gd name="connsiteX377" fmla="*/ 2165604 w 2193342"/>
              <a:gd name="connsiteY377" fmla="*/ 140132 h 719099"/>
              <a:gd name="connsiteX378" fmla="*/ 2162785 w 2193342"/>
              <a:gd name="connsiteY378" fmla="*/ 131292 h 719099"/>
              <a:gd name="connsiteX379" fmla="*/ 2162556 w 2193342"/>
              <a:gd name="connsiteY379" fmla="*/ 122148 h 719099"/>
              <a:gd name="connsiteX380" fmla="*/ 2153183 w 2193342"/>
              <a:gd name="connsiteY380" fmla="*/ 121386 h 719099"/>
              <a:gd name="connsiteX381" fmla="*/ 2158746 w 2193342"/>
              <a:gd name="connsiteY381" fmla="*/ 86258 h 719099"/>
              <a:gd name="connsiteX382" fmla="*/ 2188540 w 2193342"/>
              <a:gd name="connsiteY382" fmla="*/ 75133 h 719099"/>
              <a:gd name="connsiteX383" fmla="*/ 2193342 w 2193342"/>
              <a:gd name="connsiteY383" fmla="*/ 75279 h 719099"/>
              <a:gd name="connsiteX384" fmla="*/ 2193342 w 2193342"/>
              <a:gd name="connsiteY384" fmla="*/ 719099 h 719099"/>
              <a:gd name="connsiteX385" fmla="*/ 78944 w 2193342"/>
              <a:gd name="connsiteY385" fmla="*/ 719099 h 719099"/>
              <a:gd name="connsiteX386" fmla="*/ 82754 w 2193342"/>
              <a:gd name="connsiteY386" fmla="*/ 706679 h 719099"/>
              <a:gd name="connsiteX387" fmla="*/ 62332 w 2193342"/>
              <a:gd name="connsiteY387" fmla="*/ 712241 h 719099"/>
              <a:gd name="connsiteX388" fmla="*/ 66903 w 2193342"/>
              <a:gd name="connsiteY388" fmla="*/ 688696 h 719099"/>
              <a:gd name="connsiteX389" fmla="*/ 56389 w 2193342"/>
              <a:gd name="connsiteY389" fmla="*/ 688696 h 719099"/>
              <a:gd name="connsiteX390" fmla="*/ 56693 w 2193342"/>
              <a:gd name="connsiteY390" fmla="*/ 684200 h 719099"/>
              <a:gd name="connsiteX391" fmla="*/ 67132 w 2193342"/>
              <a:gd name="connsiteY391" fmla="*/ 685876 h 719099"/>
              <a:gd name="connsiteX392" fmla="*/ 66675 w 2193342"/>
              <a:gd name="connsiteY392" fmla="*/ 662787 h 719099"/>
              <a:gd name="connsiteX393" fmla="*/ 95783 w 2193342"/>
              <a:gd name="connsiteY393" fmla="*/ 637718 h 719099"/>
              <a:gd name="connsiteX394" fmla="*/ 103023 w 2193342"/>
              <a:gd name="connsiteY394" fmla="*/ 541782 h 719099"/>
              <a:gd name="connsiteX395" fmla="*/ 126035 w 2193342"/>
              <a:gd name="connsiteY395" fmla="*/ 503987 h 719099"/>
              <a:gd name="connsiteX396" fmla="*/ 140132 w 2193342"/>
              <a:gd name="connsiteY396" fmla="*/ 503682 h 719099"/>
              <a:gd name="connsiteX397" fmla="*/ 157810 w 2193342"/>
              <a:gd name="connsiteY397" fmla="*/ 431368 h 719099"/>
              <a:gd name="connsiteX398" fmla="*/ 185929 w 2193342"/>
              <a:gd name="connsiteY398" fmla="*/ 446989 h 719099"/>
              <a:gd name="connsiteX399" fmla="*/ 216713 w 2193342"/>
              <a:gd name="connsiteY399" fmla="*/ 354101 h 719099"/>
              <a:gd name="connsiteX400" fmla="*/ 198882 w 2193342"/>
              <a:gd name="connsiteY400" fmla="*/ 351130 h 719099"/>
              <a:gd name="connsiteX401" fmla="*/ 242240 w 2193342"/>
              <a:gd name="connsiteY401" fmla="*/ 284836 h 719099"/>
              <a:gd name="connsiteX402" fmla="*/ 276530 w 2193342"/>
              <a:gd name="connsiteY402" fmla="*/ 219075 h 719099"/>
              <a:gd name="connsiteX403" fmla="*/ 325374 w 2193342"/>
              <a:gd name="connsiteY403" fmla="*/ 197891 h 719099"/>
              <a:gd name="connsiteX404" fmla="*/ 340309 w 2193342"/>
              <a:gd name="connsiteY404" fmla="*/ 170383 h 719099"/>
              <a:gd name="connsiteX405" fmla="*/ 461543 w 2193342"/>
              <a:gd name="connsiteY405" fmla="*/ 201701 h 719099"/>
              <a:gd name="connsiteX406" fmla="*/ 464897 w 2193342"/>
              <a:gd name="connsiteY406" fmla="*/ 186385 h 719099"/>
              <a:gd name="connsiteX407" fmla="*/ 527533 w 2193342"/>
              <a:gd name="connsiteY407" fmla="*/ 211607 h 719099"/>
              <a:gd name="connsiteX408" fmla="*/ 545516 w 2193342"/>
              <a:gd name="connsiteY408" fmla="*/ 196139 h 719099"/>
              <a:gd name="connsiteX409" fmla="*/ 549021 w 2193342"/>
              <a:gd name="connsiteY409" fmla="*/ 213893 h 719099"/>
              <a:gd name="connsiteX410" fmla="*/ 560223 w 2193342"/>
              <a:gd name="connsiteY410" fmla="*/ 215570 h 719099"/>
              <a:gd name="connsiteX411" fmla="*/ 567080 w 2193342"/>
              <a:gd name="connsiteY411" fmla="*/ 248641 h 719099"/>
              <a:gd name="connsiteX412" fmla="*/ 626898 w 2193342"/>
              <a:gd name="connsiteY412" fmla="*/ 194386 h 719099"/>
              <a:gd name="connsiteX413" fmla="*/ 629031 w 2193342"/>
              <a:gd name="connsiteY413" fmla="*/ 176631 h 719099"/>
              <a:gd name="connsiteX414" fmla="*/ 645643 w 2193342"/>
              <a:gd name="connsiteY414" fmla="*/ 186156 h 719099"/>
              <a:gd name="connsiteX415" fmla="*/ 649910 w 2193342"/>
              <a:gd name="connsiteY415" fmla="*/ 150952 h 719099"/>
              <a:gd name="connsiteX416" fmla="*/ 636194 w 2193342"/>
              <a:gd name="connsiteY416" fmla="*/ 149885 h 719099"/>
              <a:gd name="connsiteX417" fmla="*/ 651434 w 2193342"/>
              <a:gd name="connsiteY417" fmla="*/ 130454 h 719099"/>
              <a:gd name="connsiteX418" fmla="*/ 669188 w 2193342"/>
              <a:gd name="connsiteY418" fmla="*/ 131673 h 719099"/>
              <a:gd name="connsiteX419" fmla="*/ 699516 w 2193342"/>
              <a:gd name="connsiteY419" fmla="*/ 142113 h 719099"/>
              <a:gd name="connsiteX420" fmla="*/ 688086 w 2193342"/>
              <a:gd name="connsiteY420" fmla="*/ 107518 h 719099"/>
              <a:gd name="connsiteX421" fmla="*/ 713309 w 2193342"/>
              <a:gd name="connsiteY421" fmla="*/ 127940 h 719099"/>
              <a:gd name="connsiteX422" fmla="*/ 765353 w 2193342"/>
              <a:gd name="connsiteY422" fmla="*/ 114147 h 719099"/>
              <a:gd name="connsiteX423" fmla="*/ 789432 w 2193342"/>
              <a:gd name="connsiteY423" fmla="*/ 142113 h 719099"/>
              <a:gd name="connsiteX424" fmla="*/ 803834 w 2193342"/>
              <a:gd name="connsiteY424" fmla="*/ 133883 h 719099"/>
              <a:gd name="connsiteX425" fmla="*/ 796290 w 2193342"/>
              <a:gd name="connsiteY425" fmla="*/ 114985 h 719099"/>
              <a:gd name="connsiteX426" fmla="*/ 854812 w 2193342"/>
              <a:gd name="connsiteY426" fmla="*/ 151638 h 719099"/>
              <a:gd name="connsiteX427" fmla="*/ 849402 w 2193342"/>
              <a:gd name="connsiteY427" fmla="*/ 119405 h 719099"/>
              <a:gd name="connsiteX428" fmla="*/ 881025 w 2193342"/>
              <a:gd name="connsiteY428" fmla="*/ 111328 h 719099"/>
              <a:gd name="connsiteX429" fmla="*/ 922173 w 2193342"/>
              <a:gd name="connsiteY429" fmla="*/ 159182 h 719099"/>
              <a:gd name="connsiteX430" fmla="*/ 911657 w 2193342"/>
              <a:gd name="connsiteY430" fmla="*/ 177698 h 719099"/>
              <a:gd name="connsiteX431" fmla="*/ 944119 w 2193342"/>
              <a:gd name="connsiteY431" fmla="*/ 170230 h 719099"/>
              <a:gd name="connsiteX432" fmla="*/ 931926 w 2193342"/>
              <a:gd name="connsiteY432" fmla="*/ 128778 h 719099"/>
              <a:gd name="connsiteX433" fmla="*/ 987095 w 2193342"/>
              <a:gd name="connsiteY433" fmla="*/ 127940 h 719099"/>
              <a:gd name="connsiteX434" fmla="*/ 991286 w 2193342"/>
              <a:gd name="connsiteY434" fmla="*/ 149200 h 719099"/>
              <a:gd name="connsiteX435" fmla="*/ 1030529 w 2193342"/>
              <a:gd name="connsiteY435" fmla="*/ 139065 h 719099"/>
              <a:gd name="connsiteX436" fmla="*/ 1024280 w 2193342"/>
              <a:gd name="connsiteY436" fmla="*/ 115214 h 719099"/>
              <a:gd name="connsiteX437" fmla="*/ 1039140 w 2193342"/>
              <a:gd name="connsiteY437" fmla="*/ 115976 h 719099"/>
              <a:gd name="connsiteX438" fmla="*/ 1080288 w 2193342"/>
              <a:gd name="connsiteY438" fmla="*/ 165430 h 719099"/>
              <a:gd name="connsiteX439" fmla="*/ 1085469 w 2193342"/>
              <a:gd name="connsiteY439" fmla="*/ 171450 h 719099"/>
              <a:gd name="connsiteX440" fmla="*/ 1090879 w 2193342"/>
              <a:gd name="connsiteY440" fmla="*/ 169316 h 719099"/>
              <a:gd name="connsiteX441" fmla="*/ 1087374 w 2193342"/>
              <a:gd name="connsiteY441" fmla="*/ 166878 h 719099"/>
              <a:gd name="connsiteX442" fmla="*/ 1103376 w 2193342"/>
              <a:gd name="connsiteY442" fmla="*/ 162077 h 719099"/>
              <a:gd name="connsiteX443" fmla="*/ 1121969 w 2193342"/>
              <a:gd name="connsiteY443" fmla="*/ 136093 h 719099"/>
              <a:gd name="connsiteX444" fmla="*/ 1121664 w 2193342"/>
              <a:gd name="connsiteY444" fmla="*/ 157201 h 719099"/>
              <a:gd name="connsiteX445" fmla="*/ 1167537 w 2193342"/>
              <a:gd name="connsiteY445" fmla="*/ 150723 h 719099"/>
              <a:gd name="connsiteX446" fmla="*/ 1166622 w 2193342"/>
              <a:gd name="connsiteY446" fmla="*/ 150647 h 719099"/>
              <a:gd name="connsiteX447" fmla="*/ 1166546 w 2193342"/>
              <a:gd name="connsiteY447" fmla="*/ 139827 h 719099"/>
              <a:gd name="connsiteX448" fmla="*/ 1171042 w 2193342"/>
              <a:gd name="connsiteY448" fmla="*/ 140132 h 719099"/>
              <a:gd name="connsiteX449" fmla="*/ 1169365 w 2193342"/>
              <a:gd name="connsiteY449" fmla="*/ 150723 h 719099"/>
              <a:gd name="connsiteX450" fmla="*/ 1168070 w 2193342"/>
              <a:gd name="connsiteY450" fmla="*/ 150647 h 719099"/>
              <a:gd name="connsiteX451" fmla="*/ 1198398 w 2193342"/>
              <a:gd name="connsiteY451" fmla="*/ 185928 h 719099"/>
              <a:gd name="connsiteX452" fmla="*/ 1202360 w 2193342"/>
              <a:gd name="connsiteY452" fmla="*/ 159944 h 719099"/>
              <a:gd name="connsiteX453" fmla="*/ 1199769 w 2193342"/>
              <a:gd name="connsiteY453" fmla="*/ 126644 h 719099"/>
              <a:gd name="connsiteX454" fmla="*/ 1174319 w 2193342"/>
              <a:gd name="connsiteY454" fmla="*/ 97079 h 719099"/>
              <a:gd name="connsiteX455" fmla="*/ 1195274 w 2193342"/>
              <a:gd name="connsiteY455" fmla="*/ 89230 h 719099"/>
              <a:gd name="connsiteX456" fmla="*/ 1224763 w 2193342"/>
              <a:gd name="connsiteY456" fmla="*/ 123444 h 719099"/>
              <a:gd name="connsiteX457" fmla="*/ 1252424 w 2193342"/>
              <a:gd name="connsiteY457" fmla="*/ 112928 h 719099"/>
              <a:gd name="connsiteX458" fmla="*/ 1212571 w 2193342"/>
              <a:gd name="connsiteY458" fmla="*/ 154990 h 719099"/>
              <a:gd name="connsiteX459" fmla="*/ 1288853 w 2193342"/>
              <a:gd name="connsiteY459" fmla="*/ 152479 h 719099"/>
              <a:gd name="connsiteX460" fmla="*/ 1288847 w 2193342"/>
              <a:gd name="connsiteY460" fmla="*/ 152628 h 719099"/>
              <a:gd name="connsiteX461" fmla="*/ 1288972 w 2193342"/>
              <a:gd name="connsiteY461" fmla="*/ 152522 h 719099"/>
              <a:gd name="connsiteX462" fmla="*/ 1300644 w 2193342"/>
              <a:gd name="connsiteY462" fmla="*/ 163570 h 719099"/>
              <a:gd name="connsiteX463" fmla="*/ 1343635 w 2193342"/>
              <a:gd name="connsiteY463" fmla="*/ 166420 h 719099"/>
              <a:gd name="connsiteX464" fmla="*/ 1405129 w 2193342"/>
              <a:gd name="connsiteY464" fmla="*/ 160477 h 719099"/>
              <a:gd name="connsiteX465" fmla="*/ 1403224 w 2193342"/>
              <a:gd name="connsiteY465" fmla="*/ 122453 h 719099"/>
              <a:gd name="connsiteX466" fmla="*/ 1443685 w 2193342"/>
              <a:gd name="connsiteY466" fmla="*/ 117576 h 719099"/>
              <a:gd name="connsiteX467" fmla="*/ 1420369 w 2193342"/>
              <a:gd name="connsiteY467" fmla="*/ 149581 h 719099"/>
              <a:gd name="connsiteX468" fmla="*/ 1464564 w 2193342"/>
              <a:gd name="connsiteY468" fmla="*/ 160705 h 719099"/>
              <a:gd name="connsiteX469" fmla="*/ 1485824 w 2193342"/>
              <a:gd name="connsiteY469" fmla="*/ 142418 h 719099"/>
              <a:gd name="connsiteX470" fmla="*/ 1552042 w 2193342"/>
              <a:gd name="connsiteY470" fmla="*/ 151028 h 719099"/>
              <a:gd name="connsiteX471" fmla="*/ 1551127 w 2193342"/>
              <a:gd name="connsiteY471" fmla="*/ 150952 h 719099"/>
              <a:gd name="connsiteX472" fmla="*/ 1551051 w 2193342"/>
              <a:gd name="connsiteY472" fmla="*/ 140208 h 719099"/>
              <a:gd name="connsiteX473" fmla="*/ 1555547 w 2193342"/>
              <a:gd name="connsiteY473" fmla="*/ 140513 h 719099"/>
              <a:gd name="connsiteX474" fmla="*/ 1553870 w 2193342"/>
              <a:gd name="connsiteY474" fmla="*/ 151180 h 719099"/>
              <a:gd name="connsiteX475" fmla="*/ 1552575 w 2193342"/>
              <a:gd name="connsiteY475" fmla="*/ 151105 h 719099"/>
              <a:gd name="connsiteX476" fmla="*/ 1559738 w 2193342"/>
              <a:gd name="connsiteY476" fmla="*/ 158648 h 719099"/>
              <a:gd name="connsiteX477" fmla="*/ 1583741 w 2193342"/>
              <a:gd name="connsiteY477" fmla="*/ 137388 h 719099"/>
              <a:gd name="connsiteX478" fmla="*/ 1558367 w 2193342"/>
              <a:gd name="connsiteY478" fmla="*/ 122987 h 719099"/>
              <a:gd name="connsiteX479" fmla="*/ 1563185 w 2193342"/>
              <a:gd name="connsiteY479" fmla="*/ 102284 h 719099"/>
              <a:gd name="connsiteX480" fmla="*/ 1573663 w 2193342"/>
              <a:gd name="connsiteY480" fmla="*/ 115672 h 719099"/>
              <a:gd name="connsiteX481" fmla="*/ 1590446 w 2193342"/>
              <a:gd name="connsiteY481" fmla="*/ 118567 h 719099"/>
              <a:gd name="connsiteX482" fmla="*/ 1577035 w 2193342"/>
              <a:gd name="connsiteY482" fmla="*/ 90373 h 719099"/>
              <a:gd name="connsiteX483" fmla="*/ 1563197 w 2193342"/>
              <a:gd name="connsiteY483" fmla="*/ 102235 h 719099"/>
              <a:gd name="connsiteX484" fmla="*/ 1563244 w 2193342"/>
              <a:gd name="connsiteY484" fmla="*/ 102032 h 719099"/>
              <a:gd name="connsiteX485" fmla="*/ 1558062 w 2193342"/>
              <a:gd name="connsiteY485" fmla="*/ 47853 h 719099"/>
              <a:gd name="connsiteX486" fmla="*/ 1594562 w 2193342"/>
              <a:gd name="connsiteY486" fmla="*/ 60198 h 719099"/>
              <a:gd name="connsiteX487" fmla="*/ 1602486 w 2193342"/>
              <a:gd name="connsiteY487" fmla="*/ 90602 h 719099"/>
              <a:gd name="connsiteX488" fmla="*/ 1590599 w 2193342"/>
              <a:gd name="connsiteY488" fmla="*/ 118338 h 719099"/>
              <a:gd name="connsiteX489" fmla="*/ 1595476 w 2193342"/>
              <a:gd name="connsiteY489" fmla="*/ 135788 h 719099"/>
              <a:gd name="connsiteX490" fmla="*/ 1655217 w 2193342"/>
              <a:gd name="connsiteY490" fmla="*/ 144475 h 719099"/>
              <a:gd name="connsiteX491" fmla="*/ 1639239 w 2193342"/>
              <a:gd name="connsiteY491" fmla="*/ 113218 h 719099"/>
              <a:gd name="connsiteX492" fmla="*/ 1641725 w 2193342"/>
              <a:gd name="connsiteY492" fmla="*/ 101198 h 719099"/>
              <a:gd name="connsiteX493" fmla="*/ 1656055 w 2193342"/>
              <a:gd name="connsiteY493" fmla="*/ 116376 h 719099"/>
              <a:gd name="connsiteX494" fmla="*/ 1675301 w 2193342"/>
              <a:gd name="connsiteY494" fmla="*/ 124954 h 719099"/>
              <a:gd name="connsiteX495" fmla="*/ 1671218 w 2193342"/>
              <a:gd name="connsiteY495" fmla="*/ 132817 h 719099"/>
              <a:gd name="connsiteX496" fmla="*/ 1683562 w 2193342"/>
              <a:gd name="connsiteY496" fmla="*/ 129616 h 719099"/>
              <a:gd name="connsiteX497" fmla="*/ 1675387 w 2193342"/>
              <a:gd name="connsiteY497" fmla="*/ 124923 h 719099"/>
              <a:gd name="connsiteX498" fmla="*/ 1692479 w 2193342"/>
              <a:gd name="connsiteY498" fmla="*/ 110185 h 719099"/>
              <a:gd name="connsiteX499" fmla="*/ 1641751 w 2193342"/>
              <a:gd name="connsiteY499" fmla="*/ 101073 h 719099"/>
              <a:gd name="connsiteX500" fmla="*/ 1641805 w 2193342"/>
              <a:gd name="connsiteY500" fmla="*/ 100812 h 719099"/>
              <a:gd name="connsiteX501" fmla="*/ 1635252 w 2193342"/>
              <a:gd name="connsiteY501" fmla="*/ 93192 h 719099"/>
              <a:gd name="connsiteX502" fmla="*/ 1636319 w 2193342"/>
              <a:gd name="connsiteY502" fmla="*/ 79096 h 719099"/>
              <a:gd name="connsiteX503" fmla="*/ 1635862 w 2193342"/>
              <a:gd name="connsiteY503" fmla="*/ 55626 h 719099"/>
              <a:gd name="connsiteX504" fmla="*/ 1764869 w 2193342"/>
              <a:gd name="connsiteY504" fmla="*/ 60426 h 719099"/>
              <a:gd name="connsiteX505" fmla="*/ 1780261 w 2193342"/>
              <a:gd name="connsiteY505" fmla="*/ 73838 h 719099"/>
              <a:gd name="connsiteX506" fmla="*/ 1786509 w 2193342"/>
              <a:gd name="connsiteY506" fmla="*/ 55321 h 719099"/>
              <a:gd name="connsiteX507" fmla="*/ 1816837 w 2193342"/>
              <a:gd name="connsiteY507" fmla="*/ 47701 h 719099"/>
              <a:gd name="connsiteX508" fmla="*/ 1856689 w 2193342"/>
              <a:gd name="connsiteY508" fmla="*/ 64389 h 719099"/>
              <a:gd name="connsiteX509" fmla="*/ 1880997 w 2193342"/>
              <a:gd name="connsiteY509" fmla="*/ 26594 h 719099"/>
              <a:gd name="connsiteX510" fmla="*/ 1898638 w 2193342"/>
              <a:gd name="connsiteY510" fmla="*/ 23882 h 719099"/>
              <a:gd name="connsiteX511" fmla="*/ 2152650 w 2193342"/>
              <a:gd name="connsiteY511" fmla="*/ 18821 h 719099"/>
              <a:gd name="connsiteX512" fmla="*/ 2166518 w 2193342"/>
              <a:gd name="connsiteY512" fmla="*/ 37795 h 719099"/>
              <a:gd name="connsiteX513" fmla="*/ 2136649 w 2193342"/>
              <a:gd name="connsiteY513" fmla="*/ 34823 h 719099"/>
              <a:gd name="connsiteX514" fmla="*/ 2152650 w 2193342"/>
              <a:gd name="connsiteY514" fmla="*/ 18821 h 719099"/>
              <a:gd name="connsiteX515" fmla="*/ 2159280 w 2193342"/>
              <a:gd name="connsiteY515" fmla="*/ 0 h 719099"/>
              <a:gd name="connsiteX516" fmla="*/ 2165833 w 2193342"/>
              <a:gd name="connsiteY516" fmla="*/ 7620 h 719099"/>
              <a:gd name="connsiteX517" fmla="*/ 2163319 w 2193342"/>
              <a:gd name="connsiteY517" fmla="*/ 9830 h 719099"/>
              <a:gd name="connsiteX518" fmla="*/ 2156765 w 2193342"/>
              <a:gd name="connsiteY518" fmla="*/ 2210 h 719099"/>
              <a:gd name="connsiteX519" fmla="*/ 2159280 w 2193342"/>
              <a:gd name="connsiteY519" fmla="*/ 0 h 71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</a:cxnLst>
            <a:rect l="l" t="t" r="r" b="b"/>
            <a:pathLst>
              <a:path w="2193342" h="719099">
                <a:moveTo>
                  <a:pt x="7239" y="711098"/>
                </a:moveTo>
                <a:cubicBezTo>
                  <a:pt x="8077" y="713994"/>
                  <a:pt x="8839" y="716585"/>
                  <a:pt x="9525" y="719099"/>
                </a:cubicBezTo>
                <a:lnTo>
                  <a:pt x="0" y="719099"/>
                </a:lnTo>
                <a:cubicBezTo>
                  <a:pt x="2286" y="716585"/>
                  <a:pt x="4572" y="713994"/>
                  <a:pt x="7239" y="711098"/>
                </a:cubicBezTo>
                <a:close/>
                <a:moveTo>
                  <a:pt x="67132" y="634898"/>
                </a:moveTo>
                <a:cubicBezTo>
                  <a:pt x="68123" y="633755"/>
                  <a:pt x="72085" y="635279"/>
                  <a:pt x="82754" y="636498"/>
                </a:cubicBezTo>
                <a:cubicBezTo>
                  <a:pt x="70713" y="642061"/>
                  <a:pt x="64998" y="644728"/>
                  <a:pt x="59283" y="647319"/>
                </a:cubicBezTo>
                <a:cubicBezTo>
                  <a:pt x="61799" y="643128"/>
                  <a:pt x="63932" y="638480"/>
                  <a:pt x="67132" y="634898"/>
                </a:cubicBezTo>
                <a:close/>
                <a:moveTo>
                  <a:pt x="48692" y="607923"/>
                </a:moveTo>
                <a:cubicBezTo>
                  <a:pt x="54788" y="613334"/>
                  <a:pt x="61113" y="616382"/>
                  <a:pt x="61037" y="619353"/>
                </a:cubicBezTo>
                <a:cubicBezTo>
                  <a:pt x="60808" y="627583"/>
                  <a:pt x="57989" y="635736"/>
                  <a:pt x="56236" y="643890"/>
                </a:cubicBezTo>
                <a:cubicBezTo>
                  <a:pt x="48616" y="650443"/>
                  <a:pt x="40996" y="656996"/>
                  <a:pt x="33376" y="663550"/>
                </a:cubicBezTo>
                <a:cubicBezTo>
                  <a:pt x="40920" y="672617"/>
                  <a:pt x="34595" y="678027"/>
                  <a:pt x="27127" y="680313"/>
                </a:cubicBezTo>
                <a:cubicBezTo>
                  <a:pt x="21565" y="682066"/>
                  <a:pt x="14783" y="679856"/>
                  <a:pt x="4725" y="679094"/>
                </a:cubicBezTo>
                <a:cubicBezTo>
                  <a:pt x="10592" y="672389"/>
                  <a:pt x="14859" y="667360"/>
                  <a:pt x="19278" y="662406"/>
                </a:cubicBezTo>
                <a:cubicBezTo>
                  <a:pt x="15317" y="657835"/>
                  <a:pt x="11354" y="653186"/>
                  <a:pt x="4038" y="644728"/>
                </a:cubicBezTo>
                <a:cubicBezTo>
                  <a:pt x="16993" y="640842"/>
                  <a:pt x="25222" y="638403"/>
                  <a:pt x="34443" y="635584"/>
                </a:cubicBezTo>
                <a:cubicBezTo>
                  <a:pt x="38405" y="627964"/>
                  <a:pt x="42977" y="618972"/>
                  <a:pt x="48692" y="607923"/>
                </a:cubicBezTo>
                <a:close/>
                <a:moveTo>
                  <a:pt x="57912" y="589330"/>
                </a:moveTo>
                <a:cubicBezTo>
                  <a:pt x="60122" y="591845"/>
                  <a:pt x="62255" y="594436"/>
                  <a:pt x="64465" y="596950"/>
                </a:cubicBezTo>
                <a:cubicBezTo>
                  <a:pt x="63627" y="597636"/>
                  <a:pt x="62789" y="598398"/>
                  <a:pt x="61951" y="599161"/>
                </a:cubicBezTo>
                <a:cubicBezTo>
                  <a:pt x="59741" y="596646"/>
                  <a:pt x="57607" y="594055"/>
                  <a:pt x="55398" y="591541"/>
                </a:cubicBezTo>
                <a:cubicBezTo>
                  <a:pt x="56236" y="590778"/>
                  <a:pt x="57074" y="590093"/>
                  <a:pt x="57912" y="589330"/>
                </a:cubicBezTo>
                <a:close/>
                <a:moveTo>
                  <a:pt x="79934" y="532562"/>
                </a:moveTo>
                <a:cubicBezTo>
                  <a:pt x="81458" y="543687"/>
                  <a:pt x="82601" y="551993"/>
                  <a:pt x="83820" y="560375"/>
                </a:cubicBezTo>
                <a:cubicBezTo>
                  <a:pt x="81915" y="560298"/>
                  <a:pt x="80087" y="560222"/>
                  <a:pt x="78182" y="560146"/>
                </a:cubicBezTo>
                <a:cubicBezTo>
                  <a:pt x="78182" y="563651"/>
                  <a:pt x="78182" y="567156"/>
                  <a:pt x="78182" y="570662"/>
                </a:cubicBezTo>
                <a:cubicBezTo>
                  <a:pt x="76733" y="570586"/>
                  <a:pt x="75210" y="570433"/>
                  <a:pt x="73762" y="570357"/>
                </a:cubicBezTo>
                <a:cubicBezTo>
                  <a:pt x="74295" y="566776"/>
                  <a:pt x="74828" y="563270"/>
                  <a:pt x="75439" y="559689"/>
                </a:cubicBezTo>
                <a:cubicBezTo>
                  <a:pt x="75667" y="559689"/>
                  <a:pt x="75972" y="559765"/>
                  <a:pt x="76277" y="559765"/>
                </a:cubicBezTo>
                <a:cubicBezTo>
                  <a:pt x="72847" y="555117"/>
                  <a:pt x="69342" y="550392"/>
                  <a:pt x="64694" y="544068"/>
                </a:cubicBezTo>
                <a:cubicBezTo>
                  <a:pt x="70257" y="539877"/>
                  <a:pt x="74600" y="536600"/>
                  <a:pt x="79934" y="532562"/>
                </a:cubicBezTo>
                <a:close/>
                <a:moveTo>
                  <a:pt x="113614" y="479603"/>
                </a:moveTo>
                <a:cubicBezTo>
                  <a:pt x="114300" y="480441"/>
                  <a:pt x="115062" y="481279"/>
                  <a:pt x="115824" y="482193"/>
                </a:cubicBezTo>
                <a:cubicBezTo>
                  <a:pt x="113310" y="484403"/>
                  <a:pt x="110718" y="486537"/>
                  <a:pt x="108204" y="488747"/>
                </a:cubicBezTo>
                <a:cubicBezTo>
                  <a:pt x="107442" y="487908"/>
                  <a:pt x="106757" y="486994"/>
                  <a:pt x="105994" y="486156"/>
                </a:cubicBezTo>
                <a:cubicBezTo>
                  <a:pt x="108509" y="483946"/>
                  <a:pt x="111100" y="481812"/>
                  <a:pt x="113614" y="479603"/>
                </a:cubicBezTo>
                <a:close/>
                <a:moveTo>
                  <a:pt x="448307" y="284308"/>
                </a:moveTo>
                <a:lnTo>
                  <a:pt x="440682" y="290866"/>
                </a:lnTo>
                <a:lnTo>
                  <a:pt x="442869" y="293408"/>
                </a:lnTo>
                <a:lnTo>
                  <a:pt x="450494" y="286849"/>
                </a:lnTo>
                <a:close/>
                <a:moveTo>
                  <a:pt x="394476" y="273435"/>
                </a:moveTo>
                <a:lnTo>
                  <a:pt x="391935" y="275621"/>
                </a:lnTo>
                <a:lnTo>
                  <a:pt x="398495" y="283245"/>
                </a:lnTo>
                <a:lnTo>
                  <a:pt x="401036" y="281059"/>
                </a:lnTo>
                <a:close/>
                <a:moveTo>
                  <a:pt x="2081310" y="243563"/>
                </a:moveTo>
                <a:lnTo>
                  <a:pt x="2073686" y="250123"/>
                </a:lnTo>
                <a:lnTo>
                  <a:pt x="2075873" y="252664"/>
                </a:lnTo>
                <a:lnTo>
                  <a:pt x="2083497" y="246104"/>
                </a:lnTo>
                <a:close/>
                <a:moveTo>
                  <a:pt x="422998" y="239714"/>
                </a:moveTo>
                <a:lnTo>
                  <a:pt x="415374" y="246274"/>
                </a:lnTo>
                <a:lnTo>
                  <a:pt x="417561" y="248815"/>
                </a:lnTo>
                <a:lnTo>
                  <a:pt x="425185" y="242255"/>
                </a:lnTo>
                <a:close/>
                <a:moveTo>
                  <a:pt x="654782" y="221957"/>
                </a:moveTo>
                <a:lnTo>
                  <a:pt x="652241" y="224144"/>
                </a:lnTo>
                <a:lnTo>
                  <a:pt x="658800" y="231769"/>
                </a:lnTo>
                <a:lnTo>
                  <a:pt x="661341" y="229583"/>
                </a:lnTo>
                <a:close/>
                <a:moveTo>
                  <a:pt x="678485" y="200863"/>
                </a:moveTo>
                <a:cubicBezTo>
                  <a:pt x="679704" y="210312"/>
                  <a:pt x="680619" y="217627"/>
                  <a:pt x="681457" y="224028"/>
                </a:cubicBezTo>
                <a:lnTo>
                  <a:pt x="693954" y="213284"/>
                </a:lnTo>
                <a:cubicBezTo>
                  <a:pt x="687019" y="207721"/>
                  <a:pt x="683514" y="204902"/>
                  <a:pt x="678485" y="200863"/>
                </a:cubicBezTo>
                <a:close/>
                <a:moveTo>
                  <a:pt x="2143202" y="194614"/>
                </a:moveTo>
                <a:cubicBezTo>
                  <a:pt x="2128953" y="198653"/>
                  <a:pt x="2121713" y="200710"/>
                  <a:pt x="2115998" y="202310"/>
                </a:cubicBezTo>
                <a:lnTo>
                  <a:pt x="2126666" y="214731"/>
                </a:lnTo>
                <a:cubicBezTo>
                  <a:pt x="2131162" y="209245"/>
                  <a:pt x="2134057" y="205816"/>
                  <a:pt x="2143202" y="194614"/>
                </a:cubicBezTo>
                <a:close/>
                <a:moveTo>
                  <a:pt x="661835" y="193940"/>
                </a:moveTo>
                <a:lnTo>
                  <a:pt x="654208" y="200497"/>
                </a:lnTo>
                <a:lnTo>
                  <a:pt x="656394" y="203039"/>
                </a:lnTo>
                <a:lnTo>
                  <a:pt x="664021" y="196482"/>
                </a:lnTo>
                <a:close/>
                <a:moveTo>
                  <a:pt x="1224508" y="186472"/>
                </a:moveTo>
                <a:lnTo>
                  <a:pt x="1216883" y="193030"/>
                </a:lnTo>
                <a:lnTo>
                  <a:pt x="1219070" y="195572"/>
                </a:lnTo>
                <a:lnTo>
                  <a:pt x="1226695" y="189013"/>
                </a:lnTo>
                <a:close/>
                <a:moveTo>
                  <a:pt x="965722" y="166719"/>
                </a:moveTo>
                <a:lnTo>
                  <a:pt x="963181" y="168906"/>
                </a:lnTo>
                <a:lnTo>
                  <a:pt x="969741" y="176531"/>
                </a:lnTo>
                <a:lnTo>
                  <a:pt x="972282" y="174345"/>
                </a:lnTo>
                <a:close/>
                <a:moveTo>
                  <a:pt x="1135684" y="165095"/>
                </a:moveTo>
                <a:lnTo>
                  <a:pt x="1133143" y="167281"/>
                </a:lnTo>
                <a:lnTo>
                  <a:pt x="1139703" y="174905"/>
                </a:lnTo>
                <a:lnTo>
                  <a:pt x="1142244" y="172719"/>
                </a:lnTo>
                <a:close/>
                <a:moveTo>
                  <a:pt x="1028842" y="163866"/>
                </a:moveTo>
                <a:lnTo>
                  <a:pt x="1026301" y="166052"/>
                </a:lnTo>
                <a:lnTo>
                  <a:pt x="1032861" y="173676"/>
                </a:lnTo>
                <a:lnTo>
                  <a:pt x="1035402" y="171490"/>
                </a:lnTo>
                <a:close/>
                <a:moveTo>
                  <a:pt x="616687" y="161544"/>
                </a:moveTo>
                <a:cubicBezTo>
                  <a:pt x="618897" y="164058"/>
                  <a:pt x="621030" y="166649"/>
                  <a:pt x="623240" y="169164"/>
                </a:cubicBezTo>
                <a:cubicBezTo>
                  <a:pt x="622402" y="169926"/>
                  <a:pt x="621563" y="170612"/>
                  <a:pt x="620725" y="171374"/>
                </a:cubicBezTo>
                <a:cubicBezTo>
                  <a:pt x="618515" y="168859"/>
                  <a:pt x="616382" y="166268"/>
                  <a:pt x="614172" y="163754"/>
                </a:cubicBezTo>
                <a:cubicBezTo>
                  <a:pt x="615010" y="162992"/>
                  <a:pt x="615848" y="162306"/>
                  <a:pt x="616687" y="161544"/>
                </a:cubicBezTo>
                <a:close/>
                <a:moveTo>
                  <a:pt x="1557529" y="158648"/>
                </a:moveTo>
                <a:cubicBezTo>
                  <a:pt x="1556995" y="162229"/>
                  <a:pt x="1556462" y="165811"/>
                  <a:pt x="1555852" y="169316"/>
                </a:cubicBezTo>
                <a:cubicBezTo>
                  <a:pt x="1557377" y="169468"/>
                  <a:pt x="1558824" y="169545"/>
                  <a:pt x="1560348" y="169621"/>
                </a:cubicBezTo>
                <a:cubicBezTo>
                  <a:pt x="1560348" y="166039"/>
                  <a:pt x="1560348" y="162458"/>
                  <a:pt x="1559586" y="158876"/>
                </a:cubicBezTo>
                <a:cubicBezTo>
                  <a:pt x="1559358" y="158800"/>
                  <a:pt x="1558443" y="158724"/>
                  <a:pt x="1557529" y="158648"/>
                </a:cubicBezTo>
                <a:close/>
                <a:moveTo>
                  <a:pt x="2190750" y="158419"/>
                </a:moveTo>
                <a:lnTo>
                  <a:pt x="2186864" y="161696"/>
                </a:lnTo>
                <a:lnTo>
                  <a:pt x="2193341" y="169163"/>
                </a:lnTo>
                <a:lnTo>
                  <a:pt x="2193341" y="161467"/>
                </a:lnTo>
                <a:close/>
                <a:moveTo>
                  <a:pt x="1365809" y="139598"/>
                </a:moveTo>
                <a:cubicBezTo>
                  <a:pt x="1368018" y="142113"/>
                  <a:pt x="1370152" y="144704"/>
                  <a:pt x="1372362" y="147218"/>
                </a:cubicBezTo>
                <a:cubicBezTo>
                  <a:pt x="1371524" y="147980"/>
                  <a:pt x="1370686" y="148666"/>
                  <a:pt x="1369848" y="149428"/>
                </a:cubicBezTo>
                <a:cubicBezTo>
                  <a:pt x="1367638" y="146913"/>
                  <a:pt x="1365504" y="144323"/>
                  <a:pt x="1363294" y="141808"/>
                </a:cubicBezTo>
                <a:cubicBezTo>
                  <a:pt x="1364133" y="141046"/>
                  <a:pt x="1364971" y="140360"/>
                  <a:pt x="1365809" y="139598"/>
                </a:cubicBezTo>
                <a:close/>
                <a:moveTo>
                  <a:pt x="1829180" y="139112"/>
                </a:moveTo>
                <a:lnTo>
                  <a:pt x="1826638" y="141299"/>
                </a:lnTo>
                <a:lnTo>
                  <a:pt x="1833198" y="148924"/>
                </a:lnTo>
                <a:lnTo>
                  <a:pt x="1835740" y="146737"/>
                </a:lnTo>
                <a:close/>
                <a:moveTo>
                  <a:pt x="2082987" y="136398"/>
                </a:moveTo>
                <a:lnTo>
                  <a:pt x="2075363" y="142959"/>
                </a:lnTo>
                <a:lnTo>
                  <a:pt x="2077500" y="145443"/>
                </a:lnTo>
                <a:lnTo>
                  <a:pt x="2085124" y="138882"/>
                </a:lnTo>
                <a:close/>
                <a:moveTo>
                  <a:pt x="1992442" y="129942"/>
                </a:moveTo>
                <a:lnTo>
                  <a:pt x="1989901" y="132128"/>
                </a:lnTo>
                <a:lnTo>
                  <a:pt x="1996461" y="139752"/>
                </a:lnTo>
                <a:lnTo>
                  <a:pt x="1999002" y="137566"/>
                </a:lnTo>
                <a:close/>
                <a:moveTo>
                  <a:pt x="1683639" y="129692"/>
                </a:moveTo>
                <a:cubicBezTo>
                  <a:pt x="1684935" y="136626"/>
                  <a:pt x="1684706" y="143713"/>
                  <a:pt x="1684248" y="158267"/>
                </a:cubicBezTo>
                <a:cubicBezTo>
                  <a:pt x="1693545" y="148285"/>
                  <a:pt x="1697203" y="144322"/>
                  <a:pt x="1702384" y="138760"/>
                </a:cubicBezTo>
                <a:cubicBezTo>
                  <a:pt x="1695755" y="134111"/>
                  <a:pt x="1691259" y="130911"/>
                  <a:pt x="1683639" y="129692"/>
                </a:cubicBezTo>
                <a:close/>
                <a:moveTo>
                  <a:pt x="566929" y="129311"/>
                </a:moveTo>
                <a:cubicBezTo>
                  <a:pt x="567690" y="130150"/>
                  <a:pt x="568376" y="130988"/>
                  <a:pt x="569138" y="131826"/>
                </a:cubicBezTo>
                <a:cubicBezTo>
                  <a:pt x="566624" y="134035"/>
                  <a:pt x="564033" y="136169"/>
                  <a:pt x="561518" y="138379"/>
                </a:cubicBezTo>
                <a:cubicBezTo>
                  <a:pt x="560832" y="137541"/>
                  <a:pt x="560070" y="136703"/>
                  <a:pt x="559309" y="135865"/>
                </a:cubicBezTo>
                <a:cubicBezTo>
                  <a:pt x="561823" y="133655"/>
                  <a:pt x="564413" y="131521"/>
                  <a:pt x="566929" y="129311"/>
                </a:cubicBezTo>
                <a:close/>
                <a:moveTo>
                  <a:pt x="1736679" y="125383"/>
                </a:moveTo>
                <a:lnTo>
                  <a:pt x="1734138" y="127569"/>
                </a:lnTo>
                <a:lnTo>
                  <a:pt x="1740698" y="135193"/>
                </a:lnTo>
                <a:lnTo>
                  <a:pt x="1743239" y="133007"/>
                </a:lnTo>
                <a:close/>
                <a:moveTo>
                  <a:pt x="1352703" y="124358"/>
                </a:moveTo>
                <a:cubicBezTo>
                  <a:pt x="1354912" y="126873"/>
                  <a:pt x="1357046" y="129464"/>
                  <a:pt x="1359256" y="131978"/>
                </a:cubicBezTo>
                <a:cubicBezTo>
                  <a:pt x="1358418" y="132740"/>
                  <a:pt x="1357579" y="133426"/>
                  <a:pt x="1356741" y="134188"/>
                </a:cubicBezTo>
                <a:cubicBezTo>
                  <a:pt x="1354532" y="131673"/>
                  <a:pt x="1352398" y="129159"/>
                  <a:pt x="1350188" y="126568"/>
                </a:cubicBezTo>
                <a:cubicBezTo>
                  <a:pt x="1351026" y="125806"/>
                  <a:pt x="1351864" y="125120"/>
                  <a:pt x="1352703" y="124358"/>
                </a:cubicBezTo>
                <a:close/>
                <a:moveTo>
                  <a:pt x="2180235" y="116662"/>
                </a:moveTo>
                <a:lnTo>
                  <a:pt x="2180610" y="127193"/>
                </a:lnTo>
                <a:lnTo>
                  <a:pt x="2180539" y="127254"/>
                </a:lnTo>
                <a:lnTo>
                  <a:pt x="2180613" y="127260"/>
                </a:lnTo>
                <a:lnTo>
                  <a:pt x="2180615" y="127330"/>
                </a:lnTo>
                <a:lnTo>
                  <a:pt x="2165375" y="140436"/>
                </a:lnTo>
                <a:cubicBezTo>
                  <a:pt x="2172843" y="142189"/>
                  <a:pt x="2180615" y="146075"/>
                  <a:pt x="2187702" y="145084"/>
                </a:cubicBezTo>
                <a:cubicBezTo>
                  <a:pt x="2189760" y="144780"/>
                  <a:pt x="2191665" y="144170"/>
                  <a:pt x="2193341" y="143256"/>
                </a:cubicBezTo>
                <a:lnTo>
                  <a:pt x="2193341" y="128245"/>
                </a:lnTo>
                <a:lnTo>
                  <a:pt x="2180613" y="127260"/>
                </a:lnTo>
                <a:lnTo>
                  <a:pt x="2180610" y="127193"/>
                </a:lnTo>
                <a:lnTo>
                  <a:pt x="2188159" y="120700"/>
                </a:lnTo>
                <a:cubicBezTo>
                  <a:pt x="2189912" y="122682"/>
                  <a:pt x="2191588" y="124739"/>
                  <a:pt x="2193341" y="126720"/>
                </a:cubicBezTo>
                <a:lnTo>
                  <a:pt x="2193341" y="120548"/>
                </a:lnTo>
                <a:cubicBezTo>
                  <a:pt x="2191588" y="120625"/>
                  <a:pt x="2189912" y="120625"/>
                  <a:pt x="2188159" y="120700"/>
                </a:cubicBezTo>
                <a:cubicBezTo>
                  <a:pt x="2185568" y="119405"/>
                  <a:pt x="2182901" y="118034"/>
                  <a:pt x="2180235" y="116662"/>
                </a:cubicBezTo>
                <a:close/>
                <a:moveTo>
                  <a:pt x="1979241" y="114351"/>
                </a:moveTo>
                <a:lnTo>
                  <a:pt x="1976700" y="116538"/>
                </a:lnTo>
                <a:lnTo>
                  <a:pt x="1983261" y="124162"/>
                </a:lnTo>
                <a:lnTo>
                  <a:pt x="1985802" y="121976"/>
                </a:lnTo>
                <a:close/>
                <a:moveTo>
                  <a:pt x="1729335" y="109929"/>
                </a:moveTo>
                <a:lnTo>
                  <a:pt x="1721709" y="116488"/>
                </a:lnTo>
                <a:lnTo>
                  <a:pt x="1723895" y="119030"/>
                </a:lnTo>
                <a:lnTo>
                  <a:pt x="1731521" y="112471"/>
                </a:lnTo>
                <a:close/>
                <a:moveTo>
                  <a:pt x="1617269" y="109880"/>
                </a:moveTo>
                <a:cubicBezTo>
                  <a:pt x="1618717" y="109956"/>
                  <a:pt x="1620241" y="110109"/>
                  <a:pt x="1621688" y="110185"/>
                </a:cubicBezTo>
                <a:cubicBezTo>
                  <a:pt x="1621155" y="113766"/>
                  <a:pt x="1620545" y="117348"/>
                  <a:pt x="1620012" y="120853"/>
                </a:cubicBezTo>
                <a:cubicBezTo>
                  <a:pt x="1620089" y="124435"/>
                  <a:pt x="1620165" y="127940"/>
                  <a:pt x="1620165" y="131445"/>
                </a:cubicBezTo>
                <a:cubicBezTo>
                  <a:pt x="1618640" y="131292"/>
                  <a:pt x="1617117" y="131216"/>
                  <a:pt x="1615668" y="131140"/>
                </a:cubicBezTo>
                <a:cubicBezTo>
                  <a:pt x="1616279" y="127559"/>
                  <a:pt x="1616812" y="124053"/>
                  <a:pt x="1617345" y="120472"/>
                </a:cubicBezTo>
                <a:cubicBezTo>
                  <a:pt x="1617345" y="116890"/>
                  <a:pt x="1617269" y="113386"/>
                  <a:pt x="1617269" y="109880"/>
                </a:cubicBezTo>
                <a:close/>
                <a:moveTo>
                  <a:pt x="1853641" y="102717"/>
                </a:moveTo>
                <a:cubicBezTo>
                  <a:pt x="1853031" y="106222"/>
                  <a:pt x="1852498" y="109728"/>
                  <a:pt x="1851888" y="113309"/>
                </a:cubicBezTo>
                <a:cubicBezTo>
                  <a:pt x="1853413" y="113385"/>
                  <a:pt x="1854860" y="113538"/>
                  <a:pt x="1856384" y="113614"/>
                </a:cubicBezTo>
                <a:cubicBezTo>
                  <a:pt x="1856384" y="110032"/>
                  <a:pt x="1856308" y="106451"/>
                  <a:pt x="1854936" y="102870"/>
                </a:cubicBezTo>
                <a:lnTo>
                  <a:pt x="1855012" y="102793"/>
                </a:lnTo>
                <a:cubicBezTo>
                  <a:pt x="1854556" y="102793"/>
                  <a:pt x="1854098" y="102717"/>
                  <a:pt x="1853641" y="102717"/>
                </a:cubicBezTo>
                <a:close/>
                <a:moveTo>
                  <a:pt x="1961693" y="102641"/>
                </a:moveTo>
                <a:cubicBezTo>
                  <a:pt x="1961693" y="103022"/>
                  <a:pt x="1961617" y="103327"/>
                  <a:pt x="1961617" y="103708"/>
                </a:cubicBezTo>
                <a:lnTo>
                  <a:pt x="1962227" y="103098"/>
                </a:lnTo>
                <a:cubicBezTo>
                  <a:pt x="1961998" y="102946"/>
                  <a:pt x="1961846" y="102794"/>
                  <a:pt x="1961693" y="102641"/>
                </a:cubicBezTo>
                <a:close/>
                <a:moveTo>
                  <a:pt x="1972437" y="102336"/>
                </a:moveTo>
                <a:lnTo>
                  <a:pt x="1961845" y="105232"/>
                </a:lnTo>
                <a:lnTo>
                  <a:pt x="1961464" y="105156"/>
                </a:lnTo>
                <a:lnTo>
                  <a:pt x="1961541" y="103708"/>
                </a:lnTo>
                <a:cubicBezTo>
                  <a:pt x="1959636" y="105460"/>
                  <a:pt x="1957807" y="107290"/>
                  <a:pt x="1955902" y="109042"/>
                </a:cubicBezTo>
                <a:lnTo>
                  <a:pt x="1961846" y="105232"/>
                </a:lnTo>
                <a:lnTo>
                  <a:pt x="1972132" y="106832"/>
                </a:lnTo>
                <a:cubicBezTo>
                  <a:pt x="1972208" y="105384"/>
                  <a:pt x="1972284" y="103860"/>
                  <a:pt x="1972437" y="102336"/>
                </a:cubicBezTo>
                <a:close/>
                <a:moveTo>
                  <a:pt x="1961616" y="102336"/>
                </a:moveTo>
                <a:cubicBezTo>
                  <a:pt x="1961540" y="102412"/>
                  <a:pt x="1961464" y="102412"/>
                  <a:pt x="1961312" y="102412"/>
                </a:cubicBezTo>
                <a:cubicBezTo>
                  <a:pt x="1961388" y="102489"/>
                  <a:pt x="1961540" y="102565"/>
                  <a:pt x="1961616" y="102641"/>
                </a:cubicBezTo>
                <a:cubicBezTo>
                  <a:pt x="1961616" y="102565"/>
                  <a:pt x="1961616" y="102412"/>
                  <a:pt x="1961616" y="102336"/>
                </a:cubicBezTo>
                <a:close/>
                <a:moveTo>
                  <a:pt x="1467078" y="100965"/>
                </a:moveTo>
                <a:cubicBezTo>
                  <a:pt x="1465707" y="103555"/>
                  <a:pt x="1464412" y="106070"/>
                  <a:pt x="1463117" y="108585"/>
                </a:cubicBezTo>
                <a:cubicBezTo>
                  <a:pt x="1467078" y="113843"/>
                  <a:pt x="1470508" y="118491"/>
                  <a:pt x="1473860" y="123063"/>
                </a:cubicBezTo>
                <a:cubicBezTo>
                  <a:pt x="1473251" y="125273"/>
                  <a:pt x="1472718" y="127482"/>
                  <a:pt x="1472184" y="129616"/>
                </a:cubicBezTo>
                <a:cubicBezTo>
                  <a:pt x="1465784" y="126111"/>
                  <a:pt x="1459307" y="122605"/>
                  <a:pt x="1453592" y="119481"/>
                </a:cubicBezTo>
                <a:cubicBezTo>
                  <a:pt x="1454048" y="118872"/>
                  <a:pt x="1458011" y="113766"/>
                  <a:pt x="1462430" y="108204"/>
                </a:cubicBezTo>
                <a:cubicBezTo>
                  <a:pt x="1460374" y="105994"/>
                  <a:pt x="1458392" y="103632"/>
                  <a:pt x="1456411" y="101346"/>
                </a:cubicBezTo>
                <a:cubicBezTo>
                  <a:pt x="1459992" y="101193"/>
                  <a:pt x="1463573" y="101117"/>
                  <a:pt x="1467078" y="100965"/>
                </a:cubicBezTo>
                <a:close/>
                <a:moveTo>
                  <a:pt x="1226363" y="100660"/>
                </a:moveTo>
                <a:cubicBezTo>
                  <a:pt x="1228573" y="103175"/>
                  <a:pt x="1230707" y="105766"/>
                  <a:pt x="1232916" y="108280"/>
                </a:cubicBezTo>
                <a:cubicBezTo>
                  <a:pt x="1232078" y="109042"/>
                  <a:pt x="1231240" y="109728"/>
                  <a:pt x="1230325" y="110490"/>
                </a:cubicBezTo>
                <a:cubicBezTo>
                  <a:pt x="1228115" y="107975"/>
                  <a:pt x="1225982" y="105385"/>
                  <a:pt x="1223772" y="102870"/>
                </a:cubicBezTo>
                <a:cubicBezTo>
                  <a:pt x="1224687" y="102108"/>
                  <a:pt x="1225448" y="101346"/>
                  <a:pt x="1226363" y="100660"/>
                </a:cubicBezTo>
                <a:close/>
                <a:moveTo>
                  <a:pt x="1848459" y="95326"/>
                </a:moveTo>
                <a:cubicBezTo>
                  <a:pt x="1848459" y="95783"/>
                  <a:pt x="1848459" y="96240"/>
                  <a:pt x="1848383" y="96621"/>
                </a:cubicBezTo>
                <a:cubicBezTo>
                  <a:pt x="1848688" y="96469"/>
                  <a:pt x="1849069" y="96469"/>
                  <a:pt x="1849374" y="96317"/>
                </a:cubicBezTo>
                <a:cubicBezTo>
                  <a:pt x="1849069" y="96012"/>
                  <a:pt x="1848764" y="95631"/>
                  <a:pt x="1848459" y="95326"/>
                </a:cubicBezTo>
                <a:close/>
                <a:moveTo>
                  <a:pt x="1859128" y="94945"/>
                </a:moveTo>
                <a:cubicBezTo>
                  <a:pt x="1855851" y="95021"/>
                  <a:pt x="1852651" y="95250"/>
                  <a:pt x="1849450" y="96393"/>
                </a:cubicBezTo>
                <a:lnTo>
                  <a:pt x="1855317" y="102034"/>
                </a:lnTo>
                <a:lnTo>
                  <a:pt x="1854937" y="102718"/>
                </a:lnTo>
                <a:cubicBezTo>
                  <a:pt x="1855471" y="102794"/>
                  <a:pt x="1855928" y="102870"/>
                  <a:pt x="1856309" y="102870"/>
                </a:cubicBezTo>
                <a:lnTo>
                  <a:pt x="1855398" y="102100"/>
                </a:lnTo>
                <a:close/>
                <a:moveTo>
                  <a:pt x="1051255" y="94793"/>
                </a:moveTo>
                <a:cubicBezTo>
                  <a:pt x="1054837" y="98984"/>
                  <a:pt x="1058494" y="103251"/>
                  <a:pt x="1062076" y="107442"/>
                </a:cubicBezTo>
                <a:cubicBezTo>
                  <a:pt x="1061009" y="108661"/>
                  <a:pt x="1059942" y="109956"/>
                  <a:pt x="1058799" y="111175"/>
                </a:cubicBezTo>
                <a:cubicBezTo>
                  <a:pt x="1054227" y="107747"/>
                  <a:pt x="1049655" y="104318"/>
                  <a:pt x="1045084" y="100812"/>
                </a:cubicBezTo>
                <a:cubicBezTo>
                  <a:pt x="1047140" y="98755"/>
                  <a:pt x="1049198" y="96774"/>
                  <a:pt x="1051255" y="94793"/>
                </a:cubicBezTo>
                <a:close/>
                <a:moveTo>
                  <a:pt x="1711413" y="94641"/>
                </a:moveTo>
                <a:lnTo>
                  <a:pt x="1708872" y="96828"/>
                </a:lnTo>
                <a:lnTo>
                  <a:pt x="1715432" y="104453"/>
                </a:lnTo>
                <a:lnTo>
                  <a:pt x="1717973" y="102267"/>
                </a:lnTo>
                <a:close/>
                <a:moveTo>
                  <a:pt x="1837944" y="92201"/>
                </a:moveTo>
                <a:cubicBezTo>
                  <a:pt x="1837792" y="93725"/>
                  <a:pt x="1837716" y="95173"/>
                  <a:pt x="1837564" y="96697"/>
                </a:cubicBezTo>
                <a:cubicBezTo>
                  <a:pt x="1841145" y="96621"/>
                  <a:pt x="1844803" y="96621"/>
                  <a:pt x="1848384" y="95249"/>
                </a:cubicBezTo>
                <a:lnTo>
                  <a:pt x="1848460" y="95325"/>
                </a:lnTo>
                <a:cubicBezTo>
                  <a:pt x="1848536" y="94792"/>
                  <a:pt x="1848536" y="94335"/>
                  <a:pt x="1848613" y="93801"/>
                </a:cubicBezTo>
                <a:cubicBezTo>
                  <a:pt x="1845031" y="93344"/>
                  <a:pt x="1841526" y="92811"/>
                  <a:pt x="1837944" y="92201"/>
                </a:cubicBezTo>
                <a:close/>
                <a:moveTo>
                  <a:pt x="1779423" y="91897"/>
                </a:moveTo>
                <a:cubicBezTo>
                  <a:pt x="1768526" y="96965"/>
                  <a:pt x="1761725" y="102794"/>
                  <a:pt x="1759477" y="110062"/>
                </a:cubicBezTo>
                <a:lnTo>
                  <a:pt x="1766833" y="136794"/>
                </a:lnTo>
                <a:lnTo>
                  <a:pt x="1764411" y="138912"/>
                </a:lnTo>
                <a:cubicBezTo>
                  <a:pt x="1764792" y="139293"/>
                  <a:pt x="1764945" y="139598"/>
                  <a:pt x="1765249" y="139979"/>
                </a:cubicBezTo>
                <a:cubicBezTo>
                  <a:pt x="1764793" y="143103"/>
                  <a:pt x="1764259" y="146304"/>
                  <a:pt x="1763802" y="149351"/>
                </a:cubicBezTo>
                <a:cubicBezTo>
                  <a:pt x="1765249" y="149504"/>
                  <a:pt x="1766774" y="149657"/>
                  <a:pt x="1768298" y="149733"/>
                </a:cubicBezTo>
                <a:cubicBezTo>
                  <a:pt x="1768298" y="146456"/>
                  <a:pt x="1768069" y="143256"/>
                  <a:pt x="1765249" y="139979"/>
                </a:cubicBezTo>
                <a:cubicBezTo>
                  <a:pt x="1765325" y="139598"/>
                  <a:pt x="1765402" y="139141"/>
                  <a:pt x="1765478" y="138684"/>
                </a:cubicBezTo>
                <a:cubicBezTo>
                  <a:pt x="1766392" y="138760"/>
                  <a:pt x="1767307" y="138836"/>
                  <a:pt x="1768221" y="138912"/>
                </a:cubicBezTo>
                <a:lnTo>
                  <a:pt x="1766881" y="136828"/>
                </a:lnTo>
                <a:lnTo>
                  <a:pt x="1795654" y="112090"/>
                </a:lnTo>
                <a:cubicBezTo>
                  <a:pt x="1789100" y="109423"/>
                  <a:pt x="1784452" y="107518"/>
                  <a:pt x="1780489" y="105918"/>
                </a:cubicBezTo>
                <a:cubicBezTo>
                  <a:pt x="1780109" y="100812"/>
                  <a:pt x="1779804" y="97079"/>
                  <a:pt x="1779423" y="91897"/>
                </a:cubicBezTo>
                <a:close/>
                <a:moveTo>
                  <a:pt x="1946453" y="90678"/>
                </a:moveTo>
                <a:cubicBezTo>
                  <a:pt x="1945082" y="92354"/>
                  <a:pt x="1943633" y="93955"/>
                  <a:pt x="1942186" y="95554"/>
                </a:cubicBezTo>
                <a:cubicBezTo>
                  <a:pt x="1946682" y="99974"/>
                  <a:pt x="1951253" y="104394"/>
                  <a:pt x="1961312" y="102413"/>
                </a:cubicBezTo>
                <a:cubicBezTo>
                  <a:pt x="1956359" y="98526"/>
                  <a:pt x="1951482" y="94564"/>
                  <a:pt x="1946453" y="90678"/>
                </a:cubicBezTo>
                <a:close/>
                <a:moveTo>
                  <a:pt x="1256310" y="88087"/>
                </a:moveTo>
                <a:cubicBezTo>
                  <a:pt x="1260653" y="93192"/>
                  <a:pt x="1265073" y="98222"/>
                  <a:pt x="1269416" y="103327"/>
                </a:cubicBezTo>
                <a:cubicBezTo>
                  <a:pt x="1268120" y="104394"/>
                  <a:pt x="1266902" y="105460"/>
                  <a:pt x="1265606" y="106604"/>
                </a:cubicBezTo>
                <a:cubicBezTo>
                  <a:pt x="1261263" y="101498"/>
                  <a:pt x="1256843" y="96469"/>
                  <a:pt x="1252500" y="91364"/>
                </a:cubicBezTo>
                <a:cubicBezTo>
                  <a:pt x="1253795" y="90220"/>
                  <a:pt x="1255090" y="89154"/>
                  <a:pt x="1256310" y="88087"/>
                </a:cubicBezTo>
                <a:close/>
                <a:moveTo>
                  <a:pt x="1628394" y="85801"/>
                </a:moveTo>
                <a:cubicBezTo>
                  <a:pt x="1630604" y="88315"/>
                  <a:pt x="1632738" y="90906"/>
                  <a:pt x="1634947" y="93421"/>
                </a:cubicBezTo>
                <a:cubicBezTo>
                  <a:pt x="1631366" y="93497"/>
                  <a:pt x="1627785" y="93650"/>
                  <a:pt x="1624204" y="93726"/>
                </a:cubicBezTo>
                <a:cubicBezTo>
                  <a:pt x="1625651" y="91059"/>
                  <a:pt x="1627023" y="88468"/>
                  <a:pt x="1628394" y="85801"/>
                </a:cubicBezTo>
                <a:close/>
                <a:moveTo>
                  <a:pt x="1370000" y="82982"/>
                </a:moveTo>
                <a:cubicBezTo>
                  <a:pt x="1372210" y="85496"/>
                  <a:pt x="1374344" y="88087"/>
                  <a:pt x="1376554" y="90602"/>
                </a:cubicBezTo>
                <a:cubicBezTo>
                  <a:pt x="1375715" y="91364"/>
                  <a:pt x="1374877" y="92050"/>
                  <a:pt x="1374038" y="92811"/>
                </a:cubicBezTo>
                <a:cubicBezTo>
                  <a:pt x="1371828" y="90297"/>
                  <a:pt x="1369695" y="87782"/>
                  <a:pt x="1367485" y="85191"/>
                </a:cubicBezTo>
                <a:cubicBezTo>
                  <a:pt x="1368323" y="84430"/>
                  <a:pt x="1369162" y="83667"/>
                  <a:pt x="1370000" y="82982"/>
                </a:cubicBezTo>
                <a:close/>
                <a:moveTo>
                  <a:pt x="1124941" y="79172"/>
                </a:moveTo>
                <a:cubicBezTo>
                  <a:pt x="1139190" y="85115"/>
                  <a:pt x="1150544" y="89992"/>
                  <a:pt x="1172490" y="99212"/>
                </a:cubicBezTo>
                <a:cubicBezTo>
                  <a:pt x="1143305" y="106756"/>
                  <a:pt x="1132180" y="99974"/>
                  <a:pt x="1124941" y="79172"/>
                </a:cubicBezTo>
                <a:close/>
                <a:moveTo>
                  <a:pt x="1211428" y="78181"/>
                </a:moveTo>
                <a:cubicBezTo>
                  <a:pt x="1212190" y="79019"/>
                  <a:pt x="1212875" y="79857"/>
                  <a:pt x="1213562" y="80695"/>
                </a:cubicBezTo>
                <a:cubicBezTo>
                  <a:pt x="1211047" y="82906"/>
                  <a:pt x="1208456" y="85115"/>
                  <a:pt x="1205942" y="87249"/>
                </a:cubicBezTo>
                <a:cubicBezTo>
                  <a:pt x="1205179" y="86410"/>
                  <a:pt x="1204493" y="85572"/>
                  <a:pt x="1203808" y="84734"/>
                </a:cubicBezTo>
                <a:cubicBezTo>
                  <a:pt x="1206322" y="82525"/>
                  <a:pt x="1208837" y="80315"/>
                  <a:pt x="1211428" y="78181"/>
                </a:cubicBezTo>
                <a:close/>
                <a:moveTo>
                  <a:pt x="2054130" y="77358"/>
                </a:moveTo>
                <a:lnTo>
                  <a:pt x="2051646" y="79495"/>
                </a:lnTo>
                <a:lnTo>
                  <a:pt x="2058207" y="87119"/>
                </a:lnTo>
                <a:lnTo>
                  <a:pt x="2060691" y="84982"/>
                </a:lnTo>
                <a:close/>
                <a:moveTo>
                  <a:pt x="1330605" y="74066"/>
                </a:moveTo>
                <a:cubicBezTo>
                  <a:pt x="1340434" y="74828"/>
                  <a:pt x="1346988" y="75362"/>
                  <a:pt x="1353541" y="75895"/>
                </a:cubicBezTo>
                <a:cubicBezTo>
                  <a:pt x="1355446" y="85801"/>
                  <a:pt x="1357427" y="95860"/>
                  <a:pt x="1359484" y="106604"/>
                </a:cubicBezTo>
                <a:cubicBezTo>
                  <a:pt x="1354683" y="108509"/>
                  <a:pt x="1350417" y="110109"/>
                  <a:pt x="1345007" y="112319"/>
                </a:cubicBezTo>
                <a:cubicBezTo>
                  <a:pt x="1340434" y="99974"/>
                  <a:pt x="1336091" y="88697"/>
                  <a:pt x="1330605" y="74066"/>
                </a:cubicBezTo>
                <a:close/>
                <a:moveTo>
                  <a:pt x="1306525" y="71018"/>
                </a:moveTo>
                <a:cubicBezTo>
                  <a:pt x="1314831" y="73304"/>
                  <a:pt x="1322527" y="75438"/>
                  <a:pt x="1330071" y="77495"/>
                </a:cubicBezTo>
                <a:cubicBezTo>
                  <a:pt x="1329080" y="91211"/>
                  <a:pt x="1328013" y="104851"/>
                  <a:pt x="1327024" y="118567"/>
                </a:cubicBezTo>
                <a:cubicBezTo>
                  <a:pt x="1330605" y="118567"/>
                  <a:pt x="1334186" y="118567"/>
                  <a:pt x="1337691" y="118491"/>
                </a:cubicBezTo>
                <a:cubicBezTo>
                  <a:pt x="1337538" y="120015"/>
                  <a:pt x="1337463" y="121463"/>
                  <a:pt x="1337387" y="122987"/>
                </a:cubicBezTo>
                <a:cubicBezTo>
                  <a:pt x="1333805" y="122453"/>
                  <a:pt x="1330223" y="121844"/>
                  <a:pt x="1326719" y="121310"/>
                </a:cubicBezTo>
                <a:cubicBezTo>
                  <a:pt x="1326795" y="120853"/>
                  <a:pt x="1326795" y="120396"/>
                  <a:pt x="1326795" y="119939"/>
                </a:cubicBezTo>
                <a:cubicBezTo>
                  <a:pt x="1320851" y="121082"/>
                  <a:pt x="1314983" y="122148"/>
                  <a:pt x="1308963" y="123291"/>
                </a:cubicBezTo>
                <a:cubicBezTo>
                  <a:pt x="1310259" y="130988"/>
                  <a:pt x="1307421" y="136150"/>
                  <a:pt x="1303163" y="140475"/>
                </a:cubicBezTo>
                <a:lnTo>
                  <a:pt x="1288972" y="152522"/>
                </a:lnTo>
                <a:lnTo>
                  <a:pt x="1288924" y="152476"/>
                </a:lnTo>
                <a:lnTo>
                  <a:pt x="1288853" y="152479"/>
                </a:lnTo>
                <a:lnTo>
                  <a:pt x="1290266" y="119081"/>
                </a:lnTo>
                <a:cubicBezTo>
                  <a:pt x="1291647" y="107899"/>
                  <a:pt x="1292504" y="96698"/>
                  <a:pt x="1288542" y="85420"/>
                </a:cubicBezTo>
                <a:cubicBezTo>
                  <a:pt x="1295095" y="85649"/>
                  <a:pt x="1299820" y="85801"/>
                  <a:pt x="1304315" y="85877"/>
                </a:cubicBezTo>
                <a:cubicBezTo>
                  <a:pt x="1305002" y="81153"/>
                  <a:pt x="1305687" y="76581"/>
                  <a:pt x="1306525" y="71018"/>
                </a:cubicBezTo>
                <a:close/>
                <a:moveTo>
                  <a:pt x="1385850" y="69342"/>
                </a:moveTo>
                <a:cubicBezTo>
                  <a:pt x="1394613" y="79553"/>
                  <a:pt x="1403299" y="89687"/>
                  <a:pt x="1412062" y="99822"/>
                </a:cubicBezTo>
                <a:cubicBezTo>
                  <a:pt x="1410844" y="100889"/>
                  <a:pt x="1409548" y="101956"/>
                  <a:pt x="1408252" y="103098"/>
                </a:cubicBezTo>
                <a:cubicBezTo>
                  <a:pt x="1399565" y="92964"/>
                  <a:pt x="1390803" y="82829"/>
                  <a:pt x="1382040" y="72618"/>
                </a:cubicBezTo>
                <a:cubicBezTo>
                  <a:pt x="1383335" y="71476"/>
                  <a:pt x="1384630" y="70409"/>
                  <a:pt x="1385850" y="69342"/>
                </a:cubicBezTo>
                <a:close/>
                <a:moveTo>
                  <a:pt x="1397584" y="65075"/>
                </a:moveTo>
                <a:cubicBezTo>
                  <a:pt x="1411758" y="65989"/>
                  <a:pt x="1418235" y="66446"/>
                  <a:pt x="1426084" y="66980"/>
                </a:cubicBezTo>
                <a:cubicBezTo>
                  <a:pt x="1426159" y="71323"/>
                  <a:pt x="1426159" y="75743"/>
                  <a:pt x="1426235" y="80695"/>
                </a:cubicBezTo>
                <a:cubicBezTo>
                  <a:pt x="1430427" y="81229"/>
                  <a:pt x="1434922" y="81839"/>
                  <a:pt x="1439494" y="82525"/>
                </a:cubicBezTo>
                <a:cubicBezTo>
                  <a:pt x="1439570" y="89382"/>
                  <a:pt x="1439647" y="96469"/>
                  <a:pt x="1439875" y="109880"/>
                </a:cubicBezTo>
                <a:cubicBezTo>
                  <a:pt x="1425397" y="94564"/>
                  <a:pt x="1414729" y="83210"/>
                  <a:pt x="1397584" y="65075"/>
                </a:cubicBezTo>
                <a:close/>
                <a:moveTo>
                  <a:pt x="2104949" y="59969"/>
                </a:moveTo>
                <a:cubicBezTo>
                  <a:pt x="2107158" y="62484"/>
                  <a:pt x="2109292" y="65075"/>
                  <a:pt x="2111502" y="67589"/>
                </a:cubicBezTo>
                <a:cubicBezTo>
                  <a:pt x="2110664" y="68351"/>
                  <a:pt x="2109826" y="69037"/>
                  <a:pt x="2108988" y="69799"/>
                </a:cubicBezTo>
                <a:cubicBezTo>
                  <a:pt x="2106778" y="67208"/>
                  <a:pt x="2104644" y="64694"/>
                  <a:pt x="2102434" y="62179"/>
                </a:cubicBezTo>
                <a:cubicBezTo>
                  <a:pt x="2103273" y="61417"/>
                  <a:pt x="2104111" y="60731"/>
                  <a:pt x="2104949" y="59969"/>
                </a:cubicBezTo>
                <a:close/>
                <a:moveTo>
                  <a:pt x="1612774" y="56921"/>
                </a:moveTo>
                <a:cubicBezTo>
                  <a:pt x="1621841" y="65608"/>
                  <a:pt x="1628928" y="72466"/>
                  <a:pt x="1636014" y="79248"/>
                </a:cubicBezTo>
                <a:cubicBezTo>
                  <a:pt x="1633500" y="81458"/>
                  <a:pt x="1630908" y="83591"/>
                  <a:pt x="1628394" y="85801"/>
                </a:cubicBezTo>
                <a:cubicBezTo>
                  <a:pt x="1622679" y="83820"/>
                  <a:pt x="1616964" y="81762"/>
                  <a:pt x="1611097" y="79629"/>
                </a:cubicBezTo>
                <a:cubicBezTo>
                  <a:pt x="1611478" y="74371"/>
                  <a:pt x="1612011" y="67894"/>
                  <a:pt x="1612774" y="56921"/>
                </a:cubicBezTo>
                <a:close/>
                <a:moveTo>
                  <a:pt x="1497254" y="48082"/>
                </a:moveTo>
                <a:cubicBezTo>
                  <a:pt x="1505027" y="52197"/>
                  <a:pt x="1510589" y="55169"/>
                  <a:pt x="1516152" y="58141"/>
                </a:cubicBezTo>
                <a:cubicBezTo>
                  <a:pt x="1516608" y="55930"/>
                  <a:pt x="1517142" y="53721"/>
                  <a:pt x="1517675" y="51511"/>
                </a:cubicBezTo>
                <a:cubicBezTo>
                  <a:pt x="1527124" y="62484"/>
                  <a:pt x="1536574" y="73457"/>
                  <a:pt x="1547699" y="86410"/>
                </a:cubicBezTo>
                <a:cubicBezTo>
                  <a:pt x="1544574" y="87782"/>
                  <a:pt x="1541373" y="89154"/>
                  <a:pt x="1532230" y="93116"/>
                </a:cubicBezTo>
                <a:cubicBezTo>
                  <a:pt x="1524305" y="102946"/>
                  <a:pt x="1534897" y="140894"/>
                  <a:pt x="1510360" y="117653"/>
                </a:cubicBezTo>
                <a:cubicBezTo>
                  <a:pt x="1527276" y="107137"/>
                  <a:pt x="1527352" y="106223"/>
                  <a:pt x="1527429" y="105308"/>
                </a:cubicBezTo>
                <a:cubicBezTo>
                  <a:pt x="1523848" y="104775"/>
                  <a:pt x="1520343" y="104241"/>
                  <a:pt x="1516761" y="103708"/>
                </a:cubicBezTo>
                <a:cubicBezTo>
                  <a:pt x="1516684" y="105156"/>
                  <a:pt x="1516533" y="106680"/>
                  <a:pt x="1516456" y="108128"/>
                </a:cubicBezTo>
                <a:cubicBezTo>
                  <a:pt x="1520038" y="108128"/>
                  <a:pt x="1523619" y="108128"/>
                  <a:pt x="1510360" y="117653"/>
                </a:cubicBezTo>
                <a:cubicBezTo>
                  <a:pt x="1487958" y="104394"/>
                  <a:pt x="1482243" y="80848"/>
                  <a:pt x="1475080" y="50978"/>
                </a:cubicBezTo>
                <a:cubicBezTo>
                  <a:pt x="1487119" y="61265"/>
                  <a:pt x="1494130" y="67285"/>
                  <a:pt x="1507465" y="78715"/>
                </a:cubicBezTo>
                <a:cubicBezTo>
                  <a:pt x="1503122" y="65684"/>
                  <a:pt x="1501140" y="59740"/>
                  <a:pt x="1497254" y="48082"/>
                </a:cubicBezTo>
                <a:close/>
                <a:moveTo>
                  <a:pt x="2158670" y="40386"/>
                </a:moveTo>
                <a:cubicBezTo>
                  <a:pt x="2160803" y="42901"/>
                  <a:pt x="2162937" y="45415"/>
                  <a:pt x="2165147" y="47853"/>
                </a:cubicBezTo>
                <a:cubicBezTo>
                  <a:pt x="2165147" y="47396"/>
                  <a:pt x="2165224" y="47015"/>
                  <a:pt x="2165224" y="46558"/>
                </a:cubicBezTo>
                <a:cubicBezTo>
                  <a:pt x="2168805" y="46558"/>
                  <a:pt x="2172386" y="46558"/>
                  <a:pt x="2175967" y="46482"/>
                </a:cubicBezTo>
                <a:cubicBezTo>
                  <a:pt x="2175815" y="48006"/>
                  <a:pt x="2175738" y="49454"/>
                  <a:pt x="2175663" y="50978"/>
                </a:cubicBezTo>
                <a:cubicBezTo>
                  <a:pt x="2172081" y="50368"/>
                  <a:pt x="2168500" y="49835"/>
                  <a:pt x="2164995" y="49301"/>
                </a:cubicBezTo>
                <a:cubicBezTo>
                  <a:pt x="2164995" y="48844"/>
                  <a:pt x="2165071" y="48463"/>
                  <a:pt x="2165071" y="48006"/>
                </a:cubicBezTo>
                <a:cubicBezTo>
                  <a:pt x="2162632" y="50140"/>
                  <a:pt x="2160118" y="52273"/>
                  <a:pt x="2157679" y="54407"/>
                </a:cubicBezTo>
                <a:cubicBezTo>
                  <a:pt x="2158137" y="54407"/>
                  <a:pt x="2158518" y="54483"/>
                  <a:pt x="2158975" y="54483"/>
                </a:cubicBezTo>
                <a:cubicBezTo>
                  <a:pt x="2158975" y="58064"/>
                  <a:pt x="2158975" y="61645"/>
                  <a:pt x="2159051" y="65303"/>
                </a:cubicBezTo>
                <a:cubicBezTo>
                  <a:pt x="2157527" y="65151"/>
                  <a:pt x="2156079" y="65075"/>
                  <a:pt x="2154555" y="64922"/>
                </a:cubicBezTo>
                <a:cubicBezTo>
                  <a:pt x="2155088" y="61417"/>
                  <a:pt x="2155699" y="57835"/>
                  <a:pt x="2156232" y="54331"/>
                </a:cubicBezTo>
                <a:cubicBezTo>
                  <a:pt x="2156688" y="54331"/>
                  <a:pt x="2157146" y="54407"/>
                  <a:pt x="2157604" y="54407"/>
                </a:cubicBezTo>
                <a:cubicBezTo>
                  <a:pt x="2157984" y="49758"/>
                  <a:pt x="2158289" y="45034"/>
                  <a:pt x="2158670" y="40386"/>
                </a:cubicBezTo>
                <a:close/>
                <a:moveTo>
                  <a:pt x="1978609" y="37414"/>
                </a:moveTo>
                <a:cubicBezTo>
                  <a:pt x="1980134" y="37566"/>
                  <a:pt x="1981581" y="37643"/>
                  <a:pt x="1983105" y="37795"/>
                </a:cubicBezTo>
                <a:cubicBezTo>
                  <a:pt x="1982572" y="41376"/>
                  <a:pt x="1982039" y="44882"/>
                  <a:pt x="1981505" y="48463"/>
                </a:cubicBezTo>
                <a:cubicBezTo>
                  <a:pt x="1981048" y="48463"/>
                  <a:pt x="1980590" y="48387"/>
                  <a:pt x="1980210" y="48387"/>
                </a:cubicBezTo>
                <a:cubicBezTo>
                  <a:pt x="1982153" y="51740"/>
                  <a:pt x="1986210" y="54559"/>
                  <a:pt x="1988430" y="57836"/>
                </a:cubicBezTo>
                <a:lnTo>
                  <a:pt x="1985651" y="69893"/>
                </a:lnTo>
                <a:lnTo>
                  <a:pt x="1985566" y="69966"/>
                </a:lnTo>
                <a:lnTo>
                  <a:pt x="1977409" y="60579"/>
                </a:lnTo>
                <a:cubicBezTo>
                  <a:pt x="1975161" y="57302"/>
                  <a:pt x="1974723" y="53569"/>
                  <a:pt x="1980057" y="48387"/>
                </a:cubicBezTo>
                <a:cubicBezTo>
                  <a:pt x="1979523" y="48310"/>
                  <a:pt x="1979143" y="48235"/>
                  <a:pt x="1978685" y="48235"/>
                </a:cubicBezTo>
                <a:cubicBezTo>
                  <a:pt x="1978685" y="44653"/>
                  <a:pt x="1978609" y="40996"/>
                  <a:pt x="1978609" y="37414"/>
                </a:cubicBezTo>
                <a:close/>
                <a:moveTo>
                  <a:pt x="2073173" y="35128"/>
                </a:moveTo>
                <a:cubicBezTo>
                  <a:pt x="2074773" y="36576"/>
                  <a:pt x="2076450" y="38024"/>
                  <a:pt x="2078050" y="39471"/>
                </a:cubicBezTo>
                <a:lnTo>
                  <a:pt x="2065935" y="54878"/>
                </a:lnTo>
                <a:lnTo>
                  <a:pt x="2065325" y="54407"/>
                </a:lnTo>
                <a:lnTo>
                  <a:pt x="2065033" y="54462"/>
                </a:lnTo>
                <a:lnTo>
                  <a:pt x="2059762" y="48920"/>
                </a:lnTo>
                <a:cubicBezTo>
                  <a:pt x="2064182" y="44272"/>
                  <a:pt x="2068678" y="39700"/>
                  <a:pt x="2073173" y="35128"/>
                </a:cubicBezTo>
                <a:close/>
                <a:moveTo>
                  <a:pt x="1898638" y="23882"/>
                </a:moveTo>
                <a:cubicBezTo>
                  <a:pt x="1913972" y="26675"/>
                  <a:pt x="1923574" y="43034"/>
                  <a:pt x="1938147" y="46405"/>
                </a:cubicBezTo>
                <a:cubicBezTo>
                  <a:pt x="1943633" y="47625"/>
                  <a:pt x="1946300" y="61417"/>
                  <a:pt x="1950415" y="69799"/>
                </a:cubicBezTo>
                <a:cubicBezTo>
                  <a:pt x="1957274" y="72542"/>
                  <a:pt x="1965884" y="76047"/>
                  <a:pt x="1974419" y="79553"/>
                </a:cubicBezTo>
                <a:lnTo>
                  <a:pt x="1985566" y="69966"/>
                </a:lnTo>
                <a:lnTo>
                  <a:pt x="1985620" y="70028"/>
                </a:lnTo>
                <a:lnTo>
                  <a:pt x="1985651" y="69893"/>
                </a:lnTo>
                <a:lnTo>
                  <a:pt x="1985849" y="69723"/>
                </a:lnTo>
                <a:cubicBezTo>
                  <a:pt x="1994763" y="75209"/>
                  <a:pt x="2003679" y="80695"/>
                  <a:pt x="2013280" y="86639"/>
                </a:cubicBezTo>
                <a:cubicBezTo>
                  <a:pt x="2018386" y="73381"/>
                  <a:pt x="2021967" y="64236"/>
                  <a:pt x="2024710" y="56997"/>
                </a:cubicBezTo>
                <a:cubicBezTo>
                  <a:pt x="2016023" y="56769"/>
                  <a:pt x="2007032" y="56616"/>
                  <a:pt x="1988439" y="56312"/>
                </a:cubicBezTo>
                <a:cubicBezTo>
                  <a:pt x="2001012" y="44196"/>
                  <a:pt x="2006498" y="38938"/>
                  <a:pt x="2013662" y="32080"/>
                </a:cubicBezTo>
                <a:cubicBezTo>
                  <a:pt x="2023567" y="33833"/>
                  <a:pt x="2034693" y="35738"/>
                  <a:pt x="2048866" y="38252"/>
                </a:cubicBezTo>
                <a:cubicBezTo>
                  <a:pt x="2051323" y="41053"/>
                  <a:pt x="2046579" y="54312"/>
                  <a:pt x="2053634" y="56587"/>
                </a:cubicBezTo>
                <a:lnTo>
                  <a:pt x="2065033" y="54462"/>
                </a:lnTo>
                <a:lnTo>
                  <a:pt x="2065706" y="55169"/>
                </a:lnTo>
                <a:lnTo>
                  <a:pt x="2065935" y="54878"/>
                </a:lnTo>
                <a:lnTo>
                  <a:pt x="2102206" y="82829"/>
                </a:lnTo>
                <a:cubicBezTo>
                  <a:pt x="2102054" y="86716"/>
                  <a:pt x="2101825" y="91440"/>
                  <a:pt x="2101596" y="96698"/>
                </a:cubicBezTo>
                <a:cubicBezTo>
                  <a:pt x="2108988" y="94564"/>
                  <a:pt x="2116150" y="92507"/>
                  <a:pt x="2124152" y="90220"/>
                </a:cubicBezTo>
                <a:cubicBezTo>
                  <a:pt x="2132839" y="104927"/>
                  <a:pt x="2130247" y="117653"/>
                  <a:pt x="2116988" y="130835"/>
                </a:cubicBezTo>
                <a:cubicBezTo>
                  <a:pt x="2135124" y="133807"/>
                  <a:pt x="2147392" y="149961"/>
                  <a:pt x="2165604" y="140132"/>
                </a:cubicBezTo>
                <a:cubicBezTo>
                  <a:pt x="2164613" y="137160"/>
                  <a:pt x="2163319" y="134341"/>
                  <a:pt x="2162785" y="131292"/>
                </a:cubicBezTo>
                <a:cubicBezTo>
                  <a:pt x="2162252" y="128320"/>
                  <a:pt x="2162632" y="125196"/>
                  <a:pt x="2162556" y="122148"/>
                </a:cubicBezTo>
                <a:cubicBezTo>
                  <a:pt x="2159127" y="121844"/>
                  <a:pt x="2155850" y="121615"/>
                  <a:pt x="2153183" y="121386"/>
                </a:cubicBezTo>
                <a:cubicBezTo>
                  <a:pt x="2154860" y="111100"/>
                  <a:pt x="2156537" y="100431"/>
                  <a:pt x="2158746" y="86258"/>
                </a:cubicBezTo>
                <a:cubicBezTo>
                  <a:pt x="2163852" y="84201"/>
                  <a:pt x="2175891" y="76047"/>
                  <a:pt x="2188540" y="75133"/>
                </a:cubicBezTo>
                <a:lnTo>
                  <a:pt x="2193342" y="75279"/>
                </a:lnTo>
                <a:lnTo>
                  <a:pt x="2193342" y="719099"/>
                </a:lnTo>
                <a:lnTo>
                  <a:pt x="78944" y="719099"/>
                </a:lnTo>
                <a:cubicBezTo>
                  <a:pt x="80238" y="714985"/>
                  <a:pt x="81458" y="710946"/>
                  <a:pt x="82754" y="706679"/>
                </a:cubicBezTo>
                <a:cubicBezTo>
                  <a:pt x="76353" y="708431"/>
                  <a:pt x="69419" y="710336"/>
                  <a:pt x="62332" y="712241"/>
                </a:cubicBezTo>
                <a:cubicBezTo>
                  <a:pt x="63932" y="704164"/>
                  <a:pt x="65456" y="696392"/>
                  <a:pt x="66903" y="688696"/>
                </a:cubicBezTo>
                <a:cubicBezTo>
                  <a:pt x="63398" y="688696"/>
                  <a:pt x="59894" y="688696"/>
                  <a:pt x="56389" y="688696"/>
                </a:cubicBezTo>
                <a:cubicBezTo>
                  <a:pt x="56540" y="687248"/>
                  <a:pt x="56617" y="685724"/>
                  <a:pt x="56693" y="684200"/>
                </a:cubicBezTo>
                <a:cubicBezTo>
                  <a:pt x="60199" y="684733"/>
                  <a:pt x="63627" y="685266"/>
                  <a:pt x="67132" y="685876"/>
                </a:cubicBezTo>
                <a:cubicBezTo>
                  <a:pt x="66980" y="679323"/>
                  <a:pt x="66828" y="672617"/>
                  <a:pt x="66675" y="662787"/>
                </a:cubicBezTo>
                <a:lnTo>
                  <a:pt x="95783" y="637718"/>
                </a:lnTo>
                <a:cubicBezTo>
                  <a:pt x="98374" y="603504"/>
                  <a:pt x="100737" y="571805"/>
                  <a:pt x="103023" y="541782"/>
                </a:cubicBezTo>
                <a:cubicBezTo>
                  <a:pt x="111100" y="528523"/>
                  <a:pt x="118338" y="516636"/>
                  <a:pt x="126035" y="503987"/>
                </a:cubicBezTo>
                <a:cubicBezTo>
                  <a:pt x="130226" y="503911"/>
                  <a:pt x="135103" y="503834"/>
                  <a:pt x="140132" y="503682"/>
                </a:cubicBezTo>
                <a:cubicBezTo>
                  <a:pt x="130073" y="477469"/>
                  <a:pt x="152705" y="459562"/>
                  <a:pt x="157810" y="431368"/>
                </a:cubicBezTo>
                <a:cubicBezTo>
                  <a:pt x="167412" y="436702"/>
                  <a:pt x="176708" y="441807"/>
                  <a:pt x="185929" y="446989"/>
                </a:cubicBezTo>
                <a:cubicBezTo>
                  <a:pt x="174270" y="401041"/>
                  <a:pt x="212217" y="384200"/>
                  <a:pt x="216713" y="354101"/>
                </a:cubicBezTo>
                <a:cubicBezTo>
                  <a:pt x="212370" y="353416"/>
                  <a:pt x="207950" y="352653"/>
                  <a:pt x="198882" y="351130"/>
                </a:cubicBezTo>
                <a:cubicBezTo>
                  <a:pt x="225095" y="334746"/>
                  <a:pt x="212827" y="297790"/>
                  <a:pt x="242240" y="284836"/>
                </a:cubicBezTo>
                <a:cubicBezTo>
                  <a:pt x="246050" y="258927"/>
                  <a:pt x="276530" y="246964"/>
                  <a:pt x="276530" y="219075"/>
                </a:cubicBezTo>
                <a:cubicBezTo>
                  <a:pt x="293447" y="211760"/>
                  <a:pt x="304724" y="190805"/>
                  <a:pt x="325374" y="197891"/>
                </a:cubicBezTo>
                <a:cubicBezTo>
                  <a:pt x="330327" y="188747"/>
                  <a:pt x="334670" y="180670"/>
                  <a:pt x="340309" y="170383"/>
                </a:cubicBezTo>
                <a:cubicBezTo>
                  <a:pt x="382600" y="173050"/>
                  <a:pt x="423443" y="176098"/>
                  <a:pt x="461543" y="201701"/>
                </a:cubicBezTo>
                <a:cubicBezTo>
                  <a:pt x="462534" y="197282"/>
                  <a:pt x="463372" y="193396"/>
                  <a:pt x="464897" y="186385"/>
                </a:cubicBezTo>
                <a:cubicBezTo>
                  <a:pt x="485547" y="194691"/>
                  <a:pt x="506197" y="202997"/>
                  <a:pt x="527533" y="211607"/>
                </a:cubicBezTo>
                <a:lnTo>
                  <a:pt x="545516" y="196139"/>
                </a:lnTo>
                <a:cubicBezTo>
                  <a:pt x="546963" y="203378"/>
                  <a:pt x="547802" y="207873"/>
                  <a:pt x="549021" y="213893"/>
                </a:cubicBezTo>
                <a:cubicBezTo>
                  <a:pt x="551993" y="214351"/>
                  <a:pt x="556488" y="215036"/>
                  <a:pt x="560223" y="215570"/>
                </a:cubicBezTo>
                <a:cubicBezTo>
                  <a:pt x="561747" y="222961"/>
                  <a:pt x="563270" y="230276"/>
                  <a:pt x="567080" y="248641"/>
                </a:cubicBezTo>
                <a:cubicBezTo>
                  <a:pt x="579653" y="211912"/>
                  <a:pt x="600380" y="197815"/>
                  <a:pt x="626898" y="194386"/>
                </a:cubicBezTo>
                <a:cubicBezTo>
                  <a:pt x="627812" y="187223"/>
                  <a:pt x="628345" y="182499"/>
                  <a:pt x="629031" y="176631"/>
                </a:cubicBezTo>
                <a:cubicBezTo>
                  <a:pt x="635051" y="180137"/>
                  <a:pt x="640385" y="183108"/>
                  <a:pt x="645643" y="186156"/>
                </a:cubicBezTo>
                <a:cubicBezTo>
                  <a:pt x="647014" y="174498"/>
                  <a:pt x="648462" y="162687"/>
                  <a:pt x="649910" y="150952"/>
                </a:cubicBezTo>
                <a:cubicBezTo>
                  <a:pt x="648005" y="150800"/>
                  <a:pt x="644652" y="150571"/>
                  <a:pt x="636194" y="149885"/>
                </a:cubicBezTo>
                <a:cubicBezTo>
                  <a:pt x="641224" y="143485"/>
                  <a:pt x="646328" y="136931"/>
                  <a:pt x="651434" y="130454"/>
                </a:cubicBezTo>
                <a:cubicBezTo>
                  <a:pt x="652272" y="133121"/>
                  <a:pt x="659054" y="142951"/>
                  <a:pt x="669188" y="131673"/>
                </a:cubicBezTo>
                <a:cubicBezTo>
                  <a:pt x="671322" y="129311"/>
                  <a:pt x="683895" y="136474"/>
                  <a:pt x="699516" y="142113"/>
                </a:cubicBezTo>
                <a:cubicBezTo>
                  <a:pt x="694564" y="127254"/>
                  <a:pt x="692354" y="120472"/>
                  <a:pt x="688086" y="107518"/>
                </a:cubicBezTo>
                <a:cubicBezTo>
                  <a:pt x="698602" y="115976"/>
                  <a:pt x="704850" y="121082"/>
                  <a:pt x="713309" y="127940"/>
                </a:cubicBezTo>
                <a:cubicBezTo>
                  <a:pt x="728777" y="126035"/>
                  <a:pt x="736625" y="98298"/>
                  <a:pt x="765353" y="114147"/>
                </a:cubicBezTo>
                <a:lnTo>
                  <a:pt x="789432" y="142113"/>
                </a:lnTo>
                <a:cubicBezTo>
                  <a:pt x="794766" y="139065"/>
                  <a:pt x="798881" y="136779"/>
                  <a:pt x="803834" y="133883"/>
                </a:cubicBezTo>
                <a:cubicBezTo>
                  <a:pt x="801319" y="127635"/>
                  <a:pt x="799034" y="121920"/>
                  <a:pt x="796290" y="114985"/>
                </a:cubicBezTo>
                <a:cubicBezTo>
                  <a:pt x="820294" y="114452"/>
                  <a:pt x="833247" y="132207"/>
                  <a:pt x="854812" y="151638"/>
                </a:cubicBezTo>
                <a:cubicBezTo>
                  <a:pt x="852068" y="135483"/>
                  <a:pt x="850469" y="126035"/>
                  <a:pt x="849402" y="119405"/>
                </a:cubicBezTo>
                <a:cubicBezTo>
                  <a:pt x="862889" y="115976"/>
                  <a:pt x="871804" y="113690"/>
                  <a:pt x="881025" y="111328"/>
                </a:cubicBezTo>
                <a:lnTo>
                  <a:pt x="922173" y="159182"/>
                </a:lnTo>
                <a:cubicBezTo>
                  <a:pt x="918515" y="165582"/>
                  <a:pt x="915544" y="170916"/>
                  <a:pt x="911657" y="177698"/>
                </a:cubicBezTo>
                <a:cubicBezTo>
                  <a:pt x="922020" y="175336"/>
                  <a:pt x="930784" y="173355"/>
                  <a:pt x="944119" y="170230"/>
                </a:cubicBezTo>
                <a:cubicBezTo>
                  <a:pt x="940309" y="157353"/>
                  <a:pt x="936194" y="143485"/>
                  <a:pt x="931926" y="128778"/>
                </a:cubicBezTo>
                <a:cubicBezTo>
                  <a:pt x="949071" y="116967"/>
                  <a:pt x="967893" y="118034"/>
                  <a:pt x="987095" y="127940"/>
                </a:cubicBezTo>
                <a:cubicBezTo>
                  <a:pt x="988238" y="133883"/>
                  <a:pt x="989762" y="141275"/>
                  <a:pt x="991286" y="149200"/>
                </a:cubicBezTo>
                <a:cubicBezTo>
                  <a:pt x="1005688" y="145465"/>
                  <a:pt x="1017727" y="142341"/>
                  <a:pt x="1030529" y="139065"/>
                </a:cubicBezTo>
                <a:cubicBezTo>
                  <a:pt x="1028167" y="130073"/>
                  <a:pt x="1026185" y="122834"/>
                  <a:pt x="1024280" y="115214"/>
                </a:cubicBezTo>
                <a:cubicBezTo>
                  <a:pt x="1029462" y="115443"/>
                  <a:pt x="1034339" y="115748"/>
                  <a:pt x="1039140" y="115976"/>
                </a:cubicBezTo>
                <a:cubicBezTo>
                  <a:pt x="1044168" y="125958"/>
                  <a:pt x="1060095" y="142265"/>
                  <a:pt x="1080288" y="165430"/>
                </a:cubicBezTo>
                <a:cubicBezTo>
                  <a:pt x="1082268" y="169469"/>
                  <a:pt x="1084098" y="172517"/>
                  <a:pt x="1085469" y="171450"/>
                </a:cubicBezTo>
                <a:cubicBezTo>
                  <a:pt x="1090346" y="174193"/>
                  <a:pt x="1091946" y="170307"/>
                  <a:pt x="1090879" y="169316"/>
                </a:cubicBezTo>
                <a:cubicBezTo>
                  <a:pt x="1089813" y="168402"/>
                  <a:pt x="1088517" y="167640"/>
                  <a:pt x="1087374" y="166878"/>
                </a:cubicBezTo>
                <a:cubicBezTo>
                  <a:pt x="1091032" y="160096"/>
                  <a:pt x="1096899" y="161011"/>
                  <a:pt x="1103376" y="162077"/>
                </a:cubicBezTo>
                <a:cubicBezTo>
                  <a:pt x="1107644" y="156134"/>
                  <a:pt x="1113053" y="148590"/>
                  <a:pt x="1121969" y="136093"/>
                </a:cubicBezTo>
                <a:cubicBezTo>
                  <a:pt x="1121817" y="148437"/>
                  <a:pt x="1121664" y="153162"/>
                  <a:pt x="1121664" y="157201"/>
                </a:cubicBezTo>
                <a:cubicBezTo>
                  <a:pt x="1136904" y="155067"/>
                  <a:pt x="1152220" y="152933"/>
                  <a:pt x="1167537" y="150723"/>
                </a:cubicBezTo>
                <a:cubicBezTo>
                  <a:pt x="1167232" y="150723"/>
                  <a:pt x="1166927" y="150647"/>
                  <a:pt x="1166622" y="150647"/>
                </a:cubicBezTo>
                <a:cubicBezTo>
                  <a:pt x="1166622" y="147066"/>
                  <a:pt x="1166622" y="143485"/>
                  <a:pt x="1166546" y="139827"/>
                </a:cubicBezTo>
                <a:cubicBezTo>
                  <a:pt x="1168070" y="139903"/>
                  <a:pt x="1169518" y="140056"/>
                  <a:pt x="1171042" y="140132"/>
                </a:cubicBezTo>
                <a:cubicBezTo>
                  <a:pt x="1170432" y="143637"/>
                  <a:pt x="1169898" y="147218"/>
                  <a:pt x="1169365" y="150723"/>
                </a:cubicBezTo>
                <a:cubicBezTo>
                  <a:pt x="1168909" y="150723"/>
                  <a:pt x="1168451" y="150647"/>
                  <a:pt x="1168070" y="150647"/>
                </a:cubicBezTo>
                <a:lnTo>
                  <a:pt x="1198398" y="185928"/>
                </a:lnTo>
                <a:cubicBezTo>
                  <a:pt x="1200607" y="172135"/>
                  <a:pt x="1202436" y="166040"/>
                  <a:pt x="1202360" y="159944"/>
                </a:cubicBezTo>
                <a:cubicBezTo>
                  <a:pt x="1202283" y="150419"/>
                  <a:pt x="1200989" y="140894"/>
                  <a:pt x="1199769" y="126644"/>
                </a:cubicBezTo>
                <a:lnTo>
                  <a:pt x="1174319" y="97079"/>
                </a:lnTo>
                <a:cubicBezTo>
                  <a:pt x="1180110" y="84125"/>
                  <a:pt x="1189635" y="97307"/>
                  <a:pt x="1195274" y="89230"/>
                </a:cubicBezTo>
                <a:lnTo>
                  <a:pt x="1224763" y="123444"/>
                </a:lnTo>
                <a:cubicBezTo>
                  <a:pt x="1232154" y="120625"/>
                  <a:pt x="1237869" y="118491"/>
                  <a:pt x="1252424" y="112928"/>
                </a:cubicBezTo>
                <a:cubicBezTo>
                  <a:pt x="1234973" y="131292"/>
                  <a:pt x="1223620" y="143256"/>
                  <a:pt x="1212571" y="154990"/>
                </a:cubicBezTo>
                <a:lnTo>
                  <a:pt x="1288853" y="152479"/>
                </a:lnTo>
                <a:lnTo>
                  <a:pt x="1288847" y="152628"/>
                </a:lnTo>
                <a:lnTo>
                  <a:pt x="1288972" y="152522"/>
                </a:lnTo>
                <a:lnTo>
                  <a:pt x="1300644" y="163570"/>
                </a:lnTo>
                <a:cubicBezTo>
                  <a:pt x="1313645" y="170136"/>
                  <a:pt x="1329861" y="165106"/>
                  <a:pt x="1343635" y="166420"/>
                </a:cubicBezTo>
                <a:cubicBezTo>
                  <a:pt x="1362152" y="168173"/>
                  <a:pt x="1381278" y="163144"/>
                  <a:pt x="1405129" y="160477"/>
                </a:cubicBezTo>
                <a:cubicBezTo>
                  <a:pt x="1404518" y="149123"/>
                  <a:pt x="1403833" y="135865"/>
                  <a:pt x="1403224" y="122453"/>
                </a:cubicBezTo>
                <a:cubicBezTo>
                  <a:pt x="1412672" y="121310"/>
                  <a:pt x="1423874" y="119939"/>
                  <a:pt x="1443685" y="117576"/>
                </a:cubicBezTo>
                <a:cubicBezTo>
                  <a:pt x="1432332" y="133121"/>
                  <a:pt x="1426312" y="141427"/>
                  <a:pt x="1420369" y="149581"/>
                </a:cubicBezTo>
                <a:cubicBezTo>
                  <a:pt x="1434313" y="153085"/>
                  <a:pt x="1447648" y="156438"/>
                  <a:pt x="1464564" y="160705"/>
                </a:cubicBezTo>
                <a:lnTo>
                  <a:pt x="1485824" y="142418"/>
                </a:lnTo>
                <a:cubicBezTo>
                  <a:pt x="1509751" y="143485"/>
                  <a:pt x="1529943" y="154457"/>
                  <a:pt x="1552042" y="151028"/>
                </a:cubicBezTo>
                <a:cubicBezTo>
                  <a:pt x="1551737" y="151028"/>
                  <a:pt x="1551432" y="150952"/>
                  <a:pt x="1551127" y="150952"/>
                </a:cubicBezTo>
                <a:cubicBezTo>
                  <a:pt x="1551127" y="147370"/>
                  <a:pt x="1551127" y="143789"/>
                  <a:pt x="1551051" y="140208"/>
                </a:cubicBezTo>
                <a:cubicBezTo>
                  <a:pt x="1552575" y="140284"/>
                  <a:pt x="1554023" y="140436"/>
                  <a:pt x="1555547" y="140513"/>
                </a:cubicBezTo>
                <a:cubicBezTo>
                  <a:pt x="1555013" y="144094"/>
                  <a:pt x="1554404" y="147676"/>
                  <a:pt x="1553870" y="151180"/>
                </a:cubicBezTo>
                <a:cubicBezTo>
                  <a:pt x="1553490" y="151180"/>
                  <a:pt x="1553032" y="151105"/>
                  <a:pt x="1552575" y="151105"/>
                </a:cubicBezTo>
                <a:cubicBezTo>
                  <a:pt x="1554708" y="153619"/>
                  <a:pt x="1556918" y="156134"/>
                  <a:pt x="1559738" y="158648"/>
                </a:cubicBezTo>
                <a:cubicBezTo>
                  <a:pt x="1566138" y="152552"/>
                  <a:pt x="1573225" y="146456"/>
                  <a:pt x="1583741" y="137388"/>
                </a:cubicBezTo>
                <a:cubicBezTo>
                  <a:pt x="1573987" y="131826"/>
                  <a:pt x="1567892" y="128397"/>
                  <a:pt x="1558367" y="122987"/>
                </a:cubicBezTo>
                <a:lnTo>
                  <a:pt x="1563185" y="102284"/>
                </a:lnTo>
                <a:lnTo>
                  <a:pt x="1573663" y="115672"/>
                </a:lnTo>
                <a:cubicBezTo>
                  <a:pt x="1577092" y="120244"/>
                  <a:pt x="1581569" y="123063"/>
                  <a:pt x="1590446" y="118567"/>
                </a:cubicBezTo>
                <a:cubicBezTo>
                  <a:pt x="1586331" y="109956"/>
                  <a:pt x="1582217" y="101346"/>
                  <a:pt x="1577035" y="90373"/>
                </a:cubicBezTo>
                <a:lnTo>
                  <a:pt x="1563197" y="102235"/>
                </a:lnTo>
                <a:lnTo>
                  <a:pt x="1563244" y="102032"/>
                </a:lnTo>
                <a:cubicBezTo>
                  <a:pt x="1566063" y="84734"/>
                  <a:pt x="1567510" y="67437"/>
                  <a:pt x="1558062" y="47853"/>
                </a:cubicBezTo>
                <a:cubicBezTo>
                  <a:pt x="1573302" y="53035"/>
                  <a:pt x="1582903" y="56236"/>
                  <a:pt x="1594562" y="60198"/>
                </a:cubicBezTo>
                <a:cubicBezTo>
                  <a:pt x="1597229" y="70485"/>
                  <a:pt x="1600277" y="82220"/>
                  <a:pt x="1602486" y="90602"/>
                </a:cubicBezTo>
                <a:cubicBezTo>
                  <a:pt x="1597762" y="101650"/>
                  <a:pt x="1594180" y="109956"/>
                  <a:pt x="1590599" y="118338"/>
                </a:cubicBezTo>
                <a:cubicBezTo>
                  <a:pt x="1591819" y="122758"/>
                  <a:pt x="1593113" y="127254"/>
                  <a:pt x="1595476" y="135788"/>
                </a:cubicBezTo>
                <a:cubicBezTo>
                  <a:pt x="1613154" y="142189"/>
                  <a:pt x="1634109" y="145694"/>
                  <a:pt x="1655217" y="144475"/>
                </a:cubicBezTo>
                <a:cubicBezTo>
                  <a:pt x="1660361" y="129159"/>
                  <a:pt x="1642744" y="123530"/>
                  <a:pt x="1639239" y="113218"/>
                </a:cubicBezTo>
                <a:lnTo>
                  <a:pt x="1641725" y="101198"/>
                </a:lnTo>
                <a:lnTo>
                  <a:pt x="1656055" y="116376"/>
                </a:lnTo>
                <a:lnTo>
                  <a:pt x="1675301" y="124954"/>
                </a:lnTo>
                <a:lnTo>
                  <a:pt x="1671218" y="132817"/>
                </a:lnTo>
                <a:cubicBezTo>
                  <a:pt x="1674799" y="132817"/>
                  <a:pt x="1678305" y="132664"/>
                  <a:pt x="1683562" y="129616"/>
                </a:cubicBezTo>
                <a:lnTo>
                  <a:pt x="1675387" y="124923"/>
                </a:lnTo>
                <a:lnTo>
                  <a:pt x="1692479" y="110185"/>
                </a:lnTo>
                <a:lnTo>
                  <a:pt x="1641751" y="101073"/>
                </a:lnTo>
                <a:lnTo>
                  <a:pt x="1641805" y="100812"/>
                </a:lnTo>
                <a:lnTo>
                  <a:pt x="1635252" y="93192"/>
                </a:lnTo>
                <a:cubicBezTo>
                  <a:pt x="1635634" y="88468"/>
                  <a:pt x="1635938" y="83744"/>
                  <a:pt x="1636319" y="79096"/>
                </a:cubicBezTo>
                <a:cubicBezTo>
                  <a:pt x="1636167" y="72161"/>
                  <a:pt x="1636014" y="65227"/>
                  <a:pt x="1635862" y="55626"/>
                </a:cubicBezTo>
                <a:cubicBezTo>
                  <a:pt x="1675257" y="57074"/>
                  <a:pt x="1716253" y="58598"/>
                  <a:pt x="1764869" y="60426"/>
                </a:cubicBezTo>
                <a:cubicBezTo>
                  <a:pt x="1765630" y="61036"/>
                  <a:pt x="1772641" y="67208"/>
                  <a:pt x="1780261" y="73838"/>
                </a:cubicBezTo>
                <a:cubicBezTo>
                  <a:pt x="1782623" y="66751"/>
                  <a:pt x="1784452" y="61265"/>
                  <a:pt x="1786509" y="55321"/>
                </a:cubicBezTo>
                <a:cubicBezTo>
                  <a:pt x="1795272" y="53111"/>
                  <a:pt x="1804188" y="50825"/>
                  <a:pt x="1816837" y="47701"/>
                </a:cubicBezTo>
                <a:cubicBezTo>
                  <a:pt x="1826895" y="51892"/>
                  <a:pt x="1840916" y="57760"/>
                  <a:pt x="1856689" y="64389"/>
                </a:cubicBezTo>
                <a:cubicBezTo>
                  <a:pt x="1865300" y="50978"/>
                  <a:pt x="1873759" y="37871"/>
                  <a:pt x="1880997" y="26594"/>
                </a:cubicBezTo>
                <a:cubicBezTo>
                  <a:pt x="1887779" y="23527"/>
                  <a:pt x="1893527" y="22951"/>
                  <a:pt x="1898638" y="23882"/>
                </a:cubicBezTo>
                <a:close/>
                <a:moveTo>
                  <a:pt x="2152650" y="18821"/>
                </a:moveTo>
                <a:cubicBezTo>
                  <a:pt x="2157146" y="24993"/>
                  <a:pt x="2160956" y="30175"/>
                  <a:pt x="2166518" y="37795"/>
                </a:cubicBezTo>
                <a:cubicBezTo>
                  <a:pt x="2155394" y="36652"/>
                  <a:pt x="2148535" y="36042"/>
                  <a:pt x="2136649" y="34823"/>
                </a:cubicBezTo>
                <a:cubicBezTo>
                  <a:pt x="2143964" y="27584"/>
                  <a:pt x="2146935" y="24536"/>
                  <a:pt x="2152650" y="18821"/>
                </a:cubicBezTo>
                <a:close/>
                <a:moveTo>
                  <a:pt x="2159280" y="0"/>
                </a:moveTo>
                <a:cubicBezTo>
                  <a:pt x="2161489" y="2515"/>
                  <a:pt x="2163623" y="5105"/>
                  <a:pt x="2165833" y="7620"/>
                </a:cubicBezTo>
                <a:cubicBezTo>
                  <a:pt x="2164995" y="8382"/>
                  <a:pt x="2164157" y="9068"/>
                  <a:pt x="2163319" y="9830"/>
                </a:cubicBezTo>
                <a:cubicBezTo>
                  <a:pt x="2161109" y="7315"/>
                  <a:pt x="2158975" y="4724"/>
                  <a:pt x="2156765" y="2210"/>
                </a:cubicBezTo>
                <a:cubicBezTo>
                  <a:pt x="2157604" y="1448"/>
                  <a:pt x="2158442" y="762"/>
                  <a:pt x="2159280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2">
            <a:extLst>
              <a:ext uri="{FF2B5EF4-FFF2-40B4-BE49-F238E27FC236}">
                <a16:creationId xmlns="" xmlns:a16="http://schemas.microsoft.com/office/drawing/2014/main" id="{A3BEE532-2846-43F1-9916-14AD201D0E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3943" y="1307494"/>
            <a:ext cx="3027666" cy="170270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2">
            <a:extLst>
              <a:ext uri="{FF2B5EF4-FFF2-40B4-BE49-F238E27FC236}">
                <a16:creationId xmlns="" xmlns:a16="http://schemas.microsoft.com/office/drawing/2014/main" id="{80203B81-3CE6-4A37-9602-B90B98FAEC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3531" y="1307494"/>
            <a:ext cx="2979613" cy="170270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216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C81C05B-0400-4BF7-9C4D-65A575A0A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1" b="11133"/>
          <a:stretch/>
        </p:blipFill>
        <p:spPr>
          <a:xfrm>
            <a:off x="6763656" y="1728252"/>
            <a:ext cx="5428344" cy="5129748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="" xmlns:a16="http://schemas.microsoft.com/office/drawing/2014/main" id="{692AD9F7-0492-471A-AD05-0851B55D54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4814" y="121825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9BD5D1AA-89C5-4F7B-9859-79D34E2A86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6" y="0"/>
            <a:ext cx="203611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0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C81C05B-0400-4BF7-9C4D-65A575A0A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1" b="11133"/>
          <a:stretch/>
        </p:blipFill>
        <p:spPr>
          <a:xfrm>
            <a:off x="6763656" y="1728252"/>
            <a:ext cx="5428344" cy="5129748"/>
          </a:xfrm>
          <a:prstGeom prst="rect">
            <a:avLst/>
          </a:prstGeom>
        </p:spPr>
      </p:pic>
      <p:sp>
        <p:nvSpPr>
          <p:cNvPr id="5" name="그림 개체 틀 5">
            <a:extLst>
              <a:ext uri="{FF2B5EF4-FFF2-40B4-BE49-F238E27FC236}">
                <a16:creationId xmlns="" xmlns:a16="http://schemas.microsoft.com/office/drawing/2014/main" id="{26FE7C80-31B8-49E1-A17F-97460996C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52017" y="910115"/>
            <a:ext cx="382524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B3C96EDC-10C8-4432-A966-85F7727BE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6" y="0"/>
            <a:ext cx="203611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4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C81C05B-0400-4BF7-9C4D-65A575A0A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1" b="11133"/>
          <a:stretch/>
        </p:blipFill>
        <p:spPr>
          <a:xfrm>
            <a:off x="6763656" y="1728252"/>
            <a:ext cx="5428344" cy="5129748"/>
          </a:xfrm>
          <a:prstGeom prst="rect">
            <a:avLst/>
          </a:prstGeom>
        </p:spPr>
      </p:pic>
      <p:sp>
        <p:nvSpPr>
          <p:cNvPr id="7" name="그림 개체 틀 8">
            <a:extLst>
              <a:ext uri="{FF2B5EF4-FFF2-40B4-BE49-F238E27FC236}">
                <a16:creationId xmlns="" xmlns:a16="http://schemas.microsoft.com/office/drawing/2014/main" id="{B4647EF4-96A9-4B27-851E-76FAB85FE1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5254" y="1138220"/>
            <a:ext cx="627380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C1BD4DB3-FAF2-4C8F-89B9-A48BB6620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6" y="0"/>
            <a:ext cx="203611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E5A0D817-A559-4D0B-A14B-4369EF73A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11" y="0"/>
            <a:ext cx="203611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0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D094893C-9AC9-4A1F-8752-1200373E7D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9662" y="6"/>
            <a:ext cx="11641347" cy="6857995"/>
          </a:xfrm>
          <a:custGeom>
            <a:avLst/>
            <a:gdLst>
              <a:gd name="connsiteX0" fmla="*/ 10436549 w 11641347"/>
              <a:gd name="connsiteY0" fmla="*/ 6753144 h 6857995"/>
              <a:gd name="connsiteX1" fmla="*/ 10435482 w 11641347"/>
              <a:gd name="connsiteY1" fmla="*/ 6753373 h 6857995"/>
              <a:gd name="connsiteX2" fmla="*/ 10435787 w 11641347"/>
              <a:gd name="connsiteY2" fmla="*/ 6753677 h 6857995"/>
              <a:gd name="connsiteX3" fmla="*/ 10487984 w 11641347"/>
              <a:gd name="connsiteY3" fmla="*/ 6386622 h 6857995"/>
              <a:gd name="connsiteX4" fmla="*/ 10487679 w 11641347"/>
              <a:gd name="connsiteY4" fmla="*/ 6387841 h 6857995"/>
              <a:gd name="connsiteX5" fmla="*/ 10488517 w 11641347"/>
              <a:gd name="connsiteY5" fmla="*/ 6386622 h 6857995"/>
              <a:gd name="connsiteX6" fmla="*/ 10487984 w 11641347"/>
              <a:gd name="connsiteY6" fmla="*/ 6386622 h 6857995"/>
              <a:gd name="connsiteX7" fmla="*/ 10171221 w 11641347"/>
              <a:gd name="connsiteY7" fmla="*/ 5985886 h 6857995"/>
              <a:gd name="connsiteX8" fmla="*/ 10170231 w 11641347"/>
              <a:gd name="connsiteY8" fmla="*/ 5987334 h 6857995"/>
              <a:gd name="connsiteX9" fmla="*/ 10173355 w 11641347"/>
              <a:gd name="connsiteY9" fmla="*/ 5987486 h 6857995"/>
              <a:gd name="connsiteX10" fmla="*/ 10171221 w 11641347"/>
              <a:gd name="connsiteY10" fmla="*/ 5985886 h 6857995"/>
              <a:gd name="connsiteX11" fmla="*/ 7260457 w 11641347"/>
              <a:gd name="connsiteY11" fmla="*/ 5946643 h 6857995"/>
              <a:gd name="connsiteX12" fmla="*/ 7260305 w 11641347"/>
              <a:gd name="connsiteY12" fmla="*/ 5946948 h 6857995"/>
              <a:gd name="connsiteX13" fmla="*/ 7260457 w 11641347"/>
              <a:gd name="connsiteY13" fmla="*/ 5946871 h 6857995"/>
              <a:gd name="connsiteX14" fmla="*/ 7260457 w 11641347"/>
              <a:gd name="connsiteY14" fmla="*/ 5946643 h 6857995"/>
              <a:gd name="connsiteX15" fmla="*/ 7022637 w 11641347"/>
              <a:gd name="connsiteY15" fmla="*/ 5836305 h 6857995"/>
              <a:gd name="connsiteX16" fmla="*/ 7022713 w 11641347"/>
              <a:gd name="connsiteY16" fmla="*/ 5836534 h 6857995"/>
              <a:gd name="connsiteX17" fmla="*/ 7022942 w 11641347"/>
              <a:gd name="connsiteY17" fmla="*/ 5836305 h 6857995"/>
              <a:gd name="connsiteX18" fmla="*/ 7022637 w 11641347"/>
              <a:gd name="connsiteY18" fmla="*/ 5836305 h 6857995"/>
              <a:gd name="connsiteX19" fmla="*/ 3980428 w 11641347"/>
              <a:gd name="connsiteY19" fmla="*/ 5632166 h 6857995"/>
              <a:gd name="connsiteX20" fmla="*/ 4001462 w 11641347"/>
              <a:gd name="connsiteY20" fmla="*/ 5663560 h 6857995"/>
              <a:gd name="connsiteX21" fmla="*/ 3963361 w 11641347"/>
              <a:gd name="connsiteY21" fmla="*/ 5693659 h 6857995"/>
              <a:gd name="connsiteX22" fmla="*/ 3939356 w 11641347"/>
              <a:gd name="connsiteY22" fmla="*/ 5665161 h 6857995"/>
              <a:gd name="connsiteX23" fmla="*/ 3980428 w 11641347"/>
              <a:gd name="connsiteY23" fmla="*/ 5632166 h 6857995"/>
              <a:gd name="connsiteX24" fmla="*/ 4455613 w 11641347"/>
              <a:gd name="connsiteY24" fmla="*/ 5615782 h 6857995"/>
              <a:gd name="connsiteX25" fmla="*/ 4453100 w 11641347"/>
              <a:gd name="connsiteY25" fmla="*/ 5620583 h 6857995"/>
              <a:gd name="connsiteX26" fmla="*/ 4457137 w 11641347"/>
              <a:gd name="connsiteY26" fmla="*/ 5616849 h 6857995"/>
              <a:gd name="connsiteX27" fmla="*/ 4455613 w 11641347"/>
              <a:gd name="connsiteY27" fmla="*/ 5615782 h 6857995"/>
              <a:gd name="connsiteX28" fmla="*/ 7053727 w 11641347"/>
              <a:gd name="connsiteY28" fmla="*/ 5581950 h 6857995"/>
              <a:gd name="connsiteX29" fmla="*/ 7071786 w 11641347"/>
              <a:gd name="connsiteY29" fmla="*/ 5601229 h 6857995"/>
              <a:gd name="connsiteX30" fmla="*/ 7072167 w 11641347"/>
              <a:gd name="connsiteY30" fmla="*/ 5621727 h 6857995"/>
              <a:gd name="connsiteX31" fmla="*/ 7072243 w 11641347"/>
              <a:gd name="connsiteY31" fmla="*/ 5621727 h 6857995"/>
              <a:gd name="connsiteX32" fmla="*/ 7072243 w 11641347"/>
              <a:gd name="connsiteY32" fmla="*/ 5621803 h 6857995"/>
              <a:gd name="connsiteX33" fmla="*/ 7181666 w 11641347"/>
              <a:gd name="connsiteY33" fmla="*/ 5641767 h 6857995"/>
              <a:gd name="connsiteX34" fmla="*/ 7192944 w 11641347"/>
              <a:gd name="connsiteY34" fmla="*/ 5683144 h 6857995"/>
              <a:gd name="connsiteX35" fmla="*/ 7177095 w 11641347"/>
              <a:gd name="connsiteY35" fmla="*/ 5789519 h 6857995"/>
              <a:gd name="connsiteX36" fmla="*/ 7156063 w 11641347"/>
              <a:gd name="connsiteY36" fmla="*/ 5841868 h 6857995"/>
              <a:gd name="connsiteX37" fmla="*/ 7145624 w 11641347"/>
              <a:gd name="connsiteY37" fmla="*/ 5862823 h 6857995"/>
              <a:gd name="connsiteX38" fmla="*/ 7124669 w 11641347"/>
              <a:gd name="connsiteY38" fmla="*/ 5894294 h 6857995"/>
              <a:gd name="connsiteX39" fmla="*/ 7093351 w 11641347"/>
              <a:gd name="connsiteY39" fmla="*/ 5988629 h 6857995"/>
              <a:gd name="connsiteX40" fmla="*/ 7093275 w 11641347"/>
              <a:gd name="connsiteY40" fmla="*/ 5999069 h 6857995"/>
              <a:gd name="connsiteX41" fmla="*/ 7062185 w 11641347"/>
              <a:gd name="connsiteY41" fmla="*/ 5999450 h 6857995"/>
              <a:gd name="connsiteX42" fmla="*/ 7051365 w 11641347"/>
              <a:gd name="connsiteY42" fmla="*/ 6020100 h 6857995"/>
              <a:gd name="connsiteX43" fmla="*/ 7001987 w 11641347"/>
              <a:gd name="connsiteY43" fmla="*/ 6085022 h 6857995"/>
              <a:gd name="connsiteX44" fmla="*/ 6967392 w 11641347"/>
              <a:gd name="connsiteY44" fmla="*/ 6135314 h 6857995"/>
              <a:gd name="connsiteX45" fmla="*/ 6911537 w 11641347"/>
              <a:gd name="connsiteY45" fmla="*/ 6222944 h 6857995"/>
              <a:gd name="connsiteX46" fmla="*/ 6844177 w 11641347"/>
              <a:gd name="connsiteY46" fmla="*/ 6399424 h 6857995"/>
              <a:gd name="connsiteX47" fmla="*/ 6782531 w 11641347"/>
              <a:gd name="connsiteY47" fmla="*/ 6560129 h 6857995"/>
              <a:gd name="connsiteX48" fmla="*/ 6678442 w 11641347"/>
              <a:gd name="connsiteY48" fmla="*/ 6780043 h 6857995"/>
              <a:gd name="connsiteX49" fmla="*/ 6611386 w 11641347"/>
              <a:gd name="connsiteY49" fmla="*/ 6848089 h 6857995"/>
              <a:gd name="connsiteX50" fmla="*/ 6600735 w 11641347"/>
              <a:gd name="connsiteY50" fmla="*/ 6857995 h 6857995"/>
              <a:gd name="connsiteX51" fmla="*/ 6317863 w 11641347"/>
              <a:gd name="connsiteY51" fmla="*/ 6857995 h 6857995"/>
              <a:gd name="connsiteX52" fmla="*/ 6327998 w 11641347"/>
              <a:gd name="connsiteY52" fmla="*/ 6795359 h 6857995"/>
              <a:gd name="connsiteX53" fmla="*/ 6390558 w 11641347"/>
              <a:gd name="connsiteY53" fmla="*/ 6733408 h 6857995"/>
              <a:gd name="connsiteX54" fmla="*/ 6390710 w 11641347"/>
              <a:gd name="connsiteY54" fmla="*/ 6732265 h 6857995"/>
              <a:gd name="connsiteX55" fmla="*/ 6398635 w 11641347"/>
              <a:gd name="connsiteY55" fmla="*/ 6724341 h 6857995"/>
              <a:gd name="connsiteX56" fmla="*/ 6397873 w 11641347"/>
              <a:gd name="connsiteY56" fmla="*/ 6722969 h 6857995"/>
              <a:gd name="connsiteX57" fmla="*/ 6371584 w 11641347"/>
              <a:gd name="connsiteY57" fmla="*/ 6682431 h 6857995"/>
              <a:gd name="connsiteX58" fmla="*/ 6365641 w 11641347"/>
              <a:gd name="connsiteY58" fmla="*/ 6640749 h 6857995"/>
              <a:gd name="connsiteX59" fmla="*/ 6364726 w 11641347"/>
              <a:gd name="connsiteY59" fmla="*/ 6636558 h 6857995"/>
              <a:gd name="connsiteX60" fmla="*/ 6412199 w 11641347"/>
              <a:gd name="connsiteY60" fmla="*/ 6594038 h 6857995"/>
              <a:gd name="connsiteX61" fmla="*/ 6526727 w 11641347"/>
              <a:gd name="connsiteY61" fmla="*/ 6545042 h 6857995"/>
              <a:gd name="connsiteX62" fmla="*/ 6527032 w 11641347"/>
              <a:gd name="connsiteY62" fmla="*/ 6543899 h 6857995"/>
              <a:gd name="connsiteX63" fmla="*/ 6525585 w 11641347"/>
              <a:gd name="connsiteY63" fmla="*/ 6495664 h 6857995"/>
              <a:gd name="connsiteX64" fmla="*/ 6524899 w 11641347"/>
              <a:gd name="connsiteY64" fmla="*/ 6436990 h 6857995"/>
              <a:gd name="connsiteX65" fmla="*/ 6537548 w 11641347"/>
              <a:gd name="connsiteY65" fmla="*/ 6428608 h 6857995"/>
              <a:gd name="connsiteX66" fmla="*/ 6642399 w 11641347"/>
              <a:gd name="connsiteY66" fmla="*/ 6281999 h 6857995"/>
              <a:gd name="connsiteX67" fmla="*/ 6747479 w 11641347"/>
              <a:gd name="connsiteY67" fmla="*/ 6124875 h 6857995"/>
              <a:gd name="connsiteX68" fmla="*/ 6778797 w 11641347"/>
              <a:gd name="connsiteY68" fmla="*/ 6072526 h 6857995"/>
              <a:gd name="connsiteX69" fmla="*/ 6852025 w 11641347"/>
              <a:gd name="connsiteY69" fmla="*/ 5988553 h 6857995"/>
              <a:gd name="connsiteX70" fmla="*/ 6935769 w 11641347"/>
              <a:gd name="connsiteY70" fmla="*/ 5883702 h 6857995"/>
              <a:gd name="connsiteX71" fmla="*/ 6956800 w 11641347"/>
              <a:gd name="connsiteY71" fmla="*/ 5841868 h 6857995"/>
              <a:gd name="connsiteX72" fmla="*/ 6957105 w 11641347"/>
              <a:gd name="connsiteY72" fmla="*/ 5842021 h 6857995"/>
              <a:gd name="connsiteX73" fmla="*/ 6967164 w 11641347"/>
              <a:gd name="connsiteY73" fmla="*/ 5831277 h 6857995"/>
              <a:gd name="connsiteX74" fmla="*/ 6999244 w 11641347"/>
              <a:gd name="connsiteY74" fmla="*/ 5760486 h 6857995"/>
              <a:gd name="connsiteX75" fmla="*/ 7072091 w 11641347"/>
              <a:gd name="connsiteY75" fmla="*/ 5621803 h 6857995"/>
              <a:gd name="connsiteX76" fmla="*/ 7072091 w 11641347"/>
              <a:gd name="connsiteY76" fmla="*/ 5621727 h 6857995"/>
              <a:gd name="connsiteX77" fmla="*/ 7048774 w 11641347"/>
              <a:gd name="connsiteY77" fmla="*/ 5612811 h 6857995"/>
              <a:gd name="connsiteX78" fmla="*/ 7037953 w 11641347"/>
              <a:gd name="connsiteY78" fmla="*/ 5592389 h 6857995"/>
              <a:gd name="connsiteX79" fmla="*/ 7053727 w 11641347"/>
              <a:gd name="connsiteY79" fmla="*/ 5581950 h 6857995"/>
              <a:gd name="connsiteX80" fmla="*/ 8779581 w 11641347"/>
              <a:gd name="connsiteY80" fmla="*/ 5578978 h 6857995"/>
              <a:gd name="connsiteX81" fmla="*/ 8778818 w 11641347"/>
              <a:gd name="connsiteY81" fmla="*/ 5579816 h 6857995"/>
              <a:gd name="connsiteX82" fmla="*/ 8780266 w 11641347"/>
              <a:gd name="connsiteY82" fmla="*/ 5579816 h 6857995"/>
              <a:gd name="connsiteX83" fmla="*/ 8779581 w 11641347"/>
              <a:gd name="connsiteY83" fmla="*/ 5578978 h 6857995"/>
              <a:gd name="connsiteX84" fmla="*/ 3782573 w 11641347"/>
              <a:gd name="connsiteY84" fmla="*/ 5428840 h 6857995"/>
              <a:gd name="connsiteX85" fmla="*/ 3795035 w 11641347"/>
              <a:gd name="connsiteY85" fmla="*/ 5465059 h 6857995"/>
              <a:gd name="connsiteX86" fmla="*/ 3670981 w 11641347"/>
              <a:gd name="connsiteY86" fmla="*/ 5786776 h 6857995"/>
              <a:gd name="connsiteX87" fmla="*/ 3655816 w 11641347"/>
              <a:gd name="connsiteY87" fmla="*/ 5800111 h 6857995"/>
              <a:gd name="connsiteX88" fmla="*/ 3634939 w 11641347"/>
              <a:gd name="connsiteY88" fmla="*/ 5829372 h 6857995"/>
              <a:gd name="connsiteX89" fmla="*/ 3573446 w 11641347"/>
              <a:gd name="connsiteY89" fmla="*/ 5853756 h 6857995"/>
              <a:gd name="connsiteX90" fmla="*/ 3582056 w 11641347"/>
              <a:gd name="connsiteY90" fmla="*/ 5778851 h 6857995"/>
              <a:gd name="connsiteX91" fmla="*/ 3582514 w 11641347"/>
              <a:gd name="connsiteY91" fmla="*/ 5737017 h 6857995"/>
              <a:gd name="connsiteX92" fmla="*/ 3603393 w 11641347"/>
              <a:gd name="connsiteY92" fmla="*/ 5695412 h 6857995"/>
              <a:gd name="connsiteX93" fmla="*/ 3635473 w 11641347"/>
              <a:gd name="connsiteY93" fmla="*/ 5593152 h 6857995"/>
              <a:gd name="connsiteX94" fmla="*/ 3761506 w 11641347"/>
              <a:gd name="connsiteY94" fmla="*/ 5430769 h 6857995"/>
              <a:gd name="connsiteX95" fmla="*/ 3782573 w 11641347"/>
              <a:gd name="connsiteY95" fmla="*/ 5428840 h 6857995"/>
              <a:gd name="connsiteX96" fmla="*/ 1315714 w 11641347"/>
              <a:gd name="connsiteY96" fmla="*/ 5382611 h 6857995"/>
              <a:gd name="connsiteX97" fmla="*/ 1228618 w 11641347"/>
              <a:gd name="connsiteY97" fmla="*/ 5480604 h 6857995"/>
              <a:gd name="connsiteX98" fmla="*/ 1201110 w 11641347"/>
              <a:gd name="connsiteY98" fmla="*/ 5552842 h 6857995"/>
              <a:gd name="connsiteX99" fmla="*/ 1207206 w 11641347"/>
              <a:gd name="connsiteY99" fmla="*/ 5598409 h 6857995"/>
              <a:gd name="connsiteX100" fmla="*/ 1249344 w 11641347"/>
              <a:gd name="connsiteY100" fmla="*/ 5583627 h 6857995"/>
              <a:gd name="connsiteX101" fmla="*/ 1312057 w 11641347"/>
              <a:gd name="connsiteY101" fmla="*/ 5456753 h 6857995"/>
              <a:gd name="connsiteX102" fmla="*/ 1321277 w 11641347"/>
              <a:gd name="connsiteY102" fmla="*/ 5443114 h 6857995"/>
              <a:gd name="connsiteX103" fmla="*/ 1322420 w 11641347"/>
              <a:gd name="connsiteY103" fmla="*/ 5435951 h 6857995"/>
              <a:gd name="connsiteX104" fmla="*/ 1322649 w 11641347"/>
              <a:gd name="connsiteY104" fmla="*/ 5434960 h 6857995"/>
              <a:gd name="connsiteX105" fmla="*/ 1315714 w 11641347"/>
              <a:gd name="connsiteY105" fmla="*/ 5382611 h 6857995"/>
              <a:gd name="connsiteX106" fmla="*/ 9767285 w 11641347"/>
              <a:gd name="connsiteY106" fmla="*/ 5032472 h 6857995"/>
              <a:gd name="connsiteX107" fmla="*/ 9766142 w 11641347"/>
              <a:gd name="connsiteY107" fmla="*/ 5033844 h 6857995"/>
              <a:gd name="connsiteX108" fmla="*/ 9766522 w 11641347"/>
              <a:gd name="connsiteY108" fmla="*/ 5033996 h 6857995"/>
              <a:gd name="connsiteX109" fmla="*/ 9767285 w 11641347"/>
              <a:gd name="connsiteY109" fmla="*/ 5032472 h 6857995"/>
              <a:gd name="connsiteX110" fmla="*/ 3254767 w 11641347"/>
              <a:gd name="connsiteY110" fmla="*/ 4922777 h 6857995"/>
              <a:gd name="connsiteX111" fmla="*/ 3270856 w 11641347"/>
              <a:gd name="connsiteY111" fmla="*/ 4928840 h 6857995"/>
              <a:gd name="connsiteX112" fmla="*/ 3271466 w 11641347"/>
              <a:gd name="connsiteY112" fmla="*/ 4976770 h 6857995"/>
              <a:gd name="connsiteX113" fmla="*/ 3263769 w 11641347"/>
              <a:gd name="connsiteY113" fmla="*/ 4995896 h 6857995"/>
              <a:gd name="connsiteX114" fmla="*/ 3317414 w 11641347"/>
              <a:gd name="connsiteY114" fmla="*/ 4991172 h 6857995"/>
              <a:gd name="connsiteX115" fmla="*/ 3403825 w 11641347"/>
              <a:gd name="connsiteY115" fmla="*/ 4993838 h 6857995"/>
              <a:gd name="connsiteX116" fmla="*/ 3412054 w 11641347"/>
              <a:gd name="connsiteY116" fmla="*/ 5029119 h 6857995"/>
              <a:gd name="connsiteX117" fmla="*/ 3362219 w 11641347"/>
              <a:gd name="connsiteY117" fmla="*/ 5066228 h 6857995"/>
              <a:gd name="connsiteX118" fmla="*/ 3232070 w 11641347"/>
              <a:gd name="connsiteY118" fmla="*/ 5138314 h 6857995"/>
              <a:gd name="connsiteX119" fmla="*/ 3132019 w 11641347"/>
              <a:gd name="connsiteY119" fmla="*/ 5305954 h 6857995"/>
              <a:gd name="connsiteX120" fmla="*/ 3110836 w 11641347"/>
              <a:gd name="connsiteY120" fmla="*/ 5370419 h 6857995"/>
              <a:gd name="connsiteX121" fmla="*/ 3056048 w 11641347"/>
              <a:gd name="connsiteY121" fmla="*/ 5418501 h 6857995"/>
              <a:gd name="connsiteX122" fmla="*/ 3027778 w 11641347"/>
              <a:gd name="connsiteY122" fmla="*/ 5350073 h 6857995"/>
              <a:gd name="connsiteX123" fmla="*/ 3058183 w 11641347"/>
              <a:gd name="connsiteY123" fmla="*/ 5275778 h 6857995"/>
              <a:gd name="connsiteX124" fmla="*/ 3095139 w 11641347"/>
              <a:gd name="connsiteY124" fmla="*/ 5160183 h 6857995"/>
              <a:gd name="connsiteX125" fmla="*/ 3192217 w 11641347"/>
              <a:gd name="connsiteY125" fmla="*/ 4992924 h 6857995"/>
              <a:gd name="connsiteX126" fmla="*/ 3225288 w 11641347"/>
              <a:gd name="connsiteY126" fmla="*/ 4948195 h 6857995"/>
              <a:gd name="connsiteX127" fmla="*/ 3254767 w 11641347"/>
              <a:gd name="connsiteY127" fmla="*/ 4922777 h 6857995"/>
              <a:gd name="connsiteX128" fmla="*/ 6684385 w 11641347"/>
              <a:gd name="connsiteY128" fmla="*/ 4825207 h 6857995"/>
              <a:gd name="connsiteX129" fmla="*/ 6684309 w 11641347"/>
              <a:gd name="connsiteY129" fmla="*/ 4825283 h 6857995"/>
              <a:gd name="connsiteX130" fmla="*/ 6684385 w 11641347"/>
              <a:gd name="connsiteY130" fmla="*/ 4825283 h 6857995"/>
              <a:gd name="connsiteX131" fmla="*/ 10194385 w 11641347"/>
              <a:gd name="connsiteY131" fmla="*/ 4302781 h 6857995"/>
              <a:gd name="connsiteX132" fmla="*/ 10219684 w 11641347"/>
              <a:gd name="connsiteY132" fmla="*/ 4332575 h 6857995"/>
              <a:gd name="connsiteX133" fmla="*/ 10206349 w 11641347"/>
              <a:gd name="connsiteY133" fmla="*/ 4350025 h 6857995"/>
              <a:gd name="connsiteX134" fmla="*/ 10176021 w 11641347"/>
              <a:gd name="connsiteY134" fmla="*/ 4327546 h 6857995"/>
              <a:gd name="connsiteX135" fmla="*/ 10194385 w 11641347"/>
              <a:gd name="connsiteY135" fmla="*/ 4302781 h 6857995"/>
              <a:gd name="connsiteX136" fmla="*/ 9157533 w 11641347"/>
              <a:gd name="connsiteY136" fmla="*/ 4290665 h 6857995"/>
              <a:gd name="connsiteX137" fmla="*/ 9156466 w 11641347"/>
              <a:gd name="connsiteY137" fmla="*/ 4291046 h 6857995"/>
              <a:gd name="connsiteX138" fmla="*/ 9157533 w 11641347"/>
              <a:gd name="connsiteY138" fmla="*/ 4291122 h 6857995"/>
              <a:gd name="connsiteX139" fmla="*/ 9157533 w 11641347"/>
              <a:gd name="connsiteY139" fmla="*/ 4290665 h 6857995"/>
              <a:gd name="connsiteX140" fmla="*/ 270788 w 11641347"/>
              <a:gd name="connsiteY140" fmla="*/ 4090335 h 6857995"/>
              <a:gd name="connsiteX141" fmla="*/ 270636 w 11641347"/>
              <a:gd name="connsiteY141" fmla="*/ 4091554 h 6857995"/>
              <a:gd name="connsiteX142" fmla="*/ 272008 w 11641347"/>
              <a:gd name="connsiteY142" fmla="*/ 4091554 h 6857995"/>
              <a:gd name="connsiteX143" fmla="*/ 270788 w 11641347"/>
              <a:gd name="connsiteY143" fmla="*/ 4090335 h 6857995"/>
              <a:gd name="connsiteX144" fmla="*/ 9269023 w 11641347"/>
              <a:gd name="connsiteY144" fmla="*/ 4053807 h 6857995"/>
              <a:gd name="connsiteX145" fmla="*/ 9283567 w 11641347"/>
              <a:gd name="connsiteY145" fmla="*/ 4056883 h 6857995"/>
              <a:gd name="connsiteX146" fmla="*/ 9285320 w 11641347"/>
              <a:gd name="connsiteY146" fmla="*/ 4089497 h 6857995"/>
              <a:gd name="connsiteX147" fmla="*/ 9189079 w 11641347"/>
              <a:gd name="connsiteY147" fmla="*/ 4290589 h 6857995"/>
              <a:gd name="connsiteX148" fmla="*/ 9179020 w 11641347"/>
              <a:gd name="connsiteY148" fmla="*/ 4300876 h 6857995"/>
              <a:gd name="connsiteX149" fmla="*/ 9084685 w 11641347"/>
              <a:gd name="connsiteY149" fmla="*/ 4479488 h 6857995"/>
              <a:gd name="connsiteX150" fmla="*/ 9047119 w 11641347"/>
              <a:gd name="connsiteY150" fmla="*/ 4539153 h 6857995"/>
              <a:gd name="connsiteX151" fmla="*/ 8938457 w 11641347"/>
              <a:gd name="connsiteY151" fmla="*/ 4856907 h 6857995"/>
              <a:gd name="connsiteX152" fmla="*/ 8938152 w 11641347"/>
              <a:gd name="connsiteY152" fmla="*/ 4877710 h 6857995"/>
              <a:gd name="connsiteX153" fmla="*/ 8917274 w 11641347"/>
              <a:gd name="connsiteY153" fmla="*/ 4961606 h 6857995"/>
              <a:gd name="connsiteX154" fmla="*/ 8906758 w 11641347"/>
              <a:gd name="connsiteY154" fmla="*/ 4982485 h 6857995"/>
              <a:gd name="connsiteX155" fmla="*/ 8896166 w 11641347"/>
              <a:gd name="connsiteY155" fmla="*/ 5045350 h 6857995"/>
              <a:gd name="connsiteX156" fmla="*/ 8875287 w 11641347"/>
              <a:gd name="connsiteY156" fmla="*/ 5087260 h 6857995"/>
              <a:gd name="connsiteX157" fmla="*/ 8839397 w 11641347"/>
              <a:gd name="connsiteY157" fmla="*/ 5240803 h 6857995"/>
              <a:gd name="connsiteX158" fmla="*/ 8833759 w 11641347"/>
              <a:gd name="connsiteY158" fmla="*/ 5389621 h 6857995"/>
              <a:gd name="connsiteX159" fmla="*/ 8832005 w 11641347"/>
              <a:gd name="connsiteY159" fmla="*/ 5405547 h 6857995"/>
              <a:gd name="connsiteX160" fmla="*/ 8832387 w 11641347"/>
              <a:gd name="connsiteY160" fmla="*/ 5418806 h 6857995"/>
              <a:gd name="connsiteX161" fmla="*/ 8802059 w 11641347"/>
              <a:gd name="connsiteY161" fmla="*/ 5588198 h 6857995"/>
              <a:gd name="connsiteX162" fmla="*/ 8809070 w 11641347"/>
              <a:gd name="connsiteY162" fmla="*/ 5592389 h 6857995"/>
              <a:gd name="connsiteX163" fmla="*/ 8815547 w 11641347"/>
              <a:gd name="connsiteY163" fmla="*/ 5598409 h 6857995"/>
              <a:gd name="connsiteX164" fmla="*/ 9000103 w 11641347"/>
              <a:gd name="connsiteY164" fmla="*/ 5611973 h 6857995"/>
              <a:gd name="connsiteX165" fmla="*/ 8998656 w 11641347"/>
              <a:gd name="connsiteY165" fmla="*/ 5606639 h 6857995"/>
              <a:gd name="connsiteX166" fmla="*/ 9043918 w 11641347"/>
              <a:gd name="connsiteY166" fmla="*/ 5595895 h 6857995"/>
              <a:gd name="connsiteX167" fmla="*/ 9118137 w 11641347"/>
              <a:gd name="connsiteY167" fmla="*/ 5588579 h 6857995"/>
              <a:gd name="connsiteX168" fmla="*/ 9207443 w 11641347"/>
              <a:gd name="connsiteY168" fmla="*/ 5560614 h 6857995"/>
              <a:gd name="connsiteX169" fmla="*/ 9369826 w 11641347"/>
              <a:gd name="connsiteY169" fmla="*/ 5446467 h 6857995"/>
              <a:gd name="connsiteX170" fmla="*/ 9481306 w 11641347"/>
              <a:gd name="connsiteY170" fmla="*/ 5310221 h 6857995"/>
              <a:gd name="connsiteX171" fmla="*/ 9603074 w 11641347"/>
              <a:gd name="connsiteY171" fmla="*/ 5155154 h 6857995"/>
              <a:gd name="connsiteX172" fmla="*/ 9721640 w 11641347"/>
              <a:gd name="connsiteY172" fmla="*/ 5042759 h 6857995"/>
              <a:gd name="connsiteX173" fmla="*/ 9724232 w 11641347"/>
              <a:gd name="connsiteY173" fmla="*/ 5045426 h 6857995"/>
              <a:gd name="connsiteX174" fmla="*/ 9734290 w 11641347"/>
              <a:gd name="connsiteY174" fmla="*/ 5035367 h 6857995"/>
              <a:gd name="connsiteX175" fmla="*/ 9745187 w 11641347"/>
              <a:gd name="connsiteY175" fmla="*/ 5014260 h 6857995"/>
              <a:gd name="connsiteX176" fmla="*/ 9803937 w 11641347"/>
              <a:gd name="connsiteY176" fmla="*/ 5005192 h 6857995"/>
              <a:gd name="connsiteX177" fmla="*/ 9781991 w 11641347"/>
              <a:gd name="connsiteY177" fmla="*/ 5069810 h 6857995"/>
              <a:gd name="connsiteX178" fmla="*/ 9765837 w 11641347"/>
              <a:gd name="connsiteY178" fmla="*/ 5129246 h 6857995"/>
              <a:gd name="connsiteX179" fmla="*/ 9721489 w 11641347"/>
              <a:gd name="connsiteY179" fmla="*/ 5189901 h 6857995"/>
              <a:gd name="connsiteX180" fmla="*/ 9654356 w 11641347"/>
              <a:gd name="connsiteY180" fmla="*/ 5291781 h 6857995"/>
              <a:gd name="connsiteX181" fmla="*/ 9636906 w 11641347"/>
              <a:gd name="connsiteY181" fmla="*/ 5316546 h 6857995"/>
              <a:gd name="connsiteX182" fmla="*/ 9520549 w 11641347"/>
              <a:gd name="connsiteY182" fmla="*/ 5527772 h 6857995"/>
              <a:gd name="connsiteX183" fmla="*/ 9493651 w 11641347"/>
              <a:gd name="connsiteY183" fmla="*/ 5621955 h 6857995"/>
              <a:gd name="connsiteX184" fmla="*/ 9483059 w 11641347"/>
              <a:gd name="connsiteY184" fmla="*/ 5621727 h 6857995"/>
              <a:gd name="connsiteX185" fmla="*/ 9461951 w 11641347"/>
              <a:gd name="connsiteY185" fmla="*/ 5674304 h 6857995"/>
              <a:gd name="connsiteX186" fmla="*/ 9368073 w 11641347"/>
              <a:gd name="connsiteY186" fmla="*/ 5852765 h 6857995"/>
              <a:gd name="connsiteX187" fmla="*/ 9367768 w 11641347"/>
              <a:gd name="connsiteY187" fmla="*/ 5852384 h 6857995"/>
              <a:gd name="connsiteX188" fmla="*/ 9367768 w 11641347"/>
              <a:gd name="connsiteY188" fmla="*/ 5852460 h 6857995"/>
              <a:gd name="connsiteX189" fmla="*/ 9368073 w 11641347"/>
              <a:gd name="connsiteY189" fmla="*/ 5852765 h 6857995"/>
              <a:gd name="connsiteX190" fmla="*/ 9305512 w 11641347"/>
              <a:gd name="connsiteY190" fmla="*/ 5989392 h 6857995"/>
              <a:gd name="connsiteX191" fmla="*/ 9294464 w 11641347"/>
              <a:gd name="connsiteY191" fmla="*/ 6020252 h 6857995"/>
              <a:gd name="connsiteX192" fmla="*/ 9273509 w 11641347"/>
              <a:gd name="connsiteY192" fmla="*/ 6062162 h 6857995"/>
              <a:gd name="connsiteX193" fmla="*/ 9263831 w 11641347"/>
              <a:gd name="connsiteY193" fmla="*/ 6063381 h 6857995"/>
              <a:gd name="connsiteX194" fmla="*/ 9231446 w 11641347"/>
              <a:gd name="connsiteY194" fmla="*/ 6177148 h 6857995"/>
              <a:gd name="connsiteX195" fmla="*/ 9221159 w 11641347"/>
              <a:gd name="connsiteY195" fmla="*/ 6198408 h 6857995"/>
              <a:gd name="connsiteX196" fmla="*/ 9220778 w 11641347"/>
              <a:gd name="connsiteY196" fmla="*/ 6250757 h 6857995"/>
              <a:gd name="connsiteX197" fmla="*/ 9189841 w 11641347"/>
              <a:gd name="connsiteY197" fmla="*/ 6355380 h 6857995"/>
              <a:gd name="connsiteX198" fmla="*/ 9111965 w 11641347"/>
              <a:gd name="connsiteY198" fmla="*/ 6581313 h 6857995"/>
              <a:gd name="connsiteX199" fmla="*/ 9183974 w 11641347"/>
              <a:gd name="connsiteY199" fmla="*/ 6669934 h 6857995"/>
              <a:gd name="connsiteX200" fmla="*/ 9220397 w 11641347"/>
              <a:gd name="connsiteY200" fmla="*/ 6670238 h 6857995"/>
              <a:gd name="connsiteX201" fmla="*/ 9231904 w 11641347"/>
              <a:gd name="connsiteY201" fmla="*/ 6701785 h 6857995"/>
              <a:gd name="connsiteX202" fmla="*/ 9250954 w 11641347"/>
              <a:gd name="connsiteY202" fmla="*/ 6744914 h 6857995"/>
              <a:gd name="connsiteX203" fmla="*/ 9288749 w 11641347"/>
              <a:gd name="connsiteY203" fmla="*/ 6715654 h 6857995"/>
              <a:gd name="connsiteX204" fmla="*/ 9325249 w 11641347"/>
              <a:gd name="connsiteY204" fmla="*/ 6680297 h 6857995"/>
              <a:gd name="connsiteX205" fmla="*/ 9478334 w 11641347"/>
              <a:gd name="connsiteY205" fmla="*/ 6468385 h 6857995"/>
              <a:gd name="connsiteX206" fmla="*/ 9503328 w 11641347"/>
              <a:gd name="connsiteY206" fmla="*/ 6423655 h 6857995"/>
              <a:gd name="connsiteX207" fmla="*/ 9660985 w 11641347"/>
              <a:gd name="connsiteY207" fmla="*/ 6261273 h 6857995"/>
              <a:gd name="connsiteX208" fmla="*/ 9692609 w 11641347"/>
              <a:gd name="connsiteY208" fmla="*/ 6229879 h 6857995"/>
              <a:gd name="connsiteX209" fmla="*/ 9839446 w 11641347"/>
              <a:gd name="connsiteY209" fmla="*/ 6114664 h 6857995"/>
              <a:gd name="connsiteX210" fmla="*/ 9933782 w 11641347"/>
              <a:gd name="connsiteY210" fmla="*/ 5989011 h 6857995"/>
              <a:gd name="connsiteX211" fmla="*/ 9943764 w 11641347"/>
              <a:gd name="connsiteY211" fmla="*/ 5978190 h 6857995"/>
              <a:gd name="connsiteX212" fmla="*/ 9943992 w 11641347"/>
              <a:gd name="connsiteY212" fmla="*/ 5967903 h 6857995"/>
              <a:gd name="connsiteX213" fmla="*/ 10028117 w 11641347"/>
              <a:gd name="connsiteY213" fmla="*/ 5863281 h 6857995"/>
              <a:gd name="connsiteX214" fmla="*/ 10028270 w 11641347"/>
              <a:gd name="connsiteY214" fmla="*/ 5863204 h 6857995"/>
              <a:gd name="connsiteX215" fmla="*/ 10035814 w 11641347"/>
              <a:gd name="connsiteY215" fmla="*/ 5858175 h 6857995"/>
              <a:gd name="connsiteX216" fmla="*/ 10142570 w 11641347"/>
              <a:gd name="connsiteY216" fmla="*/ 5760182 h 6857995"/>
              <a:gd name="connsiteX217" fmla="*/ 10174497 w 11641347"/>
              <a:gd name="connsiteY217" fmla="*/ 5747685 h 6857995"/>
              <a:gd name="connsiteX218" fmla="*/ 10247878 w 11641347"/>
              <a:gd name="connsiteY218" fmla="*/ 5716062 h 6857995"/>
              <a:gd name="connsiteX219" fmla="*/ 10247954 w 11641347"/>
              <a:gd name="connsiteY219" fmla="*/ 5705927 h 6857995"/>
              <a:gd name="connsiteX220" fmla="*/ 10348310 w 11641347"/>
              <a:gd name="connsiteY220" fmla="*/ 5686420 h 6857995"/>
              <a:gd name="connsiteX221" fmla="*/ 10418337 w 11641347"/>
              <a:gd name="connsiteY221" fmla="*/ 5710652 h 6857995"/>
              <a:gd name="connsiteX222" fmla="*/ 10382142 w 11641347"/>
              <a:gd name="connsiteY222" fmla="*/ 5809178 h 6857995"/>
              <a:gd name="connsiteX223" fmla="*/ 10226999 w 11641347"/>
              <a:gd name="connsiteY223" fmla="*/ 5936585 h 6857995"/>
              <a:gd name="connsiteX224" fmla="*/ 10173888 w 11641347"/>
              <a:gd name="connsiteY224" fmla="*/ 5988096 h 6857995"/>
              <a:gd name="connsiteX225" fmla="*/ 10153542 w 11641347"/>
              <a:gd name="connsiteY225" fmla="*/ 6030844 h 6857995"/>
              <a:gd name="connsiteX226" fmla="*/ 10144779 w 11641347"/>
              <a:gd name="connsiteY226" fmla="*/ 6059267 h 6857995"/>
              <a:gd name="connsiteX227" fmla="*/ 10139902 w 11641347"/>
              <a:gd name="connsiteY227" fmla="*/ 6066049 h 6857995"/>
              <a:gd name="connsiteX228" fmla="*/ 10107975 w 11641347"/>
              <a:gd name="connsiteY228" fmla="*/ 6120227 h 6857995"/>
              <a:gd name="connsiteX229" fmla="*/ 9941097 w 11641347"/>
              <a:gd name="connsiteY229" fmla="*/ 6468766 h 6857995"/>
              <a:gd name="connsiteX230" fmla="*/ 9919227 w 11641347"/>
              <a:gd name="connsiteY230" fmla="*/ 6524468 h 6857995"/>
              <a:gd name="connsiteX231" fmla="*/ 9957099 w 11641347"/>
              <a:gd name="connsiteY231" fmla="*/ 6524849 h 6857995"/>
              <a:gd name="connsiteX232" fmla="*/ 9973711 w 11641347"/>
              <a:gd name="connsiteY232" fmla="*/ 6513724 h 6857995"/>
              <a:gd name="connsiteX233" fmla="*/ 10012039 w 11641347"/>
              <a:gd name="connsiteY233" fmla="*/ 6501303 h 6857995"/>
              <a:gd name="connsiteX234" fmla="*/ 10012649 w 11641347"/>
              <a:gd name="connsiteY234" fmla="*/ 6501379 h 6857995"/>
              <a:gd name="connsiteX235" fmla="*/ 10084962 w 11641347"/>
              <a:gd name="connsiteY235" fmla="*/ 6401252 h 6857995"/>
              <a:gd name="connsiteX236" fmla="*/ 10132892 w 11641347"/>
              <a:gd name="connsiteY236" fmla="*/ 6335187 h 6857995"/>
              <a:gd name="connsiteX237" fmla="*/ 10153695 w 11641347"/>
              <a:gd name="connsiteY237" fmla="*/ 6324214 h 6857995"/>
              <a:gd name="connsiteX238" fmla="*/ 10208102 w 11641347"/>
              <a:gd name="connsiteY238" fmla="*/ 6211210 h 6857995"/>
              <a:gd name="connsiteX239" fmla="*/ 10233476 w 11641347"/>
              <a:gd name="connsiteY239" fmla="*/ 6181644 h 6857995"/>
              <a:gd name="connsiteX240" fmla="*/ 10310590 w 11641347"/>
              <a:gd name="connsiteY240" fmla="*/ 6125104 h 6857995"/>
              <a:gd name="connsiteX241" fmla="*/ 10423367 w 11641347"/>
              <a:gd name="connsiteY241" fmla="*/ 6020938 h 6857995"/>
              <a:gd name="connsiteX242" fmla="*/ 10504215 w 11641347"/>
              <a:gd name="connsiteY242" fmla="*/ 6040064 h 6857995"/>
              <a:gd name="connsiteX243" fmla="*/ 10530885 w 11641347"/>
              <a:gd name="connsiteY243" fmla="*/ 6083498 h 6857995"/>
              <a:gd name="connsiteX244" fmla="*/ 10499567 w 11641347"/>
              <a:gd name="connsiteY244" fmla="*/ 6198865 h 6857995"/>
              <a:gd name="connsiteX245" fmla="*/ 10511606 w 11641347"/>
              <a:gd name="connsiteY245" fmla="*/ 6335644 h 6857995"/>
              <a:gd name="connsiteX246" fmla="*/ 10499567 w 11641347"/>
              <a:gd name="connsiteY246" fmla="*/ 6481872 h 6857995"/>
              <a:gd name="connsiteX247" fmla="*/ 10457733 w 11641347"/>
              <a:gd name="connsiteY247" fmla="*/ 6712225 h 6857995"/>
              <a:gd name="connsiteX248" fmla="*/ 10437006 w 11641347"/>
              <a:gd name="connsiteY248" fmla="*/ 6753830 h 6857995"/>
              <a:gd name="connsiteX249" fmla="*/ 10447294 w 11641347"/>
              <a:gd name="connsiteY249" fmla="*/ 6848623 h 6857995"/>
              <a:gd name="connsiteX250" fmla="*/ 10446726 w 11641347"/>
              <a:gd name="connsiteY250" fmla="*/ 6857995 h 6857995"/>
              <a:gd name="connsiteX251" fmla="*/ 6873738 w 11641347"/>
              <a:gd name="connsiteY251" fmla="*/ 6857995 h 6857995"/>
              <a:gd name="connsiteX252" fmla="*/ 6864170 w 11641347"/>
              <a:gd name="connsiteY252" fmla="*/ 6831135 h 6857995"/>
              <a:gd name="connsiteX253" fmla="*/ 6878695 w 11641347"/>
              <a:gd name="connsiteY253" fmla="*/ 6808618 h 6857995"/>
              <a:gd name="connsiteX254" fmla="*/ 6877857 w 11641347"/>
              <a:gd name="connsiteY254" fmla="*/ 6803893 h 6857995"/>
              <a:gd name="connsiteX255" fmla="*/ 6971126 w 11641347"/>
              <a:gd name="connsiteY255" fmla="*/ 6507018 h 6857995"/>
              <a:gd name="connsiteX256" fmla="*/ 7023856 w 11641347"/>
              <a:gd name="connsiteY256" fmla="*/ 6400719 h 6857995"/>
              <a:gd name="connsiteX257" fmla="*/ 7026523 w 11641347"/>
              <a:gd name="connsiteY257" fmla="*/ 6368181 h 6857995"/>
              <a:gd name="connsiteX258" fmla="*/ 7015703 w 11641347"/>
              <a:gd name="connsiteY258" fmla="*/ 6242604 h 6857995"/>
              <a:gd name="connsiteX259" fmla="*/ 7022561 w 11641347"/>
              <a:gd name="connsiteY259" fmla="*/ 6228583 h 6857995"/>
              <a:gd name="connsiteX260" fmla="*/ 7074910 w 11641347"/>
              <a:gd name="connsiteY260" fmla="*/ 6093938 h 6857995"/>
              <a:gd name="connsiteX261" fmla="*/ 7089845 w 11641347"/>
              <a:gd name="connsiteY261" fmla="*/ 6069935 h 6857995"/>
              <a:gd name="connsiteX262" fmla="*/ 7093427 w 11641347"/>
              <a:gd name="connsiteY262" fmla="*/ 6072373 h 6857995"/>
              <a:gd name="connsiteX263" fmla="*/ 7124288 w 11641347"/>
              <a:gd name="connsiteY263" fmla="*/ 6030082 h 6857995"/>
              <a:gd name="connsiteX264" fmla="*/ 7177095 w 11641347"/>
              <a:gd name="connsiteY264" fmla="*/ 5978038 h 6857995"/>
              <a:gd name="connsiteX265" fmla="*/ 7240188 w 11641347"/>
              <a:gd name="connsiteY265" fmla="*/ 5915249 h 6857995"/>
              <a:gd name="connsiteX266" fmla="*/ 7250551 w 11641347"/>
              <a:gd name="connsiteY266" fmla="*/ 5893913 h 6857995"/>
              <a:gd name="connsiteX267" fmla="*/ 7323474 w 11641347"/>
              <a:gd name="connsiteY267" fmla="*/ 5841792 h 6857995"/>
              <a:gd name="connsiteX268" fmla="*/ 7334600 w 11641347"/>
              <a:gd name="connsiteY268" fmla="*/ 5821218 h 6857995"/>
              <a:gd name="connsiteX269" fmla="*/ 7386797 w 11641347"/>
              <a:gd name="connsiteY269" fmla="*/ 5789443 h 6857995"/>
              <a:gd name="connsiteX270" fmla="*/ 7386873 w 11641347"/>
              <a:gd name="connsiteY270" fmla="*/ 5789443 h 6857995"/>
              <a:gd name="connsiteX271" fmla="*/ 7398913 w 11641347"/>
              <a:gd name="connsiteY271" fmla="*/ 5791881 h 6857995"/>
              <a:gd name="connsiteX272" fmla="*/ 7386721 w 11641347"/>
              <a:gd name="connsiteY272" fmla="*/ 5788223 h 6857995"/>
              <a:gd name="connsiteX273" fmla="*/ 7430688 w 11641347"/>
              <a:gd name="connsiteY273" fmla="*/ 5736712 h 6857995"/>
              <a:gd name="connsiteX274" fmla="*/ 7507879 w 11641347"/>
              <a:gd name="connsiteY274" fmla="*/ 5673619 h 6857995"/>
              <a:gd name="connsiteX275" fmla="*/ 7533863 w 11641347"/>
              <a:gd name="connsiteY275" fmla="*/ 5661579 h 6857995"/>
              <a:gd name="connsiteX276" fmla="*/ 7627970 w 11641347"/>
              <a:gd name="connsiteY276" fmla="*/ 5590180 h 6857995"/>
              <a:gd name="connsiteX277" fmla="*/ 7773893 w 11641347"/>
              <a:gd name="connsiteY277" fmla="*/ 5369809 h 6857995"/>
              <a:gd name="connsiteX278" fmla="*/ 7890402 w 11641347"/>
              <a:gd name="connsiteY278" fmla="*/ 5244689 h 6857995"/>
              <a:gd name="connsiteX279" fmla="*/ 7963097 w 11641347"/>
              <a:gd name="connsiteY279" fmla="*/ 5212456 h 6857995"/>
              <a:gd name="connsiteX280" fmla="*/ 7973461 w 11641347"/>
              <a:gd name="connsiteY280" fmla="*/ 5202321 h 6857995"/>
              <a:gd name="connsiteX281" fmla="*/ 7973537 w 11641347"/>
              <a:gd name="connsiteY281" fmla="*/ 5202246 h 6857995"/>
              <a:gd name="connsiteX282" fmla="*/ 7997768 w 11641347"/>
              <a:gd name="connsiteY282" fmla="*/ 5183348 h 6857995"/>
              <a:gd name="connsiteX283" fmla="*/ 8078159 w 11641347"/>
              <a:gd name="connsiteY283" fmla="*/ 5200722 h 6857995"/>
              <a:gd name="connsiteX284" fmla="*/ 8106505 w 11641347"/>
              <a:gd name="connsiteY284" fmla="*/ 5204760 h 6857995"/>
              <a:gd name="connsiteX285" fmla="*/ 8237112 w 11641347"/>
              <a:gd name="connsiteY285" fmla="*/ 5250023 h 6857995"/>
              <a:gd name="connsiteX286" fmla="*/ 8245114 w 11641347"/>
              <a:gd name="connsiteY286" fmla="*/ 5257795 h 6857995"/>
              <a:gd name="connsiteX287" fmla="*/ 8317580 w 11641347"/>
              <a:gd name="connsiteY287" fmla="*/ 5234249 h 6857995"/>
              <a:gd name="connsiteX288" fmla="*/ 8351260 w 11641347"/>
              <a:gd name="connsiteY288" fmla="*/ 5213294 h 6857995"/>
              <a:gd name="connsiteX289" fmla="*/ 8403609 w 11641347"/>
              <a:gd name="connsiteY289" fmla="*/ 5171232 h 6857995"/>
              <a:gd name="connsiteX290" fmla="*/ 8457102 w 11641347"/>
              <a:gd name="connsiteY290" fmla="*/ 5091831 h 6857995"/>
              <a:gd name="connsiteX291" fmla="*/ 8518900 w 11641347"/>
              <a:gd name="connsiteY291" fmla="*/ 4993000 h 6857995"/>
              <a:gd name="connsiteX292" fmla="*/ 8613159 w 11641347"/>
              <a:gd name="connsiteY292" fmla="*/ 4877633 h 6857995"/>
              <a:gd name="connsiteX293" fmla="*/ 8707571 w 11641347"/>
              <a:gd name="connsiteY293" fmla="*/ 4762495 h 6857995"/>
              <a:gd name="connsiteX294" fmla="*/ 8861343 w 11641347"/>
              <a:gd name="connsiteY294" fmla="*/ 4591960 h 6857995"/>
              <a:gd name="connsiteX295" fmla="*/ 8969547 w 11641347"/>
              <a:gd name="connsiteY295" fmla="*/ 4437502 h 6857995"/>
              <a:gd name="connsiteX296" fmla="*/ 9095277 w 11641347"/>
              <a:gd name="connsiteY296" fmla="*/ 4259346 h 6857995"/>
              <a:gd name="connsiteX297" fmla="*/ 9095506 w 11641347"/>
              <a:gd name="connsiteY297" fmla="*/ 4249212 h 6857995"/>
              <a:gd name="connsiteX298" fmla="*/ 9116537 w 11641347"/>
              <a:gd name="connsiteY298" fmla="*/ 4227952 h 6857995"/>
              <a:gd name="connsiteX299" fmla="*/ 9256135 w 11641347"/>
              <a:gd name="connsiteY299" fmla="*/ 4062217 h 6857995"/>
              <a:gd name="connsiteX300" fmla="*/ 9269023 w 11641347"/>
              <a:gd name="connsiteY300" fmla="*/ 4053807 h 6857995"/>
              <a:gd name="connsiteX301" fmla="*/ 2272635 w 11641347"/>
              <a:gd name="connsiteY301" fmla="*/ 3200852 h 6857995"/>
              <a:gd name="connsiteX302" fmla="*/ 2272559 w 11641347"/>
              <a:gd name="connsiteY302" fmla="*/ 3200929 h 6857995"/>
              <a:gd name="connsiteX303" fmla="*/ 2272595 w 11641347"/>
              <a:gd name="connsiteY303" fmla="*/ 3200872 h 6857995"/>
              <a:gd name="connsiteX304" fmla="*/ 574216 w 11641347"/>
              <a:gd name="connsiteY304" fmla="*/ 3189958 h 6857995"/>
              <a:gd name="connsiteX305" fmla="*/ 574826 w 11641347"/>
              <a:gd name="connsiteY305" fmla="*/ 3190567 h 6857995"/>
              <a:gd name="connsiteX306" fmla="*/ 574826 w 11641347"/>
              <a:gd name="connsiteY306" fmla="*/ 3190491 h 6857995"/>
              <a:gd name="connsiteX307" fmla="*/ 574216 w 11641347"/>
              <a:gd name="connsiteY307" fmla="*/ 3189958 h 6857995"/>
              <a:gd name="connsiteX308" fmla="*/ 2387849 w 11641347"/>
              <a:gd name="connsiteY308" fmla="*/ 3012258 h 6857995"/>
              <a:gd name="connsiteX309" fmla="*/ 2387773 w 11641347"/>
              <a:gd name="connsiteY309" fmla="*/ 3012411 h 6857995"/>
              <a:gd name="connsiteX310" fmla="*/ 2387773 w 11641347"/>
              <a:gd name="connsiteY310" fmla="*/ 3012333 h 6857995"/>
              <a:gd name="connsiteX311" fmla="*/ 2387849 w 11641347"/>
              <a:gd name="connsiteY311" fmla="*/ 3012258 h 6857995"/>
              <a:gd name="connsiteX312" fmla="*/ 9974701 w 11641347"/>
              <a:gd name="connsiteY312" fmla="*/ 2846142 h 6857995"/>
              <a:gd name="connsiteX313" fmla="*/ 9986969 w 11641347"/>
              <a:gd name="connsiteY313" fmla="*/ 2853762 h 6857995"/>
              <a:gd name="connsiteX314" fmla="*/ 9941097 w 11641347"/>
              <a:gd name="connsiteY314" fmla="*/ 2890643 h 6857995"/>
              <a:gd name="connsiteX315" fmla="*/ 9974701 w 11641347"/>
              <a:gd name="connsiteY315" fmla="*/ 2846142 h 6857995"/>
              <a:gd name="connsiteX316" fmla="*/ 3088189 w 11641347"/>
              <a:gd name="connsiteY316" fmla="*/ 2225492 h 6857995"/>
              <a:gd name="connsiteX317" fmla="*/ 3068087 w 11641347"/>
              <a:gd name="connsiteY317" fmla="*/ 2239209 h 6857995"/>
              <a:gd name="connsiteX318" fmla="*/ 2859146 w 11641347"/>
              <a:gd name="connsiteY318" fmla="*/ 2414240 h 6857995"/>
              <a:gd name="connsiteX319" fmla="*/ 2831257 w 11641347"/>
              <a:gd name="connsiteY319" fmla="*/ 2426509 h 6857995"/>
              <a:gd name="connsiteX320" fmla="*/ 2737836 w 11641347"/>
              <a:gd name="connsiteY320" fmla="*/ 2550714 h 6857995"/>
              <a:gd name="connsiteX321" fmla="*/ 2731054 w 11641347"/>
              <a:gd name="connsiteY321" fmla="*/ 2553687 h 6857995"/>
              <a:gd name="connsiteX322" fmla="*/ 2661864 w 11641347"/>
              <a:gd name="connsiteY322" fmla="*/ 2650689 h 6857995"/>
              <a:gd name="connsiteX323" fmla="*/ 2596485 w 11641347"/>
              <a:gd name="connsiteY323" fmla="*/ 2737251 h 6857995"/>
              <a:gd name="connsiteX324" fmla="*/ 2565852 w 11641347"/>
              <a:gd name="connsiteY324" fmla="*/ 2749520 h 6857995"/>
              <a:gd name="connsiteX325" fmla="*/ 2566005 w 11641347"/>
              <a:gd name="connsiteY325" fmla="*/ 2750434 h 6857995"/>
              <a:gd name="connsiteX326" fmla="*/ 2523790 w 11641347"/>
              <a:gd name="connsiteY326" fmla="*/ 2792040 h 6857995"/>
              <a:gd name="connsiteX327" fmla="*/ 2513046 w 11641347"/>
              <a:gd name="connsiteY327" fmla="*/ 2833798 h 6857995"/>
              <a:gd name="connsiteX328" fmla="*/ 2511903 w 11641347"/>
              <a:gd name="connsiteY328" fmla="*/ 2840961 h 6857995"/>
              <a:gd name="connsiteX329" fmla="*/ 2471136 w 11641347"/>
              <a:gd name="connsiteY329" fmla="*/ 2910912 h 6857995"/>
              <a:gd name="connsiteX330" fmla="*/ 2429302 w 11641347"/>
              <a:gd name="connsiteY330" fmla="*/ 2940783 h 6857995"/>
              <a:gd name="connsiteX331" fmla="*/ 2388383 w 11641347"/>
              <a:gd name="connsiteY331" fmla="*/ 3011801 h 6857995"/>
              <a:gd name="connsiteX332" fmla="*/ 2387544 w 11641347"/>
              <a:gd name="connsiteY332" fmla="*/ 3009287 h 6857995"/>
              <a:gd name="connsiteX333" fmla="*/ 2387773 w 11641347"/>
              <a:gd name="connsiteY333" fmla="*/ 3012333 h 6857995"/>
              <a:gd name="connsiteX334" fmla="*/ 2332652 w 11641347"/>
              <a:gd name="connsiteY334" fmla="*/ 3108174 h 6857995"/>
              <a:gd name="connsiteX335" fmla="*/ 2272595 w 11641347"/>
              <a:gd name="connsiteY335" fmla="*/ 3200872 h 6857995"/>
              <a:gd name="connsiteX336" fmla="*/ 2272482 w 11641347"/>
              <a:gd name="connsiteY336" fmla="*/ 3200929 h 6857995"/>
              <a:gd name="connsiteX337" fmla="*/ 2272482 w 11641347"/>
              <a:gd name="connsiteY337" fmla="*/ 3200852 h 6857995"/>
              <a:gd name="connsiteX338" fmla="*/ 2270273 w 11641347"/>
              <a:gd name="connsiteY338" fmla="*/ 3202376 h 6857995"/>
              <a:gd name="connsiteX339" fmla="*/ 2273092 w 11641347"/>
              <a:gd name="connsiteY339" fmla="*/ 3202376 h 6857995"/>
              <a:gd name="connsiteX340" fmla="*/ 2257014 w 11641347"/>
              <a:gd name="connsiteY340" fmla="*/ 3246725 h 6857995"/>
              <a:gd name="connsiteX341" fmla="*/ 2212208 w 11641347"/>
              <a:gd name="connsiteY341" fmla="*/ 3315914 h 6857995"/>
              <a:gd name="connsiteX342" fmla="*/ 2076420 w 11641347"/>
              <a:gd name="connsiteY342" fmla="*/ 3553811 h 6857995"/>
              <a:gd name="connsiteX343" fmla="*/ 2049216 w 11641347"/>
              <a:gd name="connsiteY343" fmla="*/ 3584900 h 6857995"/>
              <a:gd name="connsiteX344" fmla="*/ 2022623 w 11641347"/>
              <a:gd name="connsiteY344" fmla="*/ 3611037 h 6857995"/>
              <a:gd name="connsiteX345" fmla="*/ 1936898 w 11641347"/>
              <a:gd name="connsiteY345" fmla="*/ 3766485 h 6857995"/>
              <a:gd name="connsiteX346" fmla="*/ 1934307 w 11641347"/>
              <a:gd name="connsiteY346" fmla="*/ 3766485 h 6857995"/>
              <a:gd name="connsiteX347" fmla="*/ 1906113 w 11641347"/>
              <a:gd name="connsiteY347" fmla="*/ 3807861 h 6857995"/>
              <a:gd name="connsiteX348" fmla="*/ 1909313 w 11641347"/>
              <a:gd name="connsiteY348" fmla="*/ 3811291 h 6857995"/>
              <a:gd name="connsiteX349" fmla="*/ 1811244 w 11641347"/>
              <a:gd name="connsiteY349" fmla="*/ 3996838 h 6857995"/>
              <a:gd name="connsiteX350" fmla="*/ 1811244 w 11641347"/>
              <a:gd name="connsiteY350" fmla="*/ 3997295 h 6857995"/>
              <a:gd name="connsiteX351" fmla="*/ 1801871 w 11641347"/>
              <a:gd name="connsiteY351" fmla="*/ 4017335 h 6857995"/>
              <a:gd name="connsiteX352" fmla="*/ 1802481 w 11641347"/>
              <a:gd name="connsiteY352" fmla="*/ 4017488 h 6857995"/>
              <a:gd name="connsiteX353" fmla="*/ 1749141 w 11641347"/>
              <a:gd name="connsiteY353" fmla="*/ 4122568 h 6857995"/>
              <a:gd name="connsiteX354" fmla="*/ 1695267 w 11641347"/>
              <a:gd name="connsiteY354" fmla="*/ 4203339 h 6857995"/>
              <a:gd name="connsiteX355" fmla="*/ 1698011 w 11641347"/>
              <a:gd name="connsiteY355" fmla="*/ 4245630 h 6857995"/>
              <a:gd name="connsiteX356" fmla="*/ 1932554 w 11641347"/>
              <a:gd name="connsiteY356" fmla="*/ 3903569 h 6857995"/>
              <a:gd name="connsiteX357" fmla="*/ 1947489 w 11641347"/>
              <a:gd name="connsiteY357" fmla="*/ 3871336 h 6857995"/>
              <a:gd name="connsiteX358" fmla="*/ 1948709 w 11641347"/>
              <a:gd name="connsiteY358" fmla="*/ 3851676 h 6857995"/>
              <a:gd name="connsiteX359" fmla="*/ 2228591 w 11641347"/>
              <a:gd name="connsiteY359" fmla="*/ 3408116 h 6857995"/>
              <a:gd name="connsiteX360" fmla="*/ 2283912 w 11641347"/>
              <a:gd name="connsiteY360" fmla="*/ 3333517 h 6857995"/>
              <a:gd name="connsiteX361" fmla="*/ 2286122 w 11641347"/>
              <a:gd name="connsiteY361" fmla="*/ 3331536 h 6857995"/>
              <a:gd name="connsiteX362" fmla="*/ 2311116 w 11641347"/>
              <a:gd name="connsiteY362" fmla="*/ 3277206 h 6857995"/>
              <a:gd name="connsiteX363" fmla="*/ 2492319 w 11641347"/>
              <a:gd name="connsiteY363" fmla="*/ 2987949 h 6857995"/>
              <a:gd name="connsiteX364" fmla="*/ 2500473 w 11641347"/>
              <a:gd name="connsiteY364" fmla="*/ 2975605 h 6857995"/>
              <a:gd name="connsiteX365" fmla="*/ 2504969 w 11641347"/>
              <a:gd name="connsiteY365" fmla="*/ 2971110 h 6857995"/>
              <a:gd name="connsiteX366" fmla="*/ 2532553 w 11641347"/>
              <a:gd name="connsiteY366" fmla="*/ 2941545 h 6857995"/>
              <a:gd name="connsiteX367" fmla="*/ 2538421 w 11641347"/>
              <a:gd name="connsiteY367" fmla="*/ 2932401 h 6857995"/>
              <a:gd name="connsiteX368" fmla="*/ 2745380 w 11641347"/>
              <a:gd name="connsiteY368" fmla="*/ 2647183 h 6857995"/>
              <a:gd name="connsiteX369" fmla="*/ 2774564 w 11641347"/>
              <a:gd name="connsiteY369" fmla="*/ 2618914 h 6857995"/>
              <a:gd name="connsiteX370" fmla="*/ 2865699 w 11641347"/>
              <a:gd name="connsiteY370" fmla="*/ 2531055 h 6857995"/>
              <a:gd name="connsiteX371" fmla="*/ 2880254 w 11641347"/>
              <a:gd name="connsiteY371" fmla="*/ 2517492 h 6857995"/>
              <a:gd name="connsiteX372" fmla="*/ 2887493 w 11641347"/>
              <a:gd name="connsiteY372" fmla="*/ 2511624 h 6857995"/>
              <a:gd name="connsiteX373" fmla="*/ 2909743 w 11641347"/>
              <a:gd name="connsiteY373" fmla="*/ 2449140 h 6857995"/>
              <a:gd name="connsiteX374" fmla="*/ 2997221 w 11641347"/>
              <a:gd name="connsiteY374" fmla="*/ 2335221 h 6857995"/>
              <a:gd name="connsiteX375" fmla="*/ 3006365 w 11641347"/>
              <a:gd name="connsiteY375" fmla="*/ 2330421 h 6857995"/>
              <a:gd name="connsiteX376" fmla="*/ 3064810 w 11641347"/>
              <a:gd name="connsiteY376" fmla="*/ 2269460 h 6857995"/>
              <a:gd name="connsiteX377" fmla="*/ 3072430 w 11641347"/>
              <a:gd name="connsiteY377" fmla="*/ 2261764 h 6857995"/>
              <a:gd name="connsiteX378" fmla="*/ 3097805 w 11641347"/>
              <a:gd name="connsiteY378" fmla="*/ 2228616 h 6857995"/>
              <a:gd name="connsiteX379" fmla="*/ 3088189 w 11641347"/>
              <a:gd name="connsiteY379" fmla="*/ 2225492 h 6857995"/>
              <a:gd name="connsiteX380" fmla="*/ 11641347 w 11641347"/>
              <a:gd name="connsiteY380" fmla="*/ 2006038 h 6857995"/>
              <a:gd name="connsiteX381" fmla="*/ 11641347 w 11641347"/>
              <a:gd name="connsiteY381" fmla="*/ 4007734 h 6857995"/>
              <a:gd name="connsiteX382" fmla="*/ 11589074 w 11641347"/>
              <a:gd name="connsiteY382" fmla="*/ 4059931 h 6857995"/>
              <a:gd name="connsiteX383" fmla="*/ 11576425 w 11641347"/>
              <a:gd name="connsiteY383" fmla="*/ 4064503 h 6857995"/>
              <a:gd name="connsiteX384" fmla="*/ 11443989 w 11641347"/>
              <a:gd name="connsiteY384" fmla="*/ 4142913 h 6857995"/>
              <a:gd name="connsiteX385" fmla="*/ 11400250 w 11641347"/>
              <a:gd name="connsiteY385" fmla="*/ 4175374 h 6857995"/>
              <a:gd name="connsiteX386" fmla="*/ 11378534 w 11641347"/>
              <a:gd name="connsiteY386" fmla="*/ 4196329 h 6857995"/>
              <a:gd name="connsiteX387" fmla="*/ 11343253 w 11641347"/>
              <a:gd name="connsiteY387" fmla="*/ 4200063 h 6857995"/>
              <a:gd name="connsiteX388" fmla="*/ 11349730 w 11641347"/>
              <a:gd name="connsiteY388" fmla="*/ 4168821 h 6857995"/>
              <a:gd name="connsiteX389" fmla="*/ 11369390 w 11641347"/>
              <a:gd name="connsiteY389" fmla="*/ 4134074 h 6857995"/>
              <a:gd name="connsiteX390" fmla="*/ 11436217 w 11641347"/>
              <a:gd name="connsiteY390" fmla="*/ 4028232 h 6857995"/>
              <a:gd name="connsiteX391" fmla="*/ 11434998 w 11641347"/>
              <a:gd name="connsiteY391" fmla="*/ 4023126 h 6857995"/>
              <a:gd name="connsiteX392" fmla="*/ 11434998 w 11641347"/>
              <a:gd name="connsiteY392" fmla="*/ 4008953 h 6857995"/>
              <a:gd name="connsiteX393" fmla="*/ 11436522 w 11641347"/>
              <a:gd name="connsiteY393" fmla="*/ 4002324 h 6857995"/>
              <a:gd name="connsiteX394" fmla="*/ 11380591 w 11641347"/>
              <a:gd name="connsiteY394" fmla="*/ 4003467 h 6857995"/>
              <a:gd name="connsiteX395" fmla="*/ 11375180 w 11641347"/>
              <a:gd name="connsiteY395" fmla="*/ 4013144 h 6857995"/>
              <a:gd name="connsiteX396" fmla="*/ 11337767 w 11641347"/>
              <a:gd name="connsiteY396" fmla="*/ 4028918 h 6857995"/>
              <a:gd name="connsiteX397" fmla="*/ 11285645 w 11641347"/>
              <a:gd name="connsiteY397" fmla="*/ 4081496 h 6857995"/>
              <a:gd name="connsiteX398" fmla="*/ 11243355 w 11641347"/>
              <a:gd name="connsiteY398" fmla="*/ 4144132 h 6857995"/>
              <a:gd name="connsiteX399" fmla="*/ 11201216 w 11641347"/>
              <a:gd name="connsiteY399" fmla="*/ 4207073 h 6857995"/>
              <a:gd name="connsiteX400" fmla="*/ 11159535 w 11641347"/>
              <a:gd name="connsiteY400" fmla="*/ 4259499 h 6857995"/>
              <a:gd name="connsiteX401" fmla="*/ 11075410 w 11641347"/>
              <a:gd name="connsiteY401" fmla="*/ 4364350 h 6857995"/>
              <a:gd name="connsiteX402" fmla="*/ 10938784 w 11641347"/>
              <a:gd name="connsiteY402" fmla="*/ 4500291 h 6857995"/>
              <a:gd name="connsiteX403" fmla="*/ 10928649 w 11641347"/>
              <a:gd name="connsiteY403" fmla="*/ 4510806 h 6857995"/>
              <a:gd name="connsiteX404" fmla="*/ 10771677 w 11641347"/>
              <a:gd name="connsiteY404" fmla="*/ 4678752 h 6857995"/>
              <a:gd name="connsiteX405" fmla="*/ 10687552 w 11641347"/>
              <a:gd name="connsiteY405" fmla="*/ 4762266 h 6857995"/>
              <a:gd name="connsiteX406" fmla="*/ 10593292 w 11641347"/>
              <a:gd name="connsiteY406" fmla="*/ 4846086 h 6857995"/>
              <a:gd name="connsiteX407" fmla="*/ 10593216 w 11641347"/>
              <a:gd name="connsiteY407" fmla="*/ 4846086 h 6857995"/>
              <a:gd name="connsiteX408" fmla="*/ 10509472 w 11641347"/>
              <a:gd name="connsiteY408" fmla="*/ 4919543 h 6857995"/>
              <a:gd name="connsiteX409" fmla="*/ 10332307 w 11641347"/>
              <a:gd name="connsiteY409" fmla="*/ 5044359 h 6857995"/>
              <a:gd name="connsiteX410" fmla="*/ 10287883 w 11641347"/>
              <a:gd name="connsiteY410" fmla="*/ 5053579 h 6857995"/>
              <a:gd name="connsiteX411" fmla="*/ 10276911 w 11641347"/>
              <a:gd name="connsiteY411" fmla="*/ 5035596 h 6857995"/>
              <a:gd name="connsiteX412" fmla="*/ 10362559 w 11641347"/>
              <a:gd name="connsiteY412" fmla="*/ 4950861 h 6857995"/>
              <a:gd name="connsiteX413" fmla="*/ 10425576 w 11641347"/>
              <a:gd name="connsiteY413" fmla="*/ 4888073 h 6857995"/>
              <a:gd name="connsiteX414" fmla="*/ 10457047 w 11641347"/>
              <a:gd name="connsiteY414" fmla="*/ 4835800 h 6857995"/>
              <a:gd name="connsiteX415" fmla="*/ 10488213 w 11641347"/>
              <a:gd name="connsiteY415" fmla="*/ 4793509 h 6857995"/>
              <a:gd name="connsiteX416" fmla="*/ 10540029 w 11641347"/>
              <a:gd name="connsiteY416" fmla="*/ 4762648 h 6857995"/>
              <a:gd name="connsiteX417" fmla="*/ 10561365 w 11641347"/>
              <a:gd name="connsiteY417" fmla="*/ 4709612 h 6857995"/>
              <a:gd name="connsiteX418" fmla="*/ 10624459 w 11641347"/>
              <a:gd name="connsiteY418" fmla="*/ 4646900 h 6857995"/>
              <a:gd name="connsiteX419" fmla="*/ 10674979 w 11641347"/>
              <a:gd name="connsiteY419" fmla="*/ 4581139 h 6857995"/>
              <a:gd name="connsiteX420" fmla="*/ 10699592 w 11641347"/>
              <a:gd name="connsiteY420" fmla="*/ 4499986 h 6857995"/>
              <a:gd name="connsiteX421" fmla="*/ 10714832 w 11641347"/>
              <a:gd name="connsiteY421" fmla="*/ 4431406 h 6857995"/>
              <a:gd name="connsiteX422" fmla="*/ 10767181 w 11641347"/>
              <a:gd name="connsiteY422" fmla="*/ 4322593 h 6857995"/>
              <a:gd name="connsiteX423" fmla="*/ 10754837 w 11641347"/>
              <a:gd name="connsiteY423" fmla="*/ 4293332 h 6857995"/>
              <a:gd name="connsiteX424" fmla="*/ 10708430 w 11641347"/>
              <a:gd name="connsiteY424" fmla="*/ 4269557 h 6857995"/>
              <a:gd name="connsiteX425" fmla="*/ 10704316 w 11641347"/>
              <a:gd name="connsiteY425" fmla="*/ 4266433 h 6857995"/>
              <a:gd name="connsiteX426" fmla="*/ 10692886 w 11641347"/>
              <a:gd name="connsiteY426" fmla="*/ 4214693 h 6857995"/>
              <a:gd name="connsiteX427" fmla="*/ 10630707 w 11641347"/>
              <a:gd name="connsiteY427" fmla="*/ 4247231 h 6857995"/>
              <a:gd name="connsiteX428" fmla="*/ 10530504 w 11641347"/>
              <a:gd name="connsiteY428" fmla="*/ 4343243 h 6857995"/>
              <a:gd name="connsiteX429" fmla="*/ 10477774 w 11641347"/>
              <a:gd name="connsiteY429" fmla="*/ 4374256 h 6857995"/>
              <a:gd name="connsiteX430" fmla="*/ 10372922 w 11641347"/>
              <a:gd name="connsiteY430" fmla="*/ 4384772 h 6857995"/>
              <a:gd name="connsiteX431" fmla="*/ 10331089 w 11641347"/>
              <a:gd name="connsiteY431" fmla="*/ 4374485 h 6857995"/>
              <a:gd name="connsiteX432" fmla="*/ 10287654 w 11641347"/>
              <a:gd name="connsiteY432" fmla="*/ 4353758 h 6857995"/>
              <a:gd name="connsiteX433" fmla="*/ 10238582 w 11641347"/>
              <a:gd name="connsiteY433" fmla="*/ 4297828 h 6857995"/>
              <a:gd name="connsiteX434" fmla="*/ 10289179 w 11641347"/>
              <a:gd name="connsiteY434" fmla="*/ 4133235 h 6857995"/>
              <a:gd name="connsiteX435" fmla="*/ 10373379 w 11641347"/>
              <a:gd name="connsiteY435" fmla="*/ 4029146 h 6857995"/>
              <a:gd name="connsiteX436" fmla="*/ 10373684 w 11641347"/>
              <a:gd name="connsiteY436" fmla="*/ 4028841 h 6857995"/>
              <a:gd name="connsiteX437" fmla="*/ 10432358 w 11641347"/>
              <a:gd name="connsiteY437" fmla="*/ 3934811 h 6857995"/>
              <a:gd name="connsiteX438" fmla="*/ 10537057 w 11641347"/>
              <a:gd name="connsiteY438" fmla="*/ 3771438 h 6857995"/>
              <a:gd name="connsiteX439" fmla="*/ 10551154 w 11641347"/>
              <a:gd name="connsiteY439" fmla="*/ 3766104 h 6857995"/>
              <a:gd name="connsiteX440" fmla="*/ 10582777 w 11641347"/>
              <a:gd name="connsiteY440" fmla="*/ 3693333 h 6857995"/>
              <a:gd name="connsiteX441" fmla="*/ 10602208 w 11641347"/>
              <a:gd name="connsiteY441" fmla="*/ 3683198 h 6857995"/>
              <a:gd name="connsiteX442" fmla="*/ 10659967 w 11641347"/>
              <a:gd name="connsiteY442" fmla="*/ 3583376 h 6857995"/>
              <a:gd name="connsiteX443" fmla="*/ 10666825 w 11641347"/>
              <a:gd name="connsiteY443" fmla="*/ 3584291 h 6857995"/>
              <a:gd name="connsiteX444" fmla="*/ 10691590 w 11641347"/>
              <a:gd name="connsiteY444" fmla="*/ 3550153 h 6857995"/>
              <a:gd name="connsiteX445" fmla="*/ 10693343 w 11641347"/>
              <a:gd name="connsiteY445" fmla="*/ 3542762 h 6857995"/>
              <a:gd name="connsiteX446" fmla="*/ 10695553 w 11641347"/>
              <a:gd name="connsiteY446" fmla="*/ 3538799 h 6857995"/>
              <a:gd name="connsiteX447" fmla="*/ 10734949 w 11641347"/>
              <a:gd name="connsiteY447" fmla="*/ 3474258 h 6857995"/>
              <a:gd name="connsiteX448" fmla="*/ 10734415 w 11641347"/>
              <a:gd name="connsiteY448" fmla="*/ 3470600 h 6857995"/>
              <a:gd name="connsiteX449" fmla="*/ 10761314 w 11641347"/>
              <a:gd name="connsiteY449" fmla="*/ 3420843 h 6857995"/>
              <a:gd name="connsiteX450" fmla="*/ 10807262 w 11641347"/>
              <a:gd name="connsiteY450" fmla="*/ 3371618 h 6857995"/>
              <a:gd name="connsiteX451" fmla="*/ 10813434 w 11641347"/>
              <a:gd name="connsiteY451" fmla="*/ 3360339 h 6857995"/>
              <a:gd name="connsiteX452" fmla="*/ 10815949 w 11641347"/>
              <a:gd name="connsiteY452" fmla="*/ 3355311 h 6857995"/>
              <a:gd name="connsiteX453" fmla="*/ 10915390 w 11641347"/>
              <a:gd name="connsiteY453" fmla="*/ 3192090 h 6857995"/>
              <a:gd name="connsiteX454" fmla="*/ 10948689 w 11641347"/>
              <a:gd name="connsiteY454" fmla="*/ 3118710 h 6857995"/>
              <a:gd name="connsiteX455" fmla="*/ 10951585 w 11641347"/>
              <a:gd name="connsiteY455" fmla="*/ 3108728 h 6857995"/>
              <a:gd name="connsiteX456" fmla="*/ 10972692 w 11641347"/>
              <a:gd name="connsiteY456" fmla="*/ 3069256 h 6857995"/>
              <a:gd name="connsiteX457" fmla="*/ 11028699 w 11641347"/>
              <a:gd name="connsiteY457" fmla="*/ 2992751 h 6857995"/>
              <a:gd name="connsiteX458" fmla="*/ 11074648 w 11641347"/>
              <a:gd name="connsiteY458" fmla="*/ 2941773 h 6857995"/>
              <a:gd name="connsiteX459" fmla="*/ 11100709 w 11641347"/>
              <a:gd name="connsiteY459" fmla="*/ 2863821 h 6857995"/>
              <a:gd name="connsiteX460" fmla="*/ 11108785 w 11641347"/>
              <a:gd name="connsiteY460" fmla="*/ 2853305 h 6857995"/>
              <a:gd name="connsiteX461" fmla="*/ 11137971 w 11641347"/>
              <a:gd name="connsiteY461" fmla="*/ 2833874 h 6857995"/>
              <a:gd name="connsiteX462" fmla="*/ 11148638 w 11641347"/>
              <a:gd name="connsiteY462" fmla="*/ 2802556 h 6857995"/>
              <a:gd name="connsiteX463" fmla="*/ 11197711 w 11641347"/>
              <a:gd name="connsiteY463" fmla="*/ 2728108 h 6857995"/>
              <a:gd name="connsiteX464" fmla="*/ 11242135 w 11641347"/>
              <a:gd name="connsiteY464" fmla="*/ 2658843 h 6857995"/>
              <a:gd name="connsiteX465" fmla="*/ 11242669 w 11641347"/>
              <a:gd name="connsiteY465" fmla="*/ 2656938 h 6857995"/>
              <a:gd name="connsiteX466" fmla="*/ 11319784 w 11641347"/>
              <a:gd name="connsiteY466" fmla="*/ 2559249 h 6857995"/>
              <a:gd name="connsiteX467" fmla="*/ 11324203 w 11641347"/>
              <a:gd name="connsiteY467" fmla="*/ 2560697 h 6857995"/>
              <a:gd name="connsiteX468" fmla="*/ 11325650 w 11641347"/>
              <a:gd name="connsiteY468" fmla="*/ 2558031 h 6857995"/>
              <a:gd name="connsiteX469" fmla="*/ 11357655 w 11641347"/>
              <a:gd name="connsiteY469" fmla="*/ 2488613 h 6857995"/>
              <a:gd name="connsiteX470" fmla="*/ 11384782 w 11641347"/>
              <a:gd name="connsiteY470" fmla="*/ 2437558 h 6857995"/>
              <a:gd name="connsiteX471" fmla="*/ 11454810 w 11641347"/>
              <a:gd name="connsiteY471" fmla="*/ 2309998 h 6857995"/>
              <a:gd name="connsiteX472" fmla="*/ 11469441 w 11641347"/>
              <a:gd name="connsiteY472" fmla="*/ 2298721 h 6857995"/>
              <a:gd name="connsiteX473" fmla="*/ 11471041 w 11641347"/>
              <a:gd name="connsiteY473" fmla="*/ 2296283 h 6857995"/>
              <a:gd name="connsiteX474" fmla="*/ 11469059 w 11641347"/>
              <a:gd name="connsiteY474" fmla="*/ 2293767 h 6857995"/>
              <a:gd name="connsiteX475" fmla="*/ 11518971 w 11641347"/>
              <a:gd name="connsiteY475" fmla="*/ 2176725 h 6857995"/>
              <a:gd name="connsiteX476" fmla="*/ 11571320 w 11641347"/>
              <a:gd name="connsiteY476" fmla="*/ 2107002 h 6857995"/>
              <a:gd name="connsiteX477" fmla="*/ 11585417 w 11641347"/>
              <a:gd name="connsiteY477" fmla="*/ 2105631 h 6857995"/>
              <a:gd name="connsiteX478" fmla="*/ 11588922 w 11641347"/>
              <a:gd name="connsiteY478" fmla="*/ 2107460 h 6857995"/>
              <a:gd name="connsiteX479" fmla="*/ 11589303 w 11641347"/>
              <a:gd name="connsiteY479" fmla="*/ 2074617 h 6857995"/>
              <a:gd name="connsiteX480" fmla="*/ 11590370 w 11641347"/>
              <a:gd name="connsiteY480" fmla="*/ 2066693 h 6857995"/>
              <a:gd name="connsiteX481" fmla="*/ 11596465 w 11641347"/>
              <a:gd name="connsiteY481" fmla="*/ 2052673 h 6857995"/>
              <a:gd name="connsiteX482" fmla="*/ 11597304 w 11641347"/>
              <a:gd name="connsiteY482" fmla="*/ 2051833 h 6857995"/>
              <a:gd name="connsiteX483" fmla="*/ 11640966 w 11641347"/>
              <a:gd name="connsiteY483" fmla="*/ 2006113 h 6857995"/>
              <a:gd name="connsiteX484" fmla="*/ 11641042 w 11641347"/>
              <a:gd name="connsiteY484" fmla="*/ 2006113 h 6857995"/>
              <a:gd name="connsiteX485" fmla="*/ 11641347 w 11641347"/>
              <a:gd name="connsiteY485" fmla="*/ 2006038 h 6857995"/>
              <a:gd name="connsiteX486" fmla="*/ 1240278 w 11641347"/>
              <a:gd name="connsiteY486" fmla="*/ 1927933 h 6857995"/>
              <a:gd name="connsiteX487" fmla="*/ 1255213 w 11641347"/>
              <a:gd name="connsiteY487" fmla="*/ 1950335 h 6857995"/>
              <a:gd name="connsiteX488" fmla="*/ 1233572 w 11641347"/>
              <a:gd name="connsiteY488" fmla="*/ 1988435 h 6857995"/>
              <a:gd name="connsiteX489" fmla="*/ 1210179 w 11641347"/>
              <a:gd name="connsiteY489" fmla="*/ 1960165 h 6857995"/>
              <a:gd name="connsiteX490" fmla="*/ 1240278 w 11641347"/>
              <a:gd name="connsiteY490" fmla="*/ 1927933 h 6857995"/>
              <a:gd name="connsiteX491" fmla="*/ 9346355 w 11641347"/>
              <a:gd name="connsiteY491" fmla="*/ 1783762 h 6857995"/>
              <a:gd name="connsiteX492" fmla="*/ 9048261 w 11641347"/>
              <a:gd name="connsiteY492" fmla="*/ 2170172 h 6857995"/>
              <a:gd name="connsiteX493" fmla="*/ 9037288 w 11641347"/>
              <a:gd name="connsiteY493" fmla="*/ 2178935 h 6857995"/>
              <a:gd name="connsiteX494" fmla="*/ 9043612 w 11641347"/>
              <a:gd name="connsiteY494" fmla="*/ 2236161 h 6857995"/>
              <a:gd name="connsiteX495" fmla="*/ 9026163 w 11641347"/>
              <a:gd name="connsiteY495" fmla="*/ 2267631 h 6857995"/>
              <a:gd name="connsiteX496" fmla="*/ 8986158 w 11641347"/>
              <a:gd name="connsiteY496" fmla="*/ 2283786 h 6857995"/>
              <a:gd name="connsiteX497" fmla="*/ 9028068 w 11641347"/>
              <a:gd name="connsiteY497" fmla="*/ 2327144 h 6857995"/>
              <a:gd name="connsiteX498" fmla="*/ 9072187 w 11641347"/>
              <a:gd name="connsiteY498" fmla="*/ 2300703 h 6857995"/>
              <a:gd name="connsiteX499" fmla="*/ 9146864 w 11641347"/>
              <a:gd name="connsiteY499" fmla="*/ 2191051 h 6857995"/>
              <a:gd name="connsiteX500" fmla="*/ 9189155 w 11641347"/>
              <a:gd name="connsiteY500" fmla="*/ 2152875 h 6857995"/>
              <a:gd name="connsiteX501" fmla="*/ 9387123 w 11641347"/>
              <a:gd name="connsiteY501" fmla="*/ 1839540 h 6857995"/>
              <a:gd name="connsiteX502" fmla="*/ 9384380 w 11641347"/>
              <a:gd name="connsiteY502" fmla="*/ 1837712 h 6857995"/>
              <a:gd name="connsiteX503" fmla="*/ 9346355 w 11641347"/>
              <a:gd name="connsiteY503" fmla="*/ 1783762 h 6857995"/>
              <a:gd name="connsiteX504" fmla="*/ 9943535 w 11641347"/>
              <a:gd name="connsiteY504" fmla="*/ 1763799 h 6857995"/>
              <a:gd name="connsiteX505" fmla="*/ 9943154 w 11641347"/>
              <a:gd name="connsiteY505" fmla="*/ 1764180 h 6857995"/>
              <a:gd name="connsiteX506" fmla="*/ 9943535 w 11641347"/>
              <a:gd name="connsiteY506" fmla="*/ 1765018 h 6857995"/>
              <a:gd name="connsiteX507" fmla="*/ 9943535 w 11641347"/>
              <a:gd name="connsiteY507" fmla="*/ 1763799 h 6857995"/>
              <a:gd name="connsiteX508" fmla="*/ 2232251 w 11641347"/>
              <a:gd name="connsiteY508" fmla="*/ 1664205 h 6857995"/>
              <a:gd name="connsiteX509" fmla="*/ 2214039 w 11641347"/>
              <a:gd name="connsiteY509" fmla="*/ 1668396 h 6857995"/>
              <a:gd name="connsiteX510" fmla="*/ 2167252 w 11641347"/>
              <a:gd name="connsiteY510" fmla="*/ 1689274 h 6857995"/>
              <a:gd name="connsiteX511" fmla="*/ 2145992 w 11641347"/>
              <a:gd name="connsiteY511" fmla="*/ 1683635 h 6857995"/>
              <a:gd name="connsiteX512" fmla="*/ 2071392 w 11641347"/>
              <a:gd name="connsiteY512" fmla="*/ 1737662 h 6857995"/>
              <a:gd name="connsiteX513" fmla="*/ 2010736 w 11641347"/>
              <a:gd name="connsiteY513" fmla="*/ 1781401 h 6857995"/>
              <a:gd name="connsiteX514" fmla="*/ 1977742 w 11641347"/>
              <a:gd name="connsiteY514" fmla="*/ 1808299 h 6857995"/>
              <a:gd name="connsiteX515" fmla="*/ 1927984 w 11641347"/>
              <a:gd name="connsiteY515" fmla="*/ 1877716 h 6857995"/>
              <a:gd name="connsiteX516" fmla="*/ 1928212 w 11641347"/>
              <a:gd name="connsiteY516" fmla="*/ 1879546 h 6857995"/>
              <a:gd name="connsiteX517" fmla="*/ 1865805 w 11641347"/>
              <a:gd name="connsiteY517" fmla="*/ 1964814 h 6857995"/>
              <a:gd name="connsiteX518" fmla="*/ 1863747 w 11641347"/>
              <a:gd name="connsiteY518" fmla="*/ 1963443 h 6857995"/>
              <a:gd name="connsiteX519" fmla="*/ 1863747 w 11641347"/>
              <a:gd name="connsiteY519" fmla="*/ 1964128 h 6857995"/>
              <a:gd name="connsiteX520" fmla="*/ 1863289 w 11641347"/>
              <a:gd name="connsiteY520" fmla="*/ 1984855 h 6857995"/>
              <a:gd name="connsiteX521" fmla="*/ 1769638 w 11641347"/>
              <a:gd name="connsiteY521" fmla="*/ 2111347 h 6857995"/>
              <a:gd name="connsiteX522" fmla="*/ 1729263 w 11641347"/>
              <a:gd name="connsiteY522" fmla="*/ 2174469 h 6857995"/>
              <a:gd name="connsiteX523" fmla="*/ 1675497 w 11641347"/>
              <a:gd name="connsiteY523" fmla="*/ 2226521 h 6857995"/>
              <a:gd name="connsiteX524" fmla="*/ 1675098 w 11641347"/>
              <a:gd name="connsiteY524" fmla="*/ 2226081 h 6857995"/>
              <a:gd name="connsiteX525" fmla="*/ 1674771 w 11641347"/>
              <a:gd name="connsiteY525" fmla="*/ 2225646 h 6857995"/>
              <a:gd name="connsiteX526" fmla="*/ 1674771 w 11641347"/>
              <a:gd name="connsiteY526" fmla="*/ 2225722 h 6857995"/>
              <a:gd name="connsiteX527" fmla="*/ 1675098 w 11641347"/>
              <a:gd name="connsiteY527" fmla="*/ 2226081 h 6857995"/>
              <a:gd name="connsiteX528" fmla="*/ 1675456 w 11641347"/>
              <a:gd name="connsiteY528" fmla="*/ 2226560 h 6857995"/>
              <a:gd name="connsiteX529" fmla="*/ 1675497 w 11641347"/>
              <a:gd name="connsiteY529" fmla="*/ 2226521 h 6857995"/>
              <a:gd name="connsiteX530" fmla="*/ 1675533 w 11641347"/>
              <a:gd name="connsiteY530" fmla="*/ 2226560 h 6857995"/>
              <a:gd name="connsiteX531" fmla="*/ 1591028 w 11641347"/>
              <a:gd name="connsiteY531" fmla="*/ 2372255 h 6857995"/>
              <a:gd name="connsiteX532" fmla="*/ 1522675 w 11641347"/>
              <a:gd name="connsiteY532" fmla="*/ 2480383 h 6857995"/>
              <a:gd name="connsiteX533" fmla="*/ 1371799 w 11641347"/>
              <a:gd name="connsiteY533" fmla="*/ 2687418 h 6857995"/>
              <a:gd name="connsiteX534" fmla="*/ 1236163 w 11641347"/>
              <a:gd name="connsiteY534" fmla="*/ 2853762 h 6857995"/>
              <a:gd name="connsiteX535" fmla="*/ 1230905 w 11641347"/>
              <a:gd name="connsiteY535" fmla="*/ 2895215 h 6857995"/>
              <a:gd name="connsiteX536" fmla="*/ 1203245 w 11641347"/>
              <a:gd name="connsiteY536" fmla="*/ 2928133 h 6857995"/>
              <a:gd name="connsiteX537" fmla="*/ 1119806 w 11641347"/>
              <a:gd name="connsiteY537" fmla="*/ 3033137 h 6857995"/>
              <a:gd name="connsiteX538" fmla="*/ 1065399 w 11641347"/>
              <a:gd name="connsiteY538" fmla="*/ 3135550 h 6857995"/>
              <a:gd name="connsiteX539" fmla="*/ 1025623 w 11641347"/>
              <a:gd name="connsiteY539" fmla="*/ 3169535 h 6857995"/>
              <a:gd name="connsiteX540" fmla="*/ 1025623 w 11641347"/>
              <a:gd name="connsiteY540" fmla="*/ 3169459 h 6857995"/>
              <a:gd name="connsiteX541" fmla="*/ 1025546 w 11641347"/>
              <a:gd name="connsiteY541" fmla="*/ 3169535 h 6857995"/>
              <a:gd name="connsiteX542" fmla="*/ 941726 w 11641347"/>
              <a:gd name="connsiteY542" fmla="*/ 3295265 h 6857995"/>
              <a:gd name="connsiteX543" fmla="*/ 740330 w 11641347"/>
              <a:gd name="connsiteY543" fmla="*/ 3644717 h 6857995"/>
              <a:gd name="connsiteX544" fmla="*/ 711145 w 11641347"/>
              <a:gd name="connsiteY544" fmla="*/ 3693257 h 6857995"/>
              <a:gd name="connsiteX545" fmla="*/ 648433 w 11641347"/>
              <a:gd name="connsiteY545" fmla="*/ 3777229 h 6857995"/>
              <a:gd name="connsiteX546" fmla="*/ 533142 w 11641347"/>
              <a:gd name="connsiteY546" fmla="*/ 4028613 h 6857995"/>
              <a:gd name="connsiteX547" fmla="*/ 532837 w 11641347"/>
              <a:gd name="connsiteY547" fmla="*/ 4028994 h 6857995"/>
              <a:gd name="connsiteX548" fmla="*/ 536342 w 11641347"/>
              <a:gd name="connsiteY548" fmla="*/ 4030213 h 6857995"/>
              <a:gd name="connsiteX549" fmla="*/ 498166 w 11641347"/>
              <a:gd name="connsiteY549" fmla="*/ 4136893 h 6857995"/>
              <a:gd name="connsiteX550" fmla="*/ 462581 w 11641347"/>
              <a:gd name="connsiteY550" fmla="*/ 4330975 h 6857995"/>
              <a:gd name="connsiteX551" fmla="*/ 442845 w 11641347"/>
              <a:gd name="connsiteY551" fmla="*/ 4486270 h 6857995"/>
              <a:gd name="connsiteX552" fmla="*/ 510053 w 11641347"/>
              <a:gd name="connsiteY552" fmla="*/ 4424396 h 6857995"/>
              <a:gd name="connsiteX553" fmla="*/ 511577 w 11641347"/>
              <a:gd name="connsiteY553" fmla="*/ 4425767 h 6857995"/>
              <a:gd name="connsiteX554" fmla="*/ 527046 w 11641347"/>
              <a:gd name="connsiteY554" fmla="*/ 4395059 h 6857995"/>
              <a:gd name="connsiteX555" fmla="*/ 552192 w 11641347"/>
              <a:gd name="connsiteY555" fmla="*/ 4369532 h 6857995"/>
              <a:gd name="connsiteX556" fmla="*/ 661006 w 11641347"/>
              <a:gd name="connsiteY556" fmla="*/ 4219723 h 6857995"/>
              <a:gd name="connsiteX557" fmla="*/ 748559 w 11641347"/>
              <a:gd name="connsiteY557" fmla="*/ 4098107 h 6857995"/>
              <a:gd name="connsiteX558" fmla="*/ 794737 w 11641347"/>
              <a:gd name="connsiteY558" fmla="*/ 4049492 h 6857995"/>
              <a:gd name="connsiteX559" fmla="*/ 868270 w 11641347"/>
              <a:gd name="connsiteY559" fmla="*/ 3944869 h 6857995"/>
              <a:gd name="connsiteX560" fmla="*/ 960167 w 11641347"/>
              <a:gd name="connsiteY560" fmla="*/ 3803442 h 6857995"/>
              <a:gd name="connsiteX561" fmla="*/ 1050083 w 11641347"/>
              <a:gd name="connsiteY561" fmla="*/ 3697067 h 6857995"/>
              <a:gd name="connsiteX562" fmla="*/ 1216046 w 11641347"/>
              <a:gd name="connsiteY562" fmla="*/ 3438596 h 6857995"/>
              <a:gd name="connsiteX563" fmla="*/ 1242793 w 11641347"/>
              <a:gd name="connsiteY563" fmla="*/ 3415661 h 6857995"/>
              <a:gd name="connsiteX564" fmla="*/ 1246298 w 11641347"/>
              <a:gd name="connsiteY564" fmla="*/ 3415813 h 6857995"/>
              <a:gd name="connsiteX565" fmla="*/ 1321355 w 11641347"/>
              <a:gd name="connsiteY565" fmla="*/ 3301666 h 6857995"/>
              <a:gd name="connsiteX566" fmla="*/ 1350616 w 11641347"/>
              <a:gd name="connsiteY566" fmla="*/ 3252974 h 6857995"/>
              <a:gd name="connsiteX567" fmla="*/ 1360598 w 11641347"/>
              <a:gd name="connsiteY567" fmla="*/ 3232781 h 6857995"/>
              <a:gd name="connsiteX568" fmla="*/ 1422548 w 11641347"/>
              <a:gd name="connsiteY568" fmla="*/ 3167020 h 6857995"/>
              <a:gd name="connsiteX569" fmla="*/ 1559556 w 11641347"/>
              <a:gd name="connsiteY569" fmla="*/ 2949241 h 6857995"/>
              <a:gd name="connsiteX570" fmla="*/ 1668598 w 11641347"/>
              <a:gd name="connsiteY570" fmla="*/ 2774057 h 6857995"/>
              <a:gd name="connsiteX571" fmla="*/ 1726968 w 11641347"/>
              <a:gd name="connsiteY571" fmla="*/ 2676750 h 6857995"/>
              <a:gd name="connsiteX572" fmla="*/ 1768573 w 11641347"/>
              <a:gd name="connsiteY572" fmla="*/ 2624324 h 6857995"/>
              <a:gd name="connsiteX573" fmla="*/ 1768193 w 11641347"/>
              <a:gd name="connsiteY573" fmla="*/ 2623792 h 6857995"/>
              <a:gd name="connsiteX574" fmla="*/ 1802329 w 11641347"/>
              <a:gd name="connsiteY574" fmla="*/ 2536314 h 6857995"/>
              <a:gd name="connsiteX575" fmla="*/ 1968979 w 11641347"/>
              <a:gd name="connsiteY575" fmla="*/ 2266337 h 6857995"/>
              <a:gd name="connsiteX576" fmla="*/ 2011499 w 11641347"/>
              <a:gd name="connsiteY576" fmla="*/ 2108526 h 6857995"/>
              <a:gd name="connsiteX577" fmla="*/ 2095318 w 11641347"/>
              <a:gd name="connsiteY577" fmla="*/ 1911017 h 6857995"/>
              <a:gd name="connsiteX578" fmla="*/ 2165804 w 11641347"/>
              <a:gd name="connsiteY578" fmla="*/ 1801670 h 6857995"/>
              <a:gd name="connsiteX579" fmla="*/ 2173577 w 11641347"/>
              <a:gd name="connsiteY579" fmla="*/ 1788868 h 6857995"/>
              <a:gd name="connsiteX580" fmla="*/ 2178606 w 11641347"/>
              <a:gd name="connsiteY580" fmla="*/ 1782239 h 6857995"/>
              <a:gd name="connsiteX581" fmla="*/ 2230193 w 11641347"/>
              <a:gd name="connsiteY581" fmla="*/ 1703752 h 6857995"/>
              <a:gd name="connsiteX582" fmla="*/ 2232251 w 11641347"/>
              <a:gd name="connsiteY582" fmla="*/ 1664205 h 6857995"/>
              <a:gd name="connsiteX583" fmla="*/ 11057045 w 11641347"/>
              <a:gd name="connsiteY583" fmla="*/ 1246935 h 6857995"/>
              <a:gd name="connsiteX584" fmla="*/ 11050492 w 11641347"/>
              <a:gd name="connsiteY584" fmla="*/ 1258440 h 6857995"/>
              <a:gd name="connsiteX585" fmla="*/ 11058875 w 11641347"/>
              <a:gd name="connsiteY585" fmla="*/ 1254325 h 6857995"/>
              <a:gd name="connsiteX586" fmla="*/ 11057045 w 11641347"/>
              <a:gd name="connsiteY586" fmla="*/ 1246935 h 6857995"/>
              <a:gd name="connsiteX587" fmla="*/ 7690606 w 11641347"/>
              <a:gd name="connsiteY587" fmla="*/ 1104441 h 6857995"/>
              <a:gd name="connsiteX588" fmla="*/ 7690377 w 11641347"/>
              <a:gd name="connsiteY588" fmla="*/ 1104746 h 6857995"/>
              <a:gd name="connsiteX589" fmla="*/ 7690758 w 11641347"/>
              <a:gd name="connsiteY589" fmla="*/ 1104670 h 6857995"/>
              <a:gd name="connsiteX590" fmla="*/ 7690606 w 11641347"/>
              <a:gd name="connsiteY590" fmla="*/ 1104441 h 6857995"/>
              <a:gd name="connsiteX591" fmla="*/ 11641195 w 11641347"/>
              <a:gd name="connsiteY591" fmla="*/ 800096 h 6857995"/>
              <a:gd name="connsiteX592" fmla="*/ 11641195 w 11641347"/>
              <a:gd name="connsiteY592" fmla="*/ 1680435 h 6857995"/>
              <a:gd name="connsiteX593" fmla="*/ 11563014 w 11641347"/>
              <a:gd name="connsiteY593" fmla="*/ 1748100 h 6857995"/>
              <a:gd name="connsiteX594" fmla="*/ 11487804 w 11641347"/>
              <a:gd name="connsiteY594" fmla="*/ 1835960 h 6857995"/>
              <a:gd name="connsiteX595" fmla="*/ 11481937 w 11641347"/>
              <a:gd name="connsiteY595" fmla="*/ 1855696 h 6857995"/>
              <a:gd name="connsiteX596" fmla="*/ 11457324 w 11641347"/>
              <a:gd name="connsiteY596" fmla="*/ 1888003 h 6857995"/>
              <a:gd name="connsiteX597" fmla="*/ 11452524 w 11641347"/>
              <a:gd name="connsiteY597" fmla="*/ 1892424 h 6857995"/>
              <a:gd name="connsiteX598" fmla="*/ 11452524 w 11641347"/>
              <a:gd name="connsiteY598" fmla="*/ 1900500 h 6857995"/>
              <a:gd name="connsiteX599" fmla="*/ 11433779 w 11641347"/>
              <a:gd name="connsiteY599" fmla="*/ 1911855 h 6857995"/>
              <a:gd name="connsiteX600" fmla="*/ 11435684 w 11641347"/>
              <a:gd name="connsiteY600" fmla="*/ 1921761 h 6857995"/>
              <a:gd name="connsiteX601" fmla="*/ 11406499 w 11641347"/>
              <a:gd name="connsiteY601" fmla="*/ 1989426 h 6857995"/>
              <a:gd name="connsiteX602" fmla="*/ 11350873 w 11641347"/>
              <a:gd name="connsiteY602" fmla="*/ 2068751 h 6857995"/>
              <a:gd name="connsiteX603" fmla="*/ 11339976 w 11641347"/>
              <a:gd name="connsiteY603" fmla="*/ 2070274 h 6857995"/>
              <a:gd name="connsiteX604" fmla="*/ 11245107 w 11641347"/>
              <a:gd name="connsiteY604" fmla="*/ 2197985 h 6857995"/>
              <a:gd name="connsiteX605" fmla="*/ 11232687 w 11641347"/>
              <a:gd name="connsiteY605" fmla="*/ 2235781 h 6857995"/>
              <a:gd name="connsiteX606" fmla="*/ 11239316 w 11641347"/>
              <a:gd name="connsiteY606" fmla="*/ 2265802 h 6857995"/>
              <a:gd name="connsiteX607" fmla="*/ 11221714 w 11641347"/>
              <a:gd name="connsiteY607" fmla="*/ 2288053 h 6857995"/>
              <a:gd name="connsiteX608" fmla="*/ 11221714 w 11641347"/>
              <a:gd name="connsiteY608" fmla="*/ 2288436 h 6857995"/>
              <a:gd name="connsiteX609" fmla="*/ 11136522 w 11641347"/>
              <a:gd name="connsiteY609" fmla="*/ 2406546 h 6857995"/>
              <a:gd name="connsiteX610" fmla="*/ 11112367 w 11641347"/>
              <a:gd name="connsiteY610" fmla="*/ 2456076 h 6857995"/>
              <a:gd name="connsiteX611" fmla="*/ 11022908 w 11641347"/>
              <a:gd name="connsiteY611" fmla="*/ 2571290 h 6857995"/>
              <a:gd name="connsiteX612" fmla="*/ 10997610 w 11641347"/>
              <a:gd name="connsiteY612" fmla="*/ 2710125 h 6857995"/>
              <a:gd name="connsiteX613" fmla="*/ 10964158 w 11641347"/>
              <a:gd name="connsiteY613" fmla="*/ 2753331 h 6857995"/>
              <a:gd name="connsiteX614" fmla="*/ 10928421 w 11641347"/>
              <a:gd name="connsiteY614" fmla="*/ 2801642 h 6857995"/>
              <a:gd name="connsiteX615" fmla="*/ 10907770 w 11641347"/>
              <a:gd name="connsiteY615" fmla="*/ 2812386 h 6857995"/>
              <a:gd name="connsiteX616" fmla="*/ 10907134 w 11641347"/>
              <a:gd name="connsiteY616" fmla="*/ 2813276 h 6857995"/>
              <a:gd name="connsiteX617" fmla="*/ 10879042 w 11641347"/>
              <a:gd name="connsiteY617" fmla="*/ 2822292 h 6857995"/>
              <a:gd name="connsiteX618" fmla="*/ 10892749 w 11641347"/>
              <a:gd name="connsiteY618" fmla="*/ 2821111 h 6857995"/>
              <a:gd name="connsiteX619" fmla="*/ 10906976 w 11641347"/>
              <a:gd name="connsiteY619" fmla="*/ 2813497 h 6857995"/>
              <a:gd name="connsiteX620" fmla="*/ 10857735 w 11641347"/>
              <a:gd name="connsiteY620" fmla="*/ 2882356 h 6857995"/>
              <a:gd name="connsiteX621" fmla="*/ 10802842 w 11641347"/>
              <a:gd name="connsiteY621" fmla="*/ 2948555 h 6857995"/>
              <a:gd name="connsiteX622" fmla="*/ 10792327 w 11641347"/>
              <a:gd name="connsiteY622" fmla="*/ 2990465 h 6857995"/>
              <a:gd name="connsiteX623" fmla="*/ 10781964 w 11641347"/>
              <a:gd name="connsiteY623" fmla="*/ 3001058 h 6857995"/>
              <a:gd name="connsiteX624" fmla="*/ 10771372 w 11641347"/>
              <a:gd name="connsiteY624" fmla="*/ 3032451 h 6857995"/>
              <a:gd name="connsiteX625" fmla="*/ 10714298 w 11641347"/>
              <a:gd name="connsiteY625" fmla="*/ 3135245 h 6857995"/>
              <a:gd name="connsiteX626" fmla="*/ 10645718 w 11641347"/>
              <a:gd name="connsiteY626" fmla="*/ 3210684 h 6857995"/>
              <a:gd name="connsiteX627" fmla="*/ 10551382 w 11641347"/>
              <a:gd name="connsiteY627" fmla="*/ 3315382 h 6857995"/>
              <a:gd name="connsiteX628" fmla="*/ 10484784 w 11641347"/>
              <a:gd name="connsiteY628" fmla="*/ 3369332 h 6857995"/>
              <a:gd name="connsiteX629" fmla="*/ 10446607 w 11641347"/>
              <a:gd name="connsiteY629" fmla="*/ 3399277 h 6857995"/>
              <a:gd name="connsiteX630" fmla="*/ 10442569 w 11641347"/>
              <a:gd name="connsiteY630" fmla="*/ 3402174 h 6857995"/>
              <a:gd name="connsiteX631" fmla="*/ 10404697 w 11641347"/>
              <a:gd name="connsiteY631" fmla="*/ 3483097 h 6857995"/>
              <a:gd name="connsiteX632" fmla="*/ 10373150 w 11641347"/>
              <a:gd name="connsiteY632" fmla="*/ 3514492 h 6857995"/>
              <a:gd name="connsiteX633" fmla="*/ 10331393 w 11641347"/>
              <a:gd name="connsiteY633" fmla="*/ 3546038 h 6857995"/>
              <a:gd name="connsiteX634" fmla="*/ 10128016 w 11641347"/>
              <a:gd name="connsiteY634" fmla="*/ 3696152 h 6857995"/>
              <a:gd name="connsiteX635" fmla="*/ 10069494 w 11641347"/>
              <a:gd name="connsiteY635" fmla="*/ 3724880 h 6857995"/>
              <a:gd name="connsiteX636" fmla="*/ 10058978 w 11641347"/>
              <a:gd name="connsiteY636" fmla="*/ 3735243 h 6857995"/>
              <a:gd name="connsiteX637" fmla="*/ 10037947 w 11641347"/>
              <a:gd name="connsiteY637" fmla="*/ 3745759 h 6857995"/>
              <a:gd name="connsiteX638" fmla="*/ 9985521 w 11641347"/>
              <a:gd name="connsiteY638" fmla="*/ 3756046 h 6857995"/>
              <a:gd name="connsiteX639" fmla="*/ 9975082 w 11641347"/>
              <a:gd name="connsiteY639" fmla="*/ 3756122 h 6857995"/>
              <a:gd name="connsiteX640" fmla="*/ 9894995 w 11641347"/>
              <a:gd name="connsiteY640" fmla="*/ 3837808 h 6857995"/>
              <a:gd name="connsiteX641" fmla="*/ 9891185 w 11641347"/>
              <a:gd name="connsiteY641" fmla="*/ 3850305 h 6857995"/>
              <a:gd name="connsiteX642" fmla="*/ 9859716 w 11641347"/>
              <a:gd name="connsiteY642" fmla="*/ 3881699 h 6857995"/>
              <a:gd name="connsiteX643" fmla="*/ 9800661 w 11641347"/>
              <a:gd name="connsiteY643" fmla="*/ 3942812 h 6857995"/>
              <a:gd name="connsiteX644" fmla="*/ 9772771 w 11641347"/>
              <a:gd name="connsiteY644" fmla="*/ 3961328 h 6857995"/>
              <a:gd name="connsiteX645" fmla="*/ 9755245 w 11641347"/>
              <a:gd name="connsiteY645" fmla="*/ 3937935 h 6857995"/>
              <a:gd name="connsiteX646" fmla="*/ 9769952 w 11641347"/>
              <a:gd name="connsiteY646" fmla="*/ 3784392 h 6857995"/>
              <a:gd name="connsiteX647" fmla="*/ 9765532 w 11641347"/>
              <a:gd name="connsiteY647" fmla="*/ 3714136 h 6857995"/>
              <a:gd name="connsiteX648" fmla="*/ 9765532 w 11641347"/>
              <a:gd name="connsiteY648" fmla="*/ 3714059 h 6857995"/>
              <a:gd name="connsiteX649" fmla="*/ 9765989 w 11641347"/>
              <a:gd name="connsiteY649" fmla="*/ 3659957 h 6857995"/>
              <a:gd name="connsiteX650" fmla="*/ 9817806 w 11641347"/>
              <a:gd name="connsiteY650" fmla="*/ 3535980 h 6857995"/>
              <a:gd name="connsiteX651" fmla="*/ 9820549 w 11641347"/>
              <a:gd name="connsiteY651" fmla="*/ 3533465 h 6857995"/>
              <a:gd name="connsiteX652" fmla="*/ 9849200 w 11641347"/>
              <a:gd name="connsiteY652" fmla="*/ 3420766 h 6857995"/>
              <a:gd name="connsiteX653" fmla="*/ 9849352 w 11641347"/>
              <a:gd name="connsiteY653" fmla="*/ 3389296 h 6857995"/>
              <a:gd name="connsiteX654" fmla="*/ 9807365 w 11641347"/>
              <a:gd name="connsiteY654" fmla="*/ 3336946 h 6857995"/>
              <a:gd name="connsiteX655" fmla="*/ 9807365 w 11641347"/>
              <a:gd name="connsiteY655" fmla="*/ 3315839 h 6857995"/>
              <a:gd name="connsiteX656" fmla="*/ 9832207 w 11641347"/>
              <a:gd name="connsiteY656" fmla="*/ 3289931 h 6857995"/>
              <a:gd name="connsiteX657" fmla="*/ 9854152 w 11641347"/>
              <a:gd name="connsiteY657" fmla="*/ 3231257 h 6857995"/>
              <a:gd name="connsiteX658" fmla="*/ 9865735 w 11641347"/>
              <a:gd name="connsiteY658" fmla="*/ 3196967 h 6857995"/>
              <a:gd name="connsiteX659" fmla="*/ 9923799 w 11641347"/>
              <a:gd name="connsiteY659" fmla="*/ 3131054 h 6857995"/>
              <a:gd name="connsiteX660" fmla="*/ 9950622 w 11641347"/>
              <a:gd name="connsiteY660" fmla="*/ 3114214 h 6857995"/>
              <a:gd name="connsiteX661" fmla="*/ 9952756 w 11641347"/>
              <a:gd name="connsiteY661" fmla="*/ 3118938 h 6857995"/>
              <a:gd name="connsiteX662" fmla="*/ 9954127 w 11641347"/>
              <a:gd name="connsiteY662" fmla="*/ 3116728 h 6857995"/>
              <a:gd name="connsiteX663" fmla="*/ 9954203 w 11641347"/>
              <a:gd name="connsiteY663" fmla="*/ 3116728 h 6857995"/>
              <a:gd name="connsiteX664" fmla="*/ 10090372 w 11641347"/>
              <a:gd name="connsiteY664" fmla="*/ 2823282 h 6857995"/>
              <a:gd name="connsiteX665" fmla="*/ 10073990 w 11641347"/>
              <a:gd name="connsiteY665" fmla="*/ 2798746 h 6857995"/>
              <a:gd name="connsiteX666" fmla="*/ 10097916 w 11641347"/>
              <a:gd name="connsiteY666" fmla="*/ 2735728 h 6857995"/>
              <a:gd name="connsiteX667" fmla="*/ 10108508 w 11641347"/>
              <a:gd name="connsiteY667" fmla="*/ 2709058 h 6857995"/>
              <a:gd name="connsiteX668" fmla="*/ 10122757 w 11641347"/>
              <a:gd name="connsiteY668" fmla="*/ 2731995 h 6857995"/>
              <a:gd name="connsiteX669" fmla="*/ 10132359 w 11641347"/>
              <a:gd name="connsiteY669" fmla="*/ 2781296 h 6857995"/>
              <a:gd name="connsiteX670" fmla="*/ 10180822 w 11641347"/>
              <a:gd name="connsiteY670" fmla="*/ 2730013 h 6857995"/>
              <a:gd name="connsiteX671" fmla="*/ 10235686 w 11641347"/>
              <a:gd name="connsiteY671" fmla="*/ 2683608 h 6857995"/>
              <a:gd name="connsiteX672" fmla="*/ 10244677 w 11641347"/>
              <a:gd name="connsiteY672" fmla="*/ 2663948 h 6857995"/>
              <a:gd name="connsiteX673" fmla="*/ 10211302 w 11641347"/>
              <a:gd name="connsiteY673" fmla="*/ 2647260 h 6857995"/>
              <a:gd name="connsiteX674" fmla="*/ 10138226 w 11641347"/>
              <a:gd name="connsiteY674" fmla="*/ 2655414 h 6857995"/>
              <a:gd name="connsiteX675" fmla="*/ 10168173 w 11641347"/>
              <a:gd name="connsiteY675" fmla="*/ 2578452 h 6857995"/>
              <a:gd name="connsiteX676" fmla="*/ 10220141 w 11641347"/>
              <a:gd name="connsiteY676" fmla="*/ 2519855 h 6857995"/>
              <a:gd name="connsiteX677" fmla="*/ 10226694 w 11641347"/>
              <a:gd name="connsiteY677" fmla="*/ 2477335 h 6857995"/>
              <a:gd name="connsiteX678" fmla="*/ 10182041 w 11641347"/>
              <a:gd name="connsiteY678" fmla="*/ 2515358 h 6857995"/>
              <a:gd name="connsiteX679" fmla="*/ 10153314 w 11641347"/>
              <a:gd name="connsiteY679" fmla="*/ 2519245 h 6857995"/>
              <a:gd name="connsiteX680" fmla="*/ 10153314 w 11641347"/>
              <a:gd name="connsiteY680" fmla="*/ 2519168 h 6857995"/>
              <a:gd name="connsiteX681" fmla="*/ 10120548 w 11641347"/>
              <a:gd name="connsiteY681" fmla="*/ 2481830 h 6857995"/>
              <a:gd name="connsiteX682" fmla="*/ 10106527 w 11641347"/>
              <a:gd name="connsiteY682" fmla="*/ 2440530 h 6857995"/>
              <a:gd name="connsiteX683" fmla="*/ 10079933 w 11641347"/>
              <a:gd name="connsiteY683" fmla="*/ 2393362 h 6857995"/>
              <a:gd name="connsiteX684" fmla="*/ 10069417 w 11641347"/>
              <a:gd name="connsiteY684" fmla="*/ 2372483 h 6857995"/>
              <a:gd name="connsiteX685" fmla="*/ 10027584 w 11641347"/>
              <a:gd name="connsiteY685" fmla="*/ 2330497 h 6857995"/>
              <a:gd name="connsiteX686" fmla="*/ 10069494 w 11641347"/>
              <a:gd name="connsiteY686" fmla="*/ 2361891 h 6857995"/>
              <a:gd name="connsiteX687" fmla="*/ 10142798 w 11641347"/>
              <a:gd name="connsiteY687" fmla="*/ 2340860 h 6857995"/>
              <a:gd name="connsiteX688" fmla="*/ 10146227 w 11641347"/>
              <a:gd name="connsiteY688" fmla="*/ 2329354 h 6857995"/>
              <a:gd name="connsiteX689" fmla="*/ 10147599 w 11641347"/>
              <a:gd name="connsiteY689" fmla="*/ 2326230 h 6857995"/>
              <a:gd name="connsiteX690" fmla="*/ 10147980 w 11641347"/>
              <a:gd name="connsiteY690" fmla="*/ 2246067 h 6857995"/>
              <a:gd name="connsiteX691" fmla="*/ 10153314 w 11641347"/>
              <a:gd name="connsiteY691" fmla="*/ 2225570 h 6857995"/>
              <a:gd name="connsiteX692" fmla="*/ 10153237 w 11641347"/>
              <a:gd name="connsiteY692" fmla="*/ 2224274 h 6857995"/>
              <a:gd name="connsiteX693" fmla="*/ 10144932 w 11641347"/>
              <a:gd name="connsiteY693" fmla="*/ 2226560 h 6857995"/>
              <a:gd name="connsiteX694" fmla="*/ 10142798 w 11641347"/>
              <a:gd name="connsiteY694" fmla="*/ 2162706 h 6857995"/>
              <a:gd name="connsiteX695" fmla="*/ 10205663 w 11641347"/>
              <a:gd name="connsiteY695" fmla="*/ 2057930 h 6857995"/>
              <a:gd name="connsiteX696" fmla="*/ 10247573 w 11641347"/>
              <a:gd name="connsiteY696" fmla="*/ 2110355 h 6857995"/>
              <a:gd name="connsiteX697" fmla="*/ 10247192 w 11641347"/>
              <a:gd name="connsiteY697" fmla="*/ 2076598 h 6857995"/>
              <a:gd name="connsiteX698" fmla="*/ 10221132 w 11641347"/>
              <a:gd name="connsiteY698" fmla="*/ 1969843 h 6857995"/>
              <a:gd name="connsiteX699" fmla="*/ 10258089 w 11641347"/>
              <a:gd name="connsiteY699" fmla="*/ 1921684 h 6857995"/>
              <a:gd name="connsiteX700" fmla="*/ 10268604 w 11641347"/>
              <a:gd name="connsiteY700" fmla="*/ 1911169 h 6857995"/>
              <a:gd name="connsiteX701" fmla="*/ 10312495 w 11641347"/>
              <a:gd name="connsiteY701" fmla="*/ 1876422 h 6857995"/>
              <a:gd name="connsiteX702" fmla="*/ 10331469 w 11641347"/>
              <a:gd name="connsiteY702" fmla="*/ 1858666 h 6857995"/>
              <a:gd name="connsiteX703" fmla="*/ 10352424 w 11641347"/>
              <a:gd name="connsiteY703" fmla="*/ 1837712 h 6857995"/>
              <a:gd name="connsiteX704" fmla="*/ 10348767 w 11641347"/>
              <a:gd name="connsiteY704" fmla="*/ 1695217 h 6857995"/>
              <a:gd name="connsiteX705" fmla="*/ 10383514 w 11641347"/>
              <a:gd name="connsiteY705" fmla="*/ 1642031 h 6857995"/>
              <a:gd name="connsiteX706" fmla="*/ 10428624 w 11641347"/>
              <a:gd name="connsiteY706" fmla="*/ 1580308 h 6857995"/>
              <a:gd name="connsiteX707" fmla="*/ 10478230 w 11641347"/>
              <a:gd name="connsiteY707" fmla="*/ 1544341 h 6857995"/>
              <a:gd name="connsiteX708" fmla="*/ 10446836 w 11641347"/>
              <a:gd name="connsiteY708" fmla="*/ 1533826 h 6857995"/>
              <a:gd name="connsiteX709" fmla="*/ 10488746 w 11641347"/>
              <a:gd name="connsiteY709" fmla="*/ 1470961 h 6857995"/>
              <a:gd name="connsiteX710" fmla="*/ 10532790 w 11641347"/>
              <a:gd name="connsiteY710" fmla="*/ 1460979 h 6857995"/>
              <a:gd name="connsiteX711" fmla="*/ 10559079 w 11641347"/>
              <a:gd name="connsiteY711" fmla="*/ 1475533 h 6857995"/>
              <a:gd name="connsiteX712" fmla="*/ 10581711 w 11641347"/>
              <a:gd name="connsiteY712" fmla="*/ 1552495 h 6857995"/>
              <a:gd name="connsiteX713" fmla="*/ 10587654 w 11641347"/>
              <a:gd name="connsiteY713" fmla="*/ 1580917 h 6857995"/>
              <a:gd name="connsiteX714" fmla="*/ 10653796 w 11641347"/>
              <a:gd name="connsiteY714" fmla="*/ 1595015 h 6857995"/>
              <a:gd name="connsiteX715" fmla="*/ 10708583 w 11641347"/>
              <a:gd name="connsiteY715" fmla="*/ 1596920 h 6857995"/>
              <a:gd name="connsiteX716" fmla="*/ 10698677 w 11641347"/>
              <a:gd name="connsiteY716" fmla="*/ 1662756 h 6857995"/>
              <a:gd name="connsiteX717" fmla="*/ 10719251 w 11641347"/>
              <a:gd name="connsiteY717" fmla="*/ 1698037 h 6857995"/>
              <a:gd name="connsiteX718" fmla="*/ 10761009 w 11641347"/>
              <a:gd name="connsiteY718" fmla="*/ 1754121 h 6857995"/>
              <a:gd name="connsiteX719" fmla="*/ 10761161 w 11641347"/>
              <a:gd name="connsiteY719" fmla="*/ 1764407 h 6857995"/>
              <a:gd name="connsiteX720" fmla="*/ 10771600 w 11641347"/>
              <a:gd name="connsiteY720" fmla="*/ 1764407 h 6857995"/>
              <a:gd name="connsiteX721" fmla="*/ 10823950 w 11641347"/>
              <a:gd name="connsiteY721" fmla="*/ 1837788 h 6857995"/>
              <a:gd name="connsiteX722" fmla="*/ 10761085 w 11641347"/>
              <a:gd name="connsiteY722" fmla="*/ 1816834 h 6857995"/>
              <a:gd name="connsiteX723" fmla="*/ 10708659 w 11641347"/>
              <a:gd name="connsiteY723" fmla="*/ 1816757 h 6857995"/>
              <a:gd name="connsiteX724" fmla="*/ 10605637 w 11641347"/>
              <a:gd name="connsiteY724" fmla="*/ 1894253 h 6857995"/>
              <a:gd name="connsiteX725" fmla="*/ 10595731 w 11641347"/>
              <a:gd name="connsiteY725" fmla="*/ 1903396 h 6857995"/>
              <a:gd name="connsiteX726" fmla="*/ 10608609 w 11641347"/>
              <a:gd name="connsiteY726" fmla="*/ 1922752 h 6857995"/>
              <a:gd name="connsiteX727" fmla="*/ 10642671 w 11641347"/>
              <a:gd name="connsiteY727" fmla="*/ 1954222 h 6857995"/>
              <a:gd name="connsiteX728" fmla="*/ 10696849 w 11641347"/>
              <a:gd name="connsiteY728" fmla="*/ 1937229 h 6857995"/>
              <a:gd name="connsiteX729" fmla="*/ 10756818 w 11641347"/>
              <a:gd name="connsiteY729" fmla="*/ 2242486 h 6857995"/>
              <a:gd name="connsiteX730" fmla="*/ 10759485 w 11641347"/>
              <a:gd name="connsiteY730" fmla="*/ 2239515 h 6857995"/>
              <a:gd name="connsiteX731" fmla="*/ 10907922 w 11641347"/>
              <a:gd name="connsiteY731" fmla="*/ 1996208 h 6857995"/>
              <a:gd name="connsiteX732" fmla="*/ 10938326 w 11641347"/>
              <a:gd name="connsiteY732" fmla="*/ 1963746 h 6857995"/>
              <a:gd name="connsiteX733" fmla="*/ 10951585 w 11641347"/>
              <a:gd name="connsiteY733" fmla="*/ 1940049 h 6857995"/>
              <a:gd name="connsiteX734" fmla="*/ 11029157 w 11641347"/>
              <a:gd name="connsiteY734" fmla="*/ 1849218 h 6857995"/>
              <a:gd name="connsiteX735" fmla="*/ 11052931 w 11641347"/>
              <a:gd name="connsiteY735" fmla="*/ 1781705 h 6857995"/>
              <a:gd name="connsiteX736" fmla="*/ 11068324 w 11641347"/>
              <a:gd name="connsiteY736" fmla="*/ 1756787 h 6857995"/>
              <a:gd name="connsiteX737" fmla="*/ 11117549 w 11641347"/>
              <a:gd name="connsiteY737" fmla="*/ 1659403 h 6857995"/>
              <a:gd name="connsiteX738" fmla="*/ 11126616 w 11641347"/>
              <a:gd name="connsiteY738" fmla="*/ 1647516 h 6857995"/>
              <a:gd name="connsiteX739" fmla="*/ 11120826 w 11641347"/>
              <a:gd name="connsiteY739" fmla="*/ 1636086 h 6857995"/>
              <a:gd name="connsiteX740" fmla="*/ 11144980 w 11641347"/>
              <a:gd name="connsiteY740" fmla="*/ 1564458 h 6857995"/>
              <a:gd name="connsiteX741" fmla="*/ 11204264 w 11641347"/>
              <a:gd name="connsiteY741" fmla="*/ 1474009 h 6857995"/>
              <a:gd name="connsiteX742" fmla="*/ 11359331 w 11641347"/>
              <a:gd name="connsiteY742" fmla="*/ 1246857 h 6857995"/>
              <a:gd name="connsiteX743" fmla="*/ 11438808 w 11641347"/>
              <a:gd name="connsiteY743" fmla="*/ 1187573 h 6857995"/>
              <a:gd name="connsiteX744" fmla="*/ 11442999 w 11641347"/>
              <a:gd name="connsiteY744" fmla="*/ 1139186 h 6857995"/>
              <a:gd name="connsiteX745" fmla="*/ 11431569 w 11641347"/>
              <a:gd name="connsiteY745" fmla="*/ 1166848 h 6857995"/>
              <a:gd name="connsiteX746" fmla="*/ 11442389 w 11641347"/>
              <a:gd name="connsiteY746" fmla="*/ 1111678 h 6857995"/>
              <a:gd name="connsiteX747" fmla="*/ 11443685 w 11641347"/>
              <a:gd name="connsiteY747" fmla="*/ 1105964 h 6857995"/>
              <a:gd name="connsiteX748" fmla="*/ 11452600 w 11641347"/>
              <a:gd name="connsiteY748" fmla="*/ 1093847 h 6857995"/>
              <a:gd name="connsiteX749" fmla="*/ 11473326 w 11641347"/>
              <a:gd name="connsiteY749" fmla="*/ 1082874 h 6857995"/>
              <a:gd name="connsiteX750" fmla="*/ 11494434 w 11641347"/>
              <a:gd name="connsiteY750" fmla="*/ 1041193 h 6857995"/>
              <a:gd name="connsiteX751" fmla="*/ 11584655 w 11641347"/>
              <a:gd name="connsiteY751" fmla="*/ 916301 h 6857995"/>
              <a:gd name="connsiteX752" fmla="*/ 11600352 w 11641347"/>
              <a:gd name="connsiteY752" fmla="*/ 866542 h 6857995"/>
              <a:gd name="connsiteX753" fmla="*/ 11641195 w 11641347"/>
              <a:gd name="connsiteY753" fmla="*/ 800096 h 6857995"/>
              <a:gd name="connsiteX754" fmla="*/ 10865784 w 11641347"/>
              <a:gd name="connsiteY754" fmla="*/ 779903 h 6857995"/>
              <a:gd name="connsiteX755" fmla="*/ 10903731 w 11641347"/>
              <a:gd name="connsiteY755" fmla="*/ 800553 h 6857995"/>
              <a:gd name="connsiteX756" fmla="*/ 10956843 w 11641347"/>
              <a:gd name="connsiteY756" fmla="*/ 860446 h 6857995"/>
              <a:gd name="connsiteX757" fmla="*/ 10956538 w 11641347"/>
              <a:gd name="connsiteY757" fmla="*/ 902052 h 6857995"/>
              <a:gd name="connsiteX758" fmla="*/ 10897178 w 11641347"/>
              <a:gd name="connsiteY758" fmla="*/ 968574 h 6857995"/>
              <a:gd name="connsiteX759" fmla="*/ 11003172 w 11641347"/>
              <a:gd name="connsiteY759" fmla="*/ 972003 h 6857995"/>
              <a:gd name="connsiteX760" fmla="*/ 11028547 w 11641347"/>
              <a:gd name="connsiteY760" fmla="*/ 983890 h 6857995"/>
              <a:gd name="connsiteX761" fmla="*/ 11016202 w 11641347"/>
              <a:gd name="connsiteY761" fmla="*/ 1009265 h 6857995"/>
              <a:gd name="connsiteX762" fmla="*/ 10888187 w 11641347"/>
              <a:gd name="connsiteY762" fmla="*/ 1120822 h 6857995"/>
              <a:gd name="connsiteX763" fmla="*/ 10844829 w 11641347"/>
              <a:gd name="connsiteY763" fmla="*/ 1104820 h 6857995"/>
              <a:gd name="connsiteX764" fmla="*/ 10834389 w 11641347"/>
              <a:gd name="connsiteY764" fmla="*/ 1104896 h 6857995"/>
              <a:gd name="connsiteX765" fmla="*/ 10842391 w 11641347"/>
              <a:gd name="connsiteY765" fmla="*/ 1180410 h 6857995"/>
              <a:gd name="connsiteX766" fmla="*/ 10824102 w 11641347"/>
              <a:gd name="connsiteY766" fmla="*/ 1233293 h 6857995"/>
              <a:gd name="connsiteX767" fmla="*/ 10788593 w 11641347"/>
              <a:gd name="connsiteY767" fmla="*/ 1316275 h 6857995"/>
              <a:gd name="connsiteX768" fmla="*/ 10771600 w 11641347"/>
              <a:gd name="connsiteY768" fmla="*/ 1324885 h 6857995"/>
              <a:gd name="connsiteX769" fmla="*/ 10771677 w 11641347"/>
              <a:gd name="connsiteY769" fmla="*/ 1335325 h 6857995"/>
              <a:gd name="connsiteX770" fmla="*/ 10771448 w 11641347"/>
              <a:gd name="connsiteY770" fmla="*/ 1335553 h 6857995"/>
              <a:gd name="connsiteX771" fmla="*/ 10771600 w 11641347"/>
              <a:gd name="connsiteY771" fmla="*/ 1335553 h 6857995"/>
              <a:gd name="connsiteX772" fmla="*/ 10771677 w 11641347"/>
              <a:gd name="connsiteY772" fmla="*/ 1335325 h 6857995"/>
              <a:gd name="connsiteX773" fmla="*/ 10870280 w 11641347"/>
              <a:gd name="connsiteY773" fmla="*/ 1377692 h 6857995"/>
              <a:gd name="connsiteX774" fmla="*/ 10898626 w 11641347"/>
              <a:gd name="connsiteY774" fmla="*/ 1372434 h 6857995"/>
              <a:gd name="connsiteX775" fmla="*/ 10907846 w 11641347"/>
              <a:gd name="connsiteY775" fmla="*/ 1387903 h 6857995"/>
              <a:gd name="connsiteX776" fmla="*/ 10990828 w 11641347"/>
              <a:gd name="connsiteY776" fmla="*/ 1325038 h 6857995"/>
              <a:gd name="connsiteX777" fmla="*/ 10991971 w 11641347"/>
              <a:gd name="connsiteY777" fmla="*/ 1324352 h 6857995"/>
              <a:gd name="connsiteX778" fmla="*/ 11034338 w 11641347"/>
              <a:gd name="connsiteY778" fmla="*/ 1255011 h 6857995"/>
              <a:gd name="connsiteX779" fmla="*/ 11074495 w 11641347"/>
              <a:gd name="connsiteY779" fmla="*/ 1246095 h 6857995"/>
              <a:gd name="connsiteX780" fmla="*/ 11127759 w 11641347"/>
              <a:gd name="connsiteY780" fmla="*/ 1293643 h 6857995"/>
              <a:gd name="connsiteX781" fmla="*/ 11127455 w 11641347"/>
              <a:gd name="connsiteY781" fmla="*/ 1303930 h 6857995"/>
              <a:gd name="connsiteX782" fmla="*/ 11117016 w 11641347"/>
              <a:gd name="connsiteY782" fmla="*/ 1314294 h 6857995"/>
              <a:gd name="connsiteX783" fmla="*/ 11085849 w 11641347"/>
              <a:gd name="connsiteY783" fmla="*/ 1345993 h 6857995"/>
              <a:gd name="connsiteX784" fmla="*/ 11075334 w 11641347"/>
              <a:gd name="connsiteY784" fmla="*/ 1356508 h 6857995"/>
              <a:gd name="connsiteX785" fmla="*/ 10949680 w 11641347"/>
              <a:gd name="connsiteY785" fmla="*/ 1482315 h 6857995"/>
              <a:gd name="connsiteX786" fmla="*/ 10920648 w 11641347"/>
              <a:gd name="connsiteY786" fmla="*/ 1468980 h 6857995"/>
              <a:gd name="connsiteX787" fmla="*/ 10912723 w 11641347"/>
              <a:gd name="connsiteY787" fmla="*/ 1457473 h 6857995"/>
              <a:gd name="connsiteX788" fmla="*/ 10897712 w 11641347"/>
              <a:gd name="connsiteY788" fmla="*/ 1433852 h 6857995"/>
              <a:gd name="connsiteX789" fmla="*/ 10894587 w 11641347"/>
              <a:gd name="connsiteY789" fmla="*/ 1428289 h 6857995"/>
              <a:gd name="connsiteX790" fmla="*/ 10891844 w 11641347"/>
              <a:gd name="connsiteY790" fmla="*/ 1421050 h 6857995"/>
              <a:gd name="connsiteX791" fmla="*/ 10884301 w 11641347"/>
              <a:gd name="connsiteY791" fmla="*/ 1421203 h 6857995"/>
              <a:gd name="connsiteX792" fmla="*/ 10881024 w 11641347"/>
              <a:gd name="connsiteY792" fmla="*/ 1423717 h 6857995"/>
              <a:gd name="connsiteX793" fmla="*/ 10823950 w 11641347"/>
              <a:gd name="connsiteY793" fmla="*/ 1395371 h 6857995"/>
              <a:gd name="connsiteX794" fmla="*/ 10748512 w 11641347"/>
              <a:gd name="connsiteY794" fmla="*/ 1414573 h 6857995"/>
              <a:gd name="connsiteX795" fmla="*/ 10719022 w 11641347"/>
              <a:gd name="connsiteY795" fmla="*/ 1461131 h 6857995"/>
              <a:gd name="connsiteX796" fmla="*/ 10718946 w 11641347"/>
              <a:gd name="connsiteY796" fmla="*/ 1461056 h 6857995"/>
              <a:gd name="connsiteX797" fmla="*/ 10680389 w 11641347"/>
              <a:gd name="connsiteY797" fmla="*/ 1440938 h 6857995"/>
              <a:gd name="connsiteX798" fmla="*/ 10638936 w 11641347"/>
              <a:gd name="connsiteY798" fmla="*/ 1436595 h 6857995"/>
              <a:gd name="connsiteX799" fmla="*/ 10540486 w 11641347"/>
              <a:gd name="connsiteY799" fmla="*/ 1429127 h 6857995"/>
              <a:gd name="connsiteX800" fmla="*/ 10572337 w 11641347"/>
              <a:gd name="connsiteY800" fmla="*/ 1335325 h 6857995"/>
              <a:gd name="connsiteX801" fmla="*/ 10561898 w 11641347"/>
              <a:gd name="connsiteY801" fmla="*/ 1335325 h 6857995"/>
              <a:gd name="connsiteX802" fmla="*/ 10614019 w 11641347"/>
              <a:gd name="connsiteY802" fmla="*/ 1220415 h 6857995"/>
              <a:gd name="connsiteX803" fmla="*/ 10614324 w 11641347"/>
              <a:gd name="connsiteY803" fmla="*/ 1219958 h 6857995"/>
              <a:gd name="connsiteX804" fmla="*/ 10624992 w 11641347"/>
              <a:gd name="connsiteY804" fmla="*/ 1240913 h 6857995"/>
              <a:gd name="connsiteX805" fmla="*/ 10645794 w 11641347"/>
              <a:gd name="connsiteY805" fmla="*/ 1240913 h 6857995"/>
              <a:gd name="connsiteX806" fmla="*/ 10708507 w 11641347"/>
              <a:gd name="connsiteY806" fmla="*/ 1125623 h 6857995"/>
              <a:gd name="connsiteX807" fmla="*/ 10727329 w 11641347"/>
              <a:gd name="connsiteY807" fmla="*/ 1041193 h 6857995"/>
              <a:gd name="connsiteX808" fmla="*/ 10739977 w 11641347"/>
              <a:gd name="connsiteY808" fmla="*/ 989453 h 6857995"/>
              <a:gd name="connsiteX809" fmla="*/ 10805738 w 11641347"/>
              <a:gd name="connsiteY809" fmla="*/ 868752 h 6857995"/>
              <a:gd name="connsiteX810" fmla="*/ 10865784 w 11641347"/>
              <a:gd name="connsiteY810" fmla="*/ 779903 h 6857995"/>
              <a:gd name="connsiteX811" fmla="*/ 11352840 w 11641347"/>
              <a:gd name="connsiteY811" fmla="*/ 763521 h 6857995"/>
              <a:gd name="connsiteX812" fmla="*/ 11400632 w 11641347"/>
              <a:gd name="connsiteY812" fmla="*/ 770454 h 6857995"/>
              <a:gd name="connsiteX813" fmla="*/ 11232610 w 11641347"/>
              <a:gd name="connsiteY813" fmla="*/ 958135 h 6857995"/>
              <a:gd name="connsiteX814" fmla="*/ 11198854 w 11641347"/>
              <a:gd name="connsiteY814" fmla="*/ 1033725 h 6857995"/>
              <a:gd name="connsiteX815" fmla="*/ 11211655 w 11641347"/>
              <a:gd name="connsiteY815" fmla="*/ 1083865 h 6857995"/>
              <a:gd name="connsiteX816" fmla="*/ 11210284 w 11641347"/>
              <a:gd name="connsiteY816" fmla="*/ 1094076 h 6857995"/>
              <a:gd name="connsiteX817" fmla="*/ 11234287 w 11641347"/>
              <a:gd name="connsiteY817" fmla="*/ 1168599 h 6857995"/>
              <a:gd name="connsiteX818" fmla="*/ 11186738 w 11641347"/>
              <a:gd name="connsiteY818" fmla="*/ 1223083 h 6857995"/>
              <a:gd name="connsiteX819" fmla="*/ 11159230 w 11641347"/>
              <a:gd name="connsiteY819" fmla="*/ 1251429 h 6857995"/>
              <a:gd name="connsiteX820" fmla="*/ 11084859 w 11641347"/>
              <a:gd name="connsiteY820" fmla="*/ 1209214 h 6857995"/>
              <a:gd name="connsiteX821" fmla="*/ 11089279 w 11641347"/>
              <a:gd name="connsiteY821" fmla="*/ 1181248 h 6857995"/>
              <a:gd name="connsiteX822" fmla="*/ 11143457 w 11641347"/>
              <a:gd name="connsiteY822" fmla="*/ 1051937 h 6857995"/>
              <a:gd name="connsiteX823" fmla="*/ 11222019 w 11641347"/>
              <a:gd name="connsiteY823" fmla="*/ 916149 h 6857995"/>
              <a:gd name="connsiteX824" fmla="*/ 11338224 w 11641347"/>
              <a:gd name="connsiteY824" fmla="*/ 774264 h 6857995"/>
              <a:gd name="connsiteX825" fmla="*/ 11352840 w 11641347"/>
              <a:gd name="connsiteY825" fmla="*/ 763521 h 6857995"/>
              <a:gd name="connsiteX826" fmla="*/ 10949680 w 11641347"/>
              <a:gd name="connsiteY826" fmla="*/ 559837 h 6857995"/>
              <a:gd name="connsiteX827" fmla="*/ 10970559 w 11641347"/>
              <a:gd name="connsiteY827" fmla="*/ 622702 h 6857995"/>
              <a:gd name="connsiteX828" fmla="*/ 10937335 w 11641347"/>
              <a:gd name="connsiteY828" fmla="*/ 734716 h 6857995"/>
              <a:gd name="connsiteX829" fmla="*/ 10910894 w 11641347"/>
              <a:gd name="connsiteY829" fmla="*/ 752852 h 6857995"/>
              <a:gd name="connsiteX830" fmla="*/ 10897636 w 11641347"/>
              <a:gd name="connsiteY830" fmla="*/ 716428 h 6857995"/>
              <a:gd name="connsiteX831" fmla="*/ 10918285 w 11641347"/>
              <a:gd name="connsiteY831" fmla="*/ 654173 h 6857995"/>
              <a:gd name="connsiteX832" fmla="*/ 10918209 w 11641347"/>
              <a:gd name="connsiteY832" fmla="*/ 643657 h 6857995"/>
              <a:gd name="connsiteX833" fmla="*/ 10928649 w 11641347"/>
              <a:gd name="connsiteY833" fmla="*/ 601747 h 6857995"/>
              <a:gd name="connsiteX834" fmla="*/ 10949680 w 11641347"/>
              <a:gd name="connsiteY834" fmla="*/ 559837 h 6857995"/>
              <a:gd name="connsiteX835" fmla="*/ 11616359 w 11641347"/>
              <a:gd name="connsiteY835" fmla="*/ 290436 h 6857995"/>
              <a:gd name="connsiteX836" fmla="*/ 11641347 w 11641347"/>
              <a:gd name="connsiteY836" fmla="*/ 297862 h 6857995"/>
              <a:gd name="connsiteX837" fmla="*/ 11641347 w 11641347"/>
              <a:gd name="connsiteY837" fmla="*/ 758948 h 6857995"/>
              <a:gd name="connsiteX838" fmla="*/ 11600886 w 11641347"/>
              <a:gd name="connsiteY838" fmla="*/ 735250 h 6857995"/>
              <a:gd name="connsiteX839" fmla="*/ 11523542 w 11641347"/>
              <a:gd name="connsiteY839" fmla="*/ 708732 h 6857995"/>
              <a:gd name="connsiteX840" fmla="*/ 11494586 w 11641347"/>
              <a:gd name="connsiteY840" fmla="*/ 696083 h 6857995"/>
              <a:gd name="connsiteX841" fmla="*/ 11462201 w 11641347"/>
              <a:gd name="connsiteY841" fmla="*/ 721381 h 6857995"/>
              <a:gd name="connsiteX842" fmla="*/ 11421663 w 11641347"/>
              <a:gd name="connsiteY842" fmla="*/ 711780 h 6857995"/>
              <a:gd name="connsiteX843" fmla="*/ 11425397 w 11641347"/>
              <a:gd name="connsiteY843" fmla="*/ 676652 h 6857995"/>
              <a:gd name="connsiteX844" fmla="*/ 11440866 w 11641347"/>
              <a:gd name="connsiteY844" fmla="*/ 581554 h 6857995"/>
              <a:gd name="connsiteX845" fmla="*/ 11461210 w 11641347"/>
              <a:gd name="connsiteY845" fmla="*/ 528062 h 6857995"/>
              <a:gd name="connsiteX846" fmla="*/ 11494662 w 11641347"/>
              <a:gd name="connsiteY846" fmla="*/ 476017 h 6857995"/>
              <a:gd name="connsiteX847" fmla="*/ 11494434 w 11641347"/>
              <a:gd name="connsiteY847" fmla="*/ 444547 h 6857995"/>
              <a:gd name="connsiteX848" fmla="*/ 11505254 w 11641347"/>
              <a:gd name="connsiteY848" fmla="*/ 434260 h 6857995"/>
              <a:gd name="connsiteX849" fmla="*/ 11505025 w 11641347"/>
              <a:gd name="connsiteY849" fmla="*/ 433955 h 6857995"/>
              <a:gd name="connsiteX850" fmla="*/ 11608429 w 11641347"/>
              <a:gd name="connsiteY850" fmla="*/ 296185 h 6857995"/>
              <a:gd name="connsiteX851" fmla="*/ 11616359 w 11641347"/>
              <a:gd name="connsiteY851" fmla="*/ 290436 h 6857995"/>
              <a:gd name="connsiteX852" fmla="*/ 7677336 w 11641347"/>
              <a:gd name="connsiteY852" fmla="*/ 282089 h 6857995"/>
              <a:gd name="connsiteX853" fmla="*/ 7732821 w 11641347"/>
              <a:gd name="connsiteY853" fmla="*/ 339696 h 6857995"/>
              <a:gd name="connsiteX854" fmla="*/ 7732745 w 11641347"/>
              <a:gd name="connsiteY854" fmla="*/ 350211 h 6857995"/>
              <a:gd name="connsiteX855" fmla="*/ 7671175 w 11641347"/>
              <a:gd name="connsiteY855" fmla="*/ 412467 h 6857995"/>
              <a:gd name="connsiteX856" fmla="*/ 7607777 w 11641347"/>
              <a:gd name="connsiteY856" fmla="*/ 363470 h 6857995"/>
              <a:gd name="connsiteX857" fmla="*/ 7651287 w 11641347"/>
              <a:gd name="connsiteY857" fmla="*/ 282165 h 6857995"/>
              <a:gd name="connsiteX858" fmla="*/ 7677336 w 11641347"/>
              <a:gd name="connsiteY858" fmla="*/ 282089 h 6857995"/>
              <a:gd name="connsiteX859" fmla="*/ 6889935 w 11641347"/>
              <a:gd name="connsiteY859" fmla="*/ 89887 h 6857995"/>
              <a:gd name="connsiteX860" fmla="*/ 6906051 w 11641347"/>
              <a:gd name="connsiteY860" fmla="*/ 93265 h 6857995"/>
              <a:gd name="connsiteX861" fmla="*/ 6898355 w 11641347"/>
              <a:gd name="connsiteY861" fmla="*/ 146910 h 6857995"/>
              <a:gd name="connsiteX862" fmla="*/ 6778721 w 11641347"/>
              <a:gd name="connsiteY862" fmla="*/ 308377 h 6857995"/>
              <a:gd name="connsiteX863" fmla="*/ 6528099 w 11641347"/>
              <a:gd name="connsiteY863" fmla="*/ 580335 h 6857995"/>
              <a:gd name="connsiteX864" fmla="*/ 6507144 w 11641347"/>
              <a:gd name="connsiteY864" fmla="*/ 590775 h 6857995"/>
              <a:gd name="connsiteX865" fmla="*/ 6328989 w 11641347"/>
              <a:gd name="connsiteY865" fmla="*/ 800477 h 6857995"/>
              <a:gd name="connsiteX866" fmla="*/ 6217279 w 11641347"/>
              <a:gd name="connsiteY866" fmla="*/ 935275 h 6857995"/>
              <a:gd name="connsiteX867" fmla="*/ 6157234 w 11641347"/>
              <a:gd name="connsiteY867" fmla="*/ 1019933 h 6857995"/>
              <a:gd name="connsiteX868" fmla="*/ 6040038 w 11641347"/>
              <a:gd name="connsiteY868" fmla="*/ 1157855 h 6857995"/>
              <a:gd name="connsiteX869" fmla="*/ 6045829 w 11641347"/>
              <a:gd name="connsiteY869" fmla="*/ 1209138 h 6857995"/>
              <a:gd name="connsiteX870" fmla="*/ 6047353 w 11641347"/>
              <a:gd name="connsiteY870" fmla="*/ 1220188 h 6857995"/>
              <a:gd name="connsiteX871" fmla="*/ 6140089 w 11641347"/>
              <a:gd name="connsiteY871" fmla="*/ 1198317 h 6857995"/>
              <a:gd name="connsiteX872" fmla="*/ 6150909 w 11641347"/>
              <a:gd name="connsiteY872" fmla="*/ 1177743 h 6857995"/>
              <a:gd name="connsiteX873" fmla="*/ 6251265 w 11641347"/>
              <a:gd name="connsiteY873" fmla="*/ 1140634 h 6857995"/>
              <a:gd name="connsiteX874" fmla="*/ 6287536 w 11641347"/>
              <a:gd name="connsiteY874" fmla="*/ 1268116 h 6857995"/>
              <a:gd name="connsiteX875" fmla="*/ 6178265 w 11641347"/>
              <a:gd name="connsiteY875" fmla="*/ 1469438 h 6857995"/>
              <a:gd name="connsiteX876" fmla="*/ 6172702 w 11641347"/>
              <a:gd name="connsiteY876" fmla="*/ 1514395 h 6857995"/>
              <a:gd name="connsiteX877" fmla="*/ 6213622 w 11641347"/>
              <a:gd name="connsiteY877" fmla="*/ 1492068 h 6857995"/>
              <a:gd name="connsiteX878" fmla="*/ 6253398 w 11641347"/>
              <a:gd name="connsiteY878" fmla="*/ 1437585 h 6857995"/>
              <a:gd name="connsiteX879" fmla="*/ 6307881 w 11641347"/>
              <a:gd name="connsiteY879" fmla="*/ 1401085 h 6857995"/>
              <a:gd name="connsiteX880" fmla="*/ 6468358 w 11641347"/>
              <a:gd name="connsiteY880" fmla="*/ 1336163 h 6857995"/>
              <a:gd name="connsiteX881" fmla="*/ 6528099 w 11641347"/>
              <a:gd name="connsiteY881" fmla="*/ 1324352 h 6857995"/>
              <a:gd name="connsiteX882" fmla="*/ 6569933 w 11641347"/>
              <a:gd name="connsiteY882" fmla="*/ 1303245 h 6857995"/>
              <a:gd name="connsiteX883" fmla="*/ 6573819 w 11641347"/>
              <a:gd name="connsiteY883" fmla="*/ 1265678 h 6857995"/>
              <a:gd name="connsiteX884" fmla="*/ 6559494 w 11641347"/>
              <a:gd name="connsiteY884" fmla="*/ 1177591 h 6857995"/>
              <a:gd name="connsiteX885" fmla="*/ 6653981 w 11641347"/>
              <a:gd name="connsiteY885" fmla="*/ 1208985 h 6857995"/>
              <a:gd name="connsiteX886" fmla="*/ 6725762 w 11641347"/>
              <a:gd name="connsiteY886" fmla="*/ 1307055 h 6857995"/>
              <a:gd name="connsiteX887" fmla="*/ 6790151 w 11641347"/>
              <a:gd name="connsiteY887" fmla="*/ 1324276 h 6857995"/>
              <a:gd name="connsiteX888" fmla="*/ 6792665 w 11641347"/>
              <a:gd name="connsiteY888" fmla="*/ 1314522 h 6857995"/>
              <a:gd name="connsiteX889" fmla="*/ 7020732 w 11641347"/>
              <a:gd name="connsiteY889" fmla="*/ 1104210 h 6857995"/>
              <a:gd name="connsiteX890" fmla="*/ 7052050 w 11641347"/>
              <a:gd name="connsiteY890" fmla="*/ 1093618 h 6857995"/>
              <a:gd name="connsiteX891" fmla="*/ 7062566 w 11641347"/>
              <a:gd name="connsiteY891" fmla="*/ 1083179 h 6857995"/>
              <a:gd name="connsiteX892" fmla="*/ 7094113 w 11641347"/>
              <a:gd name="connsiteY892" fmla="*/ 1051785 h 6857995"/>
              <a:gd name="connsiteX893" fmla="*/ 7267011 w 11641347"/>
              <a:gd name="connsiteY893" fmla="*/ 904871 h 6857995"/>
              <a:gd name="connsiteX894" fmla="*/ 7314102 w 11641347"/>
              <a:gd name="connsiteY894" fmla="*/ 873553 h 6857995"/>
              <a:gd name="connsiteX895" fmla="*/ 7452862 w 11641347"/>
              <a:gd name="connsiteY895" fmla="*/ 835681 h 6857995"/>
              <a:gd name="connsiteX896" fmla="*/ 7565715 w 11641347"/>
              <a:gd name="connsiteY896" fmla="*/ 758415 h 6857995"/>
              <a:gd name="connsiteX897" fmla="*/ 7565715 w 11641347"/>
              <a:gd name="connsiteY897" fmla="*/ 747899 h 6857995"/>
              <a:gd name="connsiteX898" fmla="*/ 7638714 w 11641347"/>
              <a:gd name="connsiteY898" fmla="*/ 705913 h 6857995"/>
              <a:gd name="connsiteX899" fmla="*/ 7649458 w 11641347"/>
              <a:gd name="connsiteY899" fmla="*/ 684805 h 6857995"/>
              <a:gd name="connsiteX900" fmla="*/ 7651211 w 11641347"/>
              <a:gd name="connsiteY900" fmla="*/ 674899 h 6857995"/>
              <a:gd name="connsiteX901" fmla="*/ 7806735 w 11641347"/>
              <a:gd name="connsiteY901" fmla="*/ 569667 h 6857995"/>
              <a:gd name="connsiteX902" fmla="*/ 7935970 w 11641347"/>
              <a:gd name="connsiteY902" fmla="*/ 558237 h 6857995"/>
              <a:gd name="connsiteX903" fmla="*/ 7943819 w 11641347"/>
              <a:gd name="connsiteY903" fmla="*/ 632304 h 6857995"/>
              <a:gd name="connsiteX904" fmla="*/ 7772293 w 11641347"/>
              <a:gd name="connsiteY904" fmla="*/ 797277 h 6857995"/>
              <a:gd name="connsiteX905" fmla="*/ 7639019 w 11641347"/>
              <a:gd name="connsiteY905" fmla="*/ 873553 h 6857995"/>
              <a:gd name="connsiteX906" fmla="*/ 7468407 w 11641347"/>
              <a:gd name="connsiteY906" fmla="*/ 1018561 h 6857995"/>
              <a:gd name="connsiteX907" fmla="*/ 7429393 w 11641347"/>
              <a:gd name="connsiteY907" fmla="*/ 1051708 h 6857995"/>
              <a:gd name="connsiteX908" fmla="*/ 7397998 w 11641347"/>
              <a:gd name="connsiteY908" fmla="*/ 1072740 h 6857995"/>
              <a:gd name="connsiteX909" fmla="*/ 7282784 w 11641347"/>
              <a:gd name="connsiteY909" fmla="*/ 1187955 h 6857995"/>
              <a:gd name="connsiteX910" fmla="*/ 7154158 w 11641347"/>
              <a:gd name="connsiteY910" fmla="*/ 1304997 h 6857995"/>
              <a:gd name="connsiteX911" fmla="*/ 7125431 w 11641347"/>
              <a:gd name="connsiteY911" fmla="*/ 1345079 h 6857995"/>
              <a:gd name="connsiteX912" fmla="*/ 7045802 w 11641347"/>
              <a:gd name="connsiteY912" fmla="*/ 1430118 h 6857995"/>
              <a:gd name="connsiteX913" fmla="*/ 6831984 w 11641347"/>
              <a:gd name="connsiteY913" fmla="*/ 1649040 h 6857995"/>
              <a:gd name="connsiteX914" fmla="*/ 6737649 w 11641347"/>
              <a:gd name="connsiteY914" fmla="*/ 1753815 h 6857995"/>
              <a:gd name="connsiteX915" fmla="*/ 6677070 w 11641347"/>
              <a:gd name="connsiteY915" fmla="*/ 1945230 h 6857995"/>
              <a:gd name="connsiteX916" fmla="*/ 6686824 w 11641347"/>
              <a:gd name="connsiteY916" fmla="*/ 2004208 h 6857995"/>
              <a:gd name="connsiteX917" fmla="*/ 6762719 w 11641347"/>
              <a:gd name="connsiteY917" fmla="*/ 1996512 h 6857995"/>
              <a:gd name="connsiteX918" fmla="*/ 6778437 w 11641347"/>
              <a:gd name="connsiteY918" fmla="*/ 1984886 h 6857995"/>
              <a:gd name="connsiteX919" fmla="*/ 6778949 w 11641347"/>
              <a:gd name="connsiteY919" fmla="*/ 1985619 h 6857995"/>
              <a:gd name="connsiteX920" fmla="*/ 6778949 w 11641347"/>
              <a:gd name="connsiteY920" fmla="*/ 1985314 h 6857995"/>
              <a:gd name="connsiteX921" fmla="*/ 6778444 w 11641347"/>
              <a:gd name="connsiteY921" fmla="*/ 1984881 h 6857995"/>
              <a:gd name="connsiteX922" fmla="*/ 6779407 w 11641347"/>
              <a:gd name="connsiteY922" fmla="*/ 1984169 h 6857995"/>
              <a:gd name="connsiteX923" fmla="*/ 6913442 w 11641347"/>
              <a:gd name="connsiteY923" fmla="*/ 1880842 h 6857995"/>
              <a:gd name="connsiteX924" fmla="*/ 6947275 w 11641347"/>
              <a:gd name="connsiteY924" fmla="*/ 1900500 h 6857995"/>
              <a:gd name="connsiteX925" fmla="*/ 7074377 w 11641347"/>
              <a:gd name="connsiteY925" fmla="*/ 1935706 h 6857995"/>
              <a:gd name="connsiteX926" fmla="*/ 7188067 w 11641347"/>
              <a:gd name="connsiteY926" fmla="*/ 1900120 h 6857995"/>
              <a:gd name="connsiteX927" fmla="*/ 7194468 w 11641347"/>
              <a:gd name="connsiteY927" fmla="*/ 1880766 h 6857995"/>
              <a:gd name="connsiteX928" fmla="*/ 7388778 w 11641347"/>
              <a:gd name="connsiteY928" fmla="*/ 1655517 h 6857995"/>
              <a:gd name="connsiteX929" fmla="*/ 7407828 w 11641347"/>
              <a:gd name="connsiteY929" fmla="*/ 1648659 h 6857995"/>
              <a:gd name="connsiteX930" fmla="*/ 7466426 w 11641347"/>
              <a:gd name="connsiteY930" fmla="*/ 1629762 h 6857995"/>
              <a:gd name="connsiteX931" fmla="*/ 7523347 w 11641347"/>
              <a:gd name="connsiteY931" fmla="*/ 1606902 h 6857995"/>
              <a:gd name="connsiteX932" fmla="*/ 7586364 w 11641347"/>
              <a:gd name="connsiteY932" fmla="*/ 1523082 h 6857995"/>
              <a:gd name="connsiteX933" fmla="*/ 7670337 w 11641347"/>
              <a:gd name="connsiteY933" fmla="*/ 1407944 h 6857995"/>
              <a:gd name="connsiteX934" fmla="*/ 7720781 w 11641347"/>
              <a:gd name="connsiteY934" fmla="*/ 1321914 h 6857995"/>
              <a:gd name="connsiteX935" fmla="*/ 7777322 w 11641347"/>
              <a:gd name="connsiteY935" fmla="*/ 1242513 h 6857995"/>
              <a:gd name="connsiteX936" fmla="*/ 7764673 w 11641347"/>
              <a:gd name="connsiteY936" fmla="*/ 1219196 h 6857995"/>
              <a:gd name="connsiteX937" fmla="*/ 7733278 w 11641347"/>
              <a:gd name="connsiteY937" fmla="*/ 1229713 h 6857995"/>
              <a:gd name="connsiteX938" fmla="*/ 7719334 w 11641347"/>
              <a:gd name="connsiteY938" fmla="*/ 1276651 h 6857995"/>
              <a:gd name="connsiteX939" fmla="*/ 7623703 w 11641347"/>
              <a:gd name="connsiteY939" fmla="*/ 1387598 h 6857995"/>
              <a:gd name="connsiteX940" fmla="*/ 7597109 w 11641347"/>
              <a:gd name="connsiteY940" fmla="*/ 1418384 h 6857995"/>
              <a:gd name="connsiteX941" fmla="*/ 7504755 w 11641347"/>
              <a:gd name="connsiteY941" fmla="*/ 1487649 h 6857995"/>
              <a:gd name="connsiteX942" fmla="*/ 7472675 w 11641347"/>
              <a:gd name="connsiteY942" fmla="*/ 1475533 h 6857995"/>
              <a:gd name="connsiteX943" fmla="*/ 7429393 w 11641347"/>
              <a:gd name="connsiteY943" fmla="*/ 1465170 h 6857995"/>
              <a:gd name="connsiteX944" fmla="*/ 7381920 w 11641347"/>
              <a:gd name="connsiteY944" fmla="*/ 1481553 h 6857995"/>
              <a:gd name="connsiteX945" fmla="*/ 7396855 w 11641347"/>
              <a:gd name="connsiteY945" fmla="*/ 1431413 h 6857995"/>
              <a:gd name="connsiteX946" fmla="*/ 7418953 w 11641347"/>
              <a:gd name="connsiteY946" fmla="*/ 1397353 h 6857995"/>
              <a:gd name="connsiteX947" fmla="*/ 7426116 w 11641347"/>
              <a:gd name="connsiteY947" fmla="*/ 1397353 h 6857995"/>
              <a:gd name="connsiteX948" fmla="*/ 7483647 w 11641347"/>
              <a:gd name="connsiteY948" fmla="*/ 1331591 h 6857995"/>
              <a:gd name="connsiteX949" fmla="*/ 7514127 w 11641347"/>
              <a:gd name="connsiteY949" fmla="*/ 1291281 h 6857995"/>
              <a:gd name="connsiteX950" fmla="*/ 7637799 w 11641347"/>
              <a:gd name="connsiteY950" fmla="*/ 1157093 h 6857995"/>
              <a:gd name="connsiteX951" fmla="*/ 7649458 w 11641347"/>
              <a:gd name="connsiteY951" fmla="*/ 1124784 h 6857995"/>
              <a:gd name="connsiteX952" fmla="*/ 7834014 w 11641347"/>
              <a:gd name="connsiteY952" fmla="*/ 970098 h 6857995"/>
              <a:gd name="connsiteX953" fmla="*/ 7890555 w 11641347"/>
              <a:gd name="connsiteY953" fmla="*/ 925597 h 6857995"/>
              <a:gd name="connsiteX954" fmla="*/ 7911510 w 11641347"/>
              <a:gd name="connsiteY954" fmla="*/ 894203 h 6857995"/>
              <a:gd name="connsiteX955" fmla="*/ 7953420 w 11641347"/>
              <a:gd name="connsiteY955" fmla="*/ 852217 h 6857995"/>
              <a:gd name="connsiteX956" fmla="*/ 7961878 w 11641347"/>
              <a:gd name="connsiteY956" fmla="*/ 818689 h 6857995"/>
              <a:gd name="connsiteX957" fmla="*/ 8007751 w 11641347"/>
              <a:gd name="connsiteY957" fmla="*/ 795981 h 6857995"/>
              <a:gd name="connsiteX958" fmla="*/ 7995330 w 11641347"/>
              <a:gd name="connsiteY958" fmla="*/ 841777 h 6857995"/>
              <a:gd name="connsiteX959" fmla="*/ 8016285 w 11641347"/>
              <a:gd name="connsiteY959" fmla="*/ 873172 h 6857995"/>
              <a:gd name="connsiteX960" fmla="*/ 8021619 w 11641347"/>
              <a:gd name="connsiteY960" fmla="*/ 999816 h 6857995"/>
              <a:gd name="connsiteX961" fmla="*/ 7984814 w 11641347"/>
              <a:gd name="connsiteY961" fmla="*/ 1082798 h 6857995"/>
              <a:gd name="connsiteX962" fmla="*/ 7979556 w 11641347"/>
              <a:gd name="connsiteY962" fmla="*/ 1082798 h 6857995"/>
              <a:gd name="connsiteX963" fmla="*/ 7974299 w 11641347"/>
              <a:gd name="connsiteY963" fmla="*/ 1082798 h 6857995"/>
              <a:gd name="connsiteX964" fmla="*/ 7953344 w 11641347"/>
              <a:gd name="connsiteY964" fmla="*/ 1124708 h 6857995"/>
              <a:gd name="connsiteX965" fmla="*/ 7817175 w 11641347"/>
              <a:gd name="connsiteY965" fmla="*/ 1323895 h 6857995"/>
              <a:gd name="connsiteX966" fmla="*/ 7761472 w 11641347"/>
              <a:gd name="connsiteY966" fmla="*/ 1427527 h 6857995"/>
              <a:gd name="connsiteX967" fmla="*/ 7752328 w 11641347"/>
              <a:gd name="connsiteY967" fmla="*/ 1459760 h 6857995"/>
              <a:gd name="connsiteX968" fmla="*/ 7785628 w 11641347"/>
              <a:gd name="connsiteY968" fmla="*/ 1460064 h 6857995"/>
              <a:gd name="connsiteX969" fmla="*/ 7796143 w 11641347"/>
              <a:gd name="connsiteY969" fmla="*/ 1449549 h 6857995"/>
              <a:gd name="connsiteX970" fmla="*/ 7854131 w 11641347"/>
              <a:gd name="connsiteY970" fmla="*/ 1415640 h 6857995"/>
              <a:gd name="connsiteX971" fmla="*/ 7923169 w 11641347"/>
              <a:gd name="connsiteY971" fmla="*/ 1448406 h 6857995"/>
              <a:gd name="connsiteX972" fmla="*/ 7893603 w 11641347"/>
              <a:gd name="connsiteY972" fmla="*/ 1498240 h 6857995"/>
              <a:gd name="connsiteX973" fmla="*/ 7796296 w 11641347"/>
              <a:gd name="connsiteY973" fmla="*/ 1533597 h 6857995"/>
              <a:gd name="connsiteX974" fmla="*/ 7785246 w 11641347"/>
              <a:gd name="connsiteY974" fmla="*/ 1576955 h 6857995"/>
              <a:gd name="connsiteX975" fmla="*/ 7913872 w 11641347"/>
              <a:gd name="connsiteY975" fmla="*/ 1536112 h 6857995"/>
              <a:gd name="connsiteX976" fmla="*/ 7932312 w 11641347"/>
              <a:gd name="connsiteY976" fmla="*/ 1554552 h 6857995"/>
              <a:gd name="connsiteX977" fmla="*/ 8006684 w 11641347"/>
              <a:gd name="connsiteY977" fmla="*/ 1654222 h 6857995"/>
              <a:gd name="connsiteX978" fmla="*/ 8027486 w 11641347"/>
              <a:gd name="connsiteY978" fmla="*/ 1737128 h 6857995"/>
              <a:gd name="connsiteX979" fmla="*/ 8005769 w 11641347"/>
              <a:gd name="connsiteY979" fmla="*/ 1785134 h 6857995"/>
              <a:gd name="connsiteX980" fmla="*/ 7978109 w 11641347"/>
              <a:gd name="connsiteY980" fmla="*/ 1851351 h 6857995"/>
              <a:gd name="connsiteX981" fmla="*/ 7981995 w 11641347"/>
              <a:gd name="connsiteY981" fmla="*/ 1873984 h 6857995"/>
              <a:gd name="connsiteX982" fmla="*/ 8004093 w 11641347"/>
              <a:gd name="connsiteY982" fmla="*/ 1865143 h 6857995"/>
              <a:gd name="connsiteX983" fmla="*/ 8058119 w 11641347"/>
              <a:gd name="connsiteY983" fmla="*/ 1785057 h 6857995"/>
              <a:gd name="connsiteX984" fmla="*/ 8074731 w 11641347"/>
              <a:gd name="connsiteY984" fmla="*/ 1760598 h 6857995"/>
              <a:gd name="connsiteX985" fmla="*/ 8204804 w 11641347"/>
              <a:gd name="connsiteY985" fmla="*/ 1648812 h 6857995"/>
              <a:gd name="connsiteX986" fmla="*/ 8254639 w 11641347"/>
              <a:gd name="connsiteY986" fmla="*/ 1624732 h 6857995"/>
              <a:gd name="connsiteX987" fmla="*/ 8243056 w 11641347"/>
              <a:gd name="connsiteY987" fmla="*/ 1554247 h 6857995"/>
              <a:gd name="connsiteX988" fmla="*/ 8251971 w 11641347"/>
              <a:gd name="connsiteY988" fmla="*/ 1467303 h 6857995"/>
              <a:gd name="connsiteX989" fmla="*/ 8318799 w 11641347"/>
              <a:gd name="connsiteY989" fmla="*/ 1482010 h 6857995"/>
              <a:gd name="connsiteX990" fmla="*/ 8363604 w 11641347"/>
              <a:gd name="connsiteY990" fmla="*/ 1476676 h 6857995"/>
              <a:gd name="connsiteX991" fmla="*/ 8414430 w 11641347"/>
              <a:gd name="connsiteY991" fmla="*/ 1439263 h 6857995"/>
              <a:gd name="connsiteX992" fmla="*/ 8456340 w 11641347"/>
              <a:gd name="connsiteY992" fmla="*/ 1407791 h 6857995"/>
              <a:gd name="connsiteX993" fmla="*/ 8456416 w 11641347"/>
              <a:gd name="connsiteY993" fmla="*/ 1386912 h 6857995"/>
              <a:gd name="connsiteX994" fmla="*/ 8466703 w 11641347"/>
              <a:gd name="connsiteY994" fmla="*/ 1386760 h 6857995"/>
              <a:gd name="connsiteX995" fmla="*/ 8571249 w 11641347"/>
              <a:gd name="connsiteY995" fmla="*/ 1310331 h 6857995"/>
              <a:gd name="connsiteX996" fmla="*/ 8686921 w 11641347"/>
              <a:gd name="connsiteY996" fmla="*/ 1187725 h 6857995"/>
              <a:gd name="connsiteX997" fmla="*/ 8802136 w 11641347"/>
              <a:gd name="connsiteY997" fmla="*/ 1124784 h 6857995"/>
              <a:gd name="connsiteX998" fmla="*/ 8823091 w 11641347"/>
              <a:gd name="connsiteY998" fmla="*/ 1114346 h 6857995"/>
              <a:gd name="connsiteX999" fmla="*/ 8854485 w 11641347"/>
              <a:gd name="connsiteY999" fmla="*/ 1093314 h 6857995"/>
              <a:gd name="connsiteX1000" fmla="*/ 8854637 w 11641347"/>
              <a:gd name="connsiteY1000" fmla="*/ 1082950 h 6857995"/>
              <a:gd name="connsiteX1001" fmla="*/ 8980367 w 11641347"/>
              <a:gd name="connsiteY1001" fmla="*/ 1072436 h 6857995"/>
              <a:gd name="connsiteX1002" fmla="*/ 8990731 w 11641347"/>
              <a:gd name="connsiteY1002" fmla="*/ 1072436 h 6857995"/>
              <a:gd name="connsiteX1003" fmla="*/ 8990883 w 11641347"/>
              <a:gd name="connsiteY1003" fmla="*/ 1156256 h 6857995"/>
              <a:gd name="connsiteX1004" fmla="*/ 8977243 w 11641347"/>
              <a:gd name="connsiteY1004" fmla="*/ 1179116 h 6857995"/>
              <a:gd name="connsiteX1005" fmla="*/ 8976024 w 11641347"/>
              <a:gd name="connsiteY1005" fmla="*/ 1178811 h 6857995"/>
              <a:gd name="connsiteX1006" fmla="*/ 8971986 w 11641347"/>
              <a:gd name="connsiteY1006" fmla="*/ 1237560 h 6857995"/>
              <a:gd name="connsiteX1007" fmla="*/ 8956059 w 11641347"/>
              <a:gd name="connsiteY1007" fmla="*/ 1345460 h 6857995"/>
              <a:gd name="connsiteX1008" fmla="*/ 8901576 w 11641347"/>
              <a:gd name="connsiteY1008" fmla="*/ 1356432 h 6857995"/>
              <a:gd name="connsiteX1009" fmla="*/ 8893499 w 11641347"/>
              <a:gd name="connsiteY1009" fmla="*/ 1345079 h 6857995"/>
              <a:gd name="connsiteX1010" fmla="*/ 8886032 w 11641347"/>
              <a:gd name="connsiteY1010" fmla="*/ 1345002 h 6857995"/>
              <a:gd name="connsiteX1011" fmla="*/ 8841379 w 11641347"/>
              <a:gd name="connsiteY1011" fmla="*/ 1343478 h 6857995"/>
              <a:gd name="connsiteX1012" fmla="*/ 8777904 w 11641347"/>
              <a:gd name="connsiteY1012" fmla="*/ 1439034 h 6857995"/>
              <a:gd name="connsiteX1013" fmla="*/ 8775999 w 11641347"/>
              <a:gd name="connsiteY1013" fmla="*/ 1482924 h 6857995"/>
              <a:gd name="connsiteX1014" fmla="*/ 8813566 w 11641347"/>
              <a:gd name="connsiteY1014" fmla="*/ 1478276 h 6857995"/>
              <a:gd name="connsiteX1015" fmla="*/ 8897157 w 11641347"/>
              <a:gd name="connsiteY1015" fmla="*/ 1452140 h 6857995"/>
              <a:gd name="connsiteX1016" fmla="*/ 8937085 w 11641347"/>
              <a:gd name="connsiteY1016" fmla="*/ 1485591 h 6857995"/>
              <a:gd name="connsiteX1017" fmla="*/ 8924208 w 11641347"/>
              <a:gd name="connsiteY1017" fmla="*/ 1589376 h 6857995"/>
              <a:gd name="connsiteX1018" fmla="*/ 8907139 w 11641347"/>
              <a:gd name="connsiteY1018" fmla="*/ 1607283 h 6857995"/>
              <a:gd name="connsiteX1019" fmla="*/ 8856999 w 11641347"/>
              <a:gd name="connsiteY1019" fmla="*/ 1724098 h 6857995"/>
              <a:gd name="connsiteX1020" fmla="*/ 8848617 w 11641347"/>
              <a:gd name="connsiteY1020" fmla="*/ 1772866 h 6857995"/>
              <a:gd name="connsiteX1021" fmla="*/ 8892585 w 11641347"/>
              <a:gd name="connsiteY1021" fmla="*/ 1751911 h 6857995"/>
              <a:gd name="connsiteX1022" fmla="*/ 8941734 w 11641347"/>
              <a:gd name="connsiteY1022" fmla="*/ 1700705 h 6857995"/>
              <a:gd name="connsiteX1023" fmla="*/ 8951487 w 11641347"/>
              <a:gd name="connsiteY1023" fmla="*/ 1689351 h 6857995"/>
              <a:gd name="connsiteX1024" fmla="*/ 9043232 w 11641347"/>
              <a:gd name="connsiteY1024" fmla="*/ 1607130 h 6857995"/>
              <a:gd name="connsiteX1025" fmla="*/ 9053748 w 11641347"/>
              <a:gd name="connsiteY1025" fmla="*/ 1607359 h 6857995"/>
              <a:gd name="connsiteX1026" fmla="*/ 9209806 w 11641347"/>
              <a:gd name="connsiteY1026" fmla="*/ 1462045 h 6857995"/>
              <a:gd name="connsiteX1027" fmla="*/ 9230684 w 11641347"/>
              <a:gd name="connsiteY1027" fmla="*/ 1450235 h 6857995"/>
              <a:gd name="connsiteX1028" fmla="*/ 9229465 w 11641347"/>
              <a:gd name="connsiteY1028" fmla="*/ 1443605 h 6857995"/>
              <a:gd name="connsiteX1029" fmla="*/ 9231522 w 11641347"/>
              <a:gd name="connsiteY1029" fmla="*/ 1439034 h 6857995"/>
              <a:gd name="connsiteX1030" fmla="*/ 9326316 w 11641347"/>
              <a:gd name="connsiteY1030" fmla="*/ 1355594 h 6857995"/>
              <a:gd name="connsiteX1031" fmla="*/ 9337974 w 11641347"/>
              <a:gd name="connsiteY1031" fmla="*/ 1354985 h 6857995"/>
              <a:gd name="connsiteX1032" fmla="*/ 9399695 w 11641347"/>
              <a:gd name="connsiteY1032" fmla="*/ 1313836 h 6857995"/>
              <a:gd name="connsiteX1033" fmla="*/ 9441301 w 11641347"/>
              <a:gd name="connsiteY1033" fmla="*/ 1271469 h 6857995"/>
              <a:gd name="connsiteX1034" fmla="*/ 9453188 w 11641347"/>
              <a:gd name="connsiteY1034" fmla="*/ 1240838 h 6857995"/>
              <a:gd name="connsiteX1035" fmla="*/ 9462409 w 11641347"/>
              <a:gd name="connsiteY1035" fmla="*/ 1229560 h 6857995"/>
              <a:gd name="connsiteX1036" fmla="*/ 9483440 w 11641347"/>
              <a:gd name="connsiteY1036" fmla="*/ 1208833 h 6857995"/>
              <a:gd name="connsiteX1037" fmla="*/ 9496850 w 11641347"/>
              <a:gd name="connsiteY1037" fmla="*/ 1204414 h 6857995"/>
              <a:gd name="connsiteX1038" fmla="*/ 9500585 w 11641347"/>
              <a:gd name="connsiteY1038" fmla="*/ 1197937 h 6857995"/>
              <a:gd name="connsiteX1039" fmla="*/ 9514529 w 11641347"/>
              <a:gd name="connsiteY1039" fmla="*/ 1187573 h 6857995"/>
              <a:gd name="connsiteX1040" fmla="*/ 9543561 w 11641347"/>
              <a:gd name="connsiteY1040" fmla="*/ 1163800 h 6857995"/>
              <a:gd name="connsiteX1041" fmla="*/ 9706020 w 11641347"/>
              <a:gd name="connsiteY1041" fmla="*/ 1139796 h 6857995"/>
              <a:gd name="connsiteX1042" fmla="*/ 9714020 w 11641347"/>
              <a:gd name="connsiteY1042" fmla="*/ 1145739 h 6857995"/>
              <a:gd name="connsiteX1043" fmla="*/ 9815519 w 11641347"/>
              <a:gd name="connsiteY1043" fmla="*/ 1076702 h 6857995"/>
              <a:gd name="connsiteX1044" fmla="*/ 9955194 w 11641347"/>
              <a:gd name="connsiteY1044" fmla="*/ 1009798 h 6857995"/>
              <a:gd name="connsiteX1045" fmla="*/ 10017982 w 11641347"/>
              <a:gd name="connsiteY1045" fmla="*/ 1020085 h 6857995"/>
              <a:gd name="connsiteX1046" fmla="*/ 10007467 w 11641347"/>
              <a:gd name="connsiteY1046" fmla="*/ 1125013 h 6857995"/>
              <a:gd name="connsiteX1047" fmla="*/ 10007695 w 11641347"/>
              <a:gd name="connsiteY1047" fmla="*/ 1135528 h 6857995"/>
              <a:gd name="connsiteX1048" fmla="*/ 10008306 w 11641347"/>
              <a:gd name="connsiteY1048" fmla="*/ 1204794 h 6857995"/>
              <a:gd name="connsiteX1049" fmla="*/ 10060274 w 11641347"/>
              <a:gd name="connsiteY1049" fmla="*/ 1206547 h 6857995"/>
              <a:gd name="connsiteX1050" fmla="*/ 10194309 w 11641347"/>
              <a:gd name="connsiteY1050" fmla="*/ 1178277 h 6857995"/>
              <a:gd name="connsiteX1051" fmla="*/ 10217169 w 11641347"/>
              <a:gd name="connsiteY1051" fmla="*/ 1167000 h 6857995"/>
              <a:gd name="connsiteX1052" fmla="*/ 10225247 w 11641347"/>
              <a:gd name="connsiteY1052" fmla="*/ 1162884 h 6857995"/>
              <a:gd name="connsiteX1053" fmla="*/ 10229437 w 11641347"/>
              <a:gd name="connsiteY1053" fmla="*/ 1152978 h 6857995"/>
              <a:gd name="connsiteX1054" fmla="*/ 10276453 w 11641347"/>
              <a:gd name="connsiteY1054" fmla="*/ 1105506 h 6857995"/>
              <a:gd name="connsiteX1055" fmla="*/ 10374066 w 11641347"/>
              <a:gd name="connsiteY1055" fmla="*/ 1051937 h 6857995"/>
              <a:gd name="connsiteX1056" fmla="*/ 10374446 w 11641347"/>
              <a:gd name="connsiteY1056" fmla="*/ 1051937 h 6857995"/>
              <a:gd name="connsiteX1057" fmla="*/ 10374446 w 11641347"/>
              <a:gd name="connsiteY1057" fmla="*/ 1051708 h 6857995"/>
              <a:gd name="connsiteX1058" fmla="*/ 10384885 w 11641347"/>
              <a:gd name="connsiteY1058" fmla="*/ 1051633 h 6857995"/>
              <a:gd name="connsiteX1059" fmla="*/ 10458571 w 11641347"/>
              <a:gd name="connsiteY1059" fmla="*/ 1111373 h 6857995"/>
              <a:gd name="connsiteX1060" fmla="*/ 10468782 w 11641347"/>
              <a:gd name="connsiteY1060" fmla="*/ 1167075 h 6857995"/>
              <a:gd name="connsiteX1061" fmla="*/ 10468400 w 11641347"/>
              <a:gd name="connsiteY1061" fmla="*/ 1166923 h 6857995"/>
              <a:gd name="connsiteX1062" fmla="*/ 10468629 w 11641347"/>
              <a:gd name="connsiteY1062" fmla="*/ 1177438 h 6857995"/>
              <a:gd name="connsiteX1063" fmla="*/ 10461391 w 11641347"/>
              <a:gd name="connsiteY1063" fmla="*/ 1196412 h 6857995"/>
              <a:gd name="connsiteX1064" fmla="*/ 10456819 w 11641347"/>
              <a:gd name="connsiteY1064" fmla="*/ 1204642 h 6857995"/>
              <a:gd name="connsiteX1065" fmla="*/ 10408051 w 11641347"/>
              <a:gd name="connsiteY1065" fmla="*/ 1275279 h 6857995"/>
              <a:gd name="connsiteX1066" fmla="*/ 10405840 w 11641347"/>
              <a:gd name="connsiteY1066" fmla="*/ 1282214 h 6857995"/>
              <a:gd name="connsiteX1067" fmla="*/ 10380923 w 11641347"/>
              <a:gd name="connsiteY1067" fmla="*/ 1305607 h 6857995"/>
              <a:gd name="connsiteX1068" fmla="*/ 10380085 w 11641347"/>
              <a:gd name="connsiteY1068" fmla="*/ 1305302 h 6857995"/>
              <a:gd name="connsiteX1069" fmla="*/ 10374141 w 11641347"/>
              <a:gd name="connsiteY1069" fmla="*/ 1311322 h 6857995"/>
              <a:gd name="connsiteX1070" fmla="*/ 10309981 w 11641347"/>
              <a:gd name="connsiteY1070" fmla="*/ 1393999 h 6857995"/>
              <a:gd name="connsiteX1071" fmla="*/ 10307314 w 11641347"/>
              <a:gd name="connsiteY1071" fmla="*/ 1400400 h 6857995"/>
              <a:gd name="connsiteX1072" fmla="*/ 10167259 w 11641347"/>
              <a:gd name="connsiteY1072" fmla="*/ 1596920 h 6857995"/>
              <a:gd name="connsiteX1073" fmla="*/ 10154914 w 11641347"/>
              <a:gd name="connsiteY1073" fmla="*/ 1598291 h 6857995"/>
              <a:gd name="connsiteX1074" fmla="*/ 10135178 w 11641347"/>
              <a:gd name="connsiteY1074" fmla="*/ 1657194 h 6857995"/>
              <a:gd name="connsiteX1075" fmla="*/ 10125958 w 11641347"/>
              <a:gd name="connsiteY1075" fmla="*/ 1668319 h 6857995"/>
              <a:gd name="connsiteX1076" fmla="*/ 10055244 w 11641347"/>
              <a:gd name="connsiteY1076" fmla="*/ 1742538 h 6857995"/>
              <a:gd name="connsiteX1077" fmla="*/ 10054482 w 11641347"/>
              <a:gd name="connsiteY1077" fmla="*/ 1752596 h 6857995"/>
              <a:gd name="connsiteX1078" fmla="*/ 10046634 w 11641347"/>
              <a:gd name="connsiteY1078" fmla="*/ 1764636 h 6857995"/>
              <a:gd name="connsiteX1079" fmla="*/ 9992684 w 11641347"/>
              <a:gd name="connsiteY1079" fmla="*/ 1841064 h 6857995"/>
              <a:gd name="connsiteX1080" fmla="*/ 9944830 w 11641347"/>
              <a:gd name="connsiteY1080" fmla="*/ 1879622 h 6857995"/>
              <a:gd name="connsiteX1081" fmla="*/ 9916103 w 11641347"/>
              <a:gd name="connsiteY1081" fmla="*/ 1869945 h 6857995"/>
              <a:gd name="connsiteX1082" fmla="*/ 9857962 w 11641347"/>
              <a:gd name="connsiteY1082" fmla="*/ 1941573 h 6857995"/>
              <a:gd name="connsiteX1083" fmla="*/ 9881889 w 11641347"/>
              <a:gd name="connsiteY1083" fmla="*/ 1971824 h 6857995"/>
              <a:gd name="connsiteX1084" fmla="*/ 9844551 w 11641347"/>
              <a:gd name="connsiteY1084" fmla="*/ 2048253 h 6857995"/>
              <a:gd name="connsiteX1085" fmla="*/ 9818948 w 11641347"/>
              <a:gd name="connsiteY1085" fmla="*/ 2059759 h 6857995"/>
              <a:gd name="connsiteX1086" fmla="*/ 9798298 w 11641347"/>
              <a:gd name="connsiteY1086" fmla="*/ 2089401 h 6857995"/>
              <a:gd name="connsiteX1087" fmla="*/ 9797689 w 11641347"/>
              <a:gd name="connsiteY1087" fmla="*/ 2088943 h 6857995"/>
              <a:gd name="connsiteX1088" fmla="*/ 9810261 w 11641347"/>
              <a:gd name="connsiteY1088" fmla="*/ 2039946 h 6857995"/>
              <a:gd name="connsiteX1089" fmla="*/ 9743891 w 11641347"/>
              <a:gd name="connsiteY1089" fmla="*/ 1957956 h 6857995"/>
              <a:gd name="connsiteX1090" fmla="*/ 9724079 w 11641347"/>
              <a:gd name="connsiteY1090" fmla="*/ 1941801 h 6857995"/>
              <a:gd name="connsiteX1091" fmla="*/ 9592863 w 11641347"/>
              <a:gd name="connsiteY1091" fmla="*/ 1989959 h 6857995"/>
              <a:gd name="connsiteX1092" fmla="*/ 9604979 w 11641347"/>
              <a:gd name="connsiteY1092" fmla="*/ 2019448 h 6857995"/>
              <a:gd name="connsiteX1093" fmla="*/ 9675616 w 11641347"/>
              <a:gd name="connsiteY1093" fmla="*/ 2064102 h 6857995"/>
              <a:gd name="connsiteX1094" fmla="*/ 9702743 w 11641347"/>
              <a:gd name="connsiteY1094" fmla="*/ 2111118 h 6857995"/>
              <a:gd name="connsiteX1095" fmla="*/ 9705486 w 11641347"/>
              <a:gd name="connsiteY1095" fmla="*/ 2146931 h 6857995"/>
              <a:gd name="connsiteX1096" fmla="*/ 9700762 w 11641347"/>
              <a:gd name="connsiteY1096" fmla="*/ 2165676 h 6857995"/>
              <a:gd name="connsiteX1097" fmla="*/ 9675540 w 11641347"/>
              <a:gd name="connsiteY1097" fmla="*/ 2201033 h 6857995"/>
              <a:gd name="connsiteX1098" fmla="*/ 9669063 w 11641347"/>
              <a:gd name="connsiteY1098" fmla="*/ 2205987 h 6857995"/>
              <a:gd name="connsiteX1099" fmla="*/ 9637669 w 11641347"/>
              <a:gd name="connsiteY1099" fmla="*/ 2216883 h 6857995"/>
              <a:gd name="connsiteX1100" fmla="*/ 9613971 w 11641347"/>
              <a:gd name="connsiteY1100" fmla="*/ 2221455 h 6857995"/>
              <a:gd name="connsiteX1101" fmla="*/ 9607036 w 11641347"/>
              <a:gd name="connsiteY1101" fmla="*/ 2222369 h 6857995"/>
              <a:gd name="connsiteX1102" fmla="*/ 9560859 w 11641347"/>
              <a:gd name="connsiteY1102" fmla="*/ 2315485 h 6857995"/>
              <a:gd name="connsiteX1103" fmla="*/ 9563297 w 11641347"/>
              <a:gd name="connsiteY1103" fmla="*/ 2321734 h 6857995"/>
              <a:gd name="connsiteX1104" fmla="*/ 9563983 w 11641347"/>
              <a:gd name="connsiteY1104" fmla="*/ 2343908 h 6857995"/>
              <a:gd name="connsiteX1105" fmla="*/ 9562536 w 11641347"/>
              <a:gd name="connsiteY1105" fmla="*/ 2347337 h 6857995"/>
              <a:gd name="connsiteX1106" fmla="*/ 9566346 w 11641347"/>
              <a:gd name="connsiteY1106" fmla="*/ 2362348 h 6857995"/>
              <a:gd name="connsiteX1107" fmla="*/ 9665101 w 11641347"/>
              <a:gd name="connsiteY1107" fmla="*/ 2254525 h 6857995"/>
              <a:gd name="connsiteX1108" fmla="*/ 9629362 w 11641347"/>
              <a:gd name="connsiteY1108" fmla="*/ 2341546 h 6857995"/>
              <a:gd name="connsiteX1109" fmla="*/ 9566269 w 11641347"/>
              <a:gd name="connsiteY1109" fmla="*/ 2446016 h 6857995"/>
              <a:gd name="connsiteX1110" fmla="*/ 9566421 w 11641347"/>
              <a:gd name="connsiteY1110" fmla="*/ 2477715 h 6857995"/>
              <a:gd name="connsiteX1111" fmla="*/ 9545542 w 11641347"/>
              <a:gd name="connsiteY1111" fmla="*/ 2488232 h 6857995"/>
              <a:gd name="connsiteX1112" fmla="*/ 9545391 w 11641347"/>
              <a:gd name="connsiteY1112" fmla="*/ 2488079 h 6857995"/>
              <a:gd name="connsiteX1113" fmla="*/ 9535179 w 11641347"/>
              <a:gd name="connsiteY1113" fmla="*/ 2488460 h 6857995"/>
              <a:gd name="connsiteX1114" fmla="*/ 9514224 w 11641347"/>
              <a:gd name="connsiteY1114" fmla="*/ 2519626 h 6857995"/>
              <a:gd name="connsiteX1115" fmla="*/ 9472314 w 11641347"/>
              <a:gd name="connsiteY1115" fmla="*/ 2593007 h 6857995"/>
              <a:gd name="connsiteX1116" fmla="*/ 9471019 w 11641347"/>
              <a:gd name="connsiteY1116" fmla="*/ 2593007 h 6857995"/>
              <a:gd name="connsiteX1117" fmla="*/ 9463018 w 11641347"/>
              <a:gd name="connsiteY1117" fmla="*/ 2617848 h 6857995"/>
              <a:gd name="connsiteX1118" fmla="*/ 9408992 w 11641347"/>
              <a:gd name="connsiteY1118" fmla="*/ 2697552 h 6857995"/>
              <a:gd name="connsiteX1119" fmla="*/ 9314886 w 11641347"/>
              <a:gd name="connsiteY1119" fmla="*/ 2844314 h 6857995"/>
              <a:gd name="connsiteX1120" fmla="*/ 9315266 w 11641347"/>
              <a:gd name="connsiteY1120" fmla="*/ 2854982 h 6857995"/>
              <a:gd name="connsiteX1121" fmla="*/ 9283186 w 11641347"/>
              <a:gd name="connsiteY1121" fmla="*/ 2917465 h 6857995"/>
              <a:gd name="connsiteX1122" fmla="*/ 9263069 w 11641347"/>
              <a:gd name="connsiteY1122" fmla="*/ 2939030 h 6857995"/>
              <a:gd name="connsiteX1123" fmla="*/ 9190145 w 11641347"/>
              <a:gd name="connsiteY1123" fmla="*/ 3078249 h 6857995"/>
              <a:gd name="connsiteX1124" fmla="*/ 9178564 w 11641347"/>
              <a:gd name="connsiteY1124" fmla="*/ 3116652 h 6857995"/>
              <a:gd name="connsiteX1125" fmla="*/ 9115850 w 11641347"/>
              <a:gd name="connsiteY1125" fmla="*/ 3221732 h 6857995"/>
              <a:gd name="connsiteX1126" fmla="*/ 9021591 w 11641347"/>
              <a:gd name="connsiteY1126" fmla="*/ 3305551 h 6857995"/>
              <a:gd name="connsiteX1127" fmla="*/ 8845493 w 11641347"/>
              <a:gd name="connsiteY1127" fmla="*/ 3548248 h 6857995"/>
              <a:gd name="connsiteX1128" fmla="*/ 8780342 w 11641347"/>
              <a:gd name="connsiteY1128" fmla="*/ 3672302 h 6857995"/>
              <a:gd name="connsiteX1129" fmla="*/ 8769827 w 11641347"/>
              <a:gd name="connsiteY1129" fmla="*/ 3714212 h 6857995"/>
              <a:gd name="connsiteX1130" fmla="*/ 8759768 w 11641347"/>
              <a:gd name="connsiteY1130" fmla="*/ 3714517 h 6857995"/>
              <a:gd name="connsiteX1131" fmla="*/ 8759235 w 11641347"/>
              <a:gd name="connsiteY1131" fmla="*/ 3714059 h 6857995"/>
              <a:gd name="connsiteX1132" fmla="*/ 8759006 w 11641347"/>
              <a:gd name="connsiteY1132" fmla="*/ 3714212 h 6857995"/>
              <a:gd name="connsiteX1133" fmla="*/ 8759692 w 11641347"/>
              <a:gd name="connsiteY1133" fmla="*/ 3714517 h 6857995"/>
              <a:gd name="connsiteX1134" fmla="*/ 8633810 w 11641347"/>
              <a:gd name="connsiteY1134" fmla="*/ 3829731 h 6857995"/>
              <a:gd name="connsiteX1135" fmla="*/ 8623142 w 11641347"/>
              <a:gd name="connsiteY1135" fmla="*/ 3860973 h 6857995"/>
              <a:gd name="connsiteX1136" fmla="*/ 8622913 w 11641347"/>
              <a:gd name="connsiteY1136" fmla="*/ 3892291 h 6857995"/>
              <a:gd name="connsiteX1137" fmla="*/ 8591595 w 11641347"/>
              <a:gd name="connsiteY1137" fmla="*/ 3923609 h 6857995"/>
              <a:gd name="connsiteX1138" fmla="*/ 8570487 w 11641347"/>
              <a:gd name="connsiteY1138" fmla="*/ 3955080 h 6857995"/>
              <a:gd name="connsiteX1139" fmla="*/ 8391036 w 11641347"/>
              <a:gd name="connsiteY1139" fmla="*/ 4248298 h 6857995"/>
              <a:gd name="connsiteX1140" fmla="*/ 8256315 w 11641347"/>
              <a:gd name="connsiteY1140" fmla="*/ 4479031 h 6857995"/>
              <a:gd name="connsiteX1141" fmla="*/ 8088751 w 11641347"/>
              <a:gd name="connsiteY1141" fmla="*/ 4678371 h 6857995"/>
              <a:gd name="connsiteX1142" fmla="*/ 8055756 w 11641347"/>
              <a:gd name="connsiteY1142" fmla="*/ 4710603 h 6857995"/>
              <a:gd name="connsiteX1143" fmla="*/ 8016285 w 11641347"/>
              <a:gd name="connsiteY1143" fmla="*/ 4690258 h 6857995"/>
              <a:gd name="connsiteX1144" fmla="*/ 8049966 w 11641347"/>
              <a:gd name="connsiteY1144" fmla="*/ 4531152 h 6857995"/>
              <a:gd name="connsiteX1145" fmla="*/ 8114278 w 11641347"/>
              <a:gd name="connsiteY1145" fmla="*/ 4402298 h 6857995"/>
              <a:gd name="connsiteX1146" fmla="*/ 8256391 w 11641347"/>
              <a:gd name="connsiteY1146" fmla="*/ 4175298 h 6857995"/>
              <a:gd name="connsiteX1147" fmla="*/ 8266907 w 11641347"/>
              <a:gd name="connsiteY1147" fmla="*/ 4164782 h 6857995"/>
              <a:gd name="connsiteX1148" fmla="*/ 8319332 w 11641347"/>
              <a:gd name="connsiteY1148" fmla="*/ 4112357 h 6857995"/>
              <a:gd name="connsiteX1149" fmla="*/ 8319409 w 11641347"/>
              <a:gd name="connsiteY1149" fmla="*/ 4101917 h 6857995"/>
              <a:gd name="connsiteX1150" fmla="*/ 8336087 w 11641347"/>
              <a:gd name="connsiteY1150" fmla="*/ 4057855 h 6857995"/>
              <a:gd name="connsiteX1151" fmla="*/ 8361087 w 11641347"/>
              <a:gd name="connsiteY1151" fmla="*/ 4018146 h 6857995"/>
              <a:gd name="connsiteX1152" fmla="*/ 8361243 w 11641347"/>
              <a:gd name="connsiteY1152" fmla="*/ 4018250 h 6857995"/>
              <a:gd name="connsiteX1153" fmla="*/ 8361319 w 11641347"/>
              <a:gd name="connsiteY1153" fmla="*/ 4018173 h 6857995"/>
              <a:gd name="connsiteX1154" fmla="*/ 8361104 w 11641347"/>
              <a:gd name="connsiteY1154" fmla="*/ 4018120 h 6857995"/>
              <a:gd name="connsiteX1155" fmla="*/ 8361166 w 11641347"/>
              <a:gd name="connsiteY1155" fmla="*/ 4018021 h 6857995"/>
              <a:gd name="connsiteX1156" fmla="*/ 8350727 w 11641347"/>
              <a:gd name="connsiteY1156" fmla="*/ 3955080 h 6857995"/>
              <a:gd name="connsiteX1157" fmla="*/ 8256391 w 11641347"/>
              <a:gd name="connsiteY1157" fmla="*/ 4049415 h 6857995"/>
              <a:gd name="connsiteX1158" fmla="*/ 8151616 w 11641347"/>
              <a:gd name="connsiteY1158" fmla="*/ 4175069 h 6857995"/>
              <a:gd name="connsiteX1159" fmla="*/ 8046765 w 11641347"/>
              <a:gd name="connsiteY1159" fmla="*/ 4353377 h 6857995"/>
              <a:gd name="connsiteX1160" fmla="*/ 7952658 w 11641347"/>
              <a:gd name="connsiteY1160" fmla="*/ 4510806 h 6857995"/>
              <a:gd name="connsiteX1161" fmla="*/ 7858322 w 11641347"/>
              <a:gd name="connsiteY1161" fmla="*/ 4699326 h 6857995"/>
              <a:gd name="connsiteX1162" fmla="*/ 7743032 w 11641347"/>
              <a:gd name="connsiteY1162" fmla="*/ 4877481 h 6857995"/>
              <a:gd name="connsiteX1163" fmla="*/ 7742803 w 11641347"/>
              <a:gd name="connsiteY1163" fmla="*/ 4908799 h 6857995"/>
              <a:gd name="connsiteX1164" fmla="*/ 7742803 w 11641347"/>
              <a:gd name="connsiteY1164" fmla="*/ 4919239 h 6857995"/>
              <a:gd name="connsiteX1165" fmla="*/ 7638028 w 11641347"/>
              <a:gd name="connsiteY1165" fmla="*/ 5149820 h 6857995"/>
              <a:gd name="connsiteX1166" fmla="*/ 7572573 w 11641347"/>
              <a:gd name="connsiteY1166" fmla="*/ 5223353 h 6857995"/>
              <a:gd name="connsiteX1167" fmla="*/ 7512756 w 11641347"/>
              <a:gd name="connsiteY1167" fmla="*/ 5170470 h 6857995"/>
              <a:gd name="connsiteX1168" fmla="*/ 7543693 w 11641347"/>
              <a:gd name="connsiteY1168" fmla="*/ 5076516 h 6857995"/>
              <a:gd name="connsiteX1169" fmla="*/ 7543693 w 11641347"/>
              <a:gd name="connsiteY1169" fmla="*/ 5034606 h 6857995"/>
              <a:gd name="connsiteX1170" fmla="*/ 7564571 w 11641347"/>
              <a:gd name="connsiteY1170" fmla="*/ 5024090 h 6857995"/>
              <a:gd name="connsiteX1171" fmla="*/ 7627589 w 11641347"/>
              <a:gd name="connsiteY1171" fmla="*/ 4737578 h 6857995"/>
              <a:gd name="connsiteX1172" fmla="*/ 7648315 w 11641347"/>
              <a:gd name="connsiteY1172" fmla="*/ 4709536 h 6857995"/>
              <a:gd name="connsiteX1173" fmla="*/ 7648620 w 11641347"/>
              <a:gd name="connsiteY1173" fmla="*/ 4709917 h 6857995"/>
              <a:gd name="connsiteX1174" fmla="*/ 7648620 w 11641347"/>
              <a:gd name="connsiteY1174" fmla="*/ 4709841 h 6857995"/>
              <a:gd name="connsiteX1175" fmla="*/ 7648315 w 11641347"/>
              <a:gd name="connsiteY1175" fmla="*/ 4709536 h 6857995"/>
              <a:gd name="connsiteX1176" fmla="*/ 7696550 w 11641347"/>
              <a:gd name="connsiteY1176" fmla="*/ 4541744 h 6857995"/>
              <a:gd name="connsiteX1177" fmla="*/ 7659060 w 11641347"/>
              <a:gd name="connsiteY1177" fmla="*/ 4489699 h 6857995"/>
              <a:gd name="connsiteX1178" fmla="*/ 7648468 w 11641347"/>
              <a:gd name="connsiteY1178" fmla="*/ 4499986 h 6857995"/>
              <a:gd name="connsiteX1179" fmla="*/ 7617150 w 11641347"/>
              <a:gd name="connsiteY1179" fmla="*/ 4541972 h 6857995"/>
              <a:gd name="connsiteX1180" fmla="*/ 7585679 w 11641347"/>
              <a:gd name="connsiteY1180" fmla="*/ 4615353 h 6857995"/>
              <a:gd name="connsiteX1181" fmla="*/ 7449433 w 11641347"/>
              <a:gd name="connsiteY1181" fmla="*/ 4793509 h 6857995"/>
              <a:gd name="connsiteX1182" fmla="*/ 7418115 w 11641347"/>
              <a:gd name="connsiteY1182" fmla="*/ 4835495 h 6857995"/>
              <a:gd name="connsiteX1183" fmla="*/ 7386416 w 11641347"/>
              <a:gd name="connsiteY1183" fmla="*/ 4919010 h 6857995"/>
              <a:gd name="connsiteX1184" fmla="*/ 7344506 w 11641347"/>
              <a:gd name="connsiteY1184" fmla="*/ 4992467 h 6857995"/>
              <a:gd name="connsiteX1185" fmla="*/ 7323780 w 11641347"/>
              <a:gd name="connsiteY1185" fmla="*/ 5003287 h 6857995"/>
              <a:gd name="connsiteX1186" fmla="*/ 7218776 w 11641347"/>
              <a:gd name="connsiteY1186" fmla="*/ 5139304 h 6857995"/>
              <a:gd name="connsiteX1187" fmla="*/ 7197821 w 11641347"/>
              <a:gd name="connsiteY1187" fmla="*/ 5181214 h 6857995"/>
              <a:gd name="connsiteX1188" fmla="*/ 7127869 w 11641347"/>
              <a:gd name="connsiteY1188" fmla="*/ 5327366 h 6857995"/>
              <a:gd name="connsiteX1189" fmla="*/ 7113924 w 11641347"/>
              <a:gd name="connsiteY1189" fmla="*/ 5369886 h 6857995"/>
              <a:gd name="connsiteX1190" fmla="*/ 7027742 w 11641347"/>
              <a:gd name="connsiteY1190" fmla="*/ 5503845 h 6857995"/>
              <a:gd name="connsiteX1191" fmla="*/ 7016084 w 11641347"/>
              <a:gd name="connsiteY1191" fmla="*/ 5511008 h 6857995"/>
              <a:gd name="connsiteX1192" fmla="*/ 6999320 w 11641347"/>
              <a:gd name="connsiteY1192" fmla="*/ 5487843 h 6857995"/>
              <a:gd name="connsiteX1193" fmla="*/ 7017227 w 11641347"/>
              <a:gd name="connsiteY1193" fmla="*/ 5371181 h 6857995"/>
              <a:gd name="connsiteX1194" fmla="*/ 7008464 w 11641347"/>
              <a:gd name="connsiteY1194" fmla="*/ 5314412 h 6857995"/>
              <a:gd name="connsiteX1195" fmla="*/ 6970669 w 11641347"/>
              <a:gd name="connsiteY1195" fmla="*/ 5344358 h 6857995"/>
              <a:gd name="connsiteX1196" fmla="*/ 6943313 w 11641347"/>
              <a:gd name="connsiteY1196" fmla="*/ 5368209 h 6857995"/>
              <a:gd name="connsiteX1197" fmla="*/ 6942322 w 11641347"/>
              <a:gd name="connsiteY1197" fmla="*/ 5335596 h 6857995"/>
              <a:gd name="connsiteX1198" fmla="*/ 6947047 w 11641347"/>
              <a:gd name="connsiteY1198" fmla="*/ 5320965 h 6857995"/>
              <a:gd name="connsiteX1199" fmla="*/ 6985604 w 11641347"/>
              <a:gd name="connsiteY1199" fmla="*/ 5129093 h 6857995"/>
              <a:gd name="connsiteX1200" fmla="*/ 6946513 w 11641347"/>
              <a:gd name="connsiteY1200" fmla="*/ 5089926 h 6857995"/>
              <a:gd name="connsiteX1201" fmla="*/ 6852635 w 11641347"/>
              <a:gd name="connsiteY1201" fmla="*/ 4988809 h 6857995"/>
              <a:gd name="connsiteX1202" fmla="*/ 6841509 w 11641347"/>
              <a:gd name="connsiteY1202" fmla="*/ 4961225 h 6857995"/>
              <a:gd name="connsiteX1203" fmla="*/ 6831020 w 11641347"/>
              <a:gd name="connsiteY1203" fmla="*/ 4940472 h 6857995"/>
              <a:gd name="connsiteX1204" fmla="*/ 6830918 w 11641347"/>
              <a:gd name="connsiteY1204" fmla="*/ 4940270 h 6857995"/>
              <a:gd name="connsiteX1205" fmla="*/ 6823069 w 11641347"/>
              <a:gd name="connsiteY1205" fmla="*/ 4882510 h 6857995"/>
              <a:gd name="connsiteX1206" fmla="*/ 6841129 w 11641347"/>
              <a:gd name="connsiteY1206" fmla="*/ 4752056 h 6857995"/>
              <a:gd name="connsiteX1207" fmla="*/ 6874580 w 11641347"/>
              <a:gd name="connsiteY1207" fmla="*/ 4645757 h 6857995"/>
              <a:gd name="connsiteX1208" fmla="*/ 6831070 w 11641347"/>
              <a:gd name="connsiteY1208" fmla="*/ 4625945 h 6857995"/>
              <a:gd name="connsiteX1209" fmla="*/ 6810420 w 11641347"/>
              <a:gd name="connsiteY1209" fmla="*/ 4667931 h 6857995"/>
              <a:gd name="connsiteX1210" fmla="*/ 6776359 w 11641347"/>
              <a:gd name="connsiteY1210" fmla="*/ 4710298 h 6857995"/>
              <a:gd name="connsiteX1211" fmla="*/ 6715627 w 11641347"/>
              <a:gd name="connsiteY1211" fmla="*/ 4782917 h 6857995"/>
              <a:gd name="connsiteX1212" fmla="*/ 6684461 w 11641347"/>
              <a:gd name="connsiteY1212" fmla="*/ 4848830 h 6857995"/>
              <a:gd name="connsiteX1213" fmla="*/ 6680956 w 11641347"/>
              <a:gd name="connsiteY1213" fmla="*/ 4853249 h 6857995"/>
              <a:gd name="connsiteX1214" fmla="*/ 6673869 w 11641347"/>
              <a:gd name="connsiteY1214" fmla="*/ 4856374 h 6857995"/>
              <a:gd name="connsiteX1215" fmla="*/ 6604223 w 11641347"/>
              <a:gd name="connsiteY1215" fmla="*/ 4964044 h 6857995"/>
              <a:gd name="connsiteX1216" fmla="*/ 6533205 w 11641347"/>
              <a:gd name="connsiteY1216" fmla="*/ 5033005 h 6857995"/>
              <a:gd name="connsiteX1217" fmla="*/ 6500514 w 11641347"/>
              <a:gd name="connsiteY1217" fmla="*/ 5046645 h 6857995"/>
              <a:gd name="connsiteX1218" fmla="*/ 6428049 w 11641347"/>
              <a:gd name="connsiteY1218" fmla="*/ 5047407 h 6857995"/>
              <a:gd name="connsiteX1219" fmla="*/ 6313824 w 11641347"/>
              <a:gd name="connsiteY1219" fmla="*/ 5076363 h 6857995"/>
              <a:gd name="connsiteX1220" fmla="*/ 6219337 w 11641347"/>
              <a:gd name="connsiteY1220" fmla="*/ 5180909 h 6857995"/>
              <a:gd name="connsiteX1221" fmla="*/ 6066022 w 11641347"/>
              <a:gd name="connsiteY1221" fmla="*/ 5160336 h 6857995"/>
              <a:gd name="connsiteX1222" fmla="*/ 6055888 w 11641347"/>
              <a:gd name="connsiteY1222" fmla="*/ 5149820 h 6857995"/>
              <a:gd name="connsiteX1223" fmla="*/ 6057031 w 11641347"/>
              <a:gd name="connsiteY1223" fmla="*/ 4986142 h 6857995"/>
              <a:gd name="connsiteX1224" fmla="*/ 6157386 w 11641347"/>
              <a:gd name="connsiteY1224" fmla="*/ 4703669 h 6857995"/>
              <a:gd name="connsiteX1225" fmla="*/ 6160434 w 11641347"/>
              <a:gd name="connsiteY1225" fmla="*/ 4699173 h 6857995"/>
              <a:gd name="connsiteX1226" fmla="*/ 6185961 w 11641347"/>
              <a:gd name="connsiteY1226" fmla="*/ 4539229 h 6857995"/>
              <a:gd name="connsiteX1227" fmla="*/ 6057335 w 11641347"/>
              <a:gd name="connsiteY1227" fmla="*/ 4514541 h 6857995"/>
              <a:gd name="connsiteX1228" fmla="*/ 6003157 w 11641347"/>
              <a:gd name="connsiteY1228" fmla="*/ 4583882 h 6857995"/>
              <a:gd name="connsiteX1229" fmla="*/ 5887867 w 11641347"/>
              <a:gd name="connsiteY1229" fmla="*/ 4751522 h 6857995"/>
              <a:gd name="connsiteX1230" fmla="*/ 5707349 w 11641347"/>
              <a:gd name="connsiteY1230" fmla="*/ 4923506 h 6857995"/>
              <a:gd name="connsiteX1231" fmla="*/ 5713369 w 11641347"/>
              <a:gd name="connsiteY1231" fmla="*/ 4986599 h 6857995"/>
              <a:gd name="connsiteX1232" fmla="*/ 5662849 w 11641347"/>
              <a:gd name="connsiteY1232" fmla="*/ 5078573 h 6857995"/>
              <a:gd name="connsiteX1233" fmla="*/ 5518221 w 11641347"/>
              <a:gd name="connsiteY1233" fmla="*/ 5102881 h 6857995"/>
              <a:gd name="connsiteX1234" fmla="*/ 5458175 w 11641347"/>
              <a:gd name="connsiteY1234" fmla="*/ 5128789 h 6857995"/>
              <a:gd name="connsiteX1235" fmla="*/ 5405750 w 11641347"/>
              <a:gd name="connsiteY1235" fmla="*/ 5118349 h 6857995"/>
              <a:gd name="connsiteX1236" fmla="*/ 5338617 w 11641347"/>
              <a:gd name="connsiteY1236" fmla="*/ 5081545 h 6857995"/>
              <a:gd name="connsiteX1237" fmla="*/ 5313243 w 11641347"/>
              <a:gd name="connsiteY1237" fmla="*/ 5067905 h 6857995"/>
              <a:gd name="connsiteX1238" fmla="*/ 5291374 w 11641347"/>
              <a:gd name="connsiteY1238" fmla="*/ 5093432 h 6857995"/>
              <a:gd name="connsiteX1239" fmla="*/ 5302423 w 11641347"/>
              <a:gd name="connsiteY1239" fmla="*/ 5148067 h 6857995"/>
              <a:gd name="connsiteX1240" fmla="*/ 5293202 w 11641347"/>
              <a:gd name="connsiteY1240" fmla="*/ 5216419 h 6857995"/>
              <a:gd name="connsiteX1241" fmla="*/ 5226375 w 11641347"/>
              <a:gd name="connsiteY1241" fmla="*/ 5200112 h 6857995"/>
              <a:gd name="connsiteX1242" fmla="*/ 5197190 w 11641347"/>
              <a:gd name="connsiteY1242" fmla="*/ 5186396 h 6857995"/>
              <a:gd name="connsiteX1243" fmla="*/ 5067497 w 11641347"/>
              <a:gd name="connsiteY1243" fmla="*/ 5180528 h 6857995"/>
              <a:gd name="connsiteX1244" fmla="*/ 4997165 w 11641347"/>
              <a:gd name="connsiteY1244" fmla="*/ 5149667 h 6857995"/>
              <a:gd name="connsiteX1245" fmla="*/ 4883169 w 11641347"/>
              <a:gd name="connsiteY1245" fmla="*/ 5105852 h 6857995"/>
              <a:gd name="connsiteX1246" fmla="*/ 4825562 w 11641347"/>
              <a:gd name="connsiteY1246" fmla="*/ 5077201 h 6857995"/>
              <a:gd name="connsiteX1247" fmla="*/ 4756221 w 11641347"/>
              <a:gd name="connsiteY1247" fmla="*/ 5044892 h 6857995"/>
              <a:gd name="connsiteX1248" fmla="*/ 4682916 w 11641347"/>
              <a:gd name="connsiteY1248" fmla="*/ 5149744 h 6857995"/>
              <a:gd name="connsiteX1249" fmla="*/ 4640549 w 11641347"/>
              <a:gd name="connsiteY1249" fmla="*/ 5245984 h 6857995"/>
              <a:gd name="connsiteX1250" fmla="*/ 4652971 w 11641347"/>
              <a:gd name="connsiteY1250" fmla="*/ 5277912 h 6857995"/>
              <a:gd name="connsiteX1251" fmla="*/ 4685583 w 11641347"/>
              <a:gd name="connsiteY1251" fmla="*/ 5266558 h 6857995"/>
              <a:gd name="connsiteX1252" fmla="*/ 4772301 w 11641347"/>
              <a:gd name="connsiteY1252" fmla="*/ 5191654 h 6857995"/>
              <a:gd name="connsiteX1253" fmla="*/ 4800340 w 11641347"/>
              <a:gd name="connsiteY1253" fmla="*/ 5185329 h 6857995"/>
              <a:gd name="connsiteX1254" fmla="*/ 4798360 w 11641347"/>
              <a:gd name="connsiteY1254" fmla="*/ 5217104 h 6857995"/>
              <a:gd name="connsiteX1255" fmla="*/ 4559778 w 11641347"/>
              <a:gd name="connsiteY1255" fmla="*/ 5525943 h 6857995"/>
              <a:gd name="connsiteX1256" fmla="*/ 4546367 w 11641347"/>
              <a:gd name="connsiteY1256" fmla="*/ 5563052 h 6857995"/>
              <a:gd name="connsiteX1257" fmla="*/ 4452106 w 11641347"/>
              <a:gd name="connsiteY1257" fmla="*/ 5631709 h 6857995"/>
              <a:gd name="connsiteX1258" fmla="*/ 4453097 w 11641347"/>
              <a:gd name="connsiteY1258" fmla="*/ 5620202 h 6857995"/>
              <a:gd name="connsiteX1259" fmla="*/ 4412712 w 11641347"/>
              <a:gd name="connsiteY1259" fmla="*/ 5406004 h 6857995"/>
              <a:gd name="connsiteX1260" fmla="*/ 4457821 w 11641347"/>
              <a:gd name="connsiteY1260" fmla="*/ 5211161 h 6857995"/>
              <a:gd name="connsiteX1261" fmla="*/ 4384442 w 11641347"/>
              <a:gd name="connsiteY1261" fmla="*/ 5173518 h 6857995"/>
              <a:gd name="connsiteX1262" fmla="*/ 4347332 w 11641347"/>
              <a:gd name="connsiteY1262" fmla="*/ 5202017 h 6857995"/>
              <a:gd name="connsiteX1263" fmla="*/ 4218707 w 11641347"/>
              <a:gd name="connsiteY1263" fmla="*/ 5256424 h 6857995"/>
              <a:gd name="connsiteX1264" fmla="*/ 4086805 w 11641347"/>
              <a:gd name="connsiteY1264" fmla="*/ 5222743 h 6857995"/>
              <a:gd name="connsiteX1265" fmla="*/ 4043752 w 11641347"/>
              <a:gd name="connsiteY1265" fmla="*/ 5155535 h 6857995"/>
              <a:gd name="connsiteX1266" fmla="*/ 3963361 w 11641347"/>
              <a:gd name="connsiteY1266" fmla="*/ 5110653 h 6857995"/>
              <a:gd name="connsiteX1267" fmla="*/ 3938673 w 11641347"/>
              <a:gd name="connsiteY1267" fmla="*/ 5118197 h 6857995"/>
              <a:gd name="connsiteX1268" fmla="*/ 3844336 w 11641347"/>
              <a:gd name="connsiteY1268" fmla="*/ 5107757 h 6857995"/>
              <a:gd name="connsiteX1269" fmla="*/ 3720359 w 11641347"/>
              <a:gd name="connsiteY1269" fmla="*/ 5166051 h 6857995"/>
              <a:gd name="connsiteX1270" fmla="*/ 3718300 w 11641347"/>
              <a:gd name="connsiteY1270" fmla="*/ 5210780 h 6857995"/>
              <a:gd name="connsiteX1271" fmla="*/ 3703061 w 11641347"/>
              <a:gd name="connsiteY1271" fmla="*/ 5287894 h 6857995"/>
              <a:gd name="connsiteX1272" fmla="*/ 3571846 w 11641347"/>
              <a:gd name="connsiteY1272" fmla="*/ 5495311 h 6857995"/>
              <a:gd name="connsiteX1273" fmla="*/ 3509057 w 11641347"/>
              <a:gd name="connsiteY1273" fmla="*/ 5495387 h 6857995"/>
              <a:gd name="connsiteX1274" fmla="*/ 3509057 w 11641347"/>
              <a:gd name="connsiteY1274" fmla="*/ 5296276 h 6857995"/>
              <a:gd name="connsiteX1275" fmla="*/ 3508600 w 11641347"/>
              <a:gd name="connsiteY1275" fmla="*/ 5288656 h 6857995"/>
              <a:gd name="connsiteX1276" fmla="*/ 3510505 w 11641347"/>
              <a:gd name="connsiteY1276" fmla="*/ 5281341 h 6857995"/>
              <a:gd name="connsiteX1277" fmla="*/ 3519877 w 11641347"/>
              <a:gd name="connsiteY1277" fmla="*/ 5200722 h 6857995"/>
              <a:gd name="connsiteX1278" fmla="*/ 3521554 w 11641347"/>
              <a:gd name="connsiteY1278" fmla="*/ 5190587 h 6857995"/>
              <a:gd name="connsiteX1279" fmla="*/ 3559044 w 11641347"/>
              <a:gd name="connsiteY1279" fmla="*/ 5138237 h 6857995"/>
              <a:gd name="connsiteX1280" fmla="*/ 3561330 w 11641347"/>
              <a:gd name="connsiteY1280" fmla="*/ 5139990 h 6857995"/>
              <a:gd name="connsiteX1281" fmla="*/ 3561330 w 11641347"/>
              <a:gd name="connsiteY1281" fmla="*/ 5138999 h 6857995"/>
              <a:gd name="connsiteX1282" fmla="*/ 3601564 w 11641347"/>
              <a:gd name="connsiteY1282" fmla="*/ 5014793 h 6857995"/>
              <a:gd name="connsiteX1283" fmla="*/ 3666180 w 11641347"/>
              <a:gd name="connsiteY1283" fmla="*/ 4803719 h 6857995"/>
              <a:gd name="connsiteX1284" fmla="*/ 3666180 w 11641347"/>
              <a:gd name="connsiteY1284" fmla="*/ 4803643 h 6857995"/>
              <a:gd name="connsiteX1285" fmla="*/ 3697499 w 11641347"/>
              <a:gd name="connsiteY1285" fmla="*/ 4667398 h 6857995"/>
              <a:gd name="connsiteX1286" fmla="*/ 3697802 w 11641347"/>
              <a:gd name="connsiteY1286" fmla="*/ 4657111 h 6857995"/>
              <a:gd name="connsiteX1287" fmla="*/ 3720359 w 11641347"/>
              <a:gd name="connsiteY1287" fmla="*/ 4612610 h 6857995"/>
              <a:gd name="connsiteX1288" fmla="*/ 3718682 w 11641347"/>
              <a:gd name="connsiteY1288" fmla="*/ 4531990 h 6857995"/>
              <a:gd name="connsiteX1289" fmla="*/ 3634254 w 11641347"/>
              <a:gd name="connsiteY1289" fmla="*/ 4553783 h 6857995"/>
              <a:gd name="connsiteX1290" fmla="*/ 3479796 w 11641347"/>
              <a:gd name="connsiteY1290" fmla="*/ 4716242 h 6857995"/>
              <a:gd name="connsiteX1291" fmla="*/ 3341417 w 11641347"/>
              <a:gd name="connsiteY1291" fmla="*/ 4803719 h 6857995"/>
              <a:gd name="connsiteX1292" fmla="*/ 3196942 w 11641347"/>
              <a:gd name="connsiteY1292" fmla="*/ 4878624 h 6857995"/>
              <a:gd name="connsiteX1293" fmla="*/ 3037760 w 11641347"/>
              <a:gd name="connsiteY1293" fmla="*/ 4912076 h 6857995"/>
              <a:gd name="connsiteX1294" fmla="*/ 3014443 w 11641347"/>
              <a:gd name="connsiteY1294" fmla="*/ 4909333 h 6857995"/>
              <a:gd name="connsiteX1295" fmla="*/ 3014367 w 11641347"/>
              <a:gd name="connsiteY1295" fmla="*/ 4880376 h 6857995"/>
              <a:gd name="connsiteX1296" fmla="*/ 3053991 w 11641347"/>
              <a:gd name="connsiteY1296" fmla="*/ 4719823 h 6857995"/>
              <a:gd name="connsiteX1297" fmla="*/ 3016653 w 11641347"/>
              <a:gd name="connsiteY1297" fmla="*/ 4667550 h 6857995"/>
              <a:gd name="connsiteX1298" fmla="*/ 3016408 w 11641347"/>
              <a:gd name="connsiteY1298" fmla="*/ 4667871 h 6857995"/>
              <a:gd name="connsiteX1299" fmla="*/ 3015888 w 11641347"/>
              <a:gd name="connsiteY1299" fmla="*/ 4667092 h 6857995"/>
              <a:gd name="connsiteX1300" fmla="*/ 3015813 w 11641347"/>
              <a:gd name="connsiteY1300" fmla="*/ 4667321 h 6857995"/>
              <a:gd name="connsiteX1301" fmla="*/ 3016388 w 11641347"/>
              <a:gd name="connsiteY1301" fmla="*/ 4667896 h 6857995"/>
              <a:gd name="connsiteX1302" fmla="*/ 3000117 w 11641347"/>
              <a:gd name="connsiteY1302" fmla="*/ 4689210 h 6857995"/>
              <a:gd name="connsiteX1303" fmla="*/ 2974666 w 11641347"/>
              <a:gd name="connsiteY1303" fmla="*/ 4698868 h 6857995"/>
              <a:gd name="connsiteX1304" fmla="*/ 2901362 w 11641347"/>
              <a:gd name="connsiteY1304" fmla="*/ 4761962 h 6857995"/>
              <a:gd name="connsiteX1305" fmla="*/ 2655160 w 11641347"/>
              <a:gd name="connsiteY1305" fmla="*/ 4917943 h 6857995"/>
              <a:gd name="connsiteX1306" fmla="*/ 2533316 w 11641347"/>
              <a:gd name="connsiteY1306" fmla="*/ 5062799 h 6857995"/>
              <a:gd name="connsiteX1307" fmla="*/ 2419930 w 11641347"/>
              <a:gd name="connsiteY1307" fmla="*/ 5202169 h 6857995"/>
              <a:gd name="connsiteX1308" fmla="*/ 2281781 w 11641347"/>
              <a:gd name="connsiteY1308" fmla="*/ 5340396 h 6857995"/>
              <a:gd name="connsiteX1309" fmla="*/ 2260750 w 11641347"/>
              <a:gd name="connsiteY1309" fmla="*/ 5362266 h 6857995"/>
              <a:gd name="connsiteX1310" fmla="*/ 2188969 w 11641347"/>
              <a:gd name="connsiteY1310" fmla="*/ 5401204 h 6857995"/>
              <a:gd name="connsiteX1311" fmla="*/ 2180740 w 11641347"/>
              <a:gd name="connsiteY1311" fmla="*/ 5405242 h 6857995"/>
              <a:gd name="connsiteX1312" fmla="*/ 2021253 w 11641347"/>
              <a:gd name="connsiteY1312" fmla="*/ 5516494 h 6857995"/>
              <a:gd name="connsiteX1313" fmla="*/ 2020795 w 11641347"/>
              <a:gd name="connsiteY1313" fmla="*/ 5516189 h 6857995"/>
              <a:gd name="connsiteX1314" fmla="*/ 2020566 w 11641347"/>
              <a:gd name="connsiteY1314" fmla="*/ 5516342 h 6857995"/>
              <a:gd name="connsiteX1315" fmla="*/ 2021253 w 11641347"/>
              <a:gd name="connsiteY1315" fmla="*/ 5516571 h 6857995"/>
              <a:gd name="connsiteX1316" fmla="*/ 1973856 w 11641347"/>
              <a:gd name="connsiteY1316" fmla="*/ 5577073 h 6857995"/>
              <a:gd name="connsiteX1317" fmla="*/ 1937052 w 11641347"/>
              <a:gd name="connsiteY1317" fmla="*/ 5631632 h 6857995"/>
              <a:gd name="connsiteX1318" fmla="*/ 1906647 w 11641347"/>
              <a:gd name="connsiteY1318" fmla="*/ 5676666 h 6857995"/>
              <a:gd name="connsiteX1319" fmla="*/ 1832581 w 11641347"/>
              <a:gd name="connsiteY1319" fmla="*/ 5788986 h 6857995"/>
              <a:gd name="connsiteX1320" fmla="*/ 1794634 w 11641347"/>
              <a:gd name="connsiteY1320" fmla="*/ 5799958 h 6857995"/>
              <a:gd name="connsiteX1321" fmla="*/ 1736189 w 11641347"/>
              <a:gd name="connsiteY1321" fmla="*/ 5872120 h 6857995"/>
              <a:gd name="connsiteX1322" fmla="*/ 1704261 w 11641347"/>
              <a:gd name="connsiteY1322" fmla="*/ 5901304 h 6857995"/>
              <a:gd name="connsiteX1323" fmla="*/ 1623032 w 11641347"/>
              <a:gd name="connsiteY1323" fmla="*/ 5957235 h 6857995"/>
              <a:gd name="connsiteX1324" fmla="*/ 1580892 w 11641347"/>
              <a:gd name="connsiteY1324" fmla="*/ 5998611 h 6857995"/>
              <a:gd name="connsiteX1325" fmla="*/ 1491586 w 11641347"/>
              <a:gd name="connsiteY1325" fmla="*/ 6071459 h 6857995"/>
              <a:gd name="connsiteX1326" fmla="*/ 1439312 w 11641347"/>
              <a:gd name="connsiteY1326" fmla="*/ 6082279 h 6857995"/>
              <a:gd name="connsiteX1327" fmla="*/ 1299638 w 11641347"/>
              <a:gd name="connsiteY1327" fmla="*/ 5977962 h 6857995"/>
              <a:gd name="connsiteX1328" fmla="*/ 1286836 w 11641347"/>
              <a:gd name="connsiteY1328" fmla="*/ 5946262 h 6857995"/>
              <a:gd name="connsiteX1329" fmla="*/ 1287370 w 11641347"/>
              <a:gd name="connsiteY1329" fmla="*/ 5925079 h 6857995"/>
              <a:gd name="connsiteX1330" fmla="*/ 1275559 w 11641347"/>
              <a:gd name="connsiteY1330" fmla="*/ 5727187 h 6857995"/>
              <a:gd name="connsiteX1331" fmla="*/ 1224429 w 11641347"/>
              <a:gd name="connsiteY1331" fmla="*/ 5704784 h 6857995"/>
              <a:gd name="connsiteX1332" fmla="*/ 1172231 w 11641347"/>
              <a:gd name="connsiteY1332" fmla="*/ 5725739 h 6857995"/>
              <a:gd name="connsiteX1333" fmla="*/ 1116986 w 11641347"/>
              <a:gd name="connsiteY1333" fmla="*/ 5733055 h 6857995"/>
              <a:gd name="connsiteX1334" fmla="*/ 1056560 w 11641347"/>
              <a:gd name="connsiteY1334" fmla="*/ 5781213 h 6857995"/>
              <a:gd name="connsiteX1335" fmla="*/ 985999 w 11641347"/>
              <a:gd name="connsiteY1335" fmla="*/ 5773288 h 6857995"/>
              <a:gd name="connsiteX1336" fmla="*/ 911704 w 11641347"/>
              <a:gd name="connsiteY1336" fmla="*/ 5778851 h 6857995"/>
              <a:gd name="connsiteX1337" fmla="*/ 847391 w 11641347"/>
              <a:gd name="connsiteY1337" fmla="*/ 5852003 h 6857995"/>
              <a:gd name="connsiteX1338" fmla="*/ 846934 w 11641347"/>
              <a:gd name="connsiteY1338" fmla="*/ 5872577 h 6857995"/>
              <a:gd name="connsiteX1339" fmla="*/ 836723 w 11641347"/>
              <a:gd name="connsiteY1339" fmla="*/ 5893608 h 6857995"/>
              <a:gd name="connsiteX1340" fmla="*/ 784374 w 11641347"/>
              <a:gd name="connsiteY1340" fmla="*/ 6008899 h 6857995"/>
              <a:gd name="connsiteX1341" fmla="*/ 805329 w 11641347"/>
              <a:gd name="connsiteY1341" fmla="*/ 6134705 h 6857995"/>
              <a:gd name="connsiteX1342" fmla="*/ 731948 w 11641347"/>
              <a:gd name="connsiteY1342" fmla="*/ 6176615 h 6857995"/>
              <a:gd name="connsiteX1343" fmla="*/ 682418 w 11641347"/>
              <a:gd name="connsiteY1343" fmla="*/ 5942909 h 6857995"/>
              <a:gd name="connsiteX1344" fmla="*/ 726080 w 11641347"/>
              <a:gd name="connsiteY1344" fmla="*/ 5807121 h 6857995"/>
              <a:gd name="connsiteX1345" fmla="*/ 731186 w 11641347"/>
              <a:gd name="connsiteY1345" fmla="*/ 5814208 h 6857995"/>
              <a:gd name="connsiteX1346" fmla="*/ 731872 w 11641347"/>
              <a:gd name="connsiteY1346" fmla="*/ 5809788 h 6857995"/>
              <a:gd name="connsiteX1347" fmla="*/ 730500 w 11641347"/>
              <a:gd name="connsiteY1347" fmla="*/ 5752105 h 6857995"/>
              <a:gd name="connsiteX1348" fmla="*/ 755951 w 11641347"/>
              <a:gd name="connsiteY1348" fmla="*/ 5668437 h 6857995"/>
              <a:gd name="connsiteX1349" fmla="*/ 761437 w 11641347"/>
              <a:gd name="connsiteY1349" fmla="*/ 5661884 h 6857995"/>
              <a:gd name="connsiteX1350" fmla="*/ 737358 w 11641347"/>
              <a:gd name="connsiteY1350" fmla="*/ 5548193 h 6857995"/>
              <a:gd name="connsiteX1351" fmla="*/ 753055 w 11641347"/>
              <a:gd name="connsiteY1351" fmla="*/ 5432751 h 6857995"/>
              <a:gd name="connsiteX1352" fmla="*/ 763571 w 11641347"/>
              <a:gd name="connsiteY1352" fmla="*/ 5433360 h 6857995"/>
              <a:gd name="connsiteX1353" fmla="*/ 763495 w 11641347"/>
              <a:gd name="connsiteY1353" fmla="*/ 5432674 h 6857995"/>
              <a:gd name="connsiteX1354" fmla="*/ 808376 w 11641347"/>
              <a:gd name="connsiteY1354" fmla="*/ 5251242 h 6857995"/>
              <a:gd name="connsiteX1355" fmla="*/ 864384 w 11641347"/>
              <a:gd name="connsiteY1355" fmla="*/ 5118197 h 6857995"/>
              <a:gd name="connsiteX1356" fmla="*/ 916199 w 11641347"/>
              <a:gd name="connsiteY1356" fmla="*/ 5127493 h 6857995"/>
              <a:gd name="connsiteX1357" fmla="*/ 983560 w 11641347"/>
              <a:gd name="connsiteY1357" fmla="*/ 5160107 h 6857995"/>
              <a:gd name="connsiteX1358" fmla="*/ 1056941 w 11641347"/>
              <a:gd name="connsiteY1358" fmla="*/ 5034377 h 6857995"/>
              <a:gd name="connsiteX1359" fmla="*/ 1046425 w 11641347"/>
              <a:gd name="connsiteY1359" fmla="*/ 5005878 h 6857995"/>
              <a:gd name="connsiteX1360" fmla="*/ 1039948 w 11641347"/>
              <a:gd name="connsiteY1360" fmla="*/ 4856297 h 6857995"/>
              <a:gd name="connsiteX1361" fmla="*/ 1076219 w 11641347"/>
              <a:gd name="connsiteY1361" fmla="*/ 4624040 h 6857995"/>
              <a:gd name="connsiteX1362" fmla="*/ 1088488 w 11641347"/>
              <a:gd name="connsiteY1362" fmla="*/ 4546697 h 6857995"/>
              <a:gd name="connsiteX1363" fmla="*/ 1090774 w 11641347"/>
              <a:gd name="connsiteY1363" fmla="*/ 4515226 h 6857995"/>
              <a:gd name="connsiteX1364" fmla="*/ 1057703 w 11641347"/>
              <a:gd name="connsiteY1364" fmla="*/ 4530314 h 6857995"/>
              <a:gd name="connsiteX1365" fmla="*/ 979522 w 11641347"/>
              <a:gd name="connsiteY1365" fmla="*/ 4663588 h 6857995"/>
              <a:gd name="connsiteX1366" fmla="*/ 779420 w 11641347"/>
              <a:gd name="connsiteY1366" fmla="*/ 4990181 h 6857995"/>
              <a:gd name="connsiteX1367" fmla="*/ 772791 w 11641347"/>
              <a:gd name="connsiteY1367" fmla="*/ 4996810 h 6857995"/>
              <a:gd name="connsiteX1368" fmla="*/ 773553 w 11641347"/>
              <a:gd name="connsiteY1368" fmla="*/ 5002144 h 6857995"/>
              <a:gd name="connsiteX1369" fmla="*/ 700554 w 11641347"/>
              <a:gd name="connsiteY1369" fmla="*/ 5107757 h 6857995"/>
              <a:gd name="connsiteX1370" fmla="*/ 595931 w 11641347"/>
              <a:gd name="connsiteY1370" fmla="*/ 5212761 h 6857995"/>
              <a:gd name="connsiteX1371" fmla="*/ 557831 w 11641347"/>
              <a:gd name="connsiteY1371" fmla="*/ 5302829 h 6857995"/>
              <a:gd name="connsiteX1372" fmla="*/ 489403 w 11641347"/>
              <a:gd name="connsiteY1372" fmla="*/ 5389621 h 6857995"/>
              <a:gd name="connsiteX1373" fmla="*/ 470125 w 11641347"/>
              <a:gd name="connsiteY1373" fmla="*/ 5418730 h 6857995"/>
              <a:gd name="connsiteX1374" fmla="*/ 458542 w 11641347"/>
              <a:gd name="connsiteY1374" fmla="*/ 5452258 h 6857995"/>
              <a:gd name="connsiteX1375" fmla="*/ 361311 w 11641347"/>
              <a:gd name="connsiteY1375" fmla="*/ 5606944 h 6857995"/>
              <a:gd name="connsiteX1376" fmla="*/ 263242 w 11641347"/>
              <a:gd name="connsiteY1376" fmla="*/ 5671714 h 6857995"/>
              <a:gd name="connsiteX1377" fmla="*/ 208835 w 11641347"/>
              <a:gd name="connsiteY1377" fmla="*/ 5626679 h 6857995"/>
              <a:gd name="connsiteX1378" fmla="*/ 224380 w 11641347"/>
              <a:gd name="connsiteY1378" fmla="*/ 5520609 h 6857995"/>
              <a:gd name="connsiteX1379" fmla="*/ 229256 w 11641347"/>
              <a:gd name="connsiteY1379" fmla="*/ 5474813 h 6857995"/>
              <a:gd name="connsiteX1380" fmla="*/ 247230 w 11641347"/>
              <a:gd name="connsiteY1380" fmla="*/ 5455554 h 6857995"/>
              <a:gd name="connsiteX1381" fmla="*/ 260335 w 11641347"/>
              <a:gd name="connsiteY1381" fmla="*/ 5432770 h 6857995"/>
              <a:gd name="connsiteX1382" fmla="*/ 260393 w 11641347"/>
              <a:gd name="connsiteY1382" fmla="*/ 5432786 h 6857995"/>
              <a:gd name="connsiteX1383" fmla="*/ 260651 w 11641347"/>
              <a:gd name="connsiteY1383" fmla="*/ 5432979 h 6857995"/>
              <a:gd name="connsiteX1384" fmla="*/ 260803 w 11641347"/>
              <a:gd name="connsiteY1384" fmla="*/ 5432903 h 6857995"/>
              <a:gd name="connsiteX1385" fmla="*/ 260393 w 11641347"/>
              <a:gd name="connsiteY1385" fmla="*/ 5432786 h 6857995"/>
              <a:gd name="connsiteX1386" fmla="*/ 260346 w 11641347"/>
              <a:gd name="connsiteY1386" fmla="*/ 5432751 h 6857995"/>
              <a:gd name="connsiteX1387" fmla="*/ 260335 w 11641347"/>
              <a:gd name="connsiteY1387" fmla="*/ 5432770 h 6857995"/>
              <a:gd name="connsiteX1388" fmla="*/ 260270 w 11641347"/>
              <a:gd name="connsiteY1388" fmla="*/ 5432751 h 6857995"/>
              <a:gd name="connsiteX1389" fmla="*/ 271014 w 11641347"/>
              <a:gd name="connsiteY1389" fmla="*/ 5380706 h 6857995"/>
              <a:gd name="connsiteX1390" fmla="*/ 327021 w 11641347"/>
              <a:gd name="connsiteY1390" fmla="*/ 5251090 h 6857995"/>
              <a:gd name="connsiteX1391" fmla="*/ 352777 w 11641347"/>
              <a:gd name="connsiteY1391" fmla="*/ 5193482 h 6857995"/>
              <a:gd name="connsiteX1392" fmla="*/ 354682 w 11641347"/>
              <a:gd name="connsiteY1392" fmla="*/ 5191806 h 6857995"/>
              <a:gd name="connsiteX1393" fmla="*/ 386228 w 11641347"/>
              <a:gd name="connsiteY1393" fmla="*/ 5034681 h 6857995"/>
              <a:gd name="connsiteX1394" fmla="*/ 365045 w 11641347"/>
              <a:gd name="connsiteY1394" fmla="*/ 4988809 h 6857995"/>
              <a:gd name="connsiteX1395" fmla="*/ 351024 w 11641347"/>
              <a:gd name="connsiteY1395" fmla="*/ 4955891 h 6857995"/>
              <a:gd name="connsiteX1396" fmla="*/ 313686 w 11641347"/>
              <a:gd name="connsiteY1396" fmla="*/ 4986828 h 6857995"/>
              <a:gd name="connsiteX1397" fmla="*/ 300656 w 11641347"/>
              <a:gd name="connsiteY1397" fmla="*/ 5053046 h 6857995"/>
              <a:gd name="connsiteX1398" fmla="*/ 263470 w 11641347"/>
              <a:gd name="connsiteY1398" fmla="*/ 5085888 h 6857995"/>
              <a:gd name="connsiteX1399" fmla="*/ 259736 w 11641347"/>
              <a:gd name="connsiteY1399" fmla="*/ 5040549 h 6857995"/>
              <a:gd name="connsiteX1400" fmla="*/ 263623 w 11641347"/>
              <a:gd name="connsiteY1400" fmla="*/ 4998639 h 6857995"/>
              <a:gd name="connsiteX1401" fmla="*/ 226894 w 11641347"/>
              <a:gd name="connsiteY1401" fmla="*/ 5007859 h 6857995"/>
              <a:gd name="connsiteX1402" fmla="*/ 149399 w 11641347"/>
              <a:gd name="connsiteY1402" fmla="*/ 5013651 h 6857995"/>
              <a:gd name="connsiteX1403" fmla="*/ 74647 w 11641347"/>
              <a:gd name="connsiteY1403" fmla="*/ 5028052 h 6857995"/>
              <a:gd name="connsiteX1404" fmla="*/ 7819 w 11641347"/>
              <a:gd name="connsiteY1404" fmla="*/ 4997344 h 6857995"/>
              <a:gd name="connsiteX1405" fmla="*/ 19478 w 11641347"/>
              <a:gd name="connsiteY1405" fmla="*/ 4845934 h 6857995"/>
              <a:gd name="connsiteX1406" fmla="*/ 19478 w 11641347"/>
              <a:gd name="connsiteY1406" fmla="*/ 4835419 h 6857995"/>
              <a:gd name="connsiteX1407" fmla="*/ 40357 w 11641347"/>
              <a:gd name="connsiteY1407" fmla="*/ 4824903 h 6857995"/>
              <a:gd name="connsiteX1408" fmla="*/ 104974 w 11641347"/>
              <a:gd name="connsiteY1408" fmla="*/ 4494728 h 6857995"/>
              <a:gd name="connsiteX1409" fmla="*/ 187042 w 11641347"/>
              <a:gd name="connsiteY1409" fmla="*/ 4185661 h 6857995"/>
              <a:gd name="connsiteX1410" fmla="*/ 218817 w 11641347"/>
              <a:gd name="connsiteY1410" fmla="*/ 4060007 h 6857995"/>
              <a:gd name="connsiteX1411" fmla="*/ 271243 w 11641347"/>
              <a:gd name="connsiteY1411" fmla="*/ 3901969 h 6857995"/>
              <a:gd name="connsiteX1412" fmla="*/ 292045 w 11641347"/>
              <a:gd name="connsiteY1412" fmla="*/ 3850457 h 6857995"/>
              <a:gd name="connsiteX1413" fmla="*/ 313076 w 11641347"/>
              <a:gd name="connsiteY1413" fmla="*/ 3787745 h 6857995"/>
              <a:gd name="connsiteX1414" fmla="*/ 363140 w 11641347"/>
              <a:gd name="connsiteY1414" fmla="*/ 3674131 h 6857995"/>
              <a:gd name="connsiteX1415" fmla="*/ 365121 w 11641347"/>
              <a:gd name="connsiteY1415" fmla="*/ 3671768 h 6857995"/>
              <a:gd name="connsiteX1416" fmla="*/ 543429 w 11641347"/>
              <a:gd name="connsiteY1416" fmla="*/ 3273853 h 6857995"/>
              <a:gd name="connsiteX1417" fmla="*/ 564613 w 11641347"/>
              <a:gd name="connsiteY1417" fmla="*/ 3190185 h 6857995"/>
              <a:gd name="connsiteX1418" fmla="*/ 574747 w 11641347"/>
              <a:gd name="connsiteY1418" fmla="*/ 3189880 h 6857995"/>
              <a:gd name="connsiteX1419" fmla="*/ 585568 w 11641347"/>
              <a:gd name="connsiteY1419" fmla="*/ 3137912 h 6857995"/>
              <a:gd name="connsiteX1420" fmla="*/ 637765 w 11641347"/>
              <a:gd name="connsiteY1420" fmla="*/ 3053863 h 6857995"/>
              <a:gd name="connsiteX1421" fmla="*/ 638222 w 11641347"/>
              <a:gd name="connsiteY1421" fmla="*/ 3054169 h 6857995"/>
              <a:gd name="connsiteX1422" fmla="*/ 669159 w 11641347"/>
              <a:gd name="connsiteY1422" fmla="*/ 3011725 h 6857995"/>
              <a:gd name="connsiteX1423" fmla="*/ 774086 w 11641347"/>
              <a:gd name="connsiteY1423" fmla="*/ 2804766 h 6857995"/>
              <a:gd name="connsiteX1424" fmla="*/ 915819 w 11641347"/>
              <a:gd name="connsiteY1424" fmla="*/ 2550792 h 6857995"/>
              <a:gd name="connsiteX1425" fmla="*/ 1004744 w 11641347"/>
              <a:gd name="connsiteY1425" fmla="*/ 2393590 h 6857995"/>
              <a:gd name="connsiteX1426" fmla="*/ 1098775 w 11641347"/>
              <a:gd name="connsiteY1426" fmla="*/ 2256812 h 6857995"/>
              <a:gd name="connsiteX1427" fmla="*/ 1298647 w 11641347"/>
              <a:gd name="connsiteY1427" fmla="*/ 1946830 h 6857995"/>
              <a:gd name="connsiteX1428" fmla="*/ 1318916 w 11641347"/>
              <a:gd name="connsiteY1428" fmla="*/ 1911474 h 6857995"/>
              <a:gd name="connsiteX1429" fmla="*/ 1318840 w 11641347"/>
              <a:gd name="connsiteY1429" fmla="*/ 1911549 h 6857995"/>
              <a:gd name="connsiteX1430" fmla="*/ 1371571 w 11641347"/>
              <a:gd name="connsiteY1430" fmla="*/ 1807003 h 6857995"/>
              <a:gd name="connsiteX1431" fmla="*/ 1381629 w 11641347"/>
              <a:gd name="connsiteY1431" fmla="*/ 1806471 h 6857995"/>
              <a:gd name="connsiteX1432" fmla="*/ 1381629 w 11641347"/>
              <a:gd name="connsiteY1432" fmla="*/ 1806546 h 6857995"/>
              <a:gd name="connsiteX1433" fmla="*/ 1423768 w 11641347"/>
              <a:gd name="connsiteY1433" fmla="*/ 1733317 h 6857995"/>
              <a:gd name="connsiteX1434" fmla="*/ 1533267 w 11641347"/>
              <a:gd name="connsiteY1434" fmla="*/ 1576726 h 6857995"/>
              <a:gd name="connsiteX1435" fmla="*/ 1791585 w 11641347"/>
              <a:gd name="connsiteY1435" fmla="*/ 1188946 h 6857995"/>
              <a:gd name="connsiteX1436" fmla="*/ 1780231 w 11641347"/>
              <a:gd name="connsiteY1436" fmla="*/ 1188564 h 6857995"/>
              <a:gd name="connsiteX1437" fmla="*/ 1811702 w 11641347"/>
              <a:gd name="connsiteY1437" fmla="*/ 1136214 h 6857995"/>
              <a:gd name="connsiteX1438" fmla="*/ 1891102 w 11641347"/>
              <a:gd name="connsiteY1438" fmla="*/ 1047822 h 6857995"/>
              <a:gd name="connsiteX1439" fmla="*/ 1947719 w 11641347"/>
              <a:gd name="connsiteY1439" fmla="*/ 989301 h 6857995"/>
              <a:gd name="connsiteX1440" fmla="*/ 1948557 w 11641347"/>
              <a:gd name="connsiteY1440" fmla="*/ 989910 h 6857995"/>
              <a:gd name="connsiteX1441" fmla="*/ 2036416 w 11641347"/>
              <a:gd name="connsiteY1441" fmla="*/ 876753 h 6857995"/>
              <a:gd name="connsiteX1442" fmla="*/ 2126027 w 11641347"/>
              <a:gd name="connsiteY1442" fmla="*/ 779827 h 6857995"/>
              <a:gd name="connsiteX1443" fmla="*/ 2199561 w 11641347"/>
              <a:gd name="connsiteY1443" fmla="*/ 728011 h 6857995"/>
              <a:gd name="connsiteX1444" fmla="*/ 2230421 w 11641347"/>
              <a:gd name="connsiteY1444" fmla="*/ 727706 h 6857995"/>
              <a:gd name="connsiteX1445" fmla="*/ 2377335 w 11641347"/>
              <a:gd name="connsiteY1445" fmla="*/ 758948 h 6857995"/>
              <a:gd name="connsiteX1446" fmla="*/ 2388155 w 11641347"/>
              <a:gd name="connsiteY1446" fmla="*/ 769387 h 6857995"/>
              <a:gd name="connsiteX1447" fmla="*/ 2413072 w 11641347"/>
              <a:gd name="connsiteY1447" fmla="*/ 775636 h 6857995"/>
              <a:gd name="connsiteX1448" fmla="*/ 2437533 w 11641347"/>
              <a:gd name="connsiteY1448" fmla="*/ 781808 h 6857995"/>
              <a:gd name="connsiteX1449" fmla="*/ 2639767 w 11641347"/>
              <a:gd name="connsiteY1449" fmla="*/ 874162 h 6857995"/>
              <a:gd name="connsiteX1450" fmla="*/ 2736922 w 11641347"/>
              <a:gd name="connsiteY1450" fmla="*/ 949219 h 6857995"/>
              <a:gd name="connsiteX1451" fmla="*/ 2756734 w 11641347"/>
              <a:gd name="connsiteY1451" fmla="*/ 1041879 h 6857995"/>
              <a:gd name="connsiteX1452" fmla="*/ 2755210 w 11641347"/>
              <a:gd name="connsiteY1452" fmla="*/ 1052547 h 6857995"/>
              <a:gd name="connsiteX1453" fmla="*/ 2735170 w 11641347"/>
              <a:gd name="connsiteY1453" fmla="*/ 1148635 h 6857995"/>
              <a:gd name="connsiteX1454" fmla="*/ 2739284 w 11641347"/>
              <a:gd name="connsiteY1454" fmla="*/ 1230017 h 6857995"/>
              <a:gd name="connsiteX1455" fmla="*/ 2791024 w 11641347"/>
              <a:gd name="connsiteY1455" fmla="*/ 1255543 h 6857995"/>
              <a:gd name="connsiteX1456" fmla="*/ 2879264 w 11641347"/>
              <a:gd name="connsiteY1456" fmla="*/ 1253486 h 6857995"/>
              <a:gd name="connsiteX1457" fmla="*/ 2897399 w 11641347"/>
              <a:gd name="connsiteY1457" fmla="*/ 1249220 h 6857995"/>
              <a:gd name="connsiteX1458" fmla="*/ 3016881 w 11641347"/>
              <a:gd name="connsiteY1458" fmla="*/ 1136214 h 6857995"/>
              <a:gd name="connsiteX1459" fmla="*/ 3069154 w 11641347"/>
              <a:gd name="connsiteY1459" fmla="*/ 1104668 h 6857995"/>
              <a:gd name="connsiteX1460" fmla="*/ 3121580 w 11641347"/>
              <a:gd name="connsiteY1460" fmla="*/ 1031363 h 6857995"/>
              <a:gd name="connsiteX1461" fmla="*/ 3215917 w 11641347"/>
              <a:gd name="connsiteY1461" fmla="*/ 905633 h 6857995"/>
              <a:gd name="connsiteX1462" fmla="*/ 3289144 w 11641347"/>
              <a:gd name="connsiteY1462" fmla="*/ 832100 h 6857995"/>
              <a:gd name="connsiteX1463" fmla="*/ 3310099 w 11641347"/>
              <a:gd name="connsiteY1463" fmla="*/ 800706 h 6857995"/>
              <a:gd name="connsiteX1464" fmla="*/ 3381423 w 11641347"/>
              <a:gd name="connsiteY1464" fmla="*/ 707132 h 6857995"/>
              <a:gd name="connsiteX1465" fmla="*/ 3453812 w 11641347"/>
              <a:gd name="connsiteY1465" fmla="*/ 673680 h 6857995"/>
              <a:gd name="connsiteX1466" fmla="*/ 3603621 w 11641347"/>
              <a:gd name="connsiteY1466" fmla="*/ 570201 h 6857995"/>
              <a:gd name="connsiteX1467" fmla="*/ 3645530 w 11641347"/>
              <a:gd name="connsiteY1467" fmla="*/ 549246 h 6857995"/>
              <a:gd name="connsiteX1468" fmla="*/ 3709842 w 11641347"/>
              <a:gd name="connsiteY1468" fmla="*/ 535453 h 6857995"/>
              <a:gd name="connsiteX1469" fmla="*/ 3790006 w 11641347"/>
              <a:gd name="connsiteY1469" fmla="*/ 553741 h 6857995"/>
              <a:gd name="connsiteX1470" fmla="*/ 3783606 w 11641347"/>
              <a:gd name="connsiteY1470" fmla="*/ 598928 h 6857995"/>
              <a:gd name="connsiteX1471" fmla="*/ 3623433 w 11641347"/>
              <a:gd name="connsiteY1471" fmla="*/ 788742 h 6857995"/>
              <a:gd name="connsiteX1472" fmla="*/ 3614138 w 11641347"/>
              <a:gd name="connsiteY1472" fmla="*/ 800782 h 6857995"/>
              <a:gd name="connsiteX1473" fmla="*/ 3582666 w 11641347"/>
              <a:gd name="connsiteY1473" fmla="*/ 842692 h 6857995"/>
              <a:gd name="connsiteX1474" fmla="*/ 3504791 w 11641347"/>
              <a:gd name="connsiteY1474" fmla="*/ 872562 h 6857995"/>
              <a:gd name="connsiteX1475" fmla="*/ 3341569 w 11641347"/>
              <a:gd name="connsiteY1475" fmla="*/ 937027 h 6857995"/>
              <a:gd name="connsiteX1476" fmla="*/ 3310251 w 11641347"/>
              <a:gd name="connsiteY1476" fmla="*/ 958135 h 6857995"/>
              <a:gd name="connsiteX1477" fmla="*/ 3257749 w 11641347"/>
              <a:gd name="connsiteY1477" fmla="*/ 999969 h 6857995"/>
              <a:gd name="connsiteX1478" fmla="*/ 3131867 w 11641347"/>
              <a:gd name="connsiteY1478" fmla="*/ 1136138 h 6857995"/>
              <a:gd name="connsiteX1479" fmla="*/ 3057496 w 11641347"/>
              <a:gd name="connsiteY1479" fmla="*/ 1204567 h 6857995"/>
              <a:gd name="connsiteX1480" fmla="*/ 3037074 w 11641347"/>
              <a:gd name="connsiteY1480" fmla="*/ 1200908 h 6857995"/>
              <a:gd name="connsiteX1481" fmla="*/ 2950663 w 11641347"/>
              <a:gd name="connsiteY1481" fmla="*/ 1336087 h 6857995"/>
              <a:gd name="connsiteX1482" fmla="*/ 2862805 w 11641347"/>
              <a:gd name="connsiteY1482" fmla="*/ 1424022 h 6857995"/>
              <a:gd name="connsiteX1483" fmla="*/ 2827981 w 11641347"/>
              <a:gd name="connsiteY1483" fmla="*/ 1442005 h 6857995"/>
              <a:gd name="connsiteX1484" fmla="*/ 2827143 w 11641347"/>
              <a:gd name="connsiteY1484" fmla="*/ 1440862 h 6857995"/>
              <a:gd name="connsiteX1485" fmla="*/ 2775861 w 11641347"/>
              <a:gd name="connsiteY1485" fmla="*/ 1472256 h 6857995"/>
              <a:gd name="connsiteX1486" fmla="*/ 2765345 w 11641347"/>
              <a:gd name="connsiteY1486" fmla="*/ 1492602 h 6857995"/>
              <a:gd name="connsiteX1487" fmla="*/ 2772051 w 11641347"/>
              <a:gd name="connsiteY1487" fmla="*/ 1538322 h 6857995"/>
              <a:gd name="connsiteX1488" fmla="*/ 2701337 w 11641347"/>
              <a:gd name="connsiteY1488" fmla="*/ 1618713 h 6857995"/>
              <a:gd name="connsiteX1489" fmla="*/ 2650054 w 11641347"/>
              <a:gd name="connsiteY1489" fmla="*/ 1660242 h 6857995"/>
              <a:gd name="connsiteX1490" fmla="*/ 2650024 w 11641347"/>
              <a:gd name="connsiteY1490" fmla="*/ 1660200 h 6857995"/>
              <a:gd name="connsiteX1491" fmla="*/ 2650054 w 11641347"/>
              <a:gd name="connsiteY1491" fmla="*/ 1660165 h 6857995"/>
              <a:gd name="connsiteX1492" fmla="*/ 2649864 w 11641347"/>
              <a:gd name="connsiteY1492" fmla="*/ 1659976 h 6857995"/>
              <a:gd name="connsiteX1493" fmla="*/ 2649674 w 11641347"/>
              <a:gd name="connsiteY1493" fmla="*/ 1659708 h 6857995"/>
              <a:gd name="connsiteX1494" fmla="*/ 2649674 w 11641347"/>
              <a:gd name="connsiteY1494" fmla="*/ 1659785 h 6857995"/>
              <a:gd name="connsiteX1495" fmla="*/ 2649864 w 11641347"/>
              <a:gd name="connsiteY1495" fmla="*/ 1659976 h 6857995"/>
              <a:gd name="connsiteX1496" fmla="*/ 2650024 w 11641347"/>
              <a:gd name="connsiteY1496" fmla="*/ 1660200 h 6857995"/>
              <a:gd name="connsiteX1497" fmla="*/ 2627862 w 11641347"/>
              <a:gd name="connsiteY1497" fmla="*/ 1685431 h 6857995"/>
              <a:gd name="connsiteX1498" fmla="*/ 2586961 w 11641347"/>
              <a:gd name="connsiteY1498" fmla="*/ 1775227 h 6857995"/>
              <a:gd name="connsiteX1499" fmla="*/ 2578884 w 11641347"/>
              <a:gd name="connsiteY1499" fmla="*/ 1783458 h 6857995"/>
              <a:gd name="connsiteX1500" fmla="*/ 2576521 w 11641347"/>
              <a:gd name="connsiteY1500" fmla="*/ 1785819 h 6857995"/>
              <a:gd name="connsiteX1501" fmla="*/ 2513276 w 11641347"/>
              <a:gd name="connsiteY1501" fmla="*/ 1869259 h 6857995"/>
              <a:gd name="connsiteX1502" fmla="*/ 2513276 w 11641347"/>
              <a:gd name="connsiteY1502" fmla="*/ 1869336 h 6857995"/>
              <a:gd name="connsiteX1503" fmla="*/ 2513429 w 11641347"/>
              <a:gd name="connsiteY1503" fmla="*/ 1869182 h 6857995"/>
              <a:gd name="connsiteX1504" fmla="*/ 2513276 w 11641347"/>
              <a:gd name="connsiteY1504" fmla="*/ 1869639 h 6857995"/>
              <a:gd name="connsiteX1505" fmla="*/ 2512285 w 11641347"/>
              <a:gd name="connsiteY1505" fmla="*/ 1876345 h 6857995"/>
              <a:gd name="connsiteX1506" fmla="*/ 2505884 w 11641347"/>
              <a:gd name="connsiteY1506" fmla="*/ 1887622 h 6857995"/>
              <a:gd name="connsiteX1507" fmla="*/ 2423817 w 11641347"/>
              <a:gd name="connsiteY1507" fmla="*/ 2011220 h 6857995"/>
              <a:gd name="connsiteX1508" fmla="*/ 2407891 w 11641347"/>
              <a:gd name="connsiteY1508" fmla="*/ 2028135 h 6857995"/>
              <a:gd name="connsiteX1509" fmla="*/ 2396462 w 11641347"/>
              <a:gd name="connsiteY1509" fmla="*/ 2036976 h 6857995"/>
              <a:gd name="connsiteX1510" fmla="*/ 2174415 w 11641347"/>
              <a:gd name="connsiteY1510" fmla="*/ 2291788 h 6857995"/>
              <a:gd name="connsiteX1511" fmla="*/ 2099663 w 11641347"/>
              <a:gd name="connsiteY1511" fmla="*/ 2398543 h 6857995"/>
              <a:gd name="connsiteX1512" fmla="*/ 1922879 w 11641347"/>
              <a:gd name="connsiteY1512" fmla="*/ 2648556 h 6857995"/>
              <a:gd name="connsiteX1513" fmla="*/ 1842716 w 11641347"/>
              <a:gd name="connsiteY1513" fmla="*/ 2730623 h 6857995"/>
              <a:gd name="connsiteX1514" fmla="*/ 1842411 w 11641347"/>
              <a:gd name="connsiteY1514" fmla="*/ 2730318 h 6857995"/>
              <a:gd name="connsiteX1515" fmla="*/ 1670199 w 11641347"/>
              <a:gd name="connsiteY1515" fmla="*/ 3007686 h 6857995"/>
              <a:gd name="connsiteX1516" fmla="*/ 1633471 w 11641347"/>
              <a:gd name="connsiteY1516" fmla="*/ 3074666 h 6857995"/>
              <a:gd name="connsiteX1517" fmla="*/ 1585312 w 11641347"/>
              <a:gd name="connsiteY1517" fmla="*/ 3152163 h 6857995"/>
              <a:gd name="connsiteX1518" fmla="*/ 1382239 w 11641347"/>
              <a:gd name="connsiteY1518" fmla="*/ 3492622 h 6857995"/>
              <a:gd name="connsiteX1519" fmla="*/ 1361665 w 11641347"/>
              <a:gd name="connsiteY1519" fmla="*/ 3514492 h 6857995"/>
              <a:gd name="connsiteX1520" fmla="*/ 1348558 w 11641347"/>
              <a:gd name="connsiteY1520" fmla="*/ 3602426 h 6857995"/>
              <a:gd name="connsiteX1521" fmla="*/ 1448533 w 11641347"/>
              <a:gd name="connsiteY1521" fmla="*/ 3532475 h 6857995"/>
              <a:gd name="connsiteX1522" fmla="*/ 1455619 w 11641347"/>
              <a:gd name="connsiteY1522" fmla="*/ 3534761 h 6857995"/>
              <a:gd name="connsiteX1523" fmla="*/ 1496996 w 11641347"/>
              <a:gd name="connsiteY1523" fmla="*/ 3493308 h 6857995"/>
              <a:gd name="connsiteX1524" fmla="*/ 1579369 w 11641347"/>
              <a:gd name="connsiteY1524" fmla="*/ 3382895 h 6857995"/>
              <a:gd name="connsiteX1525" fmla="*/ 1728188 w 11641347"/>
              <a:gd name="connsiteY1525" fmla="*/ 3185918 h 6857995"/>
              <a:gd name="connsiteX1526" fmla="*/ 1769411 w 11641347"/>
              <a:gd name="connsiteY1526" fmla="*/ 3147208 h 6857995"/>
              <a:gd name="connsiteX1527" fmla="*/ 1884702 w 11641347"/>
              <a:gd name="connsiteY1527" fmla="*/ 3000524 h 6857995"/>
              <a:gd name="connsiteX1528" fmla="*/ 1970351 w 11641347"/>
              <a:gd name="connsiteY1528" fmla="*/ 2879289 h 6857995"/>
              <a:gd name="connsiteX1529" fmla="*/ 2073144 w 11641347"/>
              <a:gd name="connsiteY1529" fmla="*/ 2770324 h 6857995"/>
              <a:gd name="connsiteX1530" fmla="*/ 2115740 w 11641347"/>
              <a:gd name="connsiteY1530" fmla="*/ 2707763 h 6857995"/>
              <a:gd name="connsiteX1531" fmla="*/ 2157041 w 11641347"/>
              <a:gd name="connsiteY1531" fmla="*/ 2665396 h 6857995"/>
              <a:gd name="connsiteX1532" fmla="*/ 2157650 w 11641347"/>
              <a:gd name="connsiteY1532" fmla="*/ 2665854 h 6857995"/>
              <a:gd name="connsiteX1533" fmla="*/ 2157803 w 11641347"/>
              <a:gd name="connsiteY1533" fmla="*/ 2665625 h 6857995"/>
              <a:gd name="connsiteX1534" fmla="*/ 2157041 w 11641347"/>
              <a:gd name="connsiteY1534" fmla="*/ 2665320 h 6857995"/>
              <a:gd name="connsiteX1535" fmla="*/ 2178986 w 11641347"/>
              <a:gd name="connsiteY1535" fmla="*/ 2613505 h 6857995"/>
              <a:gd name="connsiteX1536" fmla="*/ 2251377 w 11641347"/>
              <a:gd name="connsiteY1536" fmla="*/ 2571138 h 6857995"/>
              <a:gd name="connsiteX1537" fmla="*/ 2384498 w 11641347"/>
              <a:gd name="connsiteY1537" fmla="*/ 2409821 h 6857995"/>
              <a:gd name="connsiteX1538" fmla="*/ 2400423 w 11641347"/>
              <a:gd name="connsiteY1538" fmla="*/ 2391152 h 6857995"/>
              <a:gd name="connsiteX1539" fmla="*/ 2474718 w 11641347"/>
              <a:gd name="connsiteY1539" fmla="*/ 2308019 h 6857995"/>
              <a:gd name="connsiteX1540" fmla="*/ 2494150 w 11641347"/>
              <a:gd name="connsiteY1540" fmla="*/ 2275024 h 6857995"/>
              <a:gd name="connsiteX1541" fmla="*/ 2566692 w 11641347"/>
              <a:gd name="connsiteY1541" fmla="*/ 2173220 h 6857995"/>
              <a:gd name="connsiteX1542" fmla="*/ 2644034 w 11641347"/>
              <a:gd name="connsiteY1542" fmla="*/ 2083534 h 6857995"/>
              <a:gd name="connsiteX1543" fmla="*/ 2807026 w 11641347"/>
              <a:gd name="connsiteY1543" fmla="*/ 1869031 h 6857995"/>
              <a:gd name="connsiteX1544" fmla="*/ 2964456 w 11641347"/>
              <a:gd name="connsiteY1544" fmla="*/ 1607054 h 6857995"/>
              <a:gd name="connsiteX1545" fmla="*/ 3057878 w 11641347"/>
              <a:gd name="connsiteY1545" fmla="*/ 1469513 h 6857995"/>
              <a:gd name="connsiteX1546" fmla="*/ 3131483 w 11641347"/>
              <a:gd name="connsiteY1546" fmla="*/ 1377091 h 6857995"/>
              <a:gd name="connsiteX1547" fmla="*/ 3131941 w 11641347"/>
              <a:gd name="connsiteY1547" fmla="*/ 1377614 h 6857995"/>
              <a:gd name="connsiteX1548" fmla="*/ 3131941 w 11641347"/>
              <a:gd name="connsiteY1548" fmla="*/ 1377538 h 6857995"/>
              <a:gd name="connsiteX1549" fmla="*/ 3131487 w 11641347"/>
              <a:gd name="connsiteY1549" fmla="*/ 1377085 h 6857995"/>
              <a:gd name="connsiteX1550" fmla="*/ 3132096 w 11641347"/>
              <a:gd name="connsiteY1550" fmla="*/ 1376320 h 6857995"/>
              <a:gd name="connsiteX1551" fmla="*/ 3163262 w 11641347"/>
              <a:gd name="connsiteY1551" fmla="*/ 1355365 h 6857995"/>
              <a:gd name="connsiteX1552" fmla="*/ 3184826 w 11641347"/>
              <a:gd name="connsiteY1552" fmla="*/ 1324200 h 6857995"/>
              <a:gd name="connsiteX1553" fmla="*/ 3247462 w 11641347"/>
              <a:gd name="connsiteY1553" fmla="*/ 1271698 h 6857995"/>
              <a:gd name="connsiteX1554" fmla="*/ 3281752 w 11641347"/>
              <a:gd name="connsiteY1554" fmla="*/ 1170734 h 6857995"/>
              <a:gd name="connsiteX1555" fmla="*/ 3311014 w 11641347"/>
              <a:gd name="connsiteY1555" fmla="*/ 1139186 h 6857995"/>
              <a:gd name="connsiteX1556" fmla="*/ 3373497 w 11641347"/>
              <a:gd name="connsiteY1556" fmla="*/ 1093923 h 6857995"/>
              <a:gd name="connsiteX1557" fmla="*/ 3398339 w 11641347"/>
              <a:gd name="connsiteY1557" fmla="*/ 1041040 h 6857995"/>
              <a:gd name="connsiteX1558" fmla="*/ 3391634 w 11641347"/>
              <a:gd name="connsiteY1558" fmla="*/ 1009875 h 6857995"/>
              <a:gd name="connsiteX1559" fmla="*/ 3436362 w 11641347"/>
              <a:gd name="connsiteY1559" fmla="*/ 1009341 h 6857995"/>
              <a:gd name="connsiteX1560" fmla="*/ 3446269 w 11641347"/>
              <a:gd name="connsiteY1560" fmla="*/ 1011246 h 6857995"/>
              <a:gd name="connsiteX1561" fmla="*/ 3559349 w 11641347"/>
              <a:gd name="connsiteY1561" fmla="*/ 996692 h 6857995"/>
              <a:gd name="connsiteX1562" fmla="*/ 3687669 w 11641347"/>
              <a:gd name="connsiteY1562" fmla="*/ 894432 h 6857995"/>
              <a:gd name="connsiteX1563" fmla="*/ 3729655 w 11641347"/>
              <a:gd name="connsiteY1563" fmla="*/ 863037 h 6857995"/>
              <a:gd name="connsiteX1564" fmla="*/ 3792595 w 11641347"/>
              <a:gd name="connsiteY1564" fmla="*/ 842158 h 6857995"/>
              <a:gd name="connsiteX1565" fmla="*/ 3816065 w 11641347"/>
              <a:gd name="connsiteY1565" fmla="*/ 842158 h 6857995"/>
              <a:gd name="connsiteX1566" fmla="*/ 3816218 w 11641347"/>
              <a:gd name="connsiteY1566" fmla="*/ 842006 h 6857995"/>
              <a:gd name="connsiteX1567" fmla="*/ 3823990 w 11641347"/>
              <a:gd name="connsiteY1567" fmla="*/ 842158 h 6857995"/>
              <a:gd name="connsiteX1568" fmla="*/ 3825973 w 11641347"/>
              <a:gd name="connsiteY1568" fmla="*/ 841625 h 6857995"/>
              <a:gd name="connsiteX1569" fmla="*/ 3876416 w 11641347"/>
              <a:gd name="connsiteY1569" fmla="*/ 789885 h 6857995"/>
              <a:gd name="connsiteX1570" fmla="*/ 4032016 w 11641347"/>
              <a:gd name="connsiteY1570" fmla="*/ 679471 h 6857995"/>
              <a:gd name="connsiteX1571" fmla="*/ 4107455 w 11641347"/>
              <a:gd name="connsiteY1571" fmla="*/ 675204 h 6857995"/>
              <a:gd name="connsiteX1572" fmla="*/ 4101739 w 11641347"/>
              <a:gd name="connsiteY1572" fmla="*/ 750642 h 6857995"/>
              <a:gd name="connsiteX1573" fmla="*/ 3985536 w 11641347"/>
              <a:gd name="connsiteY1573" fmla="*/ 919959 h 6857995"/>
              <a:gd name="connsiteX1574" fmla="*/ 4274713 w 11641347"/>
              <a:gd name="connsiteY1574" fmla="*/ 706065 h 6857995"/>
              <a:gd name="connsiteX1575" fmla="*/ 4306107 w 11641347"/>
              <a:gd name="connsiteY1575" fmla="*/ 685034 h 6857995"/>
              <a:gd name="connsiteX1576" fmla="*/ 4306184 w 11641347"/>
              <a:gd name="connsiteY1576" fmla="*/ 684958 h 6857995"/>
              <a:gd name="connsiteX1577" fmla="*/ 4331254 w 11641347"/>
              <a:gd name="connsiteY1577" fmla="*/ 668651 h 6857995"/>
              <a:gd name="connsiteX1578" fmla="*/ 4505447 w 11641347"/>
              <a:gd name="connsiteY1578" fmla="*/ 632761 h 6857995"/>
              <a:gd name="connsiteX1579" fmla="*/ 4714769 w 11641347"/>
              <a:gd name="connsiteY1579" fmla="*/ 527681 h 6857995"/>
              <a:gd name="connsiteX1580" fmla="*/ 4714782 w 11641347"/>
              <a:gd name="connsiteY1580" fmla="*/ 527748 h 6857995"/>
              <a:gd name="connsiteX1581" fmla="*/ 4714769 w 11641347"/>
              <a:gd name="connsiteY1581" fmla="*/ 527757 h 6857995"/>
              <a:gd name="connsiteX1582" fmla="*/ 4714787 w 11641347"/>
              <a:gd name="connsiteY1582" fmla="*/ 527776 h 6857995"/>
              <a:gd name="connsiteX1583" fmla="*/ 4714844 w 11641347"/>
              <a:gd name="connsiteY1583" fmla="*/ 528062 h 6857995"/>
              <a:gd name="connsiteX1584" fmla="*/ 4715073 w 11641347"/>
              <a:gd name="connsiteY1584" fmla="*/ 528062 h 6857995"/>
              <a:gd name="connsiteX1585" fmla="*/ 4714787 w 11641347"/>
              <a:gd name="connsiteY1585" fmla="*/ 527776 h 6857995"/>
              <a:gd name="connsiteX1586" fmla="*/ 4714782 w 11641347"/>
              <a:gd name="connsiteY1586" fmla="*/ 527748 h 6857995"/>
              <a:gd name="connsiteX1587" fmla="*/ 4748897 w 11641347"/>
              <a:gd name="connsiteY1587" fmla="*/ 504878 h 6857995"/>
              <a:gd name="connsiteX1588" fmla="*/ 4777710 w 11641347"/>
              <a:gd name="connsiteY1588" fmla="*/ 475484 h 6857995"/>
              <a:gd name="connsiteX1589" fmla="*/ 4892924 w 11641347"/>
              <a:gd name="connsiteY1589" fmla="*/ 412543 h 6857995"/>
              <a:gd name="connsiteX1590" fmla="*/ 4899249 w 11641347"/>
              <a:gd name="connsiteY1590" fmla="*/ 409266 h 6857995"/>
              <a:gd name="connsiteX1591" fmla="*/ 5118171 w 11641347"/>
              <a:gd name="connsiteY1591" fmla="*/ 316150 h 6857995"/>
              <a:gd name="connsiteX1592" fmla="*/ 5217916 w 11641347"/>
              <a:gd name="connsiteY1592" fmla="*/ 276450 h 6857995"/>
              <a:gd name="connsiteX1593" fmla="*/ 5471054 w 11641347"/>
              <a:gd name="connsiteY1593" fmla="*/ 198954 h 6857995"/>
              <a:gd name="connsiteX1594" fmla="*/ 5616062 w 11641347"/>
              <a:gd name="connsiteY1594" fmla="*/ 150491 h 6857995"/>
              <a:gd name="connsiteX1595" fmla="*/ 5658125 w 11641347"/>
              <a:gd name="connsiteY1595" fmla="*/ 144090 h 6857995"/>
              <a:gd name="connsiteX1596" fmla="*/ 5654772 w 11641347"/>
              <a:gd name="connsiteY1596" fmla="*/ 186153 h 6857995"/>
              <a:gd name="connsiteX1597" fmla="*/ 5637092 w 11641347"/>
              <a:gd name="connsiteY1597" fmla="*/ 234311 h 6857995"/>
              <a:gd name="connsiteX1598" fmla="*/ 5508772 w 11641347"/>
              <a:gd name="connsiteY1598" fmla="*/ 322474 h 6857995"/>
              <a:gd name="connsiteX1599" fmla="*/ 5450480 w 11641347"/>
              <a:gd name="connsiteY1599" fmla="*/ 354174 h 6857995"/>
              <a:gd name="connsiteX1600" fmla="*/ 5398130 w 11641347"/>
              <a:gd name="connsiteY1600" fmla="*/ 366975 h 6857995"/>
              <a:gd name="connsiteX1601" fmla="*/ 5266837 w 11641347"/>
              <a:gd name="connsiteY1601" fmla="*/ 452700 h 6857995"/>
              <a:gd name="connsiteX1602" fmla="*/ 5258379 w 11641347"/>
              <a:gd name="connsiteY1602" fmla="*/ 590470 h 6857995"/>
              <a:gd name="connsiteX1603" fmla="*/ 5251216 w 11641347"/>
              <a:gd name="connsiteY1603" fmla="*/ 729687 h 6857995"/>
              <a:gd name="connsiteX1604" fmla="*/ 5270343 w 11641347"/>
              <a:gd name="connsiteY1604" fmla="*/ 957373 h 6857995"/>
              <a:gd name="connsiteX1605" fmla="*/ 5259446 w 11641347"/>
              <a:gd name="connsiteY1605" fmla="*/ 958744 h 6857995"/>
              <a:gd name="connsiteX1606" fmla="*/ 5208772 w 11641347"/>
              <a:gd name="connsiteY1606" fmla="*/ 1086913 h 6857995"/>
              <a:gd name="connsiteX1607" fmla="*/ 5219822 w 11641347"/>
              <a:gd name="connsiteY1607" fmla="*/ 1132633 h 6857995"/>
              <a:gd name="connsiteX1608" fmla="*/ 5257921 w 11641347"/>
              <a:gd name="connsiteY1608" fmla="*/ 1111373 h 6857995"/>
              <a:gd name="connsiteX1609" fmla="*/ 5281010 w 11641347"/>
              <a:gd name="connsiteY1609" fmla="*/ 1083713 h 6857995"/>
              <a:gd name="connsiteX1610" fmla="*/ 5375194 w 11641347"/>
              <a:gd name="connsiteY1610" fmla="*/ 1020543 h 6857995"/>
              <a:gd name="connsiteX1611" fmla="*/ 5438135 w 11641347"/>
              <a:gd name="connsiteY1611" fmla="*/ 957678 h 6857995"/>
              <a:gd name="connsiteX1612" fmla="*/ 5501991 w 11641347"/>
              <a:gd name="connsiteY1612" fmla="*/ 955239 h 6857995"/>
              <a:gd name="connsiteX1613" fmla="*/ 5574838 w 11641347"/>
              <a:gd name="connsiteY1613" fmla="*/ 1021914 h 6857995"/>
              <a:gd name="connsiteX1614" fmla="*/ 5579180 w 11641347"/>
              <a:gd name="connsiteY1614" fmla="*/ 1151378 h 6857995"/>
              <a:gd name="connsiteX1615" fmla="*/ 5577352 w 11641347"/>
              <a:gd name="connsiteY1615" fmla="*/ 1180868 h 6857995"/>
              <a:gd name="connsiteX1616" fmla="*/ 5574456 w 11641347"/>
              <a:gd name="connsiteY1616" fmla="*/ 1313989 h 6857995"/>
              <a:gd name="connsiteX1617" fmla="*/ 5501075 w 11641347"/>
              <a:gd name="connsiteY1617" fmla="*/ 1429356 h 6857995"/>
              <a:gd name="connsiteX1618" fmla="*/ 5446441 w 11641347"/>
              <a:gd name="connsiteY1618" fmla="*/ 1510051 h 6857995"/>
              <a:gd name="connsiteX1619" fmla="*/ 5436458 w 11641347"/>
              <a:gd name="connsiteY1619" fmla="*/ 1535883 h 6857995"/>
              <a:gd name="connsiteX1620" fmla="*/ 5451851 w 11641347"/>
              <a:gd name="connsiteY1620" fmla="*/ 1547847 h 6857995"/>
              <a:gd name="connsiteX1621" fmla="*/ 5584592 w 11641347"/>
              <a:gd name="connsiteY1621" fmla="*/ 1523463 h 6857995"/>
              <a:gd name="connsiteX1622" fmla="*/ 5672755 w 11641347"/>
              <a:gd name="connsiteY1622" fmla="*/ 1391256 h 6857995"/>
              <a:gd name="connsiteX1623" fmla="*/ 5853653 w 11641347"/>
              <a:gd name="connsiteY1623" fmla="*/ 1151911 h 6857995"/>
              <a:gd name="connsiteX1624" fmla="*/ 5887486 w 11641347"/>
              <a:gd name="connsiteY1624" fmla="*/ 1115259 h 6857995"/>
              <a:gd name="connsiteX1625" fmla="*/ 5891296 w 11641347"/>
              <a:gd name="connsiteY1625" fmla="*/ 1074950 h 6857995"/>
              <a:gd name="connsiteX1626" fmla="*/ 6078062 w 11641347"/>
              <a:gd name="connsiteY1626" fmla="*/ 841244 h 6857995"/>
              <a:gd name="connsiteX1627" fmla="*/ 6084386 w 11641347"/>
              <a:gd name="connsiteY1627" fmla="*/ 840863 h 6857995"/>
              <a:gd name="connsiteX1628" fmla="*/ 6087892 w 11641347"/>
              <a:gd name="connsiteY1628" fmla="*/ 821280 h 6857995"/>
              <a:gd name="connsiteX1629" fmla="*/ 6184437 w 11641347"/>
              <a:gd name="connsiteY1629" fmla="*/ 657297 h 6857995"/>
              <a:gd name="connsiteX1630" fmla="*/ 6286926 w 11641347"/>
              <a:gd name="connsiteY1630" fmla="*/ 611653 h 6857995"/>
              <a:gd name="connsiteX1631" fmla="*/ 6517431 w 11641347"/>
              <a:gd name="connsiteY1631" fmla="*/ 391512 h 6857995"/>
              <a:gd name="connsiteX1632" fmla="*/ 6517507 w 11641347"/>
              <a:gd name="connsiteY1632" fmla="*/ 381148 h 6857995"/>
              <a:gd name="connsiteX1633" fmla="*/ 6618396 w 11641347"/>
              <a:gd name="connsiteY1633" fmla="*/ 283079 h 6857995"/>
              <a:gd name="connsiteX1634" fmla="*/ 6781693 w 11641347"/>
              <a:gd name="connsiteY1634" fmla="*/ 171751 h 6857995"/>
              <a:gd name="connsiteX1635" fmla="*/ 6852559 w 11641347"/>
              <a:gd name="connsiteY1635" fmla="*/ 123288 h 6857995"/>
              <a:gd name="connsiteX1636" fmla="*/ 6889935 w 11641347"/>
              <a:gd name="connsiteY1636" fmla="*/ 89887 h 6857995"/>
              <a:gd name="connsiteX1637" fmla="*/ 7200511 w 11641347"/>
              <a:gd name="connsiteY1637" fmla="*/ 58 h 6857995"/>
              <a:gd name="connsiteX1638" fmla="*/ 7220224 w 11641347"/>
              <a:gd name="connsiteY1638" fmla="*/ 2739 h 6857995"/>
              <a:gd name="connsiteX1639" fmla="*/ 7230435 w 11641347"/>
              <a:gd name="connsiteY1639" fmla="*/ 47773 h 6857995"/>
              <a:gd name="connsiteX1640" fmla="*/ 7186162 w 11641347"/>
              <a:gd name="connsiteY1640" fmla="*/ 36877 h 6857995"/>
              <a:gd name="connsiteX1641" fmla="*/ 7200511 w 11641347"/>
              <a:gd name="connsiteY1641" fmla="*/ 58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</a:cxnLst>
            <a:rect l="l" t="t" r="r" b="b"/>
            <a:pathLst>
              <a:path w="11641347" h="6857995">
                <a:moveTo>
                  <a:pt x="10436549" y="6753144"/>
                </a:moveTo>
                <a:cubicBezTo>
                  <a:pt x="10436168" y="6753220"/>
                  <a:pt x="10435863" y="6753297"/>
                  <a:pt x="10435482" y="6753373"/>
                </a:cubicBezTo>
                <a:cubicBezTo>
                  <a:pt x="10435635" y="6753449"/>
                  <a:pt x="10435711" y="6753525"/>
                  <a:pt x="10435787" y="6753677"/>
                </a:cubicBezTo>
                <a:close/>
                <a:moveTo>
                  <a:pt x="10487984" y="6386622"/>
                </a:moveTo>
                <a:cubicBezTo>
                  <a:pt x="10487832" y="6387003"/>
                  <a:pt x="10487755" y="6387384"/>
                  <a:pt x="10487679" y="6387841"/>
                </a:cubicBezTo>
                <a:cubicBezTo>
                  <a:pt x="10487984" y="6387460"/>
                  <a:pt x="10488213" y="6387079"/>
                  <a:pt x="10488517" y="6386622"/>
                </a:cubicBezTo>
                <a:cubicBezTo>
                  <a:pt x="10488289" y="6386622"/>
                  <a:pt x="10488137" y="6386622"/>
                  <a:pt x="10487984" y="6386622"/>
                </a:cubicBezTo>
                <a:close/>
                <a:moveTo>
                  <a:pt x="10171221" y="5985886"/>
                </a:moveTo>
                <a:cubicBezTo>
                  <a:pt x="10170840" y="5986419"/>
                  <a:pt x="10170535" y="5986877"/>
                  <a:pt x="10170231" y="5987334"/>
                </a:cubicBezTo>
                <a:cubicBezTo>
                  <a:pt x="10171221" y="5987410"/>
                  <a:pt x="10172288" y="5987334"/>
                  <a:pt x="10173355" y="5987486"/>
                </a:cubicBezTo>
                <a:cubicBezTo>
                  <a:pt x="10172593" y="5986953"/>
                  <a:pt x="10171983" y="5986419"/>
                  <a:pt x="10171221" y="5985886"/>
                </a:cubicBezTo>
                <a:close/>
                <a:moveTo>
                  <a:pt x="7260457" y="5946643"/>
                </a:moveTo>
                <a:cubicBezTo>
                  <a:pt x="7260457" y="5946643"/>
                  <a:pt x="7260380" y="5946795"/>
                  <a:pt x="7260305" y="5946948"/>
                </a:cubicBezTo>
                <a:cubicBezTo>
                  <a:pt x="7260380" y="5946948"/>
                  <a:pt x="7260457" y="5946871"/>
                  <a:pt x="7260457" y="5946871"/>
                </a:cubicBezTo>
                <a:cubicBezTo>
                  <a:pt x="7260457" y="5946795"/>
                  <a:pt x="7260457" y="5946719"/>
                  <a:pt x="7260457" y="5946643"/>
                </a:cubicBezTo>
                <a:close/>
                <a:moveTo>
                  <a:pt x="7022637" y="5836305"/>
                </a:moveTo>
                <a:cubicBezTo>
                  <a:pt x="7022637" y="5836381"/>
                  <a:pt x="7022713" y="5836458"/>
                  <a:pt x="7022713" y="5836534"/>
                </a:cubicBezTo>
                <a:cubicBezTo>
                  <a:pt x="7022790" y="5836458"/>
                  <a:pt x="7022866" y="5836381"/>
                  <a:pt x="7022942" y="5836305"/>
                </a:cubicBezTo>
                <a:cubicBezTo>
                  <a:pt x="7022866" y="5836305"/>
                  <a:pt x="7022790" y="5836305"/>
                  <a:pt x="7022637" y="5836305"/>
                </a:cubicBezTo>
                <a:close/>
                <a:moveTo>
                  <a:pt x="3980428" y="5632166"/>
                </a:moveTo>
                <a:cubicBezTo>
                  <a:pt x="3987439" y="5642605"/>
                  <a:pt x="3994449" y="5653121"/>
                  <a:pt x="4001462" y="5663560"/>
                </a:cubicBezTo>
                <a:cubicBezTo>
                  <a:pt x="3999478" y="5687182"/>
                  <a:pt x="3986068" y="5696936"/>
                  <a:pt x="3963361" y="5693659"/>
                </a:cubicBezTo>
                <a:cubicBezTo>
                  <a:pt x="3947587" y="5691373"/>
                  <a:pt x="3939661" y="5680705"/>
                  <a:pt x="3939356" y="5665161"/>
                </a:cubicBezTo>
                <a:cubicBezTo>
                  <a:pt x="3938899" y="5636967"/>
                  <a:pt x="3957417" y="5631556"/>
                  <a:pt x="3980428" y="5632166"/>
                </a:cubicBezTo>
                <a:close/>
                <a:moveTo>
                  <a:pt x="4455613" y="5615782"/>
                </a:moveTo>
                <a:cubicBezTo>
                  <a:pt x="4454927" y="5617382"/>
                  <a:pt x="4454166" y="5618983"/>
                  <a:pt x="4453100" y="5620583"/>
                </a:cubicBezTo>
                <a:cubicBezTo>
                  <a:pt x="4454395" y="5619287"/>
                  <a:pt x="4455765" y="5618068"/>
                  <a:pt x="4457137" y="5616849"/>
                </a:cubicBezTo>
                <a:cubicBezTo>
                  <a:pt x="4456604" y="5616468"/>
                  <a:pt x="4456148" y="5616163"/>
                  <a:pt x="4455613" y="5615782"/>
                </a:cubicBezTo>
                <a:close/>
                <a:moveTo>
                  <a:pt x="7053727" y="5581950"/>
                </a:moveTo>
                <a:cubicBezTo>
                  <a:pt x="7066833" y="5580426"/>
                  <a:pt x="7071253" y="5589646"/>
                  <a:pt x="7071786" y="5601229"/>
                </a:cubicBezTo>
                <a:cubicBezTo>
                  <a:pt x="7072091" y="5608086"/>
                  <a:pt x="7072014" y="5614868"/>
                  <a:pt x="7072167" y="5621727"/>
                </a:cubicBezTo>
                <a:cubicBezTo>
                  <a:pt x="7072167" y="5621727"/>
                  <a:pt x="7072167" y="5621727"/>
                  <a:pt x="7072243" y="5621727"/>
                </a:cubicBezTo>
                <a:cubicBezTo>
                  <a:pt x="7072243" y="5621727"/>
                  <a:pt x="7072243" y="5621727"/>
                  <a:pt x="7072243" y="5621803"/>
                </a:cubicBezTo>
                <a:cubicBezTo>
                  <a:pt x="7111410" y="5613344"/>
                  <a:pt x="7150577" y="5603134"/>
                  <a:pt x="7181666" y="5641767"/>
                </a:cubicBezTo>
                <a:cubicBezTo>
                  <a:pt x="7191954" y="5654569"/>
                  <a:pt x="7203231" y="5666761"/>
                  <a:pt x="7192944" y="5683144"/>
                </a:cubicBezTo>
                <a:cubicBezTo>
                  <a:pt x="7171837" y="5716596"/>
                  <a:pt x="7178009" y="5753400"/>
                  <a:pt x="7177095" y="5789519"/>
                </a:cubicBezTo>
                <a:cubicBezTo>
                  <a:pt x="7162921" y="5804073"/>
                  <a:pt x="7160635" y="5823428"/>
                  <a:pt x="7156063" y="5841868"/>
                </a:cubicBezTo>
                <a:cubicBezTo>
                  <a:pt x="7156520" y="5850784"/>
                  <a:pt x="7153396" y="5857947"/>
                  <a:pt x="7145624" y="5862823"/>
                </a:cubicBezTo>
                <a:cubicBezTo>
                  <a:pt x="7138614" y="5873339"/>
                  <a:pt x="7131603" y="5883778"/>
                  <a:pt x="7124669" y="5894294"/>
                </a:cubicBezTo>
                <a:cubicBezTo>
                  <a:pt x="7114230" y="5925764"/>
                  <a:pt x="7103790" y="5957235"/>
                  <a:pt x="7093351" y="5988629"/>
                </a:cubicBezTo>
                <a:cubicBezTo>
                  <a:pt x="7093275" y="5992135"/>
                  <a:pt x="7093275" y="5995564"/>
                  <a:pt x="7093275" y="5999069"/>
                </a:cubicBezTo>
                <a:cubicBezTo>
                  <a:pt x="7082987" y="6005470"/>
                  <a:pt x="7072624" y="6005774"/>
                  <a:pt x="7062185" y="5999450"/>
                </a:cubicBezTo>
                <a:cubicBezTo>
                  <a:pt x="7058604" y="6006308"/>
                  <a:pt x="7054946" y="6013242"/>
                  <a:pt x="7051365" y="6020100"/>
                </a:cubicBezTo>
                <a:cubicBezTo>
                  <a:pt x="7048088" y="6051799"/>
                  <a:pt x="7018903" y="6063763"/>
                  <a:pt x="7001987" y="6085022"/>
                </a:cubicBezTo>
                <a:cubicBezTo>
                  <a:pt x="6989261" y="6101024"/>
                  <a:pt x="6968230" y="6111159"/>
                  <a:pt x="6967392" y="6135314"/>
                </a:cubicBezTo>
                <a:cubicBezTo>
                  <a:pt x="6935312" y="6155888"/>
                  <a:pt x="6915271" y="6181720"/>
                  <a:pt x="6911537" y="6222944"/>
                </a:cubicBezTo>
                <a:cubicBezTo>
                  <a:pt x="6905746" y="6287333"/>
                  <a:pt x="6874809" y="6342502"/>
                  <a:pt x="6844177" y="6399424"/>
                </a:cubicBezTo>
                <a:cubicBezTo>
                  <a:pt x="6817583" y="6448801"/>
                  <a:pt x="6815525" y="6509837"/>
                  <a:pt x="6782531" y="6560129"/>
                </a:cubicBezTo>
                <a:cubicBezTo>
                  <a:pt x="6737878" y="6628176"/>
                  <a:pt x="6704274" y="6701938"/>
                  <a:pt x="6678442" y="6780043"/>
                </a:cubicBezTo>
                <a:cubicBezTo>
                  <a:pt x="6669298" y="6807627"/>
                  <a:pt x="6641713" y="6833078"/>
                  <a:pt x="6611386" y="6848089"/>
                </a:cubicBezTo>
                <a:lnTo>
                  <a:pt x="6600735" y="6857995"/>
                </a:lnTo>
                <a:lnTo>
                  <a:pt x="6317863" y="6857995"/>
                </a:lnTo>
                <a:cubicBezTo>
                  <a:pt x="6299042" y="6833535"/>
                  <a:pt x="6320759" y="6815552"/>
                  <a:pt x="6327998" y="6795359"/>
                </a:cubicBezTo>
                <a:cubicBezTo>
                  <a:pt x="6344533" y="6770136"/>
                  <a:pt x="6351163" y="6734475"/>
                  <a:pt x="6390558" y="6733408"/>
                </a:cubicBezTo>
                <a:cubicBezTo>
                  <a:pt x="6390558" y="6733027"/>
                  <a:pt x="6390710" y="6732646"/>
                  <a:pt x="6390710" y="6732265"/>
                </a:cubicBezTo>
                <a:cubicBezTo>
                  <a:pt x="6393377" y="6729598"/>
                  <a:pt x="6395968" y="6726931"/>
                  <a:pt x="6398635" y="6724341"/>
                </a:cubicBezTo>
                <a:cubicBezTo>
                  <a:pt x="6398330" y="6723883"/>
                  <a:pt x="6398178" y="6723426"/>
                  <a:pt x="6397873" y="6722969"/>
                </a:cubicBezTo>
                <a:cubicBezTo>
                  <a:pt x="6399016" y="6702852"/>
                  <a:pt x="6386062" y="6693708"/>
                  <a:pt x="6371584" y="6682431"/>
                </a:cubicBezTo>
                <a:cubicBezTo>
                  <a:pt x="6358249" y="6671991"/>
                  <a:pt x="6341257" y="6655761"/>
                  <a:pt x="6365641" y="6640749"/>
                </a:cubicBezTo>
                <a:cubicBezTo>
                  <a:pt x="6365259" y="6639377"/>
                  <a:pt x="6364879" y="6638082"/>
                  <a:pt x="6364726" y="6636558"/>
                </a:cubicBezTo>
                <a:cubicBezTo>
                  <a:pt x="6370136" y="6611031"/>
                  <a:pt x="6394140" y="6601049"/>
                  <a:pt x="6412199" y="6594038"/>
                </a:cubicBezTo>
                <a:cubicBezTo>
                  <a:pt x="6450984" y="6578951"/>
                  <a:pt x="6489923" y="6564702"/>
                  <a:pt x="6526727" y="6545042"/>
                </a:cubicBezTo>
                <a:cubicBezTo>
                  <a:pt x="6526804" y="6544661"/>
                  <a:pt x="6526880" y="6544280"/>
                  <a:pt x="6527032" y="6543899"/>
                </a:cubicBezTo>
                <a:cubicBezTo>
                  <a:pt x="6533052" y="6527211"/>
                  <a:pt x="6550350" y="6502446"/>
                  <a:pt x="6525585" y="6495664"/>
                </a:cubicBezTo>
                <a:cubicBezTo>
                  <a:pt x="6448241" y="6474404"/>
                  <a:pt x="6512402" y="6456040"/>
                  <a:pt x="6524899" y="6436990"/>
                </a:cubicBezTo>
                <a:cubicBezTo>
                  <a:pt x="6527413" y="6433104"/>
                  <a:pt x="6533205" y="6431352"/>
                  <a:pt x="6537548" y="6428608"/>
                </a:cubicBezTo>
                <a:cubicBezTo>
                  <a:pt x="6562922" y="6372906"/>
                  <a:pt x="6607957" y="6331225"/>
                  <a:pt x="6642399" y="6281999"/>
                </a:cubicBezTo>
                <a:cubicBezTo>
                  <a:pt x="6677451" y="6229650"/>
                  <a:pt x="6712427" y="6177224"/>
                  <a:pt x="6747479" y="6124875"/>
                </a:cubicBezTo>
                <a:cubicBezTo>
                  <a:pt x="6768358" y="6113674"/>
                  <a:pt x="6774759" y="6093786"/>
                  <a:pt x="6778797" y="6072526"/>
                </a:cubicBezTo>
                <a:cubicBezTo>
                  <a:pt x="6784741" y="6028406"/>
                  <a:pt x="6838462" y="6026044"/>
                  <a:pt x="6852025" y="5988553"/>
                </a:cubicBezTo>
                <a:cubicBezTo>
                  <a:pt x="6865741" y="5942300"/>
                  <a:pt x="6884486" y="5899933"/>
                  <a:pt x="6935769" y="5883702"/>
                </a:cubicBezTo>
                <a:cubicBezTo>
                  <a:pt x="6937522" y="5867091"/>
                  <a:pt x="6943237" y="5852536"/>
                  <a:pt x="6956800" y="5841868"/>
                </a:cubicBezTo>
                <a:lnTo>
                  <a:pt x="6957105" y="5842021"/>
                </a:lnTo>
                <a:cubicBezTo>
                  <a:pt x="6960458" y="5838439"/>
                  <a:pt x="6963811" y="5834858"/>
                  <a:pt x="6967164" y="5831277"/>
                </a:cubicBezTo>
                <a:cubicBezTo>
                  <a:pt x="6965182" y="5801939"/>
                  <a:pt x="6974098" y="5779689"/>
                  <a:pt x="6999244" y="5760486"/>
                </a:cubicBezTo>
                <a:cubicBezTo>
                  <a:pt x="7044125" y="5726273"/>
                  <a:pt x="7050984" y="5669809"/>
                  <a:pt x="7072091" y="5621803"/>
                </a:cubicBezTo>
                <a:cubicBezTo>
                  <a:pt x="7072091" y="5621803"/>
                  <a:pt x="7072091" y="5621727"/>
                  <a:pt x="7072091" y="5621727"/>
                </a:cubicBezTo>
                <a:cubicBezTo>
                  <a:pt x="7064242" y="5618907"/>
                  <a:pt x="7055632" y="5617231"/>
                  <a:pt x="7048774" y="5612811"/>
                </a:cubicBezTo>
                <a:cubicBezTo>
                  <a:pt x="7041916" y="5608468"/>
                  <a:pt x="7033610" y="5601686"/>
                  <a:pt x="7037953" y="5592389"/>
                </a:cubicBezTo>
                <a:cubicBezTo>
                  <a:pt x="7040239" y="5587360"/>
                  <a:pt x="7047935" y="5582636"/>
                  <a:pt x="7053727" y="5581950"/>
                </a:cubicBezTo>
                <a:close/>
                <a:moveTo>
                  <a:pt x="8779581" y="5578978"/>
                </a:moveTo>
                <a:cubicBezTo>
                  <a:pt x="8779276" y="5579206"/>
                  <a:pt x="8779047" y="5579511"/>
                  <a:pt x="8778818" y="5579816"/>
                </a:cubicBezTo>
                <a:cubicBezTo>
                  <a:pt x="8779276" y="5579816"/>
                  <a:pt x="8779732" y="5579816"/>
                  <a:pt x="8780266" y="5579816"/>
                </a:cubicBezTo>
                <a:cubicBezTo>
                  <a:pt x="8780037" y="5579511"/>
                  <a:pt x="8779809" y="5579283"/>
                  <a:pt x="8779581" y="5578978"/>
                </a:cubicBezTo>
                <a:close/>
                <a:moveTo>
                  <a:pt x="3782573" y="5428840"/>
                </a:moveTo>
                <a:cubicBezTo>
                  <a:pt x="3798836" y="5430798"/>
                  <a:pt x="3801264" y="5444029"/>
                  <a:pt x="3795035" y="5465059"/>
                </a:cubicBezTo>
                <a:cubicBezTo>
                  <a:pt x="3762269" y="5575473"/>
                  <a:pt x="3693154" y="5672018"/>
                  <a:pt x="3670981" y="5786776"/>
                </a:cubicBezTo>
                <a:cubicBezTo>
                  <a:pt x="3669991" y="5792033"/>
                  <a:pt x="3661075" y="5795691"/>
                  <a:pt x="3655816" y="5800111"/>
                </a:cubicBezTo>
                <a:cubicBezTo>
                  <a:pt x="3648958" y="5809941"/>
                  <a:pt x="3643016" y="5820685"/>
                  <a:pt x="3634939" y="5829372"/>
                </a:cubicBezTo>
                <a:cubicBezTo>
                  <a:pt x="3618175" y="5847278"/>
                  <a:pt x="3600573" y="5879206"/>
                  <a:pt x="3573446" y="5853756"/>
                </a:cubicBezTo>
                <a:cubicBezTo>
                  <a:pt x="3550510" y="5832191"/>
                  <a:pt x="3551881" y="5800797"/>
                  <a:pt x="3582056" y="5778851"/>
                </a:cubicBezTo>
                <a:cubicBezTo>
                  <a:pt x="3582209" y="5764906"/>
                  <a:pt x="3582361" y="5750961"/>
                  <a:pt x="3582514" y="5737017"/>
                </a:cubicBezTo>
                <a:cubicBezTo>
                  <a:pt x="3589448" y="5723149"/>
                  <a:pt x="3596458" y="5709280"/>
                  <a:pt x="3603393" y="5695412"/>
                </a:cubicBezTo>
                <a:cubicBezTo>
                  <a:pt x="3622366" y="5663941"/>
                  <a:pt x="3631586" y="5629880"/>
                  <a:pt x="3635473" y="5593152"/>
                </a:cubicBezTo>
                <a:cubicBezTo>
                  <a:pt x="3643322" y="5519466"/>
                  <a:pt x="3706109" y="5443190"/>
                  <a:pt x="3761506" y="5430769"/>
                </a:cubicBezTo>
                <a:cubicBezTo>
                  <a:pt x="3770193" y="5428788"/>
                  <a:pt x="3777152" y="5428188"/>
                  <a:pt x="3782573" y="5428840"/>
                </a:cubicBezTo>
                <a:close/>
                <a:moveTo>
                  <a:pt x="1315714" y="5382611"/>
                </a:moveTo>
                <a:cubicBezTo>
                  <a:pt x="1262451" y="5394574"/>
                  <a:pt x="1232656" y="5425283"/>
                  <a:pt x="1228618" y="5480604"/>
                </a:cubicBezTo>
                <a:cubicBezTo>
                  <a:pt x="1226713" y="5506969"/>
                  <a:pt x="1216578" y="5531048"/>
                  <a:pt x="1201110" y="5552842"/>
                </a:cubicBezTo>
                <a:cubicBezTo>
                  <a:pt x="1189299" y="5569529"/>
                  <a:pt x="1190061" y="5585760"/>
                  <a:pt x="1207206" y="5598409"/>
                </a:cubicBezTo>
                <a:cubicBezTo>
                  <a:pt x="1227780" y="5613649"/>
                  <a:pt x="1239438" y="5598029"/>
                  <a:pt x="1249344" y="5583627"/>
                </a:cubicBezTo>
                <a:cubicBezTo>
                  <a:pt x="1276243" y="5544460"/>
                  <a:pt x="1317924" y="5512608"/>
                  <a:pt x="1312057" y="5456753"/>
                </a:cubicBezTo>
                <a:cubicBezTo>
                  <a:pt x="1311371" y="5450505"/>
                  <a:pt x="1314724" y="5444562"/>
                  <a:pt x="1321277" y="5443114"/>
                </a:cubicBezTo>
                <a:cubicBezTo>
                  <a:pt x="1321582" y="5440752"/>
                  <a:pt x="1321963" y="5438313"/>
                  <a:pt x="1322420" y="5435951"/>
                </a:cubicBezTo>
                <a:cubicBezTo>
                  <a:pt x="1322496" y="5435646"/>
                  <a:pt x="1322496" y="5435341"/>
                  <a:pt x="1322649" y="5434960"/>
                </a:cubicBezTo>
                <a:cubicBezTo>
                  <a:pt x="1313886" y="5419492"/>
                  <a:pt x="1318458" y="5400823"/>
                  <a:pt x="1315714" y="5382611"/>
                </a:cubicBezTo>
                <a:close/>
                <a:moveTo>
                  <a:pt x="9767285" y="5032472"/>
                </a:moveTo>
                <a:cubicBezTo>
                  <a:pt x="9766904" y="5033005"/>
                  <a:pt x="9766522" y="5033310"/>
                  <a:pt x="9766142" y="5033844"/>
                </a:cubicBezTo>
                <a:cubicBezTo>
                  <a:pt x="9766295" y="5033920"/>
                  <a:pt x="9766371" y="5033920"/>
                  <a:pt x="9766522" y="5033996"/>
                </a:cubicBezTo>
                <a:cubicBezTo>
                  <a:pt x="9766751" y="5033463"/>
                  <a:pt x="9766980" y="5032929"/>
                  <a:pt x="9767285" y="5032472"/>
                </a:cubicBezTo>
                <a:close/>
                <a:moveTo>
                  <a:pt x="3254767" y="4922777"/>
                </a:moveTo>
                <a:cubicBezTo>
                  <a:pt x="3259349" y="4922768"/>
                  <a:pt x="3264626" y="4924516"/>
                  <a:pt x="3270856" y="4928840"/>
                </a:cubicBezTo>
                <a:cubicBezTo>
                  <a:pt x="3293487" y="4944537"/>
                  <a:pt x="3285105" y="4960158"/>
                  <a:pt x="3271466" y="4976770"/>
                </a:cubicBezTo>
                <a:cubicBezTo>
                  <a:pt x="3267352" y="4981723"/>
                  <a:pt x="3266284" y="4989267"/>
                  <a:pt x="3263769" y="4995896"/>
                </a:cubicBezTo>
                <a:cubicBezTo>
                  <a:pt x="3284267" y="5012431"/>
                  <a:pt x="3302936" y="4998715"/>
                  <a:pt x="3317414" y="4991172"/>
                </a:cubicBezTo>
                <a:cubicBezTo>
                  <a:pt x="3348046" y="4975246"/>
                  <a:pt x="3375479" y="4990409"/>
                  <a:pt x="3403825" y="4993838"/>
                </a:cubicBezTo>
                <a:cubicBezTo>
                  <a:pt x="3432247" y="4997267"/>
                  <a:pt x="3428514" y="5014260"/>
                  <a:pt x="3412054" y="5029119"/>
                </a:cubicBezTo>
                <a:cubicBezTo>
                  <a:pt x="3396738" y="5042911"/>
                  <a:pt x="3378984" y="5053960"/>
                  <a:pt x="3362219" y="5066228"/>
                </a:cubicBezTo>
                <a:cubicBezTo>
                  <a:pt x="3319929" y="5092060"/>
                  <a:pt x="3280914" y="5121702"/>
                  <a:pt x="3232070" y="5138314"/>
                </a:cubicBezTo>
                <a:cubicBezTo>
                  <a:pt x="3155032" y="5164527"/>
                  <a:pt x="3145431" y="5238212"/>
                  <a:pt x="3132019" y="5305954"/>
                </a:cubicBezTo>
                <a:cubicBezTo>
                  <a:pt x="3127524" y="5328509"/>
                  <a:pt x="3139487" y="5355941"/>
                  <a:pt x="3110836" y="5370419"/>
                </a:cubicBezTo>
                <a:cubicBezTo>
                  <a:pt x="3103368" y="5399070"/>
                  <a:pt x="3088128" y="5425740"/>
                  <a:pt x="3056048" y="5418501"/>
                </a:cubicBezTo>
                <a:cubicBezTo>
                  <a:pt x="3022444" y="5410957"/>
                  <a:pt x="3023434" y="5377658"/>
                  <a:pt x="3027778" y="5350073"/>
                </a:cubicBezTo>
                <a:cubicBezTo>
                  <a:pt x="3031893" y="5323403"/>
                  <a:pt x="3036541" y="5295819"/>
                  <a:pt x="3058183" y="5275778"/>
                </a:cubicBezTo>
                <a:cubicBezTo>
                  <a:pt x="3083480" y="5241412"/>
                  <a:pt x="3092472" y="5197064"/>
                  <a:pt x="3095139" y="5160183"/>
                </a:cubicBezTo>
                <a:cubicBezTo>
                  <a:pt x="3100550" y="5084745"/>
                  <a:pt x="3152365" y="5043368"/>
                  <a:pt x="3192217" y="4992924"/>
                </a:cubicBezTo>
                <a:cubicBezTo>
                  <a:pt x="3203800" y="4978217"/>
                  <a:pt x="3213325" y="4962139"/>
                  <a:pt x="3225288" y="4948195"/>
                </a:cubicBezTo>
                <a:cubicBezTo>
                  <a:pt x="3233518" y="4938651"/>
                  <a:pt x="3241019" y="4922806"/>
                  <a:pt x="3254767" y="4922777"/>
                </a:cubicBezTo>
                <a:close/>
                <a:moveTo>
                  <a:pt x="6684385" y="4825207"/>
                </a:moveTo>
                <a:lnTo>
                  <a:pt x="6684309" y="4825283"/>
                </a:lnTo>
                <a:lnTo>
                  <a:pt x="6684385" y="4825283"/>
                </a:lnTo>
                <a:close/>
                <a:moveTo>
                  <a:pt x="10194385" y="4302781"/>
                </a:moveTo>
                <a:cubicBezTo>
                  <a:pt x="10218160" y="4302781"/>
                  <a:pt x="10215798" y="4320612"/>
                  <a:pt x="10219684" y="4332575"/>
                </a:cubicBezTo>
                <a:cubicBezTo>
                  <a:pt x="10223113" y="4342938"/>
                  <a:pt x="10215264" y="4350482"/>
                  <a:pt x="10206349" y="4350025"/>
                </a:cubicBezTo>
                <a:cubicBezTo>
                  <a:pt x="10192404" y="4349339"/>
                  <a:pt x="10177851" y="4344386"/>
                  <a:pt x="10176021" y="4327546"/>
                </a:cubicBezTo>
                <a:cubicBezTo>
                  <a:pt x="10174497" y="4313144"/>
                  <a:pt x="10185166" y="4306591"/>
                  <a:pt x="10194385" y="4302781"/>
                </a:cubicBezTo>
                <a:close/>
                <a:moveTo>
                  <a:pt x="9157533" y="4290665"/>
                </a:moveTo>
                <a:cubicBezTo>
                  <a:pt x="9157152" y="4290741"/>
                  <a:pt x="9156846" y="4290893"/>
                  <a:pt x="9156466" y="4291046"/>
                </a:cubicBezTo>
                <a:cubicBezTo>
                  <a:pt x="9156846" y="4291046"/>
                  <a:pt x="9157152" y="4291122"/>
                  <a:pt x="9157533" y="4291122"/>
                </a:cubicBezTo>
                <a:cubicBezTo>
                  <a:pt x="9157533" y="4290970"/>
                  <a:pt x="9157533" y="4290817"/>
                  <a:pt x="9157533" y="4290665"/>
                </a:cubicBezTo>
                <a:close/>
                <a:moveTo>
                  <a:pt x="270788" y="4090335"/>
                </a:moveTo>
                <a:cubicBezTo>
                  <a:pt x="270711" y="4090792"/>
                  <a:pt x="270636" y="4091097"/>
                  <a:pt x="270636" y="4091554"/>
                </a:cubicBezTo>
                <a:cubicBezTo>
                  <a:pt x="271093" y="4091631"/>
                  <a:pt x="271550" y="4091554"/>
                  <a:pt x="272008" y="4091554"/>
                </a:cubicBezTo>
                <a:cubicBezTo>
                  <a:pt x="271626" y="4091174"/>
                  <a:pt x="271246" y="4090716"/>
                  <a:pt x="270788" y="4090335"/>
                </a:cubicBezTo>
                <a:close/>
                <a:moveTo>
                  <a:pt x="9269023" y="4053807"/>
                </a:moveTo>
                <a:cubicBezTo>
                  <a:pt x="9273509" y="4052311"/>
                  <a:pt x="9278272" y="4052730"/>
                  <a:pt x="9283567" y="4056883"/>
                </a:cubicBezTo>
                <a:cubicBezTo>
                  <a:pt x="9296140" y="4066713"/>
                  <a:pt x="9288901" y="4077609"/>
                  <a:pt x="9285320" y="4089497"/>
                </a:cubicBezTo>
                <a:cubicBezTo>
                  <a:pt x="9263526" y="4161506"/>
                  <a:pt x="9212549" y="4219418"/>
                  <a:pt x="9189079" y="4290589"/>
                </a:cubicBezTo>
                <a:cubicBezTo>
                  <a:pt x="9185726" y="4294018"/>
                  <a:pt x="9182374" y="4297446"/>
                  <a:pt x="9179020" y="4300876"/>
                </a:cubicBezTo>
                <a:cubicBezTo>
                  <a:pt x="9149226" y="4361302"/>
                  <a:pt x="9142902" y="4434073"/>
                  <a:pt x="9084685" y="4479488"/>
                </a:cubicBezTo>
                <a:cubicBezTo>
                  <a:pt x="9061063" y="4492366"/>
                  <a:pt x="9049633" y="4517055"/>
                  <a:pt x="9047119" y="4539153"/>
                </a:cubicBezTo>
                <a:cubicBezTo>
                  <a:pt x="9034012" y="4653377"/>
                  <a:pt x="8960098" y="4746188"/>
                  <a:pt x="8938457" y="4856907"/>
                </a:cubicBezTo>
                <a:cubicBezTo>
                  <a:pt x="8938381" y="4863841"/>
                  <a:pt x="8938229" y="4870776"/>
                  <a:pt x="8938152" y="4877710"/>
                </a:cubicBezTo>
                <a:cubicBezTo>
                  <a:pt x="8932742" y="4906056"/>
                  <a:pt x="8932970" y="4935850"/>
                  <a:pt x="8917274" y="4961606"/>
                </a:cubicBezTo>
                <a:cubicBezTo>
                  <a:pt x="8913769" y="4968540"/>
                  <a:pt x="8910263" y="4975551"/>
                  <a:pt x="8906758" y="4982485"/>
                </a:cubicBezTo>
                <a:cubicBezTo>
                  <a:pt x="8912168" y="5004964"/>
                  <a:pt x="8921922" y="5028128"/>
                  <a:pt x="8896166" y="5045350"/>
                </a:cubicBezTo>
                <a:cubicBezTo>
                  <a:pt x="8882831" y="5056094"/>
                  <a:pt x="8877040" y="5070724"/>
                  <a:pt x="8875287" y="5087260"/>
                </a:cubicBezTo>
                <a:cubicBezTo>
                  <a:pt x="8874526" y="5140676"/>
                  <a:pt x="8845189" y="5186929"/>
                  <a:pt x="8839397" y="5240803"/>
                </a:cubicBezTo>
                <a:cubicBezTo>
                  <a:pt x="8834063" y="5290790"/>
                  <a:pt x="8844731" y="5340472"/>
                  <a:pt x="8833759" y="5389621"/>
                </a:cubicBezTo>
                <a:cubicBezTo>
                  <a:pt x="8832616" y="5394803"/>
                  <a:pt x="8832616" y="5400289"/>
                  <a:pt x="8832005" y="5405547"/>
                </a:cubicBezTo>
                <a:cubicBezTo>
                  <a:pt x="8832158" y="5409966"/>
                  <a:pt x="8832158" y="5414386"/>
                  <a:pt x="8832387" y="5418806"/>
                </a:cubicBezTo>
                <a:cubicBezTo>
                  <a:pt x="8803964" y="5471993"/>
                  <a:pt x="8799087" y="5529372"/>
                  <a:pt x="8802059" y="5588198"/>
                </a:cubicBezTo>
                <a:cubicBezTo>
                  <a:pt x="8804574" y="5589113"/>
                  <a:pt x="8806936" y="5590561"/>
                  <a:pt x="8809070" y="5592389"/>
                </a:cubicBezTo>
                <a:cubicBezTo>
                  <a:pt x="8811127" y="5594447"/>
                  <a:pt x="8813337" y="5596428"/>
                  <a:pt x="8815547" y="5598409"/>
                </a:cubicBezTo>
                <a:cubicBezTo>
                  <a:pt x="8873992" y="5631861"/>
                  <a:pt x="8934495" y="5645958"/>
                  <a:pt x="9000103" y="5611973"/>
                </a:cubicBezTo>
                <a:cubicBezTo>
                  <a:pt x="8999494" y="5610297"/>
                  <a:pt x="8998960" y="5608620"/>
                  <a:pt x="8998656" y="5606639"/>
                </a:cubicBezTo>
                <a:cubicBezTo>
                  <a:pt x="9009628" y="5585836"/>
                  <a:pt x="9027992" y="5588808"/>
                  <a:pt x="9043918" y="5595895"/>
                </a:cubicBezTo>
                <a:cubicBezTo>
                  <a:pt x="9070893" y="5607858"/>
                  <a:pt x="9094057" y="5603210"/>
                  <a:pt x="9118137" y="5588579"/>
                </a:cubicBezTo>
                <a:cubicBezTo>
                  <a:pt x="9145341" y="5572044"/>
                  <a:pt x="9176506" y="5562214"/>
                  <a:pt x="9207443" y="5560614"/>
                </a:cubicBezTo>
                <a:cubicBezTo>
                  <a:pt x="9286844" y="5556499"/>
                  <a:pt x="9328296" y="5504683"/>
                  <a:pt x="9369826" y="5446467"/>
                </a:cubicBezTo>
                <a:cubicBezTo>
                  <a:pt x="9403658" y="5398994"/>
                  <a:pt x="9436348" y="5351064"/>
                  <a:pt x="9481306" y="5310221"/>
                </a:cubicBezTo>
                <a:cubicBezTo>
                  <a:pt x="9529084" y="5266787"/>
                  <a:pt x="9566497" y="5210323"/>
                  <a:pt x="9603074" y="5155154"/>
                </a:cubicBezTo>
                <a:cubicBezTo>
                  <a:pt x="9633554" y="5109129"/>
                  <a:pt x="9665939" y="5063104"/>
                  <a:pt x="9721640" y="5042759"/>
                </a:cubicBezTo>
                <a:cubicBezTo>
                  <a:pt x="9722556" y="5043597"/>
                  <a:pt x="9723394" y="5044512"/>
                  <a:pt x="9724232" y="5045426"/>
                </a:cubicBezTo>
                <a:cubicBezTo>
                  <a:pt x="9727584" y="5042073"/>
                  <a:pt x="9730937" y="5038720"/>
                  <a:pt x="9734290" y="5035367"/>
                </a:cubicBezTo>
                <a:cubicBezTo>
                  <a:pt x="9729718" y="5025004"/>
                  <a:pt x="9735891" y="5018984"/>
                  <a:pt x="9745187" y="5014260"/>
                </a:cubicBezTo>
                <a:cubicBezTo>
                  <a:pt x="9767818" y="5025462"/>
                  <a:pt x="9787935" y="4982104"/>
                  <a:pt x="9803937" y="5005192"/>
                </a:cubicBezTo>
                <a:cubicBezTo>
                  <a:pt x="9818948" y="5026909"/>
                  <a:pt x="9792583" y="5048626"/>
                  <a:pt x="9781991" y="5069810"/>
                </a:cubicBezTo>
                <a:cubicBezTo>
                  <a:pt x="9772924" y="5088021"/>
                  <a:pt x="9764770" y="5107681"/>
                  <a:pt x="9765837" y="5129246"/>
                </a:cubicBezTo>
                <a:cubicBezTo>
                  <a:pt x="9743282" y="5143800"/>
                  <a:pt x="9729871" y="5162241"/>
                  <a:pt x="9721489" y="5189901"/>
                </a:cubicBezTo>
                <a:cubicBezTo>
                  <a:pt x="9709677" y="5228916"/>
                  <a:pt x="9695352" y="5269682"/>
                  <a:pt x="9654356" y="5291781"/>
                </a:cubicBezTo>
                <a:cubicBezTo>
                  <a:pt x="9646279" y="5296124"/>
                  <a:pt x="9637820" y="5307630"/>
                  <a:pt x="9636906" y="5316546"/>
                </a:cubicBezTo>
                <a:cubicBezTo>
                  <a:pt x="9627839" y="5403566"/>
                  <a:pt x="9564212" y="5460182"/>
                  <a:pt x="9520549" y="5527772"/>
                </a:cubicBezTo>
                <a:cubicBezTo>
                  <a:pt x="9501651" y="5556957"/>
                  <a:pt x="9505309" y="5591399"/>
                  <a:pt x="9493651" y="5621955"/>
                </a:cubicBezTo>
                <a:cubicBezTo>
                  <a:pt x="9490146" y="5621879"/>
                  <a:pt x="9486564" y="5621803"/>
                  <a:pt x="9483059" y="5621727"/>
                </a:cubicBezTo>
                <a:cubicBezTo>
                  <a:pt x="9469419" y="5636586"/>
                  <a:pt x="9467286" y="5656093"/>
                  <a:pt x="9461951" y="5674304"/>
                </a:cubicBezTo>
                <a:cubicBezTo>
                  <a:pt x="9437262" y="5737246"/>
                  <a:pt x="9423242" y="5805826"/>
                  <a:pt x="9368073" y="5852765"/>
                </a:cubicBezTo>
                <a:cubicBezTo>
                  <a:pt x="9367997" y="5852612"/>
                  <a:pt x="9367844" y="5852536"/>
                  <a:pt x="9367768" y="5852384"/>
                </a:cubicBezTo>
                <a:cubicBezTo>
                  <a:pt x="9367768" y="5852384"/>
                  <a:pt x="9367768" y="5852460"/>
                  <a:pt x="9367768" y="5852460"/>
                </a:cubicBezTo>
                <a:cubicBezTo>
                  <a:pt x="9367768" y="5852460"/>
                  <a:pt x="9368073" y="5852765"/>
                  <a:pt x="9368073" y="5852765"/>
                </a:cubicBezTo>
                <a:cubicBezTo>
                  <a:pt x="9352223" y="5900618"/>
                  <a:pt x="9353061" y="5956092"/>
                  <a:pt x="9305512" y="5989392"/>
                </a:cubicBezTo>
                <a:cubicBezTo>
                  <a:pt x="9301855" y="5999678"/>
                  <a:pt x="9298197" y="6009966"/>
                  <a:pt x="9294464" y="6020252"/>
                </a:cubicBezTo>
                <a:cubicBezTo>
                  <a:pt x="9292787" y="6036864"/>
                  <a:pt x="9287529" y="6051723"/>
                  <a:pt x="9273509" y="6062162"/>
                </a:cubicBezTo>
                <a:cubicBezTo>
                  <a:pt x="9270308" y="6062696"/>
                  <a:pt x="9267108" y="6063153"/>
                  <a:pt x="9263831" y="6063381"/>
                </a:cubicBezTo>
                <a:cubicBezTo>
                  <a:pt x="9263069" y="6104149"/>
                  <a:pt x="9261926" y="6144839"/>
                  <a:pt x="9231446" y="6177148"/>
                </a:cubicBezTo>
                <a:cubicBezTo>
                  <a:pt x="9228017" y="6184235"/>
                  <a:pt x="9224588" y="6191322"/>
                  <a:pt x="9221159" y="6198408"/>
                </a:cubicBezTo>
                <a:cubicBezTo>
                  <a:pt x="9221007" y="6215858"/>
                  <a:pt x="9220930" y="6233308"/>
                  <a:pt x="9220778" y="6250757"/>
                </a:cubicBezTo>
                <a:cubicBezTo>
                  <a:pt x="9189307" y="6279409"/>
                  <a:pt x="9223293" y="6327338"/>
                  <a:pt x="9189841" y="6355380"/>
                </a:cubicBezTo>
                <a:cubicBezTo>
                  <a:pt x="9157380" y="6428380"/>
                  <a:pt x="9124081" y="6500770"/>
                  <a:pt x="9111965" y="6581313"/>
                </a:cubicBezTo>
                <a:cubicBezTo>
                  <a:pt x="9102820" y="6641892"/>
                  <a:pt x="9122404" y="6669400"/>
                  <a:pt x="9183974" y="6669934"/>
                </a:cubicBezTo>
                <a:cubicBezTo>
                  <a:pt x="9196089" y="6670010"/>
                  <a:pt x="9208510" y="6668562"/>
                  <a:pt x="9220397" y="6670238"/>
                </a:cubicBezTo>
                <a:cubicBezTo>
                  <a:pt x="9242267" y="6673363"/>
                  <a:pt x="9246991" y="6684411"/>
                  <a:pt x="9231904" y="6701785"/>
                </a:cubicBezTo>
                <a:cubicBezTo>
                  <a:pt x="9236018" y="6717559"/>
                  <a:pt x="9234189" y="6740571"/>
                  <a:pt x="9250954" y="6744914"/>
                </a:cubicBezTo>
                <a:cubicBezTo>
                  <a:pt x="9268632" y="6749410"/>
                  <a:pt x="9278309" y="6729598"/>
                  <a:pt x="9288749" y="6715654"/>
                </a:cubicBezTo>
                <a:cubicBezTo>
                  <a:pt x="9298730" y="6702242"/>
                  <a:pt x="9312904" y="6691956"/>
                  <a:pt x="9325249" y="6680297"/>
                </a:cubicBezTo>
                <a:cubicBezTo>
                  <a:pt x="9373712" y="6607754"/>
                  <a:pt x="9412269" y="6527897"/>
                  <a:pt x="9478334" y="6468385"/>
                </a:cubicBezTo>
                <a:cubicBezTo>
                  <a:pt x="9492660" y="6455431"/>
                  <a:pt x="9495022" y="6438362"/>
                  <a:pt x="9503328" y="6423655"/>
                </a:cubicBezTo>
                <a:cubicBezTo>
                  <a:pt x="9541656" y="6355304"/>
                  <a:pt x="9611913" y="6318651"/>
                  <a:pt x="9660985" y="6261273"/>
                </a:cubicBezTo>
                <a:cubicBezTo>
                  <a:pt x="9662434" y="6241690"/>
                  <a:pt x="9672797" y="6231021"/>
                  <a:pt x="9692609" y="6229879"/>
                </a:cubicBezTo>
                <a:cubicBezTo>
                  <a:pt x="9744196" y="6194826"/>
                  <a:pt x="9778790" y="6138134"/>
                  <a:pt x="9839446" y="6114664"/>
                </a:cubicBezTo>
                <a:cubicBezTo>
                  <a:pt x="9885928" y="6084108"/>
                  <a:pt x="9908941" y="6035873"/>
                  <a:pt x="9933782" y="5989011"/>
                </a:cubicBezTo>
                <a:cubicBezTo>
                  <a:pt x="9937134" y="5985429"/>
                  <a:pt x="9940487" y="5981772"/>
                  <a:pt x="9943764" y="5978190"/>
                </a:cubicBezTo>
                <a:cubicBezTo>
                  <a:pt x="9943916" y="5974761"/>
                  <a:pt x="9943992" y="5971332"/>
                  <a:pt x="9943992" y="5967903"/>
                </a:cubicBezTo>
                <a:cubicBezTo>
                  <a:pt x="9994818" y="5951292"/>
                  <a:pt x="10012267" y="5907934"/>
                  <a:pt x="10028117" y="5863281"/>
                </a:cubicBezTo>
                <a:cubicBezTo>
                  <a:pt x="10028194" y="5863281"/>
                  <a:pt x="10028194" y="5863204"/>
                  <a:pt x="10028270" y="5863204"/>
                </a:cubicBezTo>
                <a:cubicBezTo>
                  <a:pt x="10030861" y="5861299"/>
                  <a:pt x="10033375" y="5859623"/>
                  <a:pt x="10035814" y="5858175"/>
                </a:cubicBezTo>
                <a:cubicBezTo>
                  <a:pt x="10076504" y="5831124"/>
                  <a:pt x="10113537" y="5799882"/>
                  <a:pt x="10142570" y="5760182"/>
                </a:cubicBezTo>
                <a:cubicBezTo>
                  <a:pt x="10151256" y="5748295"/>
                  <a:pt x="10162382" y="5748066"/>
                  <a:pt x="10174497" y="5747685"/>
                </a:cubicBezTo>
                <a:cubicBezTo>
                  <a:pt x="10194309" y="5726425"/>
                  <a:pt x="10222351" y="5724063"/>
                  <a:pt x="10247878" y="5716062"/>
                </a:cubicBezTo>
                <a:cubicBezTo>
                  <a:pt x="10247878" y="5712709"/>
                  <a:pt x="10247878" y="5709357"/>
                  <a:pt x="10247954" y="5705927"/>
                </a:cubicBezTo>
                <a:cubicBezTo>
                  <a:pt x="10280339" y="5693583"/>
                  <a:pt x="10313715" y="5679943"/>
                  <a:pt x="10348310" y="5686420"/>
                </a:cubicBezTo>
                <a:cubicBezTo>
                  <a:pt x="10373227" y="5691068"/>
                  <a:pt x="10417347" y="5683220"/>
                  <a:pt x="10418337" y="5710652"/>
                </a:cubicBezTo>
                <a:cubicBezTo>
                  <a:pt x="10419481" y="5742503"/>
                  <a:pt x="10431367" y="5789367"/>
                  <a:pt x="10382142" y="5809178"/>
                </a:cubicBezTo>
                <a:cubicBezTo>
                  <a:pt x="10317525" y="5835163"/>
                  <a:pt x="10276453" y="5891246"/>
                  <a:pt x="10226999" y="5936585"/>
                </a:cubicBezTo>
                <a:cubicBezTo>
                  <a:pt x="10209549" y="5954035"/>
                  <a:pt x="10192100" y="5971561"/>
                  <a:pt x="10173888" y="5988096"/>
                </a:cubicBezTo>
                <a:cubicBezTo>
                  <a:pt x="10176250" y="6007298"/>
                  <a:pt x="10159562" y="6016366"/>
                  <a:pt x="10153542" y="6030844"/>
                </a:cubicBezTo>
                <a:cubicBezTo>
                  <a:pt x="10154991" y="6041665"/>
                  <a:pt x="10151181" y="6050885"/>
                  <a:pt x="10144779" y="6059267"/>
                </a:cubicBezTo>
                <a:cubicBezTo>
                  <a:pt x="10143179" y="6061476"/>
                  <a:pt x="10141503" y="6063763"/>
                  <a:pt x="10139902" y="6066049"/>
                </a:cubicBezTo>
                <a:cubicBezTo>
                  <a:pt x="10133425" y="6086547"/>
                  <a:pt x="10119481" y="6103615"/>
                  <a:pt x="10107975" y="6120227"/>
                </a:cubicBezTo>
                <a:cubicBezTo>
                  <a:pt x="10033604" y="6227669"/>
                  <a:pt x="10017220" y="6362391"/>
                  <a:pt x="9941097" y="6468766"/>
                </a:cubicBezTo>
                <a:cubicBezTo>
                  <a:pt x="9929514" y="6484920"/>
                  <a:pt x="9909855" y="6507552"/>
                  <a:pt x="9919227" y="6524468"/>
                </a:cubicBezTo>
                <a:cubicBezTo>
                  <a:pt x="9928067" y="6540317"/>
                  <a:pt x="9942469" y="6530031"/>
                  <a:pt x="9957099" y="6524849"/>
                </a:cubicBezTo>
                <a:cubicBezTo>
                  <a:pt x="9962661" y="6521267"/>
                  <a:pt x="9968148" y="6517457"/>
                  <a:pt x="9973711" y="6513724"/>
                </a:cubicBezTo>
                <a:cubicBezTo>
                  <a:pt x="9985369" y="6506104"/>
                  <a:pt x="9998018" y="6501608"/>
                  <a:pt x="10012039" y="6501303"/>
                </a:cubicBezTo>
                <a:cubicBezTo>
                  <a:pt x="10012267" y="6501303"/>
                  <a:pt x="10012496" y="6501379"/>
                  <a:pt x="10012649" y="6501379"/>
                </a:cubicBezTo>
                <a:cubicBezTo>
                  <a:pt x="10031775" y="6464575"/>
                  <a:pt x="10062331" y="6435695"/>
                  <a:pt x="10084962" y="6401252"/>
                </a:cubicBezTo>
                <a:cubicBezTo>
                  <a:pt x="10099669" y="6378926"/>
                  <a:pt x="10116738" y="6357133"/>
                  <a:pt x="10132892" y="6335187"/>
                </a:cubicBezTo>
                <a:cubicBezTo>
                  <a:pt x="10139826" y="6331529"/>
                  <a:pt x="10146760" y="6327872"/>
                  <a:pt x="10153695" y="6324214"/>
                </a:cubicBezTo>
                <a:cubicBezTo>
                  <a:pt x="10186537" y="6293734"/>
                  <a:pt x="10218084" y="6263559"/>
                  <a:pt x="10208102" y="6211210"/>
                </a:cubicBezTo>
                <a:cubicBezTo>
                  <a:pt x="10205587" y="6198179"/>
                  <a:pt x="10220217" y="6183549"/>
                  <a:pt x="10233476" y="6181644"/>
                </a:cubicBezTo>
                <a:cubicBezTo>
                  <a:pt x="10270205" y="6176386"/>
                  <a:pt x="10286664" y="6146211"/>
                  <a:pt x="10310590" y="6125104"/>
                </a:cubicBezTo>
                <a:cubicBezTo>
                  <a:pt x="10338860" y="6080374"/>
                  <a:pt x="10382828" y="6051723"/>
                  <a:pt x="10423367" y="6020938"/>
                </a:cubicBezTo>
                <a:cubicBezTo>
                  <a:pt x="10451484" y="5999526"/>
                  <a:pt x="10484784" y="5999831"/>
                  <a:pt x="10504215" y="6040064"/>
                </a:cubicBezTo>
                <a:cubicBezTo>
                  <a:pt x="10511530" y="6055304"/>
                  <a:pt x="10521893" y="6069021"/>
                  <a:pt x="10530885" y="6083498"/>
                </a:cubicBezTo>
                <a:cubicBezTo>
                  <a:pt x="10535304" y="6125942"/>
                  <a:pt x="10526770" y="6164956"/>
                  <a:pt x="10499567" y="6198865"/>
                </a:cubicBezTo>
                <a:cubicBezTo>
                  <a:pt x="10496061" y="6245271"/>
                  <a:pt x="10503529" y="6289619"/>
                  <a:pt x="10511606" y="6335644"/>
                </a:cubicBezTo>
                <a:cubicBezTo>
                  <a:pt x="10519760" y="6381898"/>
                  <a:pt x="10526617" y="6435238"/>
                  <a:pt x="10499567" y="6481872"/>
                </a:cubicBezTo>
                <a:cubicBezTo>
                  <a:pt x="10466115" y="6555100"/>
                  <a:pt x="10459638" y="6633282"/>
                  <a:pt x="10457733" y="6712225"/>
                </a:cubicBezTo>
                <a:cubicBezTo>
                  <a:pt x="10451027" y="6726169"/>
                  <a:pt x="10435787" y="6735923"/>
                  <a:pt x="10437006" y="6753830"/>
                </a:cubicBezTo>
                <a:cubicBezTo>
                  <a:pt x="10462838" y="6783014"/>
                  <a:pt x="10464895" y="6814714"/>
                  <a:pt x="10447294" y="6848623"/>
                </a:cubicBezTo>
                <a:lnTo>
                  <a:pt x="10446726" y="6857995"/>
                </a:lnTo>
                <a:lnTo>
                  <a:pt x="6873738" y="6857995"/>
                </a:lnTo>
                <a:lnTo>
                  <a:pt x="6864170" y="6831135"/>
                </a:lnTo>
                <a:cubicBezTo>
                  <a:pt x="6864236" y="6822715"/>
                  <a:pt x="6868332" y="6815057"/>
                  <a:pt x="6878695" y="6808618"/>
                </a:cubicBezTo>
                <a:cubicBezTo>
                  <a:pt x="6878314" y="6807094"/>
                  <a:pt x="6878010" y="6805493"/>
                  <a:pt x="6877857" y="6803893"/>
                </a:cubicBezTo>
                <a:cubicBezTo>
                  <a:pt x="6926015" y="6710472"/>
                  <a:pt x="6931273" y="6603640"/>
                  <a:pt x="6971126" y="6507018"/>
                </a:cubicBezTo>
                <a:cubicBezTo>
                  <a:pt x="6986442" y="6469832"/>
                  <a:pt x="6982937" y="6425941"/>
                  <a:pt x="7023856" y="6400719"/>
                </a:cubicBezTo>
                <a:cubicBezTo>
                  <a:pt x="7034067" y="6394471"/>
                  <a:pt x="7037496" y="6375497"/>
                  <a:pt x="7026523" y="6368181"/>
                </a:cubicBezTo>
                <a:cubicBezTo>
                  <a:pt x="6969373" y="6330081"/>
                  <a:pt x="7007169" y="6285352"/>
                  <a:pt x="7015703" y="6242604"/>
                </a:cubicBezTo>
                <a:cubicBezTo>
                  <a:pt x="7016694" y="6237575"/>
                  <a:pt x="7019970" y="6233155"/>
                  <a:pt x="7022561" y="6228583"/>
                </a:cubicBezTo>
                <a:cubicBezTo>
                  <a:pt x="7057918" y="6190712"/>
                  <a:pt x="7080168" y="6147811"/>
                  <a:pt x="7074910" y="6093938"/>
                </a:cubicBezTo>
                <a:cubicBezTo>
                  <a:pt x="7073919" y="6083498"/>
                  <a:pt x="7077577" y="6073440"/>
                  <a:pt x="7089845" y="6069935"/>
                </a:cubicBezTo>
                <a:cubicBezTo>
                  <a:pt x="7091064" y="6070773"/>
                  <a:pt x="7092284" y="6071535"/>
                  <a:pt x="7093427" y="6072373"/>
                </a:cubicBezTo>
                <a:cubicBezTo>
                  <a:pt x="7093579" y="6050885"/>
                  <a:pt x="7107905" y="6039760"/>
                  <a:pt x="7124288" y="6030082"/>
                </a:cubicBezTo>
                <a:cubicBezTo>
                  <a:pt x="7138614" y="6009432"/>
                  <a:pt x="7155682" y="5991525"/>
                  <a:pt x="7177095" y="5978038"/>
                </a:cubicBezTo>
                <a:cubicBezTo>
                  <a:pt x="7181666" y="5940547"/>
                  <a:pt x="7217709" y="5934832"/>
                  <a:pt x="7240188" y="5915249"/>
                </a:cubicBezTo>
                <a:cubicBezTo>
                  <a:pt x="7240264" y="5906486"/>
                  <a:pt x="7242169" y="5898637"/>
                  <a:pt x="7250551" y="5893913"/>
                </a:cubicBezTo>
                <a:cubicBezTo>
                  <a:pt x="7274250" y="5875625"/>
                  <a:pt x="7316083" y="5882788"/>
                  <a:pt x="7323474" y="5841792"/>
                </a:cubicBezTo>
                <a:cubicBezTo>
                  <a:pt x="7324389" y="5833410"/>
                  <a:pt x="7325837" y="5825333"/>
                  <a:pt x="7334600" y="5821218"/>
                </a:cubicBezTo>
                <a:cubicBezTo>
                  <a:pt x="7343668" y="5796987"/>
                  <a:pt x="7370109" y="5801177"/>
                  <a:pt x="7386797" y="5789443"/>
                </a:cubicBezTo>
                <a:cubicBezTo>
                  <a:pt x="7386797" y="5789443"/>
                  <a:pt x="7386873" y="5789443"/>
                  <a:pt x="7386873" y="5789443"/>
                </a:cubicBezTo>
                <a:cubicBezTo>
                  <a:pt x="7390911" y="5792643"/>
                  <a:pt x="7394874" y="5792948"/>
                  <a:pt x="7398913" y="5791881"/>
                </a:cubicBezTo>
                <a:cubicBezTo>
                  <a:pt x="7395103" y="5790586"/>
                  <a:pt x="7390988" y="5789367"/>
                  <a:pt x="7386721" y="5788223"/>
                </a:cubicBezTo>
                <a:cubicBezTo>
                  <a:pt x="7384663" y="5756905"/>
                  <a:pt x="7409733" y="5744561"/>
                  <a:pt x="7430688" y="5736712"/>
                </a:cubicBezTo>
                <a:cubicBezTo>
                  <a:pt x="7464750" y="5723987"/>
                  <a:pt x="7493553" y="5709585"/>
                  <a:pt x="7507879" y="5673619"/>
                </a:cubicBezTo>
                <a:cubicBezTo>
                  <a:pt x="7511536" y="5664398"/>
                  <a:pt x="7522128" y="5659141"/>
                  <a:pt x="7533863" y="5661579"/>
                </a:cubicBezTo>
                <a:cubicBezTo>
                  <a:pt x="7545979" y="5612811"/>
                  <a:pt x="7596271" y="5613649"/>
                  <a:pt x="7627970" y="5590180"/>
                </a:cubicBezTo>
                <a:cubicBezTo>
                  <a:pt x="7661574" y="5506741"/>
                  <a:pt x="7724286" y="5442580"/>
                  <a:pt x="7773893" y="5369809"/>
                </a:cubicBezTo>
                <a:cubicBezTo>
                  <a:pt x="7812755" y="5328128"/>
                  <a:pt x="7851541" y="5286370"/>
                  <a:pt x="7890402" y="5244689"/>
                </a:cubicBezTo>
                <a:cubicBezTo>
                  <a:pt x="7919282" y="5244384"/>
                  <a:pt x="7935513" y="5215733"/>
                  <a:pt x="7963097" y="5212456"/>
                </a:cubicBezTo>
                <a:cubicBezTo>
                  <a:pt x="7966526" y="5209103"/>
                  <a:pt x="7970031" y="5205674"/>
                  <a:pt x="7973461" y="5202321"/>
                </a:cubicBezTo>
                <a:cubicBezTo>
                  <a:pt x="7973461" y="5202321"/>
                  <a:pt x="7973537" y="5202321"/>
                  <a:pt x="7973537" y="5202246"/>
                </a:cubicBezTo>
                <a:cubicBezTo>
                  <a:pt x="7981614" y="5195921"/>
                  <a:pt x="7989691" y="5189596"/>
                  <a:pt x="7997768" y="5183348"/>
                </a:cubicBezTo>
                <a:cubicBezTo>
                  <a:pt x="8041888" y="5149287"/>
                  <a:pt x="8048975" y="5150658"/>
                  <a:pt x="8078159" y="5200722"/>
                </a:cubicBezTo>
                <a:cubicBezTo>
                  <a:pt x="8088446" y="5196606"/>
                  <a:pt x="8099876" y="5197978"/>
                  <a:pt x="8106505" y="5204760"/>
                </a:cubicBezTo>
                <a:cubicBezTo>
                  <a:pt x="8142777" y="5241793"/>
                  <a:pt x="8188649" y="5249108"/>
                  <a:pt x="8237112" y="5250023"/>
                </a:cubicBezTo>
                <a:cubicBezTo>
                  <a:pt x="8240466" y="5252614"/>
                  <a:pt x="8243056" y="5255204"/>
                  <a:pt x="8245114" y="5257795"/>
                </a:cubicBezTo>
                <a:cubicBezTo>
                  <a:pt x="8273079" y="5266330"/>
                  <a:pt x="8299596" y="5271435"/>
                  <a:pt x="8317580" y="5234249"/>
                </a:cubicBezTo>
                <a:cubicBezTo>
                  <a:pt x="8322456" y="5224191"/>
                  <a:pt x="8339677" y="5220152"/>
                  <a:pt x="8351260" y="5213294"/>
                </a:cubicBezTo>
                <a:cubicBezTo>
                  <a:pt x="8368176" y="5198588"/>
                  <a:pt x="8392255" y="5192873"/>
                  <a:pt x="8403609" y="5171232"/>
                </a:cubicBezTo>
                <a:cubicBezTo>
                  <a:pt x="8406886" y="5134961"/>
                  <a:pt x="8433632" y="5114158"/>
                  <a:pt x="8457102" y="5091831"/>
                </a:cubicBezTo>
                <a:cubicBezTo>
                  <a:pt x="8486362" y="5064019"/>
                  <a:pt x="8511127" y="5033996"/>
                  <a:pt x="8518900" y="4993000"/>
                </a:cubicBezTo>
                <a:cubicBezTo>
                  <a:pt x="8557990" y="4960768"/>
                  <a:pt x="8577574" y="4912686"/>
                  <a:pt x="8613159" y="4877633"/>
                </a:cubicBezTo>
                <a:cubicBezTo>
                  <a:pt x="8641963" y="4837095"/>
                  <a:pt x="8668328" y="4794499"/>
                  <a:pt x="8707571" y="4762495"/>
                </a:cubicBezTo>
                <a:cubicBezTo>
                  <a:pt x="8758626" y="4705422"/>
                  <a:pt x="8807393" y="4646214"/>
                  <a:pt x="8861343" y="4591960"/>
                </a:cubicBezTo>
                <a:cubicBezTo>
                  <a:pt x="8906758" y="4546240"/>
                  <a:pt x="8933961" y="4489318"/>
                  <a:pt x="8969547" y="4437502"/>
                </a:cubicBezTo>
                <a:cubicBezTo>
                  <a:pt x="9001322" y="4370980"/>
                  <a:pt x="9038279" y="4308115"/>
                  <a:pt x="9095277" y="4259346"/>
                </a:cubicBezTo>
                <a:cubicBezTo>
                  <a:pt x="9095429" y="4255994"/>
                  <a:pt x="9095506" y="4252565"/>
                  <a:pt x="9095506" y="4249212"/>
                </a:cubicBezTo>
                <a:cubicBezTo>
                  <a:pt x="9102515" y="4242126"/>
                  <a:pt x="9109526" y="4235039"/>
                  <a:pt x="9116537" y="4227952"/>
                </a:cubicBezTo>
                <a:cubicBezTo>
                  <a:pt x="9158599" y="4168897"/>
                  <a:pt x="9199823" y="4109233"/>
                  <a:pt x="9256135" y="4062217"/>
                </a:cubicBezTo>
                <a:cubicBezTo>
                  <a:pt x="9260326" y="4058712"/>
                  <a:pt x="9264536" y="4055302"/>
                  <a:pt x="9269023" y="4053807"/>
                </a:cubicBezTo>
                <a:close/>
                <a:moveTo>
                  <a:pt x="2272635" y="3200852"/>
                </a:moveTo>
                <a:cubicBezTo>
                  <a:pt x="2272635" y="3200929"/>
                  <a:pt x="2272559" y="3200929"/>
                  <a:pt x="2272559" y="3200929"/>
                </a:cubicBezTo>
                <a:lnTo>
                  <a:pt x="2272595" y="3200872"/>
                </a:lnTo>
                <a:close/>
                <a:moveTo>
                  <a:pt x="574216" y="3189958"/>
                </a:moveTo>
                <a:cubicBezTo>
                  <a:pt x="574445" y="3190187"/>
                  <a:pt x="574597" y="3190339"/>
                  <a:pt x="574826" y="3190567"/>
                </a:cubicBezTo>
                <a:cubicBezTo>
                  <a:pt x="574826" y="3190567"/>
                  <a:pt x="574826" y="3190567"/>
                  <a:pt x="574826" y="3190491"/>
                </a:cubicBezTo>
                <a:cubicBezTo>
                  <a:pt x="574826" y="3190491"/>
                  <a:pt x="574216" y="3189958"/>
                  <a:pt x="574216" y="3189958"/>
                </a:cubicBezTo>
                <a:close/>
                <a:moveTo>
                  <a:pt x="2387849" y="3012258"/>
                </a:moveTo>
                <a:cubicBezTo>
                  <a:pt x="2387849" y="3012258"/>
                  <a:pt x="2387773" y="3012487"/>
                  <a:pt x="2387773" y="3012411"/>
                </a:cubicBezTo>
                <a:cubicBezTo>
                  <a:pt x="2387773" y="3012411"/>
                  <a:pt x="2387773" y="3012333"/>
                  <a:pt x="2387773" y="3012333"/>
                </a:cubicBezTo>
                <a:cubicBezTo>
                  <a:pt x="2387773" y="3012333"/>
                  <a:pt x="2387849" y="3012258"/>
                  <a:pt x="2387849" y="3012258"/>
                </a:cubicBezTo>
                <a:close/>
                <a:moveTo>
                  <a:pt x="9974701" y="2846142"/>
                </a:moveTo>
                <a:cubicBezTo>
                  <a:pt x="9978968" y="2846066"/>
                  <a:pt x="9987198" y="2851476"/>
                  <a:pt x="9986969" y="2853762"/>
                </a:cubicBezTo>
                <a:cubicBezTo>
                  <a:pt x="9985217" y="2874108"/>
                  <a:pt x="9967690" y="2876470"/>
                  <a:pt x="9941097" y="2890643"/>
                </a:cubicBezTo>
                <a:cubicBezTo>
                  <a:pt x="9957556" y="2868088"/>
                  <a:pt x="9949936" y="2846600"/>
                  <a:pt x="9974701" y="2846142"/>
                </a:cubicBezTo>
                <a:close/>
                <a:moveTo>
                  <a:pt x="3088189" y="2225492"/>
                </a:moveTo>
                <a:cubicBezTo>
                  <a:pt x="3079645" y="2225650"/>
                  <a:pt x="3073973" y="2234294"/>
                  <a:pt x="3068087" y="2239209"/>
                </a:cubicBezTo>
                <a:cubicBezTo>
                  <a:pt x="2998669" y="2297655"/>
                  <a:pt x="2911648" y="2335221"/>
                  <a:pt x="2859146" y="2414240"/>
                </a:cubicBezTo>
                <a:cubicBezTo>
                  <a:pt x="2853507" y="2422774"/>
                  <a:pt x="2843601" y="2430243"/>
                  <a:pt x="2831257" y="2426509"/>
                </a:cubicBezTo>
                <a:cubicBezTo>
                  <a:pt x="2827904" y="2488764"/>
                  <a:pt x="2780051" y="2517568"/>
                  <a:pt x="2737836" y="2550714"/>
                </a:cubicBezTo>
                <a:cubicBezTo>
                  <a:pt x="2735626" y="2551857"/>
                  <a:pt x="2733340" y="2552771"/>
                  <a:pt x="2731054" y="2553687"/>
                </a:cubicBezTo>
                <a:cubicBezTo>
                  <a:pt x="2720157" y="2593538"/>
                  <a:pt x="2679543" y="2614188"/>
                  <a:pt x="2661864" y="2650689"/>
                </a:cubicBezTo>
                <a:cubicBezTo>
                  <a:pt x="2646472" y="2682464"/>
                  <a:pt x="2612716" y="2703572"/>
                  <a:pt x="2596485" y="2737251"/>
                </a:cubicBezTo>
                <a:cubicBezTo>
                  <a:pt x="2591456" y="2747692"/>
                  <a:pt x="2580102" y="2755539"/>
                  <a:pt x="2565852" y="2749520"/>
                </a:cubicBezTo>
                <a:cubicBezTo>
                  <a:pt x="2565929" y="2749824"/>
                  <a:pt x="2565929" y="2750130"/>
                  <a:pt x="2566005" y="2750434"/>
                </a:cubicBezTo>
                <a:cubicBezTo>
                  <a:pt x="2555489" y="2767884"/>
                  <a:pt x="2541773" y="2782058"/>
                  <a:pt x="2523790" y="2792040"/>
                </a:cubicBezTo>
                <a:cubicBezTo>
                  <a:pt x="2509083" y="2803089"/>
                  <a:pt x="2514798" y="2819396"/>
                  <a:pt x="2513046" y="2833798"/>
                </a:cubicBezTo>
                <a:cubicBezTo>
                  <a:pt x="2512665" y="2836160"/>
                  <a:pt x="2512284" y="2838522"/>
                  <a:pt x="2511903" y="2840961"/>
                </a:cubicBezTo>
                <a:cubicBezTo>
                  <a:pt x="2498111" y="2864202"/>
                  <a:pt x="2484318" y="2887367"/>
                  <a:pt x="2471136" y="2910912"/>
                </a:cubicBezTo>
                <a:cubicBezTo>
                  <a:pt x="2462221" y="2926762"/>
                  <a:pt x="2452391" y="2943831"/>
                  <a:pt x="2429302" y="2940783"/>
                </a:cubicBezTo>
                <a:cubicBezTo>
                  <a:pt x="2427397" y="2971034"/>
                  <a:pt x="2419015" y="2997627"/>
                  <a:pt x="2388383" y="3011801"/>
                </a:cubicBezTo>
                <a:cubicBezTo>
                  <a:pt x="2388154" y="3010962"/>
                  <a:pt x="2387849" y="3010124"/>
                  <a:pt x="2387544" y="3009287"/>
                </a:cubicBezTo>
                <a:cubicBezTo>
                  <a:pt x="2387544" y="3010352"/>
                  <a:pt x="2387697" y="3011268"/>
                  <a:pt x="2387773" y="3012333"/>
                </a:cubicBezTo>
                <a:cubicBezTo>
                  <a:pt x="2369294" y="3044223"/>
                  <a:pt x="2351388" y="3076456"/>
                  <a:pt x="2332652" y="3108174"/>
                </a:cubicBezTo>
                <a:lnTo>
                  <a:pt x="2272595" y="3200872"/>
                </a:lnTo>
                <a:lnTo>
                  <a:pt x="2272482" y="3200929"/>
                </a:lnTo>
                <a:cubicBezTo>
                  <a:pt x="2272482" y="3200929"/>
                  <a:pt x="2272482" y="3200929"/>
                  <a:pt x="2272482" y="3200852"/>
                </a:cubicBezTo>
                <a:cubicBezTo>
                  <a:pt x="2271721" y="3201309"/>
                  <a:pt x="2271035" y="3201843"/>
                  <a:pt x="2270273" y="3202376"/>
                </a:cubicBezTo>
                <a:cubicBezTo>
                  <a:pt x="2271263" y="3202376"/>
                  <a:pt x="2272101" y="3202300"/>
                  <a:pt x="2273092" y="3202376"/>
                </a:cubicBezTo>
                <a:cubicBezTo>
                  <a:pt x="2284141" y="3223026"/>
                  <a:pt x="2269282" y="3235219"/>
                  <a:pt x="2257014" y="3246725"/>
                </a:cubicBezTo>
                <a:cubicBezTo>
                  <a:pt x="2236135" y="3266232"/>
                  <a:pt x="2219981" y="3289474"/>
                  <a:pt x="2212208" y="3315914"/>
                </a:cubicBezTo>
                <a:cubicBezTo>
                  <a:pt x="2185767" y="3406212"/>
                  <a:pt x="2118101" y="3472505"/>
                  <a:pt x="2076420" y="3553811"/>
                </a:cubicBezTo>
                <a:cubicBezTo>
                  <a:pt x="2070171" y="3566003"/>
                  <a:pt x="2060570" y="3576594"/>
                  <a:pt x="2049216" y="3584900"/>
                </a:cubicBezTo>
                <a:cubicBezTo>
                  <a:pt x="2039691" y="3593206"/>
                  <a:pt x="2030852" y="3601969"/>
                  <a:pt x="2022623" y="3611037"/>
                </a:cubicBezTo>
                <a:cubicBezTo>
                  <a:pt x="1990847" y="3661100"/>
                  <a:pt x="1953128" y="3707811"/>
                  <a:pt x="1936898" y="3766485"/>
                </a:cubicBezTo>
                <a:cubicBezTo>
                  <a:pt x="1936898" y="3766485"/>
                  <a:pt x="1935602" y="3766485"/>
                  <a:pt x="1934307" y="3766485"/>
                </a:cubicBezTo>
                <a:cubicBezTo>
                  <a:pt x="1926763" y="3781496"/>
                  <a:pt x="1921429" y="3798184"/>
                  <a:pt x="1906113" y="3807861"/>
                </a:cubicBezTo>
                <a:cubicBezTo>
                  <a:pt x="1907256" y="3808700"/>
                  <a:pt x="1908323" y="3809843"/>
                  <a:pt x="1909313" y="3811291"/>
                </a:cubicBezTo>
                <a:cubicBezTo>
                  <a:pt x="1891330" y="3880937"/>
                  <a:pt x="1875328" y="3951651"/>
                  <a:pt x="1811244" y="3996838"/>
                </a:cubicBezTo>
                <a:cubicBezTo>
                  <a:pt x="1811244" y="3996990"/>
                  <a:pt x="1811244" y="3997142"/>
                  <a:pt x="1811244" y="3997295"/>
                </a:cubicBezTo>
                <a:cubicBezTo>
                  <a:pt x="1811015" y="4005448"/>
                  <a:pt x="1809110" y="4012687"/>
                  <a:pt x="1801871" y="4017335"/>
                </a:cubicBezTo>
                <a:cubicBezTo>
                  <a:pt x="1802100" y="4017411"/>
                  <a:pt x="1802252" y="4017411"/>
                  <a:pt x="1802481" y="4017488"/>
                </a:cubicBezTo>
                <a:cubicBezTo>
                  <a:pt x="1808652" y="4064503"/>
                  <a:pt x="1775658" y="4092773"/>
                  <a:pt x="1749141" y="4122568"/>
                </a:cubicBezTo>
                <a:cubicBezTo>
                  <a:pt x="1727118" y="4147333"/>
                  <a:pt x="1707611" y="4172479"/>
                  <a:pt x="1695267" y="4203339"/>
                </a:cubicBezTo>
                <a:cubicBezTo>
                  <a:pt x="1689171" y="4218503"/>
                  <a:pt x="1685742" y="4232295"/>
                  <a:pt x="1698011" y="4245630"/>
                </a:cubicBezTo>
                <a:cubicBezTo>
                  <a:pt x="1781602" y="4135293"/>
                  <a:pt x="1859250" y="4020917"/>
                  <a:pt x="1932554" y="3903569"/>
                </a:cubicBezTo>
                <a:cubicBezTo>
                  <a:pt x="1938955" y="3893282"/>
                  <a:pt x="1948023" y="3884671"/>
                  <a:pt x="1947489" y="3871336"/>
                </a:cubicBezTo>
                <a:cubicBezTo>
                  <a:pt x="1944061" y="3864554"/>
                  <a:pt x="1944594" y="3857544"/>
                  <a:pt x="1948709" y="3851676"/>
                </a:cubicBezTo>
                <a:cubicBezTo>
                  <a:pt x="2049140" y="3708344"/>
                  <a:pt x="2122064" y="3547562"/>
                  <a:pt x="2228591" y="3408116"/>
                </a:cubicBezTo>
                <a:cubicBezTo>
                  <a:pt x="2247413" y="3383504"/>
                  <a:pt x="2255795" y="3351195"/>
                  <a:pt x="2283912" y="3333517"/>
                </a:cubicBezTo>
                <a:cubicBezTo>
                  <a:pt x="2284674" y="3332908"/>
                  <a:pt x="2285360" y="3332221"/>
                  <a:pt x="2286122" y="3331536"/>
                </a:cubicBezTo>
                <a:cubicBezTo>
                  <a:pt x="2282617" y="3310047"/>
                  <a:pt x="2300829" y="3294427"/>
                  <a:pt x="2311116" y="3277206"/>
                </a:cubicBezTo>
                <a:cubicBezTo>
                  <a:pt x="2369333" y="3179440"/>
                  <a:pt x="2440351" y="3089676"/>
                  <a:pt x="2492319" y="2987949"/>
                </a:cubicBezTo>
                <a:cubicBezTo>
                  <a:pt x="2494529" y="2983531"/>
                  <a:pt x="2497349" y="2979416"/>
                  <a:pt x="2500473" y="2975605"/>
                </a:cubicBezTo>
                <a:cubicBezTo>
                  <a:pt x="2501921" y="2974082"/>
                  <a:pt x="2503445" y="2972558"/>
                  <a:pt x="2504969" y="2971110"/>
                </a:cubicBezTo>
                <a:cubicBezTo>
                  <a:pt x="2508779" y="2955869"/>
                  <a:pt x="2518075" y="2946116"/>
                  <a:pt x="2532553" y="2941545"/>
                </a:cubicBezTo>
                <a:cubicBezTo>
                  <a:pt x="2534687" y="2938648"/>
                  <a:pt x="2536668" y="2935601"/>
                  <a:pt x="2538421" y="2932401"/>
                </a:cubicBezTo>
                <a:cubicBezTo>
                  <a:pt x="2600447" y="2832273"/>
                  <a:pt x="2671999" y="2739156"/>
                  <a:pt x="2745380" y="2647183"/>
                </a:cubicBezTo>
                <a:cubicBezTo>
                  <a:pt x="2755209" y="2637812"/>
                  <a:pt x="2764887" y="2628362"/>
                  <a:pt x="2774564" y="2618914"/>
                </a:cubicBezTo>
                <a:cubicBezTo>
                  <a:pt x="2797958" y="2582643"/>
                  <a:pt x="2827295" y="2552239"/>
                  <a:pt x="2865699" y="2531055"/>
                </a:cubicBezTo>
                <a:cubicBezTo>
                  <a:pt x="2870576" y="2526558"/>
                  <a:pt x="2875377" y="2521911"/>
                  <a:pt x="2880254" y="2517492"/>
                </a:cubicBezTo>
                <a:cubicBezTo>
                  <a:pt x="2882540" y="2515358"/>
                  <a:pt x="2884978" y="2513452"/>
                  <a:pt x="2887493" y="2511624"/>
                </a:cubicBezTo>
                <a:cubicBezTo>
                  <a:pt x="2880025" y="2486250"/>
                  <a:pt x="2896789" y="2465066"/>
                  <a:pt x="2909743" y="2449140"/>
                </a:cubicBezTo>
                <a:cubicBezTo>
                  <a:pt x="2939994" y="2411954"/>
                  <a:pt x="2963845" y="2369892"/>
                  <a:pt x="2997221" y="2335221"/>
                </a:cubicBezTo>
                <a:cubicBezTo>
                  <a:pt x="3000192" y="2333392"/>
                  <a:pt x="3003241" y="2331716"/>
                  <a:pt x="3006365" y="2330421"/>
                </a:cubicBezTo>
                <a:cubicBezTo>
                  <a:pt x="3009641" y="2296892"/>
                  <a:pt x="3029606" y="2276166"/>
                  <a:pt x="3064810" y="2269460"/>
                </a:cubicBezTo>
                <a:cubicBezTo>
                  <a:pt x="3067477" y="2266946"/>
                  <a:pt x="3069992" y="2264431"/>
                  <a:pt x="3072430" y="2261764"/>
                </a:cubicBezTo>
                <a:cubicBezTo>
                  <a:pt x="3081422" y="2251554"/>
                  <a:pt x="3093919" y="2244162"/>
                  <a:pt x="3097805" y="2228616"/>
                </a:cubicBezTo>
                <a:cubicBezTo>
                  <a:pt x="3094205" y="2226330"/>
                  <a:pt x="3091037" y="2225440"/>
                  <a:pt x="3088189" y="2225492"/>
                </a:cubicBezTo>
                <a:close/>
                <a:moveTo>
                  <a:pt x="11641347" y="2006038"/>
                </a:moveTo>
                <a:lnTo>
                  <a:pt x="11641347" y="4007734"/>
                </a:lnTo>
                <a:cubicBezTo>
                  <a:pt x="11627479" y="4028689"/>
                  <a:pt x="11613839" y="4049796"/>
                  <a:pt x="11589074" y="4059931"/>
                </a:cubicBezTo>
                <a:cubicBezTo>
                  <a:pt x="11584959" y="4061760"/>
                  <a:pt x="11580692" y="4063055"/>
                  <a:pt x="11576425" y="4064503"/>
                </a:cubicBezTo>
                <a:cubicBezTo>
                  <a:pt x="11540535" y="4103594"/>
                  <a:pt x="11493748" y="4126454"/>
                  <a:pt x="11443989" y="4142913"/>
                </a:cubicBezTo>
                <a:cubicBezTo>
                  <a:pt x="11424254" y="4149466"/>
                  <a:pt x="11410233" y="4158305"/>
                  <a:pt x="11400250" y="4175374"/>
                </a:cubicBezTo>
                <a:cubicBezTo>
                  <a:pt x="11393012" y="4182308"/>
                  <a:pt x="11385163" y="4188785"/>
                  <a:pt x="11378534" y="4196329"/>
                </a:cubicBezTo>
                <a:cubicBezTo>
                  <a:pt x="11367560" y="4208674"/>
                  <a:pt x="11354454" y="4211569"/>
                  <a:pt x="11343253" y="4200063"/>
                </a:cubicBezTo>
                <a:cubicBezTo>
                  <a:pt x="11332737" y="4189243"/>
                  <a:pt x="11341348" y="4177889"/>
                  <a:pt x="11349730" y="4168821"/>
                </a:cubicBezTo>
                <a:cubicBezTo>
                  <a:pt x="11359026" y="4158763"/>
                  <a:pt x="11368856" y="4149085"/>
                  <a:pt x="11369390" y="4134074"/>
                </a:cubicBezTo>
                <a:cubicBezTo>
                  <a:pt x="11415872" y="4112738"/>
                  <a:pt x="11425244" y="4069989"/>
                  <a:pt x="11436217" y="4028232"/>
                </a:cubicBezTo>
                <a:cubicBezTo>
                  <a:pt x="11435836" y="4026555"/>
                  <a:pt x="11435455" y="4024879"/>
                  <a:pt x="11434998" y="4023126"/>
                </a:cubicBezTo>
                <a:cubicBezTo>
                  <a:pt x="11434464" y="4018402"/>
                  <a:pt x="11434540" y="4013601"/>
                  <a:pt x="11434998" y="4008953"/>
                </a:cubicBezTo>
                <a:cubicBezTo>
                  <a:pt x="11435760" y="4006667"/>
                  <a:pt x="11436293" y="4004458"/>
                  <a:pt x="11436522" y="4002324"/>
                </a:cubicBezTo>
                <a:cubicBezTo>
                  <a:pt x="11417853" y="3985789"/>
                  <a:pt x="11399184" y="3995771"/>
                  <a:pt x="11380591" y="4003467"/>
                </a:cubicBezTo>
                <a:cubicBezTo>
                  <a:pt x="11377924" y="4005905"/>
                  <a:pt x="11375943" y="4008953"/>
                  <a:pt x="11375180" y="4013144"/>
                </a:cubicBezTo>
                <a:cubicBezTo>
                  <a:pt x="11367256" y="4029375"/>
                  <a:pt x="11347749" y="4017716"/>
                  <a:pt x="11337767" y="4028918"/>
                </a:cubicBezTo>
                <a:cubicBezTo>
                  <a:pt x="11313764" y="4039890"/>
                  <a:pt x="11302790" y="4063741"/>
                  <a:pt x="11285645" y="4081496"/>
                </a:cubicBezTo>
                <a:cubicBezTo>
                  <a:pt x="11265834" y="4098488"/>
                  <a:pt x="11268500" y="4130721"/>
                  <a:pt x="11243355" y="4144132"/>
                </a:cubicBezTo>
                <a:cubicBezTo>
                  <a:pt x="11229334" y="4165087"/>
                  <a:pt x="11215313" y="4186042"/>
                  <a:pt x="11201216" y="4207073"/>
                </a:cubicBezTo>
                <a:cubicBezTo>
                  <a:pt x="11191691" y="4228028"/>
                  <a:pt x="11181633" y="4248526"/>
                  <a:pt x="11159535" y="4259499"/>
                </a:cubicBezTo>
                <a:cubicBezTo>
                  <a:pt x="11126921" y="4290741"/>
                  <a:pt x="11124636" y="4346367"/>
                  <a:pt x="11075410" y="4364350"/>
                </a:cubicBezTo>
                <a:cubicBezTo>
                  <a:pt x="11029842" y="4409689"/>
                  <a:pt x="10984351" y="4454952"/>
                  <a:pt x="10938784" y="4500291"/>
                </a:cubicBezTo>
                <a:cubicBezTo>
                  <a:pt x="10935430" y="4503796"/>
                  <a:pt x="10932002" y="4507302"/>
                  <a:pt x="10928649" y="4510806"/>
                </a:cubicBezTo>
                <a:cubicBezTo>
                  <a:pt x="10879271" y="4569557"/>
                  <a:pt x="10812444" y="4612000"/>
                  <a:pt x="10771677" y="4678752"/>
                </a:cubicBezTo>
                <a:cubicBezTo>
                  <a:pt x="10748969" y="4711975"/>
                  <a:pt x="10717651" y="4736511"/>
                  <a:pt x="10687552" y="4762266"/>
                </a:cubicBezTo>
                <a:cubicBezTo>
                  <a:pt x="10669416" y="4805167"/>
                  <a:pt x="10629411" y="4823455"/>
                  <a:pt x="10593292" y="4846086"/>
                </a:cubicBezTo>
                <a:lnTo>
                  <a:pt x="10593216" y="4846086"/>
                </a:lnTo>
                <a:cubicBezTo>
                  <a:pt x="10575614" y="4882281"/>
                  <a:pt x="10533704" y="4890816"/>
                  <a:pt x="10509472" y="4919543"/>
                </a:cubicBezTo>
                <a:cubicBezTo>
                  <a:pt x="10458342" y="4972426"/>
                  <a:pt x="10391972" y="5003668"/>
                  <a:pt x="10332307" y="5044359"/>
                </a:cubicBezTo>
                <a:cubicBezTo>
                  <a:pt x="10319354" y="5053198"/>
                  <a:pt x="10304342" y="5059218"/>
                  <a:pt x="10287883" y="5053579"/>
                </a:cubicBezTo>
                <a:cubicBezTo>
                  <a:pt x="10279044" y="5050531"/>
                  <a:pt x="10270129" y="5037958"/>
                  <a:pt x="10276911" y="5035596"/>
                </a:cubicBezTo>
                <a:cubicBezTo>
                  <a:pt x="10319430" y="5020432"/>
                  <a:pt x="10317525" y="4961911"/>
                  <a:pt x="10362559" y="4950861"/>
                </a:cubicBezTo>
                <a:cubicBezTo>
                  <a:pt x="10368807" y="4915200"/>
                  <a:pt x="10405384" y="4909866"/>
                  <a:pt x="10425576" y="4888073"/>
                </a:cubicBezTo>
                <a:cubicBezTo>
                  <a:pt x="10436397" y="4870851"/>
                  <a:pt x="10440130" y="4849363"/>
                  <a:pt x="10457047" y="4835800"/>
                </a:cubicBezTo>
                <a:cubicBezTo>
                  <a:pt x="10465429" y="4820255"/>
                  <a:pt x="10469391" y="4801433"/>
                  <a:pt x="10488213" y="4793509"/>
                </a:cubicBezTo>
                <a:cubicBezTo>
                  <a:pt x="10500938" y="4775526"/>
                  <a:pt x="10533019" y="4790080"/>
                  <a:pt x="10540029" y="4762648"/>
                </a:cubicBezTo>
                <a:cubicBezTo>
                  <a:pt x="10523189" y="4735292"/>
                  <a:pt x="10554278" y="4727291"/>
                  <a:pt x="10561365" y="4709612"/>
                </a:cubicBezTo>
                <a:cubicBezTo>
                  <a:pt x="10571042" y="4677227"/>
                  <a:pt x="10591311" y="4655586"/>
                  <a:pt x="10624459" y="4646900"/>
                </a:cubicBezTo>
                <a:cubicBezTo>
                  <a:pt x="10641299" y="4625031"/>
                  <a:pt x="10658444" y="4603313"/>
                  <a:pt x="10674979" y="4581139"/>
                </a:cubicBezTo>
                <a:cubicBezTo>
                  <a:pt x="10692810" y="4557212"/>
                  <a:pt x="10704620" y="4533286"/>
                  <a:pt x="10699592" y="4499986"/>
                </a:cubicBezTo>
                <a:cubicBezTo>
                  <a:pt x="10696239" y="4477736"/>
                  <a:pt x="10700201" y="4443674"/>
                  <a:pt x="10714832" y="4431406"/>
                </a:cubicBezTo>
                <a:cubicBezTo>
                  <a:pt x="10750189" y="4401764"/>
                  <a:pt x="10725119" y="4347434"/>
                  <a:pt x="10767181" y="4322593"/>
                </a:cubicBezTo>
                <a:cubicBezTo>
                  <a:pt x="10777010" y="4316802"/>
                  <a:pt x="10766267" y="4299885"/>
                  <a:pt x="10754837" y="4293332"/>
                </a:cubicBezTo>
                <a:cubicBezTo>
                  <a:pt x="10739749" y="4284721"/>
                  <a:pt x="10723975" y="4277406"/>
                  <a:pt x="10708430" y="4269557"/>
                </a:cubicBezTo>
                <a:cubicBezTo>
                  <a:pt x="10707059" y="4268491"/>
                  <a:pt x="10705687" y="4267424"/>
                  <a:pt x="10704316" y="4266433"/>
                </a:cubicBezTo>
                <a:cubicBezTo>
                  <a:pt x="10685037" y="4251879"/>
                  <a:pt x="10724509" y="4220027"/>
                  <a:pt x="10692886" y="4214693"/>
                </a:cubicBezTo>
                <a:cubicBezTo>
                  <a:pt x="10670026" y="4210883"/>
                  <a:pt x="10649604" y="4231457"/>
                  <a:pt x="10630707" y="4247231"/>
                </a:cubicBezTo>
                <a:cubicBezTo>
                  <a:pt x="10595046" y="4276949"/>
                  <a:pt x="10557555" y="4304533"/>
                  <a:pt x="10530504" y="4343243"/>
                </a:cubicBezTo>
                <a:cubicBezTo>
                  <a:pt x="10518541" y="4363055"/>
                  <a:pt x="10491794" y="4357873"/>
                  <a:pt x="10477774" y="4374256"/>
                </a:cubicBezTo>
                <a:cubicBezTo>
                  <a:pt x="10444779" y="4397269"/>
                  <a:pt x="10407212" y="4374866"/>
                  <a:pt x="10372922" y="4384772"/>
                </a:cubicBezTo>
                <a:cubicBezTo>
                  <a:pt x="10358521" y="4383171"/>
                  <a:pt x="10342137" y="4389572"/>
                  <a:pt x="10331089" y="4374485"/>
                </a:cubicBezTo>
                <a:cubicBezTo>
                  <a:pt x="10322631" y="4354902"/>
                  <a:pt x="10305714" y="4351853"/>
                  <a:pt x="10287654" y="4353758"/>
                </a:cubicBezTo>
                <a:cubicBezTo>
                  <a:pt x="10243763" y="4358331"/>
                  <a:pt x="10240411" y="4336385"/>
                  <a:pt x="10238582" y="4297828"/>
                </a:cubicBezTo>
                <a:cubicBezTo>
                  <a:pt x="10235457" y="4234887"/>
                  <a:pt x="10259841" y="4184213"/>
                  <a:pt x="10289179" y="4133235"/>
                </a:cubicBezTo>
                <a:cubicBezTo>
                  <a:pt x="10327050" y="4106489"/>
                  <a:pt x="10336041" y="4056426"/>
                  <a:pt x="10373379" y="4029146"/>
                </a:cubicBezTo>
                <a:cubicBezTo>
                  <a:pt x="10373379" y="4029146"/>
                  <a:pt x="10373684" y="4028841"/>
                  <a:pt x="10373684" y="4028841"/>
                </a:cubicBezTo>
                <a:cubicBezTo>
                  <a:pt x="10406222" y="4005524"/>
                  <a:pt x="10413384" y="3966586"/>
                  <a:pt x="10432358" y="3934811"/>
                </a:cubicBezTo>
                <a:cubicBezTo>
                  <a:pt x="10465506" y="3879261"/>
                  <a:pt x="10501624" y="3825540"/>
                  <a:pt x="10537057" y="3771438"/>
                </a:cubicBezTo>
                <a:cubicBezTo>
                  <a:pt x="10539267" y="3768009"/>
                  <a:pt x="10546354" y="3767780"/>
                  <a:pt x="10551154" y="3766104"/>
                </a:cubicBezTo>
                <a:cubicBezTo>
                  <a:pt x="10559689" y="3740958"/>
                  <a:pt x="10586359" y="3723737"/>
                  <a:pt x="10582777" y="3693333"/>
                </a:cubicBezTo>
                <a:cubicBezTo>
                  <a:pt x="10589254" y="3689980"/>
                  <a:pt x="10595731" y="3686551"/>
                  <a:pt x="10602208" y="3683198"/>
                </a:cubicBezTo>
                <a:cubicBezTo>
                  <a:pt x="10606247" y="3641212"/>
                  <a:pt x="10620877" y="3605322"/>
                  <a:pt x="10659967" y="3583376"/>
                </a:cubicBezTo>
                <a:cubicBezTo>
                  <a:pt x="10662101" y="3583529"/>
                  <a:pt x="10664464" y="3583910"/>
                  <a:pt x="10666825" y="3584291"/>
                </a:cubicBezTo>
                <a:cubicBezTo>
                  <a:pt x="10669112" y="3568365"/>
                  <a:pt x="10678866" y="3558078"/>
                  <a:pt x="10691590" y="3550153"/>
                </a:cubicBezTo>
                <a:cubicBezTo>
                  <a:pt x="10691972" y="3547639"/>
                  <a:pt x="10692581" y="3545200"/>
                  <a:pt x="10693343" y="3542762"/>
                </a:cubicBezTo>
                <a:cubicBezTo>
                  <a:pt x="10694106" y="3541466"/>
                  <a:pt x="10694867" y="3540171"/>
                  <a:pt x="10695553" y="3538799"/>
                </a:cubicBezTo>
                <a:cubicBezTo>
                  <a:pt x="10686486" y="3504586"/>
                  <a:pt x="10700125" y="3483402"/>
                  <a:pt x="10734949" y="3474258"/>
                </a:cubicBezTo>
                <a:cubicBezTo>
                  <a:pt x="10734644" y="3473039"/>
                  <a:pt x="10734491" y="3471819"/>
                  <a:pt x="10734415" y="3470600"/>
                </a:cubicBezTo>
                <a:cubicBezTo>
                  <a:pt x="10741806" y="3453227"/>
                  <a:pt x="10756132" y="3439511"/>
                  <a:pt x="10761314" y="3420843"/>
                </a:cubicBezTo>
                <a:cubicBezTo>
                  <a:pt x="10789889" y="3417489"/>
                  <a:pt x="10789051" y="3385180"/>
                  <a:pt x="10807262" y="3371618"/>
                </a:cubicBezTo>
                <a:cubicBezTo>
                  <a:pt x="10809320" y="3367730"/>
                  <a:pt x="10811453" y="3363921"/>
                  <a:pt x="10813434" y="3360339"/>
                </a:cubicBezTo>
                <a:cubicBezTo>
                  <a:pt x="10814196" y="3358586"/>
                  <a:pt x="10815110" y="3356911"/>
                  <a:pt x="10815949" y="3355311"/>
                </a:cubicBezTo>
                <a:cubicBezTo>
                  <a:pt x="10833704" y="3292370"/>
                  <a:pt x="10888949" y="3250917"/>
                  <a:pt x="10915390" y="3192090"/>
                </a:cubicBezTo>
                <a:cubicBezTo>
                  <a:pt x="10926058" y="3168392"/>
                  <a:pt x="10931926" y="3140350"/>
                  <a:pt x="10948689" y="3118710"/>
                </a:cubicBezTo>
                <a:cubicBezTo>
                  <a:pt x="10949604" y="3115357"/>
                  <a:pt x="10950518" y="3112004"/>
                  <a:pt x="10951585" y="3108728"/>
                </a:cubicBezTo>
                <a:cubicBezTo>
                  <a:pt x="10956843" y="3094630"/>
                  <a:pt x="10964767" y="3081981"/>
                  <a:pt x="10972692" y="3069256"/>
                </a:cubicBezTo>
                <a:cubicBezTo>
                  <a:pt x="10990675" y="3043272"/>
                  <a:pt x="10993952" y="3006391"/>
                  <a:pt x="11028699" y="2992751"/>
                </a:cubicBezTo>
                <a:cubicBezTo>
                  <a:pt x="11055140" y="2986045"/>
                  <a:pt x="11081735" y="2985055"/>
                  <a:pt x="11074648" y="2941773"/>
                </a:cubicBezTo>
                <a:cubicBezTo>
                  <a:pt x="11070457" y="2916551"/>
                  <a:pt x="11090650" y="2889653"/>
                  <a:pt x="11100709" y="2863821"/>
                </a:cubicBezTo>
                <a:cubicBezTo>
                  <a:pt x="11103147" y="2860011"/>
                  <a:pt x="11105814" y="2856505"/>
                  <a:pt x="11108785" y="2853305"/>
                </a:cubicBezTo>
                <a:cubicBezTo>
                  <a:pt x="11112901" y="2841189"/>
                  <a:pt x="11122578" y="2834712"/>
                  <a:pt x="11137971" y="2833874"/>
                </a:cubicBezTo>
                <a:cubicBezTo>
                  <a:pt x="11141552" y="2823435"/>
                  <a:pt x="11145057" y="2812996"/>
                  <a:pt x="11148638" y="2802556"/>
                </a:cubicBezTo>
                <a:cubicBezTo>
                  <a:pt x="11155116" y="2771238"/>
                  <a:pt x="11192682" y="2760417"/>
                  <a:pt x="11197711" y="2728108"/>
                </a:cubicBezTo>
                <a:cubicBezTo>
                  <a:pt x="11205026" y="2699305"/>
                  <a:pt x="11211961" y="2670120"/>
                  <a:pt x="11242135" y="2658843"/>
                </a:cubicBezTo>
                <a:cubicBezTo>
                  <a:pt x="11242288" y="2658233"/>
                  <a:pt x="11242441" y="2657547"/>
                  <a:pt x="11242669" y="2656938"/>
                </a:cubicBezTo>
                <a:cubicBezTo>
                  <a:pt x="11265301" y="2621962"/>
                  <a:pt x="11283817" y="2583711"/>
                  <a:pt x="11319784" y="2559249"/>
                </a:cubicBezTo>
                <a:cubicBezTo>
                  <a:pt x="11321231" y="2559707"/>
                  <a:pt x="11322756" y="2560240"/>
                  <a:pt x="11324203" y="2560697"/>
                </a:cubicBezTo>
                <a:cubicBezTo>
                  <a:pt x="11324661" y="2559783"/>
                  <a:pt x="11325117" y="2558945"/>
                  <a:pt x="11325650" y="2558031"/>
                </a:cubicBezTo>
                <a:cubicBezTo>
                  <a:pt x="11316125" y="2526102"/>
                  <a:pt x="11331670" y="2505071"/>
                  <a:pt x="11357655" y="2488613"/>
                </a:cubicBezTo>
                <a:cubicBezTo>
                  <a:pt x="11353997" y="2465066"/>
                  <a:pt x="11370456" y="2449370"/>
                  <a:pt x="11384782" y="2437558"/>
                </a:cubicBezTo>
                <a:cubicBezTo>
                  <a:pt x="11425549" y="2403725"/>
                  <a:pt x="11441932" y="2358234"/>
                  <a:pt x="11454810" y="2309998"/>
                </a:cubicBezTo>
                <a:cubicBezTo>
                  <a:pt x="11458162" y="2303751"/>
                  <a:pt x="11462277" y="2298645"/>
                  <a:pt x="11469441" y="2298721"/>
                </a:cubicBezTo>
                <a:cubicBezTo>
                  <a:pt x="11469897" y="2297883"/>
                  <a:pt x="11470507" y="2297046"/>
                  <a:pt x="11471041" y="2296283"/>
                </a:cubicBezTo>
                <a:cubicBezTo>
                  <a:pt x="11470355" y="2295446"/>
                  <a:pt x="11469745" y="2294606"/>
                  <a:pt x="11469059" y="2293767"/>
                </a:cubicBezTo>
                <a:cubicBezTo>
                  <a:pt x="11468907" y="2247744"/>
                  <a:pt x="11496034" y="2212082"/>
                  <a:pt x="11518971" y="2176725"/>
                </a:cubicBezTo>
                <a:cubicBezTo>
                  <a:pt x="11534515" y="2152798"/>
                  <a:pt x="11552270" y="2129024"/>
                  <a:pt x="11571320" y="2107002"/>
                </a:cubicBezTo>
                <a:cubicBezTo>
                  <a:pt x="11575892" y="2105402"/>
                  <a:pt x="11580616" y="2104946"/>
                  <a:pt x="11585417" y="2105631"/>
                </a:cubicBezTo>
                <a:cubicBezTo>
                  <a:pt x="11586560" y="2106240"/>
                  <a:pt x="11587779" y="2106851"/>
                  <a:pt x="11588922" y="2107460"/>
                </a:cubicBezTo>
                <a:cubicBezTo>
                  <a:pt x="11589760" y="2096639"/>
                  <a:pt x="11587017" y="2085133"/>
                  <a:pt x="11589303" y="2074617"/>
                </a:cubicBezTo>
                <a:cubicBezTo>
                  <a:pt x="11589531" y="2072103"/>
                  <a:pt x="11589836" y="2069437"/>
                  <a:pt x="11590370" y="2066693"/>
                </a:cubicBezTo>
                <a:cubicBezTo>
                  <a:pt x="11591665" y="2061740"/>
                  <a:pt x="11593722" y="2057015"/>
                  <a:pt x="11596465" y="2052673"/>
                </a:cubicBezTo>
                <a:cubicBezTo>
                  <a:pt x="11596771" y="2052367"/>
                  <a:pt x="11596999" y="2052139"/>
                  <a:pt x="11597304" y="2051833"/>
                </a:cubicBezTo>
                <a:cubicBezTo>
                  <a:pt x="11591132" y="2026231"/>
                  <a:pt x="11613001" y="2011220"/>
                  <a:pt x="11640966" y="2006113"/>
                </a:cubicBezTo>
                <a:cubicBezTo>
                  <a:pt x="11639747" y="2006113"/>
                  <a:pt x="11640280" y="2006113"/>
                  <a:pt x="11641042" y="2006113"/>
                </a:cubicBezTo>
                <a:cubicBezTo>
                  <a:pt x="11641195" y="2006038"/>
                  <a:pt x="11641271" y="2006038"/>
                  <a:pt x="11641347" y="2006038"/>
                </a:cubicBezTo>
                <a:close/>
                <a:moveTo>
                  <a:pt x="1240278" y="1927933"/>
                </a:moveTo>
                <a:cubicBezTo>
                  <a:pt x="1260242" y="1923742"/>
                  <a:pt x="1253232" y="1942792"/>
                  <a:pt x="1255213" y="1950335"/>
                </a:cubicBezTo>
                <a:cubicBezTo>
                  <a:pt x="1257271" y="1970529"/>
                  <a:pt x="1252927" y="1986302"/>
                  <a:pt x="1233572" y="1988435"/>
                </a:cubicBezTo>
                <a:cubicBezTo>
                  <a:pt x="1215208" y="1990493"/>
                  <a:pt x="1209569" y="1972815"/>
                  <a:pt x="1210179" y="1960165"/>
                </a:cubicBezTo>
                <a:cubicBezTo>
                  <a:pt x="1210941" y="1943783"/>
                  <a:pt x="1225343" y="1931057"/>
                  <a:pt x="1240278" y="1927933"/>
                </a:cubicBezTo>
                <a:close/>
                <a:moveTo>
                  <a:pt x="9346355" y="1783762"/>
                </a:moveTo>
                <a:cubicBezTo>
                  <a:pt x="9250801" y="1915512"/>
                  <a:pt x="9153950" y="2046195"/>
                  <a:pt x="9048261" y="2170172"/>
                </a:cubicBezTo>
                <a:cubicBezTo>
                  <a:pt x="9044527" y="2172763"/>
                  <a:pt x="9040946" y="2175964"/>
                  <a:pt x="9037288" y="2178935"/>
                </a:cubicBezTo>
                <a:cubicBezTo>
                  <a:pt x="9029363" y="2197223"/>
                  <a:pt x="9017933" y="2215130"/>
                  <a:pt x="9043612" y="2236161"/>
                </a:cubicBezTo>
                <a:cubicBezTo>
                  <a:pt x="9061139" y="2250487"/>
                  <a:pt x="9042851" y="2261765"/>
                  <a:pt x="9026163" y="2267631"/>
                </a:cubicBezTo>
                <a:cubicBezTo>
                  <a:pt x="9012142" y="2272585"/>
                  <a:pt x="8984101" y="2255821"/>
                  <a:pt x="8986158" y="2283786"/>
                </a:cubicBezTo>
                <a:cubicBezTo>
                  <a:pt x="8987606" y="2302989"/>
                  <a:pt x="9008942" y="2319297"/>
                  <a:pt x="9028068" y="2327144"/>
                </a:cubicBezTo>
                <a:cubicBezTo>
                  <a:pt x="9050928" y="2336517"/>
                  <a:pt x="9061444" y="2317162"/>
                  <a:pt x="9072187" y="2300703"/>
                </a:cubicBezTo>
                <a:cubicBezTo>
                  <a:pt x="9096496" y="2263746"/>
                  <a:pt x="9120499" y="2226484"/>
                  <a:pt x="9146864" y="2191051"/>
                </a:cubicBezTo>
                <a:cubicBezTo>
                  <a:pt x="9157989" y="2176116"/>
                  <a:pt x="9174830" y="2165524"/>
                  <a:pt x="9189155" y="2152875"/>
                </a:cubicBezTo>
                <a:cubicBezTo>
                  <a:pt x="9255144" y="2048405"/>
                  <a:pt x="9321133" y="1944011"/>
                  <a:pt x="9387123" y="1839540"/>
                </a:cubicBezTo>
                <a:cubicBezTo>
                  <a:pt x="9386208" y="1839007"/>
                  <a:pt x="9385294" y="1838397"/>
                  <a:pt x="9384380" y="1837712"/>
                </a:cubicBezTo>
                <a:cubicBezTo>
                  <a:pt x="9376760" y="1815842"/>
                  <a:pt x="9363500" y="1798240"/>
                  <a:pt x="9346355" y="1783762"/>
                </a:cubicBezTo>
                <a:close/>
                <a:moveTo>
                  <a:pt x="9943535" y="1763799"/>
                </a:moveTo>
                <a:cubicBezTo>
                  <a:pt x="9943383" y="1763951"/>
                  <a:pt x="9943307" y="1764028"/>
                  <a:pt x="9943154" y="1764180"/>
                </a:cubicBezTo>
                <a:cubicBezTo>
                  <a:pt x="9943307" y="1764485"/>
                  <a:pt x="9943459" y="1764713"/>
                  <a:pt x="9943535" y="1765018"/>
                </a:cubicBezTo>
                <a:cubicBezTo>
                  <a:pt x="9943535" y="1764637"/>
                  <a:pt x="9943535" y="1764180"/>
                  <a:pt x="9943535" y="1763799"/>
                </a:cubicBezTo>
                <a:close/>
                <a:moveTo>
                  <a:pt x="2232251" y="1664205"/>
                </a:moveTo>
                <a:cubicBezTo>
                  <a:pt x="2226460" y="1665805"/>
                  <a:pt x="2220287" y="1667101"/>
                  <a:pt x="2214039" y="1668396"/>
                </a:cubicBezTo>
                <a:cubicBezTo>
                  <a:pt x="2197960" y="1674263"/>
                  <a:pt x="2184626" y="1686226"/>
                  <a:pt x="2167252" y="1689274"/>
                </a:cubicBezTo>
                <a:cubicBezTo>
                  <a:pt x="2159480" y="1689960"/>
                  <a:pt x="2152317" y="1688360"/>
                  <a:pt x="2145992" y="1683635"/>
                </a:cubicBezTo>
                <a:cubicBezTo>
                  <a:pt x="2134181" y="1718383"/>
                  <a:pt x="2127933" y="1755036"/>
                  <a:pt x="2071392" y="1737662"/>
                </a:cubicBezTo>
                <a:cubicBezTo>
                  <a:pt x="2050361" y="1731184"/>
                  <a:pt x="2028796" y="1762959"/>
                  <a:pt x="2010736" y="1781401"/>
                </a:cubicBezTo>
                <a:cubicBezTo>
                  <a:pt x="2000679" y="1791688"/>
                  <a:pt x="1999916" y="1813024"/>
                  <a:pt x="1977742" y="1808299"/>
                </a:cubicBezTo>
                <a:cubicBezTo>
                  <a:pt x="1961130" y="1831464"/>
                  <a:pt x="1944520" y="1854553"/>
                  <a:pt x="1927984" y="1877716"/>
                </a:cubicBezTo>
                <a:cubicBezTo>
                  <a:pt x="1928137" y="1878251"/>
                  <a:pt x="1928289" y="1878860"/>
                  <a:pt x="1928212" y="1879546"/>
                </a:cubicBezTo>
                <a:cubicBezTo>
                  <a:pt x="1915106" y="1913608"/>
                  <a:pt x="1890569" y="1939287"/>
                  <a:pt x="1865805" y="1964814"/>
                </a:cubicBezTo>
                <a:cubicBezTo>
                  <a:pt x="1865119" y="1964357"/>
                  <a:pt x="1864432" y="1963900"/>
                  <a:pt x="1863747" y="1963443"/>
                </a:cubicBezTo>
                <a:cubicBezTo>
                  <a:pt x="1863747" y="1963671"/>
                  <a:pt x="1863747" y="1963900"/>
                  <a:pt x="1863747" y="1964128"/>
                </a:cubicBezTo>
                <a:cubicBezTo>
                  <a:pt x="1863595" y="1971063"/>
                  <a:pt x="1863442" y="1977997"/>
                  <a:pt x="1863289" y="1984855"/>
                </a:cubicBezTo>
                <a:cubicBezTo>
                  <a:pt x="1817112" y="2015944"/>
                  <a:pt x="1797835" y="2066997"/>
                  <a:pt x="1769638" y="2111347"/>
                </a:cubicBezTo>
                <a:cubicBezTo>
                  <a:pt x="1756724" y="2132835"/>
                  <a:pt x="1744113" y="2154571"/>
                  <a:pt x="1729263" y="2174469"/>
                </a:cubicBezTo>
                <a:lnTo>
                  <a:pt x="1675497" y="2226521"/>
                </a:lnTo>
                <a:lnTo>
                  <a:pt x="1675098" y="2226081"/>
                </a:lnTo>
                <a:lnTo>
                  <a:pt x="1674771" y="2225646"/>
                </a:lnTo>
                <a:cubicBezTo>
                  <a:pt x="1674771" y="2225646"/>
                  <a:pt x="1674771" y="2225722"/>
                  <a:pt x="1674771" y="2225722"/>
                </a:cubicBezTo>
                <a:lnTo>
                  <a:pt x="1675098" y="2226081"/>
                </a:lnTo>
                <a:lnTo>
                  <a:pt x="1675456" y="2226560"/>
                </a:lnTo>
                <a:lnTo>
                  <a:pt x="1675497" y="2226521"/>
                </a:lnTo>
                <a:lnTo>
                  <a:pt x="1675533" y="2226560"/>
                </a:lnTo>
                <a:cubicBezTo>
                  <a:pt x="1663189" y="2284319"/>
                  <a:pt x="1617087" y="2322421"/>
                  <a:pt x="1591028" y="2372255"/>
                </a:cubicBezTo>
                <a:cubicBezTo>
                  <a:pt x="1559024" y="2402506"/>
                  <a:pt x="1540582" y="2441674"/>
                  <a:pt x="1522675" y="2480383"/>
                </a:cubicBezTo>
                <a:cubicBezTo>
                  <a:pt x="1486023" y="2559630"/>
                  <a:pt x="1432226" y="2625772"/>
                  <a:pt x="1371799" y="2687418"/>
                </a:cubicBezTo>
                <a:cubicBezTo>
                  <a:pt x="1342081" y="2755540"/>
                  <a:pt x="1280283" y="2797374"/>
                  <a:pt x="1236163" y="2853762"/>
                </a:cubicBezTo>
                <a:cubicBezTo>
                  <a:pt x="1242412" y="2868545"/>
                  <a:pt x="1236925" y="2881880"/>
                  <a:pt x="1230905" y="2895215"/>
                </a:cubicBezTo>
                <a:cubicBezTo>
                  <a:pt x="1220466" y="2905121"/>
                  <a:pt x="1217113" y="2921124"/>
                  <a:pt x="1203245" y="2928133"/>
                </a:cubicBezTo>
                <a:cubicBezTo>
                  <a:pt x="1163316" y="2953508"/>
                  <a:pt x="1152496" y="3001971"/>
                  <a:pt x="1119806" y="3033137"/>
                </a:cubicBezTo>
                <a:cubicBezTo>
                  <a:pt x="1095879" y="3064150"/>
                  <a:pt x="1071495" y="3094403"/>
                  <a:pt x="1065399" y="3135550"/>
                </a:cubicBezTo>
                <a:cubicBezTo>
                  <a:pt x="1062427" y="3155438"/>
                  <a:pt x="1046959" y="3167706"/>
                  <a:pt x="1025623" y="3169535"/>
                </a:cubicBezTo>
                <a:cubicBezTo>
                  <a:pt x="1025623" y="3169535"/>
                  <a:pt x="1025623" y="3169459"/>
                  <a:pt x="1025623" y="3169459"/>
                </a:cubicBezTo>
                <a:cubicBezTo>
                  <a:pt x="1025623" y="3169459"/>
                  <a:pt x="1025546" y="3169459"/>
                  <a:pt x="1025546" y="3169535"/>
                </a:cubicBezTo>
                <a:cubicBezTo>
                  <a:pt x="979750" y="3199558"/>
                  <a:pt x="985999" y="3264252"/>
                  <a:pt x="941726" y="3295265"/>
                </a:cubicBezTo>
                <a:cubicBezTo>
                  <a:pt x="879319" y="3414442"/>
                  <a:pt x="796108" y="3521654"/>
                  <a:pt x="740330" y="3644717"/>
                </a:cubicBezTo>
                <a:cubicBezTo>
                  <a:pt x="732557" y="3661786"/>
                  <a:pt x="720975" y="3677102"/>
                  <a:pt x="711145" y="3693257"/>
                </a:cubicBezTo>
                <a:cubicBezTo>
                  <a:pt x="695753" y="3725337"/>
                  <a:pt x="674341" y="3752997"/>
                  <a:pt x="648433" y="3777229"/>
                </a:cubicBezTo>
                <a:cubicBezTo>
                  <a:pt x="627097" y="3868898"/>
                  <a:pt x="577795" y="3947689"/>
                  <a:pt x="533142" y="4028613"/>
                </a:cubicBezTo>
                <a:cubicBezTo>
                  <a:pt x="533066" y="4028766"/>
                  <a:pt x="532990" y="4028918"/>
                  <a:pt x="532837" y="4028994"/>
                </a:cubicBezTo>
                <a:cubicBezTo>
                  <a:pt x="533980" y="4029375"/>
                  <a:pt x="535123" y="4029756"/>
                  <a:pt x="536342" y="4030213"/>
                </a:cubicBezTo>
                <a:cubicBezTo>
                  <a:pt x="548001" y="4074561"/>
                  <a:pt x="514244" y="4102527"/>
                  <a:pt x="498166" y="4136893"/>
                </a:cubicBezTo>
                <a:cubicBezTo>
                  <a:pt x="445817" y="4194119"/>
                  <a:pt x="441245" y="4260261"/>
                  <a:pt x="462581" y="4330975"/>
                </a:cubicBezTo>
                <a:cubicBezTo>
                  <a:pt x="478811" y="4384695"/>
                  <a:pt x="479726" y="4436511"/>
                  <a:pt x="442845" y="4486270"/>
                </a:cubicBezTo>
                <a:cubicBezTo>
                  <a:pt x="473096" y="4471183"/>
                  <a:pt x="476144" y="4431101"/>
                  <a:pt x="510053" y="4424396"/>
                </a:cubicBezTo>
                <a:cubicBezTo>
                  <a:pt x="510587" y="4424853"/>
                  <a:pt x="511044" y="4425310"/>
                  <a:pt x="511577" y="4425767"/>
                </a:cubicBezTo>
                <a:cubicBezTo>
                  <a:pt x="507082" y="4410832"/>
                  <a:pt x="518207" y="4403517"/>
                  <a:pt x="527046" y="4395059"/>
                </a:cubicBezTo>
                <a:cubicBezTo>
                  <a:pt x="536952" y="4387820"/>
                  <a:pt x="545029" y="4379057"/>
                  <a:pt x="552192" y="4369532"/>
                </a:cubicBezTo>
                <a:cubicBezTo>
                  <a:pt x="580615" y="4314287"/>
                  <a:pt x="605913" y="4256984"/>
                  <a:pt x="661006" y="4219723"/>
                </a:cubicBezTo>
                <a:cubicBezTo>
                  <a:pt x="704592" y="4190309"/>
                  <a:pt x="718384" y="4138036"/>
                  <a:pt x="748559" y="4098107"/>
                </a:cubicBezTo>
                <a:cubicBezTo>
                  <a:pt x="762352" y="4079895"/>
                  <a:pt x="774315" y="4060922"/>
                  <a:pt x="794737" y="4049492"/>
                </a:cubicBezTo>
                <a:cubicBezTo>
                  <a:pt x="804414" y="4004229"/>
                  <a:pt x="851887" y="3985484"/>
                  <a:pt x="868270" y="3944869"/>
                </a:cubicBezTo>
                <a:cubicBezTo>
                  <a:pt x="889225" y="3891453"/>
                  <a:pt x="927782" y="3849467"/>
                  <a:pt x="960167" y="3803442"/>
                </a:cubicBezTo>
                <a:cubicBezTo>
                  <a:pt x="1001162" y="3777382"/>
                  <a:pt x="1027299" y="3737300"/>
                  <a:pt x="1050083" y="3697067"/>
                </a:cubicBezTo>
                <a:cubicBezTo>
                  <a:pt x="1100756" y="3607837"/>
                  <a:pt x="1173146" y="3532703"/>
                  <a:pt x="1216046" y="3438596"/>
                </a:cubicBezTo>
                <a:cubicBezTo>
                  <a:pt x="1220847" y="3427777"/>
                  <a:pt x="1229762" y="3418556"/>
                  <a:pt x="1242793" y="3415661"/>
                </a:cubicBezTo>
                <a:cubicBezTo>
                  <a:pt x="1244012" y="3415584"/>
                  <a:pt x="1245155" y="3415661"/>
                  <a:pt x="1246298" y="3415813"/>
                </a:cubicBezTo>
                <a:cubicBezTo>
                  <a:pt x="1255670" y="3367959"/>
                  <a:pt x="1302152" y="3343729"/>
                  <a:pt x="1321355" y="3301666"/>
                </a:cubicBezTo>
                <a:cubicBezTo>
                  <a:pt x="1329051" y="3284826"/>
                  <a:pt x="1343300" y="3270729"/>
                  <a:pt x="1350616" y="3252974"/>
                </a:cubicBezTo>
                <a:cubicBezTo>
                  <a:pt x="1350920" y="3244745"/>
                  <a:pt x="1352292" y="3237048"/>
                  <a:pt x="1360598" y="3232781"/>
                </a:cubicBezTo>
                <a:cubicBezTo>
                  <a:pt x="1392297" y="3221275"/>
                  <a:pt x="1407689" y="3194376"/>
                  <a:pt x="1422548" y="3167020"/>
                </a:cubicBezTo>
                <a:cubicBezTo>
                  <a:pt x="1463620" y="3091506"/>
                  <a:pt x="1502025" y="3014393"/>
                  <a:pt x="1559556" y="2949241"/>
                </a:cubicBezTo>
                <a:cubicBezTo>
                  <a:pt x="1578606" y="2880280"/>
                  <a:pt x="1630423" y="2831056"/>
                  <a:pt x="1668598" y="2774057"/>
                </a:cubicBezTo>
                <a:cubicBezTo>
                  <a:pt x="1689859" y="2742359"/>
                  <a:pt x="1700756" y="2704944"/>
                  <a:pt x="1726968" y="2676750"/>
                </a:cubicBezTo>
                <a:cubicBezTo>
                  <a:pt x="1733748" y="2653586"/>
                  <a:pt x="1742893" y="2632401"/>
                  <a:pt x="1768573" y="2624324"/>
                </a:cubicBezTo>
                <a:cubicBezTo>
                  <a:pt x="1768421" y="2624172"/>
                  <a:pt x="1768345" y="2623943"/>
                  <a:pt x="1768193" y="2623792"/>
                </a:cubicBezTo>
                <a:cubicBezTo>
                  <a:pt x="1768497" y="2590339"/>
                  <a:pt x="1801491" y="2569689"/>
                  <a:pt x="1802329" y="2536314"/>
                </a:cubicBezTo>
                <a:cubicBezTo>
                  <a:pt x="1860165" y="2447692"/>
                  <a:pt x="1922498" y="2361967"/>
                  <a:pt x="1968979" y="2266337"/>
                </a:cubicBezTo>
                <a:cubicBezTo>
                  <a:pt x="1993286" y="2216349"/>
                  <a:pt x="2016376" y="2167429"/>
                  <a:pt x="2011499" y="2108526"/>
                </a:cubicBezTo>
                <a:cubicBezTo>
                  <a:pt x="2004945" y="2029508"/>
                  <a:pt x="2054095" y="1970758"/>
                  <a:pt x="2095318" y="1911017"/>
                </a:cubicBezTo>
                <a:cubicBezTo>
                  <a:pt x="2120008" y="1875203"/>
                  <a:pt x="2142640" y="1838321"/>
                  <a:pt x="2165804" y="1801670"/>
                </a:cubicBezTo>
                <a:cubicBezTo>
                  <a:pt x="2168090" y="1797174"/>
                  <a:pt x="2170757" y="1792983"/>
                  <a:pt x="2173577" y="1788868"/>
                </a:cubicBezTo>
                <a:cubicBezTo>
                  <a:pt x="2175253" y="1786658"/>
                  <a:pt x="2176930" y="1784449"/>
                  <a:pt x="2178606" y="1782239"/>
                </a:cubicBezTo>
                <a:cubicBezTo>
                  <a:pt x="2183940" y="1749549"/>
                  <a:pt x="2217849" y="1732785"/>
                  <a:pt x="2230193" y="1703752"/>
                </a:cubicBezTo>
                <a:cubicBezTo>
                  <a:pt x="2237584" y="1686226"/>
                  <a:pt x="2243376" y="1671215"/>
                  <a:pt x="2232251" y="1664205"/>
                </a:cubicBezTo>
                <a:close/>
                <a:moveTo>
                  <a:pt x="11057045" y="1246935"/>
                </a:moveTo>
                <a:cubicBezTo>
                  <a:pt x="11054760" y="1250896"/>
                  <a:pt x="11052550" y="1254707"/>
                  <a:pt x="11050492" y="1258440"/>
                </a:cubicBezTo>
                <a:cubicBezTo>
                  <a:pt x="11053311" y="1256535"/>
                  <a:pt x="11056055" y="1255087"/>
                  <a:pt x="11058875" y="1254325"/>
                </a:cubicBezTo>
                <a:cubicBezTo>
                  <a:pt x="11058188" y="1251964"/>
                  <a:pt x="11057503" y="1249601"/>
                  <a:pt x="11057045" y="1246935"/>
                </a:cubicBezTo>
                <a:close/>
                <a:moveTo>
                  <a:pt x="7690606" y="1104441"/>
                </a:moveTo>
                <a:cubicBezTo>
                  <a:pt x="7690530" y="1104593"/>
                  <a:pt x="7690453" y="1104670"/>
                  <a:pt x="7690377" y="1104746"/>
                </a:cubicBezTo>
                <a:cubicBezTo>
                  <a:pt x="7690530" y="1104746"/>
                  <a:pt x="7690606" y="1104670"/>
                  <a:pt x="7690758" y="1104670"/>
                </a:cubicBezTo>
                <a:cubicBezTo>
                  <a:pt x="7690682" y="1104593"/>
                  <a:pt x="7690682" y="1104517"/>
                  <a:pt x="7690606" y="1104441"/>
                </a:cubicBezTo>
                <a:close/>
                <a:moveTo>
                  <a:pt x="11641195" y="800096"/>
                </a:moveTo>
                <a:lnTo>
                  <a:pt x="11641195" y="1680435"/>
                </a:lnTo>
                <a:cubicBezTo>
                  <a:pt x="11606905" y="1693465"/>
                  <a:pt x="11578406" y="1709544"/>
                  <a:pt x="11563014" y="1748100"/>
                </a:cubicBezTo>
                <a:cubicBezTo>
                  <a:pt x="11548460" y="1784524"/>
                  <a:pt x="11512189" y="1805555"/>
                  <a:pt x="11487804" y="1835960"/>
                </a:cubicBezTo>
                <a:cubicBezTo>
                  <a:pt x="11485519" y="1842283"/>
                  <a:pt x="11483614" y="1848914"/>
                  <a:pt x="11481937" y="1855696"/>
                </a:cubicBezTo>
                <a:cubicBezTo>
                  <a:pt x="11476145" y="1868345"/>
                  <a:pt x="11467002" y="1878327"/>
                  <a:pt x="11457324" y="1888003"/>
                </a:cubicBezTo>
                <a:cubicBezTo>
                  <a:pt x="11455724" y="1889604"/>
                  <a:pt x="11454124" y="1890976"/>
                  <a:pt x="11452524" y="1892424"/>
                </a:cubicBezTo>
                <a:cubicBezTo>
                  <a:pt x="11452524" y="1895091"/>
                  <a:pt x="11452524" y="1897834"/>
                  <a:pt x="11452524" y="1900500"/>
                </a:cubicBezTo>
                <a:cubicBezTo>
                  <a:pt x="11448714" y="1909187"/>
                  <a:pt x="11443913" y="1915893"/>
                  <a:pt x="11433779" y="1911855"/>
                </a:cubicBezTo>
                <a:cubicBezTo>
                  <a:pt x="11435226" y="1914903"/>
                  <a:pt x="11435912" y="1918180"/>
                  <a:pt x="11435684" y="1921761"/>
                </a:cubicBezTo>
                <a:cubicBezTo>
                  <a:pt x="11425930" y="1944315"/>
                  <a:pt x="11412595" y="1965270"/>
                  <a:pt x="11406499" y="1989426"/>
                </a:cubicBezTo>
                <a:cubicBezTo>
                  <a:pt x="11390420" y="2017543"/>
                  <a:pt x="11390954" y="2057472"/>
                  <a:pt x="11350873" y="2068751"/>
                </a:cubicBezTo>
                <a:cubicBezTo>
                  <a:pt x="11347139" y="2069131"/>
                  <a:pt x="11343558" y="2069665"/>
                  <a:pt x="11339976" y="2070274"/>
                </a:cubicBezTo>
                <a:cubicBezTo>
                  <a:pt x="11311326" y="2115004"/>
                  <a:pt x="11291818" y="2166362"/>
                  <a:pt x="11245107" y="2197985"/>
                </a:cubicBezTo>
                <a:cubicBezTo>
                  <a:pt x="11232305" y="2206673"/>
                  <a:pt x="11231925" y="2221531"/>
                  <a:pt x="11232687" y="2235781"/>
                </a:cubicBezTo>
                <a:cubicBezTo>
                  <a:pt x="11239392" y="2244772"/>
                  <a:pt x="11241755" y="2254753"/>
                  <a:pt x="11239316" y="2265802"/>
                </a:cubicBezTo>
                <a:cubicBezTo>
                  <a:pt x="11234897" y="2275024"/>
                  <a:pt x="11231391" y="2285386"/>
                  <a:pt x="11221714" y="2288053"/>
                </a:cubicBezTo>
                <a:cubicBezTo>
                  <a:pt x="11221714" y="2288206"/>
                  <a:pt x="11221714" y="2288281"/>
                  <a:pt x="11221714" y="2288436"/>
                </a:cubicBezTo>
                <a:cubicBezTo>
                  <a:pt x="11205026" y="2336136"/>
                  <a:pt x="11187957" y="2383151"/>
                  <a:pt x="11136522" y="2406546"/>
                </a:cubicBezTo>
                <a:cubicBezTo>
                  <a:pt x="11116787" y="2415536"/>
                  <a:pt x="11117777" y="2438245"/>
                  <a:pt x="11112367" y="2456076"/>
                </a:cubicBezTo>
                <a:cubicBezTo>
                  <a:pt x="11097279" y="2505986"/>
                  <a:pt x="11066419" y="2543553"/>
                  <a:pt x="11022908" y="2571290"/>
                </a:cubicBezTo>
                <a:cubicBezTo>
                  <a:pt x="11025651" y="2619066"/>
                  <a:pt x="10978484" y="2657166"/>
                  <a:pt x="10997610" y="2710125"/>
                </a:cubicBezTo>
                <a:cubicBezTo>
                  <a:pt x="11001649" y="2721250"/>
                  <a:pt x="10980160" y="2741520"/>
                  <a:pt x="10964158" y="2753331"/>
                </a:cubicBezTo>
                <a:cubicBezTo>
                  <a:pt x="10947699" y="2765447"/>
                  <a:pt x="10929639" y="2777715"/>
                  <a:pt x="10928421" y="2801642"/>
                </a:cubicBezTo>
                <a:cubicBezTo>
                  <a:pt x="10921562" y="2805223"/>
                  <a:pt x="10914628" y="2808805"/>
                  <a:pt x="10907770" y="2812386"/>
                </a:cubicBezTo>
                <a:lnTo>
                  <a:pt x="10907134" y="2813276"/>
                </a:lnTo>
                <a:lnTo>
                  <a:pt x="10879042" y="2822292"/>
                </a:lnTo>
                <a:cubicBezTo>
                  <a:pt x="10883423" y="2822825"/>
                  <a:pt x="10887976" y="2822540"/>
                  <a:pt x="10892749" y="2821111"/>
                </a:cubicBezTo>
                <a:lnTo>
                  <a:pt x="10906976" y="2813497"/>
                </a:lnTo>
                <a:lnTo>
                  <a:pt x="10857735" y="2882356"/>
                </a:lnTo>
                <a:cubicBezTo>
                  <a:pt x="10841609" y="2906093"/>
                  <a:pt x="10824674" y="2929200"/>
                  <a:pt x="10802842" y="2948555"/>
                </a:cubicBezTo>
                <a:cubicBezTo>
                  <a:pt x="10795680" y="2961585"/>
                  <a:pt x="10790727" y="2975225"/>
                  <a:pt x="10792327" y="2990465"/>
                </a:cubicBezTo>
                <a:cubicBezTo>
                  <a:pt x="10788898" y="2993970"/>
                  <a:pt x="10785393" y="2997475"/>
                  <a:pt x="10781964" y="3001058"/>
                </a:cubicBezTo>
                <a:cubicBezTo>
                  <a:pt x="10781583" y="3012564"/>
                  <a:pt x="10783716" y="3024908"/>
                  <a:pt x="10771372" y="3032451"/>
                </a:cubicBezTo>
                <a:cubicBezTo>
                  <a:pt x="10744625" y="3062398"/>
                  <a:pt x="10722604" y="3094783"/>
                  <a:pt x="10714298" y="3135245"/>
                </a:cubicBezTo>
                <a:cubicBezTo>
                  <a:pt x="10706374" y="3173498"/>
                  <a:pt x="10660654" y="3178298"/>
                  <a:pt x="10645718" y="3210684"/>
                </a:cubicBezTo>
                <a:cubicBezTo>
                  <a:pt x="10619582" y="3250383"/>
                  <a:pt x="10595884" y="3292217"/>
                  <a:pt x="10551382" y="3315382"/>
                </a:cubicBezTo>
                <a:cubicBezTo>
                  <a:pt x="10545287" y="3353176"/>
                  <a:pt x="10530123" y="3377256"/>
                  <a:pt x="10484784" y="3369332"/>
                </a:cubicBezTo>
                <a:cubicBezTo>
                  <a:pt x="10466800" y="3366206"/>
                  <a:pt x="10455218" y="3383809"/>
                  <a:pt x="10446607" y="3399277"/>
                </a:cubicBezTo>
                <a:cubicBezTo>
                  <a:pt x="10445312" y="3400268"/>
                  <a:pt x="10443940" y="3401258"/>
                  <a:pt x="10442569" y="3402174"/>
                </a:cubicBezTo>
                <a:cubicBezTo>
                  <a:pt x="10416127" y="3422213"/>
                  <a:pt x="10418032" y="3456503"/>
                  <a:pt x="10404697" y="3483097"/>
                </a:cubicBezTo>
                <a:cubicBezTo>
                  <a:pt x="10394182" y="3493537"/>
                  <a:pt x="10383666" y="3504052"/>
                  <a:pt x="10373150" y="3514492"/>
                </a:cubicBezTo>
                <a:cubicBezTo>
                  <a:pt x="10359206" y="3525007"/>
                  <a:pt x="10345262" y="3535523"/>
                  <a:pt x="10331393" y="3546038"/>
                </a:cubicBezTo>
                <a:cubicBezTo>
                  <a:pt x="10267157" y="3601283"/>
                  <a:pt x="10204749" y="3658281"/>
                  <a:pt x="10128016" y="3696152"/>
                </a:cubicBezTo>
                <a:cubicBezTo>
                  <a:pt x="10108508" y="3705754"/>
                  <a:pt x="10096011" y="3729452"/>
                  <a:pt x="10069494" y="3724880"/>
                </a:cubicBezTo>
                <a:cubicBezTo>
                  <a:pt x="10065989" y="3728309"/>
                  <a:pt x="10062484" y="3731814"/>
                  <a:pt x="10058978" y="3735243"/>
                </a:cubicBezTo>
                <a:cubicBezTo>
                  <a:pt x="10054406" y="3743701"/>
                  <a:pt x="10046557" y="3745530"/>
                  <a:pt x="10037947" y="3745759"/>
                </a:cubicBezTo>
                <a:cubicBezTo>
                  <a:pt x="10023241" y="3763208"/>
                  <a:pt x="10006324" y="3769457"/>
                  <a:pt x="9985521" y="3756046"/>
                </a:cubicBezTo>
                <a:cubicBezTo>
                  <a:pt x="9982016" y="3756046"/>
                  <a:pt x="9978587" y="3756046"/>
                  <a:pt x="9975082" y="3756122"/>
                </a:cubicBezTo>
                <a:cubicBezTo>
                  <a:pt x="9942925" y="3778448"/>
                  <a:pt x="9909093" y="3799403"/>
                  <a:pt x="9894995" y="3837808"/>
                </a:cubicBezTo>
                <a:cubicBezTo>
                  <a:pt x="9894081" y="3841999"/>
                  <a:pt x="9892939" y="3846190"/>
                  <a:pt x="9891185" y="3850305"/>
                </a:cubicBezTo>
                <a:cubicBezTo>
                  <a:pt x="9877165" y="3857163"/>
                  <a:pt x="9866725" y="3867755"/>
                  <a:pt x="9859716" y="3881699"/>
                </a:cubicBezTo>
                <a:cubicBezTo>
                  <a:pt x="9830759" y="3892977"/>
                  <a:pt x="9802641" y="3903569"/>
                  <a:pt x="9800661" y="3942812"/>
                </a:cubicBezTo>
                <a:cubicBezTo>
                  <a:pt x="9800203" y="3952413"/>
                  <a:pt x="9787173" y="3964224"/>
                  <a:pt x="9772771" y="3961328"/>
                </a:cubicBezTo>
                <a:cubicBezTo>
                  <a:pt x="9761265" y="3958966"/>
                  <a:pt x="9758826" y="3948222"/>
                  <a:pt x="9755245" y="3937935"/>
                </a:cubicBezTo>
                <a:cubicBezTo>
                  <a:pt x="9736805" y="3884366"/>
                  <a:pt x="9723698" y="3833236"/>
                  <a:pt x="9769952" y="3784392"/>
                </a:cubicBezTo>
                <a:cubicBezTo>
                  <a:pt x="9789231" y="3764047"/>
                  <a:pt x="9761341" y="3738215"/>
                  <a:pt x="9765532" y="3714136"/>
                </a:cubicBezTo>
                <a:lnTo>
                  <a:pt x="9765532" y="3714059"/>
                </a:lnTo>
                <a:cubicBezTo>
                  <a:pt x="9747016" y="3695924"/>
                  <a:pt x="9738862" y="3681674"/>
                  <a:pt x="9765989" y="3659957"/>
                </a:cubicBezTo>
                <a:cubicBezTo>
                  <a:pt x="9804166" y="3629401"/>
                  <a:pt x="9798069" y="3576518"/>
                  <a:pt x="9817806" y="3535980"/>
                </a:cubicBezTo>
                <a:cubicBezTo>
                  <a:pt x="9818720" y="3534837"/>
                  <a:pt x="9819634" y="3533999"/>
                  <a:pt x="9820549" y="3533465"/>
                </a:cubicBezTo>
                <a:cubicBezTo>
                  <a:pt x="9854762" y="3502604"/>
                  <a:pt x="9850495" y="3461304"/>
                  <a:pt x="9849200" y="3420766"/>
                </a:cubicBezTo>
                <a:cubicBezTo>
                  <a:pt x="9832588" y="3410174"/>
                  <a:pt x="9846532" y="3399734"/>
                  <a:pt x="9849352" y="3389296"/>
                </a:cubicBezTo>
                <a:cubicBezTo>
                  <a:pt x="9859334" y="3352568"/>
                  <a:pt x="9827864" y="3349138"/>
                  <a:pt x="9807365" y="3336946"/>
                </a:cubicBezTo>
                <a:cubicBezTo>
                  <a:pt x="9796698" y="3329936"/>
                  <a:pt x="9796698" y="3322925"/>
                  <a:pt x="9807365" y="3315839"/>
                </a:cubicBezTo>
                <a:cubicBezTo>
                  <a:pt x="9814605" y="3306162"/>
                  <a:pt x="9820472" y="3293208"/>
                  <a:pt x="9832207" y="3289931"/>
                </a:cubicBezTo>
                <a:cubicBezTo>
                  <a:pt x="9867487" y="3280178"/>
                  <a:pt x="9906274" y="3274996"/>
                  <a:pt x="9854152" y="3231257"/>
                </a:cubicBezTo>
                <a:cubicBezTo>
                  <a:pt x="9844780" y="3223332"/>
                  <a:pt x="9850038" y="3200625"/>
                  <a:pt x="9865735" y="3196967"/>
                </a:cubicBezTo>
                <a:cubicBezTo>
                  <a:pt x="9902159" y="3188433"/>
                  <a:pt x="9915265" y="3162906"/>
                  <a:pt x="9923799" y="3131054"/>
                </a:cubicBezTo>
                <a:cubicBezTo>
                  <a:pt x="9927152" y="3118558"/>
                  <a:pt x="9934925" y="3109108"/>
                  <a:pt x="9950622" y="3114214"/>
                </a:cubicBezTo>
                <a:cubicBezTo>
                  <a:pt x="9951460" y="3115814"/>
                  <a:pt x="9952145" y="3117338"/>
                  <a:pt x="9952756" y="3118938"/>
                </a:cubicBezTo>
                <a:cubicBezTo>
                  <a:pt x="9953212" y="3118176"/>
                  <a:pt x="9953594" y="3117490"/>
                  <a:pt x="9954127" y="3116728"/>
                </a:cubicBezTo>
                <a:lnTo>
                  <a:pt x="9954203" y="3116728"/>
                </a:lnTo>
                <a:cubicBezTo>
                  <a:pt x="10034442" y="3035119"/>
                  <a:pt x="10079552" y="2937125"/>
                  <a:pt x="10090372" y="2823282"/>
                </a:cubicBezTo>
                <a:cubicBezTo>
                  <a:pt x="10076961" y="2819396"/>
                  <a:pt x="10048767" y="2813529"/>
                  <a:pt x="10073990" y="2798746"/>
                </a:cubicBezTo>
                <a:cubicBezTo>
                  <a:pt x="10104545" y="2780763"/>
                  <a:pt x="10103174" y="2761179"/>
                  <a:pt x="10097916" y="2735728"/>
                </a:cubicBezTo>
                <a:cubicBezTo>
                  <a:pt x="10095402" y="2723537"/>
                  <a:pt x="10089305" y="2711345"/>
                  <a:pt x="10108508" y="2709058"/>
                </a:cubicBezTo>
                <a:cubicBezTo>
                  <a:pt x="10128549" y="2706696"/>
                  <a:pt x="10125120" y="2719498"/>
                  <a:pt x="10122757" y="2731995"/>
                </a:cubicBezTo>
                <a:cubicBezTo>
                  <a:pt x="10119481" y="2749597"/>
                  <a:pt x="10123595" y="2765981"/>
                  <a:pt x="10132359" y="2781296"/>
                </a:cubicBezTo>
                <a:cubicBezTo>
                  <a:pt x="10158648" y="2773600"/>
                  <a:pt x="10166496" y="2749292"/>
                  <a:pt x="10180822" y="2730013"/>
                </a:cubicBezTo>
                <a:cubicBezTo>
                  <a:pt x="10194767" y="2711268"/>
                  <a:pt x="10181965" y="2658081"/>
                  <a:pt x="10235686" y="2683608"/>
                </a:cubicBezTo>
                <a:cubicBezTo>
                  <a:pt x="10243001" y="2687037"/>
                  <a:pt x="10247802" y="2672635"/>
                  <a:pt x="10244677" y="2663948"/>
                </a:cubicBezTo>
                <a:cubicBezTo>
                  <a:pt x="10239039" y="2648480"/>
                  <a:pt x="10224713" y="2641088"/>
                  <a:pt x="10211302" y="2647260"/>
                </a:cubicBezTo>
                <a:cubicBezTo>
                  <a:pt x="10186689" y="2658614"/>
                  <a:pt x="10157962" y="2683836"/>
                  <a:pt x="10138226" y="2655414"/>
                </a:cubicBezTo>
                <a:cubicBezTo>
                  <a:pt x="10118338" y="2626839"/>
                  <a:pt x="10154228" y="2601769"/>
                  <a:pt x="10168173" y="2578452"/>
                </a:cubicBezTo>
                <a:cubicBezTo>
                  <a:pt x="10180670" y="2557574"/>
                  <a:pt x="10183870" y="2525341"/>
                  <a:pt x="10220141" y="2519855"/>
                </a:cubicBezTo>
                <a:cubicBezTo>
                  <a:pt x="10234162" y="2517720"/>
                  <a:pt x="10224027" y="2492042"/>
                  <a:pt x="10226694" y="2477335"/>
                </a:cubicBezTo>
                <a:cubicBezTo>
                  <a:pt x="10210921" y="2488460"/>
                  <a:pt x="10179907" y="2478021"/>
                  <a:pt x="10182041" y="2515358"/>
                </a:cubicBezTo>
                <a:cubicBezTo>
                  <a:pt x="10183032" y="2533190"/>
                  <a:pt x="10165201" y="2531742"/>
                  <a:pt x="10153314" y="2519245"/>
                </a:cubicBezTo>
                <a:cubicBezTo>
                  <a:pt x="10153314" y="2519245"/>
                  <a:pt x="10153314" y="2519245"/>
                  <a:pt x="10153314" y="2519168"/>
                </a:cubicBezTo>
                <a:cubicBezTo>
                  <a:pt x="10146380" y="2503243"/>
                  <a:pt x="10138150" y="2488460"/>
                  <a:pt x="10120548" y="2481830"/>
                </a:cubicBezTo>
                <a:cubicBezTo>
                  <a:pt x="10099135" y="2473753"/>
                  <a:pt x="10092277" y="2464534"/>
                  <a:pt x="10106527" y="2440530"/>
                </a:cubicBezTo>
                <a:cubicBezTo>
                  <a:pt x="10120319" y="2417214"/>
                  <a:pt x="10097154" y="2404640"/>
                  <a:pt x="10079933" y="2393362"/>
                </a:cubicBezTo>
                <a:cubicBezTo>
                  <a:pt x="10076428" y="2386428"/>
                  <a:pt x="10072923" y="2379417"/>
                  <a:pt x="10069417" y="2372483"/>
                </a:cubicBezTo>
                <a:cubicBezTo>
                  <a:pt x="10014096" y="2399687"/>
                  <a:pt x="10031089" y="2354881"/>
                  <a:pt x="10027584" y="2330497"/>
                </a:cubicBezTo>
                <a:cubicBezTo>
                  <a:pt x="10040233" y="2342689"/>
                  <a:pt x="10042367" y="2368979"/>
                  <a:pt x="10069494" y="2361891"/>
                </a:cubicBezTo>
                <a:cubicBezTo>
                  <a:pt x="10097841" y="2370502"/>
                  <a:pt x="10117500" y="2344289"/>
                  <a:pt x="10142798" y="2340860"/>
                </a:cubicBezTo>
                <a:cubicBezTo>
                  <a:pt x="10143636" y="2336974"/>
                  <a:pt x="10144779" y="2333089"/>
                  <a:pt x="10146227" y="2329354"/>
                </a:cubicBezTo>
                <a:cubicBezTo>
                  <a:pt x="10146684" y="2328211"/>
                  <a:pt x="10147142" y="2327220"/>
                  <a:pt x="10147599" y="2326230"/>
                </a:cubicBezTo>
                <a:cubicBezTo>
                  <a:pt x="10115290" y="2301616"/>
                  <a:pt x="10101193" y="2276091"/>
                  <a:pt x="10147980" y="2246067"/>
                </a:cubicBezTo>
                <a:cubicBezTo>
                  <a:pt x="10154000" y="2242181"/>
                  <a:pt x="10163677" y="2235475"/>
                  <a:pt x="10153314" y="2225570"/>
                </a:cubicBezTo>
                <a:cubicBezTo>
                  <a:pt x="10153314" y="2225113"/>
                  <a:pt x="10153314" y="2224655"/>
                  <a:pt x="10153237" y="2224274"/>
                </a:cubicBezTo>
                <a:cubicBezTo>
                  <a:pt x="10150952" y="2225265"/>
                  <a:pt x="10148285" y="2226103"/>
                  <a:pt x="10144932" y="2226560"/>
                </a:cubicBezTo>
                <a:cubicBezTo>
                  <a:pt x="10129082" y="2205759"/>
                  <a:pt x="10137388" y="2184193"/>
                  <a:pt x="10142798" y="2162706"/>
                </a:cubicBezTo>
                <a:cubicBezTo>
                  <a:pt x="10166268" y="2129329"/>
                  <a:pt x="10204292" y="2104641"/>
                  <a:pt x="10205663" y="2057930"/>
                </a:cubicBezTo>
                <a:cubicBezTo>
                  <a:pt x="10231571" y="2065854"/>
                  <a:pt x="10232562" y="2093743"/>
                  <a:pt x="10247573" y="2110355"/>
                </a:cubicBezTo>
                <a:cubicBezTo>
                  <a:pt x="10254279" y="2098925"/>
                  <a:pt x="10256184" y="2083152"/>
                  <a:pt x="10247192" y="2076598"/>
                </a:cubicBezTo>
                <a:cubicBezTo>
                  <a:pt x="10207797" y="2047871"/>
                  <a:pt x="10232029" y="2004894"/>
                  <a:pt x="10221132" y="1969843"/>
                </a:cubicBezTo>
                <a:cubicBezTo>
                  <a:pt x="10213055" y="1943707"/>
                  <a:pt x="10237057" y="1931285"/>
                  <a:pt x="10258089" y="1921684"/>
                </a:cubicBezTo>
                <a:cubicBezTo>
                  <a:pt x="10261594" y="1918180"/>
                  <a:pt x="10265099" y="1914674"/>
                  <a:pt x="10268604" y="1911169"/>
                </a:cubicBezTo>
                <a:cubicBezTo>
                  <a:pt x="10298246" y="1918712"/>
                  <a:pt x="10329107" y="1928847"/>
                  <a:pt x="10312495" y="1876422"/>
                </a:cubicBezTo>
                <a:cubicBezTo>
                  <a:pt x="10308685" y="1864459"/>
                  <a:pt x="10320726" y="1860038"/>
                  <a:pt x="10331469" y="1858666"/>
                </a:cubicBezTo>
                <a:cubicBezTo>
                  <a:pt x="10338480" y="1851656"/>
                  <a:pt x="10345414" y="1844722"/>
                  <a:pt x="10352424" y="1837712"/>
                </a:cubicBezTo>
                <a:cubicBezTo>
                  <a:pt x="10353415" y="1790239"/>
                  <a:pt x="10334975" y="1743834"/>
                  <a:pt x="10348767" y="1695217"/>
                </a:cubicBezTo>
                <a:cubicBezTo>
                  <a:pt x="10355244" y="1672510"/>
                  <a:pt x="10361416" y="1654527"/>
                  <a:pt x="10383514" y="1642031"/>
                </a:cubicBezTo>
                <a:cubicBezTo>
                  <a:pt x="10406831" y="1628924"/>
                  <a:pt x="10418337" y="1604387"/>
                  <a:pt x="10428624" y="1580308"/>
                </a:cubicBezTo>
                <a:cubicBezTo>
                  <a:pt x="10438073" y="1558362"/>
                  <a:pt x="10450113" y="1540379"/>
                  <a:pt x="10478230" y="1544341"/>
                </a:cubicBezTo>
                <a:cubicBezTo>
                  <a:pt x="10470763" y="1531997"/>
                  <a:pt x="10458342" y="1534207"/>
                  <a:pt x="10446836" y="1533826"/>
                </a:cubicBezTo>
                <a:cubicBezTo>
                  <a:pt x="10460780" y="1512871"/>
                  <a:pt x="10474802" y="1491916"/>
                  <a:pt x="10488746" y="1470961"/>
                </a:cubicBezTo>
                <a:cubicBezTo>
                  <a:pt x="10500557" y="1455264"/>
                  <a:pt x="10509092" y="1428517"/>
                  <a:pt x="10532790" y="1460979"/>
                </a:cubicBezTo>
                <a:cubicBezTo>
                  <a:pt x="10538200" y="1468371"/>
                  <a:pt x="10549782" y="1471723"/>
                  <a:pt x="10559079" y="1475533"/>
                </a:cubicBezTo>
                <a:cubicBezTo>
                  <a:pt x="10599084" y="1491763"/>
                  <a:pt x="10632993" y="1508756"/>
                  <a:pt x="10581711" y="1552495"/>
                </a:cubicBezTo>
                <a:cubicBezTo>
                  <a:pt x="10569823" y="1562630"/>
                  <a:pt x="10575080" y="1580384"/>
                  <a:pt x="10587654" y="1580917"/>
                </a:cubicBezTo>
                <a:cubicBezTo>
                  <a:pt x="10611809" y="1581908"/>
                  <a:pt x="10634288" y="1628314"/>
                  <a:pt x="10653796" y="1595015"/>
                </a:cubicBezTo>
                <a:cubicBezTo>
                  <a:pt x="10679932" y="1550437"/>
                  <a:pt x="10691134" y="1587395"/>
                  <a:pt x="10708583" y="1596920"/>
                </a:cubicBezTo>
                <a:cubicBezTo>
                  <a:pt x="10705154" y="1618865"/>
                  <a:pt x="10700810" y="1640658"/>
                  <a:pt x="10698677" y="1662756"/>
                </a:cubicBezTo>
                <a:cubicBezTo>
                  <a:pt x="10697153" y="1678835"/>
                  <a:pt x="10702335" y="1701771"/>
                  <a:pt x="10719251" y="1698037"/>
                </a:cubicBezTo>
                <a:cubicBezTo>
                  <a:pt x="10780440" y="1684550"/>
                  <a:pt x="10762914" y="1723945"/>
                  <a:pt x="10761009" y="1754121"/>
                </a:cubicBezTo>
                <a:cubicBezTo>
                  <a:pt x="10761085" y="1757549"/>
                  <a:pt x="10761161" y="1760978"/>
                  <a:pt x="10761161" y="1764407"/>
                </a:cubicBezTo>
                <a:cubicBezTo>
                  <a:pt x="10764666" y="1764407"/>
                  <a:pt x="10768172" y="1764407"/>
                  <a:pt x="10771600" y="1764407"/>
                </a:cubicBezTo>
                <a:cubicBezTo>
                  <a:pt x="10783488" y="1792830"/>
                  <a:pt x="10821130" y="1802888"/>
                  <a:pt x="10823950" y="1837788"/>
                </a:cubicBezTo>
                <a:cubicBezTo>
                  <a:pt x="10797280" y="1848076"/>
                  <a:pt x="10773963" y="1847999"/>
                  <a:pt x="10761085" y="1816834"/>
                </a:cubicBezTo>
                <a:cubicBezTo>
                  <a:pt x="10743636" y="1780334"/>
                  <a:pt x="10726186" y="1808832"/>
                  <a:pt x="10708659" y="1816757"/>
                </a:cubicBezTo>
                <a:cubicBezTo>
                  <a:pt x="10693648" y="1868192"/>
                  <a:pt x="10663701" y="1899510"/>
                  <a:pt x="10605637" y="1894253"/>
                </a:cubicBezTo>
                <a:cubicBezTo>
                  <a:pt x="10602513" y="1893948"/>
                  <a:pt x="10596646" y="1899586"/>
                  <a:pt x="10595731" y="1903396"/>
                </a:cubicBezTo>
                <a:cubicBezTo>
                  <a:pt x="10593141" y="1913608"/>
                  <a:pt x="10599770" y="1921150"/>
                  <a:pt x="10608609" y="1922752"/>
                </a:cubicBezTo>
                <a:cubicBezTo>
                  <a:pt x="10627811" y="1926181"/>
                  <a:pt x="10634135" y="1928543"/>
                  <a:pt x="10642671" y="1954222"/>
                </a:cubicBezTo>
                <a:cubicBezTo>
                  <a:pt x="10654862" y="1990721"/>
                  <a:pt x="10668730" y="1938143"/>
                  <a:pt x="10696849" y="1937229"/>
                </a:cubicBezTo>
                <a:cubicBezTo>
                  <a:pt x="10659739" y="2051148"/>
                  <a:pt x="10667740" y="2156533"/>
                  <a:pt x="10756818" y="2242486"/>
                </a:cubicBezTo>
                <a:cubicBezTo>
                  <a:pt x="10757732" y="2241495"/>
                  <a:pt x="10758494" y="2240506"/>
                  <a:pt x="10759485" y="2239515"/>
                </a:cubicBezTo>
                <a:cubicBezTo>
                  <a:pt x="10813968" y="2161485"/>
                  <a:pt x="10865251" y="2081476"/>
                  <a:pt x="10907922" y="1996208"/>
                </a:cubicBezTo>
                <a:cubicBezTo>
                  <a:pt x="10914628" y="1982796"/>
                  <a:pt x="10921867" y="1968547"/>
                  <a:pt x="10938326" y="1963746"/>
                </a:cubicBezTo>
                <a:cubicBezTo>
                  <a:pt x="10933754" y="1950869"/>
                  <a:pt x="10942060" y="1939439"/>
                  <a:pt x="10951585" y="1940049"/>
                </a:cubicBezTo>
                <a:cubicBezTo>
                  <a:pt x="11018717" y="1944315"/>
                  <a:pt x="11012241" y="1885109"/>
                  <a:pt x="11029157" y="1849218"/>
                </a:cubicBezTo>
                <a:cubicBezTo>
                  <a:pt x="11038986" y="1828416"/>
                  <a:pt x="11040739" y="1802888"/>
                  <a:pt x="11052931" y="1781705"/>
                </a:cubicBezTo>
                <a:cubicBezTo>
                  <a:pt x="11057656" y="1773094"/>
                  <a:pt x="11062989" y="1764941"/>
                  <a:pt x="11068324" y="1756787"/>
                </a:cubicBezTo>
                <a:cubicBezTo>
                  <a:pt x="11090269" y="1727145"/>
                  <a:pt x="11100022" y="1691331"/>
                  <a:pt x="11117549" y="1659403"/>
                </a:cubicBezTo>
                <a:cubicBezTo>
                  <a:pt x="11122731" y="1656508"/>
                  <a:pt x="11125321" y="1652317"/>
                  <a:pt x="11126616" y="1647516"/>
                </a:cubicBezTo>
                <a:cubicBezTo>
                  <a:pt x="11124407" y="1643935"/>
                  <a:pt x="11122349" y="1640201"/>
                  <a:pt x="11120826" y="1636086"/>
                </a:cubicBezTo>
                <a:cubicBezTo>
                  <a:pt x="11114120" y="1607359"/>
                  <a:pt x="11128064" y="1582746"/>
                  <a:pt x="11144980" y="1564458"/>
                </a:cubicBezTo>
                <a:cubicBezTo>
                  <a:pt x="11170356" y="1537026"/>
                  <a:pt x="11183233" y="1502584"/>
                  <a:pt x="11204264" y="1474009"/>
                </a:cubicBezTo>
                <a:cubicBezTo>
                  <a:pt x="11258747" y="1400019"/>
                  <a:pt x="11289989" y="1310331"/>
                  <a:pt x="11359331" y="1246857"/>
                </a:cubicBezTo>
                <a:cubicBezTo>
                  <a:pt x="11385010" y="1226587"/>
                  <a:pt x="11401012" y="1197023"/>
                  <a:pt x="11438808" y="1187573"/>
                </a:cubicBezTo>
                <a:cubicBezTo>
                  <a:pt x="11459458" y="1182391"/>
                  <a:pt x="11447266" y="1158770"/>
                  <a:pt x="11442999" y="1139186"/>
                </a:cubicBezTo>
                <a:cubicBezTo>
                  <a:pt x="11441017" y="1149322"/>
                  <a:pt x="11442389" y="1161132"/>
                  <a:pt x="11431569" y="1166848"/>
                </a:cubicBezTo>
                <a:cubicBezTo>
                  <a:pt x="11418234" y="1142844"/>
                  <a:pt x="11425930" y="1125775"/>
                  <a:pt x="11442389" y="1111678"/>
                </a:cubicBezTo>
                <a:cubicBezTo>
                  <a:pt x="11442771" y="1109773"/>
                  <a:pt x="11443151" y="1107869"/>
                  <a:pt x="11443685" y="1105964"/>
                </a:cubicBezTo>
                <a:cubicBezTo>
                  <a:pt x="11445590" y="1101086"/>
                  <a:pt x="11448561" y="1097047"/>
                  <a:pt x="11452600" y="1093847"/>
                </a:cubicBezTo>
                <a:cubicBezTo>
                  <a:pt x="11459534" y="1090190"/>
                  <a:pt x="11466392" y="1086532"/>
                  <a:pt x="11473326" y="1082874"/>
                </a:cubicBezTo>
                <a:cubicBezTo>
                  <a:pt x="11475079" y="1066263"/>
                  <a:pt x="11480946" y="1051785"/>
                  <a:pt x="11494434" y="1041193"/>
                </a:cubicBezTo>
                <a:cubicBezTo>
                  <a:pt x="11503502" y="984805"/>
                  <a:pt x="11561795" y="963850"/>
                  <a:pt x="11584655" y="916301"/>
                </a:cubicBezTo>
                <a:cubicBezTo>
                  <a:pt x="11592655" y="899613"/>
                  <a:pt x="11606143" y="888564"/>
                  <a:pt x="11600352" y="866542"/>
                </a:cubicBezTo>
                <a:cubicBezTo>
                  <a:pt x="11591361" y="832100"/>
                  <a:pt x="11608734" y="810688"/>
                  <a:pt x="11641195" y="800096"/>
                </a:cubicBezTo>
                <a:close/>
                <a:moveTo>
                  <a:pt x="10865784" y="779903"/>
                </a:moveTo>
                <a:cubicBezTo>
                  <a:pt x="10881938" y="781427"/>
                  <a:pt x="10906094" y="789047"/>
                  <a:pt x="10903731" y="800553"/>
                </a:cubicBezTo>
                <a:cubicBezTo>
                  <a:pt x="10893673" y="848940"/>
                  <a:pt x="10921486" y="852293"/>
                  <a:pt x="10956843" y="860446"/>
                </a:cubicBezTo>
                <a:cubicBezTo>
                  <a:pt x="10976579" y="865018"/>
                  <a:pt x="10971702" y="886659"/>
                  <a:pt x="10956538" y="902052"/>
                </a:cubicBezTo>
                <a:cubicBezTo>
                  <a:pt x="10935736" y="923235"/>
                  <a:pt x="10916838" y="946324"/>
                  <a:pt x="10897178" y="968574"/>
                </a:cubicBezTo>
                <a:cubicBezTo>
                  <a:pt x="10932078" y="980461"/>
                  <a:pt x="10967815" y="966212"/>
                  <a:pt x="11003172" y="972003"/>
                </a:cubicBezTo>
                <a:cubicBezTo>
                  <a:pt x="11013841" y="973756"/>
                  <a:pt x="11023899" y="972765"/>
                  <a:pt x="11028547" y="983890"/>
                </a:cubicBezTo>
                <a:cubicBezTo>
                  <a:pt x="11033652" y="996235"/>
                  <a:pt x="11022527" y="1001416"/>
                  <a:pt x="11016202" y="1009265"/>
                </a:cubicBezTo>
                <a:cubicBezTo>
                  <a:pt x="10980160" y="1054071"/>
                  <a:pt x="10932611" y="1085922"/>
                  <a:pt x="10888187" y="1120822"/>
                </a:cubicBezTo>
                <a:cubicBezTo>
                  <a:pt x="10874394" y="1131642"/>
                  <a:pt x="10850696" y="1133471"/>
                  <a:pt x="10844829" y="1104820"/>
                </a:cubicBezTo>
                <a:cubicBezTo>
                  <a:pt x="10841324" y="1104820"/>
                  <a:pt x="10837895" y="1104820"/>
                  <a:pt x="10834389" y="1104896"/>
                </a:cubicBezTo>
                <a:cubicBezTo>
                  <a:pt x="10827303" y="1130575"/>
                  <a:pt x="10802309" y="1157474"/>
                  <a:pt x="10842391" y="1180410"/>
                </a:cubicBezTo>
                <a:cubicBezTo>
                  <a:pt x="10845743" y="1182316"/>
                  <a:pt x="10835761" y="1219196"/>
                  <a:pt x="10824102" y="1233293"/>
                </a:cubicBezTo>
                <a:cubicBezTo>
                  <a:pt x="10803529" y="1258211"/>
                  <a:pt x="10777621" y="1278327"/>
                  <a:pt x="10788593" y="1316275"/>
                </a:cubicBezTo>
                <a:cubicBezTo>
                  <a:pt x="10788898" y="1317418"/>
                  <a:pt x="10777544" y="1321914"/>
                  <a:pt x="10771600" y="1324885"/>
                </a:cubicBezTo>
                <a:cubicBezTo>
                  <a:pt x="10771524" y="1328391"/>
                  <a:pt x="10771600" y="1331820"/>
                  <a:pt x="10771677" y="1335325"/>
                </a:cubicBezTo>
                <a:cubicBezTo>
                  <a:pt x="10771677" y="1335325"/>
                  <a:pt x="10771448" y="1335553"/>
                  <a:pt x="10771448" y="1335553"/>
                </a:cubicBezTo>
                <a:cubicBezTo>
                  <a:pt x="10771524" y="1335553"/>
                  <a:pt x="10771524" y="1335553"/>
                  <a:pt x="10771600" y="1335553"/>
                </a:cubicBezTo>
                <a:cubicBezTo>
                  <a:pt x="10771600" y="1335477"/>
                  <a:pt x="10771677" y="1335401"/>
                  <a:pt x="10771677" y="1335325"/>
                </a:cubicBezTo>
                <a:cubicBezTo>
                  <a:pt x="10812901" y="1329457"/>
                  <a:pt x="10857097" y="1312160"/>
                  <a:pt x="10870280" y="1377692"/>
                </a:cubicBezTo>
                <a:cubicBezTo>
                  <a:pt x="10873632" y="1394532"/>
                  <a:pt x="10888796" y="1375482"/>
                  <a:pt x="10898626" y="1372434"/>
                </a:cubicBezTo>
                <a:cubicBezTo>
                  <a:pt x="10920496" y="1365805"/>
                  <a:pt x="10908837" y="1380283"/>
                  <a:pt x="10907846" y="1387903"/>
                </a:cubicBezTo>
                <a:cubicBezTo>
                  <a:pt x="10948156" y="1383788"/>
                  <a:pt x="10948156" y="1326028"/>
                  <a:pt x="10990828" y="1325038"/>
                </a:cubicBezTo>
                <a:cubicBezTo>
                  <a:pt x="10991209" y="1324809"/>
                  <a:pt x="10991590" y="1324581"/>
                  <a:pt x="10991971" y="1324352"/>
                </a:cubicBezTo>
                <a:cubicBezTo>
                  <a:pt x="11006221" y="1301264"/>
                  <a:pt x="11021079" y="1278632"/>
                  <a:pt x="11034338" y="1255011"/>
                </a:cubicBezTo>
                <a:cubicBezTo>
                  <a:pt x="11045006" y="1235960"/>
                  <a:pt x="11059484" y="1241599"/>
                  <a:pt x="11074495" y="1246095"/>
                </a:cubicBezTo>
                <a:cubicBezTo>
                  <a:pt x="11099642" y="1253638"/>
                  <a:pt x="11133170" y="1251886"/>
                  <a:pt x="11127759" y="1293643"/>
                </a:cubicBezTo>
                <a:cubicBezTo>
                  <a:pt x="11127759" y="1297073"/>
                  <a:pt x="11127607" y="1300501"/>
                  <a:pt x="11127455" y="1303930"/>
                </a:cubicBezTo>
                <a:cubicBezTo>
                  <a:pt x="11123949" y="1307360"/>
                  <a:pt x="11120521" y="1310865"/>
                  <a:pt x="11117016" y="1314294"/>
                </a:cubicBezTo>
                <a:cubicBezTo>
                  <a:pt x="11110614" y="1328772"/>
                  <a:pt x="11099946" y="1339059"/>
                  <a:pt x="11085849" y="1345993"/>
                </a:cubicBezTo>
                <a:cubicBezTo>
                  <a:pt x="11082344" y="1349498"/>
                  <a:pt x="11078839" y="1353004"/>
                  <a:pt x="11075334" y="1356508"/>
                </a:cubicBezTo>
                <a:cubicBezTo>
                  <a:pt x="11071829" y="1409620"/>
                  <a:pt x="11012164" y="1469361"/>
                  <a:pt x="10949680" y="1482315"/>
                </a:cubicBezTo>
                <a:cubicBezTo>
                  <a:pt x="10935050" y="1488563"/>
                  <a:pt x="10928496" y="1477362"/>
                  <a:pt x="10920648" y="1468980"/>
                </a:cubicBezTo>
                <a:cubicBezTo>
                  <a:pt x="10918057" y="1465170"/>
                  <a:pt x="10915390" y="1461360"/>
                  <a:pt x="10912723" y="1457473"/>
                </a:cubicBezTo>
                <a:cubicBezTo>
                  <a:pt x="10903351" y="1452825"/>
                  <a:pt x="10899159" y="1444367"/>
                  <a:pt x="10897712" y="1433852"/>
                </a:cubicBezTo>
                <a:cubicBezTo>
                  <a:pt x="10896645" y="1432023"/>
                  <a:pt x="10895578" y="1430194"/>
                  <a:pt x="10894587" y="1428289"/>
                </a:cubicBezTo>
                <a:cubicBezTo>
                  <a:pt x="10893444" y="1425927"/>
                  <a:pt x="10892606" y="1423565"/>
                  <a:pt x="10891844" y="1421050"/>
                </a:cubicBezTo>
                <a:cubicBezTo>
                  <a:pt x="10889405" y="1421584"/>
                  <a:pt x="10886891" y="1421584"/>
                  <a:pt x="10884301" y="1421203"/>
                </a:cubicBezTo>
                <a:cubicBezTo>
                  <a:pt x="10883234" y="1422040"/>
                  <a:pt x="10882167" y="1422880"/>
                  <a:pt x="10881024" y="1423717"/>
                </a:cubicBezTo>
                <a:cubicBezTo>
                  <a:pt x="10854811" y="1428594"/>
                  <a:pt x="10840638" y="1410610"/>
                  <a:pt x="10823950" y="1395371"/>
                </a:cubicBezTo>
                <a:cubicBezTo>
                  <a:pt x="10794537" y="1368624"/>
                  <a:pt x="10763142" y="1377845"/>
                  <a:pt x="10748512" y="1414573"/>
                </a:cubicBezTo>
                <a:cubicBezTo>
                  <a:pt x="10741731" y="1431565"/>
                  <a:pt x="10748435" y="1458235"/>
                  <a:pt x="10719022" y="1461131"/>
                </a:cubicBezTo>
                <a:lnTo>
                  <a:pt x="10718946" y="1461056"/>
                </a:lnTo>
                <a:cubicBezTo>
                  <a:pt x="10701344" y="1463341"/>
                  <a:pt x="10690981" y="1454121"/>
                  <a:pt x="10680389" y="1440938"/>
                </a:cubicBezTo>
                <a:cubicBezTo>
                  <a:pt x="10669645" y="1427527"/>
                  <a:pt x="10654786" y="1426841"/>
                  <a:pt x="10638936" y="1436595"/>
                </a:cubicBezTo>
                <a:cubicBezTo>
                  <a:pt x="10607009" y="1456254"/>
                  <a:pt x="10574242" y="1452597"/>
                  <a:pt x="10540486" y="1429127"/>
                </a:cubicBezTo>
                <a:cubicBezTo>
                  <a:pt x="10585977" y="1410382"/>
                  <a:pt x="10561365" y="1366110"/>
                  <a:pt x="10572337" y="1335325"/>
                </a:cubicBezTo>
                <a:cubicBezTo>
                  <a:pt x="10568832" y="1335325"/>
                  <a:pt x="10565404" y="1335325"/>
                  <a:pt x="10561898" y="1335325"/>
                </a:cubicBezTo>
                <a:cubicBezTo>
                  <a:pt x="10579272" y="1296996"/>
                  <a:pt x="10599694" y="1260115"/>
                  <a:pt x="10614019" y="1220415"/>
                </a:cubicBezTo>
                <a:lnTo>
                  <a:pt x="10614324" y="1219958"/>
                </a:lnTo>
                <a:cubicBezTo>
                  <a:pt x="10622858" y="1224454"/>
                  <a:pt x="10624535" y="1232379"/>
                  <a:pt x="10624992" y="1240913"/>
                </a:cubicBezTo>
                <a:cubicBezTo>
                  <a:pt x="10631926" y="1240913"/>
                  <a:pt x="10638861" y="1240913"/>
                  <a:pt x="10645794" y="1240913"/>
                </a:cubicBezTo>
                <a:cubicBezTo>
                  <a:pt x="10643660" y="1189935"/>
                  <a:pt x="10673912" y="1156560"/>
                  <a:pt x="10708507" y="1125623"/>
                </a:cubicBezTo>
                <a:cubicBezTo>
                  <a:pt x="10723137" y="1099715"/>
                  <a:pt x="10752170" y="1078836"/>
                  <a:pt x="10727329" y="1041193"/>
                </a:cubicBezTo>
                <a:cubicBezTo>
                  <a:pt x="10722223" y="1033497"/>
                  <a:pt x="10722070" y="1003550"/>
                  <a:pt x="10739977" y="989453"/>
                </a:cubicBezTo>
                <a:cubicBezTo>
                  <a:pt x="10768857" y="953029"/>
                  <a:pt x="10783869" y="908986"/>
                  <a:pt x="10805738" y="868752"/>
                </a:cubicBezTo>
                <a:cubicBezTo>
                  <a:pt x="10822959" y="837129"/>
                  <a:pt x="10840180" y="805735"/>
                  <a:pt x="10865784" y="779903"/>
                </a:cubicBezTo>
                <a:close/>
                <a:moveTo>
                  <a:pt x="11352840" y="763521"/>
                </a:moveTo>
                <a:cubicBezTo>
                  <a:pt x="11367870" y="759638"/>
                  <a:pt x="11384058" y="772740"/>
                  <a:pt x="11400632" y="770454"/>
                </a:cubicBezTo>
                <a:cubicBezTo>
                  <a:pt x="11350264" y="839644"/>
                  <a:pt x="11306600" y="912339"/>
                  <a:pt x="11232610" y="958135"/>
                </a:cubicBezTo>
                <a:cubicBezTo>
                  <a:pt x="11221486" y="983052"/>
                  <a:pt x="11228495" y="1013380"/>
                  <a:pt x="11198854" y="1033725"/>
                </a:cubicBezTo>
                <a:cubicBezTo>
                  <a:pt x="11180414" y="1046375"/>
                  <a:pt x="11188948" y="1071444"/>
                  <a:pt x="11211655" y="1083865"/>
                </a:cubicBezTo>
                <a:cubicBezTo>
                  <a:pt x="11211275" y="1087294"/>
                  <a:pt x="11211884" y="1091332"/>
                  <a:pt x="11210284" y="1094076"/>
                </a:cubicBezTo>
                <a:cubicBezTo>
                  <a:pt x="11190624" y="1128213"/>
                  <a:pt x="11256461" y="1135300"/>
                  <a:pt x="11234287" y="1168599"/>
                </a:cubicBezTo>
                <a:cubicBezTo>
                  <a:pt x="11221257" y="1188259"/>
                  <a:pt x="11178814" y="1181630"/>
                  <a:pt x="11186738" y="1223083"/>
                </a:cubicBezTo>
                <a:cubicBezTo>
                  <a:pt x="11188186" y="1230551"/>
                  <a:pt x="11168907" y="1241904"/>
                  <a:pt x="11159230" y="1251429"/>
                </a:cubicBezTo>
                <a:cubicBezTo>
                  <a:pt x="11130884" y="1244799"/>
                  <a:pt x="11124636" y="1201671"/>
                  <a:pt x="11084859" y="1209214"/>
                </a:cubicBezTo>
                <a:cubicBezTo>
                  <a:pt x="11074419" y="1211271"/>
                  <a:pt x="11078611" y="1186887"/>
                  <a:pt x="11089279" y="1181248"/>
                </a:cubicBezTo>
                <a:cubicBezTo>
                  <a:pt x="11142999" y="1152978"/>
                  <a:pt x="11131798" y="1095905"/>
                  <a:pt x="11143457" y="1051937"/>
                </a:cubicBezTo>
                <a:cubicBezTo>
                  <a:pt x="11157859" y="997530"/>
                  <a:pt x="11177594" y="950972"/>
                  <a:pt x="11222019" y="916149"/>
                </a:cubicBezTo>
                <a:cubicBezTo>
                  <a:pt x="11250289" y="860294"/>
                  <a:pt x="11301419" y="823108"/>
                  <a:pt x="11338224" y="774264"/>
                </a:cubicBezTo>
                <a:cubicBezTo>
                  <a:pt x="11342948" y="767997"/>
                  <a:pt x="11347830" y="764815"/>
                  <a:pt x="11352840" y="763521"/>
                </a:cubicBezTo>
                <a:close/>
                <a:moveTo>
                  <a:pt x="10949680" y="559837"/>
                </a:moveTo>
                <a:cubicBezTo>
                  <a:pt x="10989914" y="569743"/>
                  <a:pt x="10988465" y="593442"/>
                  <a:pt x="10970559" y="622702"/>
                </a:cubicBezTo>
                <a:cubicBezTo>
                  <a:pt x="10964158" y="661488"/>
                  <a:pt x="10964539" y="702408"/>
                  <a:pt x="10937335" y="734716"/>
                </a:cubicBezTo>
                <a:cubicBezTo>
                  <a:pt x="10930477" y="742870"/>
                  <a:pt x="10927430" y="760472"/>
                  <a:pt x="10910894" y="752852"/>
                </a:cubicBezTo>
                <a:cubicBezTo>
                  <a:pt x="10895883" y="745842"/>
                  <a:pt x="10897178" y="730373"/>
                  <a:pt x="10897636" y="716428"/>
                </a:cubicBezTo>
                <a:cubicBezTo>
                  <a:pt x="10898321" y="693645"/>
                  <a:pt x="10924229" y="679167"/>
                  <a:pt x="10918285" y="654173"/>
                </a:cubicBezTo>
                <a:cubicBezTo>
                  <a:pt x="10918285" y="650668"/>
                  <a:pt x="10918209" y="647163"/>
                  <a:pt x="10918209" y="643657"/>
                </a:cubicBezTo>
                <a:cubicBezTo>
                  <a:pt x="10933449" y="632608"/>
                  <a:pt x="10927201" y="616225"/>
                  <a:pt x="10928649" y="601747"/>
                </a:cubicBezTo>
                <a:cubicBezTo>
                  <a:pt x="10935659" y="587803"/>
                  <a:pt x="10942670" y="573858"/>
                  <a:pt x="10949680" y="559837"/>
                </a:cubicBezTo>
                <a:close/>
                <a:moveTo>
                  <a:pt x="11616359" y="290436"/>
                </a:moveTo>
                <a:cubicBezTo>
                  <a:pt x="11624517" y="288132"/>
                  <a:pt x="11633232" y="294776"/>
                  <a:pt x="11641347" y="297862"/>
                </a:cubicBezTo>
                <a:lnTo>
                  <a:pt x="11641347" y="758948"/>
                </a:lnTo>
                <a:cubicBezTo>
                  <a:pt x="11623059" y="759253"/>
                  <a:pt x="11604619" y="757500"/>
                  <a:pt x="11600886" y="735250"/>
                </a:cubicBezTo>
                <a:cubicBezTo>
                  <a:pt x="11591284" y="677947"/>
                  <a:pt x="11556232" y="692730"/>
                  <a:pt x="11523542" y="708732"/>
                </a:cubicBezTo>
                <a:cubicBezTo>
                  <a:pt x="11505331" y="717648"/>
                  <a:pt x="11491996" y="729078"/>
                  <a:pt x="11494586" y="696083"/>
                </a:cubicBezTo>
                <a:cubicBezTo>
                  <a:pt x="11483842" y="704541"/>
                  <a:pt x="11473479" y="713685"/>
                  <a:pt x="11462201" y="721381"/>
                </a:cubicBezTo>
                <a:cubicBezTo>
                  <a:pt x="11445665" y="732659"/>
                  <a:pt x="11433246" y="723820"/>
                  <a:pt x="11421663" y="711780"/>
                </a:cubicBezTo>
                <a:cubicBezTo>
                  <a:pt x="11408709" y="698445"/>
                  <a:pt x="11413280" y="686406"/>
                  <a:pt x="11425397" y="676652"/>
                </a:cubicBezTo>
                <a:cubicBezTo>
                  <a:pt x="11459077" y="649372"/>
                  <a:pt x="11473707" y="622245"/>
                  <a:pt x="11440866" y="581554"/>
                </a:cubicBezTo>
                <a:cubicBezTo>
                  <a:pt x="11425854" y="562885"/>
                  <a:pt x="11436827" y="538654"/>
                  <a:pt x="11461210" y="528062"/>
                </a:cubicBezTo>
                <a:cubicBezTo>
                  <a:pt x="11484528" y="517927"/>
                  <a:pt x="11496644" y="501849"/>
                  <a:pt x="11494662" y="476017"/>
                </a:cubicBezTo>
                <a:cubicBezTo>
                  <a:pt x="11494586" y="465502"/>
                  <a:pt x="11494510" y="455062"/>
                  <a:pt x="11494434" y="444547"/>
                </a:cubicBezTo>
                <a:cubicBezTo>
                  <a:pt x="11498016" y="441118"/>
                  <a:pt x="11501673" y="437689"/>
                  <a:pt x="11505254" y="434260"/>
                </a:cubicBezTo>
                <a:lnTo>
                  <a:pt x="11505025" y="433955"/>
                </a:lnTo>
                <a:cubicBezTo>
                  <a:pt x="11524457" y="376805"/>
                  <a:pt x="11572767" y="341220"/>
                  <a:pt x="11608429" y="296185"/>
                </a:cubicBezTo>
                <a:cubicBezTo>
                  <a:pt x="11610982" y="292966"/>
                  <a:pt x="11613639" y="291204"/>
                  <a:pt x="11616359" y="290436"/>
                </a:cubicBezTo>
                <a:close/>
                <a:moveTo>
                  <a:pt x="7677336" y="282089"/>
                </a:moveTo>
                <a:cubicBezTo>
                  <a:pt x="7703032" y="288089"/>
                  <a:pt x="7726135" y="311063"/>
                  <a:pt x="7732821" y="339696"/>
                </a:cubicBezTo>
                <a:cubicBezTo>
                  <a:pt x="7732821" y="343201"/>
                  <a:pt x="7732745" y="346706"/>
                  <a:pt x="7732745" y="350211"/>
                </a:cubicBezTo>
                <a:cubicBezTo>
                  <a:pt x="7731297" y="389835"/>
                  <a:pt x="7710037" y="410257"/>
                  <a:pt x="7671175" y="412467"/>
                </a:cubicBezTo>
                <a:cubicBezTo>
                  <a:pt x="7636352" y="414372"/>
                  <a:pt x="7614711" y="395626"/>
                  <a:pt x="7607777" y="363470"/>
                </a:cubicBezTo>
                <a:cubicBezTo>
                  <a:pt x="7599699" y="325751"/>
                  <a:pt x="7608386" y="293061"/>
                  <a:pt x="7651287" y="282165"/>
                </a:cubicBezTo>
                <a:cubicBezTo>
                  <a:pt x="7659917" y="279974"/>
                  <a:pt x="7668771" y="280089"/>
                  <a:pt x="7677336" y="282089"/>
                </a:cubicBezTo>
                <a:close/>
                <a:moveTo>
                  <a:pt x="6889935" y="89887"/>
                </a:moveTo>
                <a:cubicBezTo>
                  <a:pt x="6895160" y="89127"/>
                  <a:pt x="6900584" y="90027"/>
                  <a:pt x="6906051" y="93265"/>
                </a:cubicBezTo>
                <a:cubicBezTo>
                  <a:pt x="6930816" y="107971"/>
                  <a:pt x="6903232" y="128393"/>
                  <a:pt x="6898355" y="146910"/>
                </a:cubicBezTo>
                <a:cubicBezTo>
                  <a:pt x="6879838" y="217090"/>
                  <a:pt x="6820860" y="256485"/>
                  <a:pt x="6778721" y="308377"/>
                </a:cubicBezTo>
                <a:cubicBezTo>
                  <a:pt x="6700921" y="404161"/>
                  <a:pt x="6625483" y="502383"/>
                  <a:pt x="6528099" y="580335"/>
                </a:cubicBezTo>
                <a:cubicBezTo>
                  <a:pt x="6521089" y="583840"/>
                  <a:pt x="6514155" y="587269"/>
                  <a:pt x="6507144" y="590775"/>
                </a:cubicBezTo>
                <a:cubicBezTo>
                  <a:pt x="6447784" y="660650"/>
                  <a:pt x="6388425" y="730602"/>
                  <a:pt x="6328989" y="800477"/>
                </a:cubicBezTo>
                <a:cubicBezTo>
                  <a:pt x="6303614" y="854960"/>
                  <a:pt x="6252331" y="888183"/>
                  <a:pt x="6217279" y="935275"/>
                </a:cubicBezTo>
                <a:cubicBezTo>
                  <a:pt x="6196629" y="963012"/>
                  <a:pt x="6176055" y="991129"/>
                  <a:pt x="6157234" y="1019933"/>
                </a:cubicBezTo>
                <a:cubicBezTo>
                  <a:pt x="6123858" y="1070987"/>
                  <a:pt x="6078138" y="1111145"/>
                  <a:pt x="6040038" y="1157855"/>
                </a:cubicBezTo>
                <a:cubicBezTo>
                  <a:pt x="6025331" y="1175916"/>
                  <a:pt x="6008644" y="1196107"/>
                  <a:pt x="6045829" y="1209138"/>
                </a:cubicBezTo>
                <a:cubicBezTo>
                  <a:pt x="6048877" y="1212871"/>
                  <a:pt x="6049335" y="1216605"/>
                  <a:pt x="6047353" y="1220188"/>
                </a:cubicBezTo>
                <a:cubicBezTo>
                  <a:pt x="6085072" y="1243123"/>
                  <a:pt x="6110447" y="1211271"/>
                  <a:pt x="6140089" y="1198317"/>
                </a:cubicBezTo>
                <a:cubicBezTo>
                  <a:pt x="6143670" y="1191459"/>
                  <a:pt x="6147328" y="1184601"/>
                  <a:pt x="6150909" y="1177743"/>
                </a:cubicBezTo>
                <a:cubicBezTo>
                  <a:pt x="6175141" y="1139644"/>
                  <a:pt x="6214155" y="1119603"/>
                  <a:pt x="6251265" y="1140634"/>
                </a:cubicBezTo>
                <a:cubicBezTo>
                  <a:pt x="6288069" y="1161589"/>
                  <a:pt x="6311996" y="1210128"/>
                  <a:pt x="6287536" y="1268116"/>
                </a:cubicBezTo>
                <a:cubicBezTo>
                  <a:pt x="6257589" y="1339287"/>
                  <a:pt x="6210650" y="1400248"/>
                  <a:pt x="6178265" y="1469438"/>
                </a:cubicBezTo>
                <a:cubicBezTo>
                  <a:pt x="6171712" y="1483381"/>
                  <a:pt x="6150680" y="1501441"/>
                  <a:pt x="6172702" y="1514395"/>
                </a:cubicBezTo>
                <a:cubicBezTo>
                  <a:pt x="6188552" y="1523691"/>
                  <a:pt x="6204706" y="1508756"/>
                  <a:pt x="6213622" y="1492068"/>
                </a:cubicBezTo>
                <a:cubicBezTo>
                  <a:pt x="6226804" y="1473856"/>
                  <a:pt x="6239606" y="1455264"/>
                  <a:pt x="6253398" y="1437585"/>
                </a:cubicBezTo>
                <a:cubicBezTo>
                  <a:pt x="6267571" y="1419373"/>
                  <a:pt x="6287002" y="1397199"/>
                  <a:pt x="6307881" y="1401085"/>
                </a:cubicBezTo>
                <a:cubicBezTo>
                  <a:pt x="6376995" y="1414040"/>
                  <a:pt x="6420200" y="1369386"/>
                  <a:pt x="6468358" y="1336163"/>
                </a:cubicBezTo>
                <a:cubicBezTo>
                  <a:pt x="6488094" y="1322600"/>
                  <a:pt x="6507754" y="1325647"/>
                  <a:pt x="6528099" y="1324352"/>
                </a:cubicBezTo>
                <a:cubicBezTo>
                  <a:pt x="6542044" y="1317342"/>
                  <a:pt x="6555988" y="1310331"/>
                  <a:pt x="6569933" y="1303245"/>
                </a:cubicBezTo>
                <a:cubicBezTo>
                  <a:pt x="6571609" y="1291205"/>
                  <a:pt x="6592869" y="1286023"/>
                  <a:pt x="6573819" y="1265678"/>
                </a:cubicBezTo>
                <a:cubicBezTo>
                  <a:pt x="6552940" y="1243351"/>
                  <a:pt x="6541815" y="1210585"/>
                  <a:pt x="6559494" y="1177591"/>
                </a:cubicBezTo>
                <a:cubicBezTo>
                  <a:pt x="6602851" y="1152292"/>
                  <a:pt x="6629750" y="1176525"/>
                  <a:pt x="6653981" y="1208985"/>
                </a:cubicBezTo>
                <a:cubicBezTo>
                  <a:pt x="6681109" y="1239238"/>
                  <a:pt x="6711436" y="1265983"/>
                  <a:pt x="6725762" y="1307055"/>
                </a:cubicBezTo>
                <a:cubicBezTo>
                  <a:pt x="6736201" y="1337077"/>
                  <a:pt x="6767900" y="1320161"/>
                  <a:pt x="6790151" y="1324276"/>
                </a:cubicBezTo>
                <a:cubicBezTo>
                  <a:pt x="6790989" y="1320923"/>
                  <a:pt x="6790913" y="1315208"/>
                  <a:pt x="6792665" y="1314522"/>
                </a:cubicBezTo>
                <a:cubicBezTo>
                  <a:pt x="6898812" y="1276956"/>
                  <a:pt x="6936150" y="1164942"/>
                  <a:pt x="7020732" y="1104210"/>
                </a:cubicBezTo>
                <a:cubicBezTo>
                  <a:pt x="7031171" y="1100705"/>
                  <a:pt x="7041611" y="1097124"/>
                  <a:pt x="7052050" y="1093618"/>
                </a:cubicBezTo>
                <a:cubicBezTo>
                  <a:pt x="7055555" y="1090113"/>
                  <a:pt x="7059061" y="1086684"/>
                  <a:pt x="7062566" y="1083179"/>
                </a:cubicBezTo>
                <a:cubicBezTo>
                  <a:pt x="7073081" y="1072740"/>
                  <a:pt x="7083597" y="1062300"/>
                  <a:pt x="7094113" y="1051785"/>
                </a:cubicBezTo>
                <a:cubicBezTo>
                  <a:pt x="7154539" y="1006141"/>
                  <a:pt x="7214432" y="959735"/>
                  <a:pt x="7267011" y="904871"/>
                </a:cubicBezTo>
                <a:cubicBezTo>
                  <a:pt x="7280498" y="890774"/>
                  <a:pt x="7296881" y="881630"/>
                  <a:pt x="7314102" y="873553"/>
                </a:cubicBezTo>
                <a:cubicBezTo>
                  <a:pt x="7358831" y="856255"/>
                  <a:pt x="7398836" y="834843"/>
                  <a:pt x="7452862" y="835681"/>
                </a:cubicBezTo>
                <a:cubicBezTo>
                  <a:pt x="7491572" y="836215"/>
                  <a:pt x="7539501" y="801468"/>
                  <a:pt x="7565715" y="758415"/>
                </a:cubicBezTo>
                <a:cubicBezTo>
                  <a:pt x="7565715" y="754909"/>
                  <a:pt x="7565715" y="751404"/>
                  <a:pt x="7565715" y="747899"/>
                </a:cubicBezTo>
                <a:cubicBezTo>
                  <a:pt x="7590708" y="735097"/>
                  <a:pt x="7609224" y="711018"/>
                  <a:pt x="7638714" y="705913"/>
                </a:cubicBezTo>
                <a:cubicBezTo>
                  <a:pt x="7639248" y="697302"/>
                  <a:pt x="7641076" y="689377"/>
                  <a:pt x="7649458" y="684805"/>
                </a:cubicBezTo>
                <a:cubicBezTo>
                  <a:pt x="7649991" y="681453"/>
                  <a:pt x="7649229" y="676576"/>
                  <a:pt x="7651211" y="674899"/>
                </a:cubicBezTo>
                <a:cubicBezTo>
                  <a:pt x="7699065" y="633980"/>
                  <a:pt x="7747375" y="593670"/>
                  <a:pt x="7806735" y="569667"/>
                </a:cubicBezTo>
                <a:cubicBezTo>
                  <a:pt x="7855503" y="522728"/>
                  <a:pt x="7894898" y="519223"/>
                  <a:pt x="7935970" y="558237"/>
                </a:cubicBezTo>
                <a:cubicBezTo>
                  <a:pt x="7959820" y="580945"/>
                  <a:pt x="7965383" y="616683"/>
                  <a:pt x="7943819" y="632304"/>
                </a:cubicBezTo>
                <a:cubicBezTo>
                  <a:pt x="7878287" y="679776"/>
                  <a:pt x="7848874" y="764282"/>
                  <a:pt x="7772293" y="797277"/>
                </a:cubicBezTo>
                <a:cubicBezTo>
                  <a:pt x="7724591" y="817851"/>
                  <a:pt x="7684434" y="849931"/>
                  <a:pt x="7639019" y="873553"/>
                </a:cubicBezTo>
                <a:cubicBezTo>
                  <a:pt x="7573487" y="911577"/>
                  <a:pt x="7533711" y="979928"/>
                  <a:pt x="7468407" y="1018561"/>
                </a:cubicBezTo>
                <a:cubicBezTo>
                  <a:pt x="7453929" y="1027096"/>
                  <a:pt x="7442346" y="1040583"/>
                  <a:pt x="7429393" y="1051708"/>
                </a:cubicBezTo>
                <a:cubicBezTo>
                  <a:pt x="7418953" y="1058719"/>
                  <a:pt x="7408438" y="1065729"/>
                  <a:pt x="7397998" y="1072740"/>
                </a:cubicBezTo>
                <a:cubicBezTo>
                  <a:pt x="7363708" y="1115259"/>
                  <a:pt x="7325379" y="1153740"/>
                  <a:pt x="7282784" y="1187955"/>
                </a:cubicBezTo>
                <a:cubicBezTo>
                  <a:pt x="7241331" y="1228492"/>
                  <a:pt x="7209860" y="1279699"/>
                  <a:pt x="7154158" y="1304997"/>
                </a:cubicBezTo>
                <a:cubicBezTo>
                  <a:pt x="7138156" y="1312312"/>
                  <a:pt x="7125964" y="1325190"/>
                  <a:pt x="7125431" y="1345079"/>
                </a:cubicBezTo>
                <a:cubicBezTo>
                  <a:pt x="7117734" y="1390798"/>
                  <a:pt x="7074682" y="1404820"/>
                  <a:pt x="7045802" y="1430118"/>
                </a:cubicBezTo>
                <a:cubicBezTo>
                  <a:pt x="6968687" y="1497631"/>
                  <a:pt x="6914890" y="1587623"/>
                  <a:pt x="6831984" y="1649040"/>
                </a:cubicBezTo>
                <a:cubicBezTo>
                  <a:pt x="6814764" y="1696818"/>
                  <a:pt x="6772549" y="1721965"/>
                  <a:pt x="6737649" y="1753815"/>
                </a:cubicBezTo>
                <a:cubicBezTo>
                  <a:pt x="6725229" y="1820186"/>
                  <a:pt x="6677222" y="1875736"/>
                  <a:pt x="6677070" y="1945230"/>
                </a:cubicBezTo>
                <a:cubicBezTo>
                  <a:pt x="6676994" y="1964281"/>
                  <a:pt x="6652610" y="1990798"/>
                  <a:pt x="6686824" y="2004208"/>
                </a:cubicBezTo>
                <a:cubicBezTo>
                  <a:pt x="6712884" y="2014420"/>
                  <a:pt x="6739859" y="2025622"/>
                  <a:pt x="6762719" y="1996512"/>
                </a:cubicBezTo>
                <a:lnTo>
                  <a:pt x="6778437" y="1984886"/>
                </a:lnTo>
                <a:lnTo>
                  <a:pt x="6778949" y="1985619"/>
                </a:lnTo>
                <a:cubicBezTo>
                  <a:pt x="6778949" y="1985543"/>
                  <a:pt x="6778949" y="1985466"/>
                  <a:pt x="6778949" y="1985314"/>
                </a:cubicBezTo>
                <a:lnTo>
                  <a:pt x="6778444" y="1984881"/>
                </a:lnTo>
                <a:lnTo>
                  <a:pt x="6779407" y="1984169"/>
                </a:lnTo>
                <a:cubicBezTo>
                  <a:pt x="6813011" y="1935401"/>
                  <a:pt x="6862464" y="1906596"/>
                  <a:pt x="6913442" y="1880842"/>
                </a:cubicBezTo>
                <a:cubicBezTo>
                  <a:pt x="6926320" y="1874364"/>
                  <a:pt x="6945294" y="1877946"/>
                  <a:pt x="6947275" y="1900500"/>
                </a:cubicBezTo>
                <a:cubicBezTo>
                  <a:pt x="6979432" y="1946983"/>
                  <a:pt x="7034753" y="1939973"/>
                  <a:pt x="7074377" y="1935706"/>
                </a:cubicBezTo>
                <a:cubicBezTo>
                  <a:pt x="7110114" y="1931896"/>
                  <a:pt x="7153854" y="1923285"/>
                  <a:pt x="7188067" y="1900120"/>
                </a:cubicBezTo>
                <a:cubicBezTo>
                  <a:pt x="7190124" y="1893566"/>
                  <a:pt x="7190430" y="1885566"/>
                  <a:pt x="7194468" y="1880766"/>
                </a:cubicBezTo>
                <a:cubicBezTo>
                  <a:pt x="7258857" y="1805326"/>
                  <a:pt x="7323551" y="1730193"/>
                  <a:pt x="7388778" y="1655517"/>
                </a:cubicBezTo>
                <a:cubicBezTo>
                  <a:pt x="7392665" y="1651098"/>
                  <a:pt x="7401351" y="1650870"/>
                  <a:pt x="7407828" y="1648659"/>
                </a:cubicBezTo>
                <a:cubicBezTo>
                  <a:pt x="7421087" y="1623056"/>
                  <a:pt x="7445776" y="1623818"/>
                  <a:pt x="7466426" y="1629762"/>
                </a:cubicBezTo>
                <a:cubicBezTo>
                  <a:pt x="7493858" y="1637534"/>
                  <a:pt x="7508183" y="1623818"/>
                  <a:pt x="7523347" y="1606902"/>
                </a:cubicBezTo>
                <a:cubicBezTo>
                  <a:pt x="7536530" y="1573069"/>
                  <a:pt x="7565333" y="1550971"/>
                  <a:pt x="7586364" y="1523082"/>
                </a:cubicBezTo>
                <a:cubicBezTo>
                  <a:pt x="7614330" y="1484677"/>
                  <a:pt x="7642371" y="1446349"/>
                  <a:pt x="7670337" y="1407944"/>
                </a:cubicBezTo>
                <a:cubicBezTo>
                  <a:pt x="7671099" y="1369920"/>
                  <a:pt x="7695560" y="1344622"/>
                  <a:pt x="7720781" y="1321914"/>
                </a:cubicBezTo>
                <a:cubicBezTo>
                  <a:pt x="7745928" y="1299206"/>
                  <a:pt x="7758576" y="1269032"/>
                  <a:pt x="7777322" y="1242513"/>
                </a:cubicBezTo>
                <a:cubicBezTo>
                  <a:pt x="7788371" y="1226892"/>
                  <a:pt x="7779608" y="1221178"/>
                  <a:pt x="7764673" y="1219196"/>
                </a:cubicBezTo>
                <a:cubicBezTo>
                  <a:pt x="7754233" y="1222701"/>
                  <a:pt x="7743718" y="1226206"/>
                  <a:pt x="7733278" y="1229713"/>
                </a:cubicBezTo>
                <a:cubicBezTo>
                  <a:pt x="7732440" y="1246704"/>
                  <a:pt x="7738460" y="1269336"/>
                  <a:pt x="7719334" y="1276651"/>
                </a:cubicBezTo>
                <a:cubicBezTo>
                  <a:pt x="7666451" y="1296768"/>
                  <a:pt x="7648391" y="1344469"/>
                  <a:pt x="7623703" y="1387598"/>
                </a:cubicBezTo>
                <a:cubicBezTo>
                  <a:pt x="7616844" y="1399485"/>
                  <a:pt x="7611587" y="1413049"/>
                  <a:pt x="7597109" y="1418384"/>
                </a:cubicBezTo>
                <a:cubicBezTo>
                  <a:pt x="7579355" y="1458007"/>
                  <a:pt x="7525328" y="1449015"/>
                  <a:pt x="7504755" y="1487649"/>
                </a:cubicBezTo>
                <a:cubicBezTo>
                  <a:pt x="7499954" y="1496640"/>
                  <a:pt x="7476636" y="1494354"/>
                  <a:pt x="7472675" y="1475533"/>
                </a:cubicBezTo>
                <a:cubicBezTo>
                  <a:pt x="7465055" y="1439490"/>
                  <a:pt x="7449128" y="1449625"/>
                  <a:pt x="7429393" y="1465170"/>
                </a:cubicBezTo>
                <a:cubicBezTo>
                  <a:pt x="7415448" y="1476142"/>
                  <a:pt x="7399141" y="1499079"/>
                  <a:pt x="7381920" y="1481553"/>
                </a:cubicBezTo>
                <a:cubicBezTo>
                  <a:pt x="7365613" y="1464941"/>
                  <a:pt x="7387330" y="1447339"/>
                  <a:pt x="7396855" y="1431413"/>
                </a:cubicBezTo>
                <a:cubicBezTo>
                  <a:pt x="7403790" y="1419755"/>
                  <a:pt x="7419639" y="1413887"/>
                  <a:pt x="7418953" y="1397353"/>
                </a:cubicBezTo>
                <a:cubicBezTo>
                  <a:pt x="7421316" y="1397353"/>
                  <a:pt x="7423754" y="1397353"/>
                  <a:pt x="7426116" y="1397353"/>
                </a:cubicBezTo>
                <a:cubicBezTo>
                  <a:pt x="7437165" y="1368472"/>
                  <a:pt x="7445318" y="1338449"/>
                  <a:pt x="7483647" y="1331591"/>
                </a:cubicBezTo>
                <a:cubicBezTo>
                  <a:pt x="7502621" y="1328238"/>
                  <a:pt x="7506583" y="1306521"/>
                  <a:pt x="7514127" y="1291281"/>
                </a:cubicBezTo>
                <a:cubicBezTo>
                  <a:pt x="7542473" y="1234436"/>
                  <a:pt x="7585984" y="1192069"/>
                  <a:pt x="7637799" y="1157093"/>
                </a:cubicBezTo>
                <a:cubicBezTo>
                  <a:pt x="7632846" y="1143225"/>
                  <a:pt x="7644125" y="1135071"/>
                  <a:pt x="7649458" y="1124784"/>
                </a:cubicBezTo>
                <a:cubicBezTo>
                  <a:pt x="7693806" y="1052851"/>
                  <a:pt x="7775721" y="1025648"/>
                  <a:pt x="7834014" y="970098"/>
                </a:cubicBezTo>
                <a:cubicBezTo>
                  <a:pt x="7851312" y="953639"/>
                  <a:pt x="7871581" y="940380"/>
                  <a:pt x="7890555" y="925597"/>
                </a:cubicBezTo>
                <a:cubicBezTo>
                  <a:pt x="7897566" y="915158"/>
                  <a:pt x="7904499" y="904642"/>
                  <a:pt x="7911510" y="894203"/>
                </a:cubicBezTo>
                <a:cubicBezTo>
                  <a:pt x="7926826" y="881554"/>
                  <a:pt x="7932694" y="859532"/>
                  <a:pt x="7953420" y="852217"/>
                </a:cubicBezTo>
                <a:cubicBezTo>
                  <a:pt x="7953572" y="840330"/>
                  <a:pt x="7952886" y="828214"/>
                  <a:pt x="7961878" y="818689"/>
                </a:cubicBezTo>
                <a:cubicBezTo>
                  <a:pt x="7974755" y="805049"/>
                  <a:pt x="7993425" y="785389"/>
                  <a:pt x="8007751" y="795981"/>
                </a:cubicBezTo>
                <a:cubicBezTo>
                  <a:pt x="8026724" y="810002"/>
                  <a:pt x="8007445" y="828061"/>
                  <a:pt x="7995330" y="841777"/>
                </a:cubicBezTo>
                <a:cubicBezTo>
                  <a:pt x="7993654" y="858008"/>
                  <a:pt x="8009884" y="862351"/>
                  <a:pt x="8016285" y="873172"/>
                </a:cubicBezTo>
                <a:cubicBezTo>
                  <a:pt x="8074197" y="919730"/>
                  <a:pt x="8074806" y="944038"/>
                  <a:pt x="8021619" y="999816"/>
                </a:cubicBezTo>
                <a:cubicBezTo>
                  <a:pt x="7999825" y="1022676"/>
                  <a:pt x="8000207" y="1056509"/>
                  <a:pt x="7984814" y="1082798"/>
                </a:cubicBezTo>
                <a:lnTo>
                  <a:pt x="7979556" y="1082798"/>
                </a:lnTo>
                <a:lnTo>
                  <a:pt x="7974299" y="1082798"/>
                </a:lnTo>
                <a:cubicBezTo>
                  <a:pt x="7972622" y="1099410"/>
                  <a:pt x="7966984" y="1114040"/>
                  <a:pt x="7953344" y="1124708"/>
                </a:cubicBezTo>
                <a:cubicBezTo>
                  <a:pt x="7902670" y="1187498"/>
                  <a:pt x="7874172" y="1265373"/>
                  <a:pt x="7817175" y="1323895"/>
                </a:cubicBezTo>
                <a:cubicBezTo>
                  <a:pt x="7798581" y="1358413"/>
                  <a:pt x="7779913" y="1392932"/>
                  <a:pt x="7761472" y="1427527"/>
                </a:cubicBezTo>
                <a:cubicBezTo>
                  <a:pt x="7756062" y="1437661"/>
                  <a:pt x="7744023" y="1447567"/>
                  <a:pt x="7752328" y="1459760"/>
                </a:cubicBezTo>
                <a:cubicBezTo>
                  <a:pt x="7761701" y="1473399"/>
                  <a:pt x="7774350" y="1457169"/>
                  <a:pt x="7785628" y="1460064"/>
                </a:cubicBezTo>
                <a:cubicBezTo>
                  <a:pt x="7789133" y="1456559"/>
                  <a:pt x="7792638" y="1453054"/>
                  <a:pt x="7796143" y="1449549"/>
                </a:cubicBezTo>
                <a:cubicBezTo>
                  <a:pt x="7811765" y="1431794"/>
                  <a:pt x="7835005" y="1427222"/>
                  <a:pt x="7854131" y="1415640"/>
                </a:cubicBezTo>
                <a:cubicBezTo>
                  <a:pt x="7893527" y="1391789"/>
                  <a:pt x="7908843" y="1426308"/>
                  <a:pt x="7923169" y="1448406"/>
                </a:cubicBezTo>
                <a:cubicBezTo>
                  <a:pt x="7941532" y="1476752"/>
                  <a:pt x="7911052" y="1489020"/>
                  <a:pt x="7893603" y="1498240"/>
                </a:cubicBezTo>
                <a:cubicBezTo>
                  <a:pt x="7863199" y="1514242"/>
                  <a:pt x="7825938" y="1513709"/>
                  <a:pt x="7796296" y="1533597"/>
                </a:cubicBezTo>
                <a:cubicBezTo>
                  <a:pt x="7792104" y="1546170"/>
                  <a:pt x="7779760" y="1556152"/>
                  <a:pt x="7785246" y="1576955"/>
                </a:cubicBezTo>
                <a:cubicBezTo>
                  <a:pt x="7822280" y="1542208"/>
                  <a:pt x="7874629" y="1564915"/>
                  <a:pt x="7913872" y="1536112"/>
                </a:cubicBezTo>
                <a:cubicBezTo>
                  <a:pt x="7923245" y="1529254"/>
                  <a:pt x="7930940" y="1543122"/>
                  <a:pt x="7932312" y="1554552"/>
                </a:cubicBezTo>
                <a:cubicBezTo>
                  <a:pt x="7977423" y="1572535"/>
                  <a:pt x="8013618" y="1595548"/>
                  <a:pt x="8006684" y="1654222"/>
                </a:cubicBezTo>
                <a:cubicBezTo>
                  <a:pt x="8003330" y="1682722"/>
                  <a:pt x="8033506" y="1705047"/>
                  <a:pt x="8027486" y="1737128"/>
                </a:cubicBezTo>
                <a:cubicBezTo>
                  <a:pt x="8023981" y="1755720"/>
                  <a:pt x="8027410" y="1775456"/>
                  <a:pt x="8005769" y="1785134"/>
                </a:cubicBezTo>
                <a:cubicBezTo>
                  <a:pt x="7996549" y="1807156"/>
                  <a:pt x="7987252" y="1829178"/>
                  <a:pt x="7978109" y="1851351"/>
                </a:cubicBezTo>
                <a:cubicBezTo>
                  <a:pt x="7974680" y="1859581"/>
                  <a:pt x="7973003" y="1869182"/>
                  <a:pt x="7981995" y="1873984"/>
                </a:cubicBezTo>
                <a:cubicBezTo>
                  <a:pt x="7990986" y="1878784"/>
                  <a:pt x="7997311" y="1870173"/>
                  <a:pt x="8004093" y="1865143"/>
                </a:cubicBezTo>
                <a:cubicBezTo>
                  <a:pt x="8031677" y="1844874"/>
                  <a:pt x="8033659" y="1807385"/>
                  <a:pt x="8058119" y="1785057"/>
                </a:cubicBezTo>
                <a:cubicBezTo>
                  <a:pt x="8058652" y="1773475"/>
                  <a:pt x="8065510" y="1766922"/>
                  <a:pt x="8074731" y="1760598"/>
                </a:cubicBezTo>
                <a:cubicBezTo>
                  <a:pt x="8122279" y="1728289"/>
                  <a:pt x="8175391" y="1702228"/>
                  <a:pt x="8204804" y="1648812"/>
                </a:cubicBezTo>
                <a:cubicBezTo>
                  <a:pt x="8225149" y="1647973"/>
                  <a:pt x="8252200" y="1653536"/>
                  <a:pt x="8254639" y="1624732"/>
                </a:cubicBezTo>
                <a:cubicBezTo>
                  <a:pt x="8256544" y="1601949"/>
                  <a:pt x="8273765" y="1575279"/>
                  <a:pt x="8243056" y="1554247"/>
                </a:cubicBezTo>
                <a:cubicBezTo>
                  <a:pt x="8222482" y="1540150"/>
                  <a:pt x="8228654" y="1479724"/>
                  <a:pt x="8251971" y="1467303"/>
                </a:cubicBezTo>
                <a:cubicBezTo>
                  <a:pt x="8275212" y="1454959"/>
                  <a:pt x="8302415" y="1450387"/>
                  <a:pt x="8318799" y="1482010"/>
                </a:cubicBezTo>
                <a:cubicBezTo>
                  <a:pt x="8338154" y="1519424"/>
                  <a:pt x="8350879" y="1488487"/>
                  <a:pt x="8363604" y="1476676"/>
                </a:cubicBezTo>
                <a:cubicBezTo>
                  <a:pt x="8379226" y="1462122"/>
                  <a:pt x="8384635" y="1434461"/>
                  <a:pt x="8414430" y="1439263"/>
                </a:cubicBezTo>
                <a:cubicBezTo>
                  <a:pt x="8428374" y="1428746"/>
                  <a:pt x="8442319" y="1418307"/>
                  <a:pt x="8456340" y="1407791"/>
                </a:cubicBezTo>
                <a:cubicBezTo>
                  <a:pt x="8456340" y="1400858"/>
                  <a:pt x="8456416" y="1393846"/>
                  <a:pt x="8456416" y="1386912"/>
                </a:cubicBezTo>
                <a:cubicBezTo>
                  <a:pt x="8459845" y="1386836"/>
                  <a:pt x="8463274" y="1386760"/>
                  <a:pt x="8466703" y="1386760"/>
                </a:cubicBezTo>
                <a:cubicBezTo>
                  <a:pt x="8501374" y="1360928"/>
                  <a:pt x="8533531" y="1330448"/>
                  <a:pt x="8571249" y="1310331"/>
                </a:cubicBezTo>
                <a:cubicBezTo>
                  <a:pt x="8624818" y="1281832"/>
                  <a:pt x="8640363" y="1220720"/>
                  <a:pt x="8686921" y="1187725"/>
                </a:cubicBezTo>
                <a:cubicBezTo>
                  <a:pt x="8738660" y="1191155"/>
                  <a:pt x="8768226" y="1153893"/>
                  <a:pt x="8802136" y="1124784"/>
                </a:cubicBezTo>
                <a:cubicBezTo>
                  <a:pt x="8809145" y="1121279"/>
                  <a:pt x="8816156" y="1117850"/>
                  <a:pt x="8823091" y="1114346"/>
                </a:cubicBezTo>
                <a:cubicBezTo>
                  <a:pt x="8828958" y="1100477"/>
                  <a:pt x="8839321" y="1093391"/>
                  <a:pt x="8854485" y="1093314"/>
                </a:cubicBezTo>
                <a:cubicBezTo>
                  <a:pt x="8854561" y="1089885"/>
                  <a:pt x="8854561" y="1086380"/>
                  <a:pt x="8854637" y="1082950"/>
                </a:cubicBezTo>
                <a:cubicBezTo>
                  <a:pt x="8922912" y="1027705"/>
                  <a:pt x="8922912" y="1027705"/>
                  <a:pt x="8980367" y="1072436"/>
                </a:cubicBezTo>
                <a:cubicBezTo>
                  <a:pt x="8983796" y="1072436"/>
                  <a:pt x="8987301" y="1072436"/>
                  <a:pt x="8990731" y="1072436"/>
                </a:cubicBezTo>
                <a:cubicBezTo>
                  <a:pt x="8990807" y="1100400"/>
                  <a:pt x="8990807" y="1128290"/>
                  <a:pt x="8990883" y="1156256"/>
                </a:cubicBezTo>
                <a:cubicBezTo>
                  <a:pt x="8995302" y="1169209"/>
                  <a:pt x="8987454" y="1174848"/>
                  <a:pt x="8977243" y="1179116"/>
                </a:cubicBezTo>
                <a:cubicBezTo>
                  <a:pt x="8976862" y="1179039"/>
                  <a:pt x="8976481" y="1178886"/>
                  <a:pt x="8976024" y="1178811"/>
                </a:cubicBezTo>
                <a:cubicBezTo>
                  <a:pt x="8964822" y="1196412"/>
                  <a:pt x="8958651" y="1212567"/>
                  <a:pt x="8971986" y="1237560"/>
                </a:cubicBezTo>
                <a:cubicBezTo>
                  <a:pt x="8991111" y="1273450"/>
                  <a:pt x="8976862" y="1312617"/>
                  <a:pt x="8956059" y="1345460"/>
                </a:cubicBezTo>
                <a:cubicBezTo>
                  <a:pt x="8943944" y="1364510"/>
                  <a:pt x="8923294" y="1370529"/>
                  <a:pt x="8901576" y="1356432"/>
                </a:cubicBezTo>
                <a:cubicBezTo>
                  <a:pt x="8898071" y="1353232"/>
                  <a:pt x="8895404" y="1349346"/>
                  <a:pt x="8893499" y="1345079"/>
                </a:cubicBezTo>
                <a:cubicBezTo>
                  <a:pt x="8890985" y="1345079"/>
                  <a:pt x="8888546" y="1345002"/>
                  <a:pt x="8886032" y="1345002"/>
                </a:cubicBezTo>
                <a:cubicBezTo>
                  <a:pt x="8871706" y="1328315"/>
                  <a:pt x="8857075" y="1319780"/>
                  <a:pt x="8841379" y="1343478"/>
                </a:cubicBezTo>
                <a:cubicBezTo>
                  <a:pt x="8820195" y="1375330"/>
                  <a:pt x="8798782" y="1406953"/>
                  <a:pt x="8777904" y="1439034"/>
                </a:cubicBezTo>
                <a:cubicBezTo>
                  <a:pt x="8768760" y="1453054"/>
                  <a:pt x="8765330" y="1470351"/>
                  <a:pt x="8775999" y="1482924"/>
                </a:cubicBezTo>
                <a:cubicBezTo>
                  <a:pt x="8787276" y="1496183"/>
                  <a:pt x="8805260" y="1484601"/>
                  <a:pt x="8813566" y="1478276"/>
                </a:cubicBezTo>
                <a:cubicBezTo>
                  <a:pt x="8838864" y="1458921"/>
                  <a:pt x="8869496" y="1460902"/>
                  <a:pt x="8897157" y="1452140"/>
                </a:cubicBezTo>
                <a:cubicBezTo>
                  <a:pt x="8924132" y="1443605"/>
                  <a:pt x="8946077" y="1455187"/>
                  <a:pt x="8937085" y="1485591"/>
                </a:cubicBezTo>
                <a:cubicBezTo>
                  <a:pt x="8926875" y="1520110"/>
                  <a:pt x="8919560" y="1553333"/>
                  <a:pt x="8924208" y="1589376"/>
                </a:cubicBezTo>
                <a:cubicBezTo>
                  <a:pt x="8924894" y="1594557"/>
                  <a:pt x="8913159" y="1601263"/>
                  <a:pt x="8907139" y="1607283"/>
                </a:cubicBezTo>
                <a:cubicBezTo>
                  <a:pt x="8904853" y="1652622"/>
                  <a:pt x="8872239" y="1684703"/>
                  <a:pt x="8856999" y="1724098"/>
                </a:cubicBezTo>
                <a:cubicBezTo>
                  <a:pt x="8851513" y="1738270"/>
                  <a:pt x="8824310" y="1754426"/>
                  <a:pt x="8848617" y="1772866"/>
                </a:cubicBezTo>
                <a:cubicBezTo>
                  <a:pt x="8873382" y="1791610"/>
                  <a:pt x="8878792" y="1760521"/>
                  <a:pt x="8892585" y="1751911"/>
                </a:cubicBezTo>
                <a:cubicBezTo>
                  <a:pt x="8912778" y="1739261"/>
                  <a:pt x="8923141" y="1715487"/>
                  <a:pt x="8941734" y="1700705"/>
                </a:cubicBezTo>
                <a:cubicBezTo>
                  <a:pt x="8944934" y="1696894"/>
                  <a:pt x="8948135" y="1693085"/>
                  <a:pt x="8951487" y="1689351"/>
                </a:cubicBezTo>
                <a:cubicBezTo>
                  <a:pt x="8982349" y="1662223"/>
                  <a:pt x="8998656" y="1618865"/>
                  <a:pt x="9043232" y="1607130"/>
                </a:cubicBezTo>
                <a:cubicBezTo>
                  <a:pt x="9046737" y="1607206"/>
                  <a:pt x="9050242" y="1607283"/>
                  <a:pt x="9053748" y="1607359"/>
                </a:cubicBezTo>
                <a:cubicBezTo>
                  <a:pt x="9105716" y="1558820"/>
                  <a:pt x="9157532" y="1510204"/>
                  <a:pt x="9209806" y="1462045"/>
                </a:cubicBezTo>
                <a:cubicBezTo>
                  <a:pt x="9215521" y="1456788"/>
                  <a:pt x="9223597" y="1453968"/>
                  <a:pt x="9230684" y="1450235"/>
                </a:cubicBezTo>
                <a:cubicBezTo>
                  <a:pt x="9229389" y="1448101"/>
                  <a:pt x="9229008" y="1445891"/>
                  <a:pt x="9229465" y="1443605"/>
                </a:cubicBezTo>
                <a:cubicBezTo>
                  <a:pt x="9230075" y="1440557"/>
                  <a:pt x="9230761" y="1439034"/>
                  <a:pt x="9231522" y="1439034"/>
                </a:cubicBezTo>
                <a:cubicBezTo>
                  <a:pt x="9266650" y="1415259"/>
                  <a:pt x="9297969" y="1387141"/>
                  <a:pt x="9326316" y="1355594"/>
                </a:cubicBezTo>
                <a:cubicBezTo>
                  <a:pt x="9330277" y="1352165"/>
                  <a:pt x="9334164" y="1352089"/>
                  <a:pt x="9337974" y="1354985"/>
                </a:cubicBezTo>
                <a:cubicBezTo>
                  <a:pt x="9358548" y="1341268"/>
                  <a:pt x="9379122" y="1327552"/>
                  <a:pt x="9399695" y="1313836"/>
                </a:cubicBezTo>
                <a:cubicBezTo>
                  <a:pt x="9414326" y="1300425"/>
                  <a:pt x="9421337" y="1279623"/>
                  <a:pt x="9441301" y="1271469"/>
                </a:cubicBezTo>
                <a:cubicBezTo>
                  <a:pt x="9445264" y="1261258"/>
                  <a:pt x="9449225" y="1251048"/>
                  <a:pt x="9453188" y="1240838"/>
                </a:cubicBezTo>
                <a:cubicBezTo>
                  <a:pt x="9456236" y="1237104"/>
                  <a:pt x="9459284" y="1233293"/>
                  <a:pt x="9462409" y="1229560"/>
                </a:cubicBezTo>
                <a:cubicBezTo>
                  <a:pt x="9472543" y="1225826"/>
                  <a:pt x="9479249" y="1218587"/>
                  <a:pt x="9483440" y="1208833"/>
                </a:cubicBezTo>
                <a:cubicBezTo>
                  <a:pt x="9487859" y="1204871"/>
                  <a:pt x="9492355" y="1203346"/>
                  <a:pt x="9496850" y="1204414"/>
                </a:cubicBezTo>
                <a:cubicBezTo>
                  <a:pt x="9498070" y="1202280"/>
                  <a:pt x="9499366" y="1200146"/>
                  <a:pt x="9500585" y="1197937"/>
                </a:cubicBezTo>
                <a:cubicBezTo>
                  <a:pt x="9504699" y="1193669"/>
                  <a:pt x="9509424" y="1190316"/>
                  <a:pt x="9514529" y="1187573"/>
                </a:cubicBezTo>
                <a:cubicBezTo>
                  <a:pt x="9517044" y="1170886"/>
                  <a:pt x="9532284" y="1161055"/>
                  <a:pt x="9543561" y="1163800"/>
                </a:cubicBezTo>
                <a:cubicBezTo>
                  <a:pt x="9601930" y="1177668"/>
                  <a:pt x="9649784" y="1131337"/>
                  <a:pt x="9706020" y="1139796"/>
                </a:cubicBezTo>
                <a:cubicBezTo>
                  <a:pt x="9709144" y="1141320"/>
                  <a:pt x="9711659" y="1143453"/>
                  <a:pt x="9714020" y="1145739"/>
                </a:cubicBezTo>
                <a:cubicBezTo>
                  <a:pt x="9736805" y="1107412"/>
                  <a:pt x="9747777" y="1067253"/>
                  <a:pt x="9815519" y="1076702"/>
                </a:cubicBezTo>
                <a:cubicBezTo>
                  <a:pt x="9861239" y="1083027"/>
                  <a:pt x="9916408" y="1049422"/>
                  <a:pt x="9955194" y="1009798"/>
                </a:cubicBezTo>
                <a:cubicBezTo>
                  <a:pt x="9977521" y="1004541"/>
                  <a:pt x="10000609" y="994787"/>
                  <a:pt x="10017982" y="1020085"/>
                </a:cubicBezTo>
                <a:cubicBezTo>
                  <a:pt x="10038328" y="1057423"/>
                  <a:pt x="10032918" y="1092247"/>
                  <a:pt x="10007467" y="1125013"/>
                </a:cubicBezTo>
                <a:cubicBezTo>
                  <a:pt x="10007543" y="1128518"/>
                  <a:pt x="10007619" y="1132023"/>
                  <a:pt x="10007695" y="1135528"/>
                </a:cubicBezTo>
                <a:cubicBezTo>
                  <a:pt x="10027203" y="1157550"/>
                  <a:pt x="10015849" y="1180868"/>
                  <a:pt x="10008306" y="1204794"/>
                </a:cubicBezTo>
                <a:cubicBezTo>
                  <a:pt x="10027127" y="1204414"/>
                  <a:pt x="10044576" y="1197555"/>
                  <a:pt x="10060274" y="1206547"/>
                </a:cubicBezTo>
                <a:cubicBezTo>
                  <a:pt x="10113614" y="1237104"/>
                  <a:pt x="10156057" y="1218663"/>
                  <a:pt x="10194309" y="1178277"/>
                </a:cubicBezTo>
                <a:cubicBezTo>
                  <a:pt x="10200253" y="1171952"/>
                  <a:pt x="10208102" y="1167837"/>
                  <a:pt x="10217169" y="1167000"/>
                </a:cubicBezTo>
                <a:cubicBezTo>
                  <a:pt x="10219836" y="1165627"/>
                  <a:pt x="10222580" y="1164256"/>
                  <a:pt x="10225247" y="1162884"/>
                </a:cubicBezTo>
                <a:cubicBezTo>
                  <a:pt x="10226770" y="1159684"/>
                  <a:pt x="10228219" y="1156408"/>
                  <a:pt x="10229437" y="1152978"/>
                </a:cubicBezTo>
                <a:cubicBezTo>
                  <a:pt x="10242239" y="1134309"/>
                  <a:pt x="10258241" y="1118841"/>
                  <a:pt x="10276453" y="1105506"/>
                </a:cubicBezTo>
                <a:cubicBezTo>
                  <a:pt x="10308762" y="1087218"/>
                  <a:pt x="10334441" y="1056814"/>
                  <a:pt x="10374066" y="1051937"/>
                </a:cubicBezTo>
                <a:cubicBezTo>
                  <a:pt x="10374217" y="1051937"/>
                  <a:pt x="10374294" y="1051937"/>
                  <a:pt x="10374446" y="1051937"/>
                </a:cubicBezTo>
                <a:cubicBezTo>
                  <a:pt x="10374446" y="1051861"/>
                  <a:pt x="10374446" y="1051785"/>
                  <a:pt x="10374446" y="1051708"/>
                </a:cubicBezTo>
                <a:cubicBezTo>
                  <a:pt x="10377876" y="1048356"/>
                  <a:pt x="10381381" y="1048432"/>
                  <a:pt x="10384885" y="1051633"/>
                </a:cubicBezTo>
                <a:cubicBezTo>
                  <a:pt x="10451560" y="1042260"/>
                  <a:pt x="10454380" y="1045079"/>
                  <a:pt x="10458571" y="1111373"/>
                </a:cubicBezTo>
                <a:cubicBezTo>
                  <a:pt x="10459791" y="1130042"/>
                  <a:pt x="10465277" y="1148483"/>
                  <a:pt x="10468782" y="1167075"/>
                </a:cubicBezTo>
                <a:cubicBezTo>
                  <a:pt x="10468782" y="1167075"/>
                  <a:pt x="10468400" y="1166923"/>
                  <a:pt x="10468400" y="1166923"/>
                </a:cubicBezTo>
                <a:cubicBezTo>
                  <a:pt x="10468477" y="1170429"/>
                  <a:pt x="10468553" y="1173934"/>
                  <a:pt x="10468629" y="1177438"/>
                </a:cubicBezTo>
                <a:cubicBezTo>
                  <a:pt x="10463981" y="1182850"/>
                  <a:pt x="10464362" y="1190316"/>
                  <a:pt x="10461391" y="1196412"/>
                </a:cubicBezTo>
                <a:cubicBezTo>
                  <a:pt x="10460019" y="1199233"/>
                  <a:pt x="10458419" y="1201975"/>
                  <a:pt x="10456819" y="1204642"/>
                </a:cubicBezTo>
                <a:cubicBezTo>
                  <a:pt x="10451942" y="1235731"/>
                  <a:pt x="10434797" y="1258744"/>
                  <a:pt x="10408051" y="1275279"/>
                </a:cubicBezTo>
                <a:cubicBezTo>
                  <a:pt x="10407212" y="1277566"/>
                  <a:pt x="10406451" y="1279851"/>
                  <a:pt x="10405840" y="1282214"/>
                </a:cubicBezTo>
                <a:cubicBezTo>
                  <a:pt x="10400811" y="1293491"/>
                  <a:pt x="10394105" y="1303016"/>
                  <a:pt x="10380923" y="1305607"/>
                </a:cubicBezTo>
                <a:cubicBezTo>
                  <a:pt x="10380619" y="1305531"/>
                  <a:pt x="10380390" y="1305378"/>
                  <a:pt x="10380085" y="1305302"/>
                </a:cubicBezTo>
                <a:cubicBezTo>
                  <a:pt x="10378104" y="1307360"/>
                  <a:pt x="10376122" y="1309341"/>
                  <a:pt x="10374141" y="1311322"/>
                </a:cubicBezTo>
                <a:cubicBezTo>
                  <a:pt x="10370865" y="1345079"/>
                  <a:pt x="10346709" y="1376244"/>
                  <a:pt x="10309981" y="1393999"/>
                </a:cubicBezTo>
                <a:cubicBezTo>
                  <a:pt x="10309067" y="1396132"/>
                  <a:pt x="10308076" y="1398190"/>
                  <a:pt x="10307314" y="1400400"/>
                </a:cubicBezTo>
                <a:cubicBezTo>
                  <a:pt x="10258394" y="1464331"/>
                  <a:pt x="10235457" y="1546780"/>
                  <a:pt x="10167259" y="1596920"/>
                </a:cubicBezTo>
                <a:cubicBezTo>
                  <a:pt x="10163220" y="1598825"/>
                  <a:pt x="10159105" y="1599205"/>
                  <a:pt x="10154914" y="1598291"/>
                </a:cubicBezTo>
                <a:cubicBezTo>
                  <a:pt x="10162229" y="1622370"/>
                  <a:pt x="10144779" y="1638525"/>
                  <a:pt x="10135178" y="1657194"/>
                </a:cubicBezTo>
                <a:cubicBezTo>
                  <a:pt x="10132435" y="1661156"/>
                  <a:pt x="10129310" y="1664814"/>
                  <a:pt x="10125958" y="1668319"/>
                </a:cubicBezTo>
                <a:cubicBezTo>
                  <a:pt x="10098679" y="1689426"/>
                  <a:pt x="10083134" y="1721887"/>
                  <a:pt x="10055244" y="1742538"/>
                </a:cubicBezTo>
                <a:cubicBezTo>
                  <a:pt x="10055778" y="1745739"/>
                  <a:pt x="10055397" y="1749091"/>
                  <a:pt x="10054482" y="1752596"/>
                </a:cubicBezTo>
                <a:cubicBezTo>
                  <a:pt x="10052501" y="1757016"/>
                  <a:pt x="10049834" y="1760978"/>
                  <a:pt x="10046634" y="1764636"/>
                </a:cubicBezTo>
                <a:cubicBezTo>
                  <a:pt x="10025222" y="1787649"/>
                  <a:pt x="10010058" y="1815156"/>
                  <a:pt x="9992684" y="1841064"/>
                </a:cubicBezTo>
                <a:cubicBezTo>
                  <a:pt x="9977292" y="1854628"/>
                  <a:pt x="9971958" y="1880688"/>
                  <a:pt x="9944830" y="1879622"/>
                </a:cubicBezTo>
                <a:cubicBezTo>
                  <a:pt x="9933095" y="1879622"/>
                  <a:pt x="9921285" y="1879774"/>
                  <a:pt x="9916103" y="1869945"/>
                </a:cubicBezTo>
                <a:cubicBezTo>
                  <a:pt x="9889205" y="1887089"/>
                  <a:pt x="9866192" y="1905531"/>
                  <a:pt x="9857962" y="1941573"/>
                </a:cubicBezTo>
                <a:cubicBezTo>
                  <a:pt x="9851562" y="1969461"/>
                  <a:pt x="9867336" y="1967176"/>
                  <a:pt x="9881889" y="1971824"/>
                </a:cubicBezTo>
                <a:cubicBezTo>
                  <a:pt x="9888366" y="2006495"/>
                  <a:pt x="9851257" y="2019907"/>
                  <a:pt x="9844551" y="2048253"/>
                </a:cubicBezTo>
                <a:cubicBezTo>
                  <a:pt x="9837845" y="2056178"/>
                  <a:pt x="9830378" y="2062425"/>
                  <a:pt x="9818948" y="2059759"/>
                </a:cubicBezTo>
                <a:cubicBezTo>
                  <a:pt x="9818186" y="2073703"/>
                  <a:pt x="9811328" y="2083609"/>
                  <a:pt x="9798298" y="2089401"/>
                </a:cubicBezTo>
                <a:cubicBezTo>
                  <a:pt x="9798298" y="2089401"/>
                  <a:pt x="9797689" y="2088943"/>
                  <a:pt x="9797689" y="2088943"/>
                </a:cubicBezTo>
                <a:cubicBezTo>
                  <a:pt x="9789078" y="2067378"/>
                  <a:pt x="9789306" y="2049395"/>
                  <a:pt x="9810261" y="2039946"/>
                </a:cubicBezTo>
                <a:cubicBezTo>
                  <a:pt x="9785725" y="2014648"/>
                  <a:pt x="9751511" y="1997274"/>
                  <a:pt x="9743891" y="1957956"/>
                </a:cubicBezTo>
                <a:cubicBezTo>
                  <a:pt x="9741072" y="1950184"/>
                  <a:pt x="9733070" y="1944240"/>
                  <a:pt x="9724079" y="1941801"/>
                </a:cubicBezTo>
                <a:cubicBezTo>
                  <a:pt x="9712573" y="1938677"/>
                  <a:pt x="9598731" y="1980587"/>
                  <a:pt x="9592863" y="1989959"/>
                </a:cubicBezTo>
                <a:cubicBezTo>
                  <a:pt x="9583262" y="2005276"/>
                  <a:pt x="9595682" y="2012362"/>
                  <a:pt x="9604979" y="2019448"/>
                </a:cubicBezTo>
                <a:cubicBezTo>
                  <a:pt x="9627229" y="2036289"/>
                  <a:pt x="9650470" y="2051452"/>
                  <a:pt x="9675616" y="2064102"/>
                </a:cubicBezTo>
                <a:cubicBezTo>
                  <a:pt x="9693676" y="2073171"/>
                  <a:pt x="9715621" y="2082847"/>
                  <a:pt x="9702743" y="2111118"/>
                </a:cubicBezTo>
                <a:cubicBezTo>
                  <a:pt x="9716688" y="2125672"/>
                  <a:pt x="9713031" y="2136720"/>
                  <a:pt x="9705486" y="2146931"/>
                </a:cubicBezTo>
                <a:cubicBezTo>
                  <a:pt x="9703886" y="2153181"/>
                  <a:pt x="9702057" y="2159429"/>
                  <a:pt x="9700762" y="2165676"/>
                </a:cubicBezTo>
                <a:cubicBezTo>
                  <a:pt x="9695809" y="2179926"/>
                  <a:pt x="9686589" y="2191127"/>
                  <a:pt x="9675540" y="2201033"/>
                </a:cubicBezTo>
                <a:cubicBezTo>
                  <a:pt x="9673482" y="2202938"/>
                  <a:pt x="9671272" y="2204538"/>
                  <a:pt x="9669063" y="2205987"/>
                </a:cubicBezTo>
                <a:cubicBezTo>
                  <a:pt x="9663652" y="2224809"/>
                  <a:pt x="9650851" y="2221379"/>
                  <a:pt x="9637669" y="2216883"/>
                </a:cubicBezTo>
                <a:cubicBezTo>
                  <a:pt x="9629744" y="2218330"/>
                  <a:pt x="9621742" y="2219473"/>
                  <a:pt x="9613971" y="2221455"/>
                </a:cubicBezTo>
                <a:cubicBezTo>
                  <a:pt x="9611684" y="2221912"/>
                  <a:pt x="9609398" y="2222218"/>
                  <a:pt x="9607036" y="2222369"/>
                </a:cubicBezTo>
                <a:cubicBezTo>
                  <a:pt x="9600864" y="2258032"/>
                  <a:pt x="9586843" y="2289731"/>
                  <a:pt x="9560859" y="2315485"/>
                </a:cubicBezTo>
                <a:cubicBezTo>
                  <a:pt x="9561620" y="2317543"/>
                  <a:pt x="9562459" y="2319676"/>
                  <a:pt x="9563297" y="2321734"/>
                </a:cubicBezTo>
                <a:cubicBezTo>
                  <a:pt x="9565202" y="2329049"/>
                  <a:pt x="9565430" y="2336440"/>
                  <a:pt x="9563983" y="2343908"/>
                </a:cubicBezTo>
                <a:cubicBezTo>
                  <a:pt x="9563602" y="2345127"/>
                  <a:pt x="9562992" y="2346194"/>
                  <a:pt x="9562536" y="2347337"/>
                </a:cubicBezTo>
                <a:cubicBezTo>
                  <a:pt x="9565355" y="2351528"/>
                  <a:pt x="9566193" y="2356786"/>
                  <a:pt x="9566346" y="2362348"/>
                </a:cubicBezTo>
                <a:cubicBezTo>
                  <a:pt x="9583566" y="2312666"/>
                  <a:pt x="9626390" y="2285844"/>
                  <a:pt x="9665101" y="2254525"/>
                </a:cubicBezTo>
                <a:cubicBezTo>
                  <a:pt x="9653213" y="2283557"/>
                  <a:pt x="9641250" y="2312514"/>
                  <a:pt x="9629362" y="2341546"/>
                </a:cubicBezTo>
                <a:cubicBezTo>
                  <a:pt x="9609550" y="2377131"/>
                  <a:pt x="9578232" y="2405706"/>
                  <a:pt x="9566269" y="2446016"/>
                </a:cubicBezTo>
                <a:cubicBezTo>
                  <a:pt x="9566269" y="2456533"/>
                  <a:pt x="9566346" y="2467123"/>
                  <a:pt x="9566421" y="2477715"/>
                </a:cubicBezTo>
                <a:cubicBezTo>
                  <a:pt x="9559487" y="2481220"/>
                  <a:pt x="9552477" y="2484727"/>
                  <a:pt x="9545542" y="2488232"/>
                </a:cubicBezTo>
                <a:cubicBezTo>
                  <a:pt x="9545542" y="2488232"/>
                  <a:pt x="9545391" y="2488079"/>
                  <a:pt x="9545391" y="2488079"/>
                </a:cubicBezTo>
                <a:cubicBezTo>
                  <a:pt x="9541961" y="2488232"/>
                  <a:pt x="9538532" y="2488383"/>
                  <a:pt x="9535179" y="2488460"/>
                </a:cubicBezTo>
                <a:cubicBezTo>
                  <a:pt x="9528169" y="2498823"/>
                  <a:pt x="9521235" y="2509263"/>
                  <a:pt x="9514224" y="2519626"/>
                </a:cubicBezTo>
                <a:cubicBezTo>
                  <a:pt x="9502870" y="2545611"/>
                  <a:pt x="9497384" y="2574947"/>
                  <a:pt x="9472314" y="2593007"/>
                </a:cubicBezTo>
                <a:cubicBezTo>
                  <a:pt x="9471857" y="2593007"/>
                  <a:pt x="9471476" y="2593082"/>
                  <a:pt x="9471019" y="2593007"/>
                </a:cubicBezTo>
                <a:cubicBezTo>
                  <a:pt x="9477115" y="2603750"/>
                  <a:pt x="9471247" y="2611903"/>
                  <a:pt x="9463018" y="2617848"/>
                </a:cubicBezTo>
                <a:cubicBezTo>
                  <a:pt x="9435281" y="2638040"/>
                  <a:pt x="9421946" y="2667530"/>
                  <a:pt x="9408992" y="2697552"/>
                </a:cubicBezTo>
                <a:cubicBezTo>
                  <a:pt x="9377598" y="2746473"/>
                  <a:pt x="9346280" y="2795393"/>
                  <a:pt x="9314886" y="2844314"/>
                </a:cubicBezTo>
                <a:cubicBezTo>
                  <a:pt x="9315037" y="2847895"/>
                  <a:pt x="9315190" y="2851400"/>
                  <a:pt x="9315266" y="2854982"/>
                </a:cubicBezTo>
                <a:cubicBezTo>
                  <a:pt x="9310009" y="2878603"/>
                  <a:pt x="9301551" y="2900549"/>
                  <a:pt x="9283186" y="2917465"/>
                </a:cubicBezTo>
                <a:cubicBezTo>
                  <a:pt x="9276481" y="2924628"/>
                  <a:pt x="9269775" y="2931868"/>
                  <a:pt x="9263069" y="2939030"/>
                </a:cubicBezTo>
                <a:cubicBezTo>
                  <a:pt x="9238914" y="2985512"/>
                  <a:pt x="9215597" y="3032451"/>
                  <a:pt x="9190145" y="3078249"/>
                </a:cubicBezTo>
                <a:cubicBezTo>
                  <a:pt x="9183136" y="3090820"/>
                  <a:pt x="9177877" y="3102403"/>
                  <a:pt x="9178564" y="3116652"/>
                </a:cubicBezTo>
                <a:cubicBezTo>
                  <a:pt x="9153112" y="3148961"/>
                  <a:pt x="9160581" y="3200930"/>
                  <a:pt x="9115850" y="3221732"/>
                </a:cubicBezTo>
                <a:cubicBezTo>
                  <a:pt x="9084381" y="3249698"/>
                  <a:pt x="9052985" y="3277587"/>
                  <a:pt x="9021591" y="3305551"/>
                </a:cubicBezTo>
                <a:cubicBezTo>
                  <a:pt x="8963146" y="3386630"/>
                  <a:pt x="8915902" y="3476011"/>
                  <a:pt x="8845493" y="3548248"/>
                </a:cubicBezTo>
                <a:cubicBezTo>
                  <a:pt x="8811127" y="3583529"/>
                  <a:pt x="8806784" y="3633440"/>
                  <a:pt x="8780342" y="3672302"/>
                </a:cubicBezTo>
                <a:cubicBezTo>
                  <a:pt x="8776837" y="3686246"/>
                  <a:pt x="8773332" y="3700191"/>
                  <a:pt x="8769827" y="3714212"/>
                </a:cubicBezTo>
                <a:cubicBezTo>
                  <a:pt x="8766474" y="3714288"/>
                  <a:pt x="8763121" y="3714364"/>
                  <a:pt x="8759768" y="3714517"/>
                </a:cubicBezTo>
                <a:cubicBezTo>
                  <a:pt x="8759768" y="3714517"/>
                  <a:pt x="8759235" y="3714059"/>
                  <a:pt x="8759235" y="3714059"/>
                </a:cubicBezTo>
                <a:cubicBezTo>
                  <a:pt x="8759159" y="3714136"/>
                  <a:pt x="8759082" y="3714136"/>
                  <a:pt x="8759006" y="3714212"/>
                </a:cubicBezTo>
                <a:cubicBezTo>
                  <a:pt x="8759235" y="3714288"/>
                  <a:pt x="8759464" y="3714440"/>
                  <a:pt x="8759692" y="3714517"/>
                </a:cubicBezTo>
                <a:cubicBezTo>
                  <a:pt x="8730507" y="3766866"/>
                  <a:pt x="8681130" y="3797117"/>
                  <a:pt x="8633810" y="3829731"/>
                </a:cubicBezTo>
                <a:cubicBezTo>
                  <a:pt x="8630228" y="3840170"/>
                  <a:pt x="8626723" y="3850534"/>
                  <a:pt x="8623142" y="3860973"/>
                </a:cubicBezTo>
                <a:cubicBezTo>
                  <a:pt x="8623066" y="3871412"/>
                  <a:pt x="8622989" y="3881852"/>
                  <a:pt x="8622913" y="3892291"/>
                </a:cubicBezTo>
                <a:cubicBezTo>
                  <a:pt x="8612474" y="3902730"/>
                  <a:pt x="8602034" y="3913170"/>
                  <a:pt x="8591595" y="3923609"/>
                </a:cubicBezTo>
                <a:cubicBezTo>
                  <a:pt x="8577955" y="3929629"/>
                  <a:pt x="8571097" y="3940297"/>
                  <a:pt x="8570487" y="3955080"/>
                </a:cubicBezTo>
                <a:cubicBezTo>
                  <a:pt x="8520348" y="4058940"/>
                  <a:pt x="8442319" y="4146189"/>
                  <a:pt x="8391036" y="4248298"/>
                </a:cubicBezTo>
                <a:cubicBezTo>
                  <a:pt x="8350727" y="4328536"/>
                  <a:pt x="8279860" y="4389953"/>
                  <a:pt x="8256315" y="4479031"/>
                </a:cubicBezTo>
                <a:cubicBezTo>
                  <a:pt x="8184992" y="4532447"/>
                  <a:pt x="8142091" y="4609791"/>
                  <a:pt x="8088751" y="4678371"/>
                </a:cubicBezTo>
                <a:cubicBezTo>
                  <a:pt x="8081664" y="4693153"/>
                  <a:pt x="8070005" y="4703059"/>
                  <a:pt x="8055756" y="4710603"/>
                </a:cubicBezTo>
                <a:cubicBezTo>
                  <a:pt x="8032363" y="4722947"/>
                  <a:pt x="8017428" y="4716089"/>
                  <a:pt x="8016285" y="4690258"/>
                </a:cubicBezTo>
                <a:cubicBezTo>
                  <a:pt x="8013771" y="4634708"/>
                  <a:pt x="8012399" y="4581291"/>
                  <a:pt x="8049966" y="4531152"/>
                </a:cubicBezTo>
                <a:cubicBezTo>
                  <a:pt x="8078236" y="4493509"/>
                  <a:pt x="8095152" y="4446722"/>
                  <a:pt x="8114278" y="4402298"/>
                </a:cubicBezTo>
                <a:cubicBezTo>
                  <a:pt x="8149787" y="4319926"/>
                  <a:pt x="8199089" y="4244792"/>
                  <a:pt x="8256391" y="4175298"/>
                </a:cubicBezTo>
                <a:cubicBezTo>
                  <a:pt x="8259896" y="4171793"/>
                  <a:pt x="8263401" y="4168288"/>
                  <a:pt x="8266907" y="4164782"/>
                </a:cubicBezTo>
                <a:cubicBezTo>
                  <a:pt x="8280394" y="4143370"/>
                  <a:pt x="8297844" y="4125920"/>
                  <a:pt x="8319332" y="4112357"/>
                </a:cubicBezTo>
                <a:cubicBezTo>
                  <a:pt x="8319332" y="4108851"/>
                  <a:pt x="8319332" y="4105423"/>
                  <a:pt x="8319409" y="4101917"/>
                </a:cubicBezTo>
                <a:cubicBezTo>
                  <a:pt x="8327638" y="4088544"/>
                  <a:pt x="8331162" y="4072847"/>
                  <a:pt x="8336087" y="4057855"/>
                </a:cubicBezTo>
                <a:lnTo>
                  <a:pt x="8361087" y="4018146"/>
                </a:lnTo>
                <a:lnTo>
                  <a:pt x="8361243" y="4018250"/>
                </a:lnTo>
                <a:cubicBezTo>
                  <a:pt x="8361243" y="4018250"/>
                  <a:pt x="8361243" y="4018173"/>
                  <a:pt x="8361319" y="4018173"/>
                </a:cubicBezTo>
                <a:lnTo>
                  <a:pt x="8361104" y="4018120"/>
                </a:lnTo>
                <a:lnTo>
                  <a:pt x="8361166" y="4018021"/>
                </a:lnTo>
                <a:cubicBezTo>
                  <a:pt x="8354994" y="3997523"/>
                  <a:pt x="8386693" y="3970701"/>
                  <a:pt x="8350727" y="3955080"/>
                </a:cubicBezTo>
                <a:cubicBezTo>
                  <a:pt x="8308664" y="3975883"/>
                  <a:pt x="8299063" y="4029146"/>
                  <a:pt x="8256391" y="4049415"/>
                </a:cubicBezTo>
                <a:cubicBezTo>
                  <a:pt x="8221491" y="4091325"/>
                  <a:pt x="8186515" y="4133159"/>
                  <a:pt x="8151616" y="4175069"/>
                </a:cubicBezTo>
                <a:cubicBezTo>
                  <a:pt x="8116641" y="4234506"/>
                  <a:pt x="8081740" y="4293942"/>
                  <a:pt x="8046765" y="4353377"/>
                </a:cubicBezTo>
                <a:cubicBezTo>
                  <a:pt x="8008970" y="4401993"/>
                  <a:pt x="7994796" y="4464782"/>
                  <a:pt x="7952658" y="4510806"/>
                </a:cubicBezTo>
                <a:cubicBezTo>
                  <a:pt x="7930712" y="4578396"/>
                  <a:pt x="7889335" y="4636232"/>
                  <a:pt x="7858322" y="4699326"/>
                </a:cubicBezTo>
                <a:cubicBezTo>
                  <a:pt x="7826852" y="4763257"/>
                  <a:pt x="7805973" y="4833971"/>
                  <a:pt x="7743032" y="4877481"/>
                </a:cubicBezTo>
                <a:cubicBezTo>
                  <a:pt x="7742956" y="4887921"/>
                  <a:pt x="7742880" y="4898360"/>
                  <a:pt x="7742803" y="4908799"/>
                </a:cubicBezTo>
                <a:cubicBezTo>
                  <a:pt x="7742880" y="4912304"/>
                  <a:pt x="7742880" y="4915733"/>
                  <a:pt x="7742803" y="4919239"/>
                </a:cubicBezTo>
                <a:cubicBezTo>
                  <a:pt x="7694645" y="4990105"/>
                  <a:pt x="7642143" y="5058989"/>
                  <a:pt x="7638028" y="5149820"/>
                </a:cubicBezTo>
                <a:cubicBezTo>
                  <a:pt x="7626827" y="5183729"/>
                  <a:pt x="7622026" y="5222362"/>
                  <a:pt x="7572573" y="5223353"/>
                </a:cubicBezTo>
                <a:cubicBezTo>
                  <a:pt x="7535006" y="5224115"/>
                  <a:pt x="7510698" y="5211313"/>
                  <a:pt x="7512756" y="5170470"/>
                </a:cubicBezTo>
                <a:cubicBezTo>
                  <a:pt x="7514432" y="5136790"/>
                  <a:pt x="7513213" y="5101128"/>
                  <a:pt x="7543693" y="5076516"/>
                </a:cubicBezTo>
                <a:cubicBezTo>
                  <a:pt x="7543693" y="5062571"/>
                  <a:pt x="7543693" y="5048626"/>
                  <a:pt x="7543693" y="5034606"/>
                </a:cubicBezTo>
                <a:cubicBezTo>
                  <a:pt x="7550627" y="5031100"/>
                  <a:pt x="7557637" y="5027595"/>
                  <a:pt x="7564571" y="5024090"/>
                </a:cubicBezTo>
                <a:cubicBezTo>
                  <a:pt x="7585603" y="4928611"/>
                  <a:pt x="7606939" y="4833133"/>
                  <a:pt x="7627589" y="4737578"/>
                </a:cubicBezTo>
                <a:cubicBezTo>
                  <a:pt x="7630408" y="4724472"/>
                  <a:pt x="7636656" y="4715404"/>
                  <a:pt x="7648315" y="4709536"/>
                </a:cubicBezTo>
                <a:cubicBezTo>
                  <a:pt x="7648391" y="4709689"/>
                  <a:pt x="7648544" y="4709765"/>
                  <a:pt x="7648620" y="4709917"/>
                </a:cubicBezTo>
                <a:cubicBezTo>
                  <a:pt x="7648620" y="4709917"/>
                  <a:pt x="7648620" y="4709841"/>
                  <a:pt x="7648620" y="4709841"/>
                </a:cubicBezTo>
                <a:cubicBezTo>
                  <a:pt x="7648620" y="4709841"/>
                  <a:pt x="7648315" y="4709612"/>
                  <a:pt x="7648315" y="4709536"/>
                </a:cubicBezTo>
                <a:cubicBezTo>
                  <a:pt x="7653801" y="4650634"/>
                  <a:pt x="7691978" y="4601408"/>
                  <a:pt x="7696550" y="4541744"/>
                </a:cubicBezTo>
                <a:cubicBezTo>
                  <a:pt x="7698912" y="4510806"/>
                  <a:pt x="7695560" y="4489928"/>
                  <a:pt x="7659060" y="4489699"/>
                </a:cubicBezTo>
                <a:cubicBezTo>
                  <a:pt x="7655555" y="4493128"/>
                  <a:pt x="7651973" y="4496557"/>
                  <a:pt x="7648468" y="4499986"/>
                </a:cubicBezTo>
                <a:cubicBezTo>
                  <a:pt x="7629799" y="4507835"/>
                  <a:pt x="7626141" y="4526961"/>
                  <a:pt x="7617150" y="4541972"/>
                </a:cubicBezTo>
                <a:cubicBezTo>
                  <a:pt x="7616921" y="4570852"/>
                  <a:pt x="7605034" y="4594703"/>
                  <a:pt x="7585679" y="4615353"/>
                </a:cubicBezTo>
                <a:cubicBezTo>
                  <a:pt x="7540264" y="4674713"/>
                  <a:pt x="7494848" y="4734073"/>
                  <a:pt x="7449433" y="4793509"/>
                </a:cubicBezTo>
                <a:cubicBezTo>
                  <a:pt x="7448595" y="4814616"/>
                  <a:pt x="7434651" y="4826122"/>
                  <a:pt x="7418115" y="4835495"/>
                </a:cubicBezTo>
                <a:cubicBezTo>
                  <a:pt x="7407523" y="4863308"/>
                  <a:pt x="7379481" y="4884568"/>
                  <a:pt x="7386416" y="4919010"/>
                </a:cubicBezTo>
                <a:cubicBezTo>
                  <a:pt x="7384892" y="4950633"/>
                  <a:pt x="7372319" y="4975855"/>
                  <a:pt x="7344506" y="4992467"/>
                </a:cubicBezTo>
                <a:cubicBezTo>
                  <a:pt x="7337571" y="4996048"/>
                  <a:pt x="7330714" y="4999630"/>
                  <a:pt x="7323780" y="5003287"/>
                </a:cubicBezTo>
                <a:cubicBezTo>
                  <a:pt x="7286213" y="5046645"/>
                  <a:pt x="7245065" y="5087260"/>
                  <a:pt x="7218776" y="5139304"/>
                </a:cubicBezTo>
                <a:cubicBezTo>
                  <a:pt x="7220529" y="5157668"/>
                  <a:pt x="7203841" y="5166736"/>
                  <a:pt x="7197821" y="5181214"/>
                </a:cubicBezTo>
                <a:cubicBezTo>
                  <a:pt x="7191649" y="5237983"/>
                  <a:pt x="7147910" y="5276998"/>
                  <a:pt x="7127869" y="5327366"/>
                </a:cubicBezTo>
                <a:cubicBezTo>
                  <a:pt x="7122230" y="5341463"/>
                  <a:pt x="7112629" y="5353579"/>
                  <a:pt x="7113924" y="5369886"/>
                </a:cubicBezTo>
                <a:cubicBezTo>
                  <a:pt x="7085274" y="5414615"/>
                  <a:pt x="7056699" y="5459421"/>
                  <a:pt x="7027742" y="5503845"/>
                </a:cubicBezTo>
                <a:cubicBezTo>
                  <a:pt x="7025380" y="5507427"/>
                  <a:pt x="7019437" y="5511694"/>
                  <a:pt x="7016084" y="5511008"/>
                </a:cubicBezTo>
                <a:cubicBezTo>
                  <a:pt x="7004273" y="5508646"/>
                  <a:pt x="7000539" y="5498740"/>
                  <a:pt x="6999320" y="5487843"/>
                </a:cubicBezTo>
                <a:cubicBezTo>
                  <a:pt x="6994900" y="5447381"/>
                  <a:pt x="7001301" y="5406919"/>
                  <a:pt x="7017227" y="5371181"/>
                </a:cubicBezTo>
                <a:cubicBezTo>
                  <a:pt x="7028505" y="5345959"/>
                  <a:pt x="7033381" y="5327137"/>
                  <a:pt x="7008464" y="5314412"/>
                </a:cubicBezTo>
                <a:cubicBezTo>
                  <a:pt x="6981184" y="5300543"/>
                  <a:pt x="6978441" y="5329271"/>
                  <a:pt x="6970669" y="5344358"/>
                </a:cubicBezTo>
                <a:cubicBezTo>
                  <a:pt x="6964192" y="5356855"/>
                  <a:pt x="6961144" y="5374305"/>
                  <a:pt x="6943313" y="5368209"/>
                </a:cubicBezTo>
                <a:cubicBezTo>
                  <a:pt x="6920758" y="5360513"/>
                  <a:pt x="6940494" y="5346644"/>
                  <a:pt x="6942322" y="5335596"/>
                </a:cubicBezTo>
                <a:cubicBezTo>
                  <a:pt x="6943160" y="5330490"/>
                  <a:pt x="6943694" y="5323861"/>
                  <a:pt x="6947047" y="5320965"/>
                </a:cubicBezTo>
                <a:cubicBezTo>
                  <a:pt x="7009149" y="5266863"/>
                  <a:pt x="6972726" y="5192949"/>
                  <a:pt x="6985604" y="5129093"/>
                </a:cubicBezTo>
                <a:cubicBezTo>
                  <a:pt x="6991243" y="5101052"/>
                  <a:pt x="6964344" y="5089393"/>
                  <a:pt x="6946513" y="5089926"/>
                </a:cubicBezTo>
                <a:cubicBezTo>
                  <a:pt x="6873971" y="5092289"/>
                  <a:pt x="6872904" y="5032015"/>
                  <a:pt x="6852635" y="4988809"/>
                </a:cubicBezTo>
                <a:cubicBezTo>
                  <a:pt x="6848520" y="4980046"/>
                  <a:pt x="6851568" y="4968006"/>
                  <a:pt x="6841509" y="4961225"/>
                </a:cubicBezTo>
                <a:lnTo>
                  <a:pt x="6831020" y="4940472"/>
                </a:lnTo>
                <a:lnTo>
                  <a:pt x="6830918" y="4940270"/>
                </a:lnTo>
                <a:cubicBezTo>
                  <a:pt x="6813087" y="4923049"/>
                  <a:pt x="6814687" y="4897141"/>
                  <a:pt x="6823069" y="4882510"/>
                </a:cubicBezTo>
                <a:cubicBezTo>
                  <a:pt x="6847224" y="4840296"/>
                  <a:pt x="6840824" y="4796023"/>
                  <a:pt x="6841129" y="4752056"/>
                </a:cubicBezTo>
                <a:cubicBezTo>
                  <a:pt x="6841357" y="4713194"/>
                  <a:pt x="6877171" y="4687819"/>
                  <a:pt x="6874580" y="4645757"/>
                </a:cubicBezTo>
                <a:cubicBezTo>
                  <a:pt x="6871837" y="4600570"/>
                  <a:pt x="6858197" y="4604914"/>
                  <a:pt x="6831070" y="4625945"/>
                </a:cubicBezTo>
                <a:cubicBezTo>
                  <a:pt x="6831604" y="4643623"/>
                  <a:pt x="6829165" y="4659778"/>
                  <a:pt x="6810420" y="4667931"/>
                </a:cubicBezTo>
                <a:cubicBezTo>
                  <a:pt x="6808820" y="4689876"/>
                  <a:pt x="6794418" y="4702373"/>
                  <a:pt x="6776359" y="4710298"/>
                </a:cubicBezTo>
                <a:cubicBezTo>
                  <a:pt x="6743745" y="4724624"/>
                  <a:pt x="6724924" y="4749541"/>
                  <a:pt x="6715627" y="4782917"/>
                </a:cubicBezTo>
                <a:cubicBezTo>
                  <a:pt x="6714256" y="4810044"/>
                  <a:pt x="6704655" y="4832447"/>
                  <a:pt x="6684461" y="4848830"/>
                </a:cubicBezTo>
                <a:cubicBezTo>
                  <a:pt x="6683394" y="4850278"/>
                  <a:pt x="6682175" y="4851801"/>
                  <a:pt x="6680956" y="4853249"/>
                </a:cubicBezTo>
                <a:cubicBezTo>
                  <a:pt x="6678594" y="4854316"/>
                  <a:pt x="6676232" y="4855307"/>
                  <a:pt x="6673869" y="4856374"/>
                </a:cubicBezTo>
                <a:cubicBezTo>
                  <a:pt x="6640951" y="4886016"/>
                  <a:pt x="6617025" y="4924801"/>
                  <a:pt x="6604223" y="4964044"/>
                </a:cubicBezTo>
                <a:cubicBezTo>
                  <a:pt x="6591193" y="5004049"/>
                  <a:pt x="6563379" y="5017689"/>
                  <a:pt x="6533205" y="5033005"/>
                </a:cubicBezTo>
                <a:cubicBezTo>
                  <a:pt x="6522994" y="5038187"/>
                  <a:pt x="6507373" y="5035444"/>
                  <a:pt x="6500514" y="5046645"/>
                </a:cubicBezTo>
                <a:cubicBezTo>
                  <a:pt x="6475978" y="5086955"/>
                  <a:pt x="6455252" y="5073087"/>
                  <a:pt x="6428049" y="5047407"/>
                </a:cubicBezTo>
                <a:cubicBezTo>
                  <a:pt x="6401302" y="5022185"/>
                  <a:pt x="6347048" y="5037806"/>
                  <a:pt x="6313824" y="5076363"/>
                </a:cubicBezTo>
                <a:cubicBezTo>
                  <a:pt x="6283192" y="5111796"/>
                  <a:pt x="6246007" y="5139533"/>
                  <a:pt x="6219337" y="5180909"/>
                </a:cubicBezTo>
                <a:cubicBezTo>
                  <a:pt x="6185580" y="5233183"/>
                  <a:pt x="6130869" y="5221753"/>
                  <a:pt x="6066022" y="5160336"/>
                </a:cubicBezTo>
                <a:cubicBezTo>
                  <a:pt x="6062670" y="5156830"/>
                  <a:pt x="6059240" y="5153325"/>
                  <a:pt x="6055888" y="5149820"/>
                </a:cubicBezTo>
                <a:cubicBezTo>
                  <a:pt x="6031275" y="5095184"/>
                  <a:pt x="6044077" y="5038873"/>
                  <a:pt x="6057031" y="4986142"/>
                </a:cubicBezTo>
                <a:cubicBezTo>
                  <a:pt x="6080805" y="4888987"/>
                  <a:pt x="6097721" y="4788327"/>
                  <a:pt x="6157386" y="4703669"/>
                </a:cubicBezTo>
                <a:cubicBezTo>
                  <a:pt x="6157843" y="4702221"/>
                  <a:pt x="6158834" y="4700697"/>
                  <a:pt x="6160434" y="4699173"/>
                </a:cubicBezTo>
                <a:cubicBezTo>
                  <a:pt x="6200058" y="4651396"/>
                  <a:pt x="6178265" y="4592341"/>
                  <a:pt x="6185961" y="4539229"/>
                </a:cubicBezTo>
                <a:cubicBezTo>
                  <a:pt x="6190609" y="4507149"/>
                  <a:pt x="6081034" y="4486347"/>
                  <a:pt x="6057335" y="4514541"/>
                </a:cubicBezTo>
                <a:cubicBezTo>
                  <a:pt x="6038438" y="4536943"/>
                  <a:pt x="6021140" y="4560718"/>
                  <a:pt x="6003157" y="4583882"/>
                </a:cubicBezTo>
                <a:cubicBezTo>
                  <a:pt x="5964752" y="4639737"/>
                  <a:pt x="5926271" y="4695668"/>
                  <a:pt x="5887867" y="4751522"/>
                </a:cubicBezTo>
                <a:cubicBezTo>
                  <a:pt x="5827516" y="4808672"/>
                  <a:pt x="5766480" y="4865136"/>
                  <a:pt x="5707349" y="4923506"/>
                </a:cubicBezTo>
                <a:cubicBezTo>
                  <a:pt x="5686699" y="4943927"/>
                  <a:pt x="5706587" y="4966940"/>
                  <a:pt x="5713369" y="4986599"/>
                </a:cubicBezTo>
                <a:cubicBezTo>
                  <a:pt x="5734857" y="5048626"/>
                  <a:pt x="5728762" y="5064781"/>
                  <a:pt x="5662849" y="5078573"/>
                </a:cubicBezTo>
                <a:cubicBezTo>
                  <a:pt x="5615452" y="5088479"/>
                  <a:pt x="5572399" y="5119568"/>
                  <a:pt x="5518221" y="5102881"/>
                </a:cubicBezTo>
                <a:cubicBezTo>
                  <a:pt x="5502219" y="5097928"/>
                  <a:pt x="5482406" y="5128026"/>
                  <a:pt x="5458175" y="5128789"/>
                </a:cubicBezTo>
                <a:cubicBezTo>
                  <a:pt x="5440497" y="5126274"/>
                  <a:pt x="5420457" y="5135723"/>
                  <a:pt x="5405750" y="5118349"/>
                </a:cubicBezTo>
                <a:cubicBezTo>
                  <a:pt x="5378166" y="5115606"/>
                  <a:pt x="5349895" y="5115301"/>
                  <a:pt x="5338617" y="5081545"/>
                </a:cubicBezTo>
                <a:cubicBezTo>
                  <a:pt x="5335113" y="5071105"/>
                  <a:pt x="5324901" y="5065924"/>
                  <a:pt x="5313243" y="5067905"/>
                </a:cubicBezTo>
                <a:cubicBezTo>
                  <a:pt x="5299223" y="5070343"/>
                  <a:pt x="5292670" y="5080173"/>
                  <a:pt x="5291374" y="5093432"/>
                </a:cubicBezTo>
                <a:cubicBezTo>
                  <a:pt x="5289544" y="5112634"/>
                  <a:pt x="5292136" y="5129931"/>
                  <a:pt x="5302423" y="5148067"/>
                </a:cubicBezTo>
                <a:cubicBezTo>
                  <a:pt x="5315300" y="5170851"/>
                  <a:pt x="5322387" y="5196606"/>
                  <a:pt x="5293202" y="5216419"/>
                </a:cubicBezTo>
                <a:cubicBezTo>
                  <a:pt x="5264170" y="5236154"/>
                  <a:pt x="5242301" y="5233335"/>
                  <a:pt x="5226375" y="5200112"/>
                </a:cubicBezTo>
                <a:cubicBezTo>
                  <a:pt x="5220888" y="5188682"/>
                  <a:pt x="5213040" y="5183348"/>
                  <a:pt x="5197190" y="5186396"/>
                </a:cubicBezTo>
                <a:cubicBezTo>
                  <a:pt x="5153909" y="5194701"/>
                  <a:pt x="5110017" y="5188606"/>
                  <a:pt x="5067497" y="5180528"/>
                </a:cubicBezTo>
                <a:cubicBezTo>
                  <a:pt x="5042962" y="5175880"/>
                  <a:pt x="5020559" y="5160336"/>
                  <a:pt x="4997165" y="5149667"/>
                </a:cubicBezTo>
                <a:cubicBezTo>
                  <a:pt x="4966151" y="5116825"/>
                  <a:pt x="4930109" y="5097471"/>
                  <a:pt x="4883169" y="5105852"/>
                </a:cubicBezTo>
                <a:cubicBezTo>
                  <a:pt x="4857033" y="5110501"/>
                  <a:pt x="4840880" y="5105243"/>
                  <a:pt x="4825562" y="5077201"/>
                </a:cubicBezTo>
                <a:cubicBezTo>
                  <a:pt x="4815353" y="5058456"/>
                  <a:pt x="4806361" y="4994296"/>
                  <a:pt x="4756221" y="5044892"/>
                </a:cubicBezTo>
                <a:cubicBezTo>
                  <a:pt x="4731761" y="5079868"/>
                  <a:pt x="4707300" y="5114768"/>
                  <a:pt x="4682916" y="5149744"/>
                </a:cubicBezTo>
                <a:cubicBezTo>
                  <a:pt x="4679107" y="5186167"/>
                  <a:pt x="4627291" y="5201255"/>
                  <a:pt x="4640549" y="5245984"/>
                </a:cubicBezTo>
                <a:cubicBezTo>
                  <a:pt x="4643903" y="5257262"/>
                  <a:pt x="4639483" y="5272273"/>
                  <a:pt x="4652971" y="5277912"/>
                </a:cubicBezTo>
                <a:cubicBezTo>
                  <a:pt x="4665619" y="5283170"/>
                  <a:pt x="4676440" y="5274331"/>
                  <a:pt x="4685583" y="5266558"/>
                </a:cubicBezTo>
                <a:cubicBezTo>
                  <a:pt x="4714769" y="5241869"/>
                  <a:pt x="4743496" y="5216723"/>
                  <a:pt x="4772301" y="5191654"/>
                </a:cubicBezTo>
                <a:cubicBezTo>
                  <a:pt x="4780606" y="5184491"/>
                  <a:pt x="4790815" y="5178090"/>
                  <a:pt x="4800340" y="5185329"/>
                </a:cubicBezTo>
                <a:cubicBezTo>
                  <a:pt x="4813370" y="5195235"/>
                  <a:pt x="4805674" y="5206437"/>
                  <a:pt x="4798360" y="5217104"/>
                </a:cubicBezTo>
                <a:cubicBezTo>
                  <a:pt x="4724598" y="5324547"/>
                  <a:pt x="4673468" y="5449514"/>
                  <a:pt x="4559778" y="5525943"/>
                </a:cubicBezTo>
                <a:cubicBezTo>
                  <a:pt x="4545451" y="5535544"/>
                  <a:pt x="4547280" y="5549260"/>
                  <a:pt x="4546367" y="5563052"/>
                </a:cubicBezTo>
                <a:cubicBezTo>
                  <a:pt x="4542100" y="5627594"/>
                  <a:pt x="4518477" y="5644739"/>
                  <a:pt x="4452106" y="5631709"/>
                </a:cubicBezTo>
                <a:cubicBezTo>
                  <a:pt x="4452106" y="5628203"/>
                  <a:pt x="4452106" y="5624698"/>
                  <a:pt x="4453097" y="5620202"/>
                </a:cubicBezTo>
                <a:cubicBezTo>
                  <a:pt x="4398843" y="5575016"/>
                  <a:pt x="4386956" y="5472756"/>
                  <a:pt x="4412712" y="5406004"/>
                </a:cubicBezTo>
                <a:cubicBezTo>
                  <a:pt x="4436486" y="5344282"/>
                  <a:pt x="4449058" y="5277150"/>
                  <a:pt x="4457821" y="5211161"/>
                </a:cubicBezTo>
                <a:cubicBezTo>
                  <a:pt x="4463995" y="5164298"/>
                  <a:pt x="4425969" y="5147229"/>
                  <a:pt x="4384442" y="5173518"/>
                </a:cubicBezTo>
                <a:cubicBezTo>
                  <a:pt x="4371335" y="5181824"/>
                  <a:pt x="4359677" y="5192416"/>
                  <a:pt x="4347332" y="5202017"/>
                </a:cubicBezTo>
                <a:cubicBezTo>
                  <a:pt x="4318223" y="5253147"/>
                  <a:pt x="4267550" y="5249946"/>
                  <a:pt x="4218707" y="5256424"/>
                </a:cubicBezTo>
                <a:cubicBezTo>
                  <a:pt x="4168796" y="5262977"/>
                  <a:pt x="4126658" y="5254366"/>
                  <a:pt x="4086805" y="5222743"/>
                </a:cubicBezTo>
                <a:cubicBezTo>
                  <a:pt x="4063716" y="5204379"/>
                  <a:pt x="4047408" y="5184415"/>
                  <a:pt x="4043752" y="5155535"/>
                </a:cubicBezTo>
                <a:cubicBezTo>
                  <a:pt x="4034225" y="5081468"/>
                  <a:pt x="4028130" y="5077963"/>
                  <a:pt x="3963361" y="5110653"/>
                </a:cubicBezTo>
                <a:cubicBezTo>
                  <a:pt x="3955817" y="5114463"/>
                  <a:pt x="3946900" y="5115758"/>
                  <a:pt x="3938673" y="5118197"/>
                </a:cubicBezTo>
                <a:cubicBezTo>
                  <a:pt x="3903543" y="5148067"/>
                  <a:pt x="3875424" y="5114539"/>
                  <a:pt x="3844336" y="5107757"/>
                </a:cubicBezTo>
                <a:cubicBezTo>
                  <a:pt x="3792748" y="5104862"/>
                  <a:pt x="3761431" y="5146315"/>
                  <a:pt x="3720359" y="5166051"/>
                </a:cubicBezTo>
                <a:cubicBezTo>
                  <a:pt x="3704585" y="5173594"/>
                  <a:pt x="3701461" y="5195997"/>
                  <a:pt x="3718300" y="5210780"/>
                </a:cubicBezTo>
                <a:cubicBezTo>
                  <a:pt x="3758153" y="5245832"/>
                  <a:pt x="3733083" y="5269530"/>
                  <a:pt x="3703061" y="5287894"/>
                </a:cubicBezTo>
                <a:cubicBezTo>
                  <a:pt x="3624805" y="5335900"/>
                  <a:pt x="3610860" y="5423226"/>
                  <a:pt x="3571846" y="5495311"/>
                </a:cubicBezTo>
                <a:cubicBezTo>
                  <a:pt x="3550967" y="5538211"/>
                  <a:pt x="3530012" y="5527238"/>
                  <a:pt x="3509057" y="5495387"/>
                </a:cubicBezTo>
                <a:cubicBezTo>
                  <a:pt x="3479491" y="5429016"/>
                  <a:pt x="3510887" y="5362647"/>
                  <a:pt x="3509057" y="5296276"/>
                </a:cubicBezTo>
                <a:cubicBezTo>
                  <a:pt x="3508904" y="5293761"/>
                  <a:pt x="3508828" y="5291171"/>
                  <a:pt x="3508600" y="5288656"/>
                </a:cubicBezTo>
                <a:cubicBezTo>
                  <a:pt x="3509362" y="5286218"/>
                  <a:pt x="3509895" y="5283779"/>
                  <a:pt x="3510505" y="5281341"/>
                </a:cubicBezTo>
                <a:cubicBezTo>
                  <a:pt x="3510581" y="5253833"/>
                  <a:pt x="3499075" y="5224039"/>
                  <a:pt x="3519877" y="5200722"/>
                </a:cubicBezTo>
                <a:cubicBezTo>
                  <a:pt x="3520334" y="5197369"/>
                  <a:pt x="3520868" y="5193940"/>
                  <a:pt x="3521554" y="5190587"/>
                </a:cubicBezTo>
                <a:cubicBezTo>
                  <a:pt x="3530088" y="5170318"/>
                  <a:pt x="3526507" y="5141209"/>
                  <a:pt x="3559044" y="5138237"/>
                </a:cubicBezTo>
                <a:cubicBezTo>
                  <a:pt x="3559882" y="5138771"/>
                  <a:pt x="3560568" y="5139381"/>
                  <a:pt x="3561330" y="5139990"/>
                </a:cubicBezTo>
                <a:cubicBezTo>
                  <a:pt x="3561330" y="5139685"/>
                  <a:pt x="3561330" y="5139381"/>
                  <a:pt x="3561330" y="5138999"/>
                </a:cubicBezTo>
                <a:cubicBezTo>
                  <a:pt x="3577789" y="5098537"/>
                  <a:pt x="3577181" y="5052436"/>
                  <a:pt x="3601564" y="5014793"/>
                </a:cubicBezTo>
                <a:cubicBezTo>
                  <a:pt x="3643169" y="4950404"/>
                  <a:pt x="3634331" y="4870928"/>
                  <a:pt x="3666180" y="4803719"/>
                </a:cubicBezTo>
                <a:lnTo>
                  <a:pt x="3666180" y="4803643"/>
                </a:lnTo>
                <a:cubicBezTo>
                  <a:pt x="3676163" y="4758152"/>
                  <a:pt x="3678143" y="4710756"/>
                  <a:pt x="3697499" y="4667398"/>
                </a:cubicBezTo>
                <a:cubicBezTo>
                  <a:pt x="3697574" y="4663969"/>
                  <a:pt x="3697650" y="4660540"/>
                  <a:pt x="3697802" y="4657111"/>
                </a:cubicBezTo>
                <a:cubicBezTo>
                  <a:pt x="3696584" y="4637984"/>
                  <a:pt x="3711519" y="4626326"/>
                  <a:pt x="3720359" y="4612610"/>
                </a:cubicBezTo>
                <a:cubicBezTo>
                  <a:pt x="3738495" y="4584416"/>
                  <a:pt x="3729806" y="4558584"/>
                  <a:pt x="3718682" y="4531990"/>
                </a:cubicBezTo>
                <a:cubicBezTo>
                  <a:pt x="3683402" y="4511569"/>
                  <a:pt x="3656045" y="4521932"/>
                  <a:pt x="3634254" y="4553783"/>
                </a:cubicBezTo>
                <a:cubicBezTo>
                  <a:pt x="3591581" y="4615963"/>
                  <a:pt x="3530698" y="4661835"/>
                  <a:pt x="3479796" y="4716242"/>
                </a:cubicBezTo>
                <a:cubicBezTo>
                  <a:pt x="3445278" y="4753199"/>
                  <a:pt x="3386451" y="4771944"/>
                  <a:pt x="3341417" y="4803719"/>
                </a:cubicBezTo>
                <a:cubicBezTo>
                  <a:pt x="3306289" y="4853859"/>
                  <a:pt x="3262475" y="4881215"/>
                  <a:pt x="3196942" y="4878624"/>
                </a:cubicBezTo>
                <a:cubicBezTo>
                  <a:pt x="3142840" y="4876491"/>
                  <a:pt x="3087747" y="4886473"/>
                  <a:pt x="3037760" y="4912076"/>
                </a:cubicBezTo>
                <a:cubicBezTo>
                  <a:pt x="3028997" y="4916571"/>
                  <a:pt x="3021529" y="4916877"/>
                  <a:pt x="3014443" y="4909333"/>
                </a:cubicBezTo>
                <a:cubicBezTo>
                  <a:pt x="3005299" y="4899579"/>
                  <a:pt x="3009947" y="4889749"/>
                  <a:pt x="3014367" y="4880376"/>
                </a:cubicBezTo>
                <a:cubicBezTo>
                  <a:pt x="3038370" y="4829475"/>
                  <a:pt x="3048885" y="4775601"/>
                  <a:pt x="3053991" y="4719823"/>
                </a:cubicBezTo>
                <a:cubicBezTo>
                  <a:pt x="3056810" y="4688886"/>
                  <a:pt x="3053458" y="4667702"/>
                  <a:pt x="3016653" y="4667550"/>
                </a:cubicBezTo>
                <a:lnTo>
                  <a:pt x="3016408" y="4667871"/>
                </a:lnTo>
                <a:lnTo>
                  <a:pt x="3015888" y="4667092"/>
                </a:lnTo>
                <a:cubicBezTo>
                  <a:pt x="3015813" y="4667245"/>
                  <a:pt x="3015813" y="4667321"/>
                  <a:pt x="3015813" y="4667321"/>
                </a:cubicBezTo>
                <a:lnTo>
                  <a:pt x="3016388" y="4667896"/>
                </a:lnTo>
                <a:lnTo>
                  <a:pt x="3000117" y="4689210"/>
                </a:lnTo>
                <a:cubicBezTo>
                  <a:pt x="2993450" y="4694868"/>
                  <a:pt x="2985296" y="4698525"/>
                  <a:pt x="2974666" y="4698868"/>
                </a:cubicBezTo>
                <a:cubicBezTo>
                  <a:pt x="2950206" y="4719899"/>
                  <a:pt x="2925746" y="4740931"/>
                  <a:pt x="2901362" y="4761962"/>
                </a:cubicBezTo>
                <a:cubicBezTo>
                  <a:pt x="2818914" y="4813473"/>
                  <a:pt x="2733493" y="4860793"/>
                  <a:pt x="2655160" y="4917943"/>
                </a:cubicBezTo>
                <a:cubicBezTo>
                  <a:pt x="2604488" y="4954977"/>
                  <a:pt x="2562043" y="5004201"/>
                  <a:pt x="2533316" y="5062799"/>
                </a:cubicBezTo>
                <a:cubicBezTo>
                  <a:pt x="2506418" y="5117740"/>
                  <a:pt x="2469156" y="5164984"/>
                  <a:pt x="2419930" y="5202169"/>
                </a:cubicBezTo>
                <a:cubicBezTo>
                  <a:pt x="2382135" y="5256500"/>
                  <a:pt x="2354322" y="5320660"/>
                  <a:pt x="2281781" y="5340396"/>
                </a:cubicBezTo>
                <a:cubicBezTo>
                  <a:pt x="2270960" y="5343291"/>
                  <a:pt x="2264711" y="5352283"/>
                  <a:pt x="2260750" y="5362266"/>
                </a:cubicBezTo>
                <a:cubicBezTo>
                  <a:pt x="2247718" y="5395565"/>
                  <a:pt x="2221125" y="5403413"/>
                  <a:pt x="2188969" y="5401204"/>
                </a:cubicBezTo>
                <a:cubicBezTo>
                  <a:pt x="2186302" y="5403185"/>
                  <a:pt x="2183559" y="5404480"/>
                  <a:pt x="2180740" y="5405242"/>
                </a:cubicBezTo>
                <a:cubicBezTo>
                  <a:pt x="2122750" y="5435265"/>
                  <a:pt x="2087470" y="5498282"/>
                  <a:pt x="2021253" y="5516494"/>
                </a:cubicBezTo>
                <a:cubicBezTo>
                  <a:pt x="2021253" y="5516494"/>
                  <a:pt x="2020795" y="5516189"/>
                  <a:pt x="2020795" y="5516189"/>
                </a:cubicBezTo>
                <a:cubicBezTo>
                  <a:pt x="2020719" y="5516189"/>
                  <a:pt x="2020642" y="5516266"/>
                  <a:pt x="2020566" y="5516342"/>
                </a:cubicBezTo>
                <a:cubicBezTo>
                  <a:pt x="2020795" y="5516418"/>
                  <a:pt x="2021023" y="5516494"/>
                  <a:pt x="2021253" y="5516571"/>
                </a:cubicBezTo>
                <a:cubicBezTo>
                  <a:pt x="2017442" y="5546136"/>
                  <a:pt x="2001440" y="5565643"/>
                  <a:pt x="1973856" y="5577073"/>
                </a:cubicBezTo>
                <a:cubicBezTo>
                  <a:pt x="1950082" y="5586903"/>
                  <a:pt x="1934612" y="5603515"/>
                  <a:pt x="1937052" y="5631632"/>
                </a:cubicBezTo>
                <a:cubicBezTo>
                  <a:pt x="1918077" y="5640700"/>
                  <a:pt x="1910838" y="5658607"/>
                  <a:pt x="1906647" y="5676666"/>
                </a:cubicBezTo>
                <a:cubicBezTo>
                  <a:pt x="1895828" y="5723682"/>
                  <a:pt x="1865043" y="5756676"/>
                  <a:pt x="1832581" y="5788986"/>
                </a:cubicBezTo>
                <a:cubicBezTo>
                  <a:pt x="1822599" y="5802396"/>
                  <a:pt x="1807131" y="5796148"/>
                  <a:pt x="1794634" y="5799958"/>
                </a:cubicBezTo>
                <a:cubicBezTo>
                  <a:pt x="1759581" y="5810626"/>
                  <a:pt x="1725216" y="5822818"/>
                  <a:pt x="1736189" y="5872120"/>
                </a:cubicBezTo>
                <a:cubicBezTo>
                  <a:pt x="1741978" y="5898256"/>
                  <a:pt x="1727577" y="5910067"/>
                  <a:pt x="1704261" y="5901304"/>
                </a:cubicBezTo>
                <a:cubicBezTo>
                  <a:pt x="1648482" y="5880426"/>
                  <a:pt x="1633089" y="5914944"/>
                  <a:pt x="1623032" y="5957235"/>
                </a:cubicBezTo>
                <a:cubicBezTo>
                  <a:pt x="1617469" y="5980705"/>
                  <a:pt x="1611145" y="6001279"/>
                  <a:pt x="1580892" y="5998611"/>
                </a:cubicBezTo>
                <a:cubicBezTo>
                  <a:pt x="1542640" y="6012556"/>
                  <a:pt x="1515970" y="6040141"/>
                  <a:pt x="1491586" y="6071459"/>
                </a:cubicBezTo>
                <a:cubicBezTo>
                  <a:pt x="1478403" y="6088452"/>
                  <a:pt x="1462858" y="6100796"/>
                  <a:pt x="1439312" y="6082279"/>
                </a:cubicBezTo>
                <a:cubicBezTo>
                  <a:pt x="1393592" y="6046389"/>
                  <a:pt x="1346729" y="6012023"/>
                  <a:pt x="1299638" y="5977962"/>
                </a:cubicBezTo>
                <a:cubicBezTo>
                  <a:pt x="1287674" y="5969275"/>
                  <a:pt x="1287674" y="5958149"/>
                  <a:pt x="1286836" y="5946262"/>
                </a:cubicBezTo>
                <a:cubicBezTo>
                  <a:pt x="1275254" y="5938947"/>
                  <a:pt x="1286379" y="5932165"/>
                  <a:pt x="1287370" y="5925079"/>
                </a:cubicBezTo>
                <a:cubicBezTo>
                  <a:pt x="1308477" y="5857870"/>
                  <a:pt x="1269005" y="5794319"/>
                  <a:pt x="1275559" y="5727187"/>
                </a:cubicBezTo>
                <a:cubicBezTo>
                  <a:pt x="1279674" y="5685125"/>
                  <a:pt x="1246374" y="5701737"/>
                  <a:pt x="1224429" y="5704784"/>
                </a:cubicBezTo>
                <a:cubicBezTo>
                  <a:pt x="1209798" y="5718653"/>
                  <a:pt x="1201111" y="5747304"/>
                  <a:pt x="1172231" y="5725739"/>
                </a:cubicBezTo>
                <a:cubicBezTo>
                  <a:pt x="1151810" y="5713167"/>
                  <a:pt x="1134894" y="5714995"/>
                  <a:pt x="1116986" y="5733055"/>
                </a:cubicBezTo>
                <a:cubicBezTo>
                  <a:pt x="1098927" y="5751267"/>
                  <a:pt x="1078658" y="5768412"/>
                  <a:pt x="1056560" y="5781213"/>
                </a:cubicBezTo>
                <a:cubicBezTo>
                  <a:pt x="1032862" y="5795005"/>
                  <a:pt x="1001848" y="5797825"/>
                  <a:pt x="985999" y="5773288"/>
                </a:cubicBezTo>
                <a:cubicBezTo>
                  <a:pt x="953995" y="5723682"/>
                  <a:pt x="937993" y="5747304"/>
                  <a:pt x="911704" y="5778851"/>
                </a:cubicBezTo>
                <a:cubicBezTo>
                  <a:pt x="891054" y="5803540"/>
                  <a:pt x="867812" y="5826628"/>
                  <a:pt x="847391" y="5852003"/>
                </a:cubicBezTo>
                <a:cubicBezTo>
                  <a:pt x="847239" y="5858861"/>
                  <a:pt x="847086" y="5865719"/>
                  <a:pt x="846934" y="5872577"/>
                </a:cubicBezTo>
                <a:cubicBezTo>
                  <a:pt x="843505" y="5879587"/>
                  <a:pt x="840152" y="5886598"/>
                  <a:pt x="836723" y="5893608"/>
                </a:cubicBezTo>
                <a:cubicBezTo>
                  <a:pt x="825598" y="5934908"/>
                  <a:pt x="784374" y="5962569"/>
                  <a:pt x="784374" y="6008899"/>
                </a:cubicBezTo>
                <a:cubicBezTo>
                  <a:pt x="784526" y="6051951"/>
                  <a:pt x="779573" y="6095919"/>
                  <a:pt x="805329" y="6134705"/>
                </a:cubicBezTo>
                <a:cubicBezTo>
                  <a:pt x="799918" y="6182558"/>
                  <a:pt x="781402" y="6193150"/>
                  <a:pt x="731948" y="6176615"/>
                </a:cubicBezTo>
                <a:cubicBezTo>
                  <a:pt x="704135" y="6101024"/>
                  <a:pt x="680360" y="6023224"/>
                  <a:pt x="682418" y="5942909"/>
                </a:cubicBezTo>
                <a:cubicBezTo>
                  <a:pt x="683637" y="5896504"/>
                  <a:pt x="688666" y="5844840"/>
                  <a:pt x="726080" y="5807121"/>
                </a:cubicBezTo>
                <a:cubicBezTo>
                  <a:pt x="727985" y="5809407"/>
                  <a:pt x="729662" y="5811769"/>
                  <a:pt x="731186" y="5814208"/>
                </a:cubicBezTo>
                <a:cubicBezTo>
                  <a:pt x="731338" y="5812760"/>
                  <a:pt x="731567" y="5811236"/>
                  <a:pt x="731872" y="5809788"/>
                </a:cubicBezTo>
                <a:cubicBezTo>
                  <a:pt x="714955" y="5791043"/>
                  <a:pt x="722423" y="5771002"/>
                  <a:pt x="730500" y="5752105"/>
                </a:cubicBezTo>
                <a:cubicBezTo>
                  <a:pt x="742082" y="5725054"/>
                  <a:pt x="746121" y="5695945"/>
                  <a:pt x="755951" y="5668437"/>
                </a:cubicBezTo>
                <a:cubicBezTo>
                  <a:pt x="757399" y="5665770"/>
                  <a:pt x="759227" y="5663637"/>
                  <a:pt x="761437" y="5661884"/>
                </a:cubicBezTo>
                <a:cubicBezTo>
                  <a:pt x="713507" y="5633157"/>
                  <a:pt x="724556" y="5582941"/>
                  <a:pt x="737358" y="5548193"/>
                </a:cubicBezTo>
                <a:cubicBezTo>
                  <a:pt x="751836" y="5508722"/>
                  <a:pt x="750845" y="5471536"/>
                  <a:pt x="753055" y="5432751"/>
                </a:cubicBezTo>
                <a:cubicBezTo>
                  <a:pt x="756865" y="5431379"/>
                  <a:pt x="760370" y="5431684"/>
                  <a:pt x="763571" y="5433360"/>
                </a:cubicBezTo>
                <a:cubicBezTo>
                  <a:pt x="763571" y="5433132"/>
                  <a:pt x="763495" y="5432903"/>
                  <a:pt x="763495" y="5432674"/>
                </a:cubicBezTo>
                <a:cubicBezTo>
                  <a:pt x="789707" y="5374838"/>
                  <a:pt x="819730" y="5315174"/>
                  <a:pt x="808376" y="5251242"/>
                </a:cubicBezTo>
                <a:cubicBezTo>
                  <a:pt x="797556" y="5190282"/>
                  <a:pt x="837028" y="5158049"/>
                  <a:pt x="864384" y="5118197"/>
                </a:cubicBezTo>
                <a:cubicBezTo>
                  <a:pt x="885262" y="5087793"/>
                  <a:pt x="916199" y="5100137"/>
                  <a:pt x="916199" y="5127493"/>
                </a:cubicBezTo>
                <a:cubicBezTo>
                  <a:pt x="916123" y="5195692"/>
                  <a:pt x="951099" y="5170699"/>
                  <a:pt x="983560" y="5160107"/>
                </a:cubicBezTo>
                <a:cubicBezTo>
                  <a:pt x="991714" y="5108672"/>
                  <a:pt x="1017850" y="5067752"/>
                  <a:pt x="1056941" y="5034377"/>
                </a:cubicBezTo>
                <a:cubicBezTo>
                  <a:pt x="1053588" y="5024623"/>
                  <a:pt x="1053207" y="5010450"/>
                  <a:pt x="1046425" y="5005878"/>
                </a:cubicBezTo>
                <a:cubicBezTo>
                  <a:pt x="976702" y="4958939"/>
                  <a:pt x="1014879" y="4897064"/>
                  <a:pt x="1039948" y="4856297"/>
                </a:cubicBezTo>
                <a:cubicBezTo>
                  <a:pt x="1086430" y="4780707"/>
                  <a:pt x="1087573" y="4704050"/>
                  <a:pt x="1076219" y="4624040"/>
                </a:cubicBezTo>
                <a:cubicBezTo>
                  <a:pt x="1072105" y="4594855"/>
                  <a:pt x="1068295" y="4570243"/>
                  <a:pt x="1088488" y="4546697"/>
                </a:cubicBezTo>
                <a:cubicBezTo>
                  <a:pt x="1096641" y="4537096"/>
                  <a:pt x="1104261" y="4523989"/>
                  <a:pt x="1090774" y="4515226"/>
                </a:cubicBezTo>
                <a:cubicBezTo>
                  <a:pt x="1075610" y="4505397"/>
                  <a:pt x="1065170" y="4517512"/>
                  <a:pt x="1057703" y="4530314"/>
                </a:cubicBezTo>
                <a:cubicBezTo>
                  <a:pt x="1031795" y="4574891"/>
                  <a:pt x="1009925" y="4622363"/>
                  <a:pt x="979522" y="4663588"/>
                </a:cubicBezTo>
                <a:cubicBezTo>
                  <a:pt x="903398" y="4766915"/>
                  <a:pt x="842971" y="4879386"/>
                  <a:pt x="779420" y="4990181"/>
                </a:cubicBezTo>
                <a:cubicBezTo>
                  <a:pt x="777896" y="4992771"/>
                  <a:pt x="775458" y="4994829"/>
                  <a:pt x="772791" y="4996810"/>
                </a:cubicBezTo>
                <a:cubicBezTo>
                  <a:pt x="773096" y="4998563"/>
                  <a:pt x="773401" y="5000316"/>
                  <a:pt x="773553" y="5002144"/>
                </a:cubicBezTo>
                <a:cubicBezTo>
                  <a:pt x="762733" y="5046645"/>
                  <a:pt x="740482" y="5083297"/>
                  <a:pt x="700554" y="5107757"/>
                </a:cubicBezTo>
                <a:cubicBezTo>
                  <a:pt x="657348" y="5134427"/>
                  <a:pt x="641651" y="5188529"/>
                  <a:pt x="595931" y="5212761"/>
                </a:cubicBezTo>
                <a:cubicBezTo>
                  <a:pt x="572309" y="5238059"/>
                  <a:pt x="571166" y="5273035"/>
                  <a:pt x="557831" y="5302829"/>
                </a:cubicBezTo>
                <a:cubicBezTo>
                  <a:pt x="541981" y="5338262"/>
                  <a:pt x="540838" y="5381697"/>
                  <a:pt x="489403" y="5389621"/>
                </a:cubicBezTo>
                <a:cubicBezTo>
                  <a:pt x="478659" y="5391298"/>
                  <a:pt x="472715" y="5405776"/>
                  <a:pt x="470125" y="5418730"/>
                </a:cubicBezTo>
                <a:cubicBezTo>
                  <a:pt x="467762" y="5430464"/>
                  <a:pt x="466467" y="5446695"/>
                  <a:pt x="458542" y="5452258"/>
                </a:cubicBezTo>
                <a:cubicBezTo>
                  <a:pt x="404059" y="5490510"/>
                  <a:pt x="396134" y="5557033"/>
                  <a:pt x="361311" y="5606944"/>
                </a:cubicBezTo>
                <a:cubicBezTo>
                  <a:pt x="337003" y="5641691"/>
                  <a:pt x="300199" y="5659598"/>
                  <a:pt x="263242" y="5671714"/>
                </a:cubicBezTo>
                <a:cubicBezTo>
                  <a:pt x="232000" y="5681924"/>
                  <a:pt x="208606" y="5661426"/>
                  <a:pt x="208835" y="5626679"/>
                </a:cubicBezTo>
                <a:cubicBezTo>
                  <a:pt x="208987" y="5591094"/>
                  <a:pt x="200072" y="5554213"/>
                  <a:pt x="224380" y="5520609"/>
                </a:cubicBezTo>
                <a:cubicBezTo>
                  <a:pt x="232152" y="5509789"/>
                  <a:pt x="227961" y="5490358"/>
                  <a:pt x="229256" y="5474813"/>
                </a:cubicBezTo>
                <a:cubicBezTo>
                  <a:pt x="239962" y="5471880"/>
                  <a:pt x="244001" y="5464012"/>
                  <a:pt x="247230" y="5455554"/>
                </a:cubicBezTo>
                <a:lnTo>
                  <a:pt x="260335" y="5432770"/>
                </a:lnTo>
                <a:lnTo>
                  <a:pt x="260393" y="5432786"/>
                </a:lnTo>
                <a:lnTo>
                  <a:pt x="260651" y="5432979"/>
                </a:lnTo>
                <a:cubicBezTo>
                  <a:pt x="260727" y="5432979"/>
                  <a:pt x="260727" y="5432903"/>
                  <a:pt x="260803" y="5432903"/>
                </a:cubicBezTo>
                <a:lnTo>
                  <a:pt x="260393" y="5432786"/>
                </a:lnTo>
                <a:lnTo>
                  <a:pt x="260346" y="5432751"/>
                </a:lnTo>
                <a:lnTo>
                  <a:pt x="260335" y="5432770"/>
                </a:lnTo>
                <a:lnTo>
                  <a:pt x="260270" y="5432751"/>
                </a:lnTo>
                <a:cubicBezTo>
                  <a:pt x="263851" y="5415377"/>
                  <a:pt x="267433" y="5398003"/>
                  <a:pt x="271014" y="5380706"/>
                </a:cubicBezTo>
                <a:cubicBezTo>
                  <a:pt x="298294" y="5341234"/>
                  <a:pt x="317801" y="5298867"/>
                  <a:pt x="327021" y="5251090"/>
                </a:cubicBezTo>
                <a:cubicBezTo>
                  <a:pt x="330907" y="5230973"/>
                  <a:pt x="334946" y="5208342"/>
                  <a:pt x="352777" y="5193482"/>
                </a:cubicBezTo>
                <a:cubicBezTo>
                  <a:pt x="353386" y="5192416"/>
                  <a:pt x="354072" y="5191806"/>
                  <a:pt x="354682" y="5191806"/>
                </a:cubicBezTo>
                <a:cubicBezTo>
                  <a:pt x="354834" y="5137323"/>
                  <a:pt x="395601" y="5091070"/>
                  <a:pt x="386228" y="5034681"/>
                </a:cubicBezTo>
                <a:cubicBezTo>
                  <a:pt x="371674" y="5022871"/>
                  <a:pt x="366797" y="5006869"/>
                  <a:pt x="365045" y="4988809"/>
                </a:cubicBezTo>
                <a:cubicBezTo>
                  <a:pt x="363826" y="4976465"/>
                  <a:pt x="371903" y="4955738"/>
                  <a:pt x="351024" y="4955891"/>
                </a:cubicBezTo>
                <a:cubicBezTo>
                  <a:pt x="334336" y="4956043"/>
                  <a:pt x="317496" y="4966101"/>
                  <a:pt x="313686" y="4986828"/>
                </a:cubicBezTo>
                <a:cubicBezTo>
                  <a:pt x="309647" y="5009002"/>
                  <a:pt x="307590" y="5031862"/>
                  <a:pt x="300656" y="5053046"/>
                </a:cubicBezTo>
                <a:cubicBezTo>
                  <a:pt x="295093" y="5070038"/>
                  <a:pt x="284197" y="5093661"/>
                  <a:pt x="263470" y="5085888"/>
                </a:cubicBezTo>
                <a:cubicBezTo>
                  <a:pt x="248230" y="5080173"/>
                  <a:pt x="245868" y="5057541"/>
                  <a:pt x="259736" y="5040549"/>
                </a:cubicBezTo>
                <a:cubicBezTo>
                  <a:pt x="270252" y="5027671"/>
                  <a:pt x="277948" y="5011746"/>
                  <a:pt x="263623" y="4998639"/>
                </a:cubicBezTo>
                <a:cubicBezTo>
                  <a:pt x="249983" y="4986142"/>
                  <a:pt x="238858" y="5002373"/>
                  <a:pt x="226894" y="5007859"/>
                </a:cubicBezTo>
                <a:cubicBezTo>
                  <a:pt x="201901" y="5019289"/>
                  <a:pt x="175231" y="5011593"/>
                  <a:pt x="149399" y="5013651"/>
                </a:cubicBezTo>
                <a:cubicBezTo>
                  <a:pt x="124100" y="5015708"/>
                  <a:pt x="100021" y="5012203"/>
                  <a:pt x="74647" y="5028052"/>
                </a:cubicBezTo>
                <a:cubicBezTo>
                  <a:pt x="45691" y="5046111"/>
                  <a:pt x="23745" y="5033996"/>
                  <a:pt x="7819" y="4997344"/>
                </a:cubicBezTo>
                <a:cubicBezTo>
                  <a:pt x="-16108" y="4942251"/>
                  <a:pt x="22831" y="4896607"/>
                  <a:pt x="19478" y="4845934"/>
                </a:cubicBezTo>
                <a:cubicBezTo>
                  <a:pt x="19478" y="4842429"/>
                  <a:pt x="19478" y="4838924"/>
                  <a:pt x="19478" y="4835419"/>
                </a:cubicBezTo>
                <a:cubicBezTo>
                  <a:pt x="26412" y="4831913"/>
                  <a:pt x="33422" y="4828408"/>
                  <a:pt x="40357" y="4824903"/>
                </a:cubicBezTo>
                <a:cubicBezTo>
                  <a:pt x="59254" y="4714337"/>
                  <a:pt x="88134" y="4605904"/>
                  <a:pt x="104974" y="4494728"/>
                </a:cubicBezTo>
                <a:cubicBezTo>
                  <a:pt x="120900" y="4389420"/>
                  <a:pt x="141169" y="4283731"/>
                  <a:pt x="187042" y="4185661"/>
                </a:cubicBezTo>
                <a:cubicBezTo>
                  <a:pt x="210740" y="4147104"/>
                  <a:pt x="205939" y="4101308"/>
                  <a:pt x="218817" y="4060007"/>
                </a:cubicBezTo>
                <a:cubicBezTo>
                  <a:pt x="236343" y="4007353"/>
                  <a:pt x="254174" y="3954775"/>
                  <a:pt x="271243" y="3901969"/>
                </a:cubicBezTo>
                <a:cubicBezTo>
                  <a:pt x="276958" y="3884214"/>
                  <a:pt x="277643" y="3864631"/>
                  <a:pt x="292045" y="3850457"/>
                </a:cubicBezTo>
                <a:cubicBezTo>
                  <a:pt x="299056" y="3829579"/>
                  <a:pt x="306066" y="3808624"/>
                  <a:pt x="313076" y="3787745"/>
                </a:cubicBezTo>
                <a:cubicBezTo>
                  <a:pt x="341728" y="3755207"/>
                  <a:pt x="335403" y="3707049"/>
                  <a:pt x="363140" y="3674131"/>
                </a:cubicBezTo>
                <a:cubicBezTo>
                  <a:pt x="363673" y="3673369"/>
                  <a:pt x="364283" y="3672530"/>
                  <a:pt x="365121" y="3671768"/>
                </a:cubicBezTo>
                <a:cubicBezTo>
                  <a:pt x="406879" y="3531179"/>
                  <a:pt x="461590" y="3396459"/>
                  <a:pt x="543429" y="3273853"/>
                </a:cubicBezTo>
                <a:cubicBezTo>
                  <a:pt x="537104" y="3242611"/>
                  <a:pt x="560803" y="3218913"/>
                  <a:pt x="564613" y="3190185"/>
                </a:cubicBezTo>
                <a:cubicBezTo>
                  <a:pt x="567965" y="3190109"/>
                  <a:pt x="571394" y="3189957"/>
                  <a:pt x="574747" y="3189880"/>
                </a:cubicBezTo>
                <a:cubicBezTo>
                  <a:pt x="578329" y="3172507"/>
                  <a:pt x="581986" y="3155210"/>
                  <a:pt x="585568" y="3137912"/>
                </a:cubicBezTo>
                <a:cubicBezTo>
                  <a:pt x="598826" y="3107356"/>
                  <a:pt x="615133" y="3078629"/>
                  <a:pt x="637765" y="3053863"/>
                </a:cubicBezTo>
                <a:cubicBezTo>
                  <a:pt x="637765" y="3053863"/>
                  <a:pt x="638222" y="3054169"/>
                  <a:pt x="638222" y="3054169"/>
                </a:cubicBezTo>
                <a:cubicBezTo>
                  <a:pt x="648509" y="3039996"/>
                  <a:pt x="658872" y="3025822"/>
                  <a:pt x="669159" y="3011725"/>
                </a:cubicBezTo>
                <a:cubicBezTo>
                  <a:pt x="697048" y="2939106"/>
                  <a:pt x="735605" y="2872279"/>
                  <a:pt x="774086" y="2804766"/>
                </a:cubicBezTo>
                <a:cubicBezTo>
                  <a:pt x="822092" y="2720641"/>
                  <a:pt x="864612" y="2633240"/>
                  <a:pt x="915819" y="2550792"/>
                </a:cubicBezTo>
                <a:cubicBezTo>
                  <a:pt x="947594" y="2499586"/>
                  <a:pt x="983636" y="2450817"/>
                  <a:pt x="1004744" y="2393590"/>
                </a:cubicBezTo>
                <a:cubicBezTo>
                  <a:pt x="1036062" y="2348023"/>
                  <a:pt x="1067456" y="2302379"/>
                  <a:pt x="1098775" y="2256812"/>
                </a:cubicBezTo>
                <a:cubicBezTo>
                  <a:pt x="1171774" y="2157599"/>
                  <a:pt x="1220314" y="2042613"/>
                  <a:pt x="1298647" y="1946830"/>
                </a:cubicBezTo>
                <a:cubicBezTo>
                  <a:pt x="1307105" y="1936467"/>
                  <a:pt x="1312211" y="1923285"/>
                  <a:pt x="1318916" y="1911474"/>
                </a:cubicBezTo>
                <a:lnTo>
                  <a:pt x="1318840" y="1911549"/>
                </a:lnTo>
                <a:cubicBezTo>
                  <a:pt x="1323869" y="1870401"/>
                  <a:pt x="1357245" y="1843504"/>
                  <a:pt x="1371571" y="1807003"/>
                </a:cubicBezTo>
                <a:cubicBezTo>
                  <a:pt x="1374924" y="1806851"/>
                  <a:pt x="1378276" y="1806622"/>
                  <a:pt x="1381629" y="1806471"/>
                </a:cubicBezTo>
                <a:cubicBezTo>
                  <a:pt x="1381629" y="1806471"/>
                  <a:pt x="1381629" y="1806546"/>
                  <a:pt x="1381629" y="1806546"/>
                </a:cubicBezTo>
                <a:cubicBezTo>
                  <a:pt x="1392983" y="1780561"/>
                  <a:pt x="1399612" y="1751911"/>
                  <a:pt x="1423768" y="1733317"/>
                </a:cubicBezTo>
                <a:cubicBezTo>
                  <a:pt x="1460420" y="1681197"/>
                  <a:pt x="1499282" y="1630524"/>
                  <a:pt x="1533267" y="1576726"/>
                </a:cubicBezTo>
                <a:cubicBezTo>
                  <a:pt x="1616174" y="1445281"/>
                  <a:pt x="1726206" y="1331972"/>
                  <a:pt x="1791585" y="1188946"/>
                </a:cubicBezTo>
                <a:cubicBezTo>
                  <a:pt x="1787776" y="1188792"/>
                  <a:pt x="1784041" y="1188716"/>
                  <a:pt x="1780231" y="1188564"/>
                </a:cubicBezTo>
                <a:cubicBezTo>
                  <a:pt x="1787699" y="1169286"/>
                  <a:pt x="1812693" y="1160599"/>
                  <a:pt x="1811702" y="1136214"/>
                </a:cubicBezTo>
                <a:cubicBezTo>
                  <a:pt x="1853993" y="1121355"/>
                  <a:pt x="1864813" y="1077388"/>
                  <a:pt x="1891102" y="1047822"/>
                </a:cubicBezTo>
                <a:cubicBezTo>
                  <a:pt x="1909239" y="1027401"/>
                  <a:pt x="1924555" y="1004769"/>
                  <a:pt x="1947719" y="989301"/>
                </a:cubicBezTo>
                <a:cubicBezTo>
                  <a:pt x="1947719" y="989301"/>
                  <a:pt x="1948557" y="989910"/>
                  <a:pt x="1948557" y="989910"/>
                </a:cubicBezTo>
                <a:cubicBezTo>
                  <a:pt x="1992372" y="963774"/>
                  <a:pt x="2012109" y="916225"/>
                  <a:pt x="2036416" y="876753"/>
                </a:cubicBezTo>
                <a:cubicBezTo>
                  <a:pt x="2061028" y="836748"/>
                  <a:pt x="2092194" y="808402"/>
                  <a:pt x="2126027" y="779827"/>
                </a:cubicBezTo>
                <a:cubicBezTo>
                  <a:pt x="2140124" y="747747"/>
                  <a:pt x="2174872" y="745003"/>
                  <a:pt x="2199561" y="728011"/>
                </a:cubicBezTo>
                <a:cubicBezTo>
                  <a:pt x="2209848" y="727935"/>
                  <a:pt x="2220134" y="727782"/>
                  <a:pt x="2230421" y="727706"/>
                </a:cubicBezTo>
                <a:cubicBezTo>
                  <a:pt x="2277055" y="749194"/>
                  <a:pt x="2330929" y="736621"/>
                  <a:pt x="2377335" y="758948"/>
                </a:cubicBezTo>
                <a:cubicBezTo>
                  <a:pt x="2380916" y="762453"/>
                  <a:pt x="2384498" y="765882"/>
                  <a:pt x="2388155" y="769387"/>
                </a:cubicBezTo>
                <a:cubicBezTo>
                  <a:pt x="2396462" y="771521"/>
                  <a:pt x="2404768" y="773578"/>
                  <a:pt x="2413072" y="775636"/>
                </a:cubicBezTo>
                <a:cubicBezTo>
                  <a:pt x="2422521" y="776093"/>
                  <a:pt x="2431970" y="776550"/>
                  <a:pt x="2437533" y="781808"/>
                </a:cubicBezTo>
                <a:cubicBezTo>
                  <a:pt x="2509999" y="800401"/>
                  <a:pt x="2581094" y="822270"/>
                  <a:pt x="2639767" y="874162"/>
                </a:cubicBezTo>
                <a:cubicBezTo>
                  <a:pt x="2674362" y="895956"/>
                  <a:pt x="2699127" y="929026"/>
                  <a:pt x="2736922" y="949219"/>
                </a:cubicBezTo>
                <a:cubicBezTo>
                  <a:pt x="2768393" y="966060"/>
                  <a:pt x="2796739" y="1001188"/>
                  <a:pt x="2756734" y="1041879"/>
                </a:cubicBezTo>
                <a:cubicBezTo>
                  <a:pt x="2756277" y="1045460"/>
                  <a:pt x="2755744" y="1048965"/>
                  <a:pt x="2755210" y="1052547"/>
                </a:cubicBezTo>
                <a:cubicBezTo>
                  <a:pt x="2756049" y="1086151"/>
                  <a:pt x="2743247" y="1116936"/>
                  <a:pt x="2735170" y="1148635"/>
                </a:cubicBezTo>
                <a:cubicBezTo>
                  <a:pt x="2728159" y="1176219"/>
                  <a:pt x="2729150" y="1203499"/>
                  <a:pt x="2739284" y="1230017"/>
                </a:cubicBezTo>
                <a:cubicBezTo>
                  <a:pt x="2748505" y="1254020"/>
                  <a:pt x="2761840" y="1266973"/>
                  <a:pt x="2791024" y="1255543"/>
                </a:cubicBezTo>
                <a:cubicBezTo>
                  <a:pt x="2819218" y="1244495"/>
                  <a:pt x="2849165" y="1228570"/>
                  <a:pt x="2879264" y="1253486"/>
                </a:cubicBezTo>
                <a:cubicBezTo>
                  <a:pt x="2885969" y="1259049"/>
                  <a:pt x="2894047" y="1254706"/>
                  <a:pt x="2897399" y="1249220"/>
                </a:cubicBezTo>
                <a:cubicBezTo>
                  <a:pt x="2927117" y="1200756"/>
                  <a:pt x="2983887" y="1181096"/>
                  <a:pt x="3016881" y="1136214"/>
                </a:cubicBezTo>
                <a:cubicBezTo>
                  <a:pt x="3027702" y="1114726"/>
                  <a:pt x="3043933" y="1102229"/>
                  <a:pt x="3069154" y="1104668"/>
                </a:cubicBezTo>
                <a:cubicBezTo>
                  <a:pt x="3081194" y="1076321"/>
                  <a:pt x="3118761" y="1066263"/>
                  <a:pt x="3121580" y="1031363"/>
                </a:cubicBezTo>
                <a:cubicBezTo>
                  <a:pt x="3141850" y="981071"/>
                  <a:pt x="3197704" y="957449"/>
                  <a:pt x="3215917" y="905633"/>
                </a:cubicBezTo>
                <a:cubicBezTo>
                  <a:pt x="3249215" y="889936"/>
                  <a:pt x="3261102" y="852979"/>
                  <a:pt x="3289144" y="832100"/>
                </a:cubicBezTo>
                <a:cubicBezTo>
                  <a:pt x="3296154" y="821661"/>
                  <a:pt x="3303088" y="811221"/>
                  <a:pt x="3310099" y="800706"/>
                </a:cubicBezTo>
                <a:cubicBezTo>
                  <a:pt x="3332882" y="769006"/>
                  <a:pt x="3366487" y="746985"/>
                  <a:pt x="3381423" y="707132"/>
                </a:cubicBezTo>
                <a:cubicBezTo>
                  <a:pt x="3391709" y="679852"/>
                  <a:pt x="3427370" y="681072"/>
                  <a:pt x="3453812" y="673680"/>
                </a:cubicBezTo>
                <a:cubicBezTo>
                  <a:pt x="3515381" y="656459"/>
                  <a:pt x="3577942" y="639771"/>
                  <a:pt x="3603621" y="570201"/>
                </a:cubicBezTo>
                <a:cubicBezTo>
                  <a:pt x="3617567" y="563190"/>
                  <a:pt x="3631586" y="556256"/>
                  <a:pt x="3645530" y="549246"/>
                </a:cubicBezTo>
                <a:cubicBezTo>
                  <a:pt x="3667856" y="549169"/>
                  <a:pt x="3688431" y="548179"/>
                  <a:pt x="3709842" y="535453"/>
                </a:cubicBezTo>
                <a:cubicBezTo>
                  <a:pt x="3738799" y="518156"/>
                  <a:pt x="3767222" y="534691"/>
                  <a:pt x="3790006" y="553741"/>
                </a:cubicBezTo>
                <a:cubicBezTo>
                  <a:pt x="3808445" y="569210"/>
                  <a:pt x="3807303" y="590470"/>
                  <a:pt x="3783606" y="598928"/>
                </a:cubicBezTo>
                <a:cubicBezTo>
                  <a:pt x="3692698" y="631313"/>
                  <a:pt x="3644236" y="697912"/>
                  <a:pt x="3623433" y="788742"/>
                </a:cubicBezTo>
                <a:cubicBezTo>
                  <a:pt x="3622366" y="793238"/>
                  <a:pt x="3617338" y="796743"/>
                  <a:pt x="3614138" y="800782"/>
                </a:cubicBezTo>
                <a:cubicBezTo>
                  <a:pt x="3613299" y="822042"/>
                  <a:pt x="3599430" y="833395"/>
                  <a:pt x="3582666" y="842692"/>
                </a:cubicBezTo>
                <a:cubicBezTo>
                  <a:pt x="3561254" y="864714"/>
                  <a:pt x="3535422" y="883764"/>
                  <a:pt x="3504791" y="872562"/>
                </a:cubicBezTo>
                <a:cubicBezTo>
                  <a:pt x="3429504" y="844978"/>
                  <a:pt x="3383936" y="885135"/>
                  <a:pt x="3341569" y="937027"/>
                </a:cubicBezTo>
                <a:cubicBezTo>
                  <a:pt x="3331130" y="944038"/>
                  <a:pt x="3320691" y="951124"/>
                  <a:pt x="3310251" y="958135"/>
                </a:cubicBezTo>
                <a:cubicBezTo>
                  <a:pt x="3292725" y="972079"/>
                  <a:pt x="3275275" y="986024"/>
                  <a:pt x="3257749" y="999969"/>
                </a:cubicBezTo>
                <a:cubicBezTo>
                  <a:pt x="3215764" y="1045384"/>
                  <a:pt x="3173853" y="1090799"/>
                  <a:pt x="3131867" y="1136138"/>
                </a:cubicBezTo>
                <a:cubicBezTo>
                  <a:pt x="3112664" y="1165018"/>
                  <a:pt x="3085310" y="1185059"/>
                  <a:pt x="3057496" y="1204567"/>
                </a:cubicBezTo>
                <a:cubicBezTo>
                  <a:pt x="3050104" y="1206242"/>
                  <a:pt x="3043246" y="1205405"/>
                  <a:pt x="3037074" y="1200908"/>
                </a:cubicBezTo>
                <a:cubicBezTo>
                  <a:pt x="3020386" y="1253716"/>
                  <a:pt x="2990440" y="1299054"/>
                  <a:pt x="2950663" y="1336087"/>
                </a:cubicBezTo>
                <a:cubicBezTo>
                  <a:pt x="2920259" y="1364433"/>
                  <a:pt x="2888103" y="1390570"/>
                  <a:pt x="2862805" y="1424022"/>
                </a:cubicBezTo>
                <a:cubicBezTo>
                  <a:pt x="2854423" y="1435072"/>
                  <a:pt x="2844288" y="1445053"/>
                  <a:pt x="2827981" y="1442005"/>
                </a:cubicBezTo>
                <a:cubicBezTo>
                  <a:pt x="2827600" y="1441624"/>
                  <a:pt x="2827447" y="1441243"/>
                  <a:pt x="2827143" y="1440862"/>
                </a:cubicBezTo>
                <a:cubicBezTo>
                  <a:pt x="2811979" y="1454425"/>
                  <a:pt x="2797349" y="1468903"/>
                  <a:pt x="2775861" y="1472256"/>
                </a:cubicBezTo>
                <a:cubicBezTo>
                  <a:pt x="2772355" y="1479038"/>
                  <a:pt x="2768850" y="1485820"/>
                  <a:pt x="2765345" y="1492602"/>
                </a:cubicBezTo>
                <a:cubicBezTo>
                  <a:pt x="2767555" y="1507842"/>
                  <a:pt x="2768850" y="1523310"/>
                  <a:pt x="2772051" y="1538322"/>
                </a:cubicBezTo>
                <a:cubicBezTo>
                  <a:pt x="2785233" y="1601720"/>
                  <a:pt x="2764583" y="1627704"/>
                  <a:pt x="2701337" y="1618713"/>
                </a:cubicBezTo>
                <a:cubicBezTo>
                  <a:pt x="2664609" y="1613531"/>
                  <a:pt x="2674057" y="1655517"/>
                  <a:pt x="2650054" y="1660242"/>
                </a:cubicBezTo>
                <a:lnTo>
                  <a:pt x="2650024" y="1660200"/>
                </a:lnTo>
                <a:lnTo>
                  <a:pt x="2650054" y="1660165"/>
                </a:lnTo>
                <a:lnTo>
                  <a:pt x="2649864" y="1659976"/>
                </a:lnTo>
                <a:lnTo>
                  <a:pt x="2649674" y="1659708"/>
                </a:lnTo>
                <a:cubicBezTo>
                  <a:pt x="2649674" y="1659708"/>
                  <a:pt x="2649674" y="1659785"/>
                  <a:pt x="2649674" y="1659785"/>
                </a:cubicBezTo>
                <a:lnTo>
                  <a:pt x="2649864" y="1659976"/>
                </a:lnTo>
                <a:lnTo>
                  <a:pt x="2650024" y="1660200"/>
                </a:lnTo>
                <a:lnTo>
                  <a:pt x="2627862" y="1685431"/>
                </a:lnTo>
                <a:cubicBezTo>
                  <a:pt x="2611635" y="1713949"/>
                  <a:pt x="2609479" y="1750139"/>
                  <a:pt x="2586961" y="1775227"/>
                </a:cubicBezTo>
                <a:cubicBezTo>
                  <a:pt x="2584294" y="1777971"/>
                  <a:pt x="2581628" y="1780714"/>
                  <a:pt x="2578884" y="1783458"/>
                </a:cubicBezTo>
                <a:cubicBezTo>
                  <a:pt x="2578123" y="1785057"/>
                  <a:pt x="2577359" y="1785819"/>
                  <a:pt x="2576521" y="1785819"/>
                </a:cubicBezTo>
                <a:cubicBezTo>
                  <a:pt x="2575378" y="1828720"/>
                  <a:pt x="2514723" y="1826586"/>
                  <a:pt x="2513276" y="1869259"/>
                </a:cubicBezTo>
                <a:cubicBezTo>
                  <a:pt x="2513276" y="1869259"/>
                  <a:pt x="2513276" y="1869336"/>
                  <a:pt x="2513276" y="1869336"/>
                </a:cubicBezTo>
                <a:cubicBezTo>
                  <a:pt x="2513352" y="1869259"/>
                  <a:pt x="2513352" y="1869259"/>
                  <a:pt x="2513429" y="1869182"/>
                </a:cubicBezTo>
                <a:cubicBezTo>
                  <a:pt x="2513352" y="1869336"/>
                  <a:pt x="2513276" y="1869488"/>
                  <a:pt x="2513276" y="1869639"/>
                </a:cubicBezTo>
                <a:cubicBezTo>
                  <a:pt x="2512971" y="1871849"/>
                  <a:pt x="2512590" y="1874136"/>
                  <a:pt x="2512285" y="1876345"/>
                </a:cubicBezTo>
                <a:cubicBezTo>
                  <a:pt x="2510152" y="1880080"/>
                  <a:pt x="2508017" y="1883890"/>
                  <a:pt x="2505884" y="1887622"/>
                </a:cubicBezTo>
                <a:cubicBezTo>
                  <a:pt x="2486530" y="1934714"/>
                  <a:pt x="2466031" y="1980892"/>
                  <a:pt x="2423817" y="2011220"/>
                </a:cubicBezTo>
                <a:cubicBezTo>
                  <a:pt x="2418711" y="2017010"/>
                  <a:pt x="2413453" y="2022650"/>
                  <a:pt x="2407891" y="2028135"/>
                </a:cubicBezTo>
                <a:cubicBezTo>
                  <a:pt x="2404309" y="2031336"/>
                  <a:pt x="2400423" y="2034231"/>
                  <a:pt x="2396462" y="2036976"/>
                </a:cubicBezTo>
                <a:cubicBezTo>
                  <a:pt x="2316070" y="2116376"/>
                  <a:pt x="2242994" y="2202252"/>
                  <a:pt x="2174415" y="2291788"/>
                </a:cubicBezTo>
                <a:cubicBezTo>
                  <a:pt x="2148050" y="2326230"/>
                  <a:pt x="2121456" y="2360825"/>
                  <a:pt x="2099663" y="2398543"/>
                </a:cubicBezTo>
                <a:cubicBezTo>
                  <a:pt x="2031310" y="2475277"/>
                  <a:pt x="1978352" y="2562756"/>
                  <a:pt x="1922879" y="2648556"/>
                </a:cubicBezTo>
                <a:cubicBezTo>
                  <a:pt x="1902075" y="2680712"/>
                  <a:pt x="1886378" y="2719955"/>
                  <a:pt x="1842716" y="2730623"/>
                </a:cubicBezTo>
                <a:cubicBezTo>
                  <a:pt x="1842564" y="2730547"/>
                  <a:pt x="1842488" y="2730395"/>
                  <a:pt x="1842411" y="2730318"/>
                </a:cubicBezTo>
                <a:cubicBezTo>
                  <a:pt x="1792118" y="2827168"/>
                  <a:pt x="1728035" y="2915484"/>
                  <a:pt x="1670199" y="3007686"/>
                </a:cubicBezTo>
                <a:cubicBezTo>
                  <a:pt x="1656481" y="3029556"/>
                  <a:pt x="1655569" y="3057978"/>
                  <a:pt x="1633471" y="3074666"/>
                </a:cubicBezTo>
                <a:cubicBezTo>
                  <a:pt x="1630652" y="3108347"/>
                  <a:pt x="1602762" y="3130292"/>
                  <a:pt x="1585312" y="3152163"/>
                </a:cubicBezTo>
                <a:cubicBezTo>
                  <a:pt x="1501873" y="3256937"/>
                  <a:pt x="1454095" y="3381828"/>
                  <a:pt x="1382239" y="3492622"/>
                </a:cubicBezTo>
                <a:cubicBezTo>
                  <a:pt x="1376905" y="3500852"/>
                  <a:pt x="1368599" y="3507252"/>
                  <a:pt x="1361665" y="3514492"/>
                </a:cubicBezTo>
                <a:cubicBezTo>
                  <a:pt x="1386506" y="3547029"/>
                  <a:pt x="1350997" y="3572251"/>
                  <a:pt x="1348558" y="3602426"/>
                </a:cubicBezTo>
                <a:cubicBezTo>
                  <a:pt x="1387420" y="3586119"/>
                  <a:pt x="1411652" y="3550153"/>
                  <a:pt x="1448533" y="3532475"/>
                </a:cubicBezTo>
                <a:cubicBezTo>
                  <a:pt x="1451276" y="3532627"/>
                  <a:pt x="1453638" y="3533465"/>
                  <a:pt x="1455619" y="3534761"/>
                </a:cubicBezTo>
                <a:cubicBezTo>
                  <a:pt x="1465830" y="3517387"/>
                  <a:pt x="1479470" y="3503442"/>
                  <a:pt x="1496996" y="3493308"/>
                </a:cubicBezTo>
                <a:cubicBezTo>
                  <a:pt x="1506673" y="3443321"/>
                  <a:pt x="1550336" y="3418403"/>
                  <a:pt x="1579369" y="3382895"/>
                </a:cubicBezTo>
                <a:cubicBezTo>
                  <a:pt x="1631565" y="3319191"/>
                  <a:pt x="1686354" y="3257697"/>
                  <a:pt x="1728188" y="3185918"/>
                </a:cubicBezTo>
                <a:cubicBezTo>
                  <a:pt x="1737254" y="3170298"/>
                  <a:pt x="1755466" y="3160010"/>
                  <a:pt x="1769411" y="3147208"/>
                </a:cubicBezTo>
                <a:cubicBezTo>
                  <a:pt x="1804235" y="3095469"/>
                  <a:pt x="1832504" y="3038623"/>
                  <a:pt x="1884702" y="3000524"/>
                </a:cubicBezTo>
                <a:cubicBezTo>
                  <a:pt x="1910686" y="2958309"/>
                  <a:pt x="1935908" y="2915561"/>
                  <a:pt x="1970351" y="2879289"/>
                </a:cubicBezTo>
                <a:cubicBezTo>
                  <a:pt x="2004717" y="2843018"/>
                  <a:pt x="2038930" y="2806671"/>
                  <a:pt x="2073144" y="2770324"/>
                </a:cubicBezTo>
                <a:cubicBezTo>
                  <a:pt x="2087317" y="2749445"/>
                  <a:pt x="2101492" y="2728642"/>
                  <a:pt x="2115740" y="2707763"/>
                </a:cubicBezTo>
                <a:cubicBezTo>
                  <a:pt x="2125570" y="2689856"/>
                  <a:pt x="2139668" y="2676064"/>
                  <a:pt x="2157041" y="2665396"/>
                </a:cubicBezTo>
                <a:cubicBezTo>
                  <a:pt x="2157041" y="2665396"/>
                  <a:pt x="2157650" y="2665854"/>
                  <a:pt x="2157650" y="2665854"/>
                </a:cubicBezTo>
                <a:cubicBezTo>
                  <a:pt x="2157727" y="2665777"/>
                  <a:pt x="2157727" y="2665701"/>
                  <a:pt x="2157803" y="2665625"/>
                </a:cubicBezTo>
                <a:cubicBezTo>
                  <a:pt x="2157575" y="2665548"/>
                  <a:pt x="2157270" y="2665472"/>
                  <a:pt x="2157041" y="2665320"/>
                </a:cubicBezTo>
                <a:cubicBezTo>
                  <a:pt x="2153307" y="2643374"/>
                  <a:pt x="2169005" y="2629658"/>
                  <a:pt x="2178986" y="2613505"/>
                </a:cubicBezTo>
                <a:cubicBezTo>
                  <a:pt x="2211143" y="2613123"/>
                  <a:pt x="2219449" y="2571899"/>
                  <a:pt x="2251377" y="2571138"/>
                </a:cubicBezTo>
                <a:cubicBezTo>
                  <a:pt x="2295497" y="2517187"/>
                  <a:pt x="2339388" y="2462933"/>
                  <a:pt x="2384498" y="2409821"/>
                </a:cubicBezTo>
                <a:cubicBezTo>
                  <a:pt x="2389069" y="2403192"/>
                  <a:pt x="2394708" y="2397096"/>
                  <a:pt x="2400423" y="2391152"/>
                </a:cubicBezTo>
                <a:cubicBezTo>
                  <a:pt x="2424655" y="2362958"/>
                  <a:pt x="2449345" y="2335221"/>
                  <a:pt x="2474718" y="2308019"/>
                </a:cubicBezTo>
                <a:cubicBezTo>
                  <a:pt x="2482109" y="2297731"/>
                  <a:pt x="2488815" y="2286987"/>
                  <a:pt x="2494150" y="2275024"/>
                </a:cubicBezTo>
                <a:cubicBezTo>
                  <a:pt x="2515333" y="2238981"/>
                  <a:pt x="2525010" y="2194708"/>
                  <a:pt x="2566692" y="2173220"/>
                </a:cubicBezTo>
                <a:cubicBezTo>
                  <a:pt x="2602277" y="2151656"/>
                  <a:pt x="2619193" y="2114395"/>
                  <a:pt x="2644034" y="2083534"/>
                </a:cubicBezTo>
                <a:cubicBezTo>
                  <a:pt x="2700422" y="2013506"/>
                  <a:pt x="2757877" y="1944469"/>
                  <a:pt x="2807026" y="1869031"/>
                </a:cubicBezTo>
                <a:cubicBezTo>
                  <a:pt x="2854499" y="1778733"/>
                  <a:pt x="2898162" y="1686073"/>
                  <a:pt x="2964456" y="1607054"/>
                </a:cubicBezTo>
                <a:cubicBezTo>
                  <a:pt x="2969409" y="1543656"/>
                  <a:pt x="3022139" y="1511652"/>
                  <a:pt x="3057878" y="1469513"/>
                </a:cubicBezTo>
                <a:lnTo>
                  <a:pt x="3131483" y="1377091"/>
                </a:lnTo>
                <a:lnTo>
                  <a:pt x="3131941" y="1377614"/>
                </a:lnTo>
                <a:cubicBezTo>
                  <a:pt x="3131941" y="1377614"/>
                  <a:pt x="3131941" y="1377538"/>
                  <a:pt x="3131941" y="1377538"/>
                </a:cubicBezTo>
                <a:lnTo>
                  <a:pt x="3131487" y="1377085"/>
                </a:lnTo>
                <a:lnTo>
                  <a:pt x="3132096" y="1376320"/>
                </a:lnTo>
                <a:cubicBezTo>
                  <a:pt x="3137963" y="1362605"/>
                  <a:pt x="3148402" y="1355670"/>
                  <a:pt x="3163262" y="1355365"/>
                </a:cubicBezTo>
                <a:cubicBezTo>
                  <a:pt x="3170424" y="1345002"/>
                  <a:pt x="3177587" y="1334563"/>
                  <a:pt x="3184826" y="1324200"/>
                </a:cubicBezTo>
                <a:cubicBezTo>
                  <a:pt x="3205705" y="1306674"/>
                  <a:pt x="3226585" y="1289224"/>
                  <a:pt x="3247462" y="1271698"/>
                </a:cubicBezTo>
                <a:cubicBezTo>
                  <a:pt x="3264379" y="1240151"/>
                  <a:pt x="3300117" y="1216453"/>
                  <a:pt x="3281752" y="1170734"/>
                </a:cubicBezTo>
                <a:cubicBezTo>
                  <a:pt x="3275275" y="1154578"/>
                  <a:pt x="3298821" y="1147949"/>
                  <a:pt x="3311014" y="1139186"/>
                </a:cubicBezTo>
                <a:cubicBezTo>
                  <a:pt x="3331892" y="1124176"/>
                  <a:pt x="3352694" y="1109011"/>
                  <a:pt x="3373497" y="1093923"/>
                </a:cubicBezTo>
                <a:cubicBezTo>
                  <a:pt x="3405806" y="1087599"/>
                  <a:pt x="3419827" y="1072436"/>
                  <a:pt x="3398339" y="1041040"/>
                </a:cubicBezTo>
                <a:cubicBezTo>
                  <a:pt x="3391709" y="1031287"/>
                  <a:pt x="3380355" y="1021457"/>
                  <a:pt x="3391634" y="1009875"/>
                </a:cubicBezTo>
                <a:cubicBezTo>
                  <a:pt x="3405197" y="996006"/>
                  <a:pt x="3421274" y="993949"/>
                  <a:pt x="3436362" y="1009341"/>
                </a:cubicBezTo>
                <a:cubicBezTo>
                  <a:pt x="3439715" y="1009951"/>
                  <a:pt x="3444820" y="1009265"/>
                  <a:pt x="3446269" y="1011246"/>
                </a:cubicBezTo>
                <a:cubicBezTo>
                  <a:pt x="3493131" y="1076245"/>
                  <a:pt x="3525973" y="1035173"/>
                  <a:pt x="3559349" y="996692"/>
                </a:cubicBezTo>
                <a:cubicBezTo>
                  <a:pt x="3595773" y="954630"/>
                  <a:pt x="3641188" y="923845"/>
                  <a:pt x="3687669" y="894432"/>
                </a:cubicBezTo>
                <a:cubicBezTo>
                  <a:pt x="3697041" y="877744"/>
                  <a:pt x="3708547" y="863952"/>
                  <a:pt x="3729655" y="863037"/>
                </a:cubicBezTo>
                <a:cubicBezTo>
                  <a:pt x="3745580" y="840939"/>
                  <a:pt x="3776593" y="864180"/>
                  <a:pt x="3792595" y="842158"/>
                </a:cubicBezTo>
                <a:cubicBezTo>
                  <a:pt x="3800445" y="842158"/>
                  <a:pt x="3808292" y="842158"/>
                  <a:pt x="3816065" y="842158"/>
                </a:cubicBezTo>
                <a:cubicBezTo>
                  <a:pt x="3816141" y="842082"/>
                  <a:pt x="3816218" y="842082"/>
                  <a:pt x="3816218" y="842006"/>
                </a:cubicBezTo>
                <a:cubicBezTo>
                  <a:pt x="3818809" y="842006"/>
                  <a:pt x="3821400" y="842082"/>
                  <a:pt x="3823990" y="842158"/>
                </a:cubicBezTo>
                <a:cubicBezTo>
                  <a:pt x="3824676" y="842006"/>
                  <a:pt x="3825286" y="841777"/>
                  <a:pt x="3825973" y="841625"/>
                </a:cubicBezTo>
                <a:cubicBezTo>
                  <a:pt x="3822085" y="805125"/>
                  <a:pt x="3847460" y="795753"/>
                  <a:pt x="3876416" y="789885"/>
                </a:cubicBezTo>
                <a:cubicBezTo>
                  <a:pt x="3928308" y="753157"/>
                  <a:pt x="3980658" y="716962"/>
                  <a:pt x="4032016" y="679471"/>
                </a:cubicBezTo>
                <a:cubicBezTo>
                  <a:pt x="4057163" y="661031"/>
                  <a:pt x="4086423" y="653106"/>
                  <a:pt x="4107455" y="675204"/>
                </a:cubicBezTo>
                <a:cubicBezTo>
                  <a:pt x="4128181" y="696921"/>
                  <a:pt x="4113323" y="723134"/>
                  <a:pt x="4101739" y="750642"/>
                </a:cubicBezTo>
                <a:cubicBezTo>
                  <a:pt x="4074535" y="815488"/>
                  <a:pt x="4030111" y="866161"/>
                  <a:pt x="3985536" y="919959"/>
                </a:cubicBezTo>
                <a:cubicBezTo>
                  <a:pt x="4086043" y="852750"/>
                  <a:pt x="4194170" y="798191"/>
                  <a:pt x="4274713" y="706065"/>
                </a:cubicBezTo>
                <a:cubicBezTo>
                  <a:pt x="4285153" y="699055"/>
                  <a:pt x="4295669" y="692044"/>
                  <a:pt x="4306107" y="685034"/>
                </a:cubicBezTo>
                <a:cubicBezTo>
                  <a:pt x="4306107" y="685034"/>
                  <a:pt x="4306184" y="684958"/>
                  <a:pt x="4306184" y="684958"/>
                </a:cubicBezTo>
                <a:cubicBezTo>
                  <a:pt x="4314565" y="679243"/>
                  <a:pt x="4323100" y="668422"/>
                  <a:pt x="4331254" y="668651"/>
                </a:cubicBezTo>
                <a:cubicBezTo>
                  <a:pt x="4392442" y="670785"/>
                  <a:pt x="4446925" y="641981"/>
                  <a:pt x="4505447" y="632761"/>
                </a:cubicBezTo>
                <a:cubicBezTo>
                  <a:pt x="4577150" y="601595"/>
                  <a:pt x="4648854" y="570505"/>
                  <a:pt x="4714769" y="527681"/>
                </a:cubicBezTo>
                <a:lnTo>
                  <a:pt x="4714782" y="527748"/>
                </a:lnTo>
                <a:lnTo>
                  <a:pt x="4714769" y="527757"/>
                </a:lnTo>
                <a:lnTo>
                  <a:pt x="4714787" y="527776"/>
                </a:lnTo>
                <a:lnTo>
                  <a:pt x="4714844" y="528062"/>
                </a:lnTo>
                <a:cubicBezTo>
                  <a:pt x="4714920" y="528062"/>
                  <a:pt x="4714996" y="528062"/>
                  <a:pt x="4715073" y="528062"/>
                </a:cubicBezTo>
                <a:lnTo>
                  <a:pt x="4714787" y="527776"/>
                </a:lnTo>
                <a:lnTo>
                  <a:pt x="4714782" y="527748"/>
                </a:lnTo>
                <a:lnTo>
                  <a:pt x="4748897" y="504878"/>
                </a:lnTo>
                <a:cubicBezTo>
                  <a:pt x="4761003" y="498116"/>
                  <a:pt x="4772224" y="490267"/>
                  <a:pt x="4777710" y="475484"/>
                </a:cubicBezTo>
                <a:cubicBezTo>
                  <a:pt x="4809180" y="441804"/>
                  <a:pt x="4856806" y="437765"/>
                  <a:pt x="4892924" y="412543"/>
                </a:cubicBezTo>
                <a:cubicBezTo>
                  <a:pt x="4895134" y="410333"/>
                  <a:pt x="4897268" y="409266"/>
                  <a:pt x="4899249" y="409266"/>
                </a:cubicBezTo>
                <a:cubicBezTo>
                  <a:pt x="4969962" y="373224"/>
                  <a:pt x="5036789" y="329409"/>
                  <a:pt x="5118171" y="316150"/>
                </a:cubicBezTo>
                <a:cubicBezTo>
                  <a:pt x="5152689" y="310511"/>
                  <a:pt x="5184693" y="290089"/>
                  <a:pt x="5217916" y="276450"/>
                </a:cubicBezTo>
                <a:cubicBezTo>
                  <a:pt x="5304404" y="259533"/>
                  <a:pt x="5372832" y="191106"/>
                  <a:pt x="5471054" y="198954"/>
                </a:cubicBezTo>
                <a:cubicBezTo>
                  <a:pt x="5517841" y="202688"/>
                  <a:pt x="5567675" y="167865"/>
                  <a:pt x="5616062" y="150491"/>
                </a:cubicBezTo>
                <a:cubicBezTo>
                  <a:pt x="5628253" y="136165"/>
                  <a:pt x="5646085" y="135327"/>
                  <a:pt x="5658125" y="144090"/>
                </a:cubicBezTo>
                <a:cubicBezTo>
                  <a:pt x="5674583" y="156054"/>
                  <a:pt x="5657666" y="172360"/>
                  <a:pt x="5654772" y="186153"/>
                </a:cubicBezTo>
                <a:cubicBezTo>
                  <a:pt x="5651266" y="202688"/>
                  <a:pt x="5643189" y="218309"/>
                  <a:pt x="5637092" y="234311"/>
                </a:cubicBezTo>
                <a:cubicBezTo>
                  <a:pt x="5602269" y="275002"/>
                  <a:pt x="5571408" y="319198"/>
                  <a:pt x="5508772" y="322474"/>
                </a:cubicBezTo>
                <a:cubicBezTo>
                  <a:pt x="5488655" y="323541"/>
                  <a:pt x="5467930" y="340534"/>
                  <a:pt x="5450480" y="354174"/>
                </a:cubicBezTo>
                <a:cubicBezTo>
                  <a:pt x="5433868" y="367128"/>
                  <a:pt x="5419389" y="371090"/>
                  <a:pt x="5398130" y="366975"/>
                </a:cubicBezTo>
                <a:cubicBezTo>
                  <a:pt x="5340676" y="355774"/>
                  <a:pt x="5277201" y="396236"/>
                  <a:pt x="5266837" y="452700"/>
                </a:cubicBezTo>
                <a:cubicBezTo>
                  <a:pt x="5258608" y="497734"/>
                  <a:pt x="5246644" y="542388"/>
                  <a:pt x="5258379" y="590470"/>
                </a:cubicBezTo>
                <a:cubicBezTo>
                  <a:pt x="5269581" y="636266"/>
                  <a:pt x="5237043" y="684043"/>
                  <a:pt x="5251216" y="729687"/>
                </a:cubicBezTo>
                <a:cubicBezTo>
                  <a:pt x="5274457" y="804820"/>
                  <a:pt x="5269884" y="881020"/>
                  <a:pt x="5270343" y="957373"/>
                </a:cubicBezTo>
                <a:cubicBezTo>
                  <a:pt x="5266457" y="960116"/>
                  <a:pt x="5262874" y="960497"/>
                  <a:pt x="5259446" y="958744"/>
                </a:cubicBezTo>
                <a:cubicBezTo>
                  <a:pt x="5242149" y="1001340"/>
                  <a:pt x="5223098" y="1043326"/>
                  <a:pt x="5208772" y="1086913"/>
                </a:cubicBezTo>
                <a:cubicBezTo>
                  <a:pt x="5204277" y="1100477"/>
                  <a:pt x="5198639" y="1124176"/>
                  <a:pt x="5219822" y="1132633"/>
                </a:cubicBezTo>
                <a:cubicBezTo>
                  <a:pt x="5237272" y="1139567"/>
                  <a:pt x="5247177" y="1121812"/>
                  <a:pt x="5257921" y="1111373"/>
                </a:cubicBezTo>
                <a:cubicBezTo>
                  <a:pt x="5266457" y="1103067"/>
                  <a:pt x="5273390" y="1093009"/>
                  <a:pt x="5281010" y="1083713"/>
                </a:cubicBezTo>
                <a:cubicBezTo>
                  <a:pt x="5299146" y="1042869"/>
                  <a:pt x="5347228" y="1046679"/>
                  <a:pt x="5375194" y="1020543"/>
                </a:cubicBezTo>
                <a:cubicBezTo>
                  <a:pt x="5392111" y="995473"/>
                  <a:pt x="5412988" y="974442"/>
                  <a:pt x="5438135" y="957678"/>
                </a:cubicBezTo>
                <a:cubicBezTo>
                  <a:pt x="5460233" y="962326"/>
                  <a:pt x="5486979" y="934360"/>
                  <a:pt x="5501991" y="955239"/>
                </a:cubicBezTo>
                <a:cubicBezTo>
                  <a:pt x="5523249" y="984881"/>
                  <a:pt x="5577580" y="1014904"/>
                  <a:pt x="5574838" y="1021914"/>
                </a:cubicBezTo>
                <a:cubicBezTo>
                  <a:pt x="5557235" y="1067406"/>
                  <a:pt x="5640979" y="1108096"/>
                  <a:pt x="5579180" y="1151378"/>
                </a:cubicBezTo>
                <a:cubicBezTo>
                  <a:pt x="5573999" y="1155036"/>
                  <a:pt x="5574609" y="1171723"/>
                  <a:pt x="5577352" y="1180868"/>
                </a:cubicBezTo>
                <a:cubicBezTo>
                  <a:pt x="5590839" y="1225826"/>
                  <a:pt x="5586572" y="1269869"/>
                  <a:pt x="5574456" y="1313989"/>
                </a:cubicBezTo>
                <a:cubicBezTo>
                  <a:pt x="5561883" y="1360014"/>
                  <a:pt x="5532318" y="1395218"/>
                  <a:pt x="5501075" y="1429356"/>
                </a:cubicBezTo>
                <a:cubicBezTo>
                  <a:pt x="5492618" y="1462807"/>
                  <a:pt x="5469376" y="1486277"/>
                  <a:pt x="5446441" y="1510051"/>
                </a:cubicBezTo>
                <a:cubicBezTo>
                  <a:pt x="5439658" y="1517062"/>
                  <a:pt x="5428228" y="1523615"/>
                  <a:pt x="5436458" y="1535883"/>
                </a:cubicBezTo>
                <a:cubicBezTo>
                  <a:pt x="5440039" y="1541217"/>
                  <a:pt x="5449412" y="1549142"/>
                  <a:pt x="5451851" y="1547847"/>
                </a:cubicBezTo>
                <a:cubicBezTo>
                  <a:pt x="5493608" y="1525291"/>
                  <a:pt x="5545272" y="1557219"/>
                  <a:pt x="5584592" y="1523463"/>
                </a:cubicBezTo>
                <a:cubicBezTo>
                  <a:pt x="5602575" y="1471875"/>
                  <a:pt x="5636026" y="1428060"/>
                  <a:pt x="5672755" y="1391256"/>
                </a:cubicBezTo>
                <a:cubicBezTo>
                  <a:pt x="5744612" y="1319399"/>
                  <a:pt x="5796731" y="1234131"/>
                  <a:pt x="5853653" y="1151911"/>
                </a:cubicBezTo>
                <a:cubicBezTo>
                  <a:pt x="5863406" y="1137815"/>
                  <a:pt x="5871712" y="1123337"/>
                  <a:pt x="5887486" y="1115259"/>
                </a:cubicBezTo>
                <a:cubicBezTo>
                  <a:pt x="5876665" y="1101162"/>
                  <a:pt x="5882990" y="1086684"/>
                  <a:pt x="5891296" y="1074950"/>
                </a:cubicBezTo>
                <a:cubicBezTo>
                  <a:pt x="5948750" y="993263"/>
                  <a:pt x="6013063" y="916987"/>
                  <a:pt x="6078062" y="841244"/>
                </a:cubicBezTo>
                <a:cubicBezTo>
                  <a:pt x="6079281" y="839796"/>
                  <a:pt x="6081796" y="840101"/>
                  <a:pt x="6084386" y="840863"/>
                </a:cubicBezTo>
                <a:cubicBezTo>
                  <a:pt x="6081567" y="833700"/>
                  <a:pt x="6082024" y="827071"/>
                  <a:pt x="6087892" y="821280"/>
                </a:cubicBezTo>
                <a:cubicBezTo>
                  <a:pt x="6108390" y="759786"/>
                  <a:pt x="6147937" y="709266"/>
                  <a:pt x="6184437" y="657297"/>
                </a:cubicBezTo>
                <a:cubicBezTo>
                  <a:pt x="6208897" y="622474"/>
                  <a:pt x="6242197" y="603119"/>
                  <a:pt x="6286926" y="611653"/>
                </a:cubicBezTo>
                <a:cubicBezTo>
                  <a:pt x="6356954" y="531110"/>
                  <a:pt x="6444355" y="468855"/>
                  <a:pt x="6517431" y="391512"/>
                </a:cubicBezTo>
                <a:cubicBezTo>
                  <a:pt x="6517507" y="388083"/>
                  <a:pt x="6517507" y="384577"/>
                  <a:pt x="6517507" y="381148"/>
                </a:cubicBezTo>
                <a:cubicBezTo>
                  <a:pt x="6551569" y="348763"/>
                  <a:pt x="6591497" y="320569"/>
                  <a:pt x="6618396" y="283079"/>
                </a:cubicBezTo>
                <a:cubicBezTo>
                  <a:pt x="6660306" y="224557"/>
                  <a:pt x="6710750" y="185772"/>
                  <a:pt x="6781693" y="171751"/>
                </a:cubicBezTo>
                <a:cubicBezTo>
                  <a:pt x="6810649" y="166036"/>
                  <a:pt x="6836100" y="152472"/>
                  <a:pt x="6852559" y="123288"/>
                </a:cubicBezTo>
                <a:cubicBezTo>
                  <a:pt x="6860388" y="109401"/>
                  <a:pt x="6874262" y="92170"/>
                  <a:pt x="6889935" y="89887"/>
                </a:cubicBezTo>
                <a:close/>
                <a:moveTo>
                  <a:pt x="7200511" y="58"/>
                </a:moveTo>
                <a:cubicBezTo>
                  <a:pt x="7205884" y="-247"/>
                  <a:pt x="7212471" y="663"/>
                  <a:pt x="7220224" y="2739"/>
                </a:cubicBezTo>
                <a:cubicBezTo>
                  <a:pt x="7246513" y="12569"/>
                  <a:pt x="7244303" y="28800"/>
                  <a:pt x="7230435" y="47773"/>
                </a:cubicBezTo>
                <a:cubicBezTo>
                  <a:pt x="7211461" y="61413"/>
                  <a:pt x="7195154" y="63852"/>
                  <a:pt x="7186162" y="36877"/>
                </a:cubicBezTo>
                <a:cubicBezTo>
                  <a:pt x="7179190" y="12817"/>
                  <a:pt x="7184391" y="972"/>
                  <a:pt x="7200511" y="58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334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F38D7DFD-D89E-4CA6-886D-9DB06F2BB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0"/>
            <a:ext cx="1164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3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="" xmlns:a16="http://schemas.microsoft.com/office/drawing/2014/main" id="{656E2C6F-832C-4838-8D33-6A9D95DB80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434389" cy="802157"/>
          </a:xfrm>
          <a:custGeom>
            <a:avLst/>
            <a:gdLst>
              <a:gd name="connsiteX0" fmla="*/ 52426 w 1434389"/>
              <a:gd name="connsiteY0" fmla="*/ 798500 h 802157"/>
              <a:gd name="connsiteX1" fmla="*/ 59665 w 1434389"/>
              <a:gd name="connsiteY1" fmla="*/ 798500 h 802157"/>
              <a:gd name="connsiteX2" fmla="*/ 59665 w 1434389"/>
              <a:gd name="connsiteY2" fmla="*/ 800329 h 802157"/>
              <a:gd name="connsiteX3" fmla="*/ 52426 w 1434389"/>
              <a:gd name="connsiteY3" fmla="*/ 800329 h 802157"/>
              <a:gd name="connsiteX4" fmla="*/ 52426 w 1434389"/>
              <a:gd name="connsiteY4" fmla="*/ 798500 h 802157"/>
              <a:gd name="connsiteX5" fmla="*/ 235991 w 1434389"/>
              <a:gd name="connsiteY5" fmla="*/ 796519 h 802157"/>
              <a:gd name="connsiteX6" fmla="*/ 238430 w 1434389"/>
              <a:gd name="connsiteY6" fmla="*/ 796519 h 802157"/>
              <a:gd name="connsiteX7" fmla="*/ 238430 w 1434389"/>
              <a:gd name="connsiteY7" fmla="*/ 802157 h 802157"/>
              <a:gd name="connsiteX8" fmla="*/ 235991 w 1434389"/>
              <a:gd name="connsiteY8" fmla="*/ 802157 h 802157"/>
              <a:gd name="connsiteX9" fmla="*/ 235991 w 1434389"/>
              <a:gd name="connsiteY9" fmla="*/ 796519 h 802157"/>
              <a:gd name="connsiteX10" fmla="*/ 30632 w 1434389"/>
              <a:gd name="connsiteY10" fmla="*/ 792328 h 802157"/>
              <a:gd name="connsiteX11" fmla="*/ 45110 w 1434389"/>
              <a:gd name="connsiteY11" fmla="*/ 792328 h 802157"/>
              <a:gd name="connsiteX12" fmla="*/ 45110 w 1434389"/>
              <a:gd name="connsiteY12" fmla="*/ 795147 h 802157"/>
              <a:gd name="connsiteX13" fmla="*/ 30632 w 1434389"/>
              <a:gd name="connsiteY13" fmla="*/ 795147 h 802157"/>
              <a:gd name="connsiteX14" fmla="*/ 30632 w 1434389"/>
              <a:gd name="connsiteY14" fmla="*/ 792328 h 802157"/>
              <a:gd name="connsiteX15" fmla="*/ 682981 w 1434389"/>
              <a:gd name="connsiteY15" fmla="*/ 787222 h 802157"/>
              <a:gd name="connsiteX16" fmla="*/ 690220 w 1434389"/>
              <a:gd name="connsiteY16" fmla="*/ 787222 h 802157"/>
              <a:gd name="connsiteX17" fmla="*/ 690220 w 1434389"/>
              <a:gd name="connsiteY17" fmla="*/ 789051 h 802157"/>
              <a:gd name="connsiteX18" fmla="*/ 682981 w 1434389"/>
              <a:gd name="connsiteY18" fmla="*/ 789051 h 802157"/>
              <a:gd name="connsiteX19" fmla="*/ 682981 w 1434389"/>
              <a:gd name="connsiteY19" fmla="*/ 787222 h 802157"/>
              <a:gd name="connsiteX20" fmla="*/ 286741 w 1434389"/>
              <a:gd name="connsiteY20" fmla="*/ 785317 h 802157"/>
              <a:gd name="connsiteX21" fmla="*/ 289179 w 1434389"/>
              <a:gd name="connsiteY21" fmla="*/ 785317 h 802157"/>
              <a:gd name="connsiteX22" fmla="*/ 289179 w 1434389"/>
              <a:gd name="connsiteY22" fmla="*/ 790956 h 802157"/>
              <a:gd name="connsiteX23" fmla="*/ 286741 w 1434389"/>
              <a:gd name="connsiteY23" fmla="*/ 790956 h 802157"/>
              <a:gd name="connsiteX24" fmla="*/ 286741 w 1434389"/>
              <a:gd name="connsiteY24" fmla="*/ 785317 h 802157"/>
              <a:gd name="connsiteX25" fmla="*/ 112776 w 1434389"/>
              <a:gd name="connsiteY25" fmla="*/ 785317 h 802157"/>
              <a:gd name="connsiteX26" fmla="*/ 115214 w 1434389"/>
              <a:gd name="connsiteY26" fmla="*/ 785317 h 802157"/>
              <a:gd name="connsiteX27" fmla="*/ 115214 w 1434389"/>
              <a:gd name="connsiteY27" fmla="*/ 790956 h 802157"/>
              <a:gd name="connsiteX28" fmla="*/ 112776 w 1434389"/>
              <a:gd name="connsiteY28" fmla="*/ 790956 h 802157"/>
              <a:gd name="connsiteX29" fmla="*/ 112776 w 1434389"/>
              <a:gd name="connsiteY29" fmla="*/ 785317 h 802157"/>
              <a:gd name="connsiteX30" fmla="*/ 451637 w 1434389"/>
              <a:gd name="connsiteY30" fmla="*/ 784708 h 802157"/>
              <a:gd name="connsiteX31" fmla="*/ 457505 w 1434389"/>
              <a:gd name="connsiteY31" fmla="*/ 788594 h 802157"/>
              <a:gd name="connsiteX32" fmla="*/ 455295 w 1434389"/>
              <a:gd name="connsiteY32" fmla="*/ 790423 h 802157"/>
              <a:gd name="connsiteX33" fmla="*/ 450266 w 1434389"/>
              <a:gd name="connsiteY33" fmla="*/ 785851 h 802157"/>
              <a:gd name="connsiteX34" fmla="*/ 451637 w 1434389"/>
              <a:gd name="connsiteY34" fmla="*/ 784708 h 802157"/>
              <a:gd name="connsiteX35" fmla="*/ 827913 w 1434389"/>
              <a:gd name="connsiteY35" fmla="*/ 781583 h 802157"/>
              <a:gd name="connsiteX36" fmla="*/ 835152 w 1434389"/>
              <a:gd name="connsiteY36" fmla="*/ 781583 h 802157"/>
              <a:gd name="connsiteX37" fmla="*/ 835152 w 1434389"/>
              <a:gd name="connsiteY37" fmla="*/ 783488 h 802157"/>
              <a:gd name="connsiteX38" fmla="*/ 827913 w 1434389"/>
              <a:gd name="connsiteY38" fmla="*/ 783488 h 802157"/>
              <a:gd name="connsiteX39" fmla="*/ 827913 w 1434389"/>
              <a:gd name="connsiteY39" fmla="*/ 781583 h 802157"/>
              <a:gd name="connsiteX40" fmla="*/ 928192 w 1434389"/>
              <a:gd name="connsiteY40" fmla="*/ 780669 h 802157"/>
              <a:gd name="connsiteX41" fmla="*/ 928192 w 1434389"/>
              <a:gd name="connsiteY41" fmla="*/ 789889 h 802157"/>
              <a:gd name="connsiteX42" fmla="*/ 924763 w 1434389"/>
              <a:gd name="connsiteY42" fmla="*/ 790346 h 802157"/>
              <a:gd name="connsiteX43" fmla="*/ 921944 w 1434389"/>
              <a:gd name="connsiteY43" fmla="*/ 781202 h 802157"/>
              <a:gd name="connsiteX44" fmla="*/ 928192 w 1434389"/>
              <a:gd name="connsiteY44" fmla="*/ 780669 h 802157"/>
              <a:gd name="connsiteX45" fmla="*/ 380924 w 1434389"/>
              <a:gd name="connsiteY45" fmla="*/ 779678 h 802157"/>
              <a:gd name="connsiteX46" fmla="*/ 383362 w 1434389"/>
              <a:gd name="connsiteY46" fmla="*/ 779678 h 802157"/>
              <a:gd name="connsiteX47" fmla="*/ 383362 w 1434389"/>
              <a:gd name="connsiteY47" fmla="*/ 785317 h 802157"/>
              <a:gd name="connsiteX48" fmla="*/ 380924 w 1434389"/>
              <a:gd name="connsiteY48" fmla="*/ 785317 h 802157"/>
              <a:gd name="connsiteX49" fmla="*/ 380924 w 1434389"/>
              <a:gd name="connsiteY49" fmla="*/ 779678 h 802157"/>
              <a:gd name="connsiteX50" fmla="*/ 1383487 w 1434389"/>
              <a:gd name="connsiteY50" fmla="*/ 617296 h 802157"/>
              <a:gd name="connsiteX51" fmla="*/ 1385773 w 1434389"/>
              <a:gd name="connsiteY51" fmla="*/ 619049 h 802157"/>
              <a:gd name="connsiteX52" fmla="*/ 1379830 w 1434389"/>
              <a:gd name="connsiteY52" fmla="*/ 622935 h 802157"/>
              <a:gd name="connsiteX53" fmla="*/ 1379144 w 1434389"/>
              <a:gd name="connsiteY53" fmla="*/ 622402 h 802157"/>
              <a:gd name="connsiteX54" fmla="*/ 1378458 w 1434389"/>
              <a:gd name="connsiteY54" fmla="*/ 621868 h 802157"/>
              <a:gd name="connsiteX55" fmla="*/ 1383487 w 1434389"/>
              <a:gd name="connsiteY55" fmla="*/ 617296 h 802157"/>
              <a:gd name="connsiteX56" fmla="*/ 1425169 w 1434389"/>
              <a:gd name="connsiteY56" fmla="*/ 370332 h 802157"/>
              <a:gd name="connsiteX57" fmla="*/ 1432941 w 1434389"/>
              <a:gd name="connsiteY57" fmla="*/ 376733 h 802157"/>
              <a:gd name="connsiteX58" fmla="*/ 1415034 w 1434389"/>
              <a:gd name="connsiteY58" fmla="*/ 372770 h 802157"/>
              <a:gd name="connsiteX59" fmla="*/ 1425169 w 1434389"/>
              <a:gd name="connsiteY59" fmla="*/ 370332 h 802157"/>
              <a:gd name="connsiteX60" fmla="*/ 1432027 w 1434389"/>
              <a:gd name="connsiteY60" fmla="*/ 297180 h 802157"/>
              <a:gd name="connsiteX61" fmla="*/ 1434389 w 1434389"/>
              <a:gd name="connsiteY61" fmla="*/ 297180 h 802157"/>
              <a:gd name="connsiteX62" fmla="*/ 1434389 w 1434389"/>
              <a:gd name="connsiteY62" fmla="*/ 302819 h 802157"/>
              <a:gd name="connsiteX63" fmla="*/ 1432027 w 1434389"/>
              <a:gd name="connsiteY63" fmla="*/ 302819 h 802157"/>
              <a:gd name="connsiteX64" fmla="*/ 1432027 w 1434389"/>
              <a:gd name="connsiteY64" fmla="*/ 297180 h 802157"/>
              <a:gd name="connsiteX65" fmla="*/ 1393546 w 1434389"/>
              <a:gd name="connsiteY65" fmla="*/ 280187 h 802157"/>
              <a:gd name="connsiteX66" fmla="*/ 1393577 w 1434389"/>
              <a:gd name="connsiteY66" fmla="*/ 280234 h 802157"/>
              <a:gd name="connsiteX67" fmla="*/ 1393546 w 1434389"/>
              <a:gd name="connsiteY67" fmla="*/ 280264 h 802157"/>
              <a:gd name="connsiteX68" fmla="*/ 1393508 w 1434389"/>
              <a:gd name="connsiteY68" fmla="*/ 280189 h 802157"/>
              <a:gd name="connsiteX69" fmla="*/ 1426769 w 1434389"/>
              <a:gd name="connsiteY69" fmla="*/ 275158 h 802157"/>
              <a:gd name="connsiteX70" fmla="*/ 1429055 w 1434389"/>
              <a:gd name="connsiteY70" fmla="*/ 276911 h 802157"/>
              <a:gd name="connsiteX71" fmla="*/ 1423111 w 1434389"/>
              <a:gd name="connsiteY71" fmla="*/ 280797 h 802157"/>
              <a:gd name="connsiteX72" fmla="*/ 1422425 w 1434389"/>
              <a:gd name="connsiteY72" fmla="*/ 280264 h 802157"/>
              <a:gd name="connsiteX73" fmla="*/ 1421740 w 1434389"/>
              <a:gd name="connsiteY73" fmla="*/ 279730 h 802157"/>
              <a:gd name="connsiteX74" fmla="*/ 1426769 w 1434389"/>
              <a:gd name="connsiteY74" fmla="*/ 275158 h 802157"/>
              <a:gd name="connsiteX75" fmla="*/ 1405280 w 1434389"/>
              <a:gd name="connsiteY75" fmla="*/ 268834 h 802157"/>
              <a:gd name="connsiteX76" fmla="*/ 1410081 w 1434389"/>
              <a:gd name="connsiteY76" fmla="*/ 280264 h 802157"/>
              <a:gd name="connsiteX77" fmla="*/ 1422425 w 1434389"/>
              <a:gd name="connsiteY77" fmla="*/ 280264 h 802157"/>
              <a:gd name="connsiteX78" fmla="*/ 1422425 w 1434389"/>
              <a:gd name="connsiteY78" fmla="*/ 292532 h 802157"/>
              <a:gd name="connsiteX79" fmla="*/ 1412062 w 1434389"/>
              <a:gd name="connsiteY79" fmla="*/ 286512 h 802157"/>
              <a:gd name="connsiteX80" fmla="*/ 1400785 w 1434389"/>
              <a:gd name="connsiteY80" fmla="*/ 291389 h 802157"/>
              <a:gd name="connsiteX81" fmla="*/ 1401470 w 1434389"/>
              <a:gd name="connsiteY81" fmla="*/ 291922 h 802157"/>
              <a:gd name="connsiteX82" fmla="*/ 1396441 w 1434389"/>
              <a:gd name="connsiteY82" fmla="*/ 296494 h 802157"/>
              <a:gd name="connsiteX83" fmla="*/ 1394155 w 1434389"/>
              <a:gd name="connsiteY83" fmla="*/ 294742 h 802157"/>
              <a:gd name="connsiteX84" fmla="*/ 1400099 w 1434389"/>
              <a:gd name="connsiteY84" fmla="*/ 290855 h 802157"/>
              <a:gd name="connsiteX85" fmla="*/ 1400632 w 1434389"/>
              <a:gd name="connsiteY85" fmla="*/ 291236 h 802157"/>
              <a:gd name="connsiteX86" fmla="*/ 1393577 w 1434389"/>
              <a:gd name="connsiteY86" fmla="*/ 280234 h 802157"/>
              <a:gd name="connsiteX87" fmla="*/ 1386078 w 1434389"/>
              <a:gd name="connsiteY87" fmla="*/ 226085 h 802157"/>
              <a:gd name="connsiteX88" fmla="*/ 1393317 w 1434389"/>
              <a:gd name="connsiteY88" fmla="*/ 226085 h 802157"/>
              <a:gd name="connsiteX89" fmla="*/ 1393317 w 1434389"/>
              <a:gd name="connsiteY89" fmla="*/ 227990 h 802157"/>
              <a:gd name="connsiteX90" fmla="*/ 1386078 w 1434389"/>
              <a:gd name="connsiteY90" fmla="*/ 227990 h 802157"/>
              <a:gd name="connsiteX91" fmla="*/ 1386078 w 1434389"/>
              <a:gd name="connsiteY91" fmla="*/ 226085 h 802157"/>
              <a:gd name="connsiteX92" fmla="*/ 1383106 w 1434389"/>
              <a:gd name="connsiteY92" fmla="*/ 213589 h 802157"/>
              <a:gd name="connsiteX93" fmla="*/ 1385392 w 1434389"/>
              <a:gd name="connsiteY93" fmla="*/ 215341 h 802157"/>
              <a:gd name="connsiteX94" fmla="*/ 1379525 w 1434389"/>
              <a:gd name="connsiteY94" fmla="*/ 219227 h 802157"/>
              <a:gd name="connsiteX95" fmla="*/ 1374496 w 1434389"/>
              <a:gd name="connsiteY95" fmla="*/ 223799 h 802157"/>
              <a:gd name="connsiteX96" fmla="*/ 1372210 w 1434389"/>
              <a:gd name="connsiteY96" fmla="*/ 222047 h 802157"/>
              <a:gd name="connsiteX97" fmla="*/ 1378077 w 1434389"/>
              <a:gd name="connsiteY97" fmla="*/ 218161 h 802157"/>
              <a:gd name="connsiteX98" fmla="*/ 1383106 w 1434389"/>
              <a:gd name="connsiteY98" fmla="*/ 213589 h 802157"/>
              <a:gd name="connsiteX99" fmla="*/ 1357046 w 1434389"/>
              <a:gd name="connsiteY99" fmla="*/ 175641 h 802157"/>
              <a:gd name="connsiteX100" fmla="*/ 1364285 w 1434389"/>
              <a:gd name="connsiteY100" fmla="*/ 175641 h 802157"/>
              <a:gd name="connsiteX101" fmla="*/ 1364285 w 1434389"/>
              <a:gd name="connsiteY101" fmla="*/ 177546 h 802157"/>
              <a:gd name="connsiteX102" fmla="*/ 1357046 w 1434389"/>
              <a:gd name="connsiteY102" fmla="*/ 177546 h 802157"/>
              <a:gd name="connsiteX103" fmla="*/ 1357046 w 1434389"/>
              <a:gd name="connsiteY103" fmla="*/ 175641 h 802157"/>
              <a:gd name="connsiteX104" fmla="*/ 1378839 w 1434389"/>
              <a:gd name="connsiteY104" fmla="*/ 169545 h 802157"/>
              <a:gd name="connsiteX105" fmla="*/ 1393317 w 1434389"/>
              <a:gd name="connsiteY105" fmla="*/ 169545 h 802157"/>
              <a:gd name="connsiteX106" fmla="*/ 1393317 w 1434389"/>
              <a:gd name="connsiteY106" fmla="*/ 172364 h 802157"/>
              <a:gd name="connsiteX107" fmla="*/ 1378839 w 1434389"/>
              <a:gd name="connsiteY107" fmla="*/ 172364 h 802157"/>
              <a:gd name="connsiteX108" fmla="*/ 1378839 w 1434389"/>
              <a:gd name="connsiteY108" fmla="*/ 169545 h 802157"/>
              <a:gd name="connsiteX109" fmla="*/ 1371524 w 1434389"/>
              <a:gd name="connsiteY109" fmla="*/ 141961 h 802157"/>
              <a:gd name="connsiteX110" fmla="*/ 1378763 w 1434389"/>
              <a:gd name="connsiteY110" fmla="*/ 141961 h 802157"/>
              <a:gd name="connsiteX111" fmla="*/ 1378763 w 1434389"/>
              <a:gd name="connsiteY111" fmla="*/ 143789 h 802157"/>
              <a:gd name="connsiteX112" fmla="*/ 1371524 w 1434389"/>
              <a:gd name="connsiteY112" fmla="*/ 143789 h 802157"/>
              <a:gd name="connsiteX113" fmla="*/ 1371524 w 1434389"/>
              <a:gd name="connsiteY113" fmla="*/ 141961 h 802157"/>
              <a:gd name="connsiteX114" fmla="*/ 1329919 w 1434389"/>
              <a:gd name="connsiteY114" fmla="*/ 123292 h 802157"/>
              <a:gd name="connsiteX115" fmla="*/ 1333500 w 1434389"/>
              <a:gd name="connsiteY115" fmla="*/ 123292 h 802157"/>
              <a:gd name="connsiteX116" fmla="*/ 1333500 w 1434389"/>
              <a:gd name="connsiteY116" fmla="*/ 134493 h 802157"/>
              <a:gd name="connsiteX117" fmla="*/ 1329919 w 1434389"/>
              <a:gd name="connsiteY117" fmla="*/ 134493 h 802157"/>
              <a:gd name="connsiteX118" fmla="*/ 1329919 w 1434389"/>
              <a:gd name="connsiteY118" fmla="*/ 123292 h 802157"/>
              <a:gd name="connsiteX119" fmla="*/ 1359484 w 1434389"/>
              <a:gd name="connsiteY119" fmla="*/ 117653 h 802157"/>
              <a:gd name="connsiteX120" fmla="*/ 1361923 w 1434389"/>
              <a:gd name="connsiteY120" fmla="*/ 117653 h 802157"/>
              <a:gd name="connsiteX121" fmla="*/ 1361923 w 1434389"/>
              <a:gd name="connsiteY121" fmla="*/ 123292 h 802157"/>
              <a:gd name="connsiteX122" fmla="*/ 1359484 w 1434389"/>
              <a:gd name="connsiteY122" fmla="*/ 123292 h 802157"/>
              <a:gd name="connsiteX123" fmla="*/ 1359484 w 1434389"/>
              <a:gd name="connsiteY123" fmla="*/ 117653 h 802157"/>
              <a:gd name="connsiteX124" fmla="*/ 1335329 w 1434389"/>
              <a:gd name="connsiteY124" fmla="*/ 113919 h 802157"/>
              <a:gd name="connsiteX125" fmla="*/ 1342568 w 1434389"/>
              <a:gd name="connsiteY125" fmla="*/ 113919 h 802157"/>
              <a:gd name="connsiteX126" fmla="*/ 1342568 w 1434389"/>
              <a:gd name="connsiteY126" fmla="*/ 115824 h 802157"/>
              <a:gd name="connsiteX127" fmla="*/ 1335329 w 1434389"/>
              <a:gd name="connsiteY127" fmla="*/ 115824 h 802157"/>
              <a:gd name="connsiteX128" fmla="*/ 1335329 w 1434389"/>
              <a:gd name="connsiteY128" fmla="*/ 113919 h 802157"/>
              <a:gd name="connsiteX129" fmla="*/ 1328090 w 1434389"/>
              <a:gd name="connsiteY129" fmla="*/ 95174 h 802157"/>
              <a:gd name="connsiteX130" fmla="*/ 1339672 w 1434389"/>
              <a:gd name="connsiteY130" fmla="*/ 106375 h 802157"/>
              <a:gd name="connsiteX131" fmla="*/ 1320927 w 1434389"/>
              <a:gd name="connsiteY131" fmla="*/ 106451 h 802157"/>
              <a:gd name="connsiteX132" fmla="*/ 1320927 w 1434389"/>
              <a:gd name="connsiteY132" fmla="*/ 106375 h 802157"/>
              <a:gd name="connsiteX133" fmla="*/ 1320851 w 1434389"/>
              <a:gd name="connsiteY133" fmla="*/ 106328 h 802157"/>
              <a:gd name="connsiteX134" fmla="*/ 1320851 w 1434389"/>
              <a:gd name="connsiteY134" fmla="*/ 100836 h 802157"/>
              <a:gd name="connsiteX135" fmla="*/ 1320927 w 1434389"/>
              <a:gd name="connsiteY135" fmla="*/ 100813 h 802157"/>
              <a:gd name="connsiteX136" fmla="*/ 1320927 w 1434389"/>
              <a:gd name="connsiteY136" fmla="*/ 100754 h 802157"/>
              <a:gd name="connsiteX137" fmla="*/ 1325728 w 1434389"/>
              <a:gd name="connsiteY137" fmla="*/ 90526 h 802157"/>
              <a:gd name="connsiteX138" fmla="*/ 1328090 w 1434389"/>
              <a:gd name="connsiteY138" fmla="*/ 95174 h 802157"/>
              <a:gd name="connsiteX139" fmla="*/ 1320927 w 1434389"/>
              <a:gd name="connsiteY139" fmla="*/ 95174 h 802157"/>
              <a:gd name="connsiteX140" fmla="*/ 1320881 w 1434389"/>
              <a:gd name="connsiteY140" fmla="*/ 95146 h 802157"/>
              <a:gd name="connsiteX141" fmla="*/ 1286942 w 1434389"/>
              <a:gd name="connsiteY141" fmla="*/ 50292 h 802157"/>
              <a:gd name="connsiteX142" fmla="*/ 1289380 w 1434389"/>
              <a:gd name="connsiteY142" fmla="*/ 50292 h 802157"/>
              <a:gd name="connsiteX143" fmla="*/ 1289380 w 1434389"/>
              <a:gd name="connsiteY143" fmla="*/ 55931 h 802157"/>
              <a:gd name="connsiteX144" fmla="*/ 1286942 w 1434389"/>
              <a:gd name="connsiteY144" fmla="*/ 55931 h 802157"/>
              <a:gd name="connsiteX145" fmla="*/ 1286942 w 1434389"/>
              <a:gd name="connsiteY145" fmla="*/ 50292 h 802157"/>
              <a:gd name="connsiteX146" fmla="*/ 1323289 w 1434389"/>
              <a:gd name="connsiteY146" fmla="*/ 22250 h 802157"/>
              <a:gd name="connsiteX147" fmla="*/ 1325651 w 1434389"/>
              <a:gd name="connsiteY147" fmla="*/ 22250 h 802157"/>
              <a:gd name="connsiteX148" fmla="*/ 1325651 w 1434389"/>
              <a:gd name="connsiteY148" fmla="*/ 27889 h 802157"/>
              <a:gd name="connsiteX149" fmla="*/ 1323289 w 1434389"/>
              <a:gd name="connsiteY149" fmla="*/ 27889 h 802157"/>
              <a:gd name="connsiteX150" fmla="*/ 1323289 w 1434389"/>
              <a:gd name="connsiteY150" fmla="*/ 22250 h 802157"/>
              <a:gd name="connsiteX151" fmla="*/ 0 w 1434389"/>
              <a:gd name="connsiteY151" fmla="*/ 0 h 802157"/>
              <a:gd name="connsiteX152" fmla="*/ 1262101 w 1434389"/>
              <a:gd name="connsiteY152" fmla="*/ 0 h 802157"/>
              <a:gd name="connsiteX153" fmla="*/ 1260272 w 1434389"/>
              <a:gd name="connsiteY153" fmla="*/ 7315 h 802157"/>
              <a:gd name="connsiteX154" fmla="*/ 1259434 w 1434389"/>
              <a:gd name="connsiteY154" fmla="*/ 5410 h 802157"/>
              <a:gd name="connsiteX155" fmla="*/ 1258672 w 1434389"/>
              <a:gd name="connsiteY155" fmla="*/ 12192 h 802157"/>
              <a:gd name="connsiteX156" fmla="*/ 1262634 w 1434389"/>
              <a:gd name="connsiteY156" fmla="*/ 13259 h 802157"/>
              <a:gd name="connsiteX157" fmla="*/ 1262024 w 1434389"/>
              <a:gd name="connsiteY157" fmla="*/ 11354 h 802157"/>
              <a:gd name="connsiteX158" fmla="*/ 1280998 w 1434389"/>
              <a:gd name="connsiteY158" fmla="*/ 15469 h 802157"/>
              <a:gd name="connsiteX159" fmla="*/ 1290295 w 1434389"/>
              <a:gd name="connsiteY159" fmla="*/ 11582 h 802157"/>
              <a:gd name="connsiteX160" fmla="*/ 1293724 w 1434389"/>
              <a:gd name="connsiteY160" fmla="*/ 15011 h 802157"/>
              <a:gd name="connsiteX161" fmla="*/ 1281684 w 1434389"/>
              <a:gd name="connsiteY161" fmla="*/ 27432 h 802157"/>
              <a:gd name="connsiteX162" fmla="*/ 1270406 w 1434389"/>
              <a:gd name="connsiteY162" fmla="*/ 43129 h 802157"/>
              <a:gd name="connsiteX163" fmla="*/ 1259129 w 1434389"/>
              <a:gd name="connsiteY163" fmla="*/ 27965 h 802157"/>
              <a:gd name="connsiteX164" fmla="*/ 1247623 w 1434389"/>
              <a:gd name="connsiteY164" fmla="*/ 36881 h 802157"/>
              <a:gd name="connsiteX165" fmla="*/ 1259967 w 1434389"/>
              <a:gd name="connsiteY165" fmla="*/ 57836 h 802157"/>
              <a:gd name="connsiteX166" fmla="*/ 1244270 w 1434389"/>
              <a:gd name="connsiteY166" fmla="*/ 51283 h 802157"/>
              <a:gd name="connsiteX167" fmla="*/ 1238021 w 1434389"/>
              <a:gd name="connsiteY167" fmla="*/ 55397 h 802157"/>
              <a:gd name="connsiteX168" fmla="*/ 1226363 w 1434389"/>
              <a:gd name="connsiteY168" fmla="*/ 50597 h 802157"/>
              <a:gd name="connsiteX169" fmla="*/ 1251356 w 1434389"/>
              <a:gd name="connsiteY169" fmla="*/ 78638 h 802157"/>
              <a:gd name="connsiteX170" fmla="*/ 1260272 w 1434389"/>
              <a:gd name="connsiteY170" fmla="*/ 72542 h 802157"/>
              <a:gd name="connsiteX171" fmla="*/ 1265149 w 1434389"/>
              <a:gd name="connsiteY171" fmla="*/ 83134 h 802157"/>
              <a:gd name="connsiteX172" fmla="*/ 1294486 w 1434389"/>
              <a:gd name="connsiteY172" fmla="*/ 79172 h 802157"/>
              <a:gd name="connsiteX173" fmla="*/ 1320881 w 1434389"/>
              <a:gd name="connsiteY173" fmla="*/ 95146 h 802157"/>
              <a:gd name="connsiteX174" fmla="*/ 1320851 w 1434389"/>
              <a:gd name="connsiteY174" fmla="*/ 95174 h 802157"/>
              <a:gd name="connsiteX175" fmla="*/ 1320927 w 1434389"/>
              <a:gd name="connsiteY175" fmla="*/ 95174 h 802157"/>
              <a:gd name="connsiteX176" fmla="*/ 1320927 w 1434389"/>
              <a:gd name="connsiteY176" fmla="*/ 100754 h 802157"/>
              <a:gd name="connsiteX177" fmla="*/ 1320851 w 1434389"/>
              <a:gd name="connsiteY177" fmla="*/ 100813 h 802157"/>
              <a:gd name="connsiteX178" fmla="*/ 1320851 w 1434389"/>
              <a:gd name="connsiteY178" fmla="*/ 100836 h 802157"/>
              <a:gd name="connsiteX179" fmla="*/ 1314907 w 1434389"/>
              <a:gd name="connsiteY179" fmla="*/ 102641 h 802157"/>
              <a:gd name="connsiteX180" fmla="*/ 1320851 w 1434389"/>
              <a:gd name="connsiteY180" fmla="*/ 106328 h 802157"/>
              <a:gd name="connsiteX181" fmla="*/ 1320851 w 1434389"/>
              <a:gd name="connsiteY181" fmla="*/ 106451 h 802157"/>
              <a:gd name="connsiteX182" fmla="*/ 1320927 w 1434389"/>
              <a:gd name="connsiteY182" fmla="*/ 106451 h 802157"/>
              <a:gd name="connsiteX183" fmla="*/ 1320927 w 1434389"/>
              <a:gd name="connsiteY183" fmla="*/ 111938 h 802157"/>
              <a:gd name="connsiteX184" fmla="*/ 1321613 w 1434389"/>
              <a:gd name="connsiteY184" fmla="*/ 111404 h 802157"/>
              <a:gd name="connsiteX185" fmla="*/ 1327556 w 1434389"/>
              <a:gd name="connsiteY185" fmla="*/ 115291 h 802157"/>
              <a:gd name="connsiteX186" fmla="*/ 1325270 w 1434389"/>
              <a:gd name="connsiteY186" fmla="*/ 117043 h 802157"/>
              <a:gd name="connsiteX187" fmla="*/ 1320165 w 1434389"/>
              <a:gd name="connsiteY187" fmla="*/ 112471 h 802157"/>
              <a:gd name="connsiteX188" fmla="*/ 1320699 w 1434389"/>
              <a:gd name="connsiteY188" fmla="*/ 112090 h 802157"/>
              <a:gd name="connsiteX189" fmla="*/ 1306678 w 1434389"/>
              <a:gd name="connsiteY189" fmla="*/ 119405 h 802157"/>
              <a:gd name="connsiteX190" fmla="*/ 1338072 w 1434389"/>
              <a:gd name="connsiteY190" fmla="*/ 146533 h 802157"/>
              <a:gd name="connsiteX191" fmla="*/ 1346759 w 1434389"/>
              <a:gd name="connsiteY191" fmla="*/ 184633 h 802157"/>
              <a:gd name="connsiteX192" fmla="*/ 1336319 w 1434389"/>
              <a:gd name="connsiteY192" fmla="*/ 191643 h 802157"/>
              <a:gd name="connsiteX193" fmla="*/ 1336548 w 1434389"/>
              <a:gd name="connsiteY193" fmla="*/ 209169 h 802157"/>
              <a:gd name="connsiteX194" fmla="*/ 1358189 w 1434389"/>
              <a:gd name="connsiteY194" fmla="*/ 250088 h 802157"/>
              <a:gd name="connsiteX195" fmla="*/ 1384097 w 1434389"/>
              <a:gd name="connsiteY195" fmla="*/ 246202 h 802157"/>
              <a:gd name="connsiteX196" fmla="*/ 1385697 w 1434389"/>
              <a:gd name="connsiteY196" fmla="*/ 249936 h 802157"/>
              <a:gd name="connsiteX197" fmla="*/ 1373048 w 1434389"/>
              <a:gd name="connsiteY197" fmla="*/ 254051 h 802157"/>
              <a:gd name="connsiteX198" fmla="*/ 1386154 w 1434389"/>
              <a:gd name="connsiteY198" fmla="*/ 265814 h 802157"/>
              <a:gd name="connsiteX199" fmla="*/ 1393508 w 1434389"/>
              <a:gd name="connsiteY199" fmla="*/ 280189 h 802157"/>
              <a:gd name="connsiteX200" fmla="*/ 1386002 w 1434389"/>
              <a:gd name="connsiteY200" fmla="*/ 280492 h 802157"/>
              <a:gd name="connsiteX201" fmla="*/ 1381735 w 1434389"/>
              <a:gd name="connsiteY201" fmla="*/ 298247 h 802157"/>
              <a:gd name="connsiteX202" fmla="*/ 1387907 w 1434389"/>
              <a:gd name="connsiteY202" fmla="*/ 318516 h 802157"/>
              <a:gd name="connsiteX203" fmla="*/ 1357732 w 1434389"/>
              <a:gd name="connsiteY203" fmla="*/ 320116 h 802157"/>
              <a:gd name="connsiteX204" fmla="*/ 1375410 w 1434389"/>
              <a:gd name="connsiteY204" fmla="*/ 347472 h 802157"/>
              <a:gd name="connsiteX205" fmla="*/ 1393622 w 1434389"/>
              <a:gd name="connsiteY205" fmla="*/ 347472 h 802157"/>
              <a:gd name="connsiteX206" fmla="*/ 1398499 w 1434389"/>
              <a:gd name="connsiteY206" fmla="*/ 342824 h 802157"/>
              <a:gd name="connsiteX207" fmla="*/ 1400861 w 1434389"/>
              <a:gd name="connsiteY207" fmla="*/ 347472 h 802157"/>
              <a:gd name="connsiteX208" fmla="*/ 1421359 w 1434389"/>
              <a:gd name="connsiteY208" fmla="*/ 361645 h 802157"/>
              <a:gd name="connsiteX209" fmla="*/ 1415415 w 1434389"/>
              <a:gd name="connsiteY209" fmla="*/ 369875 h 802157"/>
              <a:gd name="connsiteX210" fmla="*/ 1409548 w 1434389"/>
              <a:gd name="connsiteY210" fmla="*/ 388696 h 802157"/>
              <a:gd name="connsiteX211" fmla="*/ 1434084 w 1434389"/>
              <a:gd name="connsiteY211" fmla="*/ 403098 h 802157"/>
              <a:gd name="connsiteX212" fmla="*/ 1396975 w 1434389"/>
              <a:gd name="connsiteY212" fmla="*/ 452780 h 802157"/>
              <a:gd name="connsiteX213" fmla="*/ 1407871 w 1434389"/>
              <a:gd name="connsiteY213" fmla="*/ 456209 h 802157"/>
              <a:gd name="connsiteX214" fmla="*/ 1400709 w 1434389"/>
              <a:gd name="connsiteY214" fmla="*/ 463067 h 802157"/>
              <a:gd name="connsiteX215" fmla="*/ 1414348 w 1434389"/>
              <a:gd name="connsiteY215" fmla="*/ 466573 h 802157"/>
              <a:gd name="connsiteX216" fmla="*/ 1402232 w 1434389"/>
              <a:gd name="connsiteY216" fmla="*/ 485394 h 802157"/>
              <a:gd name="connsiteX217" fmla="*/ 1424026 w 1434389"/>
              <a:gd name="connsiteY217" fmla="*/ 507721 h 802157"/>
              <a:gd name="connsiteX218" fmla="*/ 1397737 w 1434389"/>
              <a:gd name="connsiteY218" fmla="*/ 512674 h 802157"/>
              <a:gd name="connsiteX219" fmla="*/ 1412672 w 1434389"/>
              <a:gd name="connsiteY219" fmla="*/ 524256 h 802157"/>
              <a:gd name="connsiteX220" fmla="*/ 1385621 w 1434389"/>
              <a:gd name="connsiteY220" fmla="*/ 540563 h 802157"/>
              <a:gd name="connsiteX221" fmla="*/ 1391945 w 1434389"/>
              <a:gd name="connsiteY221" fmla="*/ 567690 h 802157"/>
              <a:gd name="connsiteX222" fmla="*/ 1379677 w 1434389"/>
              <a:gd name="connsiteY222" fmla="*/ 587883 h 802157"/>
              <a:gd name="connsiteX223" fmla="*/ 1377086 w 1434389"/>
              <a:gd name="connsiteY223" fmla="*/ 577672 h 802157"/>
              <a:gd name="connsiteX224" fmla="*/ 1372438 w 1434389"/>
              <a:gd name="connsiteY224" fmla="*/ 578206 h 802157"/>
              <a:gd name="connsiteX225" fmla="*/ 1376401 w 1434389"/>
              <a:gd name="connsiteY225" fmla="*/ 588797 h 802157"/>
              <a:gd name="connsiteX226" fmla="*/ 1376553 w 1434389"/>
              <a:gd name="connsiteY226" fmla="*/ 588797 h 802157"/>
              <a:gd name="connsiteX227" fmla="*/ 1376401 w 1434389"/>
              <a:gd name="connsiteY227" fmla="*/ 588874 h 802157"/>
              <a:gd name="connsiteX228" fmla="*/ 1388288 w 1434389"/>
              <a:gd name="connsiteY228" fmla="*/ 607085 h 802157"/>
              <a:gd name="connsiteX229" fmla="*/ 1358113 w 1434389"/>
              <a:gd name="connsiteY229" fmla="*/ 622402 h 802157"/>
              <a:gd name="connsiteX230" fmla="*/ 1379144 w 1434389"/>
              <a:gd name="connsiteY230" fmla="*/ 622402 h 802157"/>
              <a:gd name="connsiteX231" fmla="*/ 1379144 w 1434389"/>
              <a:gd name="connsiteY231" fmla="*/ 637337 h 802157"/>
              <a:gd name="connsiteX232" fmla="*/ 1357046 w 1434389"/>
              <a:gd name="connsiteY232" fmla="*/ 640613 h 802157"/>
              <a:gd name="connsiteX233" fmla="*/ 1374115 w 1434389"/>
              <a:gd name="connsiteY233" fmla="*/ 656006 h 802157"/>
              <a:gd name="connsiteX234" fmla="*/ 1342644 w 1434389"/>
              <a:gd name="connsiteY234" fmla="*/ 656311 h 802157"/>
              <a:gd name="connsiteX235" fmla="*/ 1333652 w 1434389"/>
              <a:gd name="connsiteY235" fmla="*/ 666750 h 802157"/>
              <a:gd name="connsiteX236" fmla="*/ 1309192 w 1434389"/>
              <a:gd name="connsiteY236" fmla="*/ 667817 h 802157"/>
              <a:gd name="connsiteX237" fmla="*/ 1319022 w 1434389"/>
              <a:gd name="connsiteY237" fmla="*/ 679856 h 802157"/>
              <a:gd name="connsiteX238" fmla="*/ 1302106 w 1434389"/>
              <a:gd name="connsiteY238" fmla="*/ 706526 h 802157"/>
              <a:gd name="connsiteX239" fmla="*/ 1280846 w 1434389"/>
              <a:gd name="connsiteY239" fmla="*/ 727405 h 802157"/>
              <a:gd name="connsiteX240" fmla="*/ 1259205 w 1434389"/>
              <a:gd name="connsiteY240" fmla="*/ 718642 h 802157"/>
              <a:gd name="connsiteX241" fmla="*/ 1223467 w 1434389"/>
              <a:gd name="connsiteY241" fmla="*/ 723214 h 802157"/>
              <a:gd name="connsiteX242" fmla="*/ 1187501 w 1434389"/>
              <a:gd name="connsiteY242" fmla="*/ 723214 h 802157"/>
              <a:gd name="connsiteX243" fmla="*/ 1152068 w 1434389"/>
              <a:gd name="connsiteY243" fmla="*/ 725653 h 802157"/>
              <a:gd name="connsiteX244" fmla="*/ 1122121 w 1434389"/>
              <a:gd name="connsiteY244" fmla="*/ 722528 h 802157"/>
              <a:gd name="connsiteX245" fmla="*/ 1107186 w 1434389"/>
              <a:gd name="connsiteY245" fmla="*/ 739597 h 802157"/>
              <a:gd name="connsiteX246" fmla="*/ 1099490 w 1434389"/>
              <a:gd name="connsiteY246" fmla="*/ 734263 h 802157"/>
              <a:gd name="connsiteX247" fmla="*/ 1094918 w 1434389"/>
              <a:gd name="connsiteY247" fmla="*/ 745007 h 802157"/>
              <a:gd name="connsiteX248" fmla="*/ 1077925 w 1434389"/>
              <a:gd name="connsiteY248" fmla="*/ 745007 h 802157"/>
              <a:gd name="connsiteX249" fmla="*/ 1073277 w 1434389"/>
              <a:gd name="connsiteY249" fmla="*/ 755523 h 802157"/>
              <a:gd name="connsiteX250" fmla="*/ 1066876 w 1434389"/>
              <a:gd name="connsiteY250" fmla="*/ 756971 h 802157"/>
              <a:gd name="connsiteX251" fmla="*/ 1012469 w 1434389"/>
              <a:gd name="connsiteY251" fmla="*/ 752018 h 802157"/>
              <a:gd name="connsiteX252" fmla="*/ 967740 w 1434389"/>
              <a:gd name="connsiteY252" fmla="*/ 747370 h 802157"/>
              <a:gd name="connsiteX253" fmla="*/ 965073 w 1434389"/>
              <a:gd name="connsiteY253" fmla="*/ 760476 h 802157"/>
              <a:gd name="connsiteX254" fmla="*/ 944347 w 1434389"/>
              <a:gd name="connsiteY254" fmla="*/ 757047 h 802157"/>
              <a:gd name="connsiteX255" fmla="*/ 939470 w 1434389"/>
              <a:gd name="connsiteY255" fmla="*/ 761695 h 802157"/>
              <a:gd name="connsiteX256" fmla="*/ 937108 w 1434389"/>
              <a:gd name="connsiteY256" fmla="*/ 757047 h 802157"/>
              <a:gd name="connsiteX257" fmla="*/ 922630 w 1434389"/>
              <a:gd name="connsiteY257" fmla="*/ 762610 h 802157"/>
              <a:gd name="connsiteX258" fmla="*/ 923315 w 1434389"/>
              <a:gd name="connsiteY258" fmla="*/ 763143 h 802157"/>
              <a:gd name="connsiteX259" fmla="*/ 918286 w 1434389"/>
              <a:gd name="connsiteY259" fmla="*/ 767715 h 802157"/>
              <a:gd name="connsiteX260" fmla="*/ 916000 w 1434389"/>
              <a:gd name="connsiteY260" fmla="*/ 765962 h 802157"/>
              <a:gd name="connsiteX261" fmla="*/ 921944 w 1434389"/>
              <a:gd name="connsiteY261" fmla="*/ 762076 h 802157"/>
              <a:gd name="connsiteX262" fmla="*/ 922553 w 1434389"/>
              <a:gd name="connsiteY262" fmla="*/ 762610 h 802157"/>
              <a:gd name="connsiteX263" fmla="*/ 922553 w 1434389"/>
              <a:gd name="connsiteY263" fmla="*/ 749884 h 802157"/>
              <a:gd name="connsiteX264" fmla="*/ 910361 w 1434389"/>
              <a:gd name="connsiteY264" fmla="*/ 757580 h 802157"/>
              <a:gd name="connsiteX265" fmla="*/ 888111 w 1434389"/>
              <a:gd name="connsiteY265" fmla="*/ 734263 h 802157"/>
              <a:gd name="connsiteX266" fmla="*/ 886130 w 1434389"/>
              <a:gd name="connsiteY266" fmla="*/ 744398 h 802157"/>
              <a:gd name="connsiteX267" fmla="*/ 897788 w 1434389"/>
              <a:gd name="connsiteY267" fmla="*/ 746303 h 802157"/>
              <a:gd name="connsiteX268" fmla="*/ 909828 w 1434389"/>
              <a:gd name="connsiteY268" fmla="*/ 774649 h 802157"/>
              <a:gd name="connsiteX269" fmla="*/ 896722 w 1434389"/>
              <a:gd name="connsiteY269" fmla="*/ 769087 h 802157"/>
              <a:gd name="connsiteX270" fmla="*/ 890016 w 1434389"/>
              <a:gd name="connsiteY270" fmla="*/ 779831 h 802157"/>
              <a:gd name="connsiteX271" fmla="*/ 870585 w 1434389"/>
              <a:gd name="connsiteY271" fmla="*/ 764438 h 802157"/>
              <a:gd name="connsiteX272" fmla="*/ 845515 w 1434389"/>
              <a:gd name="connsiteY272" fmla="*/ 767182 h 802157"/>
              <a:gd name="connsiteX273" fmla="*/ 806577 w 1434389"/>
              <a:gd name="connsiteY273" fmla="*/ 768096 h 802157"/>
              <a:gd name="connsiteX274" fmla="*/ 807263 w 1434389"/>
              <a:gd name="connsiteY274" fmla="*/ 768629 h 802157"/>
              <a:gd name="connsiteX275" fmla="*/ 802157 w 1434389"/>
              <a:gd name="connsiteY275" fmla="*/ 773201 h 802157"/>
              <a:gd name="connsiteX276" fmla="*/ 799871 w 1434389"/>
              <a:gd name="connsiteY276" fmla="*/ 771449 h 802157"/>
              <a:gd name="connsiteX277" fmla="*/ 805801 w 1434389"/>
              <a:gd name="connsiteY277" fmla="*/ 767572 h 802157"/>
              <a:gd name="connsiteX278" fmla="*/ 806348 w 1434389"/>
              <a:gd name="connsiteY278" fmla="*/ 768020 h 802157"/>
              <a:gd name="connsiteX279" fmla="*/ 805815 w 1434389"/>
              <a:gd name="connsiteY279" fmla="*/ 767563 h 802157"/>
              <a:gd name="connsiteX280" fmla="*/ 805801 w 1434389"/>
              <a:gd name="connsiteY280" fmla="*/ 767572 h 802157"/>
              <a:gd name="connsiteX281" fmla="*/ 799979 w 1434389"/>
              <a:gd name="connsiteY281" fmla="*/ 762803 h 802157"/>
              <a:gd name="connsiteX282" fmla="*/ 777240 w 1434389"/>
              <a:gd name="connsiteY282" fmla="*/ 753008 h 802157"/>
              <a:gd name="connsiteX283" fmla="*/ 760705 w 1434389"/>
              <a:gd name="connsiteY283" fmla="*/ 769087 h 802157"/>
              <a:gd name="connsiteX284" fmla="*/ 751332 w 1434389"/>
              <a:gd name="connsiteY284" fmla="*/ 762305 h 802157"/>
              <a:gd name="connsiteX285" fmla="*/ 729386 w 1434389"/>
              <a:gd name="connsiteY285" fmla="*/ 767791 h 802157"/>
              <a:gd name="connsiteX286" fmla="*/ 708660 w 1434389"/>
              <a:gd name="connsiteY286" fmla="*/ 762000 h 802157"/>
              <a:gd name="connsiteX287" fmla="*/ 695325 w 1434389"/>
              <a:gd name="connsiteY287" fmla="*/ 745084 h 802157"/>
              <a:gd name="connsiteX288" fmla="*/ 684047 w 1434389"/>
              <a:gd name="connsiteY288" fmla="*/ 760781 h 802157"/>
              <a:gd name="connsiteX289" fmla="*/ 697078 w 1434389"/>
              <a:gd name="connsiteY289" fmla="*/ 764667 h 802157"/>
              <a:gd name="connsiteX290" fmla="*/ 697078 w 1434389"/>
              <a:gd name="connsiteY290" fmla="*/ 774878 h 802157"/>
              <a:gd name="connsiteX291" fmla="*/ 674446 w 1434389"/>
              <a:gd name="connsiteY291" fmla="*/ 769772 h 802157"/>
              <a:gd name="connsiteX292" fmla="*/ 620497 w 1434389"/>
              <a:gd name="connsiteY292" fmla="*/ 767410 h 802157"/>
              <a:gd name="connsiteX293" fmla="*/ 615467 w 1434389"/>
              <a:gd name="connsiteY293" fmla="*/ 757885 h 802157"/>
              <a:gd name="connsiteX294" fmla="*/ 589864 w 1434389"/>
              <a:gd name="connsiteY294" fmla="*/ 768325 h 802157"/>
              <a:gd name="connsiteX295" fmla="*/ 559384 w 1434389"/>
              <a:gd name="connsiteY295" fmla="*/ 758647 h 802157"/>
              <a:gd name="connsiteX296" fmla="*/ 567461 w 1434389"/>
              <a:gd name="connsiteY296" fmla="*/ 765962 h 802157"/>
              <a:gd name="connsiteX297" fmla="*/ 558546 w 1434389"/>
              <a:gd name="connsiteY297" fmla="*/ 768096 h 802157"/>
              <a:gd name="connsiteX298" fmla="*/ 535305 w 1434389"/>
              <a:gd name="connsiteY298" fmla="*/ 767715 h 802157"/>
              <a:gd name="connsiteX299" fmla="*/ 516103 w 1434389"/>
              <a:gd name="connsiteY299" fmla="*/ 768553 h 802157"/>
              <a:gd name="connsiteX300" fmla="*/ 516407 w 1434389"/>
              <a:gd name="connsiteY300" fmla="*/ 773811 h 802157"/>
              <a:gd name="connsiteX301" fmla="*/ 517017 w 1434389"/>
              <a:gd name="connsiteY301" fmla="*/ 773278 h 802157"/>
              <a:gd name="connsiteX302" fmla="*/ 522961 w 1434389"/>
              <a:gd name="connsiteY302" fmla="*/ 777164 h 802157"/>
              <a:gd name="connsiteX303" fmla="*/ 520675 w 1434389"/>
              <a:gd name="connsiteY303" fmla="*/ 778916 h 802157"/>
              <a:gd name="connsiteX304" fmla="*/ 515645 w 1434389"/>
              <a:gd name="connsiteY304" fmla="*/ 774344 h 802157"/>
              <a:gd name="connsiteX305" fmla="*/ 516331 w 1434389"/>
              <a:gd name="connsiteY305" fmla="*/ 773811 h 802157"/>
              <a:gd name="connsiteX306" fmla="*/ 497586 w 1434389"/>
              <a:gd name="connsiteY306" fmla="*/ 773811 h 802157"/>
              <a:gd name="connsiteX307" fmla="*/ 492709 w 1434389"/>
              <a:gd name="connsiteY307" fmla="*/ 762610 h 802157"/>
              <a:gd name="connsiteX308" fmla="*/ 485470 w 1434389"/>
              <a:gd name="connsiteY308" fmla="*/ 766572 h 802157"/>
              <a:gd name="connsiteX309" fmla="*/ 463067 w 1434389"/>
              <a:gd name="connsiteY309" fmla="*/ 761238 h 802157"/>
              <a:gd name="connsiteX310" fmla="*/ 443941 w 1434389"/>
              <a:gd name="connsiteY310" fmla="*/ 779450 h 802157"/>
              <a:gd name="connsiteX311" fmla="*/ 425348 w 1434389"/>
              <a:gd name="connsiteY311" fmla="*/ 769391 h 802157"/>
              <a:gd name="connsiteX312" fmla="*/ 417500 w 1434389"/>
              <a:gd name="connsiteY312" fmla="*/ 774040 h 802157"/>
              <a:gd name="connsiteX313" fmla="*/ 389992 w 1434389"/>
              <a:gd name="connsiteY313" fmla="*/ 757352 h 802157"/>
              <a:gd name="connsiteX314" fmla="*/ 342138 w 1434389"/>
              <a:gd name="connsiteY314" fmla="*/ 762914 h 802157"/>
              <a:gd name="connsiteX315" fmla="*/ 335509 w 1434389"/>
              <a:gd name="connsiteY315" fmla="*/ 771906 h 802157"/>
              <a:gd name="connsiteX316" fmla="*/ 314173 w 1434389"/>
              <a:gd name="connsiteY316" fmla="*/ 768172 h 802157"/>
              <a:gd name="connsiteX317" fmla="*/ 293446 w 1434389"/>
              <a:gd name="connsiteY317" fmla="*/ 764057 h 802157"/>
              <a:gd name="connsiteX318" fmla="*/ 267386 w 1434389"/>
              <a:gd name="connsiteY318" fmla="*/ 784860 h 802157"/>
              <a:gd name="connsiteX319" fmla="*/ 259309 w 1434389"/>
              <a:gd name="connsiteY319" fmla="*/ 779907 h 802157"/>
              <a:gd name="connsiteX320" fmla="*/ 251689 w 1434389"/>
              <a:gd name="connsiteY320" fmla="*/ 784860 h 802157"/>
              <a:gd name="connsiteX321" fmla="*/ 245059 w 1434389"/>
              <a:gd name="connsiteY321" fmla="*/ 773887 h 802157"/>
              <a:gd name="connsiteX322" fmla="*/ 228219 w 1434389"/>
              <a:gd name="connsiteY322" fmla="*/ 773887 h 802157"/>
              <a:gd name="connsiteX323" fmla="*/ 225476 w 1434389"/>
              <a:gd name="connsiteY323" fmla="*/ 759181 h 802157"/>
              <a:gd name="connsiteX324" fmla="*/ 204749 w 1434389"/>
              <a:gd name="connsiteY324" fmla="*/ 751103 h 802157"/>
              <a:gd name="connsiteX325" fmla="*/ 209855 w 1434389"/>
              <a:gd name="connsiteY325" fmla="*/ 766039 h 802157"/>
              <a:gd name="connsiteX326" fmla="*/ 190271 w 1434389"/>
              <a:gd name="connsiteY326" fmla="*/ 773811 h 802157"/>
              <a:gd name="connsiteX327" fmla="*/ 192862 w 1434389"/>
              <a:gd name="connsiteY327" fmla="*/ 755218 h 802157"/>
              <a:gd name="connsiteX328" fmla="*/ 193700 w 1434389"/>
              <a:gd name="connsiteY328" fmla="*/ 756971 h 802157"/>
              <a:gd name="connsiteX329" fmla="*/ 194462 w 1434389"/>
              <a:gd name="connsiteY329" fmla="*/ 750189 h 802157"/>
              <a:gd name="connsiteX330" fmla="*/ 190576 w 1434389"/>
              <a:gd name="connsiteY330" fmla="*/ 749122 h 802157"/>
              <a:gd name="connsiteX331" fmla="*/ 191338 w 1434389"/>
              <a:gd name="connsiteY331" fmla="*/ 751408 h 802157"/>
              <a:gd name="connsiteX332" fmla="*/ 163754 w 1434389"/>
              <a:gd name="connsiteY332" fmla="*/ 749351 h 802157"/>
              <a:gd name="connsiteX333" fmla="*/ 175565 w 1434389"/>
              <a:gd name="connsiteY333" fmla="*/ 759790 h 802157"/>
              <a:gd name="connsiteX334" fmla="*/ 156515 w 1434389"/>
              <a:gd name="connsiteY334" fmla="*/ 767410 h 802157"/>
              <a:gd name="connsiteX335" fmla="*/ 136703 w 1434389"/>
              <a:gd name="connsiteY335" fmla="*/ 750799 h 802157"/>
              <a:gd name="connsiteX336" fmla="*/ 139598 w 1434389"/>
              <a:gd name="connsiteY336" fmla="*/ 762305 h 802157"/>
              <a:gd name="connsiteX337" fmla="*/ 112776 w 1434389"/>
              <a:gd name="connsiteY337" fmla="*/ 751789 h 802157"/>
              <a:gd name="connsiteX338" fmla="*/ 109347 w 1434389"/>
              <a:gd name="connsiteY338" fmla="*/ 766343 h 802157"/>
              <a:gd name="connsiteX339" fmla="*/ 90907 w 1434389"/>
              <a:gd name="connsiteY339" fmla="*/ 772287 h 802157"/>
              <a:gd name="connsiteX340" fmla="*/ 75209 w 1434389"/>
              <a:gd name="connsiteY340" fmla="*/ 763067 h 802157"/>
              <a:gd name="connsiteX341" fmla="*/ 80924 w 1434389"/>
              <a:gd name="connsiteY341" fmla="*/ 759257 h 802157"/>
              <a:gd name="connsiteX342" fmla="*/ 78638 w 1434389"/>
              <a:gd name="connsiteY342" fmla="*/ 757504 h 802157"/>
              <a:gd name="connsiteX343" fmla="*/ 73914 w 1434389"/>
              <a:gd name="connsiteY343" fmla="*/ 762305 h 802157"/>
              <a:gd name="connsiteX344" fmla="*/ 62332 w 1434389"/>
              <a:gd name="connsiteY344" fmla="*/ 767944 h 802157"/>
              <a:gd name="connsiteX345" fmla="*/ 57912 w 1434389"/>
              <a:gd name="connsiteY345" fmla="*/ 757733 h 802157"/>
              <a:gd name="connsiteX346" fmla="*/ 40843 w 1434389"/>
              <a:gd name="connsiteY346" fmla="*/ 757733 h 802157"/>
              <a:gd name="connsiteX347" fmla="*/ 29337 w 1434389"/>
              <a:gd name="connsiteY347" fmla="*/ 773430 h 802157"/>
              <a:gd name="connsiteX348" fmla="*/ 5258 w 1434389"/>
              <a:gd name="connsiteY348" fmla="*/ 763981 h 802157"/>
              <a:gd name="connsiteX349" fmla="*/ 0 w 1434389"/>
              <a:gd name="connsiteY349" fmla="*/ 766115 h 80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1434389" h="802157">
                <a:moveTo>
                  <a:pt x="52426" y="798500"/>
                </a:moveTo>
                <a:cubicBezTo>
                  <a:pt x="54864" y="798500"/>
                  <a:pt x="57302" y="798500"/>
                  <a:pt x="59665" y="798500"/>
                </a:cubicBezTo>
                <a:cubicBezTo>
                  <a:pt x="59665" y="799033"/>
                  <a:pt x="59665" y="799643"/>
                  <a:pt x="59665" y="800329"/>
                </a:cubicBezTo>
                <a:cubicBezTo>
                  <a:pt x="57226" y="800329"/>
                  <a:pt x="54788" y="800329"/>
                  <a:pt x="52426" y="800329"/>
                </a:cubicBezTo>
                <a:cubicBezTo>
                  <a:pt x="52426" y="799719"/>
                  <a:pt x="52426" y="799109"/>
                  <a:pt x="52426" y="798500"/>
                </a:cubicBezTo>
                <a:close/>
                <a:moveTo>
                  <a:pt x="235991" y="796519"/>
                </a:moveTo>
                <a:cubicBezTo>
                  <a:pt x="236753" y="796519"/>
                  <a:pt x="237592" y="796519"/>
                  <a:pt x="238430" y="796519"/>
                </a:cubicBezTo>
                <a:cubicBezTo>
                  <a:pt x="238430" y="798424"/>
                  <a:pt x="238430" y="800329"/>
                  <a:pt x="238430" y="802157"/>
                </a:cubicBezTo>
                <a:cubicBezTo>
                  <a:pt x="237592" y="802157"/>
                  <a:pt x="236830" y="802157"/>
                  <a:pt x="235991" y="802157"/>
                </a:cubicBezTo>
                <a:cubicBezTo>
                  <a:pt x="235991" y="800252"/>
                  <a:pt x="235991" y="798424"/>
                  <a:pt x="235991" y="796519"/>
                </a:cubicBezTo>
                <a:close/>
                <a:moveTo>
                  <a:pt x="30632" y="792328"/>
                </a:moveTo>
                <a:cubicBezTo>
                  <a:pt x="35433" y="792328"/>
                  <a:pt x="40310" y="792328"/>
                  <a:pt x="45110" y="792328"/>
                </a:cubicBezTo>
                <a:cubicBezTo>
                  <a:pt x="45110" y="793318"/>
                  <a:pt x="45110" y="794233"/>
                  <a:pt x="45110" y="795147"/>
                </a:cubicBezTo>
                <a:cubicBezTo>
                  <a:pt x="40310" y="795147"/>
                  <a:pt x="35433" y="795147"/>
                  <a:pt x="30632" y="795147"/>
                </a:cubicBezTo>
                <a:cubicBezTo>
                  <a:pt x="30632" y="794233"/>
                  <a:pt x="30632" y="793242"/>
                  <a:pt x="30632" y="792328"/>
                </a:cubicBezTo>
                <a:close/>
                <a:moveTo>
                  <a:pt x="682981" y="787222"/>
                </a:moveTo>
                <a:cubicBezTo>
                  <a:pt x="685419" y="787222"/>
                  <a:pt x="687781" y="787222"/>
                  <a:pt x="690220" y="787222"/>
                </a:cubicBezTo>
                <a:cubicBezTo>
                  <a:pt x="690220" y="787832"/>
                  <a:pt x="690220" y="788441"/>
                  <a:pt x="690220" y="789051"/>
                </a:cubicBezTo>
                <a:cubicBezTo>
                  <a:pt x="687781" y="789051"/>
                  <a:pt x="685343" y="789051"/>
                  <a:pt x="682981" y="789051"/>
                </a:cubicBezTo>
                <a:cubicBezTo>
                  <a:pt x="682981" y="788441"/>
                  <a:pt x="682981" y="787832"/>
                  <a:pt x="682981" y="787222"/>
                </a:cubicBezTo>
                <a:close/>
                <a:moveTo>
                  <a:pt x="286741" y="785317"/>
                </a:moveTo>
                <a:cubicBezTo>
                  <a:pt x="287579" y="785317"/>
                  <a:pt x="288341" y="785317"/>
                  <a:pt x="289179" y="785317"/>
                </a:cubicBezTo>
                <a:cubicBezTo>
                  <a:pt x="289179" y="787222"/>
                  <a:pt x="289179" y="789051"/>
                  <a:pt x="289179" y="790956"/>
                </a:cubicBezTo>
                <a:cubicBezTo>
                  <a:pt x="288417" y="790956"/>
                  <a:pt x="287579" y="790956"/>
                  <a:pt x="286741" y="790956"/>
                </a:cubicBezTo>
                <a:cubicBezTo>
                  <a:pt x="286741" y="789051"/>
                  <a:pt x="286741" y="787222"/>
                  <a:pt x="286741" y="785317"/>
                </a:cubicBezTo>
                <a:close/>
                <a:moveTo>
                  <a:pt x="112776" y="785317"/>
                </a:moveTo>
                <a:cubicBezTo>
                  <a:pt x="113614" y="785317"/>
                  <a:pt x="114452" y="785317"/>
                  <a:pt x="115214" y="785317"/>
                </a:cubicBezTo>
                <a:cubicBezTo>
                  <a:pt x="115214" y="787222"/>
                  <a:pt x="115214" y="789051"/>
                  <a:pt x="115214" y="790956"/>
                </a:cubicBezTo>
                <a:cubicBezTo>
                  <a:pt x="114452" y="790956"/>
                  <a:pt x="113614" y="790956"/>
                  <a:pt x="112776" y="790956"/>
                </a:cubicBezTo>
                <a:cubicBezTo>
                  <a:pt x="112776" y="789051"/>
                  <a:pt x="112776" y="787222"/>
                  <a:pt x="112776" y="785317"/>
                </a:cubicBezTo>
                <a:close/>
                <a:moveTo>
                  <a:pt x="451637" y="784708"/>
                </a:moveTo>
                <a:cubicBezTo>
                  <a:pt x="453619" y="786003"/>
                  <a:pt x="455600" y="787298"/>
                  <a:pt x="457505" y="788594"/>
                </a:cubicBezTo>
                <a:cubicBezTo>
                  <a:pt x="456819" y="789280"/>
                  <a:pt x="456057" y="789813"/>
                  <a:pt x="455295" y="790423"/>
                </a:cubicBezTo>
                <a:cubicBezTo>
                  <a:pt x="453619" y="788899"/>
                  <a:pt x="451942" y="787375"/>
                  <a:pt x="450266" y="785851"/>
                </a:cubicBezTo>
                <a:cubicBezTo>
                  <a:pt x="450723" y="785470"/>
                  <a:pt x="451180" y="785089"/>
                  <a:pt x="451637" y="784708"/>
                </a:cubicBezTo>
                <a:close/>
                <a:moveTo>
                  <a:pt x="827913" y="781583"/>
                </a:moveTo>
                <a:cubicBezTo>
                  <a:pt x="830351" y="781583"/>
                  <a:pt x="832714" y="781583"/>
                  <a:pt x="835152" y="781583"/>
                </a:cubicBezTo>
                <a:cubicBezTo>
                  <a:pt x="835152" y="782193"/>
                  <a:pt x="835152" y="782803"/>
                  <a:pt x="835152" y="783488"/>
                </a:cubicBezTo>
                <a:cubicBezTo>
                  <a:pt x="832714" y="783488"/>
                  <a:pt x="830351" y="783488"/>
                  <a:pt x="827913" y="783488"/>
                </a:cubicBezTo>
                <a:cubicBezTo>
                  <a:pt x="827913" y="782879"/>
                  <a:pt x="827913" y="782269"/>
                  <a:pt x="827913" y="781583"/>
                </a:cubicBezTo>
                <a:close/>
                <a:moveTo>
                  <a:pt x="928192" y="780669"/>
                </a:moveTo>
                <a:cubicBezTo>
                  <a:pt x="928192" y="783717"/>
                  <a:pt x="928192" y="786841"/>
                  <a:pt x="928192" y="789889"/>
                </a:cubicBezTo>
                <a:cubicBezTo>
                  <a:pt x="927049" y="790042"/>
                  <a:pt x="925906" y="790194"/>
                  <a:pt x="924763" y="790346"/>
                </a:cubicBezTo>
                <a:cubicBezTo>
                  <a:pt x="923849" y="787298"/>
                  <a:pt x="922858" y="784250"/>
                  <a:pt x="921944" y="781202"/>
                </a:cubicBezTo>
                <a:cubicBezTo>
                  <a:pt x="924001" y="781050"/>
                  <a:pt x="926135" y="780821"/>
                  <a:pt x="928192" y="780669"/>
                </a:cubicBezTo>
                <a:close/>
                <a:moveTo>
                  <a:pt x="380924" y="779678"/>
                </a:moveTo>
                <a:cubicBezTo>
                  <a:pt x="381686" y="779678"/>
                  <a:pt x="382524" y="779678"/>
                  <a:pt x="383362" y="779678"/>
                </a:cubicBezTo>
                <a:cubicBezTo>
                  <a:pt x="383362" y="781583"/>
                  <a:pt x="383362" y="783488"/>
                  <a:pt x="383362" y="785317"/>
                </a:cubicBezTo>
                <a:cubicBezTo>
                  <a:pt x="382524" y="785317"/>
                  <a:pt x="381762" y="785317"/>
                  <a:pt x="380924" y="785317"/>
                </a:cubicBezTo>
                <a:cubicBezTo>
                  <a:pt x="380924" y="783412"/>
                  <a:pt x="380924" y="781583"/>
                  <a:pt x="380924" y="779678"/>
                </a:cubicBezTo>
                <a:close/>
                <a:moveTo>
                  <a:pt x="1383487" y="617296"/>
                </a:moveTo>
                <a:cubicBezTo>
                  <a:pt x="1384249" y="617906"/>
                  <a:pt x="1385011" y="618439"/>
                  <a:pt x="1385773" y="619049"/>
                </a:cubicBezTo>
                <a:cubicBezTo>
                  <a:pt x="1383792" y="620344"/>
                  <a:pt x="1381811" y="621640"/>
                  <a:pt x="1379830" y="622935"/>
                </a:cubicBezTo>
                <a:cubicBezTo>
                  <a:pt x="1379601" y="622783"/>
                  <a:pt x="1379372" y="622630"/>
                  <a:pt x="1379144" y="622402"/>
                </a:cubicBezTo>
                <a:cubicBezTo>
                  <a:pt x="1378915" y="622249"/>
                  <a:pt x="1378687" y="622021"/>
                  <a:pt x="1378458" y="621868"/>
                </a:cubicBezTo>
                <a:cubicBezTo>
                  <a:pt x="1380134" y="620344"/>
                  <a:pt x="1381811" y="618820"/>
                  <a:pt x="1383487" y="617296"/>
                </a:cubicBezTo>
                <a:close/>
                <a:moveTo>
                  <a:pt x="1425169" y="370332"/>
                </a:moveTo>
                <a:cubicBezTo>
                  <a:pt x="1426235" y="370180"/>
                  <a:pt x="1427683" y="372313"/>
                  <a:pt x="1432941" y="376733"/>
                </a:cubicBezTo>
                <a:cubicBezTo>
                  <a:pt x="1423797" y="374675"/>
                  <a:pt x="1419377" y="373761"/>
                  <a:pt x="1415034" y="372770"/>
                </a:cubicBezTo>
                <a:cubicBezTo>
                  <a:pt x="1418387" y="371932"/>
                  <a:pt x="1421740" y="370713"/>
                  <a:pt x="1425169" y="370332"/>
                </a:cubicBezTo>
                <a:close/>
                <a:moveTo>
                  <a:pt x="1432027" y="297180"/>
                </a:moveTo>
                <a:cubicBezTo>
                  <a:pt x="1432865" y="297180"/>
                  <a:pt x="1433627" y="297180"/>
                  <a:pt x="1434389" y="297180"/>
                </a:cubicBezTo>
                <a:cubicBezTo>
                  <a:pt x="1434389" y="299085"/>
                  <a:pt x="1434389" y="300914"/>
                  <a:pt x="1434389" y="302819"/>
                </a:cubicBezTo>
                <a:cubicBezTo>
                  <a:pt x="1433627" y="302819"/>
                  <a:pt x="1432789" y="302819"/>
                  <a:pt x="1432027" y="302819"/>
                </a:cubicBezTo>
                <a:cubicBezTo>
                  <a:pt x="1432027" y="300914"/>
                  <a:pt x="1432027" y="299085"/>
                  <a:pt x="1432027" y="297180"/>
                </a:cubicBezTo>
                <a:close/>
                <a:moveTo>
                  <a:pt x="1393546" y="280187"/>
                </a:moveTo>
                <a:lnTo>
                  <a:pt x="1393577" y="280234"/>
                </a:lnTo>
                <a:lnTo>
                  <a:pt x="1393546" y="280264"/>
                </a:lnTo>
                <a:lnTo>
                  <a:pt x="1393508" y="280189"/>
                </a:lnTo>
                <a:close/>
                <a:moveTo>
                  <a:pt x="1426769" y="275158"/>
                </a:moveTo>
                <a:cubicBezTo>
                  <a:pt x="1427531" y="275768"/>
                  <a:pt x="1428293" y="276377"/>
                  <a:pt x="1429055" y="276911"/>
                </a:cubicBezTo>
                <a:cubicBezTo>
                  <a:pt x="1427074" y="278206"/>
                  <a:pt x="1425092" y="279502"/>
                  <a:pt x="1423111" y="280797"/>
                </a:cubicBezTo>
                <a:cubicBezTo>
                  <a:pt x="1422883" y="280645"/>
                  <a:pt x="1422654" y="280416"/>
                  <a:pt x="1422425" y="280264"/>
                </a:cubicBezTo>
                <a:cubicBezTo>
                  <a:pt x="1422197" y="280111"/>
                  <a:pt x="1421968" y="279959"/>
                  <a:pt x="1421740" y="279730"/>
                </a:cubicBezTo>
                <a:cubicBezTo>
                  <a:pt x="1423416" y="278206"/>
                  <a:pt x="1425092" y="276682"/>
                  <a:pt x="1426769" y="275158"/>
                </a:cubicBezTo>
                <a:close/>
                <a:moveTo>
                  <a:pt x="1405280" y="268834"/>
                </a:moveTo>
                <a:cubicBezTo>
                  <a:pt x="1406652" y="272110"/>
                  <a:pt x="1408024" y="275311"/>
                  <a:pt x="1410081" y="280264"/>
                </a:cubicBezTo>
                <a:cubicBezTo>
                  <a:pt x="1413662" y="280264"/>
                  <a:pt x="1418082" y="280264"/>
                  <a:pt x="1422425" y="280264"/>
                </a:cubicBezTo>
                <a:cubicBezTo>
                  <a:pt x="1422425" y="283540"/>
                  <a:pt x="1422425" y="286741"/>
                  <a:pt x="1422425" y="292532"/>
                </a:cubicBezTo>
                <a:cubicBezTo>
                  <a:pt x="1416863" y="289331"/>
                  <a:pt x="1414044" y="287655"/>
                  <a:pt x="1412062" y="286512"/>
                </a:cubicBezTo>
                <a:cubicBezTo>
                  <a:pt x="1408024" y="288265"/>
                  <a:pt x="1404442" y="289789"/>
                  <a:pt x="1400785" y="291389"/>
                </a:cubicBezTo>
                <a:cubicBezTo>
                  <a:pt x="1401013" y="291541"/>
                  <a:pt x="1401242" y="291770"/>
                  <a:pt x="1401470" y="291922"/>
                </a:cubicBezTo>
                <a:cubicBezTo>
                  <a:pt x="1399794" y="293446"/>
                  <a:pt x="1398118" y="294970"/>
                  <a:pt x="1396441" y="296494"/>
                </a:cubicBezTo>
                <a:cubicBezTo>
                  <a:pt x="1395679" y="295885"/>
                  <a:pt x="1394917" y="295351"/>
                  <a:pt x="1394155" y="294742"/>
                </a:cubicBezTo>
                <a:cubicBezTo>
                  <a:pt x="1396136" y="293446"/>
                  <a:pt x="1398118" y="292151"/>
                  <a:pt x="1400099" y="290855"/>
                </a:cubicBezTo>
                <a:cubicBezTo>
                  <a:pt x="1400251" y="291008"/>
                  <a:pt x="1400404" y="291084"/>
                  <a:pt x="1400632" y="291236"/>
                </a:cubicBezTo>
                <a:lnTo>
                  <a:pt x="1393577" y="280234"/>
                </a:lnTo>
                <a:close/>
                <a:moveTo>
                  <a:pt x="1386078" y="226085"/>
                </a:moveTo>
                <a:cubicBezTo>
                  <a:pt x="1388516" y="226085"/>
                  <a:pt x="1390879" y="226085"/>
                  <a:pt x="1393317" y="226085"/>
                </a:cubicBezTo>
                <a:cubicBezTo>
                  <a:pt x="1393317" y="226771"/>
                  <a:pt x="1393317" y="227381"/>
                  <a:pt x="1393317" y="227990"/>
                </a:cubicBezTo>
                <a:cubicBezTo>
                  <a:pt x="1390879" y="227990"/>
                  <a:pt x="1388516" y="227990"/>
                  <a:pt x="1386078" y="227990"/>
                </a:cubicBezTo>
                <a:cubicBezTo>
                  <a:pt x="1386078" y="227381"/>
                  <a:pt x="1386078" y="226771"/>
                  <a:pt x="1386078" y="226085"/>
                </a:cubicBezTo>
                <a:close/>
                <a:moveTo>
                  <a:pt x="1383106" y="213589"/>
                </a:moveTo>
                <a:cubicBezTo>
                  <a:pt x="1383868" y="214198"/>
                  <a:pt x="1384630" y="214808"/>
                  <a:pt x="1385392" y="215341"/>
                </a:cubicBezTo>
                <a:cubicBezTo>
                  <a:pt x="1383411" y="216637"/>
                  <a:pt x="1381506" y="217932"/>
                  <a:pt x="1379525" y="219227"/>
                </a:cubicBezTo>
                <a:cubicBezTo>
                  <a:pt x="1377849" y="220751"/>
                  <a:pt x="1376172" y="222275"/>
                  <a:pt x="1374496" y="223799"/>
                </a:cubicBezTo>
                <a:cubicBezTo>
                  <a:pt x="1373734" y="223190"/>
                  <a:pt x="1372972" y="222580"/>
                  <a:pt x="1372210" y="222047"/>
                </a:cubicBezTo>
                <a:cubicBezTo>
                  <a:pt x="1374191" y="220751"/>
                  <a:pt x="1376096" y="219456"/>
                  <a:pt x="1378077" y="218161"/>
                </a:cubicBezTo>
                <a:cubicBezTo>
                  <a:pt x="1379754" y="216637"/>
                  <a:pt x="1381430" y="215113"/>
                  <a:pt x="1383106" y="213589"/>
                </a:cubicBezTo>
                <a:close/>
                <a:moveTo>
                  <a:pt x="1357046" y="175641"/>
                </a:moveTo>
                <a:cubicBezTo>
                  <a:pt x="1359484" y="175641"/>
                  <a:pt x="1361846" y="175641"/>
                  <a:pt x="1364285" y="175641"/>
                </a:cubicBezTo>
                <a:cubicBezTo>
                  <a:pt x="1364285" y="176251"/>
                  <a:pt x="1364285" y="176860"/>
                  <a:pt x="1364285" y="177546"/>
                </a:cubicBezTo>
                <a:cubicBezTo>
                  <a:pt x="1361846" y="177546"/>
                  <a:pt x="1359484" y="177546"/>
                  <a:pt x="1357046" y="177546"/>
                </a:cubicBezTo>
                <a:cubicBezTo>
                  <a:pt x="1357046" y="176936"/>
                  <a:pt x="1357046" y="176251"/>
                  <a:pt x="1357046" y="175641"/>
                </a:cubicBezTo>
                <a:close/>
                <a:moveTo>
                  <a:pt x="1378839" y="169545"/>
                </a:moveTo>
                <a:cubicBezTo>
                  <a:pt x="1383640" y="169545"/>
                  <a:pt x="1388516" y="169545"/>
                  <a:pt x="1393317" y="169545"/>
                </a:cubicBezTo>
                <a:cubicBezTo>
                  <a:pt x="1393317" y="170536"/>
                  <a:pt x="1393317" y="171450"/>
                  <a:pt x="1393317" y="172364"/>
                </a:cubicBezTo>
                <a:cubicBezTo>
                  <a:pt x="1388516" y="172364"/>
                  <a:pt x="1383640" y="172364"/>
                  <a:pt x="1378839" y="172364"/>
                </a:cubicBezTo>
                <a:cubicBezTo>
                  <a:pt x="1378839" y="171450"/>
                  <a:pt x="1378839" y="170536"/>
                  <a:pt x="1378839" y="169545"/>
                </a:cubicBezTo>
                <a:close/>
                <a:moveTo>
                  <a:pt x="1371524" y="141961"/>
                </a:moveTo>
                <a:cubicBezTo>
                  <a:pt x="1373962" y="141961"/>
                  <a:pt x="1376401" y="141961"/>
                  <a:pt x="1378763" y="141961"/>
                </a:cubicBezTo>
                <a:cubicBezTo>
                  <a:pt x="1378763" y="142570"/>
                  <a:pt x="1378763" y="143180"/>
                  <a:pt x="1378763" y="143789"/>
                </a:cubicBezTo>
                <a:cubicBezTo>
                  <a:pt x="1376324" y="143789"/>
                  <a:pt x="1373962" y="143789"/>
                  <a:pt x="1371524" y="143789"/>
                </a:cubicBezTo>
                <a:cubicBezTo>
                  <a:pt x="1371524" y="143256"/>
                  <a:pt x="1371524" y="142570"/>
                  <a:pt x="1371524" y="141961"/>
                </a:cubicBezTo>
                <a:close/>
                <a:moveTo>
                  <a:pt x="1329919" y="123292"/>
                </a:moveTo>
                <a:cubicBezTo>
                  <a:pt x="1331138" y="123292"/>
                  <a:pt x="1332357" y="123292"/>
                  <a:pt x="1333500" y="123292"/>
                </a:cubicBezTo>
                <a:cubicBezTo>
                  <a:pt x="1333500" y="127025"/>
                  <a:pt x="1333500" y="130759"/>
                  <a:pt x="1333500" y="134493"/>
                </a:cubicBezTo>
                <a:cubicBezTo>
                  <a:pt x="1332281" y="134493"/>
                  <a:pt x="1331062" y="134493"/>
                  <a:pt x="1329919" y="134493"/>
                </a:cubicBezTo>
                <a:cubicBezTo>
                  <a:pt x="1329919" y="130759"/>
                  <a:pt x="1329919" y="127025"/>
                  <a:pt x="1329919" y="123292"/>
                </a:cubicBezTo>
                <a:close/>
                <a:moveTo>
                  <a:pt x="1359484" y="117653"/>
                </a:moveTo>
                <a:cubicBezTo>
                  <a:pt x="1360322" y="117653"/>
                  <a:pt x="1361084" y="117653"/>
                  <a:pt x="1361923" y="117653"/>
                </a:cubicBezTo>
                <a:cubicBezTo>
                  <a:pt x="1361923" y="119558"/>
                  <a:pt x="1361923" y="121387"/>
                  <a:pt x="1361923" y="123292"/>
                </a:cubicBezTo>
                <a:cubicBezTo>
                  <a:pt x="1361084" y="123292"/>
                  <a:pt x="1360322" y="123292"/>
                  <a:pt x="1359484" y="123292"/>
                </a:cubicBezTo>
                <a:cubicBezTo>
                  <a:pt x="1359484" y="121387"/>
                  <a:pt x="1359484" y="119558"/>
                  <a:pt x="1359484" y="117653"/>
                </a:cubicBezTo>
                <a:close/>
                <a:moveTo>
                  <a:pt x="1335329" y="113919"/>
                </a:moveTo>
                <a:cubicBezTo>
                  <a:pt x="1337767" y="113919"/>
                  <a:pt x="1340129" y="113919"/>
                  <a:pt x="1342568" y="113919"/>
                </a:cubicBezTo>
                <a:cubicBezTo>
                  <a:pt x="1342568" y="114529"/>
                  <a:pt x="1342568" y="115138"/>
                  <a:pt x="1342568" y="115824"/>
                </a:cubicBezTo>
                <a:cubicBezTo>
                  <a:pt x="1340129" y="115824"/>
                  <a:pt x="1337767" y="115824"/>
                  <a:pt x="1335329" y="115824"/>
                </a:cubicBezTo>
                <a:cubicBezTo>
                  <a:pt x="1335329" y="115214"/>
                  <a:pt x="1335329" y="114605"/>
                  <a:pt x="1335329" y="113919"/>
                </a:cubicBezTo>
                <a:close/>
                <a:moveTo>
                  <a:pt x="1328090" y="95174"/>
                </a:moveTo>
                <a:cubicBezTo>
                  <a:pt x="1330833" y="97841"/>
                  <a:pt x="1333576" y="100508"/>
                  <a:pt x="1339672" y="106375"/>
                </a:cubicBezTo>
                <a:lnTo>
                  <a:pt x="1320927" y="106451"/>
                </a:lnTo>
                <a:lnTo>
                  <a:pt x="1320927" y="106375"/>
                </a:lnTo>
                <a:lnTo>
                  <a:pt x="1320851" y="106328"/>
                </a:lnTo>
                <a:lnTo>
                  <a:pt x="1320851" y="100836"/>
                </a:lnTo>
                <a:lnTo>
                  <a:pt x="1320927" y="100813"/>
                </a:lnTo>
                <a:lnTo>
                  <a:pt x="1320927" y="100754"/>
                </a:lnTo>
                <a:close/>
                <a:moveTo>
                  <a:pt x="1325728" y="90526"/>
                </a:moveTo>
                <a:cubicBezTo>
                  <a:pt x="1326490" y="92050"/>
                  <a:pt x="1327328" y="93650"/>
                  <a:pt x="1328090" y="95174"/>
                </a:cubicBezTo>
                <a:lnTo>
                  <a:pt x="1320927" y="95174"/>
                </a:lnTo>
                <a:lnTo>
                  <a:pt x="1320881" y="95146"/>
                </a:lnTo>
                <a:close/>
                <a:moveTo>
                  <a:pt x="1286942" y="50292"/>
                </a:moveTo>
                <a:cubicBezTo>
                  <a:pt x="1287780" y="50292"/>
                  <a:pt x="1288542" y="50292"/>
                  <a:pt x="1289380" y="50292"/>
                </a:cubicBezTo>
                <a:cubicBezTo>
                  <a:pt x="1289380" y="52197"/>
                  <a:pt x="1289380" y="54102"/>
                  <a:pt x="1289380" y="55931"/>
                </a:cubicBezTo>
                <a:cubicBezTo>
                  <a:pt x="1288542" y="55931"/>
                  <a:pt x="1287780" y="55931"/>
                  <a:pt x="1286942" y="55931"/>
                </a:cubicBezTo>
                <a:cubicBezTo>
                  <a:pt x="1286942" y="54026"/>
                  <a:pt x="1286942" y="52197"/>
                  <a:pt x="1286942" y="50292"/>
                </a:cubicBezTo>
                <a:close/>
                <a:moveTo>
                  <a:pt x="1323289" y="22250"/>
                </a:moveTo>
                <a:cubicBezTo>
                  <a:pt x="1324051" y="22250"/>
                  <a:pt x="1324889" y="22250"/>
                  <a:pt x="1325651" y="22250"/>
                </a:cubicBezTo>
                <a:cubicBezTo>
                  <a:pt x="1325651" y="24155"/>
                  <a:pt x="1325651" y="25984"/>
                  <a:pt x="1325651" y="27889"/>
                </a:cubicBezTo>
                <a:cubicBezTo>
                  <a:pt x="1324889" y="27889"/>
                  <a:pt x="1324051" y="27889"/>
                  <a:pt x="1323289" y="27889"/>
                </a:cubicBezTo>
                <a:cubicBezTo>
                  <a:pt x="1323289" y="25984"/>
                  <a:pt x="1323289" y="24155"/>
                  <a:pt x="1323289" y="22250"/>
                </a:cubicBezTo>
                <a:close/>
                <a:moveTo>
                  <a:pt x="0" y="0"/>
                </a:moveTo>
                <a:lnTo>
                  <a:pt x="1262101" y="0"/>
                </a:lnTo>
                <a:cubicBezTo>
                  <a:pt x="1261720" y="2057"/>
                  <a:pt x="1261186" y="4343"/>
                  <a:pt x="1260272" y="7315"/>
                </a:cubicBezTo>
                <a:cubicBezTo>
                  <a:pt x="1259967" y="6706"/>
                  <a:pt x="1259662" y="6096"/>
                  <a:pt x="1259434" y="5410"/>
                </a:cubicBezTo>
                <a:cubicBezTo>
                  <a:pt x="1258214" y="8763"/>
                  <a:pt x="1256995" y="12192"/>
                  <a:pt x="1258672" y="12192"/>
                </a:cubicBezTo>
                <a:cubicBezTo>
                  <a:pt x="1260043" y="15164"/>
                  <a:pt x="1262786" y="14021"/>
                  <a:pt x="1262634" y="13259"/>
                </a:cubicBezTo>
                <a:cubicBezTo>
                  <a:pt x="1262482" y="12649"/>
                  <a:pt x="1262253" y="12040"/>
                  <a:pt x="1262024" y="11354"/>
                </a:cubicBezTo>
                <a:cubicBezTo>
                  <a:pt x="1270559" y="9677"/>
                  <a:pt x="1276121" y="12725"/>
                  <a:pt x="1280998" y="15469"/>
                </a:cubicBezTo>
                <a:cubicBezTo>
                  <a:pt x="1284351" y="14097"/>
                  <a:pt x="1287323" y="12802"/>
                  <a:pt x="1290295" y="11582"/>
                </a:cubicBezTo>
                <a:cubicBezTo>
                  <a:pt x="1291438" y="12725"/>
                  <a:pt x="1292581" y="13868"/>
                  <a:pt x="1293724" y="15011"/>
                </a:cubicBezTo>
                <a:cubicBezTo>
                  <a:pt x="1289685" y="19126"/>
                  <a:pt x="1285342" y="23165"/>
                  <a:pt x="1281684" y="27432"/>
                </a:cubicBezTo>
                <a:cubicBezTo>
                  <a:pt x="1278331" y="31471"/>
                  <a:pt x="1275588" y="35890"/>
                  <a:pt x="1270406" y="43129"/>
                </a:cubicBezTo>
                <a:cubicBezTo>
                  <a:pt x="1265149" y="36043"/>
                  <a:pt x="1262101" y="32004"/>
                  <a:pt x="1259129" y="27965"/>
                </a:cubicBezTo>
                <a:cubicBezTo>
                  <a:pt x="1255700" y="30632"/>
                  <a:pt x="1252347" y="33223"/>
                  <a:pt x="1247623" y="36881"/>
                </a:cubicBezTo>
                <a:cubicBezTo>
                  <a:pt x="1250518" y="41834"/>
                  <a:pt x="1253719" y="47168"/>
                  <a:pt x="1259967" y="57836"/>
                </a:cubicBezTo>
                <a:cubicBezTo>
                  <a:pt x="1251052" y="54102"/>
                  <a:pt x="1248080" y="52883"/>
                  <a:pt x="1244270" y="51283"/>
                </a:cubicBezTo>
                <a:cubicBezTo>
                  <a:pt x="1242746" y="52273"/>
                  <a:pt x="1240307" y="53873"/>
                  <a:pt x="1238021" y="55397"/>
                </a:cubicBezTo>
                <a:cubicBezTo>
                  <a:pt x="1234288" y="53721"/>
                  <a:pt x="1230478" y="52045"/>
                  <a:pt x="1226363" y="50597"/>
                </a:cubicBezTo>
                <a:cubicBezTo>
                  <a:pt x="1224458" y="65532"/>
                  <a:pt x="1244499" y="68504"/>
                  <a:pt x="1251356" y="78638"/>
                </a:cubicBezTo>
                <a:cubicBezTo>
                  <a:pt x="1254557" y="76429"/>
                  <a:pt x="1257071" y="74676"/>
                  <a:pt x="1260272" y="72542"/>
                </a:cubicBezTo>
                <a:cubicBezTo>
                  <a:pt x="1261948" y="76276"/>
                  <a:pt x="1263472" y="79477"/>
                  <a:pt x="1265149" y="83134"/>
                </a:cubicBezTo>
                <a:cubicBezTo>
                  <a:pt x="1275131" y="83363"/>
                  <a:pt x="1285875" y="87173"/>
                  <a:pt x="1294486" y="79172"/>
                </a:cubicBezTo>
                <a:lnTo>
                  <a:pt x="1320881" y="95146"/>
                </a:lnTo>
                <a:lnTo>
                  <a:pt x="1320851" y="95174"/>
                </a:lnTo>
                <a:lnTo>
                  <a:pt x="1320927" y="95174"/>
                </a:lnTo>
                <a:lnTo>
                  <a:pt x="1320927" y="100754"/>
                </a:lnTo>
                <a:lnTo>
                  <a:pt x="1320851" y="100813"/>
                </a:lnTo>
                <a:lnTo>
                  <a:pt x="1320851" y="100836"/>
                </a:lnTo>
                <a:lnTo>
                  <a:pt x="1314907" y="102641"/>
                </a:lnTo>
                <a:lnTo>
                  <a:pt x="1320851" y="106328"/>
                </a:lnTo>
                <a:lnTo>
                  <a:pt x="1320851" y="106451"/>
                </a:lnTo>
                <a:lnTo>
                  <a:pt x="1320927" y="106451"/>
                </a:lnTo>
                <a:lnTo>
                  <a:pt x="1320927" y="111938"/>
                </a:lnTo>
                <a:cubicBezTo>
                  <a:pt x="1321156" y="111785"/>
                  <a:pt x="1321384" y="111633"/>
                  <a:pt x="1321613" y="111404"/>
                </a:cubicBezTo>
                <a:cubicBezTo>
                  <a:pt x="1323594" y="112700"/>
                  <a:pt x="1325575" y="113995"/>
                  <a:pt x="1327556" y="115291"/>
                </a:cubicBezTo>
                <a:cubicBezTo>
                  <a:pt x="1326794" y="115900"/>
                  <a:pt x="1326032" y="116510"/>
                  <a:pt x="1325270" y="117043"/>
                </a:cubicBezTo>
                <a:cubicBezTo>
                  <a:pt x="1323594" y="115519"/>
                  <a:pt x="1321918" y="113995"/>
                  <a:pt x="1320165" y="112471"/>
                </a:cubicBezTo>
                <a:cubicBezTo>
                  <a:pt x="1320317" y="112319"/>
                  <a:pt x="1320470" y="112243"/>
                  <a:pt x="1320699" y="112090"/>
                </a:cubicBezTo>
                <a:cubicBezTo>
                  <a:pt x="1316050" y="114529"/>
                  <a:pt x="1311326" y="116967"/>
                  <a:pt x="1306678" y="119405"/>
                </a:cubicBezTo>
                <a:cubicBezTo>
                  <a:pt x="1316279" y="130683"/>
                  <a:pt x="1320927" y="144780"/>
                  <a:pt x="1338072" y="146533"/>
                </a:cubicBezTo>
                <a:cubicBezTo>
                  <a:pt x="1340891" y="159258"/>
                  <a:pt x="1343559" y="170764"/>
                  <a:pt x="1346759" y="184633"/>
                </a:cubicBezTo>
                <a:cubicBezTo>
                  <a:pt x="1345768" y="185242"/>
                  <a:pt x="1341349" y="188290"/>
                  <a:pt x="1336319" y="191643"/>
                </a:cubicBezTo>
                <a:cubicBezTo>
                  <a:pt x="1339596" y="197663"/>
                  <a:pt x="1348892" y="203759"/>
                  <a:pt x="1336548" y="209169"/>
                </a:cubicBezTo>
                <a:cubicBezTo>
                  <a:pt x="1344092" y="223418"/>
                  <a:pt x="1351559" y="237515"/>
                  <a:pt x="1358189" y="250088"/>
                </a:cubicBezTo>
                <a:cubicBezTo>
                  <a:pt x="1367638" y="248641"/>
                  <a:pt x="1375867" y="247421"/>
                  <a:pt x="1384097" y="246202"/>
                </a:cubicBezTo>
                <a:cubicBezTo>
                  <a:pt x="1384630" y="247421"/>
                  <a:pt x="1385164" y="248717"/>
                  <a:pt x="1385697" y="249936"/>
                </a:cubicBezTo>
                <a:cubicBezTo>
                  <a:pt x="1381582" y="251308"/>
                  <a:pt x="1377391" y="252679"/>
                  <a:pt x="1373048" y="254051"/>
                </a:cubicBezTo>
                <a:cubicBezTo>
                  <a:pt x="1374991" y="259118"/>
                  <a:pt x="1381049" y="262242"/>
                  <a:pt x="1386154" y="265814"/>
                </a:cubicBezTo>
                <a:lnTo>
                  <a:pt x="1393508" y="280189"/>
                </a:lnTo>
                <a:lnTo>
                  <a:pt x="1386002" y="280492"/>
                </a:lnTo>
                <a:cubicBezTo>
                  <a:pt x="1385240" y="286207"/>
                  <a:pt x="1388288" y="292303"/>
                  <a:pt x="1381735" y="298247"/>
                </a:cubicBezTo>
                <a:cubicBezTo>
                  <a:pt x="1375029" y="304419"/>
                  <a:pt x="1378610" y="311506"/>
                  <a:pt x="1387907" y="318516"/>
                </a:cubicBezTo>
                <a:cubicBezTo>
                  <a:pt x="1377086" y="319049"/>
                  <a:pt x="1368095" y="319583"/>
                  <a:pt x="1357732" y="320116"/>
                </a:cubicBezTo>
                <a:cubicBezTo>
                  <a:pt x="1364056" y="329946"/>
                  <a:pt x="1369695" y="338709"/>
                  <a:pt x="1375410" y="347472"/>
                </a:cubicBezTo>
                <a:lnTo>
                  <a:pt x="1393622" y="347472"/>
                </a:lnTo>
                <a:cubicBezTo>
                  <a:pt x="1395222" y="345948"/>
                  <a:pt x="1396899" y="344348"/>
                  <a:pt x="1398499" y="342824"/>
                </a:cubicBezTo>
                <a:cubicBezTo>
                  <a:pt x="1399261" y="344348"/>
                  <a:pt x="1400099" y="345948"/>
                  <a:pt x="1400861" y="347472"/>
                </a:cubicBezTo>
                <a:cubicBezTo>
                  <a:pt x="1407871" y="352273"/>
                  <a:pt x="1414805" y="357149"/>
                  <a:pt x="1421359" y="361645"/>
                </a:cubicBezTo>
                <a:cubicBezTo>
                  <a:pt x="1419530" y="364160"/>
                  <a:pt x="1417472" y="366979"/>
                  <a:pt x="1415415" y="369875"/>
                </a:cubicBezTo>
                <a:cubicBezTo>
                  <a:pt x="1400099" y="374523"/>
                  <a:pt x="1411453" y="383667"/>
                  <a:pt x="1409548" y="388696"/>
                </a:cubicBezTo>
                <a:cubicBezTo>
                  <a:pt x="1417625" y="393421"/>
                  <a:pt x="1424559" y="397535"/>
                  <a:pt x="1434084" y="403098"/>
                </a:cubicBezTo>
                <a:cubicBezTo>
                  <a:pt x="1408024" y="415061"/>
                  <a:pt x="1399794" y="432816"/>
                  <a:pt x="1396975" y="452780"/>
                </a:cubicBezTo>
                <a:cubicBezTo>
                  <a:pt x="1398880" y="453390"/>
                  <a:pt x="1402918" y="454685"/>
                  <a:pt x="1407871" y="456209"/>
                </a:cubicBezTo>
                <a:cubicBezTo>
                  <a:pt x="1405738" y="458267"/>
                  <a:pt x="1403833" y="460096"/>
                  <a:pt x="1400709" y="463067"/>
                </a:cubicBezTo>
                <a:cubicBezTo>
                  <a:pt x="1404899" y="464134"/>
                  <a:pt x="1408709" y="465125"/>
                  <a:pt x="1414348" y="466573"/>
                </a:cubicBezTo>
                <a:cubicBezTo>
                  <a:pt x="1410234" y="472821"/>
                  <a:pt x="1406195" y="479146"/>
                  <a:pt x="1402232" y="485394"/>
                </a:cubicBezTo>
                <a:cubicBezTo>
                  <a:pt x="1415339" y="487832"/>
                  <a:pt x="1417625" y="497662"/>
                  <a:pt x="1424026" y="507721"/>
                </a:cubicBezTo>
                <a:cubicBezTo>
                  <a:pt x="1416253" y="509168"/>
                  <a:pt x="1409090" y="510540"/>
                  <a:pt x="1397737" y="512674"/>
                </a:cubicBezTo>
                <a:cubicBezTo>
                  <a:pt x="1404061" y="517627"/>
                  <a:pt x="1408709" y="521208"/>
                  <a:pt x="1412672" y="524256"/>
                </a:cubicBezTo>
                <a:cubicBezTo>
                  <a:pt x="1404747" y="528980"/>
                  <a:pt x="1395146" y="534772"/>
                  <a:pt x="1385621" y="540563"/>
                </a:cubicBezTo>
                <a:cubicBezTo>
                  <a:pt x="1389279" y="550088"/>
                  <a:pt x="1380592" y="560146"/>
                  <a:pt x="1391945" y="567690"/>
                </a:cubicBezTo>
                <a:cubicBezTo>
                  <a:pt x="1383564" y="572567"/>
                  <a:pt x="1391793" y="583463"/>
                  <a:pt x="1379677" y="587883"/>
                </a:cubicBezTo>
                <a:cubicBezTo>
                  <a:pt x="1378839" y="584454"/>
                  <a:pt x="1378001" y="581101"/>
                  <a:pt x="1377086" y="577672"/>
                </a:cubicBezTo>
                <a:cubicBezTo>
                  <a:pt x="1375486" y="577825"/>
                  <a:pt x="1373962" y="577977"/>
                  <a:pt x="1372438" y="578206"/>
                </a:cubicBezTo>
                <a:cubicBezTo>
                  <a:pt x="1372819" y="581787"/>
                  <a:pt x="1373276" y="585368"/>
                  <a:pt x="1376401" y="588797"/>
                </a:cubicBezTo>
                <a:cubicBezTo>
                  <a:pt x="1376401" y="588797"/>
                  <a:pt x="1376553" y="588797"/>
                  <a:pt x="1376553" y="588797"/>
                </a:cubicBezTo>
                <a:cubicBezTo>
                  <a:pt x="1376477" y="588797"/>
                  <a:pt x="1376477" y="588797"/>
                  <a:pt x="1376401" y="588874"/>
                </a:cubicBezTo>
                <a:cubicBezTo>
                  <a:pt x="1382344" y="595122"/>
                  <a:pt x="1385545" y="601447"/>
                  <a:pt x="1388288" y="607085"/>
                </a:cubicBezTo>
                <a:cubicBezTo>
                  <a:pt x="1378763" y="611962"/>
                  <a:pt x="1371676" y="615544"/>
                  <a:pt x="1358113" y="622402"/>
                </a:cubicBezTo>
                <a:lnTo>
                  <a:pt x="1379144" y="622402"/>
                </a:lnTo>
                <a:lnTo>
                  <a:pt x="1379144" y="637337"/>
                </a:lnTo>
                <a:cubicBezTo>
                  <a:pt x="1372819" y="638251"/>
                  <a:pt x="1366190" y="639242"/>
                  <a:pt x="1357046" y="640613"/>
                </a:cubicBezTo>
                <a:cubicBezTo>
                  <a:pt x="1362380" y="645414"/>
                  <a:pt x="1366952" y="649529"/>
                  <a:pt x="1374115" y="656006"/>
                </a:cubicBezTo>
                <a:cubicBezTo>
                  <a:pt x="1361542" y="656006"/>
                  <a:pt x="1352245" y="656006"/>
                  <a:pt x="1342644" y="656311"/>
                </a:cubicBezTo>
                <a:cubicBezTo>
                  <a:pt x="1339749" y="659663"/>
                  <a:pt x="1336548" y="663397"/>
                  <a:pt x="1333652" y="666750"/>
                </a:cubicBezTo>
                <a:cubicBezTo>
                  <a:pt x="1324737" y="667131"/>
                  <a:pt x="1316584" y="667512"/>
                  <a:pt x="1309192" y="667817"/>
                </a:cubicBezTo>
                <a:cubicBezTo>
                  <a:pt x="1301267" y="678866"/>
                  <a:pt x="1313764" y="677570"/>
                  <a:pt x="1319022" y="679856"/>
                </a:cubicBezTo>
                <a:cubicBezTo>
                  <a:pt x="1313383" y="688772"/>
                  <a:pt x="1307744" y="697687"/>
                  <a:pt x="1302106" y="706526"/>
                </a:cubicBezTo>
                <a:cubicBezTo>
                  <a:pt x="1282979" y="706831"/>
                  <a:pt x="1299134" y="726415"/>
                  <a:pt x="1280846" y="727405"/>
                </a:cubicBezTo>
                <a:cubicBezTo>
                  <a:pt x="1274826" y="724967"/>
                  <a:pt x="1267130" y="721843"/>
                  <a:pt x="1259205" y="718642"/>
                </a:cubicBezTo>
                <a:cubicBezTo>
                  <a:pt x="1249680" y="727558"/>
                  <a:pt x="1235735" y="722452"/>
                  <a:pt x="1223467" y="723214"/>
                </a:cubicBezTo>
                <a:cubicBezTo>
                  <a:pt x="1211504" y="723900"/>
                  <a:pt x="1199388" y="723900"/>
                  <a:pt x="1187501" y="723214"/>
                </a:cubicBezTo>
                <a:cubicBezTo>
                  <a:pt x="1175766" y="722528"/>
                  <a:pt x="1166927" y="736397"/>
                  <a:pt x="1152068" y="725653"/>
                </a:cubicBezTo>
                <a:cubicBezTo>
                  <a:pt x="1147801" y="722528"/>
                  <a:pt x="1132789" y="734873"/>
                  <a:pt x="1122121" y="722528"/>
                </a:cubicBezTo>
                <a:cubicBezTo>
                  <a:pt x="1116711" y="728701"/>
                  <a:pt x="1111987" y="734035"/>
                  <a:pt x="1107186" y="739597"/>
                </a:cubicBezTo>
                <a:cubicBezTo>
                  <a:pt x="1105281" y="738226"/>
                  <a:pt x="1102766" y="736549"/>
                  <a:pt x="1099490" y="734263"/>
                </a:cubicBezTo>
                <a:cubicBezTo>
                  <a:pt x="1098042" y="737692"/>
                  <a:pt x="1096670" y="740816"/>
                  <a:pt x="1094918" y="745007"/>
                </a:cubicBezTo>
                <a:lnTo>
                  <a:pt x="1077925" y="745007"/>
                </a:lnTo>
                <a:cubicBezTo>
                  <a:pt x="1076096" y="749046"/>
                  <a:pt x="1074725" y="752246"/>
                  <a:pt x="1073277" y="755523"/>
                </a:cubicBezTo>
                <a:cubicBezTo>
                  <a:pt x="1071144" y="756056"/>
                  <a:pt x="1068857" y="757199"/>
                  <a:pt x="1066876" y="756971"/>
                </a:cubicBezTo>
                <a:cubicBezTo>
                  <a:pt x="1048817" y="755066"/>
                  <a:pt x="1029310" y="762152"/>
                  <a:pt x="1012469" y="752018"/>
                </a:cubicBezTo>
                <a:cubicBezTo>
                  <a:pt x="995020" y="765581"/>
                  <a:pt x="984123" y="749808"/>
                  <a:pt x="967740" y="747370"/>
                </a:cubicBezTo>
                <a:cubicBezTo>
                  <a:pt x="967054" y="750799"/>
                  <a:pt x="966064" y="755599"/>
                  <a:pt x="965073" y="760476"/>
                </a:cubicBezTo>
                <a:cubicBezTo>
                  <a:pt x="958367" y="759333"/>
                  <a:pt x="951357" y="758190"/>
                  <a:pt x="944347" y="757047"/>
                </a:cubicBezTo>
                <a:cubicBezTo>
                  <a:pt x="942746" y="758571"/>
                  <a:pt x="941070" y="760171"/>
                  <a:pt x="939470" y="761695"/>
                </a:cubicBezTo>
                <a:cubicBezTo>
                  <a:pt x="938708" y="760171"/>
                  <a:pt x="937870" y="758571"/>
                  <a:pt x="937108" y="757047"/>
                </a:cubicBezTo>
                <a:cubicBezTo>
                  <a:pt x="932307" y="758952"/>
                  <a:pt x="927430" y="760781"/>
                  <a:pt x="922630" y="762610"/>
                </a:cubicBezTo>
                <a:cubicBezTo>
                  <a:pt x="922858" y="762762"/>
                  <a:pt x="923087" y="762991"/>
                  <a:pt x="923315" y="763143"/>
                </a:cubicBezTo>
                <a:cubicBezTo>
                  <a:pt x="921639" y="764667"/>
                  <a:pt x="919963" y="766191"/>
                  <a:pt x="918286" y="767715"/>
                </a:cubicBezTo>
                <a:cubicBezTo>
                  <a:pt x="917524" y="767105"/>
                  <a:pt x="916762" y="766496"/>
                  <a:pt x="916000" y="765962"/>
                </a:cubicBezTo>
                <a:cubicBezTo>
                  <a:pt x="917981" y="764667"/>
                  <a:pt x="919963" y="763372"/>
                  <a:pt x="921944" y="762076"/>
                </a:cubicBezTo>
                <a:cubicBezTo>
                  <a:pt x="922172" y="762229"/>
                  <a:pt x="922401" y="762381"/>
                  <a:pt x="922553" y="762610"/>
                </a:cubicBezTo>
                <a:lnTo>
                  <a:pt x="922553" y="749884"/>
                </a:lnTo>
                <a:cubicBezTo>
                  <a:pt x="917067" y="753313"/>
                  <a:pt x="914629" y="754913"/>
                  <a:pt x="910361" y="757580"/>
                </a:cubicBezTo>
                <a:cubicBezTo>
                  <a:pt x="907237" y="747751"/>
                  <a:pt x="908609" y="734949"/>
                  <a:pt x="888111" y="734263"/>
                </a:cubicBezTo>
                <a:cubicBezTo>
                  <a:pt x="887425" y="737692"/>
                  <a:pt x="886816" y="740816"/>
                  <a:pt x="886130" y="744398"/>
                </a:cubicBezTo>
                <a:cubicBezTo>
                  <a:pt x="891083" y="745236"/>
                  <a:pt x="894359" y="745769"/>
                  <a:pt x="897788" y="746303"/>
                </a:cubicBezTo>
                <a:cubicBezTo>
                  <a:pt x="901217" y="754380"/>
                  <a:pt x="904723" y="762610"/>
                  <a:pt x="909828" y="774649"/>
                </a:cubicBezTo>
                <a:cubicBezTo>
                  <a:pt x="903427" y="771906"/>
                  <a:pt x="900455" y="770687"/>
                  <a:pt x="896722" y="769087"/>
                </a:cubicBezTo>
                <a:cubicBezTo>
                  <a:pt x="894893" y="771982"/>
                  <a:pt x="892683" y="775564"/>
                  <a:pt x="890016" y="779831"/>
                </a:cubicBezTo>
                <a:cubicBezTo>
                  <a:pt x="888568" y="770077"/>
                  <a:pt x="877824" y="768325"/>
                  <a:pt x="870585" y="764438"/>
                </a:cubicBezTo>
                <a:cubicBezTo>
                  <a:pt x="861974" y="765505"/>
                  <a:pt x="853745" y="767182"/>
                  <a:pt x="845515" y="767182"/>
                </a:cubicBezTo>
                <a:cubicBezTo>
                  <a:pt x="839876" y="767258"/>
                  <a:pt x="811073" y="766724"/>
                  <a:pt x="806577" y="768096"/>
                </a:cubicBezTo>
                <a:cubicBezTo>
                  <a:pt x="806806" y="768248"/>
                  <a:pt x="807034" y="768477"/>
                  <a:pt x="807263" y="768629"/>
                </a:cubicBezTo>
                <a:cubicBezTo>
                  <a:pt x="805586" y="770153"/>
                  <a:pt x="803910" y="771677"/>
                  <a:pt x="802157" y="773201"/>
                </a:cubicBezTo>
                <a:cubicBezTo>
                  <a:pt x="801395" y="772592"/>
                  <a:pt x="800633" y="771982"/>
                  <a:pt x="799871" y="771449"/>
                </a:cubicBezTo>
                <a:lnTo>
                  <a:pt x="805801" y="767572"/>
                </a:lnTo>
                <a:lnTo>
                  <a:pt x="806348" y="768020"/>
                </a:lnTo>
                <a:cubicBezTo>
                  <a:pt x="806196" y="767867"/>
                  <a:pt x="805967" y="767715"/>
                  <a:pt x="805815" y="767563"/>
                </a:cubicBezTo>
                <a:lnTo>
                  <a:pt x="805801" y="767572"/>
                </a:lnTo>
                <a:lnTo>
                  <a:pt x="799979" y="762803"/>
                </a:lnTo>
                <a:cubicBezTo>
                  <a:pt x="791842" y="760524"/>
                  <a:pt x="779869" y="764610"/>
                  <a:pt x="777240" y="753008"/>
                </a:cubicBezTo>
                <a:cubicBezTo>
                  <a:pt x="769544" y="760476"/>
                  <a:pt x="765124" y="764819"/>
                  <a:pt x="760705" y="769087"/>
                </a:cubicBezTo>
                <a:cubicBezTo>
                  <a:pt x="756818" y="766267"/>
                  <a:pt x="754304" y="764438"/>
                  <a:pt x="751332" y="762305"/>
                </a:cubicBezTo>
                <a:cubicBezTo>
                  <a:pt x="744093" y="764286"/>
                  <a:pt x="736702" y="767867"/>
                  <a:pt x="729386" y="767791"/>
                </a:cubicBezTo>
                <a:cubicBezTo>
                  <a:pt x="722071" y="767715"/>
                  <a:pt x="714908" y="763905"/>
                  <a:pt x="708660" y="762000"/>
                </a:cubicBezTo>
                <a:cubicBezTo>
                  <a:pt x="704240" y="756361"/>
                  <a:pt x="700126" y="751180"/>
                  <a:pt x="695325" y="745084"/>
                </a:cubicBezTo>
                <a:cubicBezTo>
                  <a:pt x="691058" y="751103"/>
                  <a:pt x="687629" y="755828"/>
                  <a:pt x="684047" y="760781"/>
                </a:cubicBezTo>
                <a:cubicBezTo>
                  <a:pt x="688238" y="762000"/>
                  <a:pt x="692353" y="763219"/>
                  <a:pt x="697078" y="764667"/>
                </a:cubicBezTo>
                <a:lnTo>
                  <a:pt x="697078" y="774878"/>
                </a:lnTo>
                <a:cubicBezTo>
                  <a:pt x="688543" y="772973"/>
                  <a:pt x="681304" y="771677"/>
                  <a:pt x="674446" y="769772"/>
                </a:cubicBezTo>
                <a:cubicBezTo>
                  <a:pt x="646100" y="761924"/>
                  <a:pt x="646100" y="761848"/>
                  <a:pt x="620497" y="767410"/>
                </a:cubicBezTo>
                <a:cubicBezTo>
                  <a:pt x="618820" y="764210"/>
                  <a:pt x="617144" y="761009"/>
                  <a:pt x="615467" y="757885"/>
                </a:cubicBezTo>
                <a:cubicBezTo>
                  <a:pt x="606857" y="761390"/>
                  <a:pt x="598246" y="764896"/>
                  <a:pt x="589864" y="768325"/>
                </a:cubicBezTo>
                <a:cubicBezTo>
                  <a:pt x="578282" y="768477"/>
                  <a:pt x="575310" y="752780"/>
                  <a:pt x="559384" y="758647"/>
                </a:cubicBezTo>
                <a:cubicBezTo>
                  <a:pt x="562508" y="761390"/>
                  <a:pt x="564566" y="763372"/>
                  <a:pt x="567461" y="765962"/>
                </a:cubicBezTo>
                <a:cubicBezTo>
                  <a:pt x="564261" y="766801"/>
                  <a:pt x="560603" y="768782"/>
                  <a:pt x="558546" y="768096"/>
                </a:cubicBezTo>
                <a:cubicBezTo>
                  <a:pt x="550697" y="765124"/>
                  <a:pt x="543458" y="757885"/>
                  <a:pt x="535305" y="767715"/>
                </a:cubicBezTo>
                <a:cubicBezTo>
                  <a:pt x="528676" y="760247"/>
                  <a:pt x="522732" y="767791"/>
                  <a:pt x="516103" y="768553"/>
                </a:cubicBezTo>
                <a:cubicBezTo>
                  <a:pt x="516407" y="770153"/>
                  <a:pt x="516407" y="771982"/>
                  <a:pt x="516407" y="773811"/>
                </a:cubicBezTo>
                <a:cubicBezTo>
                  <a:pt x="516636" y="773659"/>
                  <a:pt x="516865" y="773506"/>
                  <a:pt x="517017" y="773278"/>
                </a:cubicBezTo>
                <a:cubicBezTo>
                  <a:pt x="518998" y="774573"/>
                  <a:pt x="520979" y="775868"/>
                  <a:pt x="522961" y="777164"/>
                </a:cubicBezTo>
                <a:cubicBezTo>
                  <a:pt x="522199" y="777773"/>
                  <a:pt x="521437" y="778383"/>
                  <a:pt x="520675" y="778916"/>
                </a:cubicBezTo>
                <a:cubicBezTo>
                  <a:pt x="518998" y="777392"/>
                  <a:pt x="517322" y="775868"/>
                  <a:pt x="515645" y="774344"/>
                </a:cubicBezTo>
                <a:cubicBezTo>
                  <a:pt x="515874" y="774192"/>
                  <a:pt x="516103" y="774040"/>
                  <a:pt x="516331" y="773811"/>
                </a:cubicBezTo>
                <a:lnTo>
                  <a:pt x="497586" y="773811"/>
                </a:lnTo>
                <a:cubicBezTo>
                  <a:pt x="496291" y="770839"/>
                  <a:pt x="494919" y="767715"/>
                  <a:pt x="492709" y="762610"/>
                </a:cubicBezTo>
                <a:cubicBezTo>
                  <a:pt x="490042" y="764057"/>
                  <a:pt x="487985" y="765200"/>
                  <a:pt x="485470" y="766572"/>
                </a:cubicBezTo>
                <a:cubicBezTo>
                  <a:pt x="479069" y="765048"/>
                  <a:pt x="472135" y="763372"/>
                  <a:pt x="463067" y="761238"/>
                </a:cubicBezTo>
                <a:cubicBezTo>
                  <a:pt x="456667" y="767334"/>
                  <a:pt x="450266" y="773354"/>
                  <a:pt x="443941" y="779450"/>
                </a:cubicBezTo>
                <a:cubicBezTo>
                  <a:pt x="438226" y="776402"/>
                  <a:pt x="432587" y="773278"/>
                  <a:pt x="425348" y="769391"/>
                </a:cubicBezTo>
                <a:cubicBezTo>
                  <a:pt x="424282" y="770001"/>
                  <a:pt x="421996" y="771373"/>
                  <a:pt x="417500" y="774040"/>
                </a:cubicBezTo>
                <a:cubicBezTo>
                  <a:pt x="405765" y="772516"/>
                  <a:pt x="395707" y="767410"/>
                  <a:pt x="389992" y="757352"/>
                </a:cubicBezTo>
                <a:cubicBezTo>
                  <a:pt x="374142" y="759104"/>
                  <a:pt x="358292" y="760857"/>
                  <a:pt x="342138" y="762914"/>
                </a:cubicBezTo>
                <a:cubicBezTo>
                  <a:pt x="340233" y="765658"/>
                  <a:pt x="337947" y="768629"/>
                  <a:pt x="335509" y="771906"/>
                </a:cubicBezTo>
                <a:cubicBezTo>
                  <a:pt x="327889" y="770611"/>
                  <a:pt x="321031" y="769468"/>
                  <a:pt x="314173" y="768172"/>
                </a:cubicBezTo>
                <a:cubicBezTo>
                  <a:pt x="307772" y="767029"/>
                  <a:pt x="301371" y="765658"/>
                  <a:pt x="293446" y="764057"/>
                </a:cubicBezTo>
                <a:cubicBezTo>
                  <a:pt x="286283" y="769849"/>
                  <a:pt x="277139" y="777088"/>
                  <a:pt x="267386" y="784860"/>
                </a:cubicBezTo>
                <a:cubicBezTo>
                  <a:pt x="264643" y="783184"/>
                  <a:pt x="262280" y="781736"/>
                  <a:pt x="259309" y="779907"/>
                </a:cubicBezTo>
                <a:cubicBezTo>
                  <a:pt x="257099" y="781279"/>
                  <a:pt x="254660" y="782879"/>
                  <a:pt x="251689" y="784860"/>
                </a:cubicBezTo>
                <a:cubicBezTo>
                  <a:pt x="249479" y="781202"/>
                  <a:pt x="247269" y="777621"/>
                  <a:pt x="245059" y="773887"/>
                </a:cubicBezTo>
                <a:lnTo>
                  <a:pt x="228219" y="773887"/>
                </a:lnTo>
                <a:cubicBezTo>
                  <a:pt x="227305" y="769010"/>
                  <a:pt x="226390" y="764057"/>
                  <a:pt x="225476" y="759181"/>
                </a:cubicBezTo>
                <a:cubicBezTo>
                  <a:pt x="219532" y="756818"/>
                  <a:pt x="213665" y="754609"/>
                  <a:pt x="204749" y="751103"/>
                </a:cubicBezTo>
                <a:cubicBezTo>
                  <a:pt x="206578" y="756590"/>
                  <a:pt x="208102" y="761009"/>
                  <a:pt x="209855" y="766039"/>
                </a:cubicBezTo>
                <a:cubicBezTo>
                  <a:pt x="205359" y="767867"/>
                  <a:pt x="198958" y="770382"/>
                  <a:pt x="190271" y="773811"/>
                </a:cubicBezTo>
                <a:cubicBezTo>
                  <a:pt x="190271" y="768553"/>
                  <a:pt x="190271" y="763905"/>
                  <a:pt x="192862" y="755218"/>
                </a:cubicBezTo>
                <a:cubicBezTo>
                  <a:pt x="193167" y="755828"/>
                  <a:pt x="193396" y="756361"/>
                  <a:pt x="193700" y="756971"/>
                </a:cubicBezTo>
                <a:cubicBezTo>
                  <a:pt x="194920" y="753618"/>
                  <a:pt x="196215" y="750265"/>
                  <a:pt x="194462" y="750189"/>
                </a:cubicBezTo>
                <a:cubicBezTo>
                  <a:pt x="193091" y="747217"/>
                  <a:pt x="190424" y="748284"/>
                  <a:pt x="190576" y="749122"/>
                </a:cubicBezTo>
                <a:cubicBezTo>
                  <a:pt x="190729" y="749884"/>
                  <a:pt x="191033" y="750646"/>
                  <a:pt x="191338" y="751408"/>
                </a:cubicBezTo>
                <a:cubicBezTo>
                  <a:pt x="182270" y="754609"/>
                  <a:pt x="175641" y="752780"/>
                  <a:pt x="163754" y="749351"/>
                </a:cubicBezTo>
                <a:cubicBezTo>
                  <a:pt x="171069" y="755828"/>
                  <a:pt x="173279" y="757733"/>
                  <a:pt x="175565" y="759790"/>
                </a:cubicBezTo>
                <a:cubicBezTo>
                  <a:pt x="169774" y="762076"/>
                  <a:pt x="163906" y="764438"/>
                  <a:pt x="156515" y="767410"/>
                </a:cubicBezTo>
                <a:cubicBezTo>
                  <a:pt x="151486" y="762610"/>
                  <a:pt x="145542" y="756971"/>
                  <a:pt x="136703" y="750799"/>
                </a:cubicBezTo>
                <a:cubicBezTo>
                  <a:pt x="139598" y="754151"/>
                  <a:pt x="139598" y="756971"/>
                  <a:pt x="139598" y="762305"/>
                </a:cubicBezTo>
                <a:cubicBezTo>
                  <a:pt x="130302" y="758647"/>
                  <a:pt x="122149" y="755447"/>
                  <a:pt x="112776" y="751789"/>
                </a:cubicBezTo>
                <a:cubicBezTo>
                  <a:pt x="111709" y="756361"/>
                  <a:pt x="110490" y="761314"/>
                  <a:pt x="109347" y="766343"/>
                </a:cubicBezTo>
                <a:cubicBezTo>
                  <a:pt x="104242" y="768020"/>
                  <a:pt x="99136" y="769620"/>
                  <a:pt x="90907" y="772287"/>
                </a:cubicBezTo>
                <a:cubicBezTo>
                  <a:pt x="87249" y="770153"/>
                  <a:pt x="81458" y="766724"/>
                  <a:pt x="75209" y="763067"/>
                </a:cubicBezTo>
                <a:cubicBezTo>
                  <a:pt x="77114" y="761848"/>
                  <a:pt x="79019" y="760552"/>
                  <a:pt x="80924" y="759257"/>
                </a:cubicBezTo>
                <a:cubicBezTo>
                  <a:pt x="80162" y="758647"/>
                  <a:pt x="79400" y="758038"/>
                  <a:pt x="78638" y="757504"/>
                </a:cubicBezTo>
                <a:cubicBezTo>
                  <a:pt x="76962" y="759028"/>
                  <a:pt x="75286" y="760552"/>
                  <a:pt x="73914" y="762305"/>
                </a:cubicBezTo>
                <a:cubicBezTo>
                  <a:pt x="70485" y="764286"/>
                  <a:pt x="66751" y="765962"/>
                  <a:pt x="62332" y="767944"/>
                </a:cubicBezTo>
                <a:cubicBezTo>
                  <a:pt x="61036" y="764972"/>
                  <a:pt x="59665" y="761771"/>
                  <a:pt x="57912" y="757733"/>
                </a:cubicBezTo>
                <a:lnTo>
                  <a:pt x="40843" y="757733"/>
                </a:lnTo>
                <a:cubicBezTo>
                  <a:pt x="37414" y="762381"/>
                  <a:pt x="33604" y="767563"/>
                  <a:pt x="29337" y="773430"/>
                </a:cubicBezTo>
                <a:cubicBezTo>
                  <a:pt x="20879" y="770153"/>
                  <a:pt x="13487" y="767182"/>
                  <a:pt x="5258" y="763981"/>
                </a:cubicBezTo>
                <a:cubicBezTo>
                  <a:pt x="3962" y="764515"/>
                  <a:pt x="2057" y="765277"/>
                  <a:pt x="0" y="766115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7" name="그림 개체 틀 166">
            <a:extLst>
              <a:ext uri="{FF2B5EF4-FFF2-40B4-BE49-F238E27FC236}">
                <a16:creationId xmlns="" xmlns:a16="http://schemas.microsoft.com/office/drawing/2014/main" id="{9FEC223F-ADD6-4082-8DB0-48D5218BEF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98659" y="6138902"/>
            <a:ext cx="2193342" cy="719099"/>
          </a:xfrm>
          <a:custGeom>
            <a:avLst/>
            <a:gdLst>
              <a:gd name="connsiteX0" fmla="*/ 7239 w 2193342"/>
              <a:gd name="connsiteY0" fmla="*/ 711098 h 719099"/>
              <a:gd name="connsiteX1" fmla="*/ 9525 w 2193342"/>
              <a:gd name="connsiteY1" fmla="*/ 719099 h 719099"/>
              <a:gd name="connsiteX2" fmla="*/ 0 w 2193342"/>
              <a:gd name="connsiteY2" fmla="*/ 719099 h 719099"/>
              <a:gd name="connsiteX3" fmla="*/ 7239 w 2193342"/>
              <a:gd name="connsiteY3" fmla="*/ 711098 h 719099"/>
              <a:gd name="connsiteX4" fmla="*/ 67132 w 2193342"/>
              <a:gd name="connsiteY4" fmla="*/ 634898 h 719099"/>
              <a:gd name="connsiteX5" fmla="*/ 82754 w 2193342"/>
              <a:gd name="connsiteY5" fmla="*/ 636498 h 719099"/>
              <a:gd name="connsiteX6" fmla="*/ 59283 w 2193342"/>
              <a:gd name="connsiteY6" fmla="*/ 647319 h 719099"/>
              <a:gd name="connsiteX7" fmla="*/ 67132 w 2193342"/>
              <a:gd name="connsiteY7" fmla="*/ 634898 h 719099"/>
              <a:gd name="connsiteX8" fmla="*/ 48692 w 2193342"/>
              <a:gd name="connsiteY8" fmla="*/ 607923 h 719099"/>
              <a:gd name="connsiteX9" fmla="*/ 61037 w 2193342"/>
              <a:gd name="connsiteY9" fmla="*/ 619353 h 719099"/>
              <a:gd name="connsiteX10" fmla="*/ 56236 w 2193342"/>
              <a:gd name="connsiteY10" fmla="*/ 643890 h 719099"/>
              <a:gd name="connsiteX11" fmla="*/ 33376 w 2193342"/>
              <a:gd name="connsiteY11" fmla="*/ 663550 h 719099"/>
              <a:gd name="connsiteX12" fmla="*/ 27127 w 2193342"/>
              <a:gd name="connsiteY12" fmla="*/ 680313 h 719099"/>
              <a:gd name="connsiteX13" fmla="*/ 4725 w 2193342"/>
              <a:gd name="connsiteY13" fmla="*/ 679094 h 719099"/>
              <a:gd name="connsiteX14" fmla="*/ 19278 w 2193342"/>
              <a:gd name="connsiteY14" fmla="*/ 662406 h 719099"/>
              <a:gd name="connsiteX15" fmla="*/ 4038 w 2193342"/>
              <a:gd name="connsiteY15" fmla="*/ 644728 h 719099"/>
              <a:gd name="connsiteX16" fmla="*/ 34443 w 2193342"/>
              <a:gd name="connsiteY16" fmla="*/ 635584 h 719099"/>
              <a:gd name="connsiteX17" fmla="*/ 48692 w 2193342"/>
              <a:gd name="connsiteY17" fmla="*/ 607923 h 719099"/>
              <a:gd name="connsiteX18" fmla="*/ 57912 w 2193342"/>
              <a:gd name="connsiteY18" fmla="*/ 589330 h 719099"/>
              <a:gd name="connsiteX19" fmla="*/ 64465 w 2193342"/>
              <a:gd name="connsiteY19" fmla="*/ 596950 h 719099"/>
              <a:gd name="connsiteX20" fmla="*/ 61951 w 2193342"/>
              <a:gd name="connsiteY20" fmla="*/ 599161 h 719099"/>
              <a:gd name="connsiteX21" fmla="*/ 55398 w 2193342"/>
              <a:gd name="connsiteY21" fmla="*/ 591541 h 719099"/>
              <a:gd name="connsiteX22" fmla="*/ 57912 w 2193342"/>
              <a:gd name="connsiteY22" fmla="*/ 589330 h 719099"/>
              <a:gd name="connsiteX23" fmla="*/ 79934 w 2193342"/>
              <a:gd name="connsiteY23" fmla="*/ 532562 h 719099"/>
              <a:gd name="connsiteX24" fmla="*/ 83820 w 2193342"/>
              <a:gd name="connsiteY24" fmla="*/ 560375 h 719099"/>
              <a:gd name="connsiteX25" fmla="*/ 78182 w 2193342"/>
              <a:gd name="connsiteY25" fmla="*/ 560146 h 719099"/>
              <a:gd name="connsiteX26" fmla="*/ 78182 w 2193342"/>
              <a:gd name="connsiteY26" fmla="*/ 570662 h 719099"/>
              <a:gd name="connsiteX27" fmla="*/ 73762 w 2193342"/>
              <a:gd name="connsiteY27" fmla="*/ 570357 h 719099"/>
              <a:gd name="connsiteX28" fmla="*/ 75439 w 2193342"/>
              <a:gd name="connsiteY28" fmla="*/ 559689 h 719099"/>
              <a:gd name="connsiteX29" fmla="*/ 76277 w 2193342"/>
              <a:gd name="connsiteY29" fmla="*/ 559765 h 719099"/>
              <a:gd name="connsiteX30" fmla="*/ 64694 w 2193342"/>
              <a:gd name="connsiteY30" fmla="*/ 544068 h 719099"/>
              <a:gd name="connsiteX31" fmla="*/ 79934 w 2193342"/>
              <a:gd name="connsiteY31" fmla="*/ 532562 h 719099"/>
              <a:gd name="connsiteX32" fmla="*/ 113614 w 2193342"/>
              <a:gd name="connsiteY32" fmla="*/ 479603 h 719099"/>
              <a:gd name="connsiteX33" fmla="*/ 115824 w 2193342"/>
              <a:gd name="connsiteY33" fmla="*/ 482193 h 719099"/>
              <a:gd name="connsiteX34" fmla="*/ 108204 w 2193342"/>
              <a:gd name="connsiteY34" fmla="*/ 488747 h 719099"/>
              <a:gd name="connsiteX35" fmla="*/ 105994 w 2193342"/>
              <a:gd name="connsiteY35" fmla="*/ 486156 h 719099"/>
              <a:gd name="connsiteX36" fmla="*/ 113614 w 2193342"/>
              <a:gd name="connsiteY36" fmla="*/ 479603 h 719099"/>
              <a:gd name="connsiteX37" fmla="*/ 448307 w 2193342"/>
              <a:gd name="connsiteY37" fmla="*/ 284308 h 719099"/>
              <a:gd name="connsiteX38" fmla="*/ 440682 w 2193342"/>
              <a:gd name="connsiteY38" fmla="*/ 290866 h 719099"/>
              <a:gd name="connsiteX39" fmla="*/ 442869 w 2193342"/>
              <a:gd name="connsiteY39" fmla="*/ 293408 h 719099"/>
              <a:gd name="connsiteX40" fmla="*/ 450494 w 2193342"/>
              <a:gd name="connsiteY40" fmla="*/ 286849 h 719099"/>
              <a:gd name="connsiteX41" fmla="*/ 394476 w 2193342"/>
              <a:gd name="connsiteY41" fmla="*/ 273435 h 719099"/>
              <a:gd name="connsiteX42" fmla="*/ 391935 w 2193342"/>
              <a:gd name="connsiteY42" fmla="*/ 275621 h 719099"/>
              <a:gd name="connsiteX43" fmla="*/ 398495 w 2193342"/>
              <a:gd name="connsiteY43" fmla="*/ 283245 h 719099"/>
              <a:gd name="connsiteX44" fmla="*/ 401036 w 2193342"/>
              <a:gd name="connsiteY44" fmla="*/ 281059 h 719099"/>
              <a:gd name="connsiteX45" fmla="*/ 2081310 w 2193342"/>
              <a:gd name="connsiteY45" fmla="*/ 243563 h 719099"/>
              <a:gd name="connsiteX46" fmla="*/ 2073686 w 2193342"/>
              <a:gd name="connsiteY46" fmla="*/ 250123 h 719099"/>
              <a:gd name="connsiteX47" fmla="*/ 2075873 w 2193342"/>
              <a:gd name="connsiteY47" fmla="*/ 252664 h 719099"/>
              <a:gd name="connsiteX48" fmla="*/ 2083497 w 2193342"/>
              <a:gd name="connsiteY48" fmla="*/ 246104 h 719099"/>
              <a:gd name="connsiteX49" fmla="*/ 422998 w 2193342"/>
              <a:gd name="connsiteY49" fmla="*/ 239714 h 719099"/>
              <a:gd name="connsiteX50" fmla="*/ 415374 w 2193342"/>
              <a:gd name="connsiteY50" fmla="*/ 246274 h 719099"/>
              <a:gd name="connsiteX51" fmla="*/ 417561 w 2193342"/>
              <a:gd name="connsiteY51" fmla="*/ 248815 h 719099"/>
              <a:gd name="connsiteX52" fmla="*/ 425185 w 2193342"/>
              <a:gd name="connsiteY52" fmla="*/ 242255 h 719099"/>
              <a:gd name="connsiteX53" fmla="*/ 654782 w 2193342"/>
              <a:gd name="connsiteY53" fmla="*/ 221957 h 719099"/>
              <a:gd name="connsiteX54" fmla="*/ 652241 w 2193342"/>
              <a:gd name="connsiteY54" fmla="*/ 224144 h 719099"/>
              <a:gd name="connsiteX55" fmla="*/ 658800 w 2193342"/>
              <a:gd name="connsiteY55" fmla="*/ 231769 h 719099"/>
              <a:gd name="connsiteX56" fmla="*/ 661341 w 2193342"/>
              <a:gd name="connsiteY56" fmla="*/ 229583 h 719099"/>
              <a:gd name="connsiteX57" fmla="*/ 678485 w 2193342"/>
              <a:gd name="connsiteY57" fmla="*/ 200863 h 719099"/>
              <a:gd name="connsiteX58" fmla="*/ 681457 w 2193342"/>
              <a:gd name="connsiteY58" fmla="*/ 224028 h 719099"/>
              <a:gd name="connsiteX59" fmla="*/ 693954 w 2193342"/>
              <a:gd name="connsiteY59" fmla="*/ 213284 h 719099"/>
              <a:gd name="connsiteX60" fmla="*/ 678485 w 2193342"/>
              <a:gd name="connsiteY60" fmla="*/ 200863 h 719099"/>
              <a:gd name="connsiteX61" fmla="*/ 2143202 w 2193342"/>
              <a:gd name="connsiteY61" fmla="*/ 194614 h 719099"/>
              <a:gd name="connsiteX62" fmla="*/ 2115998 w 2193342"/>
              <a:gd name="connsiteY62" fmla="*/ 202310 h 719099"/>
              <a:gd name="connsiteX63" fmla="*/ 2126666 w 2193342"/>
              <a:gd name="connsiteY63" fmla="*/ 214731 h 719099"/>
              <a:gd name="connsiteX64" fmla="*/ 2143202 w 2193342"/>
              <a:gd name="connsiteY64" fmla="*/ 194614 h 719099"/>
              <a:gd name="connsiteX65" fmla="*/ 661835 w 2193342"/>
              <a:gd name="connsiteY65" fmla="*/ 193940 h 719099"/>
              <a:gd name="connsiteX66" fmla="*/ 654208 w 2193342"/>
              <a:gd name="connsiteY66" fmla="*/ 200497 h 719099"/>
              <a:gd name="connsiteX67" fmla="*/ 656394 w 2193342"/>
              <a:gd name="connsiteY67" fmla="*/ 203039 h 719099"/>
              <a:gd name="connsiteX68" fmla="*/ 664021 w 2193342"/>
              <a:gd name="connsiteY68" fmla="*/ 196482 h 719099"/>
              <a:gd name="connsiteX69" fmla="*/ 1224508 w 2193342"/>
              <a:gd name="connsiteY69" fmla="*/ 186472 h 719099"/>
              <a:gd name="connsiteX70" fmla="*/ 1216883 w 2193342"/>
              <a:gd name="connsiteY70" fmla="*/ 193030 h 719099"/>
              <a:gd name="connsiteX71" fmla="*/ 1219070 w 2193342"/>
              <a:gd name="connsiteY71" fmla="*/ 195572 h 719099"/>
              <a:gd name="connsiteX72" fmla="*/ 1226695 w 2193342"/>
              <a:gd name="connsiteY72" fmla="*/ 189013 h 719099"/>
              <a:gd name="connsiteX73" fmla="*/ 965722 w 2193342"/>
              <a:gd name="connsiteY73" fmla="*/ 166719 h 719099"/>
              <a:gd name="connsiteX74" fmla="*/ 963181 w 2193342"/>
              <a:gd name="connsiteY74" fmla="*/ 168906 h 719099"/>
              <a:gd name="connsiteX75" fmla="*/ 969741 w 2193342"/>
              <a:gd name="connsiteY75" fmla="*/ 176531 h 719099"/>
              <a:gd name="connsiteX76" fmla="*/ 972282 w 2193342"/>
              <a:gd name="connsiteY76" fmla="*/ 174345 h 719099"/>
              <a:gd name="connsiteX77" fmla="*/ 1135684 w 2193342"/>
              <a:gd name="connsiteY77" fmla="*/ 165095 h 719099"/>
              <a:gd name="connsiteX78" fmla="*/ 1133143 w 2193342"/>
              <a:gd name="connsiteY78" fmla="*/ 167281 h 719099"/>
              <a:gd name="connsiteX79" fmla="*/ 1139703 w 2193342"/>
              <a:gd name="connsiteY79" fmla="*/ 174905 h 719099"/>
              <a:gd name="connsiteX80" fmla="*/ 1142244 w 2193342"/>
              <a:gd name="connsiteY80" fmla="*/ 172719 h 719099"/>
              <a:gd name="connsiteX81" fmla="*/ 1028842 w 2193342"/>
              <a:gd name="connsiteY81" fmla="*/ 163866 h 719099"/>
              <a:gd name="connsiteX82" fmla="*/ 1026301 w 2193342"/>
              <a:gd name="connsiteY82" fmla="*/ 166052 h 719099"/>
              <a:gd name="connsiteX83" fmla="*/ 1032861 w 2193342"/>
              <a:gd name="connsiteY83" fmla="*/ 173676 h 719099"/>
              <a:gd name="connsiteX84" fmla="*/ 1035402 w 2193342"/>
              <a:gd name="connsiteY84" fmla="*/ 171490 h 719099"/>
              <a:gd name="connsiteX85" fmla="*/ 616687 w 2193342"/>
              <a:gd name="connsiteY85" fmla="*/ 161544 h 719099"/>
              <a:gd name="connsiteX86" fmla="*/ 623240 w 2193342"/>
              <a:gd name="connsiteY86" fmla="*/ 169164 h 719099"/>
              <a:gd name="connsiteX87" fmla="*/ 620725 w 2193342"/>
              <a:gd name="connsiteY87" fmla="*/ 171374 h 719099"/>
              <a:gd name="connsiteX88" fmla="*/ 614172 w 2193342"/>
              <a:gd name="connsiteY88" fmla="*/ 163754 h 719099"/>
              <a:gd name="connsiteX89" fmla="*/ 616687 w 2193342"/>
              <a:gd name="connsiteY89" fmla="*/ 161544 h 719099"/>
              <a:gd name="connsiteX90" fmla="*/ 1557529 w 2193342"/>
              <a:gd name="connsiteY90" fmla="*/ 158648 h 719099"/>
              <a:gd name="connsiteX91" fmla="*/ 1555852 w 2193342"/>
              <a:gd name="connsiteY91" fmla="*/ 169316 h 719099"/>
              <a:gd name="connsiteX92" fmla="*/ 1560348 w 2193342"/>
              <a:gd name="connsiteY92" fmla="*/ 169621 h 719099"/>
              <a:gd name="connsiteX93" fmla="*/ 1559586 w 2193342"/>
              <a:gd name="connsiteY93" fmla="*/ 158876 h 719099"/>
              <a:gd name="connsiteX94" fmla="*/ 1557529 w 2193342"/>
              <a:gd name="connsiteY94" fmla="*/ 158648 h 719099"/>
              <a:gd name="connsiteX95" fmla="*/ 2190750 w 2193342"/>
              <a:gd name="connsiteY95" fmla="*/ 158419 h 719099"/>
              <a:gd name="connsiteX96" fmla="*/ 2186864 w 2193342"/>
              <a:gd name="connsiteY96" fmla="*/ 161696 h 719099"/>
              <a:gd name="connsiteX97" fmla="*/ 2193341 w 2193342"/>
              <a:gd name="connsiteY97" fmla="*/ 169163 h 719099"/>
              <a:gd name="connsiteX98" fmla="*/ 2193341 w 2193342"/>
              <a:gd name="connsiteY98" fmla="*/ 161467 h 719099"/>
              <a:gd name="connsiteX99" fmla="*/ 1365809 w 2193342"/>
              <a:gd name="connsiteY99" fmla="*/ 139598 h 719099"/>
              <a:gd name="connsiteX100" fmla="*/ 1372362 w 2193342"/>
              <a:gd name="connsiteY100" fmla="*/ 147218 h 719099"/>
              <a:gd name="connsiteX101" fmla="*/ 1369848 w 2193342"/>
              <a:gd name="connsiteY101" fmla="*/ 149428 h 719099"/>
              <a:gd name="connsiteX102" fmla="*/ 1363294 w 2193342"/>
              <a:gd name="connsiteY102" fmla="*/ 141808 h 719099"/>
              <a:gd name="connsiteX103" fmla="*/ 1365809 w 2193342"/>
              <a:gd name="connsiteY103" fmla="*/ 139598 h 719099"/>
              <a:gd name="connsiteX104" fmla="*/ 1829180 w 2193342"/>
              <a:gd name="connsiteY104" fmla="*/ 139112 h 719099"/>
              <a:gd name="connsiteX105" fmla="*/ 1826638 w 2193342"/>
              <a:gd name="connsiteY105" fmla="*/ 141299 h 719099"/>
              <a:gd name="connsiteX106" fmla="*/ 1833198 w 2193342"/>
              <a:gd name="connsiteY106" fmla="*/ 148924 h 719099"/>
              <a:gd name="connsiteX107" fmla="*/ 1835740 w 2193342"/>
              <a:gd name="connsiteY107" fmla="*/ 146737 h 719099"/>
              <a:gd name="connsiteX108" fmla="*/ 2082987 w 2193342"/>
              <a:gd name="connsiteY108" fmla="*/ 136398 h 719099"/>
              <a:gd name="connsiteX109" fmla="*/ 2075363 w 2193342"/>
              <a:gd name="connsiteY109" fmla="*/ 142959 h 719099"/>
              <a:gd name="connsiteX110" fmla="*/ 2077500 w 2193342"/>
              <a:gd name="connsiteY110" fmla="*/ 145443 h 719099"/>
              <a:gd name="connsiteX111" fmla="*/ 2085124 w 2193342"/>
              <a:gd name="connsiteY111" fmla="*/ 138882 h 719099"/>
              <a:gd name="connsiteX112" fmla="*/ 1992442 w 2193342"/>
              <a:gd name="connsiteY112" fmla="*/ 129942 h 719099"/>
              <a:gd name="connsiteX113" fmla="*/ 1989901 w 2193342"/>
              <a:gd name="connsiteY113" fmla="*/ 132128 h 719099"/>
              <a:gd name="connsiteX114" fmla="*/ 1996461 w 2193342"/>
              <a:gd name="connsiteY114" fmla="*/ 139752 h 719099"/>
              <a:gd name="connsiteX115" fmla="*/ 1999002 w 2193342"/>
              <a:gd name="connsiteY115" fmla="*/ 137566 h 719099"/>
              <a:gd name="connsiteX116" fmla="*/ 1683639 w 2193342"/>
              <a:gd name="connsiteY116" fmla="*/ 129692 h 719099"/>
              <a:gd name="connsiteX117" fmla="*/ 1684248 w 2193342"/>
              <a:gd name="connsiteY117" fmla="*/ 158267 h 719099"/>
              <a:gd name="connsiteX118" fmla="*/ 1702384 w 2193342"/>
              <a:gd name="connsiteY118" fmla="*/ 138760 h 719099"/>
              <a:gd name="connsiteX119" fmla="*/ 1683639 w 2193342"/>
              <a:gd name="connsiteY119" fmla="*/ 129692 h 719099"/>
              <a:gd name="connsiteX120" fmla="*/ 566929 w 2193342"/>
              <a:gd name="connsiteY120" fmla="*/ 129311 h 719099"/>
              <a:gd name="connsiteX121" fmla="*/ 569138 w 2193342"/>
              <a:gd name="connsiteY121" fmla="*/ 131826 h 719099"/>
              <a:gd name="connsiteX122" fmla="*/ 561518 w 2193342"/>
              <a:gd name="connsiteY122" fmla="*/ 138379 h 719099"/>
              <a:gd name="connsiteX123" fmla="*/ 559309 w 2193342"/>
              <a:gd name="connsiteY123" fmla="*/ 135865 h 719099"/>
              <a:gd name="connsiteX124" fmla="*/ 566929 w 2193342"/>
              <a:gd name="connsiteY124" fmla="*/ 129311 h 719099"/>
              <a:gd name="connsiteX125" fmla="*/ 1736679 w 2193342"/>
              <a:gd name="connsiteY125" fmla="*/ 125383 h 719099"/>
              <a:gd name="connsiteX126" fmla="*/ 1734138 w 2193342"/>
              <a:gd name="connsiteY126" fmla="*/ 127569 h 719099"/>
              <a:gd name="connsiteX127" fmla="*/ 1740698 w 2193342"/>
              <a:gd name="connsiteY127" fmla="*/ 135193 h 719099"/>
              <a:gd name="connsiteX128" fmla="*/ 1743239 w 2193342"/>
              <a:gd name="connsiteY128" fmla="*/ 133007 h 719099"/>
              <a:gd name="connsiteX129" fmla="*/ 1352703 w 2193342"/>
              <a:gd name="connsiteY129" fmla="*/ 124358 h 719099"/>
              <a:gd name="connsiteX130" fmla="*/ 1359256 w 2193342"/>
              <a:gd name="connsiteY130" fmla="*/ 131978 h 719099"/>
              <a:gd name="connsiteX131" fmla="*/ 1356741 w 2193342"/>
              <a:gd name="connsiteY131" fmla="*/ 134188 h 719099"/>
              <a:gd name="connsiteX132" fmla="*/ 1350188 w 2193342"/>
              <a:gd name="connsiteY132" fmla="*/ 126568 h 719099"/>
              <a:gd name="connsiteX133" fmla="*/ 1352703 w 2193342"/>
              <a:gd name="connsiteY133" fmla="*/ 124358 h 719099"/>
              <a:gd name="connsiteX134" fmla="*/ 2180235 w 2193342"/>
              <a:gd name="connsiteY134" fmla="*/ 116662 h 719099"/>
              <a:gd name="connsiteX135" fmla="*/ 2180610 w 2193342"/>
              <a:gd name="connsiteY135" fmla="*/ 127193 h 719099"/>
              <a:gd name="connsiteX136" fmla="*/ 2180539 w 2193342"/>
              <a:gd name="connsiteY136" fmla="*/ 127254 h 719099"/>
              <a:gd name="connsiteX137" fmla="*/ 2180613 w 2193342"/>
              <a:gd name="connsiteY137" fmla="*/ 127260 h 719099"/>
              <a:gd name="connsiteX138" fmla="*/ 2180615 w 2193342"/>
              <a:gd name="connsiteY138" fmla="*/ 127330 h 719099"/>
              <a:gd name="connsiteX139" fmla="*/ 2165375 w 2193342"/>
              <a:gd name="connsiteY139" fmla="*/ 140436 h 719099"/>
              <a:gd name="connsiteX140" fmla="*/ 2187702 w 2193342"/>
              <a:gd name="connsiteY140" fmla="*/ 145084 h 719099"/>
              <a:gd name="connsiteX141" fmla="*/ 2193341 w 2193342"/>
              <a:gd name="connsiteY141" fmla="*/ 143256 h 719099"/>
              <a:gd name="connsiteX142" fmla="*/ 2193341 w 2193342"/>
              <a:gd name="connsiteY142" fmla="*/ 128245 h 719099"/>
              <a:gd name="connsiteX143" fmla="*/ 2180613 w 2193342"/>
              <a:gd name="connsiteY143" fmla="*/ 127260 h 719099"/>
              <a:gd name="connsiteX144" fmla="*/ 2180610 w 2193342"/>
              <a:gd name="connsiteY144" fmla="*/ 127193 h 719099"/>
              <a:gd name="connsiteX145" fmla="*/ 2188159 w 2193342"/>
              <a:gd name="connsiteY145" fmla="*/ 120700 h 719099"/>
              <a:gd name="connsiteX146" fmla="*/ 2193341 w 2193342"/>
              <a:gd name="connsiteY146" fmla="*/ 126720 h 719099"/>
              <a:gd name="connsiteX147" fmla="*/ 2193341 w 2193342"/>
              <a:gd name="connsiteY147" fmla="*/ 120548 h 719099"/>
              <a:gd name="connsiteX148" fmla="*/ 2188159 w 2193342"/>
              <a:gd name="connsiteY148" fmla="*/ 120700 h 719099"/>
              <a:gd name="connsiteX149" fmla="*/ 2180235 w 2193342"/>
              <a:gd name="connsiteY149" fmla="*/ 116662 h 719099"/>
              <a:gd name="connsiteX150" fmla="*/ 1979241 w 2193342"/>
              <a:gd name="connsiteY150" fmla="*/ 114351 h 719099"/>
              <a:gd name="connsiteX151" fmla="*/ 1976700 w 2193342"/>
              <a:gd name="connsiteY151" fmla="*/ 116538 h 719099"/>
              <a:gd name="connsiteX152" fmla="*/ 1983261 w 2193342"/>
              <a:gd name="connsiteY152" fmla="*/ 124162 h 719099"/>
              <a:gd name="connsiteX153" fmla="*/ 1985802 w 2193342"/>
              <a:gd name="connsiteY153" fmla="*/ 121976 h 719099"/>
              <a:gd name="connsiteX154" fmla="*/ 1729335 w 2193342"/>
              <a:gd name="connsiteY154" fmla="*/ 109929 h 719099"/>
              <a:gd name="connsiteX155" fmla="*/ 1721709 w 2193342"/>
              <a:gd name="connsiteY155" fmla="*/ 116488 h 719099"/>
              <a:gd name="connsiteX156" fmla="*/ 1723895 w 2193342"/>
              <a:gd name="connsiteY156" fmla="*/ 119030 h 719099"/>
              <a:gd name="connsiteX157" fmla="*/ 1731521 w 2193342"/>
              <a:gd name="connsiteY157" fmla="*/ 112471 h 719099"/>
              <a:gd name="connsiteX158" fmla="*/ 1617269 w 2193342"/>
              <a:gd name="connsiteY158" fmla="*/ 109880 h 719099"/>
              <a:gd name="connsiteX159" fmla="*/ 1621688 w 2193342"/>
              <a:gd name="connsiteY159" fmla="*/ 110185 h 719099"/>
              <a:gd name="connsiteX160" fmla="*/ 1620012 w 2193342"/>
              <a:gd name="connsiteY160" fmla="*/ 120853 h 719099"/>
              <a:gd name="connsiteX161" fmla="*/ 1620165 w 2193342"/>
              <a:gd name="connsiteY161" fmla="*/ 131445 h 719099"/>
              <a:gd name="connsiteX162" fmla="*/ 1615668 w 2193342"/>
              <a:gd name="connsiteY162" fmla="*/ 131140 h 719099"/>
              <a:gd name="connsiteX163" fmla="*/ 1617345 w 2193342"/>
              <a:gd name="connsiteY163" fmla="*/ 120472 h 719099"/>
              <a:gd name="connsiteX164" fmla="*/ 1617269 w 2193342"/>
              <a:gd name="connsiteY164" fmla="*/ 109880 h 719099"/>
              <a:gd name="connsiteX165" fmla="*/ 1853641 w 2193342"/>
              <a:gd name="connsiteY165" fmla="*/ 102717 h 719099"/>
              <a:gd name="connsiteX166" fmla="*/ 1851888 w 2193342"/>
              <a:gd name="connsiteY166" fmla="*/ 113309 h 719099"/>
              <a:gd name="connsiteX167" fmla="*/ 1856384 w 2193342"/>
              <a:gd name="connsiteY167" fmla="*/ 113614 h 719099"/>
              <a:gd name="connsiteX168" fmla="*/ 1854936 w 2193342"/>
              <a:gd name="connsiteY168" fmla="*/ 102870 h 719099"/>
              <a:gd name="connsiteX169" fmla="*/ 1855012 w 2193342"/>
              <a:gd name="connsiteY169" fmla="*/ 102793 h 719099"/>
              <a:gd name="connsiteX170" fmla="*/ 1853641 w 2193342"/>
              <a:gd name="connsiteY170" fmla="*/ 102717 h 719099"/>
              <a:gd name="connsiteX171" fmla="*/ 1961693 w 2193342"/>
              <a:gd name="connsiteY171" fmla="*/ 102641 h 719099"/>
              <a:gd name="connsiteX172" fmla="*/ 1961617 w 2193342"/>
              <a:gd name="connsiteY172" fmla="*/ 103708 h 719099"/>
              <a:gd name="connsiteX173" fmla="*/ 1962227 w 2193342"/>
              <a:gd name="connsiteY173" fmla="*/ 103098 h 719099"/>
              <a:gd name="connsiteX174" fmla="*/ 1961693 w 2193342"/>
              <a:gd name="connsiteY174" fmla="*/ 102641 h 719099"/>
              <a:gd name="connsiteX175" fmla="*/ 1972437 w 2193342"/>
              <a:gd name="connsiteY175" fmla="*/ 102336 h 719099"/>
              <a:gd name="connsiteX176" fmla="*/ 1961845 w 2193342"/>
              <a:gd name="connsiteY176" fmla="*/ 105232 h 719099"/>
              <a:gd name="connsiteX177" fmla="*/ 1961464 w 2193342"/>
              <a:gd name="connsiteY177" fmla="*/ 105156 h 719099"/>
              <a:gd name="connsiteX178" fmla="*/ 1961541 w 2193342"/>
              <a:gd name="connsiteY178" fmla="*/ 103708 h 719099"/>
              <a:gd name="connsiteX179" fmla="*/ 1955902 w 2193342"/>
              <a:gd name="connsiteY179" fmla="*/ 109042 h 719099"/>
              <a:gd name="connsiteX180" fmla="*/ 1961846 w 2193342"/>
              <a:gd name="connsiteY180" fmla="*/ 105232 h 719099"/>
              <a:gd name="connsiteX181" fmla="*/ 1972132 w 2193342"/>
              <a:gd name="connsiteY181" fmla="*/ 106832 h 719099"/>
              <a:gd name="connsiteX182" fmla="*/ 1972437 w 2193342"/>
              <a:gd name="connsiteY182" fmla="*/ 102336 h 719099"/>
              <a:gd name="connsiteX183" fmla="*/ 1961616 w 2193342"/>
              <a:gd name="connsiteY183" fmla="*/ 102336 h 719099"/>
              <a:gd name="connsiteX184" fmla="*/ 1961312 w 2193342"/>
              <a:gd name="connsiteY184" fmla="*/ 102412 h 719099"/>
              <a:gd name="connsiteX185" fmla="*/ 1961616 w 2193342"/>
              <a:gd name="connsiteY185" fmla="*/ 102641 h 719099"/>
              <a:gd name="connsiteX186" fmla="*/ 1961616 w 2193342"/>
              <a:gd name="connsiteY186" fmla="*/ 102336 h 719099"/>
              <a:gd name="connsiteX187" fmla="*/ 1467078 w 2193342"/>
              <a:gd name="connsiteY187" fmla="*/ 100965 h 719099"/>
              <a:gd name="connsiteX188" fmla="*/ 1463117 w 2193342"/>
              <a:gd name="connsiteY188" fmla="*/ 108585 h 719099"/>
              <a:gd name="connsiteX189" fmla="*/ 1473860 w 2193342"/>
              <a:gd name="connsiteY189" fmla="*/ 123063 h 719099"/>
              <a:gd name="connsiteX190" fmla="*/ 1472184 w 2193342"/>
              <a:gd name="connsiteY190" fmla="*/ 129616 h 719099"/>
              <a:gd name="connsiteX191" fmla="*/ 1453592 w 2193342"/>
              <a:gd name="connsiteY191" fmla="*/ 119481 h 719099"/>
              <a:gd name="connsiteX192" fmla="*/ 1462430 w 2193342"/>
              <a:gd name="connsiteY192" fmla="*/ 108204 h 719099"/>
              <a:gd name="connsiteX193" fmla="*/ 1456411 w 2193342"/>
              <a:gd name="connsiteY193" fmla="*/ 101346 h 719099"/>
              <a:gd name="connsiteX194" fmla="*/ 1467078 w 2193342"/>
              <a:gd name="connsiteY194" fmla="*/ 100965 h 719099"/>
              <a:gd name="connsiteX195" fmla="*/ 1226363 w 2193342"/>
              <a:gd name="connsiteY195" fmla="*/ 100660 h 719099"/>
              <a:gd name="connsiteX196" fmla="*/ 1232916 w 2193342"/>
              <a:gd name="connsiteY196" fmla="*/ 108280 h 719099"/>
              <a:gd name="connsiteX197" fmla="*/ 1230325 w 2193342"/>
              <a:gd name="connsiteY197" fmla="*/ 110490 h 719099"/>
              <a:gd name="connsiteX198" fmla="*/ 1223772 w 2193342"/>
              <a:gd name="connsiteY198" fmla="*/ 102870 h 719099"/>
              <a:gd name="connsiteX199" fmla="*/ 1226363 w 2193342"/>
              <a:gd name="connsiteY199" fmla="*/ 100660 h 719099"/>
              <a:gd name="connsiteX200" fmla="*/ 1848459 w 2193342"/>
              <a:gd name="connsiteY200" fmla="*/ 95326 h 719099"/>
              <a:gd name="connsiteX201" fmla="*/ 1848383 w 2193342"/>
              <a:gd name="connsiteY201" fmla="*/ 96621 h 719099"/>
              <a:gd name="connsiteX202" fmla="*/ 1849374 w 2193342"/>
              <a:gd name="connsiteY202" fmla="*/ 96317 h 719099"/>
              <a:gd name="connsiteX203" fmla="*/ 1848459 w 2193342"/>
              <a:gd name="connsiteY203" fmla="*/ 95326 h 719099"/>
              <a:gd name="connsiteX204" fmla="*/ 1859128 w 2193342"/>
              <a:gd name="connsiteY204" fmla="*/ 94945 h 719099"/>
              <a:gd name="connsiteX205" fmla="*/ 1849450 w 2193342"/>
              <a:gd name="connsiteY205" fmla="*/ 96393 h 719099"/>
              <a:gd name="connsiteX206" fmla="*/ 1855317 w 2193342"/>
              <a:gd name="connsiteY206" fmla="*/ 102034 h 719099"/>
              <a:gd name="connsiteX207" fmla="*/ 1854937 w 2193342"/>
              <a:gd name="connsiteY207" fmla="*/ 102718 h 719099"/>
              <a:gd name="connsiteX208" fmla="*/ 1856309 w 2193342"/>
              <a:gd name="connsiteY208" fmla="*/ 102870 h 719099"/>
              <a:gd name="connsiteX209" fmla="*/ 1855398 w 2193342"/>
              <a:gd name="connsiteY209" fmla="*/ 102100 h 719099"/>
              <a:gd name="connsiteX210" fmla="*/ 1051255 w 2193342"/>
              <a:gd name="connsiteY210" fmla="*/ 94793 h 719099"/>
              <a:gd name="connsiteX211" fmla="*/ 1062076 w 2193342"/>
              <a:gd name="connsiteY211" fmla="*/ 107442 h 719099"/>
              <a:gd name="connsiteX212" fmla="*/ 1058799 w 2193342"/>
              <a:gd name="connsiteY212" fmla="*/ 111175 h 719099"/>
              <a:gd name="connsiteX213" fmla="*/ 1045084 w 2193342"/>
              <a:gd name="connsiteY213" fmla="*/ 100812 h 719099"/>
              <a:gd name="connsiteX214" fmla="*/ 1051255 w 2193342"/>
              <a:gd name="connsiteY214" fmla="*/ 94793 h 719099"/>
              <a:gd name="connsiteX215" fmla="*/ 1711413 w 2193342"/>
              <a:gd name="connsiteY215" fmla="*/ 94641 h 719099"/>
              <a:gd name="connsiteX216" fmla="*/ 1708872 w 2193342"/>
              <a:gd name="connsiteY216" fmla="*/ 96828 h 719099"/>
              <a:gd name="connsiteX217" fmla="*/ 1715432 w 2193342"/>
              <a:gd name="connsiteY217" fmla="*/ 104453 h 719099"/>
              <a:gd name="connsiteX218" fmla="*/ 1717973 w 2193342"/>
              <a:gd name="connsiteY218" fmla="*/ 102267 h 719099"/>
              <a:gd name="connsiteX219" fmla="*/ 1837944 w 2193342"/>
              <a:gd name="connsiteY219" fmla="*/ 92201 h 719099"/>
              <a:gd name="connsiteX220" fmla="*/ 1837564 w 2193342"/>
              <a:gd name="connsiteY220" fmla="*/ 96697 h 719099"/>
              <a:gd name="connsiteX221" fmla="*/ 1848384 w 2193342"/>
              <a:gd name="connsiteY221" fmla="*/ 95249 h 719099"/>
              <a:gd name="connsiteX222" fmla="*/ 1848460 w 2193342"/>
              <a:gd name="connsiteY222" fmla="*/ 95325 h 719099"/>
              <a:gd name="connsiteX223" fmla="*/ 1848613 w 2193342"/>
              <a:gd name="connsiteY223" fmla="*/ 93801 h 719099"/>
              <a:gd name="connsiteX224" fmla="*/ 1837944 w 2193342"/>
              <a:gd name="connsiteY224" fmla="*/ 92201 h 719099"/>
              <a:gd name="connsiteX225" fmla="*/ 1779423 w 2193342"/>
              <a:gd name="connsiteY225" fmla="*/ 91897 h 719099"/>
              <a:gd name="connsiteX226" fmla="*/ 1759477 w 2193342"/>
              <a:gd name="connsiteY226" fmla="*/ 110062 h 719099"/>
              <a:gd name="connsiteX227" fmla="*/ 1766833 w 2193342"/>
              <a:gd name="connsiteY227" fmla="*/ 136794 h 719099"/>
              <a:gd name="connsiteX228" fmla="*/ 1764411 w 2193342"/>
              <a:gd name="connsiteY228" fmla="*/ 138912 h 719099"/>
              <a:gd name="connsiteX229" fmla="*/ 1765249 w 2193342"/>
              <a:gd name="connsiteY229" fmla="*/ 139979 h 719099"/>
              <a:gd name="connsiteX230" fmla="*/ 1763802 w 2193342"/>
              <a:gd name="connsiteY230" fmla="*/ 149351 h 719099"/>
              <a:gd name="connsiteX231" fmla="*/ 1768298 w 2193342"/>
              <a:gd name="connsiteY231" fmla="*/ 149733 h 719099"/>
              <a:gd name="connsiteX232" fmla="*/ 1765249 w 2193342"/>
              <a:gd name="connsiteY232" fmla="*/ 139979 h 719099"/>
              <a:gd name="connsiteX233" fmla="*/ 1765478 w 2193342"/>
              <a:gd name="connsiteY233" fmla="*/ 138684 h 719099"/>
              <a:gd name="connsiteX234" fmla="*/ 1768221 w 2193342"/>
              <a:gd name="connsiteY234" fmla="*/ 138912 h 719099"/>
              <a:gd name="connsiteX235" fmla="*/ 1766881 w 2193342"/>
              <a:gd name="connsiteY235" fmla="*/ 136828 h 719099"/>
              <a:gd name="connsiteX236" fmla="*/ 1795654 w 2193342"/>
              <a:gd name="connsiteY236" fmla="*/ 112090 h 719099"/>
              <a:gd name="connsiteX237" fmla="*/ 1780489 w 2193342"/>
              <a:gd name="connsiteY237" fmla="*/ 105918 h 719099"/>
              <a:gd name="connsiteX238" fmla="*/ 1779423 w 2193342"/>
              <a:gd name="connsiteY238" fmla="*/ 91897 h 719099"/>
              <a:gd name="connsiteX239" fmla="*/ 1946453 w 2193342"/>
              <a:gd name="connsiteY239" fmla="*/ 90678 h 719099"/>
              <a:gd name="connsiteX240" fmla="*/ 1942186 w 2193342"/>
              <a:gd name="connsiteY240" fmla="*/ 95554 h 719099"/>
              <a:gd name="connsiteX241" fmla="*/ 1961312 w 2193342"/>
              <a:gd name="connsiteY241" fmla="*/ 102413 h 719099"/>
              <a:gd name="connsiteX242" fmla="*/ 1946453 w 2193342"/>
              <a:gd name="connsiteY242" fmla="*/ 90678 h 719099"/>
              <a:gd name="connsiteX243" fmla="*/ 1256310 w 2193342"/>
              <a:gd name="connsiteY243" fmla="*/ 88087 h 719099"/>
              <a:gd name="connsiteX244" fmla="*/ 1269416 w 2193342"/>
              <a:gd name="connsiteY244" fmla="*/ 103327 h 719099"/>
              <a:gd name="connsiteX245" fmla="*/ 1265606 w 2193342"/>
              <a:gd name="connsiteY245" fmla="*/ 106604 h 719099"/>
              <a:gd name="connsiteX246" fmla="*/ 1252500 w 2193342"/>
              <a:gd name="connsiteY246" fmla="*/ 91364 h 719099"/>
              <a:gd name="connsiteX247" fmla="*/ 1256310 w 2193342"/>
              <a:gd name="connsiteY247" fmla="*/ 88087 h 719099"/>
              <a:gd name="connsiteX248" fmla="*/ 1628394 w 2193342"/>
              <a:gd name="connsiteY248" fmla="*/ 85801 h 719099"/>
              <a:gd name="connsiteX249" fmla="*/ 1634947 w 2193342"/>
              <a:gd name="connsiteY249" fmla="*/ 93421 h 719099"/>
              <a:gd name="connsiteX250" fmla="*/ 1624204 w 2193342"/>
              <a:gd name="connsiteY250" fmla="*/ 93726 h 719099"/>
              <a:gd name="connsiteX251" fmla="*/ 1628394 w 2193342"/>
              <a:gd name="connsiteY251" fmla="*/ 85801 h 719099"/>
              <a:gd name="connsiteX252" fmla="*/ 1370000 w 2193342"/>
              <a:gd name="connsiteY252" fmla="*/ 82982 h 719099"/>
              <a:gd name="connsiteX253" fmla="*/ 1376554 w 2193342"/>
              <a:gd name="connsiteY253" fmla="*/ 90602 h 719099"/>
              <a:gd name="connsiteX254" fmla="*/ 1374038 w 2193342"/>
              <a:gd name="connsiteY254" fmla="*/ 92811 h 719099"/>
              <a:gd name="connsiteX255" fmla="*/ 1367485 w 2193342"/>
              <a:gd name="connsiteY255" fmla="*/ 85191 h 719099"/>
              <a:gd name="connsiteX256" fmla="*/ 1370000 w 2193342"/>
              <a:gd name="connsiteY256" fmla="*/ 82982 h 719099"/>
              <a:gd name="connsiteX257" fmla="*/ 1124941 w 2193342"/>
              <a:gd name="connsiteY257" fmla="*/ 79172 h 719099"/>
              <a:gd name="connsiteX258" fmla="*/ 1172490 w 2193342"/>
              <a:gd name="connsiteY258" fmla="*/ 99212 h 719099"/>
              <a:gd name="connsiteX259" fmla="*/ 1124941 w 2193342"/>
              <a:gd name="connsiteY259" fmla="*/ 79172 h 719099"/>
              <a:gd name="connsiteX260" fmla="*/ 1211428 w 2193342"/>
              <a:gd name="connsiteY260" fmla="*/ 78181 h 719099"/>
              <a:gd name="connsiteX261" fmla="*/ 1213562 w 2193342"/>
              <a:gd name="connsiteY261" fmla="*/ 80695 h 719099"/>
              <a:gd name="connsiteX262" fmla="*/ 1205942 w 2193342"/>
              <a:gd name="connsiteY262" fmla="*/ 87249 h 719099"/>
              <a:gd name="connsiteX263" fmla="*/ 1203808 w 2193342"/>
              <a:gd name="connsiteY263" fmla="*/ 84734 h 719099"/>
              <a:gd name="connsiteX264" fmla="*/ 1211428 w 2193342"/>
              <a:gd name="connsiteY264" fmla="*/ 78181 h 719099"/>
              <a:gd name="connsiteX265" fmla="*/ 2054130 w 2193342"/>
              <a:gd name="connsiteY265" fmla="*/ 77358 h 719099"/>
              <a:gd name="connsiteX266" fmla="*/ 2051646 w 2193342"/>
              <a:gd name="connsiteY266" fmla="*/ 79495 h 719099"/>
              <a:gd name="connsiteX267" fmla="*/ 2058207 w 2193342"/>
              <a:gd name="connsiteY267" fmla="*/ 87119 h 719099"/>
              <a:gd name="connsiteX268" fmla="*/ 2060691 w 2193342"/>
              <a:gd name="connsiteY268" fmla="*/ 84982 h 719099"/>
              <a:gd name="connsiteX269" fmla="*/ 1330605 w 2193342"/>
              <a:gd name="connsiteY269" fmla="*/ 74066 h 719099"/>
              <a:gd name="connsiteX270" fmla="*/ 1353541 w 2193342"/>
              <a:gd name="connsiteY270" fmla="*/ 75895 h 719099"/>
              <a:gd name="connsiteX271" fmla="*/ 1359484 w 2193342"/>
              <a:gd name="connsiteY271" fmla="*/ 106604 h 719099"/>
              <a:gd name="connsiteX272" fmla="*/ 1345007 w 2193342"/>
              <a:gd name="connsiteY272" fmla="*/ 112319 h 719099"/>
              <a:gd name="connsiteX273" fmla="*/ 1330605 w 2193342"/>
              <a:gd name="connsiteY273" fmla="*/ 74066 h 719099"/>
              <a:gd name="connsiteX274" fmla="*/ 1306525 w 2193342"/>
              <a:gd name="connsiteY274" fmla="*/ 71018 h 719099"/>
              <a:gd name="connsiteX275" fmla="*/ 1330071 w 2193342"/>
              <a:gd name="connsiteY275" fmla="*/ 77495 h 719099"/>
              <a:gd name="connsiteX276" fmla="*/ 1327024 w 2193342"/>
              <a:gd name="connsiteY276" fmla="*/ 118567 h 719099"/>
              <a:gd name="connsiteX277" fmla="*/ 1337691 w 2193342"/>
              <a:gd name="connsiteY277" fmla="*/ 118491 h 719099"/>
              <a:gd name="connsiteX278" fmla="*/ 1337387 w 2193342"/>
              <a:gd name="connsiteY278" fmla="*/ 122987 h 719099"/>
              <a:gd name="connsiteX279" fmla="*/ 1326719 w 2193342"/>
              <a:gd name="connsiteY279" fmla="*/ 121310 h 719099"/>
              <a:gd name="connsiteX280" fmla="*/ 1326795 w 2193342"/>
              <a:gd name="connsiteY280" fmla="*/ 119939 h 719099"/>
              <a:gd name="connsiteX281" fmla="*/ 1308963 w 2193342"/>
              <a:gd name="connsiteY281" fmla="*/ 123291 h 719099"/>
              <a:gd name="connsiteX282" fmla="*/ 1303163 w 2193342"/>
              <a:gd name="connsiteY282" fmla="*/ 140475 h 719099"/>
              <a:gd name="connsiteX283" fmla="*/ 1288972 w 2193342"/>
              <a:gd name="connsiteY283" fmla="*/ 152522 h 719099"/>
              <a:gd name="connsiteX284" fmla="*/ 1288924 w 2193342"/>
              <a:gd name="connsiteY284" fmla="*/ 152476 h 719099"/>
              <a:gd name="connsiteX285" fmla="*/ 1288853 w 2193342"/>
              <a:gd name="connsiteY285" fmla="*/ 152479 h 719099"/>
              <a:gd name="connsiteX286" fmla="*/ 1290266 w 2193342"/>
              <a:gd name="connsiteY286" fmla="*/ 119081 h 719099"/>
              <a:gd name="connsiteX287" fmla="*/ 1288542 w 2193342"/>
              <a:gd name="connsiteY287" fmla="*/ 85420 h 719099"/>
              <a:gd name="connsiteX288" fmla="*/ 1304315 w 2193342"/>
              <a:gd name="connsiteY288" fmla="*/ 85877 h 719099"/>
              <a:gd name="connsiteX289" fmla="*/ 1306525 w 2193342"/>
              <a:gd name="connsiteY289" fmla="*/ 71018 h 719099"/>
              <a:gd name="connsiteX290" fmla="*/ 1385850 w 2193342"/>
              <a:gd name="connsiteY290" fmla="*/ 69342 h 719099"/>
              <a:gd name="connsiteX291" fmla="*/ 1412062 w 2193342"/>
              <a:gd name="connsiteY291" fmla="*/ 99822 h 719099"/>
              <a:gd name="connsiteX292" fmla="*/ 1408252 w 2193342"/>
              <a:gd name="connsiteY292" fmla="*/ 103098 h 719099"/>
              <a:gd name="connsiteX293" fmla="*/ 1382040 w 2193342"/>
              <a:gd name="connsiteY293" fmla="*/ 72618 h 719099"/>
              <a:gd name="connsiteX294" fmla="*/ 1385850 w 2193342"/>
              <a:gd name="connsiteY294" fmla="*/ 69342 h 719099"/>
              <a:gd name="connsiteX295" fmla="*/ 1397584 w 2193342"/>
              <a:gd name="connsiteY295" fmla="*/ 65075 h 719099"/>
              <a:gd name="connsiteX296" fmla="*/ 1426084 w 2193342"/>
              <a:gd name="connsiteY296" fmla="*/ 66980 h 719099"/>
              <a:gd name="connsiteX297" fmla="*/ 1426235 w 2193342"/>
              <a:gd name="connsiteY297" fmla="*/ 80695 h 719099"/>
              <a:gd name="connsiteX298" fmla="*/ 1439494 w 2193342"/>
              <a:gd name="connsiteY298" fmla="*/ 82525 h 719099"/>
              <a:gd name="connsiteX299" fmla="*/ 1439875 w 2193342"/>
              <a:gd name="connsiteY299" fmla="*/ 109880 h 719099"/>
              <a:gd name="connsiteX300" fmla="*/ 1397584 w 2193342"/>
              <a:gd name="connsiteY300" fmla="*/ 65075 h 719099"/>
              <a:gd name="connsiteX301" fmla="*/ 2104949 w 2193342"/>
              <a:gd name="connsiteY301" fmla="*/ 59969 h 719099"/>
              <a:gd name="connsiteX302" fmla="*/ 2111502 w 2193342"/>
              <a:gd name="connsiteY302" fmla="*/ 67589 h 719099"/>
              <a:gd name="connsiteX303" fmla="*/ 2108988 w 2193342"/>
              <a:gd name="connsiteY303" fmla="*/ 69799 h 719099"/>
              <a:gd name="connsiteX304" fmla="*/ 2102434 w 2193342"/>
              <a:gd name="connsiteY304" fmla="*/ 62179 h 719099"/>
              <a:gd name="connsiteX305" fmla="*/ 2104949 w 2193342"/>
              <a:gd name="connsiteY305" fmla="*/ 59969 h 719099"/>
              <a:gd name="connsiteX306" fmla="*/ 1612774 w 2193342"/>
              <a:gd name="connsiteY306" fmla="*/ 56921 h 719099"/>
              <a:gd name="connsiteX307" fmla="*/ 1636014 w 2193342"/>
              <a:gd name="connsiteY307" fmla="*/ 79248 h 719099"/>
              <a:gd name="connsiteX308" fmla="*/ 1628394 w 2193342"/>
              <a:gd name="connsiteY308" fmla="*/ 85801 h 719099"/>
              <a:gd name="connsiteX309" fmla="*/ 1611097 w 2193342"/>
              <a:gd name="connsiteY309" fmla="*/ 79629 h 719099"/>
              <a:gd name="connsiteX310" fmla="*/ 1612774 w 2193342"/>
              <a:gd name="connsiteY310" fmla="*/ 56921 h 719099"/>
              <a:gd name="connsiteX311" fmla="*/ 1497254 w 2193342"/>
              <a:gd name="connsiteY311" fmla="*/ 48082 h 719099"/>
              <a:gd name="connsiteX312" fmla="*/ 1516152 w 2193342"/>
              <a:gd name="connsiteY312" fmla="*/ 58141 h 719099"/>
              <a:gd name="connsiteX313" fmla="*/ 1517675 w 2193342"/>
              <a:gd name="connsiteY313" fmla="*/ 51511 h 719099"/>
              <a:gd name="connsiteX314" fmla="*/ 1547699 w 2193342"/>
              <a:gd name="connsiteY314" fmla="*/ 86410 h 719099"/>
              <a:gd name="connsiteX315" fmla="*/ 1532230 w 2193342"/>
              <a:gd name="connsiteY315" fmla="*/ 93116 h 719099"/>
              <a:gd name="connsiteX316" fmla="*/ 1510360 w 2193342"/>
              <a:gd name="connsiteY316" fmla="*/ 117653 h 719099"/>
              <a:gd name="connsiteX317" fmla="*/ 1527429 w 2193342"/>
              <a:gd name="connsiteY317" fmla="*/ 105308 h 719099"/>
              <a:gd name="connsiteX318" fmla="*/ 1516761 w 2193342"/>
              <a:gd name="connsiteY318" fmla="*/ 103708 h 719099"/>
              <a:gd name="connsiteX319" fmla="*/ 1516456 w 2193342"/>
              <a:gd name="connsiteY319" fmla="*/ 108128 h 719099"/>
              <a:gd name="connsiteX320" fmla="*/ 1510360 w 2193342"/>
              <a:gd name="connsiteY320" fmla="*/ 117653 h 719099"/>
              <a:gd name="connsiteX321" fmla="*/ 1475080 w 2193342"/>
              <a:gd name="connsiteY321" fmla="*/ 50978 h 719099"/>
              <a:gd name="connsiteX322" fmla="*/ 1507465 w 2193342"/>
              <a:gd name="connsiteY322" fmla="*/ 78715 h 719099"/>
              <a:gd name="connsiteX323" fmla="*/ 1497254 w 2193342"/>
              <a:gd name="connsiteY323" fmla="*/ 48082 h 719099"/>
              <a:gd name="connsiteX324" fmla="*/ 2158670 w 2193342"/>
              <a:gd name="connsiteY324" fmla="*/ 40386 h 719099"/>
              <a:gd name="connsiteX325" fmla="*/ 2165147 w 2193342"/>
              <a:gd name="connsiteY325" fmla="*/ 47853 h 719099"/>
              <a:gd name="connsiteX326" fmla="*/ 2165224 w 2193342"/>
              <a:gd name="connsiteY326" fmla="*/ 46558 h 719099"/>
              <a:gd name="connsiteX327" fmla="*/ 2175967 w 2193342"/>
              <a:gd name="connsiteY327" fmla="*/ 46482 h 719099"/>
              <a:gd name="connsiteX328" fmla="*/ 2175663 w 2193342"/>
              <a:gd name="connsiteY328" fmla="*/ 50978 h 719099"/>
              <a:gd name="connsiteX329" fmla="*/ 2164995 w 2193342"/>
              <a:gd name="connsiteY329" fmla="*/ 49301 h 719099"/>
              <a:gd name="connsiteX330" fmla="*/ 2165071 w 2193342"/>
              <a:gd name="connsiteY330" fmla="*/ 48006 h 719099"/>
              <a:gd name="connsiteX331" fmla="*/ 2157679 w 2193342"/>
              <a:gd name="connsiteY331" fmla="*/ 54407 h 719099"/>
              <a:gd name="connsiteX332" fmla="*/ 2158975 w 2193342"/>
              <a:gd name="connsiteY332" fmla="*/ 54483 h 719099"/>
              <a:gd name="connsiteX333" fmla="*/ 2159051 w 2193342"/>
              <a:gd name="connsiteY333" fmla="*/ 65303 h 719099"/>
              <a:gd name="connsiteX334" fmla="*/ 2154555 w 2193342"/>
              <a:gd name="connsiteY334" fmla="*/ 64922 h 719099"/>
              <a:gd name="connsiteX335" fmla="*/ 2156232 w 2193342"/>
              <a:gd name="connsiteY335" fmla="*/ 54331 h 719099"/>
              <a:gd name="connsiteX336" fmla="*/ 2157604 w 2193342"/>
              <a:gd name="connsiteY336" fmla="*/ 54407 h 719099"/>
              <a:gd name="connsiteX337" fmla="*/ 2158670 w 2193342"/>
              <a:gd name="connsiteY337" fmla="*/ 40386 h 719099"/>
              <a:gd name="connsiteX338" fmla="*/ 1978609 w 2193342"/>
              <a:gd name="connsiteY338" fmla="*/ 37414 h 719099"/>
              <a:gd name="connsiteX339" fmla="*/ 1983105 w 2193342"/>
              <a:gd name="connsiteY339" fmla="*/ 37795 h 719099"/>
              <a:gd name="connsiteX340" fmla="*/ 1981505 w 2193342"/>
              <a:gd name="connsiteY340" fmla="*/ 48463 h 719099"/>
              <a:gd name="connsiteX341" fmla="*/ 1980210 w 2193342"/>
              <a:gd name="connsiteY341" fmla="*/ 48387 h 719099"/>
              <a:gd name="connsiteX342" fmla="*/ 1988430 w 2193342"/>
              <a:gd name="connsiteY342" fmla="*/ 57836 h 719099"/>
              <a:gd name="connsiteX343" fmla="*/ 1985651 w 2193342"/>
              <a:gd name="connsiteY343" fmla="*/ 69893 h 719099"/>
              <a:gd name="connsiteX344" fmla="*/ 1985566 w 2193342"/>
              <a:gd name="connsiteY344" fmla="*/ 69966 h 719099"/>
              <a:gd name="connsiteX345" fmla="*/ 1977409 w 2193342"/>
              <a:gd name="connsiteY345" fmla="*/ 60579 h 719099"/>
              <a:gd name="connsiteX346" fmla="*/ 1980057 w 2193342"/>
              <a:gd name="connsiteY346" fmla="*/ 48387 h 719099"/>
              <a:gd name="connsiteX347" fmla="*/ 1978685 w 2193342"/>
              <a:gd name="connsiteY347" fmla="*/ 48235 h 719099"/>
              <a:gd name="connsiteX348" fmla="*/ 1978609 w 2193342"/>
              <a:gd name="connsiteY348" fmla="*/ 37414 h 719099"/>
              <a:gd name="connsiteX349" fmla="*/ 2073173 w 2193342"/>
              <a:gd name="connsiteY349" fmla="*/ 35128 h 719099"/>
              <a:gd name="connsiteX350" fmla="*/ 2078050 w 2193342"/>
              <a:gd name="connsiteY350" fmla="*/ 39471 h 719099"/>
              <a:gd name="connsiteX351" fmla="*/ 2065935 w 2193342"/>
              <a:gd name="connsiteY351" fmla="*/ 54878 h 719099"/>
              <a:gd name="connsiteX352" fmla="*/ 2065325 w 2193342"/>
              <a:gd name="connsiteY352" fmla="*/ 54407 h 719099"/>
              <a:gd name="connsiteX353" fmla="*/ 2065033 w 2193342"/>
              <a:gd name="connsiteY353" fmla="*/ 54462 h 719099"/>
              <a:gd name="connsiteX354" fmla="*/ 2059762 w 2193342"/>
              <a:gd name="connsiteY354" fmla="*/ 48920 h 719099"/>
              <a:gd name="connsiteX355" fmla="*/ 2073173 w 2193342"/>
              <a:gd name="connsiteY355" fmla="*/ 35128 h 719099"/>
              <a:gd name="connsiteX356" fmla="*/ 1898638 w 2193342"/>
              <a:gd name="connsiteY356" fmla="*/ 23882 h 719099"/>
              <a:gd name="connsiteX357" fmla="*/ 1938147 w 2193342"/>
              <a:gd name="connsiteY357" fmla="*/ 46405 h 719099"/>
              <a:gd name="connsiteX358" fmla="*/ 1950415 w 2193342"/>
              <a:gd name="connsiteY358" fmla="*/ 69799 h 719099"/>
              <a:gd name="connsiteX359" fmla="*/ 1974419 w 2193342"/>
              <a:gd name="connsiteY359" fmla="*/ 79553 h 719099"/>
              <a:gd name="connsiteX360" fmla="*/ 1985566 w 2193342"/>
              <a:gd name="connsiteY360" fmla="*/ 69966 h 719099"/>
              <a:gd name="connsiteX361" fmla="*/ 1985620 w 2193342"/>
              <a:gd name="connsiteY361" fmla="*/ 70028 h 719099"/>
              <a:gd name="connsiteX362" fmla="*/ 1985651 w 2193342"/>
              <a:gd name="connsiteY362" fmla="*/ 69893 h 719099"/>
              <a:gd name="connsiteX363" fmla="*/ 1985849 w 2193342"/>
              <a:gd name="connsiteY363" fmla="*/ 69723 h 719099"/>
              <a:gd name="connsiteX364" fmla="*/ 2013280 w 2193342"/>
              <a:gd name="connsiteY364" fmla="*/ 86639 h 719099"/>
              <a:gd name="connsiteX365" fmla="*/ 2024710 w 2193342"/>
              <a:gd name="connsiteY365" fmla="*/ 56997 h 719099"/>
              <a:gd name="connsiteX366" fmla="*/ 1988439 w 2193342"/>
              <a:gd name="connsiteY366" fmla="*/ 56312 h 719099"/>
              <a:gd name="connsiteX367" fmla="*/ 2013662 w 2193342"/>
              <a:gd name="connsiteY367" fmla="*/ 32080 h 719099"/>
              <a:gd name="connsiteX368" fmla="*/ 2048866 w 2193342"/>
              <a:gd name="connsiteY368" fmla="*/ 38252 h 719099"/>
              <a:gd name="connsiteX369" fmla="*/ 2053634 w 2193342"/>
              <a:gd name="connsiteY369" fmla="*/ 56587 h 719099"/>
              <a:gd name="connsiteX370" fmla="*/ 2065033 w 2193342"/>
              <a:gd name="connsiteY370" fmla="*/ 54462 h 719099"/>
              <a:gd name="connsiteX371" fmla="*/ 2065706 w 2193342"/>
              <a:gd name="connsiteY371" fmla="*/ 55169 h 719099"/>
              <a:gd name="connsiteX372" fmla="*/ 2065935 w 2193342"/>
              <a:gd name="connsiteY372" fmla="*/ 54878 h 719099"/>
              <a:gd name="connsiteX373" fmla="*/ 2102206 w 2193342"/>
              <a:gd name="connsiteY373" fmla="*/ 82829 h 719099"/>
              <a:gd name="connsiteX374" fmla="*/ 2101596 w 2193342"/>
              <a:gd name="connsiteY374" fmla="*/ 96698 h 719099"/>
              <a:gd name="connsiteX375" fmla="*/ 2124152 w 2193342"/>
              <a:gd name="connsiteY375" fmla="*/ 90220 h 719099"/>
              <a:gd name="connsiteX376" fmla="*/ 2116988 w 2193342"/>
              <a:gd name="connsiteY376" fmla="*/ 130835 h 719099"/>
              <a:gd name="connsiteX377" fmla="*/ 2165604 w 2193342"/>
              <a:gd name="connsiteY377" fmla="*/ 140132 h 719099"/>
              <a:gd name="connsiteX378" fmla="*/ 2162785 w 2193342"/>
              <a:gd name="connsiteY378" fmla="*/ 131292 h 719099"/>
              <a:gd name="connsiteX379" fmla="*/ 2162556 w 2193342"/>
              <a:gd name="connsiteY379" fmla="*/ 122148 h 719099"/>
              <a:gd name="connsiteX380" fmla="*/ 2153183 w 2193342"/>
              <a:gd name="connsiteY380" fmla="*/ 121386 h 719099"/>
              <a:gd name="connsiteX381" fmla="*/ 2158746 w 2193342"/>
              <a:gd name="connsiteY381" fmla="*/ 86258 h 719099"/>
              <a:gd name="connsiteX382" fmla="*/ 2188540 w 2193342"/>
              <a:gd name="connsiteY382" fmla="*/ 75133 h 719099"/>
              <a:gd name="connsiteX383" fmla="*/ 2193342 w 2193342"/>
              <a:gd name="connsiteY383" fmla="*/ 75279 h 719099"/>
              <a:gd name="connsiteX384" fmla="*/ 2193342 w 2193342"/>
              <a:gd name="connsiteY384" fmla="*/ 719099 h 719099"/>
              <a:gd name="connsiteX385" fmla="*/ 78944 w 2193342"/>
              <a:gd name="connsiteY385" fmla="*/ 719099 h 719099"/>
              <a:gd name="connsiteX386" fmla="*/ 82754 w 2193342"/>
              <a:gd name="connsiteY386" fmla="*/ 706679 h 719099"/>
              <a:gd name="connsiteX387" fmla="*/ 62332 w 2193342"/>
              <a:gd name="connsiteY387" fmla="*/ 712241 h 719099"/>
              <a:gd name="connsiteX388" fmla="*/ 66903 w 2193342"/>
              <a:gd name="connsiteY388" fmla="*/ 688696 h 719099"/>
              <a:gd name="connsiteX389" fmla="*/ 56389 w 2193342"/>
              <a:gd name="connsiteY389" fmla="*/ 688696 h 719099"/>
              <a:gd name="connsiteX390" fmla="*/ 56693 w 2193342"/>
              <a:gd name="connsiteY390" fmla="*/ 684200 h 719099"/>
              <a:gd name="connsiteX391" fmla="*/ 67132 w 2193342"/>
              <a:gd name="connsiteY391" fmla="*/ 685876 h 719099"/>
              <a:gd name="connsiteX392" fmla="*/ 66675 w 2193342"/>
              <a:gd name="connsiteY392" fmla="*/ 662787 h 719099"/>
              <a:gd name="connsiteX393" fmla="*/ 95783 w 2193342"/>
              <a:gd name="connsiteY393" fmla="*/ 637718 h 719099"/>
              <a:gd name="connsiteX394" fmla="*/ 103023 w 2193342"/>
              <a:gd name="connsiteY394" fmla="*/ 541782 h 719099"/>
              <a:gd name="connsiteX395" fmla="*/ 126035 w 2193342"/>
              <a:gd name="connsiteY395" fmla="*/ 503987 h 719099"/>
              <a:gd name="connsiteX396" fmla="*/ 140132 w 2193342"/>
              <a:gd name="connsiteY396" fmla="*/ 503682 h 719099"/>
              <a:gd name="connsiteX397" fmla="*/ 157810 w 2193342"/>
              <a:gd name="connsiteY397" fmla="*/ 431368 h 719099"/>
              <a:gd name="connsiteX398" fmla="*/ 185929 w 2193342"/>
              <a:gd name="connsiteY398" fmla="*/ 446989 h 719099"/>
              <a:gd name="connsiteX399" fmla="*/ 216713 w 2193342"/>
              <a:gd name="connsiteY399" fmla="*/ 354101 h 719099"/>
              <a:gd name="connsiteX400" fmla="*/ 198882 w 2193342"/>
              <a:gd name="connsiteY400" fmla="*/ 351130 h 719099"/>
              <a:gd name="connsiteX401" fmla="*/ 242240 w 2193342"/>
              <a:gd name="connsiteY401" fmla="*/ 284836 h 719099"/>
              <a:gd name="connsiteX402" fmla="*/ 276530 w 2193342"/>
              <a:gd name="connsiteY402" fmla="*/ 219075 h 719099"/>
              <a:gd name="connsiteX403" fmla="*/ 325374 w 2193342"/>
              <a:gd name="connsiteY403" fmla="*/ 197891 h 719099"/>
              <a:gd name="connsiteX404" fmla="*/ 340309 w 2193342"/>
              <a:gd name="connsiteY404" fmla="*/ 170383 h 719099"/>
              <a:gd name="connsiteX405" fmla="*/ 461543 w 2193342"/>
              <a:gd name="connsiteY405" fmla="*/ 201701 h 719099"/>
              <a:gd name="connsiteX406" fmla="*/ 464897 w 2193342"/>
              <a:gd name="connsiteY406" fmla="*/ 186385 h 719099"/>
              <a:gd name="connsiteX407" fmla="*/ 527533 w 2193342"/>
              <a:gd name="connsiteY407" fmla="*/ 211607 h 719099"/>
              <a:gd name="connsiteX408" fmla="*/ 545516 w 2193342"/>
              <a:gd name="connsiteY408" fmla="*/ 196139 h 719099"/>
              <a:gd name="connsiteX409" fmla="*/ 549021 w 2193342"/>
              <a:gd name="connsiteY409" fmla="*/ 213893 h 719099"/>
              <a:gd name="connsiteX410" fmla="*/ 560223 w 2193342"/>
              <a:gd name="connsiteY410" fmla="*/ 215570 h 719099"/>
              <a:gd name="connsiteX411" fmla="*/ 567080 w 2193342"/>
              <a:gd name="connsiteY411" fmla="*/ 248641 h 719099"/>
              <a:gd name="connsiteX412" fmla="*/ 626898 w 2193342"/>
              <a:gd name="connsiteY412" fmla="*/ 194386 h 719099"/>
              <a:gd name="connsiteX413" fmla="*/ 629031 w 2193342"/>
              <a:gd name="connsiteY413" fmla="*/ 176631 h 719099"/>
              <a:gd name="connsiteX414" fmla="*/ 645643 w 2193342"/>
              <a:gd name="connsiteY414" fmla="*/ 186156 h 719099"/>
              <a:gd name="connsiteX415" fmla="*/ 649910 w 2193342"/>
              <a:gd name="connsiteY415" fmla="*/ 150952 h 719099"/>
              <a:gd name="connsiteX416" fmla="*/ 636194 w 2193342"/>
              <a:gd name="connsiteY416" fmla="*/ 149885 h 719099"/>
              <a:gd name="connsiteX417" fmla="*/ 651434 w 2193342"/>
              <a:gd name="connsiteY417" fmla="*/ 130454 h 719099"/>
              <a:gd name="connsiteX418" fmla="*/ 669188 w 2193342"/>
              <a:gd name="connsiteY418" fmla="*/ 131673 h 719099"/>
              <a:gd name="connsiteX419" fmla="*/ 699516 w 2193342"/>
              <a:gd name="connsiteY419" fmla="*/ 142113 h 719099"/>
              <a:gd name="connsiteX420" fmla="*/ 688086 w 2193342"/>
              <a:gd name="connsiteY420" fmla="*/ 107518 h 719099"/>
              <a:gd name="connsiteX421" fmla="*/ 713309 w 2193342"/>
              <a:gd name="connsiteY421" fmla="*/ 127940 h 719099"/>
              <a:gd name="connsiteX422" fmla="*/ 765353 w 2193342"/>
              <a:gd name="connsiteY422" fmla="*/ 114147 h 719099"/>
              <a:gd name="connsiteX423" fmla="*/ 789432 w 2193342"/>
              <a:gd name="connsiteY423" fmla="*/ 142113 h 719099"/>
              <a:gd name="connsiteX424" fmla="*/ 803834 w 2193342"/>
              <a:gd name="connsiteY424" fmla="*/ 133883 h 719099"/>
              <a:gd name="connsiteX425" fmla="*/ 796290 w 2193342"/>
              <a:gd name="connsiteY425" fmla="*/ 114985 h 719099"/>
              <a:gd name="connsiteX426" fmla="*/ 854812 w 2193342"/>
              <a:gd name="connsiteY426" fmla="*/ 151638 h 719099"/>
              <a:gd name="connsiteX427" fmla="*/ 849402 w 2193342"/>
              <a:gd name="connsiteY427" fmla="*/ 119405 h 719099"/>
              <a:gd name="connsiteX428" fmla="*/ 881025 w 2193342"/>
              <a:gd name="connsiteY428" fmla="*/ 111328 h 719099"/>
              <a:gd name="connsiteX429" fmla="*/ 922173 w 2193342"/>
              <a:gd name="connsiteY429" fmla="*/ 159182 h 719099"/>
              <a:gd name="connsiteX430" fmla="*/ 911657 w 2193342"/>
              <a:gd name="connsiteY430" fmla="*/ 177698 h 719099"/>
              <a:gd name="connsiteX431" fmla="*/ 944119 w 2193342"/>
              <a:gd name="connsiteY431" fmla="*/ 170230 h 719099"/>
              <a:gd name="connsiteX432" fmla="*/ 931926 w 2193342"/>
              <a:gd name="connsiteY432" fmla="*/ 128778 h 719099"/>
              <a:gd name="connsiteX433" fmla="*/ 987095 w 2193342"/>
              <a:gd name="connsiteY433" fmla="*/ 127940 h 719099"/>
              <a:gd name="connsiteX434" fmla="*/ 991286 w 2193342"/>
              <a:gd name="connsiteY434" fmla="*/ 149200 h 719099"/>
              <a:gd name="connsiteX435" fmla="*/ 1030529 w 2193342"/>
              <a:gd name="connsiteY435" fmla="*/ 139065 h 719099"/>
              <a:gd name="connsiteX436" fmla="*/ 1024280 w 2193342"/>
              <a:gd name="connsiteY436" fmla="*/ 115214 h 719099"/>
              <a:gd name="connsiteX437" fmla="*/ 1039140 w 2193342"/>
              <a:gd name="connsiteY437" fmla="*/ 115976 h 719099"/>
              <a:gd name="connsiteX438" fmla="*/ 1080288 w 2193342"/>
              <a:gd name="connsiteY438" fmla="*/ 165430 h 719099"/>
              <a:gd name="connsiteX439" fmla="*/ 1085469 w 2193342"/>
              <a:gd name="connsiteY439" fmla="*/ 171450 h 719099"/>
              <a:gd name="connsiteX440" fmla="*/ 1090879 w 2193342"/>
              <a:gd name="connsiteY440" fmla="*/ 169316 h 719099"/>
              <a:gd name="connsiteX441" fmla="*/ 1087374 w 2193342"/>
              <a:gd name="connsiteY441" fmla="*/ 166878 h 719099"/>
              <a:gd name="connsiteX442" fmla="*/ 1103376 w 2193342"/>
              <a:gd name="connsiteY442" fmla="*/ 162077 h 719099"/>
              <a:gd name="connsiteX443" fmla="*/ 1121969 w 2193342"/>
              <a:gd name="connsiteY443" fmla="*/ 136093 h 719099"/>
              <a:gd name="connsiteX444" fmla="*/ 1121664 w 2193342"/>
              <a:gd name="connsiteY444" fmla="*/ 157201 h 719099"/>
              <a:gd name="connsiteX445" fmla="*/ 1167537 w 2193342"/>
              <a:gd name="connsiteY445" fmla="*/ 150723 h 719099"/>
              <a:gd name="connsiteX446" fmla="*/ 1166622 w 2193342"/>
              <a:gd name="connsiteY446" fmla="*/ 150647 h 719099"/>
              <a:gd name="connsiteX447" fmla="*/ 1166546 w 2193342"/>
              <a:gd name="connsiteY447" fmla="*/ 139827 h 719099"/>
              <a:gd name="connsiteX448" fmla="*/ 1171042 w 2193342"/>
              <a:gd name="connsiteY448" fmla="*/ 140132 h 719099"/>
              <a:gd name="connsiteX449" fmla="*/ 1169365 w 2193342"/>
              <a:gd name="connsiteY449" fmla="*/ 150723 h 719099"/>
              <a:gd name="connsiteX450" fmla="*/ 1168070 w 2193342"/>
              <a:gd name="connsiteY450" fmla="*/ 150647 h 719099"/>
              <a:gd name="connsiteX451" fmla="*/ 1198398 w 2193342"/>
              <a:gd name="connsiteY451" fmla="*/ 185928 h 719099"/>
              <a:gd name="connsiteX452" fmla="*/ 1202360 w 2193342"/>
              <a:gd name="connsiteY452" fmla="*/ 159944 h 719099"/>
              <a:gd name="connsiteX453" fmla="*/ 1199769 w 2193342"/>
              <a:gd name="connsiteY453" fmla="*/ 126644 h 719099"/>
              <a:gd name="connsiteX454" fmla="*/ 1174319 w 2193342"/>
              <a:gd name="connsiteY454" fmla="*/ 97079 h 719099"/>
              <a:gd name="connsiteX455" fmla="*/ 1195274 w 2193342"/>
              <a:gd name="connsiteY455" fmla="*/ 89230 h 719099"/>
              <a:gd name="connsiteX456" fmla="*/ 1224763 w 2193342"/>
              <a:gd name="connsiteY456" fmla="*/ 123444 h 719099"/>
              <a:gd name="connsiteX457" fmla="*/ 1252424 w 2193342"/>
              <a:gd name="connsiteY457" fmla="*/ 112928 h 719099"/>
              <a:gd name="connsiteX458" fmla="*/ 1212571 w 2193342"/>
              <a:gd name="connsiteY458" fmla="*/ 154990 h 719099"/>
              <a:gd name="connsiteX459" fmla="*/ 1288853 w 2193342"/>
              <a:gd name="connsiteY459" fmla="*/ 152479 h 719099"/>
              <a:gd name="connsiteX460" fmla="*/ 1288847 w 2193342"/>
              <a:gd name="connsiteY460" fmla="*/ 152628 h 719099"/>
              <a:gd name="connsiteX461" fmla="*/ 1288972 w 2193342"/>
              <a:gd name="connsiteY461" fmla="*/ 152522 h 719099"/>
              <a:gd name="connsiteX462" fmla="*/ 1300644 w 2193342"/>
              <a:gd name="connsiteY462" fmla="*/ 163570 h 719099"/>
              <a:gd name="connsiteX463" fmla="*/ 1343635 w 2193342"/>
              <a:gd name="connsiteY463" fmla="*/ 166420 h 719099"/>
              <a:gd name="connsiteX464" fmla="*/ 1405129 w 2193342"/>
              <a:gd name="connsiteY464" fmla="*/ 160477 h 719099"/>
              <a:gd name="connsiteX465" fmla="*/ 1403224 w 2193342"/>
              <a:gd name="connsiteY465" fmla="*/ 122453 h 719099"/>
              <a:gd name="connsiteX466" fmla="*/ 1443685 w 2193342"/>
              <a:gd name="connsiteY466" fmla="*/ 117576 h 719099"/>
              <a:gd name="connsiteX467" fmla="*/ 1420369 w 2193342"/>
              <a:gd name="connsiteY467" fmla="*/ 149581 h 719099"/>
              <a:gd name="connsiteX468" fmla="*/ 1464564 w 2193342"/>
              <a:gd name="connsiteY468" fmla="*/ 160705 h 719099"/>
              <a:gd name="connsiteX469" fmla="*/ 1485824 w 2193342"/>
              <a:gd name="connsiteY469" fmla="*/ 142418 h 719099"/>
              <a:gd name="connsiteX470" fmla="*/ 1552042 w 2193342"/>
              <a:gd name="connsiteY470" fmla="*/ 151028 h 719099"/>
              <a:gd name="connsiteX471" fmla="*/ 1551127 w 2193342"/>
              <a:gd name="connsiteY471" fmla="*/ 150952 h 719099"/>
              <a:gd name="connsiteX472" fmla="*/ 1551051 w 2193342"/>
              <a:gd name="connsiteY472" fmla="*/ 140208 h 719099"/>
              <a:gd name="connsiteX473" fmla="*/ 1555547 w 2193342"/>
              <a:gd name="connsiteY473" fmla="*/ 140513 h 719099"/>
              <a:gd name="connsiteX474" fmla="*/ 1553870 w 2193342"/>
              <a:gd name="connsiteY474" fmla="*/ 151180 h 719099"/>
              <a:gd name="connsiteX475" fmla="*/ 1552575 w 2193342"/>
              <a:gd name="connsiteY475" fmla="*/ 151105 h 719099"/>
              <a:gd name="connsiteX476" fmla="*/ 1559738 w 2193342"/>
              <a:gd name="connsiteY476" fmla="*/ 158648 h 719099"/>
              <a:gd name="connsiteX477" fmla="*/ 1583741 w 2193342"/>
              <a:gd name="connsiteY477" fmla="*/ 137388 h 719099"/>
              <a:gd name="connsiteX478" fmla="*/ 1558367 w 2193342"/>
              <a:gd name="connsiteY478" fmla="*/ 122987 h 719099"/>
              <a:gd name="connsiteX479" fmla="*/ 1563185 w 2193342"/>
              <a:gd name="connsiteY479" fmla="*/ 102284 h 719099"/>
              <a:gd name="connsiteX480" fmla="*/ 1573663 w 2193342"/>
              <a:gd name="connsiteY480" fmla="*/ 115672 h 719099"/>
              <a:gd name="connsiteX481" fmla="*/ 1590446 w 2193342"/>
              <a:gd name="connsiteY481" fmla="*/ 118567 h 719099"/>
              <a:gd name="connsiteX482" fmla="*/ 1577035 w 2193342"/>
              <a:gd name="connsiteY482" fmla="*/ 90373 h 719099"/>
              <a:gd name="connsiteX483" fmla="*/ 1563197 w 2193342"/>
              <a:gd name="connsiteY483" fmla="*/ 102235 h 719099"/>
              <a:gd name="connsiteX484" fmla="*/ 1563244 w 2193342"/>
              <a:gd name="connsiteY484" fmla="*/ 102032 h 719099"/>
              <a:gd name="connsiteX485" fmla="*/ 1558062 w 2193342"/>
              <a:gd name="connsiteY485" fmla="*/ 47853 h 719099"/>
              <a:gd name="connsiteX486" fmla="*/ 1594562 w 2193342"/>
              <a:gd name="connsiteY486" fmla="*/ 60198 h 719099"/>
              <a:gd name="connsiteX487" fmla="*/ 1602486 w 2193342"/>
              <a:gd name="connsiteY487" fmla="*/ 90602 h 719099"/>
              <a:gd name="connsiteX488" fmla="*/ 1590599 w 2193342"/>
              <a:gd name="connsiteY488" fmla="*/ 118338 h 719099"/>
              <a:gd name="connsiteX489" fmla="*/ 1595476 w 2193342"/>
              <a:gd name="connsiteY489" fmla="*/ 135788 h 719099"/>
              <a:gd name="connsiteX490" fmla="*/ 1655217 w 2193342"/>
              <a:gd name="connsiteY490" fmla="*/ 144475 h 719099"/>
              <a:gd name="connsiteX491" fmla="*/ 1639239 w 2193342"/>
              <a:gd name="connsiteY491" fmla="*/ 113218 h 719099"/>
              <a:gd name="connsiteX492" fmla="*/ 1641725 w 2193342"/>
              <a:gd name="connsiteY492" fmla="*/ 101198 h 719099"/>
              <a:gd name="connsiteX493" fmla="*/ 1656055 w 2193342"/>
              <a:gd name="connsiteY493" fmla="*/ 116376 h 719099"/>
              <a:gd name="connsiteX494" fmla="*/ 1675301 w 2193342"/>
              <a:gd name="connsiteY494" fmla="*/ 124954 h 719099"/>
              <a:gd name="connsiteX495" fmla="*/ 1671218 w 2193342"/>
              <a:gd name="connsiteY495" fmla="*/ 132817 h 719099"/>
              <a:gd name="connsiteX496" fmla="*/ 1683562 w 2193342"/>
              <a:gd name="connsiteY496" fmla="*/ 129616 h 719099"/>
              <a:gd name="connsiteX497" fmla="*/ 1675387 w 2193342"/>
              <a:gd name="connsiteY497" fmla="*/ 124923 h 719099"/>
              <a:gd name="connsiteX498" fmla="*/ 1692479 w 2193342"/>
              <a:gd name="connsiteY498" fmla="*/ 110185 h 719099"/>
              <a:gd name="connsiteX499" fmla="*/ 1641751 w 2193342"/>
              <a:gd name="connsiteY499" fmla="*/ 101073 h 719099"/>
              <a:gd name="connsiteX500" fmla="*/ 1641805 w 2193342"/>
              <a:gd name="connsiteY500" fmla="*/ 100812 h 719099"/>
              <a:gd name="connsiteX501" fmla="*/ 1635252 w 2193342"/>
              <a:gd name="connsiteY501" fmla="*/ 93192 h 719099"/>
              <a:gd name="connsiteX502" fmla="*/ 1636319 w 2193342"/>
              <a:gd name="connsiteY502" fmla="*/ 79096 h 719099"/>
              <a:gd name="connsiteX503" fmla="*/ 1635862 w 2193342"/>
              <a:gd name="connsiteY503" fmla="*/ 55626 h 719099"/>
              <a:gd name="connsiteX504" fmla="*/ 1764869 w 2193342"/>
              <a:gd name="connsiteY504" fmla="*/ 60426 h 719099"/>
              <a:gd name="connsiteX505" fmla="*/ 1780261 w 2193342"/>
              <a:gd name="connsiteY505" fmla="*/ 73838 h 719099"/>
              <a:gd name="connsiteX506" fmla="*/ 1786509 w 2193342"/>
              <a:gd name="connsiteY506" fmla="*/ 55321 h 719099"/>
              <a:gd name="connsiteX507" fmla="*/ 1816837 w 2193342"/>
              <a:gd name="connsiteY507" fmla="*/ 47701 h 719099"/>
              <a:gd name="connsiteX508" fmla="*/ 1856689 w 2193342"/>
              <a:gd name="connsiteY508" fmla="*/ 64389 h 719099"/>
              <a:gd name="connsiteX509" fmla="*/ 1880997 w 2193342"/>
              <a:gd name="connsiteY509" fmla="*/ 26594 h 719099"/>
              <a:gd name="connsiteX510" fmla="*/ 1898638 w 2193342"/>
              <a:gd name="connsiteY510" fmla="*/ 23882 h 719099"/>
              <a:gd name="connsiteX511" fmla="*/ 2152650 w 2193342"/>
              <a:gd name="connsiteY511" fmla="*/ 18821 h 719099"/>
              <a:gd name="connsiteX512" fmla="*/ 2166518 w 2193342"/>
              <a:gd name="connsiteY512" fmla="*/ 37795 h 719099"/>
              <a:gd name="connsiteX513" fmla="*/ 2136649 w 2193342"/>
              <a:gd name="connsiteY513" fmla="*/ 34823 h 719099"/>
              <a:gd name="connsiteX514" fmla="*/ 2152650 w 2193342"/>
              <a:gd name="connsiteY514" fmla="*/ 18821 h 719099"/>
              <a:gd name="connsiteX515" fmla="*/ 2159280 w 2193342"/>
              <a:gd name="connsiteY515" fmla="*/ 0 h 719099"/>
              <a:gd name="connsiteX516" fmla="*/ 2165833 w 2193342"/>
              <a:gd name="connsiteY516" fmla="*/ 7620 h 719099"/>
              <a:gd name="connsiteX517" fmla="*/ 2163319 w 2193342"/>
              <a:gd name="connsiteY517" fmla="*/ 9830 h 719099"/>
              <a:gd name="connsiteX518" fmla="*/ 2156765 w 2193342"/>
              <a:gd name="connsiteY518" fmla="*/ 2210 h 719099"/>
              <a:gd name="connsiteX519" fmla="*/ 2159280 w 2193342"/>
              <a:gd name="connsiteY519" fmla="*/ 0 h 71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</a:cxnLst>
            <a:rect l="l" t="t" r="r" b="b"/>
            <a:pathLst>
              <a:path w="2193342" h="719099">
                <a:moveTo>
                  <a:pt x="7239" y="711098"/>
                </a:moveTo>
                <a:cubicBezTo>
                  <a:pt x="8077" y="713994"/>
                  <a:pt x="8839" y="716585"/>
                  <a:pt x="9525" y="719099"/>
                </a:cubicBezTo>
                <a:lnTo>
                  <a:pt x="0" y="719099"/>
                </a:lnTo>
                <a:cubicBezTo>
                  <a:pt x="2286" y="716585"/>
                  <a:pt x="4572" y="713994"/>
                  <a:pt x="7239" y="711098"/>
                </a:cubicBezTo>
                <a:close/>
                <a:moveTo>
                  <a:pt x="67132" y="634898"/>
                </a:moveTo>
                <a:cubicBezTo>
                  <a:pt x="68123" y="633755"/>
                  <a:pt x="72085" y="635279"/>
                  <a:pt x="82754" y="636498"/>
                </a:cubicBezTo>
                <a:cubicBezTo>
                  <a:pt x="70713" y="642061"/>
                  <a:pt x="64998" y="644728"/>
                  <a:pt x="59283" y="647319"/>
                </a:cubicBezTo>
                <a:cubicBezTo>
                  <a:pt x="61799" y="643128"/>
                  <a:pt x="63932" y="638480"/>
                  <a:pt x="67132" y="634898"/>
                </a:cubicBezTo>
                <a:close/>
                <a:moveTo>
                  <a:pt x="48692" y="607923"/>
                </a:moveTo>
                <a:cubicBezTo>
                  <a:pt x="54788" y="613334"/>
                  <a:pt x="61113" y="616382"/>
                  <a:pt x="61037" y="619353"/>
                </a:cubicBezTo>
                <a:cubicBezTo>
                  <a:pt x="60808" y="627583"/>
                  <a:pt x="57989" y="635736"/>
                  <a:pt x="56236" y="643890"/>
                </a:cubicBezTo>
                <a:cubicBezTo>
                  <a:pt x="48616" y="650443"/>
                  <a:pt x="40996" y="656996"/>
                  <a:pt x="33376" y="663550"/>
                </a:cubicBezTo>
                <a:cubicBezTo>
                  <a:pt x="40920" y="672617"/>
                  <a:pt x="34595" y="678027"/>
                  <a:pt x="27127" y="680313"/>
                </a:cubicBezTo>
                <a:cubicBezTo>
                  <a:pt x="21565" y="682066"/>
                  <a:pt x="14783" y="679856"/>
                  <a:pt x="4725" y="679094"/>
                </a:cubicBezTo>
                <a:cubicBezTo>
                  <a:pt x="10592" y="672389"/>
                  <a:pt x="14859" y="667360"/>
                  <a:pt x="19278" y="662406"/>
                </a:cubicBezTo>
                <a:cubicBezTo>
                  <a:pt x="15317" y="657835"/>
                  <a:pt x="11354" y="653186"/>
                  <a:pt x="4038" y="644728"/>
                </a:cubicBezTo>
                <a:cubicBezTo>
                  <a:pt x="16993" y="640842"/>
                  <a:pt x="25222" y="638403"/>
                  <a:pt x="34443" y="635584"/>
                </a:cubicBezTo>
                <a:cubicBezTo>
                  <a:pt x="38405" y="627964"/>
                  <a:pt x="42977" y="618972"/>
                  <a:pt x="48692" y="607923"/>
                </a:cubicBezTo>
                <a:close/>
                <a:moveTo>
                  <a:pt x="57912" y="589330"/>
                </a:moveTo>
                <a:cubicBezTo>
                  <a:pt x="60122" y="591845"/>
                  <a:pt x="62255" y="594436"/>
                  <a:pt x="64465" y="596950"/>
                </a:cubicBezTo>
                <a:cubicBezTo>
                  <a:pt x="63627" y="597636"/>
                  <a:pt x="62789" y="598398"/>
                  <a:pt x="61951" y="599161"/>
                </a:cubicBezTo>
                <a:cubicBezTo>
                  <a:pt x="59741" y="596646"/>
                  <a:pt x="57607" y="594055"/>
                  <a:pt x="55398" y="591541"/>
                </a:cubicBezTo>
                <a:cubicBezTo>
                  <a:pt x="56236" y="590778"/>
                  <a:pt x="57074" y="590093"/>
                  <a:pt x="57912" y="589330"/>
                </a:cubicBezTo>
                <a:close/>
                <a:moveTo>
                  <a:pt x="79934" y="532562"/>
                </a:moveTo>
                <a:cubicBezTo>
                  <a:pt x="81458" y="543687"/>
                  <a:pt x="82601" y="551993"/>
                  <a:pt x="83820" y="560375"/>
                </a:cubicBezTo>
                <a:cubicBezTo>
                  <a:pt x="81915" y="560298"/>
                  <a:pt x="80087" y="560222"/>
                  <a:pt x="78182" y="560146"/>
                </a:cubicBezTo>
                <a:cubicBezTo>
                  <a:pt x="78182" y="563651"/>
                  <a:pt x="78182" y="567156"/>
                  <a:pt x="78182" y="570662"/>
                </a:cubicBezTo>
                <a:cubicBezTo>
                  <a:pt x="76733" y="570586"/>
                  <a:pt x="75210" y="570433"/>
                  <a:pt x="73762" y="570357"/>
                </a:cubicBezTo>
                <a:cubicBezTo>
                  <a:pt x="74295" y="566776"/>
                  <a:pt x="74828" y="563270"/>
                  <a:pt x="75439" y="559689"/>
                </a:cubicBezTo>
                <a:cubicBezTo>
                  <a:pt x="75667" y="559689"/>
                  <a:pt x="75972" y="559765"/>
                  <a:pt x="76277" y="559765"/>
                </a:cubicBezTo>
                <a:cubicBezTo>
                  <a:pt x="72847" y="555117"/>
                  <a:pt x="69342" y="550392"/>
                  <a:pt x="64694" y="544068"/>
                </a:cubicBezTo>
                <a:cubicBezTo>
                  <a:pt x="70257" y="539877"/>
                  <a:pt x="74600" y="536600"/>
                  <a:pt x="79934" y="532562"/>
                </a:cubicBezTo>
                <a:close/>
                <a:moveTo>
                  <a:pt x="113614" y="479603"/>
                </a:moveTo>
                <a:cubicBezTo>
                  <a:pt x="114300" y="480441"/>
                  <a:pt x="115062" y="481279"/>
                  <a:pt x="115824" y="482193"/>
                </a:cubicBezTo>
                <a:cubicBezTo>
                  <a:pt x="113310" y="484403"/>
                  <a:pt x="110718" y="486537"/>
                  <a:pt x="108204" y="488747"/>
                </a:cubicBezTo>
                <a:cubicBezTo>
                  <a:pt x="107442" y="487908"/>
                  <a:pt x="106757" y="486994"/>
                  <a:pt x="105994" y="486156"/>
                </a:cubicBezTo>
                <a:cubicBezTo>
                  <a:pt x="108509" y="483946"/>
                  <a:pt x="111100" y="481812"/>
                  <a:pt x="113614" y="479603"/>
                </a:cubicBezTo>
                <a:close/>
                <a:moveTo>
                  <a:pt x="448307" y="284308"/>
                </a:moveTo>
                <a:lnTo>
                  <a:pt x="440682" y="290866"/>
                </a:lnTo>
                <a:lnTo>
                  <a:pt x="442869" y="293408"/>
                </a:lnTo>
                <a:lnTo>
                  <a:pt x="450494" y="286849"/>
                </a:lnTo>
                <a:close/>
                <a:moveTo>
                  <a:pt x="394476" y="273435"/>
                </a:moveTo>
                <a:lnTo>
                  <a:pt x="391935" y="275621"/>
                </a:lnTo>
                <a:lnTo>
                  <a:pt x="398495" y="283245"/>
                </a:lnTo>
                <a:lnTo>
                  <a:pt x="401036" y="281059"/>
                </a:lnTo>
                <a:close/>
                <a:moveTo>
                  <a:pt x="2081310" y="243563"/>
                </a:moveTo>
                <a:lnTo>
                  <a:pt x="2073686" y="250123"/>
                </a:lnTo>
                <a:lnTo>
                  <a:pt x="2075873" y="252664"/>
                </a:lnTo>
                <a:lnTo>
                  <a:pt x="2083497" y="246104"/>
                </a:lnTo>
                <a:close/>
                <a:moveTo>
                  <a:pt x="422998" y="239714"/>
                </a:moveTo>
                <a:lnTo>
                  <a:pt x="415374" y="246274"/>
                </a:lnTo>
                <a:lnTo>
                  <a:pt x="417561" y="248815"/>
                </a:lnTo>
                <a:lnTo>
                  <a:pt x="425185" y="242255"/>
                </a:lnTo>
                <a:close/>
                <a:moveTo>
                  <a:pt x="654782" y="221957"/>
                </a:moveTo>
                <a:lnTo>
                  <a:pt x="652241" y="224144"/>
                </a:lnTo>
                <a:lnTo>
                  <a:pt x="658800" y="231769"/>
                </a:lnTo>
                <a:lnTo>
                  <a:pt x="661341" y="229583"/>
                </a:lnTo>
                <a:close/>
                <a:moveTo>
                  <a:pt x="678485" y="200863"/>
                </a:moveTo>
                <a:cubicBezTo>
                  <a:pt x="679704" y="210312"/>
                  <a:pt x="680619" y="217627"/>
                  <a:pt x="681457" y="224028"/>
                </a:cubicBezTo>
                <a:lnTo>
                  <a:pt x="693954" y="213284"/>
                </a:lnTo>
                <a:cubicBezTo>
                  <a:pt x="687019" y="207721"/>
                  <a:pt x="683514" y="204902"/>
                  <a:pt x="678485" y="200863"/>
                </a:cubicBezTo>
                <a:close/>
                <a:moveTo>
                  <a:pt x="2143202" y="194614"/>
                </a:moveTo>
                <a:cubicBezTo>
                  <a:pt x="2128953" y="198653"/>
                  <a:pt x="2121713" y="200710"/>
                  <a:pt x="2115998" y="202310"/>
                </a:cubicBezTo>
                <a:lnTo>
                  <a:pt x="2126666" y="214731"/>
                </a:lnTo>
                <a:cubicBezTo>
                  <a:pt x="2131162" y="209245"/>
                  <a:pt x="2134057" y="205816"/>
                  <a:pt x="2143202" y="194614"/>
                </a:cubicBezTo>
                <a:close/>
                <a:moveTo>
                  <a:pt x="661835" y="193940"/>
                </a:moveTo>
                <a:lnTo>
                  <a:pt x="654208" y="200497"/>
                </a:lnTo>
                <a:lnTo>
                  <a:pt x="656394" y="203039"/>
                </a:lnTo>
                <a:lnTo>
                  <a:pt x="664021" y="196482"/>
                </a:lnTo>
                <a:close/>
                <a:moveTo>
                  <a:pt x="1224508" y="186472"/>
                </a:moveTo>
                <a:lnTo>
                  <a:pt x="1216883" y="193030"/>
                </a:lnTo>
                <a:lnTo>
                  <a:pt x="1219070" y="195572"/>
                </a:lnTo>
                <a:lnTo>
                  <a:pt x="1226695" y="189013"/>
                </a:lnTo>
                <a:close/>
                <a:moveTo>
                  <a:pt x="965722" y="166719"/>
                </a:moveTo>
                <a:lnTo>
                  <a:pt x="963181" y="168906"/>
                </a:lnTo>
                <a:lnTo>
                  <a:pt x="969741" y="176531"/>
                </a:lnTo>
                <a:lnTo>
                  <a:pt x="972282" y="174345"/>
                </a:lnTo>
                <a:close/>
                <a:moveTo>
                  <a:pt x="1135684" y="165095"/>
                </a:moveTo>
                <a:lnTo>
                  <a:pt x="1133143" y="167281"/>
                </a:lnTo>
                <a:lnTo>
                  <a:pt x="1139703" y="174905"/>
                </a:lnTo>
                <a:lnTo>
                  <a:pt x="1142244" y="172719"/>
                </a:lnTo>
                <a:close/>
                <a:moveTo>
                  <a:pt x="1028842" y="163866"/>
                </a:moveTo>
                <a:lnTo>
                  <a:pt x="1026301" y="166052"/>
                </a:lnTo>
                <a:lnTo>
                  <a:pt x="1032861" y="173676"/>
                </a:lnTo>
                <a:lnTo>
                  <a:pt x="1035402" y="171490"/>
                </a:lnTo>
                <a:close/>
                <a:moveTo>
                  <a:pt x="616687" y="161544"/>
                </a:moveTo>
                <a:cubicBezTo>
                  <a:pt x="618897" y="164058"/>
                  <a:pt x="621030" y="166649"/>
                  <a:pt x="623240" y="169164"/>
                </a:cubicBezTo>
                <a:cubicBezTo>
                  <a:pt x="622402" y="169926"/>
                  <a:pt x="621563" y="170612"/>
                  <a:pt x="620725" y="171374"/>
                </a:cubicBezTo>
                <a:cubicBezTo>
                  <a:pt x="618515" y="168859"/>
                  <a:pt x="616382" y="166268"/>
                  <a:pt x="614172" y="163754"/>
                </a:cubicBezTo>
                <a:cubicBezTo>
                  <a:pt x="615010" y="162992"/>
                  <a:pt x="615848" y="162306"/>
                  <a:pt x="616687" y="161544"/>
                </a:cubicBezTo>
                <a:close/>
                <a:moveTo>
                  <a:pt x="1557529" y="158648"/>
                </a:moveTo>
                <a:cubicBezTo>
                  <a:pt x="1556995" y="162229"/>
                  <a:pt x="1556462" y="165811"/>
                  <a:pt x="1555852" y="169316"/>
                </a:cubicBezTo>
                <a:cubicBezTo>
                  <a:pt x="1557377" y="169468"/>
                  <a:pt x="1558824" y="169545"/>
                  <a:pt x="1560348" y="169621"/>
                </a:cubicBezTo>
                <a:cubicBezTo>
                  <a:pt x="1560348" y="166039"/>
                  <a:pt x="1560348" y="162458"/>
                  <a:pt x="1559586" y="158876"/>
                </a:cubicBezTo>
                <a:cubicBezTo>
                  <a:pt x="1559358" y="158800"/>
                  <a:pt x="1558443" y="158724"/>
                  <a:pt x="1557529" y="158648"/>
                </a:cubicBezTo>
                <a:close/>
                <a:moveTo>
                  <a:pt x="2190750" y="158419"/>
                </a:moveTo>
                <a:lnTo>
                  <a:pt x="2186864" y="161696"/>
                </a:lnTo>
                <a:lnTo>
                  <a:pt x="2193341" y="169163"/>
                </a:lnTo>
                <a:lnTo>
                  <a:pt x="2193341" y="161467"/>
                </a:lnTo>
                <a:close/>
                <a:moveTo>
                  <a:pt x="1365809" y="139598"/>
                </a:moveTo>
                <a:cubicBezTo>
                  <a:pt x="1368018" y="142113"/>
                  <a:pt x="1370152" y="144704"/>
                  <a:pt x="1372362" y="147218"/>
                </a:cubicBezTo>
                <a:cubicBezTo>
                  <a:pt x="1371524" y="147980"/>
                  <a:pt x="1370686" y="148666"/>
                  <a:pt x="1369848" y="149428"/>
                </a:cubicBezTo>
                <a:cubicBezTo>
                  <a:pt x="1367638" y="146913"/>
                  <a:pt x="1365504" y="144323"/>
                  <a:pt x="1363294" y="141808"/>
                </a:cubicBezTo>
                <a:cubicBezTo>
                  <a:pt x="1364133" y="141046"/>
                  <a:pt x="1364971" y="140360"/>
                  <a:pt x="1365809" y="139598"/>
                </a:cubicBezTo>
                <a:close/>
                <a:moveTo>
                  <a:pt x="1829180" y="139112"/>
                </a:moveTo>
                <a:lnTo>
                  <a:pt x="1826638" y="141299"/>
                </a:lnTo>
                <a:lnTo>
                  <a:pt x="1833198" y="148924"/>
                </a:lnTo>
                <a:lnTo>
                  <a:pt x="1835740" y="146737"/>
                </a:lnTo>
                <a:close/>
                <a:moveTo>
                  <a:pt x="2082987" y="136398"/>
                </a:moveTo>
                <a:lnTo>
                  <a:pt x="2075363" y="142959"/>
                </a:lnTo>
                <a:lnTo>
                  <a:pt x="2077500" y="145443"/>
                </a:lnTo>
                <a:lnTo>
                  <a:pt x="2085124" y="138882"/>
                </a:lnTo>
                <a:close/>
                <a:moveTo>
                  <a:pt x="1992442" y="129942"/>
                </a:moveTo>
                <a:lnTo>
                  <a:pt x="1989901" y="132128"/>
                </a:lnTo>
                <a:lnTo>
                  <a:pt x="1996461" y="139752"/>
                </a:lnTo>
                <a:lnTo>
                  <a:pt x="1999002" y="137566"/>
                </a:lnTo>
                <a:close/>
                <a:moveTo>
                  <a:pt x="1683639" y="129692"/>
                </a:moveTo>
                <a:cubicBezTo>
                  <a:pt x="1684935" y="136626"/>
                  <a:pt x="1684706" y="143713"/>
                  <a:pt x="1684248" y="158267"/>
                </a:cubicBezTo>
                <a:cubicBezTo>
                  <a:pt x="1693545" y="148285"/>
                  <a:pt x="1697203" y="144322"/>
                  <a:pt x="1702384" y="138760"/>
                </a:cubicBezTo>
                <a:cubicBezTo>
                  <a:pt x="1695755" y="134111"/>
                  <a:pt x="1691259" y="130911"/>
                  <a:pt x="1683639" y="129692"/>
                </a:cubicBezTo>
                <a:close/>
                <a:moveTo>
                  <a:pt x="566929" y="129311"/>
                </a:moveTo>
                <a:cubicBezTo>
                  <a:pt x="567690" y="130150"/>
                  <a:pt x="568376" y="130988"/>
                  <a:pt x="569138" y="131826"/>
                </a:cubicBezTo>
                <a:cubicBezTo>
                  <a:pt x="566624" y="134035"/>
                  <a:pt x="564033" y="136169"/>
                  <a:pt x="561518" y="138379"/>
                </a:cubicBezTo>
                <a:cubicBezTo>
                  <a:pt x="560832" y="137541"/>
                  <a:pt x="560070" y="136703"/>
                  <a:pt x="559309" y="135865"/>
                </a:cubicBezTo>
                <a:cubicBezTo>
                  <a:pt x="561823" y="133655"/>
                  <a:pt x="564413" y="131521"/>
                  <a:pt x="566929" y="129311"/>
                </a:cubicBezTo>
                <a:close/>
                <a:moveTo>
                  <a:pt x="1736679" y="125383"/>
                </a:moveTo>
                <a:lnTo>
                  <a:pt x="1734138" y="127569"/>
                </a:lnTo>
                <a:lnTo>
                  <a:pt x="1740698" y="135193"/>
                </a:lnTo>
                <a:lnTo>
                  <a:pt x="1743239" y="133007"/>
                </a:lnTo>
                <a:close/>
                <a:moveTo>
                  <a:pt x="1352703" y="124358"/>
                </a:moveTo>
                <a:cubicBezTo>
                  <a:pt x="1354912" y="126873"/>
                  <a:pt x="1357046" y="129464"/>
                  <a:pt x="1359256" y="131978"/>
                </a:cubicBezTo>
                <a:cubicBezTo>
                  <a:pt x="1358418" y="132740"/>
                  <a:pt x="1357579" y="133426"/>
                  <a:pt x="1356741" y="134188"/>
                </a:cubicBezTo>
                <a:cubicBezTo>
                  <a:pt x="1354532" y="131673"/>
                  <a:pt x="1352398" y="129159"/>
                  <a:pt x="1350188" y="126568"/>
                </a:cubicBezTo>
                <a:cubicBezTo>
                  <a:pt x="1351026" y="125806"/>
                  <a:pt x="1351864" y="125120"/>
                  <a:pt x="1352703" y="124358"/>
                </a:cubicBezTo>
                <a:close/>
                <a:moveTo>
                  <a:pt x="2180235" y="116662"/>
                </a:moveTo>
                <a:lnTo>
                  <a:pt x="2180610" y="127193"/>
                </a:lnTo>
                <a:lnTo>
                  <a:pt x="2180539" y="127254"/>
                </a:lnTo>
                <a:lnTo>
                  <a:pt x="2180613" y="127260"/>
                </a:lnTo>
                <a:lnTo>
                  <a:pt x="2180615" y="127330"/>
                </a:lnTo>
                <a:lnTo>
                  <a:pt x="2165375" y="140436"/>
                </a:lnTo>
                <a:cubicBezTo>
                  <a:pt x="2172843" y="142189"/>
                  <a:pt x="2180615" y="146075"/>
                  <a:pt x="2187702" y="145084"/>
                </a:cubicBezTo>
                <a:cubicBezTo>
                  <a:pt x="2189760" y="144780"/>
                  <a:pt x="2191665" y="144170"/>
                  <a:pt x="2193341" y="143256"/>
                </a:cubicBezTo>
                <a:lnTo>
                  <a:pt x="2193341" y="128245"/>
                </a:lnTo>
                <a:lnTo>
                  <a:pt x="2180613" y="127260"/>
                </a:lnTo>
                <a:lnTo>
                  <a:pt x="2180610" y="127193"/>
                </a:lnTo>
                <a:lnTo>
                  <a:pt x="2188159" y="120700"/>
                </a:lnTo>
                <a:cubicBezTo>
                  <a:pt x="2189912" y="122682"/>
                  <a:pt x="2191588" y="124739"/>
                  <a:pt x="2193341" y="126720"/>
                </a:cubicBezTo>
                <a:lnTo>
                  <a:pt x="2193341" y="120548"/>
                </a:lnTo>
                <a:cubicBezTo>
                  <a:pt x="2191588" y="120625"/>
                  <a:pt x="2189912" y="120625"/>
                  <a:pt x="2188159" y="120700"/>
                </a:cubicBezTo>
                <a:cubicBezTo>
                  <a:pt x="2185568" y="119405"/>
                  <a:pt x="2182901" y="118034"/>
                  <a:pt x="2180235" y="116662"/>
                </a:cubicBezTo>
                <a:close/>
                <a:moveTo>
                  <a:pt x="1979241" y="114351"/>
                </a:moveTo>
                <a:lnTo>
                  <a:pt x="1976700" y="116538"/>
                </a:lnTo>
                <a:lnTo>
                  <a:pt x="1983261" y="124162"/>
                </a:lnTo>
                <a:lnTo>
                  <a:pt x="1985802" y="121976"/>
                </a:lnTo>
                <a:close/>
                <a:moveTo>
                  <a:pt x="1729335" y="109929"/>
                </a:moveTo>
                <a:lnTo>
                  <a:pt x="1721709" y="116488"/>
                </a:lnTo>
                <a:lnTo>
                  <a:pt x="1723895" y="119030"/>
                </a:lnTo>
                <a:lnTo>
                  <a:pt x="1731521" y="112471"/>
                </a:lnTo>
                <a:close/>
                <a:moveTo>
                  <a:pt x="1617269" y="109880"/>
                </a:moveTo>
                <a:cubicBezTo>
                  <a:pt x="1618717" y="109956"/>
                  <a:pt x="1620241" y="110109"/>
                  <a:pt x="1621688" y="110185"/>
                </a:cubicBezTo>
                <a:cubicBezTo>
                  <a:pt x="1621155" y="113766"/>
                  <a:pt x="1620545" y="117348"/>
                  <a:pt x="1620012" y="120853"/>
                </a:cubicBezTo>
                <a:cubicBezTo>
                  <a:pt x="1620089" y="124435"/>
                  <a:pt x="1620165" y="127940"/>
                  <a:pt x="1620165" y="131445"/>
                </a:cubicBezTo>
                <a:cubicBezTo>
                  <a:pt x="1618640" y="131292"/>
                  <a:pt x="1617117" y="131216"/>
                  <a:pt x="1615668" y="131140"/>
                </a:cubicBezTo>
                <a:cubicBezTo>
                  <a:pt x="1616279" y="127559"/>
                  <a:pt x="1616812" y="124053"/>
                  <a:pt x="1617345" y="120472"/>
                </a:cubicBezTo>
                <a:cubicBezTo>
                  <a:pt x="1617345" y="116890"/>
                  <a:pt x="1617269" y="113386"/>
                  <a:pt x="1617269" y="109880"/>
                </a:cubicBezTo>
                <a:close/>
                <a:moveTo>
                  <a:pt x="1853641" y="102717"/>
                </a:moveTo>
                <a:cubicBezTo>
                  <a:pt x="1853031" y="106222"/>
                  <a:pt x="1852498" y="109728"/>
                  <a:pt x="1851888" y="113309"/>
                </a:cubicBezTo>
                <a:cubicBezTo>
                  <a:pt x="1853413" y="113385"/>
                  <a:pt x="1854860" y="113538"/>
                  <a:pt x="1856384" y="113614"/>
                </a:cubicBezTo>
                <a:cubicBezTo>
                  <a:pt x="1856384" y="110032"/>
                  <a:pt x="1856308" y="106451"/>
                  <a:pt x="1854936" y="102870"/>
                </a:cubicBezTo>
                <a:lnTo>
                  <a:pt x="1855012" y="102793"/>
                </a:lnTo>
                <a:cubicBezTo>
                  <a:pt x="1854556" y="102793"/>
                  <a:pt x="1854098" y="102717"/>
                  <a:pt x="1853641" y="102717"/>
                </a:cubicBezTo>
                <a:close/>
                <a:moveTo>
                  <a:pt x="1961693" y="102641"/>
                </a:moveTo>
                <a:cubicBezTo>
                  <a:pt x="1961693" y="103022"/>
                  <a:pt x="1961617" y="103327"/>
                  <a:pt x="1961617" y="103708"/>
                </a:cubicBezTo>
                <a:lnTo>
                  <a:pt x="1962227" y="103098"/>
                </a:lnTo>
                <a:cubicBezTo>
                  <a:pt x="1961998" y="102946"/>
                  <a:pt x="1961846" y="102794"/>
                  <a:pt x="1961693" y="102641"/>
                </a:cubicBezTo>
                <a:close/>
                <a:moveTo>
                  <a:pt x="1972437" y="102336"/>
                </a:moveTo>
                <a:lnTo>
                  <a:pt x="1961845" y="105232"/>
                </a:lnTo>
                <a:lnTo>
                  <a:pt x="1961464" y="105156"/>
                </a:lnTo>
                <a:lnTo>
                  <a:pt x="1961541" y="103708"/>
                </a:lnTo>
                <a:cubicBezTo>
                  <a:pt x="1959636" y="105460"/>
                  <a:pt x="1957807" y="107290"/>
                  <a:pt x="1955902" y="109042"/>
                </a:cubicBezTo>
                <a:lnTo>
                  <a:pt x="1961846" y="105232"/>
                </a:lnTo>
                <a:lnTo>
                  <a:pt x="1972132" y="106832"/>
                </a:lnTo>
                <a:cubicBezTo>
                  <a:pt x="1972208" y="105384"/>
                  <a:pt x="1972284" y="103860"/>
                  <a:pt x="1972437" y="102336"/>
                </a:cubicBezTo>
                <a:close/>
                <a:moveTo>
                  <a:pt x="1961616" y="102336"/>
                </a:moveTo>
                <a:cubicBezTo>
                  <a:pt x="1961540" y="102412"/>
                  <a:pt x="1961464" y="102412"/>
                  <a:pt x="1961312" y="102412"/>
                </a:cubicBezTo>
                <a:cubicBezTo>
                  <a:pt x="1961388" y="102489"/>
                  <a:pt x="1961540" y="102565"/>
                  <a:pt x="1961616" y="102641"/>
                </a:cubicBezTo>
                <a:cubicBezTo>
                  <a:pt x="1961616" y="102565"/>
                  <a:pt x="1961616" y="102412"/>
                  <a:pt x="1961616" y="102336"/>
                </a:cubicBezTo>
                <a:close/>
                <a:moveTo>
                  <a:pt x="1467078" y="100965"/>
                </a:moveTo>
                <a:cubicBezTo>
                  <a:pt x="1465707" y="103555"/>
                  <a:pt x="1464412" y="106070"/>
                  <a:pt x="1463117" y="108585"/>
                </a:cubicBezTo>
                <a:cubicBezTo>
                  <a:pt x="1467078" y="113843"/>
                  <a:pt x="1470508" y="118491"/>
                  <a:pt x="1473860" y="123063"/>
                </a:cubicBezTo>
                <a:cubicBezTo>
                  <a:pt x="1473251" y="125273"/>
                  <a:pt x="1472718" y="127482"/>
                  <a:pt x="1472184" y="129616"/>
                </a:cubicBezTo>
                <a:cubicBezTo>
                  <a:pt x="1465784" y="126111"/>
                  <a:pt x="1459307" y="122605"/>
                  <a:pt x="1453592" y="119481"/>
                </a:cubicBezTo>
                <a:cubicBezTo>
                  <a:pt x="1454048" y="118872"/>
                  <a:pt x="1458011" y="113766"/>
                  <a:pt x="1462430" y="108204"/>
                </a:cubicBezTo>
                <a:cubicBezTo>
                  <a:pt x="1460374" y="105994"/>
                  <a:pt x="1458392" y="103632"/>
                  <a:pt x="1456411" y="101346"/>
                </a:cubicBezTo>
                <a:cubicBezTo>
                  <a:pt x="1459992" y="101193"/>
                  <a:pt x="1463573" y="101117"/>
                  <a:pt x="1467078" y="100965"/>
                </a:cubicBezTo>
                <a:close/>
                <a:moveTo>
                  <a:pt x="1226363" y="100660"/>
                </a:moveTo>
                <a:cubicBezTo>
                  <a:pt x="1228573" y="103175"/>
                  <a:pt x="1230707" y="105766"/>
                  <a:pt x="1232916" y="108280"/>
                </a:cubicBezTo>
                <a:cubicBezTo>
                  <a:pt x="1232078" y="109042"/>
                  <a:pt x="1231240" y="109728"/>
                  <a:pt x="1230325" y="110490"/>
                </a:cubicBezTo>
                <a:cubicBezTo>
                  <a:pt x="1228115" y="107975"/>
                  <a:pt x="1225982" y="105385"/>
                  <a:pt x="1223772" y="102870"/>
                </a:cubicBezTo>
                <a:cubicBezTo>
                  <a:pt x="1224687" y="102108"/>
                  <a:pt x="1225448" y="101346"/>
                  <a:pt x="1226363" y="100660"/>
                </a:cubicBezTo>
                <a:close/>
                <a:moveTo>
                  <a:pt x="1848459" y="95326"/>
                </a:moveTo>
                <a:cubicBezTo>
                  <a:pt x="1848459" y="95783"/>
                  <a:pt x="1848459" y="96240"/>
                  <a:pt x="1848383" y="96621"/>
                </a:cubicBezTo>
                <a:cubicBezTo>
                  <a:pt x="1848688" y="96469"/>
                  <a:pt x="1849069" y="96469"/>
                  <a:pt x="1849374" y="96317"/>
                </a:cubicBezTo>
                <a:cubicBezTo>
                  <a:pt x="1849069" y="96012"/>
                  <a:pt x="1848764" y="95631"/>
                  <a:pt x="1848459" y="95326"/>
                </a:cubicBezTo>
                <a:close/>
                <a:moveTo>
                  <a:pt x="1859128" y="94945"/>
                </a:moveTo>
                <a:cubicBezTo>
                  <a:pt x="1855851" y="95021"/>
                  <a:pt x="1852651" y="95250"/>
                  <a:pt x="1849450" y="96393"/>
                </a:cubicBezTo>
                <a:lnTo>
                  <a:pt x="1855317" y="102034"/>
                </a:lnTo>
                <a:lnTo>
                  <a:pt x="1854937" y="102718"/>
                </a:lnTo>
                <a:cubicBezTo>
                  <a:pt x="1855471" y="102794"/>
                  <a:pt x="1855928" y="102870"/>
                  <a:pt x="1856309" y="102870"/>
                </a:cubicBezTo>
                <a:lnTo>
                  <a:pt x="1855398" y="102100"/>
                </a:lnTo>
                <a:close/>
                <a:moveTo>
                  <a:pt x="1051255" y="94793"/>
                </a:moveTo>
                <a:cubicBezTo>
                  <a:pt x="1054837" y="98984"/>
                  <a:pt x="1058494" y="103251"/>
                  <a:pt x="1062076" y="107442"/>
                </a:cubicBezTo>
                <a:cubicBezTo>
                  <a:pt x="1061009" y="108661"/>
                  <a:pt x="1059942" y="109956"/>
                  <a:pt x="1058799" y="111175"/>
                </a:cubicBezTo>
                <a:cubicBezTo>
                  <a:pt x="1054227" y="107747"/>
                  <a:pt x="1049655" y="104318"/>
                  <a:pt x="1045084" y="100812"/>
                </a:cubicBezTo>
                <a:cubicBezTo>
                  <a:pt x="1047140" y="98755"/>
                  <a:pt x="1049198" y="96774"/>
                  <a:pt x="1051255" y="94793"/>
                </a:cubicBezTo>
                <a:close/>
                <a:moveTo>
                  <a:pt x="1711413" y="94641"/>
                </a:moveTo>
                <a:lnTo>
                  <a:pt x="1708872" y="96828"/>
                </a:lnTo>
                <a:lnTo>
                  <a:pt x="1715432" y="104453"/>
                </a:lnTo>
                <a:lnTo>
                  <a:pt x="1717973" y="102267"/>
                </a:lnTo>
                <a:close/>
                <a:moveTo>
                  <a:pt x="1837944" y="92201"/>
                </a:moveTo>
                <a:cubicBezTo>
                  <a:pt x="1837792" y="93725"/>
                  <a:pt x="1837716" y="95173"/>
                  <a:pt x="1837564" y="96697"/>
                </a:cubicBezTo>
                <a:cubicBezTo>
                  <a:pt x="1841145" y="96621"/>
                  <a:pt x="1844803" y="96621"/>
                  <a:pt x="1848384" y="95249"/>
                </a:cubicBezTo>
                <a:lnTo>
                  <a:pt x="1848460" y="95325"/>
                </a:lnTo>
                <a:cubicBezTo>
                  <a:pt x="1848536" y="94792"/>
                  <a:pt x="1848536" y="94335"/>
                  <a:pt x="1848613" y="93801"/>
                </a:cubicBezTo>
                <a:cubicBezTo>
                  <a:pt x="1845031" y="93344"/>
                  <a:pt x="1841526" y="92811"/>
                  <a:pt x="1837944" y="92201"/>
                </a:cubicBezTo>
                <a:close/>
                <a:moveTo>
                  <a:pt x="1779423" y="91897"/>
                </a:moveTo>
                <a:cubicBezTo>
                  <a:pt x="1768526" y="96965"/>
                  <a:pt x="1761725" y="102794"/>
                  <a:pt x="1759477" y="110062"/>
                </a:cubicBezTo>
                <a:lnTo>
                  <a:pt x="1766833" y="136794"/>
                </a:lnTo>
                <a:lnTo>
                  <a:pt x="1764411" y="138912"/>
                </a:lnTo>
                <a:cubicBezTo>
                  <a:pt x="1764792" y="139293"/>
                  <a:pt x="1764945" y="139598"/>
                  <a:pt x="1765249" y="139979"/>
                </a:cubicBezTo>
                <a:cubicBezTo>
                  <a:pt x="1764793" y="143103"/>
                  <a:pt x="1764259" y="146304"/>
                  <a:pt x="1763802" y="149351"/>
                </a:cubicBezTo>
                <a:cubicBezTo>
                  <a:pt x="1765249" y="149504"/>
                  <a:pt x="1766774" y="149657"/>
                  <a:pt x="1768298" y="149733"/>
                </a:cubicBezTo>
                <a:cubicBezTo>
                  <a:pt x="1768298" y="146456"/>
                  <a:pt x="1768069" y="143256"/>
                  <a:pt x="1765249" y="139979"/>
                </a:cubicBezTo>
                <a:cubicBezTo>
                  <a:pt x="1765325" y="139598"/>
                  <a:pt x="1765402" y="139141"/>
                  <a:pt x="1765478" y="138684"/>
                </a:cubicBezTo>
                <a:cubicBezTo>
                  <a:pt x="1766392" y="138760"/>
                  <a:pt x="1767307" y="138836"/>
                  <a:pt x="1768221" y="138912"/>
                </a:cubicBezTo>
                <a:lnTo>
                  <a:pt x="1766881" y="136828"/>
                </a:lnTo>
                <a:lnTo>
                  <a:pt x="1795654" y="112090"/>
                </a:lnTo>
                <a:cubicBezTo>
                  <a:pt x="1789100" y="109423"/>
                  <a:pt x="1784452" y="107518"/>
                  <a:pt x="1780489" y="105918"/>
                </a:cubicBezTo>
                <a:cubicBezTo>
                  <a:pt x="1780109" y="100812"/>
                  <a:pt x="1779804" y="97079"/>
                  <a:pt x="1779423" y="91897"/>
                </a:cubicBezTo>
                <a:close/>
                <a:moveTo>
                  <a:pt x="1946453" y="90678"/>
                </a:moveTo>
                <a:cubicBezTo>
                  <a:pt x="1945082" y="92354"/>
                  <a:pt x="1943633" y="93955"/>
                  <a:pt x="1942186" y="95554"/>
                </a:cubicBezTo>
                <a:cubicBezTo>
                  <a:pt x="1946682" y="99974"/>
                  <a:pt x="1951253" y="104394"/>
                  <a:pt x="1961312" y="102413"/>
                </a:cubicBezTo>
                <a:cubicBezTo>
                  <a:pt x="1956359" y="98526"/>
                  <a:pt x="1951482" y="94564"/>
                  <a:pt x="1946453" y="90678"/>
                </a:cubicBezTo>
                <a:close/>
                <a:moveTo>
                  <a:pt x="1256310" y="88087"/>
                </a:moveTo>
                <a:cubicBezTo>
                  <a:pt x="1260653" y="93192"/>
                  <a:pt x="1265073" y="98222"/>
                  <a:pt x="1269416" y="103327"/>
                </a:cubicBezTo>
                <a:cubicBezTo>
                  <a:pt x="1268120" y="104394"/>
                  <a:pt x="1266902" y="105460"/>
                  <a:pt x="1265606" y="106604"/>
                </a:cubicBezTo>
                <a:cubicBezTo>
                  <a:pt x="1261263" y="101498"/>
                  <a:pt x="1256843" y="96469"/>
                  <a:pt x="1252500" y="91364"/>
                </a:cubicBezTo>
                <a:cubicBezTo>
                  <a:pt x="1253795" y="90220"/>
                  <a:pt x="1255090" y="89154"/>
                  <a:pt x="1256310" y="88087"/>
                </a:cubicBezTo>
                <a:close/>
                <a:moveTo>
                  <a:pt x="1628394" y="85801"/>
                </a:moveTo>
                <a:cubicBezTo>
                  <a:pt x="1630604" y="88315"/>
                  <a:pt x="1632738" y="90906"/>
                  <a:pt x="1634947" y="93421"/>
                </a:cubicBezTo>
                <a:cubicBezTo>
                  <a:pt x="1631366" y="93497"/>
                  <a:pt x="1627785" y="93650"/>
                  <a:pt x="1624204" y="93726"/>
                </a:cubicBezTo>
                <a:cubicBezTo>
                  <a:pt x="1625651" y="91059"/>
                  <a:pt x="1627023" y="88468"/>
                  <a:pt x="1628394" y="85801"/>
                </a:cubicBezTo>
                <a:close/>
                <a:moveTo>
                  <a:pt x="1370000" y="82982"/>
                </a:moveTo>
                <a:cubicBezTo>
                  <a:pt x="1372210" y="85496"/>
                  <a:pt x="1374344" y="88087"/>
                  <a:pt x="1376554" y="90602"/>
                </a:cubicBezTo>
                <a:cubicBezTo>
                  <a:pt x="1375715" y="91364"/>
                  <a:pt x="1374877" y="92050"/>
                  <a:pt x="1374038" y="92811"/>
                </a:cubicBezTo>
                <a:cubicBezTo>
                  <a:pt x="1371828" y="90297"/>
                  <a:pt x="1369695" y="87782"/>
                  <a:pt x="1367485" y="85191"/>
                </a:cubicBezTo>
                <a:cubicBezTo>
                  <a:pt x="1368323" y="84430"/>
                  <a:pt x="1369162" y="83667"/>
                  <a:pt x="1370000" y="82982"/>
                </a:cubicBezTo>
                <a:close/>
                <a:moveTo>
                  <a:pt x="1124941" y="79172"/>
                </a:moveTo>
                <a:cubicBezTo>
                  <a:pt x="1139190" y="85115"/>
                  <a:pt x="1150544" y="89992"/>
                  <a:pt x="1172490" y="99212"/>
                </a:cubicBezTo>
                <a:cubicBezTo>
                  <a:pt x="1143305" y="106756"/>
                  <a:pt x="1132180" y="99974"/>
                  <a:pt x="1124941" y="79172"/>
                </a:cubicBezTo>
                <a:close/>
                <a:moveTo>
                  <a:pt x="1211428" y="78181"/>
                </a:moveTo>
                <a:cubicBezTo>
                  <a:pt x="1212190" y="79019"/>
                  <a:pt x="1212875" y="79857"/>
                  <a:pt x="1213562" y="80695"/>
                </a:cubicBezTo>
                <a:cubicBezTo>
                  <a:pt x="1211047" y="82906"/>
                  <a:pt x="1208456" y="85115"/>
                  <a:pt x="1205942" y="87249"/>
                </a:cubicBezTo>
                <a:cubicBezTo>
                  <a:pt x="1205179" y="86410"/>
                  <a:pt x="1204493" y="85572"/>
                  <a:pt x="1203808" y="84734"/>
                </a:cubicBezTo>
                <a:cubicBezTo>
                  <a:pt x="1206322" y="82525"/>
                  <a:pt x="1208837" y="80315"/>
                  <a:pt x="1211428" y="78181"/>
                </a:cubicBezTo>
                <a:close/>
                <a:moveTo>
                  <a:pt x="2054130" y="77358"/>
                </a:moveTo>
                <a:lnTo>
                  <a:pt x="2051646" y="79495"/>
                </a:lnTo>
                <a:lnTo>
                  <a:pt x="2058207" y="87119"/>
                </a:lnTo>
                <a:lnTo>
                  <a:pt x="2060691" y="84982"/>
                </a:lnTo>
                <a:close/>
                <a:moveTo>
                  <a:pt x="1330605" y="74066"/>
                </a:moveTo>
                <a:cubicBezTo>
                  <a:pt x="1340434" y="74828"/>
                  <a:pt x="1346988" y="75362"/>
                  <a:pt x="1353541" y="75895"/>
                </a:cubicBezTo>
                <a:cubicBezTo>
                  <a:pt x="1355446" y="85801"/>
                  <a:pt x="1357427" y="95860"/>
                  <a:pt x="1359484" y="106604"/>
                </a:cubicBezTo>
                <a:cubicBezTo>
                  <a:pt x="1354683" y="108509"/>
                  <a:pt x="1350417" y="110109"/>
                  <a:pt x="1345007" y="112319"/>
                </a:cubicBezTo>
                <a:cubicBezTo>
                  <a:pt x="1340434" y="99974"/>
                  <a:pt x="1336091" y="88697"/>
                  <a:pt x="1330605" y="74066"/>
                </a:cubicBezTo>
                <a:close/>
                <a:moveTo>
                  <a:pt x="1306525" y="71018"/>
                </a:moveTo>
                <a:cubicBezTo>
                  <a:pt x="1314831" y="73304"/>
                  <a:pt x="1322527" y="75438"/>
                  <a:pt x="1330071" y="77495"/>
                </a:cubicBezTo>
                <a:cubicBezTo>
                  <a:pt x="1329080" y="91211"/>
                  <a:pt x="1328013" y="104851"/>
                  <a:pt x="1327024" y="118567"/>
                </a:cubicBezTo>
                <a:cubicBezTo>
                  <a:pt x="1330605" y="118567"/>
                  <a:pt x="1334186" y="118567"/>
                  <a:pt x="1337691" y="118491"/>
                </a:cubicBezTo>
                <a:cubicBezTo>
                  <a:pt x="1337538" y="120015"/>
                  <a:pt x="1337463" y="121463"/>
                  <a:pt x="1337387" y="122987"/>
                </a:cubicBezTo>
                <a:cubicBezTo>
                  <a:pt x="1333805" y="122453"/>
                  <a:pt x="1330223" y="121844"/>
                  <a:pt x="1326719" y="121310"/>
                </a:cubicBezTo>
                <a:cubicBezTo>
                  <a:pt x="1326795" y="120853"/>
                  <a:pt x="1326795" y="120396"/>
                  <a:pt x="1326795" y="119939"/>
                </a:cubicBezTo>
                <a:cubicBezTo>
                  <a:pt x="1320851" y="121082"/>
                  <a:pt x="1314983" y="122148"/>
                  <a:pt x="1308963" y="123291"/>
                </a:cubicBezTo>
                <a:cubicBezTo>
                  <a:pt x="1310259" y="130988"/>
                  <a:pt x="1307421" y="136150"/>
                  <a:pt x="1303163" y="140475"/>
                </a:cubicBezTo>
                <a:lnTo>
                  <a:pt x="1288972" y="152522"/>
                </a:lnTo>
                <a:lnTo>
                  <a:pt x="1288924" y="152476"/>
                </a:lnTo>
                <a:lnTo>
                  <a:pt x="1288853" y="152479"/>
                </a:lnTo>
                <a:lnTo>
                  <a:pt x="1290266" y="119081"/>
                </a:lnTo>
                <a:cubicBezTo>
                  <a:pt x="1291647" y="107899"/>
                  <a:pt x="1292504" y="96698"/>
                  <a:pt x="1288542" y="85420"/>
                </a:cubicBezTo>
                <a:cubicBezTo>
                  <a:pt x="1295095" y="85649"/>
                  <a:pt x="1299820" y="85801"/>
                  <a:pt x="1304315" y="85877"/>
                </a:cubicBezTo>
                <a:cubicBezTo>
                  <a:pt x="1305002" y="81153"/>
                  <a:pt x="1305687" y="76581"/>
                  <a:pt x="1306525" y="71018"/>
                </a:cubicBezTo>
                <a:close/>
                <a:moveTo>
                  <a:pt x="1385850" y="69342"/>
                </a:moveTo>
                <a:cubicBezTo>
                  <a:pt x="1394613" y="79553"/>
                  <a:pt x="1403299" y="89687"/>
                  <a:pt x="1412062" y="99822"/>
                </a:cubicBezTo>
                <a:cubicBezTo>
                  <a:pt x="1410844" y="100889"/>
                  <a:pt x="1409548" y="101956"/>
                  <a:pt x="1408252" y="103098"/>
                </a:cubicBezTo>
                <a:cubicBezTo>
                  <a:pt x="1399565" y="92964"/>
                  <a:pt x="1390803" y="82829"/>
                  <a:pt x="1382040" y="72618"/>
                </a:cubicBezTo>
                <a:cubicBezTo>
                  <a:pt x="1383335" y="71476"/>
                  <a:pt x="1384630" y="70409"/>
                  <a:pt x="1385850" y="69342"/>
                </a:cubicBezTo>
                <a:close/>
                <a:moveTo>
                  <a:pt x="1397584" y="65075"/>
                </a:moveTo>
                <a:cubicBezTo>
                  <a:pt x="1411758" y="65989"/>
                  <a:pt x="1418235" y="66446"/>
                  <a:pt x="1426084" y="66980"/>
                </a:cubicBezTo>
                <a:cubicBezTo>
                  <a:pt x="1426159" y="71323"/>
                  <a:pt x="1426159" y="75743"/>
                  <a:pt x="1426235" y="80695"/>
                </a:cubicBezTo>
                <a:cubicBezTo>
                  <a:pt x="1430427" y="81229"/>
                  <a:pt x="1434922" y="81839"/>
                  <a:pt x="1439494" y="82525"/>
                </a:cubicBezTo>
                <a:cubicBezTo>
                  <a:pt x="1439570" y="89382"/>
                  <a:pt x="1439647" y="96469"/>
                  <a:pt x="1439875" y="109880"/>
                </a:cubicBezTo>
                <a:cubicBezTo>
                  <a:pt x="1425397" y="94564"/>
                  <a:pt x="1414729" y="83210"/>
                  <a:pt x="1397584" y="65075"/>
                </a:cubicBezTo>
                <a:close/>
                <a:moveTo>
                  <a:pt x="2104949" y="59969"/>
                </a:moveTo>
                <a:cubicBezTo>
                  <a:pt x="2107158" y="62484"/>
                  <a:pt x="2109292" y="65075"/>
                  <a:pt x="2111502" y="67589"/>
                </a:cubicBezTo>
                <a:cubicBezTo>
                  <a:pt x="2110664" y="68351"/>
                  <a:pt x="2109826" y="69037"/>
                  <a:pt x="2108988" y="69799"/>
                </a:cubicBezTo>
                <a:cubicBezTo>
                  <a:pt x="2106778" y="67208"/>
                  <a:pt x="2104644" y="64694"/>
                  <a:pt x="2102434" y="62179"/>
                </a:cubicBezTo>
                <a:cubicBezTo>
                  <a:pt x="2103273" y="61417"/>
                  <a:pt x="2104111" y="60731"/>
                  <a:pt x="2104949" y="59969"/>
                </a:cubicBezTo>
                <a:close/>
                <a:moveTo>
                  <a:pt x="1612774" y="56921"/>
                </a:moveTo>
                <a:cubicBezTo>
                  <a:pt x="1621841" y="65608"/>
                  <a:pt x="1628928" y="72466"/>
                  <a:pt x="1636014" y="79248"/>
                </a:cubicBezTo>
                <a:cubicBezTo>
                  <a:pt x="1633500" y="81458"/>
                  <a:pt x="1630908" y="83591"/>
                  <a:pt x="1628394" y="85801"/>
                </a:cubicBezTo>
                <a:cubicBezTo>
                  <a:pt x="1622679" y="83820"/>
                  <a:pt x="1616964" y="81762"/>
                  <a:pt x="1611097" y="79629"/>
                </a:cubicBezTo>
                <a:cubicBezTo>
                  <a:pt x="1611478" y="74371"/>
                  <a:pt x="1612011" y="67894"/>
                  <a:pt x="1612774" y="56921"/>
                </a:cubicBezTo>
                <a:close/>
                <a:moveTo>
                  <a:pt x="1497254" y="48082"/>
                </a:moveTo>
                <a:cubicBezTo>
                  <a:pt x="1505027" y="52197"/>
                  <a:pt x="1510589" y="55169"/>
                  <a:pt x="1516152" y="58141"/>
                </a:cubicBezTo>
                <a:cubicBezTo>
                  <a:pt x="1516608" y="55930"/>
                  <a:pt x="1517142" y="53721"/>
                  <a:pt x="1517675" y="51511"/>
                </a:cubicBezTo>
                <a:cubicBezTo>
                  <a:pt x="1527124" y="62484"/>
                  <a:pt x="1536574" y="73457"/>
                  <a:pt x="1547699" y="86410"/>
                </a:cubicBezTo>
                <a:cubicBezTo>
                  <a:pt x="1544574" y="87782"/>
                  <a:pt x="1541373" y="89154"/>
                  <a:pt x="1532230" y="93116"/>
                </a:cubicBezTo>
                <a:cubicBezTo>
                  <a:pt x="1524305" y="102946"/>
                  <a:pt x="1534897" y="140894"/>
                  <a:pt x="1510360" y="117653"/>
                </a:cubicBezTo>
                <a:cubicBezTo>
                  <a:pt x="1527276" y="107137"/>
                  <a:pt x="1527352" y="106223"/>
                  <a:pt x="1527429" y="105308"/>
                </a:cubicBezTo>
                <a:cubicBezTo>
                  <a:pt x="1523848" y="104775"/>
                  <a:pt x="1520343" y="104241"/>
                  <a:pt x="1516761" y="103708"/>
                </a:cubicBezTo>
                <a:cubicBezTo>
                  <a:pt x="1516684" y="105156"/>
                  <a:pt x="1516533" y="106680"/>
                  <a:pt x="1516456" y="108128"/>
                </a:cubicBezTo>
                <a:cubicBezTo>
                  <a:pt x="1520038" y="108128"/>
                  <a:pt x="1523619" y="108128"/>
                  <a:pt x="1510360" y="117653"/>
                </a:cubicBezTo>
                <a:cubicBezTo>
                  <a:pt x="1487958" y="104394"/>
                  <a:pt x="1482243" y="80848"/>
                  <a:pt x="1475080" y="50978"/>
                </a:cubicBezTo>
                <a:cubicBezTo>
                  <a:pt x="1487119" y="61265"/>
                  <a:pt x="1494130" y="67285"/>
                  <a:pt x="1507465" y="78715"/>
                </a:cubicBezTo>
                <a:cubicBezTo>
                  <a:pt x="1503122" y="65684"/>
                  <a:pt x="1501140" y="59740"/>
                  <a:pt x="1497254" y="48082"/>
                </a:cubicBezTo>
                <a:close/>
                <a:moveTo>
                  <a:pt x="2158670" y="40386"/>
                </a:moveTo>
                <a:cubicBezTo>
                  <a:pt x="2160803" y="42901"/>
                  <a:pt x="2162937" y="45415"/>
                  <a:pt x="2165147" y="47853"/>
                </a:cubicBezTo>
                <a:cubicBezTo>
                  <a:pt x="2165147" y="47396"/>
                  <a:pt x="2165224" y="47015"/>
                  <a:pt x="2165224" y="46558"/>
                </a:cubicBezTo>
                <a:cubicBezTo>
                  <a:pt x="2168805" y="46558"/>
                  <a:pt x="2172386" y="46558"/>
                  <a:pt x="2175967" y="46482"/>
                </a:cubicBezTo>
                <a:cubicBezTo>
                  <a:pt x="2175815" y="48006"/>
                  <a:pt x="2175738" y="49454"/>
                  <a:pt x="2175663" y="50978"/>
                </a:cubicBezTo>
                <a:cubicBezTo>
                  <a:pt x="2172081" y="50368"/>
                  <a:pt x="2168500" y="49835"/>
                  <a:pt x="2164995" y="49301"/>
                </a:cubicBezTo>
                <a:cubicBezTo>
                  <a:pt x="2164995" y="48844"/>
                  <a:pt x="2165071" y="48463"/>
                  <a:pt x="2165071" y="48006"/>
                </a:cubicBezTo>
                <a:cubicBezTo>
                  <a:pt x="2162632" y="50140"/>
                  <a:pt x="2160118" y="52273"/>
                  <a:pt x="2157679" y="54407"/>
                </a:cubicBezTo>
                <a:cubicBezTo>
                  <a:pt x="2158137" y="54407"/>
                  <a:pt x="2158518" y="54483"/>
                  <a:pt x="2158975" y="54483"/>
                </a:cubicBezTo>
                <a:cubicBezTo>
                  <a:pt x="2158975" y="58064"/>
                  <a:pt x="2158975" y="61645"/>
                  <a:pt x="2159051" y="65303"/>
                </a:cubicBezTo>
                <a:cubicBezTo>
                  <a:pt x="2157527" y="65151"/>
                  <a:pt x="2156079" y="65075"/>
                  <a:pt x="2154555" y="64922"/>
                </a:cubicBezTo>
                <a:cubicBezTo>
                  <a:pt x="2155088" y="61417"/>
                  <a:pt x="2155699" y="57835"/>
                  <a:pt x="2156232" y="54331"/>
                </a:cubicBezTo>
                <a:cubicBezTo>
                  <a:pt x="2156688" y="54331"/>
                  <a:pt x="2157146" y="54407"/>
                  <a:pt x="2157604" y="54407"/>
                </a:cubicBezTo>
                <a:cubicBezTo>
                  <a:pt x="2157984" y="49758"/>
                  <a:pt x="2158289" y="45034"/>
                  <a:pt x="2158670" y="40386"/>
                </a:cubicBezTo>
                <a:close/>
                <a:moveTo>
                  <a:pt x="1978609" y="37414"/>
                </a:moveTo>
                <a:cubicBezTo>
                  <a:pt x="1980134" y="37566"/>
                  <a:pt x="1981581" y="37643"/>
                  <a:pt x="1983105" y="37795"/>
                </a:cubicBezTo>
                <a:cubicBezTo>
                  <a:pt x="1982572" y="41376"/>
                  <a:pt x="1982039" y="44882"/>
                  <a:pt x="1981505" y="48463"/>
                </a:cubicBezTo>
                <a:cubicBezTo>
                  <a:pt x="1981048" y="48463"/>
                  <a:pt x="1980590" y="48387"/>
                  <a:pt x="1980210" y="48387"/>
                </a:cubicBezTo>
                <a:cubicBezTo>
                  <a:pt x="1982153" y="51740"/>
                  <a:pt x="1986210" y="54559"/>
                  <a:pt x="1988430" y="57836"/>
                </a:cubicBezTo>
                <a:lnTo>
                  <a:pt x="1985651" y="69893"/>
                </a:lnTo>
                <a:lnTo>
                  <a:pt x="1985566" y="69966"/>
                </a:lnTo>
                <a:lnTo>
                  <a:pt x="1977409" y="60579"/>
                </a:lnTo>
                <a:cubicBezTo>
                  <a:pt x="1975161" y="57302"/>
                  <a:pt x="1974723" y="53569"/>
                  <a:pt x="1980057" y="48387"/>
                </a:cubicBezTo>
                <a:cubicBezTo>
                  <a:pt x="1979523" y="48310"/>
                  <a:pt x="1979143" y="48235"/>
                  <a:pt x="1978685" y="48235"/>
                </a:cubicBezTo>
                <a:cubicBezTo>
                  <a:pt x="1978685" y="44653"/>
                  <a:pt x="1978609" y="40996"/>
                  <a:pt x="1978609" y="37414"/>
                </a:cubicBezTo>
                <a:close/>
                <a:moveTo>
                  <a:pt x="2073173" y="35128"/>
                </a:moveTo>
                <a:cubicBezTo>
                  <a:pt x="2074773" y="36576"/>
                  <a:pt x="2076450" y="38024"/>
                  <a:pt x="2078050" y="39471"/>
                </a:cubicBezTo>
                <a:lnTo>
                  <a:pt x="2065935" y="54878"/>
                </a:lnTo>
                <a:lnTo>
                  <a:pt x="2065325" y="54407"/>
                </a:lnTo>
                <a:lnTo>
                  <a:pt x="2065033" y="54462"/>
                </a:lnTo>
                <a:lnTo>
                  <a:pt x="2059762" y="48920"/>
                </a:lnTo>
                <a:cubicBezTo>
                  <a:pt x="2064182" y="44272"/>
                  <a:pt x="2068678" y="39700"/>
                  <a:pt x="2073173" y="35128"/>
                </a:cubicBezTo>
                <a:close/>
                <a:moveTo>
                  <a:pt x="1898638" y="23882"/>
                </a:moveTo>
                <a:cubicBezTo>
                  <a:pt x="1913972" y="26675"/>
                  <a:pt x="1923574" y="43034"/>
                  <a:pt x="1938147" y="46405"/>
                </a:cubicBezTo>
                <a:cubicBezTo>
                  <a:pt x="1943633" y="47625"/>
                  <a:pt x="1946300" y="61417"/>
                  <a:pt x="1950415" y="69799"/>
                </a:cubicBezTo>
                <a:cubicBezTo>
                  <a:pt x="1957274" y="72542"/>
                  <a:pt x="1965884" y="76047"/>
                  <a:pt x="1974419" y="79553"/>
                </a:cubicBezTo>
                <a:lnTo>
                  <a:pt x="1985566" y="69966"/>
                </a:lnTo>
                <a:lnTo>
                  <a:pt x="1985620" y="70028"/>
                </a:lnTo>
                <a:lnTo>
                  <a:pt x="1985651" y="69893"/>
                </a:lnTo>
                <a:lnTo>
                  <a:pt x="1985849" y="69723"/>
                </a:lnTo>
                <a:cubicBezTo>
                  <a:pt x="1994763" y="75209"/>
                  <a:pt x="2003679" y="80695"/>
                  <a:pt x="2013280" y="86639"/>
                </a:cubicBezTo>
                <a:cubicBezTo>
                  <a:pt x="2018386" y="73381"/>
                  <a:pt x="2021967" y="64236"/>
                  <a:pt x="2024710" y="56997"/>
                </a:cubicBezTo>
                <a:cubicBezTo>
                  <a:pt x="2016023" y="56769"/>
                  <a:pt x="2007032" y="56616"/>
                  <a:pt x="1988439" y="56312"/>
                </a:cubicBezTo>
                <a:cubicBezTo>
                  <a:pt x="2001012" y="44196"/>
                  <a:pt x="2006498" y="38938"/>
                  <a:pt x="2013662" y="32080"/>
                </a:cubicBezTo>
                <a:cubicBezTo>
                  <a:pt x="2023567" y="33833"/>
                  <a:pt x="2034693" y="35738"/>
                  <a:pt x="2048866" y="38252"/>
                </a:cubicBezTo>
                <a:cubicBezTo>
                  <a:pt x="2051323" y="41053"/>
                  <a:pt x="2046579" y="54312"/>
                  <a:pt x="2053634" y="56587"/>
                </a:cubicBezTo>
                <a:lnTo>
                  <a:pt x="2065033" y="54462"/>
                </a:lnTo>
                <a:lnTo>
                  <a:pt x="2065706" y="55169"/>
                </a:lnTo>
                <a:lnTo>
                  <a:pt x="2065935" y="54878"/>
                </a:lnTo>
                <a:lnTo>
                  <a:pt x="2102206" y="82829"/>
                </a:lnTo>
                <a:cubicBezTo>
                  <a:pt x="2102054" y="86716"/>
                  <a:pt x="2101825" y="91440"/>
                  <a:pt x="2101596" y="96698"/>
                </a:cubicBezTo>
                <a:cubicBezTo>
                  <a:pt x="2108988" y="94564"/>
                  <a:pt x="2116150" y="92507"/>
                  <a:pt x="2124152" y="90220"/>
                </a:cubicBezTo>
                <a:cubicBezTo>
                  <a:pt x="2132839" y="104927"/>
                  <a:pt x="2130247" y="117653"/>
                  <a:pt x="2116988" y="130835"/>
                </a:cubicBezTo>
                <a:cubicBezTo>
                  <a:pt x="2135124" y="133807"/>
                  <a:pt x="2147392" y="149961"/>
                  <a:pt x="2165604" y="140132"/>
                </a:cubicBezTo>
                <a:cubicBezTo>
                  <a:pt x="2164613" y="137160"/>
                  <a:pt x="2163319" y="134341"/>
                  <a:pt x="2162785" y="131292"/>
                </a:cubicBezTo>
                <a:cubicBezTo>
                  <a:pt x="2162252" y="128320"/>
                  <a:pt x="2162632" y="125196"/>
                  <a:pt x="2162556" y="122148"/>
                </a:cubicBezTo>
                <a:cubicBezTo>
                  <a:pt x="2159127" y="121844"/>
                  <a:pt x="2155850" y="121615"/>
                  <a:pt x="2153183" y="121386"/>
                </a:cubicBezTo>
                <a:cubicBezTo>
                  <a:pt x="2154860" y="111100"/>
                  <a:pt x="2156537" y="100431"/>
                  <a:pt x="2158746" y="86258"/>
                </a:cubicBezTo>
                <a:cubicBezTo>
                  <a:pt x="2163852" y="84201"/>
                  <a:pt x="2175891" y="76047"/>
                  <a:pt x="2188540" y="75133"/>
                </a:cubicBezTo>
                <a:lnTo>
                  <a:pt x="2193342" y="75279"/>
                </a:lnTo>
                <a:lnTo>
                  <a:pt x="2193342" y="719099"/>
                </a:lnTo>
                <a:lnTo>
                  <a:pt x="78944" y="719099"/>
                </a:lnTo>
                <a:cubicBezTo>
                  <a:pt x="80238" y="714985"/>
                  <a:pt x="81458" y="710946"/>
                  <a:pt x="82754" y="706679"/>
                </a:cubicBezTo>
                <a:cubicBezTo>
                  <a:pt x="76353" y="708431"/>
                  <a:pt x="69419" y="710336"/>
                  <a:pt x="62332" y="712241"/>
                </a:cubicBezTo>
                <a:cubicBezTo>
                  <a:pt x="63932" y="704164"/>
                  <a:pt x="65456" y="696392"/>
                  <a:pt x="66903" y="688696"/>
                </a:cubicBezTo>
                <a:cubicBezTo>
                  <a:pt x="63398" y="688696"/>
                  <a:pt x="59894" y="688696"/>
                  <a:pt x="56389" y="688696"/>
                </a:cubicBezTo>
                <a:cubicBezTo>
                  <a:pt x="56540" y="687248"/>
                  <a:pt x="56617" y="685724"/>
                  <a:pt x="56693" y="684200"/>
                </a:cubicBezTo>
                <a:cubicBezTo>
                  <a:pt x="60199" y="684733"/>
                  <a:pt x="63627" y="685266"/>
                  <a:pt x="67132" y="685876"/>
                </a:cubicBezTo>
                <a:cubicBezTo>
                  <a:pt x="66980" y="679323"/>
                  <a:pt x="66828" y="672617"/>
                  <a:pt x="66675" y="662787"/>
                </a:cubicBezTo>
                <a:lnTo>
                  <a:pt x="95783" y="637718"/>
                </a:lnTo>
                <a:cubicBezTo>
                  <a:pt x="98374" y="603504"/>
                  <a:pt x="100737" y="571805"/>
                  <a:pt x="103023" y="541782"/>
                </a:cubicBezTo>
                <a:cubicBezTo>
                  <a:pt x="111100" y="528523"/>
                  <a:pt x="118338" y="516636"/>
                  <a:pt x="126035" y="503987"/>
                </a:cubicBezTo>
                <a:cubicBezTo>
                  <a:pt x="130226" y="503911"/>
                  <a:pt x="135103" y="503834"/>
                  <a:pt x="140132" y="503682"/>
                </a:cubicBezTo>
                <a:cubicBezTo>
                  <a:pt x="130073" y="477469"/>
                  <a:pt x="152705" y="459562"/>
                  <a:pt x="157810" y="431368"/>
                </a:cubicBezTo>
                <a:cubicBezTo>
                  <a:pt x="167412" y="436702"/>
                  <a:pt x="176708" y="441807"/>
                  <a:pt x="185929" y="446989"/>
                </a:cubicBezTo>
                <a:cubicBezTo>
                  <a:pt x="174270" y="401041"/>
                  <a:pt x="212217" y="384200"/>
                  <a:pt x="216713" y="354101"/>
                </a:cubicBezTo>
                <a:cubicBezTo>
                  <a:pt x="212370" y="353416"/>
                  <a:pt x="207950" y="352653"/>
                  <a:pt x="198882" y="351130"/>
                </a:cubicBezTo>
                <a:cubicBezTo>
                  <a:pt x="225095" y="334746"/>
                  <a:pt x="212827" y="297790"/>
                  <a:pt x="242240" y="284836"/>
                </a:cubicBezTo>
                <a:cubicBezTo>
                  <a:pt x="246050" y="258927"/>
                  <a:pt x="276530" y="246964"/>
                  <a:pt x="276530" y="219075"/>
                </a:cubicBezTo>
                <a:cubicBezTo>
                  <a:pt x="293447" y="211760"/>
                  <a:pt x="304724" y="190805"/>
                  <a:pt x="325374" y="197891"/>
                </a:cubicBezTo>
                <a:cubicBezTo>
                  <a:pt x="330327" y="188747"/>
                  <a:pt x="334670" y="180670"/>
                  <a:pt x="340309" y="170383"/>
                </a:cubicBezTo>
                <a:cubicBezTo>
                  <a:pt x="382600" y="173050"/>
                  <a:pt x="423443" y="176098"/>
                  <a:pt x="461543" y="201701"/>
                </a:cubicBezTo>
                <a:cubicBezTo>
                  <a:pt x="462534" y="197282"/>
                  <a:pt x="463372" y="193396"/>
                  <a:pt x="464897" y="186385"/>
                </a:cubicBezTo>
                <a:cubicBezTo>
                  <a:pt x="485547" y="194691"/>
                  <a:pt x="506197" y="202997"/>
                  <a:pt x="527533" y="211607"/>
                </a:cubicBezTo>
                <a:lnTo>
                  <a:pt x="545516" y="196139"/>
                </a:lnTo>
                <a:cubicBezTo>
                  <a:pt x="546963" y="203378"/>
                  <a:pt x="547802" y="207873"/>
                  <a:pt x="549021" y="213893"/>
                </a:cubicBezTo>
                <a:cubicBezTo>
                  <a:pt x="551993" y="214351"/>
                  <a:pt x="556488" y="215036"/>
                  <a:pt x="560223" y="215570"/>
                </a:cubicBezTo>
                <a:cubicBezTo>
                  <a:pt x="561747" y="222961"/>
                  <a:pt x="563270" y="230276"/>
                  <a:pt x="567080" y="248641"/>
                </a:cubicBezTo>
                <a:cubicBezTo>
                  <a:pt x="579653" y="211912"/>
                  <a:pt x="600380" y="197815"/>
                  <a:pt x="626898" y="194386"/>
                </a:cubicBezTo>
                <a:cubicBezTo>
                  <a:pt x="627812" y="187223"/>
                  <a:pt x="628345" y="182499"/>
                  <a:pt x="629031" y="176631"/>
                </a:cubicBezTo>
                <a:cubicBezTo>
                  <a:pt x="635051" y="180137"/>
                  <a:pt x="640385" y="183108"/>
                  <a:pt x="645643" y="186156"/>
                </a:cubicBezTo>
                <a:cubicBezTo>
                  <a:pt x="647014" y="174498"/>
                  <a:pt x="648462" y="162687"/>
                  <a:pt x="649910" y="150952"/>
                </a:cubicBezTo>
                <a:cubicBezTo>
                  <a:pt x="648005" y="150800"/>
                  <a:pt x="644652" y="150571"/>
                  <a:pt x="636194" y="149885"/>
                </a:cubicBezTo>
                <a:cubicBezTo>
                  <a:pt x="641224" y="143485"/>
                  <a:pt x="646328" y="136931"/>
                  <a:pt x="651434" y="130454"/>
                </a:cubicBezTo>
                <a:cubicBezTo>
                  <a:pt x="652272" y="133121"/>
                  <a:pt x="659054" y="142951"/>
                  <a:pt x="669188" y="131673"/>
                </a:cubicBezTo>
                <a:cubicBezTo>
                  <a:pt x="671322" y="129311"/>
                  <a:pt x="683895" y="136474"/>
                  <a:pt x="699516" y="142113"/>
                </a:cubicBezTo>
                <a:cubicBezTo>
                  <a:pt x="694564" y="127254"/>
                  <a:pt x="692354" y="120472"/>
                  <a:pt x="688086" y="107518"/>
                </a:cubicBezTo>
                <a:cubicBezTo>
                  <a:pt x="698602" y="115976"/>
                  <a:pt x="704850" y="121082"/>
                  <a:pt x="713309" y="127940"/>
                </a:cubicBezTo>
                <a:cubicBezTo>
                  <a:pt x="728777" y="126035"/>
                  <a:pt x="736625" y="98298"/>
                  <a:pt x="765353" y="114147"/>
                </a:cubicBezTo>
                <a:lnTo>
                  <a:pt x="789432" y="142113"/>
                </a:lnTo>
                <a:cubicBezTo>
                  <a:pt x="794766" y="139065"/>
                  <a:pt x="798881" y="136779"/>
                  <a:pt x="803834" y="133883"/>
                </a:cubicBezTo>
                <a:cubicBezTo>
                  <a:pt x="801319" y="127635"/>
                  <a:pt x="799034" y="121920"/>
                  <a:pt x="796290" y="114985"/>
                </a:cubicBezTo>
                <a:cubicBezTo>
                  <a:pt x="820294" y="114452"/>
                  <a:pt x="833247" y="132207"/>
                  <a:pt x="854812" y="151638"/>
                </a:cubicBezTo>
                <a:cubicBezTo>
                  <a:pt x="852068" y="135483"/>
                  <a:pt x="850469" y="126035"/>
                  <a:pt x="849402" y="119405"/>
                </a:cubicBezTo>
                <a:cubicBezTo>
                  <a:pt x="862889" y="115976"/>
                  <a:pt x="871804" y="113690"/>
                  <a:pt x="881025" y="111328"/>
                </a:cubicBezTo>
                <a:lnTo>
                  <a:pt x="922173" y="159182"/>
                </a:lnTo>
                <a:cubicBezTo>
                  <a:pt x="918515" y="165582"/>
                  <a:pt x="915544" y="170916"/>
                  <a:pt x="911657" y="177698"/>
                </a:cubicBezTo>
                <a:cubicBezTo>
                  <a:pt x="922020" y="175336"/>
                  <a:pt x="930784" y="173355"/>
                  <a:pt x="944119" y="170230"/>
                </a:cubicBezTo>
                <a:cubicBezTo>
                  <a:pt x="940309" y="157353"/>
                  <a:pt x="936194" y="143485"/>
                  <a:pt x="931926" y="128778"/>
                </a:cubicBezTo>
                <a:cubicBezTo>
                  <a:pt x="949071" y="116967"/>
                  <a:pt x="967893" y="118034"/>
                  <a:pt x="987095" y="127940"/>
                </a:cubicBezTo>
                <a:cubicBezTo>
                  <a:pt x="988238" y="133883"/>
                  <a:pt x="989762" y="141275"/>
                  <a:pt x="991286" y="149200"/>
                </a:cubicBezTo>
                <a:cubicBezTo>
                  <a:pt x="1005688" y="145465"/>
                  <a:pt x="1017727" y="142341"/>
                  <a:pt x="1030529" y="139065"/>
                </a:cubicBezTo>
                <a:cubicBezTo>
                  <a:pt x="1028167" y="130073"/>
                  <a:pt x="1026185" y="122834"/>
                  <a:pt x="1024280" y="115214"/>
                </a:cubicBezTo>
                <a:cubicBezTo>
                  <a:pt x="1029462" y="115443"/>
                  <a:pt x="1034339" y="115748"/>
                  <a:pt x="1039140" y="115976"/>
                </a:cubicBezTo>
                <a:cubicBezTo>
                  <a:pt x="1044168" y="125958"/>
                  <a:pt x="1060095" y="142265"/>
                  <a:pt x="1080288" y="165430"/>
                </a:cubicBezTo>
                <a:cubicBezTo>
                  <a:pt x="1082268" y="169469"/>
                  <a:pt x="1084098" y="172517"/>
                  <a:pt x="1085469" y="171450"/>
                </a:cubicBezTo>
                <a:cubicBezTo>
                  <a:pt x="1090346" y="174193"/>
                  <a:pt x="1091946" y="170307"/>
                  <a:pt x="1090879" y="169316"/>
                </a:cubicBezTo>
                <a:cubicBezTo>
                  <a:pt x="1089813" y="168402"/>
                  <a:pt x="1088517" y="167640"/>
                  <a:pt x="1087374" y="166878"/>
                </a:cubicBezTo>
                <a:cubicBezTo>
                  <a:pt x="1091032" y="160096"/>
                  <a:pt x="1096899" y="161011"/>
                  <a:pt x="1103376" y="162077"/>
                </a:cubicBezTo>
                <a:cubicBezTo>
                  <a:pt x="1107644" y="156134"/>
                  <a:pt x="1113053" y="148590"/>
                  <a:pt x="1121969" y="136093"/>
                </a:cubicBezTo>
                <a:cubicBezTo>
                  <a:pt x="1121817" y="148437"/>
                  <a:pt x="1121664" y="153162"/>
                  <a:pt x="1121664" y="157201"/>
                </a:cubicBezTo>
                <a:cubicBezTo>
                  <a:pt x="1136904" y="155067"/>
                  <a:pt x="1152220" y="152933"/>
                  <a:pt x="1167537" y="150723"/>
                </a:cubicBezTo>
                <a:cubicBezTo>
                  <a:pt x="1167232" y="150723"/>
                  <a:pt x="1166927" y="150647"/>
                  <a:pt x="1166622" y="150647"/>
                </a:cubicBezTo>
                <a:cubicBezTo>
                  <a:pt x="1166622" y="147066"/>
                  <a:pt x="1166622" y="143485"/>
                  <a:pt x="1166546" y="139827"/>
                </a:cubicBezTo>
                <a:cubicBezTo>
                  <a:pt x="1168070" y="139903"/>
                  <a:pt x="1169518" y="140056"/>
                  <a:pt x="1171042" y="140132"/>
                </a:cubicBezTo>
                <a:cubicBezTo>
                  <a:pt x="1170432" y="143637"/>
                  <a:pt x="1169898" y="147218"/>
                  <a:pt x="1169365" y="150723"/>
                </a:cubicBezTo>
                <a:cubicBezTo>
                  <a:pt x="1168909" y="150723"/>
                  <a:pt x="1168451" y="150647"/>
                  <a:pt x="1168070" y="150647"/>
                </a:cubicBezTo>
                <a:lnTo>
                  <a:pt x="1198398" y="185928"/>
                </a:lnTo>
                <a:cubicBezTo>
                  <a:pt x="1200607" y="172135"/>
                  <a:pt x="1202436" y="166040"/>
                  <a:pt x="1202360" y="159944"/>
                </a:cubicBezTo>
                <a:cubicBezTo>
                  <a:pt x="1202283" y="150419"/>
                  <a:pt x="1200989" y="140894"/>
                  <a:pt x="1199769" y="126644"/>
                </a:cubicBezTo>
                <a:lnTo>
                  <a:pt x="1174319" y="97079"/>
                </a:lnTo>
                <a:cubicBezTo>
                  <a:pt x="1180110" y="84125"/>
                  <a:pt x="1189635" y="97307"/>
                  <a:pt x="1195274" y="89230"/>
                </a:cubicBezTo>
                <a:lnTo>
                  <a:pt x="1224763" y="123444"/>
                </a:lnTo>
                <a:cubicBezTo>
                  <a:pt x="1232154" y="120625"/>
                  <a:pt x="1237869" y="118491"/>
                  <a:pt x="1252424" y="112928"/>
                </a:cubicBezTo>
                <a:cubicBezTo>
                  <a:pt x="1234973" y="131292"/>
                  <a:pt x="1223620" y="143256"/>
                  <a:pt x="1212571" y="154990"/>
                </a:cubicBezTo>
                <a:lnTo>
                  <a:pt x="1288853" y="152479"/>
                </a:lnTo>
                <a:lnTo>
                  <a:pt x="1288847" y="152628"/>
                </a:lnTo>
                <a:lnTo>
                  <a:pt x="1288972" y="152522"/>
                </a:lnTo>
                <a:lnTo>
                  <a:pt x="1300644" y="163570"/>
                </a:lnTo>
                <a:cubicBezTo>
                  <a:pt x="1313645" y="170136"/>
                  <a:pt x="1329861" y="165106"/>
                  <a:pt x="1343635" y="166420"/>
                </a:cubicBezTo>
                <a:cubicBezTo>
                  <a:pt x="1362152" y="168173"/>
                  <a:pt x="1381278" y="163144"/>
                  <a:pt x="1405129" y="160477"/>
                </a:cubicBezTo>
                <a:cubicBezTo>
                  <a:pt x="1404518" y="149123"/>
                  <a:pt x="1403833" y="135865"/>
                  <a:pt x="1403224" y="122453"/>
                </a:cubicBezTo>
                <a:cubicBezTo>
                  <a:pt x="1412672" y="121310"/>
                  <a:pt x="1423874" y="119939"/>
                  <a:pt x="1443685" y="117576"/>
                </a:cubicBezTo>
                <a:cubicBezTo>
                  <a:pt x="1432332" y="133121"/>
                  <a:pt x="1426312" y="141427"/>
                  <a:pt x="1420369" y="149581"/>
                </a:cubicBezTo>
                <a:cubicBezTo>
                  <a:pt x="1434313" y="153085"/>
                  <a:pt x="1447648" y="156438"/>
                  <a:pt x="1464564" y="160705"/>
                </a:cubicBezTo>
                <a:lnTo>
                  <a:pt x="1485824" y="142418"/>
                </a:lnTo>
                <a:cubicBezTo>
                  <a:pt x="1509751" y="143485"/>
                  <a:pt x="1529943" y="154457"/>
                  <a:pt x="1552042" y="151028"/>
                </a:cubicBezTo>
                <a:cubicBezTo>
                  <a:pt x="1551737" y="151028"/>
                  <a:pt x="1551432" y="150952"/>
                  <a:pt x="1551127" y="150952"/>
                </a:cubicBezTo>
                <a:cubicBezTo>
                  <a:pt x="1551127" y="147370"/>
                  <a:pt x="1551127" y="143789"/>
                  <a:pt x="1551051" y="140208"/>
                </a:cubicBezTo>
                <a:cubicBezTo>
                  <a:pt x="1552575" y="140284"/>
                  <a:pt x="1554023" y="140436"/>
                  <a:pt x="1555547" y="140513"/>
                </a:cubicBezTo>
                <a:cubicBezTo>
                  <a:pt x="1555013" y="144094"/>
                  <a:pt x="1554404" y="147676"/>
                  <a:pt x="1553870" y="151180"/>
                </a:cubicBezTo>
                <a:cubicBezTo>
                  <a:pt x="1553490" y="151180"/>
                  <a:pt x="1553032" y="151105"/>
                  <a:pt x="1552575" y="151105"/>
                </a:cubicBezTo>
                <a:cubicBezTo>
                  <a:pt x="1554708" y="153619"/>
                  <a:pt x="1556918" y="156134"/>
                  <a:pt x="1559738" y="158648"/>
                </a:cubicBezTo>
                <a:cubicBezTo>
                  <a:pt x="1566138" y="152552"/>
                  <a:pt x="1573225" y="146456"/>
                  <a:pt x="1583741" y="137388"/>
                </a:cubicBezTo>
                <a:cubicBezTo>
                  <a:pt x="1573987" y="131826"/>
                  <a:pt x="1567892" y="128397"/>
                  <a:pt x="1558367" y="122987"/>
                </a:cubicBezTo>
                <a:lnTo>
                  <a:pt x="1563185" y="102284"/>
                </a:lnTo>
                <a:lnTo>
                  <a:pt x="1573663" y="115672"/>
                </a:lnTo>
                <a:cubicBezTo>
                  <a:pt x="1577092" y="120244"/>
                  <a:pt x="1581569" y="123063"/>
                  <a:pt x="1590446" y="118567"/>
                </a:cubicBezTo>
                <a:cubicBezTo>
                  <a:pt x="1586331" y="109956"/>
                  <a:pt x="1582217" y="101346"/>
                  <a:pt x="1577035" y="90373"/>
                </a:cubicBezTo>
                <a:lnTo>
                  <a:pt x="1563197" y="102235"/>
                </a:lnTo>
                <a:lnTo>
                  <a:pt x="1563244" y="102032"/>
                </a:lnTo>
                <a:cubicBezTo>
                  <a:pt x="1566063" y="84734"/>
                  <a:pt x="1567510" y="67437"/>
                  <a:pt x="1558062" y="47853"/>
                </a:cubicBezTo>
                <a:cubicBezTo>
                  <a:pt x="1573302" y="53035"/>
                  <a:pt x="1582903" y="56236"/>
                  <a:pt x="1594562" y="60198"/>
                </a:cubicBezTo>
                <a:cubicBezTo>
                  <a:pt x="1597229" y="70485"/>
                  <a:pt x="1600277" y="82220"/>
                  <a:pt x="1602486" y="90602"/>
                </a:cubicBezTo>
                <a:cubicBezTo>
                  <a:pt x="1597762" y="101650"/>
                  <a:pt x="1594180" y="109956"/>
                  <a:pt x="1590599" y="118338"/>
                </a:cubicBezTo>
                <a:cubicBezTo>
                  <a:pt x="1591819" y="122758"/>
                  <a:pt x="1593113" y="127254"/>
                  <a:pt x="1595476" y="135788"/>
                </a:cubicBezTo>
                <a:cubicBezTo>
                  <a:pt x="1613154" y="142189"/>
                  <a:pt x="1634109" y="145694"/>
                  <a:pt x="1655217" y="144475"/>
                </a:cubicBezTo>
                <a:cubicBezTo>
                  <a:pt x="1660361" y="129159"/>
                  <a:pt x="1642744" y="123530"/>
                  <a:pt x="1639239" y="113218"/>
                </a:cubicBezTo>
                <a:lnTo>
                  <a:pt x="1641725" y="101198"/>
                </a:lnTo>
                <a:lnTo>
                  <a:pt x="1656055" y="116376"/>
                </a:lnTo>
                <a:lnTo>
                  <a:pt x="1675301" y="124954"/>
                </a:lnTo>
                <a:lnTo>
                  <a:pt x="1671218" y="132817"/>
                </a:lnTo>
                <a:cubicBezTo>
                  <a:pt x="1674799" y="132817"/>
                  <a:pt x="1678305" y="132664"/>
                  <a:pt x="1683562" y="129616"/>
                </a:cubicBezTo>
                <a:lnTo>
                  <a:pt x="1675387" y="124923"/>
                </a:lnTo>
                <a:lnTo>
                  <a:pt x="1692479" y="110185"/>
                </a:lnTo>
                <a:lnTo>
                  <a:pt x="1641751" y="101073"/>
                </a:lnTo>
                <a:lnTo>
                  <a:pt x="1641805" y="100812"/>
                </a:lnTo>
                <a:lnTo>
                  <a:pt x="1635252" y="93192"/>
                </a:lnTo>
                <a:cubicBezTo>
                  <a:pt x="1635634" y="88468"/>
                  <a:pt x="1635938" y="83744"/>
                  <a:pt x="1636319" y="79096"/>
                </a:cubicBezTo>
                <a:cubicBezTo>
                  <a:pt x="1636167" y="72161"/>
                  <a:pt x="1636014" y="65227"/>
                  <a:pt x="1635862" y="55626"/>
                </a:cubicBezTo>
                <a:cubicBezTo>
                  <a:pt x="1675257" y="57074"/>
                  <a:pt x="1716253" y="58598"/>
                  <a:pt x="1764869" y="60426"/>
                </a:cubicBezTo>
                <a:cubicBezTo>
                  <a:pt x="1765630" y="61036"/>
                  <a:pt x="1772641" y="67208"/>
                  <a:pt x="1780261" y="73838"/>
                </a:cubicBezTo>
                <a:cubicBezTo>
                  <a:pt x="1782623" y="66751"/>
                  <a:pt x="1784452" y="61265"/>
                  <a:pt x="1786509" y="55321"/>
                </a:cubicBezTo>
                <a:cubicBezTo>
                  <a:pt x="1795272" y="53111"/>
                  <a:pt x="1804188" y="50825"/>
                  <a:pt x="1816837" y="47701"/>
                </a:cubicBezTo>
                <a:cubicBezTo>
                  <a:pt x="1826895" y="51892"/>
                  <a:pt x="1840916" y="57760"/>
                  <a:pt x="1856689" y="64389"/>
                </a:cubicBezTo>
                <a:cubicBezTo>
                  <a:pt x="1865300" y="50978"/>
                  <a:pt x="1873759" y="37871"/>
                  <a:pt x="1880997" y="26594"/>
                </a:cubicBezTo>
                <a:cubicBezTo>
                  <a:pt x="1887779" y="23527"/>
                  <a:pt x="1893527" y="22951"/>
                  <a:pt x="1898638" y="23882"/>
                </a:cubicBezTo>
                <a:close/>
                <a:moveTo>
                  <a:pt x="2152650" y="18821"/>
                </a:moveTo>
                <a:cubicBezTo>
                  <a:pt x="2157146" y="24993"/>
                  <a:pt x="2160956" y="30175"/>
                  <a:pt x="2166518" y="37795"/>
                </a:cubicBezTo>
                <a:cubicBezTo>
                  <a:pt x="2155394" y="36652"/>
                  <a:pt x="2148535" y="36042"/>
                  <a:pt x="2136649" y="34823"/>
                </a:cubicBezTo>
                <a:cubicBezTo>
                  <a:pt x="2143964" y="27584"/>
                  <a:pt x="2146935" y="24536"/>
                  <a:pt x="2152650" y="18821"/>
                </a:cubicBezTo>
                <a:close/>
                <a:moveTo>
                  <a:pt x="2159280" y="0"/>
                </a:moveTo>
                <a:cubicBezTo>
                  <a:pt x="2161489" y="2515"/>
                  <a:pt x="2163623" y="5105"/>
                  <a:pt x="2165833" y="7620"/>
                </a:cubicBezTo>
                <a:cubicBezTo>
                  <a:pt x="2164995" y="8382"/>
                  <a:pt x="2164157" y="9068"/>
                  <a:pt x="2163319" y="9830"/>
                </a:cubicBezTo>
                <a:cubicBezTo>
                  <a:pt x="2161109" y="7315"/>
                  <a:pt x="2158975" y="4724"/>
                  <a:pt x="2156765" y="2210"/>
                </a:cubicBezTo>
                <a:cubicBezTo>
                  <a:pt x="2157604" y="1448"/>
                  <a:pt x="2158442" y="762"/>
                  <a:pt x="2159280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8" name="그림 개체 틀 12">
            <a:extLst>
              <a:ext uri="{FF2B5EF4-FFF2-40B4-BE49-F238E27FC236}">
                <a16:creationId xmlns="" xmlns:a16="http://schemas.microsoft.com/office/drawing/2014/main" id="{62AFF47A-D3B5-4C02-B97E-A2D3997B88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01750" y="2650285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9" name="그림 개체 틀 12">
            <a:extLst>
              <a:ext uri="{FF2B5EF4-FFF2-40B4-BE49-F238E27FC236}">
                <a16:creationId xmlns="" xmlns:a16="http://schemas.microsoft.com/office/drawing/2014/main" id="{B0D5BC78-0367-4A05-8DE5-E92E1E49E7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78250" y="2650285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0" name="그림 개체 틀 12">
            <a:extLst>
              <a:ext uri="{FF2B5EF4-FFF2-40B4-BE49-F238E27FC236}">
                <a16:creationId xmlns="" xmlns:a16="http://schemas.microsoft.com/office/drawing/2014/main" id="{5DFCD809-58A5-45DA-8062-3A66435B0DA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73021" y="2650285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1" name="그림 개체 틀 12">
            <a:extLst>
              <a:ext uri="{FF2B5EF4-FFF2-40B4-BE49-F238E27FC236}">
                <a16:creationId xmlns="" xmlns:a16="http://schemas.microsoft.com/office/drawing/2014/main" id="{56A013D4-A2EC-4B48-AE94-7F56FC1718B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749519" y="2650285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5694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92D4CD77-DD7C-4EFA-8245-4DBF673564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434389" cy="802157"/>
          </a:xfrm>
          <a:custGeom>
            <a:avLst/>
            <a:gdLst>
              <a:gd name="connsiteX0" fmla="*/ 52426 w 1434389"/>
              <a:gd name="connsiteY0" fmla="*/ 798500 h 802157"/>
              <a:gd name="connsiteX1" fmla="*/ 59665 w 1434389"/>
              <a:gd name="connsiteY1" fmla="*/ 798500 h 802157"/>
              <a:gd name="connsiteX2" fmla="*/ 59665 w 1434389"/>
              <a:gd name="connsiteY2" fmla="*/ 800329 h 802157"/>
              <a:gd name="connsiteX3" fmla="*/ 52426 w 1434389"/>
              <a:gd name="connsiteY3" fmla="*/ 800329 h 802157"/>
              <a:gd name="connsiteX4" fmla="*/ 52426 w 1434389"/>
              <a:gd name="connsiteY4" fmla="*/ 798500 h 802157"/>
              <a:gd name="connsiteX5" fmla="*/ 235991 w 1434389"/>
              <a:gd name="connsiteY5" fmla="*/ 796519 h 802157"/>
              <a:gd name="connsiteX6" fmla="*/ 238430 w 1434389"/>
              <a:gd name="connsiteY6" fmla="*/ 796519 h 802157"/>
              <a:gd name="connsiteX7" fmla="*/ 238430 w 1434389"/>
              <a:gd name="connsiteY7" fmla="*/ 802157 h 802157"/>
              <a:gd name="connsiteX8" fmla="*/ 235991 w 1434389"/>
              <a:gd name="connsiteY8" fmla="*/ 802157 h 802157"/>
              <a:gd name="connsiteX9" fmla="*/ 235991 w 1434389"/>
              <a:gd name="connsiteY9" fmla="*/ 796519 h 802157"/>
              <a:gd name="connsiteX10" fmla="*/ 30632 w 1434389"/>
              <a:gd name="connsiteY10" fmla="*/ 792328 h 802157"/>
              <a:gd name="connsiteX11" fmla="*/ 45110 w 1434389"/>
              <a:gd name="connsiteY11" fmla="*/ 792328 h 802157"/>
              <a:gd name="connsiteX12" fmla="*/ 45110 w 1434389"/>
              <a:gd name="connsiteY12" fmla="*/ 795147 h 802157"/>
              <a:gd name="connsiteX13" fmla="*/ 30632 w 1434389"/>
              <a:gd name="connsiteY13" fmla="*/ 795147 h 802157"/>
              <a:gd name="connsiteX14" fmla="*/ 30632 w 1434389"/>
              <a:gd name="connsiteY14" fmla="*/ 792328 h 802157"/>
              <a:gd name="connsiteX15" fmla="*/ 682981 w 1434389"/>
              <a:gd name="connsiteY15" fmla="*/ 787222 h 802157"/>
              <a:gd name="connsiteX16" fmla="*/ 690220 w 1434389"/>
              <a:gd name="connsiteY16" fmla="*/ 787222 h 802157"/>
              <a:gd name="connsiteX17" fmla="*/ 690220 w 1434389"/>
              <a:gd name="connsiteY17" fmla="*/ 789051 h 802157"/>
              <a:gd name="connsiteX18" fmla="*/ 682981 w 1434389"/>
              <a:gd name="connsiteY18" fmla="*/ 789051 h 802157"/>
              <a:gd name="connsiteX19" fmla="*/ 682981 w 1434389"/>
              <a:gd name="connsiteY19" fmla="*/ 787222 h 802157"/>
              <a:gd name="connsiteX20" fmla="*/ 286741 w 1434389"/>
              <a:gd name="connsiteY20" fmla="*/ 785317 h 802157"/>
              <a:gd name="connsiteX21" fmla="*/ 289179 w 1434389"/>
              <a:gd name="connsiteY21" fmla="*/ 785317 h 802157"/>
              <a:gd name="connsiteX22" fmla="*/ 289179 w 1434389"/>
              <a:gd name="connsiteY22" fmla="*/ 790956 h 802157"/>
              <a:gd name="connsiteX23" fmla="*/ 286741 w 1434389"/>
              <a:gd name="connsiteY23" fmla="*/ 790956 h 802157"/>
              <a:gd name="connsiteX24" fmla="*/ 286741 w 1434389"/>
              <a:gd name="connsiteY24" fmla="*/ 785317 h 802157"/>
              <a:gd name="connsiteX25" fmla="*/ 112776 w 1434389"/>
              <a:gd name="connsiteY25" fmla="*/ 785317 h 802157"/>
              <a:gd name="connsiteX26" fmla="*/ 115214 w 1434389"/>
              <a:gd name="connsiteY26" fmla="*/ 785317 h 802157"/>
              <a:gd name="connsiteX27" fmla="*/ 115214 w 1434389"/>
              <a:gd name="connsiteY27" fmla="*/ 790956 h 802157"/>
              <a:gd name="connsiteX28" fmla="*/ 112776 w 1434389"/>
              <a:gd name="connsiteY28" fmla="*/ 790956 h 802157"/>
              <a:gd name="connsiteX29" fmla="*/ 112776 w 1434389"/>
              <a:gd name="connsiteY29" fmla="*/ 785317 h 802157"/>
              <a:gd name="connsiteX30" fmla="*/ 451637 w 1434389"/>
              <a:gd name="connsiteY30" fmla="*/ 784708 h 802157"/>
              <a:gd name="connsiteX31" fmla="*/ 457505 w 1434389"/>
              <a:gd name="connsiteY31" fmla="*/ 788594 h 802157"/>
              <a:gd name="connsiteX32" fmla="*/ 455295 w 1434389"/>
              <a:gd name="connsiteY32" fmla="*/ 790423 h 802157"/>
              <a:gd name="connsiteX33" fmla="*/ 450266 w 1434389"/>
              <a:gd name="connsiteY33" fmla="*/ 785851 h 802157"/>
              <a:gd name="connsiteX34" fmla="*/ 451637 w 1434389"/>
              <a:gd name="connsiteY34" fmla="*/ 784708 h 802157"/>
              <a:gd name="connsiteX35" fmla="*/ 827913 w 1434389"/>
              <a:gd name="connsiteY35" fmla="*/ 781583 h 802157"/>
              <a:gd name="connsiteX36" fmla="*/ 835152 w 1434389"/>
              <a:gd name="connsiteY36" fmla="*/ 781583 h 802157"/>
              <a:gd name="connsiteX37" fmla="*/ 835152 w 1434389"/>
              <a:gd name="connsiteY37" fmla="*/ 783488 h 802157"/>
              <a:gd name="connsiteX38" fmla="*/ 827913 w 1434389"/>
              <a:gd name="connsiteY38" fmla="*/ 783488 h 802157"/>
              <a:gd name="connsiteX39" fmla="*/ 827913 w 1434389"/>
              <a:gd name="connsiteY39" fmla="*/ 781583 h 802157"/>
              <a:gd name="connsiteX40" fmla="*/ 928192 w 1434389"/>
              <a:gd name="connsiteY40" fmla="*/ 780669 h 802157"/>
              <a:gd name="connsiteX41" fmla="*/ 928192 w 1434389"/>
              <a:gd name="connsiteY41" fmla="*/ 789889 h 802157"/>
              <a:gd name="connsiteX42" fmla="*/ 924763 w 1434389"/>
              <a:gd name="connsiteY42" fmla="*/ 790346 h 802157"/>
              <a:gd name="connsiteX43" fmla="*/ 921944 w 1434389"/>
              <a:gd name="connsiteY43" fmla="*/ 781202 h 802157"/>
              <a:gd name="connsiteX44" fmla="*/ 928192 w 1434389"/>
              <a:gd name="connsiteY44" fmla="*/ 780669 h 802157"/>
              <a:gd name="connsiteX45" fmla="*/ 380924 w 1434389"/>
              <a:gd name="connsiteY45" fmla="*/ 779678 h 802157"/>
              <a:gd name="connsiteX46" fmla="*/ 383362 w 1434389"/>
              <a:gd name="connsiteY46" fmla="*/ 779678 h 802157"/>
              <a:gd name="connsiteX47" fmla="*/ 383362 w 1434389"/>
              <a:gd name="connsiteY47" fmla="*/ 785317 h 802157"/>
              <a:gd name="connsiteX48" fmla="*/ 380924 w 1434389"/>
              <a:gd name="connsiteY48" fmla="*/ 785317 h 802157"/>
              <a:gd name="connsiteX49" fmla="*/ 380924 w 1434389"/>
              <a:gd name="connsiteY49" fmla="*/ 779678 h 802157"/>
              <a:gd name="connsiteX50" fmla="*/ 1383487 w 1434389"/>
              <a:gd name="connsiteY50" fmla="*/ 617296 h 802157"/>
              <a:gd name="connsiteX51" fmla="*/ 1385773 w 1434389"/>
              <a:gd name="connsiteY51" fmla="*/ 619049 h 802157"/>
              <a:gd name="connsiteX52" fmla="*/ 1379830 w 1434389"/>
              <a:gd name="connsiteY52" fmla="*/ 622935 h 802157"/>
              <a:gd name="connsiteX53" fmla="*/ 1379144 w 1434389"/>
              <a:gd name="connsiteY53" fmla="*/ 622402 h 802157"/>
              <a:gd name="connsiteX54" fmla="*/ 1378458 w 1434389"/>
              <a:gd name="connsiteY54" fmla="*/ 621868 h 802157"/>
              <a:gd name="connsiteX55" fmla="*/ 1383487 w 1434389"/>
              <a:gd name="connsiteY55" fmla="*/ 617296 h 802157"/>
              <a:gd name="connsiteX56" fmla="*/ 1425169 w 1434389"/>
              <a:gd name="connsiteY56" fmla="*/ 370332 h 802157"/>
              <a:gd name="connsiteX57" fmla="*/ 1432941 w 1434389"/>
              <a:gd name="connsiteY57" fmla="*/ 376733 h 802157"/>
              <a:gd name="connsiteX58" fmla="*/ 1415034 w 1434389"/>
              <a:gd name="connsiteY58" fmla="*/ 372770 h 802157"/>
              <a:gd name="connsiteX59" fmla="*/ 1425169 w 1434389"/>
              <a:gd name="connsiteY59" fmla="*/ 370332 h 802157"/>
              <a:gd name="connsiteX60" fmla="*/ 1432027 w 1434389"/>
              <a:gd name="connsiteY60" fmla="*/ 297180 h 802157"/>
              <a:gd name="connsiteX61" fmla="*/ 1434389 w 1434389"/>
              <a:gd name="connsiteY61" fmla="*/ 297180 h 802157"/>
              <a:gd name="connsiteX62" fmla="*/ 1434389 w 1434389"/>
              <a:gd name="connsiteY62" fmla="*/ 302819 h 802157"/>
              <a:gd name="connsiteX63" fmla="*/ 1432027 w 1434389"/>
              <a:gd name="connsiteY63" fmla="*/ 302819 h 802157"/>
              <a:gd name="connsiteX64" fmla="*/ 1432027 w 1434389"/>
              <a:gd name="connsiteY64" fmla="*/ 297180 h 802157"/>
              <a:gd name="connsiteX65" fmla="*/ 1393546 w 1434389"/>
              <a:gd name="connsiteY65" fmla="*/ 280187 h 802157"/>
              <a:gd name="connsiteX66" fmla="*/ 1393577 w 1434389"/>
              <a:gd name="connsiteY66" fmla="*/ 280234 h 802157"/>
              <a:gd name="connsiteX67" fmla="*/ 1393546 w 1434389"/>
              <a:gd name="connsiteY67" fmla="*/ 280264 h 802157"/>
              <a:gd name="connsiteX68" fmla="*/ 1393508 w 1434389"/>
              <a:gd name="connsiteY68" fmla="*/ 280189 h 802157"/>
              <a:gd name="connsiteX69" fmla="*/ 1426769 w 1434389"/>
              <a:gd name="connsiteY69" fmla="*/ 275158 h 802157"/>
              <a:gd name="connsiteX70" fmla="*/ 1429055 w 1434389"/>
              <a:gd name="connsiteY70" fmla="*/ 276911 h 802157"/>
              <a:gd name="connsiteX71" fmla="*/ 1423111 w 1434389"/>
              <a:gd name="connsiteY71" fmla="*/ 280797 h 802157"/>
              <a:gd name="connsiteX72" fmla="*/ 1422425 w 1434389"/>
              <a:gd name="connsiteY72" fmla="*/ 280264 h 802157"/>
              <a:gd name="connsiteX73" fmla="*/ 1421740 w 1434389"/>
              <a:gd name="connsiteY73" fmla="*/ 279730 h 802157"/>
              <a:gd name="connsiteX74" fmla="*/ 1426769 w 1434389"/>
              <a:gd name="connsiteY74" fmla="*/ 275158 h 802157"/>
              <a:gd name="connsiteX75" fmla="*/ 1405280 w 1434389"/>
              <a:gd name="connsiteY75" fmla="*/ 268834 h 802157"/>
              <a:gd name="connsiteX76" fmla="*/ 1410081 w 1434389"/>
              <a:gd name="connsiteY76" fmla="*/ 280264 h 802157"/>
              <a:gd name="connsiteX77" fmla="*/ 1422425 w 1434389"/>
              <a:gd name="connsiteY77" fmla="*/ 280264 h 802157"/>
              <a:gd name="connsiteX78" fmla="*/ 1422425 w 1434389"/>
              <a:gd name="connsiteY78" fmla="*/ 292532 h 802157"/>
              <a:gd name="connsiteX79" fmla="*/ 1412062 w 1434389"/>
              <a:gd name="connsiteY79" fmla="*/ 286512 h 802157"/>
              <a:gd name="connsiteX80" fmla="*/ 1400785 w 1434389"/>
              <a:gd name="connsiteY80" fmla="*/ 291389 h 802157"/>
              <a:gd name="connsiteX81" fmla="*/ 1401470 w 1434389"/>
              <a:gd name="connsiteY81" fmla="*/ 291922 h 802157"/>
              <a:gd name="connsiteX82" fmla="*/ 1396441 w 1434389"/>
              <a:gd name="connsiteY82" fmla="*/ 296494 h 802157"/>
              <a:gd name="connsiteX83" fmla="*/ 1394155 w 1434389"/>
              <a:gd name="connsiteY83" fmla="*/ 294742 h 802157"/>
              <a:gd name="connsiteX84" fmla="*/ 1400099 w 1434389"/>
              <a:gd name="connsiteY84" fmla="*/ 290855 h 802157"/>
              <a:gd name="connsiteX85" fmla="*/ 1400632 w 1434389"/>
              <a:gd name="connsiteY85" fmla="*/ 291236 h 802157"/>
              <a:gd name="connsiteX86" fmla="*/ 1393577 w 1434389"/>
              <a:gd name="connsiteY86" fmla="*/ 280234 h 802157"/>
              <a:gd name="connsiteX87" fmla="*/ 1386078 w 1434389"/>
              <a:gd name="connsiteY87" fmla="*/ 226085 h 802157"/>
              <a:gd name="connsiteX88" fmla="*/ 1393317 w 1434389"/>
              <a:gd name="connsiteY88" fmla="*/ 226085 h 802157"/>
              <a:gd name="connsiteX89" fmla="*/ 1393317 w 1434389"/>
              <a:gd name="connsiteY89" fmla="*/ 227990 h 802157"/>
              <a:gd name="connsiteX90" fmla="*/ 1386078 w 1434389"/>
              <a:gd name="connsiteY90" fmla="*/ 227990 h 802157"/>
              <a:gd name="connsiteX91" fmla="*/ 1386078 w 1434389"/>
              <a:gd name="connsiteY91" fmla="*/ 226085 h 802157"/>
              <a:gd name="connsiteX92" fmla="*/ 1383106 w 1434389"/>
              <a:gd name="connsiteY92" fmla="*/ 213589 h 802157"/>
              <a:gd name="connsiteX93" fmla="*/ 1385392 w 1434389"/>
              <a:gd name="connsiteY93" fmla="*/ 215341 h 802157"/>
              <a:gd name="connsiteX94" fmla="*/ 1379525 w 1434389"/>
              <a:gd name="connsiteY94" fmla="*/ 219227 h 802157"/>
              <a:gd name="connsiteX95" fmla="*/ 1374496 w 1434389"/>
              <a:gd name="connsiteY95" fmla="*/ 223799 h 802157"/>
              <a:gd name="connsiteX96" fmla="*/ 1372210 w 1434389"/>
              <a:gd name="connsiteY96" fmla="*/ 222047 h 802157"/>
              <a:gd name="connsiteX97" fmla="*/ 1378077 w 1434389"/>
              <a:gd name="connsiteY97" fmla="*/ 218161 h 802157"/>
              <a:gd name="connsiteX98" fmla="*/ 1383106 w 1434389"/>
              <a:gd name="connsiteY98" fmla="*/ 213589 h 802157"/>
              <a:gd name="connsiteX99" fmla="*/ 1357046 w 1434389"/>
              <a:gd name="connsiteY99" fmla="*/ 175641 h 802157"/>
              <a:gd name="connsiteX100" fmla="*/ 1364285 w 1434389"/>
              <a:gd name="connsiteY100" fmla="*/ 175641 h 802157"/>
              <a:gd name="connsiteX101" fmla="*/ 1364285 w 1434389"/>
              <a:gd name="connsiteY101" fmla="*/ 177546 h 802157"/>
              <a:gd name="connsiteX102" fmla="*/ 1357046 w 1434389"/>
              <a:gd name="connsiteY102" fmla="*/ 177546 h 802157"/>
              <a:gd name="connsiteX103" fmla="*/ 1357046 w 1434389"/>
              <a:gd name="connsiteY103" fmla="*/ 175641 h 802157"/>
              <a:gd name="connsiteX104" fmla="*/ 1378839 w 1434389"/>
              <a:gd name="connsiteY104" fmla="*/ 169545 h 802157"/>
              <a:gd name="connsiteX105" fmla="*/ 1393317 w 1434389"/>
              <a:gd name="connsiteY105" fmla="*/ 169545 h 802157"/>
              <a:gd name="connsiteX106" fmla="*/ 1393317 w 1434389"/>
              <a:gd name="connsiteY106" fmla="*/ 172364 h 802157"/>
              <a:gd name="connsiteX107" fmla="*/ 1378839 w 1434389"/>
              <a:gd name="connsiteY107" fmla="*/ 172364 h 802157"/>
              <a:gd name="connsiteX108" fmla="*/ 1378839 w 1434389"/>
              <a:gd name="connsiteY108" fmla="*/ 169545 h 802157"/>
              <a:gd name="connsiteX109" fmla="*/ 1371524 w 1434389"/>
              <a:gd name="connsiteY109" fmla="*/ 141961 h 802157"/>
              <a:gd name="connsiteX110" fmla="*/ 1378763 w 1434389"/>
              <a:gd name="connsiteY110" fmla="*/ 141961 h 802157"/>
              <a:gd name="connsiteX111" fmla="*/ 1378763 w 1434389"/>
              <a:gd name="connsiteY111" fmla="*/ 143789 h 802157"/>
              <a:gd name="connsiteX112" fmla="*/ 1371524 w 1434389"/>
              <a:gd name="connsiteY112" fmla="*/ 143789 h 802157"/>
              <a:gd name="connsiteX113" fmla="*/ 1371524 w 1434389"/>
              <a:gd name="connsiteY113" fmla="*/ 141961 h 802157"/>
              <a:gd name="connsiteX114" fmla="*/ 1329919 w 1434389"/>
              <a:gd name="connsiteY114" fmla="*/ 123292 h 802157"/>
              <a:gd name="connsiteX115" fmla="*/ 1333500 w 1434389"/>
              <a:gd name="connsiteY115" fmla="*/ 123292 h 802157"/>
              <a:gd name="connsiteX116" fmla="*/ 1333500 w 1434389"/>
              <a:gd name="connsiteY116" fmla="*/ 134493 h 802157"/>
              <a:gd name="connsiteX117" fmla="*/ 1329919 w 1434389"/>
              <a:gd name="connsiteY117" fmla="*/ 134493 h 802157"/>
              <a:gd name="connsiteX118" fmla="*/ 1329919 w 1434389"/>
              <a:gd name="connsiteY118" fmla="*/ 123292 h 802157"/>
              <a:gd name="connsiteX119" fmla="*/ 1359484 w 1434389"/>
              <a:gd name="connsiteY119" fmla="*/ 117653 h 802157"/>
              <a:gd name="connsiteX120" fmla="*/ 1361923 w 1434389"/>
              <a:gd name="connsiteY120" fmla="*/ 117653 h 802157"/>
              <a:gd name="connsiteX121" fmla="*/ 1361923 w 1434389"/>
              <a:gd name="connsiteY121" fmla="*/ 123292 h 802157"/>
              <a:gd name="connsiteX122" fmla="*/ 1359484 w 1434389"/>
              <a:gd name="connsiteY122" fmla="*/ 123292 h 802157"/>
              <a:gd name="connsiteX123" fmla="*/ 1359484 w 1434389"/>
              <a:gd name="connsiteY123" fmla="*/ 117653 h 802157"/>
              <a:gd name="connsiteX124" fmla="*/ 1335329 w 1434389"/>
              <a:gd name="connsiteY124" fmla="*/ 113919 h 802157"/>
              <a:gd name="connsiteX125" fmla="*/ 1342568 w 1434389"/>
              <a:gd name="connsiteY125" fmla="*/ 113919 h 802157"/>
              <a:gd name="connsiteX126" fmla="*/ 1342568 w 1434389"/>
              <a:gd name="connsiteY126" fmla="*/ 115824 h 802157"/>
              <a:gd name="connsiteX127" fmla="*/ 1335329 w 1434389"/>
              <a:gd name="connsiteY127" fmla="*/ 115824 h 802157"/>
              <a:gd name="connsiteX128" fmla="*/ 1335329 w 1434389"/>
              <a:gd name="connsiteY128" fmla="*/ 113919 h 802157"/>
              <a:gd name="connsiteX129" fmla="*/ 1328090 w 1434389"/>
              <a:gd name="connsiteY129" fmla="*/ 95174 h 802157"/>
              <a:gd name="connsiteX130" fmla="*/ 1339672 w 1434389"/>
              <a:gd name="connsiteY130" fmla="*/ 106375 h 802157"/>
              <a:gd name="connsiteX131" fmla="*/ 1320927 w 1434389"/>
              <a:gd name="connsiteY131" fmla="*/ 106451 h 802157"/>
              <a:gd name="connsiteX132" fmla="*/ 1320927 w 1434389"/>
              <a:gd name="connsiteY132" fmla="*/ 106375 h 802157"/>
              <a:gd name="connsiteX133" fmla="*/ 1320851 w 1434389"/>
              <a:gd name="connsiteY133" fmla="*/ 106328 h 802157"/>
              <a:gd name="connsiteX134" fmla="*/ 1320851 w 1434389"/>
              <a:gd name="connsiteY134" fmla="*/ 100836 h 802157"/>
              <a:gd name="connsiteX135" fmla="*/ 1320927 w 1434389"/>
              <a:gd name="connsiteY135" fmla="*/ 100813 h 802157"/>
              <a:gd name="connsiteX136" fmla="*/ 1320927 w 1434389"/>
              <a:gd name="connsiteY136" fmla="*/ 100754 h 802157"/>
              <a:gd name="connsiteX137" fmla="*/ 1325728 w 1434389"/>
              <a:gd name="connsiteY137" fmla="*/ 90526 h 802157"/>
              <a:gd name="connsiteX138" fmla="*/ 1328090 w 1434389"/>
              <a:gd name="connsiteY138" fmla="*/ 95174 h 802157"/>
              <a:gd name="connsiteX139" fmla="*/ 1320927 w 1434389"/>
              <a:gd name="connsiteY139" fmla="*/ 95174 h 802157"/>
              <a:gd name="connsiteX140" fmla="*/ 1320881 w 1434389"/>
              <a:gd name="connsiteY140" fmla="*/ 95146 h 802157"/>
              <a:gd name="connsiteX141" fmla="*/ 1286942 w 1434389"/>
              <a:gd name="connsiteY141" fmla="*/ 50292 h 802157"/>
              <a:gd name="connsiteX142" fmla="*/ 1289380 w 1434389"/>
              <a:gd name="connsiteY142" fmla="*/ 50292 h 802157"/>
              <a:gd name="connsiteX143" fmla="*/ 1289380 w 1434389"/>
              <a:gd name="connsiteY143" fmla="*/ 55931 h 802157"/>
              <a:gd name="connsiteX144" fmla="*/ 1286942 w 1434389"/>
              <a:gd name="connsiteY144" fmla="*/ 55931 h 802157"/>
              <a:gd name="connsiteX145" fmla="*/ 1286942 w 1434389"/>
              <a:gd name="connsiteY145" fmla="*/ 50292 h 802157"/>
              <a:gd name="connsiteX146" fmla="*/ 1323289 w 1434389"/>
              <a:gd name="connsiteY146" fmla="*/ 22250 h 802157"/>
              <a:gd name="connsiteX147" fmla="*/ 1325651 w 1434389"/>
              <a:gd name="connsiteY147" fmla="*/ 22250 h 802157"/>
              <a:gd name="connsiteX148" fmla="*/ 1325651 w 1434389"/>
              <a:gd name="connsiteY148" fmla="*/ 27889 h 802157"/>
              <a:gd name="connsiteX149" fmla="*/ 1323289 w 1434389"/>
              <a:gd name="connsiteY149" fmla="*/ 27889 h 802157"/>
              <a:gd name="connsiteX150" fmla="*/ 1323289 w 1434389"/>
              <a:gd name="connsiteY150" fmla="*/ 22250 h 802157"/>
              <a:gd name="connsiteX151" fmla="*/ 0 w 1434389"/>
              <a:gd name="connsiteY151" fmla="*/ 0 h 802157"/>
              <a:gd name="connsiteX152" fmla="*/ 1262101 w 1434389"/>
              <a:gd name="connsiteY152" fmla="*/ 0 h 802157"/>
              <a:gd name="connsiteX153" fmla="*/ 1260272 w 1434389"/>
              <a:gd name="connsiteY153" fmla="*/ 7315 h 802157"/>
              <a:gd name="connsiteX154" fmla="*/ 1259434 w 1434389"/>
              <a:gd name="connsiteY154" fmla="*/ 5410 h 802157"/>
              <a:gd name="connsiteX155" fmla="*/ 1258672 w 1434389"/>
              <a:gd name="connsiteY155" fmla="*/ 12192 h 802157"/>
              <a:gd name="connsiteX156" fmla="*/ 1262634 w 1434389"/>
              <a:gd name="connsiteY156" fmla="*/ 13259 h 802157"/>
              <a:gd name="connsiteX157" fmla="*/ 1262024 w 1434389"/>
              <a:gd name="connsiteY157" fmla="*/ 11354 h 802157"/>
              <a:gd name="connsiteX158" fmla="*/ 1280998 w 1434389"/>
              <a:gd name="connsiteY158" fmla="*/ 15469 h 802157"/>
              <a:gd name="connsiteX159" fmla="*/ 1290295 w 1434389"/>
              <a:gd name="connsiteY159" fmla="*/ 11582 h 802157"/>
              <a:gd name="connsiteX160" fmla="*/ 1293724 w 1434389"/>
              <a:gd name="connsiteY160" fmla="*/ 15011 h 802157"/>
              <a:gd name="connsiteX161" fmla="*/ 1281684 w 1434389"/>
              <a:gd name="connsiteY161" fmla="*/ 27432 h 802157"/>
              <a:gd name="connsiteX162" fmla="*/ 1270406 w 1434389"/>
              <a:gd name="connsiteY162" fmla="*/ 43129 h 802157"/>
              <a:gd name="connsiteX163" fmla="*/ 1259129 w 1434389"/>
              <a:gd name="connsiteY163" fmla="*/ 27965 h 802157"/>
              <a:gd name="connsiteX164" fmla="*/ 1247623 w 1434389"/>
              <a:gd name="connsiteY164" fmla="*/ 36881 h 802157"/>
              <a:gd name="connsiteX165" fmla="*/ 1259967 w 1434389"/>
              <a:gd name="connsiteY165" fmla="*/ 57836 h 802157"/>
              <a:gd name="connsiteX166" fmla="*/ 1244270 w 1434389"/>
              <a:gd name="connsiteY166" fmla="*/ 51283 h 802157"/>
              <a:gd name="connsiteX167" fmla="*/ 1238021 w 1434389"/>
              <a:gd name="connsiteY167" fmla="*/ 55397 h 802157"/>
              <a:gd name="connsiteX168" fmla="*/ 1226363 w 1434389"/>
              <a:gd name="connsiteY168" fmla="*/ 50597 h 802157"/>
              <a:gd name="connsiteX169" fmla="*/ 1251356 w 1434389"/>
              <a:gd name="connsiteY169" fmla="*/ 78638 h 802157"/>
              <a:gd name="connsiteX170" fmla="*/ 1260272 w 1434389"/>
              <a:gd name="connsiteY170" fmla="*/ 72542 h 802157"/>
              <a:gd name="connsiteX171" fmla="*/ 1265149 w 1434389"/>
              <a:gd name="connsiteY171" fmla="*/ 83134 h 802157"/>
              <a:gd name="connsiteX172" fmla="*/ 1294486 w 1434389"/>
              <a:gd name="connsiteY172" fmla="*/ 79172 h 802157"/>
              <a:gd name="connsiteX173" fmla="*/ 1320881 w 1434389"/>
              <a:gd name="connsiteY173" fmla="*/ 95146 h 802157"/>
              <a:gd name="connsiteX174" fmla="*/ 1320851 w 1434389"/>
              <a:gd name="connsiteY174" fmla="*/ 95174 h 802157"/>
              <a:gd name="connsiteX175" fmla="*/ 1320927 w 1434389"/>
              <a:gd name="connsiteY175" fmla="*/ 95174 h 802157"/>
              <a:gd name="connsiteX176" fmla="*/ 1320927 w 1434389"/>
              <a:gd name="connsiteY176" fmla="*/ 100754 h 802157"/>
              <a:gd name="connsiteX177" fmla="*/ 1320851 w 1434389"/>
              <a:gd name="connsiteY177" fmla="*/ 100813 h 802157"/>
              <a:gd name="connsiteX178" fmla="*/ 1320851 w 1434389"/>
              <a:gd name="connsiteY178" fmla="*/ 100836 h 802157"/>
              <a:gd name="connsiteX179" fmla="*/ 1314907 w 1434389"/>
              <a:gd name="connsiteY179" fmla="*/ 102641 h 802157"/>
              <a:gd name="connsiteX180" fmla="*/ 1320851 w 1434389"/>
              <a:gd name="connsiteY180" fmla="*/ 106328 h 802157"/>
              <a:gd name="connsiteX181" fmla="*/ 1320851 w 1434389"/>
              <a:gd name="connsiteY181" fmla="*/ 106451 h 802157"/>
              <a:gd name="connsiteX182" fmla="*/ 1320927 w 1434389"/>
              <a:gd name="connsiteY182" fmla="*/ 106451 h 802157"/>
              <a:gd name="connsiteX183" fmla="*/ 1320927 w 1434389"/>
              <a:gd name="connsiteY183" fmla="*/ 111938 h 802157"/>
              <a:gd name="connsiteX184" fmla="*/ 1321613 w 1434389"/>
              <a:gd name="connsiteY184" fmla="*/ 111404 h 802157"/>
              <a:gd name="connsiteX185" fmla="*/ 1327556 w 1434389"/>
              <a:gd name="connsiteY185" fmla="*/ 115291 h 802157"/>
              <a:gd name="connsiteX186" fmla="*/ 1325270 w 1434389"/>
              <a:gd name="connsiteY186" fmla="*/ 117043 h 802157"/>
              <a:gd name="connsiteX187" fmla="*/ 1320165 w 1434389"/>
              <a:gd name="connsiteY187" fmla="*/ 112471 h 802157"/>
              <a:gd name="connsiteX188" fmla="*/ 1320699 w 1434389"/>
              <a:gd name="connsiteY188" fmla="*/ 112090 h 802157"/>
              <a:gd name="connsiteX189" fmla="*/ 1306678 w 1434389"/>
              <a:gd name="connsiteY189" fmla="*/ 119405 h 802157"/>
              <a:gd name="connsiteX190" fmla="*/ 1338072 w 1434389"/>
              <a:gd name="connsiteY190" fmla="*/ 146533 h 802157"/>
              <a:gd name="connsiteX191" fmla="*/ 1346759 w 1434389"/>
              <a:gd name="connsiteY191" fmla="*/ 184633 h 802157"/>
              <a:gd name="connsiteX192" fmla="*/ 1336319 w 1434389"/>
              <a:gd name="connsiteY192" fmla="*/ 191643 h 802157"/>
              <a:gd name="connsiteX193" fmla="*/ 1336548 w 1434389"/>
              <a:gd name="connsiteY193" fmla="*/ 209169 h 802157"/>
              <a:gd name="connsiteX194" fmla="*/ 1358189 w 1434389"/>
              <a:gd name="connsiteY194" fmla="*/ 250088 h 802157"/>
              <a:gd name="connsiteX195" fmla="*/ 1384097 w 1434389"/>
              <a:gd name="connsiteY195" fmla="*/ 246202 h 802157"/>
              <a:gd name="connsiteX196" fmla="*/ 1385697 w 1434389"/>
              <a:gd name="connsiteY196" fmla="*/ 249936 h 802157"/>
              <a:gd name="connsiteX197" fmla="*/ 1373048 w 1434389"/>
              <a:gd name="connsiteY197" fmla="*/ 254051 h 802157"/>
              <a:gd name="connsiteX198" fmla="*/ 1386154 w 1434389"/>
              <a:gd name="connsiteY198" fmla="*/ 265814 h 802157"/>
              <a:gd name="connsiteX199" fmla="*/ 1393508 w 1434389"/>
              <a:gd name="connsiteY199" fmla="*/ 280189 h 802157"/>
              <a:gd name="connsiteX200" fmla="*/ 1386002 w 1434389"/>
              <a:gd name="connsiteY200" fmla="*/ 280492 h 802157"/>
              <a:gd name="connsiteX201" fmla="*/ 1381735 w 1434389"/>
              <a:gd name="connsiteY201" fmla="*/ 298247 h 802157"/>
              <a:gd name="connsiteX202" fmla="*/ 1387907 w 1434389"/>
              <a:gd name="connsiteY202" fmla="*/ 318516 h 802157"/>
              <a:gd name="connsiteX203" fmla="*/ 1357732 w 1434389"/>
              <a:gd name="connsiteY203" fmla="*/ 320116 h 802157"/>
              <a:gd name="connsiteX204" fmla="*/ 1375410 w 1434389"/>
              <a:gd name="connsiteY204" fmla="*/ 347472 h 802157"/>
              <a:gd name="connsiteX205" fmla="*/ 1393622 w 1434389"/>
              <a:gd name="connsiteY205" fmla="*/ 347472 h 802157"/>
              <a:gd name="connsiteX206" fmla="*/ 1398499 w 1434389"/>
              <a:gd name="connsiteY206" fmla="*/ 342824 h 802157"/>
              <a:gd name="connsiteX207" fmla="*/ 1400861 w 1434389"/>
              <a:gd name="connsiteY207" fmla="*/ 347472 h 802157"/>
              <a:gd name="connsiteX208" fmla="*/ 1421359 w 1434389"/>
              <a:gd name="connsiteY208" fmla="*/ 361645 h 802157"/>
              <a:gd name="connsiteX209" fmla="*/ 1415415 w 1434389"/>
              <a:gd name="connsiteY209" fmla="*/ 369875 h 802157"/>
              <a:gd name="connsiteX210" fmla="*/ 1409548 w 1434389"/>
              <a:gd name="connsiteY210" fmla="*/ 388696 h 802157"/>
              <a:gd name="connsiteX211" fmla="*/ 1434084 w 1434389"/>
              <a:gd name="connsiteY211" fmla="*/ 403098 h 802157"/>
              <a:gd name="connsiteX212" fmla="*/ 1396975 w 1434389"/>
              <a:gd name="connsiteY212" fmla="*/ 452780 h 802157"/>
              <a:gd name="connsiteX213" fmla="*/ 1407871 w 1434389"/>
              <a:gd name="connsiteY213" fmla="*/ 456209 h 802157"/>
              <a:gd name="connsiteX214" fmla="*/ 1400709 w 1434389"/>
              <a:gd name="connsiteY214" fmla="*/ 463067 h 802157"/>
              <a:gd name="connsiteX215" fmla="*/ 1414348 w 1434389"/>
              <a:gd name="connsiteY215" fmla="*/ 466573 h 802157"/>
              <a:gd name="connsiteX216" fmla="*/ 1402232 w 1434389"/>
              <a:gd name="connsiteY216" fmla="*/ 485394 h 802157"/>
              <a:gd name="connsiteX217" fmla="*/ 1424026 w 1434389"/>
              <a:gd name="connsiteY217" fmla="*/ 507721 h 802157"/>
              <a:gd name="connsiteX218" fmla="*/ 1397737 w 1434389"/>
              <a:gd name="connsiteY218" fmla="*/ 512674 h 802157"/>
              <a:gd name="connsiteX219" fmla="*/ 1412672 w 1434389"/>
              <a:gd name="connsiteY219" fmla="*/ 524256 h 802157"/>
              <a:gd name="connsiteX220" fmla="*/ 1385621 w 1434389"/>
              <a:gd name="connsiteY220" fmla="*/ 540563 h 802157"/>
              <a:gd name="connsiteX221" fmla="*/ 1391945 w 1434389"/>
              <a:gd name="connsiteY221" fmla="*/ 567690 h 802157"/>
              <a:gd name="connsiteX222" fmla="*/ 1379677 w 1434389"/>
              <a:gd name="connsiteY222" fmla="*/ 587883 h 802157"/>
              <a:gd name="connsiteX223" fmla="*/ 1377086 w 1434389"/>
              <a:gd name="connsiteY223" fmla="*/ 577672 h 802157"/>
              <a:gd name="connsiteX224" fmla="*/ 1372438 w 1434389"/>
              <a:gd name="connsiteY224" fmla="*/ 578206 h 802157"/>
              <a:gd name="connsiteX225" fmla="*/ 1376401 w 1434389"/>
              <a:gd name="connsiteY225" fmla="*/ 588797 h 802157"/>
              <a:gd name="connsiteX226" fmla="*/ 1376553 w 1434389"/>
              <a:gd name="connsiteY226" fmla="*/ 588797 h 802157"/>
              <a:gd name="connsiteX227" fmla="*/ 1376401 w 1434389"/>
              <a:gd name="connsiteY227" fmla="*/ 588874 h 802157"/>
              <a:gd name="connsiteX228" fmla="*/ 1388288 w 1434389"/>
              <a:gd name="connsiteY228" fmla="*/ 607085 h 802157"/>
              <a:gd name="connsiteX229" fmla="*/ 1358113 w 1434389"/>
              <a:gd name="connsiteY229" fmla="*/ 622402 h 802157"/>
              <a:gd name="connsiteX230" fmla="*/ 1379144 w 1434389"/>
              <a:gd name="connsiteY230" fmla="*/ 622402 h 802157"/>
              <a:gd name="connsiteX231" fmla="*/ 1379144 w 1434389"/>
              <a:gd name="connsiteY231" fmla="*/ 637337 h 802157"/>
              <a:gd name="connsiteX232" fmla="*/ 1357046 w 1434389"/>
              <a:gd name="connsiteY232" fmla="*/ 640613 h 802157"/>
              <a:gd name="connsiteX233" fmla="*/ 1374115 w 1434389"/>
              <a:gd name="connsiteY233" fmla="*/ 656006 h 802157"/>
              <a:gd name="connsiteX234" fmla="*/ 1342644 w 1434389"/>
              <a:gd name="connsiteY234" fmla="*/ 656311 h 802157"/>
              <a:gd name="connsiteX235" fmla="*/ 1333652 w 1434389"/>
              <a:gd name="connsiteY235" fmla="*/ 666750 h 802157"/>
              <a:gd name="connsiteX236" fmla="*/ 1309192 w 1434389"/>
              <a:gd name="connsiteY236" fmla="*/ 667817 h 802157"/>
              <a:gd name="connsiteX237" fmla="*/ 1319022 w 1434389"/>
              <a:gd name="connsiteY237" fmla="*/ 679856 h 802157"/>
              <a:gd name="connsiteX238" fmla="*/ 1302106 w 1434389"/>
              <a:gd name="connsiteY238" fmla="*/ 706526 h 802157"/>
              <a:gd name="connsiteX239" fmla="*/ 1280846 w 1434389"/>
              <a:gd name="connsiteY239" fmla="*/ 727405 h 802157"/>
              <a:gd name="connsiteX240" fmla="*/ 1259205 w 1434389"/>
              <a:gd name="connsiteY240" fmla="*/ 718642 h 802157"/>
              <a:gd name="connsiteX241" fmla="*/ 1223467 w 1434389"/>
              <a:gd name="connsiteY241" fmla="*/ 723214 h 802157"/>
              <a:gd name="connsiteX242" fmla="*/ 1187501 w 1434389"/>
              <a:gd name="connsiteY242" fmla="*/ 723214 h 802157"/>
              <a:gd name="connsiteX243" fmla="*/ 1152068 w 1434389"/>
              <a:gd name="connsiteY243" fmla="*/ 725653 h 802157"/>
              <a:gd name="connsiteX244" fmla="*/ 1122121 w 1434389"/>
              <a:gd name="connsiteY244" fmla="*/ 722528 h 802157"/>
              <a:gd name="connsiteX245" fmla="*/ 1107186 w 1434389"/>
              <a:gd name="connsiteY245" fmla="*/ 739597 h 802157"/>
              <a:gd name="connsiteX246" fmla="*/ 1099490 w 1434389"/>
              <a:gd name="connsiteY246" fmla="*/ 734263 h 802157"/>
              <a:gd name="connsiteX247" fmla="*/ 1094918 w 1434389"/>
              <a:gd name="connsiteY247" fmla="*/ 745007 h 802157"/>
              <a:gd name="connsiteX248" fmla="*/ 1077925 w 1434389"/>
              <a:gd name="connsiteY248" fmla="*/ 745007 h 802157"/>
              <a:gd name="connsiteX249" fmla="*/ 1073277 w 1434389"/>
              <a:gd name="connsiteY249" fmla="*/ 755523 h 802157"/>
              <a:gd name="connsiteX250" fmla="*/ 1066876 w 1434389"/>
              <a:gd name="connsiteY250" fmla="*/ 756971 h 802157"/>
              <a:gd name="connsiteX251" fmla="*/ 1012469 w 1434389"/>
              <a:gd name="connsiteY251" fmla="*/ 752018 h 802157"/>
              <a:gd name="connsiteX252" fmla="*/ 967740 w 1434389"/>
              <a:gd name="connsiteY252" fmla="*/ 747370 h 802157"/>
              <a:gd name="connsiteX253" fmla="*/ 965073 w 1434389"/>
              <a:gd name="connsiteY253" fmla="*/ 760476 h 802157"/>
              <a:gd name="connsiteX254" fmla="*/ 944347 w 1434389"/>
              <a:gd name="connsiteY254" fmla="*/ 757047 h 802157"/>
              <a:gd name="connsiteX255" fmla="*/ 939470 w 1434389"/>
              <a:gd name="connsiteY255" fmla="*/ 761695 h 802157"/>
              <a:gd name="connsiteX256" fmla="*/ 937108 w 1434389"/>
              <a:gd name="connsiteY256" fmla="*/ 757047 h 802157"/>
              <a:gd name="connsiteX257" fmla="*/ 922630 w 1434389"/>
              <a:gd name="connsiteY257" fmla="*/ 762610 h 802157"/>
              <a:gd name="connsiteX258" fmla="*/ 923315 w 1434389"/>
              <a:gd name="connsiteY258" fmla="*/ 763143 h 802157"/>
              <a:gd name="connsiteX259" fmla="*/ 918286 w 1434389"/>
              <a:gd name="connsiteY259" fmla="*/ 767715 h 802157"/>
              <a:gd name="connsiteX260" fmla="*/ 916000 w 1434389"/>
              <a:gd name="connsiteY260" fmla="*/ 765962 h 802157"/>
              <a:gd name="connsiteX261" fmla="*/ 921944 w 1434389"/>
              <a:gd name="connsiteY261" fmla="*/ 762076 h 802157"/>
              <a:gd name="connsiteX262" fmla="*/ 922553 w 1434389"/>
              <a:gd name="connsiteY262" fmla="*/ 762610 h 802157"/>
              <a:gd name="connsiteX263" fmla="*/ 922553 w 1434389"/>
              <a:gd name="connsiteY263" fmla="*/ 749884 h 802157"/>
              <a:gd name="connsiteX264" fmla="*/ 910361 w 1434389"/>
              <a:gd name="connsiteY264" fmla="*/ 757580 h 802157"/>
              <a:gd name="connsiteX265" fmla="*/ 888111 w 1434389"/>
              <a:gd name="connsiteY265" fmla="*/ 734263 h 802157"/>
              <a:gd name="connsiteX266" fmla="*/ 886130 w 1434389"/>
              <a:gd name="connsiteY266" fmla="*/ 744398 h 802157"/>
              <a:gd name="connsiteX267" fmla="*/ 897788 w 1434389"/>
              <a:gd name="connsiteY267" fmla="*/ 746303 h 802157"/>
              <a:gd name="connsiteX268" fmla="*/ 909828 w 1434389"/>
              <a:gd name="connsiteY268" fmla="*/ 774649 h 802157"/>
              <a:gd name="connsiteX269" fmla="*/ 896722 w 1434389"/>
              <a:gd name="connsiteY269" fmla="*/ 769087 h 802157"/>
              <a:gd name="connsiteX270" fmla="*/ 890016 w 1434389"/>
              <a:gd name="connsiteY270" fmla="*/ 779831 h 802157"/>
              <a:gd name="connsiteX271" fmla="*/ 870585 w 1434389"/>
              <a:gd name="connsiteY271" fmla="*/ 764438 h 802157"/>
              <a:gd name="connsiteX272" fmla="*/ 845515 w 1434389"/>
              <a:gd name="connsiteY272" fmla="*/ 767182 h 802157"/>
              <a:gd name="connsiteX273" fmla="*/ 806577 w 1434389"/>
              <a:gd name="connsiteY273" fmla="*/ 768096 h 802157"/>
              <a:gd name="connsiteX274" fmla="*/ 807263 w 1434389"/>
              <a:gd name="connsiteY274" fmla="*/ 768629 h 802157"/>
              <a:gd name="connsiteX275" fmla="*/ 802157 w 1434389"/>
              <a:gd name="connsiteY275" fmla="*/ 773201 h 802157"/>
              <a:gd name="connsiteX276" fmla="*/ 799871 w 1434389"/>
              <a:gd name="connsiteY276" fmla="*/ 771449 h 802157"/>
              <a:gd name="connsiteX277" fmla="*/ 805801 w 1434389"/>
              <a:gd name="connsiteY277" fmla="*/ 767572 h 802157"/>
              <a:gd name="connsiteX278" fmla="*/ 806348 w 1434389"/>
              <a:gd name="connsiteY278" fmla="*/ 768020 h 802157"/>
              <a:gd name="connsiteX279" fmla="*/ 805815 w 1434389"/>
              <a:gd name="connsiteY279" fmla="*/ 767563 h 802157"/>
              <a:gd name="connsiteX280" fmla="*/ 805801 w 1434389"/>
              <a:gd name="connsiteY280" fmla="*/ 767572 h 802157"/>
              <a:gd name="connsiteX281" fmla="*/ 799979 w 1434389"/>
              <a:gd name="connsiteY281" fmla="*/ 762803 h 802157"/>
              <a:gd name="connsiteX282" fmla="*/ 777240 w 1434389"/>
              <a:gd name="connsiteY282" fmla="*/ 753008 h 802157"/>
              <a:gd name="connsiteX283" fmla="*/ 760705 w 1434389"/>
              <a:gd name="connsiteY283" fmla="*/ 769087 h 802157"/>
              <a:gd name="connsiteX284" fmla="*/ 751332 w 1434389"/>
              <a:gd name="connsiteY284" fmla="*/ 762305 h 802157"/>
              <a:gd name="connsiteX285" fmla="*/ 729386 w 1434389"/>
              <a:gd name="connsiteY285" fmla="*/ 767791 h 802157"/>
              <a:gd name="connsiteX286" fmla="*/ 708660 w 1434389"/>
              <a:gd name="connsiteY286" fmla="*/ 762000 h 802157"/>
              <a:gd name="connsiteX287" fmla="*/ 695325 w 1434389"/>
              <a:gd name="connsiteY287" fmla="*/ 745084 h 802157"/>
              <a:gd name="connsiteX288" fmla="*/ 684047 w 1434389"/>
              <a:gd name="connsiteY288" fmla="*/ 760781 h 802157"/>
              <a:gd name="connsiteX289" fmla="*/ 697078 w 1434389"/>
              <a:gd name="connsiteY289" fmla="*/ 764667 h 802157"/>
              <a:gd name="connsiteX290" fmla="*/ 697078 w 1434389"/>
              <a:gd name="connsiteY290" fmla="*/ 774878 h 802157"/>
              <a:gd name="connsiteX291" fmla="*/ 674446 w 1434389"/>
              <a:gd name="connsiteY291" fmla="*/ 769772 h 802157"/>
              <a:gd name="connsiteX292" fmla="*/ 620497 w 1434389"/>
              <a:gd name="connsiteY292" fmla="*/ 767410 h 802157"/>
              <a:gd name="connsiteX293" fmla="*/ 615467 w 1434389"/>
              <a:gd name="connsiteY293" fmla="*/ 757885 h 802157"/>
              <a:gd name="connsiteX294" fmla="*/ 589864 w 1434389"/>
              <a:gd name="connsiteY294" fmla="*/ 768325 h 802157"/>
              <a:gd name="connsiteX295" fmla="*/ 559384 w 1434389"/>
              <a:gd name="connsiteY295" fmla="*/ 758647 h 802157"/>
              <a:gd name="connsiteX296" fmla="*/ 567461 w 1434389"/>
              <a:gd name="connsiteY296" fmla="*/ 765962 h 802157"/>
              <a:gd name="connsiteX297" fmla="*/ 558546 w 1434389"/>
              <a:gd name="connsiteY297" fmla="*/ 768096 h 802157"/>
              <a:gd name="connsiteX298" fmla="*/ 535305 w 1434389"/>
              <a:gd name="connsiteY298" fmla="*/ 767715 h 802157"/>
              <a:gd name="connsiteX299" fmla="*/ 516103 w 1434389"/>
              <a:gd name="connsiteY299" fmla="*/ 768553 h 802157"/>
              <a:gd name="connsiteX300" fmla="*/ 516407 w 1434389"/>
              <a:gd name="connsiteY300" fmla="*/ 773811 h 802157"/>
              <a:gd name="connsiteX301" fmla="*/ 517017 w 1434389"/>
              <a:gd name="connsiteY301" fmla="*/ 773278 h 802157"/>
              <a:gd name="connsiteX302" fmla="*/ 522961 w 1434389"/>
              <a:gd name="connsiteY302" fmla="*/ 777164 h 802157"/>
              <a:gd name="connsiteX303" fmla="*/ 520675 w 1434389"/>
              <a:gd name="connsiteY303" fmla="*/ 778916 h 802157"/>
              <a:gd name="connsiteX304" fmla="*/ 515645 w 1434389"/>
              <a:gd name="connsiteY304" fmla="*/ 774344 h 802157"/>
              <a:gd name="connsiteX305" fmla="*/ 516331 w 1434389"/>
              <a:gd name="connsiteY305" fmla="*/ 773811 h 802157"/>
              <a:gd name="connsiteX306" fmla="*/ 497586 w 1434389"/>
              <a:gd name="connsiteY306" fmla="*/ 773811 h 802157"/>
              <a:gd name="connsiteX307" fmla="*/ 492709 w 1434389"/>
              <a:gd name="connsiteY307" fmla="*/ 762610 h 802157"/>
              <a:gd name="connsiteX308" fmla="*/ 485470 w 1434389"/>
              <a:gd name="connsiteY308" fmla="*/ 766572 h 802157"/>
              <a:gd name="connsiteX309" fmla="*/ 463067 w 1434389"/>
              <a:gd name="connsiteY309" fmla="*/ 761238 h 802157"/>
              <a:gd name="connsiteX310" fmla="*/ 443941 w 1434389"/>
              <a:gd name="connsiteY310" fmla="*/ 779450 h 802157"/>
              <a:gd name="connsiteX311" fmla="*/ 425348 w 1434389"/>
              <a:gd name="connsiteY311" fmla="*/ 769391 h 802157"/>
              <a:gd name="connsiteX312" fmla="*/ 417500 w 1434389"/>
              <a:gd name="connsiteY312" fmla="*/ 774040 h 802157"/>
              <a:gd name="connsiteX313" fmla="*/ 389992 w 1434389"/>
              <a:gd name="connsiteY313" fmla="*/ 757352 h 802157"/>
              <a:gd name="connsiteX314" fmla="*/ 342138 w 1434389"/>
              <a:gd name="connsiteY314" fmla="*/ 762914 h 802157"/>
              <a:gd name="connsiteX315" fmla="*/ 335509 w 1434389"/>
              <a:gd name="connsiteY315" fmla="*/ 771906 h 802157"/>
              <a:gd name="connsiteX316" fmla="*/ 314173 w 1434389"/>
              <a:gd name="connsiteY316" fmla="*/ 768172 h 802157"/>
              <a:gd name="connsiteX317" fmla="*/ 293446 w 1434389"/>
              <a:gd name="connsiteY317" fmla="*/ 764057 h 802157"/>
              <a:gd name="connsiteX318" fmla="*/ 267386 w 1434389"/>
              <a:gd name="connsiteY318" fmla="*/ 784860 h 802157"/>
              <a:gd name="connsiteX319" fmla="*/ 259309 w 1434389"/>
              <a:gd name="connsiteY319" fmla="*/ 779907 h 802157"/>
              <a:gd name="connsiteX320" fmla="*/ 251689 w 1434389"/>
              <a:gd name="connsiteY320" fmla="*/ 784860 h 802157"/>
              <a:gd name="connsiteX321" fmla="*/ 245059 w 1434389"/>
              <a:gd name="connsiteY321" fmla="*/ 773887 h 802157"/>
              <a:gd name="connsiteX322" fmla="*/ 228219 w 1434389"/>
              <a:gd name="connsiteY322" fmla="*/ 773887 h 802157"/>
              <a:gd name="connsiteX323" fmla="*/ 225476 w 1434389"/>
              <a:gd name="connsiteY323" fmla="*/ 759181 h 802157"/>
              <a:gd name="connsiteX324" fmla="*/ 204749 w 1434389"/>
              <a:gd name="connsiteY324" fmla="*/ 751103 h 802157"/>
              <a:gd name="connsiteX325" fmla="*/ 209855 w 1434389"/>
              <a:gd name="connsiteY325" fmla="*/ 766039 h 802157"/>
              <a:gd name="connsiteX326" fmla="*/ 190271 w 1434389"/>
              <a:gd name="connsiteY326" fmla="*/ 773811 h 802157"/>
              <a:gd name="connsiteX327" fmla="*/ 192862 w 1434389"/>
              <a:gd name="connsiteY327" fmla="*/ 755218 h 802157"/>
              <a:gd name="connsiteX328" fmla="*/ 193700 w 1434389"/>
              <a:gd name="connsiteY328" fmla="*/ 756971 h 802157"/>
              <a:gd name="connsiteX329" fmla="*/ 194462 w 1434389"/>
              <a:gd name="connsiteY329" fmla="*/ 750189 h 802157"/>
              <a:gd name="connsiteX330" fmla="*/ 190576 w 1434389"/>
              <a:gd name="connsiteY330" fmla="*/ 749122 h 802157"/>
              <a:gd name="connsiteX331" fmla="*/ 191338 w 1434389"/>
              <a:gd name="connsiteY331" fmla="*/ 751408 h 802157"/>
              <a:gd name="connsiteX332" fmla="*/ 163754 w 1434389"/>
              <a:gd name="connsiteY332" fmla="*/ 749351 h 802157"/>
              <a:gd name="connsiteX333" fmla="*/ 175565 w 1434389"/>
              <a:gd name="connsiteY333" fmla="*/ 759790 h 802157"/>
              <a:gd name="connsiteX334" fmla="*/ 156515 w 1434389"/>
              <a:gd name="connsiteY334" fmla="*/ 767410 h 802157"/>
              <a:gd name="connsiteX335" fmla="*/ 136703 w 1434389"/>
              <a:gd name="connsiteY335" fmla="*/ 750799 h 802157"/>
              <a:gd name="connsiteX336" fmla="*/ 139598 w 1434389"/>
              <a:gd name="connsiteY336" fmla="*/ 762305 h 802157"/>
              <a:gd name="connsiteX337" fmla="*/ 112776 w 1434389"/>
              <a:gd name="connsiteY337" fmla="*/ 751789 h 802157"/>
              <a:gd name="connsiteX338" fmla="*/ 109347 w 1434389"/>
              <a:gd name="connsiteY338" fmla="*/ 766343 h 802157"/>
              <a:gd name="connsiteX339" fmla="*/ 90907 w 1434389"/>
              <a:gd name="connsiteY339" fmla="*/ 772287 h 802157"/>
              <a:gd name="connsiteX340" fmla="*/ 75209 w 1434389"/>
              <a:gd name="connsiteY340" fmla="*/ 763067 h 802157"/>
              <a:gd name="connsiteX341" fmla="*/ 80924 w 1434389"/>
              <a:gd name="connsiteY341" fmla="*/ 759257 h 802157"/>
              <a:gd name="connsiteX342" fmla="*/ 78638 w 1434389"/>
              <a:gd name="connsiteY342" fmla="*/ 757504 h 802157"/>
              <a:gd name="connsiteX343" fmla="*/ 73914 w 1434389"/>
              <a:gd name="connsiteY343" fmla="*/ 762305 h 802157"/>
              <a:gd name="connsiteX344" fmla="*/ 62332 w 1434389"/>
              <a:gd name="connsiteY344" fmla="*/ 767944 h 802157"/>
              <a:gd name="connsiteX345" fmla="*/ 57912 w 1434389"/>
              <a:gd name="connsiteY345" fmla="*/ 757733 h 802157"/>
              <a:gd name="connsiteX346" fmla="*/ 40843 w 1434389"/>
              <a:gd name="connsiteY346" fmla="*/ 757733 h 802157"/>
              <a:gd name="connsiteX347" fmla="*/ 29337 w 1434389"/>
              <a:gd name="connsiteY347" fmla="*/ 773430 h 802157"/>
              <a:gd name="connsiteX348" fmla="*/ 5258 w 1434389"/>
              <a:gd name="connsiteY348" fmla="*/ 763981 h 802157"/>
              <a:gd name="connsiteX349" fmla="*/ 0 w 1434389"/>
              <a:gd name="connsiteY349" fmla="*/ 766115 h 80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1434389" h="802157">
                <a:moveTo>
                  <a:pt x="52426" y="798500"/>
                </a:moveTo>
                <a:cubicBezTo>
                  <a:pt x="54864" y="798500"/>
                  <a:pt x="57302" y="798500"/>
                  <a:pt x="59665" y="798500"/>
                </a:cubicBezTo>
                <a:cubicBezTo>
                  <a:pt x="59665" y="799033"/>
                  <a:pt x="59665" y="799643"/>
                  <a:pt x="59665" y="800329"/>
                </a:cubicBezTo>
                <a:cubicBezTo>
                  <a:pt x="57226" y="800329"/>
                  <a:pt x="54788" y="800329"/>
                  <a:pt x="52426" y="800329"/>
                </a:cubicBezTo>
                <a:cubicBezTo>
                  <a:pt x="52426" y="799719"/>
                  <a:pt x="52426" y="799109"/>
                  <a:pt x="52426" y="798500"/>
                </a:cubicBezTo>
                <a:close/>
                <a:moveTo>
                  <a:pt x="235991" y="796519"/>
                </a:moveTo>
                <a:cubicBezTo>
                  <a:pt x="236753" y="796519"/>
                  <a:pt x="237592" y="796519"/>
                  <a:pt x="238430" y="796519"/>
                </a:cubicBezTo>
                <a:cubicBezTo>
                  <a:pt x="238430" y="798424"/>
                  <a:pt x="238430" y="800329"/>
                  <a:pt x="238430" y="802157"/>
                </a:cubicBezTo>
                <a:cubicBezTo>
                  <a:pt x="237592" y="802157"/>
                  <a:pt x="236830" y="802157"/>
                  <a:pt x="235991" y="802157"/>
                </a:cubicBezTo>
                <a:cubicBezTo>
                  <a:pt x="235991" y="800252"/>
                  <a:pt x="235991" y="798424"/>
                  <a:pt x="235991" y="796519"/>
                </a:cubicBezTo>
                <a:close/>
                <a:moveTo>
                  <a:pt x="30632" y="792328"/>
                </a:moveTo>
                <a:cubicBezTo>
                  <a:pt x="35433" y="792328"/>
                  <a:pt x="40310" y="792328"/>
                  <a:pt x="45110" y="792328"/>
                </a:cubicBezTo>
                <a:cubicBezTo>
                  <a:pt x="45110" y="793318"/>
                  <a:pt x="45110" y="794233"/>
                  <a:pt x="45110" y="795147"/>
                </a:cubicBezTo>
                <a:cubicBezTo>
                  <a:pt x="40310" y="795147"/>
                  <a:pt x="35433" y="795147"/>
                  <a:pt x="30632" y="795147"/>
                </a:cubicBezTo>
                <a:cubicBezTo>
                  <a:pt x="30632" y="794233"/>
                  <a:pt x="30632" y="793242"/>
                  <a:pt x="30632" y="792328"/>
                </a:cubicBezTo>
                <a:close/>
                <a:moveTo>
                  <a:pt x="682981" y="787222"/>
                </a:moveTo>
                <a:cubicBezTo>
                  <a:pt x="685419" y="787222"/>
                  <a:pt x="687781" y="787222"/>
                  <a:pt x="690220" y="787222"/>
                </a:cubicBezTo>
                <a:cubicBezTo>
                  <a:pt x="690220" y="787832"/>
                  <a:pt x="690220" y="788441"/>
                  <a:pt x="690220" y="789051"/>
                </a:cubicBezTo>
                <a:cubicBezTo>
                  <a:pt x="687781" y="789051"/>
                  <a:pt x="685343" y="789051"/>
                  <a:pt x="682981" y="789051"/>
                </a:cubicBezTo>
                <a:cubicBezTo>
                  <a:pt x="682981" y="788441"/>
                  <a:pt x="682981" y="787832"/>
                  <a:pt x="682981" y="787222"/>
                </a:cubicBezTo>
                <a:close/>
                <a:moveTo>
                  <a:pt x="286741" y="785317"/>
                </a:moveTo>
                <a:cubicBezTo>
                  <a:pt x="287579" y="785317"/>
                  <a:pt x="288341" y="785317"/>
                  <a:pt x="289179" y="785317"/>
                </a:cubicBezTo>
                <a:cubicBezTo>
                  <a:pt x="289179" y="787222"/>
                  <a:pt x="289179" y="789051"/>
                  <a:pt x="289179" y="790956"/>
                </a:cubicBezTo>
                <a:cubicBezTo>
                  <a:pt x="288417" y="790956"/>
                  <a:pt x="287579" y="790956"/>
                  <a:pt x="286741" y="790956"/>
                </a:cubicBezTo>
                <a:cubicBezTo>
                  <a:pt x="286741" y="789051"/>
                  <a:pt x="286741" y="787222"/>
                  <a:pt x="286741" y="785317"/>
                </a:cubicBezTo>
                <a:close/>
                <a:moveTo>
                  <a:pt x="112776" y="785317"/>
                </a:moveTo>
                <a:cubicBezTo>
                  <a:pt x="113614" y="785317"/>
                  <a:pt x="114452" y="785317"/>
                  <a:pt x="115214" y="785317"/>
                </a:cubicBezTo>
                <a:cubicBezTo>
                  <a:pt x="115214" y="787222"/>
                  <a:pt x="115214" y="789051"/>
                  <a:pt x="115214" y="790956"/>
                </a:cubicBezTo>
                <a:cubicBezTo>
                  <a:pt x="114452" y="790956"/>
                  <a:pt x="113614" y="790956"/>
                  <a:pt x="112776" y="790956"/>
                </a:cubicBezTo>
                <a:cubicBezTo>
                  <a:pt x="112776" y="789051"/>
                  <a:pt x="112776" y="787222"/>
                  <a:pt x="112776" y="785317"/>
                </a:cubicBezTo>
                <a:close/>
                <a:moveTo>
                  <a:pt x="451637" y="784708"/>
                </a:moveTo>
                <a:cubicBezTo>
                  <a:pt x="453619" y="786003"/>
                  <a:pt x="455600" y="787298"/>
                  <a:pt x="457505" y="788594"/>
                </a:cubicBezTo>
                <a:cubicBezTo>
                  <a:pt x="456819" y="789280"/>
                  <a:pt x="456057" y="789813"/>
                  <a:pt x="455295" y="790423"/>
                </a:cubicBezTo>
                <a:cubicBezTo>
                  <a:pt x="453619" y="788899"/>
                  <a:pt x="451942" y="787375"/>
                  <a:pt x="450266" y="785851"/>
                </a:cubicBezTo>
                <a:cubicBezTo>
                  <a:pt x="450723" y="785470"/>
                  <a:pt x="451180" y="785089"/>
                  <a:pt x="451637" y="784708"/>
                </a:cubicBezTo>
                <a:close/>
                <a:moveTo>
                  <a:pt x="827913" y="781583"/>
                </a:moveTo>
                <a:cubicBezTo>
                  <a:pt x="830351" y="781583"/>
                  <a:pt x="832714" y="781583"/>
                  <a:pt x="835152" y="781583"/>
                </a:cubicBezTo>
                <a:cubicBezTo>
                  <a:pt x="835152" y="782193"/>
                  <a:pt x="835152" y="782803"/>
                  <a:pt x="835152" y="783488"/>
                </a:cubicBezTo>
                <a:cubicBezTo>
                  <a:pt x="832714" y="783488"/>
                  <a:pt x="830351" y="783488"/>
                  <a:pt x="827913" y="783488"/>
                </a:cubicBezTo>
                <a:cubicBezTo>
                  <a:pt x="827913" y="782879"/>
                  <a:pt x="827913" y="782269"/>
                  <a:pt x="827913" y="781583"/>
                </a:cubicBezTo>
                <a:close/>
                <a:moveTo>
                  <a:pt x="928192" y="780669"/>
                </a:moveTo>
                <a:cubicBezTo>
                  <a:pt x="928192" y="783717"/>
                  <a:pt x="928192" y="786841"/>
                  <a:pt x="928192" y="789889"/>
                </a:cubicBezTo>
                <a:cubicBezTo>
                  <a:pt x="927049" y="790042"/>
                  <a:pt x="925906" y="790194"/>
                  <a:pt x="924763" y="790346"/>
                </a:cubicBezTo>
                <a:cubicBezTo>
                  <a:pt x="923849" y="787298"/>
                  <a:pt x="922858" y="784250"/>
                  <a:pt x="921944" y="781202"/>
                </a:cubicBezTo>
                <a:cubicBezTo>
                  <a:pt x="924001" y="781050"/>
                  <a:pt x="926135" y="780821"/>
                  <a:pt x="928192" y="780669"/>
                </a:cubicBezTo>
                <a:close/>
                <a:moveTo>
                  <a:pt x="380924" y="779678"/>
                </a:moveTo>
                <a:cubicBezTo>
                  <a:pt x="381686" y="779678"/>
                  <a:pt x="382524" y="779678"/>
                  <a:pt x="383362" y="779678"/>
                </a:cubicBezTo>
                <a:cubicBezTo>
                  <a:pt x="383362" y="781583"/>
                  <a:pt x="383362" y="783488"/>
                  <a:pt x="383362" y="785317"/>
                </a:cubicBezTo>
                <a:cubicBezTo>
                  <a:pt x="382524" y="785317"/>
                  <a:pt x="381762" y="785317"/>
                  <a:pt x="380924" y="785317"/>
                </a:cubicBezTo>
                <a:cubicBezTo>
                  <a:pt x="380924" y="783412"/>
                  <a:pt x="380924" y="781583"/>
                  <a:pt x="380924" y="779678"/>
                </a:cubicBezTo>
                <a:close/>
                <a:moveTo>
                  <a:pt x="1383487" y="617296"/>
                </a:moveTo>
                <a:cubicBezTo>
                  <a:pt x="1384249" y="617906"/>
                  <a:pt x="1385011" y="618439"/>
                  <a:pt x="1385773" y="619049"/>
                </a:cubicBezTo>
                <a:cubicBezTo>
                  <a:pt x="1383792" y="620344"/>
                  <a:pt x="1381811" y="621640"/>
                  <a:pt x="1379830" y="622935"/>
                </a:cubicBezTo>
                <a:cubicBezTo>
                  <a:pt x="1379601" y="622783"/>
                  <a:pt x="1379372" y="622630"/>
                  <a:pt x="1379144" y="622402"/>
                </a:cubicBezTo>
                <a:cubicBezTo>
                  <a:pt x="1378915" y="622249"/>
                  <a:pt x="1378687" y="622021"/>
                  <a:pt x="1378458" y="621868"/>
                </a:cubicBezTo>
                <a:cubicBezTo>
                  <a:pt x="1380134" y="620344"/>
                  <a:pt x="1381811" y="618820"/>
                  <a:pt x="1383487" y="617296"/>
                </a:cubicBezTo>
                <a:close/>
                <a:moveTo>
                  <a:pt x="1425169" y="370332"/>
                </a:moveTo>
                <a:cubicBezTo>
                  <a:pt x="1426235" y="370180"/>
                  <a:pt x="1427683" y="372313"/>
                  <a:pt x="1432941" y="376733"/>
                </a:cubicBezTo>
                <a:cubicBezTo>
                  <a:pt x="1423797" y="374675"/>
                  <a:pt x="1419377" y="373761"/>
                  <a:pt x="1415034" y="372770"/>
                </a:cubicBezTo>
                <a:cubicBezTo>
                  <a:pt x="1418387" y="371932"/>
                  <a:pt x="1421740" y="370713"/>
                  <a:pt x="1425169" y="370332"/>
                </a:cubicBezTo>
                <a:close/>
                <a:moveTo>
                  <a:pt x="1432027" y="297180"/>
                </a:moveTo>
                <a:cubicBezTo>
                  <a:pt x="1432865" y="297180"/>
                  <a:pt x="1433627" y="297180"/>
                  <a:pt x="1434389" y="297180"/>
                </a:cubicBezTo>
                <a:cubicBezTo>
                  <a:pt x="1434389" y="299085"/>
                  <a:pt x="1434389" y="300914"/>
                  <a:pt x="1434389" y="302819"/>
                </a:cubicBezTo>
                <a:cubicBezTo>
                  <a:pt x="1433627" y="302819"/>
                  <a:pt x="1432789" y="302819"/>
                  <a:pt x="1432027" y="302819"/>
                </a:cubicBezTo>
                <a:cubicBezTo>
                  <a:pt x="1432027" y="300914"/>
                  <a:pt x="1432027" y="299085"/>
                  <a:pt x="1432027" y="297180"/>
                </a:cubicBezTo>
                <a:close/>
                <a:moveTo>
                  <a:pt x="1393546" y="280187"/>
                </a:moveTo>
                <a:lnTo>
                  <a:pt x="1393577" y="280234"/>
                </a:lnTo>
                <a:lnTo>
                  <a:pt x="1393546" y="280264"/>
                </a:lnTo>
                <a:lnTo>
                  <a:pt x="1393508" y="280189"/>
                </a:lnTo>
                <a:close/>
                <a:moveTo>
                  <a:pt x="1426769" y="275158"/>
                </a:moveTo>
                <a:cubicBezTo>
                  <a:pt x="1427531" y="275768"/>
                  <a:pt x="1428293" y="276377"/>
                  <a:pt x="1429055" y="276911"/>
                </a:cubicBezTo>
                <a:cubicBezTo>
                  <a:pt x="1427074" y="278206"/>
                  <a:pt x="1425092" y="279502"/>
                  <a:pt x="1423111" y="280797"/>
                </a:cubicBezTo>
                <a:cubicBezTo>
                  <a:pt x="1422883" y="280645"/>
                  <a:pt x="1422654" y="280416"/>
                  <a:pt x="1422425" y="280264"/>
                </a:cubicBezTo>
                <a:cubicBezTo>
                  <a:pt x="1422197" y="280111"/>
                  <a:pt x="1421968" y="279959"/>
                  <a:pt x="1421740" y="279730"/>
                </a:cubicBezTo>
                <a:cubicBezTo>
                  <a:pt x="1423416" y="278206"/>
                  <a:pt x="1425092" y="276682"/>
                  <a:pt x="1426769" y="275158"/>
                </a:cubicBezTo>
                <a:close/>
                <a:moveTo>
                  <a:pt x="1405280" y="268834"/>
                </a:moveTo>
                <a:cubicBezTo>
                  <a:pt x="1406652" y="272110"/>
                  <a:pt x="1408024" y="275311"/>
                  <a:pt x="1410081" y="280264"/>
                </a:cubicBezTo>
                <a:cubicBezTo>
                  <a:pt x="1413662" y="280264"/>
                  <a:pt x="1418082" y="280264"/>
                  <a:pt x="1422425" y="280264"/>
                </a:cubicBezTo>
                <a:cubicBezTo>
                  <a:pt x="1422425" y="283540"/>
                  <a:pt x="1422425" y="286741"/>
                  <a:pt x="1422425" y="292532"/>
                </a:cubicBezTo>
                <a:cubicBezTo>
                  <a:pt x="1416863" y="289331"/>
                  <a:pt x="1414044" y="287655"/>
                  <a:pt x="1412062" y="286512"/>
                </a:cubicBezTo>
                <a:cubicBezTo>
                  <a:pt x="1408024" y="288265"/>
                  <a:pt x="1404442" y="289789"/>
                  <a:pt x="1400785" y="291389"/>
                </a:cubicBezTo>
                <a:cubicBezTo>
                  <a:pt x="1401013" y="291541"/>
                  <a:pt x="1401242" y="291770"/>
                  <a:pt x="1401470" y="291922"/>
                </a:cubicBezTo>
                <a:cubicBezTo>
                  <a:pt x="1399794" y="293446"/>
                  <a:pt x="1398118" y="294970"/>
                  <a:pt x="1396441" y="296494"/>
                </a:cubicBezTo>
                <a:cubicBezTo>
                  <a:pt x="1395679" y="295885"/>
                  <a:pt x="1394917" y="295351"/>
                  <a:pt x="1394155" y="294742"/>
                </a:cubicBezTo>
                <a:cubicBezTo>
                  <a:pt x="1396136" y="293446"/>
                  <a:pt x="1398118" y="292151"/>
                  <a:pt x="1400099" y="290855"/>
                </a:cubicBezTo>
                <a:cubicBezTo>
                  <a:pt x="1400251" y="291008"/>
                  <a:pt x="1400404" y="291084"/>
                  <a:pt x="1400632" y="291236"/>
                </a:cubicBezTo>
                <a:lnTo>
                  <a:pt x="1393577" y="280234"/>
                </a:lnTo>
                <a:close/>
                <a:moveTo>
                  <a:pt x="1386078" y="226085"/>
                </a:moveTo>
                <a:cubicBezTo>
                  <a:pt x="1388516" y="226085"/>
                  <a:pt x="1390879" y="226085"/>
                  <a:pt x="1393317" y="226085"/>
                </a:cubicBezTo>
                <a:cubicBezTo>
                  <a:pt x="1393317" y="226771"/>
                  <a:pt x="1393317" y="227381"/>
                  <a:pt x="1393317" y="227990"/>
                </a:cubicBezTo>
                <a:cubicBezTo>
                  <a:pt x="1390879" y="227990"/>
                  <a:pt x="1388516" y="227990"/>
                  <a:pt x="1386078" y="227990"/>
                </a:cubicBezTo>
                <a:cubicBezTo>
                  <a:pt x="1386078" y="227381"/>
                  <a:pt x="1386078" y="226771"/>
                  <a:pt x="1386078" y="226085"/>
                </a:cubicBezTo>
                <a:close/>
                <a:moveTo>
                  <a:pt x="1383106" y="213589"/>
                </a:moveTo>
                <a:cubicBezTo>
                  <a:pt x="1383868" y="214198"/>
                  <a:pt x="1384630" y="214808"/>
                  <a:pt x="1385392" y="215341"/>
                </a:cubicBezTo>
                <a:cubicBezTo>
                  <a:pt x="1383411" y="216637"/>
                  <a:pt x="1381506" y="217932"/>
                  <a:pt x="1379525" y="219227"/>
                </a:cubicBezTo>
                <a:cubicBezTo>
                  <a:pt x="1377849" y="220751"/>
                  <a:pt x="1376172" y="222275"/>
                  <a:pt x="1374496" y="223799"/>
                </a:cubicBezTo>
                <a:cubicBezTo>
                  <a:pt x="1373734" y="223190"/>
                  <a:pt x="1372972" y="222580"/>
                  <a:pt x="1372210" y="222047"/>
                </a:cubicBezTo>
                <a:cubicBezTo>
                  <a:pt x="1374191" y="220751"/>
                  <a:pt x="1376096" y="219456"/>
                  <a:pt x="1378077" y="218161"/>
                </a:cubicBezTo>
                <a:cubicBezTo>
                  <a:pt x="1379754" y="216637"/>
                  <a:pt x="1381430" y="215113"/>
                  <a:pt x="1383106" y="213589"/>
                </a:cubicBezTo>
                <a:close/>
                <a:moveTo>
                  <a:pt x="1357046" y="175641"/>
                </a:moveTo>
                <a:cubicBezTo>
                  <a:pt x="1359484" y="175641"/>
                  <a:pt x="1361846" y="175641"/>
                  <a:pt x="1364285" y="175641"/>
                </a:cubicBezTo>
                <a:cubicBezTo>
                  <a:pt x="1364285" y="176251"/>
                  <a:pt x="1364285" y="176860"/>
                  <a:pt x="1364285" y="177546"/>
                </a:cubicBezTo>
                <a:cubicBezTo>
                  <a:pt x="1361846" y="177546"/>
                  <a:pt x="1359484" y="177546"/>
                  <a:pt x="1357046" y="177546"/>
                </a:cubicBezTo>
                <a:cubicBezTo>
                  <a:pt x="1357046" y="176936"/>
                  <a:pt x="1357046" y="176251"/>
                  <a:pt x="1357046" y="175641"/>
                </a:cubicBezTo>
                <a:close/>
                <a:moveTo>
                  <a:pt x="1378839" y="169545"/>
                </a:moveTo>
                <a:cubicBezTo>
                  <a:pt x="1383640" y="169545"/>
                  <a:pt x="1388516" y="169545"/>
                  <a:pt x="1393317" y="169545"/>
                </a:cubicBezTo>
                <a:cubicBezTo>
                  <a:pt x="1393317" y="170536"/>
                  <a:pt x="1393317" y="171450"/>
                  <a:pt x="1393317" y="172364"/>
                </a:cubicBezTo>
                <a:cubicBezTo>
                  <a:pt x="1388516" y="172364"/>
                  <a:pt x="1383640" y="172364"/>
                  <a:pt x="1378839" y="172364"/>
                </a:cubicBezTo>
                <a:cubicBezTo>
                  <a:pt x="1378839" y="171450"/>
                  <a:pt x="1378839" y="170536"/>
                  <a:pt x="1378839" y="169545"/>
                </a:cubicBezTo>
                <a:close/>
                <a:moveTo>
                  <a:pt x="1371524" y="141961"/>
                </a:moveTo>
                <a:cubicBezTo>
                  <a:pt x="1373962" y="141961"/>
                  <a:pt x="1376401" y="141961"/>
                  <a:pt x="1378763" y="141961"/>
                </a:cubicBezTo>
                <a:cubicBezTo>
                  <a:pt x="1378763" y="142570"/>
                  <a:pt x="1378763" y="143180"/>
                  <a:pt x="1378763" y="143789"/>
                </a:cubicBezTo>
                <a:cubicBezTo>
                  <a:pt x="1376324" y="143789"/>
                  <a:pt x="1373962" y="143789"/>
                  <a:pt x="1371524" y="143789"/>
                </a:cubicBezTo>
                <a:cubicBezTo>
                  <a:pt x="1371524" y="143256"/>
                  <a:pt x="1371524" y="142570"/>
                  <a:pt x="1371524" y="141961"/>
                </a:cubicBezTo>
                <a:close/>
                <a:moveTo>
                  <a:pt x="1329919" y="123292"/>
                </a:moveTo>
                <a:cubicBezTo>
                  <a:pt x="1331138" y="123292"/>
                  <a:pt x="1332357" y="123292"/>
                  <a:pt x="1333500" y="123292"/>
                </a:cubicBezTo>
                <a:cubicBezTo>
                  <a:pt x="1333500" y="127025"/>
                  <a:pt x="1333500" y="130759"/>
                  <a:pt x="1333500" y="134493"/>
                </a:cubicBezTo>
                <a:cubicBezTo>
                  <a:pt x="1332281" y="134493"/>
                  <a:pt x="1331062" y="134493"/>
                  <a:pt x="1329919" y="134493"/>
                </a:cubicBezTo>
                <a:cubicBezTo>
                  <a:pt x="1329919" y="130759"/>
                  <a:pt x="1329919" y="127025"/>
                  <a:pt x="1329919" y="123292"/>
                </a:cubicBezTo>
                <a:close/>
                <a:moveTo>
                  <a:pt x="1359484" y="117653"/>
                </a:moveTo>
                <a:cubicBezTo>
                  <a:pt x="1360322" y="117653"/>
                  <a:pt x="1361084" y="117653"/>
                  <a:pt x="1361923" y="117653"/>
                </a:cubicBezTo>
                <a:cubicBezTo>
                  <a:pt x="1361923" y="119558"/>
                  <a:pt x="1361923" y="121387"/>
                  <a:pt x="1361923" y="123292"/>
                </a:cubicBezTo>
                <a:cubicBezTo>
                  <a:pt x="1361084" y="123292"/>
                  <a:pt x="1360322" y="123292"/>
                  <a:pt x="1359484" y="123292"/>
                </a:cubicBezTo>
                <a:cubicBezTo>
                  <a:pt x="1359484" y="121387"/>
                  <a:pt x="1359484" y="119558"/>
                  <a:pt x="1359484" y="117653"/>
                </a:cubicBezTo>
                <a:close/>
                <a:moveTo>
                  <a:pt x="1335329" y="113919"/>
                </a:moveTo>
                <a:cubicBezTo>
                  <a:pt x="1337767" y="113919"/>
                  <a:pt x="1340129" y="113919"/>
                  <a:pt x="1342568" y="113919"/>
                </a:cubicBezTo>
                <a:cubicBezTo>
                  <a:pt x="1342568" y="114529"/>
                  <a:pt x="1342568" y="115138"/>
                  <a:pt x="1342568" y="115824"/>
                </a:cubicBezTo>
                <a:cubicBezTo>
                  <a:pt x="1340129" y="115824"/>
                  <a:pt x="1337767" y="115824"/>
                  <a:pt x="1335329" y="115824"/>
                </a:cubicBezTo>
                <a:cubicBezTo>
                  <a:pt x="1335329" y="115214"/>
                  <a:pt x="1335329" y="114605"/>
                  <a:pt x="1335329" y="113919"/>
                </a:cubicBezTo>
                <a:close/>
                <a:moveTo>
                  <a:pt x="1328090" y="95174"/>
                </a:moveTo>
                <a:cubicBezTo>
                  <a:pt x="1330833" y="97841"/>
                  <a:pt x="1333576" y="100508"/>
                  <a:pt x="1339672" y="106375"/>
                </a:cubicBezTo>
                <a:lnTo>
                  <a:pt x="1320927" y="106451"/>
                </a:lnTo>
                <a:lnTo>
                  <a:pt x="1320927" y="106375"/>
                </a:lnTo>
                <a:lnTo>
                  <a:pt x="1320851" y="106328"/>
                </a:lnTo>
                <a:lnTo>
                  <a:pt x="1320851" y="100836"/>
                </a:lnTo>
                <a:lnTo>
                  <a:pt x="1320927" y="100813"/>
                </a:lnTo>
                <a:lnTo>
                  <a:pt x="1320927" y="100754"/>
                </a:lnTo>
                <a:close/>
                <a:moveTo>
                  <a:pt x="1325728" y="90526"/>
                </a:moveTo>
                <a:cubicBezTo>
                  <a:pt x="1326490" y="92050"/>
                  <a:pt x="1327328" y="93650"/>
                  <a:pt x="1328090" y="95174"/>
                </a:cubicBezTo>
                <a:lnTo>
                  <a:pt x="1320927" y="95174"/>
                </a:lnTo>
                <a:lnTo>
                  <a:pt x="1320881" y="95146"/>
                </a:lnTo>
                <a:close/>
                <a:moveTo>
                  <a:pt x="1286942" y="50292"/>
                </a:moveTo>
                <a:cubicBezTo>
                  <a:pt x="1287780" y="50292"/>
                  <a:pt x="1288542" y="50292"/>
                  <a:pt x="1289380" y="50292"/>
                </a:cubicBezTo>
                <a:cubicBezTo>
                  <a:pt x="1289380" y="52197"/>
                  <a:pt x="1289380" y="54102"/>
                  <a:pt x="1289380" y="55931"/>
                </a:cubicBezTo>
                <a:cubicBezTo>
                  <a:pt x="1288542" y="55931"/>
                  <a:pt x="1287780" y="55931"/>
                  <a:pt x="1286942" y="55931"/>
                </a:cubicBezTo>
                <a:cubicBezTo>
                  <a:pt x="1286942" y="54026"/>
                  <a:pt x="1286942" y="52197"/>
                  <a:pt x="1286942" y="50292"/>
                </a:cubicBezTo>
                <a:close/>
                <a:moveTo>
                  <a:pt x="1323289" y="22250"/>
                </a:moveTo>
                <a:cubicBezTo>
                  <a:pt x="1324051" y="22250"/>
                  <a:pt x="1324889" y="22250"/>
                  <a:pt x="1325651" y="22250"/>
                </a:cubicBezTo>
                <a:cubicBezTo>
                  <a:pt x="1325651" y="24155"/>
                  <a:pt x="1325651" y="25984"/>
                  <a:pt x="1325651" y="27889"/>
                </a:cubicBezTo>
                <a:cubicBezTo>
                  <a:pt x="1324889" y="27889"/>
                  <a:pt x="1324051" y="27889"/>
                  <a:pt x="1323289" y="27889"/>
                </a:cubicBezTo>
                <a:cubicBezTo>
                  <a:pt x="1323289" y="25984"/>
                  <a:pt x="1323289" y="24155"/>
                  <a:pt x="1323289" y="22250"/>
                </a:cubicBezTo>
                <a:close/>
                <a:moveTo>
                  <a:pt x="0" y="0"/>
                </a:moveTo>
                <a:lnTo>
                  <a:pt x="1262101" y="0"/>
                </a:lnTo>
                <a:cubicBezTo>
                  <a:pt x="1261720" y="2057"/>
                  <a:pt x="1261186" y="4343"/>
                  <a:pt x="1260272" y="7315"/>
                </a:cubicBezTo>
                <a:cubicBezTo>
                  <a:pt x="1259967" y="6706"/>
                  <a:pt x="1259662" y="6096"/>
                  <a:pt x="1259434" y="5410"/>
                </a:cubicBezTo>
                <a:cubicBezTo>
                  <a:pt x="1258214" y="8763"/>
                  <a:pt x="1256995" y="12192"/>
                  <a:pt x="1258672" y="12192"/>
                </a:cubicBezTo>
                <a:cubicBezTo>
                  <a:pt x="1260043" y="15164"/>
                  <a:pt x="1262786" y="14021"/>
                  <a:pt x="1262634" y="13259"/>
                </a:cubicBezTo>
                <a:cubicBezTo>
                  <a:pt x="1262482" y="12649"/>
                  <a:pt x="1262253" y="12040"/>
                  <a:pt x="1262024" y="11354"/>
                </a:cubicBezTo>
                <a:cubicBezTo>
                  <a:pt x="1270559" y="9677"/>
                  <a:pt x="1276121" y="12725"/>
                  <a:pt x="1280998" y="15469"/>
                </a:cubicBezTo>
                <a:cubicBezTo>
                  <a:pt x="1284351" y="14097"/>
                  <a:pt x="1287323" y="12802"/>
                  <a:pt x="1290295" y="11582"/>
                </a:cubicBezTo>
                <a:cubicBezTo>
                  <a:pt x="1291438" y="12725"/>
                  <a:pt x="1292581" y="13868"/>
                  <a:pt x="1293724" y="15011"/>
                </a:cubicBezTo>
                <a:cubicBezTo>
                  <a:pt x="1289685" y="19126"/>
                  <a:pt x="1285342" y="23165"/>
                  <a:pt x="1281684" y="27432"/>
                </a:cubicBezTo>
                <a:cubicBezTo>
                  <a:pt x="1278331" y="31471"/>
                  <a:pt x="1275588" y="35890"/>
                  <a:pt x="1270406" y="43129"/>
                </a:cubicBezTo>
                <a:cubicBezTo>
                  <a:pt x="1265149" y="36043"/>
                  <a:pt x="1262101" y="32004"/>
                  <a:pt x="1259129" y="27965"/>
                </a:cubicBezTo>
                <a:cubicBezTo>
                  <a:pt x="1255700" y="30632"/>
                  <a:pt x="1252347" y="33223"/>
                  <a:pt x="1247623" y="36881"/>
                </a:cubicBezTo>
                <a:cubicBezTo>
                  <a:pt x="1250518" y="41834"/>
                  <a:pt x="1253719" y="47168"/>
                  <a:pt x="1259967" y="57836"/>
                </a:cubicBezTo>
                <a:cubicBezTo>
                  <a:pt x="1251052" y="54102"/>
                  <a:pt x="1248080" y="52883"/>
                  <a:pt x="1244270" y="51283"/>
                </a:cubicBezTo>
                <a:cubicBezTo>
                  <a:pt x="1242746" y="52273"/>
                  <a:pt x="1240307" y="53873"/>
                  <a:pt x="1238021" y="55397"/>
                </a:cubicBezTo>
                <a:cubicBezTo>
                  <a:pt x="1234288" y="53721"/>
                  <a:pt x="1230478" y="52045"/>
                  <a:pt x="1226363" y="50597"/>
                </a:cubicBezTo>
                <a:cubicBezTo>
                  <a:pt x="1224458" y="65532"/>
                  <a:pt x="1244499" y="68504"/>
                  <a:pt x="1251356" y="78638"/>
                </a:cubicBezTo>
                <a:cubicBezTo>
                  <a:pt x="1254557" y="76429"/>
                  <a:pt x="1257071" y="74676"/>
                  <a:pt x="1260272" y="72542"/>
                </a:cubicBezTo>
                <a:cubicBezTo>
                  <a:pt x="1261948" y="76276"/>
                  <a:pt x="1263472" y="79477"/>
                  <a:pt x="1265149" y="83134"/>
                </a:cubicBezTo>
                <a:cubicBezTo>
                  <a:pt x="1275131" y="83363"/>
                  <a:pt x="1285875" y="87173"/>
                  <a:pt x="1294486" y="79172"/>
                </a:cubicBezTo>
                <a:lnTo>
                  <a:pt x="1320881" y="95146"/>
                </a:lnTo>
                <a:lnTo>
                  <a:pt x="1320851" y="95174"/>
                </a:lnTo>
                <a:lnTo>
                  <a:pt x="1320927" y="95174"/>
                </a:lnTo>
                <a:lnTo>
                  <a:pt x="1320927" y="100754"/>
                </a:lnTo>
                <a:lnTo>
                  <a:pt x="1320851" y="100813"/>
                </a:lnTo>
                <a:lnTo>
                  <a:pt x="1320851" y="100836"/>
                </a:lnTo>
                <a:lnTo>
                  <a:pt x="1314907" y="102641"/>
                </a:lnTo>
                <a:lnTo>
                  <a:pt x="1320851" y="106328"/>
                </a:lnTo>
                <a:lnTo>
                  <a:pt x="1320851" y="106451"/>
                </a:lnTo>
                <a:lnTo>
                  <a:pt x="1320927" y="106451"/>
                </a:lnTo>
                <a:lnTo>
                  <a:pt x="1320927" y="111938"/>
                </a:lnTo>
                <a:cubicBezTo>
                  <a:pt x="1321156" y="111785"/>
                  <a:pt x="1321384" y="111633"/>
                  <a:pt x="1321613" y="111404"/>
                </a:cubicBezTo>
                <a:cubicBezTo>
                  <a:pt x="1323594" y="112700"/>
                  <a:pt x="1325575" y="113995"/>
                  <a:pt x="1327556" y="115291"/>
                </a:cubicBezTo>
                <a:cubicBezTo>
                  <a:pt x="1326794" y="115900"/>
                  <a:pt x="1326032" y="116510"/>
                  <a:pt x="1325270" y="117043"/>
                </a:cubicBezTo>
                <a:cubicBezTo>
                  <a:pt x="1323594" y="115519"/>
                  <a:pt x="1321918" y="113995"/>
                  <a:pt x="1320165" y="112471"/>
                </a:cubicBezTo>
                <a:cubicBezTo>
                  <a:pt x="1320317" y="112319"/>
                  <a:pt x="1320470" y="112243"/>
                  <a:pt x="1320699" y="112090"/>
                </a:cubicBezTo>
                <a:cubicBezTo>
                  <a:pt x="1316050" y="114529"/>
                  <a:pt x="1311326" y="116967"/>
                  <a:pt x="1306678" y="119405"/>
                </a:cubicBezTo>
                <a:cubicBezTo>
                  <a:pt x="1316279" y="130683"/>
                  <a:pt x="1320927" y="144780"/>
                  <a:pt x="1338072" y="146533"/>
                </a:cubicBezTo>
                <a:cubicBezTo>
                  <a:pt x="1340891" y="159258"/>
                  <a:pt x="1343559" y="170764"/>
                  <a:pt x="1346759" y="184633"/>
                </a:cubicBezTo>
                <a:cubicBezTo>
                  <a:pt x="1345768" y="185242"/>
                  <a:pt x="1341349" y="188290"/>
                  <a:pt x="1336319" y="191643"/>
                </a:cubicBezTo>
                <a:cubicBezTo>
                  <a:pt x="1339596" y="197663"/>
                  <a:pt x="1348892" y="203759"/>
                  <a:pt x="1336548" y="209169"/>
                </a:cubicBezTo>
                <a:cubicBezTo>
                  <a:pt x="1344092" y="223418"/>
                  <a:pt x="1351559" y="237515"/>
                  <a:pt x="1358189" y="250088"/>
                </a:cubicBezTo>
                <a:cubicBezTo>
                  <a:pt x="1367638" y="248641"/>
                  <a:pt x="1375867" y="247421"/>
                  <a:pt x="1384097" y="246202"/>
                </a:cubicBezTo>
                <a:cubicBezTo>
                  <a:pt x="1384630" y="247421"/>
                  <a:pt x="1385164" y="248717"/>
                  <a:pt x="1385697" y="249936"/>
                </a:cubicBezTo>
                <a:cubicBezTo>
                  <a:pt x="1381582" y="251308"/>
                  <a:pt x="1377391" y="252679"/>
                  <a:pt x="1373048" y="254051"/>
                </a:cubicBezTo>
                <a:cubicBezTo>
                  <a:pt x="1374991" y="259118"/>
                  <a:pt x="1381049" y="262242"/>
                  <a:pt x="1386154" y="265814"/>
                </a:cubicBezTo>
                <a:lnTo>
                  <a:pt x="1393508" y="280189"/>
                </a:lnTo>
                <a:lnTo>
                  <a:pt x="1386002" y="280492"/>
                </a:lnTo>
                <a:cubicBezTo>
                  <a:pt x="1385240" y="286207"/>
                  <a:pt x="1388288" y="292303"/>
                  <a:pt x="1381735" y="298247"/>
                </a:cubicBezTo>
                <a:cubicBezTo>
                  <a:pt x="1375029" y="304419"/>
                  <a:pt x="1378610" y="311506"/>
                  <a:pt x="1387907" y="318516"/>
                </a:cubicBezTo>
                <a:cubicBezTo>
                  <a:pt x="1377086" y="319049"/>
                  <a:pt x="1368095" y="319583"/>
                  <a:pt x="1357732" y="320116"/>
                </a:cubicBezTo>
                <a:cubicBezTo>
                  <a:pt x="1364056" y="329946"/>
                  <a:pt x="1369695" y="338709"/>
                  <a:pt x="1375410" y="347472"/>
                </a:cubicBezTo>
                <a:lnTo>
                  <a:pt x="1393622" y="347472"/>
                </a:lnTo>
                <a:cubicBezTo>
                  <a:pt x="1395222" y="345948"/>
                  <a:pt x="1396899" y="344348"/>
                  <a:pt x="1398499" y="342824"/>
                </a:cubicBezTo>
                <a:cubicBezTo>
                  <a:pt x="1399261" y="344348"/>
                  <a:pt x="1400099" y="345948"/>
                  <a:pt x="1400861" y="347472"/>
                </a:cubicBezTo>
                <a:cubicBezTo>
                  <a:pt x="1407871" y="352273"/>
                  <a:pt x="1414805" y="357149"/>
                  <a:pt x="1421359" y="361645"/>
                </a:cubicBezTo>
                <a:cubicBezTo>
                  <a:pt x="1419530" y="364160"/>
                  <a:pt x="1417472" y="366979"/>
                  <a:pt x="1415415" y="369875"/>
                </a:cubicBezTo>
                <a:cubicBezTo>
                  <a:pt x="1400099" y="374523"/>
                  <a:pt x="1411453" y="383667"/>
                  <a:pt x="1409548" y="388696"/>
                </a:cubicBezTo>
                <a:cubicBezTo>
                  <a:pt x="1417625" y="393421"/>
                  <a:pt x="1424559" y="397535"/>
                  <a:pt x="1434084" y="403098"/>
                </a:cubicBezTo>
                <a:cubicBezTo>
                  <a:pt x="1408024" y="415061"/>
                  <a:pt x="1399794" y="432816"/>
                  <a:pt x="1396975" y="452780"/>
                </a:cubicBezTo>
                <a:cubicBezTo>
                  <a:pt x="1398880" y="453390"/>
                  <a:pt x="1402918" y="454685"/>
                  <a:pt x="1407871" y="456209"/>
                </a:cubicBezTo>
                <a:cubicBezTo>
                  <a:pt x="1405738" y="458267"/>
                  <a:pt x="1403833" y="460096"/>
                  <a:pt x="1400709" y="463067"/>
                </a:cubicBezTo>
                <a:cubicBezTo>
                  <a:pt x="1404899" y="464134"/>
                  <a:pt x="1408709" y="465125"/>
                  <a:pt x="1414348" y="466573"/>
                </a:cubicBezTo>
                <a:cubicBezTo>
                  <a:pt x="1410234" y="472821"/>
                  <a:pt x="1406195" y="479146"/>
                  <a:pt x="1402232" y="485394"/>
                </a:cubicBezTo>
                <a:cubicBezTo>
                  <a:pt x="1415339" y="487832"/>
                  <a:pt x="1417625" y="497662"/>
                  <a:pt x="1424026" y="507721"/>
                </a:cubicBezTo>
                <a:cubicBezTo>
                  <a:pt x="1416253" y="509168"/>
                  <a:pt x="1409090" y="510540"/>
                  <a:pt x="1397737" y="512674"/>
                </a:cubicBezTo>
                <a:cubicBezTo>
                  <a:pt x="1404061" y="517627"/>
                  <a:pt x="1408709" y="521208"/>
                  <a:pt x="1412672" y="524256"/>
                </a:cubicBezTo>
                <a:cubicBezTo>
                  <a:pt x="1404747" y="528980"/>
                  <a:pt x="1395146" y="534772"/>
                  <a:pt x="1385621" y="540563"/>
                </a:cubicBezTo>
                <a:cubicBezTo>
                  <a:pt x="1389279" y="550088"/>
                  <a:pt x="1380592" y="560146"/>
                  <a:pt x="1391945" y="567690"/>
                </a:cubicBezTo>
                <a:cubicBezTo>
                  <a:pt x="1383564" y="572567"/>
                  <a:pt x="1391793" y="583463"/>
                  <a:pt x="1379677" y="587883"/>
                </a:cubicBezTo>
                <a:cubicBezTo>
                  <a:pt x="1378839" y="584454"/>
                  <a:pt x="1378001" y="581101"/>
                  <a:pt x="1377086" y="577672"/>
                </a:cubicBezTo>
                <a:cubicBezTo>
                  <a:pt x="1375486" y="577825"/>
                  <a:pt x="1373962" y="577977"/>
                  <a:pt x="1372438" y="578206"/>
                </a:cubicBezTo>
                <a:cubicBezTo>
                  <a:pt x="1372819" y="581787"/>
                  <a:pt x="1373276" y="585368"/>
                  <a:pt x="1376401" y="588797"/>
                </a:cubicBezTo>
                <a:cubicBezTo>
                  <a:pt x="1376401" y="588797"/>
                  <a:pt x="1376553" y="588797"/>
                  <a:pt x="1376553" y="588797"/>
                </a:cubicBezTo>
                <a:cubicBezTo>
                  <a:pt x="1376477" y="588797"/>
                  <a:pt x="1376477" y="588797"/>
                  <a:pt x="1376401" y="588874"/>
                </a:cubicBezTo>
                <a:cubicBezTo>
                  <a:pt x="1382344" y="595122"/>
                  <a:pt x="1385545" y="601447"/>
                  <a:pt x="1388288" y="607085"/>
                </a:cubicBezTo>
                <a:cubicBezTo>
                  <a:pt x="1378763" y="611962"/>
                  <a:pt x="1371676" y="615544"/>
                  <a:pt x="1358113" y="622402"/>
                </a:cubicBezTo>
                <a:lnTo>
                  <a:pt x="1379144" y="622402"/>
                </a:lnTo>
                <a:lnTo>
                  <a:pt x="1379144" y="637337"/>
                </a:lnTo>
                <a:cubicBezTo>
                  <a:pt x="1372819" y="638251"/>
                  <a:pt x="1366190" y="639242"/>
                  <a:pt x="1357046" y="640613"/>
                </a:cubicBezTo>
                <a:cubicBezTo>
                  <a:pt x="1362380" y="645414"/>
                  <a:pt x="1366952" y="649529"/>
                  <a:pt x="1374115" y="656006"/>
                </a:cubicBezTo>
                <a:cubicBezTo>
                  <a:pt x="1361542" y="656006"/>
                  <a:pt x="1352245" y="656006"/>
                  <a:pt x="1342644" y="656311"/>
                </a:cubicBezTo>
                <a:cubicBezTo>
                  <a:pt x="1339749" y="659663"/>
                  <a:pt x="1336548" y="663397"/>
                  <a:pt x="1333652" y="666750"/>
                </a:cubicBezTo>
                <a:cubicBezTo>
                  <a:pt x="1324737" y="667131"/>
                  <a:pt x="1316584" y="667512"/>
                  <a:pt x="1309192" y="667817"/>
                </a:cubicBezTo>
                <a:cubicBezTo>
                  <a:pt x="1301267" y="678866"/>
                  <a:pt x="1313764" y="677570"/>
                  <a:pt x="1319022" y="679856"/>
                </a:cubicBezTo>
                <a:cubicBezTo>
                  <a:pt x="1313383" y="688772"/>
                  <a:pt x="1307744" y="697687"/>
                  <a:pt x="1302106" y="706526"/>
                </a:cubicBezTo>
                <a:cubicBezTo>
                  <a:pt x="1282979" y="706831"/>
                  <a:pt x="1299134" y="726415"/>
                  <a:pt x="1280846" y="727405"/>
                </a:cubicBezTo>
                <a:cubicBezTo>
                  <a:pt x="1274826" y="724967"/>
                  <a:pt x="1267130" y="721843"/>
                  <a:pt x="1259205" y="718642"/>
                </a:cubicBezTo>
                <a:cubicBezTo>
                  <a:pt x="1249680" y="727558"/>
                  <a:pt x="1235735" y="722452"/>
                  <a:pt x="1223467" y="723214"/>
                </a:cubicBezTo>
                <a:cubicBezTo>
                  <a:pt x="1211504" y="723900"/>
                  <a:pt x="1199388" y="723900"/>
                  <a:pt x="1187501" y="723214"/>
                </a:cubicBezTo>
                <a:cubicBezTo>
                  <a:pt x="1175766" y="722528"/>
                  <a:pt x="1166927" y="736397"/>
                  <a:pt x="1152068" y="725653"/>
                </a:cubicBezTo>
                <a:cubicBezTo>
                  <a:pt x="1147801" y="722528"/>
                  <a:pt x="1132789" y="734873"/>
                  <a:pt x="1122121" y="722528"/>
                </a:cubicBezTo>
                <a:cubicBezTo>
                  <a:pt x="1116711" y="728701"/>
                  <a:pt x="1111987" y="734035"/>
                  <a:pt x="1107186" y="739597"/>
                </a:cubicBezTo>
                <a:cubicBezTo>
                  <a:pt x="1105281" y="738226"/>
                  <a:pt x="1102766" y="736549"/>
                  <a:pt x="1099490" y="734263"/>
                </a:cubicBezTo>
                <a:cubicBezTo>
                  <a:pt x="1098042" y="737692"/>
                  <a:pt x="1096670" y="740816"/>
                  <a:pt x="1094918" y="745007"/>
                </a:cubicBezTo>
                <a:lnTo>
                  <a:pt x="1077925" y="745007"/>
                </a:lnTo>
                <a:cubicBezTo>
                  <a:pt x="1076096" y="749046"/>
                  <a:pt x="1074725" y="752246"/>
                  <a:pt x="1073277" y="755523"/>
                </a:cubicBezTo>
                <a:cubicBezTo>
                  <a:pt x="1071144" y="756056"/>
                  <a:pt x="1068857" y="757199"/>
                  <a:pt x="1066876" y="756971"/>
                </a:cubicBezTo>
                <a:cubicBezTo>
                  <a:pt x="1048817" y="755066"/>
                  <a:pt x="1029310" y="762152"/>
                  <a:pt x="1012469" y="752018"/>
                </a:cubicBezTo>
                <a:cubicBezTo>
                  <a:pt x="995020" y="765581"/>
                  <a:pt x="984123" y="749808"/>
                  <a:pt x="967740" y="747370"/>
                </a:cubicBezTo>
                <a:cubicBezTo>
                  <a:pt x="967054" y="750799"/>
                  <a:pt x="966064" y="755599"/>
                  <a:pt x="965073" y="760476"/>
                </a:cubicBezTo>
                <a:cubicBezTo>
                  <a:pt x="958367" y="759333"/>
                  <a:pt x="951357" y="758190"/>
                  <a:pt x="944347" y="757047"/>
                </a:cubicBezTo>
                <a:cubicBezTo>
                  <a:pt x="942746" y="758571"/>
                  <a:pt x="941070" y="760171"/>
                  <a:pt x="939470" y="761695"/>
                </a:cubicBezTo>
                <a:cubicBezTo>
                  <a:pt x="938708" y="760171"/>
                  <a:pt x="937870" y="758571"/>
                  <a:pt x="937108" y="757047"/>
                </a:cubicBezTo>
                <a:cubicBezTo>
                  <a:pt x="932307" y="758952"/>
                  <a:pt x="927430" y="760781"/>
                  <a:pt x="922630" y="762610"/>
                </a:cubicBezTo>
                <a:cubicBezTo>
                  <a:pt x="922858" y="762762"/>
                  <a:pt x="923087" y="762991"/>
                  <a:pt x="923315" y="763143"/>
                </a:cubicBezTo>
                <a:cubicBezTo>
                  <a:pt x="921639" y="764667"/>
                  <a:pt x="919963" y="766191"/>
                  <a:pt x="918286" y="767715"/>
                </a:cubicBezTo>
                <a:cubicBezTo>
                  <a:pt x="917524" y="767105"/>
                  <a:pt x="916762" y="766496"/>
                  <a:pt x="916000" y="765962"/>
                </a:cubicBezTo>
                <a:cubicBezTo>
                  <a:pt x="917981" y="764667"/>
                  <a:pt x="919963" y="763372"/>
                  <a:pt x="921944" y="762076"/>
                </a:cubicBezTo>
                <a:cubicBezTo>
                  <a:pt x="922172" y="762229"/>
                  <a:pt x="922401" y="762381"/>
                  <a:pt x="922553" y="762610"/>
                </a:cubicBezTo>
                <a:lnTo>
                  <a:pt x="922553" y="749884"/>
                </a:lnTo>
                <a:cubicBezTo>
                  <a:pt x="917067" y="753313"/>
                  <a:pt x="914629" y="754913"/>
                  <a:pt x="910361" y="757580"/>
                </a:cubicBezTo>
                <a:cubicBezTo>
                  <a:pt x="907237" y="747751"/>
                  <a:pt x="908609" y="734949"/>
                  <a:pt x="888111" y="734263"/>
                </a:cubicBezTo>
                <a:cubicBezTo>
                  <a:pt x="887425" y="737692"/>
                  <a:pt x="886816" y="740816"/>
                  <a:pt x="886130" y="744398"/>
                </a:cubicBezTo>
                <a:cubicBezTo>
                  <a:pt x="891083" y="745236"/>
                  <a:pt x="894359" y="745769"/>
                  <a:pt x="897788" y="746303"/>
                </a:cubicBezTo>
                <a:cubicBezTo>
                  <a:pt x="901217" y="754380"/>
                  <a:pt x="904723" y="762610"/>
                  <a:pt x="909828" y="774649"/>
                </a:cubicBezTo>
                <a:cubicBezTo>
                  <a:pt x="903427" y="771906"/>
                  <a:pt x="900455" y="770687"/>
                  <a:pt x="896722" y="769087"/>
                </a:cubicBezTo>
                <a:cubicBezTo>
                  <a:pt x="894893" y="771982"/>
                  <a:pt x="892683" y="775564"/>
                  <a:pt x="890016" y="779831"/>
                </a:cubicBezTo>
                <a:cubicBezTo>
                  <a:pt x="888568" y="770077"/>
                  <a:pt x="877824" y="768325"/>
                  <a:pt x="870585" y="764438"/>
                </a:cubicBezTo>
                <a:cubicBezTo>
                  <a:pt x="861974" y="765505"/>
                  <a:pt x="853745" y="767182"/>
                  <a:pt x="845515" y="767182"/>
                </a:cubicBezTo>
                <a:cubicBezTo>
                  <a:pt x="839876" y="767258"/>
                  <a:pt x="811073" y="766724"/>
                  <a:pt x="806577" y="768096"/>
                </a:cubicBezTo>
                <a:cubicBezTo>
                  <a:pt x="806806" y="768248"/>
                  <a:pt x="807034" y="768477"/>
                  <a:pt x="807263" y="768629"/>
                </a:cubicBezTo>
                <a:cubicBezTo>
                  <a:pt x="805586" y="770153"/>
                  <a:pt x="803910" y="771677"/>
                  <a:pt x="802157" y="773201"/>
                </a:cubicBezTo>
                <a:cubicBezTo>
                  <a:pt x="801395" y="772592"/>
                  <a:pt x="800633" y="771982"/>
                  <a:pt x="799871" y="771449"/>
                </a:cubicBezTo>
                <a:lnTo>
                  <a:pt x="805801" y="767572"/>
                </a:lnTo>
                <a:lnTo>
                  <a:pt x="806348" y="768020"/>
                </a:lnTo>
                <a:cubicBezTo>
                  <a:pt x="806196" y="767867"/>
                  <a:pt x="805967" y="767715"/>
                  <a:pt x="805815" y="767563"/>
                </a:cubicBezTo>
                <a:lnTo>
                  <a:pt x="805801" y="767572"/>
                </a:lnTo>
                <a:lnTo>
                  <a:pt x="799979" y="762803"/>
                </a:lnTo>
                <a:cubicBezTo>
                  <a:pt x="791842" y="760524"/>
                  <a:pt x="779869" y="764610"/>
                  <a:pt x="777240" y="753008"/>
                </a:cubicBezTo>
                <a:cubicBezTo>
                  <a:pt x="769544" y="760476"/>
                  <a:pt x="765124" y="764819"/>
                  <a:pt x="760705" y="769087"/>
                </a:cubicBezTo>
                <a:cubicBezTo>
                  <a:pt x="756818" y="766267"/>
                  <a:pt x="754304" y="764438"/>
                  <a:pt x="751332" y="762305"/>
                </a:cubicBezTo>
                <a:cubicBezTo>
                  <a:pt x="744093" y="764286"/>
                  <a:pt x="736702" y="767867"/>
                  <a:pt x="729386" y="767791"/>
                </a:cubicBezTo>
                <a:cubicBezTo>
                  <a:pt x="722071" y="767715"/>
                  <a:pt x="714908" y="763905"/>
                  <a:pt x="708660" y="762000"/>
                </a:cubicBezTo>
                <a:cubicBezTo>
                  <a:pt x="704240" y="756361"/>
                  <a:pt x="700126" y="751180"/>
                  <a:pt x="695325" y="745084"/>
                </a:cubicBezTo>
                <a:cubicBezTo>
                  <a:pt x="691058" y="751103"/>
                  <a:pt x="687629" y="755828"/>
                  <a:pt x="684047" y="760781"/>
                </a:cubicBezTo>
                <a:cubicBezTo>
                  <a:pt x="688238" y="762000"/>
                  <a:pt x="692353" y="763219"/>
                  <a:pt x="697078" y="764667"/>
                </a:cubicBezTo>
                <a:lnTo>
                  <a:pt x="697078" y="774878"/>
                </a:lnTo>
                <a:cubicBezTo>
                  <a:pt x="688543" y="772973"/>
                  <a:pt x="681304" y="771677"/>
                  <a:pt x="674446" y="769772"/>
                </a:cubicBezTo>
                <a:cubicBezTo>
                  <a:pt x="646100" y="761924"/>
                  <a:pt x="646100" y="761848"/>
                  <a:pt x="620497" y="767410"/>
                </a:cubicBezTo>
                <a:cubicBezTo>
                  <a:pt x="618820" y="764210"/>
                  <a:pt x="617144" y="761009"/>
                  <a:pt x="615467" y="757885"/>
                </a:cubicBezTo>
                <a:cubicBezTo>
                  <a:pt x="606857" y="761390"/>
                  <a:pt x="598246" y="764896"/>
                  <a:pt x="589864" y="768325"/>
                </a:cubicBezTo>
                <a:cubicBezTo>
                  <a:pt x="578282" y="768477"/>
                  <a:pt x="575310" y="752780"/>
                  <a:pt x="559384" y="758647"/>
                </a:cubicBezTo>
                <a:cubicBezTo>
                  <a:pt x="562508" y="761390"/>
                  <a:pt x="564566" y="763372"/>
                  <a:pt x="567461" y="765962"/>
                </a:cubicBezTo>
                <a:cubicBezTo>
                  <a:pt x="564261" y="766801"/>
                  <a:pt x="560603" y="768782"/>
                  <a:pt x="558546" y="768096"/>
                </a:cubicBezTo>
                <a:cubicBezTo>
                  <a:pt x="550697" y="765124"/>
                  <a:pt x="543458" y="757885"/>
                  <a:pt x="535305" y="767715"/>
                </a:cubicBezTo>
                <a:cubicBezTo>
                  <a:pt x="528676" y="760247"/>
                  <a:pt x="522732" y="767791"/>
                  <a:pt x="516103" y="768553"/>
                </a:cubicBezTo>
                <a:cubicBezTo>
                  <a:pt x="516407" y="770153"/>
                  <a:pt x="516407" y="771982"/>
                  <a:pt x="516407" y="773811"/>
                </a:cubicBezTo>
                <a:cubicBezTo>
                  <a:pt x="516636" y="773659"/>
                  <a:pt x="516865" y="773506"/>
                  <a:pt x="517017" y="773278"/>
                </a:cubicBezTo>
                <a:cubicBezTo>
                  <a:pt x="518998" y="774573"/>
                  <a:pt x="520979" y="775868"/>
                  <a:pt x="522961" y="777164"/>
                </a:cubicBezTo>
                <a:cubicBezTo>
                  <a:pt x="522199" y="777773"/>
                  <a:pt x="521437" y="778383"/>
                  <a:pt x="520675" y="778916"/>
                </a:cubicBezTo>
                <a:cubicBezTo>
                  <a:pt x="518998" y="777392"/>
                  <a:pt x="517322" y="775868"/>
                  <a:pt x="515645" y="774344"/>
                </a:cubicBezTo>
                <a:cubicBezTo>
                  <a:pt x="515874" y="774192"/>
                  <a:pt x="516103" y="774040"/>
                  <a:pt x="516331" y="773811"/>
                </a:cubicBezTo>
                <a:lnTo>
                  <a:pt x="497586" y="773811"/>
                </a:lnTo>
                <a:cubicBezTo>
                  <a:pt x="496291" y="770839"/>
                  <a:pt x="494919" y="767715"/>
                  <a:pt x="492709" y="762610"/>
                </a:cubicBezTo>
                <a:cubicBezTo>
                  <a:pt x="490042" y="764057"/>
                  <a:pt x="487985" y="765200"/>
                  <a:pt x="485470" y="766572"/>
                </a:cubicBezTo>
                <a:cubicBezTo>
                  <a:pt x="479069" y="765048"/>
                  <a:pt x="472135" y="763372"/>
                  <a:pt x="463067" y="761238"/>
                </a:cubicBezTo>
                <a:cubicBezTo>
                  <a:pt x="456667" y="767334"/>
                  <a:pt x="450266" y="773354"/>
                  <a:pt x="443941" y="779450"/>
                </a:cubicBezTo>
                <a:cubicBezTo>
                  <a:pt x="438226" y="776402"/>
                  <a:pt x="432587" y="773278"/>
                  <a:pt x="425348" y="769391"/>
                </a:cubicBezTo>
                <a:cubicBezTo>
                  <a:pt x="424282" y="770001"/>
                  <a:pt x="421996" y="771373"/>
                  <a:pt x="417500" y="774040"/>
                </a:cubicBezTo>
                <a:cubicBezTo>
                  <a:pt x="405765" y="772516"/>
                  <a:pt x="395707" y="767410"/>
                  <a:pt x="389992" y="757352"/>
                </a:cubicBezTo>
                <a:cubicBezTo>
                  <a:pt x="374142" y="759104"/>
                  <a:pt x="358292" y="760857"/>
                  <a:pt x="342138" y="762914"/>
                </a:cubicBezTo>
                <a:cubicBezTo>
                  <a:pt x="340233" y="765658"/>
                  <a:pt x="337947" y="768629"/>
                  <a:pt x="335509" y="771906"/>
                </a:cubicBezTo>
                <a:cubicBezTo>
                  <a:pt x="327889" y="770611"/>
                  <a:pt x="321031" y="769468"/>
                  <a:pt x="314173" y="768172"/>
                </a:cubicBezTo>
                <a:cubicBezTo>
                  <a:pt x="307772" y="767029"/>
                  <a:pt x="301371" y="765658"/>
                  <a:pt x="293446" y="764057"/>
                </a:cubicBezTo>
                <a:cubicBezTo>
                  <a:pt x="286283" y="769849"/>
                  <a:pt x="277139" y="777088"/>
                  <a:pt x="267386" y="784860"/>
                </a:cubicBezTo>
                <a:cubicBezTo>
                  <a:pt x="264643" y="783184"/>
                  <a:pt x="262280" y="781736"/>
                  <a:pt x="259309" y="779907"/>
                </a:cubicBezTo>
                <a:cubicBezTo>
                  <a:pt x="257099" y="781279"/>
                  <a:pt x="254660" y="782879"/>
                  <a:pt x="251689" y="784860"/>
                </a:cubicBezTo>
                <a:cubicBezTo>
                  <a:pt x="249479" y="781202"/>
                  <a:pt x="247269" y="777621"/>
                  <a:pt x="245059" y="773887"/>
                </a:cubicBezTo>
                <a:lnTo>
                  <a:pt x="228219" y="773887"/>
                </a:lnTo>
                <a:cubicBezTo>
                  <a:pt x="227305" y="769010"/>
                  <a:pt x="226390" y="764057"/>
                  <a:pt x="225476" y="759181"/>
                </a:cubicBezTo>
                <a:cubicBezTo>
                  <a:pt x="219532" y="756818"/>
                  <a:pt x="213665" y="754609"/>
                  <a:pt x="204749" y="751103"/>
                </a:cubicBezTo>
                <a:cubicBezTo>
                  <a:pt x="206578" y="756590"/>
                  <a:pt x="208102" y="761009"/>
                  <a:pt x="209855" y="766039"/>
                </a:cubicBezTo>
                <a:cubicBezTo>
                  <a:pt x="205359" y="767867"/>
                  <a:pt x="198958" y="770382"/>
                  <a:pt x="190271" y="773811"/>
                </a:cubicBezTo>
                <a:cubicBezTo>
                  <a:pt x="190271" y="768553"/>
                  <a:pt x="190271" y="763905"/>
                  <a:pt x="192862" y="755218"/>
                </a:cubicBezTo>
                <a:cubicBezTo>
                  <a:pt x="193167" y="755828"/>
                  <a:pt x="193396" y="756361"/>
                  <a:pt x="193700" y="756971"/>
                </a:cubicBezTo>
                <a:cubicBezTo>
                  <a:pt x="194920" y="753618"/>
                  <a:pt x="196215" y="750265"/>
                  <a:pt x="194462" y="750189"/>
                </a:cubicBezTo>
                <a:cubicBezTo>
                  <a:pt x="193091" y="747217"/>
                  <a:pt x="190424" y="748284"/>
                  <a:pt x="190576" y="749122"/>
                </a:cubicBezTo>
                <a:cubicBezTo>
                  <a:pt x="190729" y="749884"/>
                  <a:pt x="191033" y="750646"/>
                  <a:pt x="191338" y="751408"/>
                </a:cubicBezTo>
                <a:cubicBezTo>
                  <a:pt x="182270" y="754609"/>
                  <a:pt x="175641" y="752780"/>
                  <a:pt x="163754" y="749351"/>
                </a:cubicBezTo>
                <a:cubicBezTo>
                  <a:pt x="171069" y="755828"/>
                  <a:pt x="173279" y="757733"/>
                  <a:pt x="175565" y="759790"/>
                </a:cubicBezTo>
                <a:cubicBezTo>
                  <a:pt x="169774" y="762076"/>
                  <a:pt x="163906" y="764438"/>
                  <a:pt x="156515" y="767410"/>
                </a:cubicBezTo>
                <a:cubicBezTo>
                  <a:pt x="151486" y="762610"/>
                  <a:pt x="145542" y="756971"/>
                  <a:pt x="136703" y="750799"/>
                </a:cubicBezTo>
                <a:cubicBezTo>
                  <a:pt x="139598" y="754151"/>
                  <a:pt x="139598" y="756971"/>
                  <a:pt x="139598" y="762305"/>
                </a:cubicBezTo>
                <a:cubicBezTo>
                  <a:pt x="130302" y="758647"/>
                  <a:pt x="122149" y="755447"/>
                  <a:pt x="112776" y="751789"/>
                </a:cubicBezTo>
                <a:cubicBezTo>
                  <a:pt x="111709" y="756361"/>
                  <a:pt x="110490" y="761314"/>
                  <a:pt x="109347" y="766343"/>
                </a:cubicBezTo>
                <a:cubicBezTo>
                  <a:pt x="104242" y="768020"/>
                  <a:pt x="99136" y="769620"/>
                  <a:pt x="90907" y="772287"/>
                </a:cubicBezTo>
                <a:cubicBezTo>
                  <a:pt x="87249" y="770153"/>
                  <a:pt x="81458" y="766724"/>
                  <a:pt x="75209" y="763067"/>
                </a:cubicBezTo>
                <a:cubicBezTo>
                  <a:pt x="77114" y="761848"/>
                  <a:pt x="79019" y="760552"/>
                  <a:pt x="80924" y="759257"/>
                </a:cubicBezTo>
                <a:cubicBezTo>
                  <a:pt x="80162" y="758647"/>
                  <a:pt x="79400" y="758038"/>
                  <a:pt x="78638" y="757504"/>
                </a:cubicBezTo>
                <a:cubicBezTo>
                  <a:pt x="76962" y="759028"/>
                  <a:pt x="75286" y="760552"/>
                  <a:pt x="73914" y="762305"/>
                </a:cubicBezTo>
                <a:cubicBezTo>
                  <a:pt x="70485" y="764286"/>
                  <a:pt x="66751" y="765962"/>
                  <a:pt x="62332" y="767944"/>
                </a:cubicBezTo>
                <a:cubicBezTo>
                  <a:pt x="61036" y="764972"/>
                  <a:pt x="59665" y="761771"/>
                  <a:pt x="57912" y="757733"/>
                </a:cubicBezTo>
                <a:lnTo>
                  <a:pt x="40843" y="757733"/>
                </a:lnTo>
                <a:cubicBezTo>
                  <a:pt x="37414" y="762381"/>
                  <a:pt x="33604" y="767563"/>
                  <a:pt x="29337" y="773430"/>
                </a:cubicBezTo>
                <a:cubicBezTo>
                  <a:pt x="20879" y="770153"/>
                  <a:pt x="13487" y="767182"/>
                  <a:pt x="5258" y="763981"/>
                </a:cubicBezTo>
                <a:cubicBezTo>
                  <a:pt x="3962" y="764515"/>
                  <a:pt x="2057" y="765277"/>
                  <a:pt x="0" y="766115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33D61622-7960-4A6C-8B41-3D117C5097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98659" y="6138902"/>
            <a:ext cx="2193342" cy="719099"/>
          </a:xfrm>
          <a:custGeom>
            <a:avLst/>
            <a:gdLst>
              <a:gd name="connsiteX0" fmla="*/ 7239 w 2193342"/>
              <a:gd name="connsiteY0" fmla="*/ 711098 h 719099"/>
              <a:gd name="connsiteX1" fmla="*/ 9525 w 2193342"/>
              <a:gd name="connsiteY1" fmla="*/ 719099 h 719099"/>
              <a:gd name="connsiteX2" fmla="*/ 0 w 2193342"/>
              <a:gd name="connsiteY2" fmla="*/ 719099 h 719099"/>
              <a:gd name="connsiteX3" fmla="*/ 7239 w 2193342"/>
              <a:gd name="connsiteY3" fmla="*/ 711098 h 719099"/>
              <a:gd name="connsiteX4" fmla="*/ 67132 w 2193342"/>
              <a:gd name="connsiteY4" fmla="*/ 634898 h 719099"/>
              <a:gd name="connsiteX5" fmla="*/ 82754 w 2193342"/>
              <a:gd name="connsiteY5" fmla="*/ 636498 h 719099"/>
              <a:gd name="connsiteX6" fmla="*/ 59283 w 2193342"/>
              <a:gd name="connsiteY6" fmla="*/ 647319 h 719099"/>
              <a:gd name="connsiteX7" fmla="*/ 67132 w 2193342"/>
              <a:gd name="connsiteY7" fmla="*/ 634898 h 719099"/>
              <a:gd name="connsiteX8" fmla="*/ 48692 w 2193342"/>
              <a:gd name="connsiteY8" fmla="*/ 607923 h 719099"/>
              <a:gd name="connsiteX9" fmla="*/ 61037 w 2193342"/>
              <a:gd name="connsiteY9" fmla="*/ 619353 h 719099"/>
              <a:gd name="connsiteX10" fmla="*/ 56236 w 2193342"/>
              <a:gd name="connsiteY10" fmla="*/ 643890 h 719099"/>
              <a:gd name="connsiteX11" fmla="*/ 33376 w 2193342"/>
              <a:gd name="connsiteY11" fmla="*/ 663550 h 719099"/>
              <a:gd name="connsiteX12" fmla="*/ 27127 w 2193342"/>
              <a:gd name="connsiteY12" fmla="*/ 680313 h 719099"/>
              <a:gd name="connsiteX13" fmla="*/ 4725 w 2193342"/>
              <a:gd name="connsiteY13" fmla="*/ 679094 h 719099"/>
              <a:gd name="connsiteX14" fmla="*/ 19278 w 2193342"/>
              <a:gd name="connsiteY14" fmla="*/ 662406 h 719099"/>
              <a:gd name="connsiteX15" fmla="*/ 4038 w 2193342"/>
              <a:gd name="connsiteY15" fmla="*/ 644728 h 719099"/>
              <a:gd name="connsiteX16" fmla="*/ 34443 w 2193342"/>
              <a:gd name="connsiteY16" fmla="*/ 635584 h 719099"/>
              <a:gd name="connsiteX17" fmla="*/ 48692 w 2193342"/>
              <a:gd name="connsiteY17" fmla="*/ 607923 h 719099"/>
              <a:gd name="connsiteX18" fmla="*/ 57912 w 2193342"/>
              <a:gd name="connsiteY18" fmla="*/ 589330 h 719099"/>
              <a:gd name="connsiteX19" fmla="*/ 64465 w 2193342"/>
              <a:gd name="connsiteY19" fmla="*/ 596950 h 719099"/>
              <a:gd name="connsiteX20" fmla="*/ 61951 w 2193342"/>
              <a:gd name="connsiteY20" fmla="*/ 599161 h 719099"/>
              <a:gd name="connsiteX21" fmla="*/ 55398 w 2193342"/>
              <a:gd name="connsiteY21" fmla="*/ 591541 h 719099"/>
              <a:gd name="connsiteX22" fmla="*/ 57912 w 2193342"/>
              <a:gd name="connsiteY22" fmla="*/ 589330 h 719099"/>
              <a:gd name="connsiteX23" fmla="*/ 79934 w 2193342"/>
              <a:gd name="connsiteY23" fmla="*/ 532562 h 719099"/>
              <a:gd name="connsiteX24" fmla="*/ 83820 w 2193342"/>
              <a:gd name="connsiteY24" fmla="*/ 560375 h 719099"/>
              <a:gd name="connsiteX25" fmla="*/ 78182 w 2193342"/>
              <a:gd name="connsiteY25" fmla="*/ 560146 h 719099"/>
              <a:gd name="connsiteX26" fmla="*/ 78182 w 2193342"/>
              <a:gd name="connsiteY26" fmla="*/ 570662 h 719099"/>
              <a:gd name="connsiteX27" fmla="*/ 73762 w 2193342"/>
              <a:gd name="connsiteY27" fmla="*/ 570357 h 719099"/>
              <a:gd name="connsiteX28" fmla="*/ 75439 w 2193342"/>
              <a:gd name="connsiteY28" fmla="*/ 559689 h 719099"/>
              <a:gd name="connsiteX29" fmla="*/ 76277 w 2193342"/>
              <a:gd name="connsiteY29" fmla="*/ 559765 h 719099"/>
              <a:gd name="connsiteX30" fmla="*/ 64694 w 2193342"/>
              <a:gd name="connsiteY30" fmla="*/ 544068 h 719099"/>
              <a:gd name="connsiteX31" fmla="*/ 79934 w 2193342"/>
              <a:gd name="connsiteY31" fmla="*/ 532562 h 719099"/>
              <a:gd name="connsiteX32" fmla="*/ 113614 w 2193342"/>
              <a:gd name="connsiteY32" fmla="*/ 479603 h 719099"/>
              <a:gd name="connsiteX33" fmla="*/ 115824 w 2193342"/>
              <a:gd name="connsiteY33" fmla="*/ 482193 h 719099"/>
              <a:gd name="connsiteX34" fmla="*/ 108204 w 2193342"/>
              <a:gd name="connsiteY34" fmla="*/ 488747 h 719099"/>
              <a:gd name="connsiteX35" fmla="*/ 105994 w 2193342"/>
              <a:gd name="connsiteY35" fmla="*/ 486156 h 719099"/>
              <a:gd name="connsiteX36" fmla="*/ 113614 w 2193342"/>
              <a:gd name="connsiteY36" fmla="*/ 479603 h 719099"/>
              <a:gd name="connsiteX37" fmla="*/ 448307 w 2193342"/>
              <a:gd name="connsiteY37" fmla="*/ 284308 h 719099"/>
              <a:gd name="connsiteX38" fmla="*/ 440682 w 2193342"/>
              <a:gd name="connsiteY38" fmla="*/ 290866 h 719099"/>
              <a:gd name="connsiteX39" fmla="*/ 442869 w 2193342"/>
              <a:gd name="connsiteY39" fmla="*/ 293408 h 719099"/>
              <a:gd name="connsiteX40" fmla="*/ 450494 w 2193342"/>
              <a:gd name="connsiteY40" fmla="*/ 286849 h 719099"/>
              <a:gd name="connsiteX41" fmla="*/ 394476 w 2193342"/>
              <a:gd name="connsiteY41" fmla="*/ 273435 h 719099"/>
              <a:gd name="connsiteX42" fmla="*/ 391935 w 2193342"/>
              <a:gd name="connsiteY42" fmla="*/ 275621 h 719099"/>
              <a:gd name="connsiteX43" fmla="*/ 398495 w 2193342"/>
              <a:gd name="connsiteY43" fmla="*/ 283245 h 719099"/>
              <a:gd name="connsiteX44" fmla="*/ 401036 w 2193342"/>
              <a:gd name="connsiteY44" fmla="*/ 281059 h 719099"/>
              <a:gd name="connsiteX45" fmla="*/ 2081310 w 2193342"/>
              <a:gd name="connsiteY45" fmla="*/ 243563 h 719099"/>
              <a:gd name="connsiteX46" fmla="*/ 2073686 w 2193342"/>
              <a:gd name="connsiteY46" fmla="*/ 250123 h 719099"/>
              <a:gd name="connsiteX47" fmla="*/ 2075873 w 2193342"/>
              <a:gd name="connsiteY47" fmla="*/ 252664 h 719099"/>
              <a:gd name="connsiteX48" fmla="*/ 2083497 w 2193342"/>
              <a:gd name="connsiteY48" fmla="*/ 246104 h 719099"/>
              <a:gd name="connsiteX49" fmla="*/ 422998 w 2193342"/>
              <a:gd name="connsiteY49" fmla="*/ 239714 h 719099"/>
              <a:gd name="connsiteX50" fmla="*/ 415374 w 2193342"/>
              <a:gd name="connsiteY50" fmla="*/ 246274 h 719099"/>
              <a:gd name="connsiteX51" fmla="*/ 417561 w 2193342"/>
              <a:gd name="connsiteY51" fmla="*/ 248815 h 719099"/>
              <a:gd name="connsiteX52" fmla="*/ 425185 w 2193342"/>
              <a:gd name="connsiteY52" fmla="*/ 242255 h 719099"/>
              <a:gd name="connsiteX53" fmla="*/ 654782 w 2193342"/>
              <a:gd name="connsiteY53" fmla="*/ 221957 h 719099"/>
              <a:gd name="connsiteX54" fmla="*/ 652241 w 2193342"/>
              <a:gd name="connsiteY54" fmla="*/ 224144 h 719099"/>
              <a:gd name="connsiteX55" fmla="*/ 658800 w 2193342"/>
              <a:gd name="connsiteY55" fmla="*/ 231769 h 719099"/>
              <a:gd name="connsiteX56" fmla="*/ 661341 w 2193342"/>
              <a:gd name="connsiteY56" fmla="*/ 229583 h 719099"/>
              <a:gd name="connsiteX57" fmla="*/ 678485 w 2193342"/>
              <a:gd name="connsiteY57" fmla="*/ 200863 h 719099"/>
              <a:gd name="connsiteX58" fmla="*/ 681457 w 2193342"/>
              <a:gd name="connsiteY58" fmla="*/ 224028 h 719099"/>
              <a:gd name="connsiteX59" fmla="*/ 693954 w 2193342"/>
              <a:gd name="connsiteY59" fmla="*/ 213284 h 719099"/>
              <a:gd name="connsiteX60" fmla="*/ 678485 w 2193342"/>
              <a:gd name="connsiteY60" fmla="*/ 200863 h 719099"/>
              <a:gd name="connsiteX61" fmla="*/ 2143202 w 2193342"/>
              <a:gd name="connsiteY61" fmla="*/ 194614 h 719099"/>
              <a:gd name="connsiteX62" fmla="*/ 2115998 w 2193342"/>
              <a:gd name="connsiteY62" fmla="*/ 202310 h 719099"/>
              <a:gd name="connsiteX63" fmla="*/ 2126666 w 2193342"/>
              <a:gd name="connsiteY63" fmla="*/ 214731 h 719099"/>
              <a:gd name="connsiteX64" fmla="*/ 2143202 w 2193342"/>
              <a:gd name="connsiteY64" fmla="*/ 194614 h 719099"/>
              <a:gd name="connsiteX65" fmla="*/ 661835 w 2193342"/>
              <a:gd name="connsiteY65" fmla="*/ 193940 h 719099"/>
              <a:gd name="connsiteX66" fmla="*/ 654208 w 2193342"/>
              <a:gd name="connsiteY66" fmla="*/ 200497 h 719099"/>
              <a:gd name="connsiteX67" fmla="*/ 656394 w 2193342"/>
              <a:gd name="connsiteY67" fmla="*/ 203039 h 719099"/>
              <a:gd name="connsiteX68" fmla="*/ 664021 w 2193342"/>
              <a:gd name="connsiteY68" fmla="*/ 196482 h 719099"/>
              <a:gd name="connsiteX69" fmla="*/ 1224508 w 2193342"/>
              <a:gd name="connsiteY69" fmla="*/ 186472 h 719099"/>
              <a:gd name="connsiteX70" fmla="*/ 1216883 w 2193342"/>
              <a:gd name="connsiteY70" fmla="*/ 193030 h 719099"/>
              <a:gd name="connsiteX71" fmla="*/ 1219070 w 2193342"/>
              <a:gd name="connsiteY71" fmla="*/ 195572 h 719099"/>
              <a:gd name="connsiteX72" fmla="*/ 1226695 w 2193342"/>
              <a:gd name="connsiteY72" fmla="*/ 189013 h 719099"/>
              <a:gd name="connsiteX73" fmla="*/ 965722 w 2193342"/>
              <a:gd name="connsiteY73" fmla="*/ 166719 h 719099"/>
              <a:gd name="connsiteX74" fmla="*/ 963181 w 2193342"/>
              <a:gd name="connsiteY74" fmla="*/ 168906 h 719099"/>
              <a:gd name="connsiteX75" fmla="*/ 969741 w 2193342"/>
              <a:gd name="connsiteY75" fmla="*/ 176531 h 719099"/>
              <a:gd name="connsiteX76" fmla="*/ 972282 w 2193342"/>
              <a:gd name="connsiteY76" fmla="*/ 174345 h 719099"/>
              <a:gd name="connsiteX77" fmla="*/ 1135684 w 2193342"/>
              <a:gd name="connsiteY77" fmla="*/ 165095 h 719099"/>
              <a:gd name="connsiteX78" fmla="*/ 1133143 w 2193342"/>
              <a:gd name="connsiteY78" fmla="*/ 167281 h 719099"/>
              <a:gd name="connsiteX79" fmla="*/ 1139703 w 2193342"/>
              <a:gd name="connsiteY79" fmla="*/ 174905 h 719099"/>
              <a:gd name="connsiteX80" fmla="*/ 1142244 w 2193342"/>
              <a:gd name="connsiteY80" fmla="*/ 172719 h 719099"/>
              <a:gd name="connsiteX81" fmla="*/ 1028842 w 2193342"/>
              <a:gd name="connsiteY81" fmla="*/ 163866 h 719099"/>
              <a:gd name="connsiteX82" fmla="*/ 1026301 w 2193342"/>
              <a:gd name="connsiteY82" fmla="*/ 166052 h 719099"/>
              <a:gd name="connsiteX83" fmla="*/ 1032861 w 2193342"/>
              <a:gd name="connsiteY83" fmla="*/ 173676 h 719099"/>
              <a:gd name="connsiteX84" fmla="*/ 1035402 w 2193342"/>
              <a:gd name="connsiteY84" fmla="*/ 171490 h 719099"/>
              <a:gd name="connsiteX85" fmla="*/ 616687 w 2193342"/>
              <a:gd name="connsiteY85" fmla="*/ 161544 h 719099"/>
              <a:gd name="connsiteX86" fmla="*/ 623240 w 2193342"/>
              <a:gd name="connsiteY86" fmla="*/ 169164 h 719099"/>
              <a:gd name="connsiteX87" fmla="*/ 620725 w 2193342"/>
              <a:gd name="connsiteY87" fmla="*/ 171374 h 719099"/>
              <a:gd name="connsiteX88" fmla="*/ 614172 w 2193342"/>
              <a:gd name="connsiteY88" fmla="*/ 163754 h 719099"/>
              <a:gd name="connsiteX89" fmla="*/ 616687 w 2193342"/>
              <a:gd name="connsiteY89" fmla="*/ 161544 h 719099"/>
              <a:gd name="connsiteX90" fmla="*/ 1557529 w 2193342"/>
              <a:gd name="connsiteY90" fmla="*/ 158648 h 719099"/>
              <a:gd name="connsiteX91" fmla="*/ 1555852 w 2193342"/>
              <a:gd name="connsiteY91" fmla="*/ 169316 h 719099"/>
              <a:gd name="connsiteX92" fmla="*/ 1560348 w 2193342"/>
              <a:gd name="connsiteY92" fmla="*/ 169621 h 719099"/>
              <a:gd name="connsiteX93" fmla="*/ 1559586 w 2193342"/>
              <a:gd name="connsiteY93" fmla="*/ 158876 h 719099"/>
              <a:gd name="connsiteX94" fmla="*/ 1557529 w 2193342"/>
              <a:gd name="connsiteY94" fmla="*/ 158648 h 719099"/>
              <a:gd name="connsiteX95" fmla="*/ 2190750 w 2193342"/>
              <a:gd name="connsiteY95" fmla="*/ 158419 h 719099"/>
              <a:gd name="connsiteX96" fmla="*/ 2186864 w 2193342"/>
              <a:gd name="connsiteY96" fmla="*/ 161696 h 719099"/>
              <a:gd name="connsiteX97" fmla="*/ 2193341 w 2193342"/>
              <a:gd name="connsiteY97" fmla="*/ 169163 h 719099"/>
              <a:gd name="connsiteX98" fmla="*/ 2193341 w 2193342"/>
              <a:gd name="connsiteY98" fmla="*/ 161467 h 719099"/>
              <a:gd name="connsiteX99" fmla="*/ 1365809 w 2193342"/>
              <a:gd name="connsiteY99" fmla="*/ 139598 h 719099"/>
              <a:gd name="connsiteX100" fmla="*/ 1372362 w 2193342"/>
              <a:gd name="connsiteY100" fmla="*/ 147218 h 719099"/>
              <a:gd name="connsiteX101" fmla="*/ 1369848 w 2193342"/>
              <a:gd name="connsiteY101" fmla="*/ 149428 h 719099"/>
              <a:gd name="connsiteX102" fmla="*/ 1363294 w 2193342"/>
              <a:gd name="connsiteY102" fmla="*/ 141808 h 719099"/>
              <a:gd name="connsiteX103" fmla="*/ 1365809 w 2193342"/>
              <a:gd name="connsiteY103" fmla="*/ 139598 h 719099"/>
              <a:gd name="connsiteX104" fmla="*/ 1829180 w 2193342"/>
              <a:gd name="connsiteY104" fmla="*/ 139112 h 719099"/>
              <a:gd name="connsiteX105" fmla="*/ 1826638 w 2193342"/>
              <a:gd name="connsiteY105" fmla="*/ 141299 h 719099"/>
              <a:gd name="connsiteX106" fmla="*/ 1833198 w 2193342"/>
              <a:gd name="connsiteY106" fmla="*/ 148924 h 719099"/>
              <a:gd name="connsiteX107" fmla="*/ 1835740 w 2193342"/>
              <a:gd name="connsiteY107" fmla="*/ 146737 h 719099"/>
              <a:gd name="connsiteX108" fmla="*/ 2082987 w 2193342"/>
              <a:gd name="connsiteY108" fmla="*/ 136398 h 719099"/>
              <a:gd name="connsiteX109" fmla="*/ 2075363 w 2193342"/>
              <a:gd name="connsiteY109" fmla="*/ 142959 h 719099"/>
              <a:gd name="connsiteX110" fmla="*/ 2077500 w 2193342"/>
              <a:gd name="connsiteY110" fmla="*/ 145443 h 719099"/>
              <a:gd name="connsiteX111" fmla="*/ 2085124 w 2193342"/>
              <a:gd name="connsiteY111" fmla="*/ 138882 h 719099"/>
              <a:gd name="connsiteX112" fmla="*/ 1992442 w 2193342"/>
              <a:gd name="connsiteY112" fmla="*/ 129942 h 719099"/>
              <a:gd name="connsiteX113" fmla="*/ 1989901 w 2193342"/>
              <a:gd name="connsiteY113" fmla="*/ 132128 h 719099"/>
              <a:gd name="connsiteX114" fmla="*/ 1996461 w 2193342"/>
              <a:gd name="connsiteY114" fmla="*/ 139752 h 719099"/>
              <a:gd name="connsiteX115" fmla="*/ 1999002 w 2193342"/>
              <a:gd name="connsiteY115" fmla="*/ 137566 h 719099"/>
              <a:gd name="connsiteX116" fmla="*/ 1683639 w 2193342"/>
              <a:gd name="connsiteY116" fmla="*/ 129692 h 719099"/>
              <a:gd name="connsiteX117" fmla="*/ 1684248 w 2193342"/>
              <a:gd name="connsiteY117" fmla="*/ 158267 h 719099"/>
              <a:gd name="connsiteX118" fmla="*/ 1702384 w 2193342"/>
              <a:gd name="connsiteY118" fmla="*/ 138760 h 719099"/>
              <a:gd name="connsiteX119" fmla="*/ 1683639 w 2193342"/>
              <a:gd name="connsiteY119" fmla="*/ 129692 h 719099"/>
              <a:gd name="connsiteX120" fmla="*/ 566929 w 2193342"/>
              <a:gd name="connsiteY120" fmla="*/ 129311 h 719099"/>
              <a:gd name="connsiteX121" fmla="*/ 569138 w 2193342"/>
              <a:gd name="connsiteY121" fmla="*/ 131826 h 719099"/>
              <a:gd name="connsiteX122" fmla="*/ 561518 w 2193342"/>
              <a:gd name="connsiteY122" fmla="*/ 138379 h 719099"/>
              <a:gd name="connsiteX123" fmla="*/ 559309 w 2193342"/>
              <a:gd name="connsiteY123" fmla="*/ 135865 h 719099"/>
              <a:gd name="connsiteX124" fmla="*/ 566929 w 2193342"/>
              <a:gd name="connsiteY124" fmla="*/ 129311 h 719099"/>
              <a:gd name="connsiteX125" fmla="*/ 1736679 w 2193342"/>
              <a:gd name="connsiteY125" fmla="*/ 125383 h 719099"/>
              <a:gd name="connsiteX126" fmla="*/ 1734138 w 2193342"/>
              <a:gd name="connsiteY126" fmla="*/ 127569 h 719099"/>
              <a:gd name="connsiteX127" fmla="*/ 1740698 w 2193342"/>
              <a:gd name="connsiteY127" fmla="*/ 135193 h 719099"/>
              <a:gd name="connsiteX128" fmla="*/ 1743239 w 2193342"/>
              <a:gd name="connsiteY128" fmla="*/ 133007 h 719099"/>
              <a:gd name="connsiteX129" fmla="*/ 1352703 w 2193342"/>
              <a:gd name="connsiteY129" fmla="*/ 124358 h 719099"/>
              <a:gd name="connsiteX130" fmla="*/ 1359256 w 2193342"/>
              <a:gd name="connsiteY130" fmla="*/ 131978 h 719099"/>
              <a:gd name="connsiteX131" fmla="*/ 1356741 w 2193342"/>
              <a:gd name="connsiteY131" fmla="*/ 134188 h 719099"/>
              <a:gd name="connsiteX132" fmla="*/ 1350188 w 2193342"/>
              <a:gd name="connsiteY132" fmla="*/ 126568 h 719099"/>
              <a:gd name="connsiteX133" fmla="*/ 1352703 w 2193342"/>
              <a:gd name="connsiteY133" fmla="*/ 124358 h 719099"/>
              <a:gd name="connsiteX134" fmla="*/ 2180235 w 2193342"/>
              <a:gd name="connsiteY134" fmla="*/ 116662 h 719099"/>
              <a:gd name="connsiteX135" fmla="*/ 2180610 w 2193342"/>
              <a:gd name="connsiteY135" fmla="*/ 127193 h 719099"/>
              <a:gd name="connsiteX136" fmla="*/ 2180539 w 2193342"/>
              <a:gd name="connsiteY136" fmla="*/ 127254 h 719099"/>
              <a:gd name="connsiteX137" fmla="*/ 2180613 w 2193342"/>
              <a:gd name="connsiteY137" fmla="*/ 127260 h 719099"/>
              <a:gd name="connsiteX138" fmla="*/ 2180615 w 2193342"/>
              <a:gd name="connsiteY138" fmla="*/ 127330 h 719099"/>
              <a:gd name="connsiteX139" fmla="*/ 2165375 w 2193342"/>
              <a:gd name="connsiteY139" fmla="*/ 140436 h 719099"/>
              <a:gd name="connsiteX140" fmla="*/ 2187702 w 2193342"/>
              <a:gd name="connsiteY140" fmla="*/ 145084 h 719099"/>
              <a:gd name="connsiteX141" fmla="*/ 2193341 w 2193342"/>
              <a:gd name="connsiteY141" fmla="*/ 143256 h 719099"/>
              <a:gd name="connsiteX142" fmla="*/ 2193341 w 2193342"/>
              <a:gd name="connsiteY142" fmla="*/ 128245 h 719099"/>
              <a:gd name="connsiteX143" fmla="*/ 2180613 w 2193342"/>
              <a:gd name="connsiteY143" fmla="*/ 127260 h 719099"/>
              <a:gd name="connsiteX144" fmla="*/ 2180610 w 2193342"/>
              <a:gd name="connsiteY144" fmla="*/ 127193 h 719099"/>
              <a:gd name="connsiteX145" fmla="*/ 2188159 w 2193342"/>
              <a:gd name="connsiteY145" fmla="*/ 120700 h 719099"/>
              <a:gd name="connsiteX146" fmla="*/ 2193341 w 2193342"/>
              <a:gd name="connsiteY146" fmla="*/ 126720 h 719099"/>
              <a:gd name="connsiteX147" fmla="*/ 2193341 w 2193342"/>
              <a:gd name="connsiteY147" fmla="*/ 120548 h 719099"/>
              <a:gd name="connsiteX148" fmla="*/ 2188159 w 2193342"/>
              <a:gd name="connsiteY148" fmla="*/ 120700 h 719099"/>
              <a:gd name="connsiteX149" fmla="*/ 2180235 w 2193342"/>
              <a:gd name="connsiteY149" fmla="*/ 116662 h 719099"/>
              <a:gd name="connsiteX150" fmla="*/ 1979241 w 2193342"/>
              <a:gd name="connsiteY150" fmla="*/ 114351 h 719099"/>
              <a:gd name="connsiteX151" fmla="*/ 1976700 w 2193342"/>
              <a:gd name="connsiteY151" fmla="*/ 116538 h 719099"/>
              <a:gd name="connsiteX152" fmla="*/ 1983261 w 2193342"/>
              <a:gd name="connsiteY152" fmla="*/ 124162 h 719099"/>
              <a:gd name="connsiteX153" fmla="*/ 1985802 w 2193342"/>
              <a:gd name="connsiteY153" fmla="*/ 121976 h 719099"/>
              <a:gd name="connsiteX154" fmla="*/ 1729335 w 2193342"/>
              <a:gd name="connsiteY154" fmla="*/ 109929 h 719099"/>
              <a:gd name="connsiteX155" fmla="*/ 1721709 w 2193342"/>
              <a:gd name="connsiteY155" fmla="*/ 116488 h 719099"/>
              <a:gd name="connsiteX156" fmla="*/ 1723895 w 2193342"/>
              <a:gd name="connsiteY156" fmla="*/ 119030 h 719099"/>
              <a:gd name="connsiteX157" fmla="*/ 1731521 w 2193342"/>
              <a:gd name="connsiteY157" fmla="*/ 112471 h 719099"/>
              <a:gd name="connsiteX158" fmla="*/ 1617269 w 2193342"/>
              <a:gd name="connsiteY158" fmla="*/ 109880 h 719099"/>
              <a:gd name="connsiteX159" fmla="*/ 1621688 w 2193342"/>
              <a:gd name="connsiteY159" fmla="*/ 110185 h 719099"/>
              <a:gd name="connsiteX160" fmla="*/ 1620012 w 2193342"/>
              <a:gd name="connsiteY160" fmla="*/ 120853 h 719099"/>
              <a:gd name="connsiteX161" fmla="*/ 1620165 w 2193342"/>
              <a:gd name="connsiteY161" fmla="*/ 131445 h 719099"/>
              <a:gd name="connsiteX162" fmla="*/ 1615668 w 2193342"/>
              <a:gd name="connsiteY162" fmla="*/ 131140 h 719099"/>
              <a:gd name="connsiteX163" fmla="*/ 1617345 w 2193342"/>
              <a:gd name="connsiteY163" fmla="*/ 120472 h 719099"/>
              <a:gd name="connsiteX164" fmla="*/ 1617269 w 2193342"/>
              <a:gd name="connsiteY164" fmla="*/ 109880 h 719099"/>
              <a:gd name="connsiteX165" fmla="*/ 1853641 w 2193342"/>
              <a:gd name="connsiteY165" fmla="*/ 102717 h 719099"/>
              <a:gd name="connsiteX166" fmla="*/ 1851888 w 2193342"/>
              <a:gd name="connsiteY166" fmla="*/ 113309 h 719099"/>
              <a:gd name="connsiteX167" fmla="*/ 1856384 w 2193342"/>
              <a:gd name="connsiteY167" fmla="*/ 113614 h 719099"/>
              <a:gd name="connsiteX168" fmla="*/ 1854936 w 2193342"/>
              <a:gd name="connsiteY168" fmla="*/ 102870 h 719099"/>
              <a:gd name="connsiteX169" fmla="*/ 1855012 w 2193342"/>
              <a:gd name="connsiteY169" fmla="*/ 102793 h 719099"/>
              <a:gd name="connsiteX170" fmla="*/ 1853641 w 2193342"/>
              <a:gd name="connsiteY170" fmla="*/ 102717 h 719099"/>
              <a:gd name="connsiteX171" fmla="*/ 1961693 w 2193342"/>
              <a:gd name="connsiteY171" fmla="*/ 102641 h 719099"/>
              <a:gd name="connsiteX172" fmla="*/ 1961617 w 2193342"/>
              <a:gd name="connsiteY172" fmla="*/ 103708 h 719099"/>
              <a:gd name="connsiteX173" fmla="*/ 1962227 w 2193342"/>
              <a:gd name="connsiteY173" fmla="*/ 103098 h 719099"/>
              <a:gd name="connsiteX174" fmla="*/ 1961693 w 2193342"/>
              <a:gd name="connsiteY174" fmla="*/ 102641 h 719099"/>
              <a:gd name="connsiteX175" fmla="*/ 1972437 w 2193342"/>
              <a:gd name="connsiteY175" fmla="*/ 102336 h 719099"/>
              <a:gd name="connsiteX176" fmla="*/ 1961845 w 2193342"/>
              <a:gd name="connsiteY176" fmla="*/ 105232 h 719099"/>
              <a:gd name="connsiteX177" fmla="*/ 1961464 w 2193342"/>
              <a:gd name="connsiteY177" fmla="*/ 105156 h 719099"/>
              <a:gd name="connsiteX178" fmla="*/ 1961541 w 2193342"/>
              <a:gd name="connsiteY178" fmla="*/ 103708 h 719099"/>
              <a:gd name="connsiteX179" fmla="*/ 1955902 w 2193342"/>
              <a:gd name="connsiteY179" fmla="*/ 109042 h 719099"/>
              <a:gd name="connsiteX180" fmla="*/ 1961846 w 2193342"/>
              <a:gd name="connsiteY180" fmla="*/ 105232 h 719099"/>
              <a:gd name="connsiteX181" fmla="*/ 1972132 w 2193342"/>
              <a:gd name="connsiteY181" fmla="*/ 106832 h 719099"/>
              <a:gd name="connsiteX182" fmla="*/ 1972437 w 2193342"/>
              <a:gd name="connsiteY182" fmla="*/ 102336 h 719099"/>
              <a:gd name="connsiteX183" fmla="*/ 1961616 w 2193342"/>
              <a:gd name="connsiteY183" fmla="*/ 102336 h 719099"/>
              <a:gd name="connsiteX184" fmla="*/ 1961312 w 2193342"/>
              <a:gd name="connsiteY184" fmla="*/ 102412 h 719099"/>
              <a:gd name="connsiteX185" fmla="*/ 1961616 w 2193342"/>
              <a:gd name="connsiteY185" fmla="*/ 102641 h 719099"/>
              <a:gd name="connsiteX186" fmla="*/ 1961616 w 2193342"/>
              <a:gd name="connsiteY186" fmla="*/ 102336 h 719099"/>
              <a:gd name="connsiteX187" fmla="*/ 1467078 w 2193342"/>
              <a:gd name="connsiteY187" fmla="*/ 100965 h 719099"/>
              <a:gd name="connsiteX188" fmla="*/ 1463117 w 2193342"/>
              <a:gd name="connsiteY188" fmla="*/ 108585 h 719099"/>
              <a:gd name="connsiteX189" fmla="*/ 1473860 w 2193342"/>
              <a:gd name="connsiteY189" fmla="*/ 123063 h 719099"/>
              <a:gd name="connsiteX190" fmla="*/ 1472184 w 2193342"/>
              <a:gd name="connsiteY190" fmla="*/ 129616 h 719099"/>
              <a:gd name="connsiteX191" fmla="*/ 1453592 w 2193342"/>
              <a:gd name="connsiteY191" fmla="*/ 119481 h 719099"/>
              <a:gd name="connsiteX192" fmla="*/ 1462430 w 2193342"/>
              <a:gd name="connsiteY192" fmla="*/ 108204 h 719099"/>
              <a:gd name="connsiteX193" fmla="*/ 1456411 w 2193342"/>
              <a:gd name="connsiteY193" fmla="*/ 101346 h 719099"/>
              <a:gd name="connsiteX194" fmla="*/ 1467078 w 2193342"/>
              <a:gd name="connsiteY194" fmla="*/ 100965 h 719099"/>
              <a:gd name="connsiteX195" fmla="*/ 1226363 w 2193342"/>
              <a:gd name="connsiteY195" fmla="*/ 100660 h 719099"/>
              <a:gd name="connsiteX196" fmla="*/ 1232916 w 2193342"/>
              <a:gd name="connsiteY196" fmla="*/ 108280 h 719099"/>
              <a:gd name="connsiteX197" fmla="*/ 1230325 w 2193342"/>
              <a:gd name="connsiteY197" fmla="*/ 110490 h 719099"/>
              <a:gd name="connsiteX198" fmla="*/ 1223772 w 2193342"/>
              <a:gd name="connsiteY198" fmla="*/ 102870 h 719099"/>
              <a:gd name="connsiteX199" fmla="*/ 1226363 w 2193342"/>
              <a:gd name="connsiteY199" fmla="*/ 100660 h 719099"/>
              <a:gd name="connsiteX200" fmla="*/ 1848459 w 2193342"/>
              <a:gd name="connsiteY200" fmla="*/ 95326 h 719099"/>
              <a:gd name="connsiteX201" fmla="*/ 1848383 w 2193342"/>
              <a:gd name="connsiteY201" fmla="*/ 96621 h 719099"/>
              <a:gd name="connsiteX202" fmla="*/ 1849374 w 2193342"/>
              <a:gd name="connsiteY202" fmla="*/ 96317 h 719099"/>
              <a:gd name="connsiteX203" fmla="*/ 1848459 w 2193342"/>
              <a:gd name="connsiteY203" fmla="*/ 95326 h 719099"/>
              <a:gd name="connsiteX204" fmla="*/ 1859128 w 2193342"/>
              <a:gd name="connsiteY204" fmla="*/ 94945 h 719099"/>
              <a:gd name="connsiteX205" fmla="*/ 1849450 w 2193342"/>
              <a:gd name="connsiteY205" fmla="*/ 96393 h 719099"/>
              <a:gd name="connsiteX206" fmla="*/ 1855317 w 2193342"/>
              <a:gd name="connsiteY206" fmla="*/ 102034 h 719099"/>
              <a:gd name="connsiteX207" fmla="*/ 1854937 w 2193342"/>
              <a:gd name="connsiteY207" fmla="*/ 102718 h 719099"/>
              <a:gd name="connsiteX208" fmla="*/ 1856309 w 2193342"/>
              <a:gd name="connsiteY208" fmla="*/ 102870 h 719099"/>
              <a:gd name="connsiteX209" fmla="*/ 1855398 w 2193342"/>
              <a:gd name="connsiteY209" fmla="*/ 102100 h 719099"/>
              <a:gd name="connsiteX210" fmla="*/ 1051255 w 2193342"/>
              <a:gd name="connsiteY210" fmla="*/ 94793 h 719099"/>
              <a:gd name="connsiteX211" fmla="*/ 1062076 w 2193342"/>
              <a:gd name="connsiteY211" fmla="*/ 107442 h 719099"/>
              <a:gd name="connsiteX212" fmla="*/ 1058799 w 2193342"/>
              <a:gd name="connsiteY212" fmla="*/ 111175 h 719099"/>
              <a:gd name="connsiteX213" fmla="*/ 1045084 w 2193342"/>
              <a:gd name="connsiteY213" fmla="*/ 100812 h 719099"/>
              <a:gd name="connsiteX214" fmla="*/ 1051255 w 2193342"/>
              <a:gd name="connsiteY214" fmla="*/ 94793 h 719099"/>
              <a:gd name="connsiteX215" fmla="*/ 1711413 w 2193342"/>
              <a:gd name="connsiteY215" fmla="*/ 94641 h 719099"/>
              <a:gd name="connsiteX216" fmla="*/ 1708872 w 2193342"/>
              <a:gd name="connsiteY216" fmla="*/ 96828 h 719099"/>
              <a:gd name="connsiteX217" fmla="*/ 1715432 w 2193342"/>
              <a:gd name="connsiteY217" fmla="*/ 104453 h 719099"/>
              <a:gd name="connsiteX218" fmla="*/ 1717973 w 2193342"/>
              <a:gd name="connsiteY218" fmla="*/ 102267 h 719099"/>
              <a:gd name="connsiteX219" fmla="*/ 1837944 w 2193342"/>
              <a:gd name="connsiteY219" fmla="*/ 92201 h 719099"/>
              <a:gd name="connsiteX220" fmla="*/ 1837564 w 2193342"/>
              <a:gd name="connsiteY220" fmla="*/ 96697 h 719099"/>
              <a:gd name="connsiteX221" fmla="*/ 1848384 w 2193342"/>
              <a:gd name="connsiteY221" fmla="*/ 95249 h 719099"/>
              <a:gd name="connsiteX222" fmla="*/ 1848460 w 2193342"/>
              <a:gd name="connsiteY222" fmla="*/ 95325 h 719099"/>
              <a:gd name="connsiteX223" fmla="*/ 1848613 w 2193342"/>
              <a:gd name="connsiteY223" fmla="*/ 93801 h 719099"/>
              <a:gd name="connsiteX224" fmla="*/ 1837944 w 2193342"/>
              <a:gd name="connsiteY224" fmla="*/ 92201 h 719099"/>
              <a:gd name="connsiteX225" fmla="*/ 1779423 w 2193342"/>
              <a:gd name="connsiteY225" fmla="*/ 91897 h 719099"/>
              <a:gd name="connsiteX226" fmla="*/ 1759477 w 2193342"/>
              <a:gd name="connsiteY226" fmla="*/ 110062 h 719099"/>
              <a:gd name="connsiteX227" fmla="*/ 1766833 w 2193342"/>
              <a:gd name="connsiteY227" fmla="*/ 136794 h 719099"/>
              <a:gd name="connsiteX228" fmla="*/ 1764411 w 2193342"/>
              <a:gd name="connsiteY228" fmla="*/ 138912 h 719099"/>
              <a:gd name="connsiteX229" fmla="*/ 1765249 w 2193342"/>
              <a:gd name="connsiteY229" fmla="*/ 139979 h 719099"/>
              <a:gd name="connsiteX230" fmla="*/ 1763802 w 2193342"/>
              <a:gd name="connsiteY230" fmla="*/ 149351 h 719099"/>
              <a:gd name="connsiteX231" fmla="*/ 1768298 w 2193342"/>
              <a:gd name="connsiteY231" fmla="*/ 149733 h 719099"/>
              <a:gd name="connsiteX232" fmla="*/ 1765249 w 2193342"/>
              <a:gd name="connsiteY232" fmla="*/ 139979 h 719099"/>
              <a:gd name="connsiteX233" fmla="*/ 1765478 w 2193342"/>
              <a:gd name="connsiteY233" fmla="*/ 138684 h 719099"/>
              <a:gd name="connsiteX234" fmla="*/ 1768221 w 2193342"/>
              <a:gd name="connsiteY234" fmla="*/ 138912 h 719099"/>
              <a:gd name="connsiteX235" fmla="*/ 1766881 w 2193342"/>
              <a:gd name="connsiteY235" fmla="*/ 136828 h 719099"/>
              <a:gd name="connsiteX236" fmla="*/ 1795654 w 2193342"/>
              <a:gd name="connsiteY236" fmla="*/ 112090 h 719099"/>
              <a:gd name="connsiteX237" fmla="*/ 1780489 w 2193342"/>
              <a:gd name="connsiteY237" fmla="*/ 105918 h 719099"/>
              <a:gd name="connsiteX238" fmla="*/ 1779423 w 2193342"/>
              <a:gd name="connsiteY238" fmla="*/ 91897 h 719099"/>
              <a:gd name="connsiteX239" fmla="*/ 1946453 w 2193342"/>
              <a:gd name="connsiteY239" fmla="*/ 90678 h 719099"/>
              <a:gd name="connsiteX240" fmla="*/ 1942186 w 2193342"/>
              <a:gd name="connsiteY240" fmla="*/ 95554 h 719099"/>
              <a:gd name="connsiteX241" fmla="*/ 1961312 w 2193342"/>
              <a:gd name="connsiteY241" fmla="*/ 102413 h 719099"/>
              <a:gd name="connsiteX242" fmla="*/ 1946453 w 2193342"/>
              <a:gd name="connsiteY242" fmla="*/ 90678 h 719099"/>
              <a:gd name="connsiteX243" fmla="*/ 1256310 w 2193342"/>
              <a:gd name="connsiteY243" fmla="*/ 88087 h 719099"/>
              <a:gd name="connsiteX244" fmla="*/ 1269416 w 2193342"/>
              <a:gd name="connsiteY244" fmla="*/ 103327 h 719099"/>
              <a:gd name="connsiteX245" fmla="*/ 1265606 w 2193342"/>
              <a:gd name="connsiteY245" fmla="*/ 106604 h 719099"/>
              <a:gd name="connsiteX246" fmla="*/ 1252500 w 2193342"/>
              <a:gd name="connsiteY246" fmla="*/ 91364 h 719099"/>
              <a:gd name="connsiteX247" fmla="*/ 1256310 w 2193342"/>
              <a:gd name="connsiteY247" fmla="*/ 88087 h 719099"/>
              <a:gd name="connsiteX248" fmla="*/ 1628394 w 2193342"/>
              <a:gd name="connsiteY248" fmla="*/ 85801 h 719099"/>
              <a:gd name="connsiteX249" fmla="*/ 1634947 w 2193342"/>
              <a:gd name="connsiteY249" fmla="*/ 93421 h 719099"/>
              <a:gd name="connsiteX250" fmla="*/ 1624204 w 2193342"/>
              <a:gd name="connsiteY250" fmla="*/ 93726 h 719099"/>
              <a:gd name="connsiteX251" fmla="*/ 1628394 w 2193342"/>
              <a:gd name="connsiteY251" fmla="*/ 85801 h 719099"/>
              <a:gd name="connsiteX252" fmla="*/ 1370000 w 2193342"/>
              <a:gd name="connsiteY252" fmla="*/ 82982 h 719099"/>
              <a:gd name="connsiteX253" fmla="*/ 1376554 w 2193342"/>
              <a:gd name="connsiteY253" fmla="*/ 90602 h 719099"/>
              <a:gd name="connsiteX254" fmla="*/ 1374038 w 2193342"/>
              <a:gd name="connsiteY254" fmla="*/ 92811 h 719099"/>
              <a:gd name="connsiteX255" fmla="*/ 1367485 w 2193342"/>
              <a:gd name="connsiteY255" fmla="*/ 85191 h 719099"/>
              <a:gd name="connsiteX256" fmla="*/ 1370000 w 2193342"/>
              <a:gd name="connsiteY256" fmla="*/ 82982 h 719099"/>
              <a:gd name="connsiteX257" fmla="*/ 1124941 w 2193342"/>
              <a:gd name="connsiteY257" fmla="*/ 79172 h 719099"/>
              <a:gd name="connsiteX258" fmla="*/ 1172490 w 2193342"/>
              <a:gd name="connsiteY258" fmla="*/ 99212 h 719099"/>
              <a:gd name="connsiteX259" fmla="*/ 1124941 w 2193342"/>
              <a:gd name="connsiteY259" fmla="*/ 79172 h 719099"/>
              <a:gd name="connsiteX260" fmla="*/ 1211428 w 2193342"/>
              <a:gd name="connsiteY260" fmla="*/ 78181 h 719099"/>
              <a:gd name="connsiteX261" fmla="*/ 1213562 w 2193342"/>
              <a:gd name="connsiteY261" fmla="*/ 80695 h 719099"/>
              <a:gd name="connsiteX262" fmla="*/ 1205942 w 2193342"/>
              <a:gd name="connsiteY262" fmla="*/ 87249 h 719099"/>
              <a:gd name="connsiteX263" fmla="*/ 1203808 w 2193342"/>
              <a:gd name="connsiteY263" fmla="*/ 84734 h 719099"/>
              <a:gd name="connsiteX264" fmla="*/ 1211428 w 2193342"/>
              <a:gd name="connsiteY264" fmla="*/ 78181 h 719099"/>
              <a:gd name="connsiteX265" fmla="*/ 2054130 w 2193342"/>
              <a:gd name="connsiteY265" fmla="*/ 77358 h 719099"/>
              <a:gd name="connsiteX266" fmla="*/ 2051646 w 2193342"/>
              <a:gd name="connsiteY266" fmla="*/ 79495 h 719099"/>
              <a:gd name="connsiteX267" fmla="*/ 2058207 w 2193342"/>
              <a:gd name="connsiteY267" fmla="*/ 87119 h 719099"/>
              <a:gd name="connsiteX268" fmla="*/ 2060691 w 2193342"/>
              <a:gd name="connsiteY268" fmla="*/ 84982 h 719099"/>
              <a:gd name="connsiteX269" fmla="*/ 1330605 w 2193342"/>
              <a:gd name="connsiteY269" fmla="*/ 74066 h 719099"/>
              <a:gd name="connsiteX270" fmla="*/ 1353541 w 2193342"/>
              <a:gd name="connsiteY270" fmla="*/ 75895 h 719099"/>
              <a:gd name="connsiteX271" fmla="*/ 1359484 w 2193342"/>
              <a:gd name="connsiteY271" fmla="*/ 106604 h 719099"/>
              <a:gd name="connsiteX272" fmla="*/ 1345007 w 2193342"/>
              <a:gd name="connsiteY272" fmla="*/ 112319 h 719099"/>
              <a:gd name="connsiteX273" fmla="*/ 1330605 w 2193342"/>
              <a:gd name="connsiteY273" fmla="*/ 74066 h 719099"/>
              <a:gd name="connsiteX274" fmla="*/ 1306525 w 2193342"/>
              <a:gd name="connsiteY274" fmla="*/ 71018 h 719099"/>
              <a:gd name="connsiteX275" fmla="*/ 1330071 w 2193342"/>
              <a:gd name="connsiteY275" fmla="*/ 77495 h 719099"/>
              <a:gd name="connsiteX276" fmla="*/ 1327024 w 2193342"/>
              <a:gd name="connsiteY276" fmla="*/ 118567 h 719099"/>
              <a:gd name="connsiteX277" fmla="*/ 1337691 w 2193342"/>
              <a:gd name="connsiteY277" fmla="*/ 118491 h 719099"/>
              <a:gd name="connsiteX278" fmla="*/ 1337387 w 2193342"/>
              <a:gd name="connsiteY278" fmla="*/ 122987 h 719099"/>
              <a:gd name="connsiteX279" fmla="*/ 1326719 w 2193342"/>
              <a:gd name="connsiteY279" fmla="*/ 121310 h 719099"/>
              <a:gd name="connsiteX280" fmla="*/ 1326795 w 2193342"/>
              <a:gd name="connsiteY280" fmla="*/ 119939 h 719099"/>
              <a:gd name="connsiteX281" fmla="*/ 1308963 w 2193342"/>
              <a:gd name="connsiteY281" fmla="*/ 123291 h 719099"/>
              <a:gd name="connsiteX282" fmla="*/ 1303163 w 2193342"/>
              <a:gd name="connsiteY282" fmla="*/ 140475 h 719099"/>
              <a:gd name="connsiteX283" fmla="*/ 1288972 w 2193342"/>
              <a:gd name="connsiteY283" fmla="*/ 152522 h 719099"/>
              <a:gd name="connsiteX284" fmla="*/ 1288924 w 2193342"/>
              <a:gd name="connsiteY284" fmla="*/ 152476 h 719099"/>
              <a:gd name="connsiteX285" fmla="*/ 1288853 w 2193342"/>
              <a:gd name="connsiteY285" fmla="*/ 152479 h 719099"/>
              <a:gd name="connsiteX286" fmla="*/ 1290266 w 2193342"/>
              <a:gd name="connsiteY286" fmla="*/ 119081 h 719099"/>
              <a:gd name="connsiteX287" fmla="*/ 1288542 w 2193342"/>
              <a:gd name="connsiteY287" fmla="*/ 85420 h 719099"/>
              <a:gd name="connsiteX288" fmla="*/ 1304315 w 2193342"/>
              <a:gd name="connsiteY288" fmla="*/ 85877 h 719099"/>
              <a:gd name="connsiteX289" fmla="*/ 1306525 w 2193342"/>
              <a:gd name="connsiteY289" fmla="*/ 71018 h 719099"/>
              <a:gd name="connsiteX290" fmla="*/ 1385850 w 2193342"/>
              <a:gd name="connsiteY290" fmla="*/ 69342 h 719099"/>
              <a:gd name="connsiteX291" fmla="*/ 1412062 w 2193342"/>
              <a:gd name="connsiteY291" fmla="*/ 99822 h 719099"/>
              <a:gd name="connsiteX292" fmla="*/ 1408252 w 2193342"/>
              <a:gd name="connsiteY292" fmla="*/ 103098 h 719099"/>
              <a:gd name="connsiteX293" fmla="*/ 1382040 w 2193342"/>
              <a:gd name="connsiteY293" fmla="*/ 72618 h 719099"/>
              <a:gd name="connsiteX294" fmla="*/ 1385850 w 2193342"/>
              <a:gd name="connsiteY294" fmla="*/ 69342 h 719099"/>
              <a:gd name="connsiteX295" fmla="*/ 1397584 w 2193342"/>
              <a:gd name="connsiteY295" fmla="*/ 65075 h 719099"/>
              <a:gd name="connsiteX296" fmla="*/ 1426084 w 2193342"/>
              <a:gd name="connsiteY296" fmla="*/ 66980 h 719099"/>
              <a:gd name="connsiteX297" fmla="*/ 1426235 w 2193342"/>
              <a:gd name="connsiteY297" fmla="*/ 80695 h 719099"/>
              <a:gd name="connsiteX298" fmla="*/ 1439494 w 2193342"/>
              <a:gd name="connsiteY298" fmla="*/ 82525 h 719099"/>
              <a:gd name="connsiteX299" fmla="*/ 1439875 w 2193342"/>
              <a:gd name="connsiteY299" fmla="*/ 109880 h 719099"/>
              <a:gd name="connsiteX300" fmla="*/ 1397584 w 2193342"/>
              <a:gd name="connsiteY300" fmla="*/ 65075 h 719099"/>
              <a:gd name="connsiteX301" fmla="*/ 2104949 w 2193342"/>
              <a:gd name="connsiteY301" fmla="*/ 59969 h 719099"/>
              <a:gd name="connsiteX302" fmla="*/ 2111502 w 2193342"/>
              <a:gd name="connsiteY302" fmla="*/ 67589 h 719099"/>
              <a:gd name="connsiteX303" fmla="*/ 2108988 w 2193342"/>
              <a:gd name="connsiteY303" fmla="*/ 69799 h 719099"/>
              <a:gd name="connsiteX304" fmla="*/ 2102434 w 2193342"/>
              <a:gd name="connsiteY304" fmla="*/ 62179 h 719099"/>
              <a:gd name="connsiteX305" fmla="*/ 2104949 w 2193342"/>
              <a:gd name="connsiteY305" fmla="*/ 59969 h 719099"/>
              <a:gd name="connsiteX306" fmla="*/ 1612774 w 2193342"/>
              <a:gd name="connsiteY306" fmla="*/ 56921 h 719099"/>
              <a:gd name="connsiteX307" fmla="*/ 1636014 w 2193342"/>
              <a:gd name="connsiteY307" fmla="*/ 79248 h 719099"/>
              <a:gd name="connsiteX308" fmla="*/ 1628394 w 2193342"/>
              <a:gd name="connsiteY308" fmla="*/ 85801 h 719099"/>
              <a:gd name="connsiteX309" fmla="*/ 1611097 w 2193342"/>
              <a:gd name="connsiteY309" fmla="*/ 79629 h 719099"/>
              <a:gd name="connsiteX310" fmla="*/ 1612774 w 2193342"/>
              <a:gd name="connsiteY310" fmla="*/ 56921 h 719099"/>
              <a:gd name="connsiteX311" fmla="*/ 1497254 w 2193342"/>
              <a:gd name="connsiteY311" fmla="*/ 48082 h 719099"/>
              <a:gd name="connsiteX312" fmla="*/ 1516152 w 2193342"/>
              <a:gd name="connsiteY312" fmla="*/ 58141 h 719099"/>
              <a:gd name="connsiteX313" fmla="*/ 1517675 w 2193342"/>
              <a:gd name="connsiteY313" fmla="*/ 51511 h 719099"/>
              <a:gd name="connsiteX314" fmla="*/ 1547699 w 2193342"/>
              <a:gd name="connsiteY314" fmla="*/ 86410 h 719099"/>
              <a:gd name="connsiteX315" fmla="*/ 1532230 w 2193342"/>
              <a:gd name="connsiteY315" fmla="*/ 93116 h 719099"/>
              <a:gd name="connsiteX316" fmla="*/ 1510360 w 2193342"/>
              <a:gd name="connsiteY316" fmla="*/ 117653 h 719099"/>
              <a:gd name="connsiteX317" fmla="*/ 1527429 w 2193342"/>
              <a:gd name="connsiteY317" fmla="*/ 105308 h 719099"/>
              <a:gd name="connsiteX318" fmla="*/ 1516761 w 2193342"/>
              <a:gd name="connsiteY318" fmla="*/ 103708 h 719099"/>
              <a:gd name="connsiteX319" fmla="*/ 1516456 w 2193342"/>
              <a:gd name="connsiteY319" fmla="*/ 108128 h 719099"/>
              <a:gd name="connsiteX320" fmla="*/ 1510360 w 2193342"/>
              <a:gd name="connsiteY320" fmla="*/ 117653 h 719099"/>
              <a:gd name="connsiteX321" fmla="*/ 1475080 w 2193342"/>
              <a:gd name="connsiteY321" fmla="*/ 50978 h 719099"/>
              <a:gd name="connsiteX322" fmla="*/ 1507465 w 2193342"/>
              <a:gd name="connsiteY322" fmla="*/ 78715 h 719099"/>
              <a:gd name="connsiteX323" fmla="*/ 1497254 w 2193342"/>
              <a:gd name="connsiteY323" fmla="*/ 48082 h 719099"/>
              <a:gd name="connsiteX324" fmla="*/ 2158670 w 2193342"/>
              <a:gd name="connsiteY324" fmla="*/ 40386 h 719099"/>
              <a:gd name="connsiteX325" fmla="*/ 2165147 w 2193342"/>
              <a:gd name="connsiteY325" fmla="*/ 47853 h 719099"/>
              <a:gd name="connsiteX326" fmla="*/ 2165224 w 2193342"/>
              <a:gd name="connsiteY326" fmla="*/ 46558 h 719099"/>
              <a:gd name="connsiteX327" fmla="*/ 2175967 w 2193342"/>
              <a:gd name="connsiteY327" fmla="*/ 46482 h 719099"/>
              <a:gd name="connsiteX328" fmla="*/ 2175663 w 2193342"/>
              <a:gd name="connsiteY328" fmla="*/ 50978 h 719099"/>
              <a:gd name="connsiteX329" fmla="*/ 2164995 w 2193342"/>
              <a:gd name="connsiteY329" fmla="*/ 49301 h 719099"/>
              <a:gd name="connsiteX330" fmla="*/ 2165071 w 2193342"/>
              <a:gd name="connsiteY330" fmla="*/ 48006 h 719099"/>
              <a:gd name="connsiteX331" fmla="*/ 2157679 w 2193342"/>
              <a:gd name="connsiteY331" fmla="*/ 54407 h 719099"/>
              <a:gd name="connsiteX332" fmla="*/ 2158975 w 2193342"/>
              <a:gd name="connsiteY332" fmla="*/ 54483 h 719099"/>
              <a:gd name="connsiteX333" fmla="*/ 2159051 w 2193342"/>
              <a:gd name="connsiteY333" fmla="*/ 65303 h 719099"/>
              <a:gd name="connsiteX334" fmla="*/ 2154555 w 2193342"/>
              <a:gd name="connsiteY334" fmla="*/ 64922 h 719099"/>
              <a:gd name="connsiteX335" fmla="*/ 2156232 w 2193342"/>
              <a:gd name="connsiteY335" fmla="*/ 54331 h 719099"/>
              <a:gd name="connsiteX336" fmla="*/ 2157604 w 2193342"/>
              <a:gd name="connsiteY336" fmla="*/ 54407 h 719099"/>
              <a:gd name="connsiteX337" fmla="*/ 2158670 w 2193342"/>
              <a:gd name="connsiteY337" fmla="*/ 40386 h 719099"/>
              <a:gd name="connsiteX338" fmla="*/ 1978609 w 2193342"/>
              <a:gd name="connsiteY338" fmla="*/ 37414 h 719099"/>
              <a:gd name="connsiteX339" fmla="*/ 1983105 w 2193342"/>
              <a:gd name="connsiteY339" fmla="*/ 37795 h 719099"/>
              <a:gd name="connsiteX340" fmla="*/ 1981505 w 2193342"/>
              <a:gd name="connsiteY340" fmla="*/ 48463 h 719099"/>
              <a:gd name="connsiteX341" fmla="*/ 1980210 w 2193342"/>
              <a:gd name="connsiteY341" fmla="*/ 48387 h 719099"/>
              <a:gd name="connsiteX342" fmla="*/ 1988430 w 2193342"/>
              <a:gd name="connsiteY342" fmla="*/ 57836 h 719099"/>
              <a:gd name="connsiteX343" fmla="*/ 1985651 w 2193342"/>
              <a:gd name="connsiteY343" fmla="*/ 69893 h 719099"/>
              <a:gd name="connsiteX344" fmla="*/ 1985566 w 2193342"/>
              <a:gd name="connsiteY344" fmla="*/ 69966 h 719099"/>
              <a:gd name="connsiteX345" fmla="*/ 1977409 w 2193342"/>
              <a:gd name="connsiteY345" fmla="*/ 60579 h 719099"/>
              <a:gd name="connsiteX346" fmla="*/ 1980057 w 2193342"/>
              <a:gd name="connsiteY346" fmla="*/ 48387 h 719099"/>
              <a:gd name="connsiteX347" fmla="*/ 1978685 w 2193342"/>
              <a:gd name="connsiteY347" fmla="*/ 48235 h 719099"/>
              <a:gd name="connsiteX348" fmla="*/ 1978609 w 2193342"/>
              <a:gd name="connsiteY348" fmla="*/ 37414 h 719099"/>
              <a:gd name="connsiteX349" fmla="*/ 2073173 w 2193342"/>
              <a:gd name="connsiteY349" fmla="*/ 35128 h 719099"/>
              <a:gd name="connsiteX350" fmla="*/ 2078050 w 2193342"/>
              <a:gd name="connsiteY350" fmla="*/ 39471 h 719099"/>
              <a:gd name="connsiteX351" fmla="*/ 2065935 w 2193342"/>
              <a:gd name="connsiteY351" fmla="*/ 54878 h 719099"/>
              <a:gd name="connsiteX352" fmla="*/ 2065325 w 2193342"/>
              <a:gd name="connsiteY352" fmla="*/ 54407 h 719099"/>
              <a:gd name="connsiteX353" fmla="*/ 2065033 w 2193342"/>
              <a:gd name="connsiteY353" fmla="*/ 54462 h 719099"/>
              <a:gd name="connsiteX354" fmla="*/ 2059762 w 2193342"/>
              <a:gd name="connsiteY354" fmla="*/ 48920 h 719099"/>
              <a:gd name="connsiteX355" fmla="*/ 2073173 w 2193342"/>
              <a:gd name="connsiteY355" fmla="*/ 35128 h 719099"/>
              <a:gd name="connsiteX356" fmla="*/ 1898638 w 2193342"/>
              <a:gd name="connsiteY356" fmla="*/ 23882 h 719099"/>
              <a:gd name="connsiteX357" fmla="*/ 1938147 w 2193342"/>
              <a:gd name="connsiteY357" fmla="*/ 46405 h 719099"/>
              <a:gd name="connsiteX358" fmla="*/ 1950415 w 2193342"/>
              <a:gd name="connsiteY358" fmla="*/ 69799 h 719099"/>
              <a:gd name="connsiteX359" fmla="*/ 1974419 w 2193342"/>
              <a:gd name="connsiteY359" fmla="*/ 79553 h 719099"/>
              <a:gd name="connsiteX360" fmla="*/ 1985566 w 2193342"/>
              <a:gd name="connsiteY360" fmla="*/ 69966 h 719099"/>
              <a:gd name="connsiteX361" fmla="*/ 1985620 w 2193342"/>
              <a:gd name="connsiteY361" fmla="*/ 70028 h 719099"/>
              <a:gd name="connsiteX362" fmla="*/ 1985651 w 2193342"/>
              <a:gd name="connsiteY362" fmla="*/ 69893 h 719099"/>
              <a:gd name="connsiteX363" fmla="*/ 1985849 w 2193342"/>
              <a:gd name="connsiteY363" fmla="*/ 69723 h 719099"/>
              <a:gd name="connsiteX364" fmla="*/ 2013280 w 2193342"/>
              <a:gd name="connsiteY364" fmla="*/ 86639 h 719099"/>
              <a:gd name="connsiteX365" fmla="*/ 2024710 w 2193342"/>
              <a:gd name="connsiteY365" fmla="*/ 56997 h 719099"/>
              <a:gd name="connsiteX366" fmla="*/ 1988439 w 2193342"/>
              <a:gd name="connsiteY366" fmla="*/ 56312 h 719099"/>
              <a:gd name="connsiteX367" fmla="*/ 2013662 w 2193342"/>
              <a:gd name="connsiteY367" fmla="*/ 32080 h 719099"/>
              <a:gd name="connsiteX368" fmla="*/ 2048866 w 2193342"/>
              <a:gd name="connsiteY368" fmla="*/ 38252 h 719099"/>
              <a:gd name="connsiteX369" fmla="*/ 2053634 w 2193342"/>
              <a:gd name="connsiteY369" fmla="*/ 56587 h 719099"/>
              <a:gd name="connsiteX370" fmla="*/ 2065033 w 2193342"/>
              <a:gd name="connsiteY370" fmla="*/ 54462 h 719099"/>
              <a:gd name="connsiteX371" fmla="*/ 2065706 w 2193342"/>
              <a:gd name="connsiteY371" fmla="*/ 55169 h 719099"/>
              <a:gd name="connsiteX372" fmla="*/ 2065935 w 2193342"/>
              <a:gd name="connsiteY372" fmla="*/ 54878 h 719099"/>
              <a:gd name="connsiteX373" fmla="*/ 2102206 w 2193342"/>
              <a:gd name="connsiteY373" fmla="*/ 82829 h 719099"/>
              <a:gd name="connsiteX374" fmla="*/ 2101596 w 2193342"/>
              <a:gd name="connsiteY374" fmla="*/ 96698 h 719099"/>
              <a:gd name="connsiteX375" fmla="*/ 2124152 w 2193342"/>
              <a:gd name="connsiteY375" fmla="*/ 90220 h 719099"/>
              <a:gd name="connsiteX376" fmla="*/ 2116988 w 2193342"/>
              <a:gd name="connsiteY376" fmla="*/ 130835 h 719099"/>
              <a:gd name="connsiteX377" fmla="*/ 2165604 w 2193342"/>
              <a:gd name="connsiteY377" fmla="*/ 140132 h 719099"/>
              <a:gd name="connsiteX378" fmla="*/ 2162785 w 2193342"/>
              <a:gd name="connsiteY378" fmla="*/ 131292 h 719099"/>
              <a:gd name="connsiteX379" fmla="*/ 2162556 w 2193342"/>
              <a:gd name="connsiteY379" fmla="*/ 122148 h 719099"/>
              <a:gd name="connsiteX380" fmla="*/ 2153183 w 2193342"/>
              <a:gd name="connsiteY380" fmla="*/ 121386 h 719099"/>
              <a:gd name="connsiteX381" fmla="*/ 2158746 w 2193342"/>
              <a:gd name="connsiteY381" fmla="*/ 86258 h 719099"/>
              <a:gd name="connsiteX382" fmla="*/ 2188540 w 2193342"/>
              <a:gd name="connsiteY382" fmla="*/ 75133 h 719099"/>
              <a:gd name="connsiteX383" fmla="*/ 2193342 w 2193342"/>
              <a:gd name="connsiteY383" fmla="*/ 75279 h 719099"/>
              <a:gd name="connsiteX384" fmla="*/ 2193342 w 2193342"/>
              <a:gd name="connsiteY384" fmla="*/ 719099 h 719099"/>
              <a:gd name="connsiteX385" fmla="*/ 78944 w 2193342"/>
              <a:gd name="connsiteY385" fmla="*/ 719099 h 719099"/>
              <a:gd name="connsiteX386" fmla="*/ 82754 w 2193342"/>
              <a:gd name="connsiteY386" fmla="*/ 706679 h 719099"/>
              <a:gd name="connsiteX387" fmla="*/ 62332 w 2193342"/>
              <a:gd name="connsiteY387" fmla="*/ 712241 h 719099"/>
              <a:gd name="connsiteX388" fmla="*/ 66903 w 2193342"/>
              <a:gd name="connsiteY388" fmla="*/ 688696 h 719099"/>
              <a:gd name="connsiteX389" fmla="*/ 56389 w 2193342"/>
              <a:gd name="connsiteY389" fmla="*/ 688696 h 719099"/>
              <a:gd name="connsiteX390" fmla="*/ 56693 w 2193342"/>
              <a:gd name="connsiteY390" fmla="*/ 684200 h 719099"/>
              <a:gd name="connsiteX391" fmla="*/ 67132 w 2193342"/>
              <a:gd name="connsiteY391" fmla="*/ 685876 h 719099"/>
              <a:gd name="connsiteX392" fmla="*/ 66675 w 2193342"/>
              <a:gd name="connsiteY392" fmla="*/ 662787 h 719099"/>
              <a:gd name="connsiteX393" fmla="*/ 95783 w 2193342"/>
              <a:gd name="connsiteY393" fmla="*/ 637718 h 719099"/>
              <a:gd name="connsiteX394" fmla="*/ 103023 w 2193342"/>
              <a:gd name="connsiteY394" fmla="*/ 541782 h 719099"/>
              <a:gd name="connsiteX395" fmla="*/ 126035 w 2193342"/>
              <a:gd name="connsiteY395" fmla="*/ 503987 h 719099"/>
              <a:gd name="connsiteX396" fmla="*/ 140132 w 2193342"/>
              <a:gd name="connsiteY396" fmla="*/ 503682 h 719099"/>
              <a:gd name="connsiteX397" fmla="*/ 157810 w 2193342"/>
              <a:gd name="connsiteY397" fmla="*/ 431368 h 719099"/>
              <a:gd name="connsiteX398" fmla="*/ 185929 w 2193342"/>
              <a:gd name="connsiteY398" fmla="*/ 446989 h 719099"/>
              <a:gd name="connsiteX399" fmla="*/ 216713 w 2193342"/>
              <a:gd name="connsiteY399" fmla="*/ 354101 h 719099"/>
              <a:gd name="connsiteX400" fmla="*/ 198882 w 2193342"/>
              <a:gd name="connsiteY400" fmla="*/ 351130 h 719099"/>
              <a:gd name="connsiteX401" fmla="*/ 242240 w 2193342"/>
              <a:gd name="connsiteY401" fmla="*/ 284836 h 719099"/>
              <a:gd name="connsiteX402" fmla="*/ 276530 w 2193342"/>
              <a:gd name="connsiteY402" fmla="*/ 219075 h 719099"/>
              <a:gd name="connsiteX403" fmla="*/ 325374 w 2193342"/>
              <a:gd name="connsiteY403" fmla="*/ 197891 h 719099"/>
              <a:gd name="connsiteX404" fmla="*/ 340309 w 2193342"/>
              <a:gd name="connsiteY404" fmla="*/ 170383 h 719099"/>
              <a:gd name="connsiteX405" fmla="*/ 461543 w 2193342"/>
              <a:gd name="connsiteY405" fmla="*/ 201701 h 719099"/>
              <a:gd name="connsiteX406" fmla="*/ 464897 w 2193342"/>
              <a:gd name="connsiteY406" fmla="*/ 186385 h 719099"/>
              <a:gd name="connsiteX407" fmla="*/ 527533 w 2193342"/>
              <a:gd name="connsiteY407" fmla="*/ 211607 h 719099"/>
              <a:gd name="connsiteX408" fmla="*/ 545516 w 2193342"/>
              <a:gd name="connsiteY408" fmla="*/ 196139 h 719099"/>
              <a:gd name="connsiteX409" fmla="*/ 549021 w 2193342"/>
              <a:gd name="connsiteY409" fmla="*/ 213893 h 719099"/>
              <a:gd name="connsiteX410" fmla="*/ 560223 w 2193342"/>
              <a:gd name="connsiteY410" fmla="*/ 215570 h 719099"/>
              <a:gd name="connsiteX411" fmla="*/ 567080 w 2193342"/>
              <a:gd name="connsiteY411" fmla="*/ 248641 h 719099"/>
              <a:gd name="connsiteX412" fmla="*/ 626898 w 2193342"/>
              <a:gd name="connsiteY412" fmla="*/ 194386 h 719099"/>
              <a:gd name="connsiteX413" fmla="*/ 629031 w 2193342"/>
              <a:gd name="connsiteY413" fmla="*/ 176631 h 719099"/>
              <a:gd name="connsiteX414" fmla="*/ 645643 w 2193342"/>
              <a:gd name="connsiteY414" fmla="*/ 186156 h 719099"/>
              <a:gd name="connsiteX415" fmla="*/ 649910 w 2193342"/>
              <a:gd name="connsiteY415" fmla="*/ 150952 h 719099"/>
              <a:gd name="connsiteX416" fmla="*/ 636194 w 2193342"/>
              <a:gd name="connsiteY416" fmla="*/ 149885 h 719099"/>
              <a:gd name="connsiteX417" fmla="*/ 651434 w 2193342"/>
              <a:gd name="connsiteY417" fmla="*/ 130454 h 719099"/>
              <a:gd name="connsiteX418" fmla="*/ 669188 w 2193342"/>
              <a:gd name="connsiteY418" fmla="*/ 131673 h 719099"/>
              <a:gd name="connsiteX419" fmla="*/ 699516 w 2193342"/>
              <a:gd name="connsiteY419" fmla="*/ 142113 h 719099"/>
              <a:gd name="connsiteX420" fmla="*/ 688086 w 2193342"/>
              <a:gd name="connsiteY420" fmla="*/ 107518 h 719099"/>
              <a:gd name="connsiteX421" fmla="*/ 713309 w 2193342"/>
              <a:gd name="connsiteY421" fmla="*/ 127940 h 719099"/>
              <a:gd name="connsiteX422" fmla="*/ 765353 w 2193342"/>
              <a:gd name="connsiteY422" fmla="*/ 114147 h 719099"/>
              <a:gd name="connsiteX423" fmla="*/ 789432 w 2193342"/>
              <a:gd name="connsiteY423" fmla="*/ 142113 h 719099"/>
              <a:gd name="connsiteX424" fmla="*/ 803834 w 2193342"/>
              <a:gd name="connsiteY424" fmla="*/ 133883 h 719099"/>
              <a:gd name="connsiteX425" fmla="*/ 796290 w 2193342"/>
              <a:gd name="connsiteY425" fmla="*/ 114985 h 719099"/>
              <a:gd name="connsiteX426" fmla="*/ 854812 w 2193342"/>
              <a:gd name="connsiteY426" fmla="*/ 151638 h 719099"/>
              <a:gd name="connsiteX427" fmla="*/ 849402 w 2193342"/>
              <a:gd name="connsiteY427" fmla="*/ 119405 h 719099"/>
              <a:gd name="connsiteX428" fmla="*/ 881025 w 2193342"/>
              <a:gd name="connsiteY428" fmla="*/ 111328 h 719099"/>
              <a:gd name="connsiteX429" fmla="*/ 922173 w 2193342"/>
              <a:gd name="connsiteY429" fmla="*/ 159182 h 719099"/>
              <a:gd name="connsiteX430" fmla="*/ 911657 w 2193342"/>
              <a:gd name="connsiteY430" fmla="*/ 177698 h 719099"/>
              <a:gd name="connsiteX431" fmla="*/ 944119 w 2193342"/>
              <a:gd name="connsiteY431" fmla="*/ 170230 h 719099"/>
              <a:gd name="connsiteX432" fmla="*/ 931926 w 2193342"/>
              <a:gd name="connsiteY432" fmla="*/ 128778 h 719099"/>
              <a:gd name="connsiteX433" fmla="*/ 987095 w 2193342"/>
              <a:gd name="connsiteY433" fmla="*/ 127940 h 719099"/>
              <a:gd name="connsiteX434" fmla="*/ 991286 w 2193342"/>
              <a:gd name="connsiteY434" fmla="*/ 149200 h 719099"/>
              <a:gd name="connsiteX435" fmla="*/ 1030529 w 2193342"/>
              <a:gd name="connsiteY435" fmla="*/ 139065 h 719099"/>
              <a:gd name="connsiteX436" fmla="*/ 1024280 w 2193342"/>
              <a:gd name="connsiteY436" fmla="*/ 115214 h 719099"/>
              <a:gd name="connsiteX437" fmla="*/ 1039140 w 2193342"/>
              <a:gd name="connsiteY437" fmla="*/ 115976 h 719099"/>
              <a:gd name="connsiteX438" fmla="*/ 1080288 w 2193342"/>
              <a:gd name="connsiteY438" fmla="*/ 165430 h 719099"/>
              <a:gd name="connsiteX439" fmla="*/ 1085469 w 2193342"/>
              <a:gd name="connsiteY439" fmla="*/ 171450 h 719099"/>
              <a:gd name="connsiteX440" fmla="*/ 1090879 w 2193342"/>
              <a:gd name="connsiteY440" fmla="*/ 169316 h 719099"/>
              <a:gd name="connsiteX441" fmla="*/ 1087374 w 2193342"/>
              <a:gd name="connsiteY441" fmla="*/ 166878 h 719099"/>
              <a:gd name="connsiteX442" fmla="*/ 1103376 w 2193342"/>
              <a:gd name="connsiteY442" fmla="*/ 162077 h 719099"/>
              <a:gd name="connsiteX443" fmla="*/ 1121969 w 2193342"/>
              <a:gd name="connsiteY443" fmla="*/ 136093 h 719099"/>
              <a:gd name="connsiteX444" fmla="*/ 1121664 w 2193342"/>
              <a:gd name="connsiteY444" fmla="*/ 157201 h 719099"/>
              <a:gd name="connsiteX445" fmla="*/ 1167537 w 2193342"/>
              <a:gd name="connsiteY445" fmla="*/ 150723 h 719099"/>
              <a:gd name="connsiteX446" fmla="*/ 1166622 w 2193342"/>
              <a:gd name="connsiteY446" fmla="*/ 150647 h 719099"/>
              <a:gd name="connsiteX447" fmla="*/ 1166546 w 2193342"/>
              <a:gd name="connsiteY447" fmla="*/ 139827 h 719099"/>
              <a:gd name="connsiteX448" fmla="*/ 1171042 w 2193342"/>
              <a:gd name="connsiteY448" fmla="*/ 140132 h 719099"/>
              <a:gd name="connsiteX449" fmla="*/ 1169365 w 2193342"/>
              <a:gd name="connsiteY449" fmla="*/ 150723 h 719099"/>
              <a:gd name="connsiteX450" fmla="*/ 1168070 w 2193342"/>
              <a:gd name="connsiteY450" fmla="*/ 150647 h 719099"/>
              <a:gd name="connsiteX451" fmla="*/ 1198398 w 2193342"/>
              <a:gd name="connsiteY451" fmla="*/ 185928 h 719099"/>
              <a:gd name="connsiteX452" fmla="*/ 1202360 w 2193342"/>
              <a:gd name="connsiteY452" fmla="*/ 159944 h 719099"/>
              <a:gd name="connsiteX453" fmla="*/ 1199769 w 2193342"/>
              <a:gd name="connsiteY453" fmla="*/ 126644 h 719099"/>
              <a:gd name="connsiteX454" fmla="*/ 1174319 w 2193342"/>
              <a:gd name="connsiteY454" fmla="*/ 97079 h 719099"/>
              <a:gd name="connsiteX455" fmla="*/ 1195274 w 2193342"/>
              <a:gd name="connsiteY455" fmla="*/ 89230 h 719099"/>
              <a:gd name="connsiteX456" fmla="*/ 1224763 w 2193342"/>
              <a:gd name="connsiteY456" fmla="*/ 123444 h 719099"/>
              <a:gd name="connsiteX457" fmla="*/ 1252424 w 2193342"/>
              <a:gd name="connsiteY457" fmla="*/ 112928 h 719099"/>
              <a:gd name="connsiteX458" fmla="*/ 1212571 w 2193342"/>
              <a:gd name="connsiteY458" fmla="*/ 154990 h 719099"/>
              <a:gd name="connsiteX459" fmla="*/ 1288853 w 2193342"/>
              <a:gd name="connsiteY459" fmla="*/ 152479 h 719099"/>
              <a:gd name="connsiteX460" fmla="*/ 1288847 w 2193342"/>
              <a:gd name="connsiteY460" fmla="*/ 152628 h 719099"/>
              <a:gd name="connsiteX461" fmla="*/ 1288972 w 2193342"/>
              <a:gd name="connsiteY461" fmla="*/ 152522 h 719099"/>
              <a:gd name="connsiteX462" fmla="*/ 1300644 w 2193342"/>
              <a:gd name="connsiteY462" fmla="*/ 163570 h 719099"/>
              <a:gd name="connsiteX463" fmla="*/ 1343635 w 2193342"/>
              <a:gd name="connsiteY463" fmla="*/ 166420 h 719099"/>
              <a:gd name="connsiteX464" fmla="*/ 1405129 w 2193342"/>
              <a:gd name="connsiteY464" fmla="*/ 160477 h 719099"/>
              <a:gd name="connsiteX465" fmla="*/ 1403224 w 2193342"/>
              <a:gd name="connsiteY465" fmla="*/ 122453 h 719099"/>
              <a:gd name="connsiteX466" fmla="*/ 1443685 w 2193342"/>
              <a:gd name="connsiteY466" fmla="*/ 117576 h 719099"/>
              <a:gd name="connsiteX467" fmla="*/ 1420369 w 2193342"/>
              <a:gd name="connsiteY467" fmla="*/ 149581 h 719099"/>
              <a:gd name="connsiteX468" fmla="*/ 1464564 w 2193342"/>
              <a:gd name="connsiteY468" fmla="*/ 160705 h 719099"/>
              <a:gd name="connsiteX469" fmla="*/ 1485824 w 2193342"/>
              <a:gd name="connsiteY469" fmla="*/ 142418 h 719099"/>
              <a:gd name="connsiteX470" fmla="*/ 1552042 w 2193342"/>
              <a:gd name="connsiteY470" fmla="*/ 151028 h 719099"/>
              <a:gd name="connsiteX471" fmla="*/ 1551127 w 2193342"/>
              <a:gd name="connsiteY471" fmla="*/ 150952 h 719099"/>
              <a:gd name="connsiteX472" fmla="*/ 1551051 w 2193342"/>
              <a:gd name="connsiteY472" fmla="*/ 140208 h 719099"/>
              <a:gd name="connsiteX473" fmla="*/ 1555547 w 2193342"/>
              <a:gd name="connsiteY473" fmla="*/ 140513 h 719099"/>
              <a:gd name="connsiteX474" fmla="*/ 1553870 w 2193342"/>
              <a:gd name="connsiteY474" fmla="*/ 151180 h 719099"/>
              <a:gd name="connsiteX475" fmla="*/ 1552575 w 2193342"/>
              <a:gd name="connsiteY475" fmla="*/ 151105 h 719099"/>
              <a:gd name="connsiteX476" fmla="*/ 1559738 w 2193342"/>
              <a:gd name="connsiteY476" fmla="*/ 158648 h 719099"/>
              <a:gd name="connsiteX477" fmla="*/ 1583741 w 2193342"/>
              <a:gd name="connsiteY477" fmla="*/ 137388 h 719099"/>
              <a:gd name="connsiteX478" fmla="*/ 1558367 w 2193342"/>
              <a:gd name="connsiteY478" fmla="*/ 122987 h 719099"/>
              <a:gd name="connsiteX479" fmla="*/ 1563185 w 2193342"/>
              <a:gd name="connsiteY479" fmla="*/ 102284 h 719099"/>
              <a:gd name="connsiteX480" fmla="*/ 1573663 w 2193342"/>
              <a:gd name="connsiteY480" fmla="*/ 115672 h 719099"/>
              <a:gd name="connsiteX481" fmla="*/ 1590446 w 2193342"/>
              <a:gd name="connsiteY481" fmla="*/ 118567 h 719099"/>
              <a:gd name="connsiteX482" fmla="*/ 1577035 w 2193342"/>
              <a:gd name="connsiteY482" fmla="*/ 90373 h 719099"/>
              <a:gd name="connsiteX483" fmla="*/ 1563197 w 2193342"/>
              <a:gd name="connsiteY483" fmla="*/ 102235 h 719099"/>
              <a:gd name="connsiteX484" fmla="*/ 1563244 w 2193342"/>
              <a:gd name="connsiteY484" fmla="*/ 102032 h 719099"/>
              <a:gd name="connsiteX485" fmla="*/ 1558062 w 2193342"/>
              <a:gd name="connsiteY485" fmla="*/ 47853 h 719099"/>
              <a:gd name="connsiteX486" fmla="*/ 1594562 w 2193342"/>
              <a:gd name="connsiteY486" fmla="*/ 60198 h 719099"/>
              <a:gd name="connsiteX487" fmla="*/ 1602486 w 2193342"/>
              <a:gd name="connsiteY487" fmla="*/ 90602 h 719099"/>
              <a:gd name="connsiteX488" fmla="*/ 1590599 w 2193342"/>
              <a:gd name="connsiteY488" fmla="*/ 118338 h 719099"/>
              <a:gd name="connsiteX489" fmla="*/ 1595476 w 2193342"/>
              <a:gd name="connsiteY489" fmla="*/ 135788 h 719099"/>
              <a:gd name="connsiteX490" fmla="*/ 1655217 w 2193342"/>
              <a:gd name="connsiteY490" fmla="*/ 144475 h 719099"/>
              <a:gd name="connsiteX491" fmla="*/ 1639239 w 2193342"/>
              <a:gd name="connsiteY491" fmla="*/ 113218 h 719099"/>
              <a:gd name="connsiteX492" fmla="*/ 1641725 w 2193342"/>
              <a:gd name="connsiteY492" fmla="*/ 101198 h 719099"/>
              <a:gd name="connsiteX493" fmla="*/ 1656055 w 2193342"/>
              <a:gd name="connsiteY493" fmla="*/ 116376 h 719099"/>
              <a:gd name="connsiteX494" fmla="*/ 1675301 w 2193342"/>
              <a:gd name="connsiteY494" fmla="*/ 124954 h 719099"/>
              <a:gd name="connsiteX495" fmla="*/ 1671218 w 2193342"/>
              <a:gd name="connsiteY495" fmla="*/ 132817 h 719099"/>
              <a:gd name="connsiteX496" fmla="*/ 1683562 w 2193342"/>
              <a:gd name="connsiteY496" fmla="*/ 129616 h 719099"/>
              <a:gd name="connsiteX497" fmla="*/ 1675387 w 2193342"/>
              <a:gd name="connsiteY497" fmla="*/ 124923 h 719099"/>
              <a:gd name="connsiteX498" fmla="*/ 1692479 w 2193342"/>
              <a:gd name="connsiteY498" fmla="*/ 110185 h 719099"/>
              <a:gd name="connsiteX499" fmla="*/ 1641751 w 2193342"/>
              <a:gd name="connsiteY499" fmla="*/ 101073 h 719099"/>
              <a:gd name="connsiteX500" fmla="*/ 1641805 w 2193342"/>
              <a:gd name="connsiteY500" fmla="*/ 100812 h 719099"/>
              <a:gd name="connsiteX501" fmla="*/ 1635252 w 2193342"/>
              <a:gd name="connsiteY501" fmla="*/ 93192 h 719099"/>
              <a:gd name="connsiteX502" fmla="*/ 1636319 w 2193342"/>
              <a:gd name="connsiteY502" fmla="*/ 79096 h 719099"/>
              <a:gd name="connsiteX503" fmla="*/ 1635862 w 2193342"/>
              <a:gd name="connsiteY503" fmla="*/ 55626 h 719099"/>
              <a:gd name="connsiteX504" fmla="*/ 1764869 w 2193342"/>
              <a:gd name="connsiteY504" fmla="*/ 60426 h 719099"/>
              <a:gd name="connsiteX505" fmla="*/ 1780261 w 2193342"/>
              <a:gd name="connsiteY505" fmla="*/ 73838 h 719099"/>
              <a:gd name="connsiteX506" fmla="*/ 1786509 w 2193342"/>
              <a:gd name="connsiteY506" fmla="*/ 55321 h 719099"/>
              <a:gd name="connsiteX507" fmla="*/ 1816837 w 2193342"/>
              <a:gd name="connsiteY507" fmla="*/ 47701 h 719099"/>
              <a:gd name="connsiteX508" fmla="*/ 1856689 w 2193342"/>
              <a:gd name="connsiteY508" fmla="*/ 64389 h 719099"/>
              <a:gd name="connsiteX509" fmla="*/ 1880997 w 2193342"/>
              <a:gd name="connsiteY509" fmla="*/ 26594 h 719099"/>
              <a:gd name="connsiteX510" fmla="*/ 1898638 w 2193342"/>
              <a:gd name="connsiteY510" fmla="*/ 23882 h 719099"/>
              <a:gd name="connsiteX511" fmla="*/ 2152650 w 2193342"/>
              <a:gd name="connsiteY511" fmla="*/ 18821 h 719099"/>
              <a:gd name="connsiteX512" fmla="*/ 2166518 w 2193342"/>
              <a:gd name="connsiteY512" fmla="*/ 37795 h 719099"/>
              <a:gd name="connsiteX513" fmla="*/ 2136649 w 2193342"/>
              <a:gd name="connsiteY513" fmla="*/ 34823 h 719099"/>
              <a:gd name="connsiteX514" fmla="*/ 2152650 w 2193342"/>
              <a:gd name="connsiteY514" fmla="*/ 18821 h 719099"/>
              <a:gd name="connsiteX515" fmla="*/ 2159280 w 2193342"/>
              <a:gd name="connsiteY515" fmla="*/ 0 h 719099"/>
              <a:gd name="connsiteX516" fmla="*/ 2165833 w 2193342"/>
              <a:gd name="connsiteY516" fmla="*/ 7620 h 719099"/>
              <a:gd name="connsiteX517" fmla="*/ 2163319 w 2193342"/>
              <a:gd name="connsiteY517" fmla="*/ 9830 h 719099"/>
              <a:gd name="connsiteX518" fmla="*/ 2156765 w 2193342"/>
              <a:gd name="connsiteY518" fmla="*/ 2210 h 719099"/>
              <a:gd name="connsiteX519" fmla="*/ 2159280 w 2193342"/>
              <a:gd name="connsiteY519" fmla="*/ 0 h 71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</a:cxnLst>
            <a:rect l="l" t="t" r="r" b="b"/>
            <a:pathLst>
              <a:path w="2193342" h="719099">
                <a:moveTo>
                  <a:pt x="7239" y="711098"/>
                </a:moveTo>
                <a:cubicBezTo>
                  <a:pt x="8077" y="713994"/>
                  <a:pt x="8839" y="716585"/>
                  <a:pt x="9525" y="719099"/>
                </a:cubicBezTo>
                <a:lnTo>
                  <a:pt x="0" y="719099"/>
                </a:lnTo>
                <a:cubicBezTo>
                  <a:pt x="2286" y="716585"/>
                  <a:pt x="4572" y="713994"/>
                  <a:pt x="7239" y="711098"/>
                </a:cubicBezTo>
                <a:close/>
                <a:moveTo>
                  <a:pt x="67132" y="634898"/>
                </a:moveTo>
                <a:cubicBezTo>
                  <a:pt x="68123" y="633755"/>
                  <a:pt x="72085" y="635279"/>
                  <a:pt x="82754" y="636498"/>
                </a:cubicBezTo>
                <a:cubicBezTo>
                  <a:pt x="70713" y="642061"/>
                  <a:pt x="64998" y="644728"/>
                  <a:pt x="59283" y="647319"/>
                </a:cubicBezTo>
                <a:cubicBezTo>
                  <a:pt x="61799" y="643128"/>
                  <a:pt x="63932" y="638480"/>
                  <a:pt x="67132" y="634898"/>
                </a:cubicBezTo>
                <a:close/>
                <a:moveTo>
                  <a:pt x="48692" y="607923"/>
                </a:moveTo>
                <a:cubicBezTo>
                  <a:pt x="54788" y="613334"/>
                  <a:pt x="61113" y="616382"/>
                  <a:pt x="61037" y="619353"/>
                </a:cubicBezTo>
                <a:cubicBezTo>
                  <a:pt x="60808" y="627583"/>
                  <a:pt x="57989" y="635736"/>
                  <a:pt x="56236" y="643890"/>
                </a:cubicBezTo>
                <a:cubicBezTo>
                  <a:pt x="48616" y="650443"/>
                  <a:pt x="40996" y="656996"/>
                  <a:pt x="33376" y="663550"/>
                </a:cubicBezTo>
                <a:cubicBezTo>
                  <a:pt x="40920" y="672617"/>
                  <a:pt x="34595" y="678027"/>
                  <a:pt x="27127" y="680313"/>
                </a:cubicBezTo>
                <a:cubicBezTo>
                  <a:pt x="21565" y="682066"/>
                  <a:pt x="14783" y="679856"/>
                  <a:pt x="4725" y="679094"/>
                </a:cubicBezTo>
                <a:cubicBezTo>
                  <a:pt x="10592" y="672389"/>
                  <a:pt x="14859" y="667360"/>
                  <a:pt x="19278" y="662406"/>
                </a:cubicBezTo>
                <a:cubicBezTo>
                  <a:pt x="15317" y="657835"/>
                  <a:pt x="11354" y="653186"/>
                  <a:pt x="4038" y="644728"/>
                </a:cubicBezTo>
                <a:cubicBezTo>
                  <a:pt x="16993" y="640842"/>
                  <a:pt x="25222" y="638403"/>
                  <a:pt x="34443" y="635584"/>
                </a:cubicBezTo>
                <a:cubicBezTo>
                  <a:pt x="38405" y="627964"/>
                  <a:pt x="42977" y="618972"/>
                  <a:pt x="48692" y="607923"/>
                </a:cubicBezTo>
                <a:close/>
                <a:moveTo>
                  <a:pt x="57912" y="589330"/>
                </a:moveTo>
                <a:cubicBezTo>
                  <a:pt x="60122" y="591845"/>
                  <a:pt x="62255" y="594436"/>
                  <a:pt x="64465" y="596950"/>
                </a:cubicBezTo>
                <a:cubicBezTo>
                  <a:pt x="63627" y="597636"/>
                  <a:pt x="62789" y="598398"/>
                  <a:pt x="61951" y="599161"/>
                </a:cubicBezTo>
                <a:cubicBezTo>
                  <a:pt x="59741" y="596646"/>
                  <a:pt x="57607" y="594055"/>
                  <a:pt x="55398" y="591541"/>
                </a:cubicBezTo>
                <a:cubicBezTo>
                  <a:pt x="56236" y="590778"/>
                  <a:pt x="57074" y="590093"/>
                  <a:pt x="57912" y="589330"/>
                </a:cubicBezTo>
                <a:close/>
                <a:moveTo>
                  <a:pt x="79934" y="532562"/>
                </a:moveTo>
                <a:cubicBezTo>
                  <a:pt x="81458" y="543687"/>
                  <a:pt x="82601" y="551993"/>
                  <a:pt x="83820" y="560375"/>
                </a:cubicBezTo>
                <a:cubicBezTo>
                  <a:pt x="81915" y="560298"/>
                  <a:pt x="80087" y="560222"/>
                  <a:pt x="78182" y="560146"/>
                </a:cubicBezTo>
                <a:cubicBezTo>
                  <a:pt x="78182" y="563651"/>
                  <a:pt x="78182" y="567156"/>
                  <a:pt x="78182" y="570662"/>
                </a:cubicBezTo>
                <a:cubicBezTo>
                  <a:pt x="76733" y="570586"/>
                  <a:pt x="75210" y="570433"/>
                  <a:pt x="73762" y="570357"/>
                </a:cubicBezTo>
                <a:cubicBezTo>
                  <a:pt x="74295" y="566776"/>
                  <a:pt x="74828" y="563270"/>
                  <a:pt x="75439" y="559689"/>
                </a:cubicBezTo>
                <a:cubicBezTo>
                  <a:pt x="75667" y="559689"/>
                  <a:pt x="75972" y="559765"/>
                  <a:pt x="76277" y="559765"/>
                </a:cubicBezTo>
                <a:cubicBezTo>
                  <a:pt x="72847" y="555117"/>
                  <a:pt x="69342" y="550392"/>
                  <a:pt x="64694" y="544068"/>
                </a:cubicBezTo>
                <a:cubicBezTo>
                  <a:pt x="70257" y="539877"/>
                  <a:pt x="74600" y="536600"/>
                  <a:pt x="79934" y="532562"/>
                </a:cubicBezTo>
                <a:close/>
                <a:moveTo>
                  <a:pt x="113614" y="479603"/>
                </a:moveTo>
                <a:cubicBezTo>
                  <a:pt x="114300" y="480441"/>
                  <a:pt x="115062" y="481279"/>
                  <a:pt x="115824" y="482193"/>
                </a:cubicBezTo>
                <a:cubicBezTo>
                  <a:pt x="113310" y="484403"/>
                  <a:pt x="110718" y="486537"/>
                  <a:pt x="108204" y="488747"/>
                </a:cubicBezTo>
                <a:cubicBezTo>
                  <a:pt x="107442" y="487908"/>
                  <a:pt x="106757" y="486994"/>
                  <a:pt x="105994" y="486156"/>
                </a:cubicBezTo>
                <a:cubicBezTo>
                  <a:pt x="108509" y="483946"/>
                  <a:pt x="111100" y="481812"/>
                  <a:pt x="113614" y="479603"/>
                </a:cubicBezTo>
                <a:close/>
                <a:moveTo>
                  <a:pt x="448307" y="284308"/>
                </a:moveTo>
                <a:lnTo>
                  <a:pt x="440682" y="290866"/>
                </a:lnTo>
                <a:lnTo>
                  <a:pt x="442869" y="293408"/>
                </a:lnTo>
                <a:lnTo>
                  <a:pt x="450494" y="286849"/>
                </a:lnTo>
                <a:close/>
                <a:moveTo>
                  <a:pt x="394476" y="273435"/>
                </a:moveTo>
                <a:lnTo>
                  <a:pt x="391935" y="275621"/>
                </a:lnTo>
                <a:lnTo>
                  <a:pt x="398495" y="283245"/>
                </a:lnTo>
                <a:lnTo>
                  <a:pt x="401036" y="281059"/>
                </a:lnTo>
                <a:close/>
                <a:moveTo>
                  <a:pt x="2081310" y="243563"/>
                </a:moveTo>
                <a:lnTo>
                  <a:pt x="2073686" y="250123"/>
                </a:lnTo>
                <a:lnTo>
                  <a:pt x="2075873" y="252664"/>
                </a:lnTo>
                <a:lnTo>
                  <a:pt x="2083497" y="246104"/>
                </a:lnTo>
                <a:close/>
                <a:moveTo>
                  <a:pt x="422998" y="239714"/>
                </a:moveTo>
                <a:lnTo>
                  <a:pt x="415374" y="246274"/>
                </a:lnTo>
                <a:lnTo>
                  <a:pt x="417561" y="248815"/>
                </a:lnTo>
                <a:lnTo>
                  <a:pt x="425185" y="242255"/>
                </a:lnTo>
                <a:close/>
                <a:moveTo>
                  <a:pt x="654782" y="221957"/>
                </a:moveTo>
                <a:lnTo>
                  <a:pt x="652241" y="224144"/>
                </a:lnTo>
                <a:lnTo>
                  <a:pt x="658800" y="231769"/>
                </a:lnTo>
                <a:lnTo>
                  <a:pt x="661341" y="229583"/>
                </a:lnTo>
                <a:close/>
                <a:moveTo>
                  <a:pt x="678485" y="200863"/>
                </a:moveTo>
                <a:cubicBezTo>
                  <a:pt x="679704" y="210312"/>
                  <a:pt x="680619" y="217627"/>
                  <a:pt x="681457" y="224028"/>
                </a:cubicBezTo>
                <a:lnTo>
                  <a:pt x="693954" y="213284"/>
                </a:lnTo>
                <a:cubicBezTo>
                  <a:pt x="687019" y="207721"/>
                  <a:pt x="683514" y="204902"/>
                  <a:pt x="678485" y="200863"/>
                </a:cubicBezTo>
                <a:close/>
                <a:moveTo>
                  <a:pt x="2143202" y="194614"/>
                </a:moveTo>
                <a:cubicBezTo>
                  <a:pt x="2128953" y="198653"/>
                  <a:pt x="2121713" y="200710"/>
                  <a:pt x="2115998" y="202310"/>
                </a:cubicBezTo>
                <a:lnTo>
                  <a:pt x="2126666" y="214731"/>
                </a:lnTo>
                <a:cubicBezTo>
                  <a:pt x="2131162" y="209245"/>
                  <a:pt x="2134057" y="205816"/>
                  <a:pt x="2143202" y="194614"/>
                </a:cubicBezTo>
                <a:close/>
                <a:moveTo>
                  <a:pt x="661835" y="193940"/>
                </a:moveTo>
                <a:lnTo>
                  <a:pt x="654208" y="200497"/>
                </a:lnTo>
                <a:lnTo>
                  <a:pt x="656394" y="203039"/>
                </a:lnTo>
                <a:lnTo>
                  <a:pt x="664021" y="196482"/>
                </a:lnTo>
                <a:close/>
                <a:moveTo>
                  <a:pt x="1224508" y="186472"/>
                </a:moveTo>
                <a:lnTo>
                  <a:pt x="1216883" y="193030"/>
                </a:lnTo>
                <a:lnTo>
                  <a:pt x="1219070" y="195572"/>
                </a:lnTo>
                <a:lnTo>
                  <a:pt x="1226695" y="189013"/>
                </a:lnTo>
                <a:close/>
                <a:moveTo>
                  <a:pt x="965722" y="166719"/>
                </a:moveTo>
                <a:lnTo>
                  <a:pt x="963181" y="168906"/>
                </a:lnTo>
                <a:lnTo>
                  <a:pt x="969741" y="176531"/>
                </a:lnTo>
                <a:lnTo>
                  <a:pt x="972282" y="174345"/>
                </a:lnTo>
                <a:close/>
                <a:moveTo>
                  <a:pt x="1135684" y="165095"/>
                </a:moveTo>
                <a:lnTo>
                  <a:pt x="1133143" y="167281"/>
                </a:lnTo>
                <a:lnTo>
                  <a:pt x="1139703" y="174905"/>
                </a:lnTo>
                <a:lnTo>
                  <a:pt x="1142244" y="172719"/>
                </a:lnTo>
                <a:close/>
                <a:moveTo>
                  <a:pt x="1028842" y="163866"/>
                </a:moveTo>
                <a:lnTo>
                  <a:pt x="1026301" y="166052"/>
                </a:lnTo>
                <a:lnTo>
                  <a:pt x="1032861" y="173676"/>
                </a:lnTo>
                <a:lnTo>
                  <a:pt x="1035402" y="171490"/>
                </a:lnTo>
                <a:close/>
                <a:moveTo>
                  <a:pt x="616687" y="161544"/>
                </a:moveTo>
                <a:cubicBezTo>
                  <a:pt x="618897" y="164058"/>
                  <a:pt x="621030" y="166649"/>
                  <a:pt x="623240" y="169164"/>
                </a:cubicBezTo>
                <a:cubicBezTo>
                  <a:pt x="622402" y="169926"/>
                  <a:pt x="621563" y="170612"/>
                  <a:pt x="620725" y="171374"/>
                </a:cubicBezTo>
                <a:cubicBezTo>
                  <a:pt x="618515" y="168859"/>
                  <a:pt x="616382" y="166268"/>
                  <a:pt x="614172" y="163754"/>
                </a:cubicBezTo>
                <a:cubicBezTo>
                  <a:pt x="615010" y="162992"/>
                  <a:pt x="615848" y="162306"/>
                  <a:pt x="616687" y="161544"/>
                </a:cubicBezTo>
                <a:close/>
                <a:moveTo>
                  <a:pt x="1557529" y="158648"/>
                </a:moveTo>
                <a:cubicBezTo>
                  <a:pt x="1556995" y="162229"/>
                  <a:pt x="1556462" y="165811"/>
                  <a:pt x="1555852" y="169316"/>
                </a:cubicBezTo>
                <a:cubicBezTo>
                  <a:pt x="1557377" y="169468"/>
                  <a:pt x="1558824" y="169545"/>
                  <a:pt x="1560348" y="169621"/>
                </a:cubicBezTo>
                <a:cubicBezTo>
                  <a:pt x="1560348" y="166039"/>
                  <a:pt x="1560348" y="162458"/>
                  <a:pt x="1559586" y="158876"/>
                </a:cubicBezTo>
                <a:cubicBezTo>
                  <a:pt x="1559358" y="158800"/>
                  <a:pt x="1558443" y="158724"/>
                  <a:pt x="1557529" y="158648"/>
                </a:cubicBezTo>
                <a:close/>
                <a:moveTo>
                  <a:pt x="2190750" y="158419"/>
                </a:moveTo>
                <a:lnTo>
                  <a:pt x="2186864" y="161696"/>
                </a:lnTo>
                <a:lnTo>
                  <a:pt x="2193341" y="169163"/>
                </a:lnTo>
                <a:lnTo>
                  <a:pt x="2193341" y="161467"/>
                </a:lnTo>
                <a:close/>
                <a:moveTo>
                  <a:pt x="1365809" y="139598"/>
                </a:moveTo>
                <a:cubicBezTo>
                  <a:pt x="1368018" y="142113"/>
                  <a:pt x="1370152" y="144704"/>
                  <a:pt x="1372362" y="147218"/>
                </a:cubicBezTo>
                <a:cubicBezTo>
                  <a:pt x="1371524" y="147980"/>
                  <a:pt x="1370686" y="148666"/>
                  <a:pt x="1369848" y="149428"/>
                </a:cubicBezTo>
                <a:cubicBezTo>
                  <a:pt x="1367638" y="146913"/>
                  <a:pt x="1365504" y="144323"/>
                  <a:pt x="1363294" y="141808"/>
                </a:cubicBezTo>
                <a:cubicBezTo>
                  <a:pt x="1364133" y="141046"/>
                  <a:pt x="1364971" y="140360"/>
                  <a:pt x="1365809" y="139598"/>
                </a:cubicBezTo>
                <a:close/>
                <a:moveTo>
                  <a:pt x="1829180" y="139112"/>
                </a:moveTo>
                <a:lnTo>
                  <a:pt x="1826638" y="141299"/>
                </a:lnTo>
                <a:lnTo>
                  <a:pt x="1833198" y="148924"/>
                </a:lnTo>
                <a:lnTo>
                  <a:pt x="1835740" y="146737"/>
                </a:lnTo>
                <a:close/>
                <a:moveTo>
                  <a:pt x="2082987" y="136398"/>
                </a:moveTo>
                <a:lnTo>
                  <a:pt x="2075363" y="142959"/>
                </a:lnTo>
                <a:lnTo>
                  <a:pt x="2077500" y="145443"/>
                </a:lnTo>
                <a:lnTo>
                  <a:pt x="2085124" y="138882"/>
                </a:lnTo>
                <a:close/>
                <a:moveTo>
                  <a:pt x="1992442" y="129942"/>
                </a:moveTo>
                <a:lnTo>
                  <a:pt x="1989901" y="132128"/>
                </a:lnTo>
                <a:lnTo>
                  <a:pt x="1996461" y="139752"/>
                </a:lnTo>
                <a:lnTo>
                  <a:pt x="1999002" y="137566"/>
                </a:lnTo>
                <a:close/>
                <a:moveTo>
                  <a:pt x="1683639" y="129692"/>
                </a:moveTo>
                <a:cubicBezTo>
                  <a:pt x="1684935" y="136626"/>
                  <a:pt x="1684706" y="143713"/>
                  <a:pt x="1684248" y="158267"/>
                </a:cubicBezTo>
                <a:cubicBezTo>
                  <a:pt x="1693545" y="148285"/>
                  <a:pt x="1697203" y="144322"/>
                  <a:pt x="1702384" y="138760"/>
                </a:cubicBezTo>
                <a:cubicBezTo>
                  <a:pt x="1695755" y="134111"/>
                  <a:pt x="1691259" y="130911"/>
                  <a:pt x="1683639" y="129692"/>
                </a:cubicBezTo>
                <a:close/>
                <a:moveTo>
                  <a:pt x="566929" y="129311"/>
                </a:moveTo>
                <a:cubicBezTo>
                  <a:pt x="567690" y="130150"/>
                  <a:pt x="568376" y="130988"/>
                  <a:pt x="569138" y="131826"/>
                </a:cubicBezTo>
                <a:cubicBezTo>
                  <a:pt x="566624" y="134035"/>
                  <a:pt x="564033" y="136169"/>
                  <a:pt x="561518" y="138379"/>
                </a:cubicBezTo>
                <a:cubicBezTo>
                  <a:pt x="560832" y="137541"/>
                  <a:pt x="560070" y="136703"/>
                  <a:pt x="559309" y="135865"/>
                </a:cubicBezTo>
                <a:cubicBezTo>
                  <a:pt x="561823" y="133655"/>
                  <a:pt x="564413" y="131521"/>
                  <a:pt x="566929" y="129311"/>
                </a:cubicBezTo>
                <a:close/>
                <a:moveTo>
                  <a:pt x="1736679" y="125383"/>
                </a:moveTo>
                <a:lnTo>
                  <a:pt x="1734138" y="127569"/>
                </a:lnTo>
                <a:lnTo>
                  <a:pt x="1740698" y="135193"/>
                </a:lnTo>
                <a:lnTo>
                  <a:pt x="1743239" y="133007"/>
                </a:lnTo>
                <a:close/>
                <a:moveTo>
                  <a:pt x="1352703" y="124358"/>
                </a:moveTo>
                <a:cubicBezTo>
                  <a:pt x="1354912" y="126873"/>
                  <a:pt x="1357046" y="129464"/>
                  <a:pt x="1359256" y="131978"/>
                </a:cubicBezTo>
                <a:cubicBezTo>
                  <a:pt x="1358418" y="132740"/>
                  <a:pt x="1357579" y="133426"/>
                  <a:pt x="1356741" y="134188"/>
                </a:cubicBezTo>
                <a:cubicBezTo>
                  <a:pt x="1354532" y="131673"/>
                  <a:pt x="1352398" y="129159"/>
                  <a:pt x="1350188" y="126568"/>
                </a:cubicBezTo>
                <a:cubicBezTo>
                  <a:pt x="1351026" y="125806"/>
                  <a:pt x="1351864" y="125120"/>
                  <a:pt x="1352703" y="124358"/>
                </a:cubicBezTo>
                <a:close/>
                <a:moveTo>
                  <a:pt x="2180235" y="116662"/>
                </a:moveTo>
                <a:lnTo>
                  <a:pt x="2180610" y="127193"/>
                </a:lnTo>
                <a:lnTo>
                  <a:pt x="2180539" y="127254"/>
                </a:lnTo>
                <a:lnTo>
                  <a:pt x="2180613" y="127260"/>
                </a:lnTo>
                <a:lnTo>
                  <a:pt x="2180615" y="127330"/>
                </a:lnTo>
                <a:lnTo>
                  <a:pt x="2165375" y="140436"/>
                </a:lnTo>
                <a:cubicBezTo>
                  <a:pt x="2172843" y="142189"/>
                  <a:pt x="2180615" y="146075"/>
                  <a:pt x="2187702" y="145084"/>
                </a:cubicBezTo>
                <a:cubicBezTo>
                  <a:pt x="2189760" y="144780"/>
                  <a:pt x="2191665" y="144170"/>
                  <a:pt x="2193341" y="143256"/>
                </a:cubicBezTo>
                <a:lnTo>
                  <a:pt x="2193341" y="128245"/>
                </a:lnTo>
                <a:lnTo>
                  <a:pt x="2180613" y="127260"/>
                </a:lnTo>
                <a:lnTo>
                  <a:pt x="2180610" y="127193"/>
                </a:lnTo>
                <a:lnTo>
                  <a:pt x="2188159" y="120700"/>
                </a:lnTo>
                <a:cubicBezTo>
                  <a:pt x="2189912" y="122682"/>
                  <a:pt x="2191588" y="124739"/>
                  <a:pt x="2193341" y="126720"/>
                </a:cubicBezTo>
                <a:lnTo>
                  <a:pt x="2193341" y="120548"/>
                </a:lnTo>
                <a:cubicBezTo>
                  <a:pt x="2191588" y="120625"/>
                  <a:pt x="2189912" y="120625"/>
                  <a:pt x="2188159" y="120700"/>
                </a:cubicBezTo>
                <a:cubicBezTo>
                  <a:pt x="2185568" y="119405"/>
                  <a:pt x="2182901" y="118034"/>
                  <a:pt x="2180235" y="116662"/>
                </a:cubicBezTo>
                <a:close/>
                <a:moveTo>
                  <a:pt x="1979241" y="114351"/>
                </a:moveTo>
                <a:lnTo>
                  <a:pt x="1976700" y="116538"/>
                </a:lnTo>
                <a:lnTo>
                  <a:pt x="1983261" y="124162"/>
                </a:lnTo>
                <a:lnTo>
                  <a:pt x="1985802" y="121976"/>
                </a:lnTo>
                <a:close/>
                <a:moveTo>
                  <a:pt x="1729335" y="109929"/>
                </a:moveTo>
                <a:lnTo>
                  <a:pt x="1721709" y="116488"/>
                </a:lnTo>
                <a:lnTo>
                  <a:pt x="1723895" y="119030"/>
                </a:lnTo>
                <a:lnTo>
                  <a:pt x="1731521" y="112471"/>
                </a:lnTo>
                <a:close/>
                <a:moveTo>
                  <a:pt x="1617269" y="109880"/>
                </a:moveTo>
                <a:cubicBezTo>
                  <a:pt x="1618717" y="109956"/>
                  <a:pt x="1620241" y="110109"/>
                  <a:pt x="1621688" y="110185"/>
                </a:cubicBezTo>
                <a:cubicBezTo>
                  <a:pt x="1621155" y="113766"/>
                  <a:pt x="1620545" y="117348"/>
                  <a:pt x="1620012" y="120853"/>
                </a:cubicBezTo>
                <a:cubicBezTo>
                  <a:pt x="1620089" y="124435"/>
                  <a:pt x="1620165" y="127940"/>
                  <a:pt x="1620165" y="131445"/>
                </a:cubicBezTo>
                <a:cubicBezTo>
                  <a:pt x="1618640" y="131292"/>
                  <a:pt x="1617117" y="131216"/>
                  <a:pt x="1615668" y="131140"/>
                </a:cubicBezTo>
                <a:cubicBezTo>
                  <a:pt x="1616279" y="127559"/>
                  <a:pt x="1616812" y="124053"/>
                  <a:pt x="1617345" y="120472"/>
                </a:cubicBezTo>
                <a:cubicBezTo>
                  <a:pt x="1617345" y="116890"/>
                  <a:pt x="1617269" y="113386"/>
                  <a:pt x="1617269" y="109880"/>
                </a:cubicBezTo>
                <a:close/>
                <a:moveTo>
                  <a:pt x="1853641" y="102717"/>
                </a:moveTo>
                <a:cubicBezTo>
                  <a:pt x="1853031" y="106222"/>
                  <a:pt x="1852498" y="109728"/>
                  <a:pt x="1851888" y="113309"/>
                </a:cubicBezTo>
                <a:cubicBezTo>
                  <a:pt x="1853413" y="113385"/>
                  <a:pt x="1854860" y="113538"/>
                  <a:pt x="1856384" y="113614"/>
                </a:cubicBezTo>
                <a:cubicBezTo>
                  <a:pt x="1856384" y="110032"/>
                  <a:pt x="1856308" y="106451"/>
                  <a:pt x="1854936" y="102870"/>
                </a:cubicBezTo>
                <a:lnTo>
                  <a:pt x="1855012" y="102793"/>
                </a:lnTo>
                <a:cubicBezTo>
                  <a:pt x="1854556" y="102793"/>
                  <a:pt x="1854098" y="102717"/>
                  <a:pt x="1853641" y="102717"/>
                </a:cubicBezTo>
                <a:close/>
                <a:moveTo>
                  <a:pt x="1961693" y="102641"/>
                </a:moveTo>
                <a:cubicBezTo>
                  <a:pt x="1961693" y="103022"/>
                  <a:pt x="1961617" y="103327"/>
                  <a:pt x="1961617" y="103708"/>
                </a:cubicBezTo>
                <a:lnTo>
                  <a:pt x="1962227" y="103098"/>
                </a:lnTo>
                <a:cubicBezTo>
                  <a:pt x="1961998" y="102946"/>
                  <a:pt x="1961846" y="102794"/>
                  <a:pt x="1961693" y="102641"/>
                </a:cubicBezTo>
                <a:close/>
                <a:moveTo>
                  <a:pt x="1972437" y="102336"/>
                </a:moveTo>
                <a:lnTo>
                  <a:pt x="1961845" y="105232"/>
                </a:lnTo>
                <a:lnTo>
                  <a:pt x="1961464" y="105156"/>
                </a:lnTo>
                <a:lnTo>
                  <a:pt x="1961541" y="103708"/>
                </a:lnTo>
                <a:cubicBezTo>
                  <a:pt x="1959636" y="105460"/>
                  <a:pt x="1957807" y="107290"/>
                  <a:pt x="1955902" y="109042"/>
                </a:cubicBezTo>
                <a:lnTo>
                  <a:pt x="1961846" y="105232"/>
                </a:lnTo>
                <a:lnTo>
                  <a:pt x="1972132" y="106832"/>
                </a:lnTo>
                <a:cubicBezTo>
                  <a:pt x="1972208" y="105384"/>
                  <a:pt x="1972284" y="103860"/>
                  <a:pt x="1972437" y="102336"/>
                </a:cubicBezTo>
                <a:close/>
                <a:moveTo>
                  <a:pt x="1961616" y="102336"/>
                </a:moveTo>
                <a:cubicBezTo>
                  <a:pt x="1961540" y="102412"/>
                  <a:pt x="1961464" y="102412"/>
                  <a:pt x="1961312" y="102412"/>
                </a:cubicBezTo>
                <a:cubicBezTo>
                  <a:pt x="1961388" y="102489"/>
                  <a:pt x="1961540" y="102565"/>
                  <a:pt x="1961616" y="102641"/>
                </a:cubicBezTo>
                <a:cubicBezTo>
                  <a:pt x="1961616" y="102565"/>
                  <a:pt x="1961616" y="102412"/>
                  <a:pt x="1961616" y="102336"/>
                </a:cubicBezTo>
                <a:close/>
                <a:moveTo>
                  <a:pt x="1467078" y="100965"/>
                </a:moveTo>
                <a:cubicBezTo>
                  <a:pt x="1465707" y="103555"/>
                  <a:pt x="1464412" y="106070"/>
                  <a:pt x="1463117" y="108585"/>
                </a:cubicBezTo>
                <a:cubicBezTo>
                  <a:pt x="1467078" y="113843"/>
                  <a:pt x="1470508" y="118491"/>
                  <a:pt x="1473860" y="123063"/>
                </a:cubicBezTo>
                <a:cubicBezTo>
                  <a:pt x="1473251" y="125273"/>
                  <a:pt x="1472718" y="127482"/>
                  <a:pt x="1472184" y="129616"/>
                </a:cubicBezTo>
                <a:cubicBezTo>
                  <a:pt x="1465784" y="126111"/>
                  <a:pt x="1459307" y="122605"/>
                  <a:pt x="1453592" y="119481"/>
                </a:cubicBezTo>
                <a:cubicBezTo>
                  <a:pt x="1454048" y="118872"/>
                  <a:pt x="1458011" y="113766"/>
                  <a:pt x="1462430" y="108204"/>
                </a:cubicBezTo>
                <a:cubicBezTo>
                  <a:pt x="1460374" y="105994"/>
                  <a:pt x="1458392" y="103632"/>
                  <a:pt x="1456411" y="101346"/>
                </a:cubicBezTo>
                <a:cubicBezTo>
                  <a:pt x="1459992" y="101193"/>
                  <a:pt x="1463573" y="101117"/>
                  <a:pt x="1467078" y="100965"/>
                </a:cubicBezTo>
                <a:close/>
                <a:moveTo>
                  <a:pt x="1226363" y="100660"/>
                </a:moveTo>
                <a:cubicBezTo>
                  <a:pt x="1228573" y="103175"/>
                  <a:pt x="1230707" y="105766"/>
                  <a:pt x="1232916" y="108280"/>
                </a:cubicBezTo>
                <a:cubicBezTo>
                  <a:pt x="1232078" y="109042"/>
                  <a:pt x="1231240" y="109728"/>
                  <a:pt x="1230325" y="110490"/>
                </a:cubicBezTo>
                <a:cubicBezTo>
                  <a:pt x="1228115" y="107975"/>
                  <a:pt x="1225982" y="105385"/>
                  <a:pt x="1223772" y="102870"/>
                </a:cubicBezTo>
                <a:cubicBezTo>
                  <a:pt x="1224687" y="102108"/>
                  <a:pt x="1225448" y="101346"/>
                  <a:pt x="1226363" y="100660"/>
                </a:cubicBezTo>
                <a:close/>
                <a:moveTo>
                  <a:pt x="1848459" y="95326"/>
                </a:moveTo>
                <a:cubicBezTo>
                  <a:pt x="1848459" y="95783"/>
                  <a:pt x="1848459" y="96240"/>
                  <a:pt x="1848383" y="96621"/>
                </a:cubicBezTo>
                <a:cubicBezTo>
                  <a:pt x="1848688" y="96469"/>
                  <a:pt x="1849069" y="96469"/>
                  <a:pt x="1849374" y="96317"/>
                </a:cubicBezTo>
                <a:cubicBezTo>
                  <a:pt x="1849069" y="96012"/>
                  <a:pt x="1848764" y="95631"/>
                  <a:pt x="1848459" y="95326"/>
                </a:cubicBezTo>
                <a:close/>
                <a:moveTo>
                  <a:pt x="1859128" y="94945"/>
                </a:moveTo>
                <a:cubicBezTo>
                  <a:pt x="1855851" y="95021"/>
                  <a:pt x="1852651" y="95250"/>
                  <a:pt x="1849450" y="96393"/>
                </a:cubicBezTo>
                <a:lnTo>
                  <a:pt x="1855317" y="102034"/>
                </a:lnTo>
                <a:lnTo>
                  <a:pt x="1854937" y="102718"/>
                </a:lnTo>
                <a:cubicBezTo>
                  <a:pt x="1855471" y="102794"/>
                  <a:pt x="1855928" y="102870"/>
                  <a:pt x="1856309" y="102870"/>
                </a:cubicBezTo>
                <a:lnTo>
                  <a:pt x="1855398" y="102100"/>
                </a:lnTo>
                <a:close/>
                <a:moveTo>
                  <a:pt x="1051255" y="94793"/>
                </a:moveTo>
                <a:cubicBezTo>
                  <a:pt x="1054837" y="98984"/>
                  <a:pt x="1058494" y="103251"/>
                  <a:pt x="1062076" y="107442"/>
                </a:cubicBezTo>
                <a:cubicBezTo>
                  <a:pt x="1061009" y="108661"/>
                  <a:pt x="1059942" y="109956"/>
                  <a:pt x="1058799" y="111175"/>
                </a:cubicBezTo>
                <a:cubicBezTo>
                  <a:pt x="1054227" y="107747"/>
                  <a:pt x="1049655" y="104318"/>
                  <a:pt x="1045084" y="100812"/>
                </a:cubicBezTo>
                <a:cubicBezTo>
                  <a:pt x="1047140" y="98755"/>
                  <a:pt x="1049198" y="96774"/>
                  <a:pt x="1051255" y="94793"/>
                </a:cubicBezTo>
                <a:close/>
                <a:moveTo>
                  <a:pt x="1711413" y="94641"/>
                </a:moveTo>
                <a:lnTo>
                  <a:pt x="1708872" y="96828"/>
                </a:lnTo>
                <a:lnTo>
                  <a:pt x="1715432" y="104453"/>
                </a:lnTo>
                <a:lnTo>
                  <a:pt x="1717973" y="102267"/>
                </a:lnTo>
                <a:close/>
                <a:moveTo>
                  <a:pt x="1837944" y="92201"/>
                </a:moveTo>
                <a:cubicBezTo>
                  <a:pt x="1837792" y="93725"/>
                  <a:pt x="1837716" y="95173"/>
                  <a:pt x="1837564" y="96697"/>
                </a:cubicBezTo>
                <a:cubicBezTo>
                  <a:pt x="1841145" y="96621"/>
                  <a:pt x="1844803" y="96621"/>
                  <a:pt x="1848384" y="95249"/>
                </a:cubicBezTo>
                <a:lnTo>
                  <a:pt x="1848460" y="95325"/>
                </a:lnTo>
                <a:cubicBezTo>
                  <a:pt x="1848536" y="94792"/>
                  <a:pt x="1848536" y="94335"/>
                  <a:pt x="1848613" y="93801"/>
                </a:cubicBezTo>
                <a:cubicBezTo>
                  <a:pt x="1845031" y="93344"/>
                  <a:pt x="1841526" y="92811"/>
                  <a:pt x="1837944" y="92201"/>
                </a:cubicBezTo>
                <a:close/>
                <a:moveTo>
                  <a:pt x="1779423" y="91897"/>
                </a:moveTo>
                <a:cubicBezTo>
                  <a:pt x="1768526" y="96965"/>
                  <a:pt x="1761725" y="102794"/>
                  <a:pt x="1759477" y="110062"/>
                </a:cubicBezTo>
                <a:lnTo>
                  <a:pt x="1766833" y="136794"/>
                </a:lnTo>
                <a:lnTo>
                  <a:pt x="1764411" y="138912"/>
                </a:lnTo>
                <a:cubicBezTo>
                  <a:pt x="1764792" y="139293"/>
                  <a:pt x="1764945" y="139598"/>
                  <a:pt x="1765249" y="139979"/>
                </a:cubicBezTo>
                <a:cubicBezTo>
                  <a:pt x="1764793" y="143103"/>
                  <a:pt x="1764259" y="146304"/>
                  <a:pt x="1763802" y="149351"/>
                </a:cubicBezTo>
                <a:cubicBezTo>
                  <a:pt x="1765249" y="149504"/>
                  <a:pt x="1766774" y="149657"/>
                  <a:pt x="1768298" y="149733"/>
                </a:cubicBezTo>
                <a:cubicBezTo>
                  <a:pt x="1768298" y="146456"/>
                  <a:pt x="1768069" y="143256"/>
                  <a:pt x="1765249" y="139979"/>
                </a:cubicBezTo>
                <a:cubicBezTo>
                  <a:pt x="1765325" y="139598"/>
                  <a:pt x="1765402" y="139141"/>
                  <a:pt x="1765478" y="138684"/>
                </a:cubicBezTo>
                <a:cubicBezTo>
                  <a:pt x="1766392" y="138760"/>
                  <a:pt x="1767307" y="138836"/>
                  <a:pt x="1768221" y="138912"/>
                </a:cubicBezTo>
                <a:lnTo>
                  <a:pt x="1766881" y="136828"/>
                </a:lnTo>
                <a:lnTo>
                  <a:pt x="1795654" y="112090"/>
                </a:lnTo>
                <a:cubicBezTo>
                  <a:pt x="1789100" y="109423"/>
                  <a:pt x="1784452" y="107518"/>
                  <a:pt x="1780489" y="105918"/>
                </a:cubicBezTo>
                <a:cubicBezTo>
                  <a:pt x="1780109" y="100812"/>
                  <a:pt x="1779804" y="97079"/>
                  <a:pt x="1779423" y="91897"/>
                </a:cubicBezTo>
                <a:close/>
                <a:moveTo>
                  <a:pt x="1946453" y="90678"/>
                </a:moveTo>
                <a:cubicBezTo>
                  <a:pt x="1945082" y="92354"/>
                  <a:pt x="1943633" y="93955"/>
                  <a:pt x="1942186" y="95554"/>
                </a:cubicBezTo>
                <a:cubicBezTo>
                  <a:pt x="1946682" y="99974"/>
                  <a:pt x="1951253" y="104394"/>
                  <a:pt x="1961312" y="102413"/>
                </a:cubicBezTo>
                <a:cubicBezTo>
                  <a:pt x="1956359" y="98526"/>
                  <a:pt x="1951482" y="94564"/>
                  <a:pt x="1946453" y="90678"/>
                </a:cubicBezTo>
                <a:close/>
                <a:moveTo>
                  <a:pt x="1256310" y="88087"/>
                </a:moveTo>
                <a:cubicBezTo>
                  <a:pt x="1260653" y="93192"/>
                  <a:pt x="1265073" y="98222"/>
                  <a:pt x="1269416" y="103327"/>
                </a:cubicBezTo>
                <a:cubicBezTo>
                  <a:pt x="1268120" y="104394"/>
                  <a:pt x="1266902" y="105460"/>
                  <a:pt x="1265606" y="106604"/>
                </a:cubicBezTo>
                <a:cubicBezTo>
                  <a:pt x="1261263" y="101498"/>
                  <a:pt x="1256843" y="96469"/>
                  <a:pt x="1252500" y="91364"/>
                </a:cubicBezTo>
                <a:cubicBezTo>
                  <a:pt x="1253795" y="90220"/>
                  <a:pt x="1255090" y="89154"/>
                  <a:pt x="1256310" y="88087"/>
                </a:cubicBezTo>
                <a:close/>
                <a:moveTo>
                  <a:pt x="1628394" y="85801"/>
                </a:moveTo>
                <a:cubicBezTo>
                  <a:pt x="1630604" y="88315"/>
                  <a:pt x="1632738" y="90906"/>
                  <a:pt x="1634947" y="93421"/>
                </a:cubicBezTo>
                <a:cubicBezTo>
                  <a:pt x="1631366" y="93497"/>
                  <a:pt x="1627785" y="93650"/>
                  <a:pt x="1624204" y="93726"/>
                </a:cubicBezTo>
                <a:cubicBezTo>
                  <a:pt x="1625651" y="91059"/>
                  <a:pt x="1627023" y="88468"/>
                  <a:pt x="1628394" y="85801"/>
                </a:cubicBezTo>
                <a:close/>
                <a:moveTo>
                  <a:pt x="1370000" y="82982"/>
                </a:moveTo>
                <a:cubicBezTo>
                  <a:pt x="1372210" y="85496"/>
                  <a:pt x="1374344" y="88087"/>
                  <a:pt x="1376554" y="90602"/>
                </a:cubicBezTo>
                <a:cubicBezTo>
                  <a:pt x="1375715" y="91364"/>
                  <a:pt x="1374877" y="92050"/>
                  <a:pt x="1374038" y="92811"/>
                </a:cubicBezTo>
                <a:cubicBezTo>
                  <a:pt x="1371828" y="90297"/>
                  <a:pt x="1369695" y="87782"/>
                  <a:pt x="1367485" y="85191"/>
                </a:cubicBezTo>
                <a:cubicBezTo>
                  <a:pt x="1368323" y="84430"/>
                  <a:pt x="1369162" y="83667"/>
                  <a:pt x="1370000" y="82982"/>
                </a:cubicBezTo>
                <a:close/>
                <a:moveTo>
                  <a:pt x="1124941" y="79172"/>
                </a:moveTo>
                <a:cubicBezTo>
                  <a:pt x="1139190" y="85115"/>
                  <a:pt x="1150544" y="89992"/>
                  <a:pt x="1172490" y="99212"/>
                </a:cubicBezTo>
                <a:cubicBezTo>
                  <a:pt x="1143305" y="106756"/>
                  <a:pt x="1132180" y="99974"/>
                  <a:pt x="1124941" y="79172"/>
                </a:cubicBezTo>
                <a:close/>
                <a:moveTo>
                  <a:pt x="1211428" y="78181"/>
                </a:moveTo>
                <a:cubicBezTo>
                  <a:pt x="1212190" y="79019"/>
                  <a:pt x="1212875" y="79857"/>
                  <a:pt x="1213562" y="80695"/>
                </a:cubicBezTo>
                <a:cubicBezTo>
                  <a:pt x="1211047" y="82906"/>
                  <a:pt x="1208456" y="85115"/>
                  <a:pt x="1205942" y="87249"/>
                </a:cubicBezTo>
                <a:cubicBezTo>
                  <a:pt x="1205179" y="86410"/>
                  <a:pt x="1204493" y="85572"/>
                  <a:pt x="1203808" y="84734"/>
                </a:cubicBezTo>
                <a:cubicBezTo>
                  <a:pt x="1206322" y="82525"/>
                  <a:pt x="1208837" y="80315"/>
                  <a:pt x="1211428" y="78181"/>
                </a:cubicBezTo>
                <a:close/>
                <a:moveTo>
                  <a:pt x="2054130" y="77358"/>
                </a:moveTo>
                <a:lnTo>
                  <a:pt x="2051646" y="79495"/>
                </a:lnTo>
                <a:lnTo>
                  <a:pt x="2058207" y="87119"/>
                </a:lnTo>
                <a:lnTo>
                  <a:pt x="2060691" y="84982"/>
                </a:lnTo>
                <a:close/>
                <a:moveTo>
                  <a:pt x="1330605" y="74066"/>
                </a:moveTo>
                <a:cubicBezTo>
                  <a:pt x="1340434" y="74828"/>
                  <a:pt x="1346988" y="75362"/>
                  <a:pt x="1353541" y="75895"/>
                </a:cubicBezTo>
                <a:cubicBezTo>
                  <a:pt x="1355446" y="85801"/>
                  <a:pt x="1357427" y="95860"/>
                  <a:pt x="1359484" y="106604"/>
                </a:cubicBezTo>
                <a:cubicBezTo>
                  <a:pt x="1354683" y="108509"/>
                  <a:pt x="1350417" y="110109"/>
                  <a:pt x="1345007" y="112319"/>
                </a:cubicBezTo>
                <a:cubicBezTo>
                  <a:pt x="1340434" y="99974"/>
                  <a:pt x="1336091" y="88697"/>
                  <a:pt x="1330605" y="74066"/>
                </a:cubicBezTo>
                <a:close/>
                <a:moveTo>
                  <a:pt x="1306525" y="71018"/>
                </a:moveTo>
                <a:cubicBezTo>
                  <a:pt x="1314831" y="73304"/>
                  <a:pt x="1322527" y="75438"/>
                  <a:pt x="1330071" y="77495"/>
                </a:cubicBezTo>
                <a:cubicBezTo>
                  <a:pt x="1329080" y="91211"/>
                  <a:pt x="1328013" y="104851"/>
                  <a:pt x="1327024" y="118567"/>
                </a:cubicBezTo>
                <a:cubicBezTo>
                  <a:pt x="1330605" y="118567"/>
                  <a:pt x="1334186" y="118567"/>
                  <a:pt x="1337691" y="118491"/>
                </a:cubicBezTo>
                <a:cubicBezTo>
                  <a:pt x="1337538" y="120015"/>
                  <a:pt x="1337463" y="121463"/>
                  <a:pt x="1337387" y="122987"/>
                </a:cubicBezTo>
                <a:cubicBezTo>
                  <a:pt x="1333805" y="122453"/>
                  <a:pt x="1330223" y="121844"/>
                  <a:pt x="1326719" y="121310"/>
                </a:cubicBezTo>
                <a:cubicBezTo>
                  <a:pt x="1326795" y="120853"/>
                  <a:pt x="1326795" y="120396"/>
                  <a:pt x="1326795" y="119939"/>
                </a:cubicBezTo>
                <a:cubicBezTo>
                  <a:pt x="1320851" y="121082"/>
                  <a:pt x="1314983" y="122148"/>
                  <a:pt x="1308963" y="123291"/>
                </a:cubicBezTo>
                <a:cubicBezTo>
                  <a:pt x="1310259" y="130988"/>
                  <a:pt x="1307421" y="136150"/>
                  <a:pt x="1303163" y="140475"/>
                </a:cubicBezTo>
                <a:lnTo>
                  <a:pt x="1288972" y="152522"/>
                </a:lnTo>
                <a:lnTo>
                  <a:pt x="1288924" y="152476"/>
                </a:lnTo>
                <a:lnTo>
                  <a:pt x="1288853" y="152479"/>
                </a:lnTo>
                <a:lnTo>
                  <a:pt x="1290266" y="119081"/>
                </a:lnTo>
                <a:cubicBezTo>
                  <a:pt x="1291647" y="107899"/>
                  <a:pt x="1292504" y="96698"/>
                  <a:pt x="1288542" y="85420"/>
                </a:cubicBezTo>
                <a:cubicBezTo>
                  <a:pt x="1295095" y="85649"/>
                  <a:pt x="1299820" y="85801"/>
                  <a:pt x="1304315" y="85877"/>
                </a:cubicBezTo>
                <a:cubicBezTo>
                  <a:pt x="1305002" y="81153"/>
                  <a:pt x="1305687" y="76581"/>
                  <a:pt x="1306525" y="71018"/>
                </a:cubicBezTo>
                <a:close/>
                <a:moveTo>
                  <a:pt x="1385850" y="69342"/>
                </a:moveTo>
                <a:cubicBezTo>
                  <a:pt x="1394613" y="79553"/>
                  <a:pt x="1403299" y="89687"/>
                  <a:pt x="1412062" y="99822"/>
                </a:cubicBezTo>
                <a:cubicBezTo>
                  <a:pt x="1410844" y="100889"/>
                  <a:pt x="1409548" y="101956"/>
                  <a:pt x="1408252" y="103098"/>
                </a:cubicBezTo>
                <a:cubicBezTo>
                  <a:pt x="1399565" y="92964"/>
                  <a:pt x="1390803" y="82829"/>
                  <a:pt x="1382040" y="72618"/>
                </a:cubicBezTo>
                <a:cubicBezTo>
                  <a:pt x="1383335" y="71476"/>
                  <a:pt x="1384630" y="70409"/>
                  <a:pt x="1385850" y="69342"/>
                </a:cubicBezTo>
                <a:close/>
                <a:moveTo>
                  <a:pt x="1397584" y="65075"/>
                </a:moveTo>
                <a:cubicBezTo>
                  <a:pt x="1411758" y="65989"/>
                  <a:pt x="1418235" y="66446"/>
                  <a:pt x="1426084" y="66980"/>
                </a:cubicBezTo>
                <a:cubicBezTo>
                  <a:pt x="1426159" y="71323"/>
                  <a:pt x="1426159" y="75743"/>
                  <a:pt x="1426235" y="80695"/>
                </a:cubicBezTo>
                <a:cubicBezTo>
                  <a:pt x="1430427" y="81229"/>
                  <a:pt x="1434922" y="81839"/>
                  <a:pt x="1439494" y="82525"/>
                </a:cubicBezTo>
                <a:cubicBezTo>
                  <a:pt x="1439570" y="89382"/>
                  <a:pt x="1439647" y="96469"/>
                  <a:pt x="1439875" y="109880"/>
                </a:cubicBezTo>
                <a:cubicBezTo>
                  <a:pt x="1425397" y="94564"/>
                  <a:pt x="1414729" y="83210"/>
                  <a:pt x="1397584" y="65075"/>
                </a:cubicBezTo>
                <a:close/>
                <a:moveTo>
                  <a:pt x="2104949" y="59969"/>
                </a:moveTo>
                <a:cubicBezTo>
                  <a:pt x="2107158" y="62484"/>
                  <a:pt x="2109292" y="65075"/>
                  <a:pt x="2111502" y="67589"/>
                </a:cubicBezTo>
                <a:cubicBezTo>
                  <a:pt x="2110664" y="68351"/>
                  <a:pt x="2109826" y="69037"/>
                  <a:pt x="2108988" y="69799"/>
                </a:cubicBezTo>
                <a:cubicBezTo>
                  <a:pt x="2106778" y="67208"/>
                  <a:pt x="2104644" y="64694"/>
                  <a:pt x="2102434" y="62179"/>
                </a:cubicBezTo>
                <a:cubicBezTo>
                  <a:pt x="2103273" y="61417"/>
                  <a:pt x="2104111" y="60731"/>
                  <a:pt x="2104949" y="59969"/>
                </a:cubicBezTo>
                <a:close/>
                <a:moveTo>
                  <a:pt x="1612774" y="56921"/>
                </a:moveTo>
                <a:cubicBezTo>
                  <a:pt x="1621841" y="65608"/>
                  <a:pt x="1628928" y="72466"/>
                  <a:pt x="1636014" y="79248"/>
                </a:cubicBezTo>
                <a:cubicBezTo>
                  <a:pt x="1633500" y="81458"/>
                  <a:pt x="1630908" y="83591"/>
                  <a:pt x="1628394" y="85801"/>
                </a:cubicBezTo>
                <a:cubicBezTo>
                  <a:pt x="1622679" y="83820"/>
                  <a:pt x="1616964" y="81762"/>
                  <a:pt x="1611097" y="79629"/>
                </a:cubicBezTo>
                <a:cubicBezTo>
                  <a:pt x="1611478" y="74371"/>
                  <a:pt x="1612011" y="67894"/>
                  <a:pt x="1612774" y="56921"/>
                </a:cubicBezTo>
                <a:close/>
                <a:moveTo>
                  <a:pt x="1497254" y="48082"/>
                </a:moveTo>
                <a:cubicBezTo>
                  <a:pt x="1505027" y="52197"/>
                  <a:pt x="1510589" y="55169"/>
                  <a:pt x="1516152" y="58141"/>
                </a:cubicBezTo>
                <a:cubicBezTo>
                  <a:pt x="1516608" y="55930"/>
                  <a:pt x="1517142" y="53721"/>
                  <a:pt x="1517675" y="51511"/>
                </a:cubicBezTo>
                <a:cubicBezTo>
                  <a:pt x="1527124" y="62484"/>
                  <a:pt x="1536574" y="73457"/>
                  <a:pt x="1547699" y="86410"/>
                </a:cubicBezTo>
                <a:cubicBezTo>
                  <a:pt x="1544574" y="87782"/>
                  <a:pt x="1541373" y="89154"/>
                  <a:pt x="1532230" y="93116"/>
                </a:cubicBezTo>
                <a:cubicBezTo>
                  <a:pt x="1524305" y="102946"/>
                  <a:pt x="1534897" y="140894"/>
                  <a:pt x="1510360" y="117653"/>
                </a:cubicBezTo>
                <a:cubicBezTo>
                  <a:pt x="1527276" y="107137"/>
                  <a:pt x="1527352" y="106223"/>
                  <a:pt x="1527429" y="105308"/>
                </a:cubicBezTo>
                <a:cubicBezTo>
                  <a:pt x="1523848" y="104775"/>
                  <a:pt x="1520343" y="104241"/>
                  <a:pt x="1516761" y="103708"/>
                </a:cubicBezTo>
                <a:cubicBezTo>
                  <a:pt x="1516684" y="105156"/>
                  <a:pt x="1516533" y="106680"/>
                  <a:pt x="1516456" y="108128"/>
                </a:cubicBezTo>
                <a:cubicBezTo>
                  <a:pt x="1520038" y="108128"/>
                  <a:pt x="1523619" y="108128"/>
                  <a:pt x="1510360" y="117653"/>
                </a:cubicBezTo>
                <a:cubicBezTo>
                  <a:pt x="1487958" y="104394"/>
                  <a:pt x="1482243" y="80848"/>
                  <a:pt x="1475080" y="50978"/>
                </a:cubicBezTo>
                <a:cubicBezTo>
                  <a:pt x="1487119" y="61265"/>
                  <a:pt x="1494130" y="67285"/>
                  <a:pt x="1507465" y="78715"/>
                </a:cubicBezTo>
                <a:cubicBezTo>
                  <a:pt x="1503122" y="65684"/>
                  <a:pt x="1501140" y="59740"/>
                  <a:pt x="1497254" y="48082"/>
                </a:cubicBezTo>
                <a:close/>
                <a:moveTo>
                  <a:pt x="2158670" y="40386"/>
                </a:moveTo>
                <a:cubicBezTo>
                  <a:pt x="2160803" y="42901"/>
                  <a:pt x="2162937" y="45415"/>
                  <a:pt x="2165147" y="47853"/>
                </a:cubicBezTo>
                <a:cubicBezTo>
                  <a:pt x="2165147" y="47396"/>
                  <a:pt x="2165224" y="47015"/>
                  <a:pt x="2165224" y="46558"/>
                </a:cubicBezTo>
                <a:cubicBezTo>
                  <a:pt x="2168805" y="46558"/>
                  <a:pt x="2172386" y="46558"/>
                  <a:pt x="2175967" y="46482"/>
                </a:cubicBezTo>
                <a:cubicBezTo>
                  <a:pt x="2175815" y="48006"/>
                  <a:pt x="2175738" y="49454"/>
                  <a:pt x="2175663" y="50978"/>
                </a:cubicBezTo>
                <a:cubicBezTo>
                  <a:pt x="2172081" y="50368"/>
                  <a:pt x="2168500" y="49835"/>
                  <a:pt x="2164995" y="49301"/>
                </a:cubicBezTo>
                <a:cubicBezTo>
                  <a:pt x="2164995" y="48844"/>
                  <a:pt x="2165071" y="48463"/>
                  <a:pt x="2165071" y="48006"/>
                </a:cubicBezTo>
                <a:cubicBezTo>
                  <a:pt x="2162632" y="50140"/>
                  <a:pt x="2160118" y="52273"/>
                  <a:pt x="2157679" y="54407"/>
                </a:cubicBezTo>
                <a:cubicBezTo>
                  <a:pt x="2158137" y="54407"/>
                  <a:pt x="2158518" y="54483"/>
                  <a:pt x="2158975" y="54483"/>
                </a:cubicBezTo>
                <a:cubicBezTo>
                  <a:pt x="2158975" y="58064"/>
                  <a:pt x="2158975" y="61645"/>
                  <a:pt x="2159051" y="65303"/>
                </a:cubicBezTo>
                <a:cubicBezTo>
                  <a:pt x="2157527" y="65151"/>
                  <a:pt x="2156079" y="65075"/>
                  <a:pt x="2154555" y="64922"/>
                </a:cubicBezTo>
                <a:cubicBezTo>
                  <a:pt x="2155088" y="61417"/>
                  <a:pt x="2155699" y="57835"/>
                  <a:pt x="2156232" y="54331"/>
                </a:cubicBezTo>
                <a:cubicBezTo>
                  <a:pt x="2156688" y="54331"/>
                  <a:pt x="2157146" y="54407"/>
                  <a:pt x="2157604" y="54407"/>
                </a:cubicBezTo>
                <a:cubicBezTo>
                  <a:pt x="2157984" y="49758"/>
                  <a:pt x="2158289" y="45034"/>
                  <a:pt x="2158670" y="40386"/>
                </a:cubicBezTo>
                <a:close/>
                <a:moveTo>
                  <a:pt x="1978609" y="37414"/>
                </a:moveTo>
                <a:cubicBezTo>
                  <a:pt x="1980134" y="37566"/>
                  <a:pt x="1981581" y="37643"/>
                  <a:pt x="1983105" y="37795"/>
                </a:cubicBezTo>
                <a:cubicBezTo>
                  <a:pt x="1982572" y="41376"/>
                  <a:pt x="1982039" y="44882"/>
                  <a:pt x="1981505" y="48463"/>
                </a:cubicBezTo>
                <a:cubicBezTo>
                  <a:pt x="1981048" y="48463"/>
                  <a:pt x="1980590" y="48387"/>
                  <a:pt x="1980210" y="48387"/>
                </a:cubicBezTo>
                <a:cubicBezTo>
                  <a:pt x="1982153" y="51740"/>
                  <a:pt x="1986210" y="54559"/>
                  <a:pt x="1988430" y="57836"/>
                </a:cubicBezTo>
                <a:lnTo>
                  <a:pt x="1985651" y="69893"/>
                </a:lnTo>
                <a:lnTo>
                  <a:pt x="1985566" y="69966"/>
                </a:lnTo>
                <a:lnTo>
                  <a:pt x="1977409" y="60579"/>
                </a:lnTo>
                <a:cubicBezTo>
                  <a:pt x="1975161" y="57302"/>
                  <a:pt x="1974723" y="53569"/>
                  <a:pt x="1980057" y="48387"/>
                </a:cubicBezTo>
                <a:cubicBezTo>
                  <a:pt x="1979523" y="48310"/>
                  <a:pt x="1979143" y="48235"/>
                  <a:pt x="1978685" y="48235"/>
                </a:cubicBezTo>
                <a:cubicBezTo>
                  <a:pt x="1978685" y="44653"/>
                  <a:pt x="1978609" y="40996"/>
                  <a:pt x="1978609" y="37414"/>
                </a:cubicBezTo>
                <a:close/>
                <a:moveTo>
                  <a:pt x="2073173" y="35128"/>
                </a:moveTo>
                <a:cubicBezTo>
                  <a:pt x="2074773" y="36576"/>
                  <a:pt x="2076450" y="38024"/>
                  <a:pt x="2078050" y="39471"/>
                </a:cubicBezTo>
                <a:lnTo>
                  <a:pt x="2065935" y="54878"/>
                </a:lnTo>
                <a:lnTo>
                  <a:pt x="2065325" y="54407"/>
                </a:lnTo>
                <a:lnTo>
                  <a:pt x="2065033" y="54462"/>
                </a:lnTo>
                <a:lnTo>
                  <a:pt x="2059762" y="48920"/>
                </a:lnTo>
                <a:cubicBezTo>
                  <a:pt x="2064182" y="44272"/>
                  <a:pt x="2068678" y="39700"/>
                  <a:pt x="2073173" y="35128"/>
                </a:cubicBezTo>
                <a:close/>
                <a:moveTo>
                  <a:pt x="1898638" y="23882"/>
                </a:moveTo>
                <a:cubicBezTo>
                  <a:pt x="1913972" y="26675"/>
                  <a:pt x="1923574" y="43034"/>
                  <a:pt x="1938147" y="46405"/>
                </a:cubicBezTo>
                <a:cubicBezTo>
                  <a:pt x="1943633" y="47625"/>
                  <a:pt x="1946300" y="61417"/>
                  <a:pt x="1950415" y="69799"/>
                </a:cubicBezTo>
                <a:cubicBezTo>
                  <a:pt x="1957274" y="72542"/>
                  <a:pt x="1965884" y="76047"/>
                  <a:pt x="1974419" y="79553"/>
                </a:cubicBezTo>
                <a:lnTo>
                  <a:pt x="1985566" y="69966"/>
                </a:lnTo>
                <a:lnTo>
                  <a:pt x="1985620" y="70028"/>
                </a:lnTo>
                <a:lnTo>
                  <a:pt x="1985651" y="69893"/>
                </a:lnTo>
                <a:lnTo>
                  <a:pt x="1985849" y="69723"/>
                </a:lnTo>
                <a:cubicBezTo>
                  <a:pt x="1994763" y="75209"/>
                  <a:pt x="2003679" y="80695"/>
                  <a:pt x="2013280" y="86639"/>
                </a:cubicBezTo>
                <a:cubicBezTo>
                  <a:pt x="2018386" y="73381"/>
                  <a:pt x="2021967" y="64236"/>
                  <a:pt x="2024710" y="56997"/>
                </a:cubicBezTo>
                <a:cubicBezTo>
                  <a:pt x="2016023" y="56769"/>
                  <a:pt x="2007032" y="56616"/>
                  <a:pt x="1988439" y="56312"/>
                </a:cubicBezTo>
                <a:cubicBezTo>
                  <a:pt x="2001012" y="44196"/>
                  <a:pt x="2006498" y="38938"/>
                  <a:pt x="2013662" y="32080"/>
                </a:cubicBezTo>
                <a:cubicBezTo>
                  <a:pt x="2023567" y="33833"/>
                  <a:pt x="2034693" y="35738"/>
                  <a:pt x="2048866" y="38252"/>
                </a:cubicBezTo>
                <a:cubicBezTo>
                  <a:pt x="2051323" y="41053"/>
                  <a:pt x="2046579" y="54312"/>
                  <a:pt x="2053634" y="56587"/>
                </a:cubicBezTo>
                <a:lnTo>
                  <a:pt x="2065033" y="54462"/>
                </a:lnTo>
                <a:lnTo>
                  <a:pt x="2065706" y="55169"/>
                </a:lnTo>
                <a:lnTo>
                  <a:pt x="2065935" y="54878"/>
                </a:lnTo>
                <a:lnTo>
                  <a:pt x="2102206" y="82829"/>
                </a:lnTo>
                <a:cubicBezTo>
                  <a:pt x="2102054" y="86716"/>
                  <a:pt x="2101825" y="91440"/>
                  <a:pt x="2101596" y="96698"/>
                </a:cubicBezTo>
                <a:cubicBezTo>
                  <a:pt x="2108988" y="94564"/>
                  <a:pt x="2116150" y="92507"/>
                  <a:pt x="2124152" y="90220"/>
                </a:cubicBezTo>
                <a:cubicBezTo>
                  <a:pt x="2132839" y="104927"/>
                  <a:pt x="2130247" y="117653"/>
                  <a:pt x="2116988" y="130835"/>
                </a:cubicBezTo>
                <a:cubicBezTo>
                  <a:pt x="2135124" y="133807"/>
                  <a:pt x="2147392" y="149961"/>
                  <a:pt x="2165604" y="140132"/>
                </a:cubicBezTo>
                <a:cubicBezTo>
                  <a:pt x="2164613" y="137160"/>
                  <a:pt x="2163319" y="134341"/>
                  <a:pt x="2162785" y="131292"/>
                </a:cubicBezTo>
                <a:cubicBezTo>
                  <a:pt x="2162252" y="128320"/>
                  <a:pt x="2162632" y="125196"/>
                  <a:pt x="2162556" y="122148"/>
                </a:cubicBezTo>
                <a:cubicBezTo>
                  <a:pt x="2159127" y="121844"/>
                  <a:pt x="2155850" y="121615"/>
                  <a:pt x="2153183" y="121386"/>
                </a:cubicBezTo>
                <a:cubicBezTo>
                  <a:pt x="2154860" y="111100"/>
                  <a:pt x="2156537" y="100431"/>
                  <a:pt x="2158746" y="86258"/>
                </a:cubicBezTo>
                <a:cubicBezTo>
                  <a:pt x="2163852" y="84201"/>
                  <a:pt x="2175891" y="76047"/>
                  <a:pt x="2188540" y="75133"/>
                </a:cubicBezTo>
                <a:lnTo>
                  <a:pt x="2193342" y="75279"/>
                </a:lnTo>
                <a:lnTo>
                  <a:pt x="2193342" y="719099"/>
                </a:lnTo>
                <a:lnTo>
                  <a:pt x="78944" y="719099"/>
                </a:lnTo>
                <a:cubicBezTo>
                  <a:pt x="80238" y="714985"/>
                  <a:pt x="81458" y="710946"/>
                  <a:pt x="82754" y="706679"/>
                </a:cubicBezTo>
                <a:cubicBezTo>
                  <a:pt x="76353" y="708431"/>
                  <a:pt x="69419" y="710336"/>
                  <a:pt x="62332" y="712241"/>
                </a:cubicBezTo>
                <a:cubicBezTo>
                  <a:pt x="63932" y="704164"/>
                  <a:pt x="65456" y="696392"/>
                  <a:pt x="66903" y="688696"/>
                </a:cubicBezTo>
                <a:cubicBezTo>
                  <a:pt x="63398" y="688696"/>
                  <a:pt x="59894" y="688696"/>
                  <a:pt x="56389" y="688696"/>
                </a:cubicBezTo>
                <a:cubicBezTo>
                  <a:pt x="56540" y="687248"/>
                  <a:pt x="56617" y="685724"/>
                  <a:pt x="56693" y="684200"/>
                </a:cubicBezTo>
                <a:cubicBezTo>
                  <a:pt x="60199" y="684733"/>
                  <a:pt x="63627" y="685266"/>
                  <a:pt x="67132" y="685876"/>
                </a:cubicBezTo>
                <a:cubicBezTo>
                  <a:pt x="66980" y="679323"/>
                  <a:pt x="66828" y="672617"/>
                  <a:pt x="66675" y="662787"/>
                </a:cubicBezTo>
                <a:lnTo>
                  <a:pt x="95783" y="637718"/>
                </a:lnTo>
                <a:cubicBezTo>
                  <a:pt x="98374" y="603504"/>
                  <a:pt x="100737" y="571805"/>
                  <a:pt x="103023" y="541782"/>
                </a:cubicBezTo>
                <a:cubicBezTo>
                  <a:pt x="111100" y="528523"/>
                  <a:pt x="118338" y="516636"/>
                  <a:pt x="126035" y="503987"/>
                </a:cubicBezTo>
                <a:cubicBezTo>
                  <a:pt x="130226" y="503911"/>
                  <a:pt x="135103" y="503834"/>
                  <a:pt x="140132" y="503682"/>
                </a:cubicBezTo>
                <a:cubicBezTo>
                  <a:pt x="130073" y="477469"/>
                  <a:pt x="152705" y="459562"/>
                  <a:pt x="157810" y="431368"/>
                </a:cubicBezTo>
                <a:cubicBezTo>
                  <a:pt x="167412" y="436702"/>
                  <a:pt x="176708" y="441807"/>
                  <a:pt x="185929" y="446989"/>
                </a:cubicBezTo>
                <a:cubicBezTo>
                  <a:pt x="174270" y="401041"/>
                  <a:pt x="212217" y="384200"/>
                  <a:pt x="216713" y="354101"/>
                </a:cubicBezTo>
                <a:cubicBezTo>
                  <a:pt x="212370" y="353416"/>
                  <a:pt x="207950" y="352653"/>
                  <a:pt x="198882" y="351130"/>
                </a:cubicBezTo>
                <a:cubicBezTo>
                  <a:pt x="225095" y="334746"/>
                  <a:pt x="212827" y="297790"/>
                  <a:pt x="242240" y="284836"/>
                </a:cubicBezTo>
                <a:cubicBezTo>
                  <a:pt x="246050" y="258927"/>
                  <a:pt x="276530" y="246964"/>
                  <a:pt x="276530" y="219075"/>
                </a:cubicBezTo>
                <a:cubicBezTo>
                  <a:pt x="293447" y="211760"/>
                  <a:pt x="304724" y="190805"/>
                  <a:pt x="325374" y="197891"/>
                </a:cubicBezTo>
                <a:cubicBezTo>
                  <a:pt x="330327" y="188747"/>
                  <a:pt x="334670" y="180670"/>
                  <a:pt x="340309" y="170383"/>
                </a:cubicBezTo>
                <a:cubicBezTo>
                  <a:pt x="382600" y="173050"/>
                  <a:pt x="423443" y="176098"/>
                  <a:pt x="461543" y="201701"/>
                </a:cubicBezTo>
                <a:cubicBezTo>
                  <a:pt x="462534" y="197282"/>
                  <a:pt x="463372" y="193396"/>
                  <a:pt x="464897" y="186385"/>
                </a:cubicBezTo>
                <a:cubicBezTo>
                  <a:pt x="485547" y="194691"/>
                  <a:pt x="506197" y="202997"/>
                  <a:pt x="527533" y="211607"/>
                </a:cubicBezTo>
                <a:lnTo>
                  <a:pt x="545516" y="196139"/>
                </a:lnTo>
                <a:cubicBezTo>
                  <a:pt x="546963" y="203378"/>
                  <a:pt x="547802" y="207873"/>
                  <a:pt x="549021" y="213893"/>
                </a:cubicBezTo>
                <a:cubicBezTo>
                  <a:pt x="551993" y="214351"/>
                  <a:pt x="556488" y="215036"/>
                  <a:pt x="560223" y="215570"/>
                </a:cubicBezTo>
                <a:cubicBezTo>
                  <a:pt x="561747" y="222961"/>
                  <a:pt x="563270" y="230276"/>
                  <a:pt x="567080" y="248641"/>
                </a:cubicBezTo>
                <a:cubicBezTo>
                  <a:pt x="579653" y="211912"/>
                  <a:pt x="600380" y="197815"/>
                  <a:pt x="626898" y="194386"/>
                </a:cubicBezTo>
                <a:cubicBezTo>
                  <a:pt x="627812" y="187223"/>
                  <a:pt x="628345" y="182499"/>
                  <a:pt x="629031" y="176631"/>
                </a:cubicBezTo>
                <a:cubicBezTo>
                  <a:pt x="635051" y="180137"/>
                  <a:pt x="640385" y="183108"/>
                  <a:pt x="645643" y="186156"/>
                </a:cubicBezTo>
                <a:cubicBezTo>
                  <a:pt x="647014" y="174498"/>
                  <a:pt x="648462" y="162687"/>
                  <a:pt x="649910" y="150952"/>
                </a:cubicBezTo>
                <a:cubicBezTo>
                  <a:pt x="648005" y="150800"/>
                  <a:pt x="644652" y="150571"/>
                  <a:pt x="636194" y="149885"/>
                </a:cubicBezTo>
                <a:cubicBezTo>
                  <a:pt x="641224" y="143485"/>
                  <a:pt x="646328" y="136931"/>
                  <a:pt x="651434" y="130454"/>
                </a:cubicBezTo>
                <a:cubicBezTo>
                  <a:pt x="652272" y="133121"/>
                  <a:pt x="659054" y="142951"/>
                  <a:pt x="669188" y="131673"/>
                </a:cubicBezTo>
                <a:cubicBezTo>
                  <a:pt x="671322" y="129311"/>
                  <a:pt x="683895" y="136474"/>
                  <a:pt x="699516" y="142113"/>
                </a:cubicBezTo>
                <a:cubicBezTo>
                  <a:pt x="694564" y="127254"/>
                  <a:pt x="692354" y="120472"/>
                  <a:pt x="688086" y="107518"/>
                </a:cubicBezTo>
                <a:cubicBezTo>
                  <a:pt x="698602" y="115976"/>
                  <a:pt x="704850" y="121082"/>
                  <a:pt x="713309" y="127940"/>
                </a:cubicBezTo>
                <a:cubicBezTo>
                  <a:pt x="728777" y="126035"/>
                  <a:pt x="736625" y="98298"/>
                  <a:pt x="765353" y="114147"/>
                </a:cubicBezTo>
                <a:lnTo>
                  <a:pt x="789432" y="142113"/>
                </a:lnTo>
                <a:cubicBezTo>
                  <a:pt x="794766" y="139065"/>
                  <a:pt x="798881" y="136779"/>
                  <a:pt x="803834" y="133883"/>
                </a:cubicBezTo>
                <a:cubicBezTo>
                  <a:pt x="801319" y="127635"/>
                  <a:pt x="799034" y="121920"/>
                  <a:pt x="796290" y="114985"/>
                </a:cubicBezTo>
                <a:cubicBezTo>
                  <a:pt x="820294" y="114452"/>
                  <a:pt x="833247" y="132207"/>
                  <a:pt x="854812" y="151638"/>
                </a:cubicBezTo>
                <a:cubicBezTo>
                  <a:pt x="852068" y="135483"/>
                  <a:pt x="850469" y="126035"/>
                  <a:pt x="849402" y="119405"/>
                </a:cubicBezTo>
                <a:cubicBezTo>
                  <a:pt x="862889" y="115976"/>
                  <a:pt x="871804" y="113690"/>
                  <a:pt x="881025" y="111328"/>
                </a:cubicBezTo>
                <a:lnTo>
                  <a:pt x="922173" y="159182"/>
                </a:lnTo>
                <a:cubicBezTo>
                  <a:pt x="918515" y="165582"/>
                  <a:pt x="915544" y="170916"/>
                  <a:pt x="911657" y="177698"/>
                </a:cubicBezTo>
                <a:cubicBezTo>
                  <a:pt x="922020" y="175336"/>
                  <a:pt x="930784" y="173355"/>
                  <a:pt x="944119" y="170230"/>
                </a:cubicBezTo>
                <a:cubicBezTo>
                  <a:pt x="940309" y="157353"/>
                  <a:pt x="936194" y="143485"/>
                  <a:pt x="931926" y="128778"/>
                </a:cubicBezTo>
                <a:cubicBezTo>
                  <a:pt x="949071" y="116967"/>
                  <a:pt x="967893" y="118034"/>
                  <a:pt x="987095" y="127940"/>
                </a:cubicBezTo>
                <a:cubicBezTo>
                  <a:pt x="988238" y="133883"/>
                  <a:pt x="989762" y="141275"/>
                  <a:pt x="991286" y="149200"/>
                </a:cubicBezTo>
                <a:cubicBezTo>
                  <a:pt x="1005688" y="145465"/>
                  <a:pt x="1017727" y="142341"/>
                  <a:pt x="1030529" y="139065"/>
                </a:cubicBezTo>
                <a:cubicBezTo>
                  <a:pt x="1028167" y="130073"/>
                  <a:pt x="1026185" y="122834"/>
                  <a:pt x="1024280" y="115214"/>
                </a:cubicBezTo>
                <a:cubicBezTo>
                  <a:pt x="1029462" y="115443"/>
                  <a:pt x="1034339" y="115748"/>
                  <a:pt x="1039140" y="115976"/>
                </a:cubicBezTo>
                <a:cubicBezTo>
                  <a:pt x="1044168" y="125958"/>
                  <a:pt x="1060095" y="142265"/>
                  <a:pt x="1080288" y="165430"/>
                </a:cubicBezTo>
                <a:cubicBezTo>
                  <a:pt x="1082268" y="169469"/>
                  <a:pt x="1084098" y="172517"/>
                  <a:pt x="1085469" y="171450"/>
                </a:cubicBezTo>
                <a:cubicBezTo>
                  <a:pt x="1090346" y="174193"/>
                  <a:pt x="1091946" y="170307"/>
                  <a:pt x="1090879" y="169316"/>
                </a:cubicBezTo>
                <a:cubicBezTo>
                  <a:pt x="1089813" y="168402"/>
                  <a:pt x="1088517" y="167640"/>
                  <a:pt x="1087374" y="166878"/>
                </a:cubicBezTo>
                <a:cubicBezTo>
                  <a:pt x="1091032" y="160096"/>
                  <a:pt x="1096899" y="161011"/>
                  <a:pt x="1103376" y="162077"/>
                </a:cubicBezTo>
                <a:cubicBezTo>
                  <a:pt x="1107644" y="156134"/>
                  <a:pt x="1113053" y="148590"/>
                  <a:pt x="1121969" y="136093"/>
                </a:cubicBezTo>
                <a:cubicBezTo>
                  <a:pt x="1121817" y="148437"/>
                  <a:pt x="1121664" y="153162"/>
                  <a:pt x="1121664" y="157201"/>
                </a:cubicBezTo>
                <a:cubicBezTo>
                  <a:pt x="1136904" y="155067"/>
                  <a:pt x="1152220" y="152933"/>
                  <a:pt x="1167537" y="150723"/>
                </a:cubicBezTo>
                <a:cubicBezTo>
                  <a:pt x="1167232" y="150723"/>
                  <a:pt x="1166927" y="150647"/>
                  <a:pt x="1166622" y="150647"/>
                </a:cubicBezTo>
                <a:cubicBezTo>
                  <a:pt x="1166622" y="147066"/>
                  <a:pt x="1166622" y="143485"/>
                  <a:pt x="1166546" y="139827"/>
                </a:cubicBezTo>
                <a:cubicBezTo>
                  <a:pt x="1168070" y="139903"/>
                  <a:pt x="1169518" y="140056"/>
                  <a:pt x="1171042" y="140132"/>
                </a:cubicBezTo>
                <a:cubicBezTo>
                  <a:pt x="1170432" y="143637"/>
                  <a:pt x="1169898" y="147218"/>
                  <a:pt x="1169365" y="150723"/>
                </a:cubicBezTo>
                <a:cubicBezTo>
                  <a:pt x="1168909" y="150723"/>
                  <a:pt x="1168451" y="150647"/>
                  <a:pt x="1168070" y="150647"/>
                </a:cubicBezTo>
                <a:lnTo>
                  <a:pt x="1198398" y="185928"/>
                </a:lnTo>
                <a:cubicBezTo>
                  <a:pt x="1200607" y="172135"/>
                  <a:pt x="1202436" y="166040"/>
                  <a:pt x="1202360" y="159944"/>
                </a:cubicBezTo>
                <a:cubicBezTo>
                  <a:pt x="1202283" y="150419"/>
                  <a:pt x="1200989" y="140894"/>
                  <a:pt x="1199769" y="126644"/>
                </a:cubicBezTo>
                <a:lnTo>
                  <a:pt x="1174319" y="97079"/>
                </a:lnTo>
                <a:cubicBezTo>
                  <a:pt x="1180110" y="84125"/>
                  <a:pt x="1189635" y="97307"/>
                  <a:pt x="1195274" y="89230"/>
                </a:cubicBezTo>
                <a:lnTo>
                  <a:pt x="1224763" y="123444"/>
                </a:lnTo>
                <a:cubicBezTo>
                  <a:pt x="1232154" y="120625"/>
                  <a:pt x="1237869" y="118491"/>
                  <a:pt x="1252424" y="112928"/>
                </a:cubicBezTo>
                <a:cubicBezTo>
                  <a:pt x="1234973" y="131292"/>
                  <a:pt x="1223620" y="143256"/>
                  <a:pt x="1212571" y="154990"/>
                </a:cubicBezTo>
                <a:lnTo>
                  <a:pt x="1288853" y="152479"/>
                </a:lnTo>
                <a:lnTo>
                  <a:pt x="1288847" y="152628"/>
                </a:lnTo>
                <a:lnTo>
                  <a:pt x="1288972" y="152522"/>
                </a:lnTo>
                <a:lnTo>
                  <a:pt x="1300644" y="163570"/>
                </a:lnTo>
                <a:cubicBezTo>
                  <a:pt x="1313645" y="170136"/>
                  <a:pt x="1329861" y="165106"/>
                  <a:pt x="1343635" y="166420"/>
                </a:cubicBezTo>
                <a:cubicBezTo>
                  <a:pt x="1362152" y="168173"/>
                  <a:pt x="1381278" y="163144"/>
                  <a:pt x="1405129" y="160477"/>
                </a:cubicBezTo>
                <a:cubicBezTo>
                  <a:pt x="1404518" y="149123"/>
                  <a:pt x="1403833" y="135865"/>
                  <a:pt x="1403224" y="122453"/>
                </a:cubicBezTo>
                <a:cubicBezTo>
                  <a:pt x="1412672" y="121310"/>
                  <a:pt x="1423874" y="119939"/>
                  <a:pt x="1443685" y="117576"/>
                </a:cubicBezTo>
                <a:cubicBezTo>
                  <a:pt x="1432332" y="133121"/>
                  <a:pt x="1426312" y="141427"/>
                  <a:pt x="1420369" y="149581"/>
                </a:cubicBezTo>
                <a:cubicBezTo>
                  <a:pt x="1434313" y="153085"/>
                  <a:pt x="1447648" y="156438"/>
                  <a:pt x="1464564" y="160705"/>
                </a:cubicBezTo>
                <a:lnTo>
                  <a:pt x="1485824" y="142418"/>
                </a:lnTo>
                <a:cubicBezTo>
                  <a:pt x="1509751" y="143485"/>
                  <a:pt x="1529943" y="154457"/>
                  <a:pt x="1552042" y="151028"/>
                </a:cubicBezTo>
                <a:cubicBezTo>
                  <a:pt x="1551737" y="151028"/>
                  <a:pt x="1551432" y="150952"/>
                  <a:pt x="1551127" y="150952"/>
                </a:cubicBezTo>
                <a:cubicBezTo>
                  <a:pt x="1551127" y="147370"/>
                  <a:pt x="1551127" y="143789"/>
                  <a:pt x="1551051" y="140208"/>
                </a:cubicBezTo>
                <a:cubicBezTo>
                  <a:pt x="1552575" y="140284"/>
                  <a:pt x="1554023" y="140436"/>
                  <a:pt x="1555547" y="140513"/>
                </a:cubicBezTo>
                <a:cubicBezTo>
                  <a:pt x="1555013" y="144094"/>
                  <a:pt x="1554404" y="147676"/>
                  <a:pt x="1553870" y="151180"/>
                </a:cubicBezTo>
                <a:cubicBezTo>
                  <a:pt x="1553490" y="151180"/>
                  <a:pt x="1553032" y="151105"/>
                  <a:pt x="1552575" y="151105"/>
                </a:cubicBezTo>
                <a:cubicBezTo>
                  <a:pt x="1554708" y="153619"/>
                  <a:pt x="1556918" y="156134"/>
                  <a:pt x="1559738" y="158648"/>
                </a:cubicBezTo>
                <a:cubicBezTo>
                  <a:pt x="1566138" y="152552"/>
                  <a:pt x="1573225" y="146456"/>
                  <a:pt x="1583741" y="137388"/>
                </a:cubicBezTo>
                <a:cubicBezTo>
                  <a:pt x="1573987" y="131826"/>
                  <a:pt x="1567892" y="128397"/>
                  <a:pt x="1558367" y="122987"/>
                </a:cubicBezTo>
                <a:lnTo>
                  <a:pt x="1563185" y="102284"/>
                </a:lnTo>
                <a:lnTo>
                  <a:pt x="1573663" y="115672"/>
                </a:lnTo>
                <a:cubicBezTo>
                  <a:pt x="1577092" y="120244"/>
                  <a:pt x="1581569" y="123063"/>
                  <a:pt x="1590446" y="118567"/>
                </a:cubicBezTo>
                <a:cubicBezTo>
                  <a:pt x="1586331" y="109956"/>
                  <a:pt x="1582217" y="101346"/>
                  <a:pt x="1577035" y="90373"/>
                </a:cubicBezTo>
                <a:lnTo>
                  <a:pt x="1563197" y="102235"/>
                </a:lnTo>
                <a:lnTo>
                  <a:pt x="1563244" y="102032"/>
                </a:lnTo>
                <a:cubicBezTo>
                  <a:pt x="1566063" y="84734"/>
                  <a:pt x="1567510" y="67437"/>
                  <a:pt x="1558062" y="47853"/>
                </a:cubicBezTo>
                <a:cubicBezTo>
                  <a:pt x="1573302" y="53035"/>
                  <a:pt x="1582903" y="56236"/>
                  <a:pt x="1594562" y="60198"/>
                </a:cubicBezTo>
                <a:cubicBezTo>
                  <a:pt x="1597229" y="70485"/>
                  <a:pt x="1600277" y="82220"/>
                  <a:pt x="1602486" y="90602"/>
                </a:cubicBezTo>
                <a:cubicBezTo>
                  <a:pt x="1597762" y="101650"/>
                  <a:pt x="1594180" y="109956"/>
                  <a:pt x="1590599" y="118338"/>
                </a:cubicBezTo>
                <a:cubicBezTo>
                  <a:pt x="1591819" y="122758"/>
                  <a:pt x="1593113" y="127254"/>
                  <a:pt x="1595476" y="135788"/>
                </a:cubicBezTo>
                <a:cubicBezTo>
                  <a:pt x="1613154" y="142189"/>
                  <a:pt x="1634109" y="145694"/>
                  <a:pt x="1655217" y="144475"/>
                </a:cubicBezTo>
                <a:cubicBezTo>
                  <a:pt x="1660361" y="129159"/>
                  <a:pt x="1642744" y="123530"/>
                  <a:pt x="1639239" y="113218"/>
                </a:cubicBezTo>
                <a:lnTo>
                  <a:pt x="1641725" y="101198"/>
                </a:lnTo>
                <a:lnTo>
                  <a:pt x="1656055" y="116376"/>
                </a:lnTo>
                <a:lnTo>
                  <a:pt x="1675301" y="124954"/>
                </a:lnTo>
                <a:lnTo>
                  <a:pt x="1671218" y="132817"/>
                </a:lnTo>
                <a:cubicBezTo>
                  <a:pt x="1674799" y="132817"/>
                  <a:pt x="1678305" y="132664"/>
                  <a:pt x="1683562" y="129616"/>
                </a:cubicBezTo>
                <a:lnTo>
                  <a:pt x="1675387" y="124923"/>
                </a:lnTo>
                <a:lnTo>
                  <a:pt x="1692479" y="110185"/>
                </a:lnTo>
                <a:lnTo>
                  <a:pt x="1641751" y="101073"/>
                </a:lnTo>
                <a:lnTo>
                  <a:pt x="1641805" y="100812"/>
                </a:lnTo>
                <a:lnTo>
                  <a:pt x="1635252" y="93192"/>
                </a:lnTo>
                <a:cubicBezTo>
                  <a:pt x="1635634" y="88468"/>
                  <a:pt x="1635938" y="83744"/>
                  <a:pt x="1636319" y="79096"/>
                </a:cubicBezTo>
                <a:cubicBezTo>
                  <a:pt x="1636167" y="72161"/>
                  <a:pt x="1636014" y="65227"/>
                  <a:pt x="1635862" y="55626"/>
                </a:cubicBezTo>
                <a:cubicBezTo>
                  <a:pt x="1675257" y="57074"/>
                  <a:pt x="1716253" y="58598"/>
                  <a:pt x="1764869" y="60426"/>
                </a:cubicBezTo>
                <a:cubicBezTo>
                  <a:pt x="1765630" y="61036"/>
                  <a:pt x="1772641" y="67208"/>
                  <a:pt x="1780261" y="73838"/>
                </a:cubicBezTo>
                <a:cubicBezTo>
                  <a:pt x="1782623" y="66751"/>
                  <a:pt x="1784452" y="61265"/>
                  <a:pt x="1786509" y="55321"/>
                </a:cubicBezTo>
                <a:cubicBezTo>
                  <a:pt x="1795272" y="53111"/>
                  <a:pt x="1804188" y="50825"/>
                  <a:pt x="1816837" y="47701"/>
                </a:cubicBezTo>
                <a:cubicBezTo>
                  <a:pt x="1826895" y="51892"/>
                  <a:pt x="1840916" y="57760"/>
                  <a:pt x="1856689" y="64389"/>
                </a:cubicBezTo>
                <a:cubicBezTo>
                  <a:pt x="1865300" y="50978"/>
                  <a:pt x="1873759" y="37871"/>
                  <a:pt x="1880997" y="26594"/>
                </a:cubicBezTo>
                <a:cubicBezTo>
                  <a:pt x="1887779" y="23527"/>
                  <a:pt x="1893527" y="22951"/>
                  <a:pt x="1898638" y="23882"/>
                </a:cubicBezTo>
                <a:close/>
                <a:moveTo>
                  <a:pt x="2152650" y="18821"/>
                </a:moveTo>
                <a:cubicBezTo>
                  <a:pt x="2157146" y="24993"/>
                  <a:pt x="2160956" y="30175"/>
                  <a:pt x="2166518" y="37795"/>
                </a:cubicBezTo>
                <a:cubicBezTo>
                  <a:pt x="2155394" y="36652"/>
                  <a:pt x="2148535" y="36042"/>
                  <a:pt x="2136649" y="34823"/>
                </a:cubicBezTo>
                <a:cubicBezTo>
                  <a:pt x="2143964" y="27584"/>
                  <a:pt x="2146935" y="24536"/>
                  <a:pt x="2152650" y="18821"/>
                </a:cubicBezTo>
                <a:close/>
                <a:moveTo>
                  <a:pt x="2159280" y="0"/>
                </a:moveTo>
                <a:cubicBezTo>
                  <a:pt x="2161489" y="2515"/>
                  <a:pt x="2163623" y="5105"/>
                  <a:pt x="2165833" y="7620"/>
                </a:cubicBezTo>
                <a:cubicBezTo>
                  <a:pt x="2164995" y="8382"/>
                  <a:pt x="2164157" y="9068"/>
                  <a:pt x="2163319" y="9830"/>
                </a:cubicBezTo>
                <a:cubicBezTo>
                  <a:pt x="2161109" y="7315"/>
                  <a:pt x="2158975" y="4724"/>
                  <a:pt x="2156765" y="2210"/>
                </a:cubicBezTo>
                <a:cubicBezTo>
                  <a:pt x="2157604" y="1448"/>
                  <a:pt x="2158442" y="762"/>
                  <a:pt x="2159280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986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1B4666C9-B5A5-4767-83F4-CC7F756441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0182" y="-1"/>
            <a:ext cx="4144932" cy="3878198"/>
          </a:xfrm>
          <a:custGeom>
            <a:avLst/>
            <a:gdLst>
              <a:gd name="connsiteX0" fmla="*/ 0 w 12191999"/>
              <a:gd name="connsiteY0" fmla="*/ 6857543 h 6858000"/>
              <a:gd name="connsiteX1" fmla="*/ 12191999 w 12191999"/>
              <a:gd name="connsiteY1" fmla="*/ 6857543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1302563 w 12191999"/>
              <a:gd name="connsiteY4" fmla="*/ 3464890 h 6858000"/>
              <a:gd name="connsiteX5" fmla="*/ 1310183 w 12191999"/>
              <a:gd name="connsiteY5" fmla="*/ 3507334 h 6858000"/>
              <a:gd name="connsiteX6" fmla="*/ 1281913 w 12191999"/>
              <a:gd name="connsiteY6" fmla="*/ 3563722 h 6858000"/>
              <a:gd name="connsiteX7" fmla="*/ 1264691 w 12191999"/>
              <a:gd name="connsiteY7" fmla="*/ 3568065 h 6858000"/>
              <a:gd name="connsiteX8" fmla="*/ 1258672 w 12191999"/>
              <a:gd name="connsiteY8" fmla="*/ 3550844 h 6858000"/>
              <a:gd name="connsiteX9" fmla="*/ 1263701 w 12191999"/>
              <a:gd name="connsiteY9" fmla="*/ 3505429 h 6858000"/>
              <a:gd name="connsiteX10" fmla="*/ 1270330 w 12191999"/>
              <a:gd name="connsiteY10" fmla="*/ 3492094 h 6858000"/>
              <a:gd name="connsiteX11" fmla="*/ 1276045 w 12191999"/>
              <a:gd name="connsiteY11" fmla="*/ 3488893 h 6858000"/>
              <a:gd name="connsiteX12" fmla="*/ 1302563 w 12191999"/>
              <a:gd name="connsiteY12" fmla="*/ 3464890 h 6858000"/>
              <a:gd name="connsiteX13" fmla="*/ 1051227 w 12191999"/>
              <a:gd name="connsiteY13" fmla="*/ 3408227 h 6858000"/>
              <a:gd name="connsiteX14" fmla="*/ 1062609 w 12191999"/>
              <a:gd name="connsiteY14" fmla="*/ 3409493 h 6858000"/>
              <a:gd name="connsiteX15" fmla="*/ 1064209 w 12191999"/>
              <a:gd name="connsiteY15" fmla="*/ 3429991 h 6858000"/>
              <a:gd name="connsiteX16" fmla="*/ 1024890 w 12191999"/>
              <a:gd name="connsiteY16" fmla="*/ 3475558 h 6858000"/>
              <a:gd name="connsiteX17" fmla="*/ 1043102 w 12191999"/>
              <a:gd name="connsiteY17" fmla="*/ 3416046 h 6858000"/>
              <a:gd name="connsiteX18" fmla="*/ 1051227 w 12191999"/>
              <a:gd name="connsiteY18" fmla="*/ 3408227 h 6858000"/>
              <a:gd name="connsiteX19" fmla="*/ 663397 w 12191999"/>
              <a:gd name="connsiteY19" fmla="*/ 2813457 h 6858000"/>
              <a:gd name="connsiteX20" fmla="*/ 680695 w 12191999"/>
              <a:gd name="connsiteY20" fmla="*/ 2830602 h 6858000"/>
              <a:gd name="connsiteX21" fmla="*/ 664769 w 12191999"/>
              <a:gd name="connsiteY21" fmla="*/ 2843251 h 6858000"/>
              <a:gd name="connsiteX22" fmla="*/ 650215 w 12191999"/>
              <a:gd name="connsiteY22" fmla="*/ 2828392 h 6858000"/>
              <a:gd name="connsiteX23" fmla="*/ 663397 w 12191999"/>
              <a:gd name="connsiteY23" fmla="*/ 2813457 h 6858000"/>
              <a:gd name="connsiteX24" fmla="*/ 4701921 w 12191999"/>
              <a:gd name="connsiteY24" fmla="*/ 166497 h 6858000"/>
              <a:gd name="connsiteX25" fmla="*/ 4701846 w 12191999"/>
              <a:gd name="connsiteY25" fmla="*/ 166650 h 6858000"/>
              <a:gd name="connsiteX26" fmla="*/ 4701861 w 12191999"/>
              <a:gd name="connsiteY26" fmla="*/ 166604 h 6858000"/>
              <a:gd name="connsiteX27" fmla="*/ 1510766 w 12191999"/>
              <a:gd name="connsiteY27" fmla="*/ 0 h 6858000"/>
              <a:gd name="connsiteX28" fmla="*/ 4795114 w 12191999"/>
              <a:gd name="connsiteY28" fmla="*/ 0 h 6858000"/>
              <a:gd name="connsiteX29" fmla="*/ 4775606 w 12191999"/>
              <a:gd name="connsiteY29" fmla="*/ 32995 h 6858000"/>
              <a:gd name="connsiteX30" fmla="*/ 4701921 w 12191999"/>
              <a:gd name="connsiteY30" fmla="*/ 166497 h 6858000"/>
              <a:gd name="connsiteX31" fmla="*/ 4701921 w 12191999"/>
              <a:gd name="connsiteY31" fmla="*/ 166421 h 6858000"/>
              <a:gd name="connsiteX32" fmla="*/ 4701861 w 12191999"/>
              <a:gd name="connsiteY32" fmla="*/ 166604 h 6858000"/>
              <a:gd name="connsiteX33" fmla="*/ 4675328 w 12191999"/>
              <a:gd name="connsiteY33" fmla="*/ 213436 h 6858000"/>
              <a:gd name="connsiteX34" fmla="*/ 4648657 w 12191999"/>
              <a:gd name="connsiteY34" fmla="*/ 273101 h 6858000"/>
              <a:gd name="connsiteX35" fmla="*/ 4622445 w 12191999"/>
              <a:gd name="connsiteY35" fmla="*/ 321488 h 6858000"/>
              <a:gd name="connsiteX36" fmla="*/ 4568647 w 12191999"/>
              <a:gd name="connsiteY36" fmla="*/ 427177 h 6858000"/>
              <a:gd name="connsiteX37" fmla="*/ 4562475 w 12191999"/>
              <a:gd name="connsiteY37" fmla="*/ 440589 h 6858000"/>
              <a:gd name="connsiteX38" fmla="*/ 4563542 w 12191999"/>
              <a:gd name="connsiteY38" fmla="*/ 444856 h 6858000"/>
              <a:gd name="connsiteX39" fmla="*/ 4561713 w 12191999"/>
              <a:gd name="connsiteY39" fmla="*/ 446685 h 6858000"/>
              <a:gd name="connsiteX40" fmla="*/ 4535272 w 12191999"/>
              <a:gd name="connsiteY40" fmla="*/ 494005 h 6858000"/>
              <a:gd name="connsiteX41" fmla="*/ 4460977 w 12191999"/>
              <a:gd name="connsiteY41" fmla="*/ 664693 h 6858000"/>
              <a:gd name="connsiteX42" fmla="*/ 4434231 w 12191999"/>
              <a:gd name="connsiteY42" fmla="*/ 734035 h 6858000"/>
              <a:gd name="connsiteX43" fmla="*/ 4428363 w 12191999"/>
              <a:gd name="connsiteY43" fmla="*/ 807492 h 6858000"/>
              <a:gd name="connsiteX44" fmla="*/ 4337762 w 12191999"/>
              <a:gd name="connsiteY44" fmla="*/ 985342 h 6858000"/>
              <a:gd name="connsiteX45" fmla="*/ 4330980 w 12191999"/>
              <a:gd name="connsiteY45" fmla="*/ 996696 h 6858000"/>
              <a:gd name="connsiteX46" fmla="*/ 4279469 w 12191999"/>
              <a:gd name="connsiteY46" fmla="*/ 1083336 h 6858000"/>
              <a:gd name="connsiteX47" fmla="*/ 4274744 w 12191999"/>
              <a:gd name="connsiteY47" fmla="*/ 1085164 h 6858000"/>
              <a:gd name="connsiteX48" fmla="*/ 4274591 w 12191999"/>
              <a:gd name="connsiteY48" fmla="*/ 1094766 h 6858000"/>
              <a:gd name="connsiteX49" fmla="*/ 4227805 w 12191999"/>
              <a:gd name="connsiteY49" fmla="*/ 1134694 h 6858000"/>
              <a:gd name="connsiteX50" fmla="*/ 4160977 w 12191999"/>
              <a:gd name="connsiteY50" fmla="*/ 1261263 h 6858000"/>
              <a:gd name="connsiteX51" fmla="*/ 4142765 w 12191999"/>
              <a:gd name="connsiteY51" fmla="*/ 1268502 h 6858000"/>
              <a:gd name="connsiteX52" fmla="*/ 4100932 w 12191999"/>
              <a:gd name="connsiteY52" fmla="*/ 1334872 h 6858000"/>
              <a:gd name="connsiteX53" fmla="*/ 4081577 w 12191999"/>
              <a:gd name="connsiteY53" fmla="*/ 1342339 h 6858000"/>
              <a:gd name="connsiteX54" fmla="*/ 4054983 w 12191999"/>
              <a:gd name="connsiteY54" fmla="*/ 1388821 h 6858000"/>
              <a:gd name="connsiteX55" fmla="*/ 4026103 w 12191999"/>
              <a:gd name="connsiteY55" fmla="*/ 1448638 h 6858000"/>
              <a:gd name="connsiteX56" fmla="*/ 3980764 w 12191999"/>
              <a:gd name="connsiteY56" fmla="*/ 1528572 h 6858000"/>
              <a:gd name="connsiteX57" fmla="*/ 3974516 w 12191999"/>
              <a:gd name="connsiteY57" fmla="*/ 1528725 h 6858000"/>
              <a:gd name="connsiteX58" fmla="*/ 3969029 w 12191999"/>
              <a:gd name="connsiteY58" fmla="*/ 1541602 h 6858000"/>
              <a:gd name="connsiteX59" fmla="*/ 3953637 w 12191999"/>
              <a:gd name="connsiteY59" fmla="*/ 1575207 h 6858000"/>
              <a:gd name="connsiteX60" fmla="*/ 3947617 w 12191999"/>
              <a:gd name="connsiteY60" fmla="*/ 1588542 h 6858000"/>
              <a:gd name="connsiteX61" fmla="*/ 3914775 w 12191999"/>
              <a:gd name="connsiteY61" fmla="*/ 1642415 h 6858000"/>
              <a:gd name="connsiteX62" fmla="*/ 3808857 w 12191999"/>
              <a:gd name="connsiteY62" fmla="*/ 1781328 h 6858000"/>
              <a:gd name="connsiteX63" fmla="*/ 3764204 w 12191999"/>
              <a:gd name="connsiteY63" fmla="*/ 1876730 h 6858000"/>
              <a:gd name="connsiteX64" fmla="*/ 3702558 w 12191999"/>
              <a:gd name="connsiteY64" fmla="*/ 1976704 h 6858000"/>
              <a:gd name="connsiteX65" fmla="*/ 3660267 w 12191999"/>
              <a:gd name="connsiteY65" fmla="*/ 2054124 h 6858000"/>
              <a:gd name="connsiteX66" fmla="*/ 3634512 w 12191999"/>
              <a:gd name="connsiteY66" fmla="*/ 2083080 h 6858000"/>
              <a:gd name="connsiteX67" fmla="*/ 3455442 w 12191999"/>
              <a:gd name="connsiteY67" fmla="*/ 2350542 h 6858000"/>
              <a:gd name="connsiteX68" fmla="*/ 3427552 w 12191999"/>
              <a:gd name="connsiteY68" fmla="*/ 2370278 h 6858000"/>
              <a:gd name="connsiteX69" fmla="*/ 3378861 w 12191999"/>
              <a:gd name="connsiteY69" fmla="*/ 2388947 h 6858000"/>
              <a:gd name="connsiteX70" fmla="*/ 3310738 w 12191999"/>
              <a:gd name="connsiteY70" fmla="*/ 2454860 h 6858000"/>
              <a:gd name="connsiteX71" fmla="*/ 3280105 w 12191999"/>
              <a:gd name="connsiteY71" fmla="*/ 2516658 h 6858000"/>
              <a:gd name="connsiteX72" fmla="*/ 3186532 w 12191999"/>
              <a:gd name="connsiteY72" fmla="*/ 2717064 h 6858000"/>
              <a:gd name="connsiteX73" fmla="*/ 3105455 w 12191999"/>
              <a:gd name="connsiteY73" fmla="*/ 2879827 h 6858000"/>
              <a:gd name="connsiteX74" fmla="*/ 3086329 w 12191999"/>
              <a:gd name="connsiteY74" fmla="*/ 2930805 h 6858000"/>
              <a:gd name="connsiteX75" fmla="*/ 3080157 w 12191999"/>
              <a:gd name="connsiteY75" fmla="*/ 2937663 h 6858000"/>
              <a:gd name="connsiteX76" fmla="*/ 3034208 w 12191999"/>
              <a:gd name="connsiteY76" fmla="*/ 3088539 h 6858000"/>
              <a:gd name="connsiteX77" fmla="*/ 3000299 w 12191999"/>
              <a:gd name="connsiteY77" fmla="*/ 3164739 h 6858000"/>
              <a:gd name="connsiteX78" fmla="*/ 2964180 w 12191999"/>
              <a:gd name="connsiteY78" fmla="*/ 3319806 h 6858000"/>
              <a:gd name="connsiteX79" fmla="*/ 2946426 w 12191999"/>
              <a:gd name="connsiteY79" fmla="*/ 3331769 h 6858000"/>
              <a:gd name="connsiteX80" fmla="*/ 2939949 w 12191999"/>
              <a:gd name="connsiteY80" fmla="*/ 3338246 h 6858000"/>
              <a:gd name="connsiteX81" fmla="*/ 2886532 w 12191999"/>
              <a:gd name="connsiteY81" fmla="*/ 3405073 h 6858000"/>
              <a:gd name="connsiteX82" fmla="*/ 2839669 w 12191999"/>
              <a:gd name="connsiteY82" fmla="*/ 3431896 h 6858000"/>
              <a:gd name="connsiteX83" fmla="*/ 2776271 w 12191999"/>
              <a:gd name="connsiteY83" fmla="*/ 3487903 h 6858000"/>
              <a:gd name="connsiteX84" fmla="*/ 2726207 w 12191999"/>
              <a:gd name="connsiteY84" fmla="*/ 3512135 h 6858000"/>
              <a:gd name="connsiteX85" fmla="*/ 2719654 w 12191999"/>
              <a:gd name="connsiteY85" fmla="*/ 3518612 h 6858000"/>
              <a:gd name="connsiteX86" fmla="*/ 2666162 w 12191999"/>
              <a:gd name="connsiteY86" fmla="*/ 3558921 h 6858000"/>
              <a:gd name="connsiteX87" fmla="*/ 2633015 w 12191999"/>
              <a:gd name="connsiteY87" fmla="*/ 3619043 h 6858000"/>
              <a:gd name="connsiteX88" fmla="*/ 2606345 w 12191999"/>
              <a:gd name="connsiteY88" fmla="*/ 3645789 h 6858000"/>
              <a:gd name="connsiteX89" fmla="*/ 2543632 w 12191999"/>
              <a:gd name="connsiteY89" fmla="*/ 3666820 h 6858000"/>
              <a:gd name="connsiteX90" fmla="*/ 2451964 w 12191999"/>
              <a:gd name="connsiteY90" fmla="*/ 3659124 h 6858000"/>
              <a:gd name="connsiteX91" fmla="*/ 2385441 w 12191999"/>
              <a:gd name="connsiteY91" fmla="*/ 3625292 h 6858000"/>
              <a:gd name="connsiteX92" fmla="*/ 2319147 w 12191999"/>
              <a:gd name="connsiteY92" fmla="*/ 3532328 h 6858000"/>
              <a:gd name="connsiteX93" fmla="*/ 2277085 w 12191999"/>
              <a:gd name="connsiteY93" fmla="*/ 3403702 h 6858000"/>
              <a:gd name="connsiteX94" fmla="*/ 2285314 w 12191999"/>
              <a:gd name="connsiteY94" fmla="*/ 3371545 h 6858000"/>
              <a:gd name="connsiteX95" fmla="*/ 2287524 w 12191999"/>
              <a:gd name="connsiteY95" fmla="*/ 3299841 h 6858000"/>
              <a:gd name="connsiteX96" fmla="*/ 2311908 w 12191999"/>
              <a:gd name="connsiteY96" fmla="*/ 3210916 h 6858000"/>
              <a:gd name="connsiteX97" fmla="*/ 2352142 w 12191999"/>
              <a:gd name="connsiteY97" fmla="*/ 3131135 h 6858000"/>
              <a:gd name="connsiteX98" fmla="*/ 2363724 w 12191999"/>
              <a:gd name="connsiteY98" fmla="*/ 3052725 h 6858000"/>
              <a:gd name="connsiteX99" fmla="*/ 2360524 w 12191999"/>
              <a:gd name="connsiteY99" fmla="*/ 3041371 h 6858000"/>
              <a:gd name="connsiteX100" fmla="*/ 2342769 w 12191999"/>
              <a:gd name="connsiteY100" fmla="*/ 3052572 h 6858000"/>
              <a:gd name="connsiteX101" fmla="*/ 2320747 w 12191999"/>
              <a:gd name="connsiteY101" fmla="*/ 3100426 h 6858000"/>
              <a:gd name="connsiteX102" fmla="*/ 2298802 w 12191999"/>
              <a:gd name="connsiteY102" fmla="*/ 3124505 h 6858000"/>
              <a:gd name="connsiteX103" fmla="*/ 2204161 w 12191999"/>
              <a:gd name="connsiteY103" fmla="*/ 3284601 h 6858000"/>
              <a:gd name="connsiteX104" fmla="*/ 2173224 w 12191999"/>
              <a:gd name="connsiteY104" fmla="*/ 3310890 h 6858000"/>
              <a:gd name="connsiteX105" fmla="*/ 2172081 w 12191999"/>
              <a:gd name="connsiteY105" fmla="*/ 3311728 h 6858000"/>
              <a:gd name="connsiteX106" fmla="*/ 2078736 w 12191999"/>
              <a:gd name="connsiteY106" fmla="*/ 3518459 h 6858000"/>
              <a:gd name="connsiteX107" fmla="*/ 2051761 w 12191999"/>
              <a:gd name="connsiteY107" fmla="*/ 3559226 h 6858000"/>
              <a:gd name="connsiteX108" fmla="*/ 2034159 w 12191999"/>
              <a:gd name="connsiteY108" fmla="*/ 3668192 h 6858000"/>
              <a:gd name="connsiteX109" fmla="*/ 2031187 w 12191999"/>
              <a:gd name="connsiteY109" fmla="*/ 3756355 h 6858000"/>
              <a:gd name="connsiteX110" fmla="*/ 2043913 w 12191999"/>
              <a:gd name="connsiteY110" fmla="*/ 3838956 h 6858000"/>
              <a:gd name="connsiteX111" fmla="*/ 2045589 w 12191999"/>
              <a:gd name="connsiteY111" fmla="*/ 3862883 h 6858000"/>
              <a:gd name="connsiteX112" fmla="*/ 2022424 w 12191999"/>
              <a:gd name="connsiteY112" fmla="*/ 3850539 h 6858000"/>
              <a:gd name="connsiteX113" fmla="*/ 1951634 w 12191999"/>
              <a:gd name="connsiteY113" fmla="*/ 3764280 h 6858000"/>
              <a:gd name="connsiteX114" fmla="*/ 1918564 w 12191999"/>
              <a:gd name="connsiteY114" fmla="*/ 3753384 h 6858000"/>
              <a:gd name="connsiteX115" fmla="*/ 1905076 w 12191999"/>
              <a:gd name="connsiteY115" fmla="*/ 3780435 h 6858000"/>
              <a:gd name="connsiteX116" fmla="*/ 1884959 w 12191999"/>
              <a:gd name="connsiteY116" fmla="*/ 3805885 h 6858000"/>
              <a:gd name="connsiteX117" fmla="*/ 1884274 w 12191999"/>
              <a:gd name="connsiteY117" fmla="*/ 3851758 h 6858000"/>
              <a:gd name="connsiteX118" fmla="*/ 1886788 w 12191999"/>
              <a:gd name="connsiteY118" fmla="*/ 3875456 h 6858000"/>
              <a:gd name="connsiteX119" fmla="*/ 1862404 w 12191999"/>
              <a:gd name="connsiteY119" fmla="*/ 3870732 h 6858000"/>
              <a:gd name="connsiteX120" fmla="*/ 1826666 w 12191999"/>
              <a:gd name="connsiteY120" fmla="*/ 3802533 h 6858000"/>
              <a:gd name="connsiteX121" fmla="*/ 1802968 w 12191999"/>
              <a:gd name="connsiteY121" fmla="*/ 3741344 h 6858000"/>
              <a:gd name="connsiteX122" fmla="*/ 1790929 w 12191999"/>
              <a:gd name="connsiteY122" fmla="*/ 3693795 h 6858000"/>
              <a:gd name="connsiteX123" fmla="*/ 1767764 w 12191999"/>
              <a:gd name="connsiteY123" fmla="*/ 3666516 h 6858000"/>
              <a:gd name="connsiteX124" fmla="*/ 1744904 w 12191999"/>
              <a:gd name="connsiteY124" fmla="*/ 3694176 h 6858000"/>
              <a:gd name="connsiteX125" fmla="*/ 1747723 w 12191999"/>
              <a:gd name="connsiteY125" fmla="*/ 3730448 h 6858000"/>
              <a:gd name="connsiteX126" fmla="*/ 1743380 w 12191999"/>
              <a:gd name="connsiteY126" fmla="*/ 3750260 h 6858000"/>
              <a:gd name="connsiteX127" fmla="*/ 1719682 w 12191999"/>
              <a:gd name="connsiteY127" fmla="*/ 3743097 h 6858000"/>
              <a:gd name="connsiteX128" fmla="*/ 1708556 w 12191999"/>
              <a:gd name="connsiteY128" fmla="*/ 3696538 h 6858000"/>
              <a:gd name="connsiteX129" fmla="*/ 1667713 w 12191999"/>
              <a:gd name="connsiteY129" fmla="*/ 3651580 h 6858000"/>
              <a:gd name="connsiteX130" fmla="*/ 1637690 w 12191999"/>
              <a:gd name="connsiteY130" fmla="*/ 3651809 h 6858000"/>
              <a:gd name="connsiteX131" fmla="*/ 1584503 w 12191999"/>
              <a:gd name="connsiteY131" fmla="*/ 3682670 h 6858000"/>
              <a:gd name="connsiteX132" fmla="*/ 1557909 w 12191999"/>
              <a:gd name="connsiteY132" fmla="*/ 3661029 h 6858000"/>
              <a:gd name="connsiteX133" fmla="*/ 1567434 w 12191999"/>
              <a:gd name="connsiteY133" fmla="*/ 3580486 h 6858000"/>
              <a:gd name="connsiteX134" fmla="*/ 1536040 w 12191999"/>
              <a:gd name="connsiteY134" fmla="*/ 3397073 h 6858000"/>
              <a:gd name="connsiteX135" fmla="*/ 1478737 w 12191999"/>
              <a:gd name="connsiteY135" fmla="*/ 3404464 h 6858000"/>
              <a:gd name="connsiteX136" fmla="*/ 1457401 w 12191999"/>
              <a:gd name="connsiteY136" fmla="*/ 3424733 h 6858000"/>
              <a:gd name="connsiteX137" fmla="*/ 1457477 w 12191999"/>
              <a:gd name="connsiteY137" fmla="*/ 3411627 h 6858000"/>
              <a:gd name="connsiteX138" fmla="*/ 1450696 w 12191999"/>
              <a:gd name="connsiteY138" fmla="*/ 3411322 h 6858000"/>
              <a:gd name="connsiteX139" fmla="*/ 1443914 w 12191999"/>
              <a:gd name="connsiteY139" fmla="*/ 3418028 h 6858000"/>
              <a:gd name="connsiteX140" fmla="*/ 1319098 w 12191999"/>
              <a:gd name="connsiteY140" fmla="*/ 3393034 h 6858000"/>
              <a:gd name="connsiteX141" fmla="*/ 1250442 w 12191999"/>
              <a:gd name="connsiteY141" fmla="*/ 3364535 h 6858000"/>
              <a:gd name="connsiteX142" fmla="*/ 1223620 w 12191999"/>
              <a:gd name="connsiteY142" fmla="*/ 3364688 h 6858000"/>
              <a:gd name="connsiteX143" fmla="*/ 1207541 w 12191999"/>
              <a:gd name="connsiteY143" fmla="*/ 3350743 h 6858000"/>
              <a:gd name="connsiteX144" fmla="*/ 1198397 w 12191999"/>
              <a:gd name="connsiteY144" fmla="*/ 3342666 h 6858000"/>
              <a:gd name="connsiteX145" fmla="*/ 1196950 w 12191999"/>
              <a:gd name="connsiteY145" fmla="*/ 3341370 h 6858000"/>
              <a:gd name="connsiteX146" fmla="*/ 1163498 w 12191999"/>
              <a:gd name="connsiteY146" fmla="*/ 3337941 h 6858000"/>
              <a:gd name="connsiteX147" fmla="*/ 1132713 w 12191999"/>
              <a:gd name="connsiteY147" fmla="*/ 3399587 h 6858000"/>
              <a:gd name="connsiteX148" fmla="*/ 1111529 w 12191999"/>
              <a:gd name="connsiteY148" fmla="*/ 3410560 h 6858000"/>
              <a:gd name="connsiteX149" fmla="*/ 1107339 w 12191999"/>
              <a:gd name="connsiteY149" fmla="*/ 3389529 h 6858000"/>
              <a:gd name="connsiteX150" fmla="*/ 1120445 w 12191999"/>
              <a:gd name="connsiteY150" fmla="*/ 3345257 h 6858000"/>
              <a:gd name="connsiteX151" fmla="*/ 1127684 w 12191999"/>
              <a:gd name="connsiteY151" fmla="*/ 3287573 h 6858000"/>
              <a:gd name="connsiteX152" fmla="*/ 1129970 w 12191999"/>
              <a:gd name="connsiteY152" fmla="*/ 3278124 h 6858000"/>
              <a:gd name="connsiteX153" fmla="*/ 1130122 w 12191999"/>
              <a:gd name="connsiteY153" fmla="*/ 3278048 h 6858000"/>
              <a:gd name="connsiteX154" fmla="*/ 1130046 w 12191999"/>
              <a:gd name="connsiteY154" fmla="*/ 3278048 h 6858000"/>
              <a:gd name="connsiteX155" fmla="*/ 1096518 w 12191999"/>
              <a:gd name="connsiteY155" fmla="*/ 3258236 h 6858000"/>
              <a:gd name="connsiteX156" fmla="*/ 1083564 w 12191999"/>
              <a:gd name="connsiteY156" fmla="*/ 3251073 h 6858000"/>
              <a:gd name="connsiteX157" fmla="*/ 1000201 w 12191999"/>
              <a:gd name="connsiteY157" fmla="*/ 3243606 h 6858000"/>
              <a:gd name="connsiteX158" fmla="*/ 1043559 w 12191999"/>
              <a:gd name="connsiteY158" fmla="*/ 3144393 h 6858000"/>
              <a:gd name="connsiteX159" fmla="*/ 1030605 w 12191999"/>
              <a:gd name="connsiteY159" fmla="*/ 3123972 h 6858000"/>
              <a:gd name="connsiteX160" fmla="*/ 1029691 w 12191999"/>
              <a:gd name="connsiteY160" fmla="*/ 3124581 h 6858000"/>
              <a:gd name="connsiteX161" fmla="*/ 1023976 w 12191999"/>
              <a:gd name="connsiteY161" fmla="*/ 3109951 h 6858000"/>
              <a:gd name="connsiteX162" fmla="*/ 1029233 w 12191999"/>
              <a:gd name="connsiteY162" fmla="*/ 2988793 h 6858000"/>
              <a:gd name="connsiteX163" fmla="*/ 1058799 w 12191999"/>
              <a:gd name="connsiteY163" fmla="*/ 2854528 h 6858000"/>
              <a:gd name="connsiteX164" fmla="*/ 1083107 w 12191999"/>
              <a:gd name="connsiteY164" fmla="*/ 2783282 h 6858000"/>
              <a:gd name="connsiteX165" fmla="*/ 1136447 w 12191999"/>
              <a:gd name="connsiteY165" fmla="*/ 2596439 h 6858000"/>
              <a:gd name="connsiteX166" fmla="*/ 1156945 w 12191999"/>
              <a:gd name="connsiteY166" fmla="*/ 2530069 h 6858000"/>
              <a:gd name="connsiteX167" fmla="*/ 1202969 w 12191999"/>
              <a:gd name="connsiteY167" fmla="*/ 2416302 h 6858000"/>
              <a:gd name="connsiteX168" fmla="*/ 1232916 w 12191999"/>
              <a:gd name="connsiteY168" fmla="*/ 2326767 h 6858000"/>
              <a:gd name="connsiteX169" fmla="*/ 1262939 w 12191999"/>
              <a:gd name="connsiteY169" fmla="*/ 2226793 h 6858000"/>
              <a:gd name="connsiteX170" fmla="*/ 1256995 w 12191999"/>
              <a:gd name="connsiteY170" fmla="*/ 2202866 h 6858000"/>
              <a:gd name="connsiteX171" fmla="*/ 1206703 w 12191999"/>
              <a:gd name="connsiteY171" fmla="*/ 2190445 h 6858000"/>
              <a:gd name="connsiteX172" fmla="*/ 1166927 w 12191999"/>
              <a:gd name="connsiteY172" fmla="*/ 2153108 h 6858000"/>
              <a:gd name="connsiteX173" fmla="*/ 1193673 w 12191999"/>
              <a:gd name="connsiteY173" fmla="*/ 2087880 h 6858000"/>
              <a:gd name="connsiteX174" fmla="*/ 1163803 w 12191999"/>
              <a:gd name="connsiteY174" fmla="*/ 2051762 h 6858000"/>
              <a:gd name="connsiteX175" fmla="*/ 1162507 w 12191999"/>
              <a:gd name="connsiteY175" fmla="*/ 2049323 h 6858000"/>
              <a:gd name="connsiteX176" fmla="*/ 1010336 w 12191999"/>
              <a:gd name="connsiteY176" fmla="*/ 2126361 h 6858000"/>
              <a:gd name="connsiteX177" fmla="*/ 1004316 w 12191999"/>
              <a:gd name="connsiteY177" fmla="*/ 2119732 h 6858000"/>
              <a:gd name="connsiteX178" fmla="*/ 976427 w 12191999"/>
              <a:gd name="connsiteY178" fmla="*/ 2082546 h 6858000"/>
              <a:gd name="connsiteX179" fmla="*/ 924382 w 12191999"/>
              <a:gd name="connsiteY179" fmla="*/ 2116836 h 6858000"/>
              <a:gd name="connsiteX180" fmla="*/ 905180 w 12191999"/>
              <a:gd name="connsiteY180" fmla="*/ 2170176 h 6858000"/>
              <a:gd name="connsiteX181" fmla="*/ 904951 w 12191999"/>
              <a:gd name="connsiteY181" fmla="*/ 2194179 h 6858000"/>
              <a:gd name="connsiteX182" fmla="*/ 877672 w 12191999"/>
              <a:gd name="connsiteY182" fmla="*/ 2272665 h 6858000"/>
              <a:gd name="connsiteX183" fmla="*/ 873404 w 12191999"/>
              <a:gd name="connsiteY183" fmla="*/ 2278609 h 6858000"/>
              <a:gd name="connsiteX184" fmla="*/ 836447 w 12191999"/>
              <a:gd name="connsiteY184" fmla="*/ 2403043 h 6858000"/>
              <a:gd name="connsiteX185" fmla="*/ 823036 w 12191999"/>
              <a:gd name="connsiteY185" fmla="*/ 2423008 h 6858000"/>
              <a:gd name="connsiteX186" fmla="*/ 748284 w 12191999"/>
              <a:gd name="connsiteY186" fmla="*/ 2622576 h 6858000"/>
              <a:gd name="connsiteX187" fmla="*/ 749046 w 12191999"/>
              <a:gd name="connsiteY187" fmla="*/ 2750515 h 6858000"/>
              <a:gd name="connsiteX188" fmla="*/ 709574 w 12191999"/>
              <a:gd name="connsiteY188" fmla="*/ 2797074 h 6858000"/>
              <a:gd name="connsiteX189" fmla="*/ 668045 w 12191999"/>
              <a:gd name="connsiteY189" fmla="*/ 2726970 h 6858000"/>
              <a:gd name="connsiteX190" fmla="*/ 656920 w 12191999"/>
              <a:gd name="connsiteY190" fmla="*/ 2670963 h 6858000"/>
              <a:gd name="connsiteX191" fmla="*/ 692277 w 12191999"/>
              <a:gd name="connsiteY191" fmla="*/ 2425980 h 6858000"/>
              <a:gd name="connsiteX192" fmla="*/ 702945 w 12191999"/>
              <a:gd name="connsiteY192" fmla="*/ 2409749 h 6858000"/>
              <a:gd name="connsiteX193" fmla="*/ 761238 w 12191999"/>
              <a:gd name="connsiteY193" fmla="*/ 2193722 h 6858000"/>
              <a:gd name="connsiteX194" fmla="*/ 790804 w 12191999"/>
              <a:gd name="connsiteY194" fmla="*/ 2132229 h 6858000"/>
              <a:gd name="connsiteX195" fmla="*/ 789813 w 12191999"/>
              <a:gd name="connsiteY195" fmla="*/ 1962531 h 6858000"/>
              <a:gd name="connsiteX196" fmla="*/ 811606 w 12191999"/>
              <a:gd name="connsiteY196" fmla="*/ 1896313 h 6858000"/>
              <a:gd name="connsiteX197" fmla="*/ 816407 w 12191999"/>
              <a:gd name="connsiteY197" fmla="*/ 1862252 h 6858000"/>
              <a:gd name="connsiteX198" fmla="*/ 876605 w 12191999"/>
              <a:gd name="connsiteY198" fmla="*/ 1768907 h 6858000"/>
              <a:gd name="connsiteX199" fmla="*/ 937565 w 12191999"/>
              <a:gd name="connsiteY199" fmla="*/ 1728521 h 6858000"/>
              <a:gd name="connsiteX200" fmla="*/ 949223 w 12191999"/>
              <a:gd name="connsiteY200" fmla="*/ 1724025 h 6858000"/>
              <a:gd name="connsiteX201" fmla="*/ 989990 w 12191999"/>
              <a:gd name="connsiteY201" fmla="*/ 1668704 h 6858000"/>
              <a:gd name="connsiteX202" fmla="*/ 990067 w 12191999"/>
              <a:gd name="connsiteY202" fmla="*/ 1641958 h 6858000"/>
              <a:gd name="connsiteX203" fmla="*/ 989686 w 12191999"/>
              <a:gd name="connsiteY203" fmla="*/ 1572082 h 6858000"/>
              <a:gd name="connsiteX204" fmla="*/ 988924 w 12191999"/>
              <a:gd name="connsiteY204" fmla="*/ 1554556 h 6858000"/>
              <a:gd name="connsiteX205" fmla="*/ 1003630 w 12191999"/>
              <a:gd name="connsiteY205" fmla="*/ 1553109 h 6858000"/>
              <a:gd name="connsiteX206" fmla="*/ 1047293 w 12191999"/>
              <a:gd name="connsiteY206" fmla="*/ 1554480 h 6858000"/>
              <a:gd name="connsiteX207" fmla="*/ 1033424 w 12191999"/>
              <a:gd name="connsiteY207" fmla="*/ 1501521 h 6858000"/>
              <a:gd name="connsiteX208" fmla="*/ 1023518 w 12191999"/>
              <a:gd name="connsiteY208" fmla="*/ 1488643 h 6858000"/>
              <a:gd name="connsiteX209" fmla="*/ 1009345 w 12191999"/>
              <a:gd name="connsiteY209" fmla="*/ 1462278 h 6858000"/>
              <a:gd name="connsiteX210" fmla="*/ 1016737 w 12191999"/>
              <a:gd name="connsiteY210" fmla="*/ 1435151 h 6858000"/>
              <a:gd name="connsiteX211" fmla="*/ 1043254 w 12191999"/>
              <a:gd name="connsiteY211" fmla="*/ 1327938 h 6858000"/>
              <a:gd name="connsiteX212" fmla="*/ 1050417 w 12191999"/>
              <a:gd name="connsiteY212" fmla="*/ 1314984 h 6858000"/>
              <a:gd name="connsiteX213" fmla="*/ 1056284 w 12191999"/>
              <a:gd name="connsiteY213" fmla="*/ 1308126 h 6858000"/>
              <a:gd name="connsiteX214" fmla="*/ 1056361 w 12191999"/>
              <a:gd name="connsiteY214" fmla="*/ 1308049 h 6858000"/>
              <a:gd name="connsiteX215" fmla="*/ 1052170 w 12191999"/>
              <a:gd name="connsiteY215" fmla="*/ 1303554 h 6858000"/>
              <a:gd name="connsiteX216" fmla="*/ 1056818 w 12191999"/>
              <a:gd name="connsiteY216" fmla="*/ 1268197 h 6858000"/>
              <a:gd name="connsiteX217" fmla="*/ 1116559 w 12191999"/>
              <a:gd name="connsiteY217" fmla="*/ 1159155 h 6858000"/>
              <a:gd name="connsiteX218" fmla="*/ 1117549 w 12191999"/>
              <a:gd name="connsiteY218" fmla="*/ 1156031 h 6858000"/>
              <a:gd name="connsiteX219" fmla="*/ 1195502 w 12191999"/>
              <a:gd name="connsiteY219" fmla="*/ 1000659 h 6858000"/>
              <a:gd name="connsiteX220" fmla="*/ 1277264 w 12191999"/>
              <a:gd name="connsiteY220" fmla="*/ 841020 h 6858000"/>
              <a:gd name="connsiteX221" fmla="*/ 1403528 w 12191999"/>
              <a:gd name="connsiteY221" fmla="*/ 630860 h 6858000"/>
              <a:gd name="connsiteX222" fmla="*/ 1413739 w 12191999"/>
              <a:gd name="connsiteY222" fmla="*/ 621030 h 6858000"/>
              <a:gd name="connsiteX223" fmla="*/ 1423111 w 12191999"/>
              <a:gd name="connsiteY223" fmla="*/ 607771 h 6858000"/>
              <a:gd name="connsiteX224" fmla="*/ 1421359 w 12191999"/>
              <a:gd name="connsiteY224" fmla="*/ 606095 h 6858000"/>
              <a:gd name="connsiteX225" fmla="*/ 1423187 w 12191999"/>
              <a:gd name="connsiteY225" fmla="*/ 542697 h 6858000"/>
              <a:gd name="connsiteX226" fmla="*/ 1421282 w 12191999"/>
              <a:gd name="connsiteY226" fmla="*/ 537744 h 6858000"/>
              <a:gd name="connsiteX227" fmla="*/ 1324509 w 12191999"/>
              <a:gd name="connsiteY227" fmla="*/ 598932 h 6858000"/>
              <a:gd name="connsiteX228" fmla="*/ 1277493 w 12191999"/>
              <a:gd name="connsiteY228" fmla="*/ 639471 h 6858000"/>
              <a:gd name="connsiteX229" fmla="*/ 1243508 w 12191999"/>
              <a:gd name="connsiteY229" fmla="*/ 681990 h 6858000"/>
              <a:gd name="connsiteX230" fmla="*/ 1223772 w 12191999"/>
              <a:gd name="connsiteY230" fmla="*/ 707212 h 6858000"/>
              <a:gd name="connsiteX231" fmla="*/ 1217371 w 12191999"/>
              <a:gd name="connsiteY231" fmla="*/ 728548 h 6858000"/>
              <a:gd name="connsiteX232" fmla="*/ 1183691 w 12191999"/>
              <a:gd name="connsiteY232" fmla="*/ 747294 h 6858000"/>
              <a:gd name="connsiteX233" fmla="*/ 1161593 w 12191999"/>
              <a:gd name="connsiteY233" fmla="*/ 740740 h 6858000"/>
              <a:gd name="connsiteX234" fmla="*/ 1143610 w 12191999"/>
              <a:gd name="connsiteY234" fmla="*/ 693877 h 6858000"/>
              <a:gd name="connsiteX235" fmla="*/ 1150239 w 12191999"/>
              <a:gd name="connsiteY235" fmla="*/ 680466 h 6858000"/>
              <a:gd name="connsiteX236" fmla="*/ 1195654 w 12191999"/>
              <a:gd name="connsiteY236" fmla="*/ 565938 h 6858000"/>
              <a:gd name="connsiteX237" fmla="*/ 1217066 w 12191999"/>
              <a:gd name="connsiteY237" fmla="*/ 533629 h 6858000"/>
              <a:gd name="connsiteX238" fmla="*/ 1223772 w 12191999"/>
              <a:gd name="connsiteY238" fmla="*/ 513588 h 6858000"/>
              <a:gd name="connsiteX239" fmla="*/ 1290523 w 12191999"/>
              <a:gd name="connsiteY239" fmla="*/ 400050 h 6858000"/>
              <a:gd name="connsiteX240" fmla="*/ 1290523 w 12191999"/>
              <a:gd name="connsiteY240" fmla="*/ 393421 h 6858000"/>
              <a:gd name="connsiteX241" fmla="*/ 1350569 w 12191999"/>
              <a:gd name="connsiteY241" fmla="*/ 286512 h 6858000"/>
              <a:gd name="connsiteX242" fmla="*/ 1352321 w 12191999"/>
              <a:gd name="connsiteY242" fmla="*/ 284760 h 6858000"/>
              <a:gd name="connsiteX243" fmla="*/ 1352245 w 12191999"/>
              <a:gd name="connsiteY243" fmla="*/ 280188 h 6858000"/>
              <a:gd name="connsiteX244" fmla="*/ 1356284 w 12191999"/>
              <a:gd name="connsiteY244" fmla="*/ 271348 h 6858000"/>
              <a:gd name="connsiteX245" fmla="*/ 1364742 w 12191999"/>
              <a:gd name="connsiteY245" fmla="*/ 266700 h 6858000"/>
              <a:gd name="connsiteX246" fmla="*/ 1364894 w 12191999"/>
              <a:gd name="connsiteY246" fmla="*/ 266624 h 6858000"/>
              <a:gd name="connsiteX247" fmla="*/ 1387374 w 12191999"/>
              <a:gd name="connsiteY247" fmla="*/ 231572 h 6858000"/>
              <a:gd name="connsiteX248" fmla="*/ 1419073 w 12191999"/>
              <a:gd name="connsiteY248" fmla="*/ 153162 h 6858000"/>
              <a:gd name="connsiteX249" fmla="*/ 1456182 w 12191999"/>
              <a:gd name="connsiteY249" fmla="*/ 100279 h 6858000"/>
              <a:gd name="connsiteX250" fmla="*/ 1457401 w 12191999"/>
              <a:gd name="connsiteY250" fmla="*/ 86259 h 6858000"/>
              <a:gd name="connsiteX251" fmla="*/ 1464031 w 12191999"/>
              <a:gd name="connsiteY251" fmla="*/ 79629 h 6858000"/>
              <a:gd name="connsiteX252" fmla="*/ 1490701 w 12191999"/>
              <a:gd name="connsiteY252" fmla="*/ 39548 h 6858000"/>
              <a:gd name="connsiteX253" fmla="*/ 1499274 w 12191999"/>
              <a:gd name="connsiteY253" fmla="*/ 18717 h 6858000"/>
              <a:gd name="connsiteX0" fmla="*/ 652381 w 11633257"/>
              <a:gd name="connsiteY0" fmla="*/ 3464890 h 6949440"/>
              <a:gd name="connsiteX1" fmla="*/ 660001 w 11633257"/>
              <a:gd name="connsiteY1" fmla="*/ 3507334 h 6949440"/>
              <a:gd name="connsiteX2" fmla="*/ 631731 w 11633257"/>
              <a:gd name="connsiteY2" fmla="*/ 3563722 h 6949440"/>
              <a:gd name="connsiteX3" fmla="*/ 614509 w 11633257"/>
              <a:gd name="connsiteY3" fmla="*/ 3568065 h 6949440"/>
              <a:gd name="connsiteX4" fmla="*/ 608490 w 11633257"/>
              <a:gd name="connsiteY4" fmla="*/ 3550844 h 6949440"/>
              <a:gd name="connsiteX5" fmla="*/ 613519 w 11633257"/>
              <a:gd name="connsiteY5" fmla="*/ 3505429 h 6949440"/>
              <a:gd name="connsiteX6" fmla="*/ 620148 w 11633257"/>
              <a:gd name="connsiteY6" fmla="*/ 3492094 h 6949440"/>
              <a:gd name="connsiteX7" fmla="*/ 625863 w 11633257"/>
              <a:gd name="connsiteY7" fmla="*/ 3488893 h 6949440"/>
              <a:gd name="connsiteX8" fmla="*/ 652381 w 11633257"/>
              <a:gd name="connsiteY8" fmla="*/ 3464890 h 6949440"/>
              <a:gd name="connsiteX9" fmla="*/ 401045 w 11633257"/>
              <a:gd name="connsiteY9" fmla="*/ 3408227 h 6949440"/>
              <a:gd name="connsiteX10" fmla="*/ 412427 w 11633257"/>
              <a:gd name="connsiteY10" fmla="*/ 3409493 h 6949440"/>
              <a:gd name="connsiteX11" fmla="*/ 414027 w 11633257"/>
              <a:gd name="connsiteY11" fmla="*/ 3429991 h 6949440"/>
              <a:gd name="connsiteX12" fmla="*/ 374708 w 11633257"/>
              <a:gd name="connsiteY12" fmla="*/ 3475558 h 6949440"/>
              <a:gd name="connsiteX13" fmla="*/ 392920 w 11633257"/>
              <a:gd name="connsiteY13" fmla="*/ 3416046 h 6949440"/>
              <a:gd name="connsiteX14" fmla="*/ 401045 w 11633257"/>
              <a:gd name="connsiteY14" fmla="*/ 3408227 h 6949440"/>
              <a:gd name="connsiteX15" fmla="*/ 13215 w 11633257"/>
              <a:gd name="connsiteY15" fmla="*/ 2813457 h 6949440"/>
              <a:gd name="connsiteX16" fmla="*/ 30513 w 11633257"/>
              <a:gd name="connsiteY16" fmla="*/ 2830602 h 6949440"/>
              <a:gd name="connsiteX17" fmla="*/ 14587 w 11633257"/>
              <a:gd name="connsiteY17" fmla="*/ 2843251 h 6949440"/>
              <a:gd name="connsiteX18" fmla="*/ 33 w 11633257"/>
              <a:gd name="connsiteY18" fmla="*/ 2828392 h 6949440"/>
              <a:gd name="connsiteX19" fmla="*/ 13215 w 11633257"/>
              <a:gd name="connsiteY19" fmla="*/ 2813457 h 6949440"/>
              <a:gd name="connsiteX20" fmla="*/ 4051739 w 11633257"/>
              <a:gd name="connsiteY20" fmla="*/ 166497 h 6949440"/>
              <a:gd name="connsiteX21" fmla="*/ 4051664 w 11633257"/>
              <a:gd name="connsiteY21" fmla="*/ 166650 h 6949440"/>
              <a:gd name="connsiteX22" fmla="*/ 4051679 w 11633257"/>
              <a:gd name="connsiteY22" fmla="*/ 166604 h 6949440"/>
              <a:gd name="connsiteX23" fmla="*/ 4051739 w 11633257"/>
              <a:gd name="connsiteY23" fmla="*/ 166497 h 6949440"/>
              <a:gd name="connsiteX24" fmla="*/ 860584 w 11633257"/>
              <a:gd name="connsiteY24" fmla="*/ 0 h 6949440"/>
              <a:gd name="connsiteX25" fmla="*/ 4144932 w 11633257"/>
              <a:gd name="connsiteY25" fmla="*/ 0 h 6949440"/>
              <a:gd name="connsiteX26" fmla="*/ 4125424 w 11633257"/>
              <a:gd name="connsiteY26" fmla="*/ 32995 h 6949440"/>
              <a:gd name="connsiteX27" fmla="*/ 4051739 w 11633257"/>
              <a:gd name="connsiteY27" fmla="*/ 166497 h 6949440"/>
              <a:gd name="connsiteX28" fmla="*/ 4051739 w 11633257"/>
              <a:gd name="connsiteY28" fmla="*/ 166421 h 6949440"/>
              <a:gd name="connsiteX29" fmla="*/ 4051679 w 11633257"/>
              <a:gd name="connsiteY29" fmla="*/ 166604 h 6949440"/>
              <a:gd name="connsiteX30" fmla="*/ 4025146 w 11633257"/>
              <a:gd name="connsiteY30" fmla="*/ 213436 h 6949440"/>
              <a:gd name="connsiteX31" fmla="*/ 3998475 w 11633257"/>
              <a:gd name="connsiteY31" fmla="*/ 273101 h 6949440"/>
              <a:gd name="connsiteX32" fmla="*/ 3972263 w 11633257"/>
              <a:gd name="connsiteY32" fmla="*/ 321488 h 6949440"/>
              <a:gd name="connsiteX33" fmla="*/ 3918465 w 11633257"/>
              <a:gd name="connsiteY33" fmla="*/ 427177 h 6949440"/>
              <a:gd name="connsiteX34" fmla="*/ 3912293 w 11633257"/>
              <a:gd name="connsiteY34" fmla="*/ 440589 h 6949440"/>
              <a:gd name="connsiteX35" fmla="*/ 3913360 w 11633257"/>
              <a:gd name="connsiteY35" fmla="*/ 444856 h 6949440"/>
              <a:gd name="connsiteX36" fmla="*/ 3911531 w 11633257"/>
              <a:gd name="connsiteY36" fmla="*/ 446685 h 6949440"/>
              <a:gd name="connsiteX37" fmla="*/ 3885090 w 11633257"/>
              <a:gd name="connsiteY37" fmla="*/ 494005 h 6949440"/>
              <a:gd name="connsiteX38" fmla="*/ 3810795 w 11633257"/>
              <a:gd name="connsiteY38" fmla="*/ 664693 h 6949440"/>
              <a:gd name="connsiteX39" fmla="*/ 3784049 w 11633257"/>
              <a:gd name="connsiteY39" fmla="*/ 734035 h 6949440"/>
              <a:gd name="connsiteX40" fmla="*/ 3778181 w 11633257"/>
              <a:gd name="connsiteY40" fmla="*/ 807492 h 6949440"/>
              <a:gd name="connsiteX41" fmla="*/ 3687580 w 11633257"/>
              <a:gd name="connsiteY41" fmla="*/ 985342 h 6949440"/>
              <a:gd name="connsiteX42" fmla="*/ 3680798 w 11633257"/>
              <a:gd name="connsiteY42" fmla="*/ 996696 h 6949440"/>
              <a:gd name="connsiteX43" fmla="*/ 3629287 w 11633257"/>
              <a:gd name="connsiteY43" fmla="*/ 1083336 h 6949440"/>
              <a:gd name="connsiteX44" fmla="*/ 3624562 w 11633257"/>
              <a:gd name="connsiteY44" fmla="*/ 1085164 h 6949440"/>
              <a:gd name="connsiteX45" fmla="*/ 3624409 w 11633257"/>
              <a:gd name="connsiteY45" fmla="*/ 1094766 h 6949440"/>
              <a:gd name="connsiteX46" fmla="*/ 3577623 w 11633257"/>
              <a:gd name="connsiteY46" fmla="*/ 1134694 h 6949440"/>
              <a:gd name="connsiteX47" fmla="*/ 3510795 w 11633257"/>
              <a:gd name="connsiteY47" fmla="*/ 1261263 h 6949440"/>
              <a:gd name="connsiteX48" fmla="*/ 3492583 w 11633257"/>
              <a:gd name="connsiteY48" fmla="*/ 1268502 h 6949440"/>
              <a:gd name="connsiteX49" fmla="*/ 3450750 w 11633257"/>
              <a:gd name="connsiteY49" fmla="*/ 1334872 h 6949440"/>
              <a:gd name="connsiteX50" fmla="*/ 3431395 w 11633257"/>
              <a:gd name="connsiteY50" fmla="*/ 1342339 h 6949440"/>
              <a:gd name="connsiteX51" fmla="*/ 3404801 w 11633257"/>
              <a:gd name="connsiteY51" fmla="*/ 1388821 h 6949440"/>
              <a:gd name="connsiteX52" fmla="*/ 3375921 w 11633257"/>
              <a:gd name="connsiteY52" fmla="*/ 1448638 h 6949440"/>
              <a:gd name="connsiteX53" fmla="*/ 3330582 w 11633257"/>
              <a:gd name="connsiteY53" fmla="*/ 1528572 h 6949440"/>
              <a:gd name="connsiteX54" fmla="*/ 3324334 w 11633257"/>
              <a:gd name="connsiteY54" fmla="*/ 1528725 h 6949440"/>
              <a:gd name="connsiteX55" fmla="*/ 3318847 w 11633257"/>
              <a:gd name="connsiteY55" fmla="*/ 1541602 h 6949440"/>
              <a:gd name="connsiteX56" fmla="*/ 3303455 w 11633257"/>
              <a:gd name="connsiteY56" fmla="*/ 1575207 h 6949440"/>
              <a:gd name="connsiteX57" fmla="*/ 3297435 w 11633257"/>
              <a:gd name="connsiteY57" fmla="*/ 1588542 h 6949440"/>
              <a:gd name="connsiteX58" fmla="*/ 3264593 w 11633257"/>
              <a:gd name="connsiteY58" fmla="*/ 1642415 h 6949440"/>
              <a:gd name="connsiteX59" fmla="*/ 3158675 w 11633257"/>
              <a:gd name="connsiteY59" fmla="*/ 1781328 h 6949440"/>
              <a:gd name="connsiteX60" fmla="*/ 3114022 w 11633257"/>
              <a:gd name="connsiteY60" fmla="*/ 1876730 h 6949440"/>
              <a:gd name="connsiteX61" fmla="*/ 3052376 w 11633257"/>
              <a:gd name="connsiteY61" fmla="*/ 1976704 h 6949440"/>
              <a:gd name="connsiteX62" fmla="*/ 3010085 w 11633257"/>
              <a:gd name="connsiteY62" fmla="*/ 2054124 h 6949440"/>
              <a:gd name="connsiteX63" fmla="*/ 2984330 w 11633257"/>
              <a:gd name="connsiteY63" fmla="*/ 2083080 h 6949440"/>
              <a:gd name="connsiteX64" fmla="*/ 2805260 w 11633257"/>
              <a:gd name="connsiteY64" fmla="*/ 2350542 h 6949440"/>
              <a:gd name="connsiteX65" fmla="*/ 2777370 w 11633257"/>
              <a:gd name="connsiteY65" fmla="*/ 2370278 h 6949440"/>
              <a:gd name="connsiteX66" fmla="*/ 2728679 w 11633257"/>
              <a:gd name="connsiteY66" fmla="*/ 2388947 h 6949440"/>
              <a:gd name="connsiteX67" fmla="*/ 2660556 w 11633257"/>
              <a:gd name="connsiteY67" fmla="*/ 2454860 h 6949440"/>
              <a:gd name="connsiteX68" fmla="*/ 2629923 w 11633257"/>
              <a:gd name="connsiteY68" fmla="*/ 2516658 h 6949440"/>
              <a:gd name="connsiteX69" fmla="*/ 2536350 w 11633257"/>
              <a:gd name="connsiteY69" fmla="*/ 2717064 h 6949440"/>
              <a:gd name="connsiteX70" fmla="*/ 2455273 w 11633257"/>
              <a:gd name="connsiteY70" fmla="*/ 2879827 h 6949440"/>
              <a:gd name="connsiteX71" fmla="*/ 2436147 w 11633257"/>
              <a:gd name="connsiteY71" fmla="*/ 2930805 h 6949440"/>
              <a:gd name="connsiteX72" fmla="*/ 2429975 w 11633257"/>
              <a:gd name="connsiteY72" fmla="*/ 2937663 h 6949440"/>
              <a:gd name="connsiteX73" fmla="*/ 2384026 w 11633257"/>
              <a:gd name="connsiteY73" fmla="*/ 3088539 h 6949440"/>
              <a:gd name="connsiteX74" fmla="*/ 2350117 w 11633257"/>
              <a:gd name="connsiteY74" fmla="*/ 3164739 h 6949440"/>
              <a:gd name="connsiteX75" fmla="*/ 2313998 w 11633257"/>
              <a:gd name="connsiteY75" fmla="*/ 3319806 h 6949440"/>
              <a:gd name="connsiteX76" fmla="*/ 2296244 w 11633257"/>
              <a:gd name="connsiteY76" fmla="*/ 3331769 h 6949440"/>
              <a:gd name="connsiteX77" fmla="*/ 2289767 w 11633257"/>
              <a:gd name="connsiteY77" fmla="*/ 3338246 h 6949440"/>
              <a:gd name="connsiteX78" fmla="*/ 2236350 w 11633257"/>
              <a:gd name="connsiteY78" fmla="*/ 3405073 h 6949440"/>
              <a:gd name="connsiteX79" fmla="*/ 2189487 w 11633257"/>
              <a:gd name="connsiteY79" fmla="*/ 3431896 h 6949440"/>
              <a:gd name="connsiteX80" fmla="*/ 2126089 w 11633257"/>
              <a:gd name="connsiteY80" fmla="*/ 3487903 h 6949440"/>
              <a:gd name="connsiteX81" fmla="*/ 2076025 w 11633257"/>
              <a:gd name="connsiteY81" fmla="*/ 3512135 h 6949440"/>
              <a:gd name="connsiteX82" fmla="*/ 2069472 w 11633257"/>
              <a:gd name="connsiteY82" fmla="*/ 3518612 h 6949440"/>
              <a:gd name="connsiteX83" fmla="*/ 2015980 w 11633257"/>
              <a:gd name="connsiteY83" fmla="*/ 3558921 h 6949440"/>
              <a:gd name="connsiteX84" fmla="*/ 1982833 w 11633257"/>
              <a:gd name="connsiteY84" fmla="*/ 3619043 h 6949440"/>
              <a:gd name="connsiteX85" fmla="*/ 1956163 w 11633257"/>
              <a:gd name="connsiteY85" fmla="*/ 3645789 h 6949440"/>
              <a:gd name="connsiteX86" fmla="*/ 1893450 w 11633257"/>
              <a:gd name="connsiteY86" fmla="*/ 3666820 h 6949440"/>
              <a:gd name="connsiteX87" fmla="*/ 1801782 w 11633257"/>
              <a:gd name="connsiteY87" fmla="*/ 3659124 h 6949440"/>
              <a:gd name="connsiteX88" fmla="*/ 1735259 w 11633257"/>
              <a:gd name="connsiteY88" fmla="*/ 3625292 h 6949440"/>
              <a:gd name="connsiteX89" fmla="*/ 1668965 w 11633257"/>
              <a:gd name="connsiteY89" fmla="*/ 3532328 h 6949440"/>
              <a:gd name="connsiteX90" fmla="*/ 1626903 w 11633257"/>
              <a:gd name="connsiteY90" fmla="*/ 3403702 h 6949440"/>
              <a:gd name="connsiteX91" fmla="*/ 1635132 w 11633257"/>
              <a:gd name="connsiteY91" fmla="*/ 3371545 h 6949440"/>
              <a:gd name="connsiteX92" fmla="*/ 1637342 w 11633257"/>
              <a:gd name="connsiteY92" fmla="*/ 3299841 h 6949440"/>
              <a:gd name="connsiteX93" fmla="*/ 1661726 w 11633257"/>
              <a:gd name="connsiteY93" fmla="*/ 3210916 h 6949440"/>
              <a:gd name="connsiteX94" fmla="*/ 1701960 w 11633257"/>
              <a:gd name="connsiteY94" fmla="*/ 3131135 h 6949440"/>
              <a:gd name="connsiteX95" fmla="*/ 1713542 w 11633257"/>
              <a:gd name="connsiteY95" fmla="*/ 3052725 h 6949440"/>
              <a:gd name="connsiteX96" fmla="*/ 1710342 w 11633257"/>
              <a:gd name="connsiteY96" fmla="*/ 3041371 h 6949440"/>
              <a:gd name="connsiteX97" fmla="*/ 1692587 w 11633257"/>
              <a:gd name="connsiteY97" fmla="*/ 3052572 h 6949440"/>
              <a:gd name="connsiteX98" fmla="*/ 1670565 w 11633257"/>
              <a:gd name="connsiteY98" fmla="*/ 3100426 h 6949440"/>
              <a:gd name="connsiteX99" fmla="*/ 1648620 w 11633257"/>
              <a:gd name="connsiteY99" fmla="*/ 3124505 h 6949440"/>
              <a:gd name="connsiteX100" fmla="*/ 1553979 w 11633257"/>
              <a:gd name="connsiteY100" fmla="*/ 3284601 h 6949440"/>
              <a:gd name="connsiteX101" fmla="*/ 1523042 w 11633257"/>
              <a:gd name="connsiteY101" fmla="*/ 3310890 h 6949440"/>
              <a:gd name="connsiteX102" fmla="*/ 1521899 w 11633257"/>
              <a:gd name="connsiteY102" fmla="*/ 3311728 h 6949440"/>
              <a:gd name="connsiteX103" fmla="*/ 1428554 w 11633257"/>
              <a:gd name="connsiteY103" fmla="*/ 3518459 h 6949440"/>
              <a:gd name="connsiteX104" fmla="*/ 1401579 w 11633257"/>
              <a:gd name="connsiteY104" fmla="*/ 3559226 h 6949440"/>
              <a:gd name="connsiteX105" fmla="*/ 1383977 w 11633257"/>
              <a:gd name="connsiteY105" fmla="*/ 3668192 h 6949440"/>
              <a:gd name="connsiteX106" fmla="*/ 1381005 w 11633257"/>
              <a:gd name="connsiteY106" fmla="*/ 3756355 h 6949440"/>
              <a:gd name="connsiteX107" fmla="*/ 1393731 w 11633257"/>
              <a:gd name="connsiteY107" fmla="*/ 3838956 h 6949440"/>
              <a:gd name="connsiteX108" fmla="*/ 1395407 w 11633257"/>
              <a:gd name="connsiteY108" fmla="*/ 3862883 h 6949440"/>
              <a:gd name="connsiteX109" fmla="*/ 1372242 w 11633257"/>
              <a:gd name="connsiteY109" fmla="*/ 3850539 h 6949440"/>
              <a:gd name="connsiteX110" fmla="*/ 1301452 w 11633257"/>
              <a:gd name="connsiteY110" fmla="*/ 3764280 h 6949440"/>
              <a:gd name="connsiteX111" fmla="*/ 1268382 w 11633257"/>
              <a:gd name="connsiteY111" fmla="*/ 3753384 h 6949440"/>
              <a:gd name="connsiteX112" fmla="*/ 1254894 w 11633257"/>
              <a:gd name="connsiteY112" fmla="*/ 3780435 h 6949440"/>
              <a:gd name="connsiteX113" fmla="*/ 1234777 w 11633257"/>
              <a:gd name="connsiteY113" fmla="*/ 3805885 h 6949440"/>
              <a:gd name="connsiteX114" fmla="*/ 1234092 w 11633257"/>
              <a:gd name="connsiteY114" fmla="*/ 3851758 h 6949440"/>
              <a:gd name="connsiteX115" fmla="*/ 1236606 w 11633257"/>
              <a:gd name="connsiteY115" fmla="*/ 3875456 h 6949440"/>
              <a:gd name="connsiteX116" fmla="*/ 1212222 w 11633257"/>
              <a:gd name="connsiteY116" fmla="*/ 3870732 h 6949440"/>
              <a:gd name="connsiteX117" fmla="*/ 1176484 w 11633257"/>
              <a:gd name="connsiteY117" fmla="*/ 3802533 h 6949440"/>
              <a:gd name="connsiteX118" fmla="*/ 1152786 w 11633257"/>
              <a:gd name="connsiteY118" fmla="*/ 3741344 h 6949440"/>
              <a:gd name="connsiteX119" fmla="*/ 1140747 w 11633257"/>
              <a:gd name="connsiteY119" fmla="*/ 3693795 h 6949440"/>
              <a:gd name="connsiteX120" fmla="*/ 1117582 w 11633257"/>
              <a:gd name="connsiteY120" fmla="*/ 3666516 h 6949440"/>
              <a:gd name="connsiteX121" fmla="*/ 1094722 w 11633257"/>
              <a:gd name="connsiteY121" fmla="*/ 3694176 h 6949440"/>
              <a:gd name="connsiteX122" fmla="*/ 1097541 w 11633257"/>
              <a:gd name="connsiteY122" fmla="*/ 3730448 h 6949440"/>
              <a:gd name="connsiteX123" fmla="*/ 1093198 w 11633257"/>
              <a:gd name="connsiteY123" fmla="*/ 3750260 h 6949440"/>
              <a:gd name="connsiteX124" fmla="*/ 1069500 w 11633257"/>
              <a:gd name="connsiteY124" fmla="*/ 3743097 h 6949440"/>
              <a:gd name="connsiteX125" fmla="*/ 1058374 w 11633257"/>
              <a:gd name="connsiteY125" fmla="*/ 3696538 h 6949440"/>
              <a:gd name="connsiteX126" fmla="*/ 1017531 w 11633257"/>
              <a:gd name="connsiteY126" fmla="*/ 3651580 h 6949440"/>
              <a:gd name="connsiteX127" fmla="*/ 987508 w 11633257"/>
              <a:gd name="connsiteY127" fmla="*/ 3651809 h 6949440"/>
              <a:gd name="connsiteX128" fmla="*/ 934321 w 11633257"/>
              <a:gd name="connsiteY128" fmla="*/ 3682670 h 6949440"/>
              <a:gd name="connsiteX129" fmla="*/ 907727 w 11633257"/>
              <a:gd name="connsiteY129" fmla="*/ 3661029 h 6949440"/>
              <a:gd name="connsiteX130" fmla="*/ 917252 w 11633257"/>
              <a:gd name="connsiteY130" fmla="*/ 3580486 h 6949440"/>
              <a:gd name="connsiteX131" fmla="*/ 885858 w 11633257"/>
              <a:gd name="connsiteY131" fmla="*/ 3397073 h 6949440"/>
              <a:gd name="connsiteX132" fmla="*/ 828555 w 11633257"/>
              <a:gd name="connsiteY132" fmla="*/ 3404464 h 6949440"/>
              <a:gd name="connsiteX133" fmla="*/ 807219 w 11633257"/>
              <a:gd name="connsiteY133" fmla="*/ 3424733 h 6949440"/>
              <a:gd name="connsiteX134" fmla="*/ 807295 w 11633257"/>
              <a:gd name="connsiteY134" fmla="*/ 3411627 h 6949440"/>
              <a:gd name="connsiteX135" fmla="*/ 800514 w 11633257"/>
              <a:gd name="connsiteY135" fmla="*/ 3411322 h 6949440"/>
              <a:gd name="connsiteX136" fmla="*/ 793732 w 11633257"/>
              <a:gd name="connsiteY136" fmla="*/ 3418028 h 6949440"/>
              <a:gd name="connsiteX137" fmla="*/ 668916 w 11633257"/>
              <a:gd name="connsiteY137" fmla="*/ 3393034 h 6949440"/>
              <a:gd name="connsiteX138" fmla="*/ 600260 w 11633257"/>
              <a:gd name="connsiteY138" fmla="*/ 3364535 h 6949440"/>
              <a:gd name="connsiteX139" fmla="*/ 573438 w 11633257"/>
              <a:gd name="connsiteY139" fmla="*/ 3364688 h 6949440"/>
              <a:gd name="connsiteX140" fmla="*/ 557359 w 11633257"/>
              <a:gd name="connsiteY140" fmla="*/ 3350743 h 6949440"/>
              <a:gd name="connsiteX141" fmla="*/ 548215 w 11633257"/>
              <a:gd name="connsiteY141" fmla="*/ 3342666 h 6949440"/>
              <a:gd name="connsiteX142" fmla="*/ 546768 w 11633257"/>
              <a:gd name="connsiteY142" fmla="*/ 3341370 h 6949440"/>
              <a:gd name="connsiteX143" fmla="*/ 513316 w 11633257"/>
              <a:gd name="connsiteY143" fmla="*/ 3337941 h 6949440"/>
              <a:gd name="connsiteX144" fmla="*/ 482531 w 11633257"/>
              <a:gd name="connsiteY144" fmla="*/ 3399587 h 6949440"/>
              <a:gd name="connsiteX145" fmla="*/ 461347 w 11633257"/>
              <a:gd name="connsiteY145" fmla="*/ 3410560 h 6949440"/>
              <a:gd name="connsiteX146" fmla="*/ 457157 w 11633257"/>
              <a:gd name="connsiteY146" fmla="*/ 3389529 h 6949440"/>
              <a:gd name="connsiteX147" fmla="*/ 470263 w 11633257"/>
              <a:gd name="connsiteY147" fmla="*/ 3345257 h 6949440"/>
              <a:gd name="connsiteX148" fmla="*/ 477502 w 11633257"/>
              <a:gd name="connsiteY148" fmla="*/ 3287573 h 6949440"/>
              <a:gd name="connsiteX149" fmla="*/ 479788 w 11633257"/>
              <a:gd name="connsiteY149" fmla="*/ 3278124 h 6949440"/>
              <a:gd name="connsiteX150" fmla="*/ 479940 w 11633257"/>
              <a:gd name="connsiteY150" fmla="*/ 3278048 h 6949440"/>
              <a:gd name="connsiteX151" fmla="*/ 479864 w 11633257"/>
              <a:gd name="connsiteY151" fmla="*/ 3278048 h 6949440"/>
              <a:gd name="connsiteX152" fmla="*/ 446336 w 11633257"/>
              <a:gd name="connsiteY152" fmla="*/ 3258236 h 6949440"/>
              <a:gd name="connsiteX153" fmla="*/ 433382 w 11633257"/>
              <a:gd name="connsiteY153" fmla="*/ 3251073 h 6949440"/>
              <a:gd name="connsiteX154" fmla="*/ 350019 w 11633257"/>
              <a:gd name="connsiteY154" fmla="*/ 3243606 h 6949440"/>
              <a:gd name="connsiteX155" fmla="*/ 393377 w 11633257"/>
              <a:gd name="connsiteY155" fmla="*/ 3144393 h 6949440"/>
              <a:gd name="connsiteX156" fmla="*/ 380423 w 11633257"/>
              <a:gd name="connsiteY156" fmla="*/ 3123972 h 6949440"/>
              <a:gd name="connsiteX157" fmla="*/ 379509 w 11633257"/>
              <a:gd name="connsiteY157" fmla="*/ 3124581 h 6949440"/>
              <a:gd name="connsiteX158" fmla="*/ 373794 w 11633257"/>
              <a:gd name="connsiteY158" fmla="*/ 3109951 h 6949440"/>
              <a:gd name="connsiteX159" fmla="*/ 379051 w 11633257"/>
              <a:gd name="connsiteY159" fmla="*/ 2988793 h 6949440"/>
              <a:gd name="connsiteX160" fmla="*/ 408617 w 11633257"/>
              <a:gd name="connsiteY160" fmla="*/ 2854528 h 6949440"/>
              <a:gd name="connsiteX161" fmla="*/ 432925 w 11633257"/>
              <a:gd name="connsiteY161" fmla="*/ 2783282 h 6949440"/>
              <a:gd name="connsiteX162" fmla="*/ 486265 w 11633257"/>
              <a:gd name="connsiteY162" fmla="*/ 2596439 h 6949440"/>
              <a:gd name="connsiteX163" fmla="*/ 506763 w 11633257"/>
              <a:gd name="connsiteY163" fmla="*/ 2530069 h 6949440"/>
              <a:gd name="connsiteX164" fmla="*/ 552787 w 11633257"/>
              <a:gd name="connsiteY164" fmla="*/ 2416302 h 6949440"/>
              <a:gd name="connsiteX165" fmla="*/ 582734 w 11633257"/>
              <a:gd name="connsiteY165" fmla="*/ 2326767 h 6949440"/>
              <a:gd name="connsiteX166" fmla="*/ 612757 w 11633257"/>
              <a:gd name="connsiteY166" fmla="*/ 2226793 h 6949440"/>
              <a:gd name="connsiteX167" fmla="*/ 606813 w 11633257"/>
              <a:gd name="connsiteY167" fmla="*/ 2202866 h 6949440"/>
              <a:gd name="connsiteX168" fmla="*/ 556521 w 11633257"/>
              <a:gd name="connsiteY168" fmla="*/ 2190445 h 6949440"/>
              <a:gd name="connsiteX169" fmla="*/ 516745 w 11633257"/>
              <a:gd name="connsiteY169" fmla="*/ 2153108 h 6949440"/>
              <a:gd name="connsiteX170" fmla="*/ 543491 w 11633257"/>
              <a:gd name="connsiteY170" fmla="*/ 2087880 h 6949440"/>
              <a:gd name="connsiteX171" fmla="*/ 513621 w 11633257"/>
              <a:gd name="connsiteY171" fmla="*/ 2051762 h 6949440"/>
              <a:gd name="connsiteX172" fmla="*/ 512325 w 11633257"/>
              <a:gd name="connsiteY172" fmla="*/ 2049323 h 6949440"/>
              <a:gd name="connsiteX173" fmla="*/ 360154 w 11633257"/>
              <a:gd name="connsiteY173" fmla="*/ 2126361 h 6949440"/>
              <a:gd name="connsiteX174" fmla="*/ 354134 w 11633257"/>
              <a:gd name="connsiteY174" fmla="*/ 2119732 h 6949440"/>
              <a:gd name="connsiteX175" fmla="*/ 326245 w 11633257"/>
              <a:gd name="connsiteY175" fmla="*/ 2082546 h 6949440"/>
              <a:gd name="connsiteX176" fmla="*/ 274200 w 11633257"/>
              <a:gd name="connsiteY176" fmla="*/ 2116836 h 6949440"/>
              <a:gd name="connsiteX177" fmla="*/ 254998 w 11633257"/>
              <a:gd name="connsiteY177" fmla="*/ 2170176 h 6949440"/>
              <a:gd name="connsiteX178" fmla="*/ 254769 w 11633257"/>
              <a:gd name="connsiteY178" fmla="*/ 2194179 h 6949440"/>
              <a:gd name="connsiteX179" fmla="*/ 227490 w 11633257"/>
              <a:gd name="connsiteY179" fmla="*/ 2272665 h 6949440"/>
              <a:gd name="connsiteX180" fmla="*/ 223222 w 11633257"/>
              <a:gd name="connsiteY180" fmla="*/ 2278609 h 6949440"/>
              <a:gd name="connsiteX181" fmla="*/ 186265 w 11633257"/>
              <a:gd name="connsiteY181" fmla="*/ 2403043 h 6949440"/>
              <a:gd name="connsiteX182" fmla="*/ 172854 w 11633257"/>
              <a:gd name="connsiteY182" fmla="*/ 2423008 h 6949440"/>
              <a:gd name="connsiteX183" fmla="*/ 98102 w 11633257"/>
              <a:gd name="connsiteY183" fmla="*/ 2622576 h 6949440"/>
              <a:gd name="connsiteX184" fmla="*/ 98864 w 11633257"/>
              <a:gd name="connsiteY184" fmla="*/ 2750515 h 6949440"/>
              <a:gd name="connsiteX185" fmla="*/ 59392 w 11633257"/>
              <a:gd name="connsiteY185" fmla="*/ 2797074 h 6949440"/>
              <a:gd name="connsiteX186" fmla="*/ 17863 w 11633257"/>
              <a:gd name="connsiteY186" fmla="*/ 2726970 h 6949440"/>
              <a:gd name="connsiteX187" fmla="*/ 6738 w 11633257"/>
              <a:gd name="connsiteY187" fmla="*/ 2670963 h 6949440"/>
              <a:gd name="connsiteX188" fmla="*/ 42095 w 11633257"/>
              <a:gd name="connsiteY188" fmla="*/ 2425980 h 6949440"/>
              <a:gd name="connsiteX189" fmla="*/ 52763 w 11633257"/>
              <a:gd name="connsiteY189" fmla="*/ 2409749 h 6949440"/>
              <a:gd name="connsiteX190" fmla="*/ 111056 w 11633257"/>
              <a:gd name="connsiteY190" fmla="*/ 2193722 h 6949440"/>
              <a:gd name="connsiteX191" fmla="*/ 140622 w 11633257"/>
              <a:gd name="connsiteY191" fmla="*/ 2132229 h 6949440"/>
              <a:gd name="connsiteX192" fmla="*/ 139631 w 11633257"/>
              <a:gd name="connsiteY192" fmla="*/ 1962531 h 6949440"/>
              <a:gd name="connsiteX193" fmla="*/ 161424 w 11633257"/>
              <a:gd name="connsiteY193" fmla="*/ 1896313 h 6949440"/>
              <a:gd name="connsiteX194" fmla="*/ 166225 w 11633257"/>
              <a:gd name="connsiteY194" fmla="*/ 1862252 h 6949440"/>
              <a:gd name="connsiteX195" fmla="*/ 226423 w 11633257"/>
              <a:gd name="connsiteY195" fmla="*/ 1768907 h 6949440"/>
              <a:gd name="connsiteX196" fmla="*/ 287383 w 11633257"/>
              <a:gd name="connsiteY196" fmla="*/ 1728521 h 6949440"/>
              <a:gd name="connsiteX197" fmla="*/ 299041 w 11633257"/>
              <a:gd name="connsiteY197" fmla="*/ 1724025 h 6949440"/>
              <a:gd name="connsiteX198" fmla="*/ 339808 w 11633257"/>
              <a:gd name="connsiteY198" fmla="*/ 1668704 h 6949440"/>
              <a:gd name="connsiteX199" fmla="*/ 339885 w 11633257"/>
              <a:gd name="connsiteY199" fmla="*/ 1641958 h 6949440"/>
              <a:gd name="connsiteX200" fmla="*/ 339504 w 11633257"/>
              <a:gd name="connsiteY200" fmla="*/ 1572082 h 6949440"/>
              <a:gd name="connsiteX201" fmla="*/ 338742 w 11633257"/>
              <a:gd name="connsiteY201" fmla="*/ 1554556 h 6949440"/>
              <a:gd name="connsiteX202" fmla="*/ 353448 w 11633257"/>
              <a:gd name="connsiteY202" fmla="*/ 1553109 h 6949440"/>
              <a:gd name="connsiteX203" fmla="*/ 397111 w 11633257"/>
              <a:gd name="connsiteY203" fmla="*/ 1554480 h 6949440"/>
              <a:gd name="connsiteX204" fmla="*/ 383242 w 11633257"/>
              <a:gd name="connsiteY204" fmla="*/ 1501521 h 6949440"/>
              <a:gd name="connsiteX205" fmla="*/ 373336 w 11633257"/>
              <a:gd name="connsiteY205" fmla="*/ 1488643 h 6949440"/>
              <a:gd name="connsiteX206" fmla="*/ 359163 w 11633257"/>
              <a:gd name="connsiteY206" fmla="*/ 1462278 h 6949440"/>
              <a:gd name="connsiteX207" fmla="*/ 366555 w 11633257"/>
              <a:gd name="connsiteY207" fmla="*/ 1435151 h 6949440"/>
              <a:gd name="connsiteX208" fmla="*/ 393072 w 11633257"/>
              <a:gd name="connsiteY208" fmla="*/ 1327938 h 6949440"/>
              <a:gd name="connsiteX209" fmla="*/ 400235 w 11633257"/>
              <a:gd name="connsiteY209" fmla="*/ 1314984 h 6949440"/>
              <a:gd name="connsiteX210" fmla="*/ 406102 w 11633257"/>
              <a:gd name="connsiteY210" fmla="*/ 1308126 h 6949440"/>
              <a:gd name="connsiteX211" fmla="*/ 406179 w 11633257"/>
              <a:gd name="connsiteY211" fmla="*/ 1308049 h 6949440"/>
              <a:gd name="connsiteX212" fmla="*/ 401988 w 11633257"/>
              <a:gd name="connsiteY212" fmla="*/ 1303554 h 6949440"/>
              <a:gd name="connsiteX213" fmla="*/ 406636 w 11633257"/>
              <a:gd name="connsiteY213" fmla="*/ 1268197 h 6949440"/>
              <a:gd name="connsiteX214" fmla="*/ 466377 w 11633257"/>
              <a:gd name="connsiteY214" fmla="*/ 1159155 h 6949440"/>
              <a:gd name="connsiteX215" fmla="*/ 467367 w 11633257"/>
              <a:gd name="connsiteY215" fmla="*/ 1156031 h 6949440"/>
              <a:gd name="connsiteX216" fmla="*/ 545320 w 11633257"/>
              <a:gd name="connsiteY216" fmla="*/ 1000659 h 6949440"/>
              <a:gd name="connsiteX217" fmla="*/ 627082 w 11633257"/>
              <a:gd name="connsiteY217" fmla="*/ 841020 h 6949440"/>
              <a:gd name="connsiteX218" fmla="*/ 753346 w 11633257"/>
              <a:gd name="connsiteY218" fmla="*/ 630860 h 6949440"/>
              <a:gd name="connsiteX219" fmla="*/ 763557 w 11633257"/>
              <a:gd name="connsiteY219" fmla="*/ 621030 h 6949440"/>
              <a:gd name="connsiteX220" fmla="*/ 772929 w 11633257"/>
              <a:gd name="connsiteY220" fmla="*/ 607771 h 6949440"/>
              <a:gd name="connsiteX221" fmla="*/ 771177 w 11633257"/>
              <a:gd name="connsiteY221" fmla="*/ 606095 h 6949440"/>
              <a:gd name="connsiteX222" fmla="*/ 773005 w 11633257"/>
              <a:gd name="connsiteY222" fmla="*/ 542697 h 6949440"/>
              <a:gd name="connsiteX223" fmla="*/ 771100 w 11633257"/>
              <a:gd name="connsiteY223" fmla="*/ 537744 h 6949440"/>
              <a:gd name="connsiteX224" fmla="*/ 674327 w 11633257"/>
              <a:gd name="connsiteY224" fmla="*/ 598932 h 6949440"/>
              <a:gd name="connsiteX225" fmla="*/ 627311 w 11633257"/>
              <a:gd name="connsiteY225" fmla="*/ 639471 h 6949440"/>
              <a:gd name="connsiteX226" fmla="*/ 593326 w 11633257"/>
              <a:gd name="connsiteY226" fmla="*/ 681990 h 6949440"/>
              <a:gd name="connsiteX227" fmla="*/ 573590 w 11633257"/>
              <a:gd name="connsiteY227" fmla="*/ 707212 h 6949440"/>
              <a:gd name="connsiteX228" fmla="*/ 567189 w 11633257"/>
              <a:gd name="connsiteY228" fmla="*/ 728548 h 6949440"/>
              <a:gd name="connsiteX229" fmla="*/ 533509 w 11633257"/>
              <a:gd name="connsiteY229" fmla="*/ 747294 h 6949440"/>
              <a:gd name="connsiteX230" fmla="*/ 511411 w 11633257"/>
              <a:gd name="connsiteY230" fmla="*/ 740740 h 6949440"/>
              <a:gd name="connsiteX231" fmla="*/ 493428 w 11633257"/>
              <a:gd name="connsiteY231" fmla="*/ 693877 h 6949440"/>
              <a:gd name="connsiteX232" fmla="*/ 500057 w 11633257"/>
              <a:gd name="connsiteY232" fmla="*/ 680466 h 6949440"/>
              <a:gd name="connsiteX233" fmla="*/ 545472 w 11633257"/>
              <a:gd name="connsiteY233" fmla="*/ 565938 h 6949440"/>
              <a:gd name="connsiteX234" fmla="*/ 566884 w 11633257"/>
              <a:gd name="connsiteY234" fmla="*/ 533629 h 6949440"/>
              <a:gd name="connsiteX235" fmla="*/ 573590 w 11633257"/>
              <a:gd name="connsiteY235" fmla="*/ 513588 h 6949440"/>
              <a:gd name="connsiteX236" fmla="*/ 640341 w 11633257"/>
              <a:gd name="connsiteY236" fmla="*/ 400050 h 6949440"/>
              <a:gd name="connsiteX237" fmla="*/ 640341 w 11633257"/>
              <a:gd name="connsiteY237" fmla="*/ 393421 h 6949440"/>
              <a:gd name="connsiteX238" fmla="*/ 700387 w 11633257"/>
              <a:gd name="connsiteY238" fmla="*/ 286512 h 6949440"/>
              <a:gd name="connsiteX239" fmla="*/ 702139 w 11633257"/>
              <a:gd name="connsiteY239" fmla="*/ 284760 h 6949440"/>
              <a:gd name="connsiteX240" fmla="*/ 702063 w 11633257"/>
              <a:gd name="connsiteY240" fmla="*/ 280188 h 6949440"/>
              <a:gd name="connsiteX241" fmla="*/ 706102 w 11633257"/>
              <a:gd name="connsiteY241" fmla="*/ 271348 h 6949440"/>
              <a:gd name="connsiteX242" fmla="*/ 714560 w 11633257"/>
              <a:gd name="connsiteY242" fmla="*/ 266700 h 6949440"/>
              <a:gd name="connsiteX243" fmla="*/ 714712 w 11633257"/>
              <a:gd name="connsiteY243" fmla="*/ 266624 h 6949440"/>
              <a:gd name="connsiteX244" fmla="*/ 737192 w 11633257"/>
              <a:gd name="connsiteY244" fmla="*/ 231572 h 6949440"/>
              <a:gd name="connsiteX245" fmla="*/ 768891 w 11633257"/>
              <a:gd name="connsiteY245" fmla="*/ 153162 h 6949440"/>
              <a:gd name="connsiteX246" fmla="*/ 806000 w 11633257"/>
              <a:gd name="connsiteY246" fmla="*/ 100279 h 6949440"/>
              <a:gd name="connsiteX247" fmla="*/ 807219 w 11633257"/>
              <a:gd name="connsiteY247" fmla="*/ 86259 h 6949440"/>
              <a:gd name="connsiteX248" fmla="*/ 813849 w 11633257"/>
              <a:gd name="connsiteY248" fmla="*/ 79629 h 6949440"/>
              <a:gd name="connsiteX249" fmla="*/ 840519 w 11633257"/>
              <a:gd name="connsiteY249" fmla="*/ 39548 h 6949440"/>
              <a:gd name="connsiteX250" fmla="*/ 849092 w 11633257"/>
              <a:gd name="connsiteY250" fmla="*/ 18717 h 6949440"/>
              <a:gd name="connsiteX251" fmla="*/ 860584 w 11633257"/>
              <a:gd name="connsiteY251" fmla="*/ 0 h 6949440"/>
              <a:gd name="connsiteX252" fmla="*/ 11541817 w 11633257"/>
              <a:gd name="connsiteY252" fmla="*/ 6857543 h 6949440"/>
              <a:gd name="connsiteX253" fmla="*/ 11633257 w 11633257"/>
              <a:gd name="connsiteY253" fmla="*/ 6949440 h 6949440"/>
              <a:gd name="connsiteX0" fmla="*/ 652381 w 11541817"/>
              <a:gd name="connsiteY0" fmla="*/ 3464890 h 6857543"/>
              <a:gd name="connsiteX1" fmla="*/ 660001 w 11541817"/>
              <a:gd name="connsiteY1" fmla="*/ 3507334 h 6857543"/>
              <a:gd name="connsiteX2" fmla="*/ 631731 w 11541817"/>
              <a:gd name="connsiteY2" fmla="*/ 3563722 h 6857543"/>
              <a:gd name="connsiteX3" fmla="*/ 614509 w 11541817"/>
              <a:gd name="connsiteY3" fmla="*/ 3568065 h 6857543"/>
              <a:gd name="connsiteX4" fmla="*/ 608490 w 11541817"/>
              <a:gd name="connsiteY4" fmla="*/ 3550844 h 6857543"/>
              <a:gd name="connsiteX5" fmla="*/ 613519 w 11541817"/>
              <a:gd name="connsiteY5" fmla="*/ 3505429 h 6857543"/>
              <a:gd name="connsiteX6" fmla="*/ 620148 w 11541817"/>
              <a:gd name="connsiteY6" fmla="*/ 3492094 h 6857543"/>
              <a:gd name="connsiteX7" fmla="*/ 625863 w 11541817"/>
              <a:gd name="connsiteY7" fmla="*/ 3488893 h 6857543"/>
              <a:gd name="connsiteX8" fmla="*/ 652381 w 11541817"/>
              <a:gd name="connsiteY8" fmla="*/ 3464890 h 6857543"/>
              <a:gd name="connsiteX9" fmla="*/ 401045 w 11541817"/>
              <a:gd name="connsiteY9" fmla="*/ 3408227 h 6857543"/>
              <a:gd name="connsiteX10" fmla="*/ 412427 w 11541817"/>
              <a:gd name="connsiteY10" fmla="*/ 3409493 h 6857543"/>
              <a:gd name="connsiteX11" fmla="*/ 414027 w 11541817"/>
              <a:gd name="connsiteY11" fmla="*/ 3429991 h 6857543"/>
              <a:gd name="connsiteX12" fmla="*/ 374708 w 11541817"/>
              <a:gd name="connsiteY12" fmla="*/ 3475558 h 6857543"/>
              <a:gd name="connsiteX13" fmla="*/ 392920 w 11541817"/>
              <a:gd name="connsiteY13" fmla="*/ 3416046 h 6857543"/>
              <a:gd name="connsiteX14" fmla="*/ 401045 w 11541817"/>
              <a:gd name="connsiteY14" fmla="*/ 3408227 h 6857543"/>
              <a:gd name="connsiteX15" fmla="*/ 13215 w 11541817"/>
              <a:gd name="connsiteY15" fmla="*/ 2813457 h 6857543"/>
              <a:gd name="connsiteX16" fmla="*/ 30513 w 11541817"/>
              <a:gd name="connsiteY16" fmla="*/ 2830602 h 6857543"/>
              <a:gd name="connsiteX17" fmla="*/ 14587 w 11541817"/>
              <a:gd name="connsiteY17" fmla="*/ 2843251 h 6857543"/>
              <a:gd name="connsiteX18" fmla="*/ 33 w 11541817"/>
              <a:gd name="connsiteY18" fmla="*/ 2828392 h 6857543"/>
              <a:gd name="connsiteX19" fmla="*/ 13215 w 11541817"/>
              <a:gd name="connsiteY19" fmla="*/ 2813457 h 6857543"/>
              <a:gd name="connsiteX20" fmla="*/ 4051739 w 11541817"/>
              <a:gd name="connsiteY20" fmla="*/ 166497 h 6857543"/>
              <a:gd name="connsiteX21" fmla="*/ 4051664 w 11541817"/>
              <a:gd name="connsiteY21" fmla="*/ 166650 h 6857543"/>
              <a:gd name="connsiteX22" fmla="*/ 4051679 w 11541817"/>
              <a:gd name="connsiteY22" fmla="*/ 166604 h 6857543"/>
              <a:gd name="connsiteX23" fmla="*/ 4051739 w 11541817"/>
              <a:gd name="connsiteY23" fmla="*/ 166497 h 6857543"/>
              <a:gd name="connsiteX24" fmla="*/ 860584 w 11541817"/>
              <a:gd name="connsiteY24" fmla="*/ 0 h 6857543"/>
              <a:gd name="connsiteX25" fmla="*/ 4144932 w 11541817"/>
              <a:gd name="connsiteY25" fmla="*/ 0 h 6857543"/>
              <a:gd name="connsiteX26" fmla="*/ 4125424 w 11541817"/>
              <a:gd name="connsiteY26" fmla="*/ 32995 h 6857543"/>
              <a:gd name="connsiteX27" fmla="*/ 4051739 w 11541817"/>
              <a:gd name="connsiteY27" fmla="*/ 166497 h 6857543"/>
              <a:gd name="connsiteX28" fmla="*/ 4051739 w 11541817"/>
              <a:gd name="connsiteY28" fmla="*/ 166421 h 6857543"/>
              <a:gd name="connsiteX29" fmla="*/ 4051679 w 11541817"/>
              <a:gd name="connsiteY29" fmla="*/ 166604 h 6857543"/>
              <a:gd name="connsiteX30" fmla="*/ 4025146 w 11541817"/>
              <a:gd name="connsiteY30" fmla="*/ 213436 h 6857543"/>
              <a:gd name="connsiteX31" fmla="*/ 3998475 w 11541817"/>
              <a:gd name="connsiteY31" fmla="*/ 273101 h 6857543"/>
              <a:gd name="connsiteX32" fmla="*/ 3972263 w 11541817"/>
              <a:gd name="connsiteY32" fmla="*/ 321488 h 6857543"/>
              <a:gd name="connsiteX33" fmla="*/ 3918465 w 11541817"/>
              <a:gd name="connsiteY33" fmla="*/ 427177 h 6857543"/>
              <a:gd name="connsiteX34" fmla="*/ 3912293 w 11541817"/>
              <a:gd name="connsiteY34" fmla="*/ 440589 h 6857543"/>
              <a:gd name="connsiteX35" fmla="*/ 3913360 w 11541817"/>
              <a:gd name="connsiteY35" fmla="*/ 444856 h 6857543"/>
              <a:gd name="connsiteX36" fmla="*/ 3911531 w 11541817"/>
              <a:gd name="connsiteY36" fmla="*/ 446685 h 6857543"/>
              <a:gd name="connsiteX37" fmla="*/ 3885090 w 11541817"/>
              <a:gd name="connsiteY37" fmla="*/ 494005 h 6857543"/>
              <a:gd name="connsiteX38" fmla="*/ 3810795 w 11541817"/>
              <a:gd name="connsiteY38" fmla="*/ 664693 h 6857543"/>
              <a:gd name="connsiteX39" fmla="*/ 3784049 w 11541817"/>
              <a:gd name="connsiteY39" fmla="*/ 734035 h 6857543"/>
              <a:gd name="connsiteX40" fmla="*/ 3778181 w 11541817"/>
              <a:gd name="connsiteY40" fmla="*/ 807492 h 6857543"/>
              <a:gd name="connsiteX41" fmla="*/ 3687580 w 11541817"/>
              <a:gd name="connsiteY41" fmla="*/ 985342 h 6857543"/>
              <a:gd name="connsiteX42" fmla="*/ 3680798 w 11541817"/>
              <a:gd name="connsiteY42" fmla="*/ 996696 h 6857543"/>
              <a:gd name="connsiteX43" fmla="*/ 3629287 w 11541817"/>
              <a:gd name="connsiteY43" fmla="*/ 1083336 h 6857543"/>
              <a:gd name="connsiteX44" fmla="*/ 3624562 w 11541817"/>
              <a:gd name="connsiteY44" fmla="*/ 1085164 h 6857543"/>
              <a:gd name="connsiteX45" fmla="*/ 3624409 w 11541817"/>
              <a:gd name="connsiteY45" fmla="*/ 1094766 h 6857543"/>
              <a:gd name="connsiteX46" fmla="*/ 3577623 w 11541817"/>
              <a:gd name="connsiteY46" fmla="*/ 1134694 h 6857543"/>
              <a:gd name="connsiteX47" fmla="*/ 3510795 w 11541817"/>
              <a:gd name="connsiteY47" fmla="*/ 1261263 h 6857543"/>
              <a:gd name="connsiteX48" fmla="*/ 3492583 w 11541817"/>
              <a:gd name="connsiteY48" fmla="*/ 1268502 h 6857543"/>
              <a:gd name="connsiteX49" fmla="*/ 3450750 w 11541817"/>
              <a:gd name="connsiteY49" fmla="*/ 1334872 h 6857543"/>
              <a:gd name="connsiteX50" fmla="*/ 3431395 w 11541817"/>
              <a:gd name="connsiteY50" fmla="*/ 1342339 h 6857543"/>
              <a:gd name="connsiteX51" fmla="*/ 3404801 w 11541817"/>
              <a:gd name="connsiteY51" fmla="*/ 1388821 h 6857543"/>
              <a:gd name="connsiteX52" fmla="*/ 3375921 w 11541817"/>
              <a:gd name="connsiteY52" fmla="*/ 1448638 h 6857543"/>
              <a:gd name="connsiteX53" fmla="*/ 3330582 w 11541817"/>
              <a:gd name="connsiteY53" fmla="*/ 1528572 h 6857543"/>
              <a:gd name="connsiteX54" fmla="*/ 3324334 w 11541817"/>
              <a:gd name="connsiteY54" fmla="*/ 1528725 h 6857543"/>
              <a:gd name="connsiteX55" fmla="*/ 3318847 w 11541817"/>
              <a:gd name="connsiteY55" fmla="*/ 1541602 h 6857543"/>
              <a:gd name="connsiteX56" fmla="*/ 3303455 w 11541817"/>
              <a:gd name="connsiteY56" fmla="*/ 1575207 h 6857543"/>
              <a:gd name="connsiteX57" fmla="*/ 3297435 w 11541817"/>
              <a:gd name="connsiteY57" fmla="*/ 1588542 h 6857543"/>
              <a:gd name="connsiteX58" fmla="*/ 3264593 w 11541817"/>
              <a:gd name="connsiteY58" fmla="*/ 1642415 h 6857543"/>
              <a:gd name="connsiteX59" fmla="*/ 3158675 w 11541817"/>
              <a:gd name="connsiteY59" fmla="*/ 1781328 h 6857543"/>
              <a:gd name="connsiteX60" fmla="*/ 3114022 w 11541817"/>
              <a:gd name="connsiteY60" fmla="*/ 1876730 h 6857543"/>
              <a:gd name="connsiteX61" fmla="*/ 3052376 w 11541817"/>
              <a:gd name="connsiteY61" fmla="*/ 1976704 h 6857543"/>
              <a:gd name="connsiteX62" fmla="*/ 3010085 w 11541817"/>
              <a:gd name="connsiteY62" fmla="*/ 2054124 h 6857543"/>
              <a:gd name="connsiteX63" fmla="*/ 2984330 w 11541817"/>
              <a:gd name="connsiteY63" fmla="*/ 2083080 h 6857543"/>
              <a:gd name="connsiteX64" fmla="*/ 2805260 w 11541817"/>
              <a:gd name="connsiteY64" fmla="*/ 2350542 h 6857543"/>
              <a:gd name="connsiteX65" fmla="*/ 2777370 w 11541817"/>
              <a:gd name="connsiteY65" fmla="*/ 2370278 h 6857543"/>
              <a:gd name="connsiteX66" fmla="*/ 2728679 w 11541817"/>
              <a:gd name="connsiteY66" fmla="*/ 2388947 h 6857543"/>
              <a:gd name="connsiteX67" fmla="*/ 2660556 w 11541817"/>
              <a:gd name="connsiteY67" fmla="*/ 2454860 h 6857543"/>
              <a:gd name="connsiteX68" fmla="*/ 2629923 w 11541817"/>
              <a:gd name="connsiteY68" fmla="*/ 2516658 h 6857543"/>
              <a:gd name="connsiteX69" fmla="*/ 2536350 w 11541817"/>
              <a:gd name="connsiteY69" fmla="*/ 2717064 h 6857543"/>
              <a:gd name="connsiteX70" fmla="*/ 2455273 w 11541817"/>
              <a:gd name="connsiteY70" fmla="*/ 2879827 h 6857543"/>
              <a:gd name="connsiteX71" fmla="*/ 2436147 w 11541817"/>
              <a:gd name="connsiteY71" fmla="*/ 2930805 h 6857543"/>
              <a:gd name="connsiteX72" fmla="*/ 2429975 w 11541817"/>
              <a:gd name="connsiteY72" fmla="*/ 2937663 h 6857543"/>
              <a:gd name="connsiteX73" fmla="*/ 2384026 w 11541817"/>
              <a:gd name="connsiteY73" fmla="*/ 3088539 h 6857543"/>
              <a:gd name="connsiteX74" fmla="*/ 2350117 w 11541817"/>
              <a:gd name="connsiteY74" fmla="*/ 3164739 h 6857543"/>
              <a:gd name="connsiteX75" fmla="*/ 2313998 w 11541817"/>
              <a:gd name="connsiteY75" fmla="*/ 3319806 h 6857543"/>
              <a:gd name="connsiteX76" fmla="*/ 2296244 w 11541817"/>
              <a:gd name="connsiteY76" fmla="*/ 3331769 h 6857543"/>
              <a:gd name="connsiteX77" fmla="*/ 2289767 w 11541817"/>
              <a:gd name="connsiteY77" fmla="*/ 3338246 h 6857543"/>
              <a:gd name="connsiteX78" fmla="*/ 2236350 w 11541817"/>
              <a:gd name="connsiteY78" fmla="*/ 3405073 h 6857543"/>
              <a:gd name="connsiteX79" fmla="*/ 2189487 w 11541817"/>
              <a:gd name="connsiteY79" fmla="*/ 3431896 h 6857543"/>
              <a:gd name="connsiteX80" fmla="*/ 2126089 w 11541817"/>
              <a:gd name="connsiteY80" fmla="*/ 3487903 h 6857543"/>
              <a:gd name="connsiteX81" fmla="*/ 2076025 w 11541817"/>
              <a:gd name="connsiteY81" fmla="*/ 3512135 h 6857543"/>
              <a:gd name="connsiteX82" fmla="*/ 2069472 w 11541817"/>
              <a:gd name="connsiteY82" fmla="*/ 3518612 h 6857543"/>
              <a:gd name="connsiteX83" fmla="*/ 2015980 w 11541817"/>
              <a:gd name="connsiteY83" fmla="*/ 3558921 h 6857543"/>
              <a:gd name="connsiteX84" fmla="*/ 1982833 w 11541817"/>
              <a:gd name="connsiteY84" fmla="*/ 3619043 h 6857543"/>
              <a:gd name="connsiteX85" fmla="*/ 1956163 w 11541817"/>
              <a:gd name="connsiteY85" fmla="*/ 3645789 h 6857543"/>
              <a:gd name="connsiteX86" fmla="*/ 1893450 w 11541817"/>
              <a:gd name="connsiteY86" fmla="*/ 3666820 h 6857543"/>
              <a:gd name="connsiteX87" fmla="*/ 1801782 w 11541817"/>
              <a:gd name="connsiteY87" fmla="*/ 3659124 h 6857543"/>
              <a:gd name="connsiteX88" fmla="*/ 1735259 w 11541817"/>
              <a:gd name="connsiteY88" fmla="*/ 3625292 h 6857543"/>
              <a:gd name="connsiteX89" fmla="*/ 1668965 w 11541817"/>
              <a:gd name="connsiteY89" fmla="*/ 3532328 h 6857543"/>
              <a:gd name="connsiteX90" fmla="*/ 1626903 w 11541817"/>
              <a:gd name="connsiteY90" fmla="*/ 3403702 h 6857543"/>
              <a:gd name="connsiteX91" fmla="*/ 1635132 w 11541817"/>
              <a:gd name="connsiteY91" fmla="*/ 3371545 h 6857543"/>
              <a:gd name="connsiteX92" fmla="*/ 1637342 w 11541817"/>
              <a:gd name="connsiteY92" fmla="*/ 3299841 h 6857543"/>
              <a:gd name="connsiteX93" fmla="*/ 1661726 w 11541817"/>
              <a:gd name="connsiteY93" fmla="*/ 3210916 h 6857543"/>
              <a:gd name="connsiteX94" fmla="*/ 1701960 w 11541817"/>
              <a:gd name="connsiteY94" fmla="*/ 3131135 h 6857543"/>
              <a:gd name="connsiteX95" fmla="*/ 1713542 w 11541817"/>
              <a:gd name="connsiteY95" fmla="*/ 3052725 h 6857543"/>
              <a:gd name="connsiteX96" fmla="*/ 1710342 w 11541817"/>
              <a:gd name="connsiteY96" fmla="*/ 3041371 h 6857543"/>
              <a:gd name="connsiteX97" fmla="*/ 1692587 w 11541817"/>
              <a:gd name="connsiteY97" fmla="*/ 3052572 h 6857543"/>
              <a:gd name="connsiteX98" fmla="*/ 1670565 w 11541817"/>
              <a:gd name="connsiteY98" fmla="*/ 3100426 h 6857543"/>
              <a:gd name="connsiteX99" fmla="*/ 1648620 w 11541817"/>
              <a:gd name="connsiteY99" fmla="*/ 3124505 h 6857543"/>
              <a:gd name="connsiteX100" fmla="*/ 1553979 w 11541817"/>
              <a:gd name="connsiteY100" fmla="*/ 3284601 h 6857543"/>
              <a:gd name="connsiteX101" fmla="*/ 1523042 w 11541817"/>
              <a:gd name="connsiteY101" fmla="*/ 3310890 h 6857543"/>
              <a:gd name="connsiteX102" fmla="*/ 1521899 w 11541817"/>
              <a:gd name="connsiteY102" fmla="*/ 3311728 h 6857543"/>
              <a:gd name="connsiteX103" fmla="*/ 1428554 w 11541817"/>
              <a:gd name="connsiteY103" fmla="*/ 3518459 h 6857543"/>
              <a:gd name="connsiteX104" fmla="*/ 1401579 w 11541817"/>
              <a:gd name="connsiteY104" fmla="*/ 3559226 h 6857543"/>
              <a:gd name="connsiteX105" fmla="*/ 1383977 w 11541817"/>
              <a:gd name="connsiteY105" fmla="*/ 3668192 h 6857543"/>
              <a:gd name="connsiteX106" fmla="*/ 1381005 w 11541817"/>
              <a:gd name="connsiteY106" fmla="*/ 3756355 h 6857543"/>
              <a:gd name="connsiteX107" fmla="*/ 1393731 w 11541817"/>
              <a:gd name="connsiteY107" fmla="*/ 3838956 h 6857543"/>
              <a:gd name="connsiteX108" fmla="*/ 1395407 w 11541817"/>
              <a:gd name="connsiteY108" fmla="*/ 3862883 h 6857543"/>
              <a:gd name="connsiteX109" fmla="*/ 1372242 w 11541817"/>
              <a:gd name="connsiteY109" fmla="*/ 3850539 h 6857543"/>
              <a:gd name="connsiteX110" fmla="*/ 1301452 w 11541817"/>
              <a:gd name="connsiteY110" fmla="*/ 3764280 h 6857543"/>
              <a:gd name="connsiteX111" fmla="*/ 1268382 w 11541817"/>
              <a:gd name="connsiteY111" fmla="*/ 3753384 h 6857543"/>
              <a:gd name="connsiteX112" fmla="*/ 1254894 w 11541817"/>
              <a:gd name="connsiteY112" fmla="*/ 3780435 h 6857543"/>
              <a:gd name="connsiteX113" fmla="*/ 1234777 w 11541817"/>
              <a:gd name="connsiteY113" fmla="*/ 3805885 h 6857543"/>
              <a:gd name="connsiteX114" fmla="*/ 1234092 w 11541817"/>
              <a:gd name="connsiteY114" fmla="*/ 3851758 h 6857543"/>
              <a:gd name="connsiteX115" fmla="*/ 1236606 w 11541817"/>
              <a:gd name="connsiteY115" fmla="*/ 3875456 h 6857543"/>
              <a:gd name="connsiteX116" fmla="*/ 1212222 w 11541817"/>
              <a:gd name="connsiteY116" fmla="*/ 3870732 h 6857543"/>
              <a:gd name="connsiteX117" fmla="*/ 1176484 w 11541817"/>
              <a:gd name="connsiteY117" fmla="*/ 3802533 h 6857543"/>
              <a:gd name="connsiteX118" fmla="*/ 1152786 w 11541817"/>
              <a:gd name="connsiteY118" fmla="*/ 3741344 h 6857543"/>
              <a:gd name="connsiteX119" fmla="*/ 1140747 w 11541817"/>
              <a:gd name="connsiteY119" fmla="*/ 3693795 h 6857543"/>
              <a:gd name="connsiteX120" fmla="*/ 1117582 w 11541817"/>
              <a:gd name="connsiteY120" fmla="*/ 3666516 h 6857543"/>
              <a:gd name="connsiteX121" fmla="*/ 1094722 w 11541817"/>
              <a:gd name="connsiteY121" fmla="*/ 3694176 h 6857543"/>
              <a:gd name="connsiteX122" fmla="*/ 1097541 w 11541817"/>
              <a:gd name="connsiteY122" fmla="*/ 3730448 h 6857543"/>
              <a:gd name="connsiteX123" fmla="*/ 1093198 w 11541817"/>
              <a:gd name="connsiteY123" fmla="*/ 3750260 h 6857543"/>
              <a:gd name="connsiteX124" fmla="*/ 1069500 w 11541817"/>
              <a:gd name="connsiteY124" fmla="*/ 3743097 h 6857543"/>
              <a:gd name="connsiteX125" fmla="*/ 1058374 w 11541817"/>
              <a:gd name="connsiteY125" fmla="*/ 3696538 h 6857543"/>
              <a:gd name="connsiteX126" fmla="*/ 1017531 w 11541817"/>
              <a:gd name="connsiteY126" fmla="*/ 3651580 h 6857543"/>
              <a:gd name="connsiteX127" fmla="*/ 987508 w 11541817"/>
              <a:gd name="connsiteY127" fmla="*/ 3651809 h 6857543"/>
              <a:gd name="connsiteX128" fmla="*/ 934321 w 11541817"/>
              <a:gd name="connsiteY128" fmla="*/ 3682670 h 6857543"/>
              <a:gd name="connsiteX129" fmla="*/ 907727 w 11541817"/>
              <a:gd name="connsiteY129" fmla="*/ 3661029 h 6857543"/>
              <a:gd name="connsiteX130" fmla="*/ 917252 w 11541817"/>
              <a:gd name="connsiteY130" fmla="*/ 3580486 h 6857543"/>
              <a:gd name="connsiteX131" fmla="*/ 885858 w 11541817"/>
              <a:gd name="connsiteY131" fmla="*/ 3397073 h 6857543"/>
              <a:gd name="connsiteX132" fmla="*/ 828555 w 11541817"/>
              <a:gd name="connsiteY132" fmla="*/ 3404464 h 6857543"/>
              <a:gd name="connsiteX133" fmla="*/ 807219 w 11541817"/>
              <a:gd name="connsiteY133" fmla="*/ 3424733 h 6857543"/>
              <a:gd name="connsiteX134" fmla="*/ 807295 w 11541817"/>
              <a:gd name="connsiteY134" fmla="*/ 3411627 h 6857543"/>
              <a:gd name="connsiteX135" fmla="*/ 800514 w 11541817"/>
              <a:gd name="connsiteY135" fmla="*/ 3411322 h 6857543"/>
              <a:gd name="connsiteX136" fmla="*/ 793732 w 11541817"/>
              <a:gd name="connsiteY136" fmla="*/ 3418028 h 6857543"/>
              <a:gd name="connsiteX137" fmla="*/ 668916 w 11541817"/>
              <a:gd name="connsiteY137" fmla="*/ 3393034 h 6857543"/>
              <a:gd name="connsiteX138" fmla="*/ 600260 w 11541817"/>
              <a:gd name="connsiteY138" fmla="*/ 3364535 h 6857543"/>
              <a:gd name="connsiteX139" fmla="*/ 573438 w 11541817"/>
              <a:gd name="connsiteY139" fmla="*/ 3364688 h 6857543"/>
              <a:gd name="connsiteX140" fmla="*/ 557359 w 11541817"/>
              <a:gd name="connsiteY140" fmla="*/ 3350743 h 6857543"/>
              <a:gd name="connsiteX141" fmla="*/ 548215 w 11541817"/>
              <a:gd name="connsiteY141" fmla="*/ 3342666 h 6857543"/>
              <a:gd name="connsiteX142" fmla="*/ 546768 w 11541817"/>
              <a:gd name="connsiteY142" fmla="*/ 3341370 h 6857543"/>
              <a:gd name="connsiteX143" fmla="*/ 513316 w 11541817"/>
              <a:gd name="connsiteY143" fmla="*/ 3337941 h 6857543"/>
              <a:gd name="connsiteX144" fmla="*/ 482531 w 11541817"/>
              <a:gd name="connsiteY144" fmla="*/ 3399587 h 6857543"/>
              <a:gd name="connsiteX145" fmla="*/ 461347 w 11541817"/>
              <a:gd name="connsiteY145" fmla="*/ 3410560 h 6857543"/>
              <a:gd name="connsiteX146" fmla="*/ 457157 w 11541817"/>
              <a:gd name="connsiteY146" fmla="*/ 3389529 h 6857543"/>
              <a:gd name="connsiteX147" fmla="*/ 470263 w 11541817"/>
              <a:gd name="connsiteY147" fmla="*/ 3345257 h 6857543"/>
              <a:gd name="connsiteX148" fmla="*/ 477502 w 11541817"/>
              <a:gd name="connsiteY148" fmla="*/ 3287573 h 6857543"/>
              <a:gd name="connsiteX149" fmla="*/ 479788 w 11541817"/>
              <a:gd name="connsiteY149" fmla="*/ 3278124 h 6857543"/>
              <a:gd name="connsiteX150" fmla="*/ 479940 w 11541817"/>
              <a:gd name="connsiteY150" fmla="*/ 3278048 h 6857543"/>
              <a:gd name="connsiteX151" fmla="*/ 479864 w 11541817"/>
              <a:gd name="connsiteY151" fmla="*/ 3278048 h 6857543"/>
              <a:gd name="connsiteX152" fmla="*/ 446336 w 11541817"/>
              <a:gd name="connsiteY152" fmla="*/ 3258236 h 6857543"/>
              <a:gd name="connsiteX153" fmla="*/ 433382 w 11541817"/>
              <a:gd name="connsiteY153" fmla="*/ 3251073 h 6857543"/>
              <a:gd name="connsiteX154" fmla="*/ 350019 w 11541817"/>
              <a:gd name="connsiteY154" fmla="*/ 3243606 h 6857543"/>
              <a:gd name="connsiteX155" fmla="*/ 393377 w 11541817"/>
              <a:gd name="connsiteY155" fmla="*/ 3144393 h 6857543"/>
              <a:gd name="connsiteX156" fmla="*/ 380423 w 11541817"/>
              <a:gd name="connsiteY156" fmla="*/ 3123972 h 6857543"/>
              <a:gd name="connsiteX157" fmla="*/ 379509 w 11541817"/>
              <a:gd name="connsiteY157" fmla="*/ 3124581 h 6857543"/>
              <a:gd name="connsiteX158" fmla="*/ 373794 w 11541817"/>
              <a:gd name="connsiteY158" fmla="*/ 3109951 h 6857543"/>
              <a:gd name="connsiteX159" fmla="*/ 379051 w 11541817"/>
              <a:gd name="connsiteY159" fmla="*/ 2988793 h 6857543"/>
              <a:gd name="connsiteX160" fmla="*/ 408617 w 11541817"/>
              <a:gd name="connsiteY160" fmla="*/ 2854528 h 6857543"/>
              <a:gd name="connsiteX161" fmla="*/ 432925 w 11541817"/>
              <a:gd name="connsiteY161" fmla="*/ 2783282 h 6857543"/>
              <a:gd name="connsiteX162" fmla="*/ 486265 w 11541817"/>
              <a:gd name="connsiteY162" fmla="*/ 2596439 h 6857543"/>
              <a:gd name="connsiteX163" fmla="*/ 506763 w 11541817"/>
              <a:gd name="connsiteY163" fmla="*/ 2530069 h 6857543"/>
              <a:gd name="connsiteX164" fmla="*/ 552787 w 11541817"/>
              <a:gd name="connsiteY164" fmla="*/ 2416302 h 6857543"/>
              <a:gd name="connsiteX165" fmla="*/ 582734 w 11541817"/>
              <a:gd name="connsiteY165" fmla="*/ 2326767 h 6857543"/>
              <a:gd name="connsiteX166" fmla="*/ 612757 w 11541817"/>
              <a:gd name="connsiteY166" fmla="*/ 2226793 h 6857543"/>
              <a:gd name="connsiteX167" fmla="*/ 606813 w 11541817"/>
              <a:gd name="connsiteY167" fmla="*/ 2202866 h 6857543"/>
              <a:gd name="connsiteX168" fmla="*/ 556521 w 11541817"/>
              <a:gd name="connsiteY168" fmla="*/ 2190445 h 6857543"/>
              <a:gd name="connsiteX169" fmla="*/ 516745 w 11541817"/>
              <a:gd name="connsiteY169" fmla="*/ 2153108 h 6857543"/>
              <a:gd name="connsiteX170" fmla="*/ 543491 w 11541817"/>
              <a:gd name="connsiteY170" fmla="*/ 2087880 h 6857543"/>
              <a:gd name="connsiteX171" fmla="*/ 513621 w 11541817"/>
              <a:gd name="connsiteY171" fmla="*/ 2051762 h 6857543"/>
              <a:gd name="connsiteX172" fmla="*/ 512325 w 11541817"/>
              <a:gd name="connsiteY172" fmla="*/ 2049323 h 6857543"/>
              <a:gd name="connsiteX173" fmla="*/ 360154 w 11541817"/>
              <a:gd name="connsiteY173" fmla="*/ 2126361 h 6857543"/>
              <a:gd name="connsiteX174" fmla="*/ 354134 w 11541817"/>
              <a:gd name="connsiteY174" fmla="*/ 2119732 h 6857543"/>
              <a:gd name="connsiteX175" fmla="*/ 326245 w 11541817"/>
              <a:gd name="connsiteY175" fmla="*/ 2082546 h 6857543"/>
              <a:gd name="connsiteX176" fmla="*/ 274200 w 11541817"/>
              <a:gd name="connsiteY176" fmla="*/ 2116836 h 6857543"/>
              <a:gd name="connsiteX177" fmla="*/ 254998 w 11541817"/>
              <a:gd name="connsiteY177" fmla="*/ 2170176 h 6857543"/>
              <a:gd name="connsiteX178" fmla="*/ 254769 w 11541817"/>
              <a:gd name="connsiteY178" fmla="*/ 2194179 h 6857543"/>
              <a:gd name="connsiteX179" fmla="*/ 227490 w 11541817"/>
              <a:gd name="connsiteY179" fmla="*/ 2272665 h 6857543"/>
              <a:gd name="connsiteX180" fmla="*/ 223222 w 11541817"/>
              <a:gd name="connsiteY180" fmla="*/ 2278609 h 6857543"/>
              <a:gd name="connsiteX181" fmla="*/ 186265 w 11541817"/>
              <a:gd name="connsiteY181" fmla="*/ 2403043 h 6857543"/>
              <a:gd name="connsiteX182" fmla="*/ 172854 w 11541817"/>
              <a:gd name="connsiteY182" fmla="*/ 2423008 h 6857543"/>
              <a:gd name="connsiteX183" fmla="*/ 98102 w 11541817"/>
              <a:gd name="connsiteY183" fmla="*/ 2622576 h 6857543"/>
              <a:gd name="connsiteX184" fmla="*/ 98864 w 11541817"/>
              <a:gd name="connsiteY184" fmla="*/ 2750515 h 6857543"/>
              <a:gd name="connsiteX185" fmla="*/ 59392 w 11541817"/>
              <a:gd name="connsiteY185" fmla="*/ 2797074 h 6857543"/>
              <a:gd name="connsiteX186" fmla="*/ 17863 w 11541817"/>
              <a:gd name="connsiteY186" fmla="*/ 2726970 h 6857543"/>
              <a:gd name="connsiteX187" fmla="*/ 6738 w 11541817"/>
              <a:gd name="connsiteY187" fmla="*/ 2670963 h 6857543"/>
              <a:gd name="connsiteX188" fmla="*/ 42095 w 11541817"/>
              <a:gd name="connsiteY188" fmla="*/ 2425980 h 6857543"/>
              <a:gd name="connsiteX189" fmla="*/ 52763 w 11541817"/>
              <a:gd name="connsiteY189" fmla="*/ 2409749 h 6857543"/>
              <a:gd name="connsiteX190" fmla="*/ 111056 w 11541817"/>
              <a:gd name="connsiteY190" fmla="*/ 2193722 h 6857543"/>
              <a:gd name="connsiteX191" fmla="*/ 140622 w 11541817"/>
              <a:gd name="connsiteY191" fmla="*/ 2132229 h 6857543"/>
              <a:gd name="connsiteX192" fmla="*/ 139631 w 11541817"/>
              <a:gd name="connsiteY192" fmla="*/ 1962531 h 6857543"/>
              <a:gd name="connsiteX193" fmla="*/ 161424 w 11541817"/>
              <a:gd name="connsiteY193" fmla="*/ 1896313 h 6857543"/>
              <a:gd name="connsiteX194" fmla="*/ 166225 w 11541817"/>
              <a:gd name="connsiteY194" fmla="*/ 1862252 h 6857543"/>
              <a:gd name="connsiteX195" fmla="*/ 226423 w 11541817"/>
              <a:gd name="connsiteY195" fmla="*/ 1768907 h 6857543"/>
              <a:gd name="connsiteX196" fmla="*/ 287383 w 11541817"/>
              <a:gd name="connsiteY196" fmla="*/ 1728521 h 6857543"/>
              <a:gd name="connsiteX197" fmla="*/ 299041 w 11541817"/>
              <a:gd name="connsiteY197" fmla="*/ 1724025 h 6857543"/>
              <a:gd name="connsiteX198" fmla="*/ 339808 w 11541817"/>
              <a:gd name="connsiteY198" fmla="*/ 1668704 h 6857543"/>
              <a:gd name="connsiteX199" fmla="*/ 339885 w 11541817"/>
              <a:gd name="connsiteY199" fmla="*/ 1641958 h 6857543"/>
              <a:gd name="connsiteX200" fmla="*/ 339504 w 11541817"/>
              <a:gd name="connsiteY200" fmla="*/ 1572082 h 6857543"/>
              <a:gd name="connsiteX201" fmla="*/ 338742 w 11541817"/>
              <a:gd name="connsiteY201" fmla="*/ 1554556 h 6857543"/>
              <a:gd name="connsiteX202" fmla="*/ 353448 w 11541817"/>
              <a:gd name="connsiteY202" fmla="*/ 1553109 h 6857543"/>
              <a:gd name="connsiteX203" fmla="*/ 397111 w 11541817"/>
              <a:gd name="connsiteY203" fmla="*/ 1554480 h 6857543"/>
              <a:gd name="connsiteX204" fmla="*/ 383242 w 11541817"/>
              <a:gd name="connsiteY204" fmla="*/ 1501521 h 6857543"/>
              <a:gd name="connsiteX205" fmla="*/ 373336 w 11541817"/>
              <a:gd name="connsiteY205" fmla="*/ 1488643 h 6857543"/>
              <a:gd name="connsiteX206" fmla="*/ 359163 w 11541817"/>
              <a:gd name="connsiteY206" fmla="*/ 1462278 h 6857543"/>
              <a:gd name="connsiteX207" fmla="*/ 366555 w 11541817"/>
              <a:gd name="connsiteY207" fmla="*/ 1435151 h 6857543"/>
              <a:gd name="connsiteX208" fmla="*/ 393072 w 11541817"/>
              <a:gd name="connsiteY208" fmla="*/ 1327938 h 6857543"/>
              <a:gd name="connsiteX209" fmla="*/ 400235 w 11541817"/>
              <a:gd name="connsiteY209" fmla="*/ 1314984 h 6857543"/>
              <a:gd name="connsiteX210" fmla="*/ 406102 w 11541817"/>
              <a:gd name="connsiteY210" fmla="*/ 1308126 h 6857543"/>
              <a:gd name="connsiteX211" fmla="*/ 406179 w 11541817"/>
              <a:gd name="connsiteY211" fmla="*/ 1308049 h 6857543"/>
              <a:gd name="connsiteX212" fmla="*/ 401988 w 11541817"/>
              <a:gd name="connsiteY212" fmla="*/ 1303554 h 6857543"/>
              <a:gd name="connsiteX213" fmla="*/ 406636 w 11541817"/>
              <a:gd name="connsiteY213" fmla="*/ 1268197 h 6857543"/>
              <a:gd name="connsiteX214" fmla="*/ 466377 w 11541817"/>
              <a:gd name="connsiteY214" fmla="*/ 1159155 h 6857543"/>
              <a:gd name="connsiteX215" fmla="*/ 467367 w 11541817"/>
              <a:gd name="connsiteY215" fmla="*/ 1156031 h 6857543"/>
              <a:gd name="connsiteX216" fmla="*/ 545320 w 11541817"/>
              <a:gd name="connsiteY216" fmla="*/ 1000659 h 6857543"/>
              <a:gd name="connsiteX217" fmla="*/ 627082 w 11541817"/>
              <a:gd name="connsiteY217" fmla="*/ 841020 h 6857543"/>
              <a:gd name="connsiteX218" fmla="*/ 753346 w 11541817"/>
              <a:gd name="connsiteY218" fmla="*/ 630860 h 6857543"/>
              <a:gd name="connsiteX219" fmla="*/ 763557 w 11541817"/>
              <a:gd name="connsiteY219" fmla="*/ 621030 h 6857543"/>
              <a:gd name="connsiteX220" fmla="*/ 772929 w 11541817"/>
              <a:gd name="connsiteY220" fmla="*/ 607771 h 6857543"/>
              <a:gd name="connsiteX221" fmla="*/ 771177 w 11541817"/>
              <a:gd name="connsiteY221" fmla="*/ 606095 h 6857543"/>
              <a:gd name="connsiteX222" fmla="*/ 773005 w 11541817"/>
              <a:gd name="connsiteY222" fmla="*/ 542697 h 6857543"/>
              <a:gd name="connsiteX223" fmla="*/ 771100 w 11541817"/>
              <a:gd name="connsiteY223" fmla="*/ 537744 h 6857543"/>
              <a:gd name="connsiteX224" fmla="*/ 674327 w 11541817"/>
              <a:gd name="connsiteY224" fmla="*/ 598932 h 6857543"/>
              <a:gd name="connsiteX225" fmla="*/ 627311 w 11541817"/>
              <a:gd name="connsiteY225" fmla="*/ 639471 h 6857543"/>
              <a:gd name="connsiteX226" fmla="*/ 593326 w 11541817"/>
              <a:gd name="connsiteY226" fmla="*/ 681990 h 6857543"/>
              <a:gd name="connsiteX227" fmla="*/ 573590 w 11541817"/>
              <a:gd name="connsiteY227" fmla="*/ 707212 h 6857543"/>
              <a:gd name="connsiteX228" fmla="*/ 567189 w 11541817"/>
              <a:gd name="connsiteY228" fmla="*/ 728548 h 6857543"/>
              <a:gd name="connsiteX229" fmla="*/ 533509 w 11541817"/>
              <a:gd name="connsiteY229" fmla="*/ 747294 h 6857543"/>
              <a:gd name="connsiteX230" fmla="*/ 511411 w 11541817"/>
              <a:gd name="connsiteY230" fmla="*/ 740740 h 6857543"/>
              <a:gd name="connsiteX231" fmla="*/ 493428 w 11541817"/>
              <a:gd name="connsiteY231" fmla="*/ 693877 h 6857543"/>
              <a:gd name="connsiteX232" fmla="*/ 500057 w 11541817"/>
              <a:gd name="connsiteY232" fmla="*/ 680466 h 6857543"/>
              <a:gd name="connsiteX233" fmla="*/ 545472 w 11541817"/>
              <a:gd name="connsiteY233" fmla="*/ 565938 h 6857543"/>
              <a:gd name="connsiteX234" fmla="*/ 566884 w 11541817"/>
              <a:gd name="connsiteY234" fmla="*/ 533629 h 6857543"/>
              <a:gd name="connsiteX235" fmla="*/ 573590 w 11541817"/>
              <a:gd name="connsiteY235" fmla="*/ 513588 h 6857543"/>
              <a:gd name="connsiteX236" fmla="*/ 640341 w 11541817"/>
              <a:gd name="connsiteY236" fmla="*/ 400050 h 6857543"/>
              <a:gd name="connsiteX237" fmla="*/ 640341 w 11541817"/>
              <a:gd name="connsiteY237" fmla="*/ 393421 h 6857543"/>
              <a:gd name="connsiteX238" fmla="*/ 700387 w 11541817"/>
              <a:gd name="connsiteY238" fmla="*/ 286512 h 6857543"/>
              <a:gd name="connsiteX239" fmla="*/ 702139 w 11541817"/>
              <a:gd name="connsiteY239" fmla="*/ 284760 h 6857543"/>
              <a:gd name="connsiteX240" fmla="*/ 702063 w 11541817"/>
              <a:gd name="connsiteY240" fmla="*/ 280188 h 6857543"/>
              <a:gd name="connsiteX241" fmla="*/ 706102 w 11541817"/>
              <a:gd name="connsiteY241" fmla="*/ 271348 h 6857543"/>
              <a:gd name="connsiteX242" fmla="*/ 714560 w 11541817"/>
              <a:gd name="connsiteY242" fmla="*/ 266700 h 6857543"/>
              <a:gd name="connsiteX243" fmla="*/ 714712 w 11541817"/>
              <a:gd name="connsiteY243" fmla="*/ 266624 h 6857543"/>
              <a:gd name="connsiteX244" fmla="*/ 737192 w 11541817"/>
              <a:gd name="connsiteY244" fmla="*/ 231572 h 6857543"/>
              <a:gd name="connsiteX245" fmla="*/ 768891 w 11541817"/>
              <a:gd name="connsiteY245" fmla="*/ 153162 h 6857543"/>
              <a:gd name="connsiteX246" fmla="*/ 806000 w 11541817"/>
              <a:gd name="connsiteY246" fmla="*/ 100279 h 6857543"/>
              <a:gd name="connsiteX247" fmla="*/ 807219 w 11541817"/>
              <a:gd name="connsiteY247" fmla="*/ 86259 h 6857543"/>
              <a:gd name="connsiteX248" fmla="*/ 813849 w 11541817"/>
              <a:gd name="connsiteY248" fmla="*/ 79629 h 6857543"/>
              <a:gd name="connsiteX249" fmla="*/ 840519 w 11541817"/>
              <a:gd name="connsiteY249" fmla="*/ 39548 h 6857543"/>
              <a:gd name="connsiteX250" fmla="*/ 849092 w 11541817"/>
              <a:gd name="connsiteY250" fmla="*/ 18717 h 6857543"/>
              <a:gd name="connsiteX251" fmla="*/ 860584 w 11541817"/>
              <a:gd name="connsiteY251" fmla="*/ 0 h 6857543"/>
              <a:gd name="connsiteX252" fmla="*/ 11541817 w 11541817"/>
              <a:gd name="connsiteY252" fmla="*/ 6857543 h 6857543"/>
              <a:gd name="connsiteX0" fmla="*/ 652381 w 4144932"/>
              <a:gd name="connsiteY0" fmla="*/ 3464890 h 3878198"/>
              <a:gd name="connsiteX1" fmla="*/ 660001 w 4144932"/>
              <a:gd name="connsiteY1" fmla="*/ 3507334 h 3878198"/>
              <a:gd name="connsiteX2" fmla="*/ 631731 w 4144932"/>
              <a:gd name="connsiteY2" fmla="*/ 3563722 h 3878198"/>
              <a:gd name="connsiteX3" fmla="*/ 614509 w 4144932"/>
              <a:gd name="connsiteY3" fmla="*/ 3568065 h 3878198"/>
              <a:gd name="connsiteX4" fmla="*/ 608490 w 4144932"/>
              <a:gd name="connsiteY4" fmla="*/ 3550844 h 3878198"/>
              <a:gd name="connsiteX5" fmla="*/ 613519 w 4144932"/>
              <a:gd name="connsiteY5" fmla="*/ 3505429 h 3878198"/>
              <a:gd name="connsiteX6" fmla="*/ 620148 w 4144932"/>
              <a:gd name="connsiteY6" fmla="*/ 3492094 h 3878198"/>
              <a:gd name="connsiteX7" fmla="*/ 625863 w 4144932"/>
              <a:gd name="connsiteY7" fmla="*/ 3488893 h 3878198"/>
              <a:gd name="connsiteX8" fmla="*/ 652381 w 4144932"/>
              <a:gd name="connsiteY8" fmla="*/ 3464890 h 3878198"/>
              <a:gd name="connsiteX9" fmla="*/ 401045 w 4144932"/>
              <a:gd name="connsiteY9" fmla="*/ 3408227 h 3878198"/>
              <a:gd name="connsiteX10" fmla="*/ 412427 w 4144932"/>
              <a:gd name="connsiteY10" fmla="*/ 3409493 h 3878198"/>
              <a:gd name="connsiteX11" fmla="*/ 414027 w 4144932"/>
              <a:gd name="connsiteY11" fmla="*/ 3429991 h 3878198"/>
              <a:gd name="connsiteX12" fmla="*/ 374708 w 4144932"/>
              <a:gd name="connsiteY12" fmla="*/ 3475558 h 3878198"/>
              <a:gd name="connsiteX13" fmla="*/ 392920 w 4144932"/>
              <a:gd name="connsiteY13" fmla="*/ 3416046 h 3878198"/>
              <a:gd name="connsiteX14" fmla="*/ 401045 w 4144932"/>
              <a:gd name="connsiteY14" fmla="*/ 3408227 h 3878198"/>
              <a:gd name="connsiteX15" fmla="*/ 13215 w 4144932"/>
              <a:gd name="connsiteY15" fmla="*/ 2813457 h 3878198"/>
              <a:gd name="connsiteX16" fmla="*/ 30513 w 4144932"/>
              <a:gd name="connsiteY16" fmla="*/ 2830602 h 3878198"/>
              <a:gd name="connsiteX17" fmla="*/ 14587 w 4144932"/>
              <a:gd name="connsiteY17" fmla="*/ 2843251 h 3878198"/>
              <a:gd name="connsiteX18" fmla="*/ 33 w 4144932"/>
              <a:gd name="connsiteY18" fmla="*/ 2828392 h 3878198"/>
              <a:gd name="connsiteX19" fmla="*/ 13215 w 4144932"/>
              <a:gd name="connsiteY19" fmla="*/ 2813457 h 3878198"/>
              <a:gd name="connsiteX20" fmla="*/ 4051739 w 4144932"/>
              <a:gd name="connsiteY20" fmla="*/ 166497 h 3878198"/>
              <a:gd name="connsiteX21" fmla="*/ 4051664 w 4144932"/>
              <a:gd name="connsiteY21" fmla="*/ 166650 h 3878198"/>
              <a:gd name="connsiteX22" fmla="*/ 4051679 w 4144932"/>
              <a:gd name="connsiteY22" fmla="*/ 166604 h 3878198"/>
              <a:gd name="connsiteX23" fmla="*/ 4051739 w 4144932"/>
              <a:gd name="connsiteY23" fmla="*/ 166497 h 3878198"/>
              <a:gd name="connsiteX24" fmla="*/ 860584 w 4144932"/>
              <a:gd name="connsiteY24" fmla="*/ 0 h 3878198"/>
              <a:gd name="connsiteX25" fmla="*/ 4144932 w 4144932"/>
              <a:gd name="connsiteY25" fmla="*/ 0 h 3878198"/>
              <a:gd name="connsiteX26" fmla="*/ 4125424 w 4144932"/>
              <a:gd name="connsiteY26" fmla="*/ 32995 h 3878198"/>
              <a:gd name="connsiteX27" fmla="*/ 4051739 w 4144932"/>
              <a:gd name="connsiteY27" fmla="*/ 166497 h 3878198"/>
              <a:gd name="connsiteX28" fmla="*/ 4051739 w 4144932"/>
              <a:gd name="connsiteY28" fmla="*/ 166421 h 3878198"/>
              <a:gd name="connsiteX29" fmla="*/ 4051679 w 4144932"/>
              <a:gd name="connsiteY29" fmla="*/ 166604 h 3878198"/>
              <a:gd name="connsiteX30" fmla="*/ 4025146 w 4144932"/>
              <a:gd name="connsiteY30" fmla="*/ 213436 h 3878198"/>
              <a:gd name="connsiteX31" fmla="*/ 3998475 w 4144932"/>
              <a:gd name="connsiteY31" fmla="*/ 273101 h 3878198"/>
              <a:gd name="connsiteX32" fmla="*/ 3972263 w 4144932"/>
              <a:gd name="connsiteY32" fmla="*/ 321488 h 3878198"/>
              <a:gd name="connsiteX33" fmla="*/ 3918465 w 4144932"/>
              <a:gd name="connsiteY33" fmla="*/ 427177 h 3878198"/>
              <a:gd name="connsiteX34" fmla="*/ 3912293 w 4144932"/>
              <a:gd name="connsiteY34" fmla="*/ 440589 h 3878198"/>
              <a:gd name="connsiteX35" fmla="*/ 3913360 w 4144932"/>
              <a:gd name="connsiteY35" fmla="*/ 444856 h 3878198"/>
              <a:gd name="connsiteX36" fmla="*/ 3911531 w 4144932"/>
              <a:gd name="connsiteY36" fmla="*/ 446685 h 3878198"/>
              <a:gd name="connsiteX37" fmla="*/ 3885090 w 4144932"/>
              <a:gd name="connsiteY37" fmla="*/ 494005 h 3878198"/>
              <a:gd name="connsiteX38" fmla="*/ 3810795 w 4144932"/>
              <a:gd name="connsiteY38" fmla="*/ 664693 h 3878198"/>
              <a:gd name="connsiteX39" fmla="*/ 3784049 w 4144932"/>
              <a:gd name="connsiteY39" fmla="*/ 734035 h 3878198"/>
              <a:gd name="connsiteX40" fmla="*/ 3778181 w 4144932"/>
              <a:gd name="connsiteY40" fmla="*/ 807492 h 3878198"/>
              <a:gd name="connsiteX41" fmla="*/ 3687580 w 4144932"/>
              <a:gd name="connsiteY41" fmla="*/ 985342 h 3878198"/>
              <a:gd name="connsiteX42" fmla="*/ 3680798 w 4144932"/>
              <a:gd name="connsiteY42" fmla="*/ 996696 h 3878198"/>
              <a:gd name="connsiteX43" fmla="*/ 3629287 w 4144932"/>
              <a:gd name="connsiteY43" fmla="*/ 1083336 h 3878198"/>
              <a:gd name="connsiteX44" fmla="*/ 3624562 w 4144932"/>
              <a:gd name="connsiteY44" fmla="*/ 1085164 h 3878198"/>
              <a:gd name="connsiteX45" fmla="*/ 3624409 w 4144932"/>
              <a:gd name="connsiteY45" fmla="*/ 1094766 h 3878198"/>
              <a:gd name="connsiteX46" fmla="*/ 3577623 w 4144932"/>
              <a:gd name="connsiteY46" fmla="*/ 1134694 h 3878198"/>
              <a:gd name="connsiteX47" fmla="*/ 3510795 w 4144932"/>
              <a:gd name="connsiteY47" fmla="*/ 1261263 h 3878198"/>
              <a:gd name="connsiteX48" fmla="*/ 3492583 w 4144932"/>
              <a:gd name="connsiteY48" fmla="*/ 1268502 h 3878198"/>
              <a:gd name="connsiteX49" fmla="*/ 3450750 w 4144932"/>
              <a:gd name="connsiteY49" fmla="*/ 1334872 h 3878198"/>
              <a:gd name="connsiteX50" fmla="*/ 3431395 w 4144932"/>
              <a:gd name="connsiteY50" fmla="*/ 1342339 h 3878198"/>
              <a:gd name="connsiteX51" fmla="*/ 3404801 w 4144932"/>
              <a:gd name="connsiteY51" fmla="*/ 1388821 h 3878198"/>
              <a:gd name="connsiteX52" fmla="*/ 3375921 w 4144932"/>
              <a:gd name="connsiteY52" fmla="*/ 1448638 h 3878198"/>
              <a:gd name="connsiteX53" fmla="*/ 3330582 w 4144932"/>
              <a:gd name="connsiteY53" fmla="*/ 1528572 h 3878198"/>
              <a:gd name="connsiteX54" fmla="*/ 3324334 w 4144932"/>
              <a:gd name="connsiteY54" fmla="*/ 1528725 h 3878198"/>
              <a:gd name="connsiteX55" fmla="*/ 3318847 w 4144932"/>
              <a:gd name="connsiteY55" fmla="*/ 1541602 h 3878198"/>
              <a:gd name="connsiteX56" fmla="*/ 3303455 w 4144932"/>
              <a:gd name="connsiteY56" fmla="*/ 1575207 h 3878198"/>
              <a:gd name="connsiteX57" fmla="*/ 3297435 w 4144932"/>
              <a:gd name="connsiteY57" fmla="*/ 1588542 h 3878198"/>
              <a:gd name="connsiteX58" fmla="*/ 3264593 w 4144932"/>
              <a:gd name="connsiteY58" fmla="*/ 1642415 h 3878198"/>
              <a:gd name="connsiteX59" fmla="*/ 3158675 w 4144932"/>
              <a:gd name="connsiteY59" fmla="*/ 1781328 h 3878198"/>
              <a:gd name="connsiteX60" fmla="*/ 3114022 w 4144932"/>
              <a:gd name="connsiteY60" fmla="*/ 1876730 h 3878198"/>
              <a:gd name="connsiteX61" fmla="*/ 3052376 w 4144932"/>
              <a:gd name="connsiteY61" fmla="*/ 1976704 h 3878198"/>
              <a:gd name="connsiteX62" fmla="*/ 3010085 w 4144932"/>
              <a:gd name="connsiteY62" fmla="*/ 2054124 h 3878198"/>
              <a:gd name="connsiteX63" fmla="*/ 2984330 w 4144932"/>
              <a:gd name="connsiteY63" fmla="*/ 2083080 h 3878198"/>
              <a:gd name="connsiteX64" fmla="*/ 2805260 w 4144932"/>
              <a:gd name="connsiteY64" fmla="*/ 2350542 h 3878198"/>
              <a:gd name="connsiteX65" fmla="*/ 2777370 w 4144932"/>
              <a:gd name="connsiteY65" fmla="*/ 2370278 h 3878198"/>
              <a:gd name="connsiteX66" fmla="*/ 2728679 w 4144932"/>
              <a:gd name="connsiteY66" fmla="*/ 2388947 h 3878198"/>
              <a:gd name="connsiteX67" fmla="*/ 2660556 w 4144932"/>
              <a:gd name="connsiteY67" fmla="*/ 2454860 h 3878198"/>
              <a:gd name="connsiteX68" fmla="*/ 2629923 w 4144932"/>
              <a:gd name="connsiteY68" fmla="*/ 2516658 h 3878198"/>
              <a:gd name="connsiteX69" fmla="*/ 2536350 w 4144932"/>
              <a:gd name="connsiteY69" fmla="*/ 2717064 h 3878198"/>
              <a:gd name="connsiteX70" fmla="*/ 2455273 w 4144932"/>
              <a:gd name="connsiteY70" fmla="*/ 2879827 h 3878198"/>
              <a:gd name="connsiteX71" fmla="*/ 2436147 w 4144932"/>
              <a:gd name="connsiteY71" fmla="*/ 2930805 h 3878198"/>
              <a:gd name="connsiteX72" fmla="*/ 2429975 w 4144932"/>
              <a:gd name="connsiteY72" fmla="*/ 2937663 h 3878198"/>
              <a:gd name="connsiteX73" fmla="*/ 2384026 w 4144932"/>
              <a:gd name="connsiteY73" fmla="*/ 3088539 h 3878198"/>
              <a:gd name="connsiteX74" fmla="*/ 2350117 w 4144932"/>
              <a:gd name="connsiteY74" fmla="*/ 3164739 h 3878198"/>
              <a:gd name="connsiteX75" fmla="*/ 2313998 w 4144932"/>
              <a:gd name="connsiteY75" fmla="*/ 3319806 h 3878198"/>
              <a:gd name="connsiteX76" fmla="*/ 2296244 w 4144932"/>
              <a:gd name="connsiteY76" fmla="*/ 3331769 h 3878198"/>
              <a:gd name="connsiteX77" fmla="*/ 2289767 w 4144932"/>
              <a:gd name="connsiteY77" fmla="*/ 3338246 h 3878198"/>
              <a:gd name="connsiteX78" fmla="*/ 2236350 w 4144932"/>
              <a:gd name="connsiteY78" fmla="*/ 3405073 h 3878198"/>
              <a:gd name="connsiteX79" fmla="*/ 2189487 w 4144932"/>
              <a:gd name="connsiteY79" fmla="*/ 3431896 h 3878198"/>
              <a:gd name="connsiteX80" fmla="*/ 2126089 w 4144932"/>
              <a:gd name="connsiteY80" fmla="*/ 3487903 h 3878198"/>
              <a:gd name="connsiteX81" fmla="*/ 2076025 w 4144932"/>
              <a:gd name="connsiteY81" fmla="*/ 3512135 h 3878198"/>
              <a:gd name="connsiteX82" fmla="*/ 2069472 w 4144932"/>
              <a:gd name="connsiteY82" fmla="*/ 3518612 h 3878198"/>
              <a:gd name="connsiteX83" fmla="*/ 2015980 w 4144932"/>
              <a:gd name="connsiteY83" fmla="*/ 3558921 h 3878198"/>
              <a:gd name="connsiteX84" fmla="*/ 1982833 w 4144932"/>
              <a:gd name="connsiteY84" fmla="*/ 3619043 h 3878198"/>
              <a:gd name="connsiteX85" fmla="*/ 1956163 w 4144932"/>
              <a:gd name="connsiteY85" fmla="*/ 3645789 h 3878198"/>
              <a:gd name="connsiteX86" fmla="*/ 1893450 w 4144932"/>
              <a:gd name="connsiteY86" fmla="*/ 3666820 h 3878198"/>
              <a:gd name="connsiteX87" fmla="*/ 1801782 w 4144932"/>
              <a:gd name="connsiteY87" fmla="*/ 3659124 h 3878198"/>
              <a:gd name="connsiteX88" fmla="*/ 1735259 w 4144932"/>
              <a:gd name="connsiteY88" fmla="*/ 3625292 h 3878198"/>
              <a:gd name="connsiteX89" fmla="*/ 1668965 w 4144932"/>
              <a:gd name="connsiteY89" fmla="*/ 3532328 h 3878198"/>
              <a:gd name="connsiteX90" fmla="*/ 1626903 w 4144932"/>
              <a:gd name="connsiteY90" fmla="*/ 3403702 h 3878198"/>
              <a:gd name="connsiteX91" fmla="*/ 1635132 w 4144932"/>
              <a:gd name="connsiteY91" fmla="*/ 3371545 h 3878198"/>
              <a:gd name="connsiteX92" fmla="*/ 1637342 w 4144932"/>
              <a:gd name="connsiteY92" fmla="*/ 3299841 h 3878198"/>
              <a:gd name="connsiteX93" fmla="*/ 1661726 w 4144932"/>
              <a:gd name="connsiteY93" fmla="*/ 3210916 h 3878198"/>
              <a:gd name="connsiteX94" fmla="*/ 1701960 w 4144932"/>
              <a:gd name="connsiteY94" fmla="*/ 3131135 h 3878198"/>
              <a:gd name="connsiteX95" fmla="*/ 1713542 w 4144932"/>
              <a:gd name="connsiteY95" fmla="*/ 3052725 h 3878198"/>
              <a:gd name="connsiteX96" fmla="*/ 1710342 w 4144932"/>
              <a:gd name="connsiteY96" fmla="*/ 3041371 h 3878198"/>
              <a:gd name="connsiteX97" fmla="*/ 1692587 w 4144932"/>
              <a:gd name="connsiteY97" fmla="*/ 3052572 h 3878198"/>
              <a:gd name="connsiteX98" fmla="*/ 1670565 w 4144932"/>
              <a:gd name="connsiteY98" fmla="*/ 3100426 h 3878198"/>
              <a:gd name="connsiteX99" fmla="*/ 1648620 w 4144932"/>
              <a:gd name="connsiteY99" fmla="*/ 3124505 h 3878198"/>
              <a:gd name="connsiteX100" fmla="*/ 1553979 w 4144932"/>
              <a:gd name="connsiteY100" fmla="*/ 3284601 h 3878198"/>
              <a:gd name="connsiteX101" fmla="*/ 1523042 w 4144932"/>
              <a:gd name="connsiteY101" fmla="*/ 3310890 h 3878198"/>
              <a:gd name="connsiteX102" fmla="*/ 1521899 w 4144932"/>
              <a:gd name="connsiteY102" fmla="*/ 3311728 h 3878198"/>
              <a:gd name="connsiteX103" fmla="*/ 1428554 w 4144932"/>
              <a:gd name="connsiteY103" fmla="*/ 3518459 h 3878198"/>
              <a:gd name="connsiteX104" fmla="*/ 1401579 w 4144932"/>
              <a:gd name="connsiteY104" fmla="*/ 3559226 h 3878198"/>
              <a:gd name="connsiteX105" fmla="*/ 1383977 w 4144932"/>
              <a:gd name="connsiteY105" fmla="*/ 3668192 h 3878198"/>
              <a:gd name="connsiteX106" fmla="*/ 1381005 w 4144932"/>
              <a:gd name="connsiteY106" fmla="*/ 3756355 h 3878198"/>
              <a:gd name="connsiteX107" fmla="*/ 1393731 w 4144932"/>
              <a:gd name="connsiteY107" fmla="*/ 3838956 h 3878198"/>
              <a:gd name="connsiteX108" fmla="*/ 1395407 w 4144932"/>
              <a:gd name="connsiteY108" fmla="*/ 3862883 h 3878198"/>
              <a:gd name="connsiteX109" fmla="*/ 1372242 w 4144932"/>
              <a:gd name="connsiteY109" fmla="*/ 3850539 h 3878198"/>
              <a:gd name="connsiteX110" fmla="*/ 1301452 w 4144932"/>
              <a:gd name="connsiteY110" fmla="*/ 3764280 h 3878198"/>
              <a:gd name="connsiteX111" fmla="*/ 1268382 w 4144932"/>
              <a:gd name="connsiteY111" fmla="*/ 3753384 h 3878198"/>
              <a:gd name="connsiteX112" fmla="*/ 1254894 w 4144932"/>
              <a:gd name="connsiteY112" fmla="*/ 3780435 h 3878198"/>
              <a:gd name="connsiteX113" fmla="*/ 1234777 w 4144932"/>
              <a:gd name="connsiteY113" fmla="*/ 3805885 h 3878198"/>
              <a:gd name="connsiteX114" fmla="*/ 1234092 w 4144932"/>
              <a:gd name="connsiteY114" fmla="*/ 3851758 h 3878198"/>
              <a:gd name="connsiteX115" fmla="*/ 1236606 w 4144932"/>
              <a:gd name="connsiteY115" fmla="*/ 3875456 h 3878198"/>
              <a:gd name="connsiteX116" fmla="*/ 1212222 w 4144932"/>
              <a:gd name="connsiteY116" fmla="*/ 3870732 h 3878198"/>
              <a:gd name="connsiteX117" fmla="*/ 1176484 w 4144932"/>
              <a:gd name="connsiteY117" fmla="*/ 3802533 h 3878198"/>
              <a:gd name="connsiteX118" fmla="*/ 1152786 w 4144932"/>
              <a:gd name="connsiteY118" fmla="*/ 3741344 h 3878198"/>
              <a:gd name="connsiteX119" fmla="*/ 1140747 w 4144932"/>
              <a:gd name="connsiteY119" fmla="*/ 3693795 h 3878198"/>
              <a:gd name="connsiteX120" fmla="*/ 1117582 w 4144932"/>
              <a:gd name="connsiteY120" fmla="*/ 3666516 h 3878198"/>
              <a:gd name="connsiteX121" fmla="*/ 1094722 w 4144932"/>
              <a:gd name="connsiteY121" fmla="*/ 3694176 h 3878198"/>
              <a:gd name="connsiteX122" fmla="*/ 1097541 w 4144932"/>
              <a:gd name="connsiteY122" fmla="*/ 3730448 h 3878198"/>
              <a:gd name="connsiteX123" fmla="*/ 1093198 w 4144932"/>
              <a:gd name="connsiteY123" fmla="*/ 3750260 h 3878198"/>
              <a:gd name="connsiteX124" fmla="*/ 1069500 w 4144932"/>
              <a:gd name="connsiteY124" fmla="*/ 3743097 h 3878198"/>
              <a:gd name="connsiteX125" fmla="*/ 1058374 w 4144932"/>
              <a:gd name="connsiteY125" fmla="*/ 3696538 h 3878198"/>
              <a:gd name="connsiteX126" fmla="*/ 1017531 w 4144932"/>
              <a:gd name="connsiteY126" fmla="*/ 3651580 h 3878198"/>
              <a:gd name="connsiteX127" fmla="*/ 987508 w 4144932"/>
              <a:gd name="connsiteY127" fmla="*/ 3651809 h 3878198"/>
              <a:gd name="connsiteX128" fmla="*/ 934321 w 4144932"/>
              <a:gd name="connsiteY128" fmla="*/ 3682670 h 3878198"/>
              <a:gd name="connsiteX129" fmla="*/ 907727 w 4144932"/>
              <a:gd name="connsiteY129" fmla="*/ 3661029 h 3878198"/>
              <a:gd name="connsiteX130" fmla="*/ 917252 w 4144932"/>
              <a:gd name="connsiteY130" fmla="*/ 3580486 h 3878198"/>
              <a:gd name="connsiteX131" fmla="*/ 885858 w 4144932"/>
              <a:gd name="connsiteY131" fmla="*/ 3397073 h 3878198"/>
              <a:gd name="connsiteX132" fmla="*/ 828555 w 4144932"/>
              <a:gd name="connsiteY132" fmla="*/ 3404464 h 3878198"/>
              <a:gd name="connsiteX133" fmla="*/ 807219 w 4144932"/>
              <a:gd name="connsiteY133" fmla="*/ 3424733 h 3878198"/>
              <a:gd name="connsiteX134" fmla="*/ 807295 w 4144932"/>
              <a:gd name="connsiteY134" fmla="*/ 3411627 h 3878198"/>
              <a:gd name="connsiteX135" fmla="*/ 800514 w 4144932"/>
              <a:gd name="connsiteY135" fmla="*/ 3411322 h 3878198"/>
              <a:gd name="connsiteX136" fmla="*/ 793732 w 4144932"/>
              <a:gd name="connsiteY136" fmla="*/ 3418028 h 3878198"/>
              <a:gd name="connsiteX137" fmla="*/ 668916 w 4144932"/>
              <a:gd name="connsiteY137" fmla="*/ 3393034 h 3878198"/>
              <a:gd name="connsiteX138" fmla="*/ 600260 w 4144932"/>
              <a:gd name="connsiteY138" fmla="*/ 3364535 h 3878198"/>
              <a:gd name="connsiteX139" fmla="*/ 573438 w 4144932"/>
              <a:gd name="connsiteY139" fmla="*/ 3364688 h 3878198"/>
              <a:gd name="connsiteX140" fmla="*/ 557359 w 4144932"/>
              <a:gd name="connsiteY140" fmla="*/ 3350743 h 3878198"/>
              <a:gd name="connsiteX141" fmla="*/ 548215 w 4144932"/>
              <a:gd name="connsiteY141" fmla="*/ 3342666 h 3878198"/>
              <a:gd name="connsiteX142" fmla="*/ 546768 w 4144932"/>
              <a:gd name="connsiteY142" fmla="*/ 3341370 h 3878198"/>
              <a:gd name="connsiteX143" fmla="*/ 513316 w 4144932"/>
              <a:gd name="connsiteY143" fmla="*/ 3337941 h 3878198"/>
              <a:gd name="connsiteX144" fmla="*/ 482531 w 4144932"/>
              <a:gd name="connsiteY144" fmla="*/ 3399587 h 3878198"/>
              <a:gd name="connsiteX145" fmla="*/ 461347 w 4144932"/>
              <a:gd name="connsiteY145" fmla="*/ 3410560 h 3878198"/>
              <a:gd name="connsiteX146" fmla="*/ 457157 w 4144932"/>
              <a:gd name="connsiteY146" fmla="*/ 3389529 h 3878198"/>
              <a:gd name="connsiteX147" fmla="*/ 470263 w 4144932"/>
              <a:gd name="connsiteY147" fmla="*/ 3345257 h 3878198"/>
              <a:gd name="connsiteX148" fmla="*/ 477502 w 4144932"/>
              <a:gd name="connsiteY148" fmla="*/ 3287573 h 3878198"/>
              <a:gd name="connsiteX149" fmla="*/ 479788 w 4144932"/>
              <a:gd name="connsiteY149" fmla="*/ 3278124 h 3878198"/>
              <a:gd name="connsiteX150" fmla="*/ 479940 w 4144932"/>
              <a:gd name="connsiteY150" fmla="*/ 3278048 h 3878198"/>
              <a:gd name="connsiteX151" fmla="*/ 479864 w 4144932"/>
              <a:gd name="connsiteY151" fmla="*/ 3278048 h 3878198"/>
              <a:gd name="connsiteX152" fmla="*/ 446336 w 4144932"/>
              <a:gd name="connsiteY152" fmla="*/ 3258236 h 3878198"/>
              <a:gd name="connsiteX153" fmla="*/ 433382 w 4144932"/>
              <a:gd name="connsiteY153" fmla="*/ 3251073 h 3878198"/>
              <a:gd name="connsiteX154" fmla="*/ 350019 w 4144932"/>
              <a:gd name="connsiteY154" fmla="*/ 3243606 h 3878198"/>
              <a:gd name="connsiteX155" fmla="*/ 393377 w 4144932"/>
              <a:gd name="connsiteY155" fmla="*/ 3144393 h 3878198"/>
              <a:gd name="connsiteX156" fmla="*/ 380423 w 4144932"/>
              <a:gd name="connsiteY156" fmla="*/ 3123972 h 3878198"/>
              <a:gd name="connsiteX157" fmla="*/ 379509 w 4144932"/>
              <a:gd name="connsiteY157" fmla="*/ 3124581 h 3878198"/>
              <a:gd name="connsiteX158" fmla="*/ 373794 w 4144932"/>
              <a:gd name="connsiteY158" fmla="*/ 3109951 h 3878198"/>
              <a:gd name="connsiteX159" fmla="*/ 379051 w 4144932"/>
              <a:gd name="connsiteY159" fmla="*/ 2988793 h 3878198"/>
              <a:gd name="connsiteX160" fmla="*/ 408617 w 4144932"/>
              <a:gd name="connsiteY160" fmla="*/ 2854528 h 3878198"/>
              <a:gd name="connsiteX161" fmla="*/ 432925 w 4144932"/>
              <a:gd name="connsiteY161" fmla="*/ 2783282 h 3878198"/>
              <a:gd name="connsiteX162" fmla="*/ 486265 w 4144932"/>
              <a:gd name="connsiteY162" fmla="*/ 2596439 h 3878198"/>
              <a:gd name="connsiteX163" fmla="*/ 506763 w 4144932"/>
              <a:gd name="connsiteY163" fmla="*/ 2530069 h 3878198"/>
              <a:gd name="connsiteX164" fmla="*/ 552787 w 4144932"/>
              <a:gd name="connsiteY164" fmla="*/ 2416302 h 3878198"/>
              <a:gd name="connsiteX165" fmla="*/ 582734 w 4144932"/>
              <a:gd name="connsiteY165" fmla="*/ 2326767 h 3878198"/>
              <a:gd name="connsiteX166" fmla="*/ 612757 w 4144932"/>
              <a:gd name="connsiteY166" fmla="*/ 2226793 h 3878198"/>
              <a:gd name="connsiteX167" fmla="*/ 606813 w 4144932"/>
              <a:gd name="connsiteY167" fmla="*/ 2202866 h 3878198"/>
              <a:gd name="connsiteX168" fmla="*/ 556521 w 4144932"/>
              <a:gd name="connsiteY168" fmla="*/ 2190445 h 3878198"/>
              <a:gd name="connsiteX169" fmla="*/ 516745 w 4144932"/>
              <a:gd name="connsiteY169" fmla="*/ 2153108 h 3878198"/>
              <a:gd name="connsiteX170" fmla="*/ 543491 w 4144932"/>
              <a:gd name="connsiteY170" fmla="*/ 2087880 h 3878198"/>
              <a:gd name="connsiteX171" fmla="*/ 513621 w 4144932"/>
              <a:gd name="connsiteY171" fmla="*/ 2051762 h 3878198"/>
              <a:gd name="connsiteX172" fmla="*/ 512325 w 4144932"/>
              <a:gd name="connsiteY172" fmla="*/ 2049323 h 3878198"/>
              <a:gd name="connsiteX173" fmla="*/ 360154 w 4144932"/>
              <a:gd name="connsiteY173" fmla="*/ 2126361 h 3878198"/>
              <a:gd name="connsiteX174" fmla="*/ 354134 w 4144932"/>
              <a:gd name="connsiteY174" fmla="*/ 2119732 h 3878198"/>
              <a:gd name="connsiteX175" fmla="*/ 326245 w 4144932"/>
              <a:gd name="connsiteY175" fmla="*/ 2082546 h 3878198"/>
              <a:gd name="connsiteX176" fmla="*/ 274200 w 4144932"/>
              <a:gd name="connsiteY176" fmla="*/ 2116836 h 3878198"/>
              <a:gd name="connsiteX177" fmla="*/ 254998 w 4144932"/>
              <a:gd name="connsiteY177" fmla="*/ 2170176 h 3878198"/>
              <a:gd name="connsiteX178" fmla="*/ 254769 w 4144932"/>
              <a:gd name="connsiteY178" fmla="*/ 2194179 h 3878198"/>
              <a:gd name="connsiteX179" fmla="*/ 227490 w 4144932"/>
              <a:gd name="connsiteY179" fmla="*/ 2272665 h 3878198"/>
              <a:gd name="connsiteX180" fmla="*/ 223222 w 4144932"/>
              <a:gd name="connsiteY180" fmla="*/ 2278609 h 3878198"/>
              <a:gd name="connsiteX181" fmla="*/ 186265 w 4144932"/>
              <a:gd name="connsiteY181" fmla="*/ 2403043 h 3878198"/>
              <a:gd name="connsiteX182" fmla="*/ 172854 w 4144932"/>
              <a:gd name="connsiteY182" fmla="*/ 2423008 h 3878198"/>
              <a:gd name="connsiteX183" fmla="*/ 98102 w 4144932"/>
              <a:gd name="connsiteY183" fmla="*/ 2622576 h 3878198"/>
              <a:gd name="connsiteX184" fmla="*/ 98864 w 4144932"/>
              <a:gd name="connsiteY184" fmla="*/ 2750515 h 3878198"/>
              <a:gd name="connsiteX185" fmla="*/ 59392 w 4144932"/>
              <a:gd name="connsiteY185" fmla="*/ 2797074 h 3878198"/>
              <a:gd name="connsiteX186" fmla="*/ 17863 w 4144932"/>
              <a:gd name="connsiteY186" fmla="*/ 2726970 h 3878198"/>
              <a:gd name="connsiteX187" fmla="*/ 6738 w 4144932"/>
              <a:gd name="connsiteY187" fmla="*/ 2670963 h 3878198"/>
              <a:gd name="connsiteX188" fmla="*/ 42095 w 4144932"/>
              <a:gd name="connsiteY188" fmla="*/ 2425980 h 3878198"/>
              <a:gd name="connsiteX189" fmla="*/ 52763 w 4144932"/>
              <a:gd name="connsiteY189" fmla="*/ 2409749 h 3878198"/>
              <a:gd name="connsiteX190" fmla="*/ 111056 w 4144932"/>
              <a:gd name="connsiteY190" fmla="*/ 2193722 h 3878198"/>
              <a:gd name="connsiteX191" fmla="*/ 140622 w 4144932"/>
              <a:gd name="connsiteY191" fmla="*/ 2132229 h 3878198"/>
              <a:gd name="connsiteX192" fmla="*/ 139631 w 4144932"/>
              <a:gd name="connsiteY192" fmla="*/ 1962531 h 3878198"/>
              <a:gd name="connsiteX193" fmla="*/ 161424 w 4144932"/>
              <a:gd name="connsiteY193" fmla="*/ 1896313 h 3878198"/>
              <a:gd name="connsiteX194" fmla="*/ 166225 w 4144932"/>
              <a:gd name="connsiteY194" fmla="*/ 1862252 h 3878198"/>
              <a:gd name="connsiteX195" fmla="*/ 226423 w 4144932"/>
              <a:gd name="connsiteY195" fmla="*/ 1768907 h 3878198"/>
              <a:gd name="connsiteX196" fmla="*/ 287383 w 4144932"/>
              <a:gd name="connsiteY196" fmla="*/ 1728521 h 3878198"/>
              <a:gd name="connsiteX197" fmla="*/ 299041 w 4144932"/>
              <a:gd name="connsiteY197" fmla="*/ 1724025 h 3878198"/>
              <a:gd name="connsiteX198" fmla="*/ 339808 w 4144932"/>
              <a:gd name="connsiteY198" fmla="*/ 1668704 h 3878198"/>
              <a:gd name="connsiteX199" fmla="*/ 339885 w 4144932"/>
              <a:gd name="connsiteY199" fmla="*/ 1641958 h 3878198"/>
              <a:gd name="connsiteX200" fmla="*/ 339504 w 4144932"/>
              <a:gd name="connsiteY200" fmla="*/ 1572082 h 3878198"/>
              <a:gd name="connsiteX201" fmla="*/ 338742 w 4144932"/>
              <a:gd name="connsiteY201" fmla="*/ 1554556 h 3878198"/>
              <a:gd name="connsiteX202" fmla="*/ 353448 w 4144932"/>
              <a:gd name="connsiteY202" fmla="*/ 1553109 h 3878198"/>
              <a:gd name="connsiteX203" fmla="*/ 397111 w 4144932"/>
              <a:gd name="connsiteY203" fmla="*/ 1554480 h 3878198"/>
              <a:gd name="connsiteX204" fmla="*/ 383242 w 4144932"/>
              <a:gd name="connsiteY204" fmla="*/ 1501521 h 3878198"/>
              <a:gd name="connsiteX205" fmla="*/ 373336 w 4144932"/>
              <a:gd name="connsiteY205" fmla="*/ 1488643 h 3878198"/>
              <a:gd name="connsiteX206" fmla="*/ 359163 w 4144932"/>
              <a:gd name="connsiteY206" fmla="*/ 1462278 h 3878198"/>
              <a:gd name="connsiteX207" fmla="*/ 366555 w 4144932"/>
              <a:gd name="connsiteY207" fmla="*/ 1435151 h 3878198"/>
              <a:gd name="connsiteX208" fmla="*/ 393072 w 4144932"/>
              <a:gd name="connsiteY208" fmla="*/ 1327938 h 3878198"/>
              <a:gd name="connsiteX209" fmla="*/ 400235 w 4144932"/>
              <a:gd name="connsiteY209" fmla="*/ 1314984 h 3878198"/>
              <a:gd name="connsiteX210" fmla="*/ 406102 w 4144932"/>
              <a:gd name="connsiteY210" fmla="*/ 1308126 h 3878198"/>
              <a:gd name="connsiteX211" fmla="*/ 406179 w 4144932"/>
              <a:gd name="connsiteY211" fmla="*/ 1308049 h 3878198"/>
              <a:gd name="connsiteX212" fmla="*/ 401988 w 4144932"/>
              <a:gd name="connsiteY212" fmla="*/ 1303554 h 3878198"/>
              <a:gd name="connsiteX213" fmla="*/ 406636 w 4144932"/>
              <a:gd name="connsiteY213" fmla="*/ 1268197 h 3878198"/>
              <a:gd name="connsiteX214" fmla="*/ 466377 w 4144932"/>
              <a:gd name="connsiteY214" fmla="*/ 1159155 h 3878198"/>
              <a:gd name="connsiteX215" fmla="*/ 467367 w 4144932"/>
              <a:gd name="connsiteY215" fmla="*/ 1156031 h 3878198"/>
              <a:gd name="connsiteX216" fmla="*/ 545320 w 4144932"/>
              <a:gd name="connsiteY216" fmla="*/ 1000659 h 3878198"/>
              <a:gd name="connsiteX217" fmla="*/ 627082 w 4144932"/>
              <a:gd name="connsiteY217" fmla="*/ 841020 h 3878198"/>
              <a:gd name="connsiteX218" fmla="*/ 753346 w 4144932"/>
              <a:gd name="connsiteY218" fmla="*/ 630860 h 3878198"/>
              <a:gd name="connsiteX219" fmla="*/ 763557 w 4144932"/>
              <a:gd name="connsiteY219" fmla="*/ 621030 h 3878198"/>
              <a:gd name="connsiteX220" fmla="*/ 772929 w 4144932"/>
              <a:gd name="connsiteY220" fmla="*/ 607771 h 3878198"/>
              <a:gd name="connsiteX221" fmla="*/ 771177 w 4144932"/>
              <a:gd name="connsiteY221" fmla="*/ 606095 h 3878198"/>
              <a:gd name="connsiteX222" fmla="*/ 773005 w 4144932"/>
              <a:gd name="connsiteY222" fmla="*/ 542697 h 3878198"/>
              <a:gd name="connsiteX223" fmla="*/ 771100 w 4144932"/>
              <a:gd name="connsiteY223" fmla="*/ 537744 h 3878198"/>
              <a:gd name="connsiteX224" fmla="*/ 674327 w 4144932"/>
              <a:gd name="connsiteY224" fmla="*/ 598932 h 3878198"/>
              <a:gd name="connsiteX225" fmla="*/ 627311 w 4144932"/>
              <a:gd name="connsiteY225" fmla="*/ 639471 h 3878198"/>
              <a:gd name="connsiteX226" fmla="*/ 593326 w 4144932"/>
              <a:gd name="connsiteY226" fmla="*/ 681990 h 3878198"/>
              <a:gd name="connsiteX227" fmla="*/ 573590 w 4144932"/>
              <a:gd name="connsiteY227" fmla="*/ 707212 h 3878198"/>
              <a:gd name="connsiteX228" fmla="*/ 567189 w 4144932"/>
              <a:gd name="connsiteY228" fmla="*/ 728548 h 3878198"/>
              <a:gd name="connsiteX229" fmla="*/ 533509 w 4144932"/>
              <a:gd name="connsiteY229" fmla="*/ 747294 h 3878198"/>
              <a:gd name="connsiteX230" fmla="*/ 511411 w 4144932"/>
              <a:gd name="connsiteY230" fmla="*/ 740740 h 3878198"/>
              <a:gd name="connsiteX231" fmla="*/ 493428 w 4144932"/>
              <a:gd name="connsiteY231" fmla="*/ 693877 h 3878198"/>
              <a:gd name="connsiteX232" fmla="*/ 500057 w 4144932"/>
              <a:gd name="connsiteY232" fmla="*/ 680466 h 3878198"/>
              <a:gd name="connsiteX233" fmla="*/ 545472 w 4144932"/>
              <a:gd name="connsiteY233" fmla="*/ 565938 h 3878198"/>
              <a:gd name="connsiteX234" fmla="*/ 566884 w 4144932"/>
              <a:gd name="connsiteY234" fmla="*/ 533629 h 3878198"/>
              <a:gd name="connsiteX235" fmla="*/ 573590 w 4144932"/>
              <a:gd name="connsiteY235" fmla="*/ 513588 h 3878198"/>
              <a:gd name="connsiteX236" fmla="*/ 640341 w 4144932"/>
              <a:gd name="connsiteY236" fmla="*/ 400050 h 3878198"/>
              <a:gd name="connsiteX237" fmla="*/ 640341 w 4144932"/>
              <a:gd name="connsiteY237" fmla="*/ 393421 h 3878198"/>
              <a:gd name="connsiteX238" fmla="*/ 700387 w 4144932"/>
              <a:gd name="connsiteY238" fmla="*/ 286512 h 3878198"/>
              <a:gd name="connsiteX239" fmla="*/ 702139 w 4144932"/>
              <a:gd name="connsiteY239" fmla="*/ 284760 h 3878198"/>
              <a:gd name="connsiteX240" fmla="*/ 702063 w 4144932"/>
              <a:gd name="connsiteY240" fmla="*/ 280188 h 3878198"/>
              <a:gd name="connsiteX241" fmla="*/ 706102 w 4144932"/>
              <a:gd name="connsiteY241" fmla="*/ 271348 h 3878198"/>
              <a:gd name="connsiteX242" fmla="*/ 714560 w 4144932"/>
              <a:gd name="connsiteY242" fmla="*/ 266700 h 3878198"/>
              <a:gd name="connsiteX243" fmla="*/ 714712 w 4144932"/>
              <a:gd name="connsiteY243" fmla="*/ 266624 h 3878198"/>
              <a:gd name="connsiteX244" fmla="*/ 737192 w 4144932"/>
              <a:gd name="connsiteY244" fmla="*/ 231572 h 3878198"/>
              <a:gd name="connsiteX245" fmla="*/ 768891 w 4144932"/>
              <a:gd name="connsiteY245" fmla="*/ 153162 h 3878198"/>
              <a:gd name="connsiteX246" fmla="*/ 806000 w 4144932"/>
              <a:gd name="connsiteY246" fmla="*/ 100279 h 3878198"/>
              <a:gd name="connsiteX247" fmla="*/ 807219 w 4144932"/>
              <a:gd name="connsiteY247" fmla="*/ 86259 h 3878198"/>
              <a:gd name="connsiteX248" fmla="*/ 813849 w 4144932"/>
              <a:gd name="connsiteY248" fmla="*/ 79629 h 3878198"/>
              <a:gd name="connsiteX249" fmla="*/ 840519 w 4144932"/>
              <a:gd name="connsiteY249" fmla="*/ 39548 h 3878198"/>
              <a:gd name="connsiteX250" fmla="*/ 849092 w 4144932"/>
              <a:gd name="connsiteY250" fmla="*/ 18717 h 3878198"/>
              <a:gd name="connsiteX251" fmla="*/ 860584 w 4144932"/>
              <a:gd name="connsiteY251" fmla="*/ 0 h 387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4144932" h="3878198">
                <a:close/>
                <a:moveTo>
                  <a:pt x="652381" y="3464890"/>
                </a:moveTo>
                <a:cubicBezTo>
                  <a:pt x="668078" y="3471901"/>
                  <a:pt x="658324" y="3492627"/>
                  <a:pt x="660001" y="3507334"/>
                </a:cubicBezTo>
                <a:cubicBezTo>
                  <a:pt x="662897" y="3532023"/>
                  <a:pt x="648647" y="3548634"/>
                  <a:pt x="631731" y="3563722"/>
                </a:cubicBezTo>
                <a:cubicBezTo>
                  <a:pt x="626778" y="3568142"/>
                  <a:pt x="621596" y="3572790"/>
                  <a:pt x="614509" y="3568065"/>
                </a:cubicBezTo>
                <a:cubicBezTo>
                  <a:pt x="608413" y="3563950"/>
                  <a:pt x="605670" y="3557397"/>
                  <a:pt x="608490" y="3550844"/>
                </a:cubicBezTo>
                <a:cubicBezTo>
                  <a:pt x="614814" y="3536061"/>
                  <a:pt x="613138" y="3520669"/>
                  <a:pt x="613519" y="3505429"/>
                </a:cubicBezTo>
                <a:cubicBezTo>
                  <a:pt x="618777" y="3502533"/>
                  <a:pt x="619996" y="3497580"/>
                  <a:pt x="620148" y="3492094"/>
                </a:cubicBezTo>
                <a:cubicBezTo>
                  <a:pt x="622053" y="3491027"/>
                  <a:pt x="623882" y="3489655"/>
                  <a:pt x="625863" y="3488893"/>
                </a:cubicBezTo>
                <a:cubicBezTo>
                  <a:pt x="638360" y="3484093"/>
                  <a:pt x="638893" y="3458871"/>
                  <a:pt x="652381" y="3464890"/>
                </a:cubicBezTo>
                <a:close/>
                <a:moveTo>
                  <a:pt x="401045" y="3408227"/>
                </a:moveTo>
                <a:cubicBezTo>
                  <a:pt x="404293" y="3406617"/>
                  <a:pt x="408084" y="3406522"/>
                  <a:pt x="412427" y="3409493"/>
                </a:cubicBezTo>
                <a:cubicBezTo>
                  <a:pt x="420733" y="3415208"/>
                  <a:pt x="417456" y="3422523"/>
                  <a:pt x="414027" y="3429991"/>
                </a:cubicBezTo>
                <a:cubicBezTo>
                  <a:pt x="405722" y="3448279"/>
                  <a:pt x="395358" y="3464510"/>
                  <a:pt x="374708" y="3475558"/>
                </a:cubicBezTo>
                <a:cubicBezTo>
                  <a:pt x="372498" y="3451555"/>
                  <a:pt x="380956" y="3433115"/>
                  <a:pt x="392920" y="3416046"/>
                </a:cubicBezTo>
                <a:cubicBezTo>
                  <a:pt x="395092" y="3412960"/>
                  <a:pt x="397797" y="3409836"/>
                  <a:pt x="401045" y="3408227"/>
                </a:cubicBezTo>
                <a:close/>
                <a:moveTo>
                  <a:pt x="13215" y="2813457"/>
                </a:moveTo>
                <a:cubicBezTo>
                  <a:pt x="22435" y="2814371"/>
                  <a:pt x="28074" y="2821458"/>
                  <a:pt x="30513" y="2830602"/>
                </a:cubicBezTo>
                <a:cubicBezTo>
                  <a:pt x="29065" y="2839822"/>
                  <a:pt x="23045" y="2843860"/>
                  <a:pt x="14587" y="2843251"/>
                </a:cubicBezTo>
                <a:cubicBezTo>
                  <a:pt x="5976" y="2842641"/>
                  <a:pt x="490" y="2836850"/>
                  <a:pt x="33" y="2828392"/>
                </a:cubicBezTo>
                <a:cubicBezTo>
                  <a:pt x="-425" y="2819858"/>
                  <a:pt x="3919" y="2812618"/>
                  <a:pt x="13215" y="2813457"/>
                </a:cubicBezTo>
                <a:close/>
                <a:moveTo>
                  <a:pt x="4051739" y="166497"/>
                </a:moveTo>
                <a:cubicBezTo>
                  <a:pt x="4051664" y="166573"/>
                  <a:pt x="4051664" y="166573"/>
                  <a:pt x="4051664" y="166650"/>
                </a:cubicBezTo>
                <a:cubicBezTo>
                  <a:pt x="4051669" y="166635"/>
                  <a:pt x="4051674" y="166619"/>
                  <a:pt x="4051679" y="166604"/>
                </a:cubicBezTo>
                <a:cubicBezTo>
                  <a:pt x="4051699" y="166568"/>
                  <a:pt x="4051719" y="166533"/>
                  <a:pt x="4051739" y="166497"/>
                </a:cubicBezTo>
                <a:close/>
                <a:moveTo>
                  <a:pt x="860584" y="0"/>
                </a:moveTo>
                <a:lnTo>
                  <a:pt x="4144932" y="0"/>
                </a:lnTo>
                <a:cubicBezTo>
                  <a:pt x="4144474" y="14478"/>
                  <a:pt x="4133807" y="23317"/>
                  <a:pt x="4125424" y="32995"/>
                </a:cubicBezTo>
                <a:cubicBezTo>
                  <a:pt x="4103860" y="79172"/>
                  <a:pt x="4063017" y="114681"/>
                  <a:pt x="4051739" y="166497"/>
                </a:cubicBezTo>
                <a:lnTo>
                  <a:pt x="4051739" y="166421"/>
                </a:lnTo>
                <a:lnTo>
                  <a:pt x="4051679" y="166604"/>
                </a:lnTo>
                <a:lnTo>
                  <a:pt x="4025146" y="213436"/>
                </a:lnTo>
                <a:cubicBezTo>
                  <a:pt x="4020421" y="235230"/>
                  <a:pt x="3990398" y="245669"/>
                  <a:pt x="3998475" y="273101"/>
                </a:cubicBezTo>
                <a:cubicBezTo>
                  <a:pt x="3974320" y="280873"/>
                  <a:pt x="3978130" y="303886"/>
                  <a:pt x="3972263" y="321488"/>
                </a:cubicBezTo>
                <a:cubicBezTo>
                  <a:pt x="3959614" y="359436"/>
                  <a:pt x="3947345" y="397536"/>
                  <a:pt x="3918465" y="427177"/>
                </a:cubicBezTo>
                <a:cubicBezTo>
                  <a:pt x="3916409" y="431673"/>
                  <a:pt x="3914351" y="436093"/>
                  <a:pt x="3912293" y="440589"/>
                </a:cubicBezTo>
                <a:cubicBezTo>
                  <a:pt x="3913665" y="442189"/>
                  <a:pt x="3914046" y="443560"/>
                  <a:pt x="3913360" y="444856"/>
                </a:cubicBezTo>
                <a:cubicBezTo>
                  <a:pt x="3912674" y="446075"/>
                  <a:pt x="3912064" y="446685"/>
                  <a:pt x="3911531" y="446685"/>
                </a:cubicBezTo>
                <a:cubicBezTo>
                  <a:pt x="3894996" y="458115"/>
                  <a:pt x="3889738" y="475869"/>
                  <a:pt x="3885090" y="494005"/>
                </a:cubicBezTo>
                <a:cubicBezTo>
                  <a:pt x="3861239" y="551231"/>
                  <a:pt x="3826645" y="603428"/>
                  <a:pt x="3810795" y="664693"/>
                </a:cubicBezTo>
                <a:cubicBezTo>
                  <a:pt x="3804775" y="687934"/>
                  <a:pt x="3794717" y="711937"/>
                  <a:pt x="3784049" y="734035"/>
                </a:cubicBezTo>
                <a:cubicBezTo>
                  <a:pt x="3772085" y="759028"/>
                  <a:pt x="3768885" y="782041"/>
                  <a:pt x="3778181" y="807492"/>
                </a:cubicBezTo>
                <a:cubicBezTo>
                  <a:pt x="3767056" y="876453"/>
                  <a:pt x="3705791" y="919887"/>
                  <a:pt x="3687580" y="985342"/>
                </a:cubicBezTo>
                <a:cubicBezTo>
                  <a:pt x="3686436" y="989533"/>
                  <a:pt x="3683922" y="993648"/>
                  <a:pt x="3680798" y="996696"/>
                </a:cubicBezTo>
                <a:cubicBezTo>
                  <a:pt x="3655956" y="1021004"/>
                  <a:pt x="3641402" y="1051484"/>
                  <a:pt x="3629287" y="1083336"/>
                </a:cubicBezTo>
                <a:cubicBezTo>
                  <a:pt x="3627686" y="1083869"/>
                  <a:pt x="3626086" y="1084479"/>
                  <a:pt x="3624562" y="1085164"/>
                </a:cubicBezTo>
                <a:cubicBezTo>
                  <a:pt x="3624486" y="1088365"/>
                  <a:pt x="3624409" y="1091565"/>
                  <a:pt x="3624409" y="1094766"/>
                </a:cubicBezTo>
                <a:cubicBezTo>
                  <a:pt x="3598654" y="1096137"/>
                  <a:pt x="3599111" y="1128294"/>
                  <a:pt x="3577623" y="1134694"/>
                </a:cubicBezTo>
                <a:lnTo>
                  <a:pt x="3510795" y="1261263"/>
                </a:lnTo>
                <a:cubicBezTo>
                  <a:pt x="3504699" y="1263701"/>
                  <a:pt x="3498832" y="1266978"/>
                  <a:pt x="3492583" y="1268502"/>
                </a:cubicBezTo>
                <a:cubicBezTo>
                  <a:pt x="3457151" y="1277265"/>
                  <a:pt x="3446330" y="1301191"/>
                  <a:pt x="3450750" y="1334872"/>
                </a:cubicBezTo>
                <a:lnTo>
                  <a:pt x="3431395" y="1342339"/>
                </a:lnTo>
                <a:cubicBezTo>
                  <a:pt x="3428576" y="1361313"/>
                  <a:pt x="3415850" y="1374572"/>
                  <a:pt x="3404801" y="1388821"/>
                </a:cubicBezTo>
                <a:cubicBezTo>
                  <a:pt x="3402972" y="1412520"/>
                  <a:pt x="3394286" y="1431265"/>
                  <a:pt x="3375921" y="1448638"/>
                </a:cubicBezTo>
                <a:cubicBezTo>
                  <a:pt x="3353518" y="1469822"/>
                  <a:pt x="3339574" y="1498397"/>
                  <a:pt x="3330582" y="1528572"/>
                </a:cubicBezTo>
                <a:cubicBezTo>
                  <a:pt x="3328525" y="1528648"/>
                  <a:pt x="3326391" y="1528725"/>
                  <a:pt x="3324334" y="1528725"/>
                </a:cubicBezTo>
                <a:cubicBezTo>
                  <a:pt x="3324029" y="1533754"/>
                  <a:pt x="3323496" y="1538631"/>
                  <a:pt x="3318847" y="1541602"/>
                </a:cubicBezTo>
                <a:cubicBezTo>
                  <a:pt x="3338278" y="1562710"/>
                  <a:pt x="3305589" y="1562786"/>
                  <a:pt x="3303455" y="1575207"/>
                </a:cubicBezTo>
                <a:cubicBezTo>
                  <a:pt x="3298197" y="1578178"/>
                  <a:pt x="3297435" y="1583208"/>
                  <a:pt x="3297435" y="1588542"/>
                </a:cubicBezTo>
                <a:cubicBezTo>
                  <a:pt x="3288063" y="1607439"/>
                  <a:pt x="3274271" y="1623746"/>
                  <a:pt x="3264593" y="1642415"/>
                </a:cubicBezTo>
                <a:cubicBezTo>
                  <a:pt x="3223140" y="1683944"/>
                  <a:pt x="3190832" y="1733322"/>
                  <a:pt x="3158675" y="1781328"/>
                </a:cubicBezTo>
                <a:cubicBezTo>
                  <a:pt x="3140159" y="1808988"/>
                  <a:pt x="3132234" y="1846326"/>
                  <a:pt x="3114022" y="1876730"/>
                </a:cubicBezTo>
                <a:cubicBezTo>
                  <a:pt x="3093829" y="1910334"/>
                  <a:pt x="3075084" y="1944929"/>
                  <a:pt x="3052376" y="1976704"/>
                </a:cubicBezTo>
                <a:cubicBezTo>
                  <a:pt x="3035002" y="2001088"/>
                  <a:pt x="3015800" y="2023415"/>
                  <a:pt x="3010085" y="2054124"/>
                </a:cubicBezTo>
                <a:cubicBezTo>
                  <a:pt x="3007494" y="2068068"/>
                  <a:pt x="2994769" y="2075002"/>
                  <a:pt x="2984330" y="2083080"/>
                </a:cubicBezTo>
                <a:cubicBezTo>
                  <a:pt x="2941200" y="2183283"/>
                  <a:pt x="2896242" y="2282343"/>
                  <a:pt x="2805260" y="2350542"/>
                </a:cubicBezTo>
                <a:cubicBezTo>
                  <a:pt x="2800916" y="2364105"/>
                  <a:pt x="2790020" y="2368449"/>
                  <a:pt x="2777370" y="2370278"/>
                </a:cubicBezTo>
                <a:cubicBezTo>
                  <a:pt x="2764797" y="2385746"/>
                  <a:pt x="2745138" y="2385060"/>
                  <a:pt x="2728679" y="2388947"/>
                </a:cubicBezTo>
                <a:cubicBezTo>
                  <a:pt x="2691798" y="2397710"/>
                  <a:pt x="2674195" y="2423084"/>
                  <a:pt x="2660556" y="2454860"/>
                </a:cubicBezTo>
                <a:cubicBezTo>
                  <a:pt x="2651488" y="2475967"/>
                  <a:pt x="2640210" y="2496084"/>
                  <a:pt x="2629923" y="2516658"/>
                </a:cubicBezTo>
                <a:lnTo>
                  <a:pt x="2536350" y="2717064"/>
                </a:lnTo>
                <a:cubicBezTo>
                  <a:pt x="2512194" y="2772690"/>
                  <a:pt x="2498174" y="2833116"/>
                  <a:pt x="2455273" y="2879827"/>
                </a:cubicBezTo>
                <a:cubicBezTo>
                  <a:pt x="2442929" y="2893238"/>
                  <a:pt x="2451539" y="2917013"/>
                  <a:pt x="2436147" y="2930805"/>
                </a:cubicBezTo>
                <a:lnTo>
                  <a:pt x="2429975" y="2937663"/>
                </a:lnTo>
                <a:cubicBezTo>
                  <a:pt x="2427765" y="2991917"/>
                  <a:pt x="2412906" y="3041523"/>
                  <a:pt x="2384026" y="3088539"/>
                </a:cubicBezTo>
                <a:cubicBezTo>
                  <a:pt x="2369777" y="3111627"/>
                  <a:pt x="2370920" y="3143327"/>
                  <a:pt x="2350117" y="3164739"/>
                </a:cubicBezTo>
                <a:cubicBezTo>
                  <a:pt x="2350498" y="3219298"/>
                  <a:pt x="2322685" y="3267304"/>
                  <a:pt x="2313998" y="3319806"/>
                </a:cubicBezTo>
                <a:cubicBezTo>
                  <a:pt x="2312627" y="3328188"/>
                  <a:pt x="2304397" y="3331083"/>
                  <a:pt x="2296244" y="3331769"/>
                </a:cubicBezTo>
                <a:cubicBezTo>
                  <a:pt x="2294110" y="3333903"/>
                  <a:pt x="2291900" y="3336036"/>
                  <a:pt x="2289767" y="3338246"/>
                </a:cubicBezTo>
                <a:cubicBezTo>
                  <a:pt x="2279327" y="3366440"/>
                  <a:pt x="2266373" y="3392577"/>
                  <a:pt x="2236350" y="3405073"/>
                </a:cubicBezTo>
                <a:cubicBezTo>
                  <a:pt x="2224844" y="3421304"/>
                  <a:pt x="2207394" y="3427019"/>
                  <a:pt x="2189487" y="3431896"/>
                </a:cubicBezTo>
                <a:cubicBezTo>
                  <a:pt x="2163275" y="3444774"/>
                  <a:pt x="2142243" y="3465119"/>
                  <a:pt x="2126089" y="3487903"/>
                </a:cubicBezTo>
                <a:cubicBezTo>
                  <a:pt x="2112297" y="3507334"/>
                  <a:pt x="2097362" y="3513582"/>
                  <a:pt x="2076025" y="3512135"/>
                </a:cubicBezTo>
                <a:cubicBezTo>
                  <a:pt x="2073816" y="3514268"/>
                  <a:pt x="2071682" y="3516478"/>
                  <a:pt x="2069472" y="3518612"/>
                </a:cubicBezTo>
                <a:cubicBezTo>
                  <a:pt x="2057661" y="3540100"/>
                  <a:pt x="2035944" y="3548253"/>
                  <a:pt x="2015980" y="3558921"/>
                </a:cubicBezTo>
                <a:lnTo>
                  <a:pt x="1982833" y="3619043"/>
                </a:lnTo>
                <a:cubicBezTo>
                  <a:pt x="1979937" y="3633978"/>
                  <a:pt x="1971479" y="3643351"/>
                  <a:pt x="1956163" y="3645789"/>
                </a:cubicBezTo>
                <a:cubicBezTo>
                  <a:pt x="1939856" y="3666287"/>
                  <a:pt x="1915625" y="3665449"/>
                  <a:pt x="1893450" y="3666820"/>
                </a:cubicBezTo>
                <a:cubicBezTo>
                  <a:pt x="1862742" y="3668725"/>
                  <a:pt x="1831652" y="3669564"/>
                  <a:pt x="1801782" y="3659124"/>
                </a:cubicBezTo>
                <a:cubicBezTo>
                  <a:pt x="1775797" y="3655390"/>
                  <a:pt x="1760939" y="3629711"/>
                  <a:pt x="1735259" y="3625292"/>
                </a:cubicBezTo>
                <a:cubicBezTo>
                  <a:pt x="1693425" y="3608604"/>
                  <a:pt x="1684281" y="3566846"/>
                  <a:pt x="1668965" y="3532328"/>
                </a:cubicBezTo>
                <a:cubicBezTo>
                  <a:pt x="1650830" y="3491256"/>
                  <a:pt x="1641381" y="3446450"/>
                  <a:pt x="1626903" y="3403702"/>
                </a:cubicBezTo>
                <a:cubicBezTo>
                  <a:pt x="1622255" y="3389910"/>
                  <a:pt x="1624922" y="3380385"/>
                  <a:pt x="1635132" y="3371545"/>
                </a:cubicBezTo>
                <a:cubicBezTo>
                  <a:pt x="1642067" y="3347847"/>
                  <a:pt x="1644429" y="3324606"/>
                  <a:pt x="1637342" y="3299841"/>
                </a:cubicBezTo>
                <a:cubicBezTo>
                  <a:pt x="1627665" y="3266161"/>
                  <a:pt x="1643819" y="3237967"/>
                  <a:pt x="1661726" y="3210916"/>
                </a:cubicBezTo>
                <a:lnTo>
                  <a:pt x="1701960" y="3131135"/>
                </a:lnTo>
                <a:cubicBezTo>
                  <a:pt x="1713695" y="3106217"/>
                  <a:pt x="1703179" y="3077947"/>
                  <a:pt x="1713542" y="3052725"/>
                </a:cubicBezTo>
                <a:cubicBezTo>
                  <a:pt x="1715295" y="3048534"/>
                  <a:pt x="1714990" y="3042819"/>
                  <a:pt x="1710342" y="3041371"/>
                </a:cubicBezTo>
                <a:cubicBezTo>
                  <a:pt x="1700817" y="3038323"/>
                  <a:pt x="1693882" y="3046248"/>
                  <a:pt x="1692587" y="3052572"/>
                </a:cubicBezTo>
                <a:cubicBezTo>
                  <a:pt x="1688930" y="3070555"/>
                  <a:pt x="1678338" y="3084729"/>
                  <a:pt x="1670565" y="3100426"/>
                </a:cubicBezTo>
                <a:cubicBezTo>
                  <a:pt x="1665460" y="3110637"/>
                  <a:pt x="1659212" y="3119476"/>
                  <a:pt x="1648620" y="3124505"/>
                </a:cubicBezTo>
                <a:cubicBezTo>
                  <a:pt x="1622102" y="3180817"/>
                  <a:pt x="1576154" y="3225623"/>
                  <a:pt x="1553979" y="3284601"/>
                </a:cubicBezTo>
                <a:cubicBezTo>
                  <a:pt x="1548798" y="3298470"/>
                  <a:pt x="1533482" y="3302203"/>
                  <a:pt x="1523042" y="3310890"/>
                </a:cubicBezTo>
                <a:cubicBezTo>
                  <a:pt x="1522661" y="3311424"/>
                  <a:pt x="1522280" y="3311728"/>
                  <a:pt x="1521899" y="3311728"/>
                </a:cubicBezTo>
                <a:cubicBezTo>
                  <a:pt x="1520223" y="3393948"/>
                  <a:pt x="1463225" y="3451098"/>
                  <a:pt x="1428554" y="3518459"/>
                </a:cubicBezTo>
                <a:cubicBezTo>
                  <a:pt x="1427564" y="3537204"/>
                  <a:pt x="1409504" y="3544596"/>
                  <a:pt x="1401579" y="3559226"/>
                </a:cubicBezTo>
                <a:cubicBezTo>
                  <a:pt x="1382758" y="3593897"/>
                  <a:pt x="1382072" y="3632226"/>
                  <a:pt x="1383977" y="3668192"/>
                </a:cubicBezTo>
                <a:cubicBezTo>
                  <a:pt x="1385577" y="3698139"/>
                  <a:pt x="1390073" y="3727704"/>
                  <a:pt x="1381005" y="3756355"/>
                </a:cubicBezTo>
                <a:cubicBezTo>
                  <a:pt x="1371328" y="3786912"/>
                  <a:pt x="1385196" y="3811982"/>
                  <a:pt x="1393731" y="3838956"/>
                </a:cubicBezTo>
                <a:cubicBezTo>
                  <a:pt x="1396093" y="3846424"/>
                  <a:pt x="1405389" y="3856940"/>
                  <a:pt x="1395407" y="3862883"/>
                </a:cubicBezTo>
                <a:cubicBezTo>
                  <a:pt x="1384663" y="3869284"/>
                  <a:pt x="1372776" y="3858692"/>
                  <a:pt x="1372242" y="3850539"/>
                </a:cubicBezTo>
                <a:cubicBezTo>
                  <a:pt x="1369042" y="3804438"/>
                  <a:pt x="1322865" y="3794760"/>
                  <a:pt x="1301452" y="3764280"/>
                </a:cubicBezTo>
                <a:cubicBezTo>
                  <a:pt x="1294671" y="3754679"/>
                  <a:pt x="1281488" y="3749726"/>
                  <a:pt x="1268382" y="3753384"/>
                </a:cubicBezTo>
                <a:cubicBezTo>
                  <a:pt x="1254437" y="3757270"/>
                  <a:pt x="1254742" y="3769233"/>
                  <a:pt x="1254894" y="3780435"/>
                </a:cubicBezTo>
                <a:cubicBezTo>
                  <a:pt x="1255047" y="3794455"/>
                  <a:pt x="1250170" y="3804209"/>
                  <a:pt x="1234777" y="3805885"/>
                </a:cubicBezTo>
                <a:cubicBezTo>
                  <a:pt x="1223576" y="3820973"/>
                  <a:pt x="1223728" y="3835756"/>
                  <a:pt x="1234092" y="3851758"/>
                </a:cubicBezTo>
                <a:cubicBezTo>
                  <a:pt x="1238435" y="3858463"/>
                  <a:pt x="1246207" y="3867760"/>
                  <a:pt x="1236606" y="3875456"/>
                </a:cubicBezTo>
                <a:cubicBezTo>
                  <a:pt x="1228148" y="3882314"/>
                  <a:pt x="1219766" y="3874618"/>
                  <a:pt x="1212222" y="3870732"/>
                </a:cubicBezTo>
                <a:cubicBezTo>
                  <a:pt x="1184638" y="3856558"/>
                  <a:pt x="1183571" y="3826764"/>
                  <a:pt x="1176484" y="3802533"/>
                </a:cubicBezTo>
                <a:cubicBezTo>
                  <a:pt x="1170236" y="3781197"/>
                  <a:pt x="1165207" y="3760089"/>
                  <a:pt x="1152786" y="3741344"/>
                </a:cubicBezTo>
                <a:cubicBezTo>
                  <a:pt x="1143185" y="3726866"/>
                  <a:pt x="1140366" y="3711017"/>
                  <a:pt x="1140747" y="3693795"/>
                </a:cubicBezTo>
                <a:cubicBezTo>
                  <a:pt x="1141052" y="3678708"/>
                  <a:pt x="1132669" y="3666440"/>
                  <a:pt x="1117582" y="3666516"/>
                </a:cubicBezTo>
                <a:cubicBezTo>
                  <a:pt x="1102342" y="3666592"/>
                  <a:pt x="1094722" y="3679089"/>
                  <a:pt x="1094722" y="3694176"/>
                </a:cubicBezTo>
                <a:cubicBezTo>
                  <a:pt x="1094722" y="3706292"/>
                  <a:pt x="1095636" y="3718484"/>
                  <a:pt x="1097541" y="3730448"/>
                </a:cubicBezTo>
                <a:cubicBezTo>
                  <a:pt x="1098760" y="3738144"/>
                  <a:pt x="1103332" y="3745992"/>
                  <a:pt x="1093198" y="3750260"/>
                </a:cubicBezTo>
                <a:cubicBezTo>
                  <a:pt x="1083825" y="3754222"/>
                  <a:pt x="1075367" y="3750564"/>
                  <a:pt x="1069500" y="3743097"/>
                </a:cubicBezTo>
                <a:cubicBezTo>
                  <a:pt x="1058755" y="3729457"/>
                  <a:pt x="1056241" y="3713455"/>
                  <a:pt x="1058374" y="3696538"/>
                </a:cubicBezTo>
                <a:cubicBezTo>
                  <a:pt x="1064318" y="3650285"/>
                  <a:pt x="1064318" y="3650361"/>
                  <a:pt x="1017531" y="3651580"/>
                </a:cubicBezTo>
                <a:cubicBezTo>
                  <a:pt x="1007549" y="3651809"/>
                  <a:pt x="997567" y="3651733"/>
                  <a:pt x="987508" y="3651809"/>
                </a:cubicBezTo>
                <a:cubicBezTo>
                  <a:pt x="975164" y="3670859"/>
                  <a:pt x="951923" y="3672231"/>
                  <a:pt x="934321" y="3682670"/>
                </a:cubicBezTo>
                <a:cubicBezTo>
                  <a:pt x="919233" y="3691662"/>
                  <a:pt x="906355" y="3679470"/>
                  <a:pt x="907727" y="3661029"/>
                </a:cubicBezTo>
                <a:cubicBezTo>
                  <a:pt x="909708" y="3634055"/>
                  <a:pt x="910013" y="3606242"/>
                  <a:pt x="917252" y="3580486"/>
                </a:cubicBezTo>
                <a:cubicBezTo>
                  <a:pt x="935997" y="3513658"/>
                  <a:pt x="911537" y="3455442"/>
                  <a:pt x="885858" y="3397073"/>
                </a:cubicBezTo>
                <a:cubicBezTo>
                  <a:pt x="880143" y="3384042"/>
                  <a:pt x="845091" y="3388310"/>
                  <a:pt x="828555" y="3404464"/>
                </a:cubicBezTo>
                <a:cubicBezTo>
                  <a:pt x="821545" y="3411322"/>
                  <a:pt x="816820" y="3420542"/>
                  <a:pt x="807219" y="3424733"/>
                </a:cubicBezTo>
                <a:cubicBezTo>
                  <a:pt x="807219" y="3420390"/>
                  <a:pt x="807295" y="3415970"/>
                  <a:pt x="807295" y="3411627"/>
                </a:cubicBezTo>
                <a:cubicBezTo>
                  <a:pt x="805009" y="3411550"/>
                  <a:pt x="802800" y="3411474"/>
                  <a:pt x="800514" y="3411322"/>
                </a:cubicBezTo>
                <a:cubicBezTo>
                  <a:pt x="798228" y="3413532"/>
                  <a:pt x="796018" y="3415818"/>
                  <a:pt x="793732" y="3418028"/>
                </a:cubicBezTo>
                <a:cubicBezTo>
                  <a:pt x="748850" y="3425800"/>
                  <a:pt x="704959" y="3417037"/>
                  <a:pt x="668916" y="3393034"/>
                </a:cubicBezTo>
                <a:cubicBezTo>
                  <a:pt x="646590" y="3378099"/>
                  <a:pt x="624415" y="3370936"/>
                  <a:pt x="600260" y="3364535"/>
                </a:cubicBezTo>
                <a:lnTo>
                  <a:pt x="573438" y="3364688"/>
                </a:lnTo>
                <a:lnTo>
                  <a:pt x="557359" y="3350743"/>
                </a:lnTo>
                <a:cubicBezTo>
                  <a:pt x="554159" y="3348457"/>
                  <a:pt x="551035" y="3345790"/>
                  <a:pt x="548215" y="3342666"/>
                </a:cubicBezTo>
                <a:cubicBezTo>
                  <a:pt x="547758" y="3342208"/>
                  <a:pt x="547225" y="3341828"/>
                  <a:pt x="546768" y="3341370"/>
                </a:cubicBezTo>
                <a:cubicBezTo>
                  <a:pt x="536404" y="3331922"/>
                  <a:pt x="525889" y="3325368"/>
                  <a:pt x="513316" y="3337941"/>
                </a:cubicBezTo>
                <a:cubicBezTo>
                  <a:pt x="496857" y="3355391"/>
                  <a:pt x="498685" y="3381909"/>
                  <a:pt x="482531" y="3399587"/>
                </a:cubicBezTo>
                <a:cubicBezTo>
                  <a:pt x="476587" y="3406064"/>
                  <a:pt x="471558" y="3415589"/>
                  <a:pt x="461347" y="3410560"/>
                </a:cubicBezTo>
                <a:cubicBezTo>
                  <a:pt x="452889" y="3406445"/>
                  <a:pt x="456547" y="3397073"/>
                  <a:pt x="457157" y="3389529"/>
                </a:cubicBezTo>
                <a:cubicBezTo>
                  <a:pt x="458452" y="3373832"/>
                  <a:pt x="463481" y="3359353"/>
                  <a:pt x="470263" y="3345257"/>
                </a:cubicBezTo>
                <a:cubicBezTo>
                  <a:pt x="479102" y="3326892"/>
                  <a:pt x="484055" y="3307918"/>
                  <a:pt x="477502" y="3287573"/>
                </a:cubicBezTo>
                <a:cubicBezTo>
                  <a:pt x="477273" y="3284144"/>
                  <a:pt x="478035" y="3281020"/>
                  <a:pt x="479788" y="3278124"/>
                </a:cubicBezTo>
                <a:cubicBezTo>
                  <a:pt x="479864" y="3278048"/>
                  <a:pt x="479864" y="3278048"/>
                  <a:pt x="479940" y="3278048"/>
                </a:cubicBezTo>
                <a:lnTo>
                  <a:pt x="479864" y="3278048"/>
                </a:lnTo>
                <a:cubicBezTo>
                  <a:pt x="465767" y="3276448"/>
                  <a:pt x="456547" y="3266466"/>
                  <a:pt x="446336" y="3258236"/>
                </a:cubicBezTo>
                <a:lnTo>
                  <a:pt x="433382" y="3251073"/>
                </a:lnTo>
                <a:cubicBezTo>
                  <a:pt x="412122" y="3220136"/>
                  <a:pt x="383852" y="3233166"/>
                  <a:pt x="350019" y="3243606"/>
                </a:cubicBezTo>
                <a:cubicBezTo>
                  <a:pt x="369450" y="3207563"/>
                  <a:pt x="405722" y="3185389"/>
                  <a:pt x="393377" y="3144393"/>
                </a:cubicBezTo>
                <a:cubicBezTo>
                  <a:pt x="389034" y="3137612"/>
                  <a:pt x="384766" y="3130830"/>
                  <a:pt x="380423" y="3123972"/>
                </a:cubicBezTo>
                <a:lnTo>
                  <a:pt x="379509" y="3124581"/>
                </a:lnTo>
                <a:cubicBezTo>
                  <a:pt x="374860" y="3120771"/>
                  <a:pt x="371584" y="3115133"/>
                  <a:pt x="373794" y="3109951"/>
                </a:cubicBezTo>
                <a:cubicBezTo>
                  <a:pt x="390634" y="3070175"/>
                  <a:pt x="378366" y="3029103"/>
                  <a:pt x="379051" y="2988793"/>
                </a:cubicBezTo>
                <a:cubicBezTo>
                  <a:pt x="379813" y="2941549"/>
                  <a:pt x="388729" y="2896591"/>
                  <a:pt x="408617" y="2854528"/>
                </a:cubicBezTo>
                <a:cubicBezTo>
                  <a:pt x="419514" y="2831364"/>
                  <a:pt x="413494" y="2803017"/>
                  <a:pt x="432925" y="2783282"/>
                </a:cubicBezTo>
                <a:cubicBezTo>
                  <a:pt x="435668" y="2716683"/>
                  <a:pt x="458833" y="2655951"/>
                  <a:pt x="486265" y="2596439"/>
                </a:cubicBezTo>
                <a:cubicBezTo>
                  <a:pt x="487103" y="2572436"/>
                  <a:pt x="494190" y="2550414"/>
                  <a:pt x="506763" y="2530069"/>
                </a:cubicBezTo>
                <a:cubicBezTo>
                  <a:pt x="529394" y="2495093"/>
                  <a:pt x="548139" y="2458517"/>
                  <a:pt x="552787" y="2416302"/>
                </a:cubicBezTo>
                <a:cubicBezTo>
                  <a:pt x="554921" y="2383841"/>
                  <a:pt x="568485" y="2354504"/>
                  <a:pt x="582734" y="2326767"/>
                </a:cubicBezTo>
                <a:cubicBezTo>
                  <a:pt x="599269" y="2294763"/>
                  <a:pt x="601784" y="2259788"/>
                  <a:pt x="612757" y="2226793"/>
                </a:cubicBezTo>
                <a:cubicBezTo>
                  <a:pt x="615424" y="2218868"/>
                  <a:pt x="615424" y="2209191"/>
                  <a:pt x="606813" y="2202866"/>
                </a:cubicBezTo>
                <a:cubicBezTo>
                  <a:pt x="592640" y="2188236"/>
                  <a:pt x="576714" y="2184121"/>
                  <a:pt x="556521" y="2190445"/>
                </a:cubicBezTo>
                <a:cubicBezTo>
                  <a:pt x="515907" y="2203095"/>
                  <a:pt x="510268" y="2197303"/>
                  <a:pt x="516745" y="2153108"/>
                </a:cubicBezTo>
                <a:cubicBezTo>
                  <a:pt x="529699" y="2133219"/>
                  <a:pt x="530004" y="2108988"/>
                  <a:pt x="543491" y="2087880"/>
                </a:cubicBezTo>
                <a:cubicBezTo>
                  <a:pt x="560788" y="2060829"/>
                  <a:pt x="528099" y="2060677"/>
                  <a:pt x="513621" y="2051762"/>
                </a:cubicBezTo>
                <a:cubicBezTo>
                  <a:pt x="513087" y="2050999"/>
                  <a:pt x="512630" y="2050161"/>
                  <a:pt x="512325" y="2049323"/>
                </a:cubicBezTo>
                <a:cubicBezTo>
                  <a:pt x="442755" y="2049323"/>
                  <a:pt x="442297" y="2049704"/>
                  <a:pt x="360154" y="2126361"/>
                </a:cubicBezTo>
                <a:cubicBezTo>
                  <a:pt x="358096" y="2124152"/>
                  <a:pt x="355201" y="2122323"/>
                  <a:pt x="354134" y="2119732"/>
                </a:cubicBezTo>
                <a:cubicBezTo>
                  <a:pt x="347886" y="2104949"/>
                  <a:pt x="353448" y="2081708"/>
                  <a:pt x="326245" y="2082546"/>
                </a:cubicBezTo>
                <a:cubicBezTo>
                  <a:pt x="301785" y="2083308"/>
                  <a:pt x="283420" y="2094815"/>
                  <a:pt x="274200" y="2116836"/>
                </a:cubicBezTo>
                <a:cubicBezTo>
                  <a:pt x="266885" y="2134210"/>
                  <a:pt x="260941" y="2152193"/>
                  <a:pt x="254998" y="2170176"/>
                </a:cubicBezTo>
                <a:cubicBezTo>
                  <a:pt x="255607" y="2178025"/>
                  <a:pt x="254693" y="2186178"/>
                  <a:pt x="254769" y="2194179"/>
                </a:cubicBezTo>
                <a:cubicBezTo>
                  <a:pt x="247683" y="2221002"/>
                  <a:pt x="235262" y="2245995"/>
                  <a:pt x="227490" y="2272665"/>
                </a:cubicBezTo>
                <a:cubicBezTo>
                  <a:pt x="225966" y="2274647"/>
                  <a:pt x="224518" y="2276628"/>
                  <a:pt x="223222" y="2278609"/>
                </a:cubicBezTo>
                <a:cubicBezTo>
                  <a:pt x="220251" y="2322805"/>
                  <a:pt x="207144" y="2364029"/>
                  <a:pt x="186265" y="2403043"/>
                </a:cubicBezTo>
                <a:cubicBezTo>
                  <a:pt x="177502" y="2406777"/>
                  <a:pt x="173007" y="2413407"/>
                  <a:pt x="172854" y="2423008"/>
                </a:cubicBezTo>
                <a:cubicBezTo>
                  <a:pt x="153728" y="2491817"/>
                  <a:pt x="111666" y="2552472"/>
                  <a:pt x="98102" y="2622576"/>
                </a:cubicBezTo>
                <a:cubicBezTo>
                  <a:pt x="90025" y="2664028"/>
                  <a:pt x="88653" y="2707691"/>
                  <a:pt x="98864" y="2750515"/>
                </a:cubicBezTo>
                <a:cubicBezTo>
                  <a:pt x="108084" y="2789073"/>
                  <a:pt x="92387" y="2806294"/>
                  <a:pt x="59392" y="2797074"/>
                </a:cubicBezTo>
                <a:cubicBezTo>
                  <a:pt x="50325" y="2771242"/>
                  <a:pt x="50401" y="2742362"/>
                  <a:pt x="17863" y="2726970"/>
                </a:cubicBezTo>
                <a:cubicBezTo>
                  <a:pt x="7424" y="2722017"/>
                  <a:pt x="6205" y="2690318"/>
                  <a:pt x="6738" y="2670963"/>
                </a:cubicBezTo>
                <a:cubicBezTo>
                  <a:pt x="8948" y="2588057"/>
                  <a:pt x="29979" y="2507666"/>
                  <a:pt x="42095" y="2425980"/>
                </a:cubicBezTo>
                <a:cubicBezTo>
                  <a:pt x="42933" y="2420188"/>
                  <a:pt x="49105" y="2415083"/>
                  <a:pt x="52763" y="2409749"/>
                </a:cubicBezTo>
                <a:cubicBezTo>
                  <a:pt x="64803" y="2335683"/>
                  <a:pt x="95130" y="2266493"/>
                  <a:pt x="111056" y="2193722"/>
                </a:cubicBezTo>
                <a:cubicBezTo>
                  <a:pt x="116314" y="2169643"/>
                  <a:pt x="134221" y="2155089"/>
                  <a:pt x="140622" y="2132229"/>
                </a:cubicBezTo>
                <a:cubicBezTo>
                  <a:pt x="156776" y="2074850"/>
                  <a:pt x="140317" y="2018995"/>
                  <a:pt x="139631" y="1962531"/>
                </a:cubicBezTo>
                <a:cubicBezTo>
                  <a:pt x="160510" y="1945005"/>
                  <a:pt x="173007" y="1925498"/>
                  <a:pt x="161424" y="1896313"/>
                </a:cubicBezTo>
                <a:cubicBezTo>
                  <a:pt x="157309" y="1885874"/>
                  <a:pt x="155404" y="1872234"/>
                  <a:pt x="166225" y="1862252"/>
                </a:cubicBezTo>
                <a:cubicBezTo>
                  <a:pt x="181541" y="1828038"/>
                  <a:pt x="198229" y="1794815"/>
                  <a:pt x="226423" y="1768907"/>
                </a:cubicBezTo>
                <a:cubicBezTo>
                  <a:pt x="241282" y="1747190"/>
                  <a:pt x="259875" y="1731264"/>
                  <a:pt x="287383" y="1728521"/>
                </a:cubicBezTo>
                <a:cubicBezTo>
                  <a:pt x="291574" y="1728140"/>
                  <a:pt x="298965" y="1725778"/>
                  <a:pt x="299041" y="1724025"/>
                </a:cubicBezTo>
                <a:cubicBezTo>
                  <a:pt x="300718" y="1696517"/>
                  <a:pt x="329826" y="1689659"/>
                  <a:pt x="339808" y="1668704"/>
                </a:cubicBezTo>
                <a:cubicBezTo>
                  <a:pt x="342780" y="1659789"/>
                  <a:pt x="332950" y="1650797"/>
                  <a:pt x="339885" y="1641958"/>
                </a:cubicBezTo>
                <a:cubicBezTo>
                  <a:pt x="367469" y="1618641"/>
                  <a:pt x="347047" y="1595095"/>
                  <a:pt x="339504" y="1572082"/>
                </a:cubicBezTo>
                <a:cubicBezTo>
                  <a:pt x="337446" y="1565758"/>
                  <a:pt x="332646" y="1560729"/>
                  <a:pt x="338742" y="1554556"/>
                </a:cubicBezTo>
                <a:cubicBezTo>
                  <a:pt x="343237" y="1549908"/>
                  <a:pt x="348419" y="1549527"/>
                  <a:pt x="353448" y="1553109"/>
                </a:cubicBezTo>
                <a:cubicBezTo>
                  <a:pt x="367926" y="1563243"/>
                  <a:pt x="385986" y="1570025"/>
                  <a:pt x="397111" y="1554480"/>
                </a:cubicBezTo>
                <a:cubicBezTo>
                  <a:pt x="410903" y="1535126"/>
                  <a:pt x="403207" y="1515542"/>
                  <a:pt x="383242" y="1501521"/>
                </a:cubicBezTo>
                <a:cubicBezTo>
                  <a:pt x="378975" y="1498549"/>
                  <a:pt x="376613" y="1492987"/>
                  <a:pt x="373336" y="1488643"/>
                </a:cubicBezTo>
                <a:cubicBezTo>
                  <a:pt x="374022" y="1476985"/>
                  <a:pt x="363964" y="1471041"/>
                  <a:pt x="359163" y="1462278"/>
                </a:cubicBezTo>
                <a:cubicBezTo>
                  <a:pt x="348114" y="1449553"/>
                  <a:pt x="360001" y="1443076"/>
                  <a:pt x="366555" y="1435151"/>
                </a:cubicBezTo>
                <a:cubicBezTo>
                  <a:pt x="372498" y="1398727"/>
                  <a:pt x="390100" y="1365123"/>
                  <a:pt x="393072" y="1327938"/>
                </a:cubicBezTo>
                <a:cubicBezTo>
                  <a:pt x="395434" y="1323594"/>
                  <a:pt x="397797" y="1319327"/>
                  <a:pt x="400235" y="1314984"/>
                </a:cubicBezTo>
                <a:cubicBezTo>
                  <a:pt x="402216" y="1312698"/>
                  <a:pt x="404121" y="1310412"/>
                  <a:pt x="406102" y="1308126"/>
                </a:cubicBezTo>
                <a:cubicBezTo>
                  <a:pt x="406102" y="1308126"/>
                  <a:pt x="406179" y="1308126"/>
                  <a:pt x="406179" y="1308049"/>
                </a:cubicBezTo>
                <a:cubicBezTo>
                  <a:pt x="404883" y="1307059"/>
                  <a:pt x="403435" y="1305611"/>
                  <a:pt x="401988" y="1303554"/>
                </a:cubicBezTo>
                <a:cubicBezTo>
                  <a:pt x="398787" y="1291133"/>
                  <a:pt x="401530" y="1279474"/>
                  <a:pt x="406636" y="1268197"/>
                </a:cubicBezTo>
                <a:cubicBezTo>
                  <a:pt x="446107" y="1242594"/>
                  <a:pt x="441917" y="1192987"/>
                  <a:pt x="466377" y="1159155"/>
                </a:cubicBezTo>
                <a:cubicBezTo>
                  <a:pt x="466986" y="1158316"/>
                  <a:pt x="466682" y="1156488"/>
                  <a:pt x="467367" y="1156031"/>
                </a:cubicBezTo>
                <a:cubicBezTo>
                  <a:pt x="528099" y="1121283"/>
                  <a:pt x="513773" y="1048893"/>
                  <a:pt x="545320" y="1000659"/>
                </a:cubicBezTo>
                <a:cubicBezTo>
                  <a:pt x="578543" y="949909"/>
                  <a:pt x="596983" y="892683"/>
                  <a:pt x="627082" y="841020"/>
                </a:cubicBezTo>
                <a:cubicBezTo>
                  <a:pt x="660077" y="765505"/>
                  <a:pt x="698558" y="693268"/>
                  <a:pt x="753346" y="630860"/>
                </a:cubicBezTo>
                <a:cubicBezTo>
                  <a:pt x="756927" y="627812"/>
                  <a:pt x="760280" y="624383"/>
                  <a:pt x="763557" y="621030"/>
                </a:cubicBezTo>
                <a:cubicBezTo>
                  <a:pt x="765614" y="616077"/>
                  <a:pt x="768662" y="611658"/>
                  <a:pt x="772929" y="607771"/>
                </a:cubicBezTo>
                <a:cubicBezTo>
                  <a:pt x="772320" y="607238"/>
                  <a:pt x="771786" y="606705"/>
                  <a:pt x="771177" y="606095"/>
                </a:cubicBezTo>
                <a:cubicBezTo>
                  <a:pt x="763176" y="584683"/>
                  <a:pt x="786950" y="564261"/>
                  <a:pt x="773005" y="542697"/>
                </a:cubicBezTo>
                <a:cubicBezTo>
                  <a:pt x="772396" y="541020"/>
                  <a:pt x="771786" y="539344"/>
                  <a:pt x="771100" y="537744"/>
                </a:cubicBezTo>
                <a:cubicBezTo>
                  <a:pt x="721875" y="527228"/>
                  <a:pt x="701682" y="571272"/>
                  <a:pt x="674327" y="598932"/>
                </a:cubicBezTo>
                <a:cubicBezTo>
                  <a:pt x="659467" y="613944"/>
                  <a:pt x="645752" y="628269"/>
                  <a:pt x="627311" y="639471"/>
                </a:cubicBezTo>
                <a:cubicBezTo>
                  <a:pt x="611995" y="648767"/>
                  <a:pt x="595612" y="660654"/>
                  <a:pt x="593326" y="681990"/>
                </a:cubicBezTo>
                <a:cubicBezTo>
                  <a:pt x="591954" y="694563"/>
                  <a:pt x="582658" y="700735"/>
                  <a:pt x="573590" y="707212"/>
                </a:cubicBezTo>
                <a:cubicBezTo>
                  <a:pt x="571380" y="714299"/>
                  <a:pt x="567570" y="721309"/>
                  <a:pt x="567189" y="728548"/>
                </a:cubicBezTo>
                <a:cubicBezTo>
                  <a:pt x="565970" y="753618"/>
                  <a:pt x="554540" y="758647"/>
                  <a:pt x="533509" y="747294"/>
                </a:cubicBezTo>
                <a:cubicBezTo>
                  <a:pt x="526117" y="745084"/>
                  <a:pt x="518878" y="742264"/>
                  <a:pt x="511411" y="740740"/>
                </a:cubicBezTo>
                <a:cubicBezTo>
                  <a:pt x="478569" y="734340"/>
                  <a:pt x="474302" y="723519"/>
                  <a:pt x="493428" y="693877"/>
                </a:cubicBezTo>
                <a:cubicBezTo>
                  <a:pt x="493580" y="688391"/>
                  <a:pt x="494723" y="683362"/>
                  <a:pt x="500057" y="680466"/>
                </a:cubicBezTo>
                <a:cubicBezTo>
                  <a:pt x="500743" y="636575"/>
                  <a:pt x="527413" y="602895"/>
                  <a:pt x="545472" y="565938"/>
                </a:cubicBezTo>
                <a:cubicBezTo>
                  <a:pt x="551111" y="554431"/>
                  <a:pt x="559645" y="544373"/>
                  <a:pt x="566884" y="533629"/>
                </a:cubicBezTo>
                <a:cubicBezTo>
                  <a:pt x="569094" y="526923"/>
                  <a:pt x="571304" y="520294"/>
                  <a:pt x="573590" y="513588"/>
                </a:cubicBezTo>
                <a:lnTo>
                  <a:pt x="640341" y="400050"/>
                </a:lnTo>
                <a:lnTo>
                  <a:pt x="640341" y="393421"/>
                </a:lnTo>
                <a:cubicBezTo>
                  <a:pt x="682251" y="370104"/>
                  <a:pt x="683470" y="323926"/>
                  <a:pt x="700387" y="286512"/>
                </a:cubicBezTo>
                <a:cubicBezTo>
                  <a:pt x="700997" y="285903"/>
                  <a:pt x="701530" y="285293"/>
                  <a:pt x="702139" y="284760"/>
                </a:cubicBezTo>
                <a:cubicBezTo>
                  <a:pt x="701987" y="283312"/>
                  <a:pt x="701987" y="281788"/>
                  <a:pt x="702063" y="280188"/>
                </a:cubicBezTo>
                <a:cubicBezTo>
                  <a:pt x="702749" y="276911"/>
                  <a:pt x="704121" y="273939"/>
                  <a:pt x="706102" y="271348"/>
                </a:cubicBezTo>
                <a:cubicBezTo>
                  <a:pt x="708617" y="269367"/>
                  <a:pt x="711512" y="267843"/>
                  <a:pt x="714560" y="266700"/>
                </a:cubicBezTo>
                <a:cubicBezTo>
                  <a:pt x="714636" y="266700"/>
                  <a:pt x="714712" y="266624"/>
                  <a:pt x="714712" y="266624"/>
                </a:cubicBezTo>
                <a:cubicBezTo>
                  <a:pt x="718218" y="252679"/>
                  <a:pt x="729724" y="243002"/>
                  <a:pt x="737192" y="231572"/>
                </a:cubicBezTo>
                <a:cubicBezTo>
                  <a:pt x="753041" y="207264"/>
                  <a:pt x="765843" y="182347"/>
                  <a:pt x="768891" y="153162"/>
                </a:cubicBezTo>
                <a:cubicBezTo>
                  <a:pt x="780778" y="135179"/>
                  <a:pt x="786340" y="112700"/>
                  <a:pt x="806000" y="100279"/>
                </a:cubicBezTo>
                <a:cubicBezTo>
                  <a:pt x="802952" y="95326"/>
                  <a:pt x="803485" y="90678"/>
                  <a:pt x="807219" y="86259"/>
                </a:cubicBezTo>
                <a:lnTo>
                  <a:pt x="813849" y="79629"/>
                </a:lnTo>
                <a:cubicBezTo>
                  <a:pt x="820707" y="64923"/>
                  <a:pt x="829089" y="51207"/>
                  <a:pt x="840519" y="39548"/>
                </a:cubicBezTo>
                <a:cubicBezTo>
                  <a:pt x="839948" y="30900"/>
                  <a:pt x="844253" y="24670"/>
                  <a:pt x="849092" y="18717"/>
                </a:cubicBezTo>
                <a:lnTo>
                  <a:pt x="860584" y="0"/>
                </a:lnTo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8263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492D1C79-9B23-4E0F-8206-49B937172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2" y="0"/>
            <a:ext cx="4144932" cy="38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1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그림 개체 틀 1179">
            <a:extLst>
              <a:ext uri="{FF2B5EF4-FFF2-40B4-BE49-F238E27FC236}">
                <a16:creationId xmlns="" xmlns:a16="http://schemas.microsoft.com/office/drawing/2014/main" id="{1060B3FC-791F-4B46-8016-6BAC3E345C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87671" y="152408"/>
            <a:ext cx="7204328" cy="6705592"/>
          </a:xfrm>
          <a:custGeom>
            <a:avLst/>
            <a:gdLst>
              <a:gd name="connsiteX0" fmla="*/ 1303934 w 7204328"/>
              <a:gd name="connsiteY0" fmla="*/ 6677474 h 6705592"/>
              <a:gd name="connsiteX1" fmla="*/ 1305001 w 7204328"/>
              <a:gd name="connsiteY1" fmla="*/ 6685780 h 6705592"/>
              <a:gd name="connsiteX2" fmla="*/ 1289075 w 7204328"/>
              <a:gd name="connsiteY2" fmla="*/ 6685780 h 6705592"/>
              <a:gd name="connsiteX3" fmla="*/ 1288313 w 7204328"/>
              <a:gd name="connsiteY3" fmla="*/ 6681208 h 6705592"/>
              <a:gd name="connsiteX4" fmla="*/ 1303934 w 7204328"/>
              <a:gd name="connsiteY4" fmla="*/ 6677474 h 6705592"/>
              <a:gd name="connsiteX5" fmla="*/ 1393088 w 7204328"/>
              <a:gd name="connsiteY5" fmla="*/ 6652176 h 6705592"/>
              <a:gd name="connsiteX6" fmla="*/ 1393088 w 7204328"/>
              <a:gd name="connsiteY6" fmla="*/ 6655376 h 6705592"/>
              <a:gd name="connsiteX7" fmla="*/ 1402689 w 7204328"/>
              <a:gd name="connsiteY7" fmla="*/ 6655376 h 6705592"/>
              <a:gd name="connsiteX8" fmla="*/ 1402689 w 7204328"/>
              <a:gd name="connsiteY8" fmla="*/ 6652176 h 6705592"/>
              <a:gd name="connsiteX9" fmla="*/ 1308430 w 7204328"/>
              <a:gd name="connsiteY9" fmla="*/ 6640441 h 6705592"/>
              <a:gd name="connsiteX10" fmla="*/ 1335481 w 7204328"/>
              <a:gd name="connsiteY10" fmla="*/ 6653623 h 6705592"/>
              <a:gd name="connsiteX11" fmla="*/ 1294257 w 7204328"/>
              <a:gd name="connsiteY11" fmla="*/ 6663072 h 6705592"/>
              <a:gd name="connsiteX12" fmla="*/ 1308430 w 7204328"/>
              <a:gd name="connsiteY12" fmla="*/ 6640441 h 6705592"/>
              <a:gd name="connsiteX13" fmla="*/ 1197940 w 7204328"/>
              <a:gd name="connsiteY13" fmla="*/ 6613009 h 6705592"/>
              <a:gd name="connsiteX14" fmla="*/ 1203731 w 7204328"/>
              <a:gd name="connsiteY14" fmla="*/ 6640289 h 6705592"/>
              <a:gd name="connsiteX15" fmla="*/ 1222400 w 7204328"/>
              <a:gd name="connsiteY15" fmla="*/ 6636708 h 6705592"/>
              <a:gd name="connsiteX16" fmla="*/ 1197940 w 7204328"/>
              <a:gd name="connsiteY16" fmla="*/ 6613009 h 6705592"/>
              <a:gd name="connsiteX17" fmla="*/ 5228692 w 7204328"/>
              <a:gd name="connsiteY17" fmla="*/ 6600741 h 6705592"/>
              <a:gd name="connsiteX18" fmla="*/ 5227701 w 7204328"/>
              <a:gd name="connsiteY18" fmla="*/ 6601808 h 6705592"/>
              <a:gd name="connsiteX19" fmla="*/ 5234330 w 7204328"/>
              <a:gd name="connsiteY19" fmla="*/ 6609656 h 6705592"/>
              <a:gd name="connsiteX20" fmla="*/ 5237379 w 7204328"/>
              <a:gd name="connsiteY20" fmla="*/ 6606609 h 6705592"/>
              <a:gd name="connsiteX21" fmla="*/ 5228692 w 7204328"/>
              <a:gd name="connsiteY21" fmla="*/ 6600894 h 6705592"/>
              <a:gd name="connsiteX22" fmla="*/ 5228692 w 7204328"/>
              <a:gd name="connsiteY22" fmla="*/ 6600741 h 6705592"/>
              <a:gd name="connsiteX23" fmla="*/ 1408862 w 7204328"/>
              <a:gd name="connsiteY23" fmla="*/ 6599369 h 6705592"/>
              <a:gd name="connsiteX24" fmla="*/ 1403604 w 7204328"/>
              <a:gd name="connsiteY24" fmla="*/ 6603026 h 6705592"/>
              <a:gd name="connsiteX25" fmla="*/ 1405280 w 7204328"/>
              <a:gd name="connsiteY25" fmla="*/ 6620477 h 6705592"/>
              <a:gd name="connsiteX26" fmla="*/ 1403429 w 7204328"/>
              <a:gd name="connsiteY26" fmla="*/ 6620847 h 6705592"/>
              <a:gd name="connsiteX27" fmla="*/ 1382573 w 7204328"/>
              <a:gd name="connsiteY27" fmla="*/ 6611180 h 6705592"/>
              <a:gd name="connsiteX28" fmla="*/ 1386307 w 7204328"/>
              <a:gd name="connsiteY28" fmla="*/ 6641203 h 6705592"/>
              <a:gd name="connsiteX29" fmla="*/ 1402309 w 7204328"/>
              <a:gd name="connsiteY29" fmla="*/ 6621086 h 6705592"/>
              <a:gd name="connsiteX30" fmla="*/ 1403399 w 7204328"/>
              <a:gd name="connsiteY30" fmla="*/ 6620869 h 6705592"/>
              <a:gd name="connsiteX31" fmla="*/ 1405738 w 7204328"/>
              <a:gd name="connsiteY31" fmla="*/ 6621925 h 6705592"/>
              <a:gd name="connsiteX32" fmla="*/ 1405280 w 7204328"/>
              <a:gd name="connsiteY32" fmla="*/ 6620477 h 6705592"/>
              <a:gd name="connsiteX33" fmla="*/ 1416101 w 7204328"/>
              <a:gd name="connsiteY33" fmla="*/ 6618266 h 6705592"/>
              <a:gd name="connsiteX34" fmla="*/ 1408862 w 7204328"/>
              <a:gd name="connsiteY34" fmla="*/ 6599369 h 6705592"/>
              <a:gd name="connsiteX35" fmla="*/ 5228311 w 7204328"/>
              <a:gd name="connsiteY35" fmla="*/ 6591216 h 6705592"/>
              <a:gd name="connsiteX36" fmla="*/ 5228311 w 7204328"/>
              <a:gd name="connsiteY36" fmla="*/ 6591368 h 6705592"/>
              <a:gd name="connsiteX37" fmla="*/ 5220691 w 7204328"/>
              <a:gd name="connsiteY37" fmla="*/ 6594416 h 6705592"/>
              <a:gd name="connsiteX38" fmla="*/ 5228615 w 7204328"/>
              <a:gd name="connsiteY38" fmla="*/ 6599445 h 6705592"/>
              <a:gd name="connsiteX39" fmla="*/ 5228615 w 7204328"/>
              <a:gd name="connsiteY39" fmla="*/ 6600740 h 6705592"/>
              <a:gd name="connsiteX40" fmla="*/ 5229529 w 7204328"/>
              <a:gd name="connsiteY40" fmla="*/ 6599902 h 6705592"/>
              <a:gd name="connsiteX41" fmla="*/ 5228615 w 7204328"/>
              <a:gd name="connsiteY41" fmla="*/ 6599445 h 6705592"/>
              <a:gd name="connsiteX42" fmla="*/ 5228311 w 7204328"/>
              <a:gd name="connsiteY42" fmla="*/ 6591369 h 6705592"/>
              <a:gd name="connsiteX43" fmla="*/ 5228386 w 7204328"/>
              <a:gd name="connsiteY43" fmla="*/ 6591369 h 6705592"/>
              <a:gd name="connsiteX44" fmla="*/ 1377086 w 7204328"/>
              <a:gd name="connsiteY44" fmla="*/ 6581691 h 6705592"/>
              <a:gd name="connsiteX45" fmla="*/ 1377086 w 7204328"/>
              <a:gd name="connsiteY45" fmla="*/ 6591292 h 6705592"/>
              <a:gd name="connsiteX46" fmla="*/ 1380286 w 7204328"/>
              <a:gd name="connsiteY46" fmla="*/ 6591292 h 6705592"/>
              <a:gd name="connsiteX47" fmla="*/ 1380286 w 7204328"/>
              <a:gd name="connsiteY47" fmla="*/ 6581691 h 6705592"/>
              <a:gd name="connsiteX48" fmla="*/ 5268697 w 7204328"/>
              <a:gd name="connsiteY48" fmla="*/ 6580700 h 6705592"/>
              <a:gd name="connsiteX49" fmla="*/ 5251857 w 7204328"/>
              <a:gd name="connsiteY49" fmla="*/ 6617276 h 6705592"/>
              <a:gd name="connsiteX50" fmla="*/ 5288814 w 7204328"/>
              <a:gd name="connsiteY50" fmla="*/ 6597464 h 6705592"/>
              <a:gd name="connsiteX51" fmla="*/ 5268697 w 7204328"/>
              <a:gd name="connsiteY51" fmla="*/ 6580700 h 6705592"/>
              <a:gd name="connsiteX52" fmla="*/ 5229759 w 7204328"/>
              <a:gd name="connsiteY52" fmla="*/ 6572242 h 6705592"/>
              <a:gd name="connsiteX53" fmla="*/ 5228692 w 7204328"/>
              <a:gd name="connsiteY53" fmla="*/ 6591292 h 6705592"/>
              <a:gd name="connsiteX54" fmla="*/ 5228463 w 7204328"/>
              <a:gd name="connsiteY54" fmla="*/ 6591368 h 6705592"/>
              <a:gd name="connsiteX55" fmla="*/ 5233416 w 7204328"/>
              <a:gd name="connsiteY55" fmla="*/ 6596093 h 6705592"/>
              <a:gd name="connsiteX56" fmla="*/ 5248047 w 7204328"/>
              <a:gd name="connsiteY56" fmla="*/ 6573461 h 6705592"/>
              <a:gd name="connsiteX57" fmla="*/ 5229759 w 7204328"/>
              <a:gd name="connsiteY57" fmla="*/ 6572242 h 6705592"/>
              <a:gd name="connsiteX58" fmla="*/ 5324780 w 7204328"/>
              <a:gd name="connsiteY58" fmla="*/ 6565613 h 6705592"/>
              <a:gd name="connsiteX59" fmla="*/ 5324780 w 7204328"/>
              <a:gd name="connsiteY59" fmla="*/ 6568813 h 6705592"/>
              <a:gd name="connsiteX60" fmla="*/ 5334457 w 7204328"/>
              <a:gd name="connsiteY60" fmla="*/ 6568813 h 6705592"/>
              <a:gd name="connsiteX61" fmla="*/ 5334457 w 7204328"/>
              <a:gd name="connsiteY61" fmla="*/ 6565613 h 6705592"/>
              <a:gd name="connsiteX62" fmla="*/ 1444447 w 7204328"/>
              <a:gd name="connsiteY62" fmla="*/ 6552811 h 6705592"/>
              <a:gd name="connsiteX63" fmla="*/ 1433398 w 7204328"/>
              <a:gd name="connsiteY63" fmla="*/ 6568203 h 6705592"/>
              <a:gd name="connsiteX64" fmla="*/ 1433398 w 7204328"/>
              <a:gd name="connsiteY64" fmla="*/ 6609732 h 6705592"/>
              <a:gd name="connsiteX65" fmla="*/ 1439342 w 7204328"/>
              <a:gd name="connsiteY65" fmla="*/ 6611256 h 6705592"/>
              <a:gd name="connsiteX66" fmla="*/ 1455801 w 7204328"/>
              <a:gd name="connsiteY66" fmla="*/ 6572471 h 6705592"/>
              <a:gd name="connsiteX67" fmla="*/ 1465707 w 7204328"/>
              <a:gd name="connsiteY67" fmla="*/ 6581538 h 6705592"/>
              <a:gd name="connsiteX68" fmla="*/ 1444447 w 7204328"/>
              <a:gd name="connsiteY68" fmla="*/ 6552811 h 6705592"/>
              <a:gd name="connsiteX69" fmla="*/ 5346421 w 7204328"/>
              <a:gd name="connsiteY69" fmla="*/ 6543210 h 6705592"/>
              <a:gd name="connsiteX70" fmla="*/ 5346421 w 7204328"/>
              <a:gd name="connsiteY70" fmla="*/ 6562413 h 6705592"/>
              <a:gd name="connsiteX71" fmla="*/ 5351222 w 7204328"/>
              <a:gd name="connsiteY71" fmla="*/ 6562413 h 6705592"/>
              <a:gd name="connsiteX72" fmla="*/ 5351222 w 7204328"/>
              <a:gd name="connsiteY72" fmla="*/ 6543210 h 6705592"/>
              <a:gd name="connsiteX73" fmla="*/ 5382463 w 7204328"/>
              <a:gd name="connsiteY73" fmla="*/ 6527208 h 6705592"/>
              <a:gd name="connsiteX74" fmla="*/ 5382463 w 7204328"/>
              <a:gd name="connsiteY74" fmla="*/ 6530408 h 6705592"/>
              <a:gd name="connsiteX75" fmla="*/ 5392065 w 7204328"/>
              <a:gd name="connsiteY75" fmla="*/ 6530408 h 6705592"/>
              <a:gd name="connsiteX76" fmla="*/ 5392065 w 7204328"/>
              <a:gd name="connsiteY76" fmla="*/ 6527208 h 6705592"/>
              <a:gd name="connsiteX77" fmla="*/ 1152754 w 7204328"/>
              <a:gd name="connsiteY77" fmla="*/ 6517530 h 6705592"/>
              <a:gd name="connsiteX78" fmla="*/ 1152754 w 7204328"/>
              <a:gd name="connsiteY78" fmla="*/ 6520730 h 6705592"/>
              <a:gd name="connsiteX79" fmla="*/ 1162432 w 7204328"/>
              <a:gd name="connsiteY79" fmla="*/ 6520730 h 6705592"/>
              <a:gd name="connsiteX80" fmla="*/ 1162432 w 7204328"/>
              <a:gd name="connsiteY80" fmla="*/ 6517530 h 6705592"/>
              <a:gd name="connsiteX81" fmla="*/ 1011784 w 7204328"/>
              <a:gd name="connsiteY81" fmla="*/ 6514406 h 6705592"/>
              <a:gd name="connsiteX82" fmla="*/ 1014984 w 7204328"/>
              <a:gd name="connsiteY82" fmla="*/ 6514406 h 6705592"/>
              <a:gd name="connsiteX83" fmla="*/ 1014984 w 7204328"/>
              <a:gd name="connsiteY83" fmla="*/ 6524008 h 6705592"/>
              <a:gd name="connsiteX84" fmla="*/ 1011784 w 7204328"/>
              <a:gd name="connsiteY84" fmla="*/ 6524008 h 6705592"/>
              <a:gd name="connsiteX85" fmla="*/ 1011784 w 7204328"/>
              <a:gd name="connsiteY85" fmla="*/ 6514406 h 6705592"/>
              <a:gd name="connsiteX86" fmla="*/ 5411267 w 7204328"/>
              <a:gd name="connsiteY86" fmla="*/ 6498328 h 6705592"/>
              <a:gd name="connsiteX87" fmla="*/ 5411267 w 7204328"/>
              <a:gd name="connsiteY87" fmla="*/ 6501528 h 6705592"/>
              <a:gd name="connsiteX88" fmla="*/ 5420868 w 7204328"/>
              <a:gd name="connsiteY88" fmla="*/ 6501528 h 6705592"/>
              <a:gd name="connsiteX89" fmla="*/ 5420868 w 7204328"/>
              <a:gd name="connsiteY89" fmla="*/ 6498328 h 6705592"/>
              <a:gd name="connsiteX90" fmla="*/ 5334381 w 7204328"/>
              <a:gd name="connsiteY90" fmla="*/ 6498328 h 6705592"/>
              <a:gd name="connsiteX91" fmla="*/ 5334381 w 7204328"/>
              <a:gd name="connsiteY91" fmla="*/ 6501528 h 6705592"/>
              <a:gd name="connsiteX92" fmla="*/ 5343982 w 7204328"/>
              <a:gd name="connsiteY92" fmla="*/ 6501528 h 6705592"/>
              <a:gd name="connsiteX93" fmla="*/ 5343982 w 7204328"/>
              <a:gd name="connsiteY93" fmla="*/ 6498328 h 6705592"/>
              <a:gd name="connsiteX94" fmla="*/ 1070153 w 7204328"/>
              <a:gd name="connsiteY94" fmla="*/ 6496042 h 6705592"/>
              <a:gd name="connsiteX95" fmla="*/ 1076860 w 7204328"/>
              <a:gd name="connsiteY95" fmla="*/ 6503891 h 6705592"/>
              <a:gd name="connsiteX96" fmla="*/ 1075944 w 7204328"/>
              <a:gd name="connsiteY96" fmla="*/ 6504805 h 6705592"/>
              <a:gd name="connsiteX97" fmla="*/ 1083869 w 7204328"/>
              <a:gd name="connsiteY97" fmla="*/ 6511206 h 6705592"/>
              <a:gd name="connsiteX98" fmla="*/ 1075868 w 7204328"/>
              <a:gd name="connsiteY98" fmla="*/ 6514406 h 6705592"/>
              <a:gd name="connsiteX99" fmla="*/ 1075868 w 7204328"/>
              <a:gd name="connsiteY99" fmla="*/ 6531323 h 6705592"/>
              <a:gd name="connsiteX100" fmla="*/ 1048436 w 7204328"/>
              <a:gd name="connsiteY100" fmla="*/ 6533609 h 6705592"/>
              <a:gd name="connsiteX101" fmla="*/ 1046531 w 7204328"/>
              <a:gd name="connsiteY101" fmla="*/ 6527208 h 6705592"/>
              <a:gd name="connsiteX102" fmla="*/ 1075792 w 7204328"/>
              <a:gd name="connsiteY102" fmla="*/ 6509758 h 6705592"/>
              <a:gd name="connsiteX103" fmla="*/ 1075792 w 7204328"/>
              <a:gd name="connsiteY103" fmla="*/ 6504881 h 6705592"/>
              <a:gd name="connsiteX104" fmla="*/ 1074954 w 7204328"/>
              <a:gd name="connsiteY104" fmla="*/ 6505796 h 6705592"/>
              <a:gd name="connsiteX105" fmla="*/ 1067105 w 7204328"/>
              <a:gd name="connsiteY105" fmla="*/ 6499090 h 6705592"/>
              <a:gd name="connsiteX106" fmla="*/ 1070153 w 7204328"/>
              <a:gd name="connsiteY106" fmla="*/ 6496042 h 6705592"/>
              <a:gd name="connsiteX107" fmla="*/ 1539621 w 7204328"/>
              <a:gd name="connsiteY107" fmla="*/ 6495128 h 6705592"/>
              <a:gd name="connsiteX108" fmla="*/ 1539621 w 7204328"/>
              <a:gd name="connsiteY108" fmla="*/ 6514331 h 6705592"/>
              <a:gd name="connsiteX109" fmla="*/ 1544421 w 7204328"/>
              <a:gd name="connsiteY109" fmla="*/ 6514331 h 6705592"/>
              <a:gd name="connsiteX110" fmla="*/ 1544421 w 7204328"/>
              <a:gd name="connsiteY110" fmla="*/ 6495128 h 6705592"/>
              <a:gd name="connsiteX111" fmla="*/ 902818 w 7204328"/>
              <a:gd name="connsiteY111" fmla="*/ 6488727 h 6705592"/>
              <a:gd name="connsiteX112" fmla="*/ 912420 w 7204328"/>
              <a:gd name="connsiteY112" fmla="*/ 6488727 h 6705592"/>
              <a:gd name="connsiteX113" fmla="*/ 912420 w 7204328"/>
              <a:gd name="connsiteY113" fmla="*/ 6491928 h 6705592"/>
              <a:gd name="connsiteX114" fmla="*/ 902818 w 7204328"/>
              <a:gd name="connsiteY114" fmla="*/ 6491928 h 6705592"/>
              <a:gd name="connsiteX115" fmla="*/ 902818 w 7204328"/>
              <a:gd name="connsiteY115" fmla="*/ 6488727 h 6705592"/>
              <a:gd name="connsiteX116" fmla="*/ 576834 w 7204328"/>
              <a:gd name="connsiteY116" fmla="*/ 6474935 h 6705592"/>
              <a:gd name="connsiteX117" fmla="*/ 584683 w 7204328"/>
              <a:gd name="connsiteY117" fmla="*/ 6481640 h 6705592"/>
              <a:gd name="connsiteX118" fmla="*/ 581635 w 7204328"/>
              <a:gd name="connsiteY118" fmla="*/ 6484612 h 6705592"/>
              <a:gd name="connsiteX119" fmla="*/ 574929 w 7204328"/>
              <a:gd name="connsiteY119" fmla="*/ 6476763 h 6705592"/>
              <a:gd name="connsiteX120" fmla="*/ 576834 w 7204328"/>
              <a:gd name="connsiteY120" fmla="*/ 6474935 h 6705592"/>
              <a:gd name="connsiteX121" fmla="*/ 560185 w 7204328"/>
              <a:gd name="connsiteY121" fmla="*/ 6466734 h 6705592"/>
              <a:gd name="connsiteX122" fmla="*/ 572262 w 7204328"/>
              <a:gd name="connsiteY122" fmla="*/ 6468382 h 6705592"/>
              <a:gd name="connsiteX123" fmla="*/ 567614 w 7204328"/>
              <a:gd name="connsiteY123" fmla="*/ 6479202 h 6705592"/>
              <a:gd name="connsiteX124" fmla="*/ 561061 w 7204328"/>
              <a:gd name="connsiteY124" fmla="*/ 6485069 h 6705592"/>
              <a:gd name="connsiteX125" fmla="*/ 543763 w 7204328"/>
              <a:gd name="connsiteY125" fmla="*/ 6467772 h 6705592"/>
              <a:gd name="connsiteX126" fmla="*/ 560185 w 7204328"/>
              <a:gd name="connsiteY126" fmla="*/ 6466734 h 6705592"/>
              <a:gd name="connsiteX127" fmla="*/ 1453972 w 7204328"/>
              <a:gd name="connsiteY127" fmla="*/ 6466324 h 6705592"/>
              <a:gd name="connsiteX128" fmla="*/ 1453972 w 7204328"/>
              <a:gd name="connsiteY128" fmla="*/ 6475925 h 6705592"/>
              <a:gd name="connsiteX129" fmla="*/ 1457172 w 7204328"/>
              <a:gd name="connsiteY129" fmla="*/ 6475925 h 6705592"/>
              <a:gd name="connsiteX130" fmla="*/ 1457172 w 7204328"/>
              <a:gd name="connsiteY130" fmla="*/ 6466324 h 6705592"/>
              <a:gd name="connsiteX131" fmla="*/ 1550060 w 7204328"/>
              <a:gd name="connsiteY131" fmla="*/ 6447045 h 6705592"/>
              <a:gd name="connsiteX132" fmla="*/ 1550060 w 7204328"/>
              <a:gd name="connsiteY132" fmla="*/ 6456646 h 6705592"/>
              <a:gd name="connsiteX133" fmla="*/ 1553260 w 7204328"/>
              <a:gd name="connsiteY133" fmla="*/ 6456646 h 6705592"/>
              <a:gd name="connsiteX134" fmla="*/ 1553260 w 7204328"/>
              <a:gd name="connsiteY134" fmla="*/ 6447045 h 6705592"/>
              <a:gd name="connsiteX135" fmla="*/ 1008507 w 7204328"/>
              <a:gd name="connsiteY135" fmla="*/ 6440645 h 6705592"/>
              <a:gd name="connsiteX136" fmla="*/ 1018185 w 7204328"/>
              <a:gd name="connsiteY136" fmla="*/ 6440645 h 6705592"/>
              <a:gd name="connsiteX137" fmla="*/ 1018185 w 7204328"/>
              <a:gd name="connsiteY137" fmla="*/ 6443845 h 6705592"/>
              <a:gd name="connsiteX138" fmla="*/ 1008507 w 7204328"/>
              <a:gd name="connsiteY138" fmla="*/ 6443845 h 6705592"/>
              <a:gd name="connsiteX139" fmla="*/ 1008507 w 7204328"/>
              <a:gd name="connsiteY139" fmla="*/ 6440645 h 6705592"/>
              <a:gd name="connsiteX140" fmla="*/ 1452524 w 7204328"/>
              <a:gd name="connsiteY140" fmla="*/ 6439121 h 6705592"/>
              <a:gd name="connsiteX141" fmla="*/ 1453057 w 7204328"/>
              <a:gd name="connsiteY141" fmla="*/ 6447350 h 6705592"/>
              <a:gd name="connsiteX142" fmla="*/ 1469136 w 7204328"/>
              <a:gd name="connsiteY142" fmla="*/ 6443845 h 6705592"/>
              <a:gd name="connsiteX143" fmla="*/ 1468450 w 7204328"/>
              <a:gd name="connsiteY143" fmla="*/ 6439121 h 6705592"/>
              <a:gd name="connsiteX144" fmla="*/ 729879 w 7204328"/>
              <a:gd name="connsiteY144" fmla="*/ 6437520 h 6705592"/>
              <a:gd name="connsiteX145" fmla="*/ 758471 w 7204328"/>
              <a:gd name="connsiteY145" fmla="*/ 6437520 h 6705592"/>
              <a:gd name="connsiteX146" fmla="*/ 744855 w 7204328"/>
              <a:gd name="connsiteY146" fmla="*/ 6458171 h 6705592"/>
              <a:gd name="connsiteX147" fmla="*/ 863499 w 7204328"/>
              <a:gd name="connsiteY147" fmla="*/ 6436454 h 6705592"/>
              <a:gd name="connsiteX148" fmla="*/ 865404 w 7204328"/>
              <a:gd name="connsiteY148" fmla="*/ 6438283 h 6705592"/>
              <a:gd name="connsiteX149" fmla="*/ 858698 w 7204328"/>
              <a:gd name="connsiteY149" fmla="*/ 6446131 h 6705592"/>
              <a:gd name="connsiteX150" fmla="*/ 855650 w 7204328"/>
              <a:gd name="connsiteY150" fmla="*/ 6443159 h 6705592"/>
              <a:gd name="connsiteX151" fmla="*/ 863499 w 7204328"/>
              <a:gd name="connsiteY151" fmla="*/ 6436454 h 6705592"/>
              <a:gd name="connsiteX152" fmla="*/ 1082192 w 7204328"/>
              <a:gd name="connsiteY152" fmla="*/ 6428681 h 6705592"/>
              <a:gd name="connsiteX153" fmla="*/ 1077468 w 7204328"/>
              <a:gd name="connsiteY153" fmla="*/ 6429367 h 6705592"/>
              <a:gd name="connsiteX154" fmla="*/ 1077468 w 7204328"/>
              <a:gd name="connsiteY154" fmla="*/ 6445293 h 6705592"/>
              <a:gd name="connsiteX155" fmla="*/ 1085698 w 7204328"/>
              <a:gd name="connsiteY155" fmla="*/ 6444760 h 6705592"/>
              <a:gd name="connsiteX156" fmla="*/ 1082192 w 7204328"/>
              <a:gd name="connsiteY156" fmla="*/ 6428681 h 6705592"/>
              <a:gd name="connsiteX157" fmla="*/ 1152601 w 7204328"/>
              <a:gd name="connsiteY157" fmla="*/ 6427919 h 6705592"/>
              <a:gd name="connsiteX158" fmla="*/ 1152982 w 7204328"/>
              <a:gd name="connsiteY158" fmla="*/ 6435386 h 6705592"/>
              <a:gd name="connsiteX159" fmla="*/ 1153896 w 7204328"/>
              <a:gd name="connsiteY159" fmla="*/ 6428605 h 6705592"/>
              <a:gd name="connsiteX160" fmla="*/ 1153592 w 7204328"/>
              <a:gd name="connsiteY160" fmla="*/ 6428910 h 6705592"/>
              <a:gd name="connsiteX161" fmla="*/ 1152601 w 7204328"/>
              <a:gd name="connsiteY161" fmla="*/ 6427919 h 6705592"/>
              <a:gd name="connsiteX162" fmla="*/ 5481828 w 7204328"/>
              <a:gd name="connsiteY162" fmla="*/ 6427843 h 6705592"/>
              <a:gd name="connsiteX163" fmla="*/ 5485028 w 7204328"/>
              <a:gd name="connsiteY163" fmla="*/ 6427843 h 6705592"/>
              <a:gd name="connsiteX164" fmla="*/ 5485028 w 7204328"/>
              <a:gd name="connsiteY164" fmla="*/ 6437444 h 6705592"/>
              <a:gd name="connsiteX165" fmla="*/ 5481828 w 7204328"/>
              <a:gd name="connsiteY165" fmla="*/ 6437444 h 6705592"/>
              <a:gd name="connsiteX166" fmla="*/ 5481828 w 7204328"/>
              <a:gd name="connsiteY166" fmla="*/ 6427843 h 6705592"/>
              <a:gd name="connsiteX167" fmla="*/ 1152601 w 7204328"/>
              <a:gd name="connsiteY167" fmla="*/ 6427081 h 6705592"/>
              <a:gd name="connsiteX168" fmla="*/ 1151915 w 7204328"/>
              <a:gd name="connsiteY168" fmla="*/ 6427157 h 6705592"/>
              <a:gd name="connsiteX169" fmla="*/ 1152677 w 7204328"/>
              <a:gd name="connsiteY169" fmla="*/ 6427919 h 6705592"/>
              <a:gd name="connsiteX170" fmla="*/ 1152601 w 7204328"/>
              <a:gd name="connsiteY170" fmla="*/ 6427081 h 6705592"/>
              <a:gd name="connsiteX171" fmla="*/ 1151687 w 7204328"/>
              <a:gd name="connsiteY171" fmla="*/ 6427005 h 6705592"/>
              <a:gd name="connsiteX172" fmla="*/ 1151534 w 7204328"/>
              <a:gd name="connsiteY172" fmla="*/ 6427233 h 6705592"/>
              <a:gd name="connsiteX173" fmla="*/ 1133780 w 7204328"/>
              <a:gd name="connsiteY173" fmla="*/ 6430662 h 6705592"/>
              <a:gd name="connsiteX174" fmla="*/ 1134618 w 7204328"/>
              <a:gd name="connsiteY174" fmla="*/ 6436911 h 6705592"/>
              <a:gd name="connsiteX175" fmla="*/ 1151534 w 7204328"/>
              <a:gd name="connsiteY175" fmla="*/ 6427233 h 6705592"/>
              <a:gd name="connsiteX176" fmla="*/ 1151839 w 7204328"/>
              <a:gd name="connsiteY176" fmla="*/ 6427158 h 6705592"/>
              <a:gd name="connsiteX177" fmla="*/ 1151687 w 7204328"/>
              <a:gd name="connsiteY177" fmla="*/ 6427005 h 6705592"/>
              <a:gd name="connsiteX178" fmla="*/ 1158469 w 7204328"/>
              <a:gd name="connsiteY178" fmla="*/ 6419156 h 6705592"/>
              <a:gd name="connsiteX179" fmla="*/ 1153973 w 7204328"/>
              <a:gd name="connsiteY179" fmla="*/ 6428605 h 6705592"/>
              <a:gd name="connsiteX180" fmla="*/ 1161517 w 7204328"/>
              <a:gd name="connsiteY180" fmla="*/ 6422128 h 6705592"/>
              <a:gd name="connsiteX181" fmla="*/ 1158469 w 7204328"/>
              <a:gd name="connsiteY181" fmla="*/ 6419156 h 6705592"/>
              <a:gd name="connsiteX182" fmla="*/ 1419530 w 7204328"/>
              <a:gd name="connsiteY182" fmla="*/ 6418013 h 6705592"/>
              <a:gd name="connsiteX183" fmla="*/ 1403528 w 7204328"/>
              <a:gd name="connsiteY183" fmla="*/ 6421518 h 6705592"/>
              <a:gd name="connsiteX184" fmla="*/ 1404138 w 7204328"/>
              <a:gd name="connsiteY184" fmla="*/ 6426243 h 6705592"/>
              <a:gd name="connsiteX185" fmla="*/ 1420063 w 7204328"/>
              <a:gd name="connsiteY185" fmla="*/ 6426243 h 6705592"/>
              <a:gd name="connsiteX186" fmla="*/ 1419530 w 7204328"/>
              <a:gd name="connsiteY186" fmla="*/ 6418013 h 6705592"/>
              <a:gd name="connsiteX187" fmla="*/ 609764 w 7204328"/>
              <a:gd name="connsiteY187" fmla="*/ 6414660 h 6705592"/>
              <a:gd name="connsiteX188" fmla="*/ 585456 w 7204328"/>
              <a:gd name="connsiteY188" fmla="*/ 6428528 h 6705592"/>
              <a:gd name="connsiteX189" fmla="*/ 587133 w 7204328"/>
              <a:gd name="connsiteY189" fmla="*/ 6449712 h 6705592"/>
              <a:gd name="connsiteX190" fmla="*/ 618908 w 7204328"/>
              <a:gd name="connsiteY190" fmla="*/ 6435843 h 6705592"/>
              <a:gd name="connsiteX191" fmla="*/ 609764 w 7204328"/>
              <a:gd name="connsiteY191" fmla="*/ 6414660 h 6705592"/>
              <a:gd name="connsiteX192" fmla="*/ 875538 w 7204328"/>
              <a:gd name="connsiteY192" fmla="*/ 6413670 h 6705592"/>
              <a:gd name="connsiteX193" fmla="*/ 868834 w 7204328"/>
              <a:gd name="connsiteY193" fmla="*/ 6437444 h 6705592"/>
              <a:gd name="connsiteX194" fmla="*/ 864642 w 7204328"/>
              <a:gd name="connsiteY194" fmla="*/ 6423957 h 6705592"/>
              <a:gd name="connsiteX195" fmla="*/ 875538 w 7204328"/>
              <a:gd name="connsiteY195" fmla="*/ 6413670 h 6705592"/>
              <a:gd name="connsiteX196" fmla="*/ 5481828 w 7204328"/>
              <a:gd name="connsiteY196" fmla="*/ 6408641 h 6705592"/>
              <a:gd name="connsiteX197" fmla="*/ 5485028 w 7204328"/>
              <a:gd name="connsiteY197" fmla="*/ 6408641 h 6705592"/>
              <a:gd name="connsiteX198" fmla="*/ 5485028 w 7204328"/>
              <a:gd name="connsiteY198" fmla="*/ 6418242 h 6705592"/>
              <a:gd name="connsiteX199" fmla="*/ 5481828 w 7204328"/>
              <a:gd name="connsiteY199" fmla="*/ 6418242 h 6705592"/>
              <a:gd name="connsiteX200" fmla="*/ 5481828 w 7204328"/>
              <a:gd name="connsiteY200" fmla="*/ 6408641 h 6705592"/>
              <a:gd name="connsiteX201" fmla="*/ 5414467 w 7204328"/>
              <a:gd name="connsiteY201" fmla="*/ 6408641 h 6705592"/>
              <a:gd name="connsiteX202" fmla="*/ 5414467 w 7204328"/>
              <a:gd name="connsiteY202" fmla="*/ 6418242 h 6705592"/>
              <a:gd name="connsiteX203" fmla="*/ 5417668 w 7204328"/>
              <a:gd name="connsiteY203" fmla="*/ 6418242 h 6705592"/>
              <a:gd name="connsiteX204" fmla="*/ 5417668 w 7204328"/>
              <a:gd name="connsiteY204" fmla="*/ 6408641 h 6705592"/>
              <a:gd name="connsiteX205" fmla="*/ 956844 w 7204328"/>
              <a:gd name="connsiteY205" fmla="*/ 6407422 h 6705592"/>
              <a:gd name="connsiteX206" fmla="*/ 998373 w 7204328"/>
              <a:gd name="connsiteY206" fmla="*/ 6413975 h 6705592"/>
              <a:gd name="connsiteX207" fmla="*/ 1004164 w 7204328"/>
              <a:gd name="connsiteY207" fmla="*/ 6408717 h 6705592"/>
              <a:gd name="connsiteX208" fmla="*/ 1008279 w 7204328"/>
              <a:gd name="connsiteY208" fmla="*/ 6416642 h 6705592"/>
              <a:gd name="connsiteX209" fmla="*/ 961263 w 7204328"/>
              <a:gd name="connsiteY209" fmla="*/ 6456114 h 6705592"/>
              <a:gd name="connsiteX210" fmla="*/ 944347 w 7204328"/>
              <a:gd name="connsiteY210" fmla="*/ 6456494 h 6705592"/>
              <a:gd name="connsiteX211" fmla="*/ 936650 w 7204328"/>
              <a:gd name="connsiteY211" fmla="*/ 6478821 h 6705592"/>
              <a:gd name="connsiteX212" fmla="*/ 915010 w 7204328"/>
              <a:gd name="connsiteY212" fmla="*/ 6444836 h 6705592"/>
              <a:gd name="connsiteX213" fmla="*/ 895731 w 7204328"/>
              <a:gd name="connsiteY213" fmla="*/ 6456037 h 6705592"/>
              <a:gd name="connsiteX214" fmla="*/ 891845 w 7204328"/>
              <a:gd name="connsiteY214" fmla="*/ 6440035 h 6705592"/>
              <a:gd name="connsiteX215" fmla="*/ 920877 w 7204328"/>
              <a:gd name="connsiteY215" fmla="*/ 6435692 h 6705592"/>
              <a:gd name="connsiteX216" fmla="*/ 922782 w 7204328"/>
              <a:gd name="connsiteY216" fmla="*/ 6414204 h 6705592"/>
              <a:gd name="connsiteX217" fmla="*/ 955625 w 7204328"/>
              <a:gd name="connsiteY217" fmla="*/ 6446969 h 6705592"/>
              <a:gd name="connsiteX218" fmla="*/ 968045 w 7204328"/>
              <a:gd name="connsiteY218" fmla="*/ 6434549 h 6705592"/>
              <a:gd name="connsiteX219" fmla="*/ 956844 w 7204328"/>
              <a:gd name="connsiteY219" fmla="*/ 6407422 h 6705592"/>
              <a:gd name="connsiteX220" fmla="*/ 864337 w 7204328"/>
              <a:gd name="connsiteY220" fmla="*/ 6402240 h 6705592"/>
              <a:gd name="connsiteX221" fmla="*/ 873938 w 7204328"/>
              <a:gd name="connsiteY221" fmla="*/ 6402240 h 6705592"/>
              <a:gd name="connsiteX222" fmla="*/ 873938 w 7204328"/>
              <a:gd name="connsiteY222" fmla="*/ 6405440 h 6705592"/>
              <a:gd name="connsiteX223" fmla="*/ 864337 w 7204328"/>
              <a:gd name="connsiteY223" fmla="*/ 6405440 h 6705592"/>
              <a:gd name="connsiteX224" fmla="*/ 864337 w 7204328"/>
              <a:gd name="connsiteY224" fmla="*/ 6402240 h 6705592"/>
              <a:gd name="connsiteX225" fmla="*/ 643233 w 7204328"/>
              <a:gd name="connsiteY225" fmla="*/ 6402240 h 6705592"/>
              <a:gd name="connsiteX226" fmla="*/ 643233 w 7204328"/>
              <a:gd name="connsiteY226" fmla="*/ 6405440 h 6705592"/>
              <a:gd name="connsiteX227" fmla="*/ 652833 w 7204328"/>
              <a:gd name="connsiteY227" fmla="*/ 6405440 h 6705592"/>
              <a:gd name="connsiteX228" fmla="*/ 652833 w 7204328"/>
              <a:gd name="connsiteY228" fmla="*/ 6402240 h 6705592"/>
              <a:gd name="connsiteX229" fmla="*/ 614432 w 7204328"/>
              <a:gd name="connsiteY229" fmla="*/ 6402240 h 6705592"/>
              <a:gd name="connsiteX230" fmla="*/ 614432 w 7204328"/>
              <a:gd name="connsiteY230" fmla="*/ 6405440 h 6705592"/>
              <a:gd name="connsiteX231" fmla="*/ 624033 w 7204328"/>
              <a:gd name="connsiteY231" fmla="*/ 6405440 h 6705592"/>
              <a:gd name="connsiteX232" fmla="*/ 624033 w 7204328"/>
              <a:gd name="connsiteY232" fmla="*/ 6402240 h 6705592"/>
              <a:gd name="connsiteX233" fmla="*/ 1150391 w 7204328"/>
              <a:gd name="connsiteY233" fmla="*/ 6398430 h 6705592"/>
              <a:gd name="connsiteX234" fmla="*/ 1125245 w 7204328"/>
              <a:gd name="connsiteY234" fmla="*/ 6402087 h 6705592"/>
              <a:gd name="connsiteX235" fmla="*/ 1125778 w 7204328"/>
              <a:gd name="connsiteY235" fmla="*/ 6406964 h 6705592"/>
              <a:gd name="connsiteX236" fmla="*/ 1151306 w 7204328"/>
              <a:gd name="connsiteY236" fmla="*/ 6406964 h 6705592"/>
              <a:gd name="connsiteX237" fmla="*/ 1150391 w 7204328"/>
              <a:gd name="connsiteY237" fmla="*/ 6398430 h 6705592"/>
              <a:gd name="connsiteX238" fmla="*/ 1012470 w 7204328"/>
              <a:gd name="connsiteY238" fmla="*/ 6390353 h 6705592"/>
              <a:gd name="connsiteX239" fmla="*/ 1019175 w 7204328"/>
              <a:gd name="connsiteY239" fmla="*/ 6398125 h 6705592"/>
              <a:gd name="connsiteX240" fmla="*/ 1026948 w 7204328"/>
              <a:gd name="connsiteY240" fmla="*/ 6404679 h 6705592"/>
              <a:gd name="connsiteX241" fmla="*/ 1023900 w 7204328"/>
              <a:gd name="connsiteY241" fmla="*/ 6407726 h 6705592"/>
              <a:gd name="connsiteX242" fmla="*/ 1017346 w 7204328"/>
              <a:gd name="connsiteY242" fmla="*/ 6400030 h 6705592"/>
              <a:gd name="connsiteX243" fmla="*/ 1009498 w 7204328"/>
              <a:gd name="connsiteY243" fmla="*/ 6393325 h 6705592"/>
              <a:gd name="connsiteX244" fmla="*/ 1012470 w 7204328"/>
              <a:gd name="connsiteY244" fmla="*/ 6390353 h 6705592"/>
              <a:gd name="connsiteX245" fmla="*/ 934822 w 7204328"/>
              <a:gd name="connsiteY245" fmla="*/ 6389439 h 6705592"/>
              <a:gd name="connsiteX246" fmla="*/ 938022 w 7204328"/>
              <a:gd name="connsiteY246" fmla="*/ 6389439 h 6705592"/>
              <a:gd name="connsiteX247" fmla="*/ 938022 w 7204328"/>
              <a:gd name="connsiteY247" fmla="*/ 6399040 h 6705592"/>
              <a:gd name="connsiteX248" fmla="*/ 934822 w 7204328"/>
              <a:gd name="connsiteY248" fmla="*/ 6399040 h 6705592"/>
              <a:gd name="connsiteX249" fmla="*/ 934822 w 7204328"/>
              <a:gd name="connsiteY249" fmla="*/ 6389439 h 6705592"/>
              <a:gd name="connsiteX250" fmla="*/ 5517032 w 7204328"/>
              <a:gd name="connsiteY250" fmla="*/ 6383038 h 6705592"/>
              <a:gd name="connsiteX251" fmla="*/ 5526633 w 7204328"/>
              <a:gd name="connsiteY251" fmla="*/ 6383038 h 6705592"/>
              <a:gd name="connsiteX252" fmla="*/ 5526633 w 7204328"/>
              <a:gd name="connsiteY252" fmla="*/ 6386238 h 6705592"/>
              <a:gd name="connsiteX253" fmla="*/ 5517032 w 7204328"/>
              <a:gd name="connsiteY253" fmla="*/ 6386238 h 6705592"/>
              <a:gd name="connsiteX254" fmla="*/ 5517032 w 7204328"/>
              <a:gd name="connsiteY254" fmla="*/ 6383038 h 6705592"/>
              <a:gd name="connsiteX255" fmla="*/ 598430 w 7204328"/>
              <a:gd name="connsiteY255" fmla="*/ 6379761 h 6705592"/>
              <a:gd name="connsiteX256" fmla="*/ 598430 w 7204328"/>
              <a:gd name="connsiteY256" fmla="*/ 6389362 h 6705592"/>
              <a:gd name="connsiteX257" fmla="*/ 601630 w 7204328"/>
              <a:gd name="connsiteY257" fmla="*/ 6389362 h 6705592"/>
              <a:gd name="connsiteX258" fmla="*/ 601630 w 7204328"/>
              <a:gd name="connsiteY258" fmla="*/ 6379761 h 6705592"/>
              <a:gd name="connsiteX259" fmla="*/ 1079296 w 7204328"/>
              <a:gd name="connsiteY259" fmla="*/ 6373512 h 6705592"/>
              <a:gd name="connsiteX260" fmla="*/ 1075791 w 7204328"/>
              <a:gd name="connsiteY260" fmla="*/ 6375493 h 6705592"/>
              <a:gd name="connsiteX261" fmla="*/ 1075791 w 7204328"/>
              <a:gd name="connsiteY261" fmla="*/ 6379837 h 6705592"/>
              <a:gd name="connsiteX262" fmla="*/ 1076062 w 7204328"/>
              <a:gd name="connsiteY262" fmla="*/ 6379905 h 6705592"/>
              <a:gd name="connsiteX263" fmla="*/ 1064361 w 7204328"/>
              <a:gd name="connsiteY263" fmla="*/ 6403230 h 6705592"/>
              <a:gd name="connsiteX264" fmla="*/ 1098880 w 7204328"/>
              <a:gd name="connsiteY264" fmla="*/ 6420223 h 6705592"/>
              <a:gd name="connsiteX265" fmla="*/ 1115796 w 7204328"/>
              <a:gd name="connsiteY265" fmla="*/ 6403535 h 6705592"/>
              <a:gd name="connsiteX266" fmla="*/ 1097947 w 7204328"/>
              <a:gd name="connsiteY266" fmla="*/ 6389972 h 6705592"/>
              <a:gd name="connsiteX267" fmla="*/ 1076127 w 7204328"/>
              <a:gd name="connsiteY267" fmla="*/ 6379852 h 6705592"/>
              <a:gd name="connsiteX268" fmla="*/ 5430469 w 7204328"/>
              <a:gd name="connsiteY268" fmla="*/ 6373360 h 6705592"/>
              <a:gd name="connsiteX269" fmla="*/ 5430469 w 7204328"/>
              <a:gd name="connsiteY269" fmla="*/ 6376560 h 6705592"/>
              <a:gd name="connsiteX270" fmla="*/ 5440070 w 7204328"/>
              <a:gd name="connsiteY270" fmla="*/ 6376560 h 6705592"/>
              <a:gd name="connsiteX271" fmla="*/ 5440070 w 7204328"/>
              <a:gd name="connsiteY271" fmla="*/ 6373360 h 6705592"/>
              <a:gd name="connsiteX272" fmla="*/ 662892 w 7204328"/>
              <a:gd name="connsiteY272" fmla="*/ 6369245 h 6705592"/>
              <a:gd name="connsiteX273" fmla="*/ 662434 w 7204328"/>
              <a:gd name="connsiteY273" fmla="*/ 6370236 h 6705592"/>
              <a:gd name="connsiteX274" fmla="*/ 662587 w 7204328"/>
              <a:gd name="connsiteY274" fmla="*/ 6370312 h 6705592"/>
              <a:gd name="connsiteX275" fmla="*/ 661673 w 7204328"/>
              <a:gd name="connsiteY275" fmla="*/ 6370388 h 6705592"/>
              <a:gd name="connsiteX276" fmla="*/ 665330 w 7204328"/>
              <a:gd name="connsiteY276" fmla="*/ 6389133 h 6705592"/>
              <a:gd name="connsiteX277" fmla="*/ 671502 w 7204328"/>
              <a:gd name="connsiteY277" fmla="*/ 6388295 h 6705592"/>
              <a:gd name="connsiteX278" fmla="*/ 662587 w 7204328"/>
              <a:gd name="connsiteY278" fmla="*/ 6370312 h 6705592"/>
              <a:gd name="connsiteX279" fmla="*/ 669902 w 7204328"/>
              <a:gd name="connsiteY279" fmla="*/ 6369931 h 6705592"/>
              <a:gd name="connsiteX280" fmla="*/ 662892 w 7204328"/>
              <a:gd name="connsiteY280" fmla="*/ 6369245 h 6705592"/>
              <a:gd name="connsiteX281" fmla="*/ 927740 w 7204328"/>
              <a:gd name="connsiteY281" fmla="*/ 6361473 h 6705592"/>
              <a:gd name="connsiteX282" fmla="*/ 921568 w 7204328"/>
              <a:gd name="connsiteY282" fmla="*/ 6369779 h 6705592"/>
              <a:gd name="connsiteX283" fmla="*/ 922940 w 7204328"/>
              <a:gd name="connsiteY283" fmla="*/ 6371150 h 6705592"/>
              <a:gd name="connsiteX284" fmla="*/ 930787 w 7204328"/>
              <a:gd name="connsiteY284" fmla="*/ 6364521 h 6705592"/>
              <a:gd name="connsiteX285" fmla="*/ 927740 w 7204328"/>
              <a:gd name="connsiteY285" fmla="*/ 6361473 h 6705592"/>
              <a:gd name="connsiteX286" fmla="*/ 771449 w 7204328"/>
              <a:gd name="connsiteY286" fmla="*/ 6360558 h 6705592"/>
              <a:gd name="connsiteX287" fmla="*/ 771449 w 7204328"/>
              <a:gd name="connsiteY287" fmla="*/ 6370159 h 6705592"/>
              <a:gd name="connsiteX288" fmla="*/ 774649 w 7204328"/>
              <a:gd name="connsiteY288" fmla="*/ 6370159 h 6705592"/>
              <a:gd name="connsiteX289" fmla="*/ 774649 w 7204328"/>
              <a:gd name="connsiteY289" fmla="*/ 6360558 h 6705592"/>
              <a:gd name="connsiteX290" fmla="*/ 5554294 w 7204328"/>
              <a:gd name="connsiteY290" fmla="*/ 6356596 h 6705592"/>
              <a:gd name="connsiteX291" fmla="*/ 5554294 w 7204328"/>
              <a:gd name="connsiteY291" fmla="*/ 6390734 h 6705592"/>
              <a:gd name="connsiteX292" fmla="*/ 5530443 w 7204328"/>
              <a:gd name="connsiteY292" fmla="*/ 6383724 h 6705592"/>
              <a:gd name="connsiteX293" fmla="*/ 5554294 w 7204328"/>
              <a:gd name="connsiteY293" fmla="*/ 6356596 h 6705592"/>
              <a:gd name="connsiteX294" fmla="*/ 5584241 w 7204328"/>
              <a:gd name="connsiteY294" fmla="*/ 6354158 h 6705592"/>
              <a:gd name="connsiteX295" fmla="*/ 5593918 w 7204328"/>
              <a:gd name="connsiteY295" fmla="*/ 6354158 h 6705592"/>
              <a:gd name="connsiteX296" fmla="*/ 5593918 w 7204328"/>
              <a:gd name="connsiteY296" fmla="*/ 6357358 h 6705592"/>
              <a:gd name="connsiteX297" fmla="*/ 5584241 w 7204328"/>
              <a:gd name="connsiteY297" fmla="*/ 6357358 h 6705592"/>
              <a:gd name="connsiteX298" fmla="*/ 5584241 w 7204328"/>
              <a:gd name="connsiteY298" fmla="*/ 6354158 h 6705592"/>
              <a:gd name="connsiteX299" fmla="*/ 588819 w 7204328"/>
              <a:gd name="connsiteY299" fmla="*/ 6352052 h 6705592"/>
              <a:gd name="connsiteX300" fmla="*/ 566199 w 7204328"/>
              <a:gd name="connsiteY300" fmla="*/ 6354919 h 6705592"/>
              <a:gd name="connsiteX301" fmla="*/ 604982 w 7204328"/>
              <a:gd name="connsiteY301" fmla="*/ 6366273 h 6705592"/>
              <a:gd name="connsiteX302" fmla="*/ 588819 w 7204328"/>
              <a:gd name="connsiteY302" fmla="*/ 6352052 h 6705592"/>
              <a:gd name="connsiteX303" fmla="*/ 438074 w 7204328"/>
              <a:gd name="connsiteY303" fmla="*/ 6351796 h 6705592"/>
              <a:gd name="connsiteX304" fmla="*/ 441579 w 7204328"/>
              <a:gd name="connsiteY304" fmla="*/ 6367874 h 6705592"/>
              <a:gd name="connsiteX305" fmla="*/ 433350 w 7204328"/>
              <a:gd name="connsiteY305" fmla="*/ 6368407 h 6705592"/>
              <a:gd name="connsiteX306" fmla="*/ 433350 w 7204328"/>
              <a:gd name="connsiteY306" fmla="*/ 6352481 h 6705592"/>
              <a:gd name="connsiteX307" fmla="*/ 438074 w 7204328"/>
              <a:gd name="connsiteY307" fmla="*/ 6351796 h 6705592"/>
              <a:gd name="connsiteX308" fmla="*/ 652910 w 7204328"/>
              <a:gd name="connsiteY308" fmla="*/ 6350957 h 6705592"/>
              <a:gd name="connsiteX309" fmla="*/ 662967 w 7204328"/>
              <a:gd name="connsiteY309" fmla="*/ 6369245 h 6705592"/>
              <a:gd name="connsiteX310" fmla="*/ 672263 w 7204328"/>
              <a:gd name="connsiteY310" fmla="*/ 6350957 h 6705592"/>
              <a:gd name="connsiteX311" fmla="*/ 5574716 w 7204328"/>
              <a:gd name="connsiteY311" fmla="*/ 6345090 h 6705592"/>
              <a:gd name="connsiteX312" fmla="*/ 5574716 w 7204328"/>
              <a:gd name="connsiteY312" fmla="*/ 6369931 h 6705592"/>
              <a:gd name="connsiteX313" fmla="*/ 5575630 w 7204328"/>
              <a:gd name="connsiteY313" fmla="*/ 6369017 h 6705592"/>
              <a:gd name="connsiteX314" fmla="*/ 5583479 w 7204328"/>
              <a:gd name="connsiteY314" fmla="*/ 6375723 h 6705592"/>
              <a:gd name="connsiteX315" fmla="*/ 5580431 w 7204328"/>
              <a:gd name="connsiteY315" fmla="*/ 6378847 h 6705592"/>
              <a:gd name="connsiteX316" fmla="*/ 5573725 w 7204328"/>
              <a:gd name="connsiteY316" fmla="*/ 6370998 h 6705592"/>
              <a:gd name="connsiteX317" fmla="*/ 5574640 w 7204328"/>
              <a:gd name="connsiteY317" fmla="*/ 6370083 h 6705592"/>
              <a:gd name="connsiteX318" fmla="*/ 5555513 w 7204328"/>
              <a:gd name="connsiteY318" fmla="*/ 6360483 h 6705592"/>
              <a:gd name="connsiteX319" fmla="*/ 5574716 w 7204328"/>
              <a:gd name="connsiteY319" fmla="*/ 6345090 h 6705592"/>
              <a:gd name="connsiteX320" fmla="*/ 816254 w 7204328"/>
              <a:gd name="connsiteY320" fmla="*/ 6344556 h 6705592"/>
              <a:gd name="connsiteX321" fmla="*/ 816254 w 7204328"/>
              <a:gd name="connsiteY321" fmla="*/ 6347756 h 6705592"/>
              <a:gd name="connsiteX322" fmla="*/ 825855 w 7204328"/>
              <a:gd name="connsiteY322" fmla="*/ 6347756 h 6705592"/>
              <a:gd name="connsiteX323" fmla="*/ 825855 w 7204328"/>
              <a:gd name="connsiteY323" fmla="*/ 6344556 h 6705592"/>
              <a:gd name="connsiteX324" fmla="*/ 1103223 w 7204328"/>
              <a:gd name="connsiteY324" fmla="*/ 6341508 h 6705592"/>
              <a:gd name="connsiteX325" fmla="*/ 1075791 w 7204328"/>
              <a:gd name="connsiteY325" fmla="*/ 6370159 h 6705592"/>
              <a:gd name="connsiteX326" fmla="*/ 1057580 w 7204328"/>
              <a:gd name="connsiteY326" fmla="*/ 6373436 h 6705592"/>
              <a:gd name="connsiteX327" fmla="*/ 1058189 w 7204328"/>
              <a:gd name="connsiteY327" fmla="*/ 6379760 h 6705592"/>
              <a:gd name="connsiteX328" fmla="*/ 1075791 w 7204328"/>
              <a:gd name="connsiteY328" fmla="*/ 6375417 h 6705592"/>
              <a:gd name="connsiteX329" fmla="*/ 1075791 w 7204328"/>
              <a:gd name="connsiteY329" fmla="*/ 6370159 h 6705592"/>
              <a:gd name="connsiteX330" fmla="*/ 1095451 w 7204328"/>
              <a:gd name="connsiteY330" fmla="*/ 6359796 h 6705592"/>
              <a:gd name="connsiteX331" fmla="*/ 1103223 w 7204328"/>
              <a:gd name="connsiteY331" fmla="*/ 6341508 h 6705592"/>
              <a:gd name="connsiteX332" fmla="*/ 912419 w 7204328"/>
              <a:gd name="connsiteY332" fmla="*/ 6341356 h 6705592"/>
              <a:gd name="connsiteX333" fmla="*/ 915620 w 7204328"/>
              <a:gd name="connsiteY333" fmla="*/ 6349357 h 6705592"/>
              <a:gd name="connsiteX334" fmla="*/ 922020 w 7204328"/>
              <a:gd name="connsiteY334" fmla="*/ 6341356 h 6705592"/>
              <a:gd name="connsiteX335" fmla="*/ 483073 w 7204328"/>
              <a:gd name="connsiteY335" fmla="*/ 6341356 h 6705592"/>
              <a:gd name="connsiteX336" fmla="*/ 483073 w 7204328"/>
              <a:gd name="connsiteY336" fmla="*/ 6351034 h 6705592"/>
              <a:gd name="connsiteX337" fmla="*/ 486273 w 7204328"/>
              <a:gd name="connsiteY337" fmla="*/ 6351034 h 6705592"/>
              <a:gd name="connsiteX338" fmla="*/ 486273 w 7204328"/>
              <a:gd name="connsiteY338" fmla="*/ 6341356 h 6705592"/>
              <a:gd name="connsiteX339" fmla="*/ 1103681 w 7204328"/>
              <a:gd name="connsiteY339" fmla="*/ 6340442 h 6705592"/>
              <a:gd name="connsiteX340" fmla="*/ 1103224 w 7204328"/>
              <a:gd name="connsiteY340" fmla="*/ 6341508 h 6705592"/>
              <a:gd name="connsiteX341" fmla="*/ 1104519 w 7204328"/>
              <a:gd name="connsiteY341" fmla="*/ 6341356 h 6705592"/>
              <a:gd name="connsiteX342" fmla="*/ 1103681 w 7204328"/>
              <a:gd name="connsiteY342" fmla="*/ 6340442 h 6705592"/>
              <a:gd name="connsiteX343" fmla="*/ 692074 w 7204328"/>
              <a:gd name="connsiteY343" fmla="*/ 6340137 h 6705592"/>
              <a:gd name="connsiteX344" fmla="*/ 691617 w 7204328"/>
              <a:gd name="connsiteY344" fmla="*/ 6340899 h 6705592"/>
              <a:gd name="connsiteX345" fmla="*/ 690322 w 7204328"/>
              <a:gd name="connsiteY345" fmla="*/ 6342194 h 6705592"/>
              <a:gd name="connsiteX346" fmla="*/ 697028 w 7204328"/>
              <a:gd name="connsiteY346" fmla="*/ 6350043 h 6705592"/>
              <a:gd name="connsiteX347" fmla="*/ 700075 w 7204328"/>
              <a:gd name="connsiteY347" fmla="*/ 6346995 h 6705592"/>
              <a:gd name="connsiteX348" fmla="*/ 691389 w 7204328"/>
              <a:gd name="connsiteY348" fmla="*/ 6341280 h 6705592"/>
              <a:gd name="connsiteX349" fmla="*/ 691617 w 7204328"/>
              <a:gd name="connsiteY349" fmla="*/ 6340899 h 6705592"/>
              <a:gd name="connsiteX350" fmla="*/ 692226 w 7204328"/>
              <a:gd name="connsiteY350" fmla="*/ 6340290 h 6705592"/>
              <a:gd name="connsiteX351" fmla="*/ 692074 w 7204328"/>
              <a:gd name="connsiteY351" fmla="*/ 6340137 h 6705592"/>
              <a:gd name="connsiteX352" fmla="*/ 5468950 w 7204328"/>
              <a:gd name="connsiteY352" fmla="*/ 6334879 h 6705592"/>
              <a:gd name="connsiteX353" fmla="*/ 5468950 w 7204328"/>
              <a:gd name="connsiteY353" fmla="*/ 6338079 h 6705592"/>
              <a:gd name="connsiteX354" fmla="*/ 5478628 w 7204328"/>
              <a:gd name="connsiteY354" fmla="*/ 6338079 h 6705592"/>
              <a:gd name="connsiteX355" fmla="*/ 5478628 w 7204328"/>
              <a:gd name="connsiteY355" fmla="*/ 6334879 h 6705592"/>
              <a:gd name="connsiteX356" fmla="*/ 1110386 w 7204328"/>
              <a:gd name="connsiteY356" fmla="*/ 6332593 h 6705592"/>
              <a:gd name="connsiteX357" fmla="*/ 1104671 w 7204328"/>
              <a:gd name="connsiteY357" fmla="*/ 6341280 h 6705592"/>
              <a:gd name="connsiteX358" fmla="*/ 1104595 w 7204328"/>
              <a:gd name="connsiteY358" fmla="*/ 6341280 h 6705592"/>
              <a:gd name="connsiteX359" fmla="*/ 1105586 w 7204328"/>
              <a:gd name="connsiteY359" fmla="*/ 6342271 h 6705592"/>
              <a:gd name="connsiteX360" fmla="*/ 1113434 w 7204328"/>
              <a:gd name="connsiteY360" fmla="*/ 6335641 h 6705592"/>
              <a:gd name="connsiteX361" fmla="*/ 1110386 w 7204328"/>
              <a:gd name="connsiteY361" fmla="*/ 6332593 h 6705592"/>
              <a:gd name="connsiteX362" fmla="*/ 854735 w 7204328"/>
              <a:gd name="connsiteY362" fmla="*/ 6331755 h 6705592"/>
              <a:gd name="connsiteX363" fmla="*/ 855568 w 7204328"/>
              <a:gd name="connsiteY363" fmla="*/ 6341280 h 6705592"/>
              <a:gd name="connsiteX364" fmla="*/ 854812 w 7204328"/>
              <a:gd name="connsiteY364" fmla="*/ 6341280 h 6705592"/>
              <a:gd name="connsiteX365" fmla="*/ 853897 w 7204328"/>
              <a:gd name="connsiteY365" fmla="*/ 6340365 h 6705592"/>
              <a:gd name="connsiteX366" fmla="*/ 846049 w 7204328"/>
              <a:gd name="connsiteY366" fmla="*/ 6347071 h 6705592"/>
              <a:gd name="connsiteX367" fmla="*/ 849097 w 7204328"/>
              <a:gd name="connsiteY367" fmla="*/ 6350118 h 6705592"/>
              <a:gd name="connsiteX368" fmla="*/ 854812 w 7204328"/>
              <a:gd name="connsiteY368" fmla="*/ 6341356 h 6705592"/>
              <a:gd name="connsiteX369" fmla="*/ 854887 w 7204328"/>
              <a:gd name="connsiteY369" fmla="*/ 6341356 h 6705592"/>
              <a:gd name="connsiteX370" fmla="*/ 855725 w 7204328"/>
              <a:gd name="connsiteY370" fmla="*/ 6342194 h 6705592"/>
              <a:gd name="connsiteX371" fmla="*/ 855586 w 7204328"/>
              <a:gd name="connsiteY371" fmla="*/ 6341356 h 6705592"/>
              <a:gd name="connsiteX372" fmla="*/ 864336 w 7204328"/>
              <a:gd name="connsiteY372" fmla="*/ 6341356 h 6705592"/>
              <a:gd name="connsiteX373" fmla="*/ 854735 w 7204328"/>
              <a:gd name="connsiteY373" fmla="*/ 6331755 h 6705592"/>
              <a:gd name="connsiteX374" fmla="*/ 897635 w 7204328"/>
              <a:gd name="connsiteY374" fmla="*/ 6329850 h 6705592"/>
              <a:gd name="connsiteX375" fmla="*/ 887807 w 7204328"/>
              <a:gd name="connsiteY375" fmla="*/ 6353777 h 6705592"/>
              <a:gd name="connsiteX376" fmla="*/ 880263 w 7204328"/>
              <a:gd name="connsiteY376" fmla="*/ 6332136 h 6705592"/>
              <a:gd name="connsiteX377" fmla="*/ 864337 w 7204328"/>
              <a:gd name="connsiteY377" fmla="*/ 6341356 h 6705592"/>
              <a:gd name="connsiteX378" fmla="*/ 864337 w 7204328"/>
              <a:gd name="connsiteY378" fmla="*/ 6358806 h 6705592"/>
              <a:gd name="connsiteX379" fmla="*/ 897483 w 7204328"/>
              <a:gd name="connsiteY379" fmla="*/ 6358806 h 6705592"/>
              <a:gd name="connsiteX380" fmla="*/ 912418 w 7204328"/>
              <a:gd name="connsiteY380" fmla="*/ 6341356 h 6705592"/>
              <a:gd name="connsiteX381" fmla="*/ 897635 w 7204328"/>
              <a:gd name="connsiteY381" fmla="*/ 6329850 h 6705592"/>
              <a:gd name="connsiteX382" fmla="*/ 650015 w 7204328"/>
              <a:gd name="connsiteY382" fmla="*/ 6322992 h 6705592"/>
              <a:gd name="connsiteX383" fmla="*/ 643233 w 7204328"/>
              <a:gd name="connsiteY383" fmla="*/ 6323754 h 6705592"/>
              <a:gd name="connsiteX384" fmla="*/ 641633 w 7204328"/>
              <a:gd name="connsiteY384" fmla="*/ 6346691 h 6705592"/>
              <a:gd name="connsiteX385" fmla="*/ 622661 w 7204328"/>
              <a:gd name="connsiteY385" fmla="*/ 6370541 h 6705592"/>
              <a:gd name="connsiteX386" fmla="*/ 641633 w 7204328"/>
              <a:gd name="connsiteY386" fmla="*/ 6396754 h 6705592"/>
              <a:gd name="connsiteX387" fmla="*/ 643233 w 7204328"/>
              <a:gd name="connsiteY387" fmla="*/ 6350881 h 6705592"/>
              <a:gd name="connsiteX388" fmla="*/ 652833 w 7204328"/>
              <a:gd name="connsiteY388" fmla="*/ 6350881 h 6705592"/>
              <a:gd name="connsiteX389" fmla="*/ 650015 w 7204328"/>
              <a:gd name="connsiteY389" fmla="*/ 6322992 h 6705592"/>
              <a:gd name="connsiteX390" fmla="*/ 489626 w 7204328"/>
              <a:gd name="connsiteY390" fmla="*/ 6322230 h 6705592"/>
              <a:gd name="connsiteX391" fmla="*/ 490463 w 7204328"/>
              <a:gd name="connsiteY391" fmla="*/ 6322992 h 6705592"/>
              <a:gd name="connsiteX392" fmla="*/ 490844 w 7204328"/>
              <a:gd name="connsiteY392" fmla="*/ 6322611 h 6705592"/>
              <a:gd name="connsiteX393" fmla="*/ 489626 w 7204328"/>
              <a:gd name="connsiteY393" fmla="*/ 6322230 h 6705592"/>
              <a:gd name="connsiteX394" fmla="*/ 5613121 w 7204328"/>
              <a:gd name="connsiteY394" fmla="*/ 6322154 h 6705592"/>
              <a:gd name="connsiteX395" fmla="*/ 5621121 w 7204328"/>
              <a:gd name="connsiteY395" fmla="*/ 6328631 h 6705592"/>
              <a:gd name="connsiteX396" fmla="*/ 5613196 w 7204328"/>
              <a:gd name="connsiteY396" fmla="*/ 6331755 h 6705592"/>
              <a:gd name="connsiteX397" fmla="*/ 5614187 w 7204328"/>
              <a:gd name="connsiteY397" fmla="*/ 6332593 h 6705592"/>
              <a:gd name="connsiteX398" fmla="*/ 5607481 w 7204328"/>
              <a:gd name="connsiteY398" fmla="*/ 6340442 h 6705592"/>
              <a:gd name="connsiteX399" fmla="*/ 5604434 w 7204328"/>
              <a:gd name="connsiteY399" fmla="*/ 6337470 h 6705592"/>
              <a:gd name="connsiteX400" fmla="*/ 5612282 w 7204328"/>
              <a:gd name="connsiteY400" fmla="*/ 6330764 h 6705592"/>
              <a:gd name="connsiteX401" fmla="*/ 5613121 w 7204328"/>
              <a:gd name="connsiteY401" fmla="*/ 6331603 h 6705592"/>
              <a:gd name="connsiteX402" fmla="*/ 5613121 w 7204328"/>
              <a:gd name="connsiteY402" fmla="*/ 6322154 h 6705592"/>
              <a:gd name="connsiteX403" fmla="*/ 809854 w 7204328"/>
              <a:gd name="connsiteY403" fmla="*/ 6322154 h 6705592"/>
              <a:gd name="connsiteX404" fmla="*/ 809854 w 7204328"/>
              <a:gd name="connsiteY404" fmla="*/ 6331755 h 6705592"/>
              <a:gd name="connsiteX405" fmla="*/ 813054 w 7204328"/>
              <a:gd name="connsiteY405" fmla="*/ 6331755 h 6705592"/>
              <a:gd name="connsiteX406" fmla="*/ 813054 w 7204328"/>
              <a:gd name="connsiteY406" fmla="*/ 6322154 h 6705592"/>
              <a:gd name="connsiteX407" fmla="*/ 540752 w 7204328"/>
              <a:gd name="connsiteY407" fmla="*/ 6322154 h 6705592"/>
              <a:gd name="connsiteX408" fmla="*/ 540752 w 7204328"/>
              <a:gd name="connsiteY408" fmla="*/ 6331755 h 6705592"/>
              <a:gd name="connsiteX409" fmla="*/ 543952 w 7204328"/>
              <a:gd name="connsiteY409" fmla="*/ 6331755 h 6705592"/>
              <a:gd name="connsiteX410" fmla="*/ 543952 w 7204328"/>
              <a:gd name="connsiteY410" fmla="*/ 6322154 h 6705592"/>
              <a:gd name="connsiteX411" fmla="*/ 319659 w 7204328"/>
              <a:gd name="connsiteY411" fmla="*/ 6322154 h 6705592"/>
              <a:gd name="connsiteX412" fmla="*/ 322860 w 7204328"/>
              <a:gd name="connsiteY412" fmla="*/ 6322154 h 6705592"/>
              <a:gd name="connsiteX413" fmla="*/ 322860 w 7204328"/>
              <a:gd name="connsiteY413" fmla="*/ 6331755 h 6705592"/>
              <a:gd name="connsiteX414" fmla="*/ 319659 w 7204328"/>
              <a:gd name="connsiteY414" fmla="*/ 6331755 h 6705592"/>
              <a:gd name="connsiteX415" fmla="*/ 319659 w 7204328"/>
              <a:gd name="connsiteY415" fmla="*/ 6322154 h 6705592"/>
              <a:gd name="connsiteX416" fmla="*/ 488712 w 7204328"/>
              <a:gd name="connsiteY416" fmla="*/ 6321163 h 6705592"/>
              <a:gd name="connsiteX417" fmla="*/ 480787 w 7204328"/>
              <a:gd name="connsiteY417" fmla="*/ 6327792 h 6705592"/>
              <a:gd name="connsiteX418" fmla="*/ 483835 w 7204328"/>
              <a:gd name="connsiteY418" fmla="*/ 6330841 h 6705592"/>
              <a:gd name="connsiteX419" fmla="*/ 489551 w 7204328"/>
              <a:gd name="connsiteY419" fmla="*/ 6322154 h 6705592"/>
              <a:gd name="connsiteX420" fmla="*/ 489778 w 7204328"/>
              <a:gd name="connsiteY420" fmla="*/ 6322230 h 6705592"/>
              <a:gd name="connsiteX421" fmla="*/ 2363953 w 7204328"/>
              <a:gd name="connsiteY421" fmla="*/ 6315677 h 6705592"/>
              <a:gd name="connsiteX422" fmla="*/ 2363953 w 7204328"/>
              <a:gd name="connsiteY422" fmla="*/ 6318954 h 6705592"/>
              <a:gd name="connsiteX423" fmla="*/ 2373554 w 7204328"/>
              <a:gd name="connsiteY423" fmla="*/ 6318954 h 6705592"/>
              <a:gd name="connsiteX424" fmla="*/ 2373554 w 7204328"/>
              <a:gd name="connsiteY424" fmla="*/ 6315677 h 6705592"/>
              <a:gd name="connsiteX425" fmla="*/ 998907 w 7204328"/>
              <a:gd name="connsiteY425" fmla="*/ 6315677 h 6705592"/>
              <a:gd name="connsiteX426" fmla="*/ 998907 w 7204328"/>
              <a:gd name="connsiteY426" fmla="*/ 6318954 h 6705592"/>
              <a:gd name="connsiteX427" fmla="*/ 1008507 w 7204328"/>
              <a:gd name="connsiteY427" fmla="*/ 6318954 h 6705592"/>
              <a:gd name="connsiteX428" fmla="*/ 1008507 w 7204328"/>
              <a:gd name="connsiteY428" fmla="*/ 6315677 h 6705592"/>
              <a:gd name="connsiteX429" fmla="*/ 614433 w 7204328"/>
              <a:gd name="connsiteY429" fmla="*/ 6315677 h 6705592"/>
              <a:gd name="connsiteX430" fmla="*/ 614433 w 7204328"/>
              <a:gd name="connsiteY430" fmla="*/ 6318954 h 6705592"/>
              <a:gd name="connsiteX431" fmla="*/ 624033 w 7204328"/>
              <a:gd name="connsiteY431" fmla="*/ 6318954 h 6705592"/>
              <a:gd name="connsiteX432" fmla="*/ 624033 w 7204328"/>
              <a:gd name="connsiteY432" fmla="*/ 6315677 h 6705592"/>
              <a:gd name="connsiteX433" fmla="*/ 5568925 w 7204328"/>
              <a:gd name="connsiteY433" fmla="*/ 6312781 h 6705592"/>
              <a:gd name="connsiteX434" fmla="*/ 5579211 w 7204328"/>
              <a:gd name="connsiteY434" fmla="*/ 6323678 h 6705592"/>
              <a:gd name="connsiteX435" fmla="*/ 5555437 w 7204328"/>
              <a:gd name="connsiteY435" fmla="*/ 6316972 h 6705592"/>
              <a:gd name="connsiteX436" fmla="*/ 5568925 w 7204328"/>
              <a:gd name="connsiteY436" fmla="*/ 6312781 h 6705592"/>
              <a:gd name="connsiteX437" fmla="*/ 739445 w 7204328"/>
              <a:gd name="connsiteY437" fmla="*/ 6312629 h 6705592"/>
              <a:gd name="connsiteX438" fmla="*/ 738530 w 7204328"/>
              <a:gd name="connsiteY438" fmla="*/ 6313543 h 6705592"/>
              <a:gd name="connsiteX439" fmla="*/ 748893 w 7204328"/>
              <a:gd name="connsiteY439" fmla="*/ 6322077 h 6705592"/>
              <a:gd name="connsiteX440" fmla="*/ 747979 w 7204328"/>
              <a:gd name="connsiteY440" fmla="*/ 6322991 h 6705592"/>
              <a:gd name="connsiteX441" fmla="*/ 754685 w 7204328"/>
              <a:gd name="connsiteY441" fmla="*/ 6330840 h 6705592"/>
              <a:gd name="connsiteX442" fmla="*/ 757732 w 7204328"/>
              <a:gd name="connsiteY442" fmla="*/ 6327792 h 6705592"/>
              <a:gd name="connsiteX443" fmla="*/ 748895 w 7204328"/>
              <a:gd name="connsiteY443" fmla="*/ 6322078 h 6705592"/>
              <a:gd name="connsiteX444" fmla="*/ 749808 w 7204328"/>
              <a:gd name="connsiteY444" fmla="*/ 6321163 h 6705592"/>
              <a:gd name="connsiteX445" fmla="*/ 739445 w 7204328"/>
              <a:gd name="connsiteY445" fmla="*/ 6312629 h 6705592"/>
              <a:gd name="connsiteX446" fmla="*/ 365608 w 7204328"/>
              <a:gd name="connsiteY446" fmla="*/ 6312629 h 6705592"/>
              <a:gd name="connsiteX447" fmla="*/ 383972 w 7204328"/>
              <a:gd name="connsiteY447" fmla="*/ 6313848 h 6705592"/>
              <a:gd name="connsiteX448" fmla="*/ 369342 w 7204328"/>
              <a:gd name="connsiteY448" fmla="*/ 6336479 h 6705592"/>
              <a:gd name="connsiteX449" fmla="*/ 364541 w 7204328"/>
              <a:gd name="connsiteY449" fmla="*/ 6331983 h 6705592"/>
              <a:gd name="connsiteX450" fmla="*/ 364541 w 7204328"/>
              <a:gd name="connsiteY450" fmla="*/ 6350958 h 6705592"/>
              <a:gd name="connsiteX451" fmla="*/ 369723 w 7204328"/>
              <a:gd name="connsiteY451" fmla="*/ 6368788 h 6705592"/>
              <a:gd name="connsiteX452" fmla="*/ 354940 w 7204328"/>
              <a:gd name="connsiteY452" fmla="*/ 6360558 h 6705592"/>
              <a:gd name="connsiteX453" fmla="*/ 329870 w 7204328"/>
              <a:gd name="connsiteY453" fmla="*/ 6370236 h 6705592"/>
              <a:gd name="connsiteX454" fmla="*/ 298552 w 7204328"/>
              <a:gd name="connsiteY454" fmla="*/ 6376561 h 6705592"/>
              <a:gd name="connsiteX455" fmla="*/ 316459 w 7204328"/>
              <a:gd name="connsiteY455" fmla="*/ 6360254 h 6705592"/>
              <a:gd name="connsiteX456" fmla="*/ 336575 w 7204328"/>
              <a:gd name="connsiteY456" fmla="*/ 6345471 h 6705592"/>
              <a:gd name="connsiteX457" fmla="*/ 364312 w 7204328"/>
              <a:gd name="connsiteY457" fmla="*/ 6331831 h 6705592"/>
              <a:gd name="connsiteX458" fmla="*/ 364160 w 7204328"/>
              <a:gd name="connsiteY458" fmla="*/ 6331679 h 6705592"/>
              <a:gd name="connsiteX459" fmla="*/ 365608 w 7204328"/>
              <a:gd name="connsiteY459" fmla="*/ 6312629 h 6705592"/>
              <a:gd name="connsiteX460" fmla="*/ 872032 w 7204328"/>
              <a:gd name="connsiteY460" fmla="*/ 6312552 h 6705592"/>
              <a:gd name="connsiteX461" fmla="*/ 845134 w 7204328"/>
              <a:gd name="connsiteY461" fmla="*/ 6313466 h 6705592"/>
              <a:gd name="connsiteX462" fmla="*/ 845134 w 7204328"/>
              <a:gd name="connsiteY462" fmla="*/ 6313467 h 6705592"/>
              <a:gd name="connsiteX463" fmla="*/ 845058 w 7204328"/>
              <a:gd name="connsiteY463" fmla="*/ 6312629 h 6705592"/>
              <a:gd name="connsiteX464" fmla="*/ 844220 w 7204328"/>
              <a:gd name="connsiteY464" fmla="*/ 6313543 h 6705592"/>
              <a:gd name="connsiteX465" fmla="*/ 845134 w 7204328"/>
              <a:gd name="connsiteY465" fmla="*/ 6313467 h 6705592"/>
              <a:gd name="connsiteX466" fmla="*/ 845039 w 7204328"/>
              <a:gd name="connsiteY466" fmla="*/ 6325011 h 6705592"/>
              <a:gd name="connsiteX467" fmla="*/ 854659 w 7204328"/>
              <a:gd name="connsiteY467" fmla="*/ 6331755 h 6705592"/>
              <a:gd name="connsiteX468" fmla="*/ 862050 w 7204328"/>
              <a:gd name="connsiteY468" fmla="*/ 6322230 h 6705592"/>
              <a:gd name="connsiteX469" fmla="*/ 872032 w 7204328"/>
              <a:gd name="connsiteY469" fmla="*/ 6312552 h 6705592"/>
              <a:gd name="connsiteX470" fmla="*/ 596066 w 7204328"/>
              <a:gd name="connsiteY470" fmla="*/ 6311486 h 6705592"/>
              <a:gd name="connsiteX471" fmla="*/ 594848 w 7204328"/>
              <a:gd name="connsiteY471" fmla="*/ 6311867 h 6705592"/>
              <a:gd name="connsiteX472" fmla="*/ 595380 w 7204328"/>
              <a:gd name="connsiteY472" fmla="*/ 6312172 h 6705592"/>
              <a:gd name="connsiteX473" fmla="*/ 594164 w 7204328"/>
              <a:gd name="connsiteY473" fmla="*/ 6313390 h 6705592"/>
              <a:gd name="connsiteX474" fmla="*/ 600868 w 7204328"/>
              <a:gd name="connsiteY474" fmla="*/ 6321239 h 6705592"/>
              <a:gd name="connsiteX475" fmla="*/ 603916 w 7204328"/>
              <a:gd name="connsiteY475" fmla="*/ 6318191 h 6705592"/>
              <a:gd name="connsiteX476" fmla="*/ 595382 w 7204328"/>
              <a:gd name="connsiteY476" fmla="*/ 6312171 h 6705592"/>
              <a:gd name="connsiteX477" fmla="*/ 274169 w 7204328"/>
              <a:gd name="connsiteY477" fmla="*/ 6307447 h 6705592"/>
              <a:gd name="connsiteX478" fmla="*/ 261519 w 7204328"/>
              <a:gd name="connsiteY478" fmla="*/ 6327793 h 6705592"/>
              <a:gd name="connsiteX479" fmla="*/ 274169 w 7204328"/>
              <a:gd name="connsiteY479" fmla="*/ 6307447 h 6705592"/>
              <a:gd name="connsiteX480" fmla="*/ 393268 w 7204328"/>
              <a:gd name="connsiteY480" fmla="*/ 6306076 h 6705592"/>
              <a:gd name="connsiteX481" fmla="*/ 402946 w 7204328"/>
              <a:gd name="connsiteY481" fmla="*/ 6306076 h 6705592"/>
              <a:gd name="connsiteX482" fmla="*/ 402946 w 7204328"/>
              <a:gd name="connsiteY482" fmla="*/ 6309276 h 6705592"/>
              <a:gd name="connsiteX483" fmla="*/ 393268 w 7204328"/>
              <a:gd name="connsiteY483" fmla="*/ 6309276 h 6705592"/>
              <a:gd name="connsiteX484" fmla="*/ 393268 w 7204328"/>
              <a:gd name="connsiteY484" fmla="*/ 6306076 h 6705592"/>
              <a:gd name="connsiteX485" fmla="*/ 839419 w 7204328"/>
              <a:gd name="connsiteY485" fmla="*/ 6303790 h 6705592"/>
              <a:gd name="connsiteX486" fmla="*/ 836371 w 7204328"/>
              <a:gd name="connsiteY486" fmla="*/ 6306838 h 6705592"/>
              <a:gd name="connsiteX487" fmla="*/ 845134 w 7204328"/>
              <a:gd name="connsiteY487" fmla="*/ 6312553 h 6705592"/>
              <a:gd name="connsiteX488" fmla="*/ 845134 w 7204328"/>
              <a:gd name="connsiteY488" fmla="*/ 6312629 h 6705592"/>
              <a:gd name="connsiteX489" fmla="*/ 846126 w 7204328"/>
              <a:gd name="connsiteY489" fmla="*/ 6311638 h 6705592"/>
              <a:gd name="connsiteX490" fmla="*/ 839419 w 7204328"/>
              <a:gd name="connsiteY490" fmla="*/ 6303790 h 6705592"/>
              <a:gd name="connsiteX491" fmla="*/ 733733 w 7204328"/>
              <a:gd name="connsiteY491" fmla="*/ 6303790 h 6705592"/>
              <a:gd name="connsiteX492" fmla="*/ 730685 w 7204328"/>
              <a:gd name="connsiteY492" fmla="*/ 6306838 h 6705592"/>
              <a:gd name="connsiteX493" fmla="*/ 739448 w 7204328"/>
              <a:gd name="connsiteY493" fmla="*/ 6312553 h 6705592"/>
              <a:gd name="connsiteX494" fmla="*/ 739523 w 7204328"/>
              <a:gd name="connsiteY494" fmla="*/ 6312629 h 6705592"/>
              <a:gd name="connsiteX495" fmla="*/ 740437 w 7204328"/>
              <a:gd name="connsiteY495" fmla="*/ 6311638 h 6705592"/>
              <a:gd name="connsiteX496" fmla="*/ 733733 w 7204328"/>
              <a:gd name="connsiteY496" fmla="*/ 6303790 h 6705592"/>
              <a:gd name="connsiteX497" fmla="*/ 879653 w 7204328"/>
              <a:gd name="connsiteY497" fmla="*/ 6303713 h 6705592"/>
              <a:gd name="connsiteX498" fmla="*/ 873938 w 7204328"/>
              <a:gd name="connsiteY498" fmla="*/ 6312476 h 6705592"/>
              <a:gd name="connsiteX499" fmla="*/ 873785 w 7204328"/>
              <a:gd name="connsiteY499" fmla="*/ 6312476 h 6705592"/>
              <a:gd name="connsiteX500" fmla="*/ 872948 w 7204328"/>
              <a:gd name="connsiteY500" fmla="*/ 6311638 h 6705592"/>
              <a:gd name="connsiteX501" fmla="*/ 872109 w 7204328"/>
              <a:gd name="connsiteY501" fmla="*/ 6312552 h 6705592"/>
              <a:gd name="connsiteX502" fmla="*/ 873862 w 7204328"/>
              <a:gd name="connsiteY502" fmla="*/ 6312552 h 6705592"/>
              <a:gd name="connsiteX503" fmla="*/ 874777 w 7204328"/>
              <a:gd name="connsiteY503" fmla="*/ 6313466 h 6705592"/>
              <a:gd name="connsiteX504" fmla="*/ 882701 w 7204328"/>
              <a:gd name="connsiteY504" fmla="*/ 6306761 h 6705592"/>
              <a:gd name="connsiteX505" fmla="*/ 879653 w 7204328"/>
              <a:gd name="connsiteY505" fmla="*/ 6303713 h 6705592"/>
              <a:gd name="connsiteX506" fmla="*/ 5507431 w 7204328"/>
              <a:gd name="connsiteY506" fmla="*/ 6296474 h 6705592"/>
              <a:gd name="connsiteX507" fmla="*/ 5507431 w 7204328"/>
              <a:gd name="connsiteY507" fmla="*/ 6299674 h 6705592"/>
              <a:gd name="connsiteX508" fmla="*/ 5517109 w 7204328"/>
              <a:gd name="connsiteY508" fmla="*/ 6299674 h 6705592"/>
              <a:gd name="connsiteX509" fmla="*/ 5517109 w 7204328"/>
              <a:gd name="connsiteY509" fmla="*/ 6296474 h 6705592"/>
              <a:gd name="connsiteX510" fmla="*/ 5626684 w 7204328"/>
              <a:gd name="connsiteY510" fmla="*/ 6293731 h 6705592"/>
              <a:gd name="connsiteX511" fmla="*/ 5610682 w 7204328"/>
              <a:gd name="connsiteY511" fmla="*/ 6326802 h 6705592"/>
              <a:gd name="connsiteX512" fmla="*/ 5587822 w 7204328"/>
              <a:gd name="connsiteY512" fmla="*/ 6296246 h 6705592"/>
              <a:gd name="connsiteX513" fmla="*/ 5626684 w 7204328"/>
              <a:gd name="connsiteY513" fmla="*/ 6293731 h 6705592"/>
              <a:gd name="connsiteX514" fmla="*/ 950900 w 7204328"/>
              <a:gd name="connsiteY514" fmla="*/ 6293274 h 6705592"/>
              <a:gd name="connsiteX515" fmla="*/ 950900 w 7204328"/>
              <a:gd name="connsiteY515" fmla="*/ 6302876 h 6705592"/>
              <a:gd name="connsiteX516" fmla="*/ 942899 w 7204328"/>
              <a:gd name="connsiteY516" fmla="*/ 6296475 h 6705592"/>
              <a:gd name="connsiteX517" fmla="*/ 950900 w 7204328"/>
              <a:gd name="connsiteY517" fmla="*/ 6293274 h 6705592"/>
              <a:gd name="connsiteX518" fmla="*/ 377266 w 7204328"/>
              <a:gd name="connsiteY518" fmla="*/ 6293274 h 6705592"/>
              <a:gd name="connsiteX519" fmla="*/ 380467 w 7204328"/>
              <a:gd name="connsiteY519" fmla="*/ 6293274 h 6705592"/>
              <a:gd name="connsiteX520" fmla="*/ 380467 w 7204328"/>
              <a:gd name="connsiteY520" fmla="*/ 6302875 h 6705592"/>
              <a:gd name="connsiteX521" fmla="*/ 377266 w 7204328"/>
              <a:gd name="connsiteY521" fmla="*/ 6302875 h 6705592"/>
              <a:gd name="connsiteX522" fmla="*/ 377266 w 7204328"/>
              <a:gd name="connsiteY522" fmla="*/ 6293274 h 6705592"/>
              <a:gd name="connsiteX523" fmla="*/ 701904 w 7204328"/>
              <a:gd name="connsiteY523" fmla="*/ 6283825 h 6705592"/>
              <a:gd name="connsiteX524" fmla="*/ 700913 w 7204328"/>
              <a:gd name="connsiteY524" fmla="*/ 6302875 h 6705592"/>
              <a:gd name="connsiteX525" fmla="*/ 700644 w 7204328"/>
              <a:gd name="connsiteY525" fmla="*/ 6302942 h 6705592"/>
              <a:gd name="connsiteX526" fmla="*/ 682654 w 7204328"/>
              <a:gd name="connsiteY526" fmla="*/ 6298989 h 6705592"/>
              <a:gd name="connsiteX527" fmla="*/ 669368 w 7204328"/>
              <a:gd name="connsiteY527" fmla="*/ 6286111 h 6705592"/>
              <a:gd name="connsiteX528" fmla="*/ 660376 w 7204328"/>
              <a:gd name="connsiteY528" fmla="*/ 6289006 h 6705592"/>
              <a:gd name="connsiteX529" fmla="*/ 671120 w 7204328"/>
              <a:gd name="connsiteY529" fmla="*/ 6308514 h 6705592"/>
              <a:gd name="connsiteX530" fmla="*/ 662205 w 7204328"/>
              <a:gd name="connsiteY530" fmla="*/ 6318724 h 6705592"/>
              <a:gd name="connsiteX531" fmla="*/ 679577 w 7204328"/>
              <a:gd name="connsiteY531" fmla="*/ 6325278 h 6705592"/>
              <a:gd name="connsiteX532" fmla="*/ 692150 w 7204328"/>
              <a:gd name="connsiteY532" fmla="*/ 6340213 h 6705592"/>
              <a:gd name="connsiteX533" fmla="*/ 700671 w 7204328"/>
              <a:gd name="connsiteY533" fmla="*/ 6303010 h 6705592"/>
              <a:gd name="connsiteX534" fmla="*/ 705637 w 7204328"/>
              <a:gd name="connsiteY534" fmla="*/ 6307676 h 6705592"/>
              <a:gd name="connsiteX535" fmla="*/ 720267 w 7204328"/>
              <a:gd name="connsiteY535" fmla="*/ 6285044 h 6705592"/>
              <a:gd name="connsiteX536" fmla="*/ 701904 w 7204328"/>
              <a:gd name="connsiteY536" fmla="*/ 6283825 h 6705592"/>
              <a:gd name="connsiteX537" fmla="*/ 5683681 w 7204328"/>
              <a:gd name="connsiteY537" fmla="*/ 6283673 h 6705592"/>
              <a:gd name="connsiteX538" fmla="*/ 5686882 w 7204328"/>
              <a:gd name="connsiteY538" fmla="*/ 6283673 h 6705592"/>
              <a:gd name="connsiteX539" fmla="*/ 5686882 w 7204328"/>
              <a:gd name="connsiteY539" fmla="*/ 6293274 h 6705592"/>
              <a:gd name="connsiteX540" fmla="*/ 5683681 w 7204328"/>
              <a:gd name="connsiteY540" fmla="*/ 6293274 h 6705592"/>
              <a:gd name="connsiteX541" fmla="*/ 5683681 w 7204328"/>
              <a:gd name="connsiteY541" fmla="*/ 6283673 h 6705592"/>
              <a:gd name="connsiteX542" fmla="*/ 5635600 w 7204328"/>
              <a:gd name="connsiteY542" fmla="*/ 6283673 h 6705592"/>
              <a:gd name="connsiteX543" fmla="*/ 5638800 w 7204328"/>
              <a:gd name="connsiteY543" fmla="*/ 6283673 h 6705592"/>
              <a:gd name="connsiteX544" fmla="*/ 5638800 w 7204328"/>
              <a:gd name="connsiteY544" fmla="*/ 6293274 h 6705592"/>
              <a:gd name="connsiteX545" fmla="*/ 5635600 w 7204328"/>
              <a:gd name="connsiteY545" fmla="*/ 6293274 h 6705592"/>
              <a:gd name="connsiteX546" fmla="*/ 5635600 w 7204328"/>
              <a:gd name="connsiteY546" fmla="*/ 6283673 h 6705592"/>
              <a:gd name="connsiteX547" fmla="*/ 396545 w 7204328"/>
              <a:gd name="connsiteY547" fmla="*/ 6283673 h 6705592"/>
              <a:gd name="connsiteX548" fmla="*/ 399746 w 7204328"/>
              <a:gd name="connsiteY548" fmla="*/ 6283673 h 6705592"/>
              <a:gd name="connsiteX549" fmla="*/ 399746 w 7204328"/>
              <a:gd name="connsiteY549" fmla="*/ 6293274 h 6705592"/>
              <a:gd name="connsiteX550" fmla="*/ 396545 w 7204328"/>
              <a:gd name="connsiteY550" fmla="*/ 6293274 h 6705592"/>
              <a:gd name="connsiteX551" fmla="*/ 396545 w 7204328"/>
              <a:gd name="connsiteY551" fmla="*/ 6283673 h 6705592"/>
              <a:gd name="connsiteX552" fmla="*/ 2373554 w 7204328"/>
              <a:gd name="connsiteY552" fmla="*/ 6277196 h 6705592"/>
              <a:gd name="connsiteX553" fmla="*/ 2373554 w 7204328"/>
              <a:gd name="connsiteY553" fmla="*/ 6280473 h 6705592"/>
              <a:gd name="connsiteX554" fmla="*/ 2383155 w 7204328"/>
              <a:gd name="connsiteY554" fmla="*/ 6280473 h 6705592"/>
              <a:gd name="connsiteX555" fmla="*/ 2383155 w 7204328"/>
              <a:gd name="connsiteY555" fmla="*/ 6277196 h 6705592"/>
              <a:gd name="connsiteX556" fmla="*/ 285750 w 7204328"/>
              <a:gd name="connsiteY556" fmla="*/ 6275062 h 6705592"/>
              <a:gd name="connsiteX557" fmla="*/ 288493 w 7204328"/>
              <a:gd name="connsiteY557" fmla="*/ 6290836 h 6705592"/>
              <a:gd name="connsiteX558" fmla="*/ 253137 w 7204328"/>
              <a:gd name="connsiteY558" fmla="*/ 6290836 h 6705592"/>
              <a:gd name="connsiteX559" fmla="*/ 285750 w 7204328"/>
              <a:gd name="connsiteY559" fmla="*/ 6275062 h 6705592"/>
              <a:gd name="connsiteX560" fmla="*/ 577933 w 7204328"/>
              <a:gd name="connsiteY560" fmla="*/ 6274909 h 6705592"/>
              <a:gd name="connsiteX561" fmla="*/ 574199 w 7204328"/>
              <a:gd name="connsiteY561" fmla="*/ 6301046 h 6705592"/>
              <a:gd name="connsiteX562" fmla="*/ 555837 w 7204328"/>
              <a:gd name="connsiteY562" fmla="*/ 6306837 h 6705592"/>
              <a:gd name="connsiteX563" fmla="*/ 569476 w 7204328"/>
              <a:gd name="connsiteY563" fmla="*/ 6320401 h 6705592"/>
              <a:gd name="connsiteX564" fmla="*/ 594848 w 7204328"/>
              <a:gd name="connsiteY564" fmla="*/ 6311866 h 6705592"/>
              <a:gd name="connsiteX565" fmla="*/ 593629 w 7204328"/>
              <a:gd name="connsiteY565" fmla="*/ 6311104 h 6705592"/>
              <a:gd name="connsiteX566" fmla="*/ 593629 w 7204328"/>
              <a:gd name="connsiteY566" fmla="*/ 6274909 h 6705592"/>
              <a:gd name="connsiteX567" fmla="*/ 5616321 w 7204328"/>
              <a:gd name="connsiteY567" fmla="*/ 6274072 h 6705592"/>
              <a:gd name="connsiteX568" fmla="*/ 5619598 w 7204328"/>
              <a:gd name="connsiteY568" fmla="*/ 6274072 h 6705592"/>
              <a:gd name="connsiteX569" fmla="*/ 5619598 w 7204328"/>
              <a:gd name="connsiteY569" fmla="*/ 6283673 h 6705592"/>
              <a:gd name="connsiteX570" fmla="*/ 5616321 w 7204328"/>
              <a:gd name="connsiteY570" fmla="*/ 6283673 h 6705592"/>
              <a:gd name="connsiteX571" fmla="*/ 5616321 w 7204328"/>
              <a:gd name="connsiteY571" fmla="*/ 6274072 h 6705592"/>
              <a:gd name="connsiteX572" fmla="*/ 1015899 w 7204328"/>
              <a:gd name="connsiteY572" fmla="*/ 6273767 h 6705592"/>
              <a:gd name="connsiteX573" fmla="*/ 999821 w 7204328"/>
              <a:gd name="connsiteY573" fmla="*/ 6277272 h 6705592"/>
              <a:gd name="connsiteX574" fmla="*/ 1000430 w 7204328"/>
              <a:gd name="connsiteY574" fmla="*/ 6281996 h 6705592"/>
              <a:gd name="connsiteX575" fmla="*/ 1016432 w 7204328"/>
              <a:gd name="connsiteY575" fmla="*/ 6281996 h 6705592"/>
              <a:gd name="connsiteX576" fmla="*/ 1015899 w 7204328"/>
              <a:gd name="connsiteY576" fmla="*/ 6273767 h 6705592"/>
              <a:gd name="connsiteX577" fmla="*/ 962026 w 7204328"/>
              <a:gd name="connsiteY577" fmla="*/ 6269424 h 6705592"/>
              <a:gd name="connsiteX578" fmla="*/ 955320 w 7204328"/>
              <a:gd name="connsiteY578" fmla="*/ 6293274 h 6705592"/>
              <a:gd name="connsiteX579" fmla="*/ 951129 w 7204328"/>
              <a:gd name="connsiteY579" fmla="*/ 6279787 h 6705592"/>
              <a:gd name="connsiteX580" fmla="*/ 962026 w 7204328"/>
              <a:gd name="connsiteY580" fmla="*/ 6269424 h 6705592"/>
              <a:gd name="connsiteX581" fmla="*/ 5518633 w 7204328"/>
              <a:gd name="connsiteY581" fmla="*/ 6266070 h 6705592"/>
              <a:gd name="connsiteX582" fmla="*/ 5519700 w 7204328"/>
              <a:gd name="connsiteY582" fmla="*/ 6274376 h 6705592"/>
              <a:gd name="connsiteX583" fmla="*/ 5535244 w 7204328"/>
              <a:gd name="connsiteY583" fmla="*/ 6270642 h 6705592"/>
              <a:gd name="connsiteX584" fmla="*/ 5534559 w 7204328"/>
              <a:gd name="connsiteY584" fmla="*/ 6266070 h 6705592"/>
              <a:gd name="connsiteX585" fmla="*/ 317160 w 7204328"/>
              <a:gd name="connsiteY585" fmla="*/ 6265004 h 6705592"/>
              <a:gd name="connsiteX586" fmla="*/ 344975 w 7204328"/>
              <a:gd name="connsiteY586" fmla="*/ 6265614 h 6705592"/>
              <a:gd name="connsiteX587" fmla="*/ 317160 w 7204328"/>
              <a:gd name="connsiteY587" fmla="*/ 6265004 h 6705592"/>
              <a:gd name="connsiteX588" fmla="*/ 211836 w 7204328"/>
              <a:gd name="connsiteY588" fmla="*/ 6264928 h 6705592"/>
              <a:gd name="connsiteX589" fmla="*/ 252908 w 7204328"/>
              <a:gd name="connsiteY589" fmla="*/ 6290302 h 6705592"/>
              <a:gd name="connsiteX590" fmla="*/ 211836 w 7204328"/>
              <a:gd name="connsiteY590" fmla="*/ 6264928 h 6705592"/>
              <a:gd name="connsiteX591" fmla="*/ 5712485 w 7204328"/>
              <a:gd name="connsiteY591" fmla="*/ 6264470 h 6705592"/>
              <a:gd name="connsiteX592" fmla="*/ 5715686 w 7204328"/>
              <a:gd name="connsiteY592" fmla="*/ 6264470 h 6705592"/>
              <a:gd name="connsiteX593" fmla="*/ 5715686 w 7204328"/>
              <a:gd name="connsiteY593" fmla="*/ 6274072 h 6705592"/>
              <a:gd name="connsiteX594" fmla="*/ 5712485 w 7204328"/>
              <a:gd name="connsiteY594" fmla="*/ 6274072 h 6705592"/>
              <a:gd name="connsiteX595" fmla="*/ 5712485 w 7204328"/>
              <a:gd name="connsiteY595" fmla="*/ 6264470 h 6705592"/>
              <a:gd name="connsiteX596" fmla="*/ 392126 w 7204328"/>
              <a:gd name="connsiteY596" fmla="*/ 6257308 h 6705592"/>
              <a:gd name="connsiteX597" fmla="*/ 421234 w 7204328"/>
              <a:gd name="connsiteY597" fmla="*/ 6257308 h 6705592"/>
              <a:gd name="connsiteX598" fmla="*/ 396240 w 7204328"/>
              <a:gd name="connsiteY598" fmla="*/ 6277729 h 6705592"/>
              <a:gd name="connsiteX599" fmla="*/ 392126 w 7204328"/>
              <a:gd name="connsiteY599" fmla="*/ 6257308 h 6705592"/>
              <a:gd name="connsiteX600" fmla="*/ 1069391 w 7204328"/>
              <a:gd name="connsiteY600" fmla="*/ 6254793 h 6705592"/>
              <a:gd name="connsiteX601" fmla="*/ 1069391 w 7204328"/>
              <a:gd name="connsiteY601" fmla="*/ 6264394 h 6705592"/>
              <a:gd name="connsiteX602" fmla="*/ 1072591 w 7204328"/>
              <a:gd name="connsiteY602" fmla="*/ 6264394 h 6705592"/>
              <a:gd name="connsiteX603" fmla="*/ 1072591 w 7204328"/>
              <a:gd name="connsiteY603" fmla="*/ 6254793 h 6705592"/>
              <a:gd name="connsiteX604" fmla="*/ 542275 w 7204328"/>
              <a:gd name="connsiteY604" fmla="*/ 6253497 h 6705592"/>
              <a:gd name="connsiteX605" fmla="*/ 526808 w 7204328"/>
              <a:gd name="connsiteY605" fmla="*/ 6258526 h 6705592"/>
              <a:gd name="connsiteX606" fmla="*/ 537551 w 7204328"/>
              <a:gd name="connsiteY606" fmla="*/ 6293274 h 6705592"/>
              <a:gd name="connsiteX607" fmla="*/ 518349 w 7204328"/>
              <a:gd name="connsiteY607" fmla="*/ 6283520 h 6705592"/>
              <a:gd name="connsiteX608" fmla="*/ 518349 w 7204328"/>
              <a:gd name="connsiteY608" fmla="*/ 6302875 h 6705592"/>
              <a:gd name="connsiteX609" fmla="*/ 508826 w 7204328"/>
              <a:gd name="connsiteY609" fmla="*/ 6302950 h 6705592"/>
              <a:gd name="connsiteX610" fmla="*/ 508675 w 7204328"/>
              <a:gd name="connsiteY610" fmla="*/ 6302799 h 6705592"/>
              <a:gd name="connsiteX611" fmla="*/ 509818 w 7204328"/>
              <a:gd name="connsiteY611" fmla="*/ 6302722 h 6705592"/>
              <a:gd name="connsiteX612" fmla="*/ 506084 w 7204328"/>
              <a:gd name="connsiteY612" fmla="*/ 6274452 h 6705592"/>
              <a:gd name="connsiteX613" fmla="*/ 499684 w 7204328"/>
              <a:gd name="connsiteY613" fmla="*/ 6274985 h 6705592"/>
              <a:gd name="connsiteX614" fmla="*/ 508675 w 7204328"/>
              <a:gd name="connsiteY614" fmla="*/ 6302799 h 6705592"/>
              <a:gd name="connsiteX615" fmla="*/ 501056 w 7204328"/>
              <a:gd name="connsiteY615" fmla="*/ 6303104 h 6705592"/>
              <a:gd name="connsiteX616" fmla="*/ 508614 w 7204328"/>
              <a:gd name="connsiteY616" fmla="*/ 6303029 h 6705592"/>
              <a:gd name="connsiteX617" fmla="*/ 501360 w 7204328"/>
              <a:gd name="connsiteY617" fmla="*/ 6312400 h 6705592"/>
              <a:gd name="connsiteX618" fmla="*/ 490845 w 7204328"/>
              <a:gd name="connsiteY618" fmla="*/ 6322534 h 6705592"/>
              <a:gd name="connsiteX619" fmla="*/ 528562 w 7204328"/>
              <a:gd name="connsiteY619" fmla="*/ 6348595 h 6705592"/>
              <a:gd name="connsiteX620" fmla="*/ 518351 w 7204328"/>
              <a:gd name="connsiteY620" fmla="*/ 6302876 h 6705592"/>
              <a:gd name="connsiteX621" fmla="*/ 537551 w 7204328"/>
              <a:gd name="connsiteY621" fmla="*/ 6312628 h 6705592"/>
              <a:gd name="connsiteX622" fmla="*/ 539456 w 7204328"/>
              <a:gd name="connsiteY622" fmla="*/ 6293502 h 6705592"/>
              <a:gd name="connsiteX623" fmla="*/ 554695 w 7204328"/>
              <a:gd name="connsiteY623" fmla="*/ 6292054 h 6705592"/>
              <a:gd name="connsiteX624" fmla="*/ 542275 w 7204328"/>
              <a:gd name="connsiteY624" fmla="*/ 6253497 h 6705592"/>
              <a:gd name="connsiteX625" fmla="*/ 720197 w 7204328"/>
              <a:gd name="connsiteY625" fmla="*/ 6247630 h 6705592"/>
              <a:gd name="connsiteX626" fmla="*/ 720197 w 7204328"/>
              <a:gd name="connsiteY626" fmla="*/ 6252431 h 6705592"/>
              <a:gd name="connsiteX627" fmla="*/ 739399 w 7204328"/>
              <a:gd name="connsiteY627" fmla="*/ 6252431 h 6705592"/>
              <a:gd name="connsiteX628" fmla="*/ 739399 w 7204328"/>
              <a:gd name="connsiteY628" fmla="*/ 6247630 h 6705592"/>
              <a:gd name="connsiteX629" fmla="*/ 5653278 w 7204328"/>
              <a:gd name="connsiteY629" fmla="*/ 6246640 h 6705592"/>
              <a:gd name="connsiteX630" fmla="*/ 5653278 w 7204328"/>
              <a:gd name="connsiteY630" fmla="*/ 6300970 h 6705592"/>
              <a:gd name="connsiteX631" fmla="*/ 5653278 w 7204328"/>
              <a:gd name="connsiteY631" fmla="*/ 6246640 h 6705592"/>
              <a:gd name="connsiteX632" fmla="*/ 957530 w 7204328"/>
              <a:gd name="connsiteY632" fmla="*/ 6246640 h 6705592"/>
              <a:gd name="connsiteX633" fmla="*/ 931774 w 7204328"/>
              <a:gd name="connsiteY633" fmla="*/ 6271633 h 6705592"/>
              <a:gd name="connsiteX634" fmla="*/ 930860 w 7204328"/>
              <a:gd name="connsiteY634" fmla="*/ 6292360 h 6705592"/>
              <a:gd name="connsiteX635" fmla="*/ 901675 w 7204328"/>
              <a:gd name="connsiteY635" fmla="*/ 6281006 h 6705592"/>
              <a:gd name="connsiteX636" fmla="*/ 916991 w 7204328"/>
              <a:gd name="connsiteY636" fmla="*/ 6312324 h 6705592"/>
              <a:gd name="connsiteX637" fmla="*/ 928269 w 7204328"/>
              <a:gd name="connsiteY637" fmla="*/ 6302418 h 6705592"/>
              <a:gd name="connsiteX638" fmla="*/ 943205 w 7204328"/>
              <a:gd name="connsiteY638" fmla="*/ 6324669 h 6705592"/>
              <a:gd name="connsiteX639" fmla="*/ 922021 w 7204328"/>
              <a:gd name="connsiteY639" fmla="*/ 6341280 h 6705592"/>
              <a:gd name="connsiteX640" fmla="*/ 935812 w 7204328"/>
              <a:gd name="connsiteY640" fmla="*/ 6349357 h 6705592"/>
              <a:gd name="connsiteX641" fmla="*/ 961798 w 7204328"/>
              <a:gd name="connsiteY641" fmla="*/ 6336099 h 6705592"/>
              <a:gd name="connsiteX642" fmla="*/ 950900 w 7204328"/>
              <a:gd name="connsiteY642" fmla="*/ 6302876 h 6705592"/>
              <a:gd name="connsiteX643" fmla="*/ 965913 w 7204328"/>
              <a:gd name="connsiteY643" fmla="*/ 6311638 h 6705592"/>
              <a:gd name="connsiteX644" fmla="*/ 989077 w 7204328"/>
              <a:gd name="connsiteY644" fmla="*/ 6264928 h 6705592"/>
              <a:gd name="connsiteX645" fmla="*/ 986486 w 7204328"/>
              <a:gd name="connsiteY645" fmla="*/ 6256851 h 6705592"/>
              <a:gd name="connsiteX646" fmla="*/ 964617 w 7204328"/>
              <a:gd name="connsiteY646" fmla="*/ 6265766 h 6705592"/>
              <a:gd name="connsiteX647" fmla="*/ 957530 w 7204328"/>
              <a:gd name="connsiteY647" fmla="*/ 6246640 h 6705592"/>
              <a:gd name="connsiteX648" fmla="*/ 5634762 w 7204328"/>
              <a:gd name="connsiteY648" fmla="*/ 6245192 h 6705592"/>
              <a:gd name="connsiteX649" fmla="*/ 5639562 w 7204328"/>
              <a:gd name="connsiteY649" fmla="*/ 6245192 h 6705592"/>
              <a:gd name="connsiteX650" fmla="*/ 5639562 w 7204328"/>
              <a:gd name="connsiteY650" fmla="*/ 6264394 h 6705592"/>
              <a:gd name="connsiteX651" fmla="*/ 5634762 w 7204328"/>
              <a:gd name="connsiteY651" fmla="*/ 6264394 h 6705592"/>
              <a:gd name="connsiteX652" fmla="*/ 5634762 w 7204328"/>
              <a:gd name="connsiteY652" fmla="*/ 6245192 h 6705592"/>
              <a:gd name="connsiteX653" fmla="*/ 5557876 w 7204328"/>
              <a:gd name="connsiteY653" fmla="*/ 6245192 h 6705592"/>
              <a:gd name="connsiteX654" fmla="*/ 5557876 w 7204328"/>
              <a:gd name="connsiteY654" fmla="*/ 6264395 h 6705592"/>
              <a:gd name="connsiteX655" fmla="*/ 5562677 w 7204328"/>
              <a:gd name="connsiteY655" fmla="*/ 6264395 h 6705592"/>
              <a:gd name="connsiteX656" fmla="*/ 5562677 w 7204328"/>
              <a:gd name="connsiteY656" fmla="*/ 6245192 h 6705592"/>
              <a:gd name="connsiteX657" fmla="*/ 463794 w 7204328"/>
              <a:gd name="connsiteY657" fmla="*/ 6245192 h 6705592"/>
              <a:gd name="connsiteX658" fmla="*/ 463794 w 7204328"/>
              <a:gd name="connsiteY658" fmla="*/ 6254793 h 6705592"/>
              <a:gd name="connsiteX659" fmla="*/ 466994 w 7204328"/>
              <a:gd name="connsiteY659" fmla="*/ 6254793 h 6705592"/>
              <a:gd name="connsiteX660" fmla="*/ 466994 w 7204328"/>
              <a:gd name="connsiteY660" fmla="*/ 6245192 h 6705592"/>
              <a:gd name="connsiteX661" fmla="*/ 900531 w 7204328"/>
              <a:gd name="connsiteY661" fmla="*/ 6244963 h 6705592"/>
              <a:gd name="connsiteX662" fmla="*/ 884453 w 7204328"/>
              <a:gd name="connsiteY662" fmla="*/ 6248468 h 6705592"/>
              <a:gd name="connsiteX663" fmla="*/ 885139 w 7204328"/>
              <a:gd name="connsiteY663" fmla="*/ 6253193 h 6705592"/>
              <a:gd name="connsiteX664" fmla="*/ 901065 w 7204328"/>
              <a:gd name="connsiteY664" fmla="*/ 6253193 h 6705592"/>
              <a:gd name="connsiteX665" fmla="*/ 900531 w 7204328"/>
              <a:gd name="connsiteY665" fmla="*/ 6244963 h 6705592"/>
              <a:gd name="connsiteX666" fmla="*/ 729790 w 7204328"/>
              <a:gd name="connsiteY666" fmla="*/ 6229190 h 6705592"/>
              <a:gd name="connsiteX667" fmla="*/ 729790 w 7204328"/>
              <a:gd name="connsiteY667" fmla="*/ 6232390 h 6705592"/>
              <a:gd name="connsiteX668" fmla="*/ 739390 w 7204328"/>
              <a:gd name="connsiteY668" fmla="*/ 6232390 h 6705592"/>
              <a:gd name="connsiteX669" fmla="*/ 739390 w 7204328"/>
              <a:gd name="connsiteY669" fmla="*/ 6229190 h 6705592"/>
              <a:gd name="connsiteX670" fmla="*/ 5645886 w 7204328"/>
              <a:gd name="connsiteY670" fmla="*/ 6226294 h 6705592"/>
              <a:gd name="connsiteX671" fmla="*/ 5656250 w 7204328"/>
              <a:gd name="connsiteY671" fmla="*/ 6237267 h 6705592"/>
              <a:gd name="connsiteX672" fmla="*/ 5632475 w 7204328"/>
              <a:gd name="connsiteY672" fmla="*/ 6230485 h 6705592"/>
              <a:gd name="connsiteX673" fmla="*/ 5645886 w 7204328"/>
              <a:gd name="connsiteY673" fmla="*/ 6226294 h 6705592"/>
              <a:gd name="connsiteX674" fmla="*/ 973303 w 7204328"/>
              <a:gd name="connsiteY674" fmla="*/ 6225989 h 6705592"/>
              <a:gd name="connsiteX675" fmla="*/ 973303 w 7204328"/>
              <a:gd name="connsiteY675" fmla="*/ 6235590 h 6705592"/>
              <a:gd name="connsiteX676" fmla="*/ 976503 w 7204328"/>
              <a:gd name="connsiteY676" fmla="*/ 6235590 h 6705592"/>
              <a:gd name="connsiteX677" fmla="*/ 976503 w 7204328"/>
              <a:gd name="connsiteY677" fmla="*/ 6225989 h 6705592"/>
              <a:gd name="connsiteX678" fmla="*/ 954100 w 7204328"/>
              <a:gd name="connsiteY678" fmla="*/ 6225989 h 6705592"/>
              <a:gd name="connsiteX679" fmla="*/ 954100 w 7204328"/>
              <a:gd name="connsiteY679" fmla="*/ 6235590 h 6705592"/>
              <a:gd name="connsiteX680" fmla="*/ 957300 w 7204328"/>
              <a:gd name="connsiteY680" fmla="*/ 6235590 h 6705592"/>
              <a:gd name="connsiteX681" fmla="*/ 957300 w 7204328"/>
              <a:gd name="connsiteY681" fmla="*/ 6225989 h 6705592"/>
              <a:gd name="connsiteX682" fmla="*/ 335702 w 7204328"/>
              <a:gd name="connsiteY682" fmla="*/ 6219588 h 6705592"/>
              <a:gd name="connsiteX683" fmla="*/ 335702 w 7204328"/>
              <a:gd name="connsiteY683" fmla="*/ 6222788 h 6705592"/>
              <a:gd name="connsiteX684" fmla="*/ 345305 w 7204328"/>
              <a:gd name="connsiteY684" fmla="*/ 6222788 h 6705592"/>
              <a:gd name="connsiteX685" fmla="*/ 345305 w 7204328"/>
              <a:gd name="connsiteY685" fmla="*/ 6219588 h 6705592"/>
              <a:gd name="connsiteX686" fmla="*/ 5622950 w 7204328"/>
              <a:gd name="connsiteY686" fmla="*/ 6216007 h 6705592"/>
              <a:gd name="connsiteX687" fmla="*/ 5632628 w 7204328"/>
              <a:gd name="connsiteY687" fmla="*/ 6216007 h 6705592"/>
              <a:gd name="connsiteX688" fmla="*/ 5632628 w 7204328"/>
              <a:gd name="connsiteY688" fmla="*/ 6225609 h 6705592"/>
              <a:gd name="connsiteX689" fmla="*/ 5622950 w 7204328"/>
              <a:gd name="connsiteY689" fmla="*/ 6216007 h 6705592"/>
              <a:gd name="connsiteX690" fmla="*/ 931621 w 7204328"/>
              <a:gd name="connsiteY690" fmla="*/ 6209987 h 6705592"/>
              <a:gd name="connsiteX691" fmla="*/ 931621 w 7204328"/>
              <a:gd name="connsiteY691" fmla="*/ 6213187 h 6705592"/>
              <a:gd name="connsiteX692" fmla="*/ 941222 w 7204328"/>
              <a:gd name="connsiteY692" fmla="*/ 6213187 h 6705592"/>
              <a:gd name="connsiteX693" fmla="*/ 941222 w 7204328"/>
              <a:gd name="connsiteY693" fmla="*/ 6209987 h 6705592"/>
              <a:gd name="connsiteX694" fmla="*/ 5722086 w 7204328"/>
              <a:gd name="connsiteY694" fmla="*/ 6206787 h 6705592"/>
              <a:gd name="connsiteX695" fmla="*/ 5725287 w 7204328"/>
              <a:gd name="connsiteY695" fmla="*/ 6206787 h 6705592"/>
              <a:gd name="connsiteX696" fmla="*/ 5725287 w 7204328"/>
              <a:gd name="connsiteY696" fmla="*/ 6216388 h 6705592"/>
              <a:gd name="connsiteX697" fmla="*/ 5722086 w 7204328"/>
              <a:gd name="connsiteY697" fmla="*/ 6216388 h 6705592"/>
              <a:gd name="connsiteX698" fmla="*/ 5722086 w 7204328"/>
              <a:gd name="connsiteY698" fmla="*/ 6206787 h 6705592"/>
              <a:gd name="connsiteX699" fmla="*/ 950900 w 7204328"/>
              <a:gd name="connsiteY699" fmla="*/ 6200310 h 6705592"/>
              <a:gd name="connsiteX700" fmla="*/ 950900 w 7204328"/>
              <a:gd name="connsiteY700" fmla="*/ 6203510 h 6705592"/>
              <a:gd name="connsiteX701" fmla="*/ 960501 w 7204328"/>
              <a:gd name="connsiteY701" fmla="*/ 6203510 h 6705592"/>
              <a:gd name="connsiteX702" fmla="*/ 960501 w 7204328"/>
              <a:gd name="connsiteY702" fmla="*/ 6200310 h 6705592"/>
              <a:gd name="connsiteX703" fmla="*/ 210618 w 7204328"/>
              <a:gd name="connsiteY703" fmla="*/ 6200310 h 6705592"/>
              <a:gd name="connsiteX704" fmla="*/ 220296 w 7204328"/>
              <a:gd name="connsiteY704" fmla="*/ 6200310 h 6705592"/>
              <a:gd name="connsiteX705" fmla="*/ 220296 w 7204328"/>
              <a:gd name="connsiteY705" fmla="*/ 6203510 h 6705592"/>
              <a:gd name="connsiteX706" fmla="*/ 210618 w 7204328"/>
              <a:gd name="connsiteY706" fmla="*/ 6203510 h 6705592"/>
              <a:gd name="connsiteX707" fmla="*/ 210618 w 7204328"/>
              <a:gd name="connsiteY707" fmla="*/ 6200310 h 6705592"/>
              <a:gd name="connsiteX708" fmla="*/ 5794629 w 7204328"/>
              <a:gd name="connsiteY708" fmla="*/ 6179355 h 6705592"/>
              <a:gd name="connsiteX709" fmla="*/ 5794629 w 7204328"/>
              <a:gd name="connsiteY709" fmla="*/ 6206406 h 6705592"/>
              <a:gd name="connsiteX710" fmla="*/ 5794629 w 7204328"/>
              <a:gd name="connsiteY710" fmla="*/ 6179355 h 6705592"/>
              <a:gd name="connsiteX711" fmla="*/ 272263 w 7204328"/>
              <a:gd name="connsiteY711" fmla="*/ 6177831 h 6705592"/>
              <a:gd name="connsiteX712" fmla="*/ 277445 w 7204328"/>
              <a:gd name="connsiteY712" fmla="*/ 6178974 h 6705592"/>
              <a:gd name="connsiteX713" fmla="*/ 272796 w 7204328"/>
              <a:gd name="connsiteY713" fmla="*/ 6213798 h 6705592"/>
              <a:gd name="connsiteX714" fmla="*/ 308000 w 7204328"/>
              <a:gd name="connsiteY714" fmla="*/ 6221493 h 6705592"/>
              <a:gd name="connsiteX715" fmla="*/ 306477 w 7204328"/>
              <a:gd name="connsiteY715" fmla="*/ 6225989 h 6705592"/>
              <a:gd name="connsiteX716" fmla="*/ 316002 w 7204328"/>
              <a:gd name="connsiteY716" fmla="*/ 6225989 h 6705592"/>
              <a:gd name="connsiteX717" fmla="*/ 309601 w 7204328"/>
              <a:gd name="connsiteY717" fmla="*/ 6233990 h 6705592"/>
              <a:gd name="connsiteX718" fmla="*/ 306401 w 7204328"/>
              <a:gd name="connsiteY718" fmla="*/ 6225989 h 6705592"/>
              <a:gd name="connsiteX719" fmla="*/ 280645 w 7204328"/>
              <a:gd name="connsiteY719" fmla="*/ 6225989 h 6705592"/>
              <a:gd name="connsiteX720" fmla="*/ 275844 w 7204328"/>
              <a:gd name="connsiteY720" fmla="*/ 6251593 h 6705592"/>
              <a:gd name="connsiteX721" fmla="*/ 254890 w 7204328"/>
              <a:gd name="connsiteY721" fmla="*/ 6261651 h 6705592"/>
              <a:gd name="connsiteX722" fmla="*/ 237364 w 7204328"/>
              <a:gd name="connsiteY722" fmla="*/ 6245039 h 6705592"/>
              <a:gd name="connsiteX723" fmla="*/ 233553 w 7204328"/>
              <a:gd name="connsiteY723" fmla="*/ 6226599 h 6705592"/>
              <a:gd name="connsiteX724" fmla="*/ 246584 w 7204328"/>
              <a:gd name="connsiteY724" fmla="*/ 6237115 h 6705592"/>
              <a:gd name="connsiteX725" fmla="*/ 272263 w 7204328"/>
              <a:gd name="connsiteY725" fmla="*/ 6177831 h 6705592"/>
              <a:gd name="connsiteX726" fmla="*/ 781050 w 7204328"/>
              <a:gd name="connsiteY726" fmla="*/ 6168306 h 6705592"/>
              <a:gd name="connsiteX727" fmla="*/ 781050 w 7204328"/>
              <a:gd name="connsiteY727" fmla="*/ 6177907 h 6705592"/>
              <a:gd name="connsiteX728" fmla="*/ 784250 w 7204328"/>
              <a:gd name="connsiteY728" fmla="*/ 6177907 h 6705592"/>
              <a:gd name="connsiteX729" fmla="*/ 784250 w 7204328"/>
              <a:gd name="connsiteY729" fmla="*/ 6168306 h 6705592"/>
              <a:gd name="connsiteX730" fmla="*/ 383713 w 7204328"/>
              <a:gd name="connsiteY730" fmla="*/ 6152304 h 6705592"/>
              <a:gd name="connsiteX731" fmla="*/ 383713 w 7204328"/>
              <a:gd name="connsiteY731" fmla="*/ 6155504 h 6705592"/>
              <a:gd name="connsiteX732" fmla="*/ 393313 w 7204328"/>
              <a:gd name="connsiteY732" fmla="*/ 6155504 h 6705592"/>
              <a:gd name="connsiteX733" fmla="*/ 393313 w 7204328"/>
              <a:gd name="connsiteY733" fmla="*/ 6152304 h 6705592"/>
              <a:gd name="connsiteX734" fmla="*/ 210618 w 7204328"/>
              <a:gd name="connsiteY734" fmla="*/ 6152304 h 6705592"/>
              <a:gd name="connsiteX735" fmla="*/ 220296 w 7204328"/>
              <a:gd name="connsiteY735" fmla="*/ 6152304 h 6705592"/>
              <a:gd name="connsiteX736" fmla="*/ 220296 w 7204328"/>
              <a:gd name="connsiteY736" fmla="*/ 6155504 h 6705592"/>
              <a:gd name="connsiteX737" fmla="*/ 210618 w 7204328"/>
              <a:gd name="connsiteY737" fmla="*/ 6155504 h 6705592"/>
              <a:gd name="connsiteX738" fmla="*/ 210618 w 7204328"/>
              <a:gd name="connsiteY738" fmla="*/ 6152304 h 6705592"/>
              <a:gd name="connsiteX739" fmla="*/ 5809793 w 7204328"/>
              <a:gd name="connsiteY739" fmla="*/ 6150399 h 6705592"/>
              <a:gd name="connsiteX740" fmla="*/ 5824728 w 7204328"/>
              <a:gd name="connsiteY740" fmla="*/ 6158705 h 6705592"/>
              <a:gd name="connsiteX741" fmla="*/ 5824728 w 7204328"/>
              <a:gd name="connsiteY741" fmla="*/ 6168153 h 6705592"/>
              <a:gd name="connsiteX742" fmla="*/ 5825567 w 7204328"/>
              <a:gd name="connsiteY742" fmla="*/ 6167315 h 6705592"/>
              <a:gd name="connsiteX743" fmla="*/ 5833415 w 7204328"/>
              <a:gd name="connsiteY743" fmla="*/ 6174021 h 6705592"/>
              <a:gd name="connsiteX744" fmla="*/ 5830366 w 7204328"/>
              <a:gd name="connsiteY744" fmla="*/ 6176993 h 6705592"/>
              <a:gd name="connsiteX745" fmla="*/ 5823662 w 7204328"/>
              <a:gd name="connsiteY745" fmla="*/ 6169144 h 6705592"/>
              <a:gd name="connsiteX746" fmla="*/ 5824423 w 7204328"/>
              <a:gd name="connsiteY746" fmla="*/ 6168382 h 6705592"/>
              <a:gd name="connsiteX747" fmla="*/ 5795848 w 7204328"/>
              <a:gd name="connsiteY747" fmla="*/ 6177907 h 6705592"/>
              <a:gd name="connsiteX748" fmla="*/ 5809793 w 7204328"/>
              <a:gd name="connsiteY748" fmla="*/ 6150399 h 6705592"/>
              <a:gd name="connsiteX749" fmla="*/ 5722087 w 7204328"/>
              <a:gd name="connsiteY749" fmla="*/ 6149103 h 6705592"/>
              <a:gd name="connsiteX750" fmla="*/ 5722087 w 7204328"/>
              <a:gd name="connsiteY750" fmla="*/ 6158704 h 6705592"/>
              <a:gd name="connsiteX751" fmla="*/ 5725288 w 7204328"/>
              <a:gd name="connsiteY751" fmla="*/ 6158704 h 6705592"/>
              <a:gd name="connsiteX752" fmla="*/ 5725288 w 7204328"/>
              <a:gd name="connsiteY752" fmla="*/ 6149103 h 6705592"/>
              <a:gd name="connsiteX753" fmla="*/ 5839968 w 7204328"/>
              <a:gd name="connsiteY753" fmla="*/ 6140417 h 6705592"/>
              <a:gd name="connsiteX754" fmla="*/ 5843016 w 7204328"/>
              <a:gd name="connsiteY754" fmla="*/ 6143388 h 6705592"/>
              <a:gd name="connsiteX755" fmla="*/ 5835167 w 7204328"/>
              <a:gd name="connsiteY755" fmla="*/ 6150094 h 6705592"/>
              <a:gd name="connsiteX756" fmla="*/ 5833262 w 7204328"/>
              <a:gd name="connsiteY756" fmla="*/ 6148265 h 6705592"/>
              <a:gd name="connsiteX757" fmla="*/ 5839968 w 7204328"/>
              <a:gd name="connsiteY757" fmla="*/ 6140417 h 6705592"/>
              <a:gd name="connsiteX758" fmla="*/ 5789372 w 7204328"/>
              <a:gd name="connsiteY758" fmla="*/ 6129901 h 6705592"/>
              <a:gd name="connsiteX759" fmla="*/ 5792571 w 7204328"/>
              <a:gd name="connsiteY759" fmla="*/ 6129901 h 6705592"/>
              <a:gd name="connsiteX760" fmla="*/ 5792571 w 7204328"/>
              <a:gd name="connsiteY760" fmla="*/ 6139503 h 6705592"/>
              <a:gd name="connsiteX761" fmla="*/ 5789372 w 7204328"/>
              <a:gd name="connsiteY761" fmla="*/ 6139503 h 6705592"/>
              <a:gd name="connsiteX762" fmla="*/ 5789372 w 7204328"/>
              <a:gd name="connsiteY762" fmla="*/ 6129901 h 6705592"/>
              <a:gd name="connsiteX763" fmla="*/ 362804 w 7204328"/>
              <a:gd name="connsiteY763" fmla="*/ 6129520 h 6705592"/>
              <a:gd name="connsiteX764" fmla="*/ 335068 w 7204328"/>
              <a:gd name="connsiteY764" fmla="*/ 6144912 h 6705592"/>
              <a:gd name="connsiteX765" fmla="*/ 354804 w 7204328"/>
              <a:gd name="connsiteY765" fmla="*/ 6153828 h 6705592"/>
              <a:gd name="connsiteX766" fmla="*/ 354804 w 7204328"/>
              <a:gd name="connsiteY766" fmla="*/ 6168316 h 6705592"/>
              <a:gd name="connsiteX767" fmla="*/ 335982 w 7204328"/>
              <a:gd name="connsiteY767" fmla="*/ 6170821 h 6705592"/>
              <a:gd name="connsiteX768" fmla="*/ 345203 w 7204328"/>
              <a:gd name="connsiteY768" fmla="*/ 6187585 h 6705592"/>
              <a:gd name="connsiteX769" fmla="*/ 354880 w 7204328"/>
              <a:gd name="connsiteY769" fmla="*/ 6168306 h 6705592"/>
              <a:gd name="connsiteX770" fmla="*/ 354864 w 7204328"/>
              <a:gd name="connsiteY770" fmla="*/ 6168308 h 6705592"/>
              <a:gd name="connsiteX771" fmla="*/ 364024 w 7204328"/>
              <a:gd name="connsiteY771" fmla="*/ 6156952 h 6705592"/>
              <a:gd name="connsiteX772" fmla="*/ 362804 w 7204328"/>
              <a:gd name="connsiteY772" fmla="*/ 6129520 h 6705592"/>
              <a:gd name="connsiteX773" fmla="*/ 5863133 w 7204328"/>
              <a:gd name="connsiteY773" fmla="*/ 6123424 h 6705592"/>
              <a:gd name="connsiteX774" fmla="*/ 5872734 w 7204328"/>
              <a:gd name="connsiteY774" fmla="*/ 6123424 h 6705592"/>
              <a:gd name="connsiteX775" fmla="*/ 5872734 w 7204328"/>
              <a:gd name="connsiteY775" fmla="*/ 6126625 h 6705592"/>
              <a:gd name="connsiteX776" fmla="*/ 5863133 w 7204328"/>
              <a:gd name="connsiteY776" fmla="*/ 6126625 h 6705592"/>
              <a:gd name="connsiteX777" fmla="*/ 5863133 w 7204328"/>
              <a:gd name="connsiteY777" fmla="*/ 6123424 h 6705592"/>
              <a:gd name="connsiteX778" fmla="*/ 5815051 w 7204328"/>
              <a:gd name="connsiteY778" fmla="*/ 6113823 h 6705592"/>
              <a:gd name="connsiteX779" fmla="*/ 5824651 w 7204328"/>
              <a:gd name="connsiteY779" fmla="*/ 6113823 h 6705592"/>
              <a:gd name="connsiteX780" fmla="*/ 5824651 w 7204328"/>
              <a:gd name="connsiteY780" fmla="*/ 6117024 h 6705592"/>
              <a:gd name="connsiteX781" fmla="*/ 5815051 w 7204328"/>
              <a:gd name="connsiteY781" fmla="*/ 6117024 h 6705592"/>
              <a:gd name="connsiteX782" fmla="*/ 5815051 w 7204328"/>
              <a:gd name="connsiteY782" fmla="*/ 6113823 h 6705592"/>
              <a:gd name="connsiteX783" fmla="*/ 425391 w 7204328"/>
              <a:gd name="connsiteY783" fmla="*/ 6110622 h 6705592"/>
              <a:gd name="connsiteX784" fmla="*/ 425391 w 7204328"/>
              <a:gd name="connsiteY784" fmla="*/ 6120223 h 6705592"/>
              <a:gd name="connsiteX785" fmla="*/ 428591 w 7204328"/>
              <a:gd name="connsiteY785" fmla="*/ 6120223 h 6705592"/>
              <a:gd name="connsiteX786" fmla="*/ 428591 w 7204328"/>
              <a:gd name="connsiteY786" fmla="*/ 6110622 h 6705592"/>
              <a:gd name="connsiteX787" fmla="*/ 5904738 w 7204328"/>
              <a:gd name="connsiteY787" fmla="*/ 6101021 h 6705592"/>
              <a:gd name="connsiteX788" fmla="*/ 5907938 w 7204328"/>
              <a:gd name="connsiteY788" fmla="*/ 6101021 h 6705592"/>
              <a:gd name="connsiteX789" fmla="*/ 5907938 w 7204328"/>
              <a:gd name="connsiteY789" fmla="*/ 6110623 h 6705592"/>
              <a:gd name="connsiteX790" fmla="*/ 5904738 w 7204328"/>
              <a:gd name="connsiteY790" fmla="*/ 6110623 h 6705592"/>
              <a:gd name="connsiteX791" fmla="*/ 5904738 w 7204328"/>
              <a:gd name="connsiteY791" fmla="*/ 6101021 h 6705592"/>
              <a:gd name="connsiteX792" fmla="*/ 329840 w 7204328"/>
              <a:gd name="connsiteY792" fmla="*/ 6100335 h 6705592"/>
              <a:gd name="connsiteX793" fmla="*/ 314525 w 7204328"/>
              <a:gd name="connsiteY793" fmla="*/ 6139807 h 6705592"/>
              <a:gd name="connsiteX794" fmla="*/ 352016 w 7204328"/>
              <a:gd name="connsiteY794" fmla="*/ 6117708 h 6705592"/>
              <a:gd name="connsiteX795" fmla="*/ 356436 w 7204328"/>
              <a:gd name="connsiteY795" fmla="*/ 6102468 h 6705592"/>
              <a:gd name="connsiteX796" fmla="*/ 329840 w 7204328"/>
              <a:gd name="connsiteY796" fmla="*/ 6100335 h 6705592"/>
              <a:gd name="connsiteX797" fmla="*/ 241652 w 7204328"/>
              <a:gd name="connsiteY797" fmla="*/ 6093020 h 6705592"/>
              <a:gd name="connsiteX798" fmla="*/ 217427 w 7204328"/>
              <a:gd name="connsiteY798" fmla="*/ 6108793 h 6705592"/>
              <a:gd name="connsiteX799" fmla="*/ 250335 w 7204328"/>
              <a:gd name="connsiteY799" fmla="*/ 6108793 h 6705592"/>
              <a:gd name="connsiteX800" fmla="*/ 241652 w 7204328"/>
              <a:gd name="connsiteY800" fmla="*/ 6093020 h 6705592"/>
              <a:gd name="connsiteX801" fmla="*/ 239427 w 7204328"/>
              <a:gd name="connsiteY801" fmla="*/ 6088982 h 6705592"/>
              <a:gd name="connsiteX802" fmla="*/ 239508 w 7204328"/>
              <a:gd name="connsiteY802" fmla="*/ 6091344 h 6705592"/>
              <a:gd name="connsiteX803" fmla="*/ 241647 w 7204328"/>
              <a:gd name="connsiteY803" fmla="*/ 6092944 h 6705592"/>
              <a:gd name="connsiteX804" fmla="*/ 245995 w 7204328"/>
              <a:gd name="connsiteY804" fmla="*/ 6090125 h 6705592"/>
              <a:gd name="connsiteX805" fmla="*/ 239427 w 7204328"/>
              <a:gd name="connsiteY805" fmla="*/ 6088982 h 6705592"/>
              <a:gd name="connsiteX806" fmla="*/ 527954 w 7204328"/>
              <a:gd name="connsiteY806" fmla="*/ 6084943 h 6705592"/>
              <a:gd name="connsiteX807" fmla="*/ 527954 w 7204328"/>
              <a:gd name="connsiteY807" fmla="*/ 6088143 h 6705592"/>
              <a:gd name="connsiteX808" fmla="*/ 537553 w 7204328"/>
              <a:gd name="connsiteY808" fmla="*/ 6088143 h 6705592"/>
              <a:gd name="connsiteX809" fmla="*/ 537553 w 7204328"/>
              <a:gd name="connsiteY809" fmla="*/ 6084943 h 6705592"/>
              <a:gd name="connsiteX810" fmla="*/ 283648 w 7204328"/>
              <a:gd name="connsiteY810" fmla="*/ 6082733 h 6705592"/>
              <a:gd name="connsiteX811" fmla="*/ 277938 w 7204328"/>
              <a:gd name="connsiteY811" fmla="*/ 6091420 h 6705592"/>
              <a:gd name="connsiteX812" fmla="*/ 277861 w 7204328"/>
              <a:gd name="connsiteY812" fmla="*/ 6091420 h 6705592"/>
              <a:gd name="connsiteX813" fmla="*/ 277025 w 7204328"/>
              <a:gd name="connsiteY813" fmla="*/ 6090582 h 6705592"/>
              <a:gd name="connsiteX814" fmla="*/ 276568 w 7204328"/>
              <a:gd name="connsiteY814" fmla="*/ 6091420 h 6705592"/>
              <a:gd name="connsiteX815" fmla="*/ 268726 w 7204328"/>
              <a:gd name="connsiteY815" fmla="*/ 6092258 h 6705592"/>
              <a:gd name="connsiteX816" fmla="*/ 271544 w 7204328"/>
              <a:gd name="connsiteY816" fmla="*/ 6099345 h 6705592"/>
              <a:gd name="connsiteX817" fmla="*/ 276568 w 7204328"/>
              <a:gd name="connsiteY817" fmla="*/ 6091421 h 6705592"/>
              <a:gd name="connsiteX818" fmla="*/ 277787 w 7204328"/>
              <a:gd name="connsiteY818" fmla="*/ 6091421 h 6705592"/>
              <a:gd name="connsiteX819" fmla="*/ 278852 w 7204328"/>
              <a:gd name="connsiteY819" fmla="*/ 6092486 h 6705592"/>
              <a:gd name="connsiteX820" fmla="*/ 286696 w 7204328"/>
              <a:gd name="connsiteY820" fmla="*/ 6085781 h 6705592"/>
              <a:gd name="connsiteX821" fmla="*/ 283648 w 7204328"/>
              <a:gd name="connsiteY821" fmla="*/ 6082733 h 6705592"/>
              <a:gd name="connsiteX822" fmla="*/ 262697 w 7204328"/>
              <a:gd name="connsiteY822" fmla="*/ 6082657 h 6705592"/>
              <a:gd name="connsiteX823" fmla="*/ 259646 w 7204328"/>
              <a:gd name="connsiteY823" fmla="*/ 6085705 h 6705592"/>
              <a:gd name="connsiteX824" fmla="*/ 268343 w 7204328"/>
              <a:gd name="connsiteY824" fmla="*/ 6091344 h 6705592"/>
              <a:gd name="connsiteX825" fmla="*/ 268419 w 7204328"/>
              <a:gd name="connsiteY825" fmla="*/ 6091496 h 6705592"/>
              <a:gd name="connsiteX826" fmla="*/ 267505 w 7204328"/>
              <a:gd name="connsiteY826" fmla="*/ 6092411 h 6705592"/>
              <a:gd name="connsiteX827" fmla="*/ 268726 w 7204328"/>
              <a:gd name="connsiteY827" fmla="*/ 6092182 h 6705592"/>
              <a:gd name="connsiteX828" fmla="*/ 268419 w 7204328"/>
              <a:gd name="connsiteY828" fmla="*/ 6091496 h 6705592"/>
              <a:gd name="connsiteX829" fmla="*/ 269411 w 7204328"/>
              <a:gd name="connsiteY829" fmla="*/ 6090506 h 6705592"/>
              <a:gd name="connsiteX830" fmla="*/ 262697 w 7204328"/>
              <a:gd name="connsiteY830" fmla="*/ 6082657 h 6705592"/>
              <a:gd name="connsiteX831" fmla="*/ 5847055 w 7204328"/>
              <a:gd name="connsiteY831" fmla="*/ 6081819 h 6705592"/>
              <a:gd name="connsiteX832" fmla="*/ 5850255 w 7204328"/>
              <a:gd name="connsiteY832" fmla="*/ 6081819 h 6705592"/>
              <a:gd name="connsiteX833" fmla="*/ 5850255 w 7204328"/>
              <a:gd name="connsiteY833" fmla="*/ 6091420 h 6705592"/>
              <a:gd name="connsiteX834" fmla="*/ 5847055 w 7204328"/>
              <a:gd name="connsiteY834" fmla="*/ 6091420 h 6705592"/>
              <a:gd name="connsiteX835" fmla="*/ 5847055 w 7204328"/>
              <a:gd name="connsiteY835" fmla="*/ 6081819 h 6705592"/>
              <a:gd name="connsiteX836" fmla="*/ 348506 w 7204328"/>
              <a:gd name="connsiteY836" fmla="*/ 6081819 h 6705592"/>
              <a:gd name="connsiteX837" fmla="*/ 348506 w 7204328"/>
              <a:gd name="connsiteY837" fmla="*/ 6091420 h 6705592"/>
              <a:gd name="connsiteX838" fmla="*/ 351706 w 7204328"/>
              <a:gd name="connsiteY838" fmla="*/ 6091420 h 6705592"/>
              <a:gd name="connsiteX839" fmla="*/ 351706 w 7204328"/>
              <a:gd name="connsiteY839" fmla="*/ 6081819 h 6705592"/>
              <a:gd name="connsiteX840" fmla="*/ 238514 w 7204328"/>
              <a:gd name="connsiteY840" fmla="*/ 6080905 h 6705592"/>
              <a:gd name="connsiteX841" fmla="*/ 238726 w 7204328"/>
              <a:gd name="connsiteY841" fmla="*/ 6082053 h 6705592"/>
              <a:gd name="connsiteX842" fmla="*/ 231604 w 7204328"/>
              <a:gd name="connsiteY842" fmla="*/ 6084943 h 6705592"/>
              <a:gd name="connsiteX843" fmla="*/ 239508 w 7204328"/>
              <a:gd name="connsiteY843" fmla="*/ 6088981 h 6705592"/>
              <a:gd name="connsiteX844" fmla="*/ 238751 w 7204328"/>
              <a:gd name="connsiteY844" fmla="*/ 6082121 h 6705592"/>
              <a:gd name="connsiteX845" fmla="*/ 239427 w 7204328"/>
              <a:gd name="connsiteY845" fmla="*/ 6081819 h 6705592"/>
              <a:gd name="connsiteX846" fmla="*/ 238514 w 7204328"/>
              <a:gd name="connsiteY846" fmla="*/ 6080905 h 6705592"/>
              <a:gd name="connsiteX847" fmla="*/ 5872734 w 7204328"/>
              <a:gd name="connsiteY847" fmla="*/ 6075418 h 6705592"/>
              <a:gd name="connsiteX848" fmla="*/ 5882335 w 7204328"/>
              <a:gd name="connsiteY848" fmla="*/ 6075418 h 6705592"/>
              <a:gd name="connsiteX849" fmla="*/ 5882335 w 7204328"/>
              <a:gd name="connsiteY849" fmla="*/ 6078618 h 6705592"/>
              <a:gd name="connsiteX850" fmla="*/ 5872734 w 7204328"/>
              <a:gd name="connsiteY850" fmla="*/ 6078618 h 6705592"/>
              <a:gd name="connsiteX851" fmla="*/ 5872734 w 7204328"/>
              <a:gd name="connsiteY851" fmla="*/ 6075418 h 6705592"/>
              <a:gd name="connsiteX852" fmla="*/ 245245 w 7204328"/>
              <a:gd name="connsiteY852" fmla="*/ 6073056 h 6705592"/>
              <a:gd name="connsiteX853" fmla="*/ 239508 w 7204328"/>
              <a:gd name="connsiteY853" fmla="*/ 6081743 h 6705592"/>
              <a:gd name="connsiteX854" fmla="*/ 239427 w 7204328"/>
              <a:gd name="connsiteY854" fmla="*/ 6081743 h 6705592"/>
              <a:gd name="connsiteX855" fmla="*/ 240424 w 7204328"/>
              <a:gd name="connsiteY855" fmla="*/ 6082734 h 6705592"/>
              <a:gd name="connsiteX856" fmla="*/ 248282 w 7204328"/>
              <a:gd name="connsiteY856" fmla="*/ 6076104 h 6705592"/>
              <a:gd name="connsiteX857" fmla="*/ 245245 w 7204328"/>
              <a:gd name="connsiteY857" fmla="*/ 6073056 h 6705592"/>
              <a:gd name="connsiteX858" fmla="*/ 5918683 w 7204328"/>
              <a:gd name="connsiteY858" fmla="*/ 6071837 h 6705592"/>
              <a:gd name="connsiteX859" fmla="*/ 5920283 w 7204328"/>
              <a:gd name="connsiteY859" fmla="*/ 6090201 h 6705592"/>
              <a:gd name="connsiteX860" fmla="*/ 5914035 w 7204328"/>
              <a:gd name="connsiteY860" fmla="*/ 6091115 h 6705592"/>
              <a:gd name="connsiteX861" fmla="*/ 5910376 w 7204328"/>
              <a:gd name="connsiteY861" fmla="*/ 6072294 h 6705592"/>
              <a:gd name="connsiteX862" fmla="*/ 5918683 w 7204328"/>
              <a:gd name="connsiteY862" fmla="*/ 6071837 h 6705592"/>
              <a:gd name="connsiteX863" fmla="*/ 377129 w 7204328"/>
              <a:gd name="connsiteY863" fmla="*/ 6064598 h 6705592"/>
              <a:gd name="connsiteX864" fmla="*/ 362881 w 7204328"/>
              <a:gd name="connsiteY864" fmla="*/ 6129444 h 6705592"/>
              <a:gd name="connsiteX865" fmla="*/ 368900 w 7204328"/>
              <a:gd name="connsiteY865" fmla="*/ 6131273 h 6705592"/>
              <a:gd name="connsiteX866" fmla="*/ 379338 w 7204328"/>
              <a:gd name="connsiteY866" fmla="*/ 6094697 h 6705592"/>
              <a:gd name="connsiteX867" fmla="*/ 388788 w 7204328"/>
              <a:gd name="connsiteY867" fmla="*/ 6089744 h 6705592"/>
              <a:gd name="connsiteX868" fmla="*/ 377129 w 7204328"/>
              <a:gd name="connsiteY868" fmla="*/ 6064598 h 6705592"/>
              <a:gd name="connsiteX869" fmla="*/ 139446 w 7204328"/>
              <a:gd name="connsiteY869" fmla="*/ 6063531 h 6705592"/>
              <a:gd name="connsiteX870" fmla="*/ 142494 w 7204328"/>
              <a:gd name="connsiteY870" fmla="*/ 6066503 h 6705592"/>
              <a:gd name="connsiteX871" fmla="*/ 134722 w 7204328"/>
              <a:gd name="connsiteY871" fmla="*/ 6073132 h 6705592"/>
              <a:gd name="connsiteX872" fmla="*/ 128016 w 7204328"/>
              <a:gd name="connsiteY872" fmla="*/ 6080905 h 6705592"/>
              <a:gd name="connsiteX873" fmla="*/ 124968 w 7204328"/>
              <a:gd name="connsiteY873" fmla="*/ 6077857 h 6705592"/>
              <a:gd name="connsiteX874" fmla="*/ 132740 w 7204328"/>
              <a:gd name="connsiteY874" fmla="*/ 6071304 h 6705592"/>
              <a:gd name="connsiteX875" fmla="*/ 139446 w 7204328"/>
              <a:gd name="connsiteY875" fmla="*/ 6063531 h 6705592"/>
              <a:gd name="connsiteX876" fmla="*/ 255600 w 7204328"/>
              <a:gd name="connsiteY876" fmla="*/ 6053853 h 6705592"/>
              <a:gd name="connsiteX877" fmla="*/ 249954 w 7204328"/>
              <a:gd name="connsiteY877" fmla="*/ 6058654 h 6705592"/>
              <a:gd name="connsiteX878" fmla="*/ 253007 w 7204328"/>
              <a:gd name="connsiteY878" fmla="*/ 6061702 h 6705592"/>
              <a:gd name="connsiteX879" fmla="*/ 255600 w 7204328"/>
              <a:gd name="connsiteY879" fmla="*/ 6053853 h 6705592"/>
              <a:gd name="connsiteX880" fmla="*/ 5908320 w 7204328"/>
              <a:gd name="connsiteY880" fmla="*/ 6053244 h 6705592"/>
              <a:gd name="connsiteX881" fmla="*/ 5911977 w 7204328"/>
              <a:gd name="connsiteY881" fmla="*/ 6071989 h 6705592"/>
              <a:gd name="connsiteX882" fmla="*/ 5903672 w 7204328"/>
              <a:gd name="connsiteY882" fmla="*/ 6072370 h 6705592"/>
              <a:gd name="connsiteX883" fmla="*/ 5902147 w 7204328"/>
              <a:gd name="connsiteY883" fmla="*/ 6054082 h 6705592"/>
              <a:gd name="connsiteX884" fmla="*/ 5908320 w 7204328"/>
              <a:gd name="connsiteY884" fmla="*/ 6053244 h 6705592"/>
              <a:gd name="connsiteX885" fmla="*/ 259949 w 7204328"/>
              <a:gd name="connsiteY885" fmla="*/ 6053168 h 6705592"/>
              <a:gd name="connsiteX886" fmla="*/ 259188 w 7204328"/>
              <a:gd name="connsiteY886" fmla="*/ 6053244 h 6705592"/>
              <a:gd name="connsiteX887" fmla="*/ 259797 w 7204328"/>
              <a:gd name="connsiteY887" fmla="*/ 6053854 h 6705592"/>
              <a:gd name="connsiteX888" fmla="*/ 259949 w 7204328"/>
              <a:gd name="connsiteY888" fmla="*/ 6053168 h 6705592"/>
              <a:gd name="connsiteX889" fmla="*/ 253999 w 7204328"/>
              <a:gd name="connsiteY889" fmla="*/ 6048214 h 6705592"/>
              <a:gd name="connsiteX890" fmla="*/ 255675 w 7204328"/>
              <a:gd name="connsiteY890" fmla="*/ 6053853 h 6705592"/>
              <a:gd name="connsiteX891" fmla="*/ 257695 w 7204328"/>
              <a:gd name="connsiteY891" fmla="*/ 6052137 h 6705592"/>
              <a:gd name="connsiteX892" fmla="*/ 258805 w 7204328"/>
              <a:gd name="connsiteY892" fmla="*/ 6053320 h 6705592"/>
              <a:gd name="connsiteX893" fmla="*/ 259188 w 7204328"/>
              <a:gd name="connsiteY893" fmla="*/ 6053320 h 6705592"/>
              <a:gd name="connsiteX894" fmla="*/ 257892 w 7204328"/>
              <a:gd name="connsiteY894" fmla="*/ 6052025 h 6705592"/>
              <a:gd name="connsiteX895" fmla="*/ 257720 w 7204328"/>
              <a:gd name="connsiteY895" fmla="*/ 6052082 h 6705592"/>
              <a:gd name="connsiteX896" fmla="*/ 276572 w 7204328"/>
              <a:gd name="connsiteY896" fmla="*/ 6033508 h 6705592"/>
              <a:gd name="connsiteX897" fmla="*/ 259876 w 7204328"/>
              <a:gd name="connsiteY897" fmla="*/ 6053168 h 6705592"/>
              <a:gd name="connsiteX898" fmla="*/ 277790 w 7204328"/>
              <a:gd name="connsiteY898" fmla="*/ 6051796 h 6705592"/>
              <a:gd name="connsiteX899" fmla="*/ 276572 w 7204328"/>
              <a:gd name="connsiteY899" fmla="*/ 6033508 h 6705592"/>
              <a:gd name="connsiteX900" fmla="*/ 245245 w 7204328"/>
              <a:gd name="connsiteY900" fmla="*/ 6015372 h 6705592"/>
              <a:gd name="connsiteX901" fmla="*/ 240499 w 7204328"/>
              <a:gd name="connsiteY901" fmla="*/ 6024973 h 6705592"/>
              <a:gd name="connsiteX902" fmla="*/ 238662 w 7204328"/>
              <a:gd name="connsiteY902" fmla="*/ 6023068 h 6705592"/>
              <a:gd name="connsiteX903" fmla="*/ 230853 w 7204328"/>
              <a:gd name="connsiteY903" fmla="*/ 6029774 h 6705592"/>
              <a:gd name="connsiteX904" fmla="*/ 233879 w 7204328"/>
              <a:gd name="connsiteY904" fmla="*/ 6032822 h 6705592"/>
              <a:gd name="connsiteX905" fmla="*/ 238514 w 7204328"/>
              <a:gd name="connsiteY905" fmla="*/ 6023221 h 6705592"/>
              <a:gd name="connsiteX906" fmla="*/ 240424 w 7204328"/>
              <a:gd name="connsiteY906" fmla="*/ 6025126 h 6705592"/>
              <a:gd name="connsiteX907" fmla="*/ 248282 w 7204328"/>
              <a:gd name="connsiteY907" fmla="*/ 6018420 h 6705592"/>
              <a:gd name="connsiteX908" fmla="*/ 245245 w 7204328"/>
              <a:gd name="connsiteY908" fmla="*/ 6015372 h 6705592"/>
              <a:gd name="connsiteX909" fmla="*/ 268343 w 7204328"/>
              <a:gd name="connsiteY909" fmla="*/ 6004781 h 6705592"/>
              <a:gd name="connsiteX910" fmla="*/ 267350 w 7204328"/>
              <a:gd name="connsiteY910" fmla="*/ 6005771 h 6705592"/>
              <a:gd name="connsiteX911" fmla="*/ 274056 w 7204328"/>
              <a:gd name="connsiteY911" fmla="*/ 6013620 h 6705592"/>
              <a:gd name="connsiteX912" fmla="*/ 277099 w 7204328"/>
              <a:gd name="connsiteY912" fmla="*/ 6010648 h 6705592"/>
              <a:gd name="connsiteX913" fmla="*/ 268343 w 7204328"/>
              <a:gd name="connsiteY913" fmla="*/ 6004933 h 6705592"/>
              <a:gd name="connsiteX914" fmla="*/ 268419 w 7204328"/>
              <a:gd name="connsiteY914" fmla="*/ 6002952 h 6705592"/>
              <a:gd name="connsiteX915" fmla="*/ 268419 w 7204328"/>
              <a:gd name="connsiteY915" fmla="*/ 6004705 h 6705592"/>
              <a:gd name="connsiteX916" fmla="*/ 269257 w 7204328"/>
              <a:gd name="connsiteY916" fmla="*/ 6003866 h 6705592"/>
              <a:gd name="connsiteX917" fmla="*/ 268419 w 7204328"/>
              <a:gd name="connsiteY917" fmla="*/ 6002952 h 6705592"/>
              <a:gd name="connsiteX918" fmla="*/ 5981624 w 7204328"/>
              <a:gd name="connsiteY918" fmla="*/ 5995256 h 6705592"/>
              <a:gd name="connsiteX919" fmla="*/ 5984900 w 7204328"/>
              <a:gd name="connsiteY919" fmla="*/ 5995256 h 6705592"/>
              <a:gd name="connsiteX920" fmla="*/ 5984900 w 7204328"/>
              <a:gd name="connsiteY920" fmla="*/ 6004857 h 6705592"/>
              <a:gd name="connsiteX921" fmla="*/ 5981624 w 7204328"/>
              <a:gd name="connsiteY921" fmla="*/ 6004857 h 6705592"/>
              <a:gd name="connsiteX922" fmla="*/ 5981624 w 7204328"/>
              <a:gd name="connsiteY922" fmla="*/ 5995256 h 6705592"/>
              <a:gd name="connsiteX923" fmla="*/ 434993 w 7204328"/>
              <a:gd name="connsiteY923" fmla="*/ 5995256 h 6705592"/>
              <a:gd name="connsiteX924" fmla="*/ 434993 w 7204328"/>
              <a:gd name="connsiteY924" fmla="*/ 6004857 h 6705592"/>
              <a:gd name="connsiteX925" fmla="*/ 438193 w 7204328"/>
              <a:gd name="connsiteY925" fmla="*/ 6004857 h 6705592"/>
              <a:gd name="connsiteX926" fmla="*/ 438193 w 7204328"/>
              <a:gd name="connsiteY926" fmla="*/ 5995256 h 6705592"/>
              <a:gd name="connsiteX927" fmla="*/ 290808 w 7204328"/>
              <a:gd name="connsiteY927" fmla="*/ 5985654 h 6705592"/>
              <a:gd name="connsiteX928" fmla="*/ 290808 w 7204328"/>
              <a:gd name="connsiteY928" fmla="*/ 5995255 h 6705592"/>
              <a:gd name="connsiteX929" fmla="*/ 294006 w 7204328"/>
              <a:gd name="connsiteY929" fmla="*/ 5995255 h 6705592"/>
              <a:gd name="connsiteX930" fmla="*/ 294006 w 7204328"/>
              <a:gd name="connsiteY930" fmla="*/ 5985654 h 6705592"/>
              <a:gd name="connsiteX931" fmla="*/ 5901537 w 7204328"/>
              <a:gd name="connsiteY931" fmla="*/ 5976130 h 6705592"/>
              <a:gd name="connsiteX932" fmla="*/ 5900623 w 7204328"/>
              <a:gd name="connsiteY932" fmla="*/ 5977044 h 6705592"/>
              <a:gd name="connsiteX933" fmla="*/ 5901842 w 7204328"/>
              <a:gd name="connsiteY933" fmla="*/ 5976816 h 6705592"/>
              <a:gd name="connsiteX934" fmla="*/ 5901537 w 7204328"/>
              <a:gd name="connsiteY934" fmla="*/ 5976130 h 6705592"/>
              <a:gd name="connsiteX935" fmla="*/ 5909920 w 7204328"/>
              <a:gd name="connsiteY935" fmla="*/ 5976053 h 6705592"/>
              <a:gd name="connsiteX936" fmla="*/ 5901842 w 7204328"/>
              <a:gd name="connsiteY936" fmla="*/ 5976815 h 6705592"/>
              <a:gd name="connsiteX937" fmla="*/ 5904661 w 7204328"/>
              <a:gd name="connsiteY937" fmla="*/ 5983978 h 6705592"/>
              <a:gd name="connsiteX938" fmla="*/ 5909920 w 7204328"/>
              <a:gd name="connsiteY938" fmla="*/ 5976053 h 6705592"/>
              <a:gd name="connsiteX939" fmla="*/ 245855 w 7204328"/>
              <a:gd name="connsiteY939" fmla="*/ 5976053 h 6705592"/>
              <a:gd name="connsiteX940" fmla="*/ 268346 w 7204328"/>
              <a:gd name="connsiteY940" fmla="*/ 6003028 h 6705592"/>
              <a:gd name="connsiteX941" fmla="*/ 268346 w 7204328"/>
              <a:gd name="connsiteY941" fmla="*/ 5976053 h 6705592"/>
              <a:gd name="connsiteX942" fmla="*/ 5916959 w 7204328"/>
              <a:gd name="connsiteY942" fmla="*/ 5970100 h 6705592"/>
              <a:gd name="connsiteX943" fmla="*/ 5914111 w 7204328"/>
              <a:gd name="connsiteY943" fmla="*/ 5971862 h 6705592"/>
              <a:gd name="connsiteX944" fmla="*/ 5915635 w 7204328"/>
              <a:gd name="connsiteY944" fmla="*/ 5976053 h 6705592"/>
              <a:gd name="connsiteX945" fmla="*/ 5916959 w 7204328"/>
              <a:gd name="connsiteY945" fmla="*/ 5970100 h 6705592"/>
              <a:gd name="connsiteX946" fmla="*/ 5913349 w 7204328"/>
              <a:gd name="connsiteY946" fmla="*/ 5969729 h 6705592"/>
              <a:gd name="connsiteX947" fmla="*/ 5909920 w 7204328"/>
              <a:gd name="connsiteY947" fmla="*/ 5976054 h 6705592"/>
              <a:gd name="connsiteX948" fmla="*/ 5911139 w 7204328"/>
              <a:gd name="connsiteY948" fmla="*/ 5976054 h 6705592"/>
              <a:gd name="connsiteX949" fmla="*/ 5914111 w 7204328"/>
              <a:gd name="connsiteY949" fmla="*/ 5971863 h 6705592"/>
              <a:gd name="connsiteX950" fmla="*/ 5913349 w 7204328"/>
              <a:gd name="connsiteY950" fmla="*/ 5969729 h 6705592"/>
              <a:gd name="connsiteX951" fmla="*/ 5895899 w 7204328"/>
              <a:gd name="connsiteY951" fmla="*/ 5967290 h 6705592"/>
              <a:gd name="connsiteX952" fmla="*/ 5892851 w 7204328"/>
              <a:gd name="connsiteY952" fmla="*/ 5970338 h 6705592"/>
              <a:gd name="connsiteX953" fmla="*/ 5901538 w 7204328"/>
              <a:gd name="connsiteY953" fmla="*/ 5975977 h 6705592"/>
              <a:gd name="connsiteX954" fmla="*/ 5901614 w 7204328"/>
              <a:gd name="connsiteY954" fmla="*/ 5976129 h 6705592"/>
              <a:gd name="connsiteX955" fmla="*/ 5902605 w 7204328"/>
              <a:gd name="connsiteY955" fmla="*/ 5975139 h 6705592"/>
              <a:gd name="connsiteX956" fmla="*/ 5895899 w 7204328"/>
              <a:gd name="connsiteY956" fmla="*/ 5967290 h 6705592"/>
              <a:gd name="connsiteX957" fmla="*/ 268346 w 7204328"/>
              <a:gd name="connsiteY957" fmla="*/ 5966605 h 6705592"/>
              <a:gd name="connsiteX958" fmla="*/ 267507 w 7204328"/>
              <a:gd name="connsiteY958" fmla="*/ 5967443 h 6705592"/>
              <a:gd name="connsiteX959" fmla="*/ 268343 w 7204328"/>
              <a:gd name="connsiteY959" fmla="*/ 5967899 h 6705592"/>
              <a:gd name="connsiteX960" fmla="*/ 268343 w 7204328"/>
              <a:gd name="connsiteY960" fmla="*/ 5975977 h 6705592"/>
              <a:gd name="connsiteX961" fmla="*/ 276340 w 7204328"/>
              <a:gd name="connsiteY961" fmla="*/ 5972853 h 6705592"/>
              <a:gd name="connsiteX962" fmla="*/ 268346 w 7204328"/>
              <a:gd name="connsiteY962" fmla="*/ 5967825 h 6705592"/>
              <a:gd name="connsiteX963" fmla="*/ 169088 w 7204328"/>
              <a:gd name="connsiteY963" fmla="*/ 5965233 h 6705592"/>
              <a:gd name="connsiteX964" fmla="*/ 173355 w 7204328"/>
              <a:gd name="connsiteY964" fmla="*/ 5983826 h 6705592"/>
              <a:gd name="connsiteX965" fmla="*/ 140437 w 7204328"/>
              <a:gd name="connsiteY965" fmla="*/ 5983826 h 6705592"/>
              <a:gd name="connsiteX966" fmla="*/ 169088 w 7204328"/>
              <a:gd name="connsiteY966" fmla="*/ 5965233 h 6705592"/>
              <a:gd name="connsiteX967" fmla="*/ 6036870 w 7204328"/>
              <a:gd name="connsiteY967" fmla="*/ 5959300 h 6705592"/>
              <a:gd name="connsiteX968" fmla="*/ 6054928 w 7204328"/>
              <a:gd name="connsiteY968" fmla="*/ 5961575 h 6705592"/>
              <a:gd name="connsiteX969" fmla="*/ 6019800 w 7204328"/>
              <a:gd name="connsiteY969" fmla="*/ 5983978 h 6705592"/>
              <a:gd name="connsiteX970" fmla="*/ 6026934 w 7204328"/>
              <a:gd name="connsiteY970" fmla="*/ 5961033 h 6705592"/>
              <a:gd name="connsiteX971" fmla="*/ 6036870 w 7204328"/>
              <a:gd name="connsiteY971" fmla="*/ 5959300 h 6705592"/>
              <a:gd name="connsiteX972" fmla="*/ 262699 w 7204328"/>
              <a:gd name="connsiteY972" fmla="*/ 5957689 h 6705592"/>
              <a:gd name="connsiteX973" fmla="*/ 259646 w 7204328"/>
              <a:gd name="connsiteY973" fmla="*/ 5960661 h 6705592"/>
              <a:gd name="connsiteX974" fmla="*/ 268346 w 7204328"/>
              <a:gd name="connsiteY974" fmla="*/ 5966376 h 6705592"/>
              <a:gd name="connsiteX975" fmla="*/ 268346 w 7204328"/>
              <a:gd name="connsiteY975" fmla="*/ 5966528 h 6705592"/>
              <a:gd name="connsiteX976" fmla="*/ 269335 w 7204328"/>
              <a:gd name="connsiteY976" fmla="*/ 5965538 h 6705592"/>
              <a:gd name="connsiteX977" fmla="*/ 262699 w 7204328"/>
              <a:gd name="connsiteY977" fmla="*/ 5957689 h 6705592"/>
              <a:gd name="connsiteX978" fmla="*/ 156896 w 7204328"/>
              <a:gd name="connsiteY978" fmla="*/ 5957689 h 6705592"/>
              <a:gd name="connsiteX979" fmla="*/ 163602 w 7204328"/>
              <a:gd name="connsiteY979" fmla="*/ 5965538 h 6705592"/>
              <a:gd name="connsiteX980" fmla="*/ 161773 w 7204328"/>
              <a:gd name="connsiteY980" fmla="*/ 5967367 h 6705592"/>
              <a:gd name="connsiteX981" fmla="*/ 153924 w 7204328"/>
              <a:gd name="connsiteY981" fmla="*/ 5960661 h 6705592"/>
              <a:gd name="connsiteX982" fmla="*/ 156896 w 7204328"/>
              <a:gd name="connsiteY982" fmla="*/ 5957689 h 6705592"/>
              <a:gd name="connsiteX983" fmla="*/ 4030218 w 7204328"/>
              <a:gd name="connsiteY983" fmla="*/ 5956851 h 6705592"/>
              <a:gd name="connsiteX984" fmla="*/ 4030218 w 7204328"/>
              <a:gd name="connsiteY984" fmla="*/ 5966452 h 6705592"/>
              <a:gd name="connsiteX985" fmla="*/ 4033418 w 7204328"/>
              <a:gd name="connsiteY985" fmla="*/ 5966452 h 6705592"/>
              <a:gd name="connsiteX986" fmla="*/ 4033418 w 7204328"/>
              <a:gd name="connsiteY986" fmla="*/ 5956851 h 6705592"/>
              <a:gd name="connsiteX987" fmla="*/ 5922493 w 7204328"/>
              <a:gd name="connsiteY987" fmla="*/ 5952203 h 6705592"/>
              <a:gd name="connsiteX988" fmla="*/ 5911519 w 7204328"/>
              <a:gd name="connsiteY988" fmla="*/ 5962566 h 6705592"/>
              <a:gd name="connsiteX989" fmla="*/ 5913424 w 7204328"/>
              <a:gd name="connsiteY989" fmla="*/ 5969729 h 6705592"/>
              <a:gd name="connsiteX990" fmla="*/ 5922493 w 7204328"/>
              <a:gd name="connsiteY990" fmla="*/ 5952203 h 6705592"/>
              <a:gd name="connsiteX991" fmla="*/ 334027 w 7204328"/>
              <a:gd name="connsiteY991" fmla="*/ 5939096 h 6705592"/>
              <a:gd name="connsiteX992" fmla="*/ 325722 w 7204328"/>
              <a:gd name="connsiteY992" fmla="*/ 5940163 h 6705592"/>
              <a:gd name="connsiteX993" fmla="*/ 329458 w 7204328"/>
              <a:gd name="connsiteY993" fmla="*/ 5955784 h 6705592"/>
              <a:gd name="connsiteX994" fmla="*/ 334027 w 7204328"/>
              <a:gd name="connsiteY994" fmla="*/ 5955022 h 6705592"/>
              <a:gd name="connsiteX995" fmla="*/ 6026506 w 7204328"/>
              <a:gd name="connsiteY995" fmla="*/ 5921570 h 6705592"/>
              <a:gd name="connsiteX996" fmla="*/ 6036106 w 7204328"/>
              <a:gd name="connsiteY996" fmla="*/ 5921570 h 6705592"/>
              <a:gd name="connsiteX997" fmla="*/ 6036106 w 7204328"/>
              <a:gd name="connsiteY997" fmla="*/ 5924771 h 6705592"/>
              <a:gd name="connsiteX998" fmla="*/ 6026506 w 7204328"/>
              <a:gd name="connsiteY998" fmla="*/ 5924771 h 6705592"/>
              <a:gd name="connsiteX999" fmla="*/ 6026506 w 7204328"/>
              <a:gd name="connsiteY999" fmla="*/ 5921570 h 6705592"/>
              <a:gd name="connsiteX1000" fmla="*/ 271619 w 7204328"/>
              <a:gd name="connsiteY1000" fmla="*/ 5918370 h 6705592"/>
              <a:gd name="connsiteX1001" fmla="*/ 271619 w 7204328"/>
              <a:gd name="connsiteY1001" fmla="*/ 5927971 h 6705592"/>
              <a:gd name="connsiteX1002" fmla="*/ 274817 w 7204328"/>
              <a:gd name="connsiteY1002" fmla="*/ 5927971 h 6705592"/>
              <a:gd name="connsiteX1003" fmla="*/ 274817 w 7204328"/>
              <a:gd name="connsiteY1003" fmla="*/ 5918370 h 6705592"/>
              <a:gd name="connsiteX1004" fmla="*/ 146609 w 7204328"/>
              <a:gd name="connsiteY1004" fmla="*/ 5908769 h 6705592"/>
              <a:gd name="connsiteX1005" fmla="*/ 149810 w 7204328"/>
              <a:gd name="connsiteY1005" fmla="*/ 5908769 h 6705592"/>
              <a:gd name="connsiteX1006" fmla="*/ 149810 w 7204328"/>
              <a:gd name="connsiteY1006" fmla="*/ 5918370 h 6705592"/>
              <a:gd name="connsiteX1007" fmla="*/ 146609 w 7204328"/>
              <a:gd name="connsiteY1007" fmla="*/ 5918370 h 6705592"/>
              <a:gd name="connsiteX1008" fmla="*/ 146609 w 7204328"/>
              <a:gd name="connsiteY1008" fmla="*/ 5908769 h 6705592"/>
              <a:gd name="connsiteX1009" fmla="*/ 4113505 w 7204328"/>
              <a:gd name="connsiteY1009" fmla="*/ 5901530 h 6705592"/>
              <a:gd name="connsiteX1010" fmla="*/ 4113505 w 7204328"/>
              <a:gd name="connsiteY1010" fmla="*/ 5906330 h 6705592"/>
              <a:gd name="connsiteX1011" fmla="*/ 4132708 w 7204328"/>
              <a:gd name="connsiteY1011" fmla="*/ 5906330 h 6705592"/>
              <a:gd name="connsiteX1012" fmla="*/ 4132708 w 7204328"/>
              <a:gd name="connsiteY1012" fmla="*/ 5901530 h 6705592"/>
              <a:gd name="connsiteX1013" fmla="*/ 98528 w 7204328"/>
              <a:gd name="connsiteY1013" fmla="*/ 5899168 h 6705592"/>
              <a:gd name="connsiteX1014" fmla="*/ 101727 w 7204328"/>
              <a:gd name="connsiteY1014" fmla="*/ 5899168 h 6705592"/>
              <a:gd name="connsiteX1015" fmla="*/ 101727 w 7204328"/>
              <a:gd name="connsiteY1015" fmla="*/ 5908769 h 6705592"/>
              <a:gd name="connsiteX1016" fmla="*/ 98528 w 7204328"/>
              <a:gd name="connsiteY1016" fmla="*/ 5908769 h 6705592"/>
              <a:gd name="connsiteX1017" fmla="*/ 98528 w 7204328"/>
              <a:gd name="connsiteY1017" fmla="*/ 5899168 h 6705592"/>
              <a:gd name="connsiteX1018" fmla="*/ 246836 w 7204328"/>
              <a:gd name="connsiteY1018" fmla="*/ 5895434 h 6705592"/>
              <a:gd name="connsiteX1019" fmla="*/ 225431 w 7204328"/>
              <a:gd name="connsiteY1019" fmla="*/ 5921418 h 6705592"/>
              <a:gd name="connsiteX1020" fmla="*/ 246836 w 7204328"/>
              <a:gd name="connsiteY1020" fmla="*/ 5936049 h 6705592"/>
              <a:gd name="connsiteX1021" fmla="*/ 5978423 w 7204328"/>
              <a:gd name="connsiteY1021" fmla="*/ 5883165 h 6705592"/>
              <a:gd name="connsiteX1022" fmla="*/ 5978423 w 7204328"/>
              <a:gd name="connsiteY1022" fmla="*/ 5886365 h 6705592"/>
              <a:gd name="connsiteX1023" fmla="*/ 5988024 w 7204328"/>
              <a:gd name="connsiteY1023" fmla="*/ 5886365 h 6705592"/>
              <a:gd name="connsiteX1024" fmla="*/ 5988024 w 7204328"/>
              <a:gd name="connsiteY1024" fmla="*/ 5883165 h 6705592"/>
              <a:gd name="connsiteX1025" fmla="*/ 5809411 w 7204328"/>
              <a:gd name="connsiteY1025" fmla="*/ 5871202 h 6705592"/>
              <a:gd name="connsiteX1026" fmla="*/ 5806364 w 7204328"/>
              <a:gd name="connsiteY1026" fmla="*/ 5874250 h 6705592"/>
              <a:gd name="connsiteX1027" fmla="*/ 5815965 w 7204328"/>
              <a:gd name="connsiteY1027" fmla="*/ 5878975 h 6705592"/>
              <a:gd name="connsiteX1028" fmla="*/ 5814060 w 7204328"/>
              <a:gd name="connsiteY1028" fmla="*/ 5880803 h 6705592"/>
              <a:gd name="connsiteX1029" fmla="*/ 5814140 w 7204328"/>
              <a:gd name="connsiteY1029" fmla="*/ 5880883 h 6705592"/>
              <a:gd name="connsiteX1030" fmla="*/ 5820690 w 7204328"/>
              <a:gd name="connsiteY1030" fmla="*/ 5888576 h 6705592"/>
              <a:gd name="connsiteX1031" fmla="*/ 5823737 w 7204328"/>
              <a:gd name="connsiteY1031" fmla="*/ 5885604 h 6705592"/>
              <a:gd name="connsiteX1032" fmla="*/ 5814238 w 7204328"/>
              <a:gd name="connsiteY1032" fmla="*/ 5880930 h 6705592"/>
              <a:gd name="connsiteX1033" fmla="*/ 5816117 w 7204328"/>
              <a:gd name="connsiteY1033" fmla="*/ 5879051 h 6705592"/>
              <a:gd name="connsiteX1034" fmla="*/ 5809411 w 7204328"/>
              <a:gd name="connsiteY1034" fmla="*/ 5871202 h 6705592"/>
              <a:gd name="connsiteX1035" fmla="*/ 4068394 w 7204328"/>
              <a:gd name="connsiteY1035" fmla="*/ 5870211 h 6705592"/>
              <a:gd name="connsiteX1036" fmla="*/ 4065499 w 7204328"/>
              <a:gd name="connsiteY1036" fmla="*/ 5870287 h 6705592"/>
              <a:gd name="connsiteX1037" fmla="*/ 4065347 w 7204328"/>
              <a:gd name="connsiteY1037" fmla="*/ 5870440 h 6705592"/>
              <a:gd name="connsiteX1038" fmla="*/ 4065727 w 7204328"/>
              <a:gd name="connsiteY1038" fmla="*/ 5877755 h 6705592"/>
              <a:gd name="connsiteX1039" fmla="*/ 4068394 w 7204328"/>
              <a:gd name="connsiteY1039" fmla="*/ 5870211 h 6705592"/>
              <a:gd name="connsiteX1040" fmla="*/ 4065271 w 7204328"/>
              <a:gd name="connsiteY1040" fmla="*/ 5869373 h 6705592"/>
              <a:gd name="connsiteX1041" fmla="*/ 4046525 w 7204328"/>
              <a:gd name="connsiteY1041" fmla="*/ 5873107 h 6705592"/>
              <a:gd name="connsiteX1042" fmla="*/ 4047363 w 7204328"/>
              <a:gd name="connsiteY1042" fmla="*/ 5879279 h 6705592"/>
              <a:gd name="connsiteX1043" fmla="*/ 4065347 w 7204328"/>
              <a:gd name="connsiteY1043" fmla="*/ 5870364 h 6705592"/>
              <a:gd name="connsiteX1044" fmla="*/ 4065271 w 7204328"/>
              <a:gd name="connsiteY1044" fmla="*/ 5869373 h 6705592"/>
              <a:gd name="connsiteX1045" fmla="*/ 104928 w 7204328"/>
              <a:gd name="connsiteY1045" fmla="*/ 5863125 h 6705592"/>
              <a:gd name="connsiteX1046" fmla="*/ 124130 w 7204328"/>
              <a:gd name="connsiteY1046" fmla="*/ 5863125 h 6705592"/>
              <a:gd name="connsiteX1047" fmla="*/ 124130 w 7204328"/>
              <a:gd name="connsiteY1047" fmla="*/ 5867926 h 6705592"/>
              <a:gd name="connsiteX1048" fmla="*/ 104928 w 7204328"/>
              <a:gd name="connsiteY1048" fmla="*/ 5867926 h 6705592"/>
              <a:gd name="connsiteX1049" fmla="*/ 104928 w 7204328"/>
              <a:gd name="connsiteY1049" fmla="*/ 5863125 h 6705592"/>
              <a:gd name="connsiteX1050" fmla="*/ 4134536 w 7204328"/>
              <a:gd name="connsiteY1050" fmla="*/ 5862363 h 6705592"/>
              <a:gd name="connsiteX1051" fmla="*/ 4135069 w 7204328"/>
              <a:gd name="connsiteY1051" fmla="*/ 5870592 h 6705592"/>
              <a:gd name="connsiteX1052" fmla="*/ 4151147 w 7204328"/>
              <a:gd name="connsiteY1052" fmla="*/ 5867087 h 6705592"/>
              <a:gd name="connsiteX1053" fmla="*/ 4150462 w 7204328"/>
              <a:gd name="connsiteY1053" fmla="*/ 5862363 h 6705592"/>
              <a:gd name="connsiteX1054" fmla="*/ 4075100 w 7204328"/>
              <a:gd name="connsiteY1054" fmla="*/ 5860763 h 6705592"/>
              <a:gd name="connsiteX1055" fmla="*/ 4068394 w 7204328"/>
              <a:gd name="connsiteY1055" fmla="*/ 5870212 h 6705592"/>
              <a:gd name="connsiteX1056" fmla="*/ 4075100 w 7204328"/>
              <a:gd name="connsiteY1056" fmla="*/ 5869450 h 6705592"/>
              <a:gd name="connsiteX1057" fmla="*/ 4075100 w 7204328"/>
              <a:gd name="connsiteY1057" fmla="*/ 5870135 h 6705592"/>
              <a:gd name="connsiteX1058" fmla="*/ 4074109 w 7204328"/>
              <a:gd name="connsiteY1058" fmla="*/ 5871202 h 6705592"/>
              <a:gd name="connsiteX1059" fmla="*/ 4080815 w 7204328"/>
              <a:gd name="connsiteY1059" fmla="*/ 5879051 h 6705592"/>
              <a:gd name="connsiteX1060" fmla="*/ 4083863 w 7204328"/>
              <a:gd name="connsiteY1060" fmla="*/ 5876003 h 6705592"/>
              <a:gd name="connsiteX1061" fmla="*/ 4075176 w 7204328"/>
              <a:gd name="connsiteY1061" fmla="*/ 5870288 h 6705592"/>
              <a:gd name="connsiteX1062" fmla="*/ 4075176 w 7204328"/>
              <a:gd name="connsiteY1062" fmla="*/ 5870135 h 6705592"/>
              <a:gd name="connsiteX1063" fmla="*/ 4075938 w 7204328"/>
              <a:gd name="connsiteY1063" fmla="*/ 5869373 h 6705592"/>
              <a:gd name="connsiteX1064" fmla="*/ 4075100 w 7204328"/>
              <a:gd name="connsiteY1064" fmla="*/ 5869449 h 6705592"/>
              <a:gd name="connsiteX1065" fmla="*/ 329304 w 7204328"/>
              <a:gd name="connsiteY1065" fmla="*/ 5860686 h 6705592"/>
              <a:gd name="connsiteX1066" fmla="*/ 329304 w 7204328"/>
              <a:gd name="connsiteY1066" fmla="*/ 5870287 h 6705592"/>
              <a:gd name="connsiteX1067" fmla="*/ 332502 w 7204328"/>
              <a:gd name="connsiteY1067" fmla="*/ 5870287 h 6705592"/>
              <a:gd name="connsiteX1068" fmla="*/ 332502 w 7204328"/>
              <a:gd name="connsiteY1068" fmla="*/ 5860686 h 6705592"/>
              <a:gd name="connsiteX1069" fmla="*/ 4075100 w 7204328"/>
              <a:gd name="connsiteY1069" fmla="*/ 5853219 h 6705592"/>
              <a:gd name="connsiteX1070" fmla="*/ 4075100 w 7204328"/>
              <a:gd name="connsiteY1070" fmla="*/ 5860686 h 6705592"/>
              <a:gd name="connsiteX1071" fmla="*/ 4083025 w 7204328"/>
              <a:gd name="connsiteY1071" fmla="*/ 5857486 h 6705592"/>
              <a:gd name="connsiteX1072" fmla="*/ 4075100 w 7204328"/>
              <a:gd name="connsiteY1072" fmla="*/ 5853219 h 6705592"/>
              <a:gd name="connsiteX1073" fmla="*/ 5988939 w 7204328"/>
              <a:gd name="connsiteY1073" fmla="*/ 5852228 h 6705592"/>
              <a:gd name="connsiteX1074" fmla="*/ 5988939 w 7204328"/>
              <a:gd name="connsiteY1074" fmla="*/ 5868763 h 6705592"/>
              <a:gd name="connsiteX1075" fmla="*/ 6024753 w 7204328"/>
              <a:gd name="connsiteY1075" fmla="*/ 5868763 h 6705592"/>
              <a:gd name="connsiteX1076" fmla="*/ 5988939 w 7204328"/>
              <a:gd name="connsiteY1076" fmla="*/ 5852228 h 6705592"/>
              <a:gd name="connsiteX1077" fmla="*/ 216346 w 7204328"/>
              <a:gd name="connsiteY1077" fmla="*/ 5851999 h 6705592"/>
              <a:gd name="connsiteX1078" fmla="*/ 210169 w 7204328"/>
              <a:gd name="connsiteY1078" fmla="*/ 5860305 h 6705592"/>
              <a:gd name="connsiteX1079" fmla="*/ 211541 w 7204328"/>
              <a:gd name="connsiteY1079" fmla="*/ 5861677 h 6705592"/>
              <a:gd name="connsiteX1080" fmla="*/ 219390 w 7204328"/>
              <a:gd name="connsiteY1080" fmla="*/ 5854971 h 6705592"/>
              <a:gd name="connsiteX1081" fmla="*/ 216346 w 7204328"/>
              <a:gd name="connsiteY1081" fmla="*/ 5851999 h 6705592"/>
              <a:gd name="connsiteX1082" fmla="*/ 347668 w 7204328"/>
              <a:gd name="connsiteY1082" fmla="*/ 5851085 h 6705592"/>
              <a:gd name="connsiteX1083" fmla="*/ 347668 w 7204328"/>
              <a:gd name="connsiteY1083" fmla="*/ 5870287 h 6705592"/>
              <a:gd name="connsiteX1084" fmla="*/ 352469 w 7204328"/>
              <a:gd name="connsiteY1084" fmla="*/ 5870287 h 6705592"/>
              <a:gd name="connsiteX1085" fmla="*/ 352469 w 7204328"/>
              <a:gd name="connsiteY1085" fmla="*/ 5851085 h 6705592"/>
              <a:gd name="connsiteX1086" fmla="*/ 110719 w 7204328"/>
              <a:gd name="connsiteY1086" fmla="*/ 5841103 h 6705592"/>
              <a:gd name="connsiteX1087" fmla="*/ 111481 w 7204328"/>
              <a:gd name="connsiteY1087" fmla="*/ 5849257 h 6705592"/>
              <a:gd name="connsiteX1088" fmla="*/ 92126 w 7204328"/>
              <a:gd name="connsiteY1088" fmla="*/ 5868459 h 6705592"/>
              <a:gd name="connsiteX1089" fmla="*/ 89002 w 7204328"/>
              <a:gd name="connsiteY1089" fmla="*/ 5868764 h 6705592"/>
              <a:gd name="connsiteX1090" fmla="*/ 85649 w 7204328"/>
              <a:gd name="connsiteY1090" fmla="*/ 5865564 h 6705592"/>
              <a:gd name="connsiteX1091" fmla="*/ 85649 w 7204328"/>
              <a:gd name="connsiteY1091" fmla="*/ 5843465 h 6705592"/>
              <a:gd name="connsiteX1092" fmla="*/ 110719 w 7204328"/>
              <a:gd name="connsiteY1092" fmla="*/ 5841103 h 6705592"/>
              <a:gd name="connsiteX1093" fmla="*/ 248735 w 7204328"/>
              <a:gd name="connsiteY1093" fmla="*/ 5840951 h 6705592"/>
              <a:gd name="connsiteX1094" fmla="*/ 227107 w 7204328"/>
              <a:gd name="connsiteY1094" fmla="*/ 5850247 h 6705592"/>
              <a:gd name="connsiteX1095" fmla="*/ 250487 w 7204328"/>
              <a:gd name="connsiteY1095" fmla="*/ 5850247 h 6705592"/>
              <a:gd name="connsiteX1096" fmla="*/ 248735 w 7204328"/>
              <a:gd name="connsiteY1096" fmla="*/ 5840951 h 6705592"/>
              <a:gd name="connsiteX1097" fmla="*/ 4152748 w 7204328"/>
              <a:gd name="connsiteY1097" fmla="*/ 5836683 h 6705592"/>
              <a:gd name="connsiteX1098" fmla="*/ 4152748 w 7204328"/>
              <a:gd name="connsiteY1098" fmla="*/ 5852456 h 6705592"/>
              <a:gd name="connsiteX1099" fmla="*/ 4171417 w 7204328"/>
              <a:gd name="connsiteY1099" fmla="*/ 5849028 h 6705592"/>
              <a:gd name="connsiteX1100" fmla="*/ 4152748 w 7204328"/>
              <a:gd name="connsiteY1100" fmla="*/ 5836683 h 6705592"/>
              <a:gd name="connsiteX1101" fmla="*/ 4072204 w 7204328"/>
              <a:gd name="connsiteY1101" fmla="*/ 5832111 h 6705592"/>
              <a:gd name="connsiteX1102" fmla="*/ 4066032 w 7204328"/>
              <a:gd name="connsiteY1102" fmla="*/ 5832949 h 6705592"/>
              <a:gd name="connsiteX1103" fmla="*/ 4074947 w 7204328"/>
              <a:gd name="connsiteY1103" fmla="*/ 5850933 h 6705592"/>
              <a:gd name="connsiteX1104" fmla="*/ 4067632 w 7204328"/>
              <a:gd name="connsiteY1104" fmla="*/ 5851314 h 6705592"/>
              <a:gd name="connsiteX1105" fmla="*/ 4075099 w 7204328"/>
              <a:gd name="connsiteY1105" fmla="*/ 5853219 h 6705592"/>
              <a:gd name="connsiteX1106" fmla="*/ 4075099 w 7204328"/>
              <a:gd name="connsiteY1106" fmla="*/ 5851085 h 6705592"/>
              <a:gd name="connsiteX1107" fmla="*/ 4074947 w 7204328"/>
              <a:gd name="connsiteY1107" fmla="*/ 5850933 h 6705592"/>
              <a:gd name="connsiteX1108" fmla="*/ 4075937 w 7204328"/>
              <a:gd name="connsiteY1108" fmla="*/ 5850856 h 6705592"/>
              <a:gd name="connsiteX1109" fmla="*/ 4072204 w 7204328"/>
              <a:gd name="connsiteY1109" fmla="*/ 5832111 h 6705592"/>
              <a:gd name="connsiteX1110" fmla="*/ 4049420 w 7204328"/>
              <a:gd name="connsiteY1110" fmla="*/ 5831807 h 6705592"/>
              <a:gd name="connsiteX1111" fmla="*/ 4049420 w 7204328"/>
              <a:gd name="connsiteY1111" fmla="*/ 5841485 h 6705592"/>
              <a:gd name="connsiteX1112" fmla="*/ 4052621 w 7204328"/>
              <a:gd name="connsiteY1112" fmla="*/ 5841485 h 6705592"/>
              <a:gd name="connsiteX1113" fmla="*/ 4052621 w 7204328"/>
              <a:gd name="connsiteY1113" fmla="*/ 5831807 h 6705592"/>
              <a:gd name="connsiteX1114" fmla="*/ 114575 w 7204328"/>
              <a:gd name="connsiteY1114" fmla="*/ 5806203 h 6705592"/>
              <a:gd name="connsiteX1115" fmla="*/ 114575 w 7204328"/>
              <a:gd name="connsiteY1115" fmla="*/ 5809403 h 6705592"/>
              <a:gd name="connsiteX1116" fmla="*/ 124172 w 7204328"/>
              <a:gd name="connsiteY1116" fmla="*/ 5809403 h 6705592"/>
              <a:gd name="connsiteX1117" fmla="*/ 124172 w 7204328"/>
              <a:gd name="connsiteY1117" fmla="*/ 5806203 h 6705592"/>
              <a:gd name="connsiteX1118" fmla="*/ 0 w 7204328"/>
              <a:gd name="connsiteY1118" fmla="*/ 5805365 h 6705592"/>
              <a:gd name="connsiteX1119" fmla="*/ 45568 w 7204328"/>
              <a:gd name="connsiteY1119" fmla="*/ 5805365 h 6705592"/>
              <a:gd name="connsiteX1120" fmla="*/ 45568 w 7204328"/>
              <a:gd name="connsiteY1120" fmla="*/ 5824568 h 6705592"/>
              <a:gd name="connsiteX1121" fmla="*/ 0 w 7204328"/>
              <a:gd name="connsiteY1121" fmla="*/ 5805365 h 6705592"/>
              <a:gd name="connsiteX1122" fmla="*/ 4176903 w 7204328"/>
              <a:gd name="connsiteY1122" fmla="*/ 5794316 h 6705592"/>
              <a:gd name="connsiteX1123" fmla="*/ 4172255 w 7204328"/>
              <a:gd name="connsiteY1123" fmla="*/ 5803917 h 6705592"/>
              <a:gd name="connsiteX1124" fmla="*/ 4170350 w 7204328"/>
              <a:gd name="connsiteY1124" fmla="*/ 5802012 h 6705592"/>
              <a:gd name="connsiteX1125" fmla="*/ 4162502 w 7204328"/>
              <a:gd name="connsiteY1125" fmla="*/ 5808718 h 6705592"/>
              <a:gd name="connsiteX1126" fmla="*/ 4165549 w 7204328"/>
              <a:gd name="connsiteY1126" fmla="*/ 5811766 h 6705592"/>
              <a:gd name="connsiteX1127" fmla="*/ 4170197 w 7204328"/>
              <a:gd name="connsiteY1127" fmla="*/ 5802165 h 6705592"/>
              <a:gd name="connsiteX1128" fmla="*/ 4172102 w 7204328"/>
              <a:gd name="connsiteY1128" fmla="*/ 5804070 h 6705592"/>
              <a:gd name="connsiteX1129" fmla="*/ 4179951 w 7204328"/>
              <a:gd name="connsiteY1129" fmla="*/ 5797364 h 6705592"/>
              <a:gd name="connsiteX1130" fmla="*/ 4176903 w 7204328"/>
              <a:gd name="connsiteY1130" fmla="*/ 5794316 h 6705592"/>
              <a:gd name="connsiteX1131" fmla="*/ 6000902 w 7204328"/>
              <a:gd name="connsiteY1131" fmla="*/ 5793402 h 6705592"/>
              <a:gd name="connsiteX1132" fmla="*/ 6000902 w 7204328"/>
              <a:gd name="connsiteY1132" fmla="*/ 5803003 h 6705592"/>
              <a:gd name="connsiteX1133" fmla="*/ 6004102 w 7204328"/>
              <a:gd name="connsiteY1133" fmla="*/ 5803003 h 6705592"/>
              <a:gd name="connsiteX1134" fmla="*/ 6004102 w 7204328"/>
              <a:gd name="connsiteY1134" fmla="*/ 5793402 h 6705592"/>
              <a:gd name="connsiteX1135" fmla="*/ 4093159 w 7204328"/>
              <a:gd name="connsiteY1135" fmla="*/ 5793250 h 6705592"/>
              <a:gd name="connsiteX1136" fmla="*/ 4075023 w 7204328"/>
              <a:gd name="connsiteY1136" fmla="*/ 5795231 h 6705592"/>
              <a:gd name="connsiteX1137" fmla="*/ 4076395 w 7204328"/>
              <a:gd name="connsiteY1137" fmla="*/ 5811614 h 6705592"/>
              <a:gd name="connsiteX1138" fmla="*/ 4093921 w 7204328"/>
              <a:gd name="connsiteY1138" fmla="*/ 5814281 h 6705592"/>
              <a:gd name="connsiteX1139" fmla="*/ 4083862 w 7204328"/>
              <a:gd name="connsiteY1139" fmla="*/ 5836151 h 6705592"/>
              <a:gd name="connsiteX1140" fmla="*/ 4129582 w 7204328"/>
              <a:gd name="connsiteY1140" fmla="*/ 5814281 h 6705592"/>
              <a:gd name="connsiteX1141" fmla="*/ 4094683 w 7204328"/>
              <a:gd name="connsiteY1141" fmla="*/ 5812986 h 6705592"/>
              <a:gd name="connsiteX1142" fmla="*/ 4093159 w 7204328"/>
              <a:gd name="connsiteY1142" fmla="*/ 5793250 h 6705592"/>
              <a:gd name="connsiteX1143" fmla="*/ 253007 w 7204328"/>
              <a:gd name="connsiteY1143" fmla="*/ 5784715 h 6705592"/>
              <a:gd name="connsiteX1144" fmla="*/ 249956 w 7204328"/>
              <a:gd name="connsiteY1144" fmla="*/ 5787763 h 6705592"/>
              <a:gd name="connsiteX1145" fmla="*/ 258732 w 7204328"/>
              <a:gd name="connsiteY1145" fmla="*/ 5793401 h 6705592"/>
              <a:gd name="connsiteX1146" fmla="*/ 258732 w 7204328"/>
              <a:gd name="connsiteY1146" fmla="*/ 5793554 h 6705592"/>
              <a:gd name="connsiteX1147" fmla="*/ 257892 w 7204328"/>
              <a:gd name="connsiteY1147" fmla="*/ 5794392 h 6705592"/>
              <a:gd name="connsiteX1148" fmla="*/ 258732 w 7204328"/>
              <a:gd name="connsiteY1148" fmla="*/ 5794849 h 6705592"/>
              <a:gd name="connsiteX1149" fmla="*/ 256442 w 7204328"/>
              <a:gd name="connsiteY1149" fmla="*/ 5860533 h 6705592"/>
              <a:gd name="connsiteX1150" fmla="*/ 236156 w 7204328"/>
              <a:gd name="connsiteY1150" fmla="*/ 5862286 h 6705592"/>
              <a:gd name="connsiteX1151" fmla="*/ 268042 w 7204328"/>
              <a:gd name="connsiteY1151" fmla="*/ 5875773 h 6705592"/>
              <a:gd name="connsiteX1152" fmla="*/ 258810 w 7204328"/>
              <a:gd name="connsiteY1152" fmla="*/ 5860686 h 6705592"/>
              <a:gd name="connsiteX1153" fmla="*/ 276876 w 7204328"/>
              <a:gd name="connsiteY1153" fmla="*/ 5805441 h 6705592"/>
              <a:gd name="connsiteX1154" fmla="*/ 258732 w 7204328"/>
              <a:gd name="connsiteY1154" fmla="*/ 5794849 h 6705592"/>
              <a:gd name="connsiteX1155" fmla="*/ 258732 w 7204328"/>
              <a:gd name="connsiteY1155" fmla="*/ 5793554 h 6705592"/>
              <a:gd name="connsiteX1156" fmla="*/ 259724 w 7204328"/>
              <a:gd name="connsiteY1156" fmla="*/ 5792563 h 6705592"/>
              <a:gd name="connsiteX1157" fmla="*/ 253007 w 7204328"/>
              <a:gd name="connsiteY1157" fmla="*/ 5784715 h 6705592"/>
              <a:gd name="connsiteX1158" fmla="*/ 233487 w 7204328"/>
              <a:gd name="connsiteY1158" fmla="*/ 5780829 h 6705592"/>
              <a:gd name="connsiteX1159" fmla="*/ 226100 w 7204328"/>
              <a:gd name="connsiteY1159" fmla="*/ 5803079 h 6705592"/>
              <a:gd name="connsiteX1160" fmla="*/ 210700 w 7204328"/>
              <a:gd name="connsiteY1160" fmla="*/ 5803079 h 6705592"/>
              <a:gd name="connsiteX1161" fmla="*/ 210700 w 7204328"/>
              <a:gd name="connsiteY1161" fmla="*/ 5812681 h 6705592"/>
              <a:gd name="connsiteX1162" fmla="*/ 250553 w 7204328"/>
              <a:gd name="connsiteY1162" fmla="*/ 5812681 h 6705592"/>
              <a:gd name="connsiteX1163" fmla="*/ 239582 w 7204328"/>
              <a:gd name="connsiteY1163" fmla="*/ 5795840 h 6705592"/>
              <a:gd name="connsiteX1164" fmla="*/ 233487 w 7204328"/>
              <a:gd name="connsiteY1164" fmla="*/ 5780829 h 6705592"/>
              <a:gd name="connsiteX1165" fmla="*/ 364513 w 7204328"/>
              <a:gd name="connsiteY1165" fmla="*/ 5776562 h 6705592"/>
              <a:gd name="connsiteX1166" fmla="*/ 364513 w 7204328"/>
              <a:gd name="connsiteY1166" fmla="*/ 5781363 h 6705592"/>
              <a:gd name="connsiteX1167" fmla="*/ 383715 w 7204328"/>
              <a:gd name="connsiteY1167" fmla="*/ 5781363 h 6705592"/>
              <a:gd name="connsiteX1168" fmla="*/ 383715 w 7204328"/>
              <a:gd name="connsiteY1168" fmla="*/ 5776562 h 6705592"/>
              <a:gd name="connsiteX1169" fmla="*/ 3943731 w 7204328"/>
              <a:gd name="connsiteY1169" fmla="*/ 5764522 h 6705592"/>
              <a:gd name="connsiteX1170" fmla="*/ 3943731 w 7204328"/>
              <a:gd name="connsiteY1170" fmla="*/ 5774123 h 6705592"/>
              <a:gd name="connsiteX1171" fmla="*/ 3946932 w 7204328"/>
              <a:gd name="connsiteY1171" fmla="*/ 5774123 h 6705592"/>
              <a:gd name="connsiteX1172" fmla="*/ 3946932 w 7204328"/>
              <a:gd name="connsiteY1172" fmla="*/ 5764522 h 6705592"/>
              <a:gd name="connsiteX1173" fmla="*/ 88979 w 7204328"/>
              <a:gd name="connsiteY1173" fmla="*/ 5764522 h 6705592"/>
              <a:gd name="connsiteX1174" fmla="*/ 88979 w 7204328"/>
              <a:gd name="connsiteY1174" fmla="*/ 5774123 h 6705592"/>
              <a:gd name="connsiteX1175" fmla="*/ 92177 w 7204328"/>
              <a:gd name="connsiteY1175" fmla="*/ 5774123 h 6705592"/>
              <a:gd name="connsiteX1176" fmla="*/ 92177 w 7204328"/>
              <a:gd name="connsiteY1176" fmla="*/ 5764522 h 6705592"/>
              <a:gd name="connsiteX1177" fmla="*/ 6103391 w 7204328"/>
              <a:gd name="connsiteY1177" fmla="*/ 5758121 h 6705592"/>
              <a:gd name="connsiteX1178" fmla="*/ 6103391 w 7204328"/>
              <a:gd name="connsiteY1178" fmla="*/ 5761321 h 6705592"/>
              <a:gd name="connsiteX1179" fmla="*/ 6112992 w 7204328"/>
              <a:gd name="connsiteY1179" fmla="*/ 5761321 h 6705592"/>
              <a:gd name="connsiteX1180" fmla="*/ 6112992 w 7204328"/>
              <a:gd name="connsiteY1180" fmla="*/ 5758121 h 6705592"/>
              <a:gd name="connsiteX1181" fmla="*/ 297217 w 7204328"/>
              <a:gd name="connsiteY1181" fmla="*/ 5758121 h 6705592"/>
              <a:gd name="connsiteX1182" fmla="*/ 297217 w 7204328"/>
              <a:gd name="connsiteY1182" fmla="*/ 5761321 h 6705592"/>
              <a:gd name="connsiteX1183" fmla="*/ 306820 w 7204328"/>
              <a:gd name="connsiteY1183" fmla="*/ 5761321 h 6705592"/>
              <a:gd name="connsiteX1184" fmla="*/ 306820 w 7204328"/>
              <a:gd name="connsiteY1184" fmla="*/ 5758121 h 6705592"/>
              <a:gd name="connsiteX1185" fmla="*/ 4084701 w 7204328"/>
              <a:gd name="connsiteY1185" fmla="*/ 5748520 h 6705592"/>
              <a:gd name="connsiteX1186" fmla="*/ 4084701 w 7204328"/>
              <a:gd name="connsiteY1186" fmla="*/ 5751720 h 6705592"/>
              <a:gd name="connsiteX1187" fmla="*/ 4094302 w 7204328"/>
              <a:gd name="connsiteY1187" fmla="*/ 5751720 h 6705592"/>
              <a:gd name="connsiteX1188" fmla="*/ 4094302 w 7204328"/>
              <a:gd name="connsiteY1188" fmla="*/ 5748520 h 6705592"/>
              <a:gd name="connsiteX1189" fmla="*/ 3984726 w 7204328"/>
              <a:gd name="connsiteY1189" fmla="*/ 5746158 h 6705592"/>
              <a:gd name="connsiteX1190" fmla="*/ 3979926 w 7204328"/>
              <a:gd name="connsiteY1190" fmla="*/ 5755835 h 6705592"/>
              <a:gd name="connsiteX1191" fmla="*/ 3978097 w 7204328"/>
              <a:gd name="connsiteY1191" fmla="*/ 5753930 h 6705592"/>
              <a:gd name="connsiteX1192" fmla="*/ 3970248 w 7204328"/>
              <a:gd name="connsiteY1192" fmla="*/ 5760636 h 6705592"/>
              <a:gd name="connsiteX1193" fmla="*/ 3973296 w 7204328"/>
              <a:gd name="connsiteY1193" fmla="*/ 5763684 h 6705592"/>
              <a:gd name="connsiteX1194" fmla="*/ 3978021 w 7204328"/>
              <a:gd name="connsiteY1194" fmla="*/ 5754083 h 6705592"/>
              <a:gd name="connsiteX1195" fmla="*/ 3979926 w 7204328"/>
              <a:gd name="connsiteY1195" fmla="*/ 5755911 h 6705592"/>
              <a:gd name="connsiteX1196" fmla="*/ 3987774 w 7204328"/>
              <a:gd name="connsiteY1196" fmla="*/ 5749206 h 6705592"/>
              <a:gd name="connsiteX1197" fmla="*/ 3984726 w 7204328"/>
              <a:gd name="connsiteY1197" fmla="*/ 5746158 h 6705592"/>
              <a:gd name="connsiteX1198" fmla="*/ 4222471 w 7204328"/>
              <a:gd name="connsiteY1198" fmla="*/ 5745320 h 6705592"/>
              <a:gd name="connsiteX1199" fmla="*/ 4222471 w 7204328"/>
              <a:gd name="connsiteY1199" fmla="*/ 5754921 h 6705592"/>
              <a:gd name="connsiteX1200" fmla="*/ 4225672 w 7204328"/>
              <a:gd name="connsiteY1200" fmla="*/ 5754921 h 6705592"/>
              <a:gd name="connsiteX1201" fmla="*/ 4225672 w 7204328"/>
              <a:gd name="connsiteY1201" fmla="*/ 5745320 h 6705592"/>
              <a:gd name="connsiteX1202" fmla="*/ 4155186 w 7204328"/>
              <a:gd name="connsiteY1202" fmla="*/ 5745320 h 6705592"/>
              <a:gd name="connsiteX1203" fmla="*/ 4155186 w 7204328"/>
              <a:gd name="connsiteY1203" fmla="*/ 5754921 h 6705592"/>
              <a:gd name="connsiteX1204" fmla="*/ 4158387 w 7204328"/>
              <a:gd name="connsiteY1204" fmla="*/ 5754921 h 6705592"/>
              <a:gd name="connsiteX1205" fmla="*/ 4158387 w 7204328"/>
              <a:gd name="connsiteY1205" fmla="*/ 5745320 h 6705592"/>
              <a:gd name="connsiteX1206" fmla="*/ 6132271 w 7204328"/>
              <a:gd name="connsiteY1206" fmla="*/ 5738919 h 6705592"/>
              <a:gd name="connsiteX1207" fmla="*/ 6132271 w 7204328"/>
              <a:gd name="connsiteY1207" fmla="*/ 5742119 h 6705592"/>
              <a:gd name="connsiteX1208" fmla="*/ 6141873 w 7204328"/>
              <a:gd name="connsiteY1208" fmla="*/ 5742119 h 6705592"/>
              <a:gd name="connsiteX1209" fmla="*/ 6141873 w 7204328"/>
              <a:gd name="connsiteY1209" fmla="*/ 5738919 h 6705592"/>
              <a:gd name="connsiteX1210" fmla="*/ 4007815 w 7204328"/>
              <a:gd name="connsiteY1210" fmla="*/ 5738919 h 6705592"/>
              <a:gd name="connsiteX1211" fmla="*/ 4007815 w 7204328"/>
              <a:gd name="connsiteY1211" fmla="*/ 5742119 h 6705592"/>
              <a:gd name="connsiteX1212" fmla="*/ 4017416 w 7204328"/>
              <a:gd name="connsiteY1212" fmla="*/ 5742119 h 6705592"/>
              <a:gd name="connsiteX1213" fmla="*/ 4017416 w 7204328"/>
              <a:gd name="connsiteY1213" fmla="*/ 5738919 h 6705592"/>
              <a:gd name="connsiteX1214" fmla="*/ 114575 w 7204328"/>
              <a:gd name="connsiteY1214" fmla="*/ 5729318 h 6705592"/>
              <a:gd name="connsiteX1215" fmla="*/ 114575 w 7204328"/>
              <a:gd name="connsiteY1215" fmla="*/ 5732518 h 6705592"/>
              <a:gd name="connsiteX1216" fmla="*/ 124172 w 7204328"/>
              <a:gd name="connsiteY1216" fmla="*/ 5732518 h 6705592"/>
              <a:gd name="connsiteX1217" fmla="*/ 124172 w 7204328"/>
              <a:gd name="connsiteY1217" fmla="*/ 5729318 h 6705592"/>
              <a:gd name="connsiteX1218" fmla="*/ 6041746 w 7204328"/>
              <a:gd name="connsiteY1218" fmla="*/ 5707753 h 6705592"/>
              <a:gd name="connsiteX1219" fmla="*/ 6037097 w 7204328"/>
              <a:gd name="connsiteY1219" fmla="*/ 5717278 h 6705592"/>
              <a:gd name="connsiteX1220" fmla="*/ 6035268 w 7204328"/>
              <a:gd name="connsiteY1220" fmla="*/ 5715449 h 6705592"/>
              <a:gd name="connsiteX1221" fmla="*/ 6027420 w 7204328"/>
              <a:gd name="connsiteY1221" fmla="*/ 5722155 h 6705592"/>
              <a:gd name="connsiteX1222" fmla="*/ 6030391 w 7204328"/>
              <a:gd name="connsiteY1222" fmla="*/ 5725203 h 6705592"/>
              <a:gd name="connsiteX1223" fmla="*/ 6035116 w 7204328"/>
              <a:gd name="connsiteY1223" fmla="*/ 5715678 h 6705592"/>
              <a:gd name="connsiteX1224" fmla="*/ 6036945 w 7204328"/>
              <a:gd name="connsiteY1224" fmla="*/ 5717507 h 6705592"/>
              <a:gd name="connsiteX1225" fmla="*/ 6044793 w 7204328"/>
              <a:gd name="connsiteY1225" fmla="*/ 5710801 h 6705592"/>
              <a:gd name="connsiteX1226" fmla="*/ 6041746 w 7204328"/>
              <a:gd name="connsiteY1226" fmla="*/ 5707753 h 6705592"/>
              <a:gd name="connsiteX1227" fmla="*/ 57342 w 7204328"/>
              <a:gd name="connsiteY1227" fmla="*/ 5706381 h 6705592"/>
              <a:gd name="connsiteX1228" fmla="*/ 55895 w 7204328"/>
              <a:gd name="connsiteY1228" fmla="*/ 5707753 h 6705592"/>
              <a:gd name="connsiteX1229" fmla="*/ 62602 w 7204328"/>
              <a:gd name="connsiteY1229" fmla="*/ 5715601 h 6705592"/>
              <a:gd name="connsiteX1230" fmla="*/ 65650 w 7204328"/>
              <a:gd name="connsiteY1230" fmla="*/ 5712553 h 6705592"/>
              <a:gd name="connsiteX1231" fmla="*/ 57342 w 7204328"/>
              <a:gd name="connsiteY1231" fmla="*/ 5706381 h 6705592"/>
              <a:gd name="connsiteX1232" fmla="*/ 4178427 w 7204328"/>
              <a:gd name="connsiteY1232" fmla="*/ 5706000 h 6705592"/>
              <a:gd name="connsiteX1233" fmla="*/ 4165701 w 7204328"/>
              <a:gd name="connsiteY1233" fmla="*/ 5708210 h 6705592"/>
              <a:gd name="connsiteX1234" fmla="*/ 4178427 w 7204328"/>
              <a:gd name="connsiteY1234" fmla="*/ 5720935 h 6705592"/>
              <a:gd name="connsiteX1235" fmla="*/ 6099810 w 7204328"/>
              <a:gd name="connsiteY1235" fmla="*/ 5702267 h 6705592"/>
              <a:gd name="connsiteX1236" fmla="*/ 6090971 w 7204328"/>
              <a:gd name="connsiteY1236" fmla="*/ 5723755 h 6705592"/>
              <a:gd name="connsiteX1237" fmla="*/ 6126404 w 7204328"/>
              <a:gd name="connsiteY1237" fmla="*/ 5723755 h 6705592"/>
              <a:gd name="connsiteX1238" fmla="*/ 6099810 w 7204328"/>
              <a:gd name="connsiteY1238" fmla="*/ 5702267 h 6705592"/>
              <a:gd name="connsiteX1239" fmla="*/ 6145073 w 7204328"/>
              <a:gd name="connsiteY1239" fmla="*/ 5697314 h 6705592"/>
              <a:gd name="connsiteX1240" fmla="*/ 6145073 w 7204328"/>
              <a:gd name="connsiteY1240" fmla="*/ 5706915 h 6705592"/>
              <a:gd name="connsiteX1241" fmla="*/ 6148274 w 7204328"/>
              <a:gd name="connsiteY1241" fmla="*/ 5706915 h 6705592"/>
              <a:gd name="connsiteX1242" fmla="*/ 6148274 w 7204328"/>
              <a:gd name="connsiteY1242" fmla="*/ 5697314 h 6705592"/>
              <a:gd name="connsiteX1243" fmla="*/ 396591 w 7204328"/>
              <a:gd name="connsiteY1243" fmla="*/ 5697314 h 6705592"/>
              <a:gd name="connsiteX1244" fmla="*/ 396591 w 7204328"/>
              <a:gd name="connsiteY1244" fmla="*/ 5706915 h 6705592"/>
              <a:gd name="connsiteX1245" fmla="*/ 399790 w 7204328"/>
              <a:gd name="connsiteY1245" fmla="*/ 5706915 h 6705592"/>
              <a:gd name="connsiteX1246" fmla="*/ 399790 w 7204328"/>
              <a:gd name="connsiteY1246" fmla="*/ 5697314 h 6705592"/>
              <a:gd name="connsiteX1247" fmla="*/ 4101617 w 7204328"/>
              <a:gd name="connsiteY1247" fmla="*/ 5696704 h 6705592"/>
              <a:gd name="connsiteX1248" fmla="*/ 4076395 w 7204328"/>
              <a:gd name="connsiteY1248" fmla="*/ 5700362 h 6705592"/>
              <a:gd name="connsiteX1249" fmla="*/ 4076928 w 7204328"/>
              <a:gd name="connsiteY1249" fmla="*/ 5705238 h 6705592"/>
              <a:gd name="connsiteX1250" fmla="*/ 4102456 w 7204328"/>
              <a:gd name="connsiteY1250" fmla="*/ 5705238 h 6705592"/>
              <a:gd name="connsiteX1251" fmla="*/ 4101617 w 7204328"/>
              <a:gd name="connsiteY1251" fmla="*/ 5696704 h 6705592"/>
              <a:gd name="connsiteX1252" fmla="*/ 114575 w 7204328"/>
              <a:gd name="connsiteY1252" fmla="*/ 5690837 h 6705592"/>
              <a:gd name="connsiteX1253" fmla="*/ 114575 w 7204328"/>
              <a:gd name="connsiteY1253" fmla="*/ 5694037 h 6705592"/>
              <a:gd name="connsiteX1254" fmla="*/ 124172 w 7204328"/>
              <a:gd name="connsiteY1254" fmla="*/ 5694037 h 6705592"/>
              <a:gd name="connsiteX1255" fmla="*/ 124172 w 7204328"/>
              <a:gd name="connsiteY1255" fmla="*/ 5690837 h 6705592"/>
              <a:gd name="connsiteX1256" fmla="*/ 4193667 w 7204328"/>
              <a:gd name="connsiteY1256" fmla="*/ 5687636 h 6705592"/>
              <a:gd name="connsiteX1257" fmla="*/ 4193667 w 7204328"/>
              <a:gd name="connsiteY1257" fmla="*/ 5697313 h 6705592"/>
              <a:gd name="connsiteX1258" fmla="*/ 4196868 w 7204328"/>
              <a:gd name="connsiteY1258" fmla="*/ 5697313 h 6705592"/>
              <a:gd name="connsiteX1259" fmla="*/ 4196868 w 7204328"/>
              <a:gd name="connsiteY1259" fmla="*/ 5687636 h 6705592"/>
              <a:gd name="connsiteX1260" fmla="*/ 6026582 w 7204328"/>
              <a:gd name="connsiteY1260" fmla="*/ 5687560 h 6705592"/>
              <a:gd name="connsiteX1261" fmla="*/ 6025592 w 7204328"/>
              <a:gd name="connsiteY1261" fmla="*/ 5688551 h 6705592"/>
              <a:gd name="connsiteX1262" fmla="*/ 6032221 w 7204328"/>
              <a:gd name="connsiteY1262" fmla="*/ 5696399 h 6705592"/>
              <a:gd name="connsiteX1263" fmla="*/ 6035269 w 7204328"/>
              <a:gd name="connsiteY1263" fmla="*/ 5693351 h 6705592"/>
              <a:gd name="connsiteX1264" fmla="*/ 6026582 w 7204328"/>
              <a:gd name="connsiteY1264" fmla="*/ 5687636 h 6705592"/>
              <a:gd name="connsiteX1265" fmla="*/ 6026582 w 7204328"/>
              <a:gd name="connsiteY1265" fmla="*/ 5687560 h 6705592"/>
              <a:gd name="connsiteX1266" fmla="*/ 6027420 w 7204328"/>
              <a:gd name="connsiteY1266" fmla="*/ 5686646 h 6705592"/>
              <a:gd name="connsiteX1267" fmla="*/ 6026277 w 7204328"/>
              <a:gd name="connsiteY1267" fmla="*/ 5686798 h 6705592"/>
              <a:gd name="connsiteX1268" fmla="*/ 6026581 w 7204328"/>
              <a:gd name="connsiteY1268" fmla="*/ 5687484 h 6705592"/>
              <a:gd name="connsiteX1269" fmla="*/ 6027420 w 7204328"/>
              <a:gd name="connsiteY1269" fmla="*/ 5686646 h 6705592"/>
              <a:gd name="connsiteX1270" fmla="*/ 6016067 w 7204328"/>
              <a:gd name="connsiteY1270" fmla="*/ 5686646 h 6705592"/>
              <a:gd name="connsiteX1271" fmla="*/ 6008218 w 7204328"/>
              <a:gd name="connsiteY1271" fmla="*/ 5693351 h 6705592"/>
              <a:gd name="connsiteX1272" fmla="*/ 6011266 w 7204328"/>
              <a:gd name="connsiteY1272" fmla="*/ 5696399 h 6705592"/>
              <a:gd name="connsiteX1273" fmla="*/ 6016905 w 7204328"/>
              <a:gd name="connsiteY1273" fmla="*/ 5687636 h 6705592"/>
              <a:gd name="connsiteX1274" fmla="*/ 6016981 w 7204328"/>
              <a:gd name="connsiteY1274" fmla="*/ 5687636 h 6705592"/>
              <a:gd name="connsiteX1275" fmla="*/ 6017895 w 7204328"/>
              <a:gd name="connsiteY1275" fmla="*/ 5688551 h 6705592"/>
              <a:gd name="connsiteX1276" fmla="*/ 6018352 w 7204328"/>
              <a:gd name="connsiteY1276" fmla="*/ 5687636 h 6705592"/>
              <a:gd name="connsiteX1277" fmla="*/ 6017057 w 7204328"/>
              <a:gd name="connsiteY1277" fmla="*/ 5687636 h 6705592"/>
              <a:gd name="connsiteX1278" fmla="*/ 6023381 w 7204328"/>
              <a:gd name="connsiteY1278" fmla="*/ 5679711 h 6705592"/>
              <a:gd name="connsiteX1279" fmla="*/ 6018428 w 7204328"/>
              <a:gd name="connsiteY1279" fmla="*/ 5687636 h 6705592"/>
              <a:gd name="connsiteX1280" fmla="*/ 6026277 w 7204328"/>
              <a:gd name="connsiteY1280" fmla="*/ 5686874 h 6705592"/>
              <a:gd name="connsiteX1281" fmla="*/ 6023381 w 7204328"/>
              <a:gd name="connsiteY1281" fmla="*/ 5679711 h 6705592"/>
              <a:gd name="connsiteX1282" fmla="*/ 6106668 w 7204328"/>
              <a:gd name="connsiteY1282" fmla="*/ 5678035 h 6705592"/>
              <a:gd name="connsiteX1283" fmla="*/ 6106668 w 7204328"/>
              <a:gd name="connsiteY1283" fmla="*/ 5687636 h 6705592"/>
              <a:gd name="connsiteX1284" fmla="*/ 6109868 w 7204328"/>
              <a:gd name="connsiteY1284" fmla="*/ 5687636 h 6705592"/>
              <a:gd name="connsiteX1285" fmla="*/ 6109868 w 7204328"/>
              <a:gd name="connsiteY1285" fmla="*/ 5678035 h 6705592"/>
              <a:gd name="connsiteX1286" fmla="*/ 6036107 w 7204328"/>
              <a:gd name="connsiteY1286" fmla="*/ 5671634 h 6705592"/>
              <a:gd name="connsiteX1287" fmla="*/ 6036107 w 7204328"/>
              <a:gd name="connsiteY1287" fmla="*/ 5674834 h 6705592"/>
              <a:gd name="connsiteX1288" fmla="*/ 6045708 w 7204328"/>
              <a:gd name="connsiteY1288" fmla="*/ 5674834 h 6705592"/>
              <a:gd name="connsiteX1289" fmla="*/ 6045708 w 7204328"/>
              <a:gd name="connsiteY1289" fmla="*/ 5671634 h 6705592"/>
              <a:gd name="connsiteX1290" fmla="*/ 6055233 w 7204328"/>
              <a:gd name="connsiteY1290" fmla="*/ 5630105 h 6705592"/>
              <a:gd name="connsiteX1291" fmla="*/ 6045784 w 7204328"/>
              <a:gd name="connsiteY1291" fmla="*/ 5637268 h 6705592"/>
              <a:gd name="connsiteX1292" fmla="*/ 6052947 w 7204328"/>
              <a:gd name="connsiteY1292" fmla="*/ 5650374 h 6705592"/>
              <a:gd name="connsiteX1293" fmla="*/ 6089828 w 7204328"/>
              <a:gd name="connsiteY1293" fmla="*/ 5657766 h 6705592"/>
              <a:gd name="connsiteX1294" fmla="*/ 6092267 w 7204328"/>
              <a:gd name="connsiteY1294" fmla="*/ 5650374 h 6705592"/>
              <a:gd name="connsiteX1295" fmla="*/ 6055385 w 7204328"/>
              <a:gd name="connsiteY1295" fmla="*/ 5649231 h 6705592"/>
              <a:gd name="connsiteX1296" fmla="*/ 6055233 w 7204328"/>
              <a:gd name="connsiteY1296" fmla="*/ 5630105 h 6705592"/>
              <a:gd name="connsiteX1297" fmla="*/ 6140043 w 7204328"/>
              <a:gd name="connsiteY1297" fmla="*/ 5624009 h 6705592"/>
              <a:gd name="connsiteX1298" fmla="*/ 6112535 w 7204328"/>
              <a:gd name="connsiteY1298" fmla="*/ 5643897 h 6705592"/>
              <a:gd name="connsiteX1299" fmla="*/ 6115583 w 7204328"/>
              <a:gd name="connsiteY1299" fmla="*/ 5650222 h 6705592"/>
              <a:gd name="connsiteX1300" fmla="*/ 6163437 w 7204328"/>
              <a:gd name="connsiteY1300" fmla="*/ 5638792 h 6705592"/>
              <a:gd name="connsiteX1301" fmla="*/ 6140043 w 7204328"/>
              <a:gd name="connsiteY1301" fmla="*/ 5624009 h 6705592"/>
              <a:gd name="connsiteX1302" fmla="*/ 6055081 w 7204328"/>
              <a:gd name="connsiteY1302" fmla="*/ 5622561 h 6705592"/>
              <a:gd name="connsiteX1303" fmla="*/ 6055156 w 7204328"/>
              <a:gd name="connsiteY1303" fmla="*/ 5630105 h 6705592"/>
              <a:gd name="connsiteX1304" fmla="*/ 6055309 w 7204328"/>
              <a:gd name="connsiteY1304" fmla="*/ 5630028 h 6705592"/>
              <a:gd name="connsiteX1305" fmla="*/ 6055461 w 7204328"/>
              <a:gd name="connsiteY1305" fmla="*/ 5629876 h 6705592"/>
              <a:gd name="connsiteX1306" fmla="*/ 6055081 w 7204328"/>
              <a:gd name="connsiteY1306" fmla="*/ 5622561 h 6705592"/>
              <a:gd name="connsiteX1307" fmla="*/ 6073444 w 7204328"/>
              <a:gd name="connsiteY1307" fmla="*/ 5620961 h 6705592"/>
              <a:gd name="connsiteX1308" fmla="*/ 6055461 w 7204328"/>
              <a:gd name="connsiteY1308" fmla="*/ 5629877 h 6705592"/>
              <a:gd name="connsiteX1309" fmla="*/ 6055537 w 7204328"/>
              <a:gd name="connsiteY1309" fmla="*/ 5630867 h 6705592"/>
              <a:gd name="connsiteX1310" fmla="*/ 6074282 w 7204328"/>
              <a:gd name="connsiteY1310" fmla="*/ 5627133 h 6705592"/>
              <a:gd name="connsiteX1311" fmla="*/ 6073444 w 7204328"/>
              <a:gd name="connsiteY1311" fmla="*/ 5620961 h 6705592"/>
              <a:gd name="connsiteX1312" fmla="*/ 6231560 w 7204328"/>
              <a:gd name="connsiteY1312" fmla="*/ 5601149 h 6705592"/>
              <a:gd name="connsiteX1313" fmla="*/ 6234760 w 7204328"/>
              <a:gd name="connsiteY1313" fmla="*/ 5601149 h 6705592"/>
              <a:gd name="connsiteX1314" fmla="*/ 6234760 w 7204328"/>
              <a:gd name="connsiteY1314" fmla="*/ 5610751 h 6705592"/>
              <a:gd name="connsiteX1315" fmla="*/ 6231560 w 7204328"/>
              <a:gd name="connsiteY1315" fmla="*/ 5610751 h 6705592"/>
              <a:gd name="connsiteX1316" fmla="*/ 6231560 w 7204328"/>
              <a:gd name="connsiteY1316" fmla="*/ 5601149 h 6705592"/>
              <a:gd name="connsiteX1317" fmla="*/ 4042258 w 7204328"/>
              <a:gd name="connsiteY1317" fmla="*/ 5599625 h 6705592"/>
              <a:gd name="connsiteX1318" fmla="*/ 4052012 w 7204328"/>
              <a:gd name="connsiteY1318" fmla="*/ 5610446 h 6705592"/>
              <a:gd name="connsiteX1319" fmla="*/ 4058641 w 7204328"/>
              <a:gd name="connsiteY1319" fmla="*/ 5608693 h 6705592"/>
              <a:gd name="connsiteX1320" fmla="*/ 4068013 w 7204328"/>
              <a:gd name="connsiteY1320" fmla="*/ 5614332 h 6705592"/>
              <a:gd name="connsiteX1321" fmla="*/ 4072310 w 7204328"/>
              <a:gd name="connsiteY1321" fmla="*/ 5612825 h 6705592"/>
              <a:gd name="connsiteX1322" fmla="*/ 4088739 w 7204328"/>
              <a:gd name="connsiteY1322" fmla="*/ 5621875 h 6705592"/>
              <a:gd name="connsiteX1323" fmla="*/ 4078909 w 7204328"/>
              <a:gd name="connsiteY1323" fmla="*/ 5611055 h 6705592"/>
              <a:gd name="connsiteX1324" fmla="*/ 4072333 w 7204328"/>
              <a:gd name="connsiteY1324" fmla="*/ 5612794 h 6705592"/>
              <a:gd name="connsiteX1325" fmla="*/ 4062984 w 7204328"/>
              <a:gd name="connsiteY1325" fmla="*/ 5607169 h 6705592"/>
              <a:gd name="connsiteX1326" fmla="*/ 4058641 w 7204328"/>
              <a:gd name="connsiteY1326" fmla="*/ 5608693 h 6705592"/>
              <a:gd name="connsiteX1327" fmla="*/ 4042258 w 7204328"/>
              <a:gd name="connsiteY1327" fmla="*/ 5599625 h 6705592"/>
              <a:gd name="connsiteX1328" fmla="*/ 6142253 w 7204328"/>
              <a:gd name="connsiteY1328" fmla="*/ 5590938 h 6705592"/>
              <a:gd name="connsiteX1329" fmla="*/ 6151855 w 7204328"/>
              <a:gd name="connsiteY1329" fmla="*/ 5590938 h 6705592"/>
              <a:gd name="connsiteX1330" fmla="*/ 6145378 w 7204328"/>
              <a:gd name="connsiteY1330" fmla="*/ 5598864 h 6705592"/>
              <a:gd name="connsiteX1331" fmla="*/ 6142253 w 7204328"/>
              <a:gd name="connsiteY1331" fmla="*/ 5590938 h 6705592"/>
              <a:gd name="connsiteX1332" fmla="*/ 4025341 w 7204328"/>
              <a:gd name="connsiteY1332" fmla="*/ 5583776 h 6705592"/>
              <a:gd name="connsiteX1333" fmla="*/ 4016806 w 7204328"/>
              <a:gd name="connsiteY1333" fmla="*/ 5584004 h 6705592"/>
              <a:gd name="connsiteX1334" fmla="*/ 4020312 w 7204328"/>
              <a:gd name="connsiteY1334" fmla="*/ 5609684 h 6705592"/>
              <a:gd name="connsiteX1335" fmla="*/ 4025341 w 7204328"/>
              <a:gd name="connsiteY1335" fmla="*/ 5609303 h 6705592"/>
              <a:gd name="connsiteX1336" fmla="*/ 6178448 w 7204328"/>
              <a:gd name="connsiteY1336" fmla="*/ 5571660 h 6705592"/>
              <a:gd name="connsiteX1337" fmla="*/ 6180430 w 7204328"/>
              <a:gd name="connsiteY1337" fmla="*/ 5590253 h 6705592"/>
              <a:gd name="connsiteX1338" fmla="*/ 6151473 w 7204328"/>
              <a:gd name="connsiteY1338" fmla="*/ 5590253 h 6705592"/>
              <a:gd name="connsiteX1339" fmla="*/ 6151473 w 7204328"/>
              <a:gd name="connsiteY1339" fmla="*/ 5574479 h 6705592"/>
              <a:gd name="connsiteX1340" fmla="*/ 6178448 w 7204328"/>
              <a:gd name="connsiteY1340" fmla="*/ 5571660 h 6705592"/>
              <a:gd name="connsiteX1341" fmla="*/ 4052087 w 7204328"/>
              <a:gd name="connsiteY1341" fmla="*/ 5571203 h 6705592"/>
              <a:gd name="connsiteX1342" fmla="*/ 4047897 w 7204328"/>
              <a:gd name="connsiteY1342" fmla="*/ 5574251 h 6705592"/>
              <a:gd name="connsiteX1343" fmla="*/ 4047897 w 7204328"/>
              <a:gd name="connsiteY1343" fmla="*/ 5590786 h 6705592"/>
              <a:gd name="connsiteX1344" fmla="*/ 4058260 w 7204328"/>
              <a:gd name="connsiteY1344" fmla="*/ 5590786 h 6705592"/>
              <a:gd name="connsiteX1345" fmla="*/ 4052087 w 7204328"/>
              <a:gd name="connsiteY1345" fmla="*/ 5571203 h 6705592"/>
              <a:gd name="connsiteX1346" fmla="*/ 6093486 w 7204328"/>
              <a:gd name="connsiteY1346" fmla="*/ 5547962 h 6705592"/>
              <a:gd name="connsiteX1347" fmla="*/ 6047080 w 7204328"/>
              <a:gd name="connsiteY1347" fmla="*/ 5566479 h 6705592"/>
              <a:gd name="connsiteX1348" fmla="*/ 6059577 w 7204328"/>
              <a:gd name="connsiteY1348" fmla="*/ 5590938 h 6705592"/>
              <a:gd name="connsiteX1349" fmla="*/ 6093486 w 7204328"/>
              <a:gd name="connsiteY1349" fmla="*/ 5547962 h 6705592"/>
              <a:gd name="connsiteX1350" fmla="*/ 6278118 w 7204328"/>
              <a:gd name="connsiteY1350" fmla="*/ 5546971 h 6705592"/>
              <a:gd name="connsiteX1351" fmla="*/ 6300978 w 7204328"/>
              <a:gd name="connsiteY1351" fmla="*/ 5559544 h 6705592"/>
              <a:gd name="connsiteX1352" fmla="*/ 6286195 w 7204328"/>
              <a:gd name="connsiteY1352" fmla="*/ 5577146 h 6705592"/>
              <a:gd name="connsiteX1353" fmla="*/ 6259525 w 7204328"/>
              <a:gd name="connsiteY1353" fmla="*/ 5554286 h 6705592"/>
              <a:gd name="connsiteX1354" fmla="*/ 6278118 w 7204328"/>
              <a:gd name="connsiteY1354" fmla="*/ 5546971 h 6705592"/>
              <a:gd name="connsiteX1355" fmla="*/ 4078300 w 7204328"/>
              <a:gd name="connsiteY1355" fmla="*/ 5533865 h 6705592"/>
              <a:gd name="connsiteX1356" fmla="*/ 4078300 w 7204328"/>
              <a:gd name="connsiteY1356" fmla="*/ 5543466 h 6705592"/>
              <a:gd name="connsiteX1357" fmla="*/ 4081501 w 7204328"/>
              <a:gd name="connsiteY1357" fmla="*/ 5543466 h 6705592"/>
              <a:gd name="connsiteX1358" fmla="*/ 4081501 w 7204328"/>
              <a:gd name="connsiteY1358" fmla="*/ 5533865 h 6705592"/>
              <a:gd name="connsiteX1359" fmla="*/ 6266840 w 7204328"/>
              <a:gd name="connsiteY1359" fmla="*/ 5533788 h 6705592"/>
              <a:gd name="connsiteX1360" fmla="*/ 6257239 w 7204328"/>
              <a:gd name="connsiteY1360" fmla="*/ 5553067 h 6705592"/>
              <a:gd name="connsiteX1361" fmla="*/ 6238265 w 7204328"/>
              <a:gd name="connsiteY1361" fmla="*/ 5553067 h 6705592"/>
              <a:gd name="connsiteX1362" fmla="*/ 6266840 w 7204328"/>
              <a:gd name="connsiteY1362" fmla="*/ 5533788 h 6705592"/>
              <a:gd name="connsiteX1363" fmla="*/ 6284976 w 7204328"/>
              <a:gd name="connsiteY1363" fmla="*/ 5524797 h 6705592"/>
              <a:gd name="connsiteX1364" fmla="*/ 6285814 w 7204328"/>
              <a:gd name="connsiteY1364" fmla="*/ 5531045 h 6705592"/>
              <a:gd name="connsiteX1365" fmla="*/ 6266993 w 7204328"/>
              <a:gd name="connsiteY1365" fmla="*/ 5534779 h 6705592"/>
              <a:gd name="connsiteX1366" fmla="*/ 6266611 w 7204328"/>
              <a:gd name="connsiteY1366" fmla="*/ 5526397 h 6705592"/>
              <a:gd name="connsiteX1367" fmla="*/ 6284976 w 7204328"/>
              <a:gd name="connsiteY1367" fmla="*/ 5524797 h 6705592"/>
              <a:gd name="connsiteX1368" fmla="*/ 4036619 w 7204328"/>
              <a:gd name="connsiteY1368" fmla="*/ 5498584 h 6705592"/>
              <a:gd name="connsiteX1369" fmla="*/ 4036619 w 7204328"/>
              <a:gd name="connsiteY1369" fmla="*/ 5501784 h 6705592"/>
              <a:gd name="connsiteX1370" fmla="*/ 4046221 w 7204328"/>
              <a:gd name="connsiteY1370" fmla="*/ 5501784 h 6705592"/>
              <a:gd name="connsiteX1371" fmla="*/ 4046221 w 7204328"/>
              <a:gd name="connsiteY1371" fmla="*/ 5498584 h 6705592"/>
              <a:gd name="connsiteX1372" fmla="*/ 6113069 w 7204328"/>
              <a:gd name="connsiteY1372" fmla="*/ 5497365 h 6705592"/>
              <a:gd name="connsiteX1373" fmla="*/ 6112688 w 7204328"/>
              <a:gd name="connsiteY1373" fmla="*/ 5504299 h 6705592"/>
              <a:gd name="connsiteX1374" fmla="*/ 6085180 w 7204328"/>
              <a:gd name="connsiteY1374" fmla="*/ 5532950 h 6705592"/>
              <a:gd name="connsiteX1375" fmla="*/ 6078474 w 7204328"/>
              <a:gd name="connsiteY1375" fmla="*/ 5525102 h 6705592"/>
              <a:gd name="connsiteX1376" fmla="*/ 6075426 w 7204328"/>
              <a:gd name="connsiteY1376" fmla="*/ 5528150 h 6705592"/>
              <a:gd name="connsiteX1377" fmla="*/ 6084113 w 7204328"/>
              <a:gd name="connsiteY1377" fmla="*/ 5533865 h 6705592"/>
              <a:gd name="connsiteX1378" fmla="*/ 6084189 w 7204328"/>
              <a:gd name="connsiteY1378" fmla="*/ 5533941 h 6705592"/>
              <a:gd name="connsiteX1379" fmla="*/ 6110554 w 7204328"/>
              <a:gd name="connsiteY1379" fmla="*/ 5554058 h 6705592"/>
              <a:gd name="connsiteX1380" fmla="*/ 6114822 w 7204328"/>
              <a:gd name="connsiteY1380" fmla="*/ 5526473 h 6705592"/>
              <a:gd name="connsiteX1381" fmla="*/ 6132119 w 7204328"/>
              <a:gd name="connsiteY1381" fmla="*/ 5520682 h 6705592"/>
              <a:gd name="connsiteX1382" fmla="*/ 6122518 w 7204328"/>
              <a:gd name="connsiteY1382" fmla="*/ 5507652 h 6705592"/>
              <a:gd name="connsiteX1383" fmla="*/ 6113069 w 7204328"/>
              <a:gd name="connsiteY1383" fmla="*/ 5497365 h 6705592"/>
              <a:gd name="connsiteX1384" fmla="*/ 6112993 w 7204328"/>
              <a:gd name="connsiteY1384" fmla="*/ 5495460 h 6705592"/>
              <a:gd name="connsiteX1385" fmla="*/ 6112155 w 7204328"/>
              <a:gd name="connsiteY1385" fmla="*/ 5496374 h 6705592"/>
              <a:gd name="connsiteX1386" fmla="*/ 6113146 w 7204328"/>
              <a:gd name="connsiteY1386" fmla="*/ 5497289 h 6705592"/>
              <a:gd name="connsiteX1387" fmla="*/ 6112993 w 7204328"/>
              <a:gd name="connsiteY1387" fmla="*/ 5495460 h 6705592"/>
              <a:gd name="connsiteX1388" fmla="*/ 6107354 w 7204328"/>
              <a:gd name="connsiteY1388" fmla="*/ 5486621 h 6705592"/>
              <a:gd name="connsiteX1389" fmla="*/ 6104382 w 7204328"/>
              <a:gd name="connsiteY1389" fmla="*/ 5489669 h 6705592"/>
              <a:gd name="connsiteX1390" fmla="*/ 6113069 w 7204328"/>
              <a:gd name="connsiteY1390" fmla="*/ 5495384 h 6705592"/>
              <a:gd name="connsiteX1391" fmla="*/ 6113069 w 7204328"/>
              <a:gd name="connsiteY1391" fmla="*/ 5495536 h 6705592"/>
              <a:gd name="connsiteX1392" fmla="*/ 6114060 w 7204328"/>
              <a:gd name="connsiteY1392" fmla="*/ 5494546 h 6705592"/>
              <a:gd name="connsiteX1393" fmla="*/ 6107354 w 7204328"/>
              <a:gd name="connsiteY1393" fmla="*/ 5486621 h 6705592"/>
              <a:gd name="connsiteX1394" fmla="*/ 3978935 w 7204328"/>
              <a:gd name="connsiteY1394" fmla="*/ 5479305 h 6705592"/>
              <a:gd name="connsiteX1395" fmla="*/ 3978935 w 7204328"/>
              <a:gd name="connsiteY1395" fmla="*/ 5482582 h 6705592"/>
              <a:gd name="connsiteX1396" fmla="*/ 3988612 w 7204328"/>
              <a:gd name="connsiteY1396" fmla="*/ 5482582 h 6705592"/>
              <a:gd name="connsiteX1397" fmla="*/ 3988612 w 7204328"/>
              <a:gd name="connsiteY1397" fmla="*/ 5479305 h 6705592"/>
              <a:gd name="connsiteX1398" fmla="*/ 4055821 w 7204328"/>
              <a:gd name="connsiteY1398" fmla="*/ 5460103 h 6705592"/>
              <a:gd name="connsiteX1399" fmla="*/ 4055821 w 7204328"/>
              <a:gd name="connsiteY1399" fmla="*/ 5463303 h 6705592"/>
              <a:gd name="connsiteX1400" fmla="*/ 4065499 w 7204328"/>
              <a:gd name="connsiteY1400" fmla="*/ 5463303 h 6705592"/>
              <a:gd name="connsiteX1401" fmla="*/ 4065499 w 7204328"/>
              <a:gd name="connsiteY1401" fmla="*/ 5460103 h 6705592"/>
              <a:gd name="connsiteX1402" fmla="*/ 6114593 w 7204328"/>
              <a:gd name="connsiteY1402" fmla="*/ 5448978 h 6705592"/>
              <a:gd name="connsiteX1403" fmla="*/ 6115660 w 7204328"/>
              <a:gd name="connsiteY1403" fmla="*/ 5457284 h 6705592"/>
              <a:gd name="connsiteX1404" fmla="*/ 6131281 w 7204328"/>
              <a:gd name="connsiteY1404" fmla="*/ 5453550 h 6705592"/>
              <a:gd name="connsiteX1405" fmla="*/ 6130519 w 7204328"/>
              <a:gd name="connsiteY1405" fmla="*/ 5448978 h 6705592"/>
              <a:gd name="connsiteX1406" fmla="*/ 6180735 w 7204328"/>
              <a:gd name="connsiteY1406" fmla="*/ 5447301 h 6705592"/>
              <a:gd name="connsiteX1407" fmla="*/ 6189879 w 7204328"/>
              <a:gd name="connsiteY1407" fmla="*/ 5447301 h 6705592"/>
              <a:gd name="connsiteX1408" fmla="*/ 6180811 w 7204328"/>
              <a:gd name="connsiteY1408" fmla="*/ 5456369 h 6705592"/>
              <a:gd name="connsiteX1409" fmla="*/ 6181725 w 7204328"/>
              <a:gd name="connsiteY1409" fmla="*/ 5457284 h 6705592"/>
              <a:gd name="connsiteX1410" fmla="*/ 6175020 w 7204328"/>
              <a:gd name="connsiteY1410" fmla="*/ 5465133 h 6705592"/>
              <a:gd name="connsiteX1411" fmla="*/ 6171972 w 7204328"/>
              <a:gd name="connsiteY1411" fmla="*/ 5462084 h 6705592"/>
              <a:gd name="connsiteX1412" fmla="*/ 6179820 w 7204328"/>
              <a:gd name="connsiteY1412" fmla="*/ 5455455 h 6705592"/>
              <a:gd name="connsiteX1413" fmla="*/ 6180735 w 7204328"/>
              <a:gd name="connsiteY1413" fmla="*/ 5456293 h 6705592"/>
              <a:gd name="connsiteX1414" fmla="*/ 6199556 w 7204328"/>
              <a:gd name="connsiteY1414" fmla="*/ 5431299 h 6705592"/>
              <a:gd name="connsiteX1415" fmla="*/ 6199556 w 7204328"/>
              <a:gd name="connsiteY1415" fmla="*/ 5434499 h 6705592"/>
              <a:gd name="connsiteX1416" fmla="*/ 6209234 w 7204328"/>
              <a:gd name="connsiteY1416" fmla="*/ 5434499 h 6705592"/>
              <a:gd name="connsiteX1417" fmla="*/ 6209234 w 7204328"/>
              <a:gd name="connsiteY1417" fmla="*/ 5431299 h 6705592"/>
              <a:gd name="connsiteX1418" fmla="*/ 4067023 w 7204328"/>
              <a:gd name="connsiteY1418" fmla="*/ 5429775 h 6705592"/>
              <a:gd name="connsiteX1419" fmla="*/ 4068090 w 7204328"/>
              <a:gd name="connsiteY1419" fmla="*/ 5438081 h 6705592"/>
              <a:gd name="connsiteX1420" fmla="*/ 4083634 w 7204328"/>
              <a:gd name="connsiteY1420" fmla="*/ 5434347 h 6705592"/>
              <a:gd name="connsiteX1421" fmla="*/ 4082949 w 7204328"/>
              <a:gd name="connsiteY1421" fmla="*/ 5429775 h 6705592"/>
              <a:gd name="connsiteX1422" fmla="*/ 6072912 w 7204328"/>
              <a:gd name="connsiteY1422" fmla="*/ 5410421 h 6705592"/>
              <a:gd name="connsiteX1423" fmla="*/ 6064606 w 7204328"/>
              <a:gd name="connsiteY1423" fmla="*/ 5411487 h 6705592"/>
              <a:gd name="connsiteX1424" fmla="*/ 6068340 w 7204328"/>
              <a:gd name="connsiteY1424" fmla="*/ 5427108 h 6705592"/>
              <a:gd name="connsiteX1425" fmla="*/ 6072912 w 7204328"/>
              <a:gd name="connsiteY1425" fmla="*/ 5426347 h 6705592"/>
              <a:gd name="connsiteX1426" fmla="*/ 6260440 w 7204328"/>
              <a:gd name="connsiteY1426" fmla="*/ 5399219 h 6705592"/>
              <a:gd name="connsiteX1427" fmla="*/ 6260440 w 7204328"/>
              <a:gd name="connsiteY1427" fmla="*/ 5408897 h 6705592"/>
              <a:gd name="connsiteX1428" fmla="*/ 6263641 w 7204328"/>
              <a:gd name="connsiteY1428" fmla="*/ 5408897 h 6705592"/>
              <a:gd name="connsiteX1429" fmla="*/ 6263641 w 7204328"/>
              <a:gd name="connsiteY1429" fmla="*/ 5399219 h 6705592"/>
              <a:gd name="connsiteX1430" fmla="*/ 338906 w 7204328"/>
              <a:gd name="connsiteY1430" fmla="*/ 5389694 h 6705592"/>
              <a:gd name="connsiteX1431" fmla="*/ 338906 w 7204328"/>
              <a:gd name="connsiteY1431" fmla="*/ 5399295 h 6705592"/>
              <a:gd name="connsiteX1432" fmla="*/ 342097 w 7204328"/>
              <a:gd name="connsiteY1432" fmla="*/ 5399295 h 6705592"/>
              <a:gd name="connsiteX1433" fmla="*/ 342097 w 7204328"/>
              <a:gd name="connsiteY1433" fmla="*/ 5389694 h 6705592"/>
              <a:gd name="connsiteX1434" fmla="*/ 354912 w 7204328"/>
              <a:gd name="connsiteY1434" fmla="*/ 5383217 h 6705592"/>
              <a:gd name="connsiteX1435" fmla="*/ 354912 w 7204328"/>
              <a:gd name="connsiteY1435" fmla="*/ 5386417 h 6705592"/>
              <a:gd name="connsiteX1436" fmla="*/ 364590 w 7204328"/>
              <a:gd name="connsiteY1436" fmla="*/ 5386417 h 6705592"/>
              <a:gd name="connsiteX1437" fmla="*/ 364590 w 7204328"/>
              <a:gd name="connsiteY1437" fmla="*/ 5383217 h 6705592"/>
              <a:gd name="connsiteX1438" fmla="*/ 6238417 w 7204328"/>
              <a:gd name="connsiteY1438" fmla="*/ 5379559 h 6705592"/>
              <a:gd name="connsiteX1439" fmla="*/ 6236970 w 7204328"/>
              <a:gd name="connsiteY1439" fmla="*/ 5380931 h 6705592"/>
              <a:gd name="connsiteX1440" fmla="*/ 6243676 w 7204328"/>
              <a:gd name="connsiteY1440" fmla="*/ 5388779 h 6705592"/>
              <a:gd name="connsiteX1441" fmla="*/ 6246723 w 7204328"/>
              <a:gd name="connsiteY1441" fmla="*/ 5385731 h 6705592"/>
              <a:gd name="connsiteX1442" fmla="*/ 6238417 w 7204328"/>
              <a:gd name="connsiteY1442" fmla="*/ 5379559 h 6705592"/>
              <a:gd name="connsiteX1443" fmla="*/ 6141872 w 7204328"/>
              <a:gd name="connsiteY1443" fmla="*/ 5364015 h 6705592"/>
              <a:gd name="connsiteX1444" fmla="*/ 6141872 w 7204328"/>
              <a:gd name="connsiteY1444" fmla="*/ 5367215 h 6705592"/>
              <a:gd name="connsiteX1445" fmla="*/ 6151473 w 7204328"/>
              <a:gd name="connsiteY1445" fmla="*/ 5367215 h 6705592"/>
              <a:gd name="connsiteX1446" fmla="*/ 6151473 w 7204328"/>
              <a:gd name="connsiteY1446" fmla="*/ 5364015 h 6705592"/>
              <a:gd name="connsiteX1447" fmla="*/ 6215557 w 7204328"/>
              <a:gd name="connsiteY1447" fmla="*/ 5361729 h 6705592"/>
              <a:gd name="connsiteX1448" fmla="*/ 6210833 w 7204328"/>
              <a:gd name="connsiteY1448" fmla="*/ 5362338 h 6705592"/>
              <a:gd name="connsiteX1449" fmla="*/ 6210833 w 7204328"/>
              <a:gd name="connsiteY1449" fmla="*/ 5378341 h 6705592"/>
              <a:gd name="connsiteX1450" fmla="*/ 6219062 w 7204328"/>
              <a:gd name="connsiteY1450" fmla="*/ 5377807 h 6705592"/>
              <a:gd name="connsiteX1451" fmla="*/ 6215557 w 7204328"/>
              <a:gd name="connsiteY1451" fmla="*/ 5361729 h 6705592"/>
              <a:gd name="connsiteX1452" fmla="*/ 6247638 w 7204328"/>
              <a:gd name="connsiteY1452" fmla="*/ 5354414 h 6705592"/>
              <a:gd name="connsiteX1453" fmla="*/ 6257239 w 7204328"/>
              <a:gd name="connsiteY1453" fmla="*/ 5354414 h 6705592"/>
              <a:gd name="connsiteX1454" fmla="*/ 6257239 w 7204328"/>
              <a:gd name="connsiteY1454" fmla="*/ 5357614 h 6705592"/>
              <a:gd name="connsiteX1455" fmla="*/ 6247638 w 7204328"/>
              <a:gd name="connsiteY1455" fmla="*/ 5357614 h 6705592"/>
              <a:gd name="connsiteX1456" fmla="*/ 6247638 w 7204328"/>
              <a:gd name="connsiteY1456" fmla="*/ 5354414 h 6705592"/>
              <a:gd name="connsiteX1457" fmla="*/ 6260440 w 7204328"/>
              <a:gd name="connsiteY1457" fmla="*/ 5332011 h 6705592"/>
              <a:gd name="connsiteX1458" fmla="*/ 6263640 w 7204328"/>
              <a:gd name="connsiteY1458" fmla="*/ 5332011 h 6705592"/>
              <a:gd name="connsiteX1459" fmla="*/ 6263640 w 7204328"/>
              <a:gd name="connsiteY1459" fmla="*/ 5341612 h 6705592"/>
              <a:gd name="connsiteX1460" fmla="*/ 6260440 w 7204328"/>
              <a:gd name="connsiteY1460" fmla="*/ 5341612 h 6705592"/>
              <a:gd name="connsiteX1461" fmla="*/ 6260440 w 7204328"/>
              <a:gd name="connsiteY1461" fmla="*/ 5332011 h 6705592"/>
              <a:gd name="connsiteX1462" fmla="*/ 245242 w 7204328"/>
              <a:gd name="connsiteY1462" fmla="*/ 5179001 h 6705592"/>
              <a:gd name="connsiteX1463" fmla="*/ 239045 w 7204328"/>
              <a:gd name="connsiteY1463" fmla="*/ 5187307 h 6705592"/>
              <a:gd name="connsiteX1464" fmla="*/ 240422 w 7204328"/>
              <a:gd name="connsiteY1464" fmla="*/ 5188755 h 6705592"/>
              <a:gd name="connsiteX1465" fmla="*/ 248282 w 7204328"/>
              <a:gd name="connsiteY1465" fmla="*/ 5182049 h 6705592"/>
              <a:gd name="connsiteX1466" fmla="*/ 245242 w 7204328"/>
              <a:gd name="connsiteY1466" fmla="*/ 5179001 h 6705592"/>
              <a:gd name="connsiteX1467" fmla="*/ 235551 w 7204328"/>
              <a:gd name="connsiteY1467" fmla="*/ 5159799 h 6705592"/>
              <a:gd name="connsiteX1468" fmla="*/ 229407 w 7204328"/>
              <a:gd name="connsiteY1468" fmla="*/ 5168105 h 6705592"/>
              <a:gd name="connsiteX1469" fmla="*/ 230780 w 7204328"/>
              <a:gd name="connsiteY1469" fmla="*/ 5169552 h 6705592"/>
              <a:gd name="connsiteX1470" fmla="*/ 238589 w 7204328"/>
              <a:gd name="connsiteY1470" fmla="*/ 5162847 h 6705592"/>
              <a:gd name="connsiteX1471" fmla="*/ 235551 w 7204328"/>
              <a:gd name="connsiteY1471" fmla="*/ 5159799 h 6705592"/>
              <a:gd name="connsiteX1472" fmla="*/ 6121756 w 7204328"/>
              <a:gd name="connsiteY1472" fmla="*/ 5157894 h 6705592"/>
              <a:gd name="connsiteX1473" fmla="*/ 6113907 w 7204328"/>
              <a:gd name="connsiteY1473" fmla="*/ 5164600 h 6705592"/>
              <a:gd name="connsiteX1474" fmla="*/ 6116955 w 7204328"/>
              <a:gd name="connsiteY1474" fmla="*/ 5167647 h 6705592"/>
              <a:gd name="connsiteX1475" fmla="*/ 6123127 w 7204328"/>
              <a:gd name="connsiteY1475" fmla="*/ 5159342 h 6705592"/>
              <a:gd name="connsiteX1476" fmla="*/ 6121756 w 7204328"/>
              <a:gd name="connsiteY1476" fmla="*/ 5157894 h 6705592"/>
              <a:gd name="connsiteX1477" fmla="*/ 6075350 w 7204328"/>
              <a:gd name="connsiteY1477" fmla="*/ 5154084 h 6705592"/>
              <a:gd name="connsiteX1478" fmla="*/ 6075350 w 7204328"/>
              <a:gd name="connsiteY1478" fmla="*/ 5169857 h 6705592"/>
              <a:gd name="connsiteX1479" fmla="*/ 6094020 w 7204328"/>
              <a:gd name="connsiteY1479" fmla="*/ 5166428 h 6705592"/>
              <a:gd name="connsiteX1480" fmla="*/ 6075350 w 7204328"/>
              <a:gd name="connsiteY1480" fmla="*/ 5154084 h 6705592"/>
              <a:gd name="connsiteX1481" fmla="*/ 259188 w 7204328"/>
              <a:gd name="connsiteY1481" fmla="*/ 5139149 h 6705592"/>
              <a:gd name="connsiteX1482" fmla="*/ 257737 w 7204328"/>
              <a:gd name="connsiteY1482" fmla="*/ 5140521 h 6705592"/>
              <a:gd name="connsiteX1483" fmla="*/ 264454 w 7204328"/>
              <a:gd name="connsiteY1483" fmla="*/ 5148369 h 6705592"/>
              <a:gd name="connsiteX1484" fmla="*/ 267505 w 7204328"/>
              <a:gd name="connsiteY1484" fmla="*/ 5145397 h 6705592"/>
              <a:gd name="connsiteX1485" fmla="*/ 259188 w 7204328"/>
              <a:gd name="connsiteY1485" fmla="*/ 5139149 h 6705592"/>
              <a:gd name="connsiteX1486" fmla="*/ 6077788 w 7204328"/>
              <a:gd name="connsiteY1486" fmla="*/ 5130081 h 6705592"/>
              <a:gd name="connsiteX1487" fmla="*/ 6077788 w 7204328"/>
              <a:gd name="connsiteY1487" fmla="*/ 5139682 h 6705592"/>
              <a:gd name="connsiteX1488" fmla="*/ 6080989 w 7204328"/>
              <a:gd name="connsiteY1488" fmla="*/ 5139682 h 6705592"/>
              <a:gd name="connsiteX1489" fmla="*/ 6080989 w 7204328"/>
              <a:gd name="connsiteY1489" fmla="*/ 5130081 h 6705592"/>
              <a:gd name="connsiteX1490" fmla="*/ 6113069 w 7204328"/>
              <a:gd name="connsiteY1490" fmla="*/ 5114079 h 6705592"/>
              <a:gd name="connsiteX1491" fmla="*/ 6122670 w 7204328"/>
              <a:gd name="connsiteY1491" fmla="*/ 5114079 h 6705592"/>
              <a:gd name="connsiteX1492" fmla="*/ 6122670 w 7204328"/>
              <a:gd name="connsiteY1492" fmla="*/ 5117279 h 6705592"/>
              <a:gd name="connsiteX1493" fmla="*/ 6113069 w 7204328"/>
              <a:gd name="connsiteY1493" fmla="*/ 5117279 h 6705592"/>
              <a:gd name="connsiteX1494" fmla="*/ 6113069 w 7204328"/>
              <a:gd name="connsiteY1494" fmla="*/ 5114079 h 6705592"/>
              <a:gd name="connsiteX1495" fmla="*/ 5895137 w 7204328"/>
              <a:gd name="connsiteY1495" fmla="*/ 5062796 h 6705592"/>
              <a:gd name="connsiteX1496" fmla="*/ 5895137 w 7204328"/>
              <a:gd name="connsiteY1496" fmla="*/ 5072397 h 6705592"/>
              <a:gd name="connsiteX1497" fmla="*/ 5898337 w 7204328"/>
              <a:gd name="connsiteY1497" fmla="*/ 5072397 h 6705592"/>
              <a:gd name="connsiteX1498" fmla="*/ 5898337 w 7204328"/>
              <a:gd name="connsiteY1498" fmla="*/ 5062796 h 6705592"/>
              <a:gd name="connsiteX1499" fmla="*/ 297219 w 7204328"/>
              <a:gd name="connsiteY1499" fmla="*/ 5043670 h 6705592"/>
              <a:gd name="connsiteX1500" fmla="*/ 296302 w 7204328"/>
              <a:gd name="connsiteY1500" fmla="*/ 5044584 h 6705592"/>
              <a:gd name="connsiteX1501" fmla="*/ 297527 w 7204328"/>
              <a:gd name="connsiteY1501" fmla="*/ 5044432 h 6705592"/>
              <a:gd name="connsiteX1502" fmla="*/ 297219 w 7204328"/>
              <a:gd name="connsiteY1502" fmla="*/ 5043670 h 6705592"/>
              <a:gd name="connsiteX1503" fmla="*/ 305598 w 7204328"/>
              <a:gd name="connsiteY1503" fmla="*/ 5043594 h 6705592"/>
              <a:gd name="connsiteX1504" fmla="*/ 297601 w 7204328"/>
              <a:gd name="connsiteY1504" fmla="*/ 5044356 h 6705592"/>
              <a:gd name="connsiteX1505" fmla="*/ 300421 w 7204328"/>
              <a:gd name="connsiteY1505" fmla="*/ 5051519 h 6705592"/>
              <a:gd name="connsiteX1506" fmla="*/ 305598 w 7204328"/>
              <a:gd name="connsiteY1506" fmla="*/ 5043594 h 6705592"/>
              <a:gd name="connsiteX1507" fmla="*/ 312649 w 7204328"/>
              <a:gd name="connsiteY1507" fmla="*/ 5037641 h 6705592"/>
              <a:gd name="connsiteX1508" fmla="*/ 309798 w 7204328"/>
              <a:gd name="connsiteY1508" fmla="*/ 5039403 h 6705592"/>
              <a:gd name="connsiteX1509" fmla="*/ 311326 w 7204328"/>
              <a:gd name="connsiteY1509" fmla="*/ 5043594 h 6705592"/>
              <a:gd name="connsiteX1510" fmla="*/ 312649 w 7204328"/>
              <a:gd name="connsiteY1510" fmla="*/ 5037641 h 6705592"/>
              <a:gd name="connsiteX1511" fmla="*/ 291492 w 7204328"/>
              <a:gd name="connsiteY1511" fmla="*/ 5034831 h 6705592"/>
              <a:gd name="connsiteX1512" fmla="*/ 288465 w 7204328"/>
              <a:gd name="connsiteY1512" fmla="*/ 5037879 h 6705592"/>
              <a:gd name="connsiteX1513" fmla="*/ 297223 w 7204328"/>
              <a:gd name="connsiteY1513" fmla="*/ 5043594 h 6705592"/>
              <a:gd name="connsiteX1514" fmla="*/ 297223 w 7204328"/>
              <a:gd name="connsiteY1514" fmla="*/ 5043670 h 6705592"/>
              <a:gd name="connsiteX1515" fmla="*/ 298213 w 7204328"/>
              <a:gd name="connsiteY1515" fmla="*/ 5042680 h 6705592"/>
              <a:gd name="connsiteX1516" fmla="*/ 291492 w 7204328"/>
              <a:gd name="connsiteY1516" fmla="*/ 5034831 h 6705592"/>
              <a:gd name="connsiteX1517" fmla="*/ 6007227 w 7204328"/>
              <a:gd name="connsiteY1517" fmla="*/ 5024315 h 6705592"/>
              <a:gd name="connsiteX1518" fmla="*/ 5999302 w 7204328"/>
              <a:gd name="connsiteY1518" fmla="*/ 5027516 h 6705592"/>
              <a:gd name="connsiteX1519" fmla="*/ 6007227 w 7204328"/>
              <a:gd name="connsiteY1519" fmla="*/ 5033916 h 6705592"/>
              <a:gd name="connsiteX1520" fmla="*/ 6010427 w 7204328"/>
              <a:gd name="connsiteY1520" fmla="*/ 5041917 h 6705592"/>
              <a:gd name="connsiteX1521" fmla="*/ 6016828 w 7204328"/>
              <a:gd name="connsiteY1521" fmla="*/ 5033916 h 6705592"/>
              <a:gd name="connsiteX1522" fmla="*/ 6007227 w 7204328"/>
              <a:gd name="connsiteY1522" fmla="*/ 5033916 h 6705592"/>
              <a:gd name="connsiteX1523" fmla="*/ 6007227 w 7204328"/>
              <a:gd name="connsiteY1523" fmla="*/ 5024315 h 6705592"/>
              <a:gd name="connsiteX1524" fmla="*/ 317957 w 7204328"/>
              <a:gd name="connsiteY1524" fmla="*/ 5020353 h 6705592"/>
              <a:gd name="connsiteX1525" fmla="*/ 307130 w 7204328"/>
              <a:gd name="connsiteY1525" fmla="*/ 5030106 h 6705592"/>
              <a:gd name="connsiteX1526" fmla="*/ 309028 w 7204328"/>
              <a:gd name="connsiteY1526" fmla="*/ 5037345 h 6705592"/>
              <a:gd name="connsiteX1527" fmla="*/ 305605 w 7204328"/>
              <a:gd name="connsiteY1527" fmla="*/ 5043670 h 6705592"/>
              <a:gd name="connsiteX1528" fmla="*/ 306828 w 7204328"/>
              <a:gd name="connsiteY1528" fmla="*/ 5043670 h 6705592"/>
              <a:gd name="connsiteX1529" fmla="*/ 309798 w 7204328"/>
              <a:gd name="connsiteY1529" fmla="*/ 5039478 h 6705592"/>
              <a:gd name="connsiteX1530" fmla="*/ 309028 w 7204328"/>
              <a:gd name="connsiteY1530" fmla="*/ 5037345 h 6705592"/>
              <a:gd name="connsiteX1531" fmla="*/ 317957 w 7204328"/>
              <a:gd name="connsiteY1531" fmla="*/ 5020353 h 6705592"/>
              <a:gd name="connsiteX1532" fmla="*/ 5914339 w 7204328"/>
              <a:gd name="connsiteY1532" fmla="*/ 5014714 h 6705592"/>
              <a:gd name="connsiteX1533" fmla="*/ 5914339 w 7204328"/>
              <a:gd name="connsiteY1533" fmla="*/ 5024315 h 6705592"/>
              <a:gd name="connsiteX1534" fmla="*/ 5917616 w 7204328"/>
              <a:gd name="connsiteY1534" fmla="*/ 5024315 h 6705592"/>
              <a:gd name="connsiteX1535" fmla="*/ 5917616 w 7204328"/>
              <a:gd name="connsiteY1535" fmla="*/ 5014714 h 6705592"/>
              <a:gd name="connsiteX1536" fmla="*/ 598433 w 7204328"/>
              <a:gd name="connsiteY1536" fmla="*/ 4995512 h 6705592"/>
              <a:gd name="connsiteX1537" fmla="*/ 598433 w 7204328"/>
              <a:gd name="connsiteY1537" fmla="*/ 5005190 h 6705592"/>
              <a:gd name="connsiteX1538" fmla="*/ 601633 w 7204328"/>
              <a:gd name="connsiteY1538" fmla="*/ 5005190 h 6705592"/>
              <a:gd name="connsiteX1539" fmla="*/ 601633 w 7204328"/>
              <a:gd name="connsiteY1539" fmla="*/ 4995512 h 6705592"/>
              <a:gd name="connsiteX1540" fmla="*/ 328464 w 7204328"/>
              <a:gd name="connsiteY1540" fmla="*/ 4995512 h 6705592"/>
              <a:gd name="connsiteX1541" fmla="*/ 328464 w 7204328"/>
              <a:gd name="connsiteY1541" fmla="*/ 5014715 h 6705592"/>
              <a:gd name="connsiteX1542" fmla="*/ 333267 w 7204328"/>
              <a:gd name="connsiteY1542" fmla="*/ 5014715 h 6705592"/>
              <a:gd name="connsiteX1543" fmla="*/ 333267 w 7204328"/>
              <a:gd name="connsiteY1543" fmla="*/ 4995512 h 6705592"/>
              <a:gd name="connsiteX1544" fmla="*/ 6024601 w 7204328"/>
              <a:gd name="connsiteY1544" fmla="*/ 4994140 h 6705592"/>
              <a:gd name="connsiteX1545" fmla="*/ 6027192 w 7204328"/>
              <a:gd name="connsiteY1545" fmla="*/ 5017153 h 6705592"/>
              <a:gd name="connsiteX1546" fmla="*/ 6015076 w 7204328"/>
              <a:gd name="connsiteY1546" fmla="*/ 5008085 h 6705592"/>
              <a:gd name="connsiteX1547" fmla="*/ 6005170 w 7204328"/>
              <a:gd name="connsiteY1547" fmla="*/ 4999017 h 6705592"/>
              <a:gd name="connsiteX1548" fmla="*/ 6024601 w 7204328"/>
              <a:gd name="connsiteY1548" fmla="*/ 4994140 h 6705592"/>
              <a:gd name="connsiteX1549" fmla="*/ 6007303 w 7204328"/>
              <a:gd name="connsiteY1549" fmla="*/ 4979510 h 6705592"/>
              <a:gd name="connsiteX1550" fmla="*/ 6016905 w 7204328"/>
              <a:gd name="connsiteY1550" fmla="*/ 4979510 h 6705592"/>
              <a:gd name="connsiteX1551" fmla="*/ 6016905 w 7204328"/>
              <a:gd name="connsiteY1551" fmla="*/ 4982710 h 6705592"/>
              <a:gd name="connsiteX1552" fmla="*/ 6007303 w 7204328"/>
              <a:gd name="connsiteY1552" fmla="*/ 4982710 h 6705592"/>
              <a:gd name="connsiteX1553" fmla="*/ 6007303 w 7204328"/>
              <a:gd name="connsiteY1553" fmla="*/ 4979510 h 6705592"/>
              <a:gd name="connsiteX1554" fmla="*/ 633631 w 7204328"/>
              <a:gd name="connsiteY1554" fmla="*/ 4979510 h 6705592"/>
              <a:gd name="connsiteX1555" fmla="*/ 633631 w 7204328"/>
              <a:gd name="connsiteY1555" fmla="*/ 4982710 h 6705592"/>
              <a:gd name="connsiteX1556" fmla="*/ 643232 w 7204328"/>
              <a:gd name="connsiteY1556" fmla="*/ 4982710 h 6705592"/>
              <a:gd name="connsiteX1557" fmla="*/ 643232 w 7204328"/>
              <a:gd name="connsiteY1557" fmla="*/ 4979510 h 6705592"/>
              <a:gd name="connsiteX1558" fmla="*/ 6059195 w 7204328"/>
              <a:gd name="connsiteY1558" fmla="*/ 4976614 h 6705592"/>
              <a:gd name="connsiteX1559" fmla="*/ 6069025 w 7204328"/>
              <a:gd name="connsiteY1559" fmla="*/ 4987359 h 6705592"/>
              <a:gd name="connsiteX1560" fmla="*/ 6045708 w 7204328"/>
              <a:gd name="connsiteY1560" fmla="*/ 4980805 h 6705592"/>
              <a:gd name="connsiteX1561" fmla="*/ 6059195 w 7204328"/>
              <a:gd name="connsiteY1561" fmla="*/ 4976614 h 6705592"/>
              <a:gd name="connsiteX1562" fmla="*/ 6027496 w 7204328"/>
              <a:gd name="connsiteY1562" fmla="*/ 4957031 h 6705592"/>
              <a:gd name="connsiteX1563" fmla="*/ 6036106 w 7204328"/>
              <a:gd name="connsiteY1563" fmla="*/ 4957031 h 6705592"/>
              <a:gd name="connsiteX1564" fmla="*/ 6036106 w 7204328"/>
              <a:gd name="connsiteY1564" fmla="*/ 4965641 h 6705592"/>
              <a:gd name="connsiteX1565" fmla="*/ 6118632 w 7204328"/>
              <a:gd name="connsiteY1565" fmla="*/ 4956650 h 6705592"/>
              <a:gd name="connsiteX1566" fmla="*/ 6123356 w 7204328"/>
              <a:gd name="connsiteY1566" fmla="*/ 4968613 h 6705592"/>
              <a:gd name="connsiteX1567" fmla="*/ 6080837 w 7204328"/>
              <a:gd name="connsiteY1567" fmla="*/ 4999246 h 6705592"/>
              <a:gd name="connsiteX1568" fmla="*/ 6093943 w 7204328"/>
              <a:gd name="connsiteY1568" fmla="*/ 4972119 h 6705592"/>
              <a:gd name="connsiteX1569" fmla="*/ 6118632 w 7204328"/>
              <a:gd name="connsiteY1569" fmla="*/ 4956650 h 6705592"/>
              <a:gd name="connsiteX1570" fmla="*/ 6107354 w 7204328"/>
              <a:gd name="connsiteY1570" fmla="*/ 4948268 h 6705592"/>
              <a:gd name="connsiteX1571" fmla="*/ 6114060 w 7204328"/>
              <a:gd name="connsiteY1571" fmla="*/ 4956193 h 6705592"/>
              <a:gd name="connsiteX1572" fmla="*/ 6112231 w 7204328"/>
              <a:gd name="connsiteY1572" fmla="*/ 4958021 h 6705592"/>
              <a:gd name="connsiteX1573" fmla="*/ 6104382 w 7204328"/>
              <a:gd name="connsiteY1573" fmla="*/ 4951316 h 6705592"/>
              <a:gd name="connsiteX1574" fmla="*/ 6107354 w 7204328"/>
              <a:gd name="connsiteY1574" fmla="*/ 4948268 h 6705592"/>
              <a:gd name="connsiteX1575" fmla="*/ 6137910 w 7204328"/>
              <a:gd name="connsiteY1575" fmla="*/ 4929065 h 6705592"/>
              <a:gd name="connsiteX1576" fmla="*/ 6140958 w 7204328"/>
              <a:gd name="connsiteY1576" fmla="*/ 4932114 h 6705592"/>
              <a:gd name="connsiteX1577" fmla="*/ 6133186 w 7204328"/>
              <a:gd name="connsiteY1577" fmla="*/ 4938819 h 6705592"/>
              <a:gd name="connsiteX1578" fmla="*/ 6126557 w 7204328"/>
              <a:gd name="connsiteY1578" fmla="*/ 4946515 h 6705592"/>
              <a:gd name="connsiteX1579" fmla="*/ 6123508 w 7204328"/>
              <a:gd name="connsiteY1579" fmla="*/ 4943467 h 6705592"/>
              <a:gd name="connsiteX1580" fmla="*/ 6131205 w 7204328"/>
              <a:gd name="connsiteY1580" fmla="*/ 4936914 h 6705592"/>
              <a:gd name="connsiteX1581" fmla="*/ 6137910 w 7204328"/>
              <a:gd name="connsiteY1581" fmla="*/ 4929065 h 6705592"/>
              <a:gd name="connsiteX1582" fmla="*/ 6088532 w 7204328"/>
              <a:gd name="connsiteY1582" fmla="*/ 4920988 h 6705592"/>
              <a:gd name="connsiteX1583" fmla="*/ 6117183 w 7204328"/>
              <a:gd name="connsiteY1583" fmla="*/ 4920988 h 6705592"/>
              <a:gd name="connsiteX1584" fmla="*/ 6096152 w 7204328"/>
              <a:gd name="connsiteY1584" fmla="*/ 4937066 h 6705592"/>
              <a:gd name="connsiteX1585" fmla="*/ 6088532 w 7204328"/>
              <a:gd name="connsiteY1585" fmla="*/ 4920988 h 6705592"/>
              <a:gd name="connsiteX1586" fmla="*/ 391713 w 7204328"/>
              <a:gd name="connsiteY1586" fmla="*/ 4910777 h 6705592"/>
              <a:gd name="connsiteX1587" fmla="*/ 383485 w 7204328"/>
              <a:gd name="connsiteY1587" fmla="*/ 4911310 h 6705592"/>
              <a:gd name="connsiteX1588" fmla="*/ 386989 w 7204328"/>
              <a:gd name="connsiteY1588" fmla="*/ 4927389 h 6705592"/>
              <a:gd name="connsiteX1589" fmla="*/ 391713 w 7204328"/>
              <a:gd name="connsiteY1589" fmla="*/ 4926703 h 6705592"/>
              <a:gd name="connsiteX1590" fmla="*/ 5975451 w 7204328"/>
              <a:gd name="connsiteY1590" fmla="*/ 4906586 h 6705592"/>
              <a:gd name="connsiteX1591" fmla="*/ 5951753 w 7204328"/>
              <a:gd name="connsiteY1591" fmla="*/ 4915121 h 6705592"/>
              <a:gd name="connsiteX1592" fmla="*/ 5975451 w 7204328"/>
              <a:gd name="connsiteY1592" fmla="*/ 4906586 h 6705592"/>
              <a:gd name="connsiteX1593" fmla="*/ 6064986 w 7204328"/>
              <a:gd name="connsiteY1593" fmla="*/ 4902624 h 6705592"/>
              <a:gd name="connsiteX1594" fmla="*/ 6074588 w 7204328"/>
              <a:gd name="connsiteY1594" fmla="*/ 4902624 h 6705592"/>
              <a:gd name="connsiteX1595" fmla="*/ 6074588 w 7204328"/>
              <a:gd name="connsiteY1595" fmla="*/ 4905824 h 6705592"/>
              <a:gd name="connsiteX1596" fmla="*/ 6064986 w 7204328"/>
              <a:gd name="connsiteY1596" fmla="*/ 4905824 h 6705592"/>
              <a:gd name="connsiteX1597" fmla="*/ 6064986 w 7204328"/>
              <a:gd name="connsiteY1597" fmla="*/ 4902624 h 6705592"/>
              <a:gd name="connsiteX1598" fmla="*/ 6166257 w 7204328"/>
              <a:gd name="connsiteY1598" fmla="*/ 4899423 h 6705592"/>
              <a:gd name="connsiteX1599" fmla="*/ 6170447 w 7204328"/>
              <a:gd name="connsiteY1599" fmla="*/ 4912835 h 6705592"/>
              <a:gd name="connsiteX1600" fmla="*/ 6159475 w 7204328"/>
              <a:gd name="connsiteY1600" fmla="*/ 4923198 h 6705592"/>
              <a:gd name="connsiteX1601" fmla="*/ 6166257 w 7204328"/>
              <a:gd name="connsiteY1601" fmla="*/ 4899423 h 6705592"/>
              <a:gd name="connsiteX1602" fmla="*/ 6130138 w 7204328"/>
              <a:gd name="connsiteY1602" fmla="*/ 4899119 h 6705592"/>
              <a:gd name="connsiteX1603" fmla="*/ 6131738 w 7204328"/>
              <a:gd name="connsiteY1603" fmla="*/ 4917483 h 6705592"/>
              <a:gd name="connsiteX1604" fmla="*/ 6125566 w 7204328"/>
              <a:gd name="connsiteY1604" fmla="*/ 4918321 h 6705592"/>
              <a:gd name="connsiteX1605" fmla="*/ 6121908 w 7204328"/>
              <a:gd name="connsiteY1605" fmla="*/ 4899500 h 6705592"/>
              <a:gd name="connsiteX1606" fmla="*/ 6130138 w 7204328"/>
              <a:gd name="connsiteY1606" fmla="*/ 4899119 h 6705592"/>
              <a:gd name="connsiteX1607" fmla="*/ 6122975 w 7204328"/>
              <a:gd name="connsiteY1607" fmla="*/ 4889213 h 6705592"/>
              <a:gd name="connsiteX1608" fmla="*/ 6122975 w 7204328"/>
              <a:gd name="connsiteY1608" fmla="*/ 4898890 h 6705592"/>
              <a:gd name="connsiteX1609" fmla="*/ 6115050 w 7204328"/>
              <a:gd name="connsiteY1609" fmla="*/ 4892413 h 6705592"/>
              <a:gd name="connsiteX1610" fmla="*/ 6122975 w 7204328"/>
              <a:gd name="connsiteY1610" fmla="*/ 4889213 h 6705592"/>
              <a:gd name="connsiteX1611" fmla="*/ 713712 w 7204328"/>
              <a:gd name="connsiteY1611" fmla="*/ 4870544 h 6705592"/>
              <a:gd name="connsiteX1612" fmla="*/ 713712 w 7204328"/>
              <a:gd name="connsiteY1612" fmla="*/ 4880145 h 6705592"/>
              <a:gd name="connsiteX1613" fmla="*/ 716912 w 7204328"/>
              <a:gd name="connsiteY1613" fmla="*/ 4880145 h 6705592"/>
              <a:gd name="connsiteX1614" fmla="*/ 716912 w 7204328"/>
              <a:gd name="connsiteY1614" fmla="*/ 4870544 h 6705592"/>
              <a:gd name="connsiteX1615" fmla="*/ 6182563 w 7204328"/>
              <a:gd name="connsiteY1615" fmla="*/ 4868868 h 6705592"/>
              <a:gd name="connsiteX1616" fmla="*/ 6200547 w 7204328"/>
              <a:gd name="connsiteY1616" fmla="*/ 4885403 h 6705592"/>
              <a:gd name="connsiteX1617" fmla="*/ 6173038 w 7204328"/>
              <a:gd name="connsiteY1617" fmla="*/ 4903005 h 6705592"/>
              <a:gd name="connsiteX1618" fmla="*/ 6168085 w 7204328"/>
              <a:gd name="connsiteY1618" fmla="*/ 4898052 h 6705592"/>
              <a:gd name="connsiteX1619" fmla="*/ 6182563 w 7204328"/>
              <a:gd name="connsiteY1619" fmla="*/ 4868868 h 6705592"/>
              <a:gd name="connsiteX1620" fmla="*/ 6102554 w 7204328"/>
              <a:gd name="connsiteY1620" fmla="*/ 4859952 h 6705592"/>
              <a:gd name="connsiteX1621" fmla="*/ 6094705 w 7204328"/>
              <a:gd name="connsiteY1621" fmla="*/ 4866658 h 6705592"/>
              <a:gd name="connsiteX1622" fmla="*/ 6097753 w 7204328"/>
              <a:gd name="connsiteY1622" fmla="*/ 4869706 h 6705592"/>
              <a:gd name="connsiteX1623" fmla="*/ 6103925 w 7204328"/>
              <a:gd name="connsiteY1623" fmla="*/ 4861400 h 6705592"/>
              <a:gd name="connsiteX1624" fmla="*/ 6102554 w 7204328"/>
              <a:gd name="connsiteY1624" fmla="*/ 4859952 h 6705592"/>
              <a:gd name="connsiteX1625" fmla="*/ 6170753 w 7204328"/>
              <a:gd name="connsiteY1625" fmla="*/ 4822538 h 6705592"/>
              <a:gd name="connsiteX1626" fmla="*/ 6180353 w 7204328"/>
              <a:gd name="connsiteY1626" fmla="*/ 4822538 h 6705592"/>
              <a:gd name="connsiteX1627" fmla="*/ 6170753 w 7204328"/>
              <a:gd name="connsiteY1627" fmla="*/ 4832138 h 6705592"/>
              <a:gd name="connsiteX1628" fmla="*/ 6145911 w 7204328"/>
              <a:gd name="connsiteY1628" fmla="*/ 4813775 h 6705592"/>
              <a:gd name="connsiteX1629" fmla="*/ 6152616 w 7204328"/>
              <a:gd name="connsiteY1629" fmla="*/ 4821624 h 6705592"/>
              <a:gd name="connsiteX1630" fmla="*/ 6151778 w 7204328"/>
              <a:gd name="connsiteY1630" fmla="*/ 4822538 h 6705592"/>
              <a:gd name="connsiteX1631" fmla="*/ 6161075 w 7204328"/>
              <a:gd name="connsiteY1631" fmla="*/ 4822538 h 6705592"/>
              <a:gd name="connsiteX1632" fmla="*/ 6170752 w 7204328"/>
              <a:gd name="connsiteY1632" fmla="*/ 4832139 h 6705592"/>
              <a:gd name="connsiteX1633" fmla="*/ 6170752 w 7204328"/>
              <a:gd name="connsiteY1633" fmla="*/ 4832139 h 6705592"/>
              <a:gd name="connsiteX1634" fmla="*/ 6153531 w 7204328"/>
              <a:gd name="connsiteY1634" fmla="*/ 4868258 h 6705592"/>
              <a:gd name="connsiteX1635" fmla="*/ 6151550 w 7204328"/>
              <a:gd name="connsiteY1635" fmla="*/ 4822614 h 6705592"/>
              <a:gd name="connsiteX1636" fmla="*/ 6150711 w 7204328"/>
              <a:gd name="connsiteY1636" fmla="*/ 4823529 h 6705592"/>
              <a:gd name="connsiteX1637" fmla="*/ 6142863 w 7204328"/>
              <a:gd name="connsiteY1637" fmla="*/ 4816823 h 6705592"/>
              <a:gd name="connsiteX1638" fmla="*/ 6145911 w 7204328"/>
              <a:gd name="connsiteY1638" fmla="*/ 4813775 h 6705592"/>
              <a:gd name="connsiteX1639" fmla="*/ 6170752 w 7204328"/>
              <a:gd name="connsiteY1639" fmla="*/ 4813013 h 6705592"/>
              <a:gd name="connsiteX1640" fmla="*/ 6170752 w 7204328"/>
              <a:gd name="connsiteY1640" fmla="*/ 4822538 h 6705592"/>
              <a:gd name="connsiteX1641" fmla="*/ 6161227 w 7204328"/>
              <a:gd name="connsiteY1641" fmla="*/ 4822538 h 6705592"/>
              <a:gd name="connsiteX1642" fmla="*/ 704113 w 7204328"/>
              <a:gd name="connsiteY1642" fmla="*/ 4774455 h 6705592"/>
              <a:gd name="connsiteX1643" fmla="*/ 704113 w 7204328"/>
              <a:gd name="connsiteY1643" fmla="*/ 4784056 h 6705592"/>
              <a:gd name="connsiteX1644" fmla="*/ 707312 w 7204328"/>
              <a:gd name="connsiteY1644" fmla="*/ 4784056 h 6705592"/>
              <a:gd name="connsiteX1645" fmla="*/ 707312 w 7204328"/>
              <a:gd name="connsiteY1645" fmla="*/ 4774455 h 6705592"/>
              <a:gd name="connsiteX1646" fmla="*/ 6208547 w 7204328"/>
              <a:gd name="connsiteY1646" fmla="*/ 4757234 h 6705592"/>
              <a:gd name="connsiteX1647" fmla="*/ 6204813 w 7204328"/>
              <a:gd name="connsiteY1647" fmla="*/ 4822081 h 6705592"/>
              <a:gd name="connsiteX1648" fmla="*/ 6195441 w 7204328"/>
              <a:gd name="connsiteY1648" fmla="*/ 4813775 h 6705592"/>
              <a:gd name="connsiteX1649" fmla="*/ 6180353 w 7204328"/>
              <a:gd name="connsiteY1649" fmla="*/ 4822538 h 6705592"/>
              <a:gd name="connsiteX1650" fmla="*/ 6170828 w 7204328"/>
              <a:gd name="connsiteY1650" fmla="*/ 4812937 h 6705592"/>
              <a:gd name="connsiteX1651" fmla="*/ 6170905 w 7204328"/>
              <a:gd name="connsiteY1651" fmla="*/ 4812860 h 6705592"/>
              <a:gd name="connsiteX1652" fmla="*/ 6170905 w 7204328"/>
              <a:gd name="connsiteY1652" fmla="*/ 4796401 h 6705592"/>
              <a:gd name="connsiteX1653" fmla="*/ 6208547 w 7204328"/>
              <a:gd name="connsiteY1653" fmla="*/ 4757234 h 6705592"/>
              <a:gd name="connsiteX1654" fmla="*/ 6295720 w 7204328"/>
              <a:gd name="connsiteY1654" fmla="*/ 4748776 h 6705592"/>
              <a:gd name="connsiteX1655" fmla="*/ 6305322 w 7204328"/>
              <a:gd name="connsiteY1655" fmla="*/ 4748776 h 6705592"/>
              <a:gd name="connsiteX1656" fmla="*/ 6305322 w 7204328"/>
              <a:gd name="connsiteY1656" fmla="*/ 4751977 h 6705592"/>
              <a:gd name="connsiteX1657" fmla="*/ 6295720 w 7204328"/>
              <a:gd name="connsiteY1657" fmla="*/ 4751977 h 6705592"/>
              <a:gd name="connsiteX1658" fmla="*/ 6295720 w 7204328"/>
              <a:gd name="connsiteY1658" fmla="*/ 4748776 h 6705592"/>
              <a:gd name="connsiteX1659" fmla="*/ 409804 w 7204328"/>
              <a:gd name="connsiteY1659" fmla="*/ 4748167 h 6705592"/>
              <a:gd name="connsiteX1660" fmla="*/ 434188 w 7204328"/>
              <a:gd name="connsiteY1660" fmla="*/ 4771941 h 6705592"/>
              <a:gd name="connsiteX1661" fmla="*/ 415519 w 7204328"/>
              <a:gd name="connsiteY1661" fmla="*/ 4775446 h 6705592"/>
              <a:gd name="connsiteX1662" fmla="*/ 409804 w 7204328"/>
              <a:gd name="connsiteY1662" fmla="*/ 4748167 h 6705592"/>
              <a:gd name="connsiteX1663" fmla="*/ 470639 w 7204328"/>
              <a:gd name="connsiteY1663" fmla="*/ 4745118 h 6705592"/>
              <a:gd name="connsiteX1664" fmla="*/ 469192 w 7204328"/>
              <a:gd name="connsiteY1664" fmla="*/ 4746490 h 6705592"/>
              <a:gd name="connsiteX1665" fmla="*/ 475897 w 7204328"/>
              <a:gd name="connsiteY1665" fmla="*/ 4754338 h 6705592"/>
              <a:gd name="connsiteX1666" fmla="*/ 478945 w 7204328"/>
              <a:gd name="connsiteY1666" fmla="*/ 4751291 h 6705592"/>
              <a:gd name="connsiteX1667" fmla="*/ 470639 w 7204328"/>
              <a:gd name="connsiteY1667" fmla="*/ 4745118 h 6705592"/>
              <a:gd name="connsiteX1668" fmla="*/ 434950 w 7204328"/>
              <a:gd name="connsiteY1668" fmla="*/ 4735975 h 6705592"/>
              <a:gd name="connsiteX1669" fmla="*/ 438150 w 7204328"/>
              <a:gd name="connsiteY1669" fmla="*/ 4735975 h 6705592"/>
              <a:gd name="connsiteX1670" fmla="*/ 438150 w 7204328"/>
              <a:gd name="connsiteY1670" fmla="*/ 4745576 h 6705592"/>
              <a:gd name="connsiteX1671" fmla="*/ 434950 w 7204328"/>
              <a:gd name="connsiteY1671" fmla="*/ 4745576 h 6705592"/>
              <a:gd name="connsiteX1672" fmla="*/ 434950 w 7204328"/>
              <a:gd name="connsiteY1672" fmla="*/ 4735975 h 6705592"/>
              <a:gd name="connsiteX1673" fmla="*/ 538849 w 7204328"/>
              <a:gd name="connsiteY1673" fmla="*/ 4720354 h 6705592"/>
              <a:gd name="connsiteX1674" fmla="*/ 543192 w 7204328"/>
              <a:gd name="connsiteY1674" fmla="*/ 4725459 h 6705592"/>
              <a:gd name="connsiteX1675" fmla="*/ 546239 w 7204328"/>
              <a:gd name="connsiteY1675" fmla="*/ 4722411 h 6705592"/>
              <a:gd name="connsiteX1676" fmla="*/ 538849 w 7204328"/>
              <a:gd name="connsiteY1676" fmla="*/ 4720354 h 6705592"/>
              <a:gd name="connsiteX1677" fmla="*/ 508675 w 7204328"/>
              <a:gd name="connsiteY1677" fmla="*/ 4709152 h 6705592"/>
              <a:gd name="connsiteX1678" fmla="*/ 511608 w 7204328"/>
              <a:gd name="connsiteY1678" fmla="*/ 4715544 h 6705592"/>
              <a:gd name="connsiteX1679" fmla="*/ 528125 w 7204328"/>
              <a:gd name="connsiteY1679" fmla="*/ 4716838 h 6705592"/>
              <a:gd name="connsiteX1680" fmla="*/ 510046 w 7204328"/>
              <a:gd name="connsiteY1680" fmla="*/ 4725840 h 6705592"/>
              <a:gd name="connsiteX1681" fmla="*/ 538849 w 7204328"/>
              <a:gd name="connsiteY1681" fmla="*/ 4720353 h 6705592"/>
              <a:gd name="connsiteX1682" fmla="*/ 536486 w 7204328"/>
              <a:gd name="connsiteY1682" fmla="*/ 4717610 h 6705592"/>
              <a:gd name="connsiteX1683" fmla="*/ 538392 w 7204328"/>
              <a:gd name="connsiteY1683" fmla="*/ 4715705 h 6705592"/>
              <a:gd name="connsiteX1684" fmla="*/ 528451 w 7204328"/>
              <a:gd name="connsiteY1684" fmla="*/ 4716752 h 6705592"/>
              <a:gd name="connsiteX1685" fmla="*/ 543725 w 7204328"/>
              <a:gd name="connsiteY1685" fmla="*/ 4709152 h 6705592"/>
              <a:gd name="connsiteX1686" fmla="*/ 6296406 w 7204328"/>
              <a:gd name="connsiteY1686" fmla="*/ 4705266 h 6705592"/>
              <a:gd name="connsiteX1687" fmla="*/ 6327267 w 7204328"/>
              <a:gd name="connsiteY1687" fmla="*/ 4719058 h 6705592"/>
              <a:gd name="connsiteX1688" fmla="*/ 6296406 w 7204328"/>
              <a:gd name="connsiteY1688" fmla="*/ 4737041 h 6705592"/>
              <a:gd name="connsiteX1689" fmla="*/ 6296406 w 7204328"/>
              <a:gd name="connsiteY1689" fmla="*/ 4705266 h 6705592"/>
              <a:gd name="connsiteX1690" fmla="*/ 536638 w 7204328"/>
              <a:gd name="connsiteY1690" fmla="*/ 4661451 h 6705592"/>
              <a:gd name="connsiteX1691" fmla="*/ 538848 w 7204328"/>
              <a:gd name="connsiteY1691" fmla="*/ 4674176 h 6705592"/>
              <a:gd name="connsiteX1692" fmla="*/ 551572 w 7204328"/>
              <a:gd name="connsiteY1692" fmla="*/ 4661451 h 6705592"/>
              <a:gd name="connsiteX1693" fmla="*/ 6349822 w 7204328"/>
              <a:gd name="connsiteY1693" fmla="*/ 4657336 h 6705592"/>
              <a:gd name="connsiteX1694" fmla="*/ 6359956 w 7204328"/>
              <a:gd name="connsiteY1694" fmla="*/ 4676538 h 6705592"/>
              <a:gd name="connsiteX1695" fmla="*/ 6353937 w 7204328"/>
              <a:gd name="connsiteY1695" fmla="*/ 4683397 h 6705592"/>
              <a:gd name="connsiteX1696" fmla="*/ 6363157 w 7204328"/>
              <a:gd name="connsiteY1696" fmla="*/ 4694369 h 6705592"/>
              <a:gd name="connsiteX1697" fmla="*/ 6341211 w 7204328"/>
              <a:gd name="connsiteY1697" fmla="*/ 4702066 h 6705592"/>
              <a:gd name="connsiteX1698" fmla="*/ 6366891 w 7204328"/>
              <a:gd name="connsiteY1698" fmla="*/ 4712733 h 6705592"/>
              <a:gd name="connsiteX1699" fmla="*/ 6339992 w 7204328"/>
              <a:gd name="connsiteY1699" fmla="*/ 4717534 h 6705592"/>
              <a:gd name="connsiteX1700" fmla="*/ 6334658 w 7204328"/>
              <a:gd name="connsiteY1700" fmla="*/ 4673567 h 6705592"/>
              <a:gd name="connsiteX1701" fmla="*/ 6349822 w 7204328"/>
              <a:gd name="connsiteY1701" fmla="*/ 4657336 h 6705592"/>
              <a:gd name="connsiteX1702" fmla="*/ 556754 w 7204328"/>
              <a:gd name="connsiteY1702" fmla="*/ 4614207 h 6705592"/>
              <a:gd name="connsiteX1703" fmla="*/ 556754 w 7204328"/>
              <a:gd name="connsiteY1703" fmla="*/ 4617407 h 6705592"/>
              <a:gd name="connsiteX1704" fmla="*/ 566355 w 7204328"/>
              <a:gd name="connsiteY1704" fmla="*/ 4617407 h 6705592"/>
              <a:gd name="connsiteX1705" fmla="*/ 566355 w 7204328"/>
              <a:gd name="connsiteY1705" fmla="*/ 4614207 h 6705592"/>
              <a:gd name="connsiteX1706" fmla="*/ 6160770 w 7204328"/>
              <a:gd name="connsiteY1706" fmla="*/ 4582584 h 6705592"/>
              <a:gd name="connsiteX1707" fmla="*/ 6160236 w 7204328"/>
              <a:gd name="connsiteY1707" fmla="*/ 4583117 h 6705592"/>
              <a:gd name="connsiteX1708" fmla="*/ 6160237 w 7204328"/>
              <a:gd name="connsiteY1708" fmla="*/ 4583118 h 6705592"/>
              <a:gd name="connsiteX1709" fmla="*/ 6146825 w 7204328"/>
              <a:gd name="connsiteY1709" fmla="*/ 4601481 h 6705592"/>
              <a:gd name="connsiteX1710" fmla="*/ 6136462 w 7204328"/>
              <a:gd name="connsiteY1710" fmla="*/ 4591118 h 6705592"/>
              <a:gd name="connsiteX1711" fmla="*/ 6106211 w 7204328"/>
              <a:gd name="connsiteY1711" fmla="*/ 4627160 h 6705592"/>
              <a:gd name="connsiteX1712" fmla="*/ 6155665 w 7204328"/>
              <a:gd name="connsiteY1712" fmla="*/ 4632342 h 6705592"/>
              <a:gd name="connsiteX1713" fmla="*/ 6143549 w 7204328"/>
              <a:gd name="connsiteY1713" fmla="*/ 4653830 h 6705592"/>
              <a:gd name="connsiteX1714" fmla="*/ 6156960 w 7204328"/>
              <a:gd name="connsiteY1714" fmla="*/ 4679891 h 6705592"/>
              <a:gd name="connsiteX1715" fmla="*/ 6177305 w 7204328"/>
              <a:gd name="connsiteY1715" fmla="*/ 4648649 h 6705592"/>
              <a:gd name="connsiteX1716" fmla="*/ 6209157 w 7204328"/>
              <a:gd name="connsiteY1716" fmla="*/ 4662060 h 6705592"/>
              <a:gd name="connsiteX1717" fmla="*/ 6208090 w 7204328"/>
              <a:gd name="connsiteY1717" fmla="*/ 4629370 h 6705592"/>
              <a:gd name="connsiteX1718" fmla="*/ 6209995 w 7204328"/>
              <a:gd name="connsiteY1718" fmla="*/ 4631199 h 6705592"/>
              <a:gd name="connsiteX1719" fmla="*/ 6217844 w 7204328"/>
              <a:gd name="connsiteY1719" fmla="*/ 4624494 h 6705592"/>
              <a:gd name="connsiteX1720" fmla="*/ 6214796 w 7204328"/>
              <a:gd name="connsiteY1720" fmla="*/ 4621445 h 6705592"/>
              <a:gd name="connsiteX1721" fmla="*/ 6209081 w 7204328"/>
              <a:gd name="connsiteY1721" fmla="*/ 4630132 h 6705592"/>
              <a:gd name="connsiteX1722" fmla="*/ 6160314 w 7204328"/>
              <a:gd name="connsiteY1722" fmla="*/ 4583191 h 6705592"/>
              <a:gd name="connsiteX1723" fmla="*/ 565504 w 7204328"/>
              <a:gd name="connsiteY1723" fmla="*/ 4581136 h 6705592"/>
              <a:gd name="connsiteX1724" fmla="*/ 557655 w 7204328"/>
              <a:gd name="connsiteY1724" fmla="*/ 4587842 h 6705592"/>
              <a:gd name="connsiteX1725" fmla="*/ 560704 w 7204328"/>
              <a:gd name="connsiteY1725" fmla="*/ 4590889 h 6705592"/>
              <a:gd name="connsiteX1726" fmla="*/ 566875 w 7204328"/>
              <a:gd name="connsiteY1726" fmla="*/ 4582584 h 6705592"/>
              <a:gd name="connsiteX1727" fmla="*/ 565504 w 7204328"/>
              <a:gd name="connsiteY1727" fmla="*/ 4581136 h 6705592"/>
              <a:gd name="connsiteX1728" fmla="*/ 6155436 w 7204328"/>
              <a:gd name="connsiteY1728" fmla="*/ 4573440 h 6705592"/>
              <a:gd name="connsiteX1729" fmla="*/ 6152388 w 7204328"/>
              <a:gd name="connsiteY1729" fmla="*/ 4576488 h 6705592"/>
              <a:gd name="connsiteX1730" fmla="*/ 6161075 w 7204328"/>
              <a:gd name="connsiteY1730" fmla="*/ 4582203 h 6705592"/>
              <a:gd name="connsiteX1731" fmla="*/ 6160771 w 7204328"/>
              <a:gd name="connsiteY1731" fmla="*/ 4582660 h 6705592"/>
              <a:gd name="connsiteX1732" fmla="*/ 6162066 w 7204328"/>
              <a:gd name="connsiteY1732" fmla="*/ 4581288 h 6705592"/>
              <a:gd name="connsiteX1733" fmla="*/ 6155436 w 7204328"/>
              <a:gd name="connsiteY1733" fmla="*/ 4573440 h 6705592"/>
              <a:gd name="connsiteX1734" fmla="*/ 595221 w 7204328"/>
              <a:gd name="connsiteY1734" fmla="*/ 4505241 h 6705592"/>
              <a:gd name="connsiteX1735" fmla="*/ 595221 w 7204328"/>
              <a:gd name="connsiteY1735" fmla="*/ 4514842 h 6705592"/>
              <a:gd name="connsiteX1736" fmla="*/ 603222 w 7204328"/>
              <a:gd name="connsiteY1736" fmla="*/ 4511642 h 6705592"/>
              <a:gd name="connsiteX1737" fmla="*/ 595221 w 7204328"/>
              <a:gd name="connsiteY1737" fmla="*/ 4505241 h 6705592"/>
              <a:gd name="connsiteX1738" fmla="*/ 6155665 w 7204328"/>
              <a:gd name="connsiteY1738" fmla="*/ 4446567 h 6705592"/>
              <a:gd name="connsiteX1739" fmla="*/ 6124880 w 7204328"/>
              <a:gd name="connsiteY1739" fmla="*/ 4491144 h 6705592"/>
              <a:gd name="connsiteX1740" fmla="*/ 6136844 w 7204328"/>
              <a:gd name="connsiteY1740" fmla="*/ 4514614 h 6705592"/>
              <a:gd name="connsiteX1741" fmla="*/ 6173343 w 7204328"/>
              <a:gd name="connsiteY1741" fmla="*/ 4466684 h 6705592"/>
              <a:gd name="connsiteX1742" fmla="*/ 6155665 w 7204328"/>
              <a:gd name="connsiteY1742" fmla="*/ 4446567 h 6705592"/>
              <a:gd name="connsiteX1743" fmla="*/ 643052 w 7204328"/>
              <a:gd name="connsiteY1743" fmla="*/ 4437118 h 6705592"/>
              <a:gd name="connsiteX1744" fmla="*/ 643510 w 7204328"/>
              <a:gd name="connsiteY1744" fmla="*/ 4445424 h 6705592"/>
              <a:gd name="connsiteX1745" fmla="*/ 625145 w 7204328"/>
              <a:gd name="connsiteY1745" fmla="*/ 4447024 h 6705592"/>
              <a:gd name="connsiteX1746" fmla="*/ 624307 w 7204328"/>
              <a:gd name="connsiteY1746" fmla="*/ 4440852 h 6705592"/>
              <a:gd name="connsiteX1747" fmla="*/ 643052 w 7204328"/>
              <a:gd name="connsiteY1747" fmla="*/ 4437118 h 6705592"/>
              <a:gd name="connsiteX1748" fmla="*/ 709599 w 7204328"/>
              <a:gd name="connsiteY1748" fmla="*/ 4417916 h 6705592"/>
              <a:gd name="connsiteX1749" fmla="*/ 707998 w 7204328"/>
              <a:gd name="connsiteY1749" fmla="*/ 4420659 h 6705592"/>
              <a:gd name="connsiteX1750" fmla="*/ 712645 w 7204328"/>
              <a:gd name="connsiteY1750" fmla="*/ 4424926 h 6705592"/>
              <a:gd name="connsiteX1751" fmla="*/ 712569 w 7204328"/>
              <a:gd name="connsiteY1751" fmla="*/ 4418830 h 6705592"/>
              <a:gd name="connsiteX1752" fmla="*/ 711427 w 7204328"/>
              <a:gd name="connsiteY1752" fmla="*/ 4419821 h 6705592"/>
              <a:gd name="connsiteX1753" fmla="*/ 709599 w 7204328"/>
              <a:gd name="connsiteY1753" fmla="*/ 4417916 h 6705592"/>
              <a:gd name="connsiteX1754" fmla="*/ 716227 w 7204328"/>
              <a:gd name="connsiteY1754" fmla="*/ 4409991 h 6705592"/>
              <a:gd name="connsiteX1755" fmla="*/ 712494 w 7204328"/>
              <a:gd name="connsiteY1755" fmla="*/ 4418754 h 6705592"/>
              <a:gd name="connsiteX1756" fmla="*/ 719275 w 7204328"/>
              <a:gd name="connsiteY1756" fmla="*/ 4412963 h 6705592"/>
              <a:gd name="connsiteX1757" fmla="*/ 716227 w 7204328"/>
              <a:gd name="connsiteY1757" fmla="*/ 4409991 h 6705592"/>
              <a:gd name="connsiteX1758" fmla="*/ 690473 w 7204328"/>
              <a:gd name="connsiteY1758" fmla="*/ 4404428 h 6705592"/>
              <a:gd name="connsiteX1759" fmla="*/ 693293 w 7204328"/>
              <a:gd name="connsiteY1759" fmla="*/ 4429726 h 6705592"/>
              <a:gd name="connsiteX1760" fmla="*/ 707997 w 7204328"/>
              <a:gd name="connsiteY1760" fmla="*/ 4420582 h 6705592"/>
              <a:gd name="connsiteX1761" fmla="*/ 690473 w 7204328"/>
              <a:gd name="connsiteY1761" fmla="*/ 4404428 h 6705592"/>
              <a:gd name="connsiteX1762" fmla="*/ 6200318 w 7204328"/>
              <a:gd name="connsiteY1762" fmla="*/ 4402600 h 6705592"/>
              <a:gd name="connsiteX1763" fmla="*/ 6158408 w 7204328"/>
              <a:gd name="connsiteY1763" fmla="*/ 4441081 h 6705592"/>
              <a:gd name="connsiteX1764" fmla="*/ 6192393 w 7204328"/>
              <a:gd name="connsiteY1764" fmla="*/ 4420354 h 6705592"/>
              <a:gd name="connsiteX1765" fmla="*/ 6200318 w 7204328"/>
              <a:gd name="connsiteY1765" fmla="*/ 4402600 h 6705592"/>
              <a:gd name="connsiteX1766" fmla="*/ 6596863 w 7204328"/>
              <a:gd name="connsiteY1766" fmla="*/ 4399552 h 6705592"/>
              <a:gd name="connsiteX1767" fmla="*/ 6600063 w 7204328"/>
              <a:gd name="connsiteY1767" fmla="*/ 4399552 h 6705592"/>
              <a:gd name="connsiteX1768" fmla="*/ 6600063 w 7204328"/>
              <a:gd name="connsiteY1768" fmla="*/ 4409153 h 6705592"/>
              <a:gd name="connsiteX1769" fmla="*/ 6596863 w 7204328"/>
              <a:gd name="connsiteY1769" fmla="*/ 4409153 h 6705592"/>
              <a:gd name="connsiteX1770" fmla="*/ 6596863 w 7204328"/>
              <a:gd name="connsiteY1770" fmla="*/ 4399552 h 6705592"/>
              <a:gd name="connsiteX1771" fmla="*/ 6251600 w 7204328"/>
              <a:gd name="connsiteY1771" fmla="*/ 4390864 h 6705592"/>
              <a:gd name="connsiteX1772" fmla="*/ 6217844 w 7204328"/>
              <a:gd name="connsiteY1772" fmla="*/ 4412962 h 6705592"/>
              <a:gd name="connsiteX1773" fmla="*/ 6234836 w 7204328"/>
              <a:gd name="connsiteY1773" fmla="*/ 4429955 h 6705592"/>
              <a:gd name="connsiteX1774" fmla="*/ 6297625 w 7204328"/>
              <a:gd name="connsiteY1774" fmla="*/ 4390864 h 6705592"/>
              <a:gd name="connsiteX1775" fmla="*/ 665683 w 7204328"/>
              <a:gd name="connsiteY1775" fmla="*/ 4389950 h 6705592"/>
              <a:gd name="connsiteX1776" fmla="*/ 668884 w 7204328"/>
              <a:gd name="connsiteY1776" fmla="*/ 4389950 h 6705592"/>
              <a:gd name="connsiteX1777" fmla="*/ 668884 w 7204328"/>
              <a:gd name="connsiteY1777" fmla="*/ 4399552 h 6705592"/>
              <a:gd name="connsiteX1778" fmla="*/ 665683 w 7204328"/>
              <a:gd name="connsiteY1778" fmla="*/ 4399552 h 6705592"/>
              <a:gd name="connsiteX1779" fmla="*/ 665683 w 7204328"/>
              <a:gd name="connsiteY1779" fmla="*/ 4389950 h 6705592"/>
              <a:gd name="connsiteX1780" fmla="*/ 6539255 w 7204328"/>
              <a:gd name="connsiteY1780" fmla="*/ 4370672 h 6705592"/>
              <a:gd name="connsiteX1781" fmla="*/ 6539255 w 7204328"/>
              <a:gd name="connsiteY1781" fmla="*/ 4380273 h 6705592"/>
              <a:gd name="connsiteX1782" fmla="*/ 6542456 w 7204328"/>
              <a:gd name="connsiteY1782" fmla="*/ 4380273 h 6705592"/>
              <a:gd name="connsiteX1783" fmla="*/ 6542456 w 7204328"/>
              <a:gd name="connsiteY1783" fmla="*/ 4370672 h 6705592"/>
              <a:gd name="connsiteX1784" fmla="*/ 6343498 w 7204328"/>
              <a:gd name="connsiteY1784" fmla="*/ 4369833 h 6705592"/>
              <a:gd name="connsiteX1785" fmla="*/ 6324677 w 7204328"/>
              <a:gd name="connsiteY1785" fmla="*/ 4373491 h 6705592"/>
              <a:gd name="connsiteX1786" fmla="*/ 6325515 w 7204328"/>
              <a:gd name="connsiteY1786" fmla="*/ 4379739 h 6705592"/>
              <a:gd name="connsiteX1787" fmla="*/ 6343802 w 7204328"/>
              <a:gd name="connsiteY1787" fmla="*/ 4374405 h 6705592"/>
              <a:gd name="connsiteX1788" fmla="*/ 6343498 w 7204328"/>
              <a:gd name="connsiteY1788" fmla="*/ 4369833 h 6705592"/>
              <a:gd name="connsiteX1789" fmla="*/ 6363004 w 7204328"/>
              <a:gd name="connsiteY1789" fmla="*/ 4361070 h 6705592"/>
              <a:gd name="connsiteX1790" fmla="*/ 6343878 w 7204328"/>
              <a:gd name="connsiteY1790" fmla="*/ 4374405 h 6705592"/>
              <a:gd name="connsiteX1791" fmla="*/ 6363004 w 7204328"/>
              <a:gd name="connsiteY1791" fmla="*/ 4370671 h 6705592"/>
              <a:gd name="connsiteX1792" fmla="*/ 6363004 w 7204328"/>
              <a:gd name="connsiteY1792" fmla="*/ 4361070 h 6705592"/>
              <a:gd name="connsiteX1793" fmla="*/ 771449 w 7204328"/>
              <a:gd name="connsiteY1793" fmla="*/ 4351469 h 6705592"/>
              <a:gd name="connsiteX1794" fmla="*/ 771449 w 7204328"/>
              <a:gd name="connsiteY1794" fmla="*/ 4361070 h 6705592"/>
              <a:gd name="connsiteX1795" fmla="*/ 774649 w 7204328"/>
              <a:gd name="connsiteY1795" fmla="*/ 4361070 h 6705592"/>
              <a:gd name="connsiteX1796" fmla="*/ 774649 w 7204328"/>
              <a:gd name="connsiteY1796" fmla="*/ 4351469 h 6705592"/>
              <a:gd name="connsiteX1797" fmla="*/ 6566383 w 7204328"/>
              <a:gd name="connsiteY1797" fmla="*/ 4324266 h 6705592"/>
              <a:gd name="connsiteX1798" fmla="*/ 6567450 w 7204328"/>
              <a:gd name="connsiteY1798" fmla="*/ 4332572 h 6705592"/>
              <a:gd name="connsiteX1799" fmla="*/ 6583070 w 7204328"/>
              <a:gd name="connsiteY1799" fmla="*/ 4328838 h 6705592"/>
              <a:gd name="connsiteX1800" fmla="*/ 6582385 w 7204328"/>
              <a:gd name="connsiteY1800" fmla="*/ 4324266 h 6705592"/>
              <a:gd name="connsiteX1801" fmla="*/ 768248 w 7204328"/>
              <a:gd name="connsiteY1801" fmla="*/ 4315427 h 6705592"/>
              <a:gd name="connsiteX1802" fmla="*/ 768248 w 7204328"/>
              <a:gd name="connsiteY1802" fmla="*/ 4320228 h 6705592"/>
              <a:gd name="connsiteX1803" fmla="*/ 787451 w 7204328"/>
              <a:gd name="connsiteY1803" fmla="*/ 4320228 h 6705592"/>
              <a:gd name="connsiteX1804" fmla="*/ 787451 w 7204328"/>
              <a:gd name="connsiteY1804" fmla="*/ 4315427 h 6705592"/>
              <a:gd name="connsiteX1805" fmla="*/ 6405982 w 7204328"/>
              <a:gd name="connsiteY1805" fmla="*/ 4281899 h 6705592"/>
              <a:gd name="connsiteX1806" fmla="*/ 6368187 w 7204328"/>
              <a:gd name="connsiteY1806" fmla="*/ 4300721 h 6705592"/>
              <a:gd name="connsiteX1807" fmla="*/ 6385332 w 7204328"/>
              <a:gd name="connsiteY1807" fmla="*/ 4321218 h 6705592"/>
              <a:gd name="connsiteX1808" fmla="*/ 6411544 w 7204328"/>
              <a:gd name="connsiteY1808" fmla="*/ 4294624 h 6705592"/>
              <a:gd name="connsiteX1809" fmla="*/ 6405982 w 7204328"/>
              <a:gd name="connsiteY1809" fmla="*/ 4281899 h 6705592"/>
              <a:gd name="connsiteX1810" fmla="*/ 806653 w 7204328"/>
              <a:gd name="connsiteY1810" fmla="*/ 4268106 h 6705592"/>
              <a:gd name="connsiteX1811" fmla="*/ 806653 w 7204328"/>
              <a:gd name="connsiteY1811" fmla="*/ 4271306 h 6705592"/>
              <a:gd name="connsiteX1812" fmla="*/ 816254 w 7204328"/>
              <a:gd name="connsiteY1812" fmla="*/ 4271306 h 6705592"/>
              <a:gd name="connsiteX1813" fmla="*/ 816254 w 7204328"/>
              <a:gd name="connsiteY1813" fmla="*/ 4268106 h 6705592"/>
              <a:gd name="connsiteX1814" fmla="*/ 6532093 w 7204328"/>
              <a:gd name="connsiteY1814" fmla="*/ 4246542 h 6705592"/>
              <a:gd name="connsiteX1815" fmla="*/ 6527369 w 7204328"/>
              <a:gd name="connsiteY1815" fmla="*/ 4256143 h 6705592"/>
              <a:gd name="connsiteX1816" fmla="*/ 6525464 w 7204328"/>
              <a:gd name="connsiteY1816" fmla="*/ 4254315 h 6705592"/>
              <a:gd name="connsiteX1817" fmla="*/ 6517615 w 7204328"/>
              <a:gd name="connsiteY1817" fmla="*/ 4261020 h 6705592"/>
              <a:gd name="connsiteX1818" fmla="*/ 6520663 w 7204328"/>
              <a:gd name="connsiteY1818" fmla="*/ 4264068 h 6705592"/>
              <a:gd name="connsiteX1819" fmla="*/ 6525388 w 7204328"/>
              <a:gd name="connsiteY1819" fmla="*/ 4254467 h 6705592"/>
              <a:gd name="connsiteX1820" fmla="*/ 6527293 w 7204328"/>
              <a:gd name="connsiteY1820" fmla="*/ 4256296 h 6705592"/>
              <a:gd name="connsiteX1821" fmla="*/ 6535141 w 7204328"/>
              <a:gd name="connsiteY1821" fmla="*/ 4249590 h 6705592"/>
              <a:gd name="connsiteX1822" fmla="*/ 6532093 w 7204328"/>
              <a:gd name="connsiteY1822" fmla="*/ 4246542 h 6705592"/>
              <a:gd name="connsiteX1823" fmla="*/ 857936 w 7204328"/>
              <a:gd name="connsiteY1823" fmla="*/ 4216900 h 6705592"/>
              <a:gd name="connsiteX1824" fmla="*/ 857936 w 7204328"/>
              <a:gd name="connsiteY1824" fmla="*/ 4226501 h 6705592"/>
              <a:gd name="connsiteX1825" fmla="*/ 861136 w 7204328"/>
              <a:gd name="connsiteY1825" fmla="*/ 4226501 h 6705592"/>
              <a:gd name="connsiteX1826" fmla="*/ 861136 w 7204328"/>
              <a:gd name="connsiteY1826" fmla="*/ 4216900 h 6705592"/>
              <a:gd name="connsiteX1827" fmla="*/ 6564859 w 7204328"/>
              <a:gd name="connsiteY1827" fmla="*/ 4210499 h 6705592"/>
              <a:gd name="connsiteX1828" fmla="*/ 6564859 w 7204328"/>
              <a:gd name="connsiteY1828" fmla="*/ 4213699 h 6705592"/>
              <a:gd name="connsiteX1829" fmla="*/ 6574536 w 7204328"/>
              <a:gd name="connsiteY1829" fmla="*/ 4213699 h 6705592"/>
              <a:gd name="connsiteX1830" fmla="*/ 6574536 w 7204328"/>
              <a:gd name="connsiteY1830" fmla="*/ 4210499 h 6705592"/>
              <a:gd name="connsiteX1831" fmla="*/ 832104 w 7204328"/>
              <a:gd name="connsiteY1831" fmla="*/ 4198688 h 6705592"/>
              <a:gd name="connsiteX1832" fmla="*/ 827532 w 7204328"/>
              <a:gd name="connsiteY1832" fmla="*/ 4199374 h 6705592"/>
              <a:gd name="connsiteX1833" fmla="*/ 827532 w 7204328"/>
              <a:gd name="connsiteY1833" fmla="*/ 4215376 h 6705592"/>
              <a:gd name="connsiteX1834" fmla="*/ 835838 w 7204328"/>
              <a:gd name="connsiteY1834" fmla="*/ 4214309 h 6705592"/>
              <a:gd name="connsiteX1835" fmla="*/ 832104 w 7204328"/>
              <a:gd name="connsiteY1835" fmla="*/ 4198688 h 6705592"/>
              <a:gd name="connsiteX1836" fmla="*/ 6587261 w 7204328"/>
              <a:gd name="connsiteY1836" fmla="*/ 4188020 h 6705592"/>
              <a:gd name="connsiteX1837" fmla="*/ 6587261 w 7204328"/>
              <a:gd name="connsiteY1837" fmla="*/ 4197621 h 6705592"/>
              <a:gd name="connsiteX1838" fmla="*/ 6590462 w 7204328"/>
              <a:gd name="connsiteY1838" fmla="*/ 4197621 h 6705592"/>
              <a:gd name="connsiteX1839" fmla="*/ 6590462 w 7204328"/>
              <a:gd name="connsiteY1839" fmla="*/ 4188020 h 6705592"/>
              <a:gd name="connsiteX1840" fmla="*/ 6580937 w 7204328"/>
              <a:gd name="connsiteY1840" fmla="*/ 4169732 h 6705592"/>
              <a:gd name="connsiteX1841" fmla="*/ 6575298 w 7204328"/>
              <a:gd name="connsiteY1841" fmla="*/ 4174533 h 6705592"/>
              <a:gd name="connsiteX1842" fmla="*/ 6578346 w 7204328"/>
              <a:gd name="connsiteY1842" fmla="*/ 4177580 h 6705592"/>
              <a:gd name="connsiteX1843" fmla="*/ 6580937 w 7204328"/>
              <a:gd name="connsiteY1843" fmla="*/ 4169732 h 6705592"/>
              <a:gd name="connsiteX1844" fmla="*/ 886739 w 7204328"/>
              <a:gd name="connsiteY1844" fmla="*/ 4168818 h 6705592"/>
              <a:gd name="connsiteX1845" fmla="*/ 886739 w 7204328"/>
              <a:gd name="connsiteY1845" fmla="*/ 4178419 h 6705592"/>
              <a:gd name="connsiteX1846" fmla="*/ 889939 w 7204328"/>
              <a:gd name="connsiteY1846" fmla="*/ 4178419 h 6705592"/>
              <a:gd name="connsiteX1847" fmla="*/ 889939 w 7204328"/>
              <a:gd name="connsiteY1847" fmla="*/ 4168818 h 6705592"/>
              <a:gd name="connsiteX1848" fmla="*/ 6579260 w 7204328"/>
              <a:gd name="connsiteY1848" fmla="*/ 4164017 h 6705592"/>
              <a:gd name="connsiteX1849" fmla="*/ 6580936 w 7204328"/>
              <a:gd name="connsiteY1849" fmla="*/ 4169732 h 6705592"/>
              <a:gd name="connsiteX1850" fmla="*/ 6582994 w 7204328"/>
              <a:gd name="connsiteY1850" fmla="*/ 4167979 h 6705592"/>
              <a:gd name="connsiteX1851" fmla="*/ 6584137 w 7204328"/>
              <a:gd name="connsiteY1851" fmla="*/ 4169122 h 6705592"/>
              <a:gd name="connsiteX1852" fmla="*/ 6584442 w 7204328"/>
              <a:gd name="connsiteY1852" fmla="*/ 4169122 h 6705592"/>
              <a:gd name="connsiteX1853" fmla="*/ 6585051 w 7204328"/>
              <a:gd name="connsiteY1853" fmla="*/ 4169732 h 6705592"/>
              <a:gd name="connsiteX1854" fmla="*/ 6585204 w 7204328"/>
              <a:gd name="connsiteY1854" fmla="*/ 4169046 h 6705592"/>
              <a:gd name="connsiteX1855" fmla="*/ 6584442 w 7204328"/>
              <a:gd name="connsiteY1855" fmla="*/ 4169122 h 6705592"/>
              <a:gd name="connsiteX1856" fmla="*/ 6583147 w 7204328"/>
              <a:gd name="connsiteY1856" fmla="*/ 4167827 h 6705592"/>
              <a:gd name="connsiteX1857" fmla="*/ 6582994 w 7204328"/>
              <a:gd name="connsiteY1857" fmla="*/ 4167979 h 6705592"/>
              <a:gd name="connsiteX1858" fmla="*/ 6579260 w 7204328"/>
              <a:gd name="connsiteY1858" fmla="*/ 4164017 h 6705592"/>
              <a:gd name="connsiteX1859" fmla="*/ 6612941 w 7204328"/>
              <a:gd name="connsiteY1859" fmla="*/ 4152816 h 6705592"/>
              <a:gd name="connsiteX1860" fmla="*/ 6612941 w 7204328"/>
              <a:gd name="connsiteY1860" fmla="*/ 4156016 h 6705592"/>
              <a:gd name="connsiteX1861" fmla="*/ 6622542 w 7204328"/>
              <a:gd name="connsiteY1861" fmla="*/ 4156016 h 6705592"/>
              <a:gd name="connsiteX1862" fmla="*/ 6622542 w 7204328"/>
              <a:gd name="connsiteY1862" fmla="*/ 4152816 h 6705592"/>
              <a:gd name="connsiteX1863" fmla="*/ 6760311 w 7204328"/>
              <a:gd name="connsiteY1863" fmla="*/ 4149616 h 6705592"/>
              <a:gd name="connsiteX1864" fmla="*/ 6763512 w 7204328"/>
              <a:gd name="connsiteY1864" fmla="*/ 4149616 h 6705592"/>
              <a:gd name="connsiteX1865" fmla="*/ 6763512 w 7204328"/>
              <a:gd name="connsiteY1865" fmla="*/ 4159217 h 6705592"/>
              <a:gd name="connsiteX1866" fmla="*/ 6760311 w 7204328"/>
              <a:gd name="connsiteY1866" fmla="*/ 4159217 h 6705592"/>
              <a:gd name="connsiteX1867" fmla="*/ 6760311 w 7204328"/>
              <a:gd name="connsiteY1867" fmla="*/ 4149616 h 6705592"/>
              <a:gd name="connsiteX1868" fmla="*/ 6601891 w 7204328"/>
              <a:gd name="connsiteY1868" fmla="*/ 4149387 h 6705592"/>
              <a:gd name="connsiteX1869" fmla="*/ 6585204 w 7204328"/>
              <a:gd name="connsiteY1869" fmla="*/ 4169047 h 6705592"/>
              <a:gd name="connsiteX1870" fmla="*/ 6603111 w 7204328"/>
              <a:gd name="connsiteY1870" fmla="*/ 4167751 h 6705592"/>
              <a:gd name="connsiteX1871" fmla="*/ 6601891 w 7204328"/>
              <a:gd name="connsiteY1871" fmla="*/ 4149387 h 6705592"/>
              <a:gd name="connsiteX1872" fmla="*/ 6685255 w 7204328"/>
              <a:gd name="connsiteY1872" fmla="*/ 4148015 h 6705592"/>
              <a:gd name="connsiteX1873" fmla="*/ 6709029 w 7204328"/>
              <a:gd name="connsiteY1873" fmla="*/ 4154721 h 6705592"/>
              <a:gd name="connsiteX1874" fmla="*/ 6695541 w 7204328"/>
              <a:gd name="connsiteY1874" fmla="*/ 4158912 h 6705592"/>
              <a:gd name="connsiteX1875" fmla="*/ 6685255 w 7204328"/>
              <a:gd name="connsiteY1875" fmla="*/ 4148015 h 6705592"/>
              <a:gd name="connsiteX1876" fmla="*/ 6497574 w 7204328"/>
              <a:gd name="connsiteY1876" fmla="*/ 4143215 h 6705592"/>
              <a:gd name="connsiteX1877" fmla="*/ 6497574 w 7204328"/>
              <a:gd name="connsiteY1877" fmla="*/ 4146415 h 6705592"/>
              <a:gd name="connsiteX1878" fmla="*/ 6507175 w 7204328"/>
              <a:gd name="connsiteY1878" fmla="*/ 4146415 h 6705592"/>
              <a:gd name="connsiteX1879" fmla="*/ 6507175 w 7204328"/>
              <a:gd name="connsiteY1879" fmla="*/ 4143215 h 6705592"/>
              <a:gd name="connsiteX1880" fmla="*/ 6539255 w 7204328"/>
              <a:gd name="connsiteY1880" fmla="*/ 4140014 h 6705592"/>
              <a:gd name="connsiteX1881" fmla="*/ 6539255 w 7204328"/>
              <a:gd name="connsiteY1881" fmla="*/ 4149615 h 6705592"/>
              <a:gd name="connsiteX1882" fmla="*/ 6542456 w 7204328"/>
              <a:gd name="connsiteY1882" fmla="*/ 4149615 h 6705592"/>
              <a:gd name="connsiteX1883" fmla="*/ 6542456 w 7204328"/>
              <a:gd name="connsiteY1883" fmla="*/ 4140014 h 6705592"/>
              <a:gd name="connsiteX1884" fmla="*/ 6478295 w 7204328"/>
              <a:gd name="connsiteY1884" fmla="*/ 4133613 h 6705592"/>
              <a:gd name="connsiteX1885" fmla="*/ 6478295 w 7204328"/>
              <a:gd name="connsiteY1885" fmla="*/ 4136813 h 6705592"/>
              <a:gd name="connsiteX1886" fmla="*/ 6487896 w 7204328"/>
              <a:gd name="connsiteY1886" fmla="*/ 4136813 h 6705592"/>
              <a:gd name="connsiteX1887" fmla="*/ 6487896 w 7204328"/>
              <a:gd name="connsiteY1887" fmla="*/ 4133613 h 6705592"/>
              <a:gd name="connsiteX1888" fmla="*/ 6625742 w 7204328"/>
              <a:gd name="connsiteY1888" fmla="*/ 4120736 h 6705592"/>
              <a:gd name="connsiteX1889" fmla="*/ 6625742 w 7204328"/>
              <a:gd name="connsiteY1889" fmla="*/ 4130337 h 6705592"/>
              <a:gd name="connsiteX1890" fmla="*/ 6628942 w 7204328"/>
              <a:gd name="connsiteY1890" fmla="*/ 4130337 h 6705592"/>
              <a:gd name="connsiteX1891" fmla="*/ 6628942 w 7204328"/>
              <a:gd name="connsiteY1891" fmla="*/ 4120736 h 6705592"/>
              <a:gd name="connsiteX1892" fmla="*/ 6699427 w 7204328"/>
              <a:gd name="connsiteY1892" fmla="*/ 4043697 h 6705592"/>
              <a:gd name="connsiteX1893" fmla="*/ 6691960 w 7204328"/>
              <a:gd name="connsiteY1893" fmla="*/ 4044078 h 6705592"/>
              <a:gd name="connsiteX1894" fmla="*/ 6698742 w 7204328"/>
              <a:gd name="connsiteY1894" fmla="*/ 4044993 h 6705592"/>
              <a:gd name="connsiteX1895" fmla="*/ 6705143 w 7204328"/>
              <a:gd name="connsiteY1895" fmla="*/ 4052537 h 6705592"/>
              <a:gd name="connsiteX1896" fmla="*/ 6708191 w 7204328"/>
              <a:gd name="connsiteY1896" fmla="*/ 4049489 h 6705592"/>
              <a:gd name="connsiteX1897" fmla="*/ 6698742 w 7204328"/>
              <a:gd name="connsiteY1897" fmla="*/ 4044993 h 6705592"/>
              <a:gd name="connsiteX1898" fmla="*/ 6698437 w 7204328"/>
              <a:gd name="connsiteY1898" fmla="*/ 4044688 h 6705592"/>
              <a:gd name="connsiteX1899" fmla="*/ 6699427 w 7204328"/>
              <a:gd name="connsiteY1899" fmla="*/ 4043697 h 6705592"/>
              <a:gd name="connsiteX1900" fmla="*/ 6700114 w 7204328"/>
              <a:gd name="connsiteY1900" fmla="*/ 4043012 h 6705592"/>
              <a:gd name="connsiteX1901" fmla="*/ 6699428 w 7204328"/>
              <a:gd name="connsiteY1901" fmla="*/ 4043698 h 6705592"/>
              <a:gd name="connsiteX1902" fmla="*/ 6700266 w 7204328"/>
              <a:gd name="connsiteY1902" fmla="*/ 4043698 h 6705592"/>
              <a:gd name="connsiteX1903" fmla="*/ 6700114 w 7204328"/>
              <a:gd name="connsiteY1903" fmla="*/ 4043012 h 6705592"/>
              <a:gd name="connsiteX1904" fmla="*/ 6700113 w 7204328"/>
              <a:gd name="connsiteY1904" fmla="*/ 4042707 h 6705592"/>
              <a:gd name="connsiteX1905" fmla="*/ 6700189 w 7204328"/>
              <a:gd name="connsiteY1905" fmla="*/ 4043088 h 6705592"/>
              <a:gd name="connsiteX1906" fmla="*/ 6700342 w 7204328"/>
              <a:gd name="connsiteY1906" fmla="*/ 4042860 h 6705592"/>
              <a:gd name="connsiteX1907" fmla="*/ 6700113 w 7204328"/>
              <a:gd name="connsiteY1907" fmla="*/ 4042707 h 6705592"/>
              <a:gd name="connsiteX1908" fmla="*/ 913181 w 7204328"/>
              <a:gd name="connsiteY1908" fmla="*/ 4038973 h 6705592"/>
              <a:gd name="connsiteX1909" fmla="*/ 931850 w 7204328"/>
              <a:gd name="connsiteY1909" fmla="*/ 4051318 h 6705592"/>
              <a:gd name="connsiteX1910" fmla="*/ 913181 w 7204328"/>
              <a:gd name="connsiteY1910" fmla="*/ 4054747 h 6705592"/>
              <a:gd name="connsiteX1911" fmla="*/ 913181 w 7204328"/>
              <a:gd name="connsiteY1911" fmla="*/ 4038973 h 6705592"/>
              <a:gd name="connsiteX1912" fmla="*/ 6696609 w 7204328"/>
              <a:gd name="connsiteY1912" fmla="*/ 4024876 h 6705592"/>
              <a:gd name="connsiteX1913" fmla="*/ 6690437 w 7204328"/>
              <a:gd name="connsiteY1913" fmla="*/ 4025714 h 6705592"/>
              <a:gd name="connsiteX1914" fmla="*/ 6700114 w 7204328"/>
              <a:gd name="connsiteY1914" fmla="*/ 4042631 h 6705592"/>
              <a:gd name="connsiteX1915" fmla="*/ 6696609 w 7204328"/>
              <a:gd name="connsiteY1915" fmla="*/ 4024876 h 6705592"/>
              <a:gd name="connsiteX1916" fmla="*/ 6833997 w 7204328"/>
              <a:gd name="connsiteY1916" fmla="*/ 4024647 h 6705592"/>
              <a:gd name="connsiteX1917" fmla="*/ 6815709 w 7204328"/>
              <a:gd name="connsiteY1917" fmla="*/ 4027924 h 6705592"/>
              <a:gd name="connsiteX1918" fmla="*/ 6816395 w 7204328"/>
              <a:gd name="connsiteY1918" fmla="*/ 4034248 h 6705592"/>
              <a:gd name="connsiteX1919" fmla="*/ 6833997 w 7204328"/>
              <a:gd name="connsiteY1919" fmla="*/ 4034248 h 6705592"/>
              <a:gd name="connsiteX1920" fmla="*/ 6833997 w 7204328"/>
              <a:gd name="connsiteY1920" fmla="*/ 4024647 h 6705592"/>
              <a:gd name="connsiteX1921" fmla="*/ 6747282 w 7204328"/>
              <a:gd name="connsiteY1921" fmla="*/ 3996072 h 6705592"/>
              <a:gd name="connsiteX1922" fmla="*/ 6746596 w 7204328"/>
              <a:gd name="connsiteY1922" fmla="*/ 3996758 h 6705592"/>
              <a:gd name="connsiteX1923" fmla="*/ 6746976 w 7204328"/>
              <a:gd name="connsiteY1923" fmla="*/ 3996758 h 6705592"/>
              <a:gd name="connsiteX1924" fmla="*/ 6721907 w 7204328"/>
              <a:gd name="connsiteY1924" fmla="*/ 3995768 h 6705592"/>
              <a:gd name="connsiteX1925" fmla="*/ 6721907 w 7204328"/>
              <a:gd name="connsiteY1925" fmla="*/ 4005369 h 6705592"/>
              <a:gd name="connsiteX1926" fmla="*/ 6725107 w 7204328"/>
              <a:gd name="connsiteY1926" fmla="*/ 4005369 h 6705592"/>
              <a:gd name="connsiteX1927" fmla="*/ 6725107 w 7204328"/>
              <a:gd name="connsiteY1927" fmla="*/ 3995768 h 6705592"/>
              <a:gd name="connsiteX1928" fmla="*/ 6545580 w 7204328"/>
              <a:gd name="connsiteY1928" fmla="*/ 3989367 h 6705592"/>
              <a:gd name="connsiteX1929" fmla="*/ 6545580 w 7204328"/>
              <a:gd name="connsiteY1929" fmla="*/ 3992567 h 6705592"/>
              <a:gd name="connsiteX1930" fmla="*/ 6555182 w 7204328"/>
              <a:gd name="connsiteY1930" fmla="*/ 3992567 h 6705592"/>
              <a:gd name="connsiteX1931" fmla="*/ 6555182 w 7204328"/>
              <a:gd name="connsiteY1931" fmla="*/ 3989367 h 6705592"/>
              <a:gd name="connsiteX1932" fmla="*/ 6741795 w 7204328"/>
              <a:gd name="connsiteY1932" fmla="*/ 3987004 h 6705592"/>
              <a:gd name="connsiteX1933" fmla="*/ 6738747 w 7204328"/>
              <a:gd name="connsiteY1933" fmla="*/ 3990052 h 6705592"/>
              <a:gd name="connsiteX1934" fmla="*/ 6747434 w 7204328"/>
              <a:gd name="connsiteY1934" fmla="*/ 3995767 h 6705592"/>
              <a:gd name="connsiteX1935" fmla="*/ 6747281 w 7204328"/>
              <a:gd name="connsiteY1935" fmla="*/ 3995996 h 6705592"/>
              <a:gd name="connsiteX1936" fmla="*/ 6748425 w 7204328"/>
              <a:gd name="connsiteY1936" fmla="*/ 3994853 h 6705592"/>
              <a:gd name="connsiteX1937" fmla="*/ 6741795 w 7204328"/>
              <a:gd name="connsiteY1937" fmla="*/ 3987004 h 6705592"/>
              <a:gd name="connsiteX1938" fmla="*/ 6676263 w 7204328"/>
              <a:gd name="connsiteY1938" fmla="*/ 3977403 h 6705592"/>
              <a:gd name="connsiteX1939" fmla="*/ 6671615 w 7204328"/>
              <a:gd name="connsiteY1939" fmla="*/ 3987004 h 6705592"/>
              <a:gd name="connsiteX1940" fmla="*/ 6669710 w 7204328"/>
              <a:gd name="connsiteY1940" fmla="*/ 3985099 h 6705592"/>
              <a:gd name="connsiteX1941" fmla="*/ 6661862 w 7204328"/>
              <a:gd name="connsiteY1941" fmla="*/ 3991805 h 6705592"/>
              <a:gd name="connsiteX1942" fmla="*/ 6664909 w 7204328"/>
              <a:gd name="connsiteY1942" fmla="*/ 3994853 h 6705592"/>
              <a:gd name="connsiteX1943" fmla="*/ 6669557 w 7204328"/>
              <a:gd name="connsiteY1943" fmla="*/ 3985252 h 6705592"/>
              <a:gd name="connsiteX1944" fmla="*/ 6671462 w 7204328"/>
              <a:gd name="connsiteY1944" fmla="*/ 3987157 h 6705592"/>
              <a:gd name="connsiteX1945" fmla="*/ 6679311 w 7204328"/>
              <a:gd name="connsiteY1945" fmla="*/ 3980451 h 6705592"/>
              <a:gd name="connsiteX1946" fmla="*/ 6676263 w 7204328"/>
              <a:gd name="connsiteY1946" fmla="*/ 3977403 h 6705592"/>
              <a:gd name="connsiteX1947" fmla="*/ 6767516 w 7204328"/>
              <a:gd name="connsiteY1947" fmla="*/ 3976390 h 6705592"/>
              <a:gd name="connsiteX1948" fmla="*/ 6757492 w 7204328"/>
              <a:gd name="connsiteY1948" fmla="*/ 3980680 h 6705592"/>
              <a:gd name="connsiteX1949" fmla="*/ 6766712 w 7204328"/>
              <a:gd name="connsiteY1949" fmla="*/ 3995768 h 6705592"/>
              <a:gd name="connsiteX1950" fmla="*/ 6747053 w 7204328"/>
              <a:gd name="connsiteY1950" fmla="*/ 3996758 h 6705592"/>
              <a:gd name="connsiteX1951" fmla="*/ 6739128 w 7204328"/>
              <a:gd name="connsiteY1951" fmla="*/ 4013522 h 6705592"/>
              <a:gd name="connsiteX1952" fmla="*/ 6768999 w 7204328"/>
              <a:gd name="connsiteY1952" fmla="*/ 3995996 h 6705592"/>
              <a:gd name="connsiteX1953" fmla="*/ 6789344 w 7204328"/>
              <a:gd name="connsiteY1953" fmla="*/ 3994167 h 6705592"/>
              <a:gd name="connsiteX1954" fmla="*/ 6767516 w 7204328"/>
              <a:gd name="connsiteY1954" fmla="*/ 3976390 h 6705592"/>
              <a:gd name="connsiteX1955" fmla="*/ 1316126 w 7204328"/>
              <a:gd name="connsiteY1955" fmla="*/ 3970164 h 6705592"/>
              <a:gd name="connsiteX1956" fmla="*/ 1316126 w 7204328"/>
              <a:gd name="connsiteY1956" fmla="*/ 3973364 h 6705592"/>
              <a:gd name="connsiteX1957" fmla="*/ 1325727 w 7204328"/>
              <a:gd name="connsiteY1957" fmla="*/ 3973364 h 6705592"/>
              <a:gd name="connsiteX1958" fmla="*/ 1325727 w 7204328"/>
              <a:gd name="connsiteY1958" fmla="*/ 3970164 h 6705592"/>
              <a:gd name="connsiteX1959" fmla="*/ 6809079 w 7204328"/>
              <a:gd name="connsiteY1959" fmla="*/ 3967802 h 6705592"/>
              <a:gd name="connsiteX1960" fmla="*/ 6806031 w 7204328"/>
              <a:gd name="connsiteY1960" fmla="*/ 3970850 h 6705592"/>
              <a:gd name="connsiteX1961" fmla="*/ 6814337 w 7204328"/>
              <a:gd name="connsiteY1961" fmla="*/ 3977022 h 6705592"/>
              <a:gd name="connsiteX1962" fmla="*/ 6815785 w 7204328"/>
              <a:gd name="connsiteY1962" fmla="*/ 3975650 h 6705592"/>
              <a:gd name="connsiteX1963" fmla="*/ 6809079 w 7204328"/>
              <a:gd name="connsiteY1963" fmla="*/ 3967802 h 6705592"/>
              <a:gd name="connsiteX1964" fmla="*/ 6833997 w 7204328"/>
              <a:gd name="connsiteY1964" fmla="*/ 3966126 h 6705592"/>
              <a:gd name="connsiteX1965" fmla="*/ 6814337 w 7204328"/>
              <a:gd name="connsiteY1965" fmla="*/ 3977023 h 6705592"/>
              <a:gd name="connsiteX1966" fmla="*/ 6853200 w 7204328"/>
              <a:gd name="connsiteY1966" fmla="*/ 3976489 h 6705592"/>
              <a:gd name="connsiteX1967" fmla="*/ 6833997 w 7204328"/>
              <a:gd name="connsiteY1967" fmla="*/ 3966126 h 6705592"/>
              <a:gd name="connsiteX1968" fmla="*/ 6737909 w 7204328"/>
              <a:gd name="connsiteY1968" fmla="*/ 3960563 h 6705592"/>
              <a:gd name="connsiteX1969" fmla="*/ 6737909 w 7204328"/>
              <a:gd name="connsiteY1969" fmla="*/ 3963763 h 6705592"/>
              <a:gd name="connsiteX1970" fmla="*/ 6747511 w 7204328"/>
              <a:gd name="connsiteY1970" fmla="*/ 3963763 h 6705592"/>
              <a:gd name="connsiteX1971" fmla="*/ 6747511 w 7204328"/>
              <a:gd name="connsiteY1971" fmla="*/ 3960563 h 6705592"/>
              <a:gd name="connsiteX1972" fmla="*/ 6789115 w 7204328"/>
              <a:gd name="connsiteY1972" fmla="*/ 3957363 h 6705592"/>
              <a:gd name="connsiteX1973" fmla="*/ 6789115 w 7204328"/>
              <a:gd name="connsiteY1973" fmla="*/ 3966964 h 6705592"/>
              <a:gd name="connsiteX1974" fmla="*/ 6792316 w 7204328"/>
              <a:gd name="connsiteY1974" fmla="*/ 3966964 h 6705592"/>
              <a:gd name="connsiteX1975" fmla="*/ 6792316 w 7204328"/>
              <a:gd name="connsiteY1975" fmla="*/ 3957363 h 6705592"/>
              <a:gd name="connsiteX1976" fmla="*/ 6677634 w 7204328"/>
              <a:gd name="connsiteY1976" fmla="*/ 3956982 h 6705592"/>
              <a:gd name="connsiteX1977" fmla="*/ 6662013 w 7204328"/>
              <a:gd name="connsiteY1977" fmla="*/ 3960716 h 6705592"/>
              <a:gd name="connsiteX1978" fmla="*/ 6662776 w 7204328"/>
              <a:gd name="connsiteY1978" fmla="*/ 3965288 h 6705592"/>
              <a:gd name="connsiteX1979" fmla="*/ 6678625 w 7204328"/>
              <a:gd name="connsiteY1979" fmla="*/ 3965288 h 6705592"/>
              <a:gd name="connsiteX1980" fmla="*/ 6677634 w 7204328"/>
              <a:gd name="connsiteY1980" fmla="*/ 3956982 h 6705592"/>
              <a:gd name="connsiteX1981" fmla="*/ 6697751 w 7204328"/>
              <a:gd name="connsiteY1981" fmla="*/ 3939913 h 6705592"/>
              <a:gd name="connsiteX1982" fmla="*/ 6689293 w 7204328"/>
              <a:gd name="connsiteY1982" fmla="*/ 3940142 h 6705592"/>
              <a:gd name="connsiteX1983" fmla="*/ 6692798 w 7204328"/>
              <a:gd name="connsiteY1983" fmla="*/ 3965821 h 6705592"/>
              <a:gd name="connsiteX1984" fmla="*/ 6697751 w 7204328"/>
              <a:gd name="connsiteY1984" fmla="*/ 3965440 h 6705592"/>
              <a:gd name="connsiteX1985" fmla="*/ 1062304 w 7204328"/>
              <a:gd name="connsiteY1985" fmla="*/ 3919720 h 6705592"/>
              <a:gd name="connsiteX1986" fmla="*/ 1056132 w 7204328"/>
              <a:gd name="connsiteY1986" fmla="*/ 3928026 h 6705592"/>
              <a:gd name="connsiteX1987" fmla="*/ 1057504 w 7204328"/>
              <a:gd name="connsiteY1987" fmla="*/ 3929473 h 6705592"/>
              <a:gd name="connsiteX1988" fmla="*/ 1065352 w 7204328"/>
              <a:gd name="connsiteY1988" fmla="*/ 3922768 h 6705592"/>
              <a:gd name="connsiteX1989" fmla="*/ 1062304 w 7204328"/>
              <a:gd name="connsiteY1989" fmla="*/ 3919720 h 6705592"/>
              <a:gd name="connsiteX1990" fmla="*/ 6712229 w 7204328"/>
              <a:gd name="connsiteY1990" fmla="*/ 3918882 h 6705592"/>
              <a:gd name="connsiteX1991" fmla="*/ 6712229 w 7204328"/>
              <a:gd name="connsiteY1991" fmla="*/ 3928483 h 6705592"/>
              <a:gd name="connsiteX1992" fmla="*/ 6715430 w 7204328"/>
              <a:gd name="connsiteY1992" fmla="*/ 3928483 h 6705592"/>
              <a:gd name="connsiteX1993" fmla="*/ 6715430 w 7204328"/>
              <a:gd name="connsiteY1993" fmla="*/ 3918882 h 6705592"/>
              <a:gd name="connsiteX1994" fmla="*/ 1078992 w 7204328"/>
              <a:gd name="connsiteY1994" fmla="*/ 3890002 h 6705592"/>
              <a:gd name="connsiteX1995" fmla="*/ 1078992 w 7204328"/>
              <a:gd name="connsiteY1995" fmla="*/ 3899603 h 6705592"/>
              <a:gd name="connsiteX1996" fmla="*/ 1082192 w 7204328"/>
              <a:gd name="connsiteY1996" fmla="*/ 3899603 h 6705592"/>
              <a:gd name="connsiteX1997" fmla="*/ 1082192 w 7204328"/>
              <a:gd name="connsiteY1997" fmla="*/ 3890002 h 6705592"/>
              <a:gd name="connsiteX1998" fmla="*/ 1102995 w 7204328"/>
              <a:gd name="connsiteY1998" fmla="*/ 3862722 h 6705592"/>
              <a:gd name="connsiteX1999" fmla="*/ 1094689 w 7204328"/>
              <a:gd name="connsiteY1999" fmla="*/ 3863789 h 6705592"/>
              <a:gd name="connsiteX2000" fmla="*/ 1098423 w 7204328"/>
              <a:gd name="connsiteY2000" fmla="*/ 3879410 h 6705592"/>
              <a:gd name="connsiteX2001" fmla="*/ 1102995 w 7204328"/>
              <a:gd name="connsiteY2001" fmla="*/ 3878648 h 6705592"/>
              <a:gd name="connsiteX2002" fmla="*/ 1152754 w 7204328"/>
              <a:gd name="connsiteY2002" fmla="*/ 3787513 h 6705592"/>
              <a:gd name="connsiteX2003" fmla="*/ 1152754 w 7204328"/>
              <a:gd name="connsiteY2003" fmla="*/ 3790713 h 6705592"/>
              <a:gd name="connsiteX2004" fmla="*/ 1162432 w 7204328"/>
              <a:gd name="connsiteY2004" fmla="*/ 3790713 h 6705592"/>
              <a:gd name="connsiteX2005" fmla="*/ 1162432 w 7204328"/>
              <a:gd name="connsiteY2005" fmla="*/ 3787513 h 6705592"/>
              <a:gd name="connsiteX2006" fmla="*/ 6744918 w 7204328"/>
              <a:gd name="connsiteY2006" fmla="*/ 3783932 h 6705592"/>
              <a:gd name="connsiteX2007" fmla="*/ 6729298 w 7204328"/>
              <a:gd name="connsiteY2007" fmla="*/ 3787666 h 6705592"/>
              <a:gd name="connsiteX2008" fmla="*/ 6730060 w 7204328"/>
              <a:gd name="connsiteY2008" fmla="*/ 3792238 h 6705592"/>
              <a:gd name="connsiteX2009" fmla="*/ 6745985 w 7204328"/>
              <a:gd name="connsiteY2009" fmla="*/ 3792238 h 6705592"/>
              <a:gd name="connsiteX2010" fmla="*/ 6744918 w 7204328"/>
              <a:gd name="connsiteY2010" fmla="*/ 3783932 h 6705592"/>
              <a:gd name="connsiteX2011" fmla="*/ 1204646 w 7204328"/>
              <a:gd name="connsiteY2011" fmla="*/ 3698664 h 6705592"/>
              <a:gd name="connsiteX2012" fmla="*/ 1201598 w 7204328"/>
              <a:gd name="connsiteY2012" fmla="*/ 3701712 h 6705592"/>
              <a:gd name="connsiteX2013" fmla="*/ 1209142 w 7204328"/>
              <a:gd name="connsiteY2013" fmla="*/ 3706970 h 6705592"/>
              <a:gd name="connsiteX2014" fmla="*/ 1213485 w 7204328"/>
              <a:gd name="connsiteY2014" fmla="*/ 3740574 h 6705592"/>
              <a:gd name="connsiteX2015" fmla="*/ 1228954 w 7204328"/>
              <a:gd name="connsiteY2015" fmla="*/ 3708494 h 6705592"/>
              <a:gd name="connsiteX2016" fmla="*/ 1209523 w 7204328"/>
              <a:gd name="connsiteY2016" fmla="*/ 3708418 h 6705592"/>
              <a:gd name="connsiteX2017" fmla="*/ 1211352 w 7204328"/>
              <a:gd name="connsiteY2017" fmla="*/ 3706513 h 6705592"/>
              <a:gd name="connsiteX2018" fmla="*/ 1204646 w 7204328"/>
              <a:gd name="connsiteY2018" fmla="*/ 3698664 h 6705592"/>
              <a:gd name="connsiteX2019" fmla="*/ 1232840 w 7204328"/>
              <a:gd name="connsiteY2019" fmla="*/ 3659268 h 6705592"/>
              <a:gd name="connsiteX2020" fmla="*/ 1232840 w 7204328"/>
              <a:gd name="connsiteY2020" fmla="*/ 3668945 h 6705592"/>
              <a:gd name="connsiteX2021" fmla="*/ 1236040 w 7204328"/>
              <a:gd name="connsiteY2021" fmla="*/ 3668945 h 6705592"/>
              <a:gd name="connsiteX2022" fmla="*/ 1236040 w 7204328"/>
              <a:gd name="connsiteY2022" fmla="*/ 3659268 h 6705592"/>
              <a:gd name="connsiteX2023" fmla="*/ 5875934 w 7204328"/>
              <a:gd name="connsiteY2023" fmla="*/ 3649743 h 6705592"/>
              <a:gd name="connsiteX2024" fmla="*/ 5875934 w 7204328"/>
              <a:gd name="connsiteY2024" fmla="*/ 3659344 h 6705592"/>
              <a:gd name="connsiteX2025" fmla="*/ 5879135 w 7204328"/>
              <a:gd name="connsiteY2025" fmla="*/ 3659344 h 6705592"/>
              <a:gd name="connsiteX2026" fmla="*/ 5879135 w 7204328"/>
              <a:gd name="connsiteY2026" fmla="*/ 3649743 h 6705592"/>
              <a:gd name="connsiteX2027" fmla="*/ 5789371 w 7204328"/>
              <a:gd name="connsiteY2027" fmla="*/ 3649743 h 6705592"/>
              <a:gd name="connsiteX2028" fmla="*/ 5789371 w 7204328"/>
              <a:gd name="connsiteY2028" fmla="*/ 3659344 h 6705592"/>
              <a:gd name="connsiteX2029" fmla="*/ 5792572 w 7204328"/>
              <a:gd name="connsiteY2029" fmla="*/ 3659344 h 6705592"/>
              <a:gd name="connsiteX2030" fmla="*/ 5792572 w 7204328"/>
              <a:gd name="connsiteY2030" fmla="*/ 3649743 h 6705592"/>
              <a:gd name="connsiteX2031" fmla="*/ 1566062 w 7204328"/>
              <a:gd name="connsiteY2031" fmla="*/ 3633665 h 6705592"/>
              <a:gd name="connsiteX2032" fmla="*/ 1566062 w 7204328"/>
              <a:gd name="connsiteY2032" fmla="*/ 3636865 h 6705592"/>
              <a:gd name="connsiteX2033" fmla="*/ 1575663 w 7204328"/>
              <a:gd name="connsiteY2033" fmla="*/ 3636865 h 6705592"/>
              <a:gd name="connsiteX2034" fmla="*/ 1575663 w 7204328"/>
              <a:gd name="connsiteY2034" fmla="*/ 3633665 h 6705592"/>
              <a:gd name="connsiteX2035" fmla="*/ 1248842 w 7204328"/>
              <a:gd name="connsiteY2035" fmla="*/ 3630541 h 6705592"/>
              <a:gd name="connsiteX2036" fmla="*/ 1230554 w 7204328"/>
              <a:gd name="connsiteY2036" fmla="*/ 3633741 h 6705592"/>
              <a:gd name="connsiteX2037" fmla="*/ 1231240 w 7204328"/>
              <a:gd name="connsiteY2037" fmla="*/ 3640066 h 6705592"/>
              <a:gd name="connsiteX2038" fmla="*/ 1248842 w 7204328"/>
              <a:gd name="connsiteY2038" fmla="*/ 3639761 h 6705592"/>
              <a:gd name="connsiteX2039" fmla="*/ 1244041 w 7204328"/>
              <a:gd name="connsiteY2039" fmla="*/ 3644866 h 6705592"/>
              <a:gd name="connsiteX2040" fmla="*/ 1266673 w 7204328"/>
              <a:gd name="connsiteY2040" fmla="*/ 3659497 h 6705592"/>
              <a:gd name="connsiteX2041" fmla="*/ 1267892 w 7204328"/>
              <a:gd name="connsiteY2041" fmla="*/ 3641133 h 6705592"/>
              <a:gd name="connsiteX2042" fmla="*/ 1248842 w 7204328"/>
              <a:gd name="connsiteY2042" fmla="*/ 3640066 h 6705592"/>
              <a:gd name="connsiteX2043" fmla="*/ 1248842 w 7204328"/>
              <a:gd name="connsiteY2043" fmla="*/ 3639761 h 6705592"/>
              <a:gd name="connsiteX2044" fmla="*/ 5946953 w 7204328"/>
              <a:gd name="connsiteY2044" fmla="*/ 3630160 h 6705592"/>
              <a:gd name="connsiteX2045" fmla="*/ 5931408 w 7204328"/>
              <a:gd name="connsiteY2045" fmla="*/ 3633894 h 6705592"/>
              <a:gd name="connsiteX2046" fmla="*/ 5932094 w 7204328"/>
              <a:gd name="connsiteY2046" fmla="*/ 3638466 h 6705592"/>
              <a:gd name="connsiteX2047" fmla="*/ 5948020 w 7204328"/>
              <a:gd name="connsiteY2047" fmla="*/ 3638466 h 6705592"/>
              <a:gd name="connsiteX2048" fmla="*/ 5946953 w 7204328"/>
              <a:gd name="connsiteY2048" fmla="*/ 3630160 h 6705592"/>
              <a:gd name="connsiteX2049" fmla="*/ 1268045 w 7204328"/>
              <a:gd name="connsiteY2049" fmla="*/ 3620788 h 6705592"/>
              <a:gd name="connsiteX2050" fmla="*/ 1267054 w 7204328"/>
              <a:gd name="connsiteY2050" fmla="*/ 3621778 h 6705592"/>
              <a:gd name="connsiteX2051" fmla="*/ 1273760 w 7204328"/>
              <a:gd name="connsiteY2051" fmla="*/ 3629627 h 6705592"/>
              <a:gd name="connsiteX2052" fmla="*/ 1276807 w 7204328"/>
              <a:gd name="connsiteY2052" fmla="*/ 3626579 h 6705592"/>
              <a:gd name="connsiteX2053" fmla="*/ 1268120 w 7204328"/>
              <a:gd name="connsiteY2053" fmla="*/ 3620864 h 6705592"/>
              <a:gd name="connsiteX2054" fmla="*/ 1268045 w 7204328"/>
              <a:gd name="connsiteY2054" fmla="*/ 3620788 h 6705592"/>
              <a:gd name="connsiteX2055" fmla="*/ 1264920 w 7204328"/>
              <a:gd name="connsiteY2055" fmla="*/ 3612863 h 6705592"/>
              <a:gd name="connsiteX2056" fmla="*/ 1258443 w 7204328"/>
              <a:gd name="connsiteY2056" fmla="*/ 3620864 h 6705592"/>
              <a:gd name="connsiteX2057" fmla="*/ 1267739 w 7204328"/>
              <a:gd name="connsiteY2057" fmla="*/ 3620026 h 6705592"/>
              <a:gd name="connsiteX2058" fmla="*/ 1268044 w 7204328"/>
              <a:gd name="connsiteY2058" fmla="*/ 3620711 h 6705592"/>
              <a:gd name="connsiteX2059" fmla="*/ 1268958 w 7204328"/>
              <a:gd name="connsiteY2059" fmla="*/ 3619797 h 6705592"/>
              <a:gd name="connsiteX2060" fmla="*/ 1267739 w 7204328"/>
              <a:gd name="connsiteY2060" fmla="*/ 3620026 h 6705592"/>
              <a:gd name="connsiteX2061" fmla="*/ 1264920 w 7204328"/>
              <a:gd name="connsiteY2061" fmla="*/ 3612863 h 6705592"/>
              <a:gd name="connsiteX2062" fmla="*/ 6640907 w 7204328"/>
              <a:gd name="connsiteY2062" fmla="*/ 3610272 h 6705592"/>
              <a:gd name="connsiteX2063" fmla="*/ 6633058 w 7204328"/>
              <a:gd name="connsiteY2063" fmla="*/ 3616978 h 6705592"/>
              <a:gd name="connsiteX2064" fmla="*/ 6636106 w 7204328"/>
              <a:gd name="connsiteY2064" fmla="*/ 3620026 h 6705592"/>
              <a:gd name="connsiteX2065" fmla="*/ 6642278 w 7204328"/>
              <a:gd name="connsiteY2065" fmla="*/ 3611796 h 6705592"/>
              <a:gd name="connsiteX2066" fmla="*/ 6640907 w 7204328"/>
              <a:gd name="connsiteY2066" fmla="*/ 3610272 h 6705592"/>
              <a:gd name="connsiteX2067" fmla="*/ 5988101 w 7204328"/>
              <a:gd name="connsiteY2067" fmla="*/ 3595260 h 6705592"/>
              <a:gd name="connsiteX2068" fmla="*/ 5988101 w 7204328"/>
              <a:gd name="connsiteY2068" fmla="*/ 3598461 h 6705592"/>
              <a:gd name="connsiteX2069" fmla="*/ 5997702 w 7204328"/>
              <a:gd name="connsiteY2069" fmla="*/ 3598461 h 6705592"/>
              <a:gd name="connsiteX2070" fmla="*/ 5997702 w 7204328"/>
              <a:gd name="connsiteY2070" fmla="*/ 3595260 h 6705592"/>
              <a:gd name="connsiteX2071" fmla="*/ 1328928 w 7204328"/>
              <a:gd name="connsiteY2071" fmla="*/ 3582383 h 6705592"/>
              <a:gd name="connsiteX2072" fmla="*/ 1328928 w 7204328"/>
              <a:gd name="connsiteY2072" fmla="*/ 3592060 h 6705592"/>
              <a:gd name="connsiteX2073" fmla="*/ 1332128 w 7204328"/>
              <a:gd name="connsiteY2073" fmla="*/ 3592060 h 6705592"/>
              <a:gd name="connsiteX2074" fmla="*/ 1332128 w 7204328"/>
              <a:gd name="connsiteY2074" fmla="*/ 3582383 h 6705592"/>
              <a:gd name="connsiteX2075" fmla="*/ 1297381 w 7204328"/>
              <a:gd name="connsiteY2075" fmla="*/ 3581925 h 6705592"/>
              <a:gd name="connsiteX2076" fmla="*/ 1295933 w 7204328"/>
              <a:gd name="connsiteY2076" fmla="*/ 3583297 h 6705592"/>
              <a:gd name="connsiteX2077" fmla="*/ 1302639 w 7204328"/>
              <a:gd name="connsiteY2077" fmla="*/ 3591145 h 6705592"/>
              <a:gd name="connsiteX2078" fmla="*/ 1305687 w 7204328"/>
              <a:gd name="connsiteY2078" fmla="*/ 3588097 h 6705592"/>
              <a:gd name="connsiteX2079" fmla="*/ 1297381 w 7204328"/>
              <a:gd name="connsiteY2079" fmla="*/ 3581925 h 6705592"/>
              <a:gd name="connsiteX2080" fmla="*/ 1306525 w 7204328"/>
              <a:gd name="connsiteY2080" fmla="*/ 3566381 h 6705592"/>
              <a:gd name="connsiteX2081" fmla="*/ 1306525 w 7204328"/>
              <a:gd name="connsiteY2081" fmla="*/ 3569581 h 6705592"/>
              <a:gd name="connsiteX2082" fmla="*/ 1316126 w 7204328"/>
              <a:gd name="connsiteY2082" fmla="*/ 3569581 h 6705592"/>
              <a:gd name="connsiteX2083" fmla="*/ 1316126 w 7204328"/>
              <a:gd name="connsiteY2083" fmla="*/ 3566381 h 6705592"/>
              <a:gd name="connsiteX2084" fmla="*/ 6628866 w 7204328"/>
              <a:gd name="connsiteY2084" fmla="*/ 3544816 h 6705592"/>
              <a:gd name="connsiteX2085" fmla="*/ 6632371 w 7204328"/>
              <a:gd name="connsiteY2085" fmla="*/ 3560894 h 6705592"/>
              <a:gd name="connsiteX2086" fmla="*/ 6624142 w 7204328"/>
              <a:gd name="connsiteY2086" fmla="*/ 3561428 h 6705592"/>
              <a:gd name="connsiteX2087" fmla="*/ 6624142 w 7204328"/>
              <a:gd name="connsiteY2087" fmla="*/ 3545426 h 6705592"/>
              <a:gd name="connsiteX2088" fmla="*/ 6628866 w 7204328"/>
              <a:gd name="connsiteY2088" fmla="*/ 3544816 h 6705592"/>
              <a:gd name="connsiteX2089" fmla="*/ 6583223 w 7204328"/>
              <a:gd name="connsiteY2089" fmla="*/ 3542987 h 6705592"/>
              <a:gd name="connsiteX2090" fmla="*/ 6575374 w 7204328"/>
              <a:gd name="connsiteY2090" fmla="*/ 3549693 h 6705592"/>
              <a:gd name="connsiteX2091" fmla="*/ 6578346 w 7204328"/>
              <a:gd name="connsiteY2091" fmla="*/ 3552741 h 6705592"/>
              <a:gd name="connsiteX2092" fmla="*/ 6584595 w 7204328"/>
              <a:gd name="connsiteY2092" fmla="*/ 3544435 h 6705592"/>
              <a:gd name="connsiteX2093" fmla="*/ 6583223 w 7204328"/>
              <a:gd name="connsiteY2093" fmla="*/ 3542987 h 6705592"/>
              <a:gd name="connsiteX2094" fmla="*/ 1306526 w 7204328"/>
              <a:gd name="connsiteY2094" fmla="*/ 3518299 h 6705592"/>
              <a:gd name="connsiteX2095" fmla="*/ 1316127 w 7204328"/>
              <a:gd name="connsiteY2095" fmla="*/ 3518299 h 6705592"/>
              <a:gd name="connsiteX2096" fmla="*/ 1316127 w 7204328"/>
              <a:gd name="connsiteY2096" fmla="*/ 3521499 h 6705592"/>
              <a:gd name="connsiteX2097" fmla="*/ 1306526 w 7204328"/>
              <a:gd name="connsiteY2097" fmla="*/ 3521499 h 6705592"/>
              <a:gd name="connsiteX2098" fmla="*/ 1306526 w 7204328"/>
              <a:gd name="connsiteY2098" fmla="*/ 3518299 h 6705592"/>
              <a:gd name="connsiteX2099" fmla="*/ 6478295 w 7204328"/>
              <a:gd name="connsiteY2099" fmla="*/ 3517536 h 6705592"/>
              <a:gd name="connsiteX2100" fmla="*/ 6478295 w 7204328"/>
              <a:gd name="connsiteY2100" fmla="*/ 3522337 h 6705592"/>
              <a:gd name="connsiteX2101" fmla="*/ 6497574 w 7204328"/>
              <a:gd name="connsiteY2101" fmla="*/ 3522337 h 6705592"/>
              <a:gd name="connsiteX2102" fmla="*/ 6497574 w 7204328"/>
              <a:gd name="connsiteY2102" fmla="*/ 3517536 h 6705592"/>
              <a:gd name="connsiteX2103" fmla="*/ 1329005 w 7204328"/>
              <a:gd name="connsiteY2103" fmla="*/ 3515174 h 6705592"/>
              <a:gd name="connsiteX2104" fmla="*/ 1332205 w 7204328"/>
              <a:gd name="connsiteY2104" fmla="*/ 3515174 h 6705592"/>
              <a:gd name="connsiteX2105" fmla="*/ 1332205 w 7204328"/>
              <a:gd name="connsiteY2105" fmla="*/ 3524776 h 6705592"/>
              <a:gd name="connsiteX2106" fmla="*/ 1329005 w 7204328"/>
              <a:gd name="connsiteY2106" fmla="*/ 3524776 h 6705592"/>
              <a:gd name="connsiteX2107" fmla="*/ 1329005 w 7204328"/>
              <a:gd name="connsiteY2107" fmla="*/ 3515174 h 6705592"/>
              <a:gd name="connsiteX2108" fmla="*/ 6529578 w 7204328"/>
              <a:gd name="connsiteY2108" fmla="*/ 3495896 h 6705592"/>
              <a:gd name="connsiteX2109" fmla="*/ 6529578 w 7204328"/>
              <a:gd name="connsiteY2109" fmla="*/ 3505497 h 6705592"/>
              <a:gd name="connsiteX2110" fmla="*/ 6532778 w 7204328"/>
              <a:gd name="connsiteY2110" fmla="*/ 3505497 h 6705592"/>
              <a:gd name="connsiteX2111" fmla="*/ 6532778 w 7204328"/>
              <a:gd name="connsiteY2111" fmla="*/ 3495896 h 6705592"/>
              <a:gd name="connsiteX2112" fmla="*/ 6353404 w 7204328"/>
              <a:gd name="connsiteY2112" fmla="*/ 3479894 h 6705592"/>
              <a:gd name="connsiteX2113" fmla="*/ 6353404 w 7204328"/>
              <a:gd name="connsiteY2113" fmla="*/ 3483094 h 6705592"/>
              <a:gd name="connsiteX2114" fmla="*/ 6363005 w 7204328"/>
              <a:gd name="connsiteY2114" fmla="*/ 3483094 h 6705592"/>
              <a:gd name="connsiteX2115" fmla="*/ 6363005 w 7204328"/>
              <a:gd name="connsiteY2115" fmla="*/ 3479894 h 6705592"/>
              <a:gd name="connsiteX2116" fmla="*/ 1723111 w 7204328"/>
              <a:gd name="connsiteY2116" fmla="*/ 3467092 h 6705592"/>
              <a:gd name="connsiteX2117" fmla="*/ 1723111 w 7204328"/>
              <a:gd name="connsiteY2117" fmla="*/ 3476693 h 6705592"/>
              <a:gd name="connsiteX2118" fmla="*/ 1726311 w 7204328"/>
              <a:gd name="connsiteY2118" fmla="*/ 3476693 h 6705592"/>
              <a:gd name="connsiteX2119" fmla="*/ 1726311 w 7204328"/>
              <a:gd name="connsiteY2119" fmla="*/ 3467092 h 6705592"/>
              <a:gd name="connsiteX2120" fmla="*/ 1401927 w 7204328"/>
              <a:gd name="connsiteY2120" fmla="*/ 3460768 h 6705592"/>
              <a:gd name="connsiteX2121" fmla="*/ 1389964 w 7204328"/>
              <a:gd name="connsiteY2121" fmla="*/ 3474332 h 6705592"/>
              <a:gd name="connsiteX2122" fmla="*/ 1412443 w 7204328"/>
              <a:gd name="connsiteY2122" fmla="*/ 3476160 h 6705592"/>
              <a:gd name="connsiteX2123" fmla="*/ 1401927 w 7204328"/>
              <a:gd name="connsiteY2123" fmla="*/ 3460768 h 6705592"/>
              <a:gd name="connsiteX2124" fmla="*/ 1421892 w 7204328"/>
              <a:gd name="connsiteY2124" fmla="*/ 3441413 h 6705592"/>
              <a:gd name="connsiteX2125" fmla="*/ 1421892 w 7204328"/>
              <a:gd name="connsiteY2125" fmla="*/ 3444614 h 6705592"/>
              <a:gd name="connsiteX2126" fmla="*/ 1431493 w 7204328"/>
              <a:gd name="connsiteY2126" fmla="*/ 3444614 h 6705592"/>
              <a:gd name="connsiteX2127" fmla="*/ 1431493 w 7204328"/>
              <a:gd name="connsiteY2127" fmla="*/ 3441413 h 6705592"/>
              <a:gd name="connsiteX2128" fmla="*/ 6366738 w 7204328"/>
              <a:gd name="connsiteY2128" fmla="*/ 3428459 h 6705592"/>
              <a:gd name="connsiteX2129" fmla="*/ 6362166 w 7204328"/>
              <a:gd name="connsiteY2129" fmla="*/ 3428688 h 6705592"/>
              <a:gd name="connsiteX2130" fmla="*/ 6365823 w 7204328"/>
              <a:gd name="connsiteY2130" fmla="*/ 3447509 h 6705592"/>
              <a:gd name="connsiteX2131" fmla="*/ 6371996 w 7204328"/>
              <a:gd name="connsiteY2131" fmla="*/ 3446671 h 6705592"/>
              <a:gd name="connsiteX2132" fmla="*/ 6366738 w 7204328"/>
              <a:gd name="connsiteY2132" fmla="*/ 3428459 h 6705592"/>
              <a:gd name="connsiteX2133" fmla="*/ 6267069 w 7204328"/>
              <a:gd name="connsiteY2133" fmla="*/ 3418553 h 6705592"/>
              <a:gd name="connsiteX2134" fmla="*/ 6257239 w 7204328"/>
              <a:gd name="connsiteY2134" fmla="*/ 3420077 h 6705592"/>
              <a:gd name="connsiteX2135" fmla="*/ 6261125 w 7204328"/>
              <a:gd name="connsiteY2135" fmla="*/ 3439279 h 6705592"/>
              <a:gd name="connsiteX2136" fmla="*/ 6265926 w 7204328"/>
              <a:gd name="connsiteY2136" fmla="*/ 3436079 h 6705592"/>
              <a:gd name="connsiteX2137" fmla="*/ 6267069 w 7204328"/>
              <a:gd name="connsiteY2137" fmla="*/ 3418553 h 6705592"/>
              <a:gd name="connsiteX2138" fmla="*/ 1441552 w 7204328"/>
              <a:gd name="connsiteY2138" fmla="*/ 3408875 h 6705592"/>
              <a:gd name="connsiteX2139" fmla="*/ 1440104 w 7204328"/>
              <a:gd name="connsiteY2139" fmla="*/ 3410247 h 6705592"/>
              <a:gd name="connsiteX2140" fmla="*/ 1446810 w 7204328"/>
              <a:gd name="connsiteY2140" fmla="*/ 3418095 h 6705592"/>
              <a:gd name="connsiteX2141" fmla="*/ 1449858 w 7204328"/>
              <a:gd name="connsiteY2141" fmla="*/ 3415047 h 6705592"/>
              <a:gd name="connsiteX2142" fmla="*/ 1441552 w 7204328"/>
              <a:gd name="connsiteY2142" fmla="*/ 3408875 h 6705592"/>
              <a:gd name="connsiteX2143" fmla="*/ 6181171 w 7204328"/>
              <a:gd name="connsiteY2143" fmla="*/ 3400120 h 6705592"/>
              <a:gd name="connsiteX2144" fmla="*/ 6164808 w 7204328"/>
              <a:gd name="connsiteY2144" fmla="*/ 3411618 h 6705592"/>
              <a:gd name="connsiteX2145" fmla="*/ 6175324 w 7204328"/>
              <a:gd name="connsiteY2145" fmla="*/ 3432421 h 6705592"/>
              <a:gd name="connsiteX2146" fmla="*/ 6191936 w 7204328"/>
              <a:gd name="connsiteY2146" fmla="*/ 3406055 h 6705592"/>
              <a:gd name="connsiteX2147" fmla="*/ 6181171 w 7204328"/>
              <a:gd name="connsiteY2147" fmla="*/ 3400120 h 6705592"/>
              <a:gd name="connsiteX2148" fmla="*/ 6295720 w 7204328"/>
              <a:gd name="connsiteY2148" fmla="*/ 3399731 h 6705592"/>
              <a:gd name="connsiteX2149" fmla="*/ 6298921 w 7204328"/>
              <a:gd name="connsiteY2149" fmla="*/ 3407732 h 6705592"/>
              <a:gd name="connsiteX2150" fmla="*/ 6305321 w 7204328"/>
              <a:gd name="connsiteY2150" fmla="*/ 3399731 h 6705592"/>
              <a:gd name="connsiteX2151" fmla="*/ 6295720 w 7204328"/>
              <a:gd name="connsiteY2151" fmla="*/ 3399731 h 6705592"/>
              <a:gd name="connsiteX2152" fmla="*/ 6247638 w 7204328"/>
              <a:gd name="connsiteY2152" fmla="*/ 3390130 h 6705592"/>
              <a:gd name="connsiteX2153" fmla="*/ 6250839 w 7204328"/>
              <a:gd name="connsiteY2153" fmla="*/ 3398131 h 6705592"/>
              <a:gd name="connsiteX2154" fmla="*/ 6257239 w 7204328"/>
              <a:gd name="connsiteY2154" fmla="*/ 3390130 h 6705592"/>
              <a:gd name="connsiteX2155" fmla="*/ 6247638 w 7204328"/>
              <a:gd name="connsiteY2155" fmla="*/ 3390130 h 6705592"/>
              <a:gd name="connsiteX2156" fmla="*/ 1729511 w 7204328"/>
              <a:gd name="connsiteY2156" fmla="*/ 3383729 h 6705592"/>
              <a:gd name="connsiteX2157" fmla="*/ 1729511 w 7204328"/>
              <a:gd name="connsiteY2157" fmla="*/ 3386929 h 6705592"/>
              <a:gd name="connsiteX2158" fmla="*/ 1739189 w 7204328"/>
              <a:gd name="connsiteY2158" fmla="*/ 3386929 h 6705592"/>
              <a:gd name="connsiteX2159" fmla="*/ 1739189 w 7204328"/>
              <a:gd name="connsiteY2159" fmla="*/ 3383729 h 6705592"/>
              <a:gd name="connsiteX2160" fmla="*/ 5965621 w 7204328"/>
              <a:gd name="connsiteY2160" fmla="*/ 3381367 h 6705592"/>
              <a:gd name="connsiteX2161" fmla="*/ 5960897 w 7204328"/>
              <a:gd name="connsiteY2161" fmla="*/ 3382053 h 6705592"/>
              <a:gd name="connsiteX2162" fmla="*/ 5960897 w 7204328"/>
              <a:gd name="connsiteY2162" fmla="*/ 3397979 h 6705592"/>
              <a:gd name="connsiteX2163" fmla="*/ 5969127 w 7204328"/>
              <a:gd name="connsiteY2163" fmla="*/ 3397445 h 6705592"/>
              <a:gd name="connsiteX2164" fmla="*/ 5965621 w 7204328"/>
              <a:gd name="connsiteY2164" fmla="*/ 3381367 h 6705592"/>
              <a:gd name="connsiteX2165" fmla="*/ 6031611 w 7204328"/>
              <a:gd name="connsiteY2165" fmla="*/ 3380529 h 6705592"/>
              <a:gd name="connsiteX2166" fmla="*/ 6033135 w 7204328"/>
              <a:gd name="connsiteY2166" fmla="*/ 3384720 h 6705592"/>
              <a:gd name="connsiteX2167" fmla="*/ 6033592 w 7204328"/>
              <a:gd name="connsiteY2167" fmla="*/ 3385939 h 6705592"/>
              <a:gd name="connsiteX2168" fmla="*/ 6024905 w 7204328"/>
              <a:gd name="connsiteY2168" fmla="*/ 3404379 h 6705592"/>
              <a:gd name="connsiteX2169" fmla="*/ 6035802 w 7204328"/>
              <a:gd name="connsiteY2169" fmla="*/ 3394016 h 6705592"/>
              <a:gd name="connsiteX2170" fmla="*/ 6033592 w 7204328"/>
              <a:gd name="connsiteY2170" fmla="*/ 3385939 h 6705592"/>
              <a:gd name="connsiteX2171" fmla="*/ 6036031 w 7204328"/>
              <a:gd name="connsiteY2171" fmla="*/ 3380681 h 6705592"/>
              <a:gd name="connsiteX2172" fmla="*/ 6033135 w 7204328"/>
              <a:gd name="connsiteY2172" fmla="*/ 3384720 h 6705592"/>
              <a:gd name="connsiteX2173" fmla="*/ 6031611 w 7204328"/>
              <a:gd name="connsiteY2173" fmla="*/ 3380529 h 6705592"/>
              <a:gd name="connsiteX2174" fmla="*/ 6438519 w 7204328"/>
              <a:gd name="connsiteY2174" fmla="*/ 3371690 h 6705592"/>
              <a:gd name="connsiteX2175" fmla="*/ 6454292 w 7204328"/>
              <a:gd name="connsiteY2175" fmla="*/ 3371690 h 6705592"/>
              <a:gd name="connsiteX2176" fmla="*/ 6441948 w 7204328"/>
              <a:gd name="connsiteY2176" fmla="*/ 3390359 h 6705592"/>
              <a:gd name="connsiteX2177" fmla="*/ 6438519 w 7204328"/>
              <a:gd name="connsiteY2177" fmla="*/ 3371690 h 6705592"/>
              <a:gd name="connsiteX2178" fmla="*/ 6224788 w 7204328"/>
              <a:gd name="connsiteY2178" fmla="*/ 3363041 h 6705592"/>
              <a:gd name="connsiteX2179" fmla="*/ 6236513 w 7204328"/>
              <a:gd name="connsiteY2179" fmla="*/ 3369785 h 6705592"/>
              <a:gd name="connsiteX2180" fmla="*/ 6209461 w 7204328"/>
              <a:gd name="connsiteY2180" fmla="*/ 3369785 h 6705592"/>
              <a:gd name="connsiteX2181" fmla="*/ 6224788 w 7204328"/>
              <a:gd name="connsiteY2181" fmla="*/ 3363041 h 6705592"/>
              <a:gd name="connsiteX2182" fmla="*/ 5947181 w 7204328"/>
              <a:gd name="connsiteY2182" fmla="*/ 3362241 h 6705592"/>
              <a:gd name="connsiteX2183" fmla="*/ 5929122 w 7204328"/>
              <a:gd name="connsiteY2183" fmla="*/ 3374509 h 6705592"/>
              <a:gd name="connsiteX2184" fmla="*/ 5947181 w 7204328"/>
              <a:gd name="connsiteY2184" fmla="*/ 3392492 h 6705592"/>
              <a:gd name="connsiteX2185" fmla="*/ 6358814 w 7204328"/>
              <a:gd name="connsiteY2185" fmla="*/ 3358126 h 6705592"/>
              <a:gd name="connsiteX2186" fmla="*/ 6348755 w 7204328"/>
              <a:gd name="connsiteY2186" fmla="*/ 3380529 h 6705592"/>
              <a:gd name="connsiteX2187" fmla="*/ 6333827 w 7204328"/>
              <a:gd name="connsiteY2187" fmla="*/ 3380984 h 6705592"/>
              <a:gd name="connsiteX2188" fmla="*/ 6335116 w 7204328"/>
              <a:gd name="connsiteY2188" fmla="*/ 3379767 h 6705592"/>
              <a:gd name="connsiteX2189" fmla="*/ 6328410 w 7204328"/>
              <a:gd name="connsiteY2189" fmla="*/ 3371842 h 6705592"/>
              <a:gd name="connsiteX2190" fmla="*/ 6325438 w 7204328"/>
              <a:gd name="connsiteY2190" fmla="*/ 3374890 h 6705592"/>
              <a:gd name="connsiteX2191" fmla="*/ 6333744 w 7204328"/>
              <a:gd name="connsiteY2191" fmla="*/ 3381062 h 6705592"/>
              <a:gd name="connsiteX2192" fmla="*/ 6333771 w 7204328"/>
              <a:gd name="connsiteY2192" fmla="*/ 3381037 h 6705592"/>
              <a:gd name="connsiteX2193" fmla="*/ 6346841 w 7204328"/>
              <a:gd name="connsiteY2193" fmla="*/ 3405865 h 6705592"/>
              <a:gd name="connsiteX2194" fmla="*/ 6366738 w 7204328"/>
              <a:gd name="connsiteY2194" fmla="*/ 3428458 h 6705592"/>
              <a:gd name="connsiteX2195" fmla="*/ 6372606 w 7204328"/>
              <a:gd name="connsiteY2195" fmla="*/ 3409408 h 6705592"/>
              <a:gd name="connsiteX2196" fmla="*/ 6363081 w 7204328"/>
              <a:gd name="connsiteY2196" fmla="*/ 3399807 h 6705592"/>
              <a:gd name="connsiteX2197" fmla="*/ 6362090 w 7204328"/>
              <a:gd name="connsiteY2197" fmla="*/ 3400798 h 6705592"/>
              <a:gd name="connsiteX2198" fmla="*/ 6354241 w 7204328"/>
              <a:gd name="connsiteY2198" fmla="*/ 3394092 h 6705592"/>
              <a:gd name="connsiteX2199" fmla="*/ 6357290 w 7204328"/>
              <a:gd name="connsiteY2199" fmla="*/ 3391044 h 6705592"/>
              <a:gd name="connsiteX2200" fmla="*/ 6363995 w 7204328"/>
              <a:gd name="connsiteY2200" fmla="*/ 3398893 h 6705592"/>
              <a:gd name="connsiteX2201" fmla="*/ 6363157 w 7204328"/>
              <a:gd name="connsiteY2201" fmla="*/ 3399731 h 6705592"/>
              <a:gd name="connsiteX2202" fmla="*/ 6372606 w 7204328"/>
              <a:gd name="connsiteY2202" fmla="*/ 3399731 h 6705592"/>
              <a:gd name="connsiteX2203" fmla="*/ 6358814 w 7204328"/>
              <a:gd name="connsiteY2203" fmla="*/ 3358126 h 6705592"/>
              <a:gd name="connsiteX2204" fmla="*/ 1501978 w 7204328"/>
              <a:gd name="connsiteY2204" fmla="*/ 3351730 h 6705592"/>
              <a:gd name="connsiteX2205" fmla="*/ 1501978 w 7204328"/>
              <a:gd name="connsiteY2205" fmla="*/ 3361326 h 6705592"/>
              <a:gd name="connsiteX2206" fmla="*/ 1505178 w 7204328"/>
              <a:gd name="connsiteY2206" fmla="*/ 3361326 h 6705592"/>
              <a:gd name="connsiteX2207" fmla="*/ 1505178 w 7204328"/>
              <a:gd name="connsiteY2207" fmla="*/ 3351730 h 6705592"/>
              <a:gd name="connsiteX2208" fmla="*/ 6383427 w 7204328"/>
              <a:gd name="connsiteY2208" fmla="*/ 3332836 h 6705592"/>
              <a:gd name="connsiteX2209" fmla="*/ 6383427 w 7204328"/>
              <a:gd name="connsiteY2209" fmla="*/ 3359879 h 6705592"/>
              <a:gd name="connsiteX2210" fmla="*/ 6383427 w 7204328"/>
              <a:gd name="connsiteY2210" fmla="*/ 3332836 h 6705592"/>
              <a:gd name="connsiteX2211" fmla="*/ 5981624 w 7204328"/>
              <a:gd name="connsiteY2211" fmla="*/ 3332455 h 6705592"/>
              <a:gd name="connsiteX2212" fmla="*/ 5981624 w 7204328"/>
              <a:gd name="connsiteY2212" fmla="*/ 3342131 h 6705592"/>
              <a:gd name="connsiteX2213" fmla="*/ 5984901 w 7204328"/>
              <a:gd name="connsiteY2213" fmla="*/ 3342131 h 6705592"/>
              <a:gd name="connsiteX2214" fmla="*/ 5984901 w 7204328"/>
              <a:gd name="connsiteY2214" fmla="*/ 3332455 h 6705592"/>
              <a:gd name="connsiteX2215" fmla="*/ 6353403 w 7204328"/>
              <a:gd name="connsiteY2215" fmla="*/ 3332453 h 6705592"/>
              <a:gd name="connsiteX2216" fmla="*/ 6345403 w 7204328"/>
              <a:gd name="connsiteY2216" fmla="*/ 3335656 h 6705592"/>
              <a:gd name="connsiteX2217" fmla="*/ 6353403 w 7204328"/>
              <a:gd name="connsiteY2217" fmla="*/ 3342131 h 6705592"/>
              <a:gd name="connsiteX2218" fmla="*/ 6353403 w 7204328"/>
              <a:gd name="connsiteY2218" fmla="*/ 3332453 h 6705592"/>
              <a:gd name="connsiteX2219" fmla="*/ 6315303 w 7204328"/>
              <a:gd name="connsiteY2219" fmla="*/ 3331995 h 6705592"/>
              <a:gd name="connsiteX2220" fmla="*/ 6313856 w 7204328"/>
              <a:gd name="connsiteY2220" fmla="*/ 3333370 h 6705592"/>
              <a:gd name="connsiteX2221" fmla="*/ 6320562 w 7204328"/>
              <a:gd name="connsiteY2221" fmla="*/ 3341219 h 6705592"/>
              <a:gd name="connsiteX2222" fmla="*/ 6323610 w 7204328"/>
              <a:gd name="connsiteY2222" fmla="*/ 3338170 h 6705592"/>
              <a:gd name="connsiteX2223" fmla="*/ 6315303 w 7204328"/>
              <a:gd name="connsiteY2223" fmla="*/ 3331995 h 6705592"/>
              <a:gd name="connsiteX2224" fmla="*/ 6209690 w 7204328"/>
              <a:gd name="connsiteY2224" fmla="*/ 3331770 h 6705592"/>
              <a:gd name="connsiteX2225" fmla="*/ 6209787 w 7204328"/>
              <a:gd name="connsiteY2225" fmla="*/ 3331770 h 6705592"/>
              <a:gd name="connsiteX2226" fmla="*/ 6209690 w 7204328"/>
              <a:gd name="connsiteY2226" fmla="*/ 3331848 h 6705592"/>
              <a:gd name="connsiteX2227" fmla="*/ 6066586 w 7204328"/>
              <a:gd name="connsiteY2227" fmla="*/ 3327882 h 6705592"/>
              <a:gd name="connsiteX2228" fmla="*/ 6055690 w 7204328"/>
              <a:gd name="connsiteY2228" fmla="*/ 3338172 h 6705592"/>
              <a:gd name="connsiteX2229" fmla="*/ 6058357 w 7204328"/>
              <a:gd name="connsiteY2229" fmla="*/ 3347465 h 6705592"/>
              <a:gd name="connsiteX2230" fmla="*/ 6055385 w 7204328"/>
              <a:gd name="connsiteY2230" fmla="*/ 3351656 h 6705592"/>
              <a:gd name="connsiteX2231" fmla="*/ 6032830 w 7204328"/>
              <a:gd name="connsiteY2231" fmla="*/ 3341982 h 6705592"/>
              <a:gd name="connsiteX2232" fmla="*/ 6042964 w 7204328"/>
              <a:gd name="connsiteY2232" fmla="*/ 3366051 h 6705592"/>
              <a:gd name="connsiteX2233" fmla="*/ 6036106 w 7204328"/>
              <a:gd name="connsiteY2233" fmla="*/ 3380605 h 6705592"/>
              <a:gd name="connsiteX2234" fmla="*/ 6036182 w 7204328"/>
              <a:gd name="connsiteY2234" fmla="*/ 3380529 h 6705592"/>
              <a:gd name="connsiteX2235" fmla="*/ 6062319 w 7204328"/>
              <a:gd name="connsiteY2235" fmla="*/ 3378319 h 6705592"/>
              <a:gd name="connsiteX2236" fmla="*/ 6066586 w 7204328"/>
              <a:gd name="connsiteY2236" fmla="*/ 3327882 h 6705592"/>
              <a:gd name="connsiteX2237" fmla="*/ 6191327 w 7204328"/>
              <a:gd name="connsiteY2237" fmla="*/ 3323464 h 6705592"/>
              <a:gd name="connsiteX2238" fmla="*/ 6209690 w 7204328"/>
              <a:gd name="connsiteY2238" fmla="*/ 3331848 h 6705592"/>
              <a:gd name="connsiteX2239" fmla="*/ 6209690 w 7204328"/>
              <a:gd name="connsiteY2239" fmla="*/ 3341221 h 6705592"/>
              <a:gd name="connsiteX2240" fmla="*/ 6210528 w 7204328"/>
              <a:gd name="connsiteY2240" fmla="*/ 3340378 h 6705592"/>
              <a:gd name="connsiteX2241" fmla="*/ 6218377 w 7204328"/>
              <a:gd name="connsiteY2241" fmla="*/ 3347084 h 6705592"/>
              <a:gd name="connsiteX2242" fmla="*/ 6215329 w 7204328"/>
              <a:gd name="connsiteY2242" fmla="*/ 3350132 h 6705592"/>
              <a:gd name="connsiteX2243" fmla="*/ 6208623 w 7204328"/>
              <a:gd name="connsiteY2243" fmla="*/ 3342284 h 6705592"/>
              <a:gd name="connsiteX2244" fmla="*/ 6209461 w 7204328"/>
              <a:gd name="connsiteY2244" fmla="*/ 3341444 h 6705592"/>
              <a:gd name="connsiteX2245" fmla="*/ 6191327 w 7204328"/>
              <a:gd name="connsiteY2245" fmla="*/ 3341444 h 6705592"/>
              <a:gd name="connsiteX2246" fmla="*/ 6191327 w 7204328"/>
              <a:gd name="connsiteY2246" fmla="*/ 3323464 h 6705592"/>
              <a:gd name="connsiteX2247" fmla="*/ 6430290 w 7204328"/>
              <a:gd name="connsiteY2247" fmla="*/ 3306854 h 6705592"/>
              <a:gd name="connsiteX2248" fmla="*/ 6439891 w 7204328"/>
              <a:gd name="connsiteY2248" fmla="*/ 3306854 h 6705592"/>
              <a:gd name="connsiteX2249" fmla="*/ 6439891 w 7204328"/>
              <a:gd name="connsiteY2249" fmla="*/ 3310050 h 6705592"/>
              <a:gd name="connsiteX2250" fmla="*/ 6430290 w 7204328"/>
              <a:gd name="connsiteY2250" fmla="*/ 3310050 h 6705592"/>
              <a:gd name="connsiteX2251" fmla="*/ 6430290 w 7204328"/>
              <a:gd name="connsiteY2251" fmla="*/ 3306854 h 6705592"/>
              <a:gd name="connsiteX2252" fmla="*/ 6084189 w 7204328"/>
              <a:gd name="connsiteY2252" fmla="*/ 3303648 h 6705592"/>
              <a:gd name="connsiteX2253" fmla="*/ 6076264 w 7204328"/>
              <a:gd name="connsiteY2253" fmla="*/ 3306854 h 6705592"/>
              <a:gd name="connsiteX2254" fmla="*/ 6084189 w 7204328"/>
              <a:gd name="connsiteY2254" fmla="*/ 3313253 h 6705592"/>
              <a:gd name="connsiteX2255" fmla="*/ 6084189 w 7204328"/>
              <a:gd name="connsiteY2255" fmla="*/ 3303648 h 6705592"/>
              <a:gd name="connsiteX2256" fmla="*/ 1476223 w 7204328"/>
              <a:gd name="connsiteY2256" fmla="*/ 3302122 h 6705592"/>
              <a:gd name="connsiteX2257" fmla="*/ 1480033 w 7204328"/>
              <a:gd name="connsiteY2257" fmla="*/ 3330245 h 6705592"/>
              <a:gd name="connsiteX2258" fmla="*/ 1473327 w 7204328"/>
              <a:gd name="connsiteY2258" fmla="*/ 3333979 h 6705592"/>
              <a:gd name="connsiteX2259" fmla="*/ 1464031 w 7204328"/>
              <a:gd name="connsiteY2259" fmla="*/ 3314395 h 6705592"/>
              <a:gd name="connsiteX2260" fmla="*/ 1476223 w 7204328"/>
              <a:gd name="connsiteY2260" fmla="*/ 3302122 h 6705592"/>
              <a:gd name="connsiteX2261" fmla="*/ 6184240 w 7204328"/>
              <a:gd name="connsiteY2261" fmla="*/ 3294883 h 6705592"/>
              <a:gd name="connsiteX2262" fmla="*/ 6190869 w 7204328"/>
              <a:gd name="connsiteY2262" fmla="*/ 3302664 h 6705592"/>
              <a:gd name="connsiteX2263" fmla="*/ 6198642 w 7204328"/>
              <a:gd name="connsiteY2263" fmla="*/ 3309367 h 6705592"/>
              <a:gd name="connsiteX2264" fmla="*/ 6195670 w 7204328"/>
              <a:gd name="connsiteY2264" fmla="*/ 3312337 h 6705592"/>
              <a:gd name="connsiteX2265" fmla="*/ 6188964 w 7204328"/>
              <a:gd name="connsiteY2265" fmla="*/ 3304569 h 6705592"/>
              <a:gd name="connsiteX2266" fmla="*/ 6181191 w 7204328"/>
              <a:gd name="connsiteY2266" fmla="*/ 3297929 h 6705592"/>
              <a:gd name="connsiteX2267" fmla="*/ 6184240 w 7204328"/>
              <a:gd name="connsiteY2267" fmla="*/ 3294883 h 6705592"/>
              <a:gd name="connsiteX2268" fmla="*/ 5991301 w 7204328"/>
              <a:gd name="connsiteY2268" fmla="*/ 3293980 h 6705592"/>
              <a:gd name="connsiteX2269" fmla="*/ 5991301 w 7204328"/>
              <a:gd name="connsiteY2269" fmla="*/ 3303648 h 6705592"/>
              <a:gd name="connsiteX2270" fmla="*/ 5994502 w 7204328"/>
              <a:gd name="connsiteY2270" fmla="*/ 3303648 h 6705592"/>
              <a:gd name="connsiteX2271" fmla="*/ 5994502 w 7204328"/>
              <a:gd name="connsiteY2271" fmla="*/ 3293980 h 6705592"/>
              <a:gd name="connsiteX2272" fmla="*/ 1588541 w 7204328"/>
              <a:gd name="connsiteY2272" fmla="*/ 3293975 h 6705592"/>
              <a:gd name="connsiteX2273" fmla="*/ 1588541 w 7204328"/>
              <a:gd name="connsiteY2273" fmla="*/ 3303648 h 6705592"/>
              <a:gd name="connsiteX2274" fmla="*/ 1591741 w 7204328"/>
              <a:gd name="connsiteY2274" fmla="*/ 3303648 h 6705592"/>
              <a:gd name="connsiteX2275" fmla="*/ 1591741 w 7204328"/>
              <a:gd name="connsiteY2275" fmla="*/ 3293975 h 6705592"/>
              <a:gd name="connsiteX2276" fmla="*/ 1530858 w 7204328"/>
              <a:gd name="connsiteY2276" fmla="*/ 3285204 h 6705592"/>
              <a:gd name="connsiteX2277" fmla="*/ 1557299 w 7204328"/>
              <a:gd name="connsiteY2277" fmla="*/ 3298474 h 6705592"/>
              <a:gd name="connsiteX2278" fmla="*/ 1572996 w 7204328"/>
              <a:gd name="connsiteY2278" fmla="*/ 3286059 h 6705592"/>
              <a:gd name="connsiteX2279" fmla="*/ 1530858 w 7204328"/>
              <a:gd name="connsiteY2279" fmla="*/ 3285204 h 6705592"/>
              <a:gd name="connsiteX2280" fmla="*/ 1502741 w 7204328"/>
              <a:gd name="connsiteY2280" fmla="*/ 3275611 h 6705592"/>
              <a:gd name="connsiteX2281" fmla="*/ 1509370 w 7204328"/>
              <a:gd name="connsiteY2281" fmla="*/ 3283532 h 6705592"/>
              <a:gd name="connsiteX2282" fmla="*/ 1507541 w 7204328"/>
              <a:gd name="connsiteY2282" fmla="*/ 3285367 h 6705592"/>
              <a:gd name="connsiteX2283" fmla="*/ 1499692 w 7204328"/>
              <a:gd name="connsiteY2283" fmla="*/ 3278652 h 6705592"/>
              <a:gd name="connsiteX2284" fmla="*/ 1502741 w 7204328"/>
              <a:gd name="connsiteY2284" fmla="*/ 3275611 h 6705592"/>
              <a:gd name="connsiteX2285" fmla="*/ 6273242 w 7204328"/>
              <a:gd name="connsiteY2285" fmla="*/ 3271182 h 6705592"/>
              <a:gd name="connsiteX2286" fmla="*/ 6295873 w 7204328"/>
              <a:gd name="connsiteY2286" fmla="*/ 3286820 h 6705592"/>
              <a:gd name="connsiteX2287" fmla="*/ 6286500 w 7204328"/>
              <a:gd name="connsiteY2287" fmla="*/ 3302967 h 6705592"/>
              <a:gd name="connsiteX2288" fmla="*/ 6305702 w 7204328"/>
              <a:gd name="connsiteY2288" fmla="*/ 3312567 h 6705592"/>
              <a:gd name="connsiteX2289" fmla="*/ 6305855 w 7204328"/>
              <a:gd name="connsiteY2289" fmla="*/ 3312567 h 6705592"/>
              <a:gd name="connsiteX2290" fmla="*/ 6286652 w 7204328"/>
              <a:gd name="connsiteY2290" fmla="*/ 3302967 h 6705592"/>
              <a:gd name="connsiteX2291" fmla="*/ 6267151 w 7204328"/>
              <a:gd name="connsiteY2291" fmla="*/ 3313018 h 6705592"/>
              <a:gd name="connsiteX2292" fmla="*/ 6267755 w 7204328"/>
              <a:gd name="connsiteY2292" fmla="*/ 3312416 h 6705592"/>
              <a:gd name="connsiteX2293" fmla="*/ 6261125 w 7204328"/>
              <a:gd name="connsiteY2293" fmla="*/ 3304569 h 6705592"/>
              <a:gd name="connsiteX2294" fmla="*/ 6258077 w 7204328"/>
              <a:gd name="connsiteY2294" fmla="*/ 3307615 h 6705592"/>
              <a:gd name="connsiteX2295" fmla="*/ 6266383 w 7204328"/>
              <a:gd name="connsiteY2295" fmla="*/ 3313785 h 6705592"/>
              <a:gd name="connsiteX2296" fmla="*/ 6266994 w 7204328"/>
              <a:gd name="connsiteY2296" fmla="*/ 3313176 h 6705592"/>
              <a:gd name="connsiteX2297" fmla="*/ 6267374 w 7204328"/>
              <a:gd name="connsiteY2297" fmla="*/ 3340839 h 6705592"/>
              <a:gd name="connsiteX2298" fmla="*/ 6238075 w 7204328"/>
              <a:gd name="connsiteY2298" fmla="*/ 3331816 h 6705592"/>
              <a:gd name="connsiteX2299" fmla="*/ 6209787 w 7204328"/>
              <a:gd name="connsiteY2299" fmla="*/ 3331770 h 6705592"/>
              <a:gd name="connsiteX2300" fmla="*/ 6230188 w 7204328"/>
              <a:gd name="connsiteY2300" fmla="*/ 3315767 h 6705592"/>
              <a:gd name="connsiteX2301" fmla="*/ 6216625 w 7204328"/>
              <a:gd name="connsiteY2301" fmla="*/ 3285585 h 6705592"/>
              <a:gd name="connsiteX2302" fmla="*/ 6262801 w 7204328"/>
              <a:gd name="connsiteY2302" fmla="*/ 3293671 h 6705592"/>
              <a:gd name="connsiteX2303" fmla="*/ 6273242 w 7204328"/>
              <a:gd name="connsiteY2303" fmla="*/ 3271182 h 6705592"/>
              <a:gd name="connsiteX2304" fmla="*/ 6372606 w 7204328"/>
              <a:gd name="connsiteY2304" fmla="*/ 3268450 h 6705592"/>
              <a:gd name="connsiteX2305" fmla="*/ 6382207 w 7204328"/>
              <a:gd name="connsiteY2305" fmla="*/ 3268450 h 6705592"/>
              <a:gd name="connsiteX2306" fmla="*/ 6382207 w 7204328"/>
              <a:gd name="connsiteY2306" fmla="*/ 3271639 h 6705592"/>
              <a:gd name="connsiteX2307" fmla="*/ 6372606 w 7204328"/>
              <a:gd name="connsiteY2307" fmla="*/ 3271639 h 6705592"/>
              <a:gd name="connsiteX2308" fmla="*/ 6372606 w 7204328"/>
              <a:gd name="connsiteY2308" fmla="*/ 3268450 h 6705592"/>
              <a:gd name="connsiteX2309" fmla="*/ 6105830 w 7204328"/>
              <a:gd name="connsiteY2309" fmla="*/ 3246046 h 6705592"/>
              <a:gd name="connsiteX2310" fmla="*/ 6110630 w 7204328"/>
              <a:gd name="connsiteY2310" fmla="*/ 3246046 h 6705592"/>
              <a:gd name="connsiteX2311" fmla="*/ 6110630 w 7204328"/>
              <a:gd name="connsiteY2311" fmla="*/ 3265241 h 6705592"/>
              <a:gd name="connsiteX2312" fmla="*/ 6105830 w 7204328"/>
              <a:gd name="connsiteY2312" fmla="*/ 3265241 h 6705592"/>
              <a:gd name="connsiteX2313" fmla="*/ 6105830 w 7204328"/>
              <a:gd name="connsiteY2313" fmla="*/ 3246046 h 6705592"/>
              <a:gd name="connsiteX2314" fmla="*/ 1838401 w 7204328"/>
              <a:gd name="connsiteY2314" fmla="*/ 3245964 h 6705592"/>
              <a:gd name="connsiteX2315" fmla="*/ 1838401 w 7204328"/>
              <a:gd name="connsiteY2315" fmla="*/ 3255566 h 6705592"/>
              <a:gd name="connsiteX2316" fmla="*/ 1841601 w 7204328"/>
              <a:gd name="connsiteY2316" fmla="*/ 3255566 h 6705592"/>
              <a:gd name="connsiteX2317" fmla="*/ 1841601 w 7204328"/>
              <a:gd name="connsiteY2317" fmla="*/ 3245964 h 6705592"/>
              <a:gd name="connsiteX2318" fmla="*/ 6063234 w 7204328"/>
              <a:gd name="connsiteY2318" fmla="*/ 3244996 h 6705592"/>
              <a:gd name="connsiteX2319" fmla="*/ 6041136 w 7204328"/>
              <a:gd name="connsiteY2319" fmla="*/ 3249792 h 6705592"/>
              <a:gd name="connsiteX2320" fmla="*/ 6063234 w 7204328"/>
              <a:gd name="connsiteY2320" fmla="*/ 3279413 h 6705592"/>
              <a:gd name="connsiteX2321" fmla="*/ 6212357 w 7204328"/>
              <a:gd name="connsiteY2321" fmla="*/ 3236373 h 6705592"/>
              <a:gd name="connsiteX2322" fmla="*/ 6215558 w 7204328"/>
              <a:gd name="connsiteY2322" fmla="*/ 3236373 h 6705592"/>
              <a:gd name="connsiteX2323" fmla="*/ 6215558 w 7204328"/>
              <a:gd name="connsiteY2323" fmla="*/ 3245964 h 6705592"/>
              <a:gd name="connsiteX2324" fmla="*/ 6212357 w 7204328"/>
              <a:gd name="connsiteY2324" fmla="*/ 3245964 h 6705592"/>
              <a:gd name="connsiteX2325" fmla="*/ 6212357 w 7204328"/>
              <a:gd name="connsiteY2325" fmla="*/ 3236373 h 6705592"/>
              <a:gd name="connsiteX2326" fmla="*/ 1547317 w 7204328"/>
              <a:gd name="connsiteY2326" fmla="*/ 3235846 h 6705592"/>
              <a:gd name="connsiteX2327" fmla="*/ 1545869 w 7204328"/>
              <a:gd name="connsiteY2327" fmla="*/ 3237214 h 6705592"/>
              <a:gd name="connsiteX2328" fmla="*/ 1552575 w 7204328"/>
              <a:gd name="connsiteY2328" fmla="*/ 3245065 h 6705592"/>
              <a:gd name="connsiteX2329" fmla="*/ 1555623 w 7204328"/>
              <a:gd name="connsiteY2329" fmla="*/ 3242019 h 6705592"/>
              <a:gd name="connsiteX2330" fmla="*/ 1547317 w 7204328"/>
              <a:gd name="connsiteY2330" fmla="*/ 3235846 h 6705592"/>
              <a:gd name="connsiteX2331" fmla="*/ 6074587 w 7204328"/>
              <a:gd name="connsiteY2331" fmla="*/ 3226633 h 6705592"/>
              <a:gd name="connsiteX2332" fmla="*/ 6067120 w 7204328"/>
              <a:gd name="connsiteY2332" fmla="*/ 3227015 h 6705592"/>
              <a:gd name="connsiteX2333" fmla="*/ 6073826 w 7204328"/>
              <a:gd name="connsiteY2333" fmla="*/ 3227928 h 6705592"/>
              <a:gd name="connsiteX2334" fmla="*/ 6080227 w 7204328"/>
              <a:gd name="connsiteY2334" fmla="*/ 3235472 h 6705592"/>
              <a:gd name="connsiteX2335" fmla="*/ 6083275 w 7204328"/>
              <a:gd name="connsiteY2335" fmla="*/ 3232423 h 6705592"/>
              <a:gd name="connsiteX2336" fmla="*/ 6073826 w 7204328"/>
              <a:gd name="connsiteY2336" fmla="*/ 3227928 h 6705592"/>
              <a:gd name="connsiteX2337" fmla="*/ 6073597 w 7204328"/>
              <a:gd name="connsiteY2337" fmla="*/ 3227625 h 6705592"/>
              <a:gd name="connsiteX2338" fmla="*/ 6074587 w 7204328"/>
              <a:gd name="connsiteY2338" fmla="*/ 3226633 h 6705592"/>
              <a:gd name="connsiteX2339" fmla="*/ 6075274 w 7204328"/>
              <a:gd name="connsiteY2339" fmla="*/ 3225948 h 6705592"/>
              <a:gd name="connsiteX2340" fmla="*/ 6074588 w 7204328"/>
              <a:gd name="connsiteY2340" fmla="*/ 3226709 h 6705592"/>
              <a:gd name="connsiteX2341" fmla="*/ 6075426 w 7204328"/>
              <a:gd name="connsiteY2341" fmla="*/ 3226633 h 6705592"/>
              <a:gd name="connsiteX2342" fmla="*/ 6075274 w 7204328"/>
              <a:gd name="connsiteY2342" fmla="*/ 3225948 h 6705592"/>
              <a:gd name="connsiteX2343" fmla="*/ 6075197 w 7204328"/>
              <a:gd name="connsiteY2343" fmla="*/ 3225568 h 6705592"/>
              <a:gd name="connsiteX2344" fmla="*/ 6075273 w 7204328"/>
              <a:gd name="connsiteY2344" fmla="*/ 3225948 h 6705592"/>
              <a:gd name="connsiteX2345" fmla="*/ 6075426 w 7204328"/>
              <a:gd name="connsiteY2345" fmla="*/ 3225718 h 6705592"/>
              <a:gd name="connsiteX2346" fmla="*/ 6075197 w 7204328"/>
              <a:gd name="connsiteY2346" fmla="*/ 3225568 h 6705592"/>
              <a:gd name="connsiteX2347" fmla="*/ 6141872 w 7204328"/>
              <a:gd name="connsiteY2347" fmla="*/ 3220367 h 6705592"/>
              <a:gd name="connsiteX2348" fmla="*/ 6151473 w 7204328"/>
              <a:gd name="connsiteY2348" fmla="*/ 3220367 h 6705592"/>
              <a:gd name="connsiteX2349" fmla="*/ 6151473 w 7204328"/>
              <a:gd name="connsiteY2349" fmla="*/ 3223567 h 6705592"/>
              <a:gd name="connsiteX2350" fmla="*/ 6141872 w 7204328"/>
              <a:gd name="connsiteY2350" fmla="*/ 3223567 h 6705592"/>
              <a:gd name="connsiteX2351" fmla="*/ 6141872 w 7204328"/>
              <a:gd name="connsiteY2351" fmla="*/ 3220367 h 6705592"/>
              <a:gd name="connsiteX2352" fmla="*/ 5853455 w 7204328"/>
              <a:gd name="connsiteY2352" fmla="*/ 3220313 h 6705592"/>
              <a:gd name="connsiteX2353" fmla="*/ 5853455 w 7204328"/>
              <a:gd name="connsiteY2353" fmla="*/ 3223510 h 6705592"/>
              <a:gd name="connsiteX2354" fmla="*/ 5863056 w 7204328"/>
              <a:gd name="connsiteY2354" fmla="*/ 3223510 h 6705592"/>
              <a:gd name="connsiteX2355" fmla="*/ 5863056 w 7204328"/>
              <a:gd name="connsiteY2355" fmla="*/ 3220313 h 6705592"/>
              <a:gd name="connsiteX2356" fmla="*/ 1576121 w 7204328"/>
              <a:gd name="connsiteY2356" fmla="*/ 3216645 h 6705592"/>
              <a:gd name="connsiteX2357" fmla="*/ 1574673 w 7204328"/>
              <a:gd name="connsiteY2357" fmla="*/ 3218020 h 6705592"/>
              <a:gd name="connsiteX2358" fmla="*/ 1581379 w 7204328"/>
              <a:gd name="connsiteY2358" fmla="*/ 3225864 h 6705592"/>
              <a:gd name="connsiteX2359" fmla="*/ 1584426 w 7204328"/>
              <a:gd name="connsiteY2359" fmla="*/ 3222817 h 6705592"/>
              <a:gd name="connsiteX2360" fmla="*/ 1576121 w 7204328"/>
              <a:gd name="connsiteY2360" fmla="*/ 3216645 h 6705592"/>
              <a:gd name="connsiteX2361" fmla="*/ 6071768 w 7204328"/>
              <a:gd name="connsiteY2361" fmla="*/ 3207821 h 6705592"/>
              <a:gd name="connsiteX2362" fmla="*/ 6065520 w 7204328"/>
              <a:gd name="connsiteY2362" fmla="*/ 3208654 h 6705592"/>
              <a:gd name="connsiteX2363" fmla="*/ 6075197 w 7204328"/>
              <a:gd name="connsiteY2363" fmla="*/ 3225565 h 6705592"/>
              <a:gd name="connsiteX2364" fmla="*/ 6071768 w 7204328"/>
              <a:gd name="connsiteY2364" fmla="*/ 3207821 h 6705592"/>
              <a:gd name="connsiteX2365" fmla="*/ 6116269 w 7204328"/>
              <a:gd name="connsiteY2365" fmla="*/ 3207568 h 6705592"/>
              <a:gd name="connsiteX2366" fmla="*/ 6119470 w 7204328"/>
              <a:gd name="connsiteY2366" fmla="*/ 3207568 h 6705592"/>
              <a:gd name="connsiteX2367" fmla="*/ 6119470 w 7204328"/>
              <a:gd name="connsiteY2367" fmla="*/ 3217165 h 6705592"/>
              <a:gd name="connsiteX2368" fmla="*/ 6116269 w 7204328"/>
              <a:gd name="connsiteY2368" fmla="*/ 3217165 h 6705592"/>
              <a:gd name="connsiteX2369" fmla="*/ 6116269 w 7204328"/>
              <a:gd name="connsiteY2369" fmla="*/ 3207568 h 6705592"/>
              <a:gd name="connsiteX2370" fmla="*/ 6132272 w 7204328"/>
              <a:gd name="connsiteY2370" fmla="*/ 3201088 h 6705592"/>
              <a:gd name="connsiteX2371" fmla="*/ 6141872 w 7204328"/>
              <a:gd name="connsiteY2371" fmla="*/ 3201088 h 6705592"/>
              <a:gd name="connsiteX2372" fmla="*/ 6141872 w 7204328"/>
              <a:gd name="connsiteY2372" fmla="*/ 3204287 h 6705592"/>
              <a:gd name="connsiteX2373" fmla="*/ 6132272 w 7204328"/>
              <a:gd name="connsiteY2373" fmla="*/ 3204287 h 6705592"/>
              <a:gd name="connsiteX2374" fmla="*/ 6132272 w 7204328"/>
              <a:gd name="connsiteY2374" fmla="*/ 3201088 h 6705592"/>
              <a:gd name="connsiteX2375" fmla="*/ 1585722 w 7204328"/>
              <a:gd name="connsiteY2375" fmla="*/ 3197445 h 6705592"/>
              <a:gd name="connsiteX2376" fmla="*/ 1584274 w 7204328"/>
              <a:gd name="connsiteY2376" fmla="*/ 3198818 h 6705592"/>
              <a:gd name="connsiteX2377" fmla="*/ 1590980 w 7204328"/>
              <a:gd name="connsiteY2377" fmla="*/ 3206668 h 6705592"/>
              <a:gd name="connsiteX2378" fmla="*/ 1594027 w 7204328"/>
              <a:gd name="connsiteY2378" fmla="*/ 3203616 h 6705592"/>
              <a:gd name="connsiteX2379" fmla="*/ 1585722 w 7204328"/>
              <a:gd name="connsiteY2379" fmla="*/ 3197445 h 6705592"/>
              <a:gd name="connsiteX2380" fmla="*/ 1624203 w 7204328"/>
              <a:gd name="connsiteY2380" fmla="*/ 3197444 h 6705592"/>
              <a:gd name="connsiteX2381" fmla="*/ 1622755 w 7204328"/>
              <a:gd name="connsiteY2381" fmla="*/ 3198818 h 6705592"/>
              <a:gd name="connsiteX2382" fmla="*/ 1629461 w 7204328"/>
              <a:gd name="connsiteY2382" fmla="*/ 3206665 h 6705592"/>
              <a:gd name="connsiteX2383" fmla="*/ 1632508 w 7204328"/>
              <a:gd name="connsiteY2383" fmla="*/ 3203616 h 6705592"/>
              <a:gd name="connsiteX2384" fmla="*/ 1624203 w 7204328"/>
              <a:gd name="connsiteY2384" fmla="*/ 3197444 h 6705592"/>
              <a:gd name="connsiteX2385" fmla="*/ 1633423 w 7204328"/>
              <a:gd name="connsiteY2385" fmla="*/ 3140221 h 6705592"/>
              <a:gd name="connsiteX2386" fmla="*/ 1636624 w 7204328"/>
              <a:gd name="connsiteY2386" fmla="*/ 3148223 h 6705592"/>
              <a:gd name="connsiteX2387" fmla="*/ 1643024 w 7204328"/>
              <a:gd name="connsiteY2387" fmla="*/ 3140221 h 6705592"/>
              <a:gd name="connsiteX2388" fmla="*/ 1633423 w 7204328"/>
              <a:gd name="connsiteY2388" fmla="*/ 3140221 h 6705592"/>
              <a:gd name="connsiteX2389" fmla="*/ 1652168 w 7204328"/>
              <a:gd name="connsiteY2389" fmla="*/ 3139992 h 6705592"/>
              <a:gd name="connsiteX2390" fmla="*/ 1654454 w 7204328"/>
              <a:gd name="connsiteY2390" fmla="*/ 3153631 h 6705592"/>
              <a:gd name="connsiteX2391" fmla="*/ 1673352 w 7204328"/>
              <a:gd name="connsiteY2391" fmla="*/ 3146469 h 6705592"/>
              <a:gd name="connsiteX2392" fmla="*/ 1669694 w 7204328"/>
              <a:gd name="connsiteY2392" fmla="*/ 3141135 h 6705592"/>
              <a:gd name="connsiteX2393" fmla="*/ 1652168 w 7204328"/>
              <a:gd name="connsiteY2393" fmla="*/ 3139992 h 6705592"/>
              <a:gd name="connsiteX2394" fmla="*/ 6077788 w 7204328"/>
              <a:gd name="connsiteY2394" fmla="*/ 3121037 h 6705592"/>
              <a:gd name="connsiteX2395" fmla="*/ 6077788 w 7204328"/>
              <a:gd name="connsiteY2395" fmla="*/ 3130636 h 6705592"/>
              <a:gd name="connsiteX2396" fmla="*/ 6080989 w 7204328"/>
              <a:gd name="connsiteY2396" fmla="*/ 3130636 h 6705592"/>
              <a:gd name="connsiteX2397" fmla="*/ 6080989 w 7204328"/>
              <a:gd name="connsiteY2397" fmla="*/ 3121037 h 6705592"/>
              <a:gd name="connsiteX2398" fmla="*/ 1963445 w 7204328"/>
              <a:gd name="connsiteY2398" fmla="*/ 3111393 h 6705592"/>
              <a:gd name="connsiteX2399" fmla="*/ 1963445 w 7204328"/>
              <a:gd name="connsiteY2399" fmla="*/ 3120995 h 6705592"/>
              <a:gd name="connsiteX2400" fmla="*/ 1966645 w 7204328"/>
              <a:gd name="connsiteY2400" fmla="*/ 3120995 h 6705592"/>
              <a:gd name="connsiteX2401" fmla="*/ 1966645 w 7204328"/>
              <a:gd name="connsiteY2401" fmla="*/ 3111393 h 6705592"/>
              <a:gd name="connsiteX2402" fmla="*/ 1739113 w 7204328"/>
              <a:gd name="connsiteY2402" fmla="*/ 3066513 h 6705592"/>
              <a:gd name="connsiteX2403" fmla="*/ 1739113 w 7204328"/>
              <a:gd name="connsiteY2403" fmla="*/ 3069711 h 6705592"/>
              <a:gd name="connsiteX2404" fmla="*/ 1748714 w 7204328"/>
              <a:gd name="connsiteY2404" fmla="*/ 3069711 h 6705592"/>
              <a:gd name="connsiteX2405" fmla="*/ 1748714 w 7204328"/>
              <a:gd name="connsiteY2405" fmla="*/ 3066513 h 6705592"/>
              <a:gd name="connsiteX2406" fmla="*/ 6228360 w 7204328"/>
              <a:gd name="connsiteY2406" fmla="*/ 3047314 h 6705592"/>
              <a:gd name="connsiteX2407" fmla="*/ 6237961 w 7204328"/>
              <a:gd name="connsiteY2407" fmla="*/ 3047314 h 6705592"/>
              <a:gd name="connsiteX2408" fmla="*/ 6237961 w 7204328"/>
              <a:gd name="connsiteY2408" fmla="*/ 3050515 h 6705592"/>
              <a:gd name="connsiteX2409" fmla="*/ 6228360 w 7204328"/>
              <a:gd name="connsiteY2409" fmla="*/ 3050515 h 6705592"/>
              <a:gd name="connsiteX2410" fmla="*/ 6228360 w 7204328"/>
              <a:gd name="connsiteY2410" fmla="*/ 3047314 h 6705592"/>
              <a:gd name="connsiteX2411" fmla="*/ 1740636 w 7204328"/>
              <a:gd name="connsiteY2411" fmla="*/ 3045708 h 6705592"/>
              <a:gd name="connsiteX2412" fmla="*/ 1741703 w 7204328"/>
              <a:gd name="connsiteY2412" fmla="*/ 3054014 h 6705592"/>
              <a:gd name="connsiteX2413" fmla="*/ 1757324 w 7204328"/>
              <a:gd name="connsiteY2413" fmla="*/ 3050280 h 6705592"/>
              <a:gd name="connsiteX2414" fmla="*/ 1756638 w 7204328"/>
              <a:gd name="connsiteY2414" fmla="*/ 3045708 h 6705592"/>
              <a:gd name="connsiteX2415" fmla="*/ 1758315 w 7204328"/>
              <a:gd name="connsiteY2415" fmla="*/ 3028033 h 6705592"/>
              <a:gd name="connsiteX2416" fmla="*/ 1758315 w 7204328"/>
              <a:gd name="connsiteY2416" fmla="*/ 3031234 h 6705592"/>
              <a:gd name="connsiteX2417" fmla="*/ 1767916 w 7204328"/>
              <a:gd name="connsiteY2417" fmla="*/ 3031234 h 6705592"/>
              <a:gd name="connsiteX2418" fmla="*/ 1767916 w 7204328"/>
              <a:gd name="connsiteY2418" fmla="*/ 3028033 h 6705592"/>
              <a:gd name="connsiteX2419" fmla="*/ 1778051 w 7204328"/>
              <a:gd name="connsiteY2419" fmla="*/ 3014800 h 6705592"/>
              <a:gd name="connsiteX2420" fmla="*/ 1776603 w 7204328"/>
              <a:gd name="connsiteY2420" fmla="*/ 3016173 h 6705592"/>
              <a:gd name="connsiteX2421" fmla="*/ 1783309 w 7204328"/>
              <a:gd name="connsiteY2421" fmla="*/ 3024022 h 6705592"/>
              <a:gd name="connsiteX2422" fmla="*/ 1786356 w 7204328"/>
              <a:gd name="connsiteY2422" fmla="*/ 3020974 h 6705592"/>
              <a:gd name="connsiteX2423" fmla="*/ 1778051 w 7204328"/>
              <a:gd name="connsiteY2423" fmla="*/ 3014800 h 6705592"/>
              <a:gd name="connsiteX2424" fmla="*/ 1924964 w 7204328"/>
              <a:gd name="connsiteY2424" fmla="*/ 2851856 h 6705592"/>
              <a:gd name="connsiteX2425" fmla="*/ 1924964 w 7204328"/>
              <a:gd name="connsiteY2425" fmla="*/ 2861457 h 6705592"/>
              <a:gd name="connsiteX2426" fmla="*/ 1928164 w 7204328"/>
              <a:gd name="connsiteY2426" fmla="*/ 2861457 h 6705592"/>
              <a:gd name="connsiteX2427" fmla="*/ 1928164 w 7204328"/>
              <a:gd name="connsiteY2427" fmla="*/ 2851856 h 6705592"/>
              <a:gd name="connsiteX2428" fmla="*/ 1940357 w 7204328"/>
              <a:gd name="connsiteY2428" fmla="*/ 2813179 h 6705592"/>
              <a:gd name="connsiteX2429" fmla="*/ 1944167 w 7204328"/>
              <a:gd name="connsiteY2429" fmla="*/ 2846553 h 6705592"/>
              <a:gd name="connsiteX2430" fmla="*/ 1959635 w 7204328"/>
              <a:gd name="connsiteY2430" fmla="*/ 2814475 h 6705592"/>
              <a:gd name="connsiteX2431" fmla="*/ 1940357 w 7204328"/>
              <a:gd name="connsiteY2431" fmla="*/ 2813179 h 6705592"/>
              <a:gd name="connsiteX2432" fmla="*/ 2232584 w 7204328"/>
              <a:gd name="connsiteY2432" fmla="*/ 2803787 h 6705592"/>
              <a:gd name="connsiteX2433" fmla="*/ 2232584 w 7204328"/>
              <a:gd name="connsiteY2433" fmla="*/ 2813388 h 6705592"/>
              <a:gd name="connsiteX2434" fmla="*/ 2235784 w 7204328"/>
              <a:gd name="connsiteY2434" fmla="*/ 2813388 h 6705592"/>
              <a:gd name="connsiteX2435" fmla="*/ 2235784 w 7204328"/>
              <a:gd name="connsiteY2435" fmla="*/ 2803787 h 6705592"/>
              <a:gd name="connsiteX2436" fmla="*/ 2007412 w 7204328"/>
              <a:gd name="connsiteY2436" fmla="*/ 2754700 h 6705592"/>
              <a:gd name="connsiteX2437" fmla="*/ 1999564 w 7204328"/>
              <a:gd name="connsiteY2437" fmla="*/ 2761406 h 6705592"/>
              <a:gd name="connsiteX2438" fmla="*/ 2002612 w 7204328"/>
              <a:gd name="connsiteY2438" fmla="*/ 2764455 h 6705592"/>
              <a:gd name="connsiteX2439" fmla="*/ 2008250 w 7204328"/>
              <a:gd name="connsiteY2439" fmla="*/ 2755538 h 6705592"/>
              <a:gd name="connsiteX2440" fmla="*/ 2007412 w 7204328"/>
              <a:gd name="connsiteY2440" fmla="*/ 2754700 h 6705592"/>
              <a:gd name="connsiteX2441" fmla="*/ 2014205 w 7204328"/>
              <a:gd name="connsiteY2441" fmla="*/ 2749720 h 6705592"/>
              <a:gd name="connsiteX2442" fmla="*/ 2011659 w 7204328"/>
              <a:gd name="connsiteY2442" fmla="*/ 2752433 h 6705592"/>
              <a:gd name="connsiteX2443" fmla="*/ 2010918 w 7204328"/>
              <a:gd name="connsiteY2443" fmla="*/ 2750358 h 6705592"/>
              <a:gd name="connsiteX2444" fmla="*/ 2008327 w 7204328"/>
              <a:gd name="connsiteY2444" fmla="*/ 2755539 h 6705592"/>
              <a:gd name="connsiteX2445" fmla="*/ 2009318 w 7204328"/>
              <a:gd name="connsiteY2445" fmla="*/ 2756606 h 6705592"/>
              <a:gd name="connsiteX2446" fmla="*/ 2011634 w 7204328"/>
              <a:gd name="connsiteY2446" fmla="*/ 2752573 h 6705592"/>
              <a:gd name="connsiteX2447" fmla="*/ 2012747 w 7204328"/>
              <a:gd name="connsiteY2447" fmla="*/ 2755692 h 6705592"/>
              <a:gd name="connsiteX2448" fmla="*/ 2014205 w 7204328"/>
              <a:gd name="connsiteY2448" fmla="*/ 2749720 h 6705592"/>
              <a:gd name="connsiteX2449" fmla="*/ 1936928 w 7204328"/>
              <a:gd name="connsiteY2449" fmla="*/ 2744572 h 6705592"/>
              <a:gd name="connsiteX2450" fmla="*/ 1960245 w 7204328"/>
              <a:gd name="connsiteY2450" fmla="*/ 2751202 h 6705592"/>
              <a:gd name="connsiteX2451" fmla="*/ 1946758 w 7204328"/>
              <a:gd name="connsiteY2451" fmla="*/ 2755395 h 6705592"/>
              <a:gd name="connsiteX2452" fmla="*/ 1936928 w 7204328"/>
              <a:gd name="connsiteY2452" fmla="*/ 2744572 h 6705592"/>
              <a:gd name="connsiteX2453" fmla="*/ 2019529 w 7204328"/>
              <a:gd name="connsiteY2453" fmla="*/ 2731926 h 6705592"/>
              <a:gd name="connsiteX2454" fmla="*/ 2008632 w 7204328"/>
              <a:gd name="connsiteY2454" fmla="*/ 2742214 h 6705592"/>
              <a:gd name="connsiteX2455" fmla="*/ 2010842 w 7204328"/>
              <a:gd name="connsiteY2455" fmla="*/ 2750291 h 6705592"/>
              <a:gd name="connsiteX2456" fmla="*/ 2019529 w 7204328"/>
              <a:gd name="connsiteY2456" fmla="*/ 2731926 h 6705592"/>
              <a:gd name="connsiteX2457" fmla="*/ 6314923 w 7204328"/>
              <a:gd name="connsiteY2457" fmla="*/ 2730112 h 6705592"/>
              <a:gd name="connsiteX2458" fmla="*/ 6314923 w 7204328"/>
              <a:gd name="connsiteY2458" fmla="*/ 2733312 h 6705592"/>
              <a:gd name="connsiteX2459" fmla="*/ 6324524 w 7204328"/>
              <a:gd name="connsiteY2459" fmla="*/ 2733312 h 6705592"/>
              <a:gd name="connsiteX2460" fmla="*/ 6324524 w 7204328"/>
              <a:gd name="connsiteY2460" fmla="*/ 2730112 h 6705592"/>
              <a:gd name="connsiteX2461" fmla="*/ 6151474 w 7204328"/>
              <a:gd name="connsiteY2461" fmla="*/ 2682054 h 6705592"/>
              <a:gd name="connsiteX2462" fmla="*/ 6151474 w 7204328"/>
              <a:gd name="connsiteY2462" fmla="*/ 2685255 h 6705592"/>
              <a:gd name="connsiteX2463" fmla="*/ 6161075 w 7204328"/>
              <a:gd name="connsiteY2463" fmla="*/ 2685255 h 6705592"/>
              <a:gd name="connsiteX2464" fmla="*/ 6161075 w 7204328"/>
              <a:gd name="connsiteY2464" fmla="*/ 2682054 h 6705592"/>
              <a:gd name="connsiteX2465" fmla="*/ 6337325 w 7204328"/>
              <a:gd name="connsiteY2465" fmla="*/ 2678829 h 6705592"/>
              <a:gd name="connsiteX2466" fmla="*/ 6337325 w 7204328"/>
              <a:gd name="connsiteY2466" fmla="*/ 2688430 h 6705592"/>
              <a:gd name="connsiteX2467" fmla="*/ 6340526 w 7204328"/>
              <a:gd name="connsiteY2467" fmla="*/ 2688430 h 6705592"/>
              <a:gd name="connsiteX2468" fmla="*/ 6340526 w 7204328"/>
              <a:gd name="connsiteY2468" fmla="*/ 2678829 h 6705592"/>
              <a:gd name="connsiteX2469" fmla="*/ 6250838 w 7204328"/>
              <a:gd name="connsiteY2469" fmla="*/ 2678829 h 6705592"/>
              <a:gd name="connsiteX2470" fmla="*/ 6250838 w 7204328"/>
              <a:gd name="connsiteY2470" fmla="*/ 2688429 h 6705592"/>
              <a:gd name="connsiteX2471" fmla="*/ 6254039 w 7204328"/>
              <a:gd name="connsiteY2471" fmla="*/ 2688429 h 6705592"/>
              <a:gd name="connsiteX2472" fmla="*/ 6254039 w 7204328"/>
              <a:gd name="connsiteY2472" fmla="*/ 2678829 h 6705592"/>
              <a:gd name="connsiteX2473" fmla="*/ 6170752 w 7204328"/>
              <a:gd name="connsiteY2473" fmla="*/ 2672452 h 6705592"/>
              <a:gd name="connsiteX2474" fmla="*/ 6170752 w 7204328"/>
              <a:gd name="connsiteY2474" fmla="*/ 2675655 h 6705592"/>
              <a:gd name="connsiteX2475" fmla="*/ 6180353 w 7204328"/>
              <a:gd name="connsiteY2475" fmla="*/ 2675655 h 6705592"/>
              <a:gd name="connsiteX2476" fmla="*/ 6180353 w 7204328"/>
              <a:gd name="connsiteY2476" fmla="*/ 2672452 h 6705592"/>
              <a:gd name="connsiteX2477" fmla="*/ 6276442 w 7204328"/>
              <a:gd name="connsiteY2477" fmla="*/ 2672427 h 6705592"/>
              <a:gd name="connsiteX2478" fmla="*/ 6276442 w 7204328"/>
              <a:gd name="connsiteY2478" fmla="*/ 2675626 h 6705592"/>
              <a:gd name="connsiteX2479" fmla="*/ 6286119 w 7204328"/>
              <a:gd name="connsiteY2479" fmla="*/ 2675626 h 6705592"/>
              <a:gd name="connsiteX2480" fmla="*/ 6286119 w 7204328"/>
              <a:gd name="connsiteY2480" fmla="*/ 2672427 h 6705592"/>
              <a:gd name="connsiteX2481" fmla="*/ 6170752 w 7204328"/>
              <a:gd name="connsiteY2481" fmla="*/ 2633972 h 6705592"/>
              <a:gd name="connsiteX2482" fmla="*/ 6170752 w 7204328"/>
              <a:gd name="connsiteY2482" fmla="*/ 2637171 h 6705592"/>
              <a:gd name="connsiteX2483" fmla="*/ 6180353 w 7204328"/>
              <a:gd name="connsiteY2483" fmla="*/ 2637171 h 6705592"/>
              <a:gd name="connsiteX2484" fmla="*/ 6180353 w 7204328"/>
              <a:gd name="connsiteY2484" fmla="*/ 2633972 h 6705592"/>
              <a:gd name="connsiteX2485" fmla="*/ 6226759 w 7204328"/>
              <a:gd name="connsiteY2485" fmla="*/ 2632277 h 6705592"/>
              <a:gd name="connsiteX2486" fmla="*/ 6218453 w 7204328"/>
              <a:gd name="connsiteY2486" fmla="*/ 2633345 h 6705592"/>
              <a:gd name="connsiteX2487" fmla="*/ 6222187 w 7204328"/>
              <a:gd name="connsiteY2487" fmla="*/ 2648968 h 6705592"/>
              <a:gd name="connsiteX2488" fmla="*/ 6226759 w 7204328"/>
              <a:gd name="connsiteY2488" fmla="*/ 2648207 h 6705592"/>
              <a:gd name="connsiteX2489" fmla="*/ 6261049 w 7204328"/>
              <a:gd name="connsiteY2489" fmla="*/ 2621451 h 6705592"/>
              <a:gd name="connsiteX2490" fmla="*/ 6253887 w 7204328"/>
              <a:gd name="connsiteY2490" fmla="*/ 2623356 h 6705592"/>
              <a:gd name="connsiteX2491" fmla="*/ 6270879 w 7204328"/>
              <a:gd name="connsiteY2491" fmla="*/ 2632193 h 6705592"/>
              <a:gd name="connsiteX2492" fmla="*/ 6261049 w 7204328"/>
              <a:gd name="connsiteY2492" fmla="*/ 2621451 h 6705592"/>
              <a:gd name="connsiteX2493" fmla="*/ 6247561 w 7204328"/>
              <a:gd name="connsiteY2493" fmla="*/ 2619851 h 6705592"/>
              <a:gd name="connsiteX2494" fmla="*/ 6247637 w 7204328"/>
              <a:gd name="connsiteY2494" fmla="*/ 2621145 h 6705592"/>
              <a:gd name="connsiteX2495" fmla="*/ 6251752 w 7204328"/>
              <a:gd name="connsiteY2495" fmla="*/ 2624116 h 6705592"/>
              <a:gd name="connsiteX2496" fmla="*/ 6247561 w 7204328"/>
              <a:gd name="connsiteY2496" fmla="*/ 2625640 h 6705592"/>
              <a:gd name="connsiteX2497" fmla="*/ 6251752 w 7204328"/>
              <a:gd name="connsiteY2497" fmla="*/ 2624116 h 6705592"/>
              <a:gd name="connsiteX2498" fmla="*/ 6253886 w 7204328"/>
              <a:gd name="connsiteY2498" fmla="*/ 2623354 h 6705592"/>
              <a:gd name="connsiteX2499" fmla="*/ 6247561 w 7204328"/>
              <a:gd name="connsiteY2499" fmla="*/ 2619851 h 6705592"/>
              <a:gd name="connsiteX2500" fmla="*/ 6334125 w 7204328"/>
              <a:gd name="connsiteY2500" fmla="*/ 2614744 h 6705592"/>
              <a:gd name="connsiteX2501" fmla="*/ 6334125 w 7204328"/>
              <a:gd name="connsiteY2501" fmla="*/ 2617946 h 6705592"/>
              <a:gd name="connsiteX2502" fmla="*/ 6343727 w 7204328"/>
              <a:gd name="connsiteY2502" fmla="*/ 2617946 h 6705592"/>
              <a:gd name="connsiteX2503" fmla="*/ 6343727 w 7204328"/>
              <a:gd name="connsiteY2503" fmla="*/ 2614744 h 6705592"/>
              <a:gd name="connsiteX2504" fmla="*/ 6265012 w 7204328"/>
              <a:gd name="connsiteY2504" fmla="*/ 2592339 h 6705592"/>
              <a:gd name="connsiteX2505" fmla="*/ 6248628 w 7204328"/>
              <a:gd name="connsiteY2505" fmla="*/ 2593713 h 6705592"/>
              <a:gd name="connsiteX2506" fmla="*/ 6247561 w 7204328"/>
              <a:gd name="connsiteY2506" fmla="*/ 2611619 h 6705592"/>
              <a:gd name="connsiteX2507" fmla="*/ 6239561 w 7204328"/>
              <a:gd name="connsiteY2507" fmla="*/ 2614744 h 6705592"/>
              <a:gd name="connsiteX2508" fmla="*/ 6247486 w 7204328"/>
              <a:gd name="connsiteY2508" fmla="*/ 2619925 h 6705592"/>
              <a:gd name="connsiteX2509" fmla="*/ 6247257 w 7204328"/>
              <a:gd name="connsiteY2509" fmla="*/ 2611924 h 6705592"/>
              <a:gd name="connsiteX2510" fmla="*/ 6266993 w 7204328"/>
              <a:gd name="connsiteY2510" fmla="*/ 2610400 h 6705592"/>
              <a:gd name="connsiteX2511" fmla="*/ 6265012 w 7204328"/>
              <a:gd name="connsiteY2511" fmla="*/ 2592339 h 6705592"/>
              <a:gd name="connsiteX2512" fmla="*/ 2335606 w 7204328"/>
              <a:gd name="connsiteY2512" fmla="*/ 2409177 h 6705592"/>
              <a:gd name="connsiteX2513" fmla="*/ 2334158 w 7204328"/>
              <a:gd name="connsiteY2513" fmla="*/ 2410544 h 6705592"/>
              <a:gd name="connsiteX2514" fmla="*/ 2340787 w 7204328"/>
              <a:gd name="connsiteY2514" fmla="*/ 2418391 h 6705592"/>
              <a:gd name="connsiteX2515" fmla="*/ 2343836 w 7204328"/>
              <a:gd name="connsiteY2515" fmla="*/ 2415343 h 6705592"/>
              <a:gd name="connsiteX2516" fmla="*/ 2335606 w 7204328"/>
              <a:gd name="connsiteY2516" fmla="*/ 2409177 h 6705592"/>
              <a:gd name="connsiteX2517" fmla="*/ 6200012 w 7204328"/>
              <a:gd name="connsiteY2517" fmla="*/ 2409176 h 6705592"/>
              <a:gd name="connsiteX2518" fmla="*/ 6198565 w 7204328"/>
              <a:gd name="connsiteY2518" fmla="*/ 2410539 h 6705592"/>
              <a:gd name="connsiteX2519" fmla="*/ 6205271 w 7204328"/>
              <a:gd name="connsiteY2519" fmla="*/ 2418387 h 6705592"/>
              <a:gd name="connsiteX2520" fmla="*/ 6208319 w 7204328"/>
              <a:gd name="connsiteY2520" fmla="*/ 2415339 h 6705592"/>
              <a:gd name="connsiteX2521" fmla="*/ 6200012 w 7204328"/>
              <a:gd name="connsiteY2521" fmla="*/ 2409176 h 6705592"/>
              <a:gd name="connsiteX2522" fmla="*/ 2296668 w 7204328"/>
              <a:gd name="connsiteY2522" fmla="*/ 2374391 h 6705592"/>
              <a:gd name="connsiteX2523" fmla="*/ 2306270 w 7204328"/>
              <a:gd name="connsiteY2523" fmla="*/ 2374391 h 6705592"/>
              <a:gd name="connsiteX2524" fmla="*/ 2306270 w 7204328"/>
              <a:gd name="connsiteY2524" fmla="*/ 2377589 h 6705592"/>
              <a:gd name="connsiteX2525" fmla="*/ 2296668 w 7204328"/>
              <a:gd name="connsiteY2525" fmla="*/ 2377589 h 6705592"/>
              <a:gd name="connsiteX2526" fmla="*/ 2296668 w 7204328"/>
              <a:gd name="connsiteY2526" fmla="*/ 2374391 h 6705592"/>
              <a:gd name="connsiteX2527" fmla="*/ 2383155 w 7204328"/>
              <a:gd name="connsiteY2527" fmla="*/ 2355198 h 6705592"/>
              <a:gd name="connsiteX2528" fmla="*/ 2383155 w 7204328"/>
              <a:gd name="connsiteY2528" fmla="*/ 2358397 h 6705592"/>
              <a:gd name="connsiteX2529" fmla="*/ 2392756 w 7204328"/>
              <a:gd name="connsiteY2529" fmla="*/ 2358397 h 6705592"/>
              <a:gd name="connsiteX2530" fmla="*/ 2392756 w 7204328"/>
              <a:gd name="connsiteY2530" fmla="*/ 2355198 h 6705592"/>
              <a:gd name="connsiteX2531" fmla="*/ 6212357 w 7204328"/>
              <a:gd name="connsiteY2531" fmla="*/ 2351987 h 6705592"/>
              <a:gd name="connsiteX2532" fmla="*/ 6215558 w 7204328"/>
              <a:gd name="connsiteY2532" fmla="*/ 2351987 h 6705592"/>
              <a:gd name="connsiteX2533" fmla="*/ 6215558 w 7204328"/>
              <a:gd name="connsiteY2533" fmla="*/ 2361589 h 6705592"/>
              <a:gd name="connsiteX2534" fmla="*/ 6212357 w 7204328"/>
              <a:gd name="connsiteY2534" fmla="*/ 2361589 h 6705592"/>
              <a:gd name="connsiteX2535" fmla="*/ 6212357 w 7204328"/>
              <a:gd name="connsiteY2535" fmla="*/ 2351987 h 6705592"/>
              <a:gd name="connsiteX2536" fmla="*/ 2402434 w 7204328"/>
              <a:gd name="connsiteY2536" fmla="*/ 2345519 h 6705592"/>
              <a:gd name="connsiteX2537" fmla="*/ 2402434 w 7204328"/>
              <a:gd name="connsiteY2537" fmla="*/ 2348720 h 6705592"/>
              <a:gd name="connsiteX2538" fmla="*/ 2412035 w 7204328"/>
              <a:gd name="connsiteY2538" fmla="*/ 2348720 h 6705592"/>
              <a:gd name="connsiteX2539" fmla="*/ 2412035 w 7204328"/>
              <a:gd name="connsiteY2539" fmla="*/ 2345519 h 6705592"/>
              <a:gd name="connsiteX2540" fmla="*/ 2713253 w 7204328"/>
              <a:gd name="connsiteY2540" fmla="*/ 2303913 h 6705592"/>
              <a:gd name="connsiteX2541" fmla="*/ 2713253 w 7204328"/>
              <a:gd name="connsiteY2541" fmla="*/ 2313516 h 6705592"/>
              <a:gd name="connsiteX2542" fmla="*/ 2716453 w 7204328"/>
              <a:gd name="connsiteY2542" fmla="*/ 2313516 h 6705592"/>
              <a:gd name="connsiteX2543" fmla="*/ 2716453 w 7204328"/>
              <a:gd name="connsiteY2543" fmla="*/ 2303913 h 6705592"/>
              <a:gd name="connsiteX2544" fmla="*/ 6062625 w 7204328"/>
              <a:gd name="connsiteY2544" fmla="*/ 2265234 h 6705592"/>
              <a:gd name="connsiteX2545" fmla="*/ 6046622 w 7204328"/>
              <a:gd name="connsiteY2545" fmla="*/ 2268741 h 6705592"/>
              <a:gd name="connsiteX2546" fmla="*/ 6047232 w 7204328"/>
              <a:gd name="connsiteY2546" fmla="*/ 2273467 h 6705592"/>
              <a:gd name="connsiteX2547" fmla="*/ 6063158 w 7204328"/>
              <a:gd name="connsiteY2547" fmla="*/ 2273467 h 6705592"/>
              <a:gd name="connsiteX2548" fmla="*/ 6062625 w 7204328"/>
              <a:gd name="connsiteY2548" fmla="*/ 2265234 h 6705592"/>
              <a:gd name="connsiteX2549" fmla="*/ 6055385 w 7204328"/>
              <a:gd name="connsiteY2549" fmla="*/ 2188555 h 6705592"/>
              <a:gd name="connsiteX2550" fmla="*/ 6058586 w 7204328"/>
              <a:gd name="connsiteY2550" fmla="*/ 2196489 h 6705592"/>
              <a:gd name="connsiteX2551" fmla="*/ 6064986 w 7204328"/>
              <a:gd name="connsiteY2551" fmla="*/ 2188555 h 6705592"/>
              <a:gd name="connsiteX2552" fmla="*/ 6055385 w 7204328"/>
              <a:gd name="connsiteY2552" fmla="*/ 2188555 h 6705592"/>
              <a:gd name="connsiteX2553" fmla="*/ 2835021 w 7204328"/>
              <a:gd name="connsiteY2553" fmla="*/ 2172542 h 6705592"/>
              <a:gd name="connsiteX2554" fmla="*/ 2835021 w 7204328"/>
              <a:gd name="connsiteY2554" fmla="*/ 2175741 h 6705592"/>
              <a:gd name="connsiteX2555" fmla="*/ 2844622 w 7204328"/>
              <a:gd name="connsiteY2555" fmla="*/ 2175741 h 6705592"/>
              <a:gd name="connsiteX2556" fmla="*/ 2844622 w 7204328"/>
              <a:gd name="connsiteY2556" fmla="*/ 2172542 h 6705592"/>
              <a:gd name="connsiteX2557" fmla="*/ 6015304 w 7204328"/>
              <a:gd name="connsiteY2557" fmla="*/ 2158532 h 6705592"/>
              <a:gd name="connsiteX2558" fmla="*/ 6010885 w 7204328"/>
              <a:gd name="connsiteY2558" fmla="*/ 2201585 h 6705592"/>
              <a:gd name="connsiteX2559" fmla="*/ 6024449 w 7204328"/>
              <a:gd name="connsiteY2559" fmla="*/ 2173697 h 6705592"/>
              <a:gd name="connsiteX2560" fmla="*/ 6015304 w 7204328"/>
              <a:gd name="connsiteY2560" fmla="*/ 2158532 h 6705592"/>
              <a:gd name="connsiteX2561" fmla="*/ 2570912 w 7204328"/>
              <a:gd name="connsiteY2561" fmla="*/ 2129184 h 6705592"/>
              <a:gd name="connsiteX2562" fmla="*/ 2594686 w 7204328"/>
              <a:gd name="connsiteY2562" fmla="*/ 2135955 h 6705592"/>
              <a:gd name="connsiteX2563" fmla="*/ 2581199 w 7204328"/>
              <a:gd name="connsiteY2563" fmla="*/ 2140152 h 6705592"/>
              <a:gd name="connsiteX2564" fmla="*/ 2570912 w 7204328"/>
              <a:gd name="connsiteY2564" fmla="*/ 2129184 h 6705592"/>
              <a:gd name="connsiteX2565" fmla="*/ 6003036 w 7204328"/>
              <a:gd name="connsiteY2565" fmla="*/ 2116122 h 6705592"/>
              <a:gd name="connsiteX2566" fmla="*/ 5973470 w 7204328"/>
              <a:gd name="connsiteY2566" fmla="*/ 2139412 h 6705592"/>
              <a:gd name="connsiteX2567" fmla="*/ 6007684 w 7204328"/>
              <a:gd name="connsiteY2567" fmla="*/ 2139943 h 6705592"/>
              <a:gd name="connsiteX2568" fmla="*/ 6003036 w 7204328"/>
              <a:gd name="connsiteY2568" fmla="*/ 2116122 h 6705592"/>
              <a:gd name="connsiteX2569" fmla="*/ 6151473 w 7204328"/>
              <a:gd name="connsiteY2569" fmla="*/ 2105252 h 6705592"/>
              <a:gd name="connsiteX2570" fmla="*/ 6161075 w 7204328"/>
              <a:gd name="connsiteY2570" fmla="*/ 2105252 h 6705592"/>
              <a:gd name="connsiteX2571" fmla="*/ 6161075 w 7204328"/>
              <a:gd name="connsiteY2571" fmla="*/ 2108453 h 6705592"/>
              <a:gd name="connsiteX2572" fmla="*/ 6151473 w 7204328"/>
              <a:gd name="connsiteY2572" fmla="*/ 2108453 h 6705592"/>
              <a:gd name="connsiteX2573" fmla="*/ 6151473 w 7204328"/>
              <a:gd name="connsiteY2573" fmla="*/ 2105252 h 6705592"/>
              <a:gd name="connsiteX2574" fmla="*/ 2604211 w 7204328"/>
              <a:gd name="connsiteY2574" fmla="*/ 2105252 h 6705592"/>
              <a:gd name="connsiteX2575" fmla="*/ 2613889 w 7204328"/>
              <a:gd name="connsiteY2575" fmla="*/ 2105252 h 6705592"/>
              <a:gd name="connsiteX2576" fmla="*/ 2613889 w 7204328"/>
              <a:gd name="connsiteY2576" fmla="*/ 2108453 h 6705592"/>
              <a:gd name="connsiteX2577" fmla="*/ 2604211 w 7204328"/>
              <a:gd name="connsiteY2577" fmla="*/ 2108453 h 6705592"/>
              <a:gd name="connsiteX2578" fmla="*/ 2604211 w 7204328"/>
              <a:gd name="connsiteY2578" fmla="*/ 2105252 h 6705592"/>
              <a:gd name="connsiteX2579" fmla="*/ 6026506 w 7204328"/>
              <a:gd name="connsiteY2579" fmla="*/ 2086025 h 6705592"/>
              <a:gd name="connsiteX2580" fmla="*/ 6026506 w 7204328"/>
              <a:gd name="connsiteY2580" fmla="*/ 2089221 h 6705592"/>
              <a:gd name="connsiteX2581" fmla="*/ 6036108 w 7204328"/>
              <a:gd name="connsiteY2581" fmla="*/ 2089221 h 6705592"/>
              <a:gd name="connsiteX2582" fmla="*/ 6036108 w 7204328"/>
              <a:gd name="connsiteY2582" fmla="*/ 2086025 h 6705592"/>
              <a:gd name="connsiteX2583" fmla="*/ 6151473 w 7204328"/>
              <a:gd name="connsiteY2583" fmla="*/ 2076374 h 6705592"/>
              <a:gd name="connsiteX2584" fmla="*/ 6161075 w 7204328"/>
              <a:gd name="connsiteY2584" fmla="*/ 2076374 h 6705592"/>
              <a:gd name="connsiteX2585" fmla="*/ 6161075 w 7204328"/>
              <a:gd name="connsiteY2585" fmla="*/ 2079572 h 6705592"/>
              <a:gd name="connsiteX2586" fmla="*/ 6151473 w 7204328"/>
              <a:gd name="connsiteY2586" fmla="*/ 2079572 h 6705592"/>
              <a:gd name="connsiteX2587" fmla="*/ 6151473 w 7204328"/>
              <a:gd name="connsiteY2587" fmla="*/ 2076374 h 6705592"/>
              <a:gd name="connsiteX2588" fmla="*/ 6007303 w 7204328"/>
              <a:gd name="connsiteY2588" fmla="*/ 2065981 h 6705592"/>
              <a:gd name="connsiteX2589" fmla="*/ 6007303 w 7204328"/>
              <a:gd name="connsiteY2589" fmla="*/ 2070775 h 6705592"/>
              <a:gd name="connsiteX2590" fmla="*/ 6026582 w 7204328"/>
              <a:gd name="connsiteY2590" fmla="*/ 2070775 h 6705592"/>
              <a:gd name="connsiteX2591" fmla="*/ 6026582 w 7204328"/>
              <a:gd name="connsiteY2591" fmla="*/ 2065981 h 6705592"/>
              <a:gd name="connsiteX2592" fmla="*/ 2617546 w 7204328"/>
              <a:gd name="connsiteY2592" fmla="*/ 2050770 h 6705592"/>
              <a:gd name="connsiteX2593" fmla="*/ 2636749 w 7204328"/>
              <a:gd name="connsiteY2593" fmla="*/ 2080409 h 6705592"/>
              <a:gd name="connsiteX2594" fmla="*/ 2617546 w 7204328"/>
              <a:gd name="connsiteY2594" fmla="*/ 2050770 h 6705592"/>
              <a:gd name="connsiteX2595" fmla="*/ 2709977 w 7204328"/>
              <a:gd name="connsiteY2595" fmla="*/ 2034721 h 6705592"/>
              <a:gd name="connsiteX2596" fmla="*/ 2713177 w 7204328"/>
              <a:gd name="connsiteY2596" fmla="*/ 2042722 h 6705592"/>
              <a:gd name="connsiteX2597" fmla="*/ 2719655 w 7204328"/>
              <a:gd name="connsiteY2597" fmla="*/ 2034721 h 6705592"/>
              <a:gd name="connsiteX2598" fmla="*/ 6054700 w 7204328"/>
              <a:gd name="connsiteY2598" fmla="*/ 2026377 h 6705592"/>
              <a:gd name="connsiteX2599" fmla="*/ 6058205 w 7204328"/>
              <a:gd name="connsiteY2599" fmla="*/ 2044119 h 6705592"/>
              <a:gd name="connsiteX2600" fmla="*/ 6064378 w 7204328"/>
              <a:gd name="connsiteY2600" fmla="*/ 2043282 h 6705592"/>
              <a:gd name="connsiteX2601" fmla="*/ 6054700 w 7204328"/>
              <a:gd name="connsiteY2601" fmla="*/ 2026377 h 6705592"/>
              <a:gd name="connsiteX2602" fmla="*/ 6049670 w 7204328"/>
              <a:gd name="connsiteY2602" fmla="*/ 2016476 h 6705592"/>
              <a:gd name="connsiteX2603" fmla="*/ 6046622 w 7204328"/>
              <a:gd name="connsiteY2603" fmla="*/ 2019516 h 6705592"/>
              <a:gd name="connsiteX2604" fmla="*/ 6056071 w 7204328"/>
              <a:gd name="connsiteY2604" fmla="*/ 2024000 h 6705592"/>
              <a:gd name="connsiteX2605" fmla="*/ 6056299 w 7204328"/>
              <a:gd name="connsiteY2605" fmla="*/ 2024305 h 6705592"/>
              <a:gd name="connsiteX2606" fmla="*/ 6055385 w 7204328"/>
              <a:gd name="connsiteY2606" fmla="*/ 2025297 h 6705592"/>
              <a:gd name="connsiteX2607" fmla="*/ 6054547 w 7204328"/>
              <a:gd name="connsiteY2607" fmla="*/ 2025375 h 6705592"/>
              <a:gd name="connsiteX2608" fmla="*/ 6054615 w 7204328"/>
              <a:gd name="connsiteY2608" fmla="*/ 2025995 h 6705592"/>
              <a:gd name="connsiteX2609" fmla="*/ 6054471 w 7204328"/>
              <a:gd name="connsiteY2609" fmla="*/ 2026142 h 6705592"/>
              <a:gd name="connsiteX2610" fmla="*/ 6054700 w 7204328"/>
              <a:gd name="connsiteY2610" fmla="*/ 2026374 h 6705592"/>
              <a:gd name="connsiteX2611" fmla="*/ 6054637 w 7204328"/>
              <a:gd name="connsiteY2611" fmla="*/ 2026051 h 6705592"/>
              <a:gd name="connsiteX2612" fmla="*/ 6055385 w 7204328"/>
              <a:gd name="connsiteY2612" fmla="*/ 2025297 h 6705592"/>
              <a:gd name="connsiteX2613" fmla="*/ 6062776 w 7204328"/>
              <a:gd name="connsiteY2613" fmla="*/ 2024915 h 6705592"/>
              <a:gd name="connsiteX2614" fmla="*/ 6056072 w 7204328"/>
              <a:gd name="connsiteY2614" fmla="*/ 2024000 h 6705592"/>
              <a:gd name="connsiteX2615" fmla="*/ 2734894 w 7204328"/>
              <a:gd name="connsiteY2615" fmla="*/ 2016412 h 6705592"/>
              <a:gd name="connsiteX2616" fmla="*/ 2728722 w 7204328"/>
              <a:gd name="connsiteY2616" fmla="*/ 2024717 h 6705592"/>
              <a:gd name="connsiteX2617" fmla="*/ 2730094 w 7204328"/>
              <a:gd name="connsiteY2617" fmla="*/ 2026165 h 6705592"/>
              <a:gd name="connsiteX2618" fmla="*/ 2737942 w 7204328"/>
              <a:gd name="connsiteY2618" fmla="*/ 2019461 h 6705592"/>
              <a:gd name="connsiteX2619" fmla="*/ 2734894 w 7204328"/>
              <a:gd name="connsiteY2619" fmla="*/ 2016412 h 6705592"/>
              <a:gd name="connsiteX2620" fmla="*/ 2709977 w 7204328"/>
              <a:gd name="connsiteY2620" fmla="*/ 1996313 h 6705592"/>
              <a:gd name="connsiteX2621" fmla="*/ 2713177 w 7204328"/>
              <a:gd name="connsiteY2621" fmla="*/ 2004318 h 6705592"/>
              <a:gd name="connsiteX2622" fmla="*/ 2719655 w 7204328"/>
              <a:gd name="connsiteY2622" fmla="*/ 1996313 h 6705592"/>
              <a:gd name="connsiteX2623" fmla="*/ 2709977 w 7204328"/>
              <a:gd name="connsiteY2623" fmla="*/ 1996313 h 6705592"/>
              <a:gd name="connsiteX2624" fmla="*/ 2748915 w 7204328"/>
              <a:gd name="connsiteY2624" fmla="*/ 1986170 h 6705592"/>
              <a:gd name="connsiteX2625" fmla="*/ 2747467 w 7204328"/>
              <a:gd name="connsiteY2625" fmla="*/ 1987544 h 6705592"/>
              <a:gd name="connsiteX2626" fmla="*/ 2754173 w 7204328"/>
              <a:gd name="connsiteY2626" fmla="*/ 1995397 h 6705592"/>
              <a:gd name="connsiteX2627" fmla="*/ 2757221 w 7204328"/>
              <a:gd name="connsiteY2627" fmla="*/ 1992347 h 6705592"/>
              <a:gd name="connsiteX2628" fmla="*/ 2748915 w 7204328"/>
              <a:gd name="connsiteY2628" fmla="*/ 1986170 h 6705592"/>
              <a:gd name="connsiteX2629" fmla="*/ 5961050 w 7204328"/>
              <a:gd name="connsiteY2629" fmla="*/ 1978716 h 6705592"/>
              <a:gd name="connsiteX2630" fmla="*/ 5961584 w 7204328"/>
              <a:gd name="connsiteY2630" fmla="*/ 1986951 h 6705592"/>
              <a:gd name="connsiteX2631" fmla="*/ 5977586 w 7204328"/>
              <a:gd name="connsiteY2631" fmla="*/ 1983441 h 6705592"/>
              <a:gd name="connsiteX2632" fmla="*/ 5976976 w 7204328"/>
              <a:gd name="connsiteY2632" fmla="*/ 1978716 h 6705592"/>
              <a:gd name="connsiteX2633" fmla="*/ 5984290 w 7204328"/>
              <a:gd name="connsiteY2633" fmla="*/ 1914408 h 6705592"/>
              <a:gd name="connsiteX2634" fmla="*/ 5971641 w 7204328"/>
              <a:gd name="connsiteY2634" fmla="*/ 1934752 h 6705592"/>
              <a:gd name="connsiteX2635" fmla="*/ 5984290 w 7204328"/>
              <a:gd name="connsiteY2635" fmla="*/ 1914408 h 6705592"/>
              <a:gd name="connsiteX2636" fmla="*/ 6213043 w 7204328"/>
              <a:gd name="connsiteY2636" fmla="*/ 1910639 h 6705592"/>
              <a:gd name="connsiteX2637" fmla="*/ 6219673 w 7204328"/>
              <a:gd name="connsiteY2637" fmla="*/ 1918411 h 6705592"/>
              <a:gd name="connsiteX2638" fmla="*/ 6227445 w 7204328"/>
              <a:gd name="connsiteY2638" fmla="*/ 1925041 h 6705592"/>
              <a:gd name="connsiteX2639" fmla="*/ 6224473 w 7204328"/>
              <a:gd name="connsiteY2639" fmla="*/ 1928089 h 6705592"/>
              <a:gd name="connsiteX2640" fmla="*/ 6217844 w 7204328"/>
              <a:gd name="connsiteY2640" fmla="*/ 1920316 h 6705592"/>
              <a:gd name="connsiteX2641" fmla="*/ 6210072 w 7204328"/>
              <a:gd name="connsiteY2641" fmla="*/ 1913687 h 6705592"/>
              <a:gd name="connsiteX2642" fmla="*/ 6213043 w 7204328"/>
              <a:gd name="connsiteY2642" fmla="*/ 1910639 h 6705592"/>
              <a:gd name="connsiteX2643" fmla="*/ 6028258 w 7204328"/>
              <a:gd name="connsiteY2643" fmla="*/ 1901855 h 6705592"/>
              <a:gd name="connsiteX2644" fmla="*/ 6028791 w 7204328"/>
              <a:gd name="connsiteY2644" fmla="*/ 1910084 h 6705592"/>
              <a:gd name="connsiteX2645" fmla="*/ 6044869 w 7204328"/>
              <a:gd name="connsiteY2645" fmla="*/ 1906579 h 6705592"/>
              <a:gd name="connsiteX2646" fmla="*/ 6044184 w 7204328"/>
              <a:gd name="connsiteY2646" fmla="*/ 1901855 h 6705592"/>
              <a:gd name="connsiteX2647" fmla="*/ 2853461 w 7204328"/>
              <a:gd name="connsiteY2647" fmla="*/ 1898837 h 6705592"/>
              <a:gd name="connsiteX2648" fmla="*/ 2844089 w 7204328"/>
              <a:gd name="connsiteY2648" fmla="*/ 1900589 h 6705592"/>
              <a:gd name="connsiteX2649" fmla="*/ 2853461 w 7204328"/>
              <a:gd name="connsiteY2649" fmla="*/ 1922229 h 6705592"/>
              <a:gd name="connsiteX2650" fmla="*/ 6164275 w 7204328"/>
              <a:gd name="connsiteY2650" fmla="*/ 1880974 h 6705592"/>
              <a:gd name="connsiteX2651" fmla="*/ 6164275 w 7204328"/>
              <a:gd name="connsiteY2651" fmla="*/ 1890575 h 6705592"/>
              <a:gd name="connsiteX2652" fmla="*/ 6167476 w 7204328"/>
              <a:gd name="connsiteY2652" fmla="*/ 1890575 h 6705592"/>
              <a:gd name="connsiteX2653" fmla="*/ 6167476 w 7204328"/>
              <a:gd name="connsiteY2653" fmla="*/ 1880974 h 6705592"/>
              <a:gd name="connsiteX2654" fmla="*/ 6054547 w 7204328"/>
              <a:gd name="connsiteY2654" fmla="*/ 1808058 h 6705592"/>
              <a:gd name="connsiteX2655" fmla="*/ 6057900 w 7204328"/>
              <a:gd name="connsiteY2655" fmla="*/ 1859262 h 6705592"/>
              <a:gd name="connsiteX2656" fmla="*/ 6072378 w 7204328"/>
              <a:gd name="connsiteY2656" fmla="*/ 1825888 h 6705592"/>
              <a:gd name="connsiteX2657" fmla="*/ 6054547 w 7204328"/>
              <a:gd name="connsiteY2657" fmla="*/ 1808058 h 6705592"/>
              <a:gd name="connsiteX2658" fmla="*/ 3036875 w 7204328"/>
              <a:gd name="connsiteY2658" fmla="*/ 1720682 h 6705592"/>
              <a:gd name="connsiteX2659" fmla="*/ 3036875 w 7204328"/>
              <a:gd name="connsiteY2659" fmla="*/ 1723882 h 6705592"/>
              <a:gd name="connsiteX2660" fmla="*/ 3046552 w 7204328"/>
              <a:gd name="connsiteY2660" fmla="*/ 1723882 h 6705592"/>
              <a:gd name="connsiteX2661" fmla="*/ 3046552 w 7204328"/>
              <a:gd name="connsiteY2661" fmla="*/ 1720682 h 6705592"/>
              <a:gd name="connsiteX2662" fmla="*/ 3068879 w 7204328"/>
              <a:gd name="connsiteY2662" fmla="*/ 1630987 h 6705592"/>
              <a:gd name="connsiteX2663" fmla="*/ 3072079 w 7204328"/>
              <a:gd name="connsiteY2663" fmla="*/ 1630987 h 6705592"/>
              <a:gd name="connsiteX2664" fmla="*/ 3072079 w 7204328"/>
              <a:gd name="connsiteY2664" fmla="*/ 1640588 h 6705592"/>
              <a:gd name="connsiteX2665" fmla="*/ 3068879 w 7204328"/>
              <a:gd name="connsiteY2665" fmla="*/ 1640588 h 6705592"/>
              <a:gd name="connsiteX2666" fmla="*/ 3068879 w 7204328"/>
              <a:gd name="connsiteY2666" fmla="*/ 1630987 h 6705592"/>
              <a:gd name="connsiteX2667" fmla="*/ 3133496 w 7204328"/>
              <a:gd name="connsiteY2667" fmla="*/ 1611282 h 6705592"/>
              <a:gd name="connsiteX2668" fmla="*/ 3132048 w 7204328"/>
              <a:gd name="connsiteY2668" fmla="*/ 1612654 h 6705592"/>
              <a:gd name="connsiteX2669" fmla="*/ 3138677 w 7204328"/>
              <a:gd name="connsiteY2669" fmla="*/ 1620502 h 6705592"/>
              <a:gd name="connsiteX2670" fmla="*/ 3141726 w 7204328"/>
              <a:gd name="connsiteY2670" fmla="*/ 1617454 h 6705592"/>
              <a:gd name="connsiteX2671" fmla="*/ 3133496 w 7204328"/>
              <a:gd name="connsiteY2671" fmla="*/ 1611282 h 6705592"/>
              <a:gd name="connsiteX2672" fmla="*/ 3171825 w 7204328"/>
              <a:gd name="connsiteY2672" fmla="*/ 1582470 h 6705592"/>
              <a:gd name="connsiteX2673" fmla="*/ 3170453 w 7204328"/>
              <a:gd name="connsiteY2673" fmla="*/ 1583842 h 6705592"/>
              <a:gd name="connsiteX2674" fmla="*/ 3177159 w 7204328"/>
              <a:gd name="connsiteY2674" fmla="*/ 1591690 h 6705592"/>
              <a:gd name="connsiteX2675" fmla="*/ 3180131 w 7204328"/>
              <a:gd name="connsiteY2675" fmla="*/ 1588642 h 6705592"/>
              <a:gd name="connsiteX2676" fmla="*/ 3171825 w 7204328"/>
              <a:gd name="connsiteY2676" fmla="*/ 1582470 h 6705592"/>
              <a:gd name="connsiteX2677" fmla="*/ 6020105 w 7204328"/>
              <a:gd name="connsiteY2677" fmla="*/ 1544480 h 6705592"/>
              <a:gd name="connsiteX2678" fmla="*/ 6020105 w 7204328"/>
              <a:gd name="connsiteY2678" fmla="*/ 1554157 h 6705592"/>
              <a:gd name="connsiteX2679" fmla="*/ 6023305 w 7204328"/>
              <a:gd name="connsiteY2679" fmla="*/ 1554157 h 6705592"/>
              <a:gd name="connsiteX2680" fmla="*/ 6023305 w 7204328"/>
              <a:gd name="connsiteY2680" fmla="*/ 1544480 h 6705592"/>
              <a:gd name="connsiteX2681" fmla="*/ 3181046 w 7204328"/>
              <a:gd name="connsiteY2681" fmla="*/ 1527660 h 6705592"/>
              <a:gd name="connsiteX2682" fmla="*/ 3200324 w 7204328"/>
              <a:gd name="connsiteY2682" fmla="*/ 1527660 h 6705592"/>
              <a:gd name="connsiteX2683" fmla="*/ 3200324 w 7204328"/>
              <a:gd name="connsiteY2683" fmla="*/ 1532460 h 6705592"/>
              <a:gd name="connsiteX2684" fmla="*/ 3181046 w 7204328"/>
              <a:gd name="connsiteY2684" fmla="*/ 1532460 h 6705592"/>
              <a:gd name="connsiteX2685" fmla="*/ 3181046 w 7204328"/>
              <a:gd name="connsiteY2685" fmla="*/ 1527660 h 6705592"/>
              <a:gd name="connsiteX2686" fmla="*/ 6330163 w 7204328"/>
              <a:gd name="connsiteY2686" fmla="*/ 1506881 h 6705592"/>
              <a:gd name="connsiteX2687" fmla="*/ 6323990 w 7204328"/>
              <a:gd name="connsiteY2687" fmla="*/ 1515187 h 6705592"/>
              <a:gd name="connsiteX2688" fmla="*/ 6325362 w 7204328"/>
              <a:gd name="connsiteY2688" fmla="*/ 1516635 h 6705592"/>
              <a:gd name="connsiteX2689" fmla="*/ 6333211 w 7204328"/>
              <a:gd name="connsiteY2689" fmla="*/ 1509929 h 6705592"/>
              <a:gd name="connsiteX2690" fmla="*/ 6330163 w 7204328"/>
              <a:gd name="connsiteY2690" fmla="*/ 1506881 h 6705592"/>
              <a:gd name="connsiteX2691" fmla="*/ 3374898 w 7204328"/>
              <a:gd name="connsiteY2691" fmla="*/ 1450019 h 6705592"/>
              <a:gd name="connsiteX2692" fmla="*/ 3375965 w 7204328"/>
              <a:gd name="connsiteY2692" fmla="*/ 1458326 h 6705592"/>
              <a:gd name="connsiteX2693" fmla="*/ 3391586 w 7204328"/>
              <a:gd name="connsiteY2693" fmla="*/ 1454592 h 6705592"/>
              <a:gd name="connsiteX2694" fmla="*/ 3390824 w 7204328"/>
              <a:gd name="connsiteY2694" fmla="*/ 1450019 h 6705592"/>
              <a:gd name="connsiteX2695" fmla="*/ 6478295 w 7204328"/>
              <a:gd name="connsiteY2695" fmla="*/ 1429155 h 6705592"/>
              <a:gd name="connsiteX2696" fmla="*/ 6470371 w 7204328"/>
              <a:gd name="connsiteY2696" fmla="*/ 1432355 h 6705592"/>
              <a:gd name="connsiteX2697" fmla="*/ 6478295 w 7204328"/>
              <a:gd name="connsiteY2697" fmla="*/ 1438757 h 6705592"/>
              <a:gd name="connsiteX2698" fmla="*/ 6478295 w 7204328"/>
              <a:gd name="connsiteY2698" fmla="*/ 1429155 h 6705592"/>
              <a:gd name="connsiteX2699" fmla="*/ 6295720 w 7204328"/>
              <a:gd name="connsiteY2699" fmla="*/ 1413174 h 6705592"/>
              <a:gd name="connsiteX2700" fmla="*/ 6295720 w 7204328"/>
              <a:gd name="connsiteY2700" fmla="*/ 1416374 h 6705592"/>
              <a:gd name="connsiteX2701" fmla="*/ 6305321 w 7204328"/>
              <a:gd name="connsiteY2701" fmla="*/ 1416374 h 6705592"/>
              <a:gd name="connsiteX2702" fmla="*/ 6305321 w 7204328"/>
              <a:gd name="connsiteY2702" fmla="*/ 1413174 h 6705592"/>
              <a:gd name="connsiteX2703" fmla="*/ 3584829 w 7204328"/>
              <a:gd name="connsiteY2703" fmla="*/ 1413136 h 6705592"/>
              <a:gd name="connsiteX2704" fmla="*/ 3584829 w 7204328"/>
              <a:gd name="connsiteY2704" fmla="*/ 1416336 h 6705592"/>
              <a:gd name="connsiteX2705" fmla="*/ 3594507 w 7204328"/>
              <a:gd name="connsiteY2705" fmla="*/ 1416336 h 6705592"/>
              <a:gd name="connsiteX2706" fmla="*/ 3594507 w 7204328"/>
              <a:gd name="connsiteY2706" fmla="*/ 1413136 h 6705592"/>
              <a:gd name="connsiteX2707" fmla="*/ 3405378 w 7204328"/>
              <a:gd name="connsiteY2707" fmla="*/ 1390658 h 6705592"/>
              <a:gd name="connsiteX2708" fmla="*/ 3405378 w 7204328"/>
              <a:gd name="connsiteY2708" fmla="*/ 1400259 h 6705592"/>
              <a:gd name="connsiteX2709" fmla="*/ 3408655 w 7204328"/>
              <a:gd name="connsiteY2709" fmla="*/ 1400259 h 6705592"/>
              <a:gd name="connsiteX2710" fmla="*/ 3408655 w 7204328"/>
              <a:gd name="connsiteY2710" fmla="*/ 1390658 h 6705592"/>
              <a:gd name="connsiteX2711" fmla="*/ 6340557 w 7204328"/>
              <a:gd name="connsiteY2711" fmla="*/ 1381207 h 6705592"/>
              <a:gd name="connsiteX2712" fmla="*/ 6306921 w 7204328"/>
              <a:gd name="connsiteY2712" fmla="*/ 1393895 h 6705592"/>
              <a:gd name="connsiteX2713" fmla="*/ 6321856 w 7204328"/>
              <a:gd name="connsiteY2713" fmla="*/ 1456533 h 6705592"/>
              <a:gd name="connsiteX2714" fmla="*/ 6308446 w 7204328"/>
              <a:gd name="connsiteY2714" fmla="*/ 1450132 h 6705592"/>
              <a:gd name="connsiteX2715" fmla="*/ 6281394 w 7204328"/>
              <a:gd name="connsiteY2715" fmla="*/ 1477870 h 6705592"/>
              <a:gd name="connsiteX2716" fmla="*/ 6277813 w 7204328"/>
              <a:gd name="connsiteY2716" fmla="*/ 1501036 h 6705592"/>
              <a:gd name="connsiteX2717" fmla="*/ 6316217 w 7204328"/>
              <a:gd name="connsiteY2717" fmla="*/ 1481452 h 6705592"/>
              <a:gd name="connsiteX2718" fmla="*/ 6351117 w 7204328"/>
              <a:gd name="connsiteY2718" fmla="*/ 1487548 h 6705592"/>
              <a:gd name="connsiteX2719" fmla="*/ 6360337 w 7204328"/>
              <a:gd name="connsiteY2719" fmla="*/ 1421557 h 6705592"/>
              <a:gd name="connsiteX2720" fmla="*/ 6341669 w 7204328"/>
              <a:gd name="connsiteY2720" fmla="*/ 1415232 h 6705592"/>
              <a:gd name="connsiteX2721" fmla="*/ 6355156 w 7204328"/>
              <a:gd name="connsiteY2721" fmla="*/ 1385741 h 6705592"/>
              <a:gd name="connsiteX2722" fmla="*/ 6340557 w 7204328"/>
              <a:gd name="connsiteY2722" fmla="*/ 1381207 h 6705592"/>
              <a:gd name="connsiteX2723" fmla="*/ 6366205 w 7204328"/>
              <a:gd name="connsiteY2723" fmla="*/ 1381097 h 6705592"/>
              <a:gd name="connsiteX2724" fmla="*/ 6366205 w 7204328"/>
              <a:gd name="connsiteY2724" fmla="*/ 1390698 h 6705592"/>
              <a:gd name="connsiteX2725" fmla="*/ 6369406 w 7204328"/>
              <a:gd name="connsiteY2725" fmla="*/ 1390698 h 6705592"/>
              <a:gd name="connsiteX2726" fmla="*/ 6369406 w 7204328"/>
              <a:gd name="connsiteY2726" fmla="*/ 1381097 h 6705592"/>
              <a:gd name="connsiteX2727" fmla="*/ 3479063 w 7204328"/>
              <a:gd name="connsiteY2727" fmla="*/ 1336174 h 6705592"/>
              <a:gd name="connsiteX2728" fmla="*/ 3479063 w 7204328"/>
              <a:gd name="connsiteY2728" fmla="*/ 1339373 h 6705592"/>
              <a:gd name="connsiteX2729" fmla="*/ 3488664 w 7204328"/>
              <a:gd name="connsiteY2729" fmla="*/ 1339373 h 6705592"/>
              <a:gd name="connsiteX2730" fmla="*/ 3488664 w 7204328"/>
              <a:gd name="connsiteY2730" fmla="*/ 1336174 h 6705592"/>
              <a:gd name="connsiteX2731" fmla="*/ 3491865 w 7204328"/>
              <a:gd name="connsiteY2731" fmla="*/ 1313771 h 6705592"/>
              <a:gd name="connsiteX2732" fmla="*/ 3491865 w 7204328"/>
              <a:gd name="connsiteY2732" fmla="*/ 1323372 h 6705592"/>
              <a:gd name="connsiteX2733" fmla="*/ 3495066 w 7204328"/>
              <a:gd name="connsiteY2733" fmla="*/ 1323372 h 6705592"/>
              <a:gd name="connsiteX2734" fmla="*/ 3495066 w 7204328"/>
              <a:gd name="connsiteY2734" fmla="*/ 1313771 h 6705592"/>
              <a:gd name="connsiteX2735" fmla="*/ 3584829 w 7204328"/>
              <a:gd name="connsiteY2735" fmla="*/ 1268888 h 6705592"/>
              <a:gd name="connsiteX2736" fmla="*/ 3584829 w 7204328"/>
              <a:gd name="connsiteY2736" fmla="*/ 1272088 h 6705592"/>
              <a:gd name="connsiteX2737" fmla="*/ 3594507 w 7204328"/>
              <a:gd name="connsiteY2737" fmla="*/ 1272088 h 6705592"/>
              <a:gd name="connsiteX2738" fmla="*/ 3594507 w 7204328"/>
              <a:gd name="connsiteY2738" fmla="*/ 1268888 h 6705592"/>
              <a:gd name="connsiteX2739" fmla="*/ 3921328 w 7204328"/>
              <a:gd name="connsiteY2739" fmla="*/ 1259288 h 6705592"/>
              <a:gd name="connsiteX2740" fmla="*/ 3921328 w 7204328"/>
              <a:gd name="connsiteY2740" fmla="*/ 1262488 h 6705592"/>
              <a:gd name="connsiteX2741" fmla="*/ 3930930 w 7204328"/>
              <a:gd name="connsiteY2741" fmla="*/ 1262488 h 6705592"/>
              <a:gd name="connsiteX2742" fmla="*/ 3930930 w 7204328"/>
              <a:gd name="connsiteY2742" fmla="*/ 1259288 h 6705592"/>
              <a:gd name="connsiteX2743" fmla="*/ 6423812 w 7204328"/>
              <a:gd name="connsiteY2743" fmla="*/ 1256139 h 6705592"/>
              <a:gd name="connsiteX2744" fmla="*/ 6423812 w 7204328"/>
              <a:gd name="connsiteY2744" fmla="*/ 1265807 h 6705592"/>
              <a:gd name="connsiteX2745" fmla="*/ 6427012 w 7204328"/>
              <a:gd name="connsiteY2745" fmla="*/ 1265807 h 6705592"/>
              <a:gd name="connsiteX2746" fmla="*/ 6427012 w 7204328"/>
              <a:gd name="connsiteY2746" fmla="*/ 1256139 h 6705592"/>
              <a:gd name="connsiteX2747" fmla="*/ 6390894 w 7204328"/>
              <a:gd name="connsiteY2747" fmla="*/ 1255146 h 6705592"/>
              <a:gd name="connsiteX2748" fmla="*/ 6383045 w 7204328"/>
              <a:gd name="connsiteY2748" fmla="*/ 1261848 h 6705592"/>
              <a:gd name="connsiteX2749" fmla="*/ 6386093 w 7204328"/>
              <a:gd name="connsiteY2749" fmla="*/ 1264893 h 6705592"/>
              <a:gd name="connsiteX2750" fmla="*/ 6390741 w 7204328"/>
              <a:gd name="connsiteY2750" fmla="*/ 1255297 h 6705592"/>
              <a:gd name="connsiteX2751" fmla="*/ 6392646 w 7204328"/>
              <a:gd name="connsiteY2751" fmla="*/ 1257127 h 6705592"/>
              <a:gd name="connsiteX2752" fmla="*/ 6392799 w 7204328"/>
              <a:gd name="connsiteY2752" fmla="*/ 1257051 h 6705592"/>
              <a:gd name="connsiteX2753" fmla="*/ 6390894 w 7204328"/>
              <a:gd name="connsiteY2753" fmla="*/ 1255146 h 6705592"/>
              <a:gd name="connsiteX2754" fmla="*/ 6397447 w 7204328"/>
              <a:gd name="connsiteY2754" fmla="*/ 1247371 h 6705592"/>
              <a:gd name="connsiteX2755" fmla="*/ 6392799 w 7204328"/>
              <a:gd name="connsiteY2755" fmla="*/ 1256976 h 6705592"/>
              <a:gd name="connsiteX2756" fmla="*/ 6400495 w 7204328"/>
              <a:gd name="connsiteY2756" fmla="*/ 1250418 h 6705592"/>
              <a:gd name="connsiteX2757" fmla="*/ 6397447 w 7204328"/>
              <a:gd name="connsiteY2757" fmla="*/ 1247371 h 6705592"/>
              <a:gd name="connsiteX2758" fmla="*/ 3905250 w 7204328"/>
              <a:gd name="connsiteY2758" fmla="*/ 1236886 h 6705592"/>
              <a:gd name="connsiteX2759" fmla="*/ 3905250 w 7204328"/>
              <a:gd name="connsiteY2759" fmla="*/ 1246488 h 6705592"/>
              <a:gd name="connsiteX2760" fmla="*/ 3908451 w 7204328"/>
              <a:gd name="connsiteY2760" fmla="*/ 1246488 h 6705592"/>
              <a:gd name="connsiteX2761" fmla="*/ 3908451 w 7204328"/>
              <a:gd name="connsiteY2761" fmla="*/ 1236886 h 6705592"/>
              <a:gd name="connsiteX2762" fmla="*/ 6400724 w 7204328"/>
              <a:gd name="connsiteY2762" fmla="*/ 1228464 h 6705592"/>
              <a:gd name="connsiteX2763" fmla="*/ 6407125 w 7204328"/>
              <a:gd name="connsiteY2763" fmla="*/ 1236012 h 6705592"/>
              <a:gd name="connsiteX2764" fmla="*/ 6410173 w 7204328"/>
              <a:gd name="connsiteY2764" fmla="*/ 1232966 h 6705592"/>
              <a:gd name="connsiteX2765" fmla="*/ 6400724 w 7204328"/>
              <a:gd name="connsiteY2765" fmla="*/ 1228464 h 6705592"/>
              <a:gd name="connsiteX2766" fmla="*/ 3934130 w 7204328"/>
              <a:gd name="connsiteY2766" fmla="*/ 1227208 h 6705592"/>
              <a:gd name="connsiteX2767" fmla="*/ 3934130 w 7204328"/>
              <a:gd name="connsiteY2767" fmla="*/ 1236809 h 6705592"/>
              <a:gd name="connsiteX2768" fmla="*/ 3937330 w 7204328"/>
              <a:gd name="connsiteY2768" fmla="*/ 1236809 h 6705592"/>
              <a:gd name="connsiteX2769" fmla="*/ 3937330 w 7204328"/>
              <a:gd name="connsiteY2769" fmla="*/ 1227208 h 6705592"/>
              <a:gd name="connsiteX2770" fmla="*/ 6401409 w 7204328"/>
              <a:gd name="connsiteY2770" fmla="*/ 1227169 h 6705592"/>
              <a:gd name="connsiteX2771" fmla="*/ 6393942 w 7204328"/>
              <a:gd name="connsiteY2771" fmla="*/ 1227550 h 6705592"/>
              <a:gd name="connsiteX2772" fmla="*/ 6400724 w 7204328"/>
              <a:gd name="connsiteY2772" fmla="*/ 1228462 h 6705592"/>
              <a:gd name="connsiteX2773" fmla="*/ 6400419 w 7204328"/>
              <a:gd name="connsiteY2773" fmla="*/ 1228156 h 6705592"/>
              <a:gd name="connsiteX2774" fmla="*/ 6401409 w 7204328"/>
              <a:gd name="connsiteY2774" fmla="*/ 1227169 h 6705592"/>
              <a:gd name="connsiteX2775" fmla="*/ 6402019 w 7204328"/>
              <a:gd name="connsiteY2775" fmla="*/ 1226105 h 6705592"/>
              <a:gd name="connsiteX2776" fmla="*/ 6402083 w 7204328"/>
              <a:gd name="connsiteY2776" fmla="*/ 1226423 h 6705592"/>
              <a:gd name="connsiteX2777" fmla="*/ 6401410 w 7204328"/>
              <a:gd name="connsiteY2777" fmla="*/ 1227169 h 6705592"/>
              <a:gd name="connsiteX2778" fmla="*/ 6402248 w 7204328"/>
              <a:gd name="connsiteY2778" fmla="*/ 1227092 h 6705592"/>
              <a:gd name="connsiteX2779" fmla="*/ 6402110 w 7204328"/>
              <a:gd name="connsiteY2779" fmla="*/ 1226471 h 6705592"/>
              <a:gd name="connsiteX2780" fmla="*/ 6402248 w 7204328"/>
              <a:gd name="connsiteY2780" fmla="*/ 1226333 h 6705592"/>
              <a:gd name="connsiteX2781" fmla="*/ 6402019 w 7204328"/>
              <a:gd name="connsiteY2781" fmla="*/ 1226105 h 6705592"/>
              <a:gd name="connsiteX2782" fmla="*/ 3648227 w 7204328"/>
              <a:gd name="connsiteY2782" fmla="*/ 1208920 h 6705592"/>
              <a:gd name="connsiteX2783" fmla="*/ 3643503 w 7204328"/>
              <a:gd name="connsiteY2783" fmla="*/ 1218445 h 6705592"/>
              <a:gd name="connsiteX2784" fmla="*/ 3641674 w 7204328"/>
              <a:gd name="connsiteY2784" fmla="*/ 1216616 h 6705592"/>
              <a:gd name="connsiteX2785" fmla="*/ 3633826 w 7204328"/>
              <a:gd name="connsiteY2785" fmla="*/ 1223322 h 6705592"/>
              <a:gd name="connsiteX2786" fmla="*/ 3636797 w 7204328"/>
              <a:gd name="connsiteY2786" fmla="*/ 1226370 h 6705592"/>
              <a:gd name="connsiteX2787" fmla="*/ 3641521 w 7204328"/>
              <a:gd name="connsiteY2787" fmla="*/ 1216769 h 6705592"/>
              <a:gd name="connsiteX2788" fmla="*/ 3643351 w 7204328"/>
              <a:gd name="connsiteY2788" fmla="*/ 1218597 h 6705592"/>
              <a:gd name="connsiteX2789" fmla="*/ 3651199 w 7204328"/>
              <a:gd name="connsiteY2789" fmla="*/ 1211968 h 6705592"/>
              <a:gd name="connsiteX2790" fmla="*/ 3648227 w 7204328"/>
              <a:gd name="connsiteY2790" fmla="*/ 1208920 h 6705592"/>
              <a:gd name="connsiteX2791" fmla="*/ 6398590 w 7204328"/>
              <a:gd name="connsiteY2791" fmla="*/ 1208354 h 6705592"/>
              <a:gd name="connsiteX2792" fmla="*/ 6392341 w 7204328"/>
              <a:gd name="connsiteY2792" fmla="*/ 1209192 h 6705592"/>
              <a:gd name="connsiteX2793" fmla="*/ 6402019 w 7204328"/>
              <a:gd name="connsiteY2793" fmla="*/ 1226106 h 6705592"/>
              <a:gd name="connsiteX2794" fmla="*/ 6398590 w 7204328"/>
              <a:gd name="connsiteY2794" fmla="*/ 1208354 h 6705592"/>
              <a:gd name="connsiteX2795" fmla="*/ 3934130 w 7204328"/>
              <a:gd name="connsiteY2795" fmla="*/ 1208007 h 6705592"/>
              <a:gd name="connsiteX2796" fmla="*/ 3934130 w 7204328"/>
              <a:gd name="connsiteY2796" fmla="*/ 1217608 h 6705592"/>
              <a:gd name="connsiteX2797" fmla="*/ 3937330 w 7204328"/>
              <a:gd name="connsiteY2797" fmla="*/ 1217608 h 6705592"/>
              <a:gd name="connsiteX2798" fmla="*/ 3937330 w 7204328"/>
              <a:gd name="connsiteY2798" fmla="*/ 1208007 h 6705592"/>
              <a:gd name="connsiteX2799" fmla="*/ 6534378 w 7204328"/>
              <a:gd name="connsiteY2799" fmla="*/ 1165098 h 6705592"/>
              <a:gd name="connsiteX2800" fmla="*/ 6534378 w 7204328"/>
              <a:gd name="connsiteY2800" fmla="*/ 1205255 h 6705592"/>
              <a:gd name="connsiteX2801" fmla="*/ 6522034 w 7204328"/>
              <a:gd name="connsiteY2801" fmla="*/ 1189711 h 6705592"/>
              <a:gd name="connsiteX2802" fmla="*/ 6534378 w 7204328"/>
              <a:gd name="connsiteY2802" fmla="*/ 1165098 h 6705592"/>
              <a:gd name="connsiteX2803" fmla="*/ 3695777 w 7204328"/>
              <a:gd name="connsiteY2803" fmla="*/ 1153750 h 6705592"/>
              <a:gd name="connsiteX2804" fmla="*/ 3705988 w 7204328"/>
              <a:gd name="connsiteY2804" fmla="*/ 1174629 h 6705592"/>
              <a:gd name="connsiteX2805" fmla="*/ 3695777 w 7204328"/>
              <a:gd name="connsiteY2805" fmla="*/ 1153750 h 6705592"/>
              <a:gd name="connsiteX2806" fmla="*/ 4055821 w 7204328"/>
              <a:gd name="connsiteY2806" fmla="*/ 1153599 h 6705592"/>
              <a:gd name="connsiteX2807" fmla="*/ 4055821 w 7204328"/>
              <a:gd name="connsiteY2807" fmla="*/ 1156799 h 6705592"/>
              <a:gd name="connsiteX2808" fmla="*/ 4065499 w 7204328"/>
              <a:gd name="connsiteY2808" fmla="*/ 1156799 h 6705592"/>
              <a:gd name="connsiteX2809" fmla="*/ 4065499 w 7204328"/>
              <a:gd name="connsiteY2809" fmla="*/ 1153599 h 6705592"/>
              <a:gd name="connsiteX2810" fmla="*/ 6551372 w 7204328"/>
              <a:gd name="connsiteY2810" fmla="*/ 1151230 h 6705592"/>
              <a:gd name="connsiteX2811" fmla="*/ 6554419 w 7204328"/>
              <a:gd name="connsiteY2811" fmla="*/ 1154278 h 6705592"/>
              <a:gd name="connsiteX2812" fmla="*/ 6546495 w 7204328"/>
              <a:gd name="connsiteY2812" fmla="*/ 1160983 h 6705592"/>
              <a:gd name="connsiteX2813" fmla="*/ 6544666 w 7204328"/>
              <a:gd name="connsiteY2813" fmla="*/ 1159078 h 6705592"/>
              <a:gd name="connsiteX2814" fmla="*/ 6551372 w 7204328"/>
              <a:gd name="connsiteY2814" fmla="*/ 1151230 h 6705592"/>
              <a:gd name="connsiteX2815" fmla="*/ 6467856 w 7204328"/>
              <a:gd name="connsiteY2815" fmla="*/ 1140409 h 6705592"/>
              <a:gd name="connsiteX2816" fmla="*/ 6439586 w 7204328"/>
              <a:gd name="connsiteY2816" fmla="*/ 1168527 h 6705592"/>
              <a:gd name="connsiteX2817" fmla="*/ 6467856 w 7204328"/>
              <a:gd name="connsiteY2817" fmla="*/ 1140409 h 6705592"/>
              <a:gd name="connsiteX2818" fmla="*/ 6375806 w 7204328"/>
              <a:gd name="connsiteY2818" fmla="*/ 1121552 h 6705592"/>
              <a:gd name="connsiteX2819" fmla="*/ 6375806 w 7204328"/>
              <a:gd name="connsiteY2819" fmla="*/ 1131156 h 6705592"/>
              <a:gd name="connsiteX2820" fmla="*/ 6379007 w 7204328"/>
              <a:gd name="connsiteY2820" fmla="*/ 1131156 h 6705592"/>
              <a:gd name="connsiteX2821" fmla="*/ 6379007 w 7204328"/>
              <a:gd name="connsiteY2821" fmla="*/ 1121552 h 6705592"/>
              <a:gd name="connsiteX2822" fmla="*/ 4020617 w 7204328"/>
              <a:gd name="connsiteY2822" fmla="*/ 1054238 h 6705592"/>
              <a:gd name="connsiteX2823" fmla="*/ 4020617 w 7204328"/>
              <a:gd name="connsiteY2823" fmla="*/ 1063838 h 6705592"/>
              <a:gd name="connsiteX2824" fmla="*/ 4023817 w 7204328"/>
              <a:gd name="connsiteY2824" fmla="*/ 1063838 h 6705592"/>
              <a:gd name="connsiteX2825" fmla="*/ 4023817 w 7204328"/>
              <a:gd name="connsiteY2825" fmla="*/ 1054238 h 6705592"/>
              <a:gd name="connsiteX2826" fmla="*/ 3765271 w 7204328"/>
              <a:gd name="connsiteY2826" fmla="*/ 1034415 h 6705592"/>
              <a:gd name="connsiteX2827" fmla="*/ 3768167 w 7204328"/>
              <a:gd name="connsiteY2827" fmla="*/ 1049350 h 6705592"/>
              <a:gd name="connsiteX2828" fmla="*/ 3761765 w 7204328"/>
              <a:gd name="connsiteY2828" fmla="*/ 1055675 h 6705592"/>
              <a:gd name="connsiteX2829" fmla="*/ 3741268 w 7204328"/>
              <a:gd name="connsiteY2829" fmla="*/ 1038912 h 6705592"/>
              <a:gd name="connsiteX2830" fmla="*/ 3765271 w 7204328"/>
              <a:gd name="connsiteY2830" fmla="*/ 1034415 h 6705592"/>
              <a:gd name="connsiteX2831" fmla="*/ 6327724 w 7204328"/>
              <a:gd name="connsiteY2831" fmla="*/ 1025394 h 6705592"/>
              <a:gd name="connsiteX2832" fmla="*/ 6327724 w 7204328"/>
              <a:gd name="connsiteY2832" fmla="*/ 1034995 h 6705592"/>
              <a:gd name="connsiteX2833" fmla="*/ 6330924 w 7204328"/>
              <a:gd name="connsiteY2833" fmla="*/ 1034995 h 6705592"/>
              <a:gd name="connsiteX2834" fmla="*/ 6330924 w 7204328"/>
              <a:gd name="connsiteY2834" fmla="*/ 1025394 h 6705592"/>
              <a:gd name="connsiteX2835" fmla="*/ 4260952 w 7204328"/>
              <a:gd name="connsiteY2835" fmla="*/ 1025349 h 6705592"/>
              <a:gd name="connsiteX2836" fmla="*/ 4260952 w 7204328"/>
              <a:gd name="connsiteY2836" fmla="*/ 1034950 h 6705592"/>
              <a:gd name="connsiteX2837" fmla="*/ 4264153 w 7204328"/>
              <a:gd name="connsiteY2837" fmla="*/ 1034950 h 6705592"/>
              <a:gd name="connsiteX2838" fmla="*/ 4264153 w 7204328"/>
              <a:gd name="connsiteY2838" fmla="*/ 1025349 h 6705592"/>
              <a:gd name="connsiteX2839" fmla="*/ 4373804 w 7204328"/>
              <a:gd name="connsiteY2839" fmla="*/ 1017427 h 6705592"/>
              <a:gd name="connsiteX2840" fmla="*/ 4373804 w 7204328"/>
              <a:gd name="connsiteY2840" fmla="*/ 1027791 h 6705592"/>
              <a:gd name="connsiteX2841" fmla="*/ 4393387 w 7204328"/>
              <a:gd name="connsiteY2841" fmla="*/ 1021618 h 6705592"/>
              <a:gd name="connsiteX2842" fmla="*/ 4390339 w 7204328"/>
              <a:gd name="connsiteY2842" fmla="*/ 1017427 h 6705592"/>
              <a:gd name="connsiteX2843" fmla="*/ 6500775 w 7204328"/>
              <a:gd name="connsiteY2843" fmla="*/ 1006145 h 6705592"/>
              <a:gd name="connsiteX2844" fmla="*/ 6503975 w 7204328"/>
              <a:gd name="connsiteY2844" fmla="*/ 1006145 h 6705592"/>
              <a:gd name="connsiteX2845" fmla="*/ 6503975 w 7204328"/>
              <a:gd name="connsiteY2845" fmla="*/ 1015746 h 6705592"/>
              <a:gd name="connsiteX2846" fmla="*/ 6500775 w 7204328"/>
              <a:gd name="connsiteY2846" fmla="*/ 1015746 h 6705592"/>
              <a:gd name="connsiteX2847" fmla="*/ 6500775 w 7204328"/>
              <a:gd name="connsiteY2847" fmla="*/ 1006145 h 6705592"/>
              <a:gd name="connsiteX2848" fmla="*/ 6212357 w 7204328"/>
              <a:gd name="connsiteY2848" fmla="*/ 996591 h 6705592"/>
              <a:gd name="connsiteX2849" fmla="*/ 6212357 w 7204328"/>
              <a:gd name="connsiteY2849" fmla="*/ 1006191 h 6705592"/>
              <a:gd name="connsiteX2850" fmla="*/ 6215557 w 7204328"/>
              <a:gd name="connsiteY2850" fmla="*/ 1006191 h 6705592"/>
              <a:gd name="connsiteX2851" fmla="*/ 6215557 w 7204328"/>
              <a:gd name="connsiteY2851" fmla="*/ 996591 h 6705592"/>
              <a:gd name="connsiteX2852" fmla="*/ 6459092 w 7204328"/>
              <a:gd name="connsiteY2852" fmla="*/ 996568 h 6705592"/>
              <a:gd name="connsiteX2853" fmla="*/ 6451168 w 7204328"/>
              <a:gd name="connsiteY2853" fmla="*/ 999767 h 6705592"/>
              <a:gd name="connsiteX2854" fmla="*/ 6459092 w 7204328"/>
              <a:gd name="connsiteY2854" fmla="*/ 1006168 h 6705592"/>
              <a:gd name="connsiteX2855" fmla="*/ 6459092 w 7204328"/>
              <a:gd name="connsiteY2855" fmla="*/ 996568 h 6705592"/>
              <a:gd name="connsiteX2856" fmla="*/ 4097503 w 7204328"/>
              <a:gd name="connsiteY2856" fmla="*/ 996554 h 6705592"/>
              <a:gd name="connsiteX2857" fmla="*/ 4097503 w 7204328"/>
              <a:gd name="connsiteY2857" fmla="*/ 1006155 h 6705592"/>
              <a:gd name="connsiteX2858" fmla="*/ 4100704 w 7204328"/>
              <a:gd name="connsiteY2858" fmla="*/ 1006155 h 6705592"/>
              <a:gd name="connsiteX2859" fmla="*/ 4100704 w 7204328"/>
              <a:gd name="connsiteY2859" fmla="*/ 996554 h 6705592"/>
              <a:gd name="connsiteX2860" fmla="*/ 3934130 w 7204328"/>
              <a:gd name="connsiteY2860" fmla="*/ 996552 h 6705592"/>
              <a:gd name="connsiteX2861" fmla="*/ 3934130 w 7204328"/>
              <a:gd name="connsiteY2861" fmla="*/ 1006153 h 6705592"/>
              <a:gd name="connsiteX2862" fmla="*/ 3937330 w 7204328"/>
              <a:gd name="connsiteY2862" fmla="*/ 1006153 h 6705592"/>
              <a:gd name="connsiteX2863" fmla="*/ 3937330 w 7204328"/>
              <a:gd name="connsiteY2863" fmla="*/ 996552 h 6705592"/>
              <a:gd name="connsiteX2864" fmla="*/ 4232072 w 7204328"/>
              <a:gd name="connsiteY2864" fmla="*/ 996545 h 6705592"/>
              <a:gd name="connsiteX2865" fmla="*/ 4232072 w 7204328"/>
              <a:gd name="connsiteY2865" fmla="*/ 1006147 h 6705592"/>
              <a:gd name="connsiteX2866" fmla="*/ 4235272 w 7204328"/>
              <a:gd name="connsiteY2866" fmla="*/ 1006147 h 6705592"/>
              <a:gd name="connsiteX2867" fmla="*/ 4235272 w 7204328"/>
              <a:gd name="connsiteY2867" fmla="*/ 996545 h 6705592"/>
              <a:gd name="connsiteX2868" fmla="*/ 3837889 w 7204328"/>
              <a:gd name="connsiteY2868" fmla="*/ 996543 h 6705592"/>
              <a:gd name="connsiteX2869" fmla="*/ 3841166 w 7204328"/>
              <a:gd name="connsiteY2869" fmla="*/ 996543 h 6705592"/>
              <a:gd name="connsiteX2870" fmla="*/ 3841166 w 7204328"/>
              <a:gd name="connsiteY2870" fmla="*/ 1006145 h 6705592"/>
              <a:gd name="connsiteX2871" fmla="*/ 3837889 w 7204328"/>
              <a:gd name="connsiteY2871" fmla="*/ 1006145 h 6705592"/>
              <a:gd name="connsiteX2872" fmla="*/ 3837889 w 7204328"/>
              <a:gd name="connsiteY2872" fmla="*/ 996543 h 6705592"/>
              <a:gd name="connsiteX2873" fmla="*/ 3809161 w 7204328"/>
              <a:gd name="connsiteY2873" fmla="*/ 986941 h 6705592"/>
              <a:gd name="connsiteX2874" fmla="*/ 3812362 w 7204328"/>
              <a:gd name="connsiteY2874" fmla="*/ 986941 h 6705592"/>
              <a:gd name="connsiteX2875" fmla="*/ 3812362 w 7204328"/>
              <a:gd name="connsiteY2875" fmla="*/ 996543 h 6705592"/>
              <a:gd name="connsiteX2876" fmla="*/ 3809161 w 7204328"/>
              <a:gd name="connsiteY2876" fmla="*/ 996543 h 6705592"/>
              <a:gd name="connsiteX2877" fmla="*/ 3809161 w 7204328"/>
              <a:gd name="connsiteY2877" fmla="*/ 986941 h 6705592"/>
              <a:gd name="connsiteX2878" fmla="*/ 6130748 w 7204328"/>
              <a:gd name="connsiteY2878" fmla="*/ 958870 h 6705592"/>
              <a:gd name="connsiteX2879" fmla="*/ 6092495 w 7204328"/>
              <a:gd name="connsiteY2879" fmla="*/ 985234 h 6705592"/>
              <a:gd name="connsiteX2880" fmla="*/ 6118556 w 7204328"/>
              <a:gd name="connsiteY2880" fmla="*/ 987292 h 6705592"/>
              <a:gd name="connsiteX2881" fmla="*/ 6130748 w 7204328"/>
              <a:gd name="connsiteY2881" fmla="*/ 958870 h 6705592"/>
              <a:gd name="connsiteX2882" fmla="*/ 4017416 w 7204328"/>
              <a:gd name="connsiteY2882" fmla="*/ 931630 h 6705592"/>
              <a:gd name="connsiteX2883" fmla="*/ 4017416 w 7204328"/>
              <a:gd name="connsiteY2883" fmla="*/ 936431 h 6705592"/>
              <a:gd name="connsiteX2884" fmla="*/ 4036695 w 7204328"/>
              <a:gd name="connsiteY2884" fmla="*/ 936431 h 6705592"/>
              <a:gd name="connsiteX2885" fmla="*/ 4036695 w 7204328"/>
              <a:gd name="connsiteY2885" fmla="*/ 931630 h 6705592"/>
              <a:gd name="connsiteX2886" fmla="*/ 4036619 w 7204328"/>
              <a:gd name="connsiteY2886" fmla="*/ 910085 h 6705592"/>
              <a:gd name="connsiteX2887" fmla="*/ 4039819 w 7204328"/>
              <a:gd name="connsiteY2887" fmla="*/ 918012 h 6705592"/>
              <a:gd name="connsiteX2888" fmla="*/ 4046220 w 7204328"/>
              <a:gd name="connsiteY2888" fmla="*/ 910085 h 6705592"/>
              <a:gd name="connsiteX2889" fmla="*/ 4036619 w 7204328"/>
              <a:gd name="connsiteY2889" fmla="*/ 910085 h 6705592"/>
              <a:gd name="connsiteX2890" fmla="*/ 4078300 w 7204328"/>
              <a:gd name="connsiteY2890" fmla="*/ 910067 h 6705592"/>
              <a:gd name="connsiteX2891" fmla="*/ 4078300 w 7204328"/>
              <a:gd name="connsiteY2891" fmla="*/ 919669 h 6705592"/>
              <a:gd name="connsiteX2892" fmla="*/ 4081501 w 7204328"/>
              <a:gd name="connsiteY2892" fmla="*/ 919669 h 6705592"/>
              <a:gd name="connsiteX2893" fmla="*/ 4081501 w 7204328"/>
              <a:gd name="connsiteY2893" fmla="*/ 910067 h 6705592"/>
              <a:gd name="connsiteX2894" fmla="*/ 4460368 w 7204328"/>
              <a:gd name="connsiteY2894" fmla="*/ 900413 h 6705592"/>
              <a:gd name="connsiteX2895" fmla="*/ 4432173 w 7204328"/>
              <a:gd name="connsiteY2895" fmla="*/ 954742 h 6705592"/>
              <a:gd name="connsiteX2896" fmla="*/ 4439489 w 7204328"/>
              <a:gd name="connsiteY2896" fmla="*/ 962056 h 6705592"/>
              <a:gd name="connsiteX2897" fmla="*/ 4430268 w 7204328"/>
              <a:gd name="connsiteY2897" fmla="*/ 976305 h 6705592"/>
              <a:gd name="connsiteX2898" fmla="*/ 4448023 w 7204328"/>
              <a:gd name="connsiteY2898" fmla="*/ 976305 h 6705592"/>
              <a:gd name="connsiteX2899" fmla="*/ 4469131 w 7204328"/>
              <a:gd name="connsiteY2899" fmla="*/ 929976 h 6705592"/>
              <a:gd name="connsiteX2900" fmla="*/ 4469585 w 7204328"/>
              <a:gd name="connsiteY2900" fmla="*/ 948788 h 6705592"/>
              <a:gd name="connsiteX2901" fmla="*/ 4468368 w 7204328"/>
              <a:gd name="connsiteY2901" fmla="*/ 947503 h 6705592"/>
              <a:gd name="connsiteX2902" fmla="*/ 4460520 w 7204328"/>
              <a:gd name="connsiteY2902" fmla="*/ 954209 h 6705592"/>
              <a:gd name="connsiteX2903" fmla="*/ 4463567 w 7204328"/>
              <a:gd name="connsiteY2903" fmla="*/ 957257 h 6705592"/>
              <a:gd name="connsiteX2904" fmla="*/ 4469740 w 7204328"/>
              <a:gd name="connsiteY2904" fmla="*/ 948951 h 6705592"/>
              <a:gd name="connsiteX2905" fmla="*/ 4469666 w 7204328"/>
              <a:gd name="connsiteY2905" fmla="*/ 948874 h 6705592"/>
              <a:gd name="connsiteX2906" fmla="*/ 4495877 w 7204328"/>
              <a:gd name="connsiteY2906" fmla="*/ 948494 h 6705592"/>
              <a:gd name="connsiteX2907" fmla="*/ 4499762 w 7204328"/>
              <a:gd name="connsiteY2907" fmla="*/ 921215 h 6705592"/>
              <a:gd name="connsiteX2908" fmla="*/ 4517136 w 7204328"/>
              <a:gd name="connsiteY2908" fmla="*/ 916719 h 6705592"/>
              <a:gd name="connsiteX2909" fmla="*/ 4517136 w 7204328"/>
              <a:gd name="connsiteY2909" fmla="*/ 900413 h 6705592"/>
              <a:gd name="connsiteX2910" fmla="*/ 4869028 w 7204328"/>
              <a:gd name="connsiteY2910" fmla="*/ 891695 h 6705592"/>
              <a:gd name="connsiteX2911" fmla="*/ 4864380 w 7204328"/>
              <a:gd name="connsiteY2911" fmla="*/ 901299 h 6705592"/>
              <a:gd name="connsiteX2912" fmla="*/ 4862475 w 7204328"/>
              <a:gd name="connsiteY2912" fmla="*/ 899394 h 6705592"/>
              <a:gd name="connsiteX2913" fmla="*/ 4854626 w 7204328"/>
              <a:gd name="connsiteY2913" fmla="*/ 906100 h 6705592"/>
              <a:gd name="connsiteX2914" fmla="*/ 4857674 w 7204328"/>
              <a:gd name="connsiteY2914" fmla="*/ 909148 h 6705592"/>
              <a:gd name="connsiteX2915" fmla="*/ 4862322 w 7204328"/>
              <a:gd name="connsiteY2915" fmla="*/ 899548 h 6705592"/>
              <a:gd name="connsiteX2916" fmla="*/ 4864227 w 7204328"/>
              <a:gd name="connsiteY2916" fmla="*/ 901452 h 6705592"/>
              <a:gd name="connsiteX2917" fmla="*/ 4872076 w 7204328"/>
              <a:gd name="connsiteY2917" fmla="*/ 894743 h 6705592"/>
              <a:gd name="connsiteX2918" fmla="*/ 4869028 w 7204328"/>
              <a:gd name="connsiteY2918" fmla="*/ 891695 h 6705592"/>
              <a:gd name="connsiteX2919" fmla="*/ 6291452 w 7204328"/>
              <a:gd name="connsiteY2919" fmla="*/ 882583 h 6705592"/>
              <a:gd name="connsiteX2920" fmla="*/ 6258153 w 7204328"/>
              <a:gd name="connsiteY2920" fmla="*/ 901264 h 6705592"/>
              <a:gd name="connsiteX2921" fmla="*/ 6302197 w 7204328"/>
              <a:gd name="connsiteY2921" fmla="*/ 891575 h 6705592"/>
              <a:gd name="connsiteX2922" fmla="*/ 6291452 w 7204328"/>
              <a:gd name="connsiteY2922" fmla="*/ 882583 h 6705592"/>
              <a:gd name="connsiteX2923" fmla="*/ 6544741 w 7204328"/>
              <a:gd name="connsiteY2923" fmla="*/ 882207 h 6705592"/>
              <a:gd name="connsiteX2924" fmla="*/ 6551295 w 7204328"/>
              <a:gd name="connsiteY2924" fmla="*/ 889902 h 6705592"/>
              <a:gd name="connsiteX2925" fmla="*/ 6554342 w 7204328"/>
              <a:gd name="connsiteY2925" fmla="*/ 886854 h 6705592"/>
              <a:gd name="connsiteX2926" fmla="*/ 6544741 w 7204328"/>
              <a:gd name="connsiteY2926" fmla="*/ 882207 h 6705592"/>
              <a:gd name="connsiteX2927" fmla="*/ 6311037 w 7204328"/>
              <a:gd name="connsiteY2927" fmla="*/ 882126 h 6705592"/>
              <a:gd name="connsiteX2928" fmla="*/ 6308598 w 7204328"/>
              <a:gd name="connsiteY2928" fmla="*/ 889822 h 6705592"/>
              <a:gd name="connsiteX2929" fmla="*/ 6308598 w 7204328"/>
              <a:gd name="connsiteY2929" fmla="*/ 889822 h 6705592"/>
              <a:gd name="connsiteX2930" fmla="*/ 6306236 w 7204328"/>
              <a:gd name="connsiteY2930" fmla="*/ 891803 h 6705592"/>
              <a:gd name="connsiteX2931" fmla="*/ 6304255 w 7204328"/>
              <a:gd name="connsiteY2931" fmla="*/ 889974 h 6705592"/>
              <a:gd name="connsiteX2932" fmla="*/ 6302197 w 7204328"/>
              <a:gd name="connsiteY2932" fmla="*/ 891575 h 6705592"/>
              <a:gd name="connsiteX2933" fmla="*/ 6310655 w 7204328"/>
              <a:gd name="connsiteY2933" fmla="*/ 898673 h 6705592"/>
              <a:gd name="connsiteX2934" fmla="*/ 6308598 w 7204328"/>
              <a:gd name="connsiteY2934" fmla="*/ 889822 h 6705592"/>
              <a:gd name="connsiteX2935" fmla="*/ 6314085 w 7204328"/>
              <a:gd name="connsiteY2935" fmla="*/ 885174 h 6705592"/>
              <a:gd name="connsiteX2936" fmla="*/ 6311037 w 7204328"/>
              <a:gd name="connsiteY2936" fmla="*/ 882126 h 6705592"/>
              <a:gd name="connsiteX2937" fmla="*/ 3972535 w 7204328"/>
              <a:gd name="connsiteY2937" fmla="*/ 881176 h 6705592"/>
              <a:gd name="connsiteX2938" fmla="*/ 3975735 w 7204328"/>
              <a:gd name="connsiteY2938" fmla="*/ 881176 h 6705592"/>
              <a:gd name="connsiteX2939" fmla="*/ 3975735 w 7204328"/>
              <a:gd name="connsiteY2939" fmla="*/ 890777 h 6705592"/>
              <a:gd name="connsiteX2940" fmla="*/ 3972535 w 7204328"/>
              <a:gd name="connsiteY2940" fmla="*/ 890777 h 6705592"/>
              <a:gd name="connsiteX2941" fmla="*/ 3972535 w 7204328"/>
              <a:gd name="connsiteY2941" fmla="*/ 881176 h 6705592"/>
              <a:gd name="connsiteX2942" fmla="*/ 6539865 w 7204328"/>
              <a:gd name="connsiteY2942" fmla="*/ 872529 h 6705592"/>
              <a:gd name="connsiteX2943" fmla="*/ 6536817 w 7204328"/>
              <a:gd name="connsiteY2943" fmla="*/ 875577 h 6705592"/>
              <a:gd name="connsiteX2944" fmla="*/ 6546418 w 7204328"/>
              <a:gd name="connsiteY2944" fmla="*/ 880301 h 6705592"/>
              <a:gd name="connsiteX2945" fmla="*/ 6544590 w 7204328"/>
              <a:gd name="connsiteY2945" fmla="*/ 882054 h 6705592"/>
              <a:gd name="connsiteX2946" fmla="*/ 6544666 w 7204328"/>
              <a:gd name="connsiteY2946" fmla="*/ 882206 h 6705592"/>
              <a:gd name="connsiteX2947" fmla="*/ 6546571 w 7204328"/>
              <a:gd name="connsiteY2947" fmla="*/ 880378 h 6705592"/>
              <a:gd name="connsiteX2948" fmla="*/ 6539865 w 7204328"/>
              <a:gd name="connsiteY2948" fmla="*/ 872529 h 6705592"/>
              <a:gd name="connsiteX2949" fmla="*/ 4363517 w 7204328"/>
              <a:gd name="connsiteY2949" fmla="*/ 865178 h 6705592"/>
              <a:gd name="connsiteX2950" fmla="*/ 4363517 w 7204328"/>
              <a:gd name="connsiteY2950" fmla="*/ 868378 h 6705592"/>
              <a:gd name="connsiteX2951" fmla="*/ 4373118 w 7204328"/>
              <a:gd name="connsiteY2951" fmla="*/ 868378 h 6705592"/>
              <a:gd name="connsiteX2952" fmla="*/ 4373118 w 7204328"/>
              <a:gd name="connsiteY2952" fmla="*/ 865178 h 6705592"/>
              <a:gd name="connsiteX2953" fmla="*/ 4856912 w 7204328"/>
              <a:gd name="connsiteY2953" fmla="*/ 861978 h 6705592"/>
              <a:gd name="connsiteX2954" fmla="*/ 4856912 w 7204328"/>
              <a:gd name="connsiteY2954" fmla="*/ 871579 h 6705592"/>
              <a:gd name="connsiteX2955" fmla="*/ 4860189 w 7204328"/>
              <a:gd name="connsiteY2955" fmla="*/ 871579 h 6705592"/>
              <a:gd name="connsiteX2956" fmla="*/ 4860189 w 7204328"/>
              <a:gd name="connsiteY2956" fmla="*/ 861978 h 6705592"/>
              <a:gd name="connsiteX2957" fmla="*/ 6312560 w 7204328"/>
              <a:gd name="connsiteY2957" fmla="*/ 861705 h 6705592"/>
              <a:gd name="connsiteX2958" fmla="*/ 6296482 w 7204328"/>
              <a:gd name="connsiteY2958" fmla="*/ 865210 h 6705592"/>
              <a:gd name="connsiteX2959" fmla="*/ 6297168 w 7204328"/>
              <a:gd name="connsiteY2959" fmla="*/ 869935 h 6705592"/>
              <a:gd name="connsiteX2960" fmla="*/ 6313094 w 7204328"/>
              <a:gd name="connsiteY2960" fmla="*/ 869935 h 6705592"/>
              <a:gd name="connsiteX2961" fmla="*/ 6312560 w 7204328"/>
              <a:gd name="connsiteY2961" fmla="*/ 861705 h 6705592"/>
              <a:gd name="connsiteX2962" fmla="*/ 4764710 w 7204328"/>
              <a:gd name="connsiteY2962" fmla="*/ 861596 h 6705592"/>
              <a:gd name="connsiteX2963" fmla="*/ 4749013 w 7204328"/>
              <a:gd name="connsiteY2963" fmla="*/ 865330 h 6705592"/>
              <a:gd name="connsiteX2964" fmla="*/ 4749775 w 7204328"/>
              <a:gd name="connsiteY2964" fmla="*/ 869902 h 6705592"/>
              <a:gd name="connsiteX2965" fmla="*/ 4765700 w 7204328"/>
              <a:gd name="connsiteY2965" fmla="*/ 869902 h 6705592"/>
              <a:gd name="connsiteX2966" fmla="*/ 4764710 w 7204328"/>
              <a:gd name="connsiteY2966" fmla="*/ 861596 h 6705592"/>
              <a:gd name="connsiteX2967" fmla="*/ 4430801 w 7204328"/>
              <a:gd name="connsiteY2967" fmla="*/ 845925 h 6705592"/>
              <a:gd name="connsiteX2968" fmla="*/ 4430801 w 7204328"/>
              <a:gd name="connsiteY2968" fmla="*/ 849125 h 6705592"/>
              <a:gd name="connsiteX2969" fmla="*/ 4440402 w 7204328"/>
              <a:gd name="connsiteY2969" fmla="*/ 849125 h 6705592"/>
              <a:gd name="connsiteX2970" fmla="*/ 4440402 w 7204328"/>
              <a:gd name="connsiteY2970" fmla="*/ 845925 h 6705592"/>
              <a:gd name="connsiteX2971" fmla="*/ 4757623 w 7204328"/>
              <a:gd name="connsiteY2971" fmla="*/ 845899 h 6705592"/>
              <a:gd name="connsiteX2972" fmla="*/ 4757623 w 7204328"/>
              <a:gd name="connsiteY2972" fmla="*/ 849099 h 6705592"/>
              <a:gd name="connsiteX2973" fmla="*/ 4767225 w 7204328"/>
              <a:gd name="connsiteY2973" fmla="*/ 849099 h 6705592"/>
              <a:gd name="connsiteX2974" fmla="*/ 4767225 w 7204328"/>
              <a:gd name="connsiteY2974" fmla="*/ 845899 h 6705592"/>
              <a:gd name="connsiteX2975" fmla="*/ 4824908 w 7204328"/>
              <a:gd name="connsiteY2975" fmla="*/ 845895 h 6705592"/>
              <a:gd name="connsiteX2976" fmla="*/ 4834509 w 7204328"/>
              <a:gd name="connsiteY2976" fmla="*/ 845895 h 6705592"/>
              <a:gd name="connsiteX2977" fmla="*/ 4834509 w 7204328"/>
              <a:gd name="connsiteY2977" fmla="*/ 849096 h 6705592"/>
              <a:gd name="connsiteX2978" fmla="*/ 4824908 w 7204328"/>
              <a:gd name="connsiteY2978" fmla="*/ 849096 h 6705592"/>
              <a:gd name="connsiteX2979" fmla="*/ 4824908 w 7204328"/>
              <a:gd name="connsiteY2979" fmla="*/ 845895 h 6705592"/>
              <a:gd name="connsiteX2980" fmla="*/ 6418897 w 7204328"/>
              <a:gd name="connsiteY2980" fmla="*/ 837502 h 6705592"/>
              <a:gd name="connsiteX2981" fmla="*/ 6398285 w 7204328"/>
              <a:gd name="connsiteY2981" fmla="*/ 841741 h 6705592"/>
              <a:gd name="connsiteX2982" fmla="*/ 6358051 w 7204328"/>
              <a:gd name="connsiteY2982" fmla="*/ 874126 h 6705592"/>
              <a:gd name="connsiteX2983" fmla="*/ 6376263 w 7204328"/>
              <a:gd name="connsiteY2983" fmla="*/ 888070 h 6705592"/>
              <a:gd name="connsiteX2984" fmla="*/ 6399199 w 7204328"/>
              <a:gd name="connsiteY2984" fmla="*/ 881899 h 6705592"/>
              <a:gd name="connsiteX2985" fmla="*/ 6391884 w 7204328"/>
              <a:gd name="connsiteY2985" fmla="*/ 910177 h 6705592"/>
              <a:gd name="connsiteX2986" fmla="*/ 6385712 w 7204328"/>
              <a:gd name="connsiteY2986" fmla="*/ 938598 h 6705592"/>
              <a:gd name="connsiteX2987" fmla="*/ 6422059 w 7204328"/>
              <a:gd name="connsiteY2987" fmla="*/ 902712 h 6705592"/>
              <a:gd name="connsiteX2988" fmla="*/ 6450939 w 7204328"/>
              <a:gd name="connsiteY2988" fmla="*/ 863992 h 6705592"/>
              <a:gd name="connsiteX2989" fmla="*/ 6468389 w 7204328"/>
              <a:gd name="connsiteY2989" fmla="*/ 869707 h 6705592"/>
              <a:gd name="connsiteX2990" fmla="*/ 6437452 w 7204328"/>
              <a:gd name="connsiteY2990" fmla="*/ 837550 h 6705592"/>
              <a:gd name="connsiteX2991" fmla="*/ 6418897 w 7204328"/>
              <a:gd name="connsiteY2991" fmla="*/ 837502 h 6705592"/>
              <a:gd name="connsiteX2992" fmla="*/ 4506773 w 7204328"/>
              <a:gd name="connsiteY2992" fmla="*/ 833577 h 6705592"/>
              <a:gd name="connsiteX2993" fmla="*/ 4471187 w 7204328"/>
              <a:gd name="connsiteY2993" fmla="*/ 857428 h 6705592"/>
              <a:gd name="connsiteX2994" fmla="*/ 4437126 w 7204328"/>
              <a:gd name="connsiteY2994" fmla="*/ 888670 h 6705592"/>
              <a:gd name="connsiteX2995" fmla="*/ 4515765 w 7204328"/>
              <a:gd name="connsiteY2995" fmla="*/ 859866 h 6705592"/>
              <a:gd name="connsiteX2996" fmla="*/ 4506773 w 7204328"/>
              <a:gd name="connsiteY2996" fmla="*/ 833577 h 6705592"/>
              <a:gd name="connsiteX2997" fmla="*/ 4387824 w 7204328"/>
              <a:gd name="connsiteY2997" fmla="*/ 829516 h 6705592"/>
              <a:gd name="connsiteX2998" fmla="*/ 4398493 w 7204328"/>
              <a:gd name="connsiteY2998" fmla="*/ 850852 h 6705592"/>
              <a:gd name="connsiteX2999" fmla="*/ 4387824 w 7204328"/>
              <a:gd name="connsiteY2999" fmla="*/ 829516 h 6705592"/>
              <a:gd name="connsiteX3000" fmla="*/ 4920996 w 7204328"/>
              <a:gd name="connsiteY3000" fmla="*/ 826697 h 6705592"/>
              <a:gd name="connsiteX3001" fmla="*/ 4920996 w 7204328"/>
              <a:gd name="connsiteY3001" fmla="*/ 829974 h 6705592"/>
              <a:gd name="connsiteX3002" fmla="*/ 4930597 w 7204328"/>
              <a:gd name="connsiteY3002" fmla="*/ 829974 h 6705592"/>
              <a:gd name="connsiteX3003" fmla="*/ 4930597 w 7204328"/>
              <a:gd name="connsiteY3003" fmla="*/ 826697 h 6705592"/>
              <a:gd name="connsiteX3004" fmla="*/ 6351728 w 7204328"/>
              <a:gd name="connsiteY3004" fmla="*/ 825053 h 6705592"/>
              <a:gd name="connsiteX3005" fmla="*/ 6343422 w 7204328"/>
              <a:gd name="connsiteY3005" fmla="*/ 826044 h 6705592"/>
              <a:gd name="connsiteX3006" fmla="*/ 6347156 w 7204328"/>
              <a:gd name="connsiteY3006" fmla="*/ 841741 h 6705592"/>
              <a:gd name="connsiteX3007" fmla="*/ 6351728 w 7204328"/>
              <a:gd name="connsiteY3007" fmla="*/ 840979 h 6705592"/>
              <a:gd name="connsiteX3008" fmla="*/ 4883048 w 7204328"/>
              <a:gd name="connsiteY3008" fmla="*/ 823062 h 6705592"/>
              <a:gd name="connsiteX3009" fmla="*/ 4881601 w 7204328"/>
              <a:gd name="connsiteY3009" fmla="*/ 824434 h 6705592"/>
              <a:gd name="connsiteX3010" fmla="*/ 4888307 w 7204328"/>
              <a:gd name="connsiteY3010" fmla="*/ 832282 h 6705592"/>
              <a:gd name="connsiteX3011" fmla="*/ 4891278 w 7204328"/>
              <a:gd name="connsiteY3011" fmla="*/ 829234 h 6705592"/>
              <a:gd name="connsiteX3012" fmla="*/ 4883048 w 7204328"/>
              <a:gd name="connsiteY3012" fmla="*/ 823062 h 6705592"/>
              <a:gd name="connsiteX3013" fmla="*/ 4280154 w 7204328"/>
              <a:gd name="connsiteY3013" fmla="*/ 813892 h 6705592"/>
              <a:gd name="connsiteX3014" fmla="*/ 4280154 w 7204328"/>
              <a:gd name="connsiteY3014" fmla="*/ 823493 h 6705592"/>
              <a:gd name="connsiteX3015" fmla="*/ 4283355 w 7204328"/>
              <a:gd name="connsiteY3015" fmla="*/ 823493 h 6705592"/>
              <a:gd name="connsiteX3016" fmla="*/ 4283355 w 7204328"/>
              <a:gd name="connsiteY3016" fmla="*/ 813892 h 6705592"/>
              <a:gd name="connsiteX3017" fmla="*/ 4997882 w 7204328"/>
              <a:gd name="connsiteY3017" fmla="*/ 807494 h 6705592"/>
              <a:gd name="connsiteX3018" fmla="*/ 4997882 w 7204328"/>
              <a:gd name="connsiteY3018" fmla="*/ 810694 h 6705592"/>
              <a:gd name="connsiteX3019" fmla="*/ 5007483 w 7204328"/>
              <a:gd name="connsiteY3019" fmla="*/ 810694 h 6705592"/>
              <a:gd name="connsiteX3020" fmla="*/ 5007483 w 7204328"/>
              <a:gd name="connsiteY3020" fmla="*/ 807494 h 6705592"/>
              <a:gd name="connsiteX3021" fmla="*/ 4633112 w 7204328"/>
              <a:gd name="connsiteY3021" fmla="*/ 803784 h 6705592"/>
              <a:gd name="connsiteX3022" fmla="*/ 4631665 w 7204328"/>
              <a:gd name="connsiteY3022" fmla="*/ 805156 h 6705592"/>
              <a:gd name="connsiteX3023" fmla="*/ 4638371 w 7204328"/>
              <a:gd name="connsiteY3023" fmla="*/ 813004 h 6705592"/>
              <a:gd name="connsiteX3024" fmla="*/ 4641419 w 7204328"/>
              <a:gd name="connsiteY3024" fmla="*/ 809956 h 6705592"/>
              <a:gd name="connsiteX3025" fmla="*/ 4633112 w 7204328"/>
              <a:gd name="connsiteY3025" fmla="*/ 803784 h 6705592"/>
              <a:gd name="connsiteX3026" fmla="*/ 4689424 w 7204328"/>
              <a:gd name="connsiteY3026" fmla="*/ 803326 h 6705592"/>
              <a:gd name="connsiteX3027" fmla="*/ 4681576 w 7204328"/>
              <a:gd name="connsiteY3027" fmla="*/ 810032 h 6705592"/>
              <a:gd name="connsiteX3028" fmla="*/ 4684623 w 7204328"/>
              <a:gd name="connsiteY3028" fmla="*/ 813080 h 6705592"/>
              <a:gd name="connsiteX3029" fmla="*/ 4690796 w 7204328"/>
              <a:gd name="connsiteY3029" fmla="*/ 804850 h 6705592"/>
              <a:gd name="connsiteX3030" fmla="*/ 4689424 w 7204328"/>
              <a:gd name="connsiteY3030" fmla="*/ 803326 h 6705592"/>
              <a:gd name="connsiteX3031" fmla="*/ 4584572 w 7204328"/>
              <a:gd name="connsiteY3031" fmla="*/ 794715 h 6705592"/>
              <a:gd name="connsiteX3032" fmla="*/ 4566285 w 7204328"/>
              <a:gd name="connsiteY3032" fmla="*/ 797992 h 6705592"/>
              <a:gd name="connsiteX3033" fmla="*/ 4566971 w 7204328"/>
              <a:gd name="connsiteY3033" fmla="*/ 804316 h 6705592"/>
              <a:gd name="connsiteX3034" fmla="*/ 4584572 w 7204328"/>
              <a:gd name="connsiteY3034" fmla="*/ 804316 h 6705592"/>
              <a:gd name="connsiteX3035" fmla="*/ 4584572 w 7204328"/>
              <a:gd name="connsiteY3035" fmla="*/ 794715 h 6705592"/>
              <a:gd name="connsiteX3036" fmla="*/ 4882592 w 7204328"/>
              <a:gd name="connsiteY3036" fmla="*/ 788212 h 6705592"/>
              <a:gd name="connsiteX3037" fmla="*/ 4892192 w 7204328"/>
              <a:gd name="connsiteY3037" fmla="*/ 788212 h 6705592"/>
              <a:gd name="connsiteX3038" fmla="*/ 4892192 w 7204328"/>
              <a:gd name="connsiteY3038" fmla="*/ 791412 h 6705592"/>
              <a:gd name="connsiteX3039" fmla="*/ 4882592 w 7204328"/>
              <a:gd name="connsiteY3039" fmla="*/ 791412 h 6705592"/>
              <a:gd name="connsiteX3040" fmla="*/ 4882592 w 7204328"/>
              <a:gd name="connsiteY3040" fmla="*/ 788212 h 6705592"/>
              <a:gd name="connsiteX3041" fmla="*/ 4491685 w 7204328"/>
              <a:gd name="connsiteY3041" fmla="*/ 785088 h 6705592"/>
              <a:gd name="connsiteX3042" fmla="*/ 4494886 w 7204328"/>
              <a:gd name="connsiteY3042" fmla="*/ 785088 h 6705592"/>
              <a:gd name="connsiteX3043" fmla="*/ 4494886 w 7204328"/>
              <a:gd name="connsiteY3043" fmla="*/ 794689 h 6705592"/>
              <a:gd name="connsiteX3044" fmla="*/ 4491685 w 7204328"/>
              <a:gd name="connsiteY3044" fmla="*/ 794689 h 6705592"/>
              <a:gd name="connsiteX3045" fmla="*/ 4491685 w 7204328"/>
              <a:gd name="connsiteY3045" fmla="*/ 785088 h 6705592"/>
              <a:gd name="connsiteX3046" fmla="*/ 6266079 w 7204328"/>
              <a:gd name="connsiteY3046" fmla="*/ 780477 h 6705592"/>
              <a:gd name="connsiteX3047" fmla="*/ 6250382 w 7204328"/>
              <a:gd name="connsiteY3047" fmla="*/ 792897 h 6705592"/>
              <a:gd name="connsiteX3048" fmla="*/ 6286119 w 7204328"/>
              <a:gd name="connsiteY3048" fmla="*/ 794574 h 6705592"/>
              <a:gd name="connsiteX3049" fmla="*/ 6289244 w 7204328"/>
              <a:gd name="connsiteY3049" fmla="*/ 802651 h 6705592"/>
              <a:gd name="connsiteX3050" fmla="*/ 6294272 w 7204328"/>
              <a:gd name="connsiteY3050" fmla="*/ 794650 h 6705592"/>
              <a:gd name="connsiteX3051" fmla="*/ 6295568 w 7204328"/>
              <a:gd name="connsiteY3051" fmla="*/ 794650 h 6705592"/>
              <a:gd name="connsiteX3052" fmla="*/ 6296559 w 7204328"/>
              <a:gd name="connsiteY3052" fmla="*/ 795641 h 6705592"/>
              <a:gd name="connsiteX3053" fmla="*/ 6304408 w 7204328"/>
              <a:gd name="connsiteY3053" fmla="*/ 788935 h 6705592"/>
              <a:gd name="connsiteX3054" fmla="*/ 6301436 w 7204328"/>
              <a:gd name="connsiteY3054" fmla="*/ 785887 h 6705592"/>
              <a:gd name="connsiteX3055" fmla="*/ 6296940 w 7204328"/>
              <a:gd name="connsiteY3055" fmla="*/ 792212 h 6705592"/>
              <a:gd name="connsiteX3056" fmla="*/ 6266079 w 7204328"/>
              <a:gd name="connsiteY3056" fmla="*/ 780477 h 6705592"/>
              <a:gd name="connsiteX3057" fmla="*/ 4296156 w 7204328"/>
              <a:gd name="connsiteY3057" fmla="*/ 778614 h 6705592"/>
              <a:gd name="connsiteX3058" fmla="*/ 4296156 w 7204328"/>
              <a:gd name="connsiteY3058" fmla="*/ 781814 h 6705592"/>
              <a:gd name="connsiteX3059" fmla="*/ 4305757 w 7204328"/>
              <a:gd name="connsiteY3059" fmla="*/ 781814 h 6705592"/>
              <a:gd name="connsiteX3060" fmla="*/ 4305757 w 7204328"/>
              <a:gd name="connsiteY3060" fmla="*/ 778614 h 6705592"/>
              <a:gd name="connsiteX3061" fmla="*/ 4367784 w 7204328"/>
              <a:gd name="connsiteY3061" fmla="*/ 773837 h 6705592"/>
              <a:gd name="connsiteX3062" fmla="*/ 4377461 w 7204328"/>
              <a:gd name="connsiteY3062" fmla="*/ 785647 h 6705592"/>
              <a:gd name="connsiteX3063" fmla="*/ 4367784 w 7204328"/>
              <a:gd name="connsiteY3063" fmla="*/ 773837 h 6705592"/>
              <a:gd name="connsiteX3064" fmla="*/ 4969078 w 7204328"/>
              <a:gd name="connsiteY3064" fmla="*/ 769013 h 6705592"/>
              <a:gd name="connsiteX3065" fmla="*/ 4969078 w 7204328"/>
              <a:gd name="connsiteY3065" fmla="*/ 772213 h 6705592"/>
              <a:gd name="connsiteX3066" fmla="*/ 4978756 w 7204328"/>
              <a:gd name="connsiteY3066" fmla="*/ 772213 h 6705592"/>
              <a:gd name="connsiteX3067" fmla="*/ 4978756 w 7204328"/>
              <a:gd name="connsiteY3067" fmla="*/ 769013 h 6705592"/>
              <a:gd name="connsiteX3068" fmla="*/ 4271238 w 7204328"/>
              <a:gd name="connsiteY3068" fmla="*/ 766725 h 6705592"/>
              <a:gd name="connsiteX3069" fmla="*/ 4268191 w 7204328"/>
              <a:gd name="connsiteY3069" fmla="*/ 769773 h 6705592"/>
              <a:gd name="connsiteX3070" fmla="*/ 4277791 w 7204328"/>
              <a:gd name="connsiteY3070" fmla="*/ 774421 h 6705592"/>
              <a:gd name="connsiteX3071" fmla="*/ 4275886 w 7204328"/>
              <a:gd name="connsiteY3071" fmla="*/ 776250 h 6705592"/>
              <a:gd name="connsiteX3072" fmla="*/ 4276061 w 7204328"/>
              <a:gd name="connsiteY3072" fmla="*/ 776457 h 6705592"/>
              <a:gd name="connsiteX3073" fmla="*/ 4276039 w 7204328"/>
              <a:gd name="connsiteY3073" fmla="*/ 776479 h 6705592"/>
              <a:gd name="connsiteX3074" fmla="*/ 4276108 w 7204328"/>
              <a:gd name="connsiteY3074" fmla="*/ 776512 h 6705592"/>
              <a:gd name="connsiteX3075" fmla="*/ 4282592 w 7204328"/>
              <a:gd name="connsiteY3075" fmla="*/ 784175 h 6705592"/>
              <a:gd name="connsiteX3076" fmla="*/ 4285640 w 7204328"/>
              <a:gd name="connsiteY3076" fmla="*/ 781127 h 6705592"/>
              <a:gd name="connsiteX3077" fmla="*/ 4276108 w 7204328"/>
              <a:gd name="connsiteY3077" fmla="*/ 776512 h 6705592"/>
              <a:gd name="connsiteX3078" fmla="*/ 4276061 w 7204328"/>
              <a:gd name="connsiteY3078" fmla="*/ 776457 h 6705592"/>
              <a:gd name="connsiteX3079" fmla="*/ 4277944 w 7204328"/>
              <a:gd name="connsiteY3079" fmla="*/ 774574 h 6705592"/>
              <a:gd name="connsiteX3080" fmla="*/ 4271238 w 7204328"/>
              <a:gd name="connsiteY3080" fmla="*/ 766725 h 6705592"/>
              <a:gd name="connsiteX3081" fmla="*/ 4335628 w 7204328"/>
              <a:gd name="connsiteY3081" fmla="*/ 766369 h 6705592"/>
              <a:gd name="connsiteX3082" fmla="*/ 4334256 w 7204328"/>
              <a:gd name="connsiteY3082" fmla="*/ 789915 h 6705592"/>
              <a:gd name="connsiteX3083" fmla="*/ 4367632 w 7204328"/>
              <a:gd name="connsiteY3083" fmla="*/ 820089 h 6705592"/>
              <a:gd name="connsiteX3084" fmla="*/ 4401007 w 7204328"/>
              <a:gd name="connsiteY3084" fmla="*/ 810488 h 6705592"/>
              <a:gd name="connsiteX3085" fmla="*/ 4377462 w 7204328"/>
              <a:gd name="connsiteY3085" fmla="*/ 785648 h 6705592"/>
              <a:gd name="connsiteX3086" fmla="*/ 4376624 w 7204328"/>
              <a:gd name="connsiteY3086" fmla="*/ 804088 h 6705592"/>
              <a:gd name="connsiteX3087" fmla="*/ 4335628 w 7204328"/>
              <a:gd name="connsiteY3087" fmla="*/ 766369 h 6705592"/>
              <a:gd name="connsiteX3088" fmla="*/ 4459757 w 7204328"/>
              <a:gd name="connsiteY3088" fmla="*/ 764895 h 6705592"/>
              <a:gd name="connsiteX3089" fmla="*/ 4467758 w 7204328"/>
              <a:gd name="connsiteY3089" fmla="*/ 771295 h 6705592"/>
              <a:gd name="connsiteX3090" fmla="*/ 4459757 w 7204328"/>
              <a:gd name="connsiteY3090" fmla="*/ 774496 h 6705592"/>
              <a:gd name="connsiteX3091" fmla="*/ 4459757 w 7204328"/>
              <a:gd name="connsiteY3091" fmla="*/ 764895 h 6705592"/>
              <a:gd name="connsiteX3092" fmla="*/ 4209833 w 7204328"/>
              <a:gd name="connsiteY3092" fmla="*/ 764666 h 6705592"/>
              <a:gd name="connsiteX3093" fmla="*/ 4209898 w 7204328"/>
              <a:gd name="connsiteY3093" fmla="*/ 764666 h 6705592"/>
              <a:gd name="connsiteX3094" fmla="*/ 4209872 w 7204328"/>
              <a:gd name="connsiteY3094" fmla="*/ 764711 h 6705592"/>
              <a:gd name="connsiteX3095" fmla="*/ 4676775 w 7204328"/>
              <a:gd name="connsiteY3095" fmla="*/ 758799 h 6705592"/>
              <a:gd name="connsiteX3096" fmla="*/ 4681271 w 7204328"/>
              <a:gd name="connsiteY3096" fmla="*/ 782802 h 6705592"/>
              <a:gd name="connsiteX3097" fmla="*/ 4666411 w 7204328"/>
              <a:gd name="connsiteY3097" fmla="*/ 785621 h 6705592"/>
              <a:gd name="connsiteX3098" fmla="*/ 4660011 w 7204328"/>
              <a:gd name="connsiteY3098" fmla="*/ 779296 h 6705592"/>
              <a:gd name="connsiteX3099" fmla="*/ 4676775 w 7204328"/>
              <a:gd name="connsiteY3099" fmla="*/ 758799 h 6705592"/>
              <a:gd name="connsiteX3100" fmla="*/ 4157701 w 7204328"/>
              <a:gd name="connsiteY3100" fmla="*/ 757046 h 6705592"/>
              <a:gd name="connsiteX3101" fmla="*/ 4160748 w 7204328"/>
              <a:gd name="connsiteY3101" fmla="*/ 760094 h 6705592"/>
              <a:gd name="connsiteX3102" fmla="*/ 4152824 w 7204328"/>
              <a:gd name="connsiteY3102" fmla="*/ 766800 h 6705592"/>
              <a:gd name="connsiteX3103" fmla="*/ 4151833 w 7204328"/>
              <a:gd name="connsiteY3103" fmla="*/ 765809 h 6705592"/>
              <a:gd name="connsiteX3104" fmla="*/ 4152214 w 7204328"/>
              <a:gd name="connsiteY3104" fmla="*/ 773277 h 6705592"/>
              <a:gd name="connsiteX3105" fmla="*/ 4133850 w 7204328"/>
              <a:gd name="connsiteY3105" fmla="*/ 774801 h 6705592"/>
              <a:gd name="connsiteX3106" fmla="*/ 4133011 w 7204328"/>
              <a:gd name="connsiteY3106" fmla="*/ 768628 h 6705592"/>
              <a:gd name="connsiteX3107" fmla="*/ 4151147 w 7204328"/>
              <a:gd name="connsiteY3107" fmla="*/ 765123 h 6705592"/>
              <a:gd name="connsiteX3108" fmla="*/ 4150995 w 7204328"/>
              <a:gd name="connsiteY3108" fmla="*/ 764971 h 6705592"/>
              <a:gd name="connsiteX3109" fmla="*/ 4157701 w 7204328"/>
              <a:gd name="connsiteY3109" fmla="*/ 757046 h 6705592"/>
              <a:gd name="connsiteX3110" fmla="*/ 4536491 w 7204328"/>
              <a:gd name="connsiteY3110" fmla="*/ 749807 h 6705592"/>
              <a:gd name="connsiteX3111" fmla="*/ 4546092 w 7204328"/>
              <a:gd name="connsiteY3111" fmla="*/ 749807 h 6705592"/>
              <a:gd name="connsiteX3112" fmla="*/ 4546092 w 7204328"/>
              <a:gd name="connsiteY3112" fmla="*/ 753007 h 6705592"/>
              <a:gd name="connsiteX3113" fmla="*/ 4536491 w 7204328"/>
              <a:gd name="connsiteY3113" fmla="*/ 753007 h 6705592"/>
              <a:gd name="connsiteX3114" fmla="*/ 4536491 w 7204328"/>
              <a:gd name="connsiteY3114" fmla="*/ 749807 h 6705592"/>
              <a:gd name="connsiteX3115" fmla="*/ 4325036 w 7204328"/>
              <a:gd name="connsiteY3115" fmla="*/ 746633 h 6705592"/>
              <a:gd name="connsiteX3116" fmla="*/ 4296156 w 7204328"/>
              <a:gd name="connsiteY3116" fmla="*/ 756234 h 6705592"/>
              <a:gd name="connsiteX3117" fmla="*/ 4325036 w 7204328"/>
              <a:gd name="connsiteY3117" fmla="*/ 761797 h 6705592"/>
              <a:gd name="connsiteX3118" fmla="*/ 4828032 w 7204328"/>
              <a:gd name="connsiteY3118" fmla="*/ 746607 h 6705592"/>
              <a:gd name="connsiteX3119" fmla="*/ 4831308 w 7204328"/>
              <a:gd name="connsiteY3119" fmla="*/ 746607 h 6705592"/>
              <a:gd name="connsiteX3120" fmla="*/ 4831308 w 7204328"/>
              <a:gd name="connsiteY3120" fmla="*/ 756208 h 6705592"/>
              <a:gd name="connsiteX3121" fmla="*/ 4828032 w 7204328"/>
              <a:gd name="connsiteY3121" fmla="*/ 756208 h 6705592"/>
              <a:gd name="connsiteX3122" fmla="*/ 4828032 w 7204328"/>
              <a:gd name="connsiteY3122" fmla="*/ 746607 h 6705592"/>
              <a:gd name="connsiteX3123" fmla="*/ 5036363 w 7204328"/>
              <a:gd name="connsiteY3123" fmla="*/ 740211 h 6705592"/>
              <a:gd name="connsiteX3124" fmla="*/ 5036363 w 7204328"/>
              <a:gd name="connsiteY3124" fmla="*/ 743411 h 6705592"/>
              <a:gd name="connsiteX3125" fmla="*/ 5046040 w 7204328"/>
              <a:gd name="connsiteY3125" fmla="*/ 743411 h 6705592"/>
              <a:gd name="connsiteX3126" fmla="*/ 5046040 w 7204328"/>
              <a:gd name="connsiteY3126" fmla="*/ 740211 h 6705592"/>
              <a:gd name="connsiteX3127" fmla="*/ 4873371 w 7204328"/>
              <a:gd name="connsiteY3127" fmla="*/ 736494 h 6705592"/>
              <a:gd name="connsiteX3128" fmla="*/ 4872000 w 7204328"/>
              <a:gd name="connsiteY3128" fmla="*/ 737942 h 6705592"/>
              <a:gd name="connsiteX3129" fmla="*/ 4878629 w 7204328"/>
              <a:gd name="connsiteY3129" fmla="*/ 745790 h 6705592"/>
              <a:gd name="connsiteX3130" fmla="*/ 4881677 w 7204328"/>
              <a:gd name="connsiteY3130" fmla="*/ 742666 h 6705592"/>
              <a:gd name="connsiteX3131" fmla="*/ 4873371 w 7204328"/>
              <a:gd name="connsiteY3131" fmla="*/ 736494 h 6705592"/>
              <a:gd name="connsiteX3132" fmla="*/ 4421275 w 7204328"/>
              <a:gd name="connsiteY3132" fmla="*/ 735924 h 6705592"/>
              <a:gd name="connsiteX3133" fmla="*/ 4421338 w 7204328"/>
              <a:gd name="connsiteY3133" fmla="*/ 735998 h 6705592"/>
              <a:gd name="connsiteX3134" fmla="*/ 4421277 w 7204328"/>
              <a:gd name="connsiteY3134" fmla="*/ 736015 h 6705592"/>
              <a:gd name="connsiteX3135" fmla="*/ 4564457 w 7204328"/>
              <a:gd name="connsiteY3135" fmla="*/ 729766 h 6705592"/>
              <a:gd name="connsiteX3136" fmla="*/ 4580153 w 7204328"/>
              <a:gd name="connsiteY3136" fmla="*/ 729766 h 6705592"/>
              <a:gd name="connsiteX3137" fmla="*/ 4568723 w 7204328"/>
              <a:gd name="connsiteY3137" fmla="*/ 754303 h 6705592"/>
              <a:gd name="connsiteX3138" fmla="*/ 4564457 w 7204328"/>
              <a:gd name="connsiteY3138" fmla="*/ 729766 h 6705592"/>
              <a:gd name="connsiteX3139" fmla="*/ 4176293 w 7204328"/>
              <a:gd name="connsiteY3139" fmla="*/ 725194 h 6705592"/>
              <a:gd name="connsiteX3140" fmla="*/ 4209833 w 7204328"/>
              <a:gd name="connsiteY3140" fmla="*/ 764666 h 6705592"/>
              <a:gd name="connsiteX3141" fmla="*/ 4181323 w 7204328"/>
              <a:gd name="connsiteY3141" fmla="*/ 764666 h 6705592"/>
              <a:gd name="connsiteX3142" fmla="*/ 4181399 w 7204328"/>
              <a:gd name="connsiteY3142" fmla="*/ 764742 h 6705592"/>
              <a:gd name="connsiteX3143" fmla="*/ 4180027 w 7204328"/>
              <a:gd name="connsiteY3143" fmla="*/ 783792 h 6705592"/>
              <a:gd name="connsiteX3144" fmla="*/ 4161663 w 7204328"/>
              <a:gd name="connsiteY3144" fmla="*/ 782573 h 6705592"/>
              <a:gd name="connsiteX3145" fmla="*/ 4176293 w 7204328"/>
              <a:gd name="connsiteY3145" fmla="*/ 759942 h 6705592"/>
              <a:gd name="connsiteX3146" fmla="*/ 4180865 w 7204328"/>
              <a:gd name="connsiteY3146" fmla="*/ 764285 h 6705592"/>
              <a:gd name="connsiteX3147" fmla="*/ 4176293 w 7204328"/>
              <a:gd name="connsiteY3147" fmla="*/ 725194 h 6705592"/>
              <a:gd name="connsiteX3148" fmla="*/ 6381750 w 7204328"/>
              <a:gd name="connsiteY3148" fmla="*/ 722553 h 6705592"/>
              <a:gd name="connsiteX3149" fmla="*/ 6381521 w 7204328"/>
              <a:gd name="connsiteY3149" fmla="*/ 723010 h 6705592"/>
              <a:gd name="connsiteX3150" fmla="*/ 6380911 w 7204328"/>
              <a:gd name="connsiteY3150" fmla="*/ 723467 h 6705592"/>
              <a:gd name="connsiteX3151" fmla="*/ 6382512 w 7204328"/>
              <a:gd name="connsiteY3151" fmla="*/ 722858 h 6705592"/>
              <a:gd name="connsiteX3152" fmla="*/ 6381750 w 7204328"/>
              <a:gd name="connsiteY3152" fmla="*/ 722553 h 6705592"/>
              <a:gd name="connsiteX3153" fmla="*/ 4349953 w 7204328"/>
              <a:gd name="connsiteY3153" fmla="*/ 718641 h 6705592"/>
              <a:gd name="connsiteX3154" fmla="*/ 4353002 w 7204328"/>
              <a:gd name="connsiteY3154" fmla="*/ 721689 h 6705592"/>
              <a:gd name="connsiteX3155" fmla="*/ 4345153 w 7204328"/>
              <a:gd name="connsiteY3155" fmla="*/ 728395 h 6705592"/>
              <a:gd name="connsiteX3156" fmla="*/ 4338600 w 7204328"/>
              <a:gd name="connsiteY3156" fmla="*/ 736091 h 6705592"/>
              <a:gd name="connsiteX3157" fmla="*/ 4335552 w 7204328"/>
              <a:gd name="connsiteY3157" fmla="*/ 733043 h 6705592"/>
              <a:gd name="connsiteX3158" fmla="*/ 4343400 w 7204328"/>
              <a:gd name="connsiteY3158" fmla="*/ 726337 h 6705592"/>
              <a:gd name="connsiteX3159" fmla="*/ 4349953 w 7204328"/>
              <a:gd name="connsiteY3159" fmla="*/ 718641 h 6705592"/>
              <a:gd name="connsiteX3160" fmla="*/ 4945304 w 7204328"/>
              <a:gd name="connsiteY3160" fmla="*/ 716127 h 6705592"/>
              <a:gd name="connsiteX3161" fmla="*/ 4969078 w 7204328"/>
              <a:gd name="connsiteY3161" fmla="*/ 722908 h 6705592"/>
              <a:gd name="connsiteX3162" fmla="*/ 4955591 w 7204328"/>
              <a:gd name="connsiteY3162" fmla="*/ 727099 h 6705592"/>
              <a:gd name="connsiteX3163" fmla="*/ 4945304 w 7204328"/>
              <a:gd name="connsiteY3163" fmla="*/ 716127 h 6705592"/>
              <a:gd name="connsiteX3164" fmla="*/ 4309643 w 7204328"/>
              <a:gd name="connsiteY3164" fmla="*/ 689304 h 6705592"/>
              <a:gd name="connsiteX3165" fmla="*/ 4319473 w 7204328"/>
              <a:gd name="connsiteY3165" fmla="*/ 700048 h 6705592"/>
              <a:gd name="connsiteX3166" fmla="*/ 4296156 w 7204328"/>
              <a:gd name="connsiteY3166" fmla="*/ 693419 h 6705592"/>
              <a:gd name="connsiteX3167" fmla="*/ 4309643 w 7204328"/>
              <a:gd name="connsiteY3167" fmla="*/ 689304 h 6705592"/>
              <a:gd name="connsiteX3168" fmla="*/ 4264533 w 7204328"/>
              <a:gd name="connsiteY3168" fmla="*/ 689228 h 6705592"/>
              <a:gd name="connsiteX3169" fmla="*/ 4268093 w 7204328"/>
              <a:gd name="connsiteY3169" fmla="*/ 707545 h 6705592"/>
              <a:gd name="connsiteX3170" fmla="*/ 4267581 w 7204328"/>
              <a:gd name="connsiteY3170" fmla="*/ 707135 h 6705592"/>
              <a:gd name="connsiteX3171" fmla="*/ 4267581 w 7204328"/>
              <a:gd name="connsiteY3171" fmla="*/ 708077 h 6705592"/>
              <a:gd name="connsiteX3172" fmla="*/ 4259885 w 7204328"/>
              <a:gd name="connsiteY3172" fmla="*/ 708430 h 6705592"/>
              <a:gd name="connsiteX3173" fmla="*/ 4258361 w 7204328"/>
              <a:gd name="connsiteY3173" fmla="*/ 690066 h 6705592"/>
              <a:gd name="connsiteX3174" fmla="*/ 4264533 w 7204328"/>
              <a:gd name="connsiteY3174" fmla="*/ 689228 h 6705592"/>
              <a:gd name="connsiteX3175" fmla="*/ 5061281 w 7204328"/>
              <a:gd name="connsiteY3175" fmla="*/ 680188 h 6705592"/>
              <a:gd name="connsiteX3176" fmla="*/ 5055108 w 7204328"/>
              <a:gd name="connsiteY3176" fmla="*/ 688493 h 6705592"/>
              <a:gd name="connsiteX3177" fmla="*/ 5056480 w 7204328"/>
              <a:gd name="connsiteY3177" fmla="*/ 689941 h 6705592"/>
              <a:gd name="connsiteX3178" fmla="*/ 5064329 w 7204328"/>
              <a:gd name="connsiteY3178" fmla="*/ 683236 h 6705592"/>
              <a:gd name="connsiteX3179" fmla="*/ 5061281 w 7204328"/>
              <a:gd name="connsiteY3179" fmla="*/ 680188 h 6705592"/>
              <a:gd name="connsiteX3180" fmla="*/ 4290441 w 7204328"/>
              <a:gd name="connsiteY3180" fmla="*/ 680160 h 6705592"/>
              <a:gd name="connsiteX3181" fmla="*/ 4297146 w 7204328"/>
              <a:gd name="connsiteY3181" fmla="*/ 688009 h 6705592"/>
              <a:gd name="connsiteX3182" fmla="*/ 4295318 w 7204328"/>
              <a:gd name="connsiteY3182" fmla="*/ 689914 h 6705592"/>
              <a:gd name="connsiteX3183" fmla="*/ 4287469 w 7204328"/>
              <a:gd name="connsiteY3183" fmla="*/ 683208 h 6705592"/>
              <a:gd name="connsiteX3184" fmla="*/ 4290441 w 7204328"/>
              <a:gd name="connsiteY3184" fmla="*/ 680160 h 6705592"/>
              <a:gd name="connsiteX3185" fmla="*/ 4828032 w 7204328"/>
              <a:gd name="connsiteY3185" fmla="*/ 679322 h 6705592"/>
              <a:gd name="connsiteX3186" fmla="*/ 4831308 w 7204328"/>
              <a:gd name="connsiteY3186" fmla="*/ 679322 h 6705592"/>
              <a:gd name="connsiteX3187" fmla="*/ 4831308 w 7204328"/>
              <a:gd name="connsiteY3187" fmla="*/ 688923 h 6705592"/>
              <a:gd name="connsiteX3188" fmla="*/ 4828032 w 7204328"/>
              <a:gd name="connsiteY3188" fmla="*/ 688923 h 6705592"/>
              <a:gd name="connsiteX3189" fmla="*/ 4828032 w 7204328"/>
              <a:gd name="connsiteY3189" fmla="*/ 679322 h 6705592"/>
              <a:gd name="connsiteX3190" fmla="*/ 4353916 w 7204328"/>
              <a:gd name="connsiteY3190" fmla="*/ 672845 h 6705592"/>
              <a:gd name="connsiteX3191" fmla="*/ 4363516 w 7204328"/>
              <a:gd name="connsiteY3191" fmla="*/ 672845 h 6705592"/>
              <a:gd name="connsiteX3192" fmla="*/ 4363516 w 7204328"/>
              <a:gd name="connsiteY3192" fmla="*/ 676045 h 6705592"/>
              <a:gd name="connsiteX3193" fmla="*/ 4353916 w 7204328"/>
              <a:gd name="connsiteY3193" fmla="*/ 676045 h 6705592"/>
              <a:gd name="connsiteX3194" fmla="*/ 4353916 w 7204328"/>
              <a:gd name="connsiteY3194" fmla="*/ 672845 h 6705592"/>
              <a:gd name="connsiteX3195" fmla="*/ 4523080 w 7204328"/>
              <a:gd name="connsiteY3195" fmla="*/ 670635 h 6705592"/>
              <a:gd name="connsiteX3196" fmla="*/ 4526052 w 7204328"/>
              <a:gd name="connsiteY3196" fmla="*/ 673683 h 6705592"/>
              <a:gd name="connsiteX3197" fmla="*/ 4518203 w 7204328"/>
              <a:gd name="connsiteY3197" fmla="*/ 680313 h 6705592"/>
              <a:gd name="connsiteX3198" fmla="*/ 4511650 w 7204328"/>
              <a:gd name="connsiteY3198" fmla="*/ 688085 h 6705592"/>
              <a:gd name="connsiteX3199" fmla="*/ 4508601 w 7204328"/>
              <a:gd name="connsiteY3199" fmla="*/ 685037 h 6705592"/>
              <a:gd name="connsiteX3200" fmla="*/ 4516450 w 7204328"/>
              <a:gd name="connsiteY3200" fmla="*/ 678331 h 6705592"/>
              <a:gd name="connsiteX3201" fmla="*/ 4523080 w 7204328"/>
              <a:gd name="connsiteY3201" fmla="*/ 670635 h 6705592"/>
              <a:gd name="connsiteX3202" fmla="*/ 4429658 w 7204328"/>
              <a:gd name="connsiteY3202" fmla="*/ 670254 h 6705592"/>
              <a:gd name="connsiteX3203" fmla="*/ 4430496 w 7204328"/>
              <a:gd name="connsiteY3203" fmla="*/ 676426 h 6705592"/>
              <a:gd name="connsiteX3204" fmla="*/ 4411675 w 7204328"/>
              <a:gd name="connsiteY3204" fmla="*/ 680160 h 6705592"/>
              <a:gd name="connsiteX3205" fmla="*/ 4411599 w 7204328"/>
              <a:gd name="connsiteY3205" fmla="*/ 678497 h 6705592"/>
              <a:gd name="connsiteX3206" fmla="*/ 4411675 w 7204328"/>
              <a:gd name="connsiteY3206" fmla="*/ 678331 h 6705592"/>
              <a:gd name="connsiteX3207" fmla="*/ 4411589 w 7204328"/>
              <a:gd name="connsiteY3207" fmla="*/ 678288 h 6705592"/>
              <a:gd name="connsiteX3208" fmla="*/ 4411294 w 7204328"/>
              <a:gd name="connsiteY3208" fmla="*/ 671854 h 6705592"/>
              <a:gd name="connsiteX3209" fmla="*/ 4429658 w 7204328"/>
              <a:gd name="connsiteY3209" fmla="*/ 670254 h 6705592"/>
              <a:gd name="connsiteX3210" fmla="*/ 4921453 w 7204328"/>
              <a:gd name="connsiteY3210" fmla="*/ 669209 h 6705592"/>
              <a:gd name="connsiteX3211" fmla="*/ 4920005 w 7204328"/>
              <a:gd name="connsiteY3211" fmla="*/ 670581 h 6705592"/>
              <a:gd name="connsiteX3212" fmla="*/ 4926711 w 7204328"/>
              <a:gd name="connsiteY3212" fmla="*/ 678429 h 6705592"/>
              <a:gd name="connsiteX3213" fmla="*/ 4929759 w 7204328"/>
              <a:gd name="connsiteY3213" fmla="*/ 675381 h 6705592"/>
              <a:gd name="connsiteX3214" fmla="*/ 4921453 w 7204328"/>
              <a:gd name="connsiteY3214" fmla="*/ 669209 h 6705592"/>
              <a:gd name="connsiteX3215" fmla="*/ 4392473 w 7204328"/>
              <a:gd name="connsiteY3215" fmla="*/ 668730 h 6705592"/>
              <a:gd name="connsiteX3216" fmla="*/ 4411589 w 7204328"/>
              <a:gd name="connsiteY3216" fmla="*/ 678288 h 6705592"/>
              <a:gd name="connsiteX3217" fmla="*/ 4411599 w 7204328"/>
              <a:gd name="connsiteY3217" fmla="*/ 678497 h 6705592"/>
              <a:gd name="connsiteX3218" fmla="*/ 4404970 w 7204328"/>
              <a:gd name="connsiteY3218" fmla="*/ 692962 h 6705592"/>
              <a:gd name="connsiteX3219" fmla="*/ 4420895 w 7204328"/>
              <a:gd name="connsiteY3219" fmla="*/ 717651 h 6705592"/>
              <a:gd name="connsiteX3220" fmla="*/ 4421275 w 7204328"/>
              <a:gd name="connsiteY3220" fmla="*/ 735924 h 6705592"/>
              <a:gd name="connsiteX3221" fmla="*/ 4388815 w 7204328"/>
              <a:gd name="connsiteY3221" fmla="*/ 697915 h 6705592"/>
              <a:gd name="connsiteX3222" fmla="*/ 4364203 w 7204328"/>
              <a:gd name="connsiteY3222" fmla="*/ 696619 h 6705592"/>
              <a:gd name="connsiteX3223" fmla="*/ 4392473 w 7204328"/>
              <a:gd name="connsiteY3223" fmla="*/ 668730 h 6705592"/>
              <a:gd name="connsiteX3224" fmla="*/ 6261583 w 7204328"/>
              <a:gd name="connsiteY3224" fmla="*/ 660527 h 6705592"/>
              <a:gd name="connsiteX3225" fmla="*/ 6249695 w 7204328"/>
              <a:gd name="connsiteY3225" fmla="*/ 714705 h 6705592"/>
              <a:gd name="connsiteX3226" fmla="*/ 6274308 w 7204328"/>
              <a:gd name="connsiteY3226" fmla="*/ 726516 h 6705592"/>
              <a:gd name="connsiteX3227" fmla="*/ 6296254 w 7204328"/>
              <a:gd name="connsiteY3227" fmla="*/ 689559 h 6705592"/>
              <a:gd name="connsiteX3228" fmla="*/ 6261583 w 7204328"/>
              <a:gd name="connsiteY3228" fmla="*/ 660527 h 6705592"/>
              <a:gd name="connsiteX3229" fmla="*/ 6193155 w 7204328"/>
              <a:gd name="connsiteY3229" fmla="*/ 660082 h 6705592"/>
              <a:gd name="connsiteX3230" fmla="*/ 6193155 w 7204328"/>
              <a:gd name="connsiteY3230" fmla="*/ 669684 h 6705592"/>
              <a:gd name="connsiteX3231" fmla="*/ 6196356 w 7204328"/>
              <a:gd name="connsiteY3231" fmla="*/ 669684 h 6705592"/>
              <a:gd name="connsiteX3232" fmla="*/ 6196356 w 7204328"/>
              <a:gd name="connsiteY3232" fmla="*/ 660082 h 6705592"/>
              <a:gd name="connsiteX3233" fmla="*/ 5135728 w 7204328"/>
              <a:gd name="connsiteY3233" fmla="*/ 660046 h 6705592"/>
              <a:gd name="connsiteX3234" fmla="*/ 5135728 w 7204328"/>
              <a:gd name="connsiteY3234" fmla="*/ 669647 h 6705592"/>
              <a:gd name="connsiteX3235" fmla="*/ 5138929 w 7204328"/>
              <a:gd name="connsiteY3235" fmla="*/ 669647 h 6705592"/>
              <a:gd name="connsiteX3236" fmla="*/ 5138929 w 7204328"/>
              <a:gd name="connsiteY3236" fmla="*/ 660046 h 6705592"/>
              <a:gd name="connsiteX3237" fmla="*/ 5102809 w 7204328"/>
              <a:gd name="connsiteY3237" fmla="*/ 659080 h 6705592"/>
              <a:gd name="connsiteX3238" fmla="*/ 5094961 w 7204328"/>
              <a:gd name="connsiteY3238" fmla="*/ 665787 h 6705592"/>
              <a:gd name="connsiteX3239" fmla="*/ 5098008 w 7204328"/>
              <a:gd name="connsiteY3239" fmla="*/ 668834 h 6705592"/>
              <a:gd name="connsiteX3240" fmla="*/ 5104181 w 7204328"/>
              <a:gd name="connsiteY3240" fmla="*/ 660529 h 6705592"/>
              <a:gd name="connsiteX3241" fmla="*/ 5102809 w 7204328"/>
              <a:gd name="connsiteY3241" fmla="*/ 659080 h 6705592"/>
              <a:gd name="connsiteX3242" fmla="*/ 6218758 w 7204328"/>
              <a:gd name="connsiteY3242" fmla="*/ 653683 h 6705592"/>
              <a:gd name="connsiteX3243" fmla="*/ 6218758 w 7204328"/>
              <a:gd name="connsiteY3243" fmla="*/ 656883 h 6705592"/>
              <a:gd name="connsiteX3244" fmla="*/ 6228360 w 7204328"/>
              <a:gd name="connsiteY3244" fmla="*/ 656883 h 6705592"/>
              <a:gd name="connsiteX3245" fmla="*/ 6228360 w 7204328"/>
              <a:gd name="connsiteY3245" fmla="*/ 653683 h 6705592"/>
              <a:gd name="connsiteX3246" fmla="*/ 4325036 w 7204328"/>
              <a:gd name="connsiteY3246" fmla="*/ 653643 h 6705592"/>
              <a:gd name="connsiteX3247" fmla="*/ 4334637 w 7204328"/>
              <a:gd name="connsiteY3247" fmla="*/ 653643 h 6705592"/>
              <a:gd name="connsiteX3248" fmla="*/ 4334637 w 7204328"/>
              <a:gd name="connsiteY3248" fmla="*/ 656843 h 6705592"/>
              <a:gd name="connsiteX3249" fmla="*/ 4325036 w 7204328"/>
              <a:gd name="connsiteY3249" fmla="*/ 656843 h 6705592"/>
              <a:gd name="connsiteX3250" fmla="*/ 4325036 w 7204328"/>
              <a:gd name="connsiteY3250" fmla="*/ 653643 h 6705592"/>
              <a:gd name="connsiteX3251" fmla="*/ 4394940 w 7204328"/>
              <a:gd name="connsiteY3251" fmla="*/ 639346 h 6705592"/>
              <a:gd name="connsiteX3252" fmla="*/ 4402074 w 7204328"/>
              <a:gd name="connsiteY3252" fmla="*/ 649528 h 6705592"/>
              <a:gd name="connsiteX3253" fmla="*/ 4392473 w 7204328"/>
              <a:gd name="connsiteY3253" fmla="*/ 668730 h 6705592"/>
              <a:gd name="connsiteX3254" fmla="*/ 4383405 w 7204328"/>
              <a:gd name="connsiteY3254" fmla="*/ 643965 h 6705592"/>
              <a:gd name="connsiteX3255" fmla="*/ 4394940 w 7204328"/>
              <a:gd name="connsiteY3255" fmla="*/ 639346 h 6705592"/>
              <a:gd name="connsiteX3256" fmla="*/ 5122926 w 7204328"/>
              <a:gd name="connsiteY3256" fmla="*/ 631268 h 6705592"/>
              <a:gd name="connsiteX3257" fmla="*/ 5104181 w 7204328"/>
              <a:gd name="connsiteY3257" fmla="*/ 660529 h 6705592"/>
              <a:gd name="connsiteX3258" fmla="*/ 5120183 w 7204328"/>
              <a:gd name="connsiteY3258" fmla="*/ 669368 h 6705592"/>
              <a:gd name="connsiteX3259" fmla="*/ 5132527 w 7204328"/>
              <a:gd name="connsiteY3259" fmla="*/ 631268 h 6705592"/>
              <a:gd name="connsiteX3260" fmla="*/ 5122926 w 7204328"/>
              <a:gd name="connsiteY3260" fmla="*/ 631268 h 6705592"/>
              <a:gd name="connsiteX3261" fmla="*/ 4438498 w 7204328"/>
              <a:gd name="connsiteY3261" fmla="*/ 626896 h 6705592"/>
              <a:gd name="connsiteX3262" fmla="*/ 4438498 w 7204328"/>
              <a:gd name="connsiteY3262" fmla="*/ 657910 h 6705592"/>
              <a:gd name="connsiteX3263" fmla="*/ 4398950 w 7204328"/>
              <a:gd name="connsiteY3263" fmla="*/ 653262 h 6705592"/>
              <a:gd name="connsiteX3264" fmla="*/ 4438498 w 7204328"/>
              <a:gd name="connsiteY3264" fmla="*/ 626896 h 6705592"/>
              <a:gd name="connsiteX3265" fmla="*/ 4972278 w 7204328"/>
              <a:gd name="connsiteY3265" fmla="*/ 621639 h 6705592"/>
              <a:gd name="connsiteX3266" fmla="*/ 4975479 w 7204328"/>
              <a:gd name="connsiteY3266" fmla="*/ 621639 h 6705592"/>
              <a:gd name="connsiteX3267" fmla="*/ 4975479 w 7204328"/>
              <a:gd name="connsiteY3267" fmla="*/ 631240 h 6705592"/>
              <a:gd name="connsiteX3268" fmla="*/ 4972278 w 7204328"/>
              <a:gd name="connsiteY3268" fmla="*/ 631240 h 6705592"/>
              <a:gd name="connsiteX3269" fmla="*/ 4972278 w 7204328"/>
              <a:gd name="connsiteY3269" fmla="*/ 621639 h 6705592"/>
              <a:gd name="connsiteX3270" fmla="*/ 4924197 w 7204328"/>
              <a:gd name="connsiteY3270" fmla="*/ 621639 h 6705592"/>
              <a:gd name="connsiteX3271" fmla="*/ 4927396 w 7204328"/>
              <a:gd name="connsiteY3271" fmla="*/ 621639 h 6705592"/>
              <a:gd name="connsiteX3272" fmla="*/ 4927396 w 7204328"/>
              <a:gd name="connsiteY3272" fmla="*/ 631240 h 6705592"/>
              <a:gd name="connsiteX3273" fmla="*/ 4924197 w 7204328"/>
              <a:gd name="connsiteY3273" fmla="*/ 631240 h 6705592"/>
              <a:gd name="connsiteX3274" fmla="*/ 4924197 w 7204328"/>
              <a:gd name="connsiteY3274" fmla="*/ 621639 h 6705592"/>
              <a:gd name="connsiteX3275" fmla="*/ 6257239 w 7204328"/>
              <a:gd name="connsiteY3275" fmla="*/ 615278 h 6705592"/>
              <a:gd name="connsiteX3276" fmla="*/ 6257239 w 7204328"/>
              <a:gd name="connsiteY3276" fmla="*/ 618478 h 6705592"/>
              <a:gd name="connsiteX3277" fmla="*/ 6266840 w 7204328"/>
              <a:gd name="connsiteY3277" fmla="*/ 618478 h 6705592"/>
              <a:gd name="connsiteX3278" fmla="*/ 6266840 w 7204328"/>
              <a:gd name="connsiteY3278" fmla="*/ 615278 h 6705592"/>
              <a:gd name="connsiteX3279" fmla="*/ 5022495 w 7204328"/>
              <a:gd name="connsiteY3279" fmla="*/ 568299 h 6705592"/>
              <a:gd name="connsiteX3280" fmla="*/ 5027523 w 7204328"/>
              <a:gd name="connsiteY3280" fmla="*/ 591616 h 6705592"/>
              <a:gd name="connsiteX3281" fmla="*/ 4992929 w 7204328"/>
              <a:gd name="connsiteY3281" fmla="*/ 591616 h 6705592"/>
              <a:gd name="connsiteX3282" fmla="*/ 5022495 w 7204328"/>
              <a:gd name="connsiteY3282" fmla="*/ 568299 h 6705592"/>
              <a:gd name="connsiteX3283" fmla="*/ 6295720 w 7204328"/>
              <a:gd name="connsiteY3283" fmla="*/ 563982 h 6705592"/>
              <a:gd name="connsiteX3284" fmla="*/ 6304837 w 7204328"/>
              <a:gd name="connsiteY3284" fmla="*/ 563982 h 6705592"/>
              <a:gd name="connsiteX3285" fmla="*/ 6296177 w 7204328"/>
              <a:gd name="connsiteY3285" fmla="*/ 572642 h 6705592"/>
              <a:gd name="connsiteX3286" fmla="*/ 6295720 w 7204328"/>
              <a:gd name="connsiteY3286" fmla="*/ 573101 h 6705592"/>
              <a:gd name="connsiteX3287" fmla="*/ 6205880 w 7204328"/>
              <a:gd name="connsiteY3287" fmla="*/ 545631 h 6705592"/>
              <a:gd name="connsiteX3288" fmla="*/ 6201156 w 7204328"/>
              <a:gd name="connsiteY3288" fmla="*/ 546317 h 6705592"/>
              <a:gd name="connsiteX3289" fmla="*/ 6201156 w 7204328"/>
              <a:gd name="connsiteY3289" fmla="*/ 562243 h 6705592"/>
              <a:gd name="connsiteX3290" fmla="*/ 6209386 w 7204328"/>
              <a:gd name="connsiteY3290" fmla="*/ 561862 h 6705592"/>
              <a:gd name="connsiteX3291" fmla="*/ 6205880 w 7204328"/>
              <a:gd name="connsiteY3291" fmla="*/ 545631 h 6705592"/>
              <a:gd name="connsiteX3292" fmla="*/ 5183733 w 7204328"/>
              <a:gd name="connsiteY3292" fmla="*/ 535152 h 6705592"/>
              <a:gd name="connsiteX3293" fmla="*/ 5187010 w 7204328"/>
              <a:gd name="connsiteY3293" fmla="*/ 535152 h 6705592"/>
              <a:gd name="connsiteX3294" fmla="*/ 5187010 w 7204328"/>
              <a:gd name="connsiteY3294" fmla="*/ 544753 h 6705592"/>
              <a:gd name="connsiteX3295" fmla="*/ 5183733 w 7204328"/>
              <a:gd name="connsiteY3295" fmla="*/ 544753 h 6705592"/>
              <a:gd name="connsiteX3296" fmla="*/ 5183733 w 7204328"/>
              <a:gd name="connsiteY3296" fmla="*/ 535152 h 6705592"/>
              <a:gd name="connsiteX3297" fmla="*/ 5049927 w 7204328"/>
              <a:gd name="connsiteY3297" fmla="*/ 532561 h 6705592"/>
              <a:gd name="connsiteX3298" fmla="*/ 5071034 w 7204328"/>
              <a:gd name="connsiteY3298" fmla="*/ 560755 h 6705592"/>
              <a:gd name="connsiteX3299" fmla="*/ 5061357 w 7204328"/>
              <a:gd name="connsiteY3299" fmla="*/ 593902 h 6705592"/>
              <a:gd name="connsiteX3300" fmla="*/ 5052212 w 7204328"/>
              <a:gd name="connsiteY3300" fmla="*/ 584910 h 6705592"/>
              <a:gd name="connsiteX3301" fmla="*/ 5040249 w 7204328"/>
              <a:gd name="connsiteY3301" fmla="*/ 580567 h 6705592"/>
              <a:gd name="connsiteX3302" fmla="*/ 5049927 w 7204328"/>
              <a:gd name="connsiteY3302" fmla="*/ 532561 h 6705592"/>
              <a:gd name="connsiteX3303" fmla="*/ 5161331 w 7204328"/>
              <a:gd name="connsiteY3303" fmla="*/ 518311 h 6705592"/>
              <a:gd name="connsiteX3304" fmla="*/ 5190211 w 7204328"/>
              <a:gd name="connsiteY3304" fmla="*/ 518311 h 6705592"/>
              <a:gd name="connsiteX3305" fmla="*/ 5190211 w 7204328"/>
              <a:gd name="connsiteY3305" fmla="*/ 523112 h 6705592"/>
              <a:gd name="connsiteX3306" fmla="*/ 5161331 w 7204328"/>
              <a:gd name="connsiteY3306" fmla="*/ 523112 h 6705592"/>
              <a:gd name="connsiteX3307" fmla="*/ 5161331 w 7204328"/>
              <a:gd name="connsiteY3307" fmla="*/ 518311 h 6705592"/>
              <a:gd name="connsiteX3308" fmla="*/ 5088407 w 7204328"/>
              <a:gd name="connsiteY3308" fmla="*/ 507110 h 6705592"/>
              <a:gd name="connsiteX3309" fmla="*/ 5095113 w 7204328"/>
              <a:gd name="connsiteY3309" fmla="*/ 514959 h 6705592"/>
              <a:gd name="connsiteX3310" fmla="*/ 5094275 w 7204328"/>
              <a:gd name="connsiteY3310" fmla="*/ 515797 h 6705592"/>
              <a:gd name="connsiteX3311" fmla="*/ 5121859 w 7204328"/>
              <a:gd name="connsiteY3311" fmla="*/ 510615 h 6705592"/>
              <a:gd name="connsiteX3312" fmla="*/ 5142128 w 7204328"/>
              <a:gd name="connsiteY3312" fmla="*/ 534999 h 6705592"/>
              <a:gd name="connsiteX3313" fmla="*/ 5143043 w 7204328"/>
              <a:gd name="connsiteY3313" fmla="*/ 534085 h 6705592"/>
              <a:gd name="connsiteX3314" fmla="*/ 5150892 w 7204328"/>
              <a:gd name="connsiteY3314" fmla="*/ 540790 h 6705592"/>
              <a:gd name="connsiteX3315" fmla="*/ 5147843 w 7204328"/>
              <a:gd name="connsiteY3315" fmla="*/ 543838 h 6705592"/>
              <a:gd name="connsiteX3316" fmla="*/ 5141138 w 7204328"/>
              <a:gd name="connsiteY3316" fmla="*/ 535990 h 6705592"/>
              <a:gd name="connsiteX3317" fmla="*/ 5142052 w 7204328"/>
              <a:gd name="connsiteY3317" fmla="*/ 535075 h 6705592"/>
              <a:gd name="connsiteX3318" fmla="*/ 5114315 w 7204328"/>
              <a:gd name="connsiteY3318" fmla="*/ 535075 h 6705592"/>
              <a:gd name="connsiteX3319" fmla="*/ 5150739 w 7204328"/>
              <a:gd name="connsiteY3319" fmla="*/ 573556 h 6705592"/>
              <a:gd name="connsiteX3320" fmla="*/ 5111343 w 7204328"/>
              <a:gd name="connsiteY3320" fmla="*/ 597255 h 6705592"/>
              <a:gd name="connsiteX3321" fmla="*/ 5104028 w 7204328"/>
              <a:gd name="connsiteY3321" fmla="*/ 592987 h 6705592"/>
              <a:gd name="connsiteX3322" fmla="*/ 5104714 w 7204328"/>
              <a:gd name="connsiteY3322" fmla="*/ 593673 h 6705592"/>
              <a:gd name="connsiteX3323" fmla="*/ 5098008 w 7204328"/>
              <a:gd name="connsiteY3323" fmla="*/ 601522 h 6705592"/>
              <a:gd name="connsiteX3324" fmla="*/ 5094961 w 7204328"/>
              <a:gd name="connsiteY3324" fmla="*/ 598474 h 6705592"/>
              <a:gd name="connsiteX3325" fmla="*/ 5102809 w 7204328"/>
              <a:gd name="connsiteY3325" fmla="*/ 591768 h 6705592"/>
              <a:gd name="connsiteX3326" fmla="*/ 5103495 w 7204328"/>
              <a:gd name="connsiteY3326" fmla="*/ 592454 h 6705592"/>
              <a:gd name="connsiteX3327" fmla="*/ 5094808 w 7204328"/>
              <a:gd name="connsiteY3327" fmla="*/ 577138 h 6705592"/>
              <a:gd name="connsiteX3328" fmla="*/ 5106162 w 7204328"/>
              <a:gd name="connsiteY3328" fmla="*/ 567003 h 6705592"/>
              <a:gd name="connsiteX3329" fmla="*/ 5083606 w 7204328"/>
              <a:gd name="connsiteY3329" fmla="*/ 535152 h 6705592"/>
              <a:gd name="connsiteX3330" fmla="*/ 5093970 w 7204328"/>
              <a:gd name="connsiteY3330" fmla="*/ 516178 h 6705592"/>
              <a:gd name="connsiteX3331" fmla="*/ 5093284 w 7204328"/>
              <a:gd name="connsiteY3331" fmla="*/ 516864 h 6705592"/>
              <a:gd name="connsiteX3332" fmla="*/ 5085436 w 7204328"/>
              <a:gd name="connsiteY3332" fmla="*/ 510158 h 6705592"/>
              <a:gd name="connsiteX3333" fmla="*/ 5088407 w 7204328"/>
              <a:gd name="connsiteY3333" fmla="*/ 507110 h 6705592"/>
              <a:gd name="connsiteX3334" fmla="*/ 5055642 w 7204328"/>
              <a:gd name="connsiteY3334" fmla="*/ 499871 h 6705592"/>
              <a:gd name="connsiteX3335" fmla="*/ 5065243 w 7204328"/>
              <a:gd name="connsiteY3335" fmla="*/ 499871 h 6705592"/>
              <a:gd name="connsiteX3336" fmla="*/ 5065243 w 7204328"/>
              <a:gd name="connsiteY3336" fmla="*/ 503071 h 6705592"/>
              <a:gd name="connsiteX3337" fmla="*/ 5055642 w 7204328"/>
              <a:gd name="connsiteY3337" fmla="*/ 503071 h 6705592"/>
              <a:gd name="connsiteX3338" fmla="*/ 5055642 w 7204328"/>
              <a:gd name="connsiteY3338" fmla="*/ 499871 h 6705592"/>
              <a:gd name="connsiteX3339" fmla="*/ 5087798 w 7204328"/>
              <a:gd name="connsiteY3339" fmla="*/ 478154 h 6705592"/>
              <a:gd name="connsiteX3340" fmla="*/ 5111115 w 7204328"/>
              <a:gd name="connsiteY3340" fmla="*/ 478154 h 6705592"/>
              <a:gd name="connsiteX3341" fmla="*/ 5115002 w 7204328"/>
              <a:gd name="connsiteY3341" fmla="*/ 496366 h 6705592"/>
              <a:gd name="connsiteX3342" fmla="*/ 5084217 w 7204328"/>
              <a:gd name="connsiteY3342" fmla="*/ 482955 h 6705592"/>
              <a:gd name="connsiteX3343" fmla="*/ 5087798 w 7204328"/>
              <a:gd name="connsiteY3343" fmla="*/ 478154 h 6705592"/>
              <a:gd name="connsiteX3344" fmla="*/ 5238216 w 7204328"/>
              <a:gd name="connsiteY3344" fmla="*/ 461390 h 6705592"/>
              <a:gd name="connsiteX3345" fmla="*/ 5247818 w 7204328"/>
              <a:gd name="connsiteY3345" fmla="*/ 461390 h 6705592"/>
              <a:gd name="connsiteX3346" fmla="*/ 5247818 w 7204328"/>
              <a:gd name="connsiteY3346" fmla="*/ 464590 h 6705592"/>
              <a:gd name="connsiteX3347" fmla="*/ 5238216 w 7204328"/>
              <a:gd name="connsiteY3347" fmla="*/ 464590 h 6705592"/>
              <a:gd name="connsiteX3348" fmla="*/ 5238216 w 7204328"/>
              <a:gd name="connsiteY3348" fmla="*/ 461390 h 6705592"/>
              <a:gd name="connsiteX3349" fmla="*/ 5155311 w 7204328"/>
              <a:gd name="connsiteY3349" fmla="*/ 454684 h 6705592"/>
              <a:gd name="connsiteX3350" fmla="*/ 5190211 w 7204328"/>
              <a:gd name="connsiteY3350" fmla="*/ 467562 h 6705592"/>
              <a:gd name="connsiteX3351" fmla="*/ 5190211 w 7204328"/>
              <a:gd name="connsiteY3351" fmla="*/ 485241 h 6705592"/>
              <a:gd name="connsiteX3352" fmla="*/ 5159502 w 7204328"/>
              <a:gd name="connsiteY3352" fmla="*/ 487831 h 6705592"/>
              <a:gd name="connsiteX3353" fmla="*/ 5170247 w 7204328"/>
              <a:gd name="connsiteY3353" fmla="*/ 472210 h 6705592"/>
              <a:gd name="connsiteX3354" fmla="*/ 5155311 w 7204328"/>
              <a:gd name="connsiteY3354" fmla="*/ 454684 h 6705592"/>
              <a:gd name="connsiteX3355" fmla="*/ 6191631 w 7204328"/>
              <a:gd name="connsiteY3355" fmla="*/ 440628 h 6705592"/>
              <a:gd name="connsiteX3356" fmla="*/ 6192165 w 7204328"/>
              <a:gd name="connsiteY3356" fmla="*/ 448933 h 6705592"/>
              <a:gd name="connsiteX3357" fmla="*/ 6208243 w 7204328"/>
              <a:gd name="connsiteY3357" fmla="*/ 445351 h 6705592"/>
              <a:gd name="connsiteX3358" fmla="*/ 6207557 w 7204328"/>
              <a:gd name="connsiteY3358" fmla="*/ 440628 h 6705592"/>
              <a:gd name="connsiteX3359" fmla="*/ 6218758 w 7204328"/>
              <a:gd name="connsiteY3359" fmla="*/ 423026 h 6705592"/>
              <a:gd name="connsiteX3360" fmla="*/ 6218758 w 7204328"/>
              <a:gd name="connsiteY3360" fmla="*/ 426226 h 6705592"/>
              <a:gd name="connsiteX3361" fmla="*/ 6228360 w 7204328"/>
              <a:gd name="connsiteY3361" fmla="*/ 426226 h 6705592"/>
              <a:gd name="connsiteX3362" fmla="*/ 6228360 w 7204328"/>
              <a:gd name="connsiteY3362" fmla="*/ 423026 h 6705592"/>
              <a:gd name="connsiteX3363" fmla="*/ 5195316 w 7204328"/>
              <a:gd name="connsiteY3363" fmla="*/ 419480 h 6705592"/>
              <a:gd name="connsiteX3364" fmla="*/ 5204232 w 7204328"/>
              <a:gd name="connsiteY3364" fmla="*/ 447674 h 6705592"/>
              <a:gd name="connsiteX3365" fmla="*/ 5193945 w 7204328"/>
              <a:gd name="connsiteY3365" fmla="*/ 475030 h 6705592"/>
              <a:gd name="connsiteX3366" fmla="*/ 5183962 w 7204328"/>
              <a:gd name="connsiteY3366" fmla="*/ 430758 h 6705592"/>
              <a:gd name="connsiteX3367" fmla="*/ 5195316 w 7204328"/>
              <a:gd name="connsiteY3367" fmla="*/ 419480 h 6705592"/>
              <a:gd name="connsiteX3368" fmla="*/ 6199556 w 7204328"/>
              <a:gd name="connsiteY3368" fmla="*/ 413349 h 6705592"/>
              <a:gd name="connsiteX3369" fmla="*/ 6199556 w 7204328"/>
              <a:gd name="connsiteY3369" fmla="*/ 416549 h 6705592"/>
              <a:gd name="connsiteX3370" fmla="*/ 6209234 w 7204328"/>
              <a:gd name="connsiteY3370" fmla="*/ 416549 h 6705592"/>
              <a:gd name="connsiteX3371" fmla="*/ 6209234 w 7204328"/>
              <a:gd name="connsiteY3371" fmla="*/ 413349 h 6705592"/>
              <a:gd name="connsiteX3372" fmla="*/ 5674081 w 7204328"/>
              <a:gd name="connsiteY3372" fmla="*/ 410152 h 6705592"/>
              <a:gd name="connsiteX3373" fmla="*/ 5674081 w 7204328"/>
              <a:gd name="connsiteY3373" fmla="*/ 419753 h 6705592"/>
              <a:gd name="connsiteX3374" fmla="*/ 5677282 w 7204328"/>
              <a:gd name="connsiteY3374" fmla="*/ 419753 h 6705592"/>
              <a:gd name="connsiteX3375" fmla="*/ 5677282 w 7204328"/>
              <a:gd name="connsiteY3375" fmla="*/ 410152 h 6705592"/>
              <a:gd name="connsiteX3376" fmla="*/ 5289499 w 7204328"/>
              <a:gd name="connsiteY3376" fmla="*/ 400506 h 6705592"/>
              <a:gd name="connsiteX3377" fmla="*/ 5292700 w 7204328"/>
              <a:gd name="connsiteY3377" fmla="*/ 400506 h 6705592"/>
              <a:gd name="connsiteX3378" fmla="*/ 5292700 w 7204328"/>
              <a:gd name="connsiteY3378" fmla="*/ 410107 h 6705592"/>
              <a:gd name="connsiteX3379" fmla="*/ 5289499 w 7204328"/>
              <a:gd name="connsiteY3379" fmla="*/ 410107 h 6705592"/>
              <a:gd name="connsiteX3380" fmla="*/ 5289499 w 7204328"/>
              <a:gd name="connsiteY3380" fmla="*/ 400506 h 6705592"/>
              <a:gd name="connsiteX3381" fmla="*/ 5283708 w 7204328"/>
              <a:gd name="connsiteY3381" fmla="*/ 373760 h 6705592"/>
              <a:gd name="connsiteX3382" fmla="*/ 5294376 w 7204328"/>
              <a:gd name="connsiteY3382" fmla="*/ 384428 h 6705592"/>
              <a:gd name="connsiteX3383" fmla="*/ 5266030 w 7204328"/>
              <a:gd name="connsiteY3383" fmla="*/ 412393 h 6705592"/>
              <a:gd name="connsiteX3384" fmla="*/ 5242484 w 7204328"/>
              <a:gd name="connsiteY3384" fmla="*/ 388162 h 6705592"/>
              <a:gd name="connsiteX3385" fmla="*/ 5283708 w 7204328"/>
              <a:gd name="connsiteY3385" fmla="*/ 373760 h 6705592"/>
              <a:gd name="connsiteX3386" fmla="*/ 6260440 w 7204328"/>
              <a:gd name="connsiteY3386" fmla="*/ 371743 h 6705592"/>
              <a:gd name="connsiteX3387" fmla="*/ 6260440 w 7204328"/>
              <a:gd name="connsiteY3387" fmla="*/ 381344 h 6705592"/>
              <a:gd name="connsiteX3388" fmla="*/ 6263641 w 7204328"/>
              <a:gd name="connsiteY3388" fmla="*/ 381344 h 6705592"/>
              <a:gd name="connsiteX3389" fmla="*/ 6263641 w 7204328"/>
              <a:gd name="connsiteY3389" fmla="*/ 371743 h 6705592"/>
              <a:gd name="connsiteX3390" fmla="*/ 6234760 w 7204328"/>
              <a:gd name="connsiteY3390" fmla="*/ 362982 h 6705592"/>
              <a:gd name="connsiteX3391" fmla="*/ 6230036 w 7204328"/>
              <a:gd name="connsiteY3391" fmla="*/ 363668 h 6705592"/>
              <a:gd name="connsiteX3392" fmla="*/ 6230036 w 7204328"/>
              <a:gd name="connsiteY3392" fmla="*/ 379594 h 6705592"/>
              <a:gd name="connsiteX3393" fmla="*/ 6238265 w 7204328"/>
              <a:gd name="connsiteY3393" fmla="*/ 379212 h 6705592"/>
              <a:gd name="connsiteX3394" fmla="*/ 6234760 w 7204328"/>
              <a:gd name="connsiteY3394" fmla="*/ 362982 h 6705592"/>
              <a:gd name="connsiteX3395" fmla="*/ 5356784 w 7204328"/>
              <a:gd name="connsiteY3395" fmla="*/ 352424 h 6705592"/>
              <a:gd name="connsiteX3396" fmla="*/ 5359984 w 7204328"/>
              <a:gd name="connsiteY3396" fmla="*/ 352424 h 6705592"/>
              <a:gd name="connsiteX3397" fmla="*/ 5359984 w 7204328"/>
              <a:gd name="connsiteY3397" fmla="*/ 362025 h 6705592"/>
              <a:gd name="connsiteX3398" fmla="*/ 5356784 w 7204328"/>
              <a:gd name="connsiteY3398" fmla="*/ 362025 h 6705592"/>
              <a:gd name="connsiteX3399" fmla="*/ 5356784 w 7204328"/>
              <a:gd name="connsiteY3399" fmla="*/ 352424 h 6705592"/>
              <a:gd name="connsiteX3400" fmla="*/ 5290262 w 7204328"/>
              <a:gd name="connsiteY3400" fmla="*/ 343738 h 6705592"/>
              <a:gd name="connsiteX3401" fmla="*/ 5296966 w 7204328"/>
              <a:gd name="connsiteY3401" fmla="*/ 351587 h 6705592"/>
              <a:gd name="connsiteX3402" fmla="*/ 5295061 w 7204328"/>
              <a:gd name="connsiteY3402" fmla="*/ 353491 h 6705592"/>
              <a:gd name="connsiteX3403" fmla="*/ 5287213 w 7204328"/>
              <a:gd name="connsiteY3403" fmla="*/ 346786 h 6705592"/>
              <a:gd name="connsiteX3404" fmla="*/ 5290262 w 7204328"/>
              <a:gd name="connsiteY3404" fmla="*/ 343738 h 6705592"/>
              <a:gd name="connsiteX3405" fmla="*/ 5310988 w 7204328"/>
              <a:gd name="connsiteY3405" fmla="*/ 343204 h 6705592"/>
              <a:gd name="connsiteX3406" fmla="*/ 5297500 w 7204328"/>
              <a:gd name="connsiteY3406" fmla="*/ 375055 h 6705592"/>
              <a:gd name="connsiteX3407" fmla="*/ 5295672 w 7204328"/>
              <a:gd name="connsiteY3407" fmla="*/ 354710 h 6705592"/>
              <a:gd name="connsiteX3408" fmla="*/ 5310988 w 7204328"/>
              <a:gd name="connsiteY3408" fmla="*/ 343204 h 6705592"/>
              <a:gd name="connsiteX3409" fmla="*/ 6161075 w 7204328"/>
              <a:gd name="connsiteY3409" fmla="*/ 336463 h 6705592"/>
              <a:gd name="connsiteX3410" fmla="*/ 6161075 w 7204328"/>
              <a:gd name="connsiteY3410" fmla="*/ 339663 h 6705592"/>
              <a:gd name="connsiteX3411" fmla="*/ 6170752 w 7204328"/>
              <a:gd name="connsiteY3411" fmla="*/ 339663 h 6705592"/>
              <a:gd name="connsiteX3412" fmla="*/ 6170752 w 7204328"/>
              <a:gd name="connsiteY3412" fmla="*/ 336463 h 6705592"/>
              <a:gd name="connsiteX3413" fmla="*/ 5228615 w 7204328"/>
              <a:gd name="connsiteY3413" fmla="*/ 336422 h 6705592"/>
              <a:gd name="connsiteX3414" fmla="*/ 5238216 w 7204328"/>
              <a:gd name="connsiteY3414" fmla="*/ 336422 h 6705592"/>
              <a:gd name="connsiteX3415" fmla="*/ 5238216 w 7204328"/>
              <a:gd name="connsiteY3415" fmla="*/ 339622 h 6705592"/>
              <a:gd name="connsiteX3416" fmla="*/ 5228615 w 7204328"/>
              <a:gd name="connsiteY3416" fmla="*/ 339622 h 6705592"/>
              <a:gd name="connsiteX3417" fmla="*/ 5228615 w 7204328"/>
              <a:gd name="connsiteY3417" fmla="*/ 336422 h 6705592"/>
              <a:gd name="connsiteX3418" fmla="*/ 6260440 w 7204328"/>
              <a:gd name="connsiteY3418" fmla="*/ 333222 h 6705592"/>
              <a:gd name="connsiteX3419" fmla="*/ 6263640 w 7204328"/>
              <a:gd name="connsiteY3419" fmla="*/ 333222 h 6705592"/>
              <a:gd name="connsiteX3420" fmla="*/ 6263640 w 7204328"/>
              <a:gd name="connsiteY3420" fmla="*/ 342824 h 6705592"/>
              <a:gd name="connsiteX3421" fmla="*/ 6260440 w 7204328"/>
              <a:gd name="connsiteY3421" fmla="*/ 342824 h 6705592"/>
              <a:gd name="connsiteX3422" fmla="*/ 6260440 w 7204328"/>
              <a:gd name="connsiteY3422" fmla="*/ 333222 h 6705592"/>
              <a:gd name="connsiteX3423" fmla="*/ 6218986 w 7204328"/>
              <a:gd name="connsiteY3423" fmla="*/ 332716 h 6705592"/>
              <a:gd name="connsiteX3424" fmla="*/ 6209081 w 7204328"/>
              <a:gd name="connsiteY3424" fmla="*/ 334240 h 6705592"/>
              <a:gd name="connsiteX3425" fmla="*/ 6213044 w 7204328"/>
              <a:gd name="connsiteY3425" fmla="*/ 353519 h 6705592"/>
              <a:gd name="connsiteX3426" fmla="*/ 6217844 w 7204328"/>
              <a:gd name="connsiteY3426" fmla="*/ 350242 h 6705592"/>
              <a:gd name="connsiteX3427" fmla="*/ 6218986 w 7204328"/>
              <a:gd name="connsiteY3427" fmla="*/ 332716 h 6705592"/>
              <a:gd name="connsiteX3428" fmla="*/ 5449748 w 7204328"/>
              <a:gd name="connsiteY3428" fmla="*/ 326868 h 6705592"/>
              <a:gd name="connsiteX3429" fmla="*/ 5449748 w 7204328"/>
              <a:gd name="connsiteY3429" fmla="*/ 330068 h 6705592"/>
              <a:gd name="connsiteX3430" fmla="*/ 5459349 w 7204328"/>
              <a:gd name="connsiteY3430" fmla="*/ 330068 h 6705592"/>
              <a:gd name="connsiteX3431" fmla="*/ 5459349 w 7204328"/>
              <a:gd name="connsiteY3431" fmla="*/ 326868 h 6705592"/>
              <a:gd name="connsiteX3432" fmla="*/ 5738165 w 7204328"/>
              <a:gd name="connsiteY3432" fmla="*/ 317265 h 6705592"/>
              <a:gd name="connsiteX3433" fmla="*/ 5738165 w 7204328"/>
              <a:gd name="connsiteY3433" fmla="*/ 320465 h 6705592"/>
              <a:gd name="connsiteX3434" fmla="*/ 5747766 w 7204328"/>
              <a:gd name="connsiteY3434" fmla="*/ 320465 h 6705592"/>
              <a:gd name="connsiteX3435" fmla="*/ 5747766 w 7204328"/>
              <a:gd name="connsiteY3435" fmla="*/ 317265 h 6705592"/>
              <a:gd name="connsiteX3436" fmla="*/ 5654802 w 7204328"/>
              <a:gd name="connsiteY3436" fmla="*/ 304464 h 6705592"/>
              <a:gd name="connsiteX3437" fmla="*/ 5654802 w 7204328"/>
              <a:gd name="connsiteY3437" fmla="*/ 314065 h 6705592"/>
              <a:gd name="connsiteX3438" fmla="*/ 5658003 w 7204328"/>
              <a:gd name="connsiteY3438" fmla="*/ 314065 h 6705592"/>
              <a:gd name="connsiteX3439" fmla="*/ 5658003 w 7204328"/>
              <a:gd name="connsiteY3439" fmla="*/ 304464 h 6705592"/>
              <a:gd name="connsiteX3440" fmla="*/ 5267097 w 7204328"/>
              <a:gd name="connsiteY3440" fmla="*/ 298018 h 6705592"/>
              <a:gd name="connsiteX3441" fmla="*/ 5276698 w 7204328"/>
              <a:gd name="connsiteY3441" fmla="*/ 298018 h 6705592"/>
              <a:gd name="connsiteX3442" fmla="*/ 5276698 w 7204328"/>
              <a:gd name="connsiteY3442" fmla="*/ 301218 h 6705592"/>
              <a:gd name="connsiteX3443" fmla="*/ 5267097 w 7204328"/>
              <a:gd name="connsiteY3443" fmla="*/ 301218 h 6705592"/>
              <a:gd name="connsiteX3444" fmla="*/ 5267097 w 7204328"/>
              <a:gd name="connsiteY3444" fmla="*/ 298018 h 6705592"/>
              <a:gd name="connsiteX3445" fmla="*/ 5565115 w 7204328"/>
              <a:gd name="connsiteY3445" fmla="*/ 269185 h 6705592"/>
              <a:gd name="connsiteX3446" fmla="*/ 5565115 w 7204328"/>
              <a:gd name="connsiteY3446" fmla="*/ 272385 h 6705592"/>
              <a:gd name="connsiteX3447" fmla="*/ 5574716 w 7204328"/>
              <a:gd name="connsiteY3447" fmla="*/ 272385 h 6705592"/>
              <a:gd name="connsiteX3448" fmla="*/ 5574716 w 7204328"/>
              <a:gd name="connsiteY3448" fmla="*/ 269185 h 6705592"/>
              <a:gd name="connsiteX3449" fmla="*/ 5914339 w 7204328"/>
              <a:gd name="connsiteY3449" fmla="*/ 265987 h 6705592"/>
              <a:gd name="connsiteX3450" fmla="*/ 5914339 w 7204328"/>
              <a:gd name="connsiteY3450" fmla="*/ 275588 h 6705592"/>
              <a:gd name="connsiteX3451" fmla="*/ 5917616 w 7204328"/>
              <a:gd name="connsiteY3451" fmla="*/ 275588 h 6705592"/>
              <a:gd name="connsiteX3452" fmla="*/ 5917616 w 7204328"/>
              <a:gd name="connsiteY3452" fmla="*/ 265987 h 6705592"/>
              <a:gd name="connsiteX3453" fmla="*/ 5709285 w 7204328"/>
              <a:gd name="connsiteY3453" fmla="*/ 256365 h 6705592"/>
              <a:gd name="connsiteX3454" fmla="*/ 5712485 w 7204328"/>
              <a:gd name="connsiteY3454" fmla="*/ 264290 h 6705592"/>
              <a:gd name="connsiteX3455" fmla="*/ 5718886 w 7204328"/>
              <a:gd name="connsiteY3455" fmla="*/ 256365 h 6705592"/>
              <a:gd name="connsiteX3456" fmla="*/ 5709285 w 7204328"/>
              <a:gd name="connsiteY3456" fmla="*/ 256365 h 6705592"/>
              <a:gd name="connsiteX3457" fmla="*/ 5308778 w 7204328"/>
              <a:gd name="connsiteY3457" fmla="*/ 256337 h 6705592"/>
              <a:gd name="connsiteX3458" fmla="*/ 5311978 w 7204328"/>
              <a:gd name="connsiteY3458" fmla="*/ 256337 h 6705592"/>
              <a:gd name="connsiteX3459" fmla="*/ 5311978 w 7204328"/>
              <a:gd name="connsiteY3459" fmla="*/ 265938 h 6705592"/>
              <a:gd name="connsiteX3460" fmla="*/ 5308778 w 7204328"/>
              <a:gd name="connsiteY3460" fmla="*/ 265938 h 6705592"/>
              <a:gd name="connsiteX3461" fmla="*/ 5308778 w 7204328"/>
              <a:gd name="connsiteY3461" fmla="*/ 256337 h 6705592"/>
              <a:gd name="connsiteX3462" fmla="*/ 5628894 w 7204328"/>
              <a:gd name="connsiteY3462" fmla="*/ 247545 h 6705592"/>
              <a:gd name="connsiteX3463" fmla="*/ 5637047 w 7204328"/>
              <a:gd name="connsiteY3463" fmla="*/ 267433 h 6705592"/>
              <a:gd name="connsiteX3464" fmla="*/ 5658231 w 7204328"/>
              <a:gd name="connsiteY3464" fmla="*/ 247545 h 6705592"/>
              <a:gd name="connsiteX3465" fmla="*/ 5385663 w 7204328"/>
              <a:gd name="connsiteY3465" fmla="*/ 246736 h 6705592"/>
              <a:gd name="connsiteX3466" fmla="*/ 5388864 w 7204328"/>
              <a:gd name="connsiteY3466" fmla="*/ 246736 h 6705592"/>
              <a:gd name="connsiteX3467" fmla="*/ 5388864 w 7204328"/>
              <a:gd name="connsiteY3467" fmla="*/ 256337 h 6705592"/>
              <a:gd name="connsiteX3468" fmla="*/ 5385663 w 7204328"/>
              <a:gd name="connsiteY3468" fmla="*/ 256337 h 6705592"/>
              <a:gd name="connsiteX3469" fmla="*/ 5385663 w 7204328"/>
              <a:gd name="connsiteY3469" fmla="*/ 246736 h 6705592"/>
              <a:gd name="connsiteX3470" fmla="*/ 5766968 w 7204328"/>
              <a:gd name="connsiteY3470" fmla="*/ 240380 h 6705592"/>
              <a:gd name="connsiteX3471" fmla="*/ 5766968 w 7204328"/>
              <a:gd name="connsiteY3471" fmla="*/ 243580 h 6705592"/>
              <a:gd name="connsiteX3472" fmla="*/ 5776569 w 7204328"/>
              <a:gd name="connsiteY3472" fmla="*/ 243580 h 6705592"/>
              <a:gd name="connsiteX3473" fmla="*/ 5776569 w 7204328"/>
              <a:gd name="connsiteY3473" fmla="*/ 240380 h 6705592"/>
              <a:gd name="connsiteX3474" fmla="*/ 5459349 w 7204328"/>
              <a:gd name="connsiteY3474" fmla="*/ 240335 h 6705592"/>
              <a:gd name="connsiteX3475" fmla="*/ 5468950 w 7204328"/>
              <a:gd name="connsiteY3475" fmla="*/ 240335 h 6705592"/>
              <a:gd name="connsiteX3476" fmla="*/ 5468950 w 7204328"/>
              <a:gd name="connsiteY3476" fmla="*/ 243535 h 6705592"/>
              <a:gd name="connsiteX3477" fmla="*/ 5459349 w 7204328"/>
              <a:gd name="connsiteY3477" fmla="*/ 243535 h 6705592"/>
              <a:gd name="connsiteX3478" fmla="*/ 5459349 w 7204328"/>
              <a:gd name="connsiteY3478" fmla="*/ 240335 h 6705592"/>
              <a:gd name="connsiteX3479" fmla="*/ 6074588 w 7204328"/>
              <a:gd name="connsiteY3479" fmla="*/ 230734 h 6705592"/>
              <a:gd name="connsiteX3480" fmla="*/ 6084189 w 7204328"/>
              <a:gd name="connsiteY3480" fmla="*/ 230734 h 6705592"/>
              <a:gd name="connsiteX3481" fmla="*/ 6084189 w 7204328"/>
              <a:gd name="connsiteY3481" fmla="*/ 233934 h 6705592"/>
              <a:gd name="connsiteX3482" fmla="*/ 6074588 w 7204328"/>
              <a:gd name="connsiteY3482" fmla="*/ 233934 h 6705592"/>
              <a:gd name="connsiteX3483" fmla="*/ 6074588 w 7204328"/>
              <a:gd name="connsiteY3483" fmla="*/ 230734 h 6705592"/>
              <a:gd name="connsiteX3484" fmla="*/ 5649544 w 7204328"/>
              <a:gd name="connsiteY3484" fmla="*/ 221408 h 6705592"/>
              <a:gd name="connsiteX3485" fmla="*/ 5649620 w 7204328"/>
              <a:gd name="connsiteY3485" fmla="*/ 227504 h 6705592"/>
              <a:gd name="connsiteX3486" fmla="*/ 5642838 w 7204328"/>
              <a:gd name="connsiteY3486" fmla="*/ 233219 h 6705592"/>
              <a:gd name="connsiteX3487" fmla="*/ 5645886 w 7204328"/>
              <a:gd name="connsiteY3487" fmla="*/ 236267 h 6705592"/>
              <a:gd name="connsiteX3488" fmla="*/ 5649620 w 7204328"/>
              <a:gd name="connsiteY3488" fmla="*/ 227504 h 6705592"/>
              <a:gd name="connsiteX3489" fmla="*/ 5649620 w 7204328"/>
              <a:gd name="connsiteY3489" fmla="*/ 227504 h 6705592"/>
              <a:gd name="connsiteX3490" fmla="*/ 5650687 w 7204328"/>
              <a:gd name="connsiteY3490" fmla="*/ 226590 h 6705592"/>
              <a:gd name="connsiteX3491" fmla="*/ 5652592 w 7204328"/>
              <a:gd name="connsiteY3491" fmla="*/ 228418 h 6705592"/>
              <a:gd name="connsiteX3492" fmla="*/ 5654192 w 7204328"/>
              <a:gd name="connsiteY3492" fmla="*/ 225675 h 6705592"/>
              <a:gd name="connsiteX3493" fmla="*/ 5649544 w 7204328"/>
              <a:gd name="connsiteY3493" fmla="*/ 221408 h 6705592"/>
              <a:gd name="connsiteX3494" fmla="*/ 5372862 w 7204328"/>
              <a:gd name="connsiteY3494" fmla="*/ 221056 h 6705592"/>
              <a:gd name="connsiteX3495" fmla="*/ 5382463 w 7204328"/>
              <a:gd name="connsiteY3495" fmla="*/ 221056 h 6705592"/>
              <a:gd name="connsiteX3496" fmla="*/ 5382463 w 7204328"/>
              <a:gd name="connsiteY3496" fmla="*/ 224257 h 6705592"/>
              <a:gd name="connsiteX3497" fmla="*/ 5372862 w 7204328"/>
              <a:gd name="connsiteY3497" fmla="*/ 224257 h 6705592"/>
              <a:gd name="connsiteX3498" fmla="*/ 5372862 w 7204328"/>
              <a:gd name="connsiteY3498" fmla="*/ 221056 h 6705592"/>
              <a:gd name="connsiteX3499" fmla="*/ 5837453 w 7204328"/>
              <a:gd name="connsiteY3499" fmla="*/ 217902 h 6705592"/>
              <a:gd name="connsiteX3500" fmla="*/ 5837453 w 7204328"/>
              <a:gd name="connsiteY3500" fmla="*/ 227503 h 6705592"/>
              <a:gd name="connsiteX3501" fmla="*/ 5840654 w 7204328"/>
              <a:gd name="connsiteY3501" fmla="*/ 227503 h 6705592"/>
              <a:gd name="connsiteX3502" fmla="*/ 5840654 w 7204328"/>
              <a:gd name="connsiteY3502" fmla="*/ 217902 h 6705592"/>
              <a:gd name="connsiteX3503" fmla="*/ 5668899 w 7204328"/>
              <a:gd name="connsiteY3503" fmla="*/ 216606 h 6705592"/>
              <a:gd name="connsiteX3504" fmla="*/ 5654192 w 7204328"/>
              <a:gd name="connsiteY3504" fmla="*/ 225674 h 6705592"/>
              <a:gd name="connsiteX3505" fmla="*/ 5671718 w 7204328"/>
              <a:gd name="connsiteY3505" fmla="*/ 241828 h 6705592"/>
              <a:gd name="connsiteX3506" fmla="*/ 5668899 w 7204328"/>
              <a:gd name="connsiteY3506" fmla="*/ 216606 h 6705592"/>
              <a:gd name="connsiteX3507" fmla="*/ 5738165 w 7204328"/>
              <a:gd name="connsiteY3507" fmla="*/ 211455 h 6705592"/>
              <a:gd name="connsiteX3508" fmla="*/ 5747766 w 7204328"/>
              <a:gd name="connsiteY3508" fmla="*/ 211455 h 6705592"/>
              <a:gd name="connsiteX3509" fmla="*/ 5747766 w 7204328"/>
              <a:gd name="connsiteY3509" fmla="*/ 214655 h 6705592"/>
              <a:gd name="connsiteX3510" fmla="*/ 5738165 w 7204328"/>
              <a:gd name="connsiteY3510" fmla="*/ 214655 h 6705592"/>
              <a:gd name="connsiteX3511" fmla="*/ 5738165 w 7204328"/>
              <a:gd name="connsiteY3511" fmla="*/ 211455 h 6705592"/>
              <a:gd name="connsiteX3512" fmla="*/ 5708295 w 7204328"/>
              <a:gd name="connsiteY3512" fmla="*/ 210617 h 6705592"/>
              <a:gd name="connsiteX3513" fmla="*/ 5723991 w 7204328"/>
              <a:gd name="connsiteY3513" fmla="*/ 210617 h 6705592"/>
              <a:gd name="connsiteX3514" fmla="*/ 5712638 w 7204328"/>
              <a:gd name="connsiteY3514" fmla="*/ 235229 h 6705592"/>
              <a:gd name="connsiteX3515" fmla="*/ 5708295 w 7204328"/>
              <a:gd name="connsiteY3515" fmla="*/ 210617 h 6705592"/>
              <a:gd name="connsiteX3516" fmla="*/ 5572429 w 7204328"/>
              <a:gd name="connsiteY3516" fmla="*/ 208066 h 6705592"/>
              <a:gd name="connsiteX3517" fmla="*/ 5556351 w 7204328"/>
              <a:gd name="connsiteY3517" fmla="*/ 211495 h 6705592"/>
              <a:gd name="connsiteX3518" fmla="*/ 5557037 w 7204328"/>
              <a:gd name="connsiteY3518" fmla="*/ 216219 h 6705592"/>
              <a:gd name="connsiteX3519" fmla="*/ 5572963 w 7204328"/>
              <a:gd name="connsiteY3519" fmla="*/ 216219 h 6705592"/>
              <a:gd name="connsiteX3520" fmla="*/ 5572429 w 7204328"/>
              <a:gd name="connsiteY3520" fmla="*/ 208066 h 6705592"/>
              <a:gd name="connsiteX3521" fmla="*/ 5459502 w 7204328"/>
              <a:gd name="connsiteY3521" fmla="*/ 207416 h 6705592"/>
              <a:gd name="connsiteX3522" fmla="*/ 5478780 w 7204328"/>
              <a:gd name="connsiteY3522" fmla="*/ 207416 h 6705592"/>
              <a:gd name="connsiteX3523" fmla="*/ 5478780 w 7204328"/>
              <a:gd name="connsiteY3523" fmla="*/ 226619 h 6705592"/>
              <a:gd name="connsiteX3524" fmla="*/ 5459502 w 7204328"/>
              <a:gd name="connsiteY3524" fmla="*/ 226619 h 6705592"/>
              <a:gd name="connsiteX3525" fmla="*/ 5459502 w 7204328"/>
              <a:gd name="connsiteY3525" fmla="*/ 207416 h 6705592"/>
              <a:gd name="connsiteX3526" fmla="*/ 5435498 w 7204328"/>
              <a:gd name="connsiteY3526" fmla="*/ 197053 h 6705592"/>
              <a:gd name="connsiteX3527" fmla="*/ 5459273 w 7204328"/>
              <a:gd name="connsiteY3527" fmla="*/ 203759 h 6705592"/>
              <a:gd name="connsiteX3528" fmla="*/ 5445861 w 7204328"/>
              <a:gd name="connsiteY3528" fmla="*/ 207950 h 6705592"/>
              <a:gd name="connsiteX3529" fmla="*/ 5435498 w 7204328"/>
              <a:gd name="connsiteY3529" fmla="*/ 197053 h 6705592"/>
              <a:gd name="connsiteX3530" fmla="*/ 5718887 w 7204328"/>
              <a:gd name="connsiteY3530" fmla="*/ 192253 h 6705592"/>
              <a:gd name="connsiteX3531" fmla="*/ 5728487 w 7204328"/>
              <a:gd name="connsiteY3531" fmla="*/ 192253 h 6705592"/>
              <a:gd name="connsiteX3532" fmla="*/ 5728487 w 7204328"/>
              <a:gd name="connsiteY3532" fmla="*/ 195453 h 6705592"/>
              <a:gd name="connsiteX3533" fmla="*/ 5718887 w 7204328"/>
              <a:gd name="connsiteY3533" fmla="*/ 195453 h 6705592"/>
              <a:gd name="connsiteX3534" fmla="*/ 5718887 w 7204328"/>
              <a:gd name="connsiteY3534" fmla="*/ 192253 h 6705592"/>
              <a:gd name="connsiteX3535" fmla="*/ 5515052 w 7204328"/>
              <a:gd name="connsiteY3535" fmla="*/ 180089 h 6705592"/>
              <a:gd name="connsiteX3536" fmla="*/ 5540197 w 7204328"/>
              <a:gd name="connsiteY3536" fmla="*/ 204472 h 6705592"/>
              <a:gd name="connsiteX3537" fmla="*/ 5547208 w 7204328"/>
              <a:gd name="connsiteY3537" fmla="*/ 180699 h 6705592"/>
              <a:gd name="connsiteX3538" fmla="*/ 5515052 w 7204328"/>
              <a:gd name="connsiteY3538" fmla="*/ 180089 h 6705592"/>
              <a:gd name="connsiteX3539" fmla="*/ 5613121 w 7204328"/>
              <a:gd name="connsiteY3539" fmla="*/ 179479 h 6705592"/>
              <a:gd name="connsiteX3540" fmla="*/ 5616321 w 7204328"/>
              <a:gd name="connsiteY3540" fmla="*/ 187404 h 6705592"/>
              <a:gd name="connsiteX3541" fmla="*/ 5622721 w 7204328"/>
              <a:gd name="connsiteY3541" fmla="*/ 179479 h 6705592"/>
              <a:gd name="connsiteX3542" fmla="*/ 5613121 w 7204328"/>
              <a:gd name="connsiteY3542" fmla="*/ 179479 h 6705592"/>
              <a:gd name="connsiteX3543" fmla="*/ 5751652 w 7204328"/>
              <a:gd name="connsiteY3543" fmla="*/ 170155 h 6705592"/>
              <a:gd name="connsiteX3544" fmla="*/ 5761482 w 7204328"/>
              <a:gd name="connsiteY3544" fmla="*/ 180899 h 6705592"/>
              <a:gd name="connsiteX3545" fmla="*/ 5738165 w 7204328"/>
              <a:gd name="connsiteY3545" fmla="*/ 174269 h 6705592"/>
              <a:gd name="connsiteX3546" fmla="*/ 5751652 w 7204328"/>
              <a:gd name="connsiteY3546" fmla="*/ 170155 h 6705592"/>
              <a:gd name="connsiteX3547" fmla="*/ 5613121 w 7204328"/>
              <a:gd name="connsiteY3547" fmla="*/ 169878 h 6705592"/>
              <a:gd name="connsiteX3548" fmla="*/ 5605196 w 7204328"/>
              <a:gd name="connsiteY3548" fmla="*/ 173078 h 6705592"/>
              <a:gd name="connsiteX3549" fmla="*/ 5613121 w 7204328"/>
              <a:gd name="connsiteY3549" fmla="*/ 179478 h 6705592"/>
              <a:gd name="connsiteX3550" fmla="*/ 5613121 w 7204328"/>
              <a:gd name="connsiteY3550" fmla="*/ 169878 h 6705592"/>
              <a:gd name="connsiteX3551" fmla="*/ 5719614 w 7204328"/>
              <a:gd name="connsiteY3551" fmla="*/ 169802 h 6705592"/>
              <a:gd name="connsiteX3552" fmla="*/ 5728175 w 7204328"/>
              <a:gd name="connsiteY3552" fmla="*/ 169802 h 6705592"/>
              <a:gd name="connsiteX3553" fmla="*/ 5722468 w 7204328"/>
              <a:gd name="connsiteY3553" fmla="*/ 176936 h 6705592"/>
              <a:gd name="connsiteX3554" fmla="*/ 5559968 w 7204328"/>
              <a:gd name="connsiteY3554" fmla="*/ 150615 h 6705592"/>
              <a:gd name="connsiteX3555" fmla="*/ 5545074 w 7204328"/>
              <a:gd name="connsiteY3555" fmla="*/ 154428 h 6705592"/>
              <a:gd name="connsiteX3556" fmla="*/ 5549189 w 7204328"/>
              <a:gd name="connsiteY3556" fmla="*/ 170506 h 6705592"/>
              <a:gd name="connsiteX3557" fmla="*/ 5559552 w 7204328"/>
              <a:gd name="connsiteY3557" fmla="*/ 162048 h 6705592"/>
              <a:gd name="connsiteX3558" fmla="*/ 5579897 w 7204328"/>
              <a:gd name="connsiteY3558" fmla="*/ 189936 h 6705592"/>
              <a:gd name="connsiteX3559" fmla="*/ 5598490 w 7204328"/>
              <a:gd name="connsiteY3559" fmla="*/ 166925 h 6705592"/>
              <a:gd name="connsiteX3560" fmla="*/ 5559968 w 7204328"/>
              <a:gd name="connsiteY3560" fmla="*/ 150615 h 6705592"/>
              <a:gd name="connsiteX3561" fmla="*/ 5842940 w 7204328"/>
              <a:gd name="connsiteY3561" fmla="*/ 139903 h 6705592"/>
              <a:gd name="connsiteX3562" fmla="*/ 5844845 w 7204328"/>
              <a:gd name="connsiteY3562" fmla="*/ 141808 h 6705592"/>
              <a:gd name="connsiteX3563" fmla="*/ 5838139 w 7204328"/>
              <a:gd name="connsiteY3563" fmla="*/ 149657 h 6705592"/>
              <a:gd name="connsiteX3564" fmla="*/ 5835092 w 7204328"/>
              <a:gd name="connsiteY3564" fmla="*/ 146609 h 6705592"/>
              <a:gd name="connsiteX3565" fmla="*/ 5842940 w 7204328"/>
              <a:gd name="connsiteY3565" fmla="*/ 139903 h 6705592"/>
              <a:gd name="connsiteX3566" fmla="*/ 5482514 w 7204328"/>
              <a:gd name="connsiteY3566" fmla="*/ 134112 h 6705592"/>
              <a:gd name="connsiteX3567" fmla="*/ 5502783 w 7204328"/>
              <a:gd name="connsiteY3567" fmla="*/ 146761 h 6705592"/>
              <a:gd name="connsiteX3568" fmla="*/ 5482514 w 7204328"/>
              <a:gd name="connsiteY3568" fmla="*/ 134112 h 6705592"/>
              <a:gd name="connsiteX3569" fmla="*/ 5654802 w 7204328"/>
              <a:gd name="connsiteY3569" fmla="*/ 131369 h 6705592"/>
              <a:gd name="connsiteX3570" fmla="*/ 5658002 w 7204328"/>
              <a:gd name="connsiteY3570" fmla="*/ 131369 h 6705592"/>
              <a:gd name="connsiteX3571" fmla="*/ 5658002 w 7204328"/>
              <a:gd name="connsiteY3571" fmla="*/ 140970 h 6705592"/>
              <a:gd name="connsiteX3572" fmla="*/ 5654802 w 7204328"/>
              <a:gd name="connsiteY3572" fmla="*/ 140970 h 6705592"/>
              <a:gd name="connsiteX3573" fmla="*/ 5654802 w 7204328"/>
              <a:gd name="connsiteY3573" fmla="*/ 131369 h 6705592"/>
              <a:gd name="connsiteX3574" fmla="*/ 5603520 w 7204328"/>
              <a:gd name="connsiteY3574" fmla="*/ 121796 h 6705592"/>
              <a:gd name="connsiteX3575" fmla="*/ 5604053 w 7204328"/>
              <a:gd name="connsiteY3575" fmla="*/ 131854 h 6705592"/>
              <a:gd name="connsiteX3576" fmla="*/ 5602682 w 7204328"/>
              <a:gd name="connsiteY3576" fmla="*/ 130406 h 6705592"/>
              <a:gd name="connsiteX3577" fmla="*/ 5594833 w 7204328"/>
              <a:gd name="connsiteY3577" fmla="*/ 137112 h 6705592"/>
              <a:gd name="connsiteX3578" fmla="*/ 5597805 w 7204328"/>
              <a:gd name="connsiteY3578" fmla="*/ 140160 h 6705592"/>
              <a:gd name="connsiteX3579" fmla="*/ 5604053 w 7204328"/>
              <a:gd name="connsiteY3579" fmla="*/ 131854 h 6705592"/>
              <a:gd name="connsiteX3580" fmla="*/ 5613121 w 7204328"/>
              <a:gd name="connsiteY3580" fmla="*/ 131397 h 6705592"/>
              <a:gd name="connsiteX3581" fmla="*/ 5613121 w 7204328"/>
              <a:gd name="connsiteY3581" fmla="*/ 121796 h 6705592"/>
              <a:gd name="connsiteX3582" fmla="*/ 5603520 w 7204328"/>
              <a:gd name="connsiteY3582" fmla="*/ 121796 h 6705592"/>
              <a:gd name="connsiteX3583" fmla="*/ 5852998 w 7204328"/>
              <a:gd name="connsiteY3583" fmla="*/ 121615 h 6705592"/>
              <a:gd name="connsiteX3584" fmla="*/ 5851170 w 7204328"/>
              <a:gd name="connsiteY3584" fmla="*/ 144018 h 6705592"/>
              <a:gd name="connsiteX3585" fmla="*/ 5831357 w 7204328"/>
              <a:gd name="connsiteY3585" fmla="*/ 123292 h 6705592"/>
              <a:gd name="connsiteX3586" fmla="*/ 5852998 w 7204328"/>
              <a:gd name="connsiteY3586" fmla="*/ 121615 h 6705592"/>
              <a:gd name="connsiteX3587" fmla="*/ 5746928 w 7204328"/>
              <a:gd name="connsiteY3587" fmla="*/ 120396 h 6705592"/>
              <a:gd name="connsiteX3588" fmla="*/ 5746928 w 7204328"/>
              <a:gd name="connsiteY3588" fmla="*/ 136169 h 6705592"/>
              <a:gd name="connsiteX3589" fmla="*/ 5728259 w 7204328"/>
              <a:gd name="connsiteY3589" fmla="*/ 123825 h 6705592"/>
              <a:gd name="connsiteX3590" fmla="*/ 5746928 w 7204328"/>
              <a:gd name="connsiteY3590" fmla="*/ 120396 h 6705592"/>
              <a:gd name="connsiteX3591" fmla="*/ 5545912 w 7204328"/>
              <a:gd name="connsiteY3591" fmla="*/ 115367 h 6705592"/>
              <a:gd name="connsiteX3592" fmla="*/ 5555513 w 7204328"/>
              <a:gd name="connsiteY3592" fmla="*/ 115367 h 6705592"/>
              <a:gd name="connsiteX3593" fmla="*/ 5555513 w 7204328"/>
              <a:gd name="connsiteY3593" fmla="*/ 118567 h 6705592"/>
              <a:gd name="connsiteX3594" fmla="*/ 5545912 w 7204328"/>
              <a:gd name="connsiteY3594" fmla="*/ 118567 h 6705592"/>
              <a:gd name="connsiteX3595" fmla="*/ 5545912 w 7204328"/>
              <a:gd name="connsiteY3595" fmla="*/ 115367 h 6705592"/>
              <a:gd name="connsiteX3596" fmla="*/ 5504611 w 7204328"/>
              <a:gd name="connsiteY3596" fmla="*/ 114681 h 6705592"/>
              <a:gd name="connsiteX3597" fmla="*/ 5528996 w 7204328"/>
              <a:gd name="connsiteY3597" fmla="*/ 138379 h 6705592"/>
              <a:gd name="connsiteX3598" fmla="*/ 5510326 w 7204328"/>
              <a:gd name="connsiteY3598" fmla="*/ 141961 h 6705592"/>
              <a:gd name="connsiteX3599" fmla="*/ 5504611 w 7204328"/>
              <a:gd name="connsiteY3599" fmla="*/ 114681 h 6705592"/>
              <a:gd name="connsiteX3600" fmla="*/ 5674538 w 7204328"/>
              <a:gd name="connsiteY3600" fmla="*/ 112928 h 6705592"/>
              <a:gd name="connsiteX3601" fmla="*/ 5688330 w 7204328"/>
              <a:gd name="connsiteY3601" fmla="*/ 112928 h 6705592"/>
              <a:gd name="connsiteX3602" fmla="*/ 5688330 w 7204328"/>
              <a:gd name="connsiteY3602" fmla="*/ 129464 h 6705592"/>
              <a:gd name="connsiteX3603" fmla="*/ 5683758 w 7204328"/>
              <a:gd name="connsiteY3603" fmla="*/ 132893 h 6705592"/>
              <a:gd name="connsiteX3604" fmla="*/ 5674538 w 7204328"/>
              <a:gd name="connsiteY3604" fmla="*/ 112928 h 6705592"/>
              <a:gd name="connsiteX3605" fmla="*/ 5620331 w 7204328"/>
              <a:gd name="connsiteY3605" fmla="*/ 112137 h 6705592"/>
              <a:gd name="connsiteX3606" fmla="*/ 5613121 w 7204328"/>
              <a:gd name="connsiteY3606" fmla="*/ 121796 h 6705592"/>
              <a:gd name="connsiteX3607" fmla="*/ 5632399 w 7204328"/>
              <a:gd name="connsiteY3607" fmla="*/ 112195 h 6705592"/>
              <a:gd name="connsiteX3608" fmla="*/ 5620331 w 7204328"/>
              <a:gd name="connsiteY3608" fmla="*/ 112137 h 6705592"/>
              <a:gd name="connsiteX3609" fmla="*/ 5795772 w 7204328"/>
              <a:gd name="connsiteY3609" fmla="*/ 104927 h 6705592"/>
              <a:gd name="connsiteX3610" fmla="*/ 5815051 w 7204328"/>
              <a:gd name="connsiteY3610" fmla="*/ 104927 h 6705592"/>
              <a:gd name="connsiteX3611" fmla="*/ 5815051 w 7204328"/>
              <a:gd name="connsiteY3611" fmla="*/ 109728 h 6705592"/>
              <a:gd name="connsiteX3612" fmla="*/ 5795772 w 7204328"/>
              <a:gd name="connsiteY3612" fmla="*/ 109728 h 6705592"/>
              <a:gd name="connsiteX3613" fmla="*/ 5795772 w 7204328"/>
              <a:gd name="connsiteY3613" fmla="*/ 104927 h 6705592"/>
              <a:gd name="connsiteX3614" fmla="*/ 5536235 w 7204328"/>
              <a:gd name="connsiteY3614" fmla="*/ 86487 h 6705592"/>
              <a:gd name="connsiteX3615" fmla="*/ 5545836 w 7204328"/>
              <a:gd name="connsiteY3615" fmla="*/ 86487 h 6705592"/>
              <a:gd name="connsiteX3616" fmla="*/ 5545836 w 7204328"/>
              <a:gd name="connsiteY3616" fmla="*/ 89687 h 6705592"/>
              <a:gd name="connsiteX3617" fmla="*/ 5536235 w 7204328"/>
              <a:gd name="connsiteY3617" fmla="*/ 89687 h 6705592"/>
              <a:gd name="connsiteX3618" fmla="*/ 5536235 w 7204328"/>
              <a:gd name="connsiteY3618" fmla="*/ 86487 h 6705592"/>
              <a:gd name="connsiteX3619" fmla="*/ 5617388 w 7204328"/>
              <a:gd name="connsiteY3619" fmla="*/ 73838 h 6705592"/>
              <a:gd name="connsiteX3620" fmla="*/ 5624093 w 7204328"/>
              <a:gd name="connsiteY3620" fmla="*/ 81686 h 6705592"/>
              <a:gd name="connsiteX3621" fmla="*/ 5623179 w 7204328"/>
              <a:gd name="connsiteY3621" fmla="*/ 82601 h 6705592"/>
              <a:gd name="connsiteX3622" fmla="*/ 5638114 w 7204328"/>
              <a:gd name="connsiteY3622" fmla="*/ 91288 h 6705592"/>
              <a:gd name="connsiteX3623" fmla="*/ 5649011 w 7204328"/>
              <a:gd name="connsiteY3623" fmla="*/ 81915 h 6705592"/>
              <a:gd name="connsiteX3624" fmla="*/ 5652592 w 7204328"/>
              <a:gd name="connsiteY3624" fmla="*/ 95783 h 6705592"/>
              <a:gd name="connsiteX3625" fmla="*/ 5632704 w 7204328"/>
              <a:gd name="connsiteY3625" fmla="*/ 111328 h 6705592"/>
              <a:gd name="connsiteX3626" fmla="*/ 5647944 w 7204328"/>
              <a:gd name="connsiteY3626" fmla="*/ 130531 h 6705592"/>
              <a:gd name="connsiteX3627" fmla="*/ 5613425 w 7204328"/>
              <a:gd name="connsiteY3627" fmla="*/ 130531 h 6705592"/>
              <a:gd name="connsiteX3628" fmla="*/ 5635371 w 7204328"/>
              <a:gd name="connsiteY3628" fmla="*/ 149809 h 6705592"/>
              <a:gd name="connsiteX3629" fmla="*/ 5613425 w 7204328"/>
              <a:gd name="connsiteY3629" fmla="*/ 169012 h 6705592"/>
              <a:gd name="connsiteX3630" fmla="*/ 5623026 w 7204328"/>
              <a:gd name="connsiteY3630" fmla="*/ 178613 h 6705592"/>
              <a:gd name="connsiteX3631" fmla="*/ 5641696 w 7204328"/>
              <a:gd name="connsiteY3631" fmla="*/ 170383 h 6705592"/>
              <a:gd name="connsiteX3632" fmla="*/ 5645125 w 7204328"/>
              <a:gd name="connsiteY3632" fmla="*/ 187909 h 6705592"/>
              <a:gd name="connsiteX3633" fmla="*/ 5651373 w 7204328"/>
              <a:gd name="connsiteY3633" fmla="*/ 187071 h 6705592"/>
              <a:gd name="connsiteX3634" fmla="*/ 5646115 w 7204328"/>
              <a:gd name="connsiteY3634" fmla="*/ 168859 h 6705592"/>
              <a:gd name="connsiteX3635" fmla="*/ 5642382 w 7204328"/>
              <a:gd name="connsiteY3635" fmla="*/ 150647 h 6705592"/>
              <a:gd name="connsiteX3636" fmla="*/ 5685435 w 7204328"/>
              <a:gd name="connsiteY3636" fmla="*/ 171221 h 6705592"/>
              <a:gd name="connsiteX3637" fmla="*/ 5692217 w 7204328"/>
              <a:gd name="connsiteY3637" fmla="*/ 155143 h 6705592"/>
              <a:gd name="connsiteX3638" fmla="*/ 5672328 w 7204328"/>
              <a:gd name="connsiteY3638" fmla="*/ 146075 h 6705592"/>
              <a:gd name="connsiteX3639" fmla="*/ 5728868 w 7204328"/>
              <a:gd name="connsiteY3639" fmla="*/ 159334 h 6705592"/>
              <a:gd name="connsiteX3640" fmla="*/ 5738546 w 7204328"/>
              <a:gd name="connsiteY3640" fmla="*/ 168935 h 6705592"/>
              <a:gd name="connsiteX3641" fmla="*/ 5728868 w 7204328"/>
              <a:gd name="connsiteY3641" fmla="*/ 168935 h 6705592"/>
              <a:gd name="connsiteX3642" fmla="*/ 5728487 w 7204328"/>
              <a:gd name="connsiteY3642" fmla="*/ 169411 h 6705592"/>
              <a:gd name="connsiteX3643" fmla="*/ 5728487 w 7204328"/>
              <a:gd name="connsiteY3643" fmla="*/ 160201 h 6705592"/>
              <a:gd name="connsiteX3644" fmla="*/ 5719406 w 7204328"/>
              <a:gd name="connsiteY3644" fmla="*/ 169282 h 6705592"/>
              <a:gd name="connsiteX3645" fmla="*/ 5719267 w 7204328"/>
              <a:gd name="connsiteY3645" fmla="*/ 168935 h 6705592"/>
              <a:gd name="connsiteX3646" fmla="*/ 5696865 w 7204328"/>
              <a:gd name="connsiteY3646" fmla="*/ 215570 h 6705592"/>
              <a:gd name="connsiteX3647" fmla="*/ 5682692 w 7204328"/>
              <a:gd name="connsiteY3647" fmla="*/ 208331 h 6705592"/>
              <a:gd name="connsiteX3648" fmla="*/ 5680329 w 7204328"/>
              <a:gd name="connsiteY3648" fmla="*/ 222047 h 6705592"/>
              <a:gd name="connsiteX3649" fmla="*/ 5702427 w 7204328"/>
              <a:gd name="connsiteY3649" fmla="*/ 232715 h 6705592"/>
              <a:gd name="connsiteX3650" fmla="*/ 5690007 w 7204328"/>
              <a:gd name="connsiteY3650" fmla="*/ 255422 h 6705592"/>
              <a:gd name="connsiteX3651" fmla="*/ 5709666 w 7204328"/>
              <a:gd name="connsiteY3651" fmla="*/ 255422 h 6705592"/>
              <a:gd name="connsiteX3652" fmla="*/ 5709666 w 7204328"/>
              <a:gd name="connsiteY3652" fmla="*/ 237058 h 6705592"/>
              <a:gd name="connsiteX3653" fmla="*/ 5727649 w 7204328"/>
              <a:gd name="connsiteY3653" fmla="*/ 237058 h 6705592"/>
              <a:gd name="connsiteX3654" fmla="*/ 5719267 w 7204328"/>
              <a:gd name="connsiteY3654" fmla="*/ 255422 h 6705592"/>
              <a:gd name="connsiteX3655" fmla="*/ 5736336 w 7204328"/>
              <a:gd name="connsiteY3655" fmla="*/ 265328 h 6705592"/>
              <a:gd name="connsiteX3656" fmla="*/ 5736336 w 7204328"/>
              <a:gd name="connsiteY3656" fmla="*/ 236372 h 6705592"/>
              <a:gd name="connsiteX3657" fmla="*/ 5807583 w 7204328"/>
              <a:gd name="connsiteY3657" fmla="*/ 186766 h 6705592"/>
              <a:gd name="connsiteX3658" fmla="*/ 5796001 w 7204328"/>
              <a:gd name="connsiteY3658" fmla="*/ 139141 h 6705592"/>
              <a:gd name="connsiteX3659" fmla="*/ 5811545 w 7204328"/>
              <a:gd name="connsiteY3659" fmla="*/ 148742 h 6705592"/>
              <a:gd name="connsiteX3660" fmla="*/ 5819547 w 7204328"/>
              <a:gd name="connsiteY3660" fmla="*/ 140818 h 6705592"/>
              <a:gd name="connsiteX3661" fmla="*/ 5879668 w 7204328"/>
              <a:gd name="connsiteY3661" fmla="*/ 185928 h 6705592"/>
              <a:gd name="connsiteX3662" fmla="*/ 5892242 w 7204328"/>
              <a:gd name="connsiteY3662" fmla="*/ 178613 h 6705592"/>
              <a:gd name="connsiteX3663" fmla="*/ 5891326 w 7204328"/>
              <a:gd name="connsiteY3663" fmla="*/ 177698 h 6705592"/>
              <a:gd name="connsiteX3664" fmla="*/ 5898032 w 7204328"/>
              <a:gd name="connsiteY3664" fmla="*/ 169850 h 6705592"/>
              <a:gd name="connsiteX3665" fmla="*/ 5901080 w 7204328"/>
              <a:gd name="connsiteY3665" fmla="*/ 172898 h 6705592"/>
              <a:gd name="connsiteX3666" fmla="*/ 5893460 w 7204328"/>
              <a:gd name="connsiteY3666" fmla="*/ 179375 h 6705592"/>
              <a:gd name="connsiteX3667" fmla="*/ 5928360 w 7204328"/>
              <a:gd name="connsiteY3667" fmla="*/ 203835 h 6705592"/>
              <a:gd name="connsiteX3668" fmla="*/ 5922722 w 7204328"/>
              <a:gd name="connsiteY3668" fmla="*/ 211303 h 6705592"/>
              <a:gd name="connsiteX3669" fmla="*/ 5945048 w 7204328"/>
              <a:gd name="connsiteY3669" fmla="*/ 250088 h 6705592"/>
              <a:gd name="connsiteX3670" fmla="*/ 5958383 w 7204328"/>
              <a:gd name="connsiteY3670" fmla="*/ 224790 h 6705592"/>
              <a:gd name="connsiteX3671" fmla="*/ 5985891 w 7204328"/>
              <a:gd name="connsiteY3671" fmla="*/ 240716 h 6705592"/>
              <a:gd name="connsiteX3672" fmla="*/ 5986958 w 7204328"/>
              <a:gd name="connsiteY3672" fmla="*/ 221056 h 6705592"/>
              <a:gd name="connsiteX3673" fmla="*/ 5962345 w 7204328"/>
              <a:gd name="connsiteY3673" fmla="*/ 192710 h 6705592"/>
              <a:gd name="connsiteX3674" fmla="*/ 6005779 w 7204328"/>
              <a:gd name="connsiteY3674" fmla="*/ 163144 h 6705592"/>
              <a:gd name="connsiteX3675" fmla="*/ 6009361 w 7204328"/>
              <a:gd name="connsiteY3675" fmla="*/ 252451 h 6705592"/>
              <a:gd name="connsiteX3676" fmla="*/ 6024525 w 7204328"/>
              <a:gd name="connsiteY3676" fmla="*/ 266776 h 6705592"/>
              <a:gd name="connsiteX3677" fmla="*/ 6029402 w 7204328"/>
              <a:gd name="connsiteY3677" fmla="*/ 235306 h 6705592"/>
              <a:gd name="connsiteX3678" fmla="*/ 6054776 w 7204328"/>
              <a:gd name="connsiteY3678" fmla="*/ 257861 h 6705592"/>
              <a:gd name="connsiteX3679" fmla="*/ 6074055 w 7204328"/>
              <a:gd name="connsiteY3679" fmla="*/ 244373 h 6705592"/>
              <a:gd name="connsiteX3680" fmla="*/ 6068644 w 7204328"/>
              <a:gd name="connsiteY3680" fmla="*/ 274320 h 6705592"/>
              <a:gd name="connsiteX3681" fmla="*/ 6099276 w 7204328"/>
              <a:gd name="connsiteY3681" fmla="*/ 287884 h 6705592"/>
              <a:gd name="connsiteX3682" fmla="*/ 6107963 w 7204328"/>
              <a:gd name="connsiteY3682" fmla="*/ 264262 h 6705592"/>
              <a:gd name="connsiteX3683" fmla="*/ 6127546 w 7204328"/>
              <a:gd name="connsiteY3683" fmla="*/ 283312 h 6705592"/>
              <a:gd name="connsiteX3684" fmla="*/ 6191860 w 7204328"/>
              <a:gd name="connsiteY3684" fmla="*/ 314173 h 6705592"/>
              <a:gd name="connsiteX3685" fmla="*/ 6219520 w 7204328"/>
              <a:gd name="connsiteY3685" fmla="*/ 331850 h 6705592"/>
              <a:gd name="connsiteX3686" fmla="*/ 6272251 w 7204328"/>
              <a:gd name="connsiteY3686" fmla="*/ 358596 h 6705592"/>
              <a:gd name="connsiteX3687" fmla="*/ 6289853 w 7204328"/>
              <a:gd name="connsiteY3687" fmla="*/ 351587 h 6705592"/>
              <a:gd name="connsiteX3688" fmla="*/ 6312789 w 7204328"/>
              <a:gd name="connsiteY3688" fmla="*/ 343890 h 6705592"/>
              <a:gd name="connsiteX3689" fmla="*/ 6327648 w 7204328"/>
              <a:gd name="connsiteY3689" fmla="*/ 362178 h 6705592"/>
              <a:gd name="connsiteX3690" fmla="*/ 6295720 w 7204328"/>
              <a:gd name="connsiteY3690" fmla="*/ 383742 h 6705592"/>
              <a:gd name="connsiteX3691" fmla="*/ 6297473 w 7204328"/>
              <a:gd name="connsiteY3691" fmla="*/ 389000 h 6705592"/>
              <a:gd name="connsiteX3692" fmla="*/ 6327953 w 7204328"/>
              <a:gd name="connsiteY3692" fmla="*/ 381609 h 6705592"/>
              <a:gd name="connsiteX3693" fmla="*/ 6397752 w 7204328"/>
              <a:gd name="connsiteY3693" fmla="*/ 394867 h 6705592"/>
              <a:gd name="connsiteX3694" fmla="*/ 6385103 w 7204328"/>
              <a:gd name="connsiteY3694" fmla="*/ 423671 h 6705592"/>
              <a:gd name="connsiteX3695" fmla="*/ 6400190 w 7204328"/>
              <a:gd name="connsiteY3695" fmla="*/ 462838 h 6705592"/>
              <a:gd name="connsiteX3696" fmla="*/ 6370777 w 7204328"/>
              <a:gd name="connsiteY3696" fmla="*/ 511225 h 6705592"/>
              <a:gd name="connsiteX3697" fmla="*/ 6338240 w 7204328"/>
              <a:gd name="connsiteY3697" fmla="*/ 560755 h 6705592"/>
              <a:gd name="connsiteX3698" fmla="*/ 6329858 w 7204328"/>
              <a:gd name="connsiteY3698" fmla="*/ 554125 h 6705592"/>
              <a:gd name="connsiteX3699" fmla="*/ 6321095 w 7204328"/>
              <a:gd name="connsiteY3699" fmla="*/ 572032 h 6705592"/>
              <a:gd name="connsiteX3700" fmla="*/ 6305778 w 7204328"/>
              <a:gd name="connsiteY3700" fmla="*/ 563041 h 6705592"/>
              <a:gd name="connsiteX3701" fmla="*/ 6305182 w 7204328"/>
              <a:gd name="connsiteY3701" fmla="*/ 563637 h 6705592"/>
              <a:gd name="connsiteX3702" fmla="*/ 6302121 w 7204328"/>
              <a:gd name="connsiteY3702" fmla="*/ 556057 h 6705592"/>
              <a:gd name="connsiteX3703" fmla="*/ 6295720 w 7204328"/>
              <a:gd name="connsiteY3703" fmla="*/ 563982 h 6705592"/>
              <a:gd name="connsiteX3704" fmla="*/ 6295720 w 7204328"/>
              <a:gd name="connsiteY3704" fmla="*/ 563981 h 6705592"/>
              <a:gd name="connsiteX3705" fmla="*/ 6287719 w 7204328"/>
              <a:gd name="connsiteY3705" fmla="*/ 567105 h 6705592"/>
              <a:gd name="connsiteX3706" fmla="*/ 6295455 w 7204328"/>
              <a:gd name="connsiteY3706" fmla="*/ 573367 h 6705592"/>
              <a:gd name="connsiteX3707" fmla="*/ 6277890 w 7204328"/>
              <a:gd name="connsiteY3707" fmla="*/ 591006 h 6705592"/>
              <a:gd name="connsiteX3708" fmla="*/ 6271184 w 7204328"/>
              <a:gd name="connsiteY3708" fmla="*/ 583234 h 6705592"/>
              <a:gd name="connsiteX3709" fmla="*/ 6268136 w 7204328"/>
              <a:gd name="connsiteY3709" fmla="*/ 586282 h 6705592"/>
              <a:gd name="connsiteX3710" fmla="*/ 6276441 w 7204328"/>
              <a:gd name="connsiteY3710" fmla="*/ 592454 h 6705592"/>
              <a:gd name="connsiteX3711" fmla="*/ 6337401 w 7204328"/>
              <a:gd name="connsiteY3711" fmla="*/ 622172 h 6705592"/>
              <a:gd name="connsiteX3712" fmla="*/ 6326505 w 7204328"/>
              <a:gd name="connsiteY3712" fmla="*/ 643432 h 6705592"/>
              <a:gd name="connsiteX3713" fmla="*/ 6320714 w 7204328"/>
              <a:gd name="connsiteY3713" fmla="*/ 659891 h 6705592"/>
              <a:gd name="connsiteX3714" fmla="*/ 6310960 w 7204328"/>
              <a:gd name="connsiteY3714" fmla="*/ 650061 h 6705592"/>
              <a:gd name="connsiteX3715" fmla="*/ 6296787 w 7204328"/>
              <a:gd name="connsiteY3715" fmla="*/ 688847 h 6705592"/>
              <a:gd name="connsiteX3716" fmla="*/ 6311722 w 7204328"/>
              <a:gd name="connsiteY3716" fmla="*/ 688161 h 6705592"/>
              <a:gd name="connsiteX3717" fmla="*/ 6317742 w 7204328"/>
              <a:gd name="connsiteY3717" fmla="*/ 705916 h 6705592"/>
              <a:gd name="connsiteX3718" fmla="*/ 6339688 w 7204328"/>
              <a:gd name="connsiteY3718" fmla="*/ 705916 h 6705592"/>
              <a:gd name="connsiteX3719" fmla="*/ 6360490 w 7204328"/>
              <a:gd name="connsiteY3719" fmla="*/ 674140 h 6705592"/>
              <a:gd name="connsiteX3720" fmla="*/ 6382969 w 7204328"/>
              <a:gd name="connsiteY3720" fmla="*/ 692657 h 6705592"/>
              <a:gd name="connsiteX3721" fmla="*/ 6362243 w 7204328"/>
              <a:gd name="connsiteY3721" fmla="*/ 713383 h 6705592"/>
              <a:gd name="connsiteX3722" fmla="*/ 6382207 w 7204328"/>
              <a:gd name="connsiteY3722" fmla="*/ 721765 h 6705592"/>
              <a:gd name="connsiteX3723" fmla="*/ 6392341 w 7204328"/>
              <a:gd name="connsiteY3723" fmla="*/ 702639 h 6705592"/>
              <a:gd name="connsiteX3724" fmla="*/ 6403467 w 7204328"/>
              <a:gd name="connsiteY3724" fmla="*/ 678636 h 6705592"/>
              <a:gd name="connsiteX3725" fmla="*/ 6426403 w 7204328"/>
              <a:gd name="connsiteY3725" fmla="*/ 706983 h 6705592"/>
              <a:gd name="connsiteX3726" fmla="*/ 6420002 w 7204328"/>
              <a:gd name="connsiteY3726" fmla="*/ 713383 h 6705592"/>
              <a:gd name="connsiteX3727" fmla="*/ 6463893 w 7204328"/>
              <a:gd name="connsiteY3727" fmla="*/ 745768 h 6705592"/>
              <a:gd name="connsiteX3728" fmla="*/ 6472809 w 7204328"/>
              <a:gd name="connsiteY3728" fmla="*/ 737615 h 6705592"/>
              <a:gd name="connsiteX3729" fmla="*/ 6509080 w 7204328"/>
              <a:gd name="connsiteY3729" fmla="*/ 762151 h 6705592"/>
              <a:gd name="connsiteX3730" fmla="*/ 6499098 w 7204328"/>
              <a:gd name="connsiteY3730" fmla="*/ 780439 h 6705592"/>
              <a:gd name="connsiteX3731" fmla="*/ 6527063 w 7204328"/>
              <a:gd name="connsiteY3731" fmla="*/ 808481 h 6705592"/>
              <a:gd name="connsiteX3732" fmla="*/ 6527063 w 7204328"/>
              <a:gd name="connsiteY3732" fmla="*/ 846962 h 6705592"/>
              <a:gd name="connsiteX3733" fmla="*/ 6540551 w 7204328"/>
              <a:gd name="connsiteY3733" fmla="*/ 860449 h 6705592"/>
              <a:gd name="connsiteX3734" fmla="*/ 6580936 w 7204328"/>
              <a:gd name="connsiteY3734" fmla="*/ 860449 h 6705592"/>
              <a:gd name="connsiteX3735" fmla="*/ 6586804 w 7204328"/>
              <a:gd name="connsiteY3735" fmla="*/ 876756 h 6705592"/>
              <a:gd name="connsiteX3736" fmla="*/ 6635343 w 7204328"/>
              <a:gd name="connsiteY3736" fmla="*/ 829969 h 6705592"/>
              <a:gd name="connsiteX3737" fmla="*/ 6632143 w 7204328"/>
              <a:gd name="connsiteY3737" fmla="*/ 877975 h 6705592"/>
              <a:gd name="connsiteX3738" fmla="*/ 6677025 w 7204328"/>
              <a:gd name="connsiteY3738" fmla="*/ 881633 h 6705592"/>
              <a:gd name="connsiteX3739" fmla="*/ 6690437 w 7204328"/>
              <a:gd name="connsiteY3739" fmla="*/ 947623 h 6705592"/>
              <a:gd name="connsiteX3740" fmla="*/ 6691275 w 7204328"/>
              <a:gd name="connsiteY3740" fmla="*/ 946785 h 6705592"/>
              <a:gd name="connsiteX3741" fmla="*/ 6699123 w 7204328"/>
              <a:gd name="connsiteY3741" fmla="*/ 953491 h 6705592"/>
              <a:gd name="connsiteX3742" fmla="*/ 6696075 w 7204328"/>
              <a:gd name="connsiteY3742" fmla="*/ 956539 h 6705592"/>
              <a:gd name="connsiteX3743" fmla="*/ 6689370 w 7204328"/>
              <a:gd name="connsiteY3743" fmla="*/ 948690 h 6705592"/>
              <a:gd name="connsiteX3744" fmla="*/ 6690055 w 7204328"/>
              <a:gd name="connsiteY3744" fmla="*/ 947928 h 6705592"/>
              <a:gd name="connsiteX3745" fmla="*/ 6660413 w 7204328"/>
              <a:gd name="connsiteY3745" fmla="*/ 1000962 h 6705592"/>
              <a:gd name="connsiteX3746" fmla="*/ 6636410 w 7204328"/>
              <a:gd name="connsiteY3746" fmla="*/ 1013384 h 6705592"/>
              <a:gd name="connsiteX3747" fmla="*/ 6626352 w 7204328"/>
              <a:gd name="connsiteY3747" fmla="*/ 979398 h 6705592"/>
              <a:gd name="connsiteX3748" fmla="*/ 6636792 w 7204328"/>
              <a:gd name="connsiteY3748" fmla="*/ 958444 h 6705592"/>
              <a:gd name="connsiteX3749" fmla="*/ 6650812 w 7204328"/>
              <a:gd name="connsiteY3749" fmla="*/ 955090 h 6705592"/>
              <a:gd name="connsiteX3750" fmla="*/ 6650812 w 7204328"/>
              <a:gd name="connsiteY3750" fmla="*/ 891996 h 6705592"/>
              <a:gd name="connsiteX3751" fmla="*/ 6599072 w 7204328"/>
              <a:gd name="connsiteY3751" fmla="*/ 917144 h 6705592"/>
              <a:gd name="connsiteX3752" fmla="*/ 6567830 w 7204328"/>
              <a:gd name="connsiteY3752" fmla="*/ 914096 h 6705592"/>
              <a:gd name="connsiteX3753" fmla="*/ 6550990 w 7204328"/>
              <a:gd name="connsiteY3753" fmla="*/ 947852 h 6705592"/>
              <a:gd name="connsiteX3754" fmla="*/ 6537503 w 7204328"/>
              <a:gd name="connsiteY3754" fmla="*/ 947242 h 6705592"/>
              <a:gd name="connsiteX3755" fmla="*/ 6547790 w 7204328"/>
              <a:gd name="connsiteY3755" fmla="*/ 925982 h 6705592"/>
              <a:gd name="connsiteX3756" fmla="*/ 6532473 w 7204328"/>
              <a:gd name="connsiteY3756" fmla="*/ 909905 h 6705592"/>
              <a:gd name="connsiteX3757" fmla="*/ 6521730 w 7204328"/>
              <a:gd name="connsiteY3757" fmla="*/ 918745 h 6705592"/>
              <a:gd name="connsiteX3758" fmla="*/ 6488735 w 7204328"/>
              <a:gd name="connsiteY3758" fmla="*/ 889786 h 6705592"/>
              <a:gd name="connsiteX3759" fmla="*/ 6497803 w 7204328"/>
              <a:gd name="connsiteY3759" fmla="*/ 908457 h 6705592"/>
              <a:gd name="connsiteX3760" fmla="*/ 6498107 w 7204328"/>
              <a:gd name="connsiteY3760" fmla="*/ 926668 h 6705592"/>
              <a:gd name="connsiteX3761" fmla="*/ 6526378 w 7204328"/>
              <a:gd name="connsiteY3761" fmla="*/ 929945 h 6705592"/>
              <a:gd name="connsiteX3762" fmla="*/ 6506413 w 7204328"/>
              <a:gd name="connsiteY3762" fmla="*/ 968350 h 6705592"/>
              <a:gd name="connsiteX3763" fmla="*/ 6534912 w 7204328"/>
              <a:gd name="connsiteY3763" fmla="*/ 958520 h 6705592"/>
              <a:gd name="connsiteX3764" fmla="*/ 6537046 w 7204328"/>
              <a:gd name="connsiteY3764" fmla="*/ 987323 h 6705592"/>
              <a:gd name="connsiteX3765" fmla="*/ 6520967 w 7204328"/>
              <a:gd name="connsiteY3765" fmla="*/ 977645 h 6705592"/>
              <a:gd name="connsiteX3766" fmla="*/ 6514110 w 7204328"/>
              <a:gd name="connsiteY3766" fmla="*/ 984503 h 6705592"/>
              <a:gd name="connsiteX3767" fmla="*/ 6485915 w 7204328"/>
              <a:gd name="connsiteY3767" fmla="*/ 970406 h 6705592"/>
              <a:gd name="connsiteX3768" fmla="*/ 6498717 w 7204328"/>
              <a:gd name="connsiteY3768" fmla="*/ 947547 h 6705592"/>
              <a:gd name="connsiteX3769" fmla="*/ 6449187 w 7204328"/>
              <a:gd name="connsiteY3769" fmla="*/ 978255 h 6705592"/>
              <a:gd name="connsiteX3770" fmla="*/ 6459474 w 7204328"/>
              <a:gd name="connsiteY3770" fmla="*/ 995781 h 6705592"/>
              <a:gd name="connsiteX3771" fmla="*/ 6467475 w 7204328"/>
              <a:gd name="connsiteY3771" fmla="*/ 1002258 h 6705592"/>
              <a:gd name="connsiteX3772" fmla="*/ 6459474 w 7204328"/>
              <a:gd name="connsiteY3772" fmla="*/ 1005383 h 6705592"/>
              <a:gd name="connsiteX3773" fmla="*/ 6452312 w 7204328"/>
              <a:gd name="connsiteY3773" fmla="*/ 1031825 h 6705592"/>
              <a:gd name="connsiteX3774" fmla="*/ 6463742 w 7204328"/>
              <a:gd name="connsiteY3774" fmla="*/ 1043254 h 6705592"/>
              <a:gd name="connsiteX3775" fmla="*/ 6473190 w 7204328"/>
              <a:gd name="connsiteY3775" fmla="*/ 1035254 h 6705592"/>
              <a:gd name="connsiteX3776" fmla="*/ 6450102 w 7204328"/>
              <a:gd name="connsiteY3776" fmla="*/ 1066799 h 6705592"/>
              <a:gd name="connsiteX3777" fmla="*/ 6455511 w 7204328"/>
              <a:gd name="connsiteY3777" fmla="*/ 1110310 h 6705592"/>
              <a:gd name="connsiteX3778" fmla="*/ 6440271 w 7204328"/>
              <a:gd name="connsiteY3778" fmla="*/ 1101547 h 6705592"/>
              <a:gd name="connsiteX3779" fmla="*/ 6440271 w 7204328"/>
              <a:gd name="connsiteY3779" fmla="*/ 1084859 h 6705592"/>
              <a:gd name="connsiteX3780" fmla="*/ 6402782 w 7204328"/>
              <a:gd name="connsiteY3780" fmla="*/ 1097661 h 6705592"/>
              <a:gd name="connsiteX3781" fmla="*/ 6430670 w 7204328"/>
              <a:gd name="connsiteY3781" fmla="*/ 1111149 h 6705592"/>
              <a:gd name="connsiteX3782" fmla="*/ 6423508 w 7204328"/>
              <a:gd name="connsiteY3782" fmla="*/ 1137666 h 6705592"/>
              <a:gd name="connsiteX3783" fmla="*/ 6429299 w 7204328"/>
              <a:gd name="connsiteY3783" fmla="*/ 1143914 h 6705592"/>
              <a:gd name="connsiteX3784" fmla="*/ 6417411 w 7204328"/>
              <a:gd name="connsiteY3784" fmla="*/ 1208151 h 6705592"/>
              <a:gd name="connsiteX3785" fmla="*/ 6507557 w 7204328"/>
              <a:gd name="connsiteY3785" fmla="*/ 1195654 h 6705592"/>
              <a:gd name="connsiteX3786" fmla="*/ 6507557 w 7204328"/>
              <a:gd name="connsiteY3786" fmla="*/ 1216838 h 6705592"/>
              <a:gd name="connsiteX3787" fmla="*/ 6508395 w 7204328"/>
              <a:gd name="connsiteY3787" fmla="*/ 1215924 h 6705592"/>
              <a:gd name="connsiteX3788" fmla="*/ 6516243 w 7204328"/>
              <a:gd name="connsiteY3788" fmla="*/ 1222629 h 6705592"/>
              <a:gd name="connsiteX3789" fmla="*/ 6513195 w 7204328"/>
              <a:gd name="connsiteY3789" fmla="*/ 1225677 h 6705592"/>
              <a:gd name="connsiteX3790" fmla="*/ 6506490 w 7204328"/>
              <a:gd name="connsiteY3790" fmla="*/ 1217829 h 6705592"/>
              <a:gd name="connsiteX3791" fmla="*/ 6507328 w 7204328"/>
              <a:gd name="connsiteY3791" fmla="*/ 1216990 h 6705592"/>
              <a:gd name="connsiteX3792" fmla="*/ 6463589 w 7204328"/>
              <a:gd name="connsiteY3792" fmla="*/ 1225906 h 6705592"/>
              <a:gd name="connsiteX3793" fmla="*/ 6457874 w 7204328"/>
              <a:gd name="connsiteY3793" fmla="*/ 1242289 h 6705592"/>
              <a:gd name="connsiteX3794" fmla="*/ 6447282 w 7204328"/>
              <a:gd name="connsiteY3794" fmla="*/ 1255395 h 6705592"/>
              <a:gd name="connsiteX3795" fmla="*/ 6468923 w 7204328"/>
              <a:gd name="connsiteY3795" fmla="*/ 1255395 h 6705592"/>
              <a:gd name="connsiteX3796" fmla="*/ 6468085 w 7204328"/>
              <a:gd name="connsiteY3796" fmla="*/ 1254557 h 6705592"/>
              <a:gd name="connsiteX3797" fmla="*/ 6474790 w 7204328"/>
              <a:gd name="connsiteY3797" fmla="*/ 1246708 h 6705592"/>
              <a:gd name="connsiteX3798" fmla="*/ 6477838 w 7204328"/>
              <a:gd name="connsiteY3798" fmla="*/ 1249756 h 6705592"/>
              <a:gd name="connsiteX3799" fmla="*/ 6469990 w 7204328"/>
              <a:gd name="connsiteY3799" fmla="*/ 1256462 h 6705592"/>
              <a:gd name="connsiteX3800" fmla="*/ 6469304 w 7204328"/>
              <a:gd name="connsiteY3800" fmla="*/ 1255776 h 6705592"/>
              <a:gd name="connsiteX3801" fmla="*/ 6477915 w 7204328"/>
              <a:gd name="connsiteY3801" fmla="*/ 1270635 h 6705592"/>
              <a:gd name="connsiteX3802" fmla="*/ 6460846 w 7204328"/>
              <a:gd name="connsiteY3802" fmla="*/ 1287781 h 6705592"/>
              <a:gd name="connsiteX3803" fmla="*/ 6459627 w 7204328"/>
              <a:gd name="connsiteY3803" fmla="*/ 1317118 h 6705592"/>
              <a:gd name="connsiteX3804" fmla="*/ 6485382 w 7204328"/>
              <a:gd name="connsiteY3804" fmla="*/ 1355294 h 6705592"/>
              <a:gd name="connsiteX3805" fmla="*/ 6475552 w 7204328"/>
              <a:gd name="connsiteY3805" fmla="*/ 1387679 h 6705592"/>
              <a:gd name="connsiteX3806" fmla="*/ 6449873 w 7204328"/>
              <a:gd name="connsiteY3806" fmla="*/ 1392175 h 6705592"/>
              <a:gd name="connsiteX3807" fmla="*/ 6446672 w 7204328"/>
              <a:gd name="connsiteY3807" fmla="*/ 1412901 h 6705592"/>
              <a:gd name="connsiteX3808" fmla="*/ 6445377 w 7204328"/>
              <a:gd name="connsiteY3808" fmla="*/ 1409244 h 6705592"/>
              <a:gd name="connsiteX3809" fmla="*/ 6444310 w 7204328"/>
              <a:gd name="connsiteY3809" fmla="*/ 1420902 h 6705592"/>
              <a:gd name="connsiteX3810" fmla="*/ 6449568 w 7204328"/>
              <a:gd name="connsiteY3810" fmla="*/ 1422731 h 6705592"/>
              <a:gd name="connsiteX3811" fmla="*/ 6447891 w 7204328"/>
              <a:gd name="connsiteY3811" fmla="*/ 1416483 h 6705592"/>
              <a:gd name="connsiteX3812" fmla="*/ 6459321 w 7204328"/>
              <a:gd name="connsiteY3812" fmla="*/ 1409244 h 6705592"/>
              <a:gd name="connsiteX3813" fmla="*/ 6458483 w 7204328"/>
              <a:gd name="connsiteY3813" fmla="*/ 1408406 h 6705592"/>
              <a:gd name="connsiteX3814" fmla="*/ 6465189 w 7204328"/>
              <a:gd name="connsiteY3814" fmla="*/ 1400557 h 6705592"/>
              <a:gd name="connsiteX3815" fmla="*/ 6468237 w 7204328"/>
              <a:gd name="connsiteY3815" fmla="*/ 1403605 h 6705592"/>
              <a:gd name="connsiteX3816" fmla="*/ 6460388 w 7204328"/>
              <a:gd name="connsiteY3816" fmla="*/ 1410311 h 6705592"/>
              <a:gd name="connsiteX3817" fmla="*/ 6459855 w 7204328"/>
              <a:gd name="connsiteY3817" fmla="*/ 1409777 h 6705592"/>
              <a:gd name="connsiteX3818" fmla="*/ 6466865 w 7204328"/>
              <a:gd name="connsiteY3818" fmla="*/ 1418845 h 6705592"/>
              <a:gd name="connsiteX3819" fmla="*/ 6478753 w 7204328"/>
              <a:gd name="connsiteY3819" fmla="*/ 1428522 h 6705592"/>
              <a:gd name="connsiteX3820" fmla="*/ 6486753 w 7204328"/>
              <a:gd name="connsiteY3820" fmla="*/ 1434923 h 6705592"/>
              <a:gd name="connsiteX3821" fmla="*/ 6478753 w 7204328"/>
              <a:gd name="connsiteY3821" fmla="*/ 1438124 h 6705592"/>
              <a:gd name="connsiteX3822" fmla="*/ 6485001 w 7204328"/>
              <a:gd name="connsiteY3822" fmla="*/ 1451459 h 6705592"/>
              <a:gd name="connsiteX3823" fmla="*/ 6475857 w 7204328"/>
              <a:gd name="connsiteY3823" fmla="*/ 1483311 h 6705592"/>
              <a:gd name="connsiteX3824" fmla="*/ 6441796 w 7204328"/>
              <a:gd name="connsiteY3824" fmla="*/ 1499008 h 6705592"/>
              <a:gd name="connsiteX3825" fmla="*/ 6467703 w 7204328"/>
              <a:gd name="connsiteY3825" fmla="*/ 1460907 h 6705592"/>
              <a:gd name="connsiteX3826" fmla="*/ 6458788 w 7204328"/>
              <a:gd name="connsiteY3826" fmla="*/ 1451611 h 6705592"/>
              <a:gd name="connsiteX3827" fmla="*/ 6426784 w 7204328"/>
              <a:gd name="connsiteY3827" fmla="*/ 1456870 h 6705592"/>
              <a:gd name="connsiteX3828" fmla="*/ 6395009 w 7204328"/>
              <a:gd name="connsiteY3828" fmla="*/ 1451763 h 6705592"/>
              <a:gd name="connsiteX3829" fmla="*/ 6383807 w 7204328"/>
              <a:gd name="connsiteY3829" fmla="*/ 1473481 h 6705592"/>
              <a:gd name="connsiteX3830" fmla="*/ 6413449 w 7204328"/>
              <a:gd name="connsiteY3830" fmla="*/ 1479577 h 6705592"/>
              <a:gd name="connsiteX3831" fmla="*/ 6374511 w 7204328"/>
              <a:gd name="connsiteY3831" fmla="*/ 1515544 h 6705592"/>
              <a:gd name="connsiteX3832" fmla="*/ 6371691 w 7204328"/>
              <a:gd name="connsiteY3832" fmla="*/ 1541833 h 6705592"/>
              <a:gd name="connsiteX3833" fmla="*/ 6355918 w 7204328"/>
              <a:gd name="connsiteY3833" fmla="*/ 1545033 h 6705592"/>
              <a:gd name="connsiteX3834" fmla="*/ 6332068 w 7204328"/>
              <a:gd name="connsiteY3834" fmla="*/ 1592506 h 6705592"/>
              <a:gd name="connsiteX3835" fmla="*/ 6296102 w 7204328"/>
              <a:gd name="connsiteY3835" fmla="*/ 1579552 h 6705592"/>
              <a:gd name="connsiteX3836" fmla="*/ 6296102 w 7204328"/>
              <a:gd name="connsiteY3836" fmla="*/ 1544268 h 6705592"/>
              <a:gd name="connsiteX3837" fmla="*/ 6310732 w 7204328"/>
              <a:gd name="connsiteY3837" fmla="*/ 1536066 h 6705592"/>
              <a:gd name="connsiteX3838" fmla="*/ 6324524 w 7204328"/>
              <a:gd name="connsiteY3838" fmla="*/ 1546962 h 6705592"/>
              <a:gd name="connsiteX3839" fmla="*/ 6323991 w 7204328"/>
              <a:gd name="connsiteY3839" fmla="*/ 1515263 h 6705592"/>
              <a:gd name="connsiteX3840" fmla="*/ 6288482 w 7204328"/>
              <a:gd name="connsiteY3840" fmla="*/ 1517397 h 6705592"/>
              <a:gd name="connsiteX3841" fmla="*/ 6295317 w 7204328"/>
              <a:gd name="connsiteY3841" fmla="*/ 1543288 h 6705592"/>
              <a:gd name="connsiteX3842" fmla="*/ 6283756 w 7204328"/>
              <a:gd name="connsiteY3842" fmla="*/ 1536651 h 6705592"/>
              <a:gd name="connsiteX3843" fmla="*/ 6257620 w 7204328"/>
              <a:gd name="connsiteY3843" fmla="*/ 1543738 h 6705592"/>
              <a:gd name="connsiteX3844" fmla="*/ 6257620 w 7204328"/>
              <a:gd name="connsiteY3844" fmla="*/ 1561188 h 6705592"/>
              <a:gd name="connsiteX3845" fmla="*/ 6237808 w 7204328"/>
              <a:gd name="connsiteY3845" fmla="*/ 1558749 h 6705592"/>
              <a:gd name="connsiteX3846" fmla="*/ 6229169 w 7204328"/>
              <a:gd name="connsiteY3846" fmla="*/ 1544449 h 6705592"/>
              <a:gd name="connsiteX3847" fmla="*/ 6257239 w 7204328"/>
              <a:gd name="connsiteY3847" fmla="*/ 1544449 h 6705592"/>
              <a:gd name="connsiteX3848" fmla="*/ 6244637 w 7204328"/>
              <a:gd name="connsiteY3848" fmla="*/ 1534142 h 6705592"/>
              <a:gd name="connsiteX3849" fmla="*/ 6227979 w 7204328"/>
              <a:gd name="connsiteY3849" fmla="*/ 1535380 h 6705592"/>
              <a:gd name="connsiteX3850" fmla="*/ 6229427 w 7204328"/>
              <a:gd name="connsiteY3850" fmla="*/ 1534010 h 6705592"/>
              <a:gd name="connsiteX3851" fmla="*/ 6222721 w 7204328"/>
              <a:gd name="connsiteY3851" fmla="*/ 1526161 h 6705592"/>
              <a:gd name="connsiteX3852" fmla="*/ 6219673 w 7204328"/>
              <a:gd name="connsiteY3852" fmla="*/ 1529209 h 6705592"/>
              <a:gd name="connsiteX3853" fmla="*/ 6227979 w 7204328"/>
              <a:gd name="connsiteY3853" fmla="*/ 1535380 h 6705592"/>
              <a:gd name="connsiteX3854" fmla="*/ 6227978 w 7204328"/>
              <a:gd name="connsiteY3854" fmla="*/ 1535380 h 6705592"/>
              <a:gd name="connsiteX3855" fmla="*/ 6228329 w 7204328"/>
              <a:gd name="connsiteY3855" fmla="*/ 1543738 h 6705592"/>
              <a:gd name="connsiteX3856" fmla="*/ 6217615 w 7204328"/>
              <a:gd name="connsiteY3856" fmla="*/ 1543738 h 6705592"/>
              <a:gd name="connsiteX3857" fmla="*/ 6170447 w 7204328"/>
              <a:gd name="connsiteY3857" fmla="*/ 1613156 h 6705592"/>
              <a:gd name="connsiteX3858" fmla="*/ 6183096 w 7204328"/>
              <a:gd name="connsiteY3858" fmla="*/ 1649275 h 6705592"/>
              <a:gd name="connsiteX3859" fmla="*/ 6217463 w 7204328"/>
              <a:gd name="connsiteY3859" fmla="*/ 1649275 h 6705592"/>
              <a:gd name="connsiteX3860" fmla="*/ 6218072 w 7204328"/>
              <a:gd name="connsiteY3860" fmla="*/ 1655903 h 6705592"/>
              <a:gd name="connsiteX3861" fmla="*/ 6193993 w 7204328"/>
              <a:gd name="connsiteY3861" fmla="*/ 1660324 h 6705592"/>
              <a:gd name="connsiteX3862" fmla="*/ 6177001 w 7204328"/>
              <a:gd name="connsiteY3862" fmla="*/ 1694994 h 6705592"/>
              <a:gd name="connsiteX3863" fmla="*/ 6216396 w 7204328"/>
              <a:gd name="connsiteY3863" fmla="*/ 1698118 h 6705592"/>
              <a:gd name="connsiteX3864" fmla="*/ 6234075 w 7204328"/>
              <a:gd name="connsiteY3864" fmla="*/ 1668934 h 6705592"/>
              <a:gd name="connsiteX3865" fmla="*/ 6287338 w 7204328"/>
              <a:gd name="connsiteY3865" fmla="*/ 1717854 h 6705592"/>
              <a:gd name="connsiteX3866" fmla="*/ 6275908 w 7204328"/>
              <a:gd name="connsiteY3866" fmla="*/ 1733856 h 6705592"/>
              <a:gd name="connsiteX3867" fmla="*/ 6294197 w 7204328"/>
              <a:gd name="connsiteY3867" fmla="*/ 1770965 h 6705592"/>
              <a:gd name="connsiteX3868" fmla="*/ 6244438 w 7204328"/>
              <a:gd name="connsiteY3868" fmla="*/ 1795425 h 6705592"/>
              <a:gd name="connsiteX3869" fmla="*/ 6227045 w 7204328"/>
              <a:gd name="connsiteY3869" fmla="*/ 1778776 h 6705592"/>
              <a:gd name="connsiteX3870" fmla="*/ 6217956 w 7204328"/>
              <a:gd name="connsiteY3870" fmla="*/ 1755425 h 6705592"/>
              <a:gd name="connsiteX3871" fmla="*/ 6241999 w 7204328"/>
              <a:gd name="connsiteY3871" fmla="*/ 1767335 h 6705592"/>
              <a:gd name="connsiteX3872" fmla="*/ 6234989 w 7204328"/>
              <a:gd name="connsiteY3872" fmla="*/ 1757048 h 6705592"/>
              <a:gd name="connsiteX3873" fmla="*/ 6260058 w 7204328"/>
              <a:gd name="connsiteY3873" fmla="*/ 1751715 h 6705592"/>
              <a:gd name="connsiteX3874" fmla="*/ 6231788 w 7204328"/>
              <a:gd name="connsiteY3874" fmla="*/ 1738303 h 6705592"/>
              <a:gd name="connsiteX3875" fmla="*/ 6217636 w 7204328"/>
              <a:gd name="connsiteY3875" fmla="*/ 1754604 h 6705592"/>
              <a:gd name="connsiteX3876" fmla="*/ 6217539 w 7204328"/>
              <a:gd name="connsiteY3876" fmla="*/ 1754354 h 6705592"/>
              <a:gd name="connsiteX3877" fmla="*/ 6196508 w 7204328"/>
              <a:gd name="connsiteY3877" fmla="*/ 1755268 h 6705592"/>
              <a:gd name="connsiteX3878" fmla="*/ 6208623 w 7204328"/>
              <a:gd name="connsiteY3878" fmla="*/ 1727607 h 6705592"/>
              <a:gd name="connsiteX3879" fmla="*/ 6172962 w 7204328"/>
              <a:gd name="connsiteY3879" fmla="*/ 1730427 h 6705592"/>
              <a:gd name="connsiteX3880" fmla="*/ 6134024 w 7204328"/>
              <a:gd name="connsiteY3880" fmla="*/ 1710158 h 6705592"/>
              <a:gd name="connsiteX3881" fmla="*/ 6143853 w 7204328"/>
              <a:gd name="connsiteY3881" fmla="*/ 1730351 h 6705592"/>
              <a:gd name="connsiteX3882" fmla="*/ 6120613 w 7204328"/>
              <a:gd name="connsiteY3882" fmla="*/ 1741400 h 6705592"/>
              <a:gd name="connsiteX3883" fmla="*/ 6138520 w 7204328"/>
              <a:gd name="connsiteY3883" fmla="*/ 1767841 h 6705592"/>
              <a:gd name="connsiteX3884" fmla="*/ 6153227 w 7204328"/>
              <a:gd name="connsiteY3884" fmla="*/ 1759078 h 6705592"/>
              <a:gd name="connsiteX3885" fmla="*/ 6199098 w 7204328"/>
              <a:gd name="connsiteY3885" fmla="*/ 1767765 h 6705592"/>
              <a:gd name="connsiteX3886" fmla="*/ 6188202 w 7204328"/>
              <a:gd name="connsiteY3886" fmla="*/ 1811961 h 6705592"/>
              <a:gd name="connsiteX3887" fmla="*/ 6238036 w 7204328"/>
              <a:gd name="connsiteY3887" fmla="*/ 1807313 h 6705592"/>
              <a:gd name="connsiteX3888" fmla="*/ 6228664 w 7204328"/>
              <a:gd name="connsiteY3888" fmla="*/ 1841602 h 6705592"/>
              <a:gd name="connsiteX3889" fmla="*/ 6229502 w 7204328"/>
              <a:gd name="connsiteY3889" fmla="*/ 1840765 h 6705592"/>
              <a:gd name="connsiteX3890" fmla="*/ 6237351 w 7204328"/>
              <a:gd name="connsiteY3890" fmla="*/ 1847469 h 6705592"/>
              <a:gd name="connsiteX3891" fmla="*/ 6234303 w 7204328"/>
              <a:gd name="connsiteY3891" fmla="*/ 1850518 h 6705592"/>
              <a:gd name="connsiteX3892" fmla="*/ 6227597 w 7204328"/>
              <a:gd name="connsiteY3892" fmla="*/ 1842669 h 6705592"/>
              <a:gd name="connsiteX3893" fmla="*/ 6228131 w 7204328"/>
              <a:gd name="connsiteY3893" fmla="*/ 1842136 h 6705592"/>
              <a:gd name="connsiteX3894" fmla="*/ 6198565 w 7204328"/>
              <a:gd name="connsiteY3894" fmla="*/ 1865147 h 6705592"/>
              <a:gd name="connsiteX3895" fmla="*/ 6198565 w 7204328"/>
              <a:gd name="connsiteY3895" fmla="*/ 1900809 h 6705592"/>
              <a:gd name="connsiteX3896" fmla="*/ 6183630 w 7204328"/>
              <a:gd name="connsiteY3896" fmla="*/ 1889227 h 6705592"/>
              <a:gd name="connsiteX3897" fmla="*/ 6179286 w 7204328"/>
              <a:gd name="connsiteY3897" fmla="*/ 1924661 h 6705592"/>
              <a:gd name="connsiteX3898" fmla="*/ 6143777 w 7204328"/>
              <a:gd name="connsiteY3898" fmla="*/ 1941957 h 6705592"/>
              <a:gd name="connsiteX3899" fmla="*/ 6064986 w 7204328"/>
              <a:gd name="connsiteY3899" fmla="*/ 2086736 h 6705592"/>
              <a:gd name="connsiteX3900" fmla="*/ 6073673 w 7204328"/>
              <a:gd name="connsiteY3900" fmla="*/ 2095424 h 6705592"/>
              <a:gd name="connsiteX3901" fmla="*/ 6055538 w 7204328"/>
              <a:gd name="connsiteY3901" fmla="*/ 2120491 h 6705592"/>
              <a:gd name="connsiteX3902" fmla="*/ 6055461 w 7204328"/>
              <a:gd name="connsiteY3902" fmla="*/ 2120648 h 6705592"/>
              <a:gd name="connsiteX3903" fmla="*/ 6063310 w 7204328"/>
              <a:gd name="connsiteY3903" fmla="*/ 2120422 h 6705592"/>
              <a:gd name="connsiteX3904" fmla="*/ 6064606 w 7204328"/>
              <a:gd name="connsiteY3904" fmla="*/ 2148458 h 6705592"/>
              <a:gd name="connsiteX3905" fmla="*/ 6058205 w 7204328"/>
              <a:gd name="connsiteY3905" fmla="*/ 2149067 h 6705592"/>
              <a:gd name="connsiteX3906" fmla="*/ 6054623 w 7204328"/>
              <a:gd name="connsiteY3906" fmla="*/ 2121713 h 6705592"/>
              <a:gd name="connsiteX3907" fmla="*/ 6040603 w 7204328"/>
              <a:gd name="connsiteY3907" fmla="*/ 2139081 h 6705592"/>
              <a:gd name="connsiteX3908" fmla="*/ 6032145 w 7204328"/>
              <a:gd name="connsiteY3908" fmla="*/ 2130926 h 6705592"/>
              <a:gd name="connsiteX3909" fmla="*/ 6017133 w 7204328"/>
              <a:gd name="connsiteY3909" fmla="*/ 2149448 h 6705592"/>
              <a:gd name="connsiteX3910" fmla="*/ 6015533 w 7204328"/>
              <a:gd name="connsiteY3910" fmla="*/ 2157907 h 6705592"/>
              <a:gd name="connsiteX3911" fmla="*/ 6033516 w 7204328"/>
              <a:gd name="connsiteY3911" fmla="*/ 2159050 h 6705592"/>
              <a:gd name="connsiteX3912" fmla="*/ 6038469 w 7204328"/>
              <a:gd name="connsiteY3912" fmla="*/ 2187853 h 6705592"/>
              <a:gd name="connsiteX3913" fmla="*/ 6055614 w 7204328"/>
              <a:gd name="connsiteY3913" fmla="*/ 2187853 h 6705592"/>
              <a:gd name="connsiteX3914" fmla="*/ 6062091 w 7204328"/>
              <a:gd name="connsiteY3914" fmla="*/ 2179852 h 6705592"/>
              <a:gd name="connsiteX3915" fmla="*/ 6065292 w 7204328"/>
              <a:gd name="connsiteY3915" fmla="*/ 2187853 h 6705592"/>
              <a:gd name="connsiteX3916" fmla="*/ 6082817 w 7204328"/>
              <a:gd name="connsiteY3916" fmla="*/ 2191586 h 6705592"/>
              <a:gd name="connsiteX3917" fmla="*/ 6093714 w 7204328"/>
              <a:gd name="connsiteY3917" fmla="*/ 2205911 h 6705592"/>
              <a:gd name="connsiteX3918" fmla="*/ 6094095 w 7204328"/>
              <a:gd name="connsiteY3918" fmla="*/ 2223667 h 6705592"/>
              <a:gd name="connsiteX3919" fmla="*/ 6078703 w 7204328"/>
              <a:gd name="connsiteY3919" fmla="*/ 2227250 h 6705592"/>
              <a:gd name="connsiteX3920" fmla="*/ 6111926 w 7204328"/>
              <a:gd name="connsiteY3920" fmla="*/ 2280131 h 6705592"/>
              <a:gd name="connsiteX3921" fmla="*/ 6098286 w 7204328"/>
              <a:gd name="connsiteY3921" fmla="*/ 2297429 h 6705592"/>
              <a:gd name="connsiteX3922" fmla="*/ 6137529 w 7204328"/>
              <a:gd name="connsiteY3922" fmla="*/ 2283406 h 6705592"/>
              <a:gd name="connsiteX3923" fmla="*/ 6123965 w 7204328"/>
              <a:gd name="connsiteY3923" fmla="*/ 2304742 h 6705592"/>
              <a:gd name="connsiteX3924" fmla="*/ 6136615 w 7204328"/>
              <a:gd name="connsiteY3924" fmla="*/ 2331567 h 6705592"/>
              <a:gd name="connsiteX3925" fmla="*/ 6152998 w 7204328"/>
              <a:gd name="connsiteY3925" fmla="*/ 2331567 h 6705592"/>
              <a:gd name="connsiteX3926" fmla="*/ 6212357 w 7204328"/>
              <a:gd name="connsiteY3926" fmla="*/ 2377438 h 6705592"/>
              <a:gd name="connsiteX3927" fmla="*/ 6167856 w 7204328"/>
              <a:gd name="connsiteY3927" fmla="*/ 2382315 h 6705592"/>
              <a:gd name="connsiteX3928" fmla="*/ 6200318 w 7204328"/>
              <a:gd name="connsiteY3928" fmla="*/ 2408451 h 6705592"/>
              <a:gd name="connsiteX3929" fmla="*/ 6207100 w 7204328"/>
              <a:gd name="connsiteY3929" fmla="*/ 2399764 h 6705592"/>
              <a:gd name="connsiteX3930" fmla="*/ 6290615 w 7204328"/>
              <a:gd name="connsiteY3930" fmla="*/ 2447391 h 6705592"/>
              <a:gd name="connsiteX3931" fmla="*/ 6257540 w 7204328"/>
              <a:gd name="connsiteY3931" fmla="*/ 2447916 h 6705592"/>
              <a:gd name="connsiteX3932" fmla="*/ 6258230 w 7204328"/>
              <a:gd name="connsiteY3932" fmla="*/ 2447264 h 6705592"/>
              <a:gd name="connsiteX3933" fmla="*/ 6251524 w 7204328"/>
              <a:gd name="connsiteY3933" fmla="*/ 2439417 h 6705592"/>
              <a:gd name="connsiteX3934" fmla="*/ 6248552 w 7204328"/>
              <a:gd name="connsiteY3934" fmla="*/ 2442463 h 6705592"/>
              <a:gd name="connsiteX3935" fmla="*/ 6256782 w 7204328"/>
              <a:gd name="connsiteY3935" fmla="*/ 2448633 h 6705592"/>
              <a:gd name="connsiteX3936" fmla="*/ 6257334 w 7204328"/>
              <a:gd name="connsiteY3936" fmla="*/ 2448111 h 6705592"/>
              <a:gd name="connsiteX3937" fmla="*/ 6283756 w 7204328"/>
              <a:gd name="connsiteY3937" fmla="*/ 2468116 h 6705592"/>
              <a:gd name="connsiteX3938" fmla="*/ 6322161 w 7204328"/>
              <a:gd name="connsiteY3938" fmla="*/ 2448075 h 6705592"/>
              <a:gd name="connsiteX3939" fmla="*/ 6346621 w 7204328"/>
              <a:gd name="connsiteY3939" fmla="*/ 2523591 h 6705592"/>
              <a:gd name="connsiteX3940" fmla="*/ 6375807 w 7204328"/>
              <a:gd name="connsiteY3940" fmla="*/ 2508960 h 6705592"/>
              <a:gd name="connsiteX3941" fmla="*/ 6336640 w 7204328"/>
              <a:gd name="connsiteY3941" fmla="*/ 2600020 h 6705592"/>
              <a:gd name="connsiteX3942" fmla="*/ 6363233 w 7204328"/>
              <a:gd name="connsiteY3942" fmla="*/ 2582113 h 6705592"/>
              <a:gd name="connsiteX3943" fmla="*/ 6362319 w 7204328"/>
              <a:gd name="connsiteY3943" fmla="*/ 2581199 h 6705592"/>
              <a:gd name="connsiteX3944" fmla="*/ 6369025 w 7204328"/>
              <a:gd name="connsiteY3944" fmla="*/ 2573350 h 6705592"/>
              <a:gd name="connsiteX3945" fmla="*/ 6372073 w 7204328"/>
              <a:gd name="connsiteY3945" fmla="*/ 2576398 h 6705592"/>
              <a:gd name="connsiteX3946" fmla="*/ 6364224 w 7204328"/>
              <a:gd name="connsiteY3946" fmla="*/ 2583104 h 6705592"/>
              <a:gd name="connsiteX3947" fmla="*/ 6363691 w 7204328"/>
              <a:gd name="connsiteY3947" fmla="*/ 2582571 h 6705592"/>
              <a:gd name="connsiteX3948" fmla="*/ 6379922 w 7204328"/>
              <a:gd name="connsiteY3948" fmla="*/ 2605889 h 6705592"/>
              <a:gd name="connsiteX3949" fmla="*/ 6373596 w 7204328"/>
              <a:gd name="connsiteY3949" fmla="*/ 2666393 h 6705592"/>
              <a:gd name="connsiteX3950" fmla="*/ 6354775 w 7204328"/>
              <a:gd name="connsiteY3950" fmla="*/ 2670126 h 6705592"/>
              <a:gd name="connsiteX3951" fmla="*/ 6312103 w 7204328"/>
              <a:gd name="connsiteY3951" fmla="*/ 2801570 h 6705592"/>
              <a:gd name="connsiteX3952" fmla="*/ 6290501 w 7204328"/>
              <a:gd name="connsiteY3952" fmla="*/ 2802202 h 6705592"/>
              <a:gd name="connsiteX3953" fmla="*/ 6286934 w 7204328"/>
              <a:gd name="connsiteY3953" fmla="*/ 2795169 h 6705592"/>
              <a:gd name="connsiteX3954" fmla="*/ 6286957 w 7204328"/>
              <a:gd name="connsiteY3954" fmla="*/ 2795194 h 6705592"/>
              <a:gd name="connsiteX3955" fmla="*/ 6294806 w 7204328"/>
              <a:gd name="connsiteY3955" fmla="*/ 2788486 h 6705592"/>
              <a:gd name="connsiteX3956" fmla="*/ 6291758 w 7204328"/>
              <a:gd name="connsiteY3956" fmla="*/ 2785439 h 6705592"/>
              <a:gd name="connsiteX3957" fmla="*/ 6285958 w 7204328"/>
              <a:gd name="connsiteY3957" fmla="*/ 2793245 h 6705592"/>
              <a:gd name="connsiteX3958" fmla="*/ 6285890 w 7204328"/>
              <a:gd name="connsiteY3958" fmla="*/ 2793112 h 6705592"/>
              <a:gd name="connsiteX3959" fmla="*/ 6261735 w 7204328"/>
              <a:gd name="connsiteY3959" fmla="*/ 2828011 h 6705592"/>
              <a:gd name="connsiteX3960" fmla="*/ 6309284 w 7204328"/>
              <a:gd name="connsiteY3960" fmla="*/ 2822677 h 6705592"/>
              <a:gd name="connsiteX3961" fmla="*/ 6257163 w 7204328"/>
              <a:gd name="connsiteY3961" fmla="*/ 2886838 h 6705592"/>
              <a:gd name="connsiteX3962" fmla="*/ 6247028 w 7204328"/>
              <a:gd name="connsiteY3962" fmla="*/ 2962276 h 6705592"/>
              <a:gd name="connsiteX3963" fmla="*/ 6233693 w 7204328"/>
              <a:gd name="connsiteY3963" fmla="*/ 2976222 h 6705592"/>
              <a:gd name="connsiteX3964" fmla="*/ 6222796 w 7204328"/>
              <a:gd name="connsiteY3964" fmla="*/ 2966391 h 6705592"/>
              <a:gd name="connsiteX3965" fmla="*/ 6191478 w 7204328"/>
              <a:gd name="connsiteY3965" fmla="*/ 3011120 h 6705592"/>
              <a:gd name="connsiteX3966" fmla="*/ 6199175 w 7204328"/>
              <a:gd name="connsiteY3966" fmla="*/ 3018818 h 6705592"/>
              <a:gd name="connsiteX3967" fmla="*/ 6172657 w 7204328"/>
              <a:gd name="connsiteY3967" fmla="*/ 3059126 h 6705592"/>
              <a:gd name="connsiteX3968" fmla="*/ 6180430 w 7204328"/>
              <a:gd name="connsiteY3968" fmla="*/ 3067737 h 6705592"/>
              <a:gd name="connsiteX3969" fmla="*/ 6155055 w 7204328"/>
              <a:gd name="connsiteY3969" fmla="*/ 3093113 h 6705592"/>
              <a:gd name="connsiteX3970" fmla="*/ 6134177 w 7204328"/>
              <a:gd name="connsiteY3970" fmla="*/ 3093113 h 6705592"/>
              <a:gd name="connsiteX3971" fmla="*/ 6133338 w 7204328"/>
              <a:gd name="connsiteY3971" fmla="*/ 3097912 h 6705592"/>
              <a:gd name="connsiteX3972" fmla="*/ 6164732 w 7204328"/>
              <a:gd name="connsiteY3972" fmla="*/ 3105152 h 6705592"/>
              <a:gd name="connsiteX3973" fmla="*/ 6132957 w 7204328"/>
              <a:gd name="connsiteY3973" fmla="*/ 3125421 h 6705592"/>
              <a:gd name="connsiteX3974" fmla="*/ 6141872 w 7204328"/>
              <a:gd name="connsiteY3974" fmla="*/ 3135174 h 6705592"/>
              <a:gd name="connsiteX3975" fmla="*/ 6134481 w 7204328"/>
              <a:gd name="connsiteY3975" fmla="*/ 3142566 h 6705592"/>
              <a:gd name="connsiteX3976" fmla="*/ 6153150 w 7204328"/>
              <a:gd name="connsiteY3976" fmla="*/ 3173427 h 6705592"/>
              <a:gd name="connsiteX3977" fmla="*/ 6145835 w 7204328"/>
              <a:gd name="connsiteY3977" fmla="*/ 3179371 h 6705592"/>
              <a:gd name="connsiteX3978" fmla="*/ 6138672 w 7204328"/>
              <a:gd name="connsiteY3978" fmla="*/ 3151404 h 6705592"/>
              <a:gd name="connsiteX3979" fmla="*/ 6118403 w 7204328"/>
              <a:gd name="connsiteY3979" fmla="*/ 3167710 h 6705592"/>
              <a:gd name="connsiteX3980" fmla="*/ 6111164 w 7204328"/>
              <a:gd name="connsiteY3980" fmla="*/ 3161539 h 6705592"/>
              <a:gd name="connsiteX3981" fmla="*/ 6075731 w 7204328"/>
              <a:gd name="connsiteY3981" fmla="*/ 3196288 h 6705592"/>
              <a:gd name="connsiteX3982" fmla="*/ 6101563 w 7204328"/>
              <a:gd name="connsiteY3982" fmla="*/ 3217701 h 6705592"/>
              <a:gd name="connsiteX3983" fmla="*/ 6090971 w 7204328"/>
              <a:gd name="connsiteY3983" fmla="*/ 3252605 h 6705592"/>
              <a:gd name="connsiteX3984" fmla="*/ 6076188 w 7204328"/>
              <a:gd name="connsiteY3984" fmla="*/ 3258382 h 6705592"/>
              <a:gd name="connsiteX3985" fmla="*/ 6085636 w 7204328"/>
              <a:gd name="connsiteY3985" fmla="*/ 3274850 h 6705592"/>
              <a:gd name="connsiteX3986" fmla="*/ 6076036 w 7204328"/>
              <a:gd name="connsiteY3986" fmla="*/ 3288792 h 6705592"/>
              <a:gd name="connsiteX3987" fmla="*/ 6084494 w 7204328"/>
              <a:gd name="connsiteY3987" fmla="*/ 3303190 h 6705592"/>
              <a:gd name="connsiteX3988" fmla="*/ 6101334 w 7204328"/>
              <a:gd name="connsiteY3988" fmla="*/ 3293432 h 6705592"/>
              <a:gd name="connsiteX3989" fmla="*/ 6101334 w 7204328"/>
              <a:gd name="connsiteY3989" fmla="*/ 3342587 h 6705592"/>
              <a:gd name="connsiteX3990" fmla="*/ 6084494 w 7204328"/>
              <a:gd name="connsiteY3990" fmla="*/ 3312796 h 6705592"/>
              <a:gd name="connsiteX3991" fmla="*/ 6071235 w 7204328"/>
              <a:gd name="connsiteY3991" fmla="*/ 3346554 h 6705592"/>
              <a:gd name="connsiteX3992" fmla="*/ 6092418 w 7204328"/>
              <a:gd name="connsiteY3992" fmla="*/ 3353402 h 6705592"/>
              <a:gd name="connsiteX3993" fmla="*/ 6095924 w 7204328"/>
              <a:gd name="connsiteY3993" fmla="*/ 3379234 h 6705592"/>
              <a:gd name="connsiteX3994" fmla="*/ 6113297 w 7204328"/>
              <a:gd name="connsiteY3994" fmla="*/ 3379234 h 6705592"/>
              <a:gd name="connsiteX3995" fmla="*/ 6113297 w 7204328"/>
              <a:gd name="connsiteY3995" fmla="*/ 3360946 h 6705592"/>
              <a:gd name="connsiteX3996" fmla="*/ 6112459 w 7204328"/>
              <a:gd name="connsiteY3996" fmla="*/ 3361784 h 6705592"/>
              <a:gd name="connsiteX3997" fmla="*/ 6104611 w 7204328"/>
              <a:gd name="connsiteY3997" fmla="*/ 3355078 h 6705592"/>
              <a:gd name="connsiteX3998" fmla="*/ 6107582 w 7204328"/>
              <a:gd name="connsiteY3998" fmla="*/ 3352037 h 6705592"/>
              <a:gd name="connsiteX3999" fmla="*/ 6114288 w 7204328"/>
              <a:gd name="connsiteY3999" fmla="*/ 3359879 h 6705592"/>
              <a:gd name="connsiteX4000" fmla="*/ 6113373 w 7204328"/>
              <a:gd name="connsiteY4000" fmla="*/ 3360793 h 6705592"/>
              <a:gd name="connsiteX4001" fmla="*/ 6122518 w 7204328"/>
              <a:gd name="connsiteY4001" fmla="*/ 3366127 h 6705592"/>
              <a:gd name="connsiteX4002" fmla="*/ 6148121 w 7204328"/>
              <a:gd name="connsiteY4002" fmla="*/ 3355078 h 6705592"/>
              <a:gd name="connsiteX4003" fmla="*/ 6125337 w 7204328"/>
              <a:gd name="connsiteY4003" fmla="*/ 3328340 h 6705592"/>
              <a:gd name="connsiteX4004" fmla="*/ 6115965 w 7204328"/>
              <a:gd name="connsiteY4004" fmla="*/ 3278136 h 6705592"/>
              <a:gd name="connsiteX4005" fmla="*/ 6127471 w 7204328"/>
              <a:gd name="connsiteY4005" fmla="*/ 3253885 h 6705592"/>
              <a:gd name="connsiteX4006" fmla="*/ 6149568 w 7204328"/>
              <a:gd name="connsiteY4006" fmla="*/ 3285678 h 6705592"/>
              <a:gd name="connsiteX4007" fmla="*/ 6166409 w 7204328"/>
              <a:gd name="connsiteY4007" fmla="*/ 3245442 h 6705592"/>
              <a:gd name="connsiteX4008" fmla="*/ 6188583 w 7204328"/>
              <a:gd name="connsiteY4008" fmla="*/ 3283221 h 6705592"/>
              <a:gd name="connsiteX4009" fmla="*/ 6170752 w 7204328"/>
              <a:gd name="connsiteY4009" fmla="*/ 3274090 h 6705592"/>
              <a:gd name="connsiteX4010" fmla="*/ 6170752 w 7204328"/>
              <a:gd name="connsiteY4010" fmla="*/ 3310586 h 6705592"/>
              <a:gd name="connsiteX4011" fmla="*/ 6153074 w 7204328"/>
              <a:gd name="connsiteY4011" fmla="*/ 3315158 h 6705592"/>
              <a:gd name="connsiteX4012" fmla="*/ 6153074 w 7204328"/>
              <a:gd name="connsiteY4012" fmla="*/ 3359650 h 6705592"/>
              <a:gd name="connsiteX4013" fmla="*/ 6162523 w 7204328"/>
              <a:gd name="connsiteY4013" fmla="*/ 3354926 h 6705592"/>
              <a:gd name="connsiteX4014" fmla="*/ 6201308 w 7204328"/>
              <a:gd name="connsiteY4014" fmla="*/ 3357364 h 6705592"/>
              <a:gd name="connsiteX4015" fmla="*/ 6177381 w 7204328"/>
              <a:gd name="connsiteY4015" fmla="*/ 3371156 h 6705592"/>
              <a:gd name="connsiteX4016" fmla="*/ 6191555 w 7204328"/>
              <a:gd name="connsiteY4016" fmla="*/ 3386091 h 6705592"/>
              <a:gd name="connsiteX4017" fmla="*/ 6225159 w 7204328"/>
              <a:gd name="connsiteY4017" fmla="*/ 3379157 h 6705592"/>
              <a:gd name="connsiteX4018" fmla="*/ 6232017 w 7204328"/>
              <a:gd name="connsiteY4018" fmla="*/ 3398817 h 6705592"/>
              <a:gd name="connsiteX4019" fmla="*/ 6247943 w 7204328"/>
              <a:gd name="connsiteY4019" fmla="*/ 3389521 h 6705592"/>
              <a:gd name="connsiteX4020" fmla="*/ 6238265 w 7204328"/>
              <a:gd name="connsiteY4020" fmla="*/ 3370318 h 6705592"/>
              <a:gd name="connsiteX4021" fmla="*/ 6247866 w 7204328"/>
              <a:gd name="connsiteY4021" fmla="*/ 3351276 h 6705592"/>
              <a:gd name="connsiteX4022" fmla="*/ 6247028 w 7204328"/>
              <a:gd name="connsiteY4022" fmla="*/ 3352115 h 6705592"/>
              <a:gd name="connsiteX4023" fmla="*/ 6239180 w 7204328"/>
              <a:gd name="connsiteY4023" fmla="*/ 3345411 h 6705592"/>
              <a:gd name="connsiteX4024" fmla="*/ 6242228 w 7204328"/>
              <a:gd name="connsiteY4024" fmla="*/ 3342364 h 6705592"/>
              <a:gd name="connsiteX4025" fmla="*/ 6248933 w 7204328"/>
              <a:gd name="connsiteY4025" fmla="*/ 3350210 h 6705592"/>
              <a:gd name="connsiteX4026" fmla="*/ 6248095 w 7204328"/>
              <a:gd name="connsiteY4026" fmla="*/ 3351048 h 6705592"/>
              <a:gd name="connsiteX4027" fmla="*/ 6268441 w 7204328"/>
              <a:gd name="connsiteY4027" fmla="*/ 3351048 h 6705592"/>
              <a:gd name="connsiteX4028" fmla="*/ 6257620 w 7204328"/>
              <a:gd name="connsiteY4028" fmla="*/ 3389521 h 6705592"/>
              <a:gd name="connsiteX4029" fmla="*/ 6267450 w 7204328"/>
              <a:gd name="connsiteY4029" fmla="*/ 3417867 h 6705592"/>
              <a:gd name="connsiteX4030" fmla="*/ 6276365 w 7204328"/>
              <a:gd name="connsiteY4030" fmla="*/ 3411009 h 6705592"/>
              <a:gd name="connsiteX4031" fmla="*/ 6296102 w 7204328"/>
              <a:gd name="connsiteY4031" fmla="*/ 3399122 h 6705592"/>
              <a:gd name="connsiteX4032" fmla="*/ 6302502 w 7204328"/>
              <a:gd name="connsiteY4032" fmla="*/ 3391197 h 6705592"/>
              <a:gd name="connsiteX4033" fmla="*/ 6305702 w 7204328"/>
              <a:gd name="connsiteY4033" fmla="*/ 3399122 h 6705592"/>
              <a:gd name="connsiteX4034" fmla="*/ 6323381 w 7204328"/>
              <a:gd name="connsiteY4034" fmla="*/ 3399122 h 6705592"/>
              <a:gd name="connsiteX4035" fmla="*/ 6310426 w 7204328"/>
              <a:gd name="connsiteY4035" fmla="*/ 3358202 h 6705592"/>
              <a:gd name="connsiteX4036" fmla="*/ 6297168 w 7204328"/>
              <a:gd name="connsiteY4036" fmla="*/ 3369404 h 6705592"/>
              <a:gd name="connsiteX4037" fmla="*/ 6304864 w 7204328"/>
              <a:gd name="connsiteY4037" fmla="*/ 3375957 h 6705592"/>
              <a:gd name="connsiteX4038" fmla="*/ 6301892 w 7204328"/>
              <a:gd name="connsiteY4038" fmla="*/ 3379005 h 6705592"/>
              <a:gd name="connsiteX4039" fmla="*/ 6295186 w 7204328"/>
              <a:gd name="connsiteY4039" fmla="*/ 3371156 h 6705592"/>
              <a:gd name="connsiteX4040" fmla="*/ 6296102 w 7204328"/>
              <a:gd name="connsiteY4040" fmla="*/ 3370242 h 6705592"/>
              <a:gd name="connsiteX4041" fmla="*/ 6281013 w 7204328"/>
              <a:gd name="connsiteY4041" fmla="*/ 3370242 h 6705592"/>
              <a:gd name="connsiteX4042" fmla="*/ 6276079 w 7204328"/>
              <a:gd name="connsiteY4042" fmla="*/ 3354488 h 6705592"/>
              <a:gd name="connsiteX4043" fmla="*/ 6285217 w 7204328"/>
              <a:gd name="connsiteY4043" fmla="*/ 3343163 h 6705592"/>
              <a:gd name="connsiteX4044" fmla="*/ 6291758 w 7204328"/>
              <a:gd name="connsiteY4044" fmla="*/ 3350819 h 6705592"/>
              <a:gd name="connsiteX4045" fmla="*/ 6294806 w 7204328"/>
              <a:gd name="connsiteY4045" fmla="*/ 3347771 h 6705592"/>
              <a:gd name="connsiteX4046" fmla="*/ 6286500 w 7204328"/>
              <a:gd name="connsiteY4046" fmla="*/ 3341602 h 6705592"/>
              <a:gd name="connsiteX4047" fmla="*/ 6286414 w 7204328"/>
              <a:gd name="connsiteY4047" fmla="*/ 3341681 h 6705592"/>
              <a:gd name="connsiteX4048" fmla="*/ 6287033 w 7204328"/>
              <a:gd name="connsiteY4048" fmla="*/ 3340915 h 6705592"/>
              <a:gd name="connsiteX4049" fmla="*/ 6305855 w 7204328"/>
              <a:gd name="connsiteY4049" fmla="*/ 3322167 h 6705592"/>
              <a:gd name="connsiteX4050" fmla="*/ 6305855 w 7204328"/>
              <a:gd name="connsiteY4050" fmla="*/ 3312567 h 6705592"/>
              <a:gd name="connsiteX4051" fmla="*/ 6332753 w 7204328"/>
              <a:gd name="connsiteY4051" fmla="*/ 3312567 h 6705592"/>
              <a:gd name="connsiteX4052" fmla="*/ 6346774 w 7204328"/>
              <a:gd name="connsiteY4052" fmla="*/ 3294279 h 6705592"/>
              <a:gd name="connsiteX4053" fmla="*/ 6373444 w 7204328"/>
              <a:gd name="connsiteY4053" fmla="*/ 3307843 h 6705592"/>
              <a:gd name="connsiteX4054" fmla="*/ 6353708 w 7204328"/>
              <a:gd name="connsiteY4054" fmla="*/ 3316910 h 6705592"/>
              <a:gd name="connsiteX4055" fmla="*/ 6353708 w 7204328"/>
              <a:gd name="connsiteY4055" fmla="*/ 3331770 h 6705592"/>
              <a:gd name="connsiteX4056" fmla="*/ 6361633 w 7204328"/>
              <a:gd name="connsiteY4056" fmla="*/ 3338248 h 6705592"/>
              <a:gd name="connsiteX4057" fmla="*/ 6353708 w 7204328"/>
              <a:gd name="connsiteY4057" fmla="*/ 3341444 h 6705592"/>
              <a:gd name="connsiteX4058" fmla="*/ 6382512 w 7204328"/>
              <a:gd name="connsiteY4058" fmla="*/ 3360641 h 6705592"/>
              <a:gd name="connsiteX4059" fmla="*/ 6394095 w 7204328"/>
              <a:gd name="connsiteY4059" fmla="*/ 3381748 h 6705592"/>
              <a:gd name="connsiteX4060" fmla="*/ 6372911 w 7204328"/>
              <a:gd name="connsiteY4060" fmla="*/ 3399122 h 6705592"/>
              <a:gd name="connsiteX4061" fmla="*/ 6372911 w 7204328"/>
              <a:gd name="connsiteY4061" fmla="*/ 3408799 h 6705592"/>
              <a:gd name="connsiteX4062" fmla="*/ 6408039 w 7204328"/>
              <a:gd name="connsiteY4062" fmla="*/ 3408799 h 6705592"/>
              <a:gd name="connsiteX4063" fmla="*/ 6399505 w 7204328"/>
              <a:gd name="connsiteY4063" fmla="*/ 3365136 h 6705592"/>
              <a:gd name="connsiteX4064" fmla="*/ 6450254 w 7204328"/>
              <a:gd name="connsiteY4064" fmla="*/ 3405141 h 6705592"/>
              <a:gd name="connsiteX4065" fmla="*/ 6432499 w 7204328"/>
              <a:gd name="connsiteY4065" fmla="*/ 3411390 h 6705592"/>
              <a:gd name="connsiteX4066" fmla="*/ 6427013 w 7204328"/>
              <a:gd name="connsiteY4066" fmla="*/ 3444080 h 6705592"/>
              <a:gd name="connsiteX4067" fmla="*/ 6418631 w 7204328"/>
              <a:gd name="connsiteY4067" fmla="*/ 3419162 h 6705592"/>
              <a:gd name="connsiteX4068" fmla="*/ 6382055 w 7204328"/>
              <a:gd name="connsiteY4068" fmla="*/ 3455510 h 6705592"/>
              <a:gd name="connsiteX4069" fmla="*/ 6438214 w 7204328"/>
              <a:gd name="connsiteY4069" fmla="*/ 3448728 h 6705592"/>
              <a:gd name="connsiteX4070" fmla="*/ 6444310 w 7204328"/>
              <a:gd name="connsiteY4070" fmla="*/ 3462596 h 6705592"/>
              <a:gd name="connsiteX4071" fmla="*/ 6490640 w 7204328"/>
              <a:gd name="connsiteY4071" fmla="*/ 3470902 h 6705592"/>
              <a:gd name="connsiteX4072" fmla="*/ 6515328 w 7204328"/>
              <a:gd name="connsiteY4072" fmla="*/ 3450404 h 6705592"/>
              <a:gd name="connsiteX4073" fmla="*/ 6501537 w 7204328"/>
              <a:gd name="connsiteY4073" fmla="*/ 3433259 h 6705592"/>
              <a:gd name="connsiteX4074" fmla="*/ 6546113 w 7204328"/>
              <a:gd name="connsiteY4074" fmla="*/ 3450557 h 6705592"/>
              <a:gd name="connsiteX4075" fmla="*/ 6516166 w 7204328"/>
              <a:gd name="connsiteY4075" fmla="*/ 3470140 h 6705592"/>
              <a:gd name="connsiteX4076" fmla="*/ 6531026 w 7204328"/>
              <a:gd name="connsiteY4076" fmla="*/ 3484999 h 6705592"/>
              <a:gd name="connsiteX4077" fmla="*/ 6537732 w 7204328"/>
              <a:gd name="connsiteY4077" fmla="*/ 3479436 h 6705592"/>
              <a:gd name="connsiteX4078" fmla="*/ 6584975 w 7204328"/>
              <a:gd name="connsiteY4078" fmla="*/ 3543673 h 6705592"/>
              <a:gd name="connsiteX4079" fmla="*/ 6599148 w 7204328"/>
              <a:gd name="connsiteY4079" fmla="*/ 3534681 h 6705592"/>
              <a:gd name="connsiteX4080" fmla="*/ 6623837 w 7204328"/>
              <a:gd name="connsiteY4080" fmla="*/ 3581240 h 6705592"/>
              <a:gd name="connsiteX4081" fmla="*/ 6642125 w 7204328"/>
              <a:gd name="connsiteY4081" fmla="*/ 3572096 h 6705592"/>
              <a:gd name="connsiteX4082" fmla="*/ 6642583 w 7204328"/>
              <a:gd name="connsiteY4082" fmla="*/ 3610958 h 6705592"/>
              <a:gd name="connsiteX4083" fmla="*/ 6665595 w 7204328"/>
              <a:gd name="connsiteY4083" fmla="*/ 3599299 h 6705592"/>
              <a:gd name="connsiteX4084" fmla="*/ 6670471 w 7204328"/>
              <a:gd name="connsiteY4084" fmla="*/ 3604100 h 6705592"/>
              <a:gd name="connsiteX4085" fmla="*/ 6660413 w 7204328"/>
              <a:gd name="connsiteY4085" fmla="*/ 3617739 h 6705592"/>
              <a:gd name="connsiteX4086" fmla="*/ 6678854 w 7204328"/>
              <a:gd name="connsiteY4086" fmla="*/ 3655154 h 6705592"/>
              <a:gd name="connsiteX4087" fmla="*/ 6669557 w 7204328"/>
              <a:gd name="connsiteY4087" fmla="*/ 3665746 h 6705592"/>
              <a:gd name="connsiteX4088" fmla="*/ 6684950 w 7204328"/>
              <a:gd name="connsiteY4088" fmla="*/ 3696988 h 6705592"/>
              <a:gd name="connsiteX4089" fmla="*/ 6699657 w 7204328"/>
              <a:gd name="connsiteY4089" fmla="*/ 3696988 h 6705592"/>
              <a:gd name="connsiteX4090" fmla="*/ 6698742 w 7204328"/>
              <a:gd name="connsiteY4090" fmla="*/ 3696073 h 6705592"/>
              <a:gd name="connsiteX4091" fmla="*/ 6705448 w 7204328"/>
              <a:gd name="connsiteY4091" fmla="*/ 3688224 h 6705592"/>
              <a:gd name="connsiteX4092" fmla="*/ 6708496 w 7204328"/>
              <a:gd name="connsiteY4092" fmla="*/ 3691273 h 6705592"/>
              <a:gd name="connsiteX4093" fmla="*/ 6700647 w 7204328"/>
              <a:gd name="connsiteY4093" fmla="*/ 3697978 h 6705592"/>
              <a:gd name="connsiteX4094" fmla="*/ 6700113 w 7204328"/>
              <a:gd name="connsiteY4094" fmla="*/ 3697445 h 6705592"/>
              <a:gd name="connsiteX4095" fmla="*/ 6729908 w 7204328"/>
              <a:gd name="connsiteY4095" fmla="*/ 3734554 h 6705592"/>
              <a:gd name="connsiteX4096" fmla="*/ 6717182 w 7204328"/>
              <a:gd name="connsiteY4096" fmla="*/ 3776312 h 6705592"/>
              <a:gd name="connsiteX4097" fmla="*/ 6746520 w 7204328"/>
              <a:gd name="connsiteY4097" fmla="*/ 3765186 h 6705592"/>
              <a:gd name="connsiteX4098" fmla="*/ 6769760 w 7204328"/>
              <a:gd name="connsiteY4098" fmla="*/ 3806868 h 6705592"/>
              <a:gd name="connsiteX4099" fmla="*/ 6804279 w 7204328"/>
              <a:gd name="connsiteY4099" fmla="*/ 3830871 h 6705592"/>
              <a:gd name="connsiteX4100" fmla="*/ 6796735 w 7204328"/>
              <a:gd name="connsiteY4100" fmla="*/ 3837272 h 6705592"/>
              <a:gd name="connsiteX4101" fmla="*/ 6799707 w 7204328"/>
              <a:gd name="connsiteY4101" fmla="*/ 3840320 h 6705592"/>
              <a:gd name="connsiteX4102" fmla="*/ 6805955 w 7204328"/>
              <a:gd name="connsiteY4102" fmla="*/ 3832014 h 6705592"/>
              <a:gd name="connsiteX4103" fmla="*/ 6824625 w 7204328"/>
              <a:gd name="connsiteY4103" fmla="*/ 3892212 h 6705592"/>
              <a:gd name="connsiteX4104" fmla="*/ 6829806 w 7204328"/>
              <a:gd name="connsiteY4104" fmla="*/ 3916443 h 6705592"/>
              <a:gd name="connsiteX4105" fmla="*/ 6848399 w 7204328"/>
              <a:gd name="connsiteY4105" fmla="*/ 3865161 h 6705592"/>
              <a:gd name="connsiteX4106" fmla="*/ 6858000 w 7204328"/>
              <a:gd name="connsiteY4106" fmla="*/ 3892441 h 6705592"/>
              <a:gd name="connsiteX4107" fmla="*/ 6856400 w 7204328"/>
              <a:gd name="connsiteY4107" fmla="*/ 3910805 h 6705592"/>
              <a:gd name="connsiteX4108" fmla="*/ 6861048 w 7204328"/>
              <a:gd name="connsiteY4108" fmla="*/ 3911186 h 6705592"/>
              <a:gd name="connsiteX4109" fmla="*/ 6849923 w 7204328"/>
              <a:gd name="connsiteY4109" fmla="*/ 3940827 h 6705592"/>
              <a:gd name="connsiteX4110" fmla="*/ 6879870 w 7204328"/>
              <a:gd name="connsiteY4110" fmla="*/ 3929321 h 6705592"/>
              <a:gd name="connsiteX4111" fmla="*/ 6882079 w 7204328"/>
              <a:gd name="connsiteY4111" fmla="*/ 3940599 h 6705592"/>
              <a:gd name="connsiteX4112" fmla="*/ 6853580 w 7204328"/>
              <a:gd name="connsiteY4112" fmla="*/ 3962773 h 6705592"/>
              <a:gd name="connsiteX4113" fmla="*/ 6853580 w 7204328"/>
              <a:gd name="connsiteY4113" fmla="*/ 3975803 h 6705592"/>
              <a:gd name="connsiteX4114" fmla="*/ 6855943 w 7204328"/>
              <a:gd name="connsiteY4114" fmla="*/ 4006664 h 6705592"/>
              <a:gd name="connsiteX4115" fmla="*/ 6834378 w 7204328"/>
              <a:gd name="connsiteY4115" fmla="*/ 4023886 h 6705592"/>
              <a:gd name="connsiteX4116" fmla="*/ 6843979 w 7204328"/>
              <a:gd name="connsiteY4116" fmla="*/ 4033487 h 6705592"/>
              <a:gd name="connsiteX4117" fmla="*/ 6849161 w 7204328"/>
              <a:gd name="connsiteY4117" fmla="*/ 4051318 h 6705592"/>
              <a:gd name="connsiteX4118" fmla="*/ 6839940 w 7204328"/>
              <a:gd name="connsiteY4118" fmla="*/ 4053033 h 6705592"/>
              <a:gd name="connsiteX4119" fmla="*/ 6834515 w 7204328"/>
              <a:gd name="connsiteY4119" fmla="*/ 4043333 h 6705592"/>
              <a:gd name="connsiteX4120" fmla="*/ 6843598 w 7204328"/>
              <a:gd name="connsiteY4120" fmla="*/ 4034249 h 6705592"/>
              <a:gd name="connsiteX4121" fmla="*/ 6833997 w 7204328"/>
              <a:gd name="connsiteY4121" fmla="*/ 4034249 h 6705592"/>
              <a:gd name="connsiteX4122" fmla="*/ 6833997 w 7204328"/>
              <a:gd name="connsiteY4122" fmla="*/ 4043088 h 6705592"/>
              <a:gd name="connsiteX4123" fmla="*/ 6818223 w 7204328"/>
              <a:gd name="connsiteY4123" fmla="*/ 4043088 h 6705592"/>
              <a:gd name="connsiteX4124" fmla="*/ 6813423 w 7204328"/>
              <a:gd name="connsiteY4124" fmla="*/ 4068691 h 6705592"/>
              <a:gd name="connsiteX4125" fmla="*/ 6785687 w 7204328"/>
              <a:gd name="connsiteY4125" fmla="*/ 4082026 h 6705592"/>
              <a:gd name="connsiteX4126" fmla="*/ 6793002 w 7204328"/>
              <a:gd name="connsiteY4126" fmla="*/ 4042631 h 6705592"/>
              <a:gd name="connsiteX4127" fmla="*/ 6744386 w 7204328"/>
              <a:gd name="connsiteY4127" fmla="*/ 4077149 h 6705592"/>
              <a:gd name="connsiteX4128" fmla="*/ 6800622 w 7204328"/>
              <a:gd name="connsiteY4128" fmla="*/ 4105038 h 6705592"/>
              <a:gd name="connsiteX4129" fmla="*/ 6757797 w 7204328"/>
              <a:gd name="connsiteY4129" fmla="*/ 4130718 h 6705592"/>
              <a:gd name="connsiteX4130" fmla="*/ 6742405 w 7204328"/>
              <a:gd name="connsiteY4130" fmla="*/ 4121803 h 6705592"/>
              <a:gd name="connsiteX4131" fmla="*/ 6730746 w 7204328"/>
              <a:gd name="connsiteY4131" fmla="*/ 4131175 h 6705592"/>
              <a:gd name="connsiteX4132" fmla="*/ 6714286 w 7204328"/>
              <a:gd name="connsiteY4132" fmla="*/ 4121498 h 6705592"/>
              <a:gd name="connsiteX4133" fmla="*/ 6698590 w 7204328"/>
              <a:gd name="connsiteY4133" fmla="*/ 4131556 h 6705592"/>
              <a:gd name="connsiteX4134" fmla="*/ 6674892 w 7204328"/>
              <a:gd name="connsiteY4134" fmla="*/ 4111059 h 6705592"/>
              <a:gd name="connsiteX4135" fmla="*/ 6670015 w 7204328"/>
              <a:gd name="connsiteY4135" fmla="*/ 4114106 h 6705592"/>
              <a:gd name="connsiteX4136" fmla="*/ 6680225 w 7204328"/>
              <a:gd name="connsiteY4136" fmla="*/ 4141386 h 6705592"/>
              <a:gd name="connsiteX4137" fmla="*/ 6680997 w 7204328"/>
              <a:gd name="connsiteY4137" fmla="*/ 4152350 h 6705592"/>
              <a:gd name="connsiteX4138" fmla="*/ 6671605 w 7204328"/>
              <a:gd name="connsiteY4138" fmla="*/ 4158292 h 6705592"/>
              <a:gd name="connsiteX4139" fmla="*/ 6664909 w 7204328"/>
              <a:gd name="connsiteY4139" fmla="*/ 4150454 h 6705592"/>
              <a:gd name="connsiteX4140" fmla="*/ 6661862 w 7204328"/>
              <a:gd name="connsiteY4140" fmla="*/ 4153502 h 6705592"/>
              <a:gd name="connsiteX4141" fmla="*/ 6670168 w 7204328"/>
              <a:gd name="connsiteY4141" fmla="*/ 4159674 h 6705592"/>
              <a:gd name="connsiteX4142" fmla="*/ 6670856 w 7204328"/>
              <a:gd name="connsiteY4142" fmla="*/ 4159022 h 6705592"/>
              <a:gd name="connsiteX4143" fmla="*/ 6690198 w 7204328"/>
              <a:gd name="connsiteY4143" fmla="*/ 4168218 h 6705592"/>
              <a:gd name="connsiteX4144" fmla="*/ 6709487 w 7204328"/>
              <a:gd name="connsiteY4144" fmla="*/ 4158378 h 6705592"/>
              <a:gd name="connsiteX4145" fmla="*/ 6759397 w 7204328"/>
              <a:gd name="connsiteY4145" fmla="*/ 4190383 h 6705592"/>
              <a:gd name="connsiteX4146" fmla="*/ 6729375 w 7204328"/>
              <a:gd name="connsiteY4146" fmla="*/ 4197241 h 6705592"/>
              <a:gd name="connsiteX4147" fmla="*/ 6714058 w 7204328"/>
              <a:gd name="connsiteY4147" fmla="*/ 4174838 h 6705592"/>
              <a:gd name="connsiteX4148" fmla="*/ 6706666 w 7204328"/>
              <a:gd name="connsiteY4148" fmla="*/ 4197012 h 6705592"/>
              <a:gd name="connsiteX4149" fmla="*/ 6658737 w 7204328"/>
              <a:gd name="connsiteY4149" fmla="*/ 4197012 h 6705592"/>
              <a:gd name="connsiteX4150" fmla="*/ 6672453 w 7204328"/>
              <a:gd name="connsiteY4150" fmla="*/ 4213548 h 6705592"/>
              <a:gd name="connsiteX4151" fmla="*/ 6644412 w 7204328"/>
              <a:gd name="connsiteY4151" fmla="*/ 4217586 h 6705592"/>
              <a:gd name="connsiteX4152" fmla="*/ 6640907 w 7204328"/>
              <a:gd name="connsiteY4152" fmla="*/ 4232369 h 6705592"/>
              <a:gd name="connsiteX4153" fmla="*/ 6673977 w 7204328"/>
              <a:gd name="connsiteY4153" fmla="*/ 4226425 h 6705592"/>
              <a:gd name="connsiteX4154" fmla="*/ 6708267 w 7204328"/>
              <a:gd name="connsiteY4154" fmla="*/ 4239608 h 6705592"/>
              <a:gd name="connsiteX4155" fmla="*/ 6633667 w 7204328"/>
              <a:gd name="connsiteY4155" fmla="*/ 4329600 h 6705592"/>
              <a:gd name="connsiteX4156" fmla="*/ 6627723 w 7204328"/>
              <a:gd name="connsiteY4156" fmla="*/ 4350783 h 6705592"/>
              <a:gd name="connsiteX4157" fmla="*/ 6620561 w 7204328"/>
              <a:gd name="connsiteY4157" fmla="*/ 4376615 h 6705592"/>
              <a:gd name="connsiteX4158" fmla="*/ 6588328 w 7204328"/>
              <a:gd name="connsiteY4158" fmla="*/ 4368386 h 6705592"/>
              <a:gd name="connsiteX4159" fmla="*/ 6581241 w 7204328"/>
              <a:gd name="connsiteY4159" fmla="*/ 4388274 h 6705592"/>
              <a:gd name="connsiteX4160" fmla="*/ 6543294 w 7204328"/>
              <a:gd name="connsiteY4160" fmla="*/ 4388274 h 6705592"/>
              <a:gd name="connsiteX4161" fmla="*/ 6519825 w 7204328"/>
              <a:gd name="connsiteY4161" fmla="*/ 4409458 h 6705592"/>
              <a:gd name="connsiteX4162" fmla="*/ 6483477 w 7204328"/>
              <a:gd name="connsiteY4162" fmla="*/ 4379740 h 6705592"/>
              <a:gd name="connsiteX4163" fmla="*/ 6439662 w 7204328"/>
              <a:gd name="connsiteY4163" fmla="*/ 4389417 h 6705592"/>
              <a:gd name="connsiteX4164" fmla="*/ 6401562 w 7204328"/>
              <a:gd name="connsiteY4164" fmla="*/ 4399933 h 6705592"/>
              <a:gd name="connsiteX4165" fmla="*/ 6373068 w 7204328"/>
              <a:gd name="connsiteY4165" fmla="*/ 4370067 h 6705592"/>
              <a:gd name="connsiteX4166" fmla="*/ 6381902 w 7204328"/>
              <a:gd name="connsiteY4166" fmla="*/ 4358480 h 6705592"/>
              <a:gd name="connsiteX4167" fmla="*/ 6382884 w 7204328"/>
              <a:gd name="connsiteY4167" fmla="*/ 4347679 h 6705592"/>
              <a:gd name="connsiteX4168" fmla="*/ 6392263 w 7204328"/>
              <a:gd name="connsiteY4168" fmla="*/ 4341337 h 6705592"/>
              <a:gd name="connsiteX4169" fmla="*/ 6390818 w 7204328"/>
              <a:gd name="connsiteY4169" fmla="*/ 4342706 h 6705592"/>
              <a:gd name="connsiteX4170" fmla="*/ 6397524 w 7204328"/>
              <a:gd name="connsiteY4170" fmla="*/ 4350554 h 6705592"/>
              <a:gd name="connsiteX4171" fmla="*/ 6400572 w 7204328"/>
              <a:gd name="connsiteY4171" fmla="*/ 4347506 h 6705592"/>
              <a:gd name="connsiteX4172" fmla="*/ 6392266 w 7204328"/>
              <a:gd name="connsiteY4172" fmla="*/ 4341334 h 6705592"/>
              <a:gd name="connsiteX4173" fmla="*/ 6392265 w 7204328"/>
              <a:gd name="connsiteY4173" fmla="*/ 4341335 h 6705592"/>
              <a:gd name="connsiteX4174" fmla="*/ 6377636 w 7204328"/>
              <a:gd name="connsiteY4174" fmla="*/ 4330286 h 6705592"/>
              <a:gd name="connsiteX4175" fmla="*/ 6363005 w 7204328"/>
              <a:gd name="connsiteY4175" fmla="*/ 4361071 h 6705592"/>
              <a:gd name="connsiteX4176" fmla="*/ 6371996 w 7204328"/>
              <a:gd name="connsiteY4176" fmla="*/ 4370062 h 6705592"/>
              <a:gd name="connsiteX4177" fmla="*/ 6363462 w 7204328"/>
              <a:gd name="connsiteY4177" fmla="*/ 4370062 h 6705592"/>
              <a:gd name="connsiteX4178" fmla="*/ 6347003 w 7204328"/>
              <a:gd name="connsiteY4178" fmla="*/ 4388331 h 6705592"/>
              <a:gd name="connsiteX4179" fmla="*/ 6324830 w 7204328"/>
              <a:gd name="connsiteY4179" fmla="*/ 4399285 h 6705592"/>
              <a:gd name="connsiteX4180" fmla="*/ 6325515 w 7204328"/>
              <a:gd name="connsiteY4180" fmla="*/ 4398637 h 6705592"/>
              <a:gd name="connsiteX4181" fmla="*/ 6318809 w 7204328"/>
              <a:gd name="connsiteY4181" fmla="*/ 4390788 h 6705592"/>
              <a:gd name="connsiteX4182" fmla="*/ 6315761 w 7204328"/>
              <a:gd name="connsiteY4182" fmla="*/ 4393836 h 6705592"/>
              <a:gd name="connsiteX4183" fmla="*/ 6324067 w 7204328"/>
              <a:gd name="connsiteY4183" fmla="*/ 4400008 h 6705592"/>
              <a:gd name="connsiteX4184" fmla="*/ 6324603 w 7204328"/>
              <a:gd name="connsiteY4184" fmla="*/ 4399500 h 6705592"/>
              <a:gd name="connsiteX4185" fmla="*/ 6325057 w 7204328"/>
              <a:gd name="connsiteY4185" fmla="*/ 4413268 h 6705592"/>
              <a:gd name="connsiteX4186" fmla="*/ 6230112 w 7204328"/>
              <a:gd name="connsiteY4186" fmla="*/ 4468970 h 6705592"/>
              <a:gd name="connsiteX4187" fmla="*/ 6227064 w 7204328"/>
              <a:gd name="connsiteY4187" fmla="*/ 4483981 h 6705592"/>
              <a:gd name="connsiteX4188" fmla="*/ 6203442 w 7204328"/>
              <a:gd name="connsiteY4188" fmla="*/ 4486572 h 6705592"/>
              <a:gd name="connsiteX4189" fmla="*/ 6171666 w 7204328"/>
              <a:gd name="connsiteY4189" fmla="*/ 4554695 h 6705592"/>
              <a:gd name="connsiteX4190" fmla="*/ 6182335 w 7204328"/>
              <a:gd name="connsiteY4190" fmla="*/ 4569630 h 6705592"/>
              <a:gd name="connsiteX4191" fmla="*/ 6242304 w 7204328"/>
              <a:gd name="connsiteY4191" fmla="*/ 4550428 h 6705592"/>
              <a:gd name="connsiteX4192" fmla="*/ 6261125 w 7204328"/>
              <a:gd name="connsiteY4192" fmla="*/ 4589290 h 6705592"/>
              <a:gd name="connsiteX4193" fmla="*/ 6285814 w 7204328"/>
              <a:gd name="connsiteY4193" fmla="*/ 4593328 h 6705592"/>
              <a:gd name="connsiteX4194" fmla="*/ 6307303 w 7204328"/>
              <a:gd name="connsiteY4194" fmla="*/ 4631124 h 6705592"/>
              <a:gd name="connsiteX4195" fmla="*/ 6277203 w 7204328"/>
              <a:gd name="connsiteY4195" fmla="*/ 4696503 h 6705592"/>
              <a:gd name="connsiteX4196" fmla="*/ 6277737 w 7204328"/>
              <a:gd name="connsiteY4196" fmla="*/ 4695970 h 6705592"/>
              <a:gd name="connsiteX4197" fmla="*/ 6285586 w 7204328"/>
              <a:gd name="connsiteY4197" fmla="*/ 4702599 h 6705592"/>
              <a:gd name="connsiteX4198" fmla="*/ 6282538 w 7204328"/>
              <a:gd name="connsiteY4198" fmla="*/ 4705647 h 6705592"/>
              <a:gd name="connsiteX4199" fmla="*/ 6275985 w 7204328"/>
              <a:gd name="connsiteY4199" fmla="*/ 4697951 h 6705592"/>
              <a:gd name="connsiteX4200" fmla="*/ 6267907 w 7204328"/>
              <a:gd name="connsiteY4200" fmla="*/ 4709076 h 6705592"/>
              <a:gd name="connsiteX4201" fmla="*/ 6272098 w 7204328"/>
              <a:gd name="connsiteY4201" fmla="*/ 4736889 h 6705592"/>
              <a:gd name="connsiteX4202" fmla="*/ 6239408 w 7204328"/>
              <a:gd name="connsiteY4202" fmla="*/ 4717001 h 6705592"/>
              <a:gd name="connsiteX4203" fmla="*/ 6208700 w 7204328"/>
              <a:gd name="connsiteY4203" fmla="*/ 4717001 h 6705592"/>
              <a:gd name="connsiteX4204" fmla="*/ 6215025 w 7204328"/>
              <a:gd name="connsiteY4204" fmla="*/ 4753044 h 6705592"/>
              <a:gd name="connsiteX4205" fmla="*/ 6189878 w 7204328"/>
              <a:gd name="connsiteY4205" fmla="*/ 4756854 h 6705592"/>
              <a:gd name="connsiteX4206" fmla="*/ 6198642 w 7204328"/>
              <a:gd name="connsiteY4206" fmla="*/ 4768207 h 6705592"/>
              <a:gd name="connsiteX4207" fmla="*/ 6145073 w 7204328"/>
              <a:gd name="connsiteY4207" fmla="*/ 4800592 h 6705592"/>
              <a:gd name="connsiteX4208" fmla="*/ 6137910 w 7204328"/>
              <a:gd name="connsiteY4208" fmla="*/ 4793506 h 6705592"/>
              <a:gd name="connsiteX4209" fmla="*/ 6119470 w 7204328"/>
              <a:gd name="connsiteY4209" fmla="*/ 4851265 h 6705592"/>
              <a:gd name="connsiteX4210" fmla="*/ 6103772 w 7204328"/>
              <a:gd name="connsiteY4210" fmla="*/ 4838540 h 6705592"/>
              <a:gd name="connsiteX4211" fmla="*/ 6104230 w 7204328"/>
              <a:gd name="connsiteY4211" fmla="*/ 4860790 h 6705592"/>
              <a:gd name="connsiteX4212" fmla="*/ 6130747 w 7204328"/>
              <a:gd name="connsiteY4212" fmla="*/ 4873516 h 6705592"/>
              <a:gd name="connsiteX4213" fmla="*/ 6122975 w 7204328"/>
              <a:gd name="connsiteY4213" fmla="*/ 4889213 h 6705592"/>
              <a:gd name="connsiteX4214" fmla="*/ 6086399 w 7204328"/>
              <a:gd name="connsiteY4214" fmla="*/ 4887918 h 6705592"/>
              <a:gd name="connsiteX4215" fmla="*/ 6083122 w 7204328"/>
              <a:gd name="connsiteY4215" fmla="*/ 4870620 h 6705592"/>
              <a:gd name="connsiteX4216" fmla="*/ 6056300 w 7204328"/>
              <a:gd name="connsiteY4216" fmla="*/ 4875649 h 6705592"/>
              <a:gd name="connsiteX4217" fmla="*/ 6040298 w 7204328"/>
              <a:gd name="connsiteY4217" fmla="*/ 4906815 h 6705592"/>
              <a:gd name="connsiteX4218" fmla="*/ 6026963 w 7204328"/>
              <a:gd name="connsiteY4218" fmla="*/ 4911159 h 6705592"/>
              <a:gd name="connsiteX4219" fmla="*/ 6026963 w 7204328"/>
              <a:gd name="connsiteY4219" fmla="*/ 4927618 h 6705592"/>
              <a:gd name="connsiteX4220" fmla="*/ 6046470 w 7204328"/>
              <a:gd name="connsiteY4220" fmla="*/ 4938133 h 6705592"/>
              <a:gd name="connsiteX4221" fmla="*/ 6068035 w 7204328"/>
              <a:gd name="connsiteY4221" fmla="*/ 4925027 h 6705592"/>
              <a:gd name="connsiteX4222" fmla="*/ 6082742 w 7204328"/>
              <a:gd name="connsiteY4222" fmla="*/ 4952383 h 6705592"/>
              <a:gd name="connsiteX4223" fmla="*/ 6046089 w 7204328"/>
              <a:gd name="connsiteY4223" fmla="*/ 4966023 h 6705592"/>
              <a:gd name="connsiteX4224" fmla="*/ 6046089 w 7204328"/>
              <a:gd name="connsiteY4224" fmla="*/ 4975623 h 6705592"/>
              <a:gd name="connsiteX4225" fmla="*/ 6037097 w 7204328"/>
              <a:gd name="connsiteY4225" fmla="*/ 4966632 h 6705592"/>
              <a:gd name="connsiteX4226" fmla="*/ 6045707 w 7204328"/>
              <a:gd name="connsiteY4226" fmla="*/ 4966632 h 6705592"/>
              <a:gd name="connsiteX4227" fmla="*/ 6036106 w 7204328"/>
              <a:gd name="connsiteY4227" fmla="*/ 4957031 h 6705592"/>
              <a:gd name="connsiteX4228" fmla="*/ 6026506 w 7204328"/>
              <a:gd name="connsiteY4228" fmla="*/ 4947430 h 6705592"/>
              <a:gd name="connsiteX4229" fmla="*/ 6026506 w 7204328"/>
              <a:gd name="connsiteY4229" fmla="*/ 4928151 h 6705592"/>
              <a:gd name="connsiteX4230" fmla="*/ 6016828 w 7204328"/>
              <a:gd name="connsiteY4230" fmla="*/ 4935390 h 6705592"/>
              <a:gd name="connsiteX4231" fmla="*/ 6026506 w 7204328"/>
              <a:gd name="connsiteY4231" fmla="*/ 4947430 h 6705592"/>
              <a:gd name="connsiteX4232" fmla="*/ 6026506 w 7204328"/>
              <a:gd name="connsiteY4232" fmla="*/ 4956421 h 6705592"/>
              <a:gd name="connsiteX4233" fmla="*/ 5996406 w 7204328"/>
              <a:gd name="connsiteY4233" fmla="*/ 4956421 h 6705592"/>
              <a:gd name="connsiteX4234" fmla="*/ 5976671 w 7204328"/>
              <a:gd name="connsiteY4234" fmla="*/ 4971128 h 6705592"/>
              <a:gd name="connsiteX4235" fmla="*/ 5993130 w 7204328"/>
              <a:gd name="connsiteY4235" fmla="*/ 5004504 h 6705592"/>
              <a:gd name="connsiteX4236" fmla="*/ 6007684 w 7204328"/>
              <a:gd name="connsiteY4236" fmla="*/ 5004504 h 6705592"/>
              <a:gd name="connsiteX4237" fmla="*/ 6007684 w 7204328"/>
              <a:gd name="connsiteY4237" fmla="*/ 5023706 h 6705592"/>
              <a:gd name="connsiteX4238" fmla="*/ 6017285 w 7204328"/>
              <a:gd name="connsiteY4238" fmla="*/ 5033307 h 6705592"/>
              <a:gd name="connsiteX4239" fmla="*/ 6033973 w 7204328"/>
              <a:gd name="connsiteY4239" fmla="*/ 5042832 h 6705592"/>
              <a:gd name="connsiteX4240" fmla="*/ 6039460 w 7204328"/>
              <a:gd name="connsiteY4240" fmla="*/ 5012504 h 6705592"/>
              <a:gd name="connsiteX4241" fmla="*/ 6050432 w 7204328"/>
              <a:gd name="connsiteY4241" fmla="*/ 5022944 h 6705592"/>
              <a:gd name="connsiteX4242" fmla="*/ 6065368 w 7204328"/>
              <a:gd name="connsiteY4242" fmla="*/ 5004580 h 6705592"/>
              <a:gd name="connsiteX4243" fmla="*/ 6064453 w 7204328"/>
              <a:gd name="connsiteY4243" fmla="*/ 5003589 h 6705592"/>
              <a:gd name="connsiteX4244" fmla="*/ 6071159 w 7204328"/>
              <a:gd name="connsiteY4244" fmla="*/ 4995740 h 6705592"/>
              <a:gd name="connsiteX4245" fmla="*/ 6074206 w 7204328"/>
              <a:gd name="connsiteY4245" fmla="*/ 4998789 h 6705592"/>
              <a:gd name="connsiteX4246" fmla="*/ 6066358 w 7204328"/>
              <a:gd name="connsiteY4246" fmla="*/ 5005494 h 6705592"/>
              <a:gd name="connsiteX4247" fmla="*/ 6065520 w 7204328"/>
              <a:gd name="connsiteY4247" fmla="*/ 5004656 h 6705592"/>
              <a:gd name="connsiteX4248" fmla="*/ 6060415 w 7204328"/>
              <a:gd name="connsiteY4248" fmla="*/ 5099373 h 6705592"/>
              <a:gd name="connsiteX4249" fmla="*/ 6068187 w 7204328"/>
              <a:gd name="connsiteY4249" fmla="*/ 5062720 h 6705592"/>
              <a:gd name="connsiteX4250" fmla="*/ 6072454 w 7204328"/>
              <a:gd name="connsiteY4250" fmla="*/ 5062568 h 6705592"/>
              <a:gd name="connsiteX4251" fmla="*/ 6080760 w 7204328"/>
              <a:gd name="connsiteY4251" fmla="*/ 5119337 h 6705592"/>
              <a:gd name="connsiteX4252" fmla="*/ 6098667 w 7204328"/>
              <a:gd name="connsiteY4252" fmla="*/ 5120251 h 6705592"/>
              <a:gd name="connsiteX4253" fmla="*/ 6123585 w 7204328"/>
              <a:gd name="connsiteY4253" fmla="*/ 5158732 h 6705592"/>
              <a:gd name="connsiteX4254" fmla="*/ 6132272 w 7204328"/>
              <a:gd name="connsiteY4254" fmla="*/ 5165895 h 6705592"/>
              <a:gd name="connsiteX4255" fmla="*/ 6132728 w 7204328"/>
              <a:gd name="connsiteY4255" fmla="*/ 5226474 h 6705592"/>
              <a:gd name="connsiteX4256" fmla="*/ 6153988 w 7204328"/>
              <a:gd name="connsiteY4256" fmla="*/ 5213368 h 6705592"/>
              <a:gd name="connsiteX4257" fmla="*/ 6143549 w 7204328"/>
              <a:gd name="connsiteY4257" fmla="*/ 5243314 h 6705592"/>
              <a:gd name="connsiteX4258" fmla="*/ 6164961 w 7204328"/>
              <a:gd name="connsiteY4258" fmla="*/ 5245372 h 6705592"/>
              <a:gd name="connsiteX4259" fmla="*/ 6201613 w 7204328"/>
              <a:gd name="connsiteY4259" fmla="*/ 5290558 h 6705592"/>
              <a:gd name="connsiteX4260" fmla="*/ 6172277 w 7204328"/>
              <a:gd name="connsiteY4260" fmla="*/ 5294825 h 6705592"/>
              <a:gd name="connsiteX4261" fmla="*/ 6193460 w 7204328"/>
              <a:gd name="connsiteY4261" fmla="*/ 5330182 h 6705592"/>
              <a:gd name="connsiteX4262" fmla="*/ 6210910 w 7204328"/>
              <a:gd name="connsiteY4262" fmla="*/ 5319895 h 6705592"/>
              <a:gd name="connsiteX4263" fmla="*/ 6228740 w 7204328"/>
              <a:gd name="connsiteY4263" fmla="*/ 5335440 h 6705592"/>
              <a:gd name="connsiteX4264" fmla="*/ 6229198 w 7204328"/>
              <a:gd name="connsiteY4264" fmla="*/ 5371788 h 6705592"/>
              <a:gd name="connsiteX4265" fmla="*/ 6238799 w 7204328"/>
              <a:gd name="connsiteY4265" fmla="*/ 5378874 h 6705592"/>
              <a:gd name="connsiteX4266" fmla="*/ 6267069 w 7204328"/>
              <a:gd name="connsiteY4266" fmla="*/ 5371559 h 6705592"/>
              <a:gd name="connsiteX4267" fmla="*/ 6256401 w 7204328"/>
              <a:gd name="connsiteY4267" fmla="*/ 5388399 h 6705592"/>
              <a:gd name="connsiteX4268" fmla="*/ 6295035 w 7204328"/>
              <a:gd name="connsiteY4268" fmla="*/ 5388399 h 6705592"/>
              <a:gd name="connsiteX4269" fmla="*/ 6295035 w 7204328"/>
              <a:gd name="connsiteY4269" fmla="*/ 5415907 h 6705592"/>
              <a:gd name="connsiteX4270" fmla="*/ 6268212 w 7204328"/>
              <a:gd name="connsiteY4270" fmla="*/ 5419870 h 6705592"/>
              <a:gd name="connsiteX4271" fmla="*/ 6268212 w 7204328"/>
              <a:gd name="connsiteY4271" fmla="*/ 5435414 h 6705592"/>
              <a:gd name="connsiteX4272" fmla="*/ 6289320 w 7204328"/>
              <a:gd name="connsiteY4272" fmla="*/ 5435414 h 6705592"/>
              <a:gd name="connsiteX4273" fmla="*/ 6313932 w 7204328"/>
              <a:gd name="connsiteY4273" fmla="*/ 5472295 h 6705592"/>
              <a:gd name="connsiteX4274" fmla="*/ 6280862 w 7204328"/>
              <a:gd name="connsiteY4274" fmla="*/ 5502699 h 6705592"/>
              <a:gd name="connsiteX4275" fmla="*/ 6266940 w 7204328"/>
              <a:gd name="connsiteY4275" fmla="*/ 5495361 h 6705592"/>
              <a:gd name="connsiteX4276" fmla="*/ 6267755 w 7204328"/>
              <a:gd name="connsiteY4276" fmla="*/ 5494546 h 6705592"/>
              <a:gd name="connsiteX4277" fmla="*/ 6261125 w 7204328"/>
              <a:gd name="connsiteY4277" fmla="*/ 5486697 h 6705592"/>
              <a:gd name="connsiteX4278" fmla="*/ 6258077 w 7204328"/>
              <a:gd name="connsiteY4278" fmla="*/ 5489669 h 6705592"/>
              <a:gd name="connsiteX4279" fmla="*/ 6266383 w 7204328"/>
              <a:gd name="connsiteY4279" fmla="*/ 5495917 h 6705592"/>
              <a:gd name="connsiteX4280" fmla="*/ 6266845 w 7204328"/>
              <a:gd name="connsiteY4280" fmla="*/ 5495455 h 6705592"/>
              <a:gd name="connsiteX4281" fmla="*/ 6267174 w 7204328"/>
              <a:gd name="connsiteY4281" fmla="*/ 5504490 h 6705592"/>
              <a:gd name="connsiteX4282" fmla="*/ 6267222 w 7204328"/>
              <a:gd name="connsiteY4282" fmla="*/ 5518701 h 6705592"/>
              <a:gd name="connsiteX4283" fmla="*/ 6234303 w 7204328"/>
              <a:gd name="connsiteY4283" fmla="*/ 5498660 h 6705592"/>
              <a:gd name="connsiteX4284" fmla="*/ 6255639 w 7204328"/>
              <a:gd name="connsiteY4284" fmla="*/ 5449588 h 6705592"/>
              <a:gd name="connsiteX4285" fmla="*/ 6245961 w 7204328"/>
              <a:gd name="connsiteY4285" fmla="*/ 5439910 h 6705592"/>
              <a:gd name="connsiteX4286" fmla="*/ 6205500 w 7204328"/>
              <a:gd name="connsiteY4286" fmla="*/ 5486163 h 6705592"/>
              <a:gd name="connsiteX4287" fmla="*/ 6216853 w 7204328"/>
              <a:gd name="connsiteY4287" fmla="*/ 5446844 h 6705592"/>
              <a:gd name="connsiteX4288" fmla="*/ 6190336 w 7204328"/>
              <a:gd name="connsiteY4288" fmla="*/ 5446844 h 6705592"/>
              <a:gd name="connsiteX4289" fmla="*/ 6189933 w 7204328"/>
              <a:gd name="connsiteY4289" fmla="*/ 5447248 h 6705592"/>
              <a:gd name="connsiteX4290" fmla="*/ 6186754 w 7204328"/>
              <a:gd name="connsiteY4290" fmla="*/ 5439300 h 6705592"/>
              <a:gd name="connsiteX4291" fmla="*/ 6180735 w 7204328"/>
              <a:gd name="connsiteY4291" fmla="*/ 5446824 h 6705592"/>
              <a:gd name="connsiteX4292" fmla="*/ 6180735 w 7204328"/>
              <a:gd name="connsiteY4292" fmla="*/ 5446768 h 6705592"/>
              <a:gd name="connsiteX4293" fmla="*/ 6163285 w 7204328"/>
              <a:gd name="connsiteY4293" fmla="*/ 5436939 h 6705592"/>
              <a:gd name="connsiteX4294" fmla="*/ 6161456 w 7204328"/>
              <a:gd name="connsiteY4294" fmla="*/ 5475419 h 6705592"/>
              <a:gd name="connsiteX4295" fmla="*/ 6162370 w 7204328"/>
              <a:gd name="connsiteY4295" fmla="*/ 5474505 h 6705592"/>
              <a:gd name="connsiteX4296" fmla="*/ 6170219 w 7204328"/>
              <a:gd name="connsiteY4296" fmla="*/ 5481211 h 6705592"/>
              <a:gd name="connsiteX4297" fmla="*/ 6167171 w 7204328"/>
              <a:gd name="connsiteY4297" fmla="*/ 5484258 h 6705592"/>
              <a:gd name="connsiteX4298" fmla="*/ 6160465 w 7204328"/>
              <a:gd name="connsiteY4298" fmla="*/ 5476410 h 6705592"/>
              <a:gd name="connsiteX4299" fmla="*/ 6161227 w 7204328"/>
              <a:gd name="connsiteY4299" fmla="*/ 5475648 h 6705592"/>
              <a:gd name="connsiteX4300" fmla="*/ 6141797 w 7204328"/>
              <a:gd name="connsiteY4300" fmla="*/ 5511005 h 6705592"/>
              <a:gd name="connsiteX4301" fmla="*/ 6154598 w 7204328"/>
              <a:gd name="connsiteY4301" fmla="*/ 5546285 h 6705592"/>
              <a:gd name="connsiteX4302" fmla="*/ 6132805 w 7204328"/>
              <a:gd name="connsiteY4302" fmla="*/ 5556725 h 6705592"/>
              <a:gd name="connsiteX4303" fmla="*/ 6142253 w 7204328"/>
              <a:gd name="connsiteY4303" fmla="*/ 5590938 h 6705592"/>
              <a:gd name="connsiteX4304" fmla="*/ 6127851 w 7204328"/>
              <a:gd name="connsiteY4304" fmla="*/ 5597720 h 6705592"/>
              <a:gd name="connsiteX4305" fmla="*/ 6107507 w 7204328"/>
              <a:gd name="connsiteY4305" fmla="*/ 5589339 h 6705592"/>
              <a:gd name="connsiteX4306" fmla="*/ 6117412 w 7204328"/>
              <a:gd name="connsiteY4306" fmla="*/ 5609608 h 6705592"/>
              <a:gd name="connsiteX4307" fmla="*/ 6156503 w 7204328"/>
              <a:gd name="connsiteY4307" fmla="*/ 5609608 h 6705592"/>
              <a:gd name="connsiteX4308" fmla="*/ 6174257 w 7204328"/>
              <a:gd name="connsiteY4308" fmla="*/ 5628734 h 6705592"/>
              <a:gd name="connsiteX4309" fmla="*/ 6163818 w 7204328"/>
              <a:gd name="connsiteY4309" fmla="*/ 5638259 h 6705592"/>
              <a:gd name="connsiteX4310" fmla="*/ 6161532 w 7204328"/>
              <a:gd name="connsiteY4310" fmla="*/ 5663176 h 6705592"/>
              <a:gd name="connsiteX4311" fmla="*/ 6175476 w 7204328"/>
              <a:gd name="connsiteY4311" fmla="*/ 5676740 h 6705592"/>
              <a:gd name="connsiteX4312" fmla="*/ 6208472 w 7204328"/>
              <a:gd name="connsiteY4312" fmla="*/ 5649155 h 6705592"/>
              <a:gd name="connsiteX4313" fmla="*/ 6204585 w 7204328"/>
              <a:gd name="connsiteY4313" fmla="*/ 5649460 h 6705592"/>
              <a:gd name="connsiteX4314" fmla="*/ 6227064 w 7204328"/>
              <a:gd name="connsiteY4314" fmla="*/ 5611436 h 6705592"/>
              <a:gd name="connsiteX4315" fmla="*/ 6227064 w 7204328"/>
              <a:gd name="connsiteY4315" fmla="*/ 5647708 h 6705592"/>
              <a:gd name="connsiteX4316" fmla="*/ 6210072 w 7204328"/>
              <a:gd name="connsiteY4316" fmla="*/ 5649079 h 6705592"/>
              <a:gd name="connsiteX4317" fmla="*/ 6228131 w 7204328"/>
              <a:gd name="connsiteY4317" fmla="*/ 5664014 h 6705592"/>
              <a:gd name="connsiteX4318" fmla="*/ 6210148 w 7204328"/>
              <a:gd name="connsiteY4318" fmla="*/ 5677578 h 6705592"/>
              <a:gd name="connsiteX4319" fmla="*/ 6192621 w 7204328"/>
              <a:gd name="connsiteY4319" fmla="*/ 5690608 h 6705592"/>
              <a:gd name="connsiteX4320" fmla="*/ 6164275 w 7204328"/>
              <a:gd name="connsiteY4320" fmla="*/ 5736024 h 6705592"/>
              <a:gd name="connsiteX4321" fmla="*/ 6134252 w 7204328"/>
              <a:gd name="connsiteY4321" fmla="*/ 5780753 h 6705592"/>
              <a:gd name="connsiteX4322" fmla="*/ 6110935 w 7204328"/>
              <a:gd name="connsiteY4322" fmla="*/ 5809252 h 6705592"/>
              <a:gd name="connsiteX4323" fmla="*/ 6083122 w 7204328"/>
              <a:gd name="connsiteY4323" fmla="*/ 5835160 h 6705592"/>
              <a:gd name="connsiteX4324" fmla="*/ 6052490 w 7204328"/>
              <a:gd name="connsiteY4324" fmla="*/ 5860991 h 6705592"/>
              <a:gd name="connsiteX4325" fmla="*/ 6045098 w 7204328"/>
              <a:gd name="connsiteY4325" fmla="*/ 5875546 h 6705592"/>
              <a:gd name="connsiteX4326" fmla="*/ 6013780 w 7204328"/>
              <a:gd name="connsiteY4326" fmla="*/ 5887966 h 6705592"/>
              <a:gd name="connsiteX4327" fmla="*/ 5961355 w 7204328"/>
              <a:gd name="connsiteY4327" fmla="*/ 5953346 h 6705592"/>
              <a:gd name="connsiteX4328" fmla="*/ 5966537 w 7204328"/>
              <a:gd name="connsiteY4328" fmla="*/ 5958451 h 6705592"/>
              <a:gd name="connsiteX4329" fmla="*/ 5931789 w 7204328"/>
              <a:gd name="connsiteY4329" fmla="*/ 5993960 h 6705592"/>
              <a:gd name="connsiteX4330" fmla="*/ 5939562 w 7204328"/>
              <a:gd name="connsiteY4330" fmla="*/ 6000590 h 6705592"/>
              <a:gd name="connsiteX4331" fmla="*/ 5936513 w 7204328"/>
              <a:gd name="connsiteY4331" fmla="*/ 6003638 h 6705592"/>
              <a:gd name="connsiteX4332" fmla="*/ 5930037 w 7204328"/>
              <a:gd name="connsiteY4332" fmla="*/ 5996018 h 6705592"/>
              <a:gd name="connsiteX4333" fmla="*/ 5914415 w 7204328"/>
              <a:gd name="connsiteY4333" fmla="*/ 6015601 h 6705592"/>
              <a:gd name="connsiteX4334" fmla="*/ 5896508 w 7204328"/>
              <a:gd name="connsiteY4334" fmla="*/ 5992893 h 6705592"/>
              <a:gd name="connsiteX4335" fmla="*/ 5905500 w 7204328"/>
              <a:gd name="connsiteY4335" fmla="*/ 6049434 h 6705592"/>
              <a:gd name="connsiteX4336" fmla="*/ 5882945 w 7204328"/>
              <a:gd name="connsiteY4336" fmla="*/ 6034118 h 6705592"/>
              <a:gd name="connsiteX4337" fmla="*/ 5870982 w 7204328"/>
              <a:gd name="connsiteY4337" fmla="*/ 6015068 h 6705592"/>
              <a:gd name="connsiteX4338" fmla="*/ 5853837 w 7204328"/>
              <a:gd name="connsiteY4338" fmla="*/ 6042805 h 6705592"/>
              <a:gd name="connsiteX4339" fmla="*/ 5854675 w 7204328"/>
              <a:gd name="connsiteY4339" fmla="*/ 6041966 h 6705592"/>
              <a:gd name="connsiteX4340" fmla="*/ 5862523 w 7204328"/>
              <a:gd name="connsiteY4340" fmla="*/ 6048672 h 6705592"/>
              <a:gd name="connsiteX4341" fmla="*/ 5859475 w 7204328"/>
              <a:gd name="connsiteY4341" fmla="*/ 6051644 h 6705592"/>
              <a:gd name="connsiteX4342" fmla="*/ 5852770 w 7204328"/>
              <a:gd name="connsiteY4342" fmla="*/ 6043795 h 6705592"/>
              <a:gd name="connsiteX4343" fmla="*/ 5853608 w 7204328"/>
              <a:gd name="connsiteY4343" fmla="*/ 6042957 h 6705592"/>
              <a:gd name="connsiteX4344" fmla="*/ 5831891 w 7204328"/>
              <a:gd name="connsiteY4344" fmla="*/ 6042957 h 6705592"/>
              <a:gd name="connsiteX4345" fmla="*/ 5841187 w 7204328"/>
              <a:gd name="connsiteY4345" fmla="*/ 6054387 h 6705592"/>
              <a:gd name="connsiteX4346" fmla="*/ 5817565 w 7204328"/>
              <a:gd name="connsiteY4346" fmla="*/ 6101860 h 6705592"/>
              <a:gd name="connsiteX4347" fmla="*/ 5798972 w 7204328"/>
              <a:gd name="connsiteY4347" fmla="*/ 6083267 h 6705592"/>
              <a:gd name="connsiteX4348" fmla="*/ 5777103 w 7204328"/>
              <a:gd name="connsiteY4348" fmla="*/ 6106813 h 6705592"/>
              <a:gd name="connsiteX4349" fmla="*/ 5774055 w 7204328"/>
              <a:gd name="connsiteY4349" fmla="*/ 6091268 h 6705592"/>
              <a:gd name="connsiteX4350" fmla="*/ 5767883 w 7204328"/>
              <a:gd name="connsiteY4350" fmla="*/ 6092106 h 6705592"/>
              <a:gd name="connsiteX4351" fmla="*/ 5773141 w 7204328"/>
              <a:gd name="connsiteY4351" fmla="*/ 6110318 h 6705592"/>
              <a:gd name="connsiteX4352" fmla="*/ 5773216 w 7204328"/>
              <a:gd name="connsiteY4352" fmla="*/ 6110318 h 6705592"/>
              <a:gd name="connsiteX4353" fmla="*/ 5773141 w 7204328"/>
              <a:gd name="connsiteY4353" fmla="*/ 6110394 h 6705592"/>
              <a:gd name="connsiteX4354" fmla="*/ 5738926 w 7204328"/>
              <a:gd name="connsiteY4354" fmla="*/ 6130816 h 6705592"/>
              <a:gd name="connsiteX4355" fmla="*/ 5738926 w 7204328"/>
              <a:gd name="connsiteY4355" fmla="*/ 6177603 h 6705592"/>
              <a:gd name="connsiteX4356" fmla="*/ 5700740 w 7204328"/>
              <a:gd name="connsiteY4356" fmla="*/ 6177670 h 6705592"/>
              <a:gd name="connsiteX4357" fmla="*/ 5697017 w 7204328"/>
              <a:gd name="connsiteY4357" fmla="*/ 6149485 h 6705592"/>
              <a:gd name="connsiteX4358" fmla="*/ 5690616 w 7204328"/>
              <a:gd name="connsiteY4358" fmla="*/ 6150094 h 6705592"/>
              <a:gd name="connsiteX4359" fmla="*/ 5695798 w 7204328"/>
              <a:gd name="connsiteY4359" fmla="*/ 6178060 h 6705592"/>
              <a:gd name="connsiteX4360" fmla="*/ 5696350 w 7204328"/>
              <a:gd name="connsiteY4360" fmla="*/ 6178026 h 6705592"/>
              <a:gd name="connsiteX4361" fmla="*/ 5705856 w 7204328"/>
              <a:gd name="connsiteY4361" fmla="*/ 6188270 h 6705592"/>
              <a:gd name="connsiteX4362" fmla="*/ 5699912 w 7204328"/>
              <a:gd name="connsiteY4362" fmla="*/ 6206406 h 6705592"/>
              <a:gd name="connsiteX4363" fmla="*/ 5708599 w 7204328"/>
              <a:gd name="connsiteY4363" fmla="*/ 6221418 h 6705592"/>
              <a:gd name="connsiteX4364" fmla="*/ 5700522 w 7204328"/>
              <a:gd name="connsiteY4364" fmla="*/ 6230638 h 6705592"/>
              <a:gd name="connsiteX4365" fmla="*/ 5710656 w 7204328"/>
              <a:gd name="connsiteY4365" fmla="*/ 6242448 h 6705592"/>
              <a:gd name="connsiteX4366" fmla="*/ 5695950 w 7204328"/>
              <a:gd name="connsiteY4366" fmla="*/ 6272395 h 6705592"/>
              <a:gd name="connsiteX4367" fmla="*/ 5672404 w 7204328"/>
              <a:gd name="connsiteY4367" fmla="*/ 6260127 h 6705592"/>
              <a:gd name="connsiteX4368" fmla="*/ 5689854 w 7204328"/>
              <a:gd name="connsiteY4368" fmla="*/ 6221265 h 6705592"/>
              <a:gd name="connsiteX4369" fmla="*/ 5671419 w 7204328"/>
              <a:gd name="connsiteY4369" fmla="*/ 6206711 h 6705592"/>
              <a:gd name="connsiteX4370" fmla="*/ 5699685 w 7204328"/>
              <a:gd name="connsiteY4370" fmla="*/ 6206711 h 6705592"/>
              <a:gd name="connsiteX4371" fmla="*/ 5663717 w 7204328"/>
              <a:gd name="connsiteY4371" fmla="*/ 6178898 h 6705592"/>
              <a:gd name="connsiteX4372" fmla="*/ 5659527 w 7204328"/>
              <a:gd name="connsiteY4372" fmla="*/ 6184003 h 6705592"/>
              <a:gd name="connsiteX4373" fmla="*/ 5670796 w 7204328"/>
              <a:gd name="connsiteY4373" fmla="*/ 6206541 h 6705592"/>
              <a:gd name="connsiteX4374" fmla="*/ 5656631 w 7204328"/>
              <a:gd name="connsiteY4374" fmla="*/ 6214559 h 6705592"/>
              <a:gd name="connsiteX4375" fmla="*/ 5642229 w 7204328"/>
              <a:gd name="connsiteY4375" fmla="*/ 6206406 h 6705592"/>
              <a:gd name="connsiteX4376" fmla="*/ 5642229 w 7204328"/>
              <a:gd name="connsiteY4376" fmla="*/ 6186442 h 6705592"/>
              <a:gd name="connsiteX4377" fmla="*/ 5622950 w 7204328"/>
              <a:gd name="connsiteY4377" fmla="*/ 6216007 h 6705592"/>
              <a:gd name="connsiteX4378" fmla="*/ 5607710 w 7204328"/>
              <a:gd name="connsiteY4378" fmla="*/ 6207244 h 6705592"/>
              <a:gd name="connsiteX4379" fmla="*/ 5593157 w 7204328"/>
              <a:gd name="connsiteY4379" fmla="*/ 6221799 h 6705592"/>
              <a:gd name="connsiteX4380" fmla="*/ 5610453 w 7204328"/>
              <a:gd name="connsiteY4380" fmla="*/ 6227590 h 6705592"/>
              <a:gd name="connsiteX4381" fmla="*/ 5612282 w 7204328"/>
              <a:gd name="connsiteY4381" fmla="*/ 6229419 h 6705592"/>
              <a:gd name="connsiteX4382" fmla="*/ 5577917 w 7204328"/>
              <a:gd name="connsiteY4382" fmla="*/ 6271633 h 6705592"/>
              <a:gd name="connsiteX4383" fmla="*/ 5583632 w 7204328"/>
              <a:gd name="connsiteY4383" fmla="*/ 6277805 h 6705592"/>
              <a:gd name="connsiteX4384" fmla="*/ 5575021 w 7204328"/>
              <a:gd name="connsiteY4384" fmla="*/ 6292741 h 6705592"/>
              <a:gd name="connsiteX4385" fmla="*/ 5575783 w 7204328"/>
              <a:gd name="connsiteY4385" fmla="*/ 6291978 h 6705592"/>
              <a:gd name="connsiteX4386" fmla="*/ 5583632 w 7204328"/>
              <a:gd name="connsiteY4386" fmla="*/ 6298608 h 6705592"/>
              <a:gd name="connsiteX4387" fmla="*/ 5580583 w 7204328"/>
              <a:gd name="connsiteY4387" fmla="*/ 6301656 h 6705592"/>
              <a:gd name="connsiteX4388" fmla="*/ 5573878 w 7204328"/>
              <a:gd name="connsiteY4388" fmla="*/ 6293808 h 6705592"/>
              <a:gd name="connsiteX4389" fmla="*/ 5574792 w 7204328"/>
              <a:gd name="connsiteY4389" fmla="*/ 6292893 h 6705592"/>
              <a:gd name="connsiteX4390" fmla="*/ 5557876 w 7204328"/>
              <a:gd name="connsiteY4390" fmla="*/ 6283368 h 6705592"/>
              <a:gd name="connsiteX4391" fmla="*/ 5555666 w 7204328"/>
              <a:gd name="connsiteY4391" fmla="*/ 6312172 h 6705592"/>
              <a:gd name="connsiteX4392" fmla="*/ 5541111 w 7204328"/>
              <a:gd name="connsiteY4392" fmla="*/ 6282987 h 6705592"/>
              <a:gd name="connsiteX4393" fmla="*/ 5491810 w 7204328"/>
              <a:gd name="connsiteY4393" fmla="*/ 6331983 h 6705592"/>
              <a:gd name="connsiteX4394" fmla="*/ 5499583 w 7204328"/>
              <a:gd name="connsiteY4394" fmla="*/ 6376027 h 6705592"/>
              <a:gd name="connsiteX4395" fmla="*/ 5459958 w 7204328"/>
              <a:gd name="connsiteY4395" fmla="*/ 6365435 h 6705592"/>
              <a:gd name="connsiteX4396" fmla="*/ 5469255 w 7204328"/>
              <a:gd name="connsiteY4396" fmla="*/ 6354920 h 6705592"/>
              <a:gd name="connsiteX4397" fmla="*/ 5454548 w 7204328"/>
              <a:gd name="connsiteY4397" fmla="*/ 6341814 h 6705592"/>
              <a:gd name="connsiteX4398" fmla="*/ 5441746 w 7204328"/>
              <a:gd name="connsiteY4398" fmla="*/ 6353624 h 6705592"/>
              <a:gd name="connsiteX4399" fmla="*/ 5461025 w 7204328"/>
              <a:gd name="connsiteY4399" fmla="*/ 6391344 h 6705592"/>
              <a:gd name="connsiteX4400" fmla="*/ 5450510 w 7204328"/>
              <a:gd name="connsiteY4400" fmla="*/ 6403154 h 6705592"/>
              <a:gd name="connsiteX4401" fmla="*/ 5491505 w 7204328"/>
              <a:gd name="connsiteY4401" fmla="*/ 6450779 h 6705592"/>
              <a:gd name="connsiteX4402" fmla="*/ 5473446 w 7204328"/>
              <a:gd name="connsiteY4402" fmla="*/ 6458704 h 6705592"/>
              <a:gd name="connsiteX4403" fmla="*/ 5462854 w 7204328"/>
              <a:gd name="connsiteY4403" fmla="*/ 6511663 h 6705592"/>
              <a:gd name="connsiteX4404" fmla="*/ 5478552 w 7204328"/>
              <a:gd name="connsiteY4404" fmla="*/ 6517378 h 6705592"/>
              <a:gd name="connsiteX4405" fmla="*/ 5444033 w 7204328"/>
              <a:gd name="connsiteY4405" fmla="*/ 6572623 h 6705592"/>
              <a:gd name="connsiteX4406" fmla="*/ 5383530 w 7204328"/>
              <a:gd name="connsiteY4406" fmla="*/ 6564241 h 6705592"/>
              <a:gd name="connsiteX4407" fmla="*/ 5383530 w 7204328"/>
              <a:gd name="connsiteY4407" fmla="*/ 6590911 h 6705592"/>
              <a:gd name="connsiteX4408" fmla="*/ 5430698 w 7204328"/>
              <a:gd name="connsiteY4408" fmla="*/ 6590911 h 6705592"/>
              <a:gd name="connsiteX4409" fmla="*/ 5430850 w 7204328"/>
              <a:gd name="connsiteY4409" fmla="*/ 6591216 h 6705592"/>
              <a:gd name="connsiteX4410" fmla="*/ 5430469 w 7204328"/>
              <a:gd name="connsiteY4410" fmla="*/ 6583443 h 6705592"/>
              <a:gd name="connsiteX4411" fmla="*/ 5448833 w 7204328"/>
              <a:gd name="connsiteY4411" fmla="*/ 6581920 h 6705592"/>
              <a:gd name="connsiteX4412" fmla="*/ 5449671 w 7204328"/>
              <a:gd name="connsiteY4412" fmla="*/ 6588092 h 6705592"/>
              <a:gd name="connsiteX4413" fmla="*/ 5431079 w 7204328"/>
              <a:gd name="connsiteY4413" fmla="*/ 6591749 h 6705592"/>
              <a:gd name="connsiteX4414" fmla="*/ 5437098 w 7204328"/>
              <a:gd name="connsiteY4414" fmla="*/ 6604627 h 6705592"/>
              <a:gd name="connsiteX4415" fmla="*/ 5414925 w 7204328"/>
              <a:gd name="connsiteY4415" fmla="*/ 6627183 h 6705592"/>
              <a:gd name="connsiteX4416" fmla="*/ 5404637 w 7204328"/>
              <a:gd name="connsiteY4416" fmla="*/ 6619867 h 6705592"/>
              <a:gd name="connsiteX4417" fmla="*/ 5397780 w 7204328"/>
              <a:gd name="connsiteY4417" fmla="*/ 6619867 h 6705592"/>
              <a:gd name="connsiteX4418" fmla="*/ 5362575 w 7204328"/>
              <a:gd name="connsiteY4418" fmla="*/ 6668559 h 6705592"/>
              <a:gd name="connsiteX4419" fmla="*/ 5322265 w 7204328"/>
              <a:gd name="connsiteY4419" fmla="*/ 6668559 h 6705592"/>
              <a:gd name="connsiteX4420" fmla="*/ 5334077 w 7204328"/>
              <a:gd name="connsiteY4420" fmla="*/ 6682199 h 6705592"/>
              <a:gd name="connsiteX4421" fmla="*/ 5325085 w 7204328"/>
              <a:gd name="connsiteY4421" fmla="*/ 6691876 h 6705592"/>
              <a:gd name="connsiteX4422" fmla="*/ 5333161 w 7204328"/>
              <a:gd name="connsiteY4422" fmla="*/ 6700563 h 6705592"/>
              <a:gd name="connsiteX4423" fmla="*/ 5330800 w 7204328"/>
              <a:gd name="connsiteY4423" fmla="*/ 6705288 h 6705592"/>
              <a:gd name="connsiteX4424" fmla="*/ 7204328 w 7204328"/>
              <a:gd name="connsiteY4424" fmla="*/ 6705288 h 6705592"/>
              <a:gd name="connsiteX4425" fmla="*/ 7204328 w 7204328"/>
              <a:gd name="connsiteY4425" fmla="*/ 6705592 h 6705592"/>
              <a:gd name="connsiteX4426" fmla="*/ 1774317 w 7204328"/>
              <a:gd name="connsiteY4426" fmla="*/ 6705592 h 6705592"/>
              <a:gd name="connsiteX4427" fmla="*/ 1774317 w 7204328"/>
              <a:gd name="connsiteY4427" fmla="*/ 6697058 h 6705592"/>
              <a:gd name="connsiteX4428" fmla="*/ 1771117 w 7204328"/>
              <a:gd name="connsiteY4428" fmla="*/ 6697058 h 6705592"/>
              <a:gd name="connsiteX4429" fmla="*/ 1771117 w 7204328"/>
              <a:gd name="connsiteY4429" fmla="*/ 6705592 h 6705592"/>
              <a:gd name="connsiteX4430" fmla="*/ 1443878 w 7204328"/>
              <a:gd name="connsiteY4430" fmla="*/ 6705592 h 6705592"/>
              <a:gd name="connsiteX4431" fmla="*/ 1449095 w 7204328"/>
              <a:gd name="connsiteY4431" fmla="*/ 6703534 h 6705592"/>
              <a:gd name="connsiteX4432" fmla="*/ 1441094 w 7204328"/>
              <a:gd name="connsiteY4432" fmla="*/ 6697057 h 6705592"/>
              <a:gd name="connsiteX4433" fmla="*/ 1450391 w 7204328"/>
              <a:gd name="connsiteY4433" fmla="*/ 6649585 h 6705592"/>
              <a:gd name="connsiteX4434" fmla="*/ 1443609 w 7204328"/>
              <a:gd name="connsiteY4434" fmla="*/ 6634345 h 6705592"/>
              <a:gd name="connsiteX4435" fmla="*/ 1418310 w 7204328"/>
              <a:gd name="connsiteY4435" fmla="*/ 6660710 h 6705592"/>
              <a:gd name="connsiteX4436" fmla="*/ 1429207 w 7204328"/>
              <a:gd name="connsiteY4436" fmla="*/ 6670235 h 6705592"/>
              <a:gd name="connsiteX4437" fmla="*/ 1421892 w 7204328"/>
              <a:gd name="connsiteY4437" fmla="*/ 6697057 h 6705592"/>
              <a:gd name="connsiteX4438" fmla="*/ 1406957 w 7204328"/>
              <a:gd name="connsiteY4438" fmla="*/ 6689971 h 6705592"/>
              <a:gd name="connsiteX4439" fmla="*/ 1376934 w 7204328"/>
              <a:gd name="connsiteY4439" fmla="*/ 6704906 h 6705592"/>
              <a:gd name="connsiteX4440" fmla="*/ 1363522 w 7204328"/>
              <a:gd name="connsiteY4440" fmla="*/ 6691495 h 6705592"/>
              <a:gd name="connsiteX4441" fmla="*/ 1387449 w 7204328"/>
              <a:gd name="connsiteY4441" fmla="*/ 6679074 h 6705592"/>
              <a:gd name="connsiteX4442" fmla="*/ 1374800 w 7204328"/>
              <a:gd name="connsiteY4442" fmla="*/ 6663986 h 6705592"/>
              <a:gd name="connsiteX4443" fmla="*/ 1371981 w 7204328"/>
              <a:gd name="connsiteY4443" fmla="*/ 6649813 h 6705592"/>
              <a:gd name="connsiteX4444" fmla="*/ 1357731 w 7204328"/>
              <a:gd name="connsiteY4444" fmla="*/ 6656823 h 6705592"/>
              <a:gd name="connsiteX4445" fmla="*/ 1344092 w 7204328"/>
              <a:gd name="connsiteY4445" fmla="*/ 6643184 h 6705592"/>
              <a:gd name="connsiteX4446" fmla="*/ 1361694 w 7204328"/>
              <a:gd name="connsiteY4446" fmla="*/ 6634116 h 6705592"/>
              <a:gd name="connsiteX4447" fmla="*/ 1351712 w 7204328"/>
              <a:gd name="connsiteY4447" fmla="*/ 6582681 h 6705592"/>
              <a:gd name="connsiteX4448" fmla="*/ 1317879 w 7204328"/>
              <a:gd name="connsiteY4448" fmla="*/ 6582681 h 6705592"/>
              <a:gd name="connsiteX4449" fmla="*/ 1317879 w 7204328"/>
              <a:gd name="connsiteY4449" fmla="*/ 6605465 h 6705592"/>
              <a:gd name="connsiteX4450" fmla="*/ 1281303 w 7204328"/>
              <a:gd name="connsiteY4450" fmla="*/ 6633278 h 6705592"/>
              <a:gd name="connsiteX4451" fmla="*/ 1256995 w 7204328"/>
              <a:gd name="connsiteY4451" fmla="*/ 6666730 h 6705592"/>
              <a:gd name="connsiteX4452" fmla="*/ 1251223 w 7204328"/>
              <a:gd name="connsiteY4452" fmla="*/ 6685484 h 6705592"/>
              <a:gd name="connsiteX4453" fmla="*/ 1239210 w 7204328"/>
              <a:gd name="connsiteY4453" fmla="*/ 6705592 h 6705592"/>
              <a:gd name="connsiteX4454" fmla="*/ 1234745 w 7204328"/>
              <a:gd name="connsiteY4454" fmla="*/ 6705592 h 6705592"/>
              <a:gd name="connsiteX4455" fmla="*/ 1224763 w 7204328"/>
              <a:gd name="connsiteY4455" fmla="*/ 6697439 h 6705592"/>
              <a:gd name="connsiteX4456" fmla="*/ 1220877 w 7204328"/>
              <a:gd name="connsiteY4456" fmla="*/ 6705592 h 6705592"/>
              <a:gd name="connsiteX4457" fmla="*/ 1188416 w 7204328"/>
              <a:gd name="connsiteY4457" fmla="*/ 6705592 h 6705592"/>
              <a:gd name="connsiteX4458" fmla="*/ 1179881 w 7204328"/>
              <a:gd name="connsiteY4458" fmla="*/ 6701553 h 6705592"/>
              <a:gd name="connsiteX4459" fmla="*/ 1203198 w 7204328"/>
              <a:gd name="connsiteY4459" fmla="*/ 6684942 h 6705592"/>
              <a:gd name="connsiteX4460" fmla="*/ 1163422 w 7204328"/>
              <a:gd name="connsiteY4460" fmla="*/ 6645166 h 6705592"/>
              <a:gd name="connsiteX4461" fmla="*/ 1197864 w 7204328"/>
              <a:gd name="connsiteY4461" fmla="*/ 6619638 h 6705592"/>
              <a:gd name="connsiteX4462" fmla="*/ 1171347 w 7204328"/>
              <a:gd name="connsiteY4462" fmla="*/ 6604627 h 6705592"/>
              <a:gd name="connsiteX4463" fmla="*/ 1151154 w 7204328"/>
              <a:gd name="connsiteY4463" fmla="*/ 6584815 h 6705592"/>
              <a:gd name="connsiteX4464" fmla="*/ 1159535 w 7204328"/>
              <a:gd name="connsiteY4464" fmla="*/ 6565765 h 6705592"/>
              <a:gd name="connsiteX4465" fmla="*/ 1159688 w 7204328"/>
              <a:gd name="connsiteY4465" fmla="*/ 6564851 h 6705592"/>
              <a:gd name="connsiteX4466" fmla="*/ 1114578 w 7204328"/>
              <a:gd name="connsiteY4466" fmla="*/ 6514330 h 6705592"/>
              <a:gd name="connsiteX4467" fmla="*/ 1113206 w 7204328"/>
              <a:gd name="connsiteY4467" fmla="*/ 6533304 h 6705592"/>
              <a:gd name="connsiteX4468" fmla="*/ 1094918 w 7204328"/>
              <a:gd name="connsiteY4468" fmla="*/ 6532085 h 6705592"/>
              <a:gd name="connsiteX4469" fmla="*/ 1109548 w 7204328"/>
              <a:gd name="connsiteY4469" fmla="*/ 6509454 h 6705592"/>
              <a:gd name="connsiteX4470" fmla="*/ 1114044 w 7204328"/>
              <a:gd name="connsiteY4470" fmla="*/ 6513721 h 6705592"/>
              <a:gd name="connsiteX4471" fmla="*/ 1099339 w 7204328"/>
              <a:gd name="connsiteY4471" fmla="*/ 6484079 h 6705592"/>
              <a:gd name="connsiteX4472" fmla="*/ 1123950 w 7204328"/>
              <a:gd name="connsiteY4472" fmla="*/ 6494366 h 6705592"/>
              <a:gd name="connsiteX4473" fmla="*/ 1123950 w 7204328"/>
              <a:gd name="connsiteY4473" fmla="*/ 6475868 h 6705592"/>
              <a:gd name="connsiteX4474" fmla="*/ 1133475 w 7204328"/>
              <a:gd name="connsiteY4474" fmla="*/ 6468686 h 6705592"/>
              <a:gd name="connsiteX4475" fmla="*/ 1121588 w 7204328"/>
              <a:gd name="connsiteY4475" fmla="*/ 6456723 h 6705592"/>
              <a:gd name="connsiteX4476" fmla="*/ 1124941 w 7204328"/>
              <a:gd name="connsiteY4476" fmla="*/ 6456571 h 6705592"/>
              <a:gd name="connsiteX4477" fmla="*/ 1121131 w 7204328"/>
              <a:gd name="connsiteY4477" fmla="*/ 6426319 h 6705592"/>
              <a:gd name="connsiteX4478" fmla="*/ 1105510 w 7204328"/>
              <a:gd name="connsiteY4478" fmla="*/ 6430358 h 6705592"/>
              <a:gd name="connsiteX4479" fmla="*/ 1121588 w 7204328"/>
              <a:gd name="connsiteY4479" fmla="*/ 6456723 h 6705592"/>
              <a:gd name="connsiteX4480" fmla="*/ 1123856 w 7204328"/>
              <a:gd name="connsiteY4480" fmla="*/ 6475773 h 6705592"/>
              <a:gd name="connsiteX4481" fmla="*/ 1108329 w 7204328"/>
              <a:gd name="connsiteY4481" fmla="*/ 6475773 h 6705592"/>
              <a:gd name="connsiteX4482" fmla="*/ 1102006 w 7204328"/>
              <a:gd name="connsiteY4482" fmla="*/ 6457104 h 6705592"/>
              <a:gd name="connsiteX4483" fmla="*/ 1088975 w 7204328"/>
              <a:gd name="connsiteY4483" fmla="*/ 6466172 h 6705592"/>
              <a:gd name="connsiteX4484" fmla="*/ 1056209 w 7204328"/>
              <a:gd name="connsiteY4484" fmla="*/ 6434853 h 6705592"/>
              <a:gd name="connsiteX4485" fmla="*/ 1029843 w 7204328"/>
              <a:gd name="connsiteY4485" fmla="*/ 6471354 h 6705592"/>
              <a:gd name="connsiteX4486" fmla="*/ 1027405 w 7204328"/>
              <a:gd name="connsiteY4486" fmla="*/ 6423195 h 6705592"/>
              <a:gd name="connsiteX4487" fmla="*/ 1046607 w 7204328"/>
              <a:gd name="connsiteY4487" fmla="*/ 6403993 h 6705592"/>
              <a:gd name="connsiteX4488" fmla="*/ 1027938 w 7204328"/>
              <a:gd name="connsiteY4488" fmla="*/ 6384257 h 6705592"/>
              <a:gd name="connsiteX4489" fmla="*/ 1045007 w 7204328"/>
              <a:gd name="connsiteY4489" fmla="*/ 6367112 h 6705592"/>
              <a:gd name="connsiteX4490" fmla="*/ 1034949 w 7204328"/>
              <a:gd name="connsiteY4490" fmla="*/ 6342652 h 6705592"/>
              <a:gd name="connsiteX4491" fmla="*/ 1004392 w 7204328"/>
              <a:gd name="connsiteY4491" fmla="*/ 6342652 h 6705592"/>
              <a:gd name="connsiteX4492" fmla="*/ 955625 w 7204328"/>
              <a:gd name="connsiteY4492" fmla="*/ 6377399 h 6705592"/>
              <a:gd name="connsiteX4493" fmla="*/ 930615 w 7204328"/>
              <a:gd name="connsiteY4493" fmla="*/ 6379864 h 6705592"/>
              <a:gd name="connsiteX4494" fmla="*/ 922013 w 7204328"/>
              <a:gd name="connsiteY4494" fmla="*/ 6379536 h 6705592"/>
              <a:gd name="connsiteX4495" fmla="*/ 921491 w 7204328"/>
              <a:gd name="connsiteY4495" fmla="*/ 6369779 h 6705592"/>
              <a:gd name="connsiteX4496" fmla="*/ 914024 w 7204328"/>
              <a:gd name="connsiteY4496" fmla="*/ 6373361 h 6705592"/>
              <a:gd name="connsiteX4497" fmla="*/ 921944 w 7204328"/>
              <a:gd name="connsiteY4497" fmla="*/ 6379697 h 6705592"/>
              <a:gd name="connsiteX4498" fmla="*/ 921944 w 7204328"/>
              <a:gd name="connsiteY4498" fmla="*/ 6418014 h 6705592"/>
              <a:gd name="connsiteX4499" fmla="*/ 885292 w 7204328"/>
              <a:gd name="connsiteY4499" fmla="*/ 6428605 h 6705592"/>
              <a:gd name="connsiteX4500" fmla="*/ 882625 w 7204328"/>
              <a:gd name="connsiteY4500" fmla="*/ 6395915 h 6705592"/>
              <a:gd name="connsiteX4501" fmla="*/ 902360 w 7204328"/>
              <a:gd name="connsiteY4501" fmla="*/ 6374122 h 6705592"/>
              <a:gd name="connsiteX4502" fmla="*/ 881739 w 7204328"/>
              <a:gd name="connsiteY4502" fmla="*/ 6370932 h 6705592"/>
              <a:gd name="connsiteX4503" fmla="*/ 864333 w 7204328"/>
              <a:gd name="connsiteY4503" fmla="*/ 6379871 h 6705592"/>
              <a:gd name="connsiteX4504" fmla="*/ 865332 w 7204328"/>
              <a:gd name="connsiteY4504" fmla="*/ 6378923 h 6705592"/>
              <a:gd name="connsiteX4505" fmla="*/ 858627 w 7204328"/>
              <a:gd name="connsiteY4505" fmla="*/ 6371074 h 6705592"/>
              <a:gd name="connsiteX4506" fmla="*/ 855580 w 7204328"/>
              <a:gd name="connsiteY4506" fmla="*/ 6374122 h 6705592"/>
              <a:gd name="connsiteX4507" fmla="*/ 863750 w 7204328"/>
              <a:gd name="connsiteY4507" fmla="*/ 6380194 h 6705592"/>
              <a:gd name="connsiteX4508" fmla="*/ 832790 w 7204328"/>
              <a:gd name="connsiteY4508" fmla="*/ 6410013 h 6705592"/>
              <a:gd name="connsiteX4509" fmla="*/ 799338 w 7204328"/>
              <a:gd name="connsiteY4509" fmla="*/ 6434549 h 6705592"/>
              <a:gd name="connsiteX4510" fmla="*/ 792099 w 7204328"/>
              <a:gd name="connsiteY4510" fmla="*/ 6427843 h 6705592"/>
              <a:gd name="connsiteX4511" fmla="*/ 758655 w 7204328"/>
              <a:gd name="connsiteY4511" fmla="*/ 6437345 h 6705592"/>
              <a:gd name="connsiteX4512" fmla="*/ 758655 w 7204328"/>
              <a:gd name="connsiteY4512" fmla="*/ 6427919 h 6705592"/>
              <a:gd name="connsiteX4513" fmla="*/ 758612 w 7204328"/>
              <a:gd name="connsiteY4513" fmla="*/ 6427896 h 6705592"/>
              <a:gd name="connsiteX4514" fmla="*/ 788144 w 7204328"/>
              <a:gd name="connsiteY4514" fmla="*/ 6407345 h 6705592"/>
              <a:gd name="connsiteX4515" fmla="*/ 802774 w 7204328"/>
              <a:gd name="connsiteY4515" fmla="*/ 6417327 h 6705592"/>
              <a:gd name="connsiteX4516" fmla="*/ 815804 w 7204328"/>
              <a:gd name="connsiteY4516" fmla="*/ 6404297 h 6705592"/>
              <a:gd name="connsiteX4517" fmla="*/ 797059 w 7204328"/>
              <a:gd name="connsiteY4517" fmla="*/ 6389438 h 6705592"/>
              <a:gd name="connsiteX4518" fmla="*/ 823499 w 7204328"/>
              <a:gd name="connsiteY4518" fmla="*/ 6389438 h 6705592"/>
              <a:gd name="connsiteX4519" fmla="*/ 825557 w 7204328"/>
              <a:gd name="connsiteY4519" fmla="*/ 6377779 h 6705592"/>
              <a:gd name="connsiteX4520" fmla="*/ 816794 w 7204328"/>
              <a:gd name="connsiteY4520" fmla="*/ 6370540 h 6705592"/>
              <a:gd name="connsiteX4521" fmla="*/ 817251 w 7204328"/>
              <a:gd name="connsiteY4521" fmla="*/ 6370998 h 6705592"/>
              <a:gd name="connsiteX4522" fmla="*/ 810545 w 7204328"/>
              <a:gd name="connsiteY4522" fmla="*/ 6378846 h 6705592"/>
              <a:gd name="connsiteX4523" fmla="*/ 807499 w 7204328"/>
              <a:gd name="connsiteY4523" fmla="*/ 6375874 h 6705592"/>
              <a:gd name="connsiteX4524" fmla="*/ 815118 w 7204328"/>
              <a:gd name="connsiteY4524" fmla="*/ 6369321 h 6705592"/>
              <a:gd name="connsiteX4525" fmla="*/ 796983 w 7204328"/>
              <a:gd name="connsiteY4525" fmla="*/ 6354919 h 6705592"/>
              <a:gd name="connsiteX4526" fmla="*/ 796983 w 7204328"/>
              <a:gd name="connsiteY4526" fmla="*/ 6389438 h 6705592"/>
              <a:gd name="connsiteX4527" fmla="*/ 797059 w 7204328"/>
              <a:gd name="connsiteY4527" fmla="*/ 6389438 h 6705592"/>
              <a:gd name="connsiteX4528" fmla="*/ 758578 w 7204328"/>
              <a:gd name="connsiteY4528" fmla="*/ 6402240 h 6705592"/>
              <a:gd name="connsiteX4529" fmla="*/ 758578 w 7204328"/>
              <a:gd name="connsiteY4529" fmla="*/ 6427878 h 6705592"/>
              <a:gd name="connsiteX4530" fmla="*/ 742653 w 7204328"/>
              <a:gd name="connsiteY4530" fmla="*/ 6419156 h 6705592"/>
              <a:gd name="connsiteX4531" fmla="*/ 729826 w 7204328"/>
              <a:gd name="connsiteY4531" fmla="*/ 6437448 h 6705592"/>
              <a:gd name="connsiteX4532" fmla="*/ 729768 w 7204328"/>
              <a:gd name="connsiteY4532" fmla="*/ 6437368 h 6705592"/>
              <a:gd name="connsiteX4533" fmla="*/ 691972 w 7204328"/>
              <a:gd name="connsiteY4533" fmla="*/ 6426472 h 6705592"/>
              <a:gd name="connsiteX4534" fmla="*/ 697992 w 7204328"/>
              <a:gd name="connsiteY4534" fmla="*/ 6456571 h 6705592"/>
              <a:gd name="connsiteX4535" fmla="*/ 681399 w 7204328"/>
              <a:gd name="connsiteY4535" fmla="*/ 6457099 h 6705592"/>
              <a:gd name="connsiteX4536" fmla="*/ 682761 w 7204328"/>
              <a:gd name="connsiteY4536" fmla="*/ 6455808 h 6705592"/>
              <a:gd name="connsiteX4537" fmla="*/ 676055 w 7204328"/>
              <a:gd name="connsiteY4537" fmla="*/ 6447960 h 6705592"/>
              <a:gd name="connsiteX4538" fmla="*/ 673008 w 7204328"/>
              <a:gd name="connsiteY4538" fmla="*/ 6451008 h 6705592"/>
              <a:gd name="connsiteX4539" fmla="*/ 681244 w 7204328"/>
              <a:gd name="connsiteY4539" fmla="*/ 6457129 h 6705592"/>
              <a:gd name="connsiteX4540" fmla="*/ 690525 w 7204328"/>
              <a:gd name="connsiteY4540" fmla="*/ 6471811 h 6705592"/>
              <a:gd name="connsiteX4541" fmla="*/ 674904 w 7204328"/>
              <a:gd name="connsiteY4541" fmla="*/ 6487432 h 6705592"/>
              <a:gd name="connsiteX4542" fmla="*/ 645643 w 7204328"/>
              <a:gd name="connsiteY4542" fmla="*/ 6451084 h 6705592"/>
              <a:gd name="connsiteX4543" fmla="*/ 628346 w 7204328"/>
              <a:gd name="connsiteY4543" fmla="*/ 6475011 h 6705592"/>
              <a:gd name="connsiteX4544" fmla="*/ 597485 w 7204328"/>
              <a:gd name="connsiteY4544" fmla="*/ 6475011 h 6705592"/>
              <a:gd name="connsiteX4545" fmla="*/ 562890 w 7204328"/>
              <a:gd name="connsiteY4545" fmla="*/ 6427843 h 6705592"/>
              <a:gd name="connsiteX4546" fmla="*/ 585369 w 7204328"/>
              <a:gd name="connsiteY4546" fmla="*/ 6428453 h 6705592"/>
              <a:gd name="connsiteX4547" fmla="*/ 592608 w 7204328"/>
              <a:gd name="connsiteY4547" fmla="*/ 6401021 h 6705592"/>
              <a:gd name="connsiteX4548" fmla="*/ 540944 w 7204328"/>
              <a:gd name="connsiteY4548" fmla="*/ 6381819 h 6705592"/>
              <a:gd name="connsiteX4549" fmla="*/ 526085 w 7204328"/>
              <a:gd name="connsiteY4549" fmla="*/ 6392715 h 6705592"/>
              <a:gd name="connsiteX4550" fmla="*/ 503149 w 7204328"/>
              <a:gd name="connsiteY4550" fmla="*/ 6364521 h 6705592"/>
              <a:gd name="connsiteX4551" fmla="*/ 455371 w 7204328"/>
              <a:gd name="connsiteY4551" fmla="*/ 6382961 h 6705592"/>
              <a:gd name="connsiteX4552" fmla="*/ 465887 w 7204328"/>
              <a:gd name="connsiteY4552" fmla="*/ 6341814 h 6705592"/>
              <a:gd name="connsiteX4553" fmla="*/ 456133 w 7204328"/>
              <a:gd name="connsiteY4553" fmla="*/ 6350043 h 6705592"/>
              <a:gd name="connsiteX4554" fmla="*/ 421997 w 7204328"/>
              <a:gd name="connsiteY4554" fmla="*/ 6331679 h 6705592"/>
              <a:gd name="connsiteX4555" fmla="*/ 421997 w 7204328"/>
              <a:gd name="connsiteY4555" fmla="*/ 6331603 h 6705592"/>
              <a:gd name="connsiteX4556" fmla="*/ 378028 w 7204328"/>
              <a:gd name="connsiteY4556" fmla="*/ 6358578 h 6705592"/>
              <a:gd name="connsiteX4557" fmla="*/ 421997 w 7204328"/>
              <a:gd name="connsiteY4557" fmla="*/ 6329545 h 6705592"/>
              <a:gd name="connsiteX4558" fmla="*/ 421997 w 7204328"/>
              <a:gd name="connsiteY4558" fmla="*/ 6312553 h 6705592"/>
              <a:gd name="connsiteX4559" fmla="*/ 421158 w 7204328"/>
              <a:gd name="connsiteY4559" fmla="*/ 6313467 h 6705592"/>
              <a:gd name="connsiteX4560" fmla="*/ 413309 w 7204328"/>
              <a:gd name="connsiteY4560" fmla="*/ 6306761 h 6705592"/>
              <a:gd name="connsiteX4561" fmla="*/ 416357 w 7204328"/>
              <a:gd name="connsiteY4561" fmla="*/ 6303714 h 6705592"/>
              <a:gd name="connsiteX4562" fmla="*/ 422911 w 7204328"/>
              <a:gd name="connsiteY4562" fmla="*/ 6311410 h 6705592"/>
              <a:gd name="connsiteX4563" fmla="*/ 449885 w 7204328"/>
              <a:gd name="connsiteY4563" fmla="*/ 6279025 h 6705592"/>
              <a:gd name="connsiteX4564" fmla="*/ 387020 w 7204328"/>
              <a:gd name="connsiteY4564" fmla="*/ 6233076 h 6705592"/>
              <a:gd name="connsiteX4565" fmla="*/ 380543 w 7204328"/>
              <a:gd name="connsiteY4565" fmla="*/ 6265766 h 6705592"/>
              <a:gd name="connsiteX4566" fmla="*/ 365913 w 7204328"/>
              <a:gd name="connsiteY4566" fmla="*/ 6252355 h 6705592"/>
              <a:gd name="connsiteX4567" fmla="*/ 363779 w 7204328"/>
              <a:gd name="connsiteY4567" fmla="*/ 6277424 h 6705592"/>
              <a:gd name="connsiteX4568" fmla="*/ 331242 w 7204328"/>
              <a:gd name="connsiteY4568" fmla="*/ 6311486 h 6705592"/>
              <a:gd name="connsiteX4569" fmla="*/ 321260 w 7204328"/>
              <a:gd name="connsiteY4569" fmla="*/ 6303866 h 6705592"/>
              <a:gd name="connsiteX4570" fmla="*/ 310896 w 7204328"/>
              <a:gd name="connsiteY4570" fmla="*/ 6312095 h 6705592"/>
              <a:gd name="connsiteX4571" fmla="*/ 299161 w 7204328"/>
              <a:gd name="connsiteY4571" fmla="*/ 6275672 h 6705592"/>
              <a:gd name="connsiteX4572" fmla="*/ 316764 w 7204328"/>
              <a:gd name="connsiteY4572" fmla="*/ 6265004 h 6705592"/>
              <a:gd name="connsiteX4573" fmla="*/ 334747 w 7204328"/>
              <a:gd name="connsiteY4573" fmla="*/ 6238563 h 6705592"/>
              <a:gd name="connsiteX4574" fmla="*/ 316002 w 7204328"/>
              <a:gd name="connsiteY4574" fmla="*/ 6225989 h 6705592"/>
              <a:gd name="connsiteX4575" fmla="*/ 316078 w 7204328"/>
              <a:gd name="connsiteY4575" fmla="*/ 6225989 h 6705592"/>
              <a:gd name="connsiteX4576" fmla="*/ 353416 w 7204328"/>
              <a:gd name="connsiteY4576" fmla="*/ 6202368 h 6705592"/>
              <a:gd name="connsiteX4577" fmla="*/ 344881 w 7204328"/>
              <a:gd name="connsiteY4577" fmla="*/ 6187585 h 6705592"/>
              <a:gd name="connsiteX4578" fmla="*/ 313716 w 7204328"/>
              <a:gd name="connsiteY4578" fmla="*/ 6193528 h 6705592"/>
              <a:gd name="connsiteX4579" fmla="*/ 288875 w 7204328"/>
              <a:gd name="connsiteY4579" fmla="*/ 6197338 h 6705592"/>
              <a:gd name="connsiteX4580" fmla="*/ 287274 w 7204328"/>
              <a:gd name="connsiteY4580" fmla="*/ 6184460 h 6705592"/>
              <a:gd name="connsiteX4581" fmla="*/ 328651 w 7204328"/>
              <a:gd name="connsiteY4581" fmla="*/ 6149332 h 6705592"/>
              <a:gd name="connsiteX4582" fmla="*/ 293751 w 7204328"/>
              <a:gd name="connsiteY4582" fmla="*/ 6157257 h 6705592"/>
              <a:gd name="connsiteX4583" fmla="*/ 278587 w 7204328"/>
              <a:gd name="connsiteY4583" fmla="*/ 6148799 h 6705592"/>
              <a:gd name="connsiteX4584" fmla="*/ 239345 w 7204328"/>
              <a:gd name="connsiteY4584" fmla="*/ 6168230 h 6705592"/>
              <a:gd name="connsiteX4585" fmla="*/ 240259 w 7204328"/>
              <a:gd name="connsiteY4585" fmla="*/ 6169144 h 6705592"/>
              <a:gd name="connsiteX4586" fmla="*/ 233553 w 7204328"/>
              <a:gd name="connsiteY4586" fmla="*/ 6176993 h 6705592"/>
              <a:gd name="connsiteX4587" fmla="*/ 230505 w 7204328"/>
              <a:gd name="connsiteY4587" fmla="*/ 6173945 h 6705592"/>
              <a:gd name="connsiteX4588" fmla="*/ 238354 w 7204328"/>
              <a:gd name="connsiteY4588" fmla="*/ 6167239 h 6705592"/>
              <a:gd name="connsiteX4589" fmla="*/ 239192 w 7204328"/>
              <a:gd name="connsiteY4589" fmla="*/ 6168078 h 6705592"/>
              <a:gd name="connsiteX4590" fmla="*/ 238430 w 7204328"/>
              <a:gd name="connsiteY4590" fmla="*/ 6143388 h 6705592"/>
              <a:gd name="connsiteX4591" fmla="*/ 200787 w 7204328"/>
              <a:gd name="connsiteY4591" fmla="*/ 6110623 h 6705592"/>
              <a:gd name="connsiteX4592" fmla="*/ 193092 w 7204328"/>
              <a:gd name="connsiteY4592" fmla="*/ 6123881 h 6705592"/>
              <a:gd name="connsiteX4593" fmla="*/ 181585 w 7204328"/>
              <a:gd name="connsiteY4593" fmla="*/ 6158705 h 6705592"/>
              <a:gd name="connsiteX4594" fmla="*/ 181585 w 7204328"/>
              <a:gd name="connsiteY4594" fmla="*/ 6168001 h 6705592"/>
              <a:gd name="connsiteX4595" fmla="*/ 198654 w 7204328"/>
              <a:gd name="connsiteY4595" fmla="*/ 6169220 h 6705592"/>
              <a:gd name="connsiteX4596" fmla="*/ 201854 w 7204328"/>
              <a:gd name="connsiteY4596" fmla="*/ 6174021 h 6705592"/>
              <a:gd name="connsiteX4597" fmla="*/ 182576 w 7204328"/>
              <a:gd name="connsiteY4597" fmla="*/ 6177984 h 6705592"/>
              <a:gd name="connsiteX4598" fmla="*/ 180594 w 7204328"/>
              <a:gd name="connsiteY4598" fmla="*/ 6167925 h 6705592"/>
              <a:gd name="connsiteX4599" fmla="*/ 181051 w 7204328"/>
              <a:gd name="connsiteY4599" fmla="*/ 6167925 h 6705592"/>
              <a:gd name="connsiteX4600" fmla="*/ 173508 w 7204328"/>
              <a:gd name="connsiteY4600" fmla="*/ 6161829 h 6705592"/>
              <a:gd name="connsiteX4601" fmla="*/ 181509 w 7204328"/>
              <a:gd name="connsiteY4601" fmla="*/ 6158628 h 6705592"/>
              <a:gd name="connsiteX4602" fmla="*/ 174956 w 7204328"/>
              <a:gd name="connsiteY4602" fmla="*/ 6144074 h 6705592"/>
              <a:gd name="connsiteX4603" fmla="*/ 181280 w 7204328"/>
              <a:gd name="connsiteY4603" fmla="*/ 6130282 h 6705592"/>
              <a:gd name="connsiteX4604" fmla="*/ 181585 w 7204328"/>
              <a:gd name="connsiteY4604" fmla="*/ 6110546 h 6705592"/>
              <a:gd name="connsiteX4605" fmla="*/ 200787 w 7204328"/>
              <a:gd name="connsiteY4605" fmla="*/ 6110546 h 6705592"/>
              <a:gd name="connsiteX4606" fmla="*/ 193243 w 7204328"/>
              <a:gd name="connsiteY4606" fmla="*/ 6094468 h 6705592"/>
              <a:gd name="connsiteX4607" fmla="*/ 218390 w 7204328"/>
              <a:gd name="connsiteY4607" fmla="*/ 6075571 h 6705592"/>
              <a:gd name="connsiteX4608" fmla="*/ 152019 w 7204328"/>
              <a:gd name="connsiteY4608" fmla="*/ 6024974 h 6705592"/>
              <a:gd name="connsiteX4609" fmla="*/ 206045 w 7204328"/>
              <a:gd name="connsiteY4609" fmla="*/ 6024974 h 6705592"/>
              <a:gd name="connsiteX4610" fmla="*/ 223114 w 7204328"/>
              <a:gd name="connsiteY4610" fmla="*/ 5974529 h 6705592"/>
              <a:gd name="connsiteX4611" fmla="*/ 241707 w 7204328"/>
              <a:gd name="connsiteY4611" fmla="*/ 5991522 h 6705592"/>
              <a:gd name="connsiteX4612" fmla="*/ 226848 w 7204328"/>
              <a:gd name="connsiteY4612" fmla="*/ 5945116 h 6705592"/>
              <a:gd name="connsiteX4613" fmla="*/ 199873 w 7204328"/>
              <a:gd name="connsiteY4613" fmla="*/ 5957156 h 6705592"/>
              <a:gd name="connsiteX4614" fmla="*/ 158344 w 7204328"/>
              <a:gd name="connsiteY4614" fmla="*/ 5933077 h 6705592"/>
              <a:gd name="connsiteX4615" fmla="*/ 179375 w 7204328"/>
              <a:gd name="connsiteY4615" fmla="*/ 5925457 h 6705592"/>
              <a:gd name="connsiteX4616" fmla="*/ 179375 w 7204328"/>
              <a:gd name="connsiteY4616" fmla="*/ 5894215 h 6705592"/>
              <a:gd name="connsiteX4617" fmla="*/ 210388 w 7204328"/>
              <a:gd name="connsiteY4617" fmla="*/ 5874555 h 6705592"/>
              <a:gd name="connsiteX4618" fmla="*/ 209932 w 7204328"/>
              <a:gd name="connsiteY4618" fmla="*/ 5860153 h 6705592"/>
              <a:gd name="connsiteX4619" fmla="*/ 193700 w 7204328"/>
              <a:gd name="connsiteY4619" fmla="*/ 5860534 h 6705592"/>
              <a:gd name="connsiteX4620" fmla="*/ 210388 w 7204328"/>
              <a:gd name="connsiteY4620" fmla="*/ 5812452 h 6705592"/>
              <a:gd name="connsiteX4621" fmla="*/ 192786 w 7204328"/>
              <a:gd name="connsiteY4621" fmla="*/ 5812452 h 6705592"/>
              <a:gd name="connsiteX4622" fmla="*/ 192178 w 7204328"/>
              <a:gd name="connsiteY4622" fmla="*/ 5806051 h 6705592"/>
              <a:gd name="connsiteX4623" fmla="*/ 210388 w 7204328"/>
              <a:gd name="connsiteY4623" fmla="*/ 5802775 h 6705592"/>
              <a:gd name="connsiteX4624" fmla="*/ 187224 w 7204328"/>
              <a:gd name="connsiteY4624" fmla="*/ 5784563 h 6705592"/>
              <a:gd name="connsiteX4625" fmla="*/ 173203 w 7204328"/>
              <a:gd name="connsiteY4625" fmla="*/ 5828225 h 6705592"/>
              <a:gd name="connsiteX4626" fmla="*/ 191567 w 7204328"/>
              <a:gd name="connsiteY4626" fmla="*/ 5835693 h 6705592"/>
              <a:gd name="connsiteX4627" fmla="*/ 140589 w 7204328"/>
              <a:gd name="connsiteY4627" fmla="*/ 5862058 h 6705592"/>
              <a:gd name="connsiteX4628" fmla="*/ 151106 w 7204328"/>
              <a:gd name="connsiteY4628" fmla="*/ 5834626 h 6705592"/>
              <a:gd name="connsiteX4629" fmla="*/ 93726 w 7204328"/>
              <a:gd name="connsiteY4629" fmla="*/ 5798660 h 6705592"/>
              <a:gd name="connsiteX4630" fmla="*/ 118796 w 7204328"/>
              <a:gd name="connsiteY4630" fmla="*/ 5786696 h 6705592"/>
              <a:gd name="connsiteX4631" fmla="*/ 93803 w 7204328"/>
              <a:gd name="connsiteY4631" fmla="*/ 5783877 h 6705592"/>
              <a:gd name="connsiteX4632" fmla="*/ 79248 w 7204328"/>
              <a:gd name="connsiteY4632" fmla="*/ 5791040 h 6705592"/>
              <a:gd name="connsiteX4633" fmla="*/ 58674 w 7204328"/>
              <a:gd name="connsiteY4633" fmla="*/ 5783725 h 6705592"/>
              <a:gd name="connsiteX4634" fmla="*/ 39777 w 7204328"/>
              <a:gd name="connsiteY4634" fmla="*/ 5783420 h 6705592"/>
              <a:gd name="connsiteX4635" fmla="*/ 24841 w 7204328"/>
              <a:gd name="connsiteY4635" fmla="*/ 5757817 h 6705592"/>
              <a:gd name="connsiteX4636" fmla="*/ 41072 w 7204328"/>
              <a:gd name="connsiteY4636" fmla="*/ 5754921 h 6705592"/>
              <a:gd name="connsiteX4637" fmla="*/ 76200 w 7204328"/>
              <a:gd name="connsiteY4637" fmla="*/ 5760179 h 6705592"/>
              <a:gd name="connsiteX4638" fmla="*/ 72696 w 7204328"/>
              <a:gd name="connsiteY4638" fmla="*/ 5743186 h 6705592"/>
              <a:gd name="connsiteX4639" fmla="*/ 62865 w 7204328"/>
              <a:gd name="connsiteY4639" fmla="*/ 5753016 h 6705592"/>
              <a:gd name="connsiteX4640" fmla="*/ 20422 w 7204328"/>
              <a:gd name="connsiteY4640" fmla="*/ 5719869 h 6705592"/>
              <a:gd name="connsiteX4641" fmla="*/ 56998 w 7204328"/>
              <a:gd name="connsiteY4641" fmla="*/ 5705924 h 6705592"/>
              <a:gd name="connsiteX4642" fmla="*/ 35814 w 7204328"/>
              <a:gd name="connsiteY4642" fmla="*/ 5678264 h 6705592"/>
              <a:gd name="connsiteX4643" fmla="*/ 57760 w 7204328"/>
              <a:gd name="connsiteY4643" fmla="*/ 5649384 h 6705592"/>
              <a:gd name="connsiteX4644" fmla="*/ 49149 w 7204328"/>
              <a:gd name="connsiteY4644" fmla="*/ 5621876 h 6705592"/>
              <a:gd name="connsiteX4645" fmla="*/ 83669 w 7204328"/>
              <a:gd name="connsiteY4645" fmla="*/ 5616313 h 6705592"/>
              <a:gd name="connsiteX4646" fmla="*/ 60046 w 7204328"/>
              <a:gd name="connsiteY4646" fmla="*/ 5608998 h 6705592"/>
              <a:gd name="connsiteX4647" fmla="*/ 75286 w 7204328"/>
              <a:gd name="connsiteY4647" fmla="*/ 5567012 h 6705592"/>
              <a:gd name="connsiteX4648" fmla="*/ 65304 w 7204328"/>
              <a:gd name="connsiteY4648" fmla="*/ 5555277 h 6705592"/>
              <a:gd name="connsiteX4649" fmla="*/ 116054 w 7204328"/>
              <a:gd name="connsiteY4649" fmla="*/ 5443796 h 6705592"/>
              <a:gd name="connsiteX4650" fmla="*/ 97765 w 7204328"/>
              <a:gd name="connsiteY4650" fmla="*/ 5435110 h 6705592"/>
              <a:gd name="connsiteX4651" fmla="*/ 82144 w 7204328"/>
              <a:gd name="connsiteY4651" fmla="*/ 5426042 h 6705592"/>
              <a:gd name="connsiteX4652" fmla="*/ 97003 w 7204328"/>
              <a:gd name="connsiteY4652" fmla="*/ 5411183 h 6705592"/>
              <a:gd name="connsiteX4653" fmla="*/ 156820 w 7204328"/>
              <a:gd name="connsiteY4653" fmla="*/ 5416745 h 6705592"/>
              <a:gd name="connsiteX4654" fmla="*/ 110643 w 7204328"/>
              <a:gd name="connsiteY4654" fmla="*/ 5369958 h 6705592"/>
              <a:gd name="connsiteX4655" fmla="*/ 136779 w 7204328"/>
              <a:gd name="connsiteY4655" fmla="*/ 5380703 h 6705592"/>
              <a:gd name="connsiteX4656" fmla="*/ 151943 w 7204328"/>
              <a:gd name="connsiteY4656" fmla="*/ 5361424 h 6705592"/>
              <a:gd name="connsiteX4657" fmla="*/ 158420 w 7204328"/>
              <a:gd name="connsiteY4657" fmla="*/ 5369044 h 6705592"/>
              <a:gd name="connsiteX4658" fmla="*/ 161468 w 7204328"/>
              <a:gd name="connsiteY4658" fmla="*/ 5365996 h 6705592"/>
              <a:gd name="connsiteX4659" fmla="*/ 153238 w 7204328"/>
              <a:gd name="connsiteY4659" fmla="*/ 5359824 h 6705592"/>
              <a:gd name="connsiteX4660" fmla="*/ 131217 w 7204328"/>
              <a:gd name="connsiteY4660" fmla="*/ 5343365 h 6705592"/>
              <a:gd name="connsiteX4661" fmla="*/ 147828 w 7204328"/>
              <a:gd name="connsiteY4661" fmla="*/ 5322639 h 6705592"/>
              <a:gd name="connsiteX4662" fmla="*/ 173127 w 7204328"/>
              <a:gd name="connsiteY4662" fmla="*/ 5310218 h 6705592"/>
              <a:gd name="connsiteX4663" fmla="*/ 162993 w 7204328"/>
              <a:gd name="connsiteY4663" fmla="*/ 5297950 h 6705592"/>
              <a:gd name="connsiteX4664" fmla="*/ 181205 w 7204328"/>
              <a:gd name="connsiteY4664" fmla="*/ 5278443 h 6705592"/>
              <a:gd name="connsiteX4665" fmla="*/ 171755 w 7204328"/>
              <a:gd name="connsiteY4665" fmla="*/ 5267622 h 6705592"/>
              <a:gd name="connsiteX4666" fmla="*/ 187453 w 7204328"/>
              <a:gd name="connsiteY4666" fmla="*/ 5261907 h 6705592"/>
              <a:gd name="connsiteX4667" fmla="*/ 179375 w 7204328"/>
              <a:gd name="connsiteY4667" fmla="*/ 5214739 h 6705592"/>
              <a:gd name="connsiteX4668" fmla="*/ 222352 w 7204328"/>
              <a:gd name="connsiteY4668" fmla="*/ 5221978 h 6705592"/>
              <a:gd name="connsiteX4669" fmla="*/ 210465 w 7204328"/>
              <a:gd name="connsiteY4669" fmla="*/ 5196909 h 6705592"/>
              <a:gd name="connsiteX4670" fmla="*/ 209550 w 7204328"/>
              <a:gd name="connsiteY4670" fmla="*/ 5197823 h 6705592"/>
              <a:gd name="connsiteX4671" fmla="*/ 201702 w 7204328"/>
              <a:gd name="connsiteY4671" fmla="*/ 5191117 h 6705592"/>
              <a:gd name="connsiteX4672" fmla="*/ 204751 w 7204328"/>
              <a:gd name="connsiteY4672" fmla="*/ 5188069 h 6705592"/>
              <a:gd name="connsiteX4673" fmla="*/ 211455 w 7204328"/>
              <a:gd name="connsiteY4673" fmla="*/ 5195918 h 6705592"/>
              <a:gd name="connsiteX4674" fmla="*/ 210618 w 7204328"/>
              <a:gd name="connsiteY4674" fmla="*/ 5196756 h 6705592"/>
              <a:gd name="connsiteX4675" fmla="*/ 238811 w 7204328"/>
              <a:gd name="connsiteY4675" fmla="*/ 5186774 h 6705592"/>
              <a:gd name="connsiteX4676" fmla="*/ 220066 w 7204328"/>
              <a:gd name="connsiteY4676" fmla="*/ 5177553 h 6705592"/>
              <a:gd name="connsiteX4677" fmla="*/ 210465 w 7204328"/>
              <a:gd name="connsiteY4677" fmla="*/ 5158503 h 6705592"/>
              <a:gd name="connsiteX4678" fmla="*/ 209550 w 7204328"/>
              <a:gd name="connsiteY4678" fmla="*/ 5159342 h 6705592"/>
              <a:gd name="connsiteX4679" fmla="*/ 201702 w 7204328"/>
              <a:gd name="connsiteY4679" fmla="*/ 5152636 h 6705592"/>
              <a:gd name="connsiteX4680" fmla="*/ 204751 w 7204328"/>
              <a:gd name="connsiteY4680" fmla="*/ 5149588 h 6705592"/>
              <a:gd name="connsiteX4681" fmla="*/ 211455 w 7204328"/>
              <a:gd name="connsiteY4681" fmla="*/ 5157437 h 6705592"/>
              <a:gd name="connsiteX4682" fmla="*/ 211074 w 7204328"/>
              <a:gd name="connsiteY4682" fmla="*/ 5157818 h 6705592"/>
              <a:gd name="connsiteX4683" fmla="*/ 248945 w 7204328"/>
              <a:gd name="connsiteY4683" fmla="*/ 5129471 h 6705592"/>
              <a:gd name="connsiteX4684" fmla="*/ 248945 w 7204328"/>
              <a:gd name="connsiteY4684" fmla="*/ 5104554 h 6705592"/>
              <a:gd name="connsiteX4685" fmla="*/ 271502 w 7204328"/>
              <a:gd name="connsiteY4685" fmla="*/ 5085352 h 6705592"/>
              <a:gd name="connsiteX4686" fmla="*/ 258547 w 7204328"/>
              <a:gd name="connsiteY4686" fmla="*/ 5052586 h 6705592"/>
              <a:gd name="connsiteX4687" fmla="*/ 257632 w 7204328"/>
              <a:gd name="connsiteY4687" fmla="*/ 5053500 h 6705592"/>
              <a:gd name="connsiteX4688" fmla="*/ 249784 w 7204328"/>
              <a:gd name="connsiteY4688" fmla="*/ 5046794 h 6705592"/>
              <a:gd name="connsiteX4689" fmla="*/ 252832 w 7204328"/>
              <a:gd name="connsiteY4689" fmla="*/ 5043746 h 6705592"/>
              <a:gd name="connsiteX4690" fmla="*/ 259537 w 7204328"/>
              <a:gd name="connsiteY4690" fmla="*/ 5051595 h 6705592"/>
              <a:gd name="connsiteX4691" fmla="*/ 258623 w 7204328"/>
              <a:gd name="connsiteY4691" fmla="*/ 5052509 h 6705592"/>
              <a:gd name="connsiteX4692" fmla="*/ 276301 w 7204328"/>
              <a:gd name="connsiteY4692" fmla="*/ 5052509 h 6705592"/>
              <a:gd name="connsiteX4693" fmla="*/ 279122 w 7204328"/>
              <a:gd name="connsiteY4693" fmla="*/ 5006866 h 6705592"/>
              <a:gd name="connsiteX4694" fmla="*/ 323012 w 7204328"/>
              <a:gd name="connsiteY4694" fmla="*/ 5001227 h 6705592"/>
              <a:gd name="connsiteX4695" fmla="*/ 298095 w 7204328"/>
              <a:gd name="connsiteY4695" fmla="*/ 4978824 h 6705592"/>
              <a:gd name="connsiteX4696" fmla="*/ 322555 w 7204328"/>
              <a:gd name="connsiteY4696" fmla="*/ 4959088 h 6705592"/>
              <a:gd name="connsiteX4697" fmla="*/ 342215 w 7204328"/>
              <a:gd name="connsiteY4697" fmla="*/ 4970594 h 6705592"/>
              <a:gd name="connsiteX4698" fmla="*/ 346101 w 7204328"/>
              <a:gd name="connsiteY4698" fmla="*/ 4922283 h 6705592"/>
              <a:gd name="connsiteX4699" fmla="*/ 372999 w 7204328"/>
              <a:gd name="connsiteY4699" fmla="*/ 4890127 h 6705592"/>
              <a:gd name="connsiteX4700" fmla="*/ 379553 w 7204328"/>
              <a:gd name="connsiteY4700" fmla="*/ 4897824 h 6705592"/>
              <a:gd name="connsiteX4701" fmla="*/ 382601 w 7204328"/>
              <a:gd name="connsiteY4701" fmla="*/ 4894775 h 6705592"/>
              <a:gd name="connsiteX4702" fmla="*/ 374372 w 7204328"/>
              <a:gd name="connsiteY4702" fmla="*/ 4888603 h 6705592"/>
              <a:gd name="connsiteX4703" fmla="*/ 391745 w 7204328"/>
              <a:gd name="connsiteY4703" fmla="*/ 4874658 h 6705592"/>
              <a:gd name="connsiteX4704" fmla="*/ 383870 w 7204328"/>
              <a:gd name="connsiteY4704" fmla="*/ 4860950 h 6705592"/>
              <a:gd name="connsiteX4705" fmla="*/ 391698 w 7204328"/>
              <a:gd name="connsiteY4705" fmla="*/ 4857818 h 6705592"/>
              <a:gd name="connsiteX4706" fmla="*/ 383697 w 7204328"/>
              <a:gd name="connsiteY4706" fmla="*/ 4851341 h 6705592"/>
              <a:gd name="connsiteX4707" fmla="*/ 383697 w 7204328"/>
              <a:gd name="connsiteY4707" fmla="*/ 4860650 h 6705592"/>
              <a:gd name="connsiteX4708" fmla="*/ 383515 w 7204328"/>
              <a:gd name="connsiteY4708" fmla="*/ 4860333 h 6705592"/>
              <a:gd name="connsiteX4709" fmla="*/ 375590 w 7204328"/>
              <a:gd name="connsiteY4709" fmla="*/ 4853856 h 6705592"/>
              <a:gd name="connsiteX4710" fmla="*/ 383515 w 7204328"/>
              <a:gd name="connsiteY4710" fmla="*/ 4850656 h 6705592"/>
              <a:gd name="connsiteX4711" fmla="*/ 383515 w 7204328"/>
              <a:gd name="connsiteY4711" fmla="*/ 4832368 h 6705592"/>
              <a:gd name="connsiteX4712" fmla="*/ 419558 w 7204328"/>
              <a:gd name="connsiteY4712" fmla="*/ 4835492 h 6705592"/>
              <a:gd name="connsiteX4713" fmla="*/ 432359 w 7204328"/>
              <a:gd name="connsiteY4713" fmla="*/ 4811032 h 6705592"/>
              <a:gd name="connsiteX4714" fmla="*/ 422683 w 7204328"/>
              <a:gd name="connsiteY4714" fmla="*/ 4796020 h 6705592"/>
              <a:gd name="connsiteX4715" fmla="*/ 440817 w 7204328"/>
              <a:gd name="connsiteY4715" fmla="*/ 4789543 h 6705592"/>
              <a:gd name="connsiteX4716" fmla="*/ 440817 w 7204328"/>
              <a:gd name="connsiteY4716" fmla="*/ 4754339 h 6705592"/>
              <a:gd name="connsiteX4717" fmla="*/ 470459 w 7204328"/>
              <a:gd name="connsiteY4717" fmla="*/ 4744433 h 6705592"/>
              <a:gd name="connsiteX4718" fmla="*/ 451333 w 7204328"/>
              <a:gd name="connsiteY4718" fmla="*/ 4695055 h 6705592"/>
              <a:gd name="connsiteX4719" fmla="*/ 486766 w 7204328"/>
              <a:gd name="connsiteY4719" fmla="*/ 4703742 h 6705592"/>
              <a:gd name="connsiteX4720" fmla="*/ 498043 w 7204328"/>
              <a:gd name="connsiteY4720" fmla="*/ 4693150 h 6705592"/>
              <a:gd name="connsiteX4721" fmla="*/ 512217 w 7204328"/>
              <a:gd name="connsiteY4721" fmla="*/ 4620684 h 6705592"/>
              <a:gd name="connsiteX4722" fmla="*/ 519303 w 7204328"/>
              <a:gd name="connsiteY4722" fmla="*/ 4626018 h 6705592"/>
              <a:gd name="connsiteX4723" fmla="*/ 548260 w 7204328"/>
              <a:gd name="connsiteY4723" fmla="*/ 4601101 h 6705592"/>
              <a:gd name="connsiteX4724" fmla="*/ 529895 w 7204328"/>
              <a:gd name="connsiteY4724" fmla="*/ 4577098 h 6705592"/>
              <a:gd name="connsiteX4725" fmla="*/ 541096 w 7204328"/>
              <a:gd name="connsiteY4725" fmla="*/ 4553476 h 6705592"/>
              <a:gd name="connsiteX4726" fmla="*/ 550774 w 7204328"/>
              <a:gd name="connsiteY4726" fmla="*/ 4560562 h 6705592"/>
              <a:gd name="connsiteX4727" fmla="*/ 566166 w 7204328"/>
              <a:gd name="connsiteY4727" fmla="*/ 4552561 h 6705592"/>
              <a:gd name="connsiteX4728" fmla="*/ 566700 w 7204328"/>
              <a:gd name="connsiteY4728" fmla="*/ 4581898 h 6705592"/>
              <a:gd name="connsiteX4729" fmla="*/ 593370 w 7204328"/>
              <a:gd name="connsiteY4729" fmla="*/ 4555304 h 6705592"/>
              <a:gd name="connsiteX4730" fmla="*/ 569291 w 7204328"/>
              <a:gd name="connsiteY4730" fmla="*/ 4539531 h 6705592"/>
              <a:gd name="connsiteX4731" fmla="*/ 594971 w 7204328"/>
              <a:gd name="connsiteY4731" fmla="*/ 4514156 h 6705592"/>
              <a:gd name="connsiteX4732" fmla="*/ 585445 w 7204328"/>
              <a:gd name="connsiteY4732" fmla="*/ 4504631 h 6705592"/>
              <a:gd name="connsiteX4733" fmla="*/ 584531 w 7204328"/>
              <a:gd name="connsiteY4733" fmla="*/ 4505546 h 6705592"/>
              <a:gd name="connsiteX4734" fmla="*/ 576682 w 7204328"/>
              <a:gd name="connsiteY4734" fmla="*/ 4498840 h 6705592"/>
              <a:gd name="connsiteX4735" fmla="*/ 579731 w 7204328"/>
              <a:gd name="connsiteY4735" fmla="*/ 4495792 h 6705592"/>
              <a:gd name="connsiteX4736" fmla="*/ 586437 w 7204328"/>
              <a:gd name="connsiteY4736" fmla="*/ 4503641 h 6705592"/>
              <a:gd name="connsiteX4737" fmla="*/ 585597 w 7204328"/>
              <a:gd name="connsiteY4737" fmla="*/ 4504479 h 6705592"/>
              <a:gd name="connsiteX4738" fmla="*/ 595046 w 7204328"/>
              <a:gd name="connsiteY4738" fmla="*/ 4504479 h 6705592"/>
              <a:gd name="connsiteX4739" fmla="*/ 626593 w 7204328"/>
              <a:gd name="connsiteY4739" fmla="*/ 4488782 h 6705592"/>
              <a:gd name="connsiteX4740" fmla="*/ 623926 w 7204328"/>
              <a:gd name="connsiteY4740" fmla="*/ 4489773 h 6705592"/>
              <a:gd name="connsiteX4741" fmla="*/ 635585 w 7204328"/>
              <a:gd name="connsiteY4741" fmla="*/ 4490839 h 6705592"/>
              <a:gd name="connsiteX4742" fmla="*/ 637413 w 7204328"/>
              <a:gd name="connsiteY4742" fmla="*/ 4485581 h 6705592"/>
              <a:gd name="connsiteX4743" fmla="*/ 632689 w 7204328"/>
              <a:gd name="connsiteY4743" fmla="*/ 4486801 h 6705592"/>
              <a:gd name="connsiteX4744" fmla="*/ 632689 w 7204328"/>
              <a:gd name="connsiteY4744" fmla="*/ 4470265 h 6705592"/>
              <a:gd name="connsiteX4745" fmla="*/ 624612 w 7204328"/>
              <a:gd name="connsiteY4745" fmla="*/ 4460893 h 6705592"/>
              <a:gd name="connsiteX4746" fmla="*/ 660808 w 7204328"/>
              <a:gd name="connsiteY4746" fmla="*/ 4452282 h 6705592"/>
              <a:gd name="connsiteX4747" fmla="*/ 663474 w 7204328"/>
              <a:gd name="connsiteY4747" fmla="*/ 4469656 h 6705592"/>
              <a:gd name="connsiteX4748" fmla="*/ 681990 w 7204328"/>
              <a:gd name="connsiteY4748" fmla="*/ 4451368 h 6705592"/>
              <a:gd name="connsiteX4749" fmla="*/ 698525 w 7204328"/>
              <a:gd name="connsiteY4749" fmla="*/ 4446796 h 6705592"/>
              <a:gd name="connsiteX4750" fmla="*/ 676428 w 7204328"/>
              <a:gd name="connsiteY4750" fmla="*/ 4446796 h 6705592"/>
              <a:gd name="connsiteX4751" fmla="*/ 643205 w 7204328"/>
              <a:gd name="connsiteY4751" fmla="*/ 4437194 h 6705592"/>
              <a:gd name="connsiteX4752" fmla="*/ 656692 w 7204328"/>
              <a:gd name="connsiteY4752" fmla="*/ 4409229 h 6705592"/>
              <a:gd name="connsiteX4753" fmla="*/ 680619 w 7204328"/>
              <a:gd name="connsiteY4753" fmla="*/ 4407019 h 6705592"/>
              <a:gd name="connsiteX4754" fmla="*/ 682371 w 7204328"/>
              <a:gd name="connsiteY4754" fmla="*/ 4374025 h 6705592"/>
              <a:gd name="connsiteX4755" fmla="*/ 699821 w 7204328"/>
              <a:gd name="connsiteY4755" fmla="*/ 4356575 h 6705592"/>
              <a:gd name="connsiteX4756" fmla="*/ 702412 w 7204328"/>
              <a:gd name="connsiteY4756" fmla="*/ 4334248 h 6705592"/>
              <a:gd name="connsiteX4757" fmla="*/ 722452 w 7204328"/>
              <a:gd name="connsiteY4757" fmla="*/ 4327162 h 6705592"/>
              <a:gd name="connsiteX4758" fmla="*/ 709727 w 7204328"/>
              <a:gd name="connsiteY4758" fmla="*/ 4302854 h 6705592"/>
              <a:gd name="connsiteX4759" fmla="*/ 743636 w 7204328"/>
              <a:gd name="connsiteY4759" fmla="*/ 4311464 h 6705592"/>
              <a:gd name="connsiteX4760" fmla="*/ 758571 w 7204328"/>
              <a:gd name="connsiteY4760" fmla="*/ 4297825 h 6705592"/>
              <a:gd name="connsiteX4761" fmla="*/ 747827 w 7204328"/>
              <a:gd name="connsiteY4761" fmla="*/ 4287080 h 6705592"/>
              <a:gd name="connsiteX4762" fmla="*/ 777469 w 7204328"/>
              <a:gd name="connsiteY4762" fmla="*/ 4263382 h 6705592"/>
              <a:gd name="connsiteX4763" fmla="*/ 762762 w 7204328"/>
              <a:gd name="connsiteY4763" fmla="*/ 4231912 h 6705592"/>
              <a:gd name="connsiteX4764" fmla="*/ 795300 w 7204328"/>
              <a:gd name="connsiteY4764" fmla="*/ 4243723 h 6705592"/>
              <a:gd name="connsiteX4765" fmla="*/ 798044 w 7204328"/>
              <a:gd name="connsiteY4765" fmla="*/ 4209356 h 6705592"/>
              <a:gd name="connsiteX4766" fmla="*/ 816560 w 7204328"/>
              <a:gd name="connsiteY4766" fmla="*/ 4202803 h 6705592"/>
              <a:gd name="connsiteX4767" fmla="*/ 805815 w 7204328"/>
              <a:gd name="connsiteY4767" fmla="*/ 4191069 h 6705592"/>
              <a:gd name="connsiteX4768" fmla="*/ 823798 w 7204328"/>
              <a:gd name="connsiteY4768" fmla="*/ 4184896 h 6705592"/>
              <a:gd name="connsiteX4769" fmla="*/ 828065 w 7204328"/>
              <a:gd name="connsiteY4769" fmla="*/ 4156931 h 6705592"/>
              <a:gd name="connsiteX4770" fmla="*/ 850011 w 7204328"/>
              <a:gd name="connsiteY4770" fmla="*/ 4177276 h 6705592"/>
              <a:gd name="connsiteX4771" fmla="*/ 863803 w 7204328"/>
              <a:gd name="connsiteY4771" fmla="*/ 4163484 h 6705592"/>
              <a:gd name="connsiteX4772" fmla="*/ 853136 w 7204328"/>
              <a:gd name="connsiteY4772" fmla="*/ 4151749 h 6705592"/>
              <a:gd name="connsiteX4773" fmla="*/ 889102 w 7204328"/>
              <a:gd name="connsiteY4773" fmla="*/ 4144663 h 6705592"/>
              <a:gd name="connsiteX4774" fmla="*/ 859079 w 7204328"/>
              <a:gd name="connsiteY4774" fmla="*/ 4134071 h 6705592"/>
              <a:gd name="connsiteX4775" fmla="*/ 901751 w 7204328"/>
              <a:gd name="connsiteY4775" fmla="*/ 4127289 h 6705592"/>
              <a:gd name="connsiteX4776" fmla="*/ 901751 w 7204328"/>
              <a:gd name="connsiteY4776" fmla="*/ 4108620 h 6705592"/>
              <a:gd name="connsiteX4777" fmla="*/ 876224 w 7204328"/>
              <a:gd name="connsiteY4777" fmla="*/ 4118298 h 6705592"/>
              <a:gd name="connsiteX4778" fmla="*/ 872795 w 7204328"/>
              <a:gd name="connsiteY4778" fmla="*/ 4105877 h 6705592"/>
              <a:gd name="connsiteX4779" fmla="*/ 893064 w 7204328"/>
              <a:gd name="connsiteY4779" fmla="*/ 4096276 h 6705592"/>
              <a:gd name="connsiteX4780" fmla="*/ 877672 w 7204328"/>
              <a:gd name="connsiteY4780" fmla="*/ 4079359 h 6705592"/>
              <a:gd name="connsiteX4781" fmla="*/ 905561 w 7204328"/>
              <a:gd name="connsiteY4781" fmla="*/ 4087893 h 6705592"/>
              <a:gd name="connsiteX4782" fmla="*/ 948233 w 7204328"/>
              <a:gd name="connsiteY4782" fmla="*/ 4066481 h 6705592"/>
              <a:gd name="connsiteX4783" fmla="*/ 941299 w 7204328"/>
              <a:gd name="connsiteY4783" fmla="*/ 4047813 h 6705592"/>
              <a:gd name="connsiteX4784" fmla="*/ 940994 w 7204328"/>
              <a:gd name="connsiteY4784" fmla="*/ 4026095 h 6705592"/>
              <a:gd name="connsiteX4785" fmla="*/ 919126 w 7204328"/>
              <a:gd name="connsiteY4785" fmla="*/ 4020380 h 6705592"/>
              <a:gd name="connsiteX4786" fmla="*/ 958901 w 7204328"/>
              <a:gd name="connsiteY4786" fmla="*/ 3994777 h 6705592"/>
              <a:gd name="connsiteX4787" fmla="*/ 949300 w 7204328"/>
              <a:gd name="connsiteY4787" fmla="*/ 4018323 h 6705592"/>
              <a:gd name="connsiteX4788" fmla="*/ 989990 w 7204328"/>
              <a:gd name="connsiteY4788" fmla="*/ 4007274 h 6705592"/>
              <a:gd name="connsiteX4789" fmla="*/ 974522 w 7204328"/>
              <a:gd name="connsiteY4789" fmla="*/ 3971917 h 6705592"/>
              <a:gd name="connsiteX4790" fmla="*/ 994486 w 7204328"/>
              <a:gd name="connsiteY4790" fmla="*/ 3983957 h 6705592"/>
              <a:gd name="connsiteX4791" fmla="*/ 1029767 w 7204328"/>
              <a:gd name="connsiteY4791" fmla="*/ 3956830 h 6705592"/>
              <a:gd name="connsiteX4792" fmla="*/ 1046683 w 7204328"/>
              <a:gd name="connsiteY4792" fmla="*/ 3954925 h 6705592"/>
              <a:gd name="connsiteX4793" fmla="*/ 1046683 w 7204328"/>
              <a:gd name="connsiteY4793" fmla="*/ 3937246 h 6705592"/>
              <a:gd name="connsiteX4794" fmla="*/ 1037083 w 7204328"/>
              <a:gd name="connsiteY4794" fmla="*/ 3937246 h 6705592"/>
              <a:gd name="connsiteX4795" fmla="*/ 1037065 w 7204328"/>
              <a:gd name="connsiteY4795" fmla="*/ 3937268 h 6705592"/>
              <a:gd name="connsiteX4796" fmla="*/ 1034191 w 7204328"/>
              <a:gd name="connsiteY4796" fmla="*/ 3930083 h 6705592"/>
              <a:gd name="connsiteX4797" fmla="*/ 1027790 w 7204328"/>
              <a:gd name="connsiteY4797" fmla="*/ 3938084 h 6705592"/>
              <a:gd name="connsiteX4798" fmla="*/ 1036404 w 7204328"/>
              <a:gd name="connsiteY4798" fmla="*/ 3938084 h 6705592"/>
              <a:gd name="connsiteX4799" fmla="*/ 1030605 w 7204328"/>
              <a:gd name="connsiteY4799" fmla="*/ 3945247 h 6705592"/>
              <a:gd name="connsiteX4800" fmla="*/ 1027405 w 7204328"/>
              <a:gd name="connsiteY4800" fmla="*/ 3937246 h 6705592"/>
              <a:gd name="connsiteX4801" fmla="*/ 985191 w 7204328"/>
              <a:gd name="connsiteY4801" fmla="*/ 3957668 h 6705592"/>
              <a:gd name="connsiteX4802" fmla="*/ 1001497 w 7204328"/>
              <a:gd name="connsiteY4802" fmla="*/ 3919872 h 6705592"/>
              <a:gd name="connsiteX4803" fmla="*/ 1029995 w 7204328"/>
              <a:gd name="connsiteY4803" fmla="*/ 3914767 h 6705592"/>
              <a:gd name="connsiteX4804" fmla="*/ 1015062 w 7204328"/>
              <a:gd name="connsiteY4804" fmla="*/ 3882916 h 6705592"/>
              <a:gd name="connsiteX4805" fmla="*/ 1046607 w 7204328"/>
              <a:gd name="connsiteY4805" fmla="*/ 3877353 h 6705592"/>
              <a:gd name="connsiteX4806" fmla="*/ 1046607 w 7204328"/>
              <a:gd name="connsiteY4806" fmla="*/ 3860436 h 6705592"/>
              <a:gd name="connsiteX4807" fmla="*/ 1045769 w 7204328"/>
              <a:gd name="connsiteY4807" fmla="*/ 3861275 h 6705592"/>
              <a:gd name="connsiteX4808" fmla="*/ 1037921 w 7204328"/>
              <a:gd name="connsiteY4808" fmla="*/ 3854569 h 6705592"/>
              <a:gd name="connsiteX4809" fmla="*/ 1040968 w 7204328"/>
              <a:gd name="connsiteY4809" fmla="*/ 3851521 h 6705592"/>
              <a:gd name="connsiteX4810" fmla="*/ 1047675 w 7204328"/>
              <a:gd name="connsiteY4810" fmla="*/ 3859370 h 6705592"/>
              <a:gd name="connsiteX4811" fmla="*/ 1046761 w 7204328"/>
              <a:gd name="connsiteY4811" fmla="*/ 3860284 h 6705592"/>
              <a:gd name="connsiteX4812" fmla="*/ 1078535 w 7204328"/>
              <a:gd name="connsiteY4812" fmla="*/ 3843520 h 6705592"/>
              <a:gd name="connsiteX4813" fmla="*/ 1065733 w 7204328"/>
              <a:gd name="connsiteY4813" fmla="*/ 3824318 h 6705592"/>
              <a:gd name="connsiteX4814" fmla="*/ 1085622 w 7204328"/>
              <a:gd name="connsiteY4814" fmla="*/ 3821346 h 6705592"/>
              <a:gd name="connsiteX4815" fmla="*/ 1123569 w 7204328"/>
              <a:gd name="connsiteY4815" fmla="*/ 3783246 h 6705592"/>
              <a:gd name="connsiteX4816" fmla="*/ 1123569 w 7204328"/>
              <a:gd name="connsiteY4816" fmla="*/ 3773873 h 6705592"/>
              <a:gd name="connsiteX4817" fmla="*/ 1122655 w 7204328"/>
              <a:gd name="connsiteY4817" fmla="*/ 3774788 h 6705592"/>
              <a:gd name="connsiteX4818" fmla="*/ 1114806 w 7204328"/>
              <a:gd name="connsiteY4818" fmla="*/ 3768082 h 6705592"/>
              <a:gd name="connsiteX4819" fmla="*/ 1117854 w 7204328"/>
              <a:gd name="connsiteY4819" fmla="*/ 3765034 h 6705592"/>
              <a:gd name="connsiteX4820" fmla="*/ 1124560 w 7204328"/>
              <a:gd name="connsiteY4820" fmla="*/ 3772883 h 6705592"/>
              <a:gd name="connsiteX4821" fmla="*/ 1123646 w 7204328"/>
              <a:gd name="connsiteY4821" fmla="*/ 3773797 h 6705592"/>
              <a:gd name="connsiteX4822" fmla="*/ 1132637 w 7204328"/>
              <a:gd name="connsiteY4822" fmla="*/ 3752004 h 6705592"/>
              <a:gd name="connsiteX4823" fmla="*/ 1124941 w 7204328"/>
              <a:gd name="connsiteY4823" fmla="*/ 3741107 h 6705592"/>
              <a:gd name="connsiteX4824" fmla="*/ 1124636 w 7204328"/>
              <a:gd name="connsiteY4824" fmla="*/ 3727468 h 6705592"/>
              <a:gd name="connsiteX4825" fmla="*/ 1145972 w 7204328"/>
              <a:gd name="connsiteY4825" fmla="*/ 3763739 h 6705592"/>
              <a:gd name="connsiteX4826" fmla="*/ 1165327 w 7204328"/>
              <a:gd name="connsiteY4826" fmla="*/ 3734859 h 6705592"/>
              <a:gd name="connsiteX4827" fmla="*/ 1177290 w 7204328"/>
              <a:gd name="connsiteY4827" fmla="*/ 3745527 h 6705592"/>
              <a:gd name="connsiteX4828" fmla="*/ 1180796 w 7204328"/>
              <a:gd name="connsiteY4828" fmla="*/ 3733259 h 6705592"/>
              <a:gd name="connsiteX4829" fmla="*/ 1154506 w 7204328"/>
              <a:gd name="connsiteY4829" fmla="*/ 3697826 h 6705592"/>
              <a:gd name="connsiteX4830" fmla="*/ 1184529 w 7204328"/>
              <a:gd name="connsiteY4830" fmla="*/ 3701788 h 6705592"/>
              <a:gd name="connsiteX4831" fmla="*/ 1184148 w 7204328"/>
              <a:gd name="connsiteY4831" fmla="*/ 3704760 h 6705592"/>
              <a:gd name="connsiteX4832" fmla="*/ 1187349 w 7204328"/>
              <a:gd name="connsiteY4832" fmla="*/ 3704912 h 6705592"/>
              <a:gd name="connsiteX4833" fmla="*/ 1200607 w 7204328"/>
              <a:gd name="connsiteY4833" fmla="*/ 3676642 h 6705592"/>
              <a:gd name="connsiteX4834" fmla="*/ 1188568 w 7204328"/>
              <a:gd name="connsiteY4834" fmla="*/ 3654925 h 6705592"/>
              <a:gd name="connsiteX4835" fmla="*/ 1209142 w 7204328"/>
              <a:gd name="connsiteY4835" fmla="*/ 3641590 h 6705592"/>
              <a:gd name="connsiteX4836" fmla="*/ 1212571 w 7204328"/>
              <a:gd name="connsiteY4836" fmla="*/ 3667727 h 6705592"/>
              <a:gd name="connsiteX4837" fmla="*/ 1219048 w 7204328"/>
              <a:gd name="connsiteY4837" fmla="*/ 3667193 h 6705592"/>
              <a:gd name="connsiteX4838" fmla="*/ 1213866 w 7204328"/>
              <a:gd name="connsiteY4838" fmla="*/ 3639228 h 6705592"/>
              <a:gd name="connsiteX4839" fmla="*/ 1223772 w 7204328"/>
              <a:gd name="connsiteY4839" fmla="*/ 3610805 h 6705592"/>
              <a:gd name="connsiteX4840" fmla="*/ 1235278 w 7204328"/>
              <a:gd name="connsiteY4840" fmla="*/ 3620711 h 6705592"/>
              <a:gd name="connsiteX4841" fmla="*/ 1251128 w 7204328"/>
              <a:gd name="connsiteY4841" fmla="*/ 3596023 h 6705592"/>
              <a:gd name="connsiteX4842" fmla="*/ 1291286 w 7204328"/>
              <a:gd name="connsiteY4842" fmla="*/ 3601204 h 6705592"/>
              <a:gd name="connsiteX4843" fmla="*/ 1269187 w 7204328"/>
              <a:gd name="connsiteY4843" fmla="*/ 3577734 h 6705592"/>
              <a:gd name="connsiteX4844" fmla="*/ 1281684 w 7204328"/>
              <a:gd name="connsiteY4844" fmla="*/ 3553198 h 6705592"/>
              <a:gd name="connsiteX4845" fmla="*/ 1297001 w 7204328"/>
              <a:gd name="connsiteY4845" fmla="*/ 3581164 h 6705592"/>
              <a:gd name="connsiteX4846" fmla="*/ 1296543 w 7204328"/>
              <a:gd name="connsiteY4846" fmla="*/ 3548474 h 6705592"/>
              <a:gd name="connsiteX4847" fmla="*/ 1324432 w 7204328"/>
              <a:gd name="connsiteY4847" fmla="*/ 3533158 h 6705592"/>
              <a:gd name="connsiteX4848" fmla="*/ 1346073 w 7204328"/>
              <a:gd name="connsiteY4848" fmla="*/ 3543978 h 6705592"/>
              <a:gd name="connsiteX4849" fmla="*/ 1339825 w 7204328"/>
              <a:gd name="connsiteY4849" fmla="*/ 3496810 h 6705592"/>
              <a:gd name="connsiteX4850" fmla="*/ 1353922 w 7204328"/>
              <a:gd name="connsiteY4850" fmla="*/ 3491933 h 6705592"/>
              <a:gd name="connsiteX4851" fmla="*/ 1346454 w 7204328"/>
              <a:gd name="connsiteY4851" fmla="*/ 3481951 h 6705592"/>
              <a:gd name="connsiteX4852" fmla="*/ 1401547 w 7204328"/>
              <a:gd name="connsiteY4852" fmla="*/ 3460006 h 6705592"/>
              <a:gd name="connsiteX4853" fmla="*/ 1366190 w 7204328"/>
              <a:gd name="connsiteY4853" fmla="*/ 3440194 h 6705592"/>
              <a:gd name="connsiteX4854" fmla="*/ 1410157 w 7204328"/>
              <a:gd name="connsiteY4854" fmla="*/ 3448042 h 6705592"/>
              <a:gd name="connsiteX4855" fmla="*/ 1406576 w 7204328"/>
              <a:gd name="connsiteY4855" fmla="*/ 3419315 h 6705592"/>
              <a:gd name="connsiteX4856" fmla="*/ 1416482 w 7204328"/>
              <a:gd name="connsiteY4856" fmla="*/ 3399046 h 6705592"/>
              <a:gd name="connsiteX4857" fmla="*/ 1431112 w 7204328"/>
              <a:gd name="connsiteY4857" fmla="*/ 3399046 h 6705592"/>
              <a:gd name="connsiteX4858" fmla="*/ 1421054 w 7204328"/>
              <a:gd name="connsiteY4858" fmla="*/ 3381748 h 6705592"/>
              <a:gd name="connsiteX4859" fmla="*/ 1466850 w 7204328"/>
              <a:gd name="connsiteY4859" fmla="*/ 3397521 h 6705592"/>
              <a:gd name="connsiteX4860" fmla="*/ 1452372 w 7204328"/>
              <a:gd name="connsiteY4860" fmla="*/ 3364070 h 6705592"/>
              <a:gd name="connsiteX4861" fmla="*/ 1470584 w 7204328"/>
              <a:gd name="connsiteY4861" fmla="*/ 3355688 h 6705592"/>
              <a:gd name="connsiteX4862" fmla="*/ 1450772 w 7204328"/>
              <a:gd name="connsiteY4862" fmla="*/ 3346247 h 6705592"/>
              <a:gd name="connsiteX4863" fmla="*/ 1451839 w 7204328"/>
              <a:gd name="connsiteY4863" fmla="*/ 3341369 h 6705592"/>
              <a:gd name="connsiteX4864" fmla="*/ 1488567 w 7204328"/>
              <a:gd name="connsiteY4864" fmla="*/ 3346780 h 6705592"/>
              <a:gd name="connsiteX4865" fmla="*/ 1503807 w 7204328"/>
              <a:gd name="connsiteY4865" fmla="*/ 3323616 h 6705592"/>
              <a:gd name="connsiteX4866" fmla="*/ 1527277 w 7204328"/>
              <a:gd name="connsiteY4866" fmla="*/ 3322321 h 6705592"/>
              <a:gd name="connsiteX4867" fmla="*/ 1526439 w 7204328"/>
              <a:gd name="connsiteY4867" fmla="*/ 3323159 h 6705592"/>
              <a:gd name="connsiteX4868" fmla="*/ 1518590 w 7204328"/>
              <a:gd name="connsiteY4868" fmla="*/ 3316452 h 6705592"/>
              <a:gd name="connsiteX4869" fmla="*/ 1521638 w 7204328"/>
              <a:gd name="connsiteY4869" fmla="*/ 3313403 h 6705592"/>
              <a:gd name="connsiteX4870" fmla="*/ 1528344 w 7204328"/>
              <a:gd name="connsiteY4870" fmla="*/ 3321254 h 6705592"/>
              <a:gd name="connsiteX4871" fmla="*/ 1527506 w 7204328"/>
              <a:gd name="connsiteY4871" fmla="*/ 3322092 h 6705592"/>
              <a:gd name="connsiteX4872" fmla="*/ 1551204 w 7204328"/>
              <a:gd name="connsiteY4872" fmla="*/ 3322092 h 6705592"/>
              <a:gd name="connsiteX4873" fmla="*/ 1517675 w 7204328"/>
              <a:gd name="connsiteY4873" fmla="*/ 3293218 h 6705592"/>
              <a:gd name="connsiteX4874" fmla="*/ 1530553 w 7204328"/>
              <a:gd name="connsiteY4874" fmla="*/ 3284441 h 6705592"/>
              <a:gd name="connsiteX4875" fmla="*/ 1508150 w 7204328"/>
              <a:gd name="connsiteY4875" fmla="*/ 3255504 h 6705592"/>
              <a:gd name="connsiteX4876" fmla="*/ 1510970 w 7204328"/>
              <a:gd name="connsiteY4876" fmla="*/ 3244520 h 6705592"/>
              <a:gd name="connsiteX4877" fmla="*/ 1521714 w 7204328"/>
              <a:gd name="connsiteY4877" fmla="*/ 3253676 h 6705592"/>
              <a:gd name="connsiteX4878" fmla="*/ 1546936 w 7204328"/>
              <a:gd name="connsiteY4878" fmla="*/ 3234996 h 6705592"/>
              <a:gd name="connsiteX4879" fmla="*/ 1534897 w 7204328"/>
              <a:gd name="connsiteY4879" fmla="*/ 3215492 h 6705592"/>
              <a:gd name="connsiteX4880" fmla="*/ 1562786 w 7204328"/>
              <a:gd name="connsiteY4880" fmla="*/ 3223567 h 6705592"/>
              <a:gd name="connsiteX4881" fmla="*/ 1575740 w 7204328"/>
              <a:gd name="connsiteY4881" fmla="*/ 3215795 h 6705592"/>
              <a:gd name="connsiteX4882" fmla="*/ 1585341 w 7204328"/>
              <a:gd name="connsiteY4882" fmla="*/ 3196593 h 6705592"/>
              <a:gd name="connsiteX4883" fmla="*/ 1603477 w 7204328"/>
              <a:gd name="connsiteY4883" fmla="*/ 3191180 h 6705592"/>
              <a:gd name="connsiteX4884" fmla="*/ 1623822 w 7204328"/>
              <a:gd name="connsiteY4884" fmla="*/ 3196593 h 6705592"/>
              <a:gd name="connsiteX4885" fmla="*/ 1643863 w 7204328"/>
              <a:gd name="connsiteY4885" fmla="*/ 3159710 h 6705592"/>
              <a:gd name="connsiteX4886" fmla="*/ 1619098 w 7204328"/>
              <a:gd name="connsiteY4886" fmla="*/ 3158263 h 6705592"/>
              <a:gd name="connsiteX4887" fmla="*/ 1609192 w 7204328"/>
              <a:gd name="connsiteY4887" fmla="*/ 3178760 h 6705592"/>
              <a:gd name="connsiteX4888" fmla="*/ 1590294 w 7204328"/>
              <a:gd name="connsiteY4888" fmla="*/ 3172969 h 6705592"/>
              <a:gd name="connsiteX4889" fmla="*/ 1633119 w 7204328"/>
              <a:gd name="connsiteY4889" fmla="*/ 3139365 h 6705592"/>
              <a:gd name="connsiteX4890" fmla="*/ 1633119 w 7204328"/>
              <a:gd name="connsiteY4890" fmla="*/ 3121764 h 6705592"/>
              <a:gd name="connsiteX4891" fmla="*/ 1639443 w 7204328"/>
              <a:gd name="connsiteY4891" fmla="*/ 3121153 h 6705592"/>
              <a:gd name="connsiteX4892" fmla="*/ 1642720 w 7204328"/>
              <a:gd name="connsiteY4892" fmla="*/ 3139365 h 6705592"/>
              <a:gd name="connsiteX4893" fmla="*/ 1651864 w 7204328"/>
              <a:gd name="connsiteY4893" fmla="*/ 3139136 h 6705592"/>
              <a:gd name="connsiteX4894" fmla="*/ 1652321 w 7204328"/>
              <a:gd name="connsiteY4894" fmla="*/ 3116048 h 6705592"/>
              <a:gd name="connsiteX4895" fmla="*/ 1670457 w 7204328"/>
              <a:gd name="connsiteY4895" fmla="*/ 3101722 h 6705592"/>
              <a:gd name="connsiteX4896" fmla="*/ 1662761 w 7204328"/>
              <a:gd name="connsiteY4896" fmla="*/ 3095169 h 6705592"/>
              <a:gd name="connsiteX4897" fmla="*/ 1665808 w 7204328"/>
              <a:gd name="connsiteY4897" fmla="*/ 3092121 h 6705592"/>
              <a:gd name="connsiteX4898" fmla="*/ 1672514 w 7204328"/>
              <a:gd name="connsiteY4898" fmla="*/ 3099971 h 6705592"/>
              <a:gd name="connsiteX4899" fmla="*/ 1671676 w 7204328"/>
              <a:gd name="connsiteY4899" fmla="*/ 3100808 h 6705592"/>
              <a:gd name="connsiteX4900" fmla="*/ 1700327 w 7204328"/>
              <a:gd name="connsiteY4900" fmla="*/ 3100808 h 6705592"/>
              <a:gd name="connsiteX4901" fmla="*/ 1700327 w 7204328"/>
              <a:gd name="connsiteY4901" fmla="*/ 3081758 h 6705592"/>
              <a:gd name="connsiteX4902" fmla="*/ 1699489 w 7204328"/>
              <a:gd name="connsiteY4902" fmla="*/ 3082597 h 6705592"/>
              <a:gd name="connsiteX4903" fmla="*/ 1691640 w 7204328"/>
              <a:gd name="connsiteY4903" fmla="*/ 3075889 h 6705592"/>
              <a:gd name="connsiteX4904" fmla="*/ 1694688 w 7204328"/>
              <a:gd name="connsiteY4904" fmla="*/ 3072842 h 6705592"/>
              <a:gd name="connsiteX4905" fmla="*/ 1701394 w 7204328"/>
              <a:gd name="connsiteY4905" fmla="*/ 3080691 h 6705592"/>
              <a:gd name="connsiteX4906" fmla="*/ 1700480 w 7204328"/>
              <a:gd name="connsiteY4906" fmla="*/ 3081605 h 6705592"/>
              <a:gd name="connsiteX4907" fmla="*/ 1717777 w 7204328"/>
              <a:gd name="connsiteY4907" fmla="*/ 3081605 h 6705592"/>
              <a:gd name="connsiteX4908" fmla="*/ 1712062 w 7204328"/>
              <a:gd name="connsiteY4908" fmla="*/ 3040153 h 6705592"/>
              <a:gd name="connsiteX4909" fmla="*/ 1754734 w 7204328"/>
              <a:gd name="connsiteY4909" fmla="*/ 2998090 h 6705592"/>
              <a:gd name="connsiteX4910" fmla="*/ 1777746 w 7204328"/>
              <a:gd name="connsiteY4910" fmla="*/ 3013787 h 6705592"/>
              <a:gd name="connsiteX4911" fmla="*/ 1770507 w 7204328"/>
              <a:gd name="connsiteY4911" fmla="*/ 2988336 h 6705592"/>
              <a:gd name="connsiteX4912" fmla="*/ 1781632 w 7204328"/>
              <a:gd name="connsiteY4912" fmla="*/ 2966544 h 6705592"/>
              <a:gd name="connsiteX4913" fmla="*/ 1793520 w 7204328"/>
              <a:gd name="connsiteY4913" fmla="*/ 2977213 h 6705592"/>
              <a:gd name="connsiteX4914" fmla="*/ 1799997 w 7204328"/>
              <a:gd name="connsiteY4914" fmla="*/ 2943683 h 6705592"/>
              <a:gd name="connsiteX4915" fmla="*/ 1821866 w 7204328"/>
              <a:gd name="connsiteY4915" fmla="*/ 2987345 h 6705592"/>
              <a:gd name="connsiteX4916" fmla="*/ 1837335 w 7204328"/>
              <a:gd name="connsiteY4916" fmla="*/ 2912212 h 6705592"/>
              <a:gd name="connsiteX4917" fmla="*/ 1850593 w 7204328"/>
              <a:gd name="connsiteY4917" fmla="*/ 2901849 h 6705592"/>
              <a:gd name="connsiteX4918" fmla="*/ 1864233 w 7204328"/>
              <a:gd name="connsiteY4918" fmla="*/ 2872740 h 6705592"/>
              <a:gd name="connsiteX4919" fmla="*/ 1853489 w 7204328"/>
              <a:gd name="connsiteY4919" fmla="*/ 2899486 h 6705592"/>
              <a:gd name="connsiteX4920" fmla="*/ 1854251 w 7204328"/>
              <a:gd name="connsiteY4920" fmla="*/ 2898878 h 6705592"/>
              <a:gd name="connsiteX4921" fmla="*/ 1901038 w 7204328"/>
              <a:gd name="connsiteY4921" fmla="*/ 2885694 h 6705592"/>
              <a:gd name="connsiteX4922" fmla="*/ 1869643 w 7204328"/>
              <a:gd name="connsiteY4922" fmla="*/ 2862529 h 6705592"/>
              <a:gd name="connsiteX4923" fmla="*/ 1884045 w 7204328"/>
              <a:gd name="connsiteY4923" fmla="*/ 2843784 h 6705592"/>
              <a:gd name="connsiteX4924" fmla="*/ 1869948 w 7204328"/>
              <a:gd name="connsiteY4924" fmla="*/ 2813533 h 6705592"/>
              <a:gd name="connsiteX4925" fmla="*/ 1889608 w 7204328"/>
              <a:gd name="connsiteY4925" fmla="*/ 2814982 h 6705592"/>
              <a:gd name="connsiteX4926" fmla="*/ 1905000 w 7204328"/>
              <a:gd name="connsiteY4926" fmla="*/ 2837993 h 6705592"/>
              <a:gd name="connsiteX4927" fmla="*/ 1921841 w 7204328"/>
              <a:gd name="connsiteY4927" fmla="*/ 2782139 h 6705592"/>
              <a:gd name="connsiteX4928" fmla="*/ 1940128 w 7204328"/>
              <a:gd name="connsiteY4928" fmla="*/ 2812161 h 6705592"/>
              <a:gd name="connsiteX4929" fmla="*/ 1950873 w 7204328"/>
              <a:gd name="connsiteY4929" fmla="*/ 2793493 h 6705592"/>
              <a:gd name="connsiteX4930" fmla="*/ 1939443 w 7204328"/>
              <a:gd name="connsiteY4930" fmla="*/ 2771167 h 6705592"/>
              <a:gd name="connsiteX4931" fmla="*/ 1959941 w 7204328"/>
              <a:gd name="connsiteY4931" fmla="*/ 2754708 h 6705592"/>
              <a:gd name="connsiteX4932" fmla="*/ 1986915 w 7204328"/>
              <a:gd name="connsiteY4932" fmla="*/ 2774137 h 6705592"/>
              <a:gd name="connsiteX4933" fmla="*/ 1986915 w 7204328"/>
              <a:gd name="connsiteY4933" fmla="*/ 2748460 h 6705592"/>
              <a:gd name="connsiteX4934" fmla="*/ 1971371 w 7204328"/>
              <a:gd name="connsiteY4934" fmla="*/ 2743048 h 6705592"/>
              <a:gd name="connsiteX4935" fmla="*/ 1968246 w 7204328"/>
              <a:gd name="connsiteY4935" fmla="*/ 2726666 h 6705592"/>
              <a:gd name="connsiteX4936" fmla="*/ 1993773 w 7204328"/>
              <a:gd name="connsiteY4936" fmla="*/ 2737029 h 6705592"/>
              <a:gd name="connsiteX4937" fmla="*/ 2022348 w 7204328"/>
              <a:gd name="connsiteY4937" fmla="*/ 2695043 h 6705592"/>
              <a:gd name="connsiteX4938" fmla="*/ 2050009 w 7204328"/>
              <a:gd name="connsiteY4938" fmla="*/ 2657324 h 6705592"/>
              <a:gd name="connsiteX4939" fmla="*/ 2062505 w 7204328"/>
              <a:gd name="connsiteY4939" fmla="*/ 2669821 h 6705592"/>
              <a:gd name="connsiteX4940" fmla="*/ 2086966 w 7204328"/>
              <a:gd name="connsiteY4940" fmla="*/ 2620899 h 6705592"/>
              <a:gd name="connsiteX4941" fmla="*/ 2114703 w 7204328"/>
              <a:gd name="connsiteY4941" fmla="*/ 2634006 h 6705592"/>
              <a:gd name="connsiteX4942" fmla="*/ 2101368 w 7204328"/>
              <a:gd name="connsiteY4942" fmla="*/ 2605278 h 6705592"/>
              <a:gd name="connsiteX4943" fmla="*/ 2122551 w 7204328"/>
              <a:gd name="connsiteY4943" fmla="*/ 2596667 h 6705592"/>
              <a:gd name="connsiteX4944" fmla="*/ 2117979 w 7204328"/>
              <a:gd name="connsiteY4944" fmla="*/ 2592096 h 6705592"/>
              <a:gd name="connsiteX4945" fmla="*/ 2153641 w 7204328"/>
              <a:gd name="connsiteY4945" fmla="*/ 2590267 h 6705592"/>
              <a:gd name="connsiteX4946" fmla="*/ 2141754 w 7204328"/>
              <a:gd name="connsiteY4946" fmla="*/ 2574569 h 6705592"/>
              <a:gd name="connsiteX4947" fmla="*/ 2181301 w 7204328"/>
              <a:gd name="connsiteY4947" fmla="*/ 2556509 h 6705592"/>
              <a:gd name="connsiteX4948" fmla="*/ 2153412 w 7204328"/>
              <a:gd name="connsiteY4948" fmla="*/ 2518485 h 6705592"/>
              <a:gd name="connsiteX4949" fmla="*/ 2177187 w 7204328"/>
              <a:gd name="connsiteY4949" fmla="*/ 2506140 h 6705592"/>
              <a:gd name="connsiteX4950" fmla="*/ 2192274 w 7204328"/>
              <a:gd name="connsiteY4950" fmla="*/ 2532506 h 6705592"/>
              <a:gd name="connsiteX4951" fmla="*/ 2236394 w 7204328"/>
              <a:gd name="connsiteY4951" fmla="*/ 2532506 h 6705592"/>
              <a:gd name="connsiteX4952" fmla="*/ 2241195 w 7204328"/>
              <a:gd name="connsiteY4952" fmla="*/ 2513304 h 6705592"/>
              <a:gd name="connsiteX4953" fmla="*/ 2218487 w 7204328"/>
              <a:gd name="connsiteY4953" fmla="*/ 2525572 h 6705592"/>
              <a:gd name="connsiteX4954" fmla="*/ 2202637 w 7204328"/>
              <a:gd name="connsiteY4954" fmla="*/ 2512389 h 6705592"/>
              <a:gd name="connsiteX4955" fmla="*/ 2202637 w 7204328"/>
              <a:gd name="connsiteY4955" fmla="*/ 2476575 h 6705592"/>
              <a:gd name="connsiteX4956" fmla="*/ 2235099 w 7204328"/>
              <a:gd name="connsiteY4956" fmla="*/ 2504847 h 6705592"/>
              <a:gd name="connsiteX4957" fmla="*/ 2244243 w 7204328"/>
              <a:gd name="connsiteY4957" fmla="*/ 2503855 h 6705592"/>
              <a:gd name="connsiteX4958" fmla="*/ 2259864 w 7204328"/>
              <a:gd name="connsiteY4958" fmla="*/ 2488614 h 6705592"/>
              <a:gd name="connsiteX4959" fmla="*/ 2234489 w 7204328"/>
              <a:gd name="connsiteY4959" fmla="*/ 2444038 h 6705592"/>
              <a:gd name="connsiteX4960" fmla="*/ 2262683 w 7204328"/>
              <a:gd name="connsiteY4960" fmla="*/ 2464460 h 6705592"/>
              <a:gd name="connsiteX4961" fmla="*/ 2299335 w 7204328"/>
              <a:gd name="connsiteY4961" fmla="*/ 2464460 h 6705592"/>
              <a:gd name="connsiteX4962" fmla="*/ 2267712 w 7204328"/>
              <a:gd name="connsiteY4962" fmla="*/ 2418433 h 6705592"/>
              <a:gd name="connsiteX4963" fmla="*/ 2266874 w 7204328"/>
              <a:gd name="connsiteY4963" fmla="*/ 2419271 h 6705592"/>
              <a:gd name="connsiteX4964" fmla="*/ 2259026 w 7204328"/>
              <a:gd name="connsiteY4964" fmla="*/ 2412565 h 6705592"/>
              <a:gd name="connsiteX4965" fmla="*/ 2262073 w 7204328"/>
              <a:gd name="connsiteY4965" fmla="*/ 2409517 h 6705592"/>
              <a:gd name="connsiteX4966" fmla="*/ 2268779 w 7204328"/>
              <a:gd name="connsiteY4966" fmla="*/ 2417367 h 6705592"/>
              <a:gd name="connsiteX4967" fmla="*/ 2267865 w 7204328"/>
              <a:gd name="connsiteY4967" fmla="*/ 2418280 h 6705592"/>
              <a:gd name="connsiteX4968" fmla="*/ 2326081 w 7204328"/>
              <a:gd name="connsiteY4968" fmla="*/ 2434360 h 6705592"/>
              <a:gd name="connsiteX4969" fmla="*/ 2302841 w 7204328"/>
              <a:gd name="connsiteY4969" fmla="*/ 2408686 h 6705592"/>
              <a:gd name="connsiteX4970" fmla="*/ 2335454 w 7204328"/>
              <a:gd name="connsiteY4970" fmla="*/ 2408147 h 6705592"/>
              <a:gd name="connsiteX4971" fmla="*/ 2358543 w 7204328"/>
              <a:gd name="connsiteY4971" fmla="*/ 2360674 h 6705592"/>
              <a:gd name="connsiteX4972" fmla="*/ 2370582 w 7204328"/>
              <a:gd name="connsiteY4972" fmla="*/ 2371419 h 6705592"/>
              <a:gd name="connsiteX4973" fmla="*/ 2375688 w 7204328"/>
              <a:gd name="connsiteY4973" fmla="*/ 2342767 h 6705592"/>
              <a:gd name="connsiteX4974" fmla="*/ 2429713 w 7204328"/>
              <a:gd name="connsiteY4974" fmla="*/ 2307563 h 6705592"/>
              <a:gd name="connsiteX4975" fmla="*/ 2409444 w 7204328"/>
              <a:gd name="connsiteY4975" fmla="*/ 2284474 h 6705592"/>
              <a:gd name="connsiteX4976" fmla="*/ 2420722 w 7204328"/>
              <a:gd name="connsiteY4976" fmla="*/ 2269844 h 6705592"/>
              <a:gd name="connsiteX4977" fmla="*/ 2424303 w 7204328"/>
              <a:gd name="connsiteY4977" fmla="*/ 2251174 h 6705592"/>
              <a:gd name="connsiteX4978" fmla="*/ 2446401 w 7204328"/>
              <a:gd name="connsiteY4978" fmla="*/ 2282494 h 6705592"/>
              <a:gd name="connsiteX4979" fmla="*/ 2471471 w 7204328"/>
              <a:gd name="connsiteY4979" fmla="*/ 2282494 h 6705592"/>
              <a:gd name="connsiteX4980" fmla="*/ 2462784 w 7204328"/>
              <a:gd name="connsiteY4980" fmla="*/ 2257271 h 6705592"/>
              <a:gd name="connsiteX4981" fmla="*/ 2488616 w 7204328"/>
              <a:gd name="connsiteY4981" fmla="*/ 2239593 h 6705592"/>
              <a:gd name="connsiteX4982" fmla="*/ 2488616 w 7204328"/>
              <a:gd name="connsiteY4982" fmla="*/ 2209875 h 6705592"/>
              <a:gd name="connsiteX4983" fmla="*/ 2526945 w 7204328"/>
              <a:gd name="connsiteY4983" fmla="*/ 2199435 h 6705592"/>
              <a:gd name="connsiteX4984" fmla="*/ 2548814 w 7204328"/>
              <a:gd name="connsiteY4984" fmla="*/ 2177870 h 6705592"/>
              <a:gd name="connsiteX4985" fmla="*/ 2537765 w 7204328"/>
              <a:gd name="connsiteY4985" fmla="*/ 2168955 h 6705592"/>
              <a:gd name="connsiteX4986" fmla="*/ 2538070 w 7204328"/>
              <a:gd name="connsiteY4986" fmla="*/ 2169260 h 6705592"/>
              <a:gd name="connsiteX4987" fmla="*/ 2531364 w 7204328"/>
              <a:gd name="connsiteY4987" fmla="*/ 2177108 h 6705592"/>
              <a:gd name="connsiteX4988" fmla="*/ 2528316 w 7204328"/>
              <a:gd name="connsiteY4988" fmla="*/ 2174062 h 6705592"/>
              <a:gd name="connsiteX4989" fmla="*/ 2536165 w 7204328"/>
              <a:gd name="connsiteY4989" fmla="*/ 2167355 h 6705592"/>
              <a:gd name="connsiteX4990" fmla="*/ 2537079 w 7204328"/>
              <a:gd name="connsiteY4990" fmla="*/ 2168269 h 6705592"/>
              <a:gd name="connsiteX4991" fmla="*/ 2559025 w 7204328"/>
              <a:gd name="connsiteY4991" fmla="*/ 2142896 h 6705592"/>
              <a:gd name="connsiteX4992" fmla="*/ 2569160 w 7204328"/>
              <a:gd name="connsiteY4992" fmla="*/ 2166821 h 6705592"/>
              <a:gd name="connsiteX4993" fmla="*/ 2594686 w 7204328"/>
              <a:gd name="connsiteY4993" fmla="*/ 2153639 h 6705592"/>
              <a:gd name="connsiteX4994" fmla="*/ 2594686 w 7204328"/>
              <a:gd name="connsiteY4994" fmla="*/ 2139461 h 6705592"/>
              <a:gd name="connsiteX4995" fmla="*/ 2609546 w 7204328"/>
              <a:gd name="connsiteY4995" fmla="*/ 2139461 h 6705592"/>
              <a:gd name="connsiteX4996" fmla="*/ 2633167 w 7204328"/>
              <a:gd name="connsiteY4996" fmla="*/ 2081783 h 6705592"/>
              <a:gd name="connsiteX4997" fmla="*/ 2680183 w 7204328"/>
              <a:gd name="connsiteY4997" fmla="*/ 2068297 h 6705592"/>
              <a:gd name="connsiteX4998" fmla="*/ 2660675 w 7204328"/>
              <a:gd name="connsiteY4998" fmla="*/ 2033854 h 6705592"/>
              <a:gd name="connsiteX4999" fmla="*/ 2701366 w 7204328"/>
              <a:gd name="connsiteY4999" fmla="*/ 2038806 h 6705592"/>
              <a:gd name="connsiteX5000" fmla="*/ 2710130 w 7204328"/>
              <a:gd name="connsiteY5000" fmla="*/ 2033703 h 6705592"/>
              <a:gd name="connsiteX5001" fmla="*/ 2710130 w 7204328"/>
              <a:gd name="connsiteY5001" fmla="*/ 2014498 h 6705592"/>
              <a:gd name="connsiteX5002" fmla="*/ 2691003 w 7204328"/>
              <a:gd name="connsiteY5002" fmla="*/ 2014498 h 6705592"/>
              <a:gd name="connsiteX5003" fmla="*/ 2691918 w 7204328"/>
              <a:gd name="connsiteY5003" fmla="*/ 2015414 h 6705592"/>
              <a:gd name="connsiteX5004" fmla="*/ 2685212 w 7204328"/>
              <a:gd name="connsiteY5004" fmla="*/ 2023261 h 6705592"/>
              <a:gd name="connsiteX5005" fmla="*/ 2682164 w 7204328"/>
              <a:gd name="connsiteY5005" fmla="*/ 2020213 h 6705592"/>
              <a:gd name="connsiteX5006" fmla="*/ 2690013 w 7204328"/>
              <a:gd name="connsiteY5006" fmla="*/ 2013508 h 6705592"/>
              <a:gd name="connsiteX5007" fmla="*/ 2690775 w 7204328"/>
              <a:gd name="connsiteY5007" fmla="*/ 2014270 h 6705592"/>
              <a:gd name="connsiteX5008" fmla="*/ 2681326 w 7204328"/>
              <a:gd name="connsiteY5008" fmla="*/ 1997507 h 6705592"/>
              <a:gd name="connsiteX5009" fmla="*/ 2710053 w 7204328"/>
              <a:gd name="connsiteY5009" fmla="*/ 1995297 h 6705592"/>
              <a:gd name="connsiteX5010" fmla="*/ 2716530 w 7204328"/>
              <a:gd name="connsiteY5010" fmla="*/ 1987296 h 6705592"/>
              <a:gd name="connsiteX5011" fmla="*/ 2719730 w 7204328"/>
              <a:gd name="connsiteY5011" fmla="*/ 1995297 h 6705592"/>
              <a:gd name="connsiteX5012" fmla="*/ 2748991 w 7204328"/>
              <a:gd name="connsiteY5012" fmla="*/ 1985162 h 6705592"/>
              <a:gd name="connsiteX5013" fmla="*/ 2721941 w 7204328"/>
              <a:gd name="connsiteY5013" fmla="*/ 1943787 h 6705592"/>
              <a:gd name="connsiteX5014" fmla="*/ 2762326 w 7204328"/>
              <a:gd name="connsiteY5014" fmla="*/ 1956436 h 6705592"/>
              <a:gd name="connsiteX5015" fmla="*/ 2802941 w 7204328"/>
              <a:gd name="connsiteY5015" fmla="*/ 1926490 h 6705592"/>
              <a:gd name="connsiteX5016" fmla="*/ 2818714 w 7204328"/>
              <a:gd name="connsiteY5016" fmla="*/ 1878940 h 6705592"/>
              <a:gd name="connsiteX5017" fmla="*/ 2833345 w 7204328"/>
              <a:gd name="connsiteY5017" fmla="*/ 1891894 h 6705592"/>
              <a:gd name="connsiteX5018" fmla="*/ 2848737 w 7204328"/>
              <a:gd name="connsiteY5018" fmla="*/ 1852727 h 6705592"/>
              <a:gd name="connsiteX5019" fmla="*/ 2873426 w 7204328"/>
              <a:gd name="connsiteY5019" fmla="*/ 1848613 h 6705592"/>
              <a:gd name="connsiteX5020" fmla="*/ 2862149 w 7204328"/>
              <a:gd name="connsiteY5020" fmla="*/ 1828572 h 6705592"/>
              <a:gd name="connsiteX5021" fmla="*/ 2908402 w 7204328"/>
              <a:gd name="connsiteY5021" fmla="*/ 1832382 h 6705592"/>
              <a:gd name="connsiteX5022" fmla="*/ 2920594 w 7204328"/>
              <a:gd name="connsiteY5022" fmla="*/ 1776680 h 6705592"/>
              <a:gd name="connsiteX5023" fmla="*/ 2958694 w 7204328"/>
              <a:gd name="connsiteY5023" fmla="*/ 1785062 h 6705592"/>
              <a:gd name="connsiteX5024" fmla="*/ 2958694 w 7204328"/>
              <a:gd name="connsiteY5024" fmla="*/ 1757402 h 6705592"/>
              <a:gd name="connsiteX5025" fmla="*/ 3019349 w 7204328"/>
              <a:gd name="connsiteY5025" fmla="*/ 1684707 h 6705592"/>
              <a:gd name="connsiteX5026" fmla="*/ 3060345 w 7204328"/>
              <a:gd name="connsiteY5026" fmla="*/ 1696975 h 6705592"/>
              <a:gd name="connsiteX5027" fmla="*/ 3073984 w 7204328"/>
              <a:gd name="connsiteY5027" fmla="*/ 1684326 h 6705592"/>
              <a:gd name="connsiteX5028" fmla="*/ 3061716 w 7204328"/>
              <a:gd name="connsiteY5028" fmla="*/ 1661771 h 6705592"/>
              <a:gd name="connsiteX5029" fmla="*/ 3091511 w 7204328"/>
              <a:gd name="connsiteY5029" fmla="*/ 1657200 h 6705592"/>
              <a:gd name="connsiteX5030" fmla="*/ 3114827 w 7204328"/>
              <a:gd name="connsiteY5030" fmla="*/ 1599897 h 6705592"/>
              <a:gd name="connsiteX5031" fmla="*/ 3133573 w 7204328"/>
              <a:gd name="connsiteY5031" fmla="*/ 1610108 h 6705592"/>
              <a:gd name="connsiteX5032" fmla="*/ 3162757 w 7204328"/>
              <a:gd name="connsiteY5032" fmla="*/ 1581990 h 6705592"/>
              <a:gd name="connsiteX5033" fmla="*/ 3171977 w 7204328"/>
              <a:gd name="connsiteY5033" fmla="*/ 1581304 h 6705592"/>
              <a:gd name="connsiteX5034" fmla="*/ 3183789 w 7204328"/>
              <a:gd name="connsiteY5034" fmla="*/ 1563397 h 6705592"/>
              <a:gd name="connsiteX5035" fmla="*/ 3201467 w 7204328"/>
              <a:gd name="connsiteY5035" fmla="*/ 1573837 h 6705592"/>
              <a:gd name="connsiteX5036" fmla="*/ 3219679 w 7204328"/>
              <a:gd name="connsiteY5036" fmla="*/ 1558826 h 6705592"/>
              <a:gd name="connsiteX5037" fmla="*/ 3219679 w 7204328"/>
              <a:gd name="connsiteY5037" fmla="*/ 1525189 h 6705592"/>
              <a:gd name="connsiteX5038" fmla="*/ 3227527 w 7204328"/>
              <a:gd name="connsiteY5038" fmla="*/ 1522050 h 6705592"/>
              <a:gd name="connsiteX5039" fmla="*/ 3219527 w 7204328"/>
              <a:gd name="connsiteY5039" fmla="*/ 1515649 h 6705592"/>
              <a:gd name="connsiteX5040" fmla="*/ 3219527 w 7204328"/>
              <a:gd name="connsiteY5040" fmla="*/ 1524030 h 6705592"/>
              <a:gd name="connsiteX5041" fmla="*/ 3211754 w 7204328"/>
              <a:gd name="connsiteY5041" fmla="*/ 1517677 h 6705592"/>
              <a:gd name="connsiteX5042" fmla="*/ 3219679 w 7204328"/>
              <a:gd name="connsiteY5042" fmla="*/ 1514477 h 6705592"/>
              <a:gd name="connsiteX5043" fmla="*/ 3219755 w 7204328"/>
              <a:gd name="connsiteY5043" fmla="*/ 1509829 h 6705592"/>
              <a:gd name="connsiteX5044" fmla="*/ 3292450 w 7204328"/>
              <a:gd name="connsiteY5044" fmla="*/ 1492227 h 6705592"/>
              <a:gd name="connsiteX5045" fmla="*/ 3316682 w 7204328"/>
              <a:gd name="connsiteY5045" fmla="*/ 1448487 h 6705592"/>
              <a:gd name="connsiteX5046" fmla="*/ 3342665 w 7204328"/>
              <a:gd name="connsiteY5046" fmla="*/ 1446125 h 6705592"/>
              <a:gd name="connsiteX5047" fmla="*/ 3342665 w 7204328"/>
              <a:gd name="connsiteY5047" fmla="*/ 1421436 h 6705592"/>
              <a:gd name="connsiteX5048" fmla="*/ 3387624 w 7204328"/>
              <a:gd name="connsiteY5048" fmla="*/ 1370534 h 6705592"/>
              <a:gd name="connsiteX5049" fmla="*/ 3394406 w 7204328"/>
              <a:gd name="connsiteY5049" fmla="*/ 1376706 h 6705592"/>
              <a:gd name="connsiteX5050" fmla="*/ 3414065 w 7204328"/>
              <a:gd name="connsiteY5050" fmla="*/ 1344017 h 6705592"/>
              <a:gd name="connsiteX5051" fmla="*/ 3440735 w 7204328"/>
              <a:gd name="connsiteY5051" fmla="*/ 1331977 h 6705592"/>
              <a:gd name="connsiteX5052" fmla="*/ 3439896 w 7204328"/>
              <a:gd name="connsiteY5052" fmla="*/ 1332815 h 6705592"/>
              <a:gd name="connsiteX5053" fmla="*/ 3432048 w 7204328"/>
              <a:gd name="connsiteY5053" fmla="*/ 1326110 h 6705592"/>
              <a:gd name="connsiteX5054" fmla="*/ 3435096 w 7204328"/>
              <a:gd name="connsiteY5054" fmla="*/ 1323062 h 6705592"/>
              <a:gd name="connsiteX5055" fmla="*/ 3441573 w 7204328"/>
              <a:gd name="connsiteY5055" fmla="*/ 1330605 h 6705592"/>
              <a:gd name="connsiteX5056" fmla="*/ 3464205 w 7204328"/>
              <a:gd name="connsiteY5056" fmla="*/ 1298449 h 6705592"/>
              <a:gd name="connsiteX5057" fmla="*/ 3506038 w 7204328"/>
              <a:gd name="connsiteY5057" fmla="*/ 1291896 h 6705592"/>
              <a:gd name="connsiteX5058" fmla="*/ 3510992 w 7204328"/>
              <a:gd name="connsiteY5058" fmla="*/ 1258748 h 6705592"/>
              <a:gd name="connsiteX5059" fmla="*/ 3528670 w 7204328"/>
              <a:gd name="connsiteY5059" fmla="*/ 1287019 h 6705592"/>
              <a:gd name="connsiteX5060" fmla="*/ 3536137 w 7204328"/>
              <a:gd name="connsiteY5060" fmla="*/ 1282676 h 6705592"/>
              <a:gd name="connsiteX5061" fmla="*/ 3530422 w 7204328"/>
              <a:gd name="connsiteY5061" fmla="*/ 1258824 h 6705592"/>
              <a:gd name="connsiteX5062" fmla="*/ 3557092 w 7204328"/>
              <a:gd name="connsiteY5062" fmla="*/ 1236116 h 6705592"/>
              <a:gd name="connsiteX5063" fmla="*/ 3573704 w 7204328"/>
              <a:gd name="connsiteY5063" fmla="*/ 1234288 h 6705592"/>
              <a:gd name="connsiteX5064" fmla="*/ 3573704 w 7204328"/>
              <a:gd name="connsiteY5064" fmla="*/ 1200531 h 6705592"/>
              <a:gd name="connsiteX5065" fmla="*/ 3602888 w 7204328"/>
              <a:gd name="connsiteY5065" fmla="*/ 1195045 h 6705592"/>
              <a:gd name="connsiteX5066" fmla="*/ 3602888 w 7204328"/>
              <a:gd name="connsiteY5066" fmla="*/ 1174471 h 6705592"/>
              <a:gd name="connsiteX5067" fmla="*/ 3669945 w 7204328"/>
              <a:gd name="connsiteY5067" fmla="*/ 1179576 h 6705592"/>
              <a:gd name="connsiteX5068" fmla="*/ 3665830 w 7204328"/>
              <a:gd name="connsiteY5068" fmla="*/ 1150010 h 6705592"/>
              <a:gd name="connsiteX5069" fmla="*/ 3763670 w 7204328"/>
              <a:gd name="connsiteY5069" fmla="*/ 1117854 h 6705592"/>
              <a:gd name="connsiteX5070" fmla="*/ 3740048 w 7204328"/>
              <a:gd name="connsiteY5070" fmla="*/ 1085469 h 6705592"/>
              <a:gd name="connsiteX5071" fmla="*/ 3793160 w 7204328"/>
              <a:gd name="connsiteY5071" fmla="*/ 1105738 h 6705592"/>
              <a:gd name="connsiteX5072" fmla="*/ 3786530 w 7204328"/>
              <a:gd name="connsiteY5072" fmla="*/ 1055447 h 6705592"/>
              <a:gd name="connsiteX5073" fmla="*/ 3825392 w 7204328"/>
              <a:gd name="connsiteY5073" fmla="*/ 1051179 h 6705592"/>
              <a:gd name="connsiteX5074" fmla="*/ 3825392 w 7204328"/>
              <a:gd name="connsiteY5074" fmla="*/ 1014755 h 6705592"/>
              <a:gd name="connsiteX5075" fmla="*/ 3824554 w 7204328"/>
              <a:gd name="connsiteY5075" fmla="*/ 1015594 h 6705592"/>
              <a:gd name="connsiteX5076" fmla="*/ 3816706 w 7204328"/>
              <a:gd name="connsiteY5076" fmla="*/ 1008888 h 6705592"/>
              <a:gd name="connsiteX5077" fmla="*/ 3819677 w 7204328"/>
              <a:gd name="connsiteY5077" fmla="*/ 1005839 h 6705592"/>
              <a:gd name="connsiteX5078" fmla="*/ 3826383 w 7204328"/>
              <a:gd name="connsiteY5078" fmla="*/ 1013689 h 6705592"/>
              <a:gd name="connsiteX5079" fmla="*/ 3825545 w 7204328"/>
              <a:gd name="connsiteY5079" fmla="*/ 1014527 h 6705592"/>
              <a:gd name="connsiteX5080" fmla="*/ 3863188 w 7204328"/>
              <a:gd name="connsiteY5080" fmla="*/ 1036472 h 6705592"/>
              <a:gd name="connsiteX5081" fmla="*/ 3863188 w 7204328"/>
              <a:gd name="connsiteY5081" fmla="*/ 983055 h 6705592"/>
              <a:gd name="connsiteX5082" fmla="*/ 3878885 w 7204328"/>
              <a:gd name="connsiteY5082" fmla="*/ 995019 h 6705592"/>
              <a:gd name="connsiteX5083" fmla="*/ 3901517 w 7204328"/>
              <a:gd name="connsiteY5083" fmla="*/ 967739 h 6705592"/>
              <a:gd name="connsiteX5084" fmla="*/ 3916299 w 7204328"/>
              <a:gd name="connsiteY5084" fmla="*/ 939013 h 6705592"/>
              <a:gd name="connsiteX5085" fmla="*/ 3946017 w 7204328"/>
              <a:gd name="connsiteY5085" fmla="*/ 910743 h 6705592"/>
              <a:gd name="connsiteX5086" fmla="*/ 3977564 w 7204328"/>
              <a:gd name="connsiteY5086" fmla="*/ 910743 h 6705592"/>
              <a:gd name="connsiteX5087" fmla="*/ 3948684 w 7204328"/>
              <a:gd name="connsiteY5087" fmla="*/ 951509 h 6705592"/>
              <a:gd name="connsiteX5088" fmla="*/ 3975049 w 7204328"/>
              <a:gd name="connsiteY5088" fmla="*/ 957758 h 6705592"/>
              <a:gd name="connsiteX5089" fmla="*/ 3982745 w 7204328"/>
              <a:gd name="connsiteY5089" fmla="*/ 937794 h 6705592"/>
              <a:gd name="connsiteX5090" fmla="*/ 3996309 w 7204328"/>
              <a:gd name="connsiteY5090" fmla="*/ 949071 h 6705592"/>
              <a:gd name="connsiteX5091" fmla="*/ 4013149 w 7204328"/>
              <a:gd name="connsiteY5091" fmla="*/ 908838 h 6705592"/>
              <a:gd name="connsiteX5092" fmla="*/ 4036847 w 7204328"/>
              <a:gd name="connsiteY5092" fmla="*/ 908838 h 6705592"/>
              <a:gd name="connsiteX5093" fmla="*/ 4036847 w 7204328"/>
              <a:gd name="connsiteY5093" fmla="*/ 900406 h 6705592"/>
              <a:gd name="connsiteX5094" fmla="*/ 4046220 w 7204328"/>
              <a:gd name="connsiteY5094" fmla="*/ 900406 h 6705592"/>
              <a:gd name="connsiteX5095" fmla="*/ 4046220 w 7204328"/>
              <a:gd name="connsiteY5095" fmla="*/ 890798 h 6705592"/>
              <a:gd name="connsiteX5096" fmla="*/ 4036847 w 7204328"/>
              <a:gd name="connsiteY5096" fmla="*/ 900178 h 6705592"/>
              <a:gd name="connsiteX5097" fmla="*/ 4036847 w 7204328"/>
              <a:gd name="connsiteY5097" fmla="*/ 899237 h 6705592"/>
              <a:gd name="connsiteX5098" fmla="*/ 3989680 w 7204328"/>
              <a:gd name="connsiteY5098" fmla="*/ 899237 h 6705592"/>
              <a:gd name="connsiteX5099" fmla="*/ 3989680 w 7204328"/>
              <a:gd name="connsiteY5099" fmla="*/ 868831 h 6705592"/>
              <a:gd name="connsiteX5100" fmla="*/ 4014901 w 7204328"/>
              <a:gd name="connsiteY5100" fmla="*/ 889786 h 6705592"/>
              <a:gd name="connsiteX5101" fmla="*/ 4031132 w 7204328"/>
              <a:gd name="connsiteY5101" fmla="*/ 842314 h 6705592"/>
              <a:gd name="connsiteX5102" fmla="*/ 4065727 w 7204328"/>
              <a:gd name="connsiteY5102" fmla="*/ 842314 h 6705592"/>
              <a:gd name="connsiteX5103" fmla="*/ 4065727 w 7204328"/>
              <a:gd name="connsiteY5103" fmla="*/ 860754 h 6705592"/>
              <a:gd name="connsiteX5104" fmla="*/ 4073652 w 7204328"/>
              <a:gd name="connsiteY5104" fmla="*/ 867231 h 6705592"/>
              <a:gd name="connsiteX5105" fmla="*/ 4065727 w 7204328"/>
              <a:gd name="connsiteY5105" fmla="*/ 870432 h 6705592"/>
              <a:gd name="connsiteX5106" fmla="*/ 4065498 w 7204328"/>
              <a:gd name="connsiteY5106" fmla="*/ 870618 h 6705592"/>
              <a:gd name="connsiteX5107" fmla="*/ 4065498 w 7204328"/>
              <a:gd name="connsiteY5107" fmla="*/ 861994 h 6705592"/>
              <a:gd name="connsiteX5108" fmla="*/ 4057498 w 7204328"/>
              <a:gd name="connsiteY5108" fmla="*/ 865194 h 6705592"/>
              <a:gd name="connsiteX5109" fmla="*/ 4064893 w 7204328"/>
              <a:gd name="connsiteY5109" fmla="*/ 871111 h 6705592"/>
              <a:gd name="connsiteX5110" fmla="*/ 4053840 w 7204328"/>
              <a:gd name="connsiteY5110" fmla="*/ 880109 h 6705592"/>
              <a:gd name="connsiteX5111" fmla="*/ 4046448 w 7204328"/>
              <a:gd name="connsiteY5111" fmla="*/ 889634 h 6705592"/>
              <a:gd name="connsiteX5112" fmla="*/ 4054450 w 7204328"/>
              <a:gd name="connsiteY5112" fmla="*/ 896111 h 6705592"/>
              <a:gd name="connsiteX5113" fmla="*/ 4046448 w 7204328"/>
              <a:gd name="connsiteY5113" fmla="*/ 899313 h 6705592"/>
              <a:gd name="connsiteX5114" fmla="*/ 4046448 w 7204328"/>
              <a:gd name="connsiteY5114" fmla="*/ 908915 h 6705592"/>
              <a:gd name="connsiteX5115" fmla="*/ 4061079 w 7204328"/>
              <a:gd name="connsiteY5115" fmla="*/ 915772 h 6705592"/>
              <a:gd name="connsiteX5116" fmla="*/ 4110762 w 7204328"/>
              <a:gd name="connsiteY5116" fmla="*/ 858621 h 6705592"/>
              <a:gd name="connsiteX5117" fmla="*/ 4073728 w 7204328"/>
              <a:gd name="connsiteY5117" fmla="*/ 818311 h 6705592"/>
              <a:gd name="connsiteX5118" fmla="*/ 4117543 w 7204328"/>
              <a:gd name="connsiteY5118" fmla="*/ 840409 h 6705592"/>
              <a:gd name="connsiteX5119" fmla="*/ 4146346 w 7204328"/>
              <a:gd name="connsiteY5119" fmla="*/ 840409 h 6705592"/>
              <a:gd name="connsiteX5120" fmla="*/ 4126154 w 7204328"/>
              <a:gd name="connsiteY5120" fmla="*/ 807109 h 6705592"/>
              <a:gd name="connsiteX5121" fmla="*/ 4140022 w 7204328"/>
              <a:gd name="connsiteY5121" fmla="*/ 780973 h 6705592"/>
              <a:gd name="connsiteX5122" fmla="*/ 4159530 w 7204328"/>
              <a:gd name="connsiteY5122" fmla="*/ 795451 h 6705592"/>
              <a:gd name="connsiteX5123" fmla="*/ 4150005 w 7204328"/>
              <a:gd name="connsiteY5123" fmla="*/ 827531 h 6705592"/>
              <a:gd name="connsiteX5124" fmla="*/ 4217213 w 7204328"/>
              <a:gd name="connsiteY5124" fmla="*/ 840714 h 6705592"/>
              <a:gd name="connsiteX5125" fmla="*/ 4219727 w 7204328"/>
              <a:gd name="connsiteY5125" fmla="*/ 816177 h 6705592"/>
              <a:gd name="connsiteX5126" fmla="*/ 4228566 w 7204328"/>
              <a:gd name="connsiteY5126" fmla="*/ 793546 h 6705592"/>
              <a:gd name="connsiteX5127" fmla="*/ 4210202 w 7204328"/>
              <a:gd name="connsiteY5127" fmla="*/ 793546 h 6705592"/>
              <a:gd name="connsiteX5128" fmla="*/ 4208983 w 7204328"/>
              <a:gd name="connsiteY5128" fmla="*/ 810538 h 6705592"/>
              <a:gd name="connsiteX5129" fmla="*/ 4204183 w 7204328"/>
              <a:gd name="connsiteY5129" fmla="*/ 813815 h 6705592"/>
              <a:gd name="connsiteX5130" fmla="*/ 4200220 w 7204328"/>
              <a:gd name="connsiteY5130" fmla="*/ 794536 h 6705592"/>
              <a:gd name="connsiteX5131" fmla="*/ 4209440 w 7204328"/>
              <a:gd name="connsiteY5131" fmla="*/ 792708 h 6705592"/>
              <a:gd name="connsiteX5132" fmla="*/ 4201668 w 7204328"/>
              <a:gd name="connsiteY5132" fmla="*/ 779068 h 6705592"/>
              <a:gd name="connsiteX5133" fmla="*/ 4209872 w 7204328"/>
              <a:gd name="connsiteY5133" fmla="*/ 764711 h 6705592"/>
              <a:gd name="connsiteX5134" fmla="*/ 4209898 w 7204328"/>
              <a:gd name="connsiteY5134" fmla="*/ 764742 h 6705592"/>
              <a:gd name="connsiteX5135" fmla="*/ 4232529 w 7204328"/>
              <a:gd name="connsiteY5135" fmla="*/ 781125 h 6705592"/>
              <a:gd name="connsiteX5136" fmla="*/ 4250665 w 7204328"/>
              <a:gd name="connsiteY5136" fmla="*/ 765276 h 6705592"/>
              <a:gd name="connsiteX5137" fmla="*/ 4257903 w 7204328"/>
              <a:gd name="connsiteY5137" fmla="*/ 745845 h 6705592"/>
              <a:gd name="connsiteX5138" fmla="*/ 4253179 w 7204328"/>
              <a:gd name="connsiteY5138" fmla="*/ 750340 h 6705592"/>
              <a:gd name="connsiteX5139" fmla="*/ 4238549 w 7204328"/>
              <a:gd name="connsiteY5139" fmla="*/ 727709 h 6705592"/>
              <a:gd name="connsiteX5140" fmla="*/ 4256913 w 7204328"/>
              <a:gd name="connsiteY5140" fmla="*/ 726490 h 6705592"/>
              <a:gd name="connsiteX5141" fmla="*/ 4258285 w 7204328"/>
              <a:gd name="connsiteY5141" fmla="*/ 745540 h 6705592"/>
              <a:gd name="connsiteX5142" fmla="*/ 4258132 w 7204328"/>
              <a:gd name="connsiteY5142" fmla="*/ 745692 h 6705592"/>
              <a:gd name="connsiteX5143" fmla="*/ 4296461 w 7204328"/>
              <a:gd name="connsiteY5143" fmla="*/ 755217 h 6705592"/>
              <a:gd name="connsiteX5144" fmla="*/ 4267581 w 7204328"/>
              <a:gd name="connsiteY5144" fmla="*/ 733500 h 6705592"/>
              <a:gd name="connsiteX5145" fmla="*/ 4267581 w 7204328"/>
              <a:gd name="connsiteY5145" fmla="*/ 708077 h 6705592"/>
              <a:gd name="connsiteX5146" fmla="*/ 4268191 w 7204328"/>
              <a:gd name="connsiteY5146" fmla="*/ 708049 h 6705592"/>
              <a:gd name="connsiteX5147" fmla="*/ 4268093 w 7204328"/>
              <a:gd name="connsiteY5147" fmla="*/ 707545 h 6705592"/>
              <a:gd name="connsiteX5148" fmla="*/ 4303623 w 7204328"/>
              <a:gd name="connsiteY5148" fmla="*/ 736015 h 6705592"/>
              <a:gd name="connsiteX5149" fmla="*/ 4325265 w 7204328"/>
              <a:gd name="connsiteY5149" fmla="*/ 745616 h 6705592"/>
              <a:gd name="connsiteX5150" fmla="*/ 4368013 w 7204328"/>
              <a:gd name="connsiteY5150" fmla="*/ 772896 h 6705592"/>
              <a:gd name="connsiteX5151" fmla="*/ 4371518 w 7204328"/>
              <a:gd name="connsiteY5151" fmla="*/ 770762 h 6705592"/>
              <a:gd name="connsiteX5152" fmla="*/ 4403521 w 7204328"/>
              <a:gd name="connsiteY5152" fmla="*/ 754150 h 6705592"/>
              <a:gd name="connsiteX5153" fmla="*/ 4421353 w 7204328"/>
              <a:gd name="connsiteY5153" fmla="*/ 736015 h 6705592"/>
              <a:gd name="connsiteX5154" fmla="*/ 4421338 w 7204328"/>
              <a:gd name="connsiteY5154" fmla="*/ 735998 h 6705592"/>
              <a:gd name="connsiteX5155" fmla="*/ 4440408 w 7204328"/>
              <a:gd name="connsiteY5155" fmla="*/ 730557 h 6705592"/>
              <a:gd name="connsiteX5156" fmla="*/ 4477055 w 7204328"/>
              <a:gd name="connsiteY5156" fmla="*/ 685037 h 6705592"/>
              <a:gd name="connsiteX5157" fmla="*/ 4450918 w 7204328"/>
              <a:gd name="connsiteY5157" fmla="*/ 749578 h 6705592"/>
              <a:gd name="connsiteX5158" fmla="*/ 4459757 w 7204328"/>
              <a:gd name="connsiteY5158" fmla="*/ 764895 h 6705592"/>
              <a:gd name="connsiteX5159" fmla="*/ 4423791 w 7204328"/>
              <a:gd name="connsiteY5159" fmla="*/ 764895 h 6705592"/>
              <a:gd name="connsiteX5160" fmla="*/ 4450157 w 7204328"/>
              <a:gd name="connsiteY5160" fmla="*/ 784097 h 6705592"/>
              <a:gd name="connsiteX5161" fmla="*/ 4438345 w 7204328"/>
              <a:gd name="connsiteY5161" fmla="*/ 806652 h 6705592"/>
              <a:gd name="connsiteX5162" fmla="*/ 4461815 w 7204328"/>
              <a:gd name="connsiteY5162" fmla="*/ 824940 h 6705592"/>
              <a:gd name="connsiteX5163" fmla="*/ 4467758 w 7204328"/>
              <a:gd name="connsiteY5163" fmla="*/ 820978 h 6705592"/>
              <a:gd name="connsiteX5164" fmla="*/ 4461282 w 7204328"/>
              <a:gd name="connsiteY5164" fmla="*/ 804747 h 6705592"/>
              <a:gd name="connsiteX5165" fmla="*/ 4475760 w 7204328"/>
              <a:gd name="connsiteY5165" fmla="*/ 794155 h 6705592"/>
              <a:gd name="connsiteX5166" fmla="*/ 4481626 w 7204328"/>
              <a:gd name="connsiteY5166" fmla="*/ 810767 h 6705592"/>
              <a:gd name="connsiteX5167" fmla="*/ 4507840 w 7204328"/>
              <a:gd name="connsiteY5167" fmla="*/ 801242 h 6705592"/>
              <a:gd name="connsiteX5168" fmla="*/ 4507002 w 7204328"/>
              <a:gd name="connsiteY5168" fmla="*/ 832560 h 6705592"/>
              <a:gd name="connsiteX5169" fmla="*/ 4520565 w 7204328"/>
              <a:gd name="connsiteY5169" fmla="*/ 839418 h 6705592"/>
              <a:gd name="connsiteX5170" fmla="*/ 4554550 w 7204328"/>
              <a:gd name="connsiteY5170" fmla="*/ 797661 h 6705592"/>
              <a:gd name="connsiteX5171" fmla="*/ 4547083 w 7204328"/>
              <a:gd name="connsiteY5171" fmla="*/ 789583 h 6705592"/>
              <a:gd name="connsiteX5172" fmla="*/ 4555617 w 7204328"/>
              <a:gd name="connsiteY5172" fmla="*/ 774801 h 6705592"/>
              <a:gd name="connsiteX5173" fmla="*/ 4554932 w 7204328"/>
              <a:gd name="connsiteY5173" fmla="*/ 775486 h 6705592"/>
              <a:gd name="connsiteX5174" fmla="*/ 4547083 w 7204328"/>
              <a:gd name="connsiteY5174" fmla="*/ 768781 h 6705592"/>
              <a:gd name="connsiteX5175" fmla="*/ 4550131 w 7204328"/>
              <a:gd name="connsiteY5175" fmla="*/ 765733 h 6705592"/>
              <a:gd name="connsiteX5176" fmla="*/ 4556837 w 7204328"/>
              <a:gd name="connsiteY5176" fmla="*/ 773581 h 6705592"/>
              <a:gd name="connsiteX5177" fmla="*/ 4555921 w 7204328"/>
              <a:gd name="connsiteY5177" fmla="*/ 774496 h 6705592"/>
              <a:gd name="connsiteX5178" fmla="*/ 4584649 w 7204328"/>
              <a:gd name="connsiteY5178" fmla="*/ 793698 h 6705592"/>
              <a:gd name="connsiteX5179" fmla="*/ 4592574 w 7204328"/>
              <a:gd name="connsiteY5179" fmla="*/ 800175 h 6705592"/>
              <a:gd name="connsiteX5180" fmla="*/ 4584649 w 7204328"/>
              <a:gd name="connsiteY5180" fmla="*/ 803376 h 6705592"/>
              <a:gd name="connsiteX5181" fmla="*/ 4584725 w 7204328"/>
              <a:gd name="connsiteY5181" fmla="*/ 812977 h 6705592"/>
              <a:gd name="connsiteX5182" fmla="*/ 4563541 w 7204328"/>
              <a:gd name="connsiteY5182" fmla="*/ 837742 h 6705592"/>
              <a:gd name="connsiteX5183" fmla="*/ 4545025 w 7204328"/>
              <a:gd name="connsiteY5183" fmla="*/ 868679 h 6705592"/>
              <a:gd name="connsiteX5184" fmla="*/ 4516298 w 7204328"/>
              <a:gd name="connsiteY5184" fmla="*/ 872946 h 6705592"/>
              <a:gd name="connsiteX5185" fmla="*/ 4526128 w 7204328"/>
              <a:gd name="connsiteY5185" fmla="*/ 884605 h 6705592"/>
              <a:gd name="connsiteX5186" fmla="*/ 4517365 w 7204328"/>
              <a:gd name="connsiteY5186" fmla="*/ 899618 h 6705592"/>
              <a:gd name="connsiteX5187" fmla="*/ 4581906 w 7204328"/>
              <a:gd name="connsiteY5187" fmla="*/ 861059 h 6705592"/>
              <a:gd name="connsiteX5188" fmla="*/ 4613529 w 7204328"/>
              <a:gd name="connsiteY5188" fmla="*/ 861059 h 6705592"/>
              <a:gd name="connsiteX5189" fmla="*/ 4613529 w 7204328"/>
              <a:gd name="connsiteY5189" fmla="*/ 804313 h 6705592"/>
              <a:gd name="connsiteX5190" fmla="*/ 4633036 w 7204328"/>
              <a:gd name="connsiteY5190" fmla="*/ 803784 h 6705592"/>
              <a:gd name="connsiteX5191" fmla="*/ 4613376 w 7204328"/>
              <a:gd name="connsiteY5191" fmla="*/ 777876 h 6705592"/>
              <a:gd name="connsiteX5192" fmla="*/ 4613376 w 7204328"/>
              <a:gd name="connsiteY5192" fmla="*/ 803428 h 6705592"/>
              <a:gd name="connsiteX5193" fmla="*/ 4604442 w 7204328"/>
              <a:gd name="connsiteY5193" fmla="*/ 797594 h 6705592"/>
              <a:gd name="connsiteX5194" fmla="*/ 4603699 w 7204328"/>
              <a:gd name="connsiteY5194" fmla="*/ 786688 h 6705592"/>
              <a:gd name="connsiteX5195" fmla="*/ 4594174 w 7204328"/>
              <a:gd name="connsiteY5195" fmla="*/ 762761 h 6705592"/>
              <a:gd name="connsiteX5196" fmla="*/ 4619397 w 7204328"/>
              <a:gd name="connsiteY5196" fmla="*/ 772591 h 6705592"/>
              <a:gd name="connsiteX5197" fmla="*/ 4635627 w 7204328"/>
              <a:gd name="connsiteY5197" fmla="*/ 761847 h 6705592"/>
              <a:gd name="connsiteX5198" fmla="*/ 4660392 w 7204328"/>
              <a:gd name="connsiteY5198" fmla="*/ 795984 h 6705592"/>
              <a:gd name="connsiteX5199" fmla="*/ 4690948 w 7204328"/>
              <a:gd name="connsiteY5199" fmla="*/ 803985 h 6705592"/>
              <a:gd name="connsiteX5200" fmla="*/ 4712284 w 7204328"/>
              <a:gd name="connsiteY5200" fmla="*/ 803528 h 6705592"/>
              <a:gd name="connsiteX5201" fmla="*/ 4701083 w 7204328"/>
              <a:gd name="connsiteY5201" fmla="*/ 817320 h 6705592"/>
              <a:gd name="connsiteX5202" fmla="*/ 4706188 w 7204328"/>
              <a:gd name="connsiteY5202" fmla="*/ 822502 h 6705592"/>
              <a:gd name="connsiteX5203" fmla="*/ 4720438 w 7204328"/>
              <a:gd name="connsiteY5203" fmla="*/ 822578 h 6705592"/>
              <a:gd name="connsiteX5204" fmla="*/ 4728134 w 7204328"/>
              <a:gd name="connsiteY5204" fmla="*/ 818387 h 6705592"/>
              <a:gd name="connsiteX5205" fmla="*/ 4764405 w 7204328"/>
              <a:gd name="connsiteY5205" fmla="*/ 774039 h 6705592"/>
              <a:gd name="connsiteX5206" fmla="*/ 4768367 w 7204328"/>
              <a:gd name="connsiteY5206" fmla="*/ 809472 h 6705592"/>
              <a:gd name="connsiteX5207" fmla="*/ 4779111 w 7204328"/>
              <a:gd name="connsiteY5207" fmla="*/ 820140 h 6705592"/>
              <a:gd name="connsiteX5208" fmla="*/ 4808830 w 7204328"/>
              <a:gd name="connsiteY5208" fmla="*/ 811377 h 6705592"/>
              <a:gd name="connsiteX5209" fmla="*/ 4824298 w 7204328"/>
              <a:gd name="connsiteY5209" fmla="*/ 826845 h 6705592"/>
              <a:gd name="connsiteX5210" fmla="*/ 4810353 w 7204328"/>
              <a:gd name="connsiteY5210" fmla="*/ 844066 h 6705592"/>
              <a:gd name="connsiteX5211" fmla="*/ 4779493 w 7204328"/>
              <a:gd name="connsiteY5211" fmla="*/ 828598 h 6705592"/>
              <a:gd name="connsiteX5212" fmla="*/ 4775912 w 7204328"/>
              <a:gd name="connsiteY5212" fmla="*/ 879271 h 6705592"/>
              <a:gd name="connsiteX5213" fmla="*/ 4800448 w 7204328"/>
              <a:gd name="connsiteY5213" fmla="*/ 869136 h 6705592"/>
              <a:gd name="connsiteX5214" fmla="*/ 4810430 w 7204328"/>
              <a:gd name="connsiteY5214" fmla="*/ 890701 h 6705592"/>
              <a:gd name="connsiteX5215" fmla="*/ 4825670 w 7204328"/>
              <a:gd name="connsiteY5215" fmla="*/ 887577 h 6705592"/>
              <a:gd name="connsiteX5216" fmla="*/ 4814087 w 7204328"/>
              <a:gd name="connsiteY5216" fmla="*/ 873480 h 6705592"/>
              <a:gd name="connsiteX5217" fmla="*/ 4839538 w 7204328"/>
              <a:gd name="connsiteY5217" fmla="*/ 869517 h 6705592"/>
              <a:gd name="connsiteX5218" fmla="*/ 4856378 w 7204328"/>
              <a:gd name="connsiteY5218" fmla="*/ 841323 h 6705592"/>
              <a:gd name="connsiteX5219" fmla="*/ 4872228 w 7204328"/>
              <a:gd name="connsiteY5219" fmla="*/ 854201 h 6705592"/>
              <a:gd name="connsiteX5220" fmla="*/ 4866513 w 7204328"/>
              <a:gd name="connsiteY5220" fmla="*/ 822578 h 6705592"/>
              <a:gd name="connsiteX5221" fmla="*/ 4883125 w 7204328"/>
              <a:gd name="connsiteY5221" fmla="*/ 822121 h 6705592"/>
              <a:gd name="connsiteX5222" fmla="*/ 4905756 w 7204328"/>
              <a:gd name="connsiteY5222" fmla="*/ 821664 h 6705592"/>
              <a:gd name="connsiteX5223" fmla="*/ 4953838 w 7204328"/>
              <a:gd name="connsiteY5223" fmla="*/ 774648 h 6705592"/>
              <a:gd name="connsiteX5224" fmla="*/ 4977003 w 7204328"/>
              <a:gd name="connsiteY5224" fmla="*/ 739977 h 6705592"/>
              <a:gd name="connsiteX5225" fmla="*/ 4969155 w 7204328"/>
              <a:gd name="connsiteY5225" fmla="*/ 726490 h 6705592"/>
              <a:gd name="connsiteX5226" fmla="*/ 4988356 w 7204328"/>
              <a:gd name="connsiteY5226" fmla="*/ 717041 h 6705592"/>
              <a:gd name="connsiteX5227" fmla="*/ 4987518 w 7204328"/>
              <a:gd name="connsiteY5227" fmla="*/ 717879 h 6705592"/>
              <a:gd name="connsiteX5228" fmla="*/ 4979670 w 7204328"/>
              <a:gd name="connsiteY5228" fmla="*/ 711174 h 6705592"/>
              <a:gd name="connsiteX5229" fmla="*/ 4982641 w 7204328"/>
              <a:gd name="connsiteY5229" fmla="*/ 708126 h 6705592"/>
              <a:gd name="connsiteX5230" fmla="*/ 4989347 w 7204328"/>
              <a:gd name="connsiteY5230" fmla="*/ 715974 h 6705592"/>
              <a:gd name="connsiteX5231" fmla="*/ 4988661 w 7204328"/>
              <a:gd name="connsiteY5231" fmla="*/ 716736 h 6705592"/>
              <a:gd name="connsiteX5232" fmla="*/ 5043297 w 7204328"/>
              <a:gd name="connsiteY5232" fmla="*/ 706602 h 6705592"/>
              <a:gd name="connsiteX5233" fmla="*/ 5055184 w 7204328"/>
              <a:gd name="connsiteY5233" fmla="*/ 687628 h 6705592"/>
              <a:gd name="connsiteX5234" fmla="*/ 5011903 w 7204328"/>
              <a:gd name="connsiteY5234" fmla="*/ 679017 h 6705592"/>
              <a:gd name="connsiteX5235" fmla="*/ 5000473 w 7204328"/>
              <a:gd name="connsiteY5235" fmla="*/ 689380 h 6705592"/>
              <a:gd name="connsiteX5236" fmla="*/ 4969917 w 7204328"/>
              <a:gd name="connsiteY5236" fmla="*/ 674217 h 6705592"/>
              <a:gd name="connsiteX5237" fmla="*/ 5008093 w 7204328"/>
              <a:gd name="connsiteY5237" fmla="*/ 657224 h 6705592"/>
              <a:gd name="connsiteX5238" fmla="*/ 5006264 w 7204328"/>
              <a:gd name="connsiteY5238" fmla="*/ 649604 h 6705592"/>
              <a:gd name="connsiteX5239" fmla="*/ 4988433 w 7204328"/>
              <a:gd name="connsiteY5239" fmla="*/ 649604 h 6705592"/>
              <a:gd name="connsiteX5240" fmla="*/ 4981956 w 7204328"/>
              <a:gd name="connsiteY5240" fmla="*/ 657605 h 6705592"/>
              <a:gd name="connsiteX5241" fmla="*/ 4978756 w 7204328"/>
              <a:gd name="connsiteY5241" fmla="*/ 649604 h 6705592"/>
              <a:gd name="connsiteX5242" fmla="*/ 4967554 w 7204328"/>
              <a:gd name="connsiteY5242" fmla="*/ 656462 h 6705592"/>
              <a:gd name="connsiteX5243" fmla="*/ 4949876 w 7204328"/>
              <a:gd name="connsiteY5243" fmla="*/ 691743 h 6705592"/>
              <a:gd name="connsiteX5244" fmla="*/ 4918329 w 7204328"/>
              <a:gd name="connsiteY5244" fmla="*/ 711555 h 6705592"/>
              <a:gd name="connsiteX5245" fmla="*/ 4931055 w 7204328"/>
              <a:gd name="connsiteY5245" fmla="*/ 736929 h 6705592"/>
              <a:gd name="connsiteX5246" fmla="*/ 4885791 w 7204328"/>
              <a:gd name="connsiteY5246" fmla="*/ 773962 h 6705592"/>
              <a:gd name="connsiteX5247" fmla="*/ 4879848 w 7204328"/>
              <a:gd name="connsiteY5247" fmla="*/ 757198 h 6705592"/>
              <a:gd name="connsiteX5248" fmla="*/ 4855311 w 7204328"/>
              <a:gd name="connsiteY5248" fmla="*/ 767257 h 6705592"/>
              <a:gd name="connsiteX5249" fmla="*/ 4855311 w 7204328"/>
              <a:gd name="connsiteY5249" fmla="*/ 801775 h 6705592"/>
              <a:gd name="connsiteX5250" fmla="*/ 4819498 w 7204328"/>
              <a:gd name="connsiteY5250" fmla="*/ 803528 h 6705592"/>
              <a:gd name="connsiteX5251" fmla="*/ 4806467 w 7204328"/>
              <a:gd name="connsiteY5251" fmla="*/ 776553 h 6705592"/>
              <a:gd name="connsiteX5252" fmla="*/ 4834356 w 7204328"/>
              <a:gd name="connsiteY5252" fmla="*/ 776553 h 6705592"/>
              <a:gd name="connsiteX5253" fmla="*/ 4872000 w 7204328"/>
              <a:gd name="connsiteY5253" fmla="*/ 737005 h 6705592"/>
              <a:gd name="connsiteX5254" fmla="*/ 4871923 w 7204328"/>
              <a:gd name="connsiteY5254" fmla="*/ 736929 h 6705592"/>
              <a:gd name="connsiteX5255" fmla="*/ 4873371 w 7204328"/>
              <a:gd name="connsiteY5255" fmla="*/ 735558 h 6705592"/>
              <a:gd name="connsiteX5256" fmla="*/ 4881753 w 7204328"/>
              <a:gd name="connsiteY5256" fmla="*/ 720851 h 6705592"/>
              <a:gd name="connsiteX5257" fmla="*/ 4875581 w 7204328"/>
              <a:gd name="connsiteY5257" fmla="*/ 714679 h 6705592"/>
              <a:gd name="connsiteX5258" fmla="*/ 4873600 w 7204328"/>
              <a:gd name="connsiteY5258" fmla="*/ 711326 h 6705592"/>
              <a:gd name="connsiteX5259" fmla="*/ 4921377 w 7204328"/>
              <a:gd name="connsiteY5259" fmla="*/ 668273 h 6705592"/>
              <a:gd name="connsiteX5260" fmla="*/ 4920920 w 7204328"/>
              <a:gd name="connsiteY5260" fmla="*/ 654557 h 6705592"/>
              <a:gd name="connsiteX5261" fmla="*/ 4971211 w 7204328"/>
              <a:gd name="connsiteY5261" fmla="*/ 640231 h 6705592"/>
              <a:gd name="connsiteX5262" fmla="*/ 4978680 w 7204328"/>
              <a:gd name="connsiteY5262" fmla="*/ 649528 h 6705592"/>
              <a:gd name="connsiteX5263" fmla="*/ 4988281 w 7204328"/>
              <a:gd name="connsiteY5263" fmla="*/ 649528 h 6705592"/>
              <a:gd name="connsiteX5264" fmla="*/ 4988281 w 7204328"/>
              <a:gd name="connsiteY5264" fmla="*/ 623010 h 6705592"/>
              <a:gd name="connsiteX5265" fmla="*/ 5013503 w 7204328"/>
              <a:gd name="connsiteY5265" fmla="*/ 619505 h 6705592"/>
              <a:gd name="connsiteX5266" fmla="*/ 5026685 w 7204328"/>
              <a:gd name="connsiteY5266" fmla="*/ 591921 h 6705592"/>
              <a:gd name="connsiteX5267" fmla="*/ 5055565 w 7204328"/>
              <a:gd name="connsiteY5267" fmla="*/ 591921 h 6705592"/>
              <a:gd name="connsiteX5268" fmla="*/ 5062500 w 7204328"/>
              <a:gd name="connsiteY5268" fmla="*/ 618591 h 6705592"/>
              <a:gd name="connsiteX5269" fmla="*/ 5049698 w 7204328"/>
              <a:gd name="connsiteY5269" fmla="*/ 631392 h 6705592"/>
              <a:gd name="connsiteX5270" fmla="*/ 5018151 w 7204328"/>
              <a:gd name="connsiteY5270" fmla="*/ 631392 h 6705592"/>
              <a:gd name="connsiteX5271" fmla="*/ 5018151 w 7204328"/>
              <a:gd name="connsiteY5271" fmla="*/ 665149 h 6705592"/>
              <a:gd name="connsiteX5272" fmla="*/ 5030115 w 7204328"/>
              <a:gd name="connsiteY5272" fmla="*/ 677112 h 6705592"/>
              <a:gd name="connsiteX5273" fmla="*/ 5090312 w 7204328"/>
              <a:gd name="connsiteY5273" fmla="*/ 643660 h 6705592"/>
              <a:gd name="connsiteX5274" fmla="*/ 5084293 w 7204328"/>
              <a:gd name="connsiteY5274" fmla="*/ 630173 h 6705592"/>
              <a:gd name="connsiteX5275" fmla="*/ 5074234 w 7204328"/>
              <a:gd name="connsiteY5275" fmla="*/ 613333 h 6705592"/>
              <a:gd name="connsiteX5276" fmla="*/ 5093665 w 7204328"/>
              <a:gd name="connsiteY5276" fmla="*/ 610285 h 6705592"/>
              <a:gd name="connsiteX5277" fmla="*/ 5122850 w 7204328"/>
              <a:gd name="connsiteY5277" fmla="*/ 630402 h 6705592"/>
              <a:gd name="connsiteX5278" fmla="*/ 5129326 w 7204328"/>
              <a:gd name="connsiteY5278" fmla="*/ 622477 h 6705592"/>
              <a:gd name="connsiteX5279" fmla="*/ 5132527 w 7204328"/>
              <a:gd name="connsiteY5279" fmla="*/ 630402 h 6705592"/>
              <a:gd name="connsiteX5280" fmla="*/ 5150358 w 7204328"/>
              <a:gd name="connsiteY5280" fmla="*/ 607465 h 6705592"/>
              <a:gd name="connsiteX5281" fmla="*/ 5189753 w 7204328"/>
              <a:gd name="connsiteY5281" fmla="*/ 568299 h 6705592"/>
              <a:gd name="connsiteX5282" fmla="*/ 5171085 w 7204328"/>
              <a:gd name="connsiteY5282" fmla="*/ 553592 h 6705592"/>
              <a:gd name="connsiteX5283" fmla="*/ 5170170 w 7204328"/>
              <a:gd name="connsiteY5283" fmla="*/ 554506 h 6705592"/>
              <a:gd name="connsiteX5284" fmla="*/ 5162322 w 7204328"/>
              <a:gd name="connsiteY5284" fmla="*/ 547801 h 6705592"/>
              <a:gd name="connsiteX5285" fmla="*/ 5165370 w 7204328"/>
              <a:gd name="connsiteY5285" fmla="*/ 544753 h 6705592"/>
              <a:gd name="connsiteX5286" fmla="*/ 5172075 w 7204328"/>
              <a:gd name="connsiteY5286" fmla="*/ 552601 h 6705592"/>
              <a:gd name="connsiteX5287" fmla="*/ 5171236 w 7204328"/>
              <a:gd name="connsiteY5287" fmla="*/ 553440 h 6705592"/>
              <a:gd name="connsiteX5288" fmla="*/ 5195697 w 7204328"/>
              <a:gd name="connsiteY5288" fmla="*/ 553440 h 6705592"/>
              <a:gd name="connsiteX5289" fmla="*/ 5212080 w 7204328"/>
              <a:gd name="connsiteY5289" fmla="*/ 486841 h 6705592"/>
              <a:gd name="connsiteX5290" fmla="*/ 5253838 w 7204328"/>
              <a:gd name="connsiteY5290" fmla="*/ 486841 h 6705592"/>
              <a:gd name="connsiteX5291" fmla="*/ 5252542 w 7204328"/>
              <a:gd name="connsiteY5291" fmla="*/ 481050 h 6705592"/>
              <a:gd name="connsiteX5292" fmla="*/ 5314036 w 7204328"/>
              <a:gd name="connsiteY5292" fmla="*/ 462457 h 6705592"/>
              <a:gd name="connsiteX5293" fmla="*/ 5315331 w 7204328"/>
              <a:gd name="connsiteY5293" fmla="*/ 452246 h 6705592"/>
              <a:gd name="connsiteX5294" fmla="*/ 5306873 w 7204328"/>
              <a:gd name="connsiteY5294" fmla="*/ 448055 h 6705592"/>
              <a:gd name="connsiteX5295" fmla="*/ 5290490 w 7204328"/>
              <a:gd name="connsiteY5295" fmla="*/ 455980 h 6705592"/>
              <a:gd name="connsiteX5296" fmla="*/ 5257266 w 7204328"/>
              <a:gd name="connsiteY5296" fmla="*/ 435177 h 6705592"/>
              <a:gd name="connsiteX5297" fmla="*/ 5258715 w 7204328"/>
              <a:gd name="connsiteY5297" fmla="*/ 430072 h 6705592"/>
              <a:gd name="connsiteX5298" fmla="*/ 5276622 w 7204328"/>
              <a:gd name="connsiteY5298" fmla="*/ 433653 h 6705592"/>
              <a:gd name="connsiteX5299" fmla="*/ 5309387 w 7204328"/>
              <a:gd name="connsiteY5299" fmla="*/ 429615 h 6705592"/>
              <a:gd name="connsiteX5300" fmla="*/ 5337734 w 7204328"/>
              <a:gd name="connsiteY5300" fmla="*/ 450112 h 6705592"/>
              <a:gd name="connsiteX5301" fmla="*/ 5343602 w 7204328"/>
              <a:gd name="connsiteY5301" fmla="*/ 444855 h 6705592"/>
              <a:gd name="connsiteX5302" fmla="*/ 5335677 w 7204328"/>
              <a:gd name="connsiteY5302" fmla="*/ 433348 h 6705592"/>
              <a:gd name="connsiteX5303" fmla="*/ 5342611 w 7204328"/>
              <a:gd name="connsiteY5303" fmla="*/ 421537 h 6705592"/>
              <a:gd name="connsiteX5304" fmla="*/ 5313578 w 7204328"/>
              <a:gd name="connsiteY5304" fmla="*/ 407136 h 6705592"/>
              <a:gd name="connsiteX5305" fmla="*/ 5329504 w 7204328"/>
              <a:gd name="connsiteY5305" fmla="*/ 389838 h 6705592"/>
              <a:gd name="connsiteX5306" fmla="*/ 5344896 w 7204328"/>
              <a:gd name="connsiteY5306" fmla="*/ 418947 h 6705592"/>
              <a:gd name="connsiteX5307" fmla="*/ 5360365 w 7204328"/>
              <a:gd name="connsiteY5307" fmla="*/ 418947 h 6705592"/>
              <a:gd name="connsiteX5308" fmla="*/ 5365090 w 7204328"/>
              <a:gd name="connsiteY5308" fmla="*/ 393191 h 6705592"/>
              <a:gd name="connsiteX5309" fmla="*/ 5392674 w 7204328"/>
              <a:gd name="connsiteY5309" fmla="*/ 348385 h 6705592"/>
              <a:gd name="connsiteX5310" fmla="*/ 5362423 w 7204328"/>
              <a:gd name="connsiteY5310" fmla="*/ 328878 h 6705592"/>
              <a:gd name="connsiteX5311" fmla="*/ 5372710 w 7204328"/>
              <a:gd name="connsiteY5311" fmla="*/ 317677 h 6705592"/>
              <a:gd name="connsiteX5312" fmla="*/ 5354727 w 7204328"/>
              <a:gd name="connsiteY5312" fmla="*/ 299694 h 6705592"/>
              <a:gd name="connsiteX5313" fmla="*/ 5354727 w 7204328"/>
              <a:gd name="connsiteY5313" fmla="*/ 276454 h 6705592"/>
              <a:gd name="connsiteX5314" fmla="*/ 5378425 w 7204328"/>
              <a:gd name="connsiteY5314" fmla="*/ 276454 h 6705592"/>
              <a:gd name="connsiteX5315" fmla="*/ 5392750 w 7204328"/>
              <a:gd name="connsiteY5315" fmla="*/ 313867 h 6705592"/>
              <a:gd name="connsiteX5316" fmla="*/ 5430698 w 7204328"/>
              <a:gd name="connsiteY5316" fmla="*/ 292074 h 6705592"/>
              <a:gd name="connsiteX5317" fmla="*/ 5430698 w 7204328"/>
              <a:gd name="connsiteY5317" fmla="*/ 255803 h 6705592"/>
              <a:gd name="connsiteX5318" fmla="*/ 5413629 w 7204328"/>
              <a:gd name="connsiteY5318" fmla="*/ 254583 h 6705592"/>
              <a:gd name="connsiteX5319" fmla="*/ 5410428 w 7204328"/>
              <a:gd name="connsiteY5319" fmla="*/ 249784 h 6705592"/>
              <a:gd name="connsiteX5320" fmla="*/ 5429631 w 7204328"/>
              <a:gd name="connsiteY5320" fmla="*/ 245821 h 6705592"/>
              <a:gd name="connsiteX5321" fmla="*/ 5431536 w 7204328"/>
              <a:gd name="connsiteY5321" fmla="*/ 255575 h 6705592"/>
              <a:gd name="connsiteX5322" fmla="*/ 5460111 w 7204328"/>
              <a:gd name="connsiteY5322" fmla="*/ 284987 h 6705592"/>
              <a:gd name="connsiteX5323" fmla="*/ 5442280 w 7204328"/>
              <a:gd name="connsiteY5323" fmla="*/ 275615 h 6705592"/>
              <a:gd name="connsiteX5324" fmla="*/ 5439841 w 7204328"/>
              <a:gd name="connsiteY5324" fmla="*/ 288949 h 6705592"/>
              <a:gd name="connsiteX5325" fmla="*/ 5477866 w 7204328"/>
              <a:gd name="connsiteY5325" fmla="*/ 280264 h 6705592"/>
              <a:gd name="connsiteX5326" fmla="*/ 5468874 w 7204328"/>
              <a:gd name="connsiteY5326" fmla="*/ 268529 h 6705592"/>
              <a:gd name="connsiteX5327" fmla="*/ 5497296 w 7204328"/>
              <a:gd name="connsiteY5327" fmla="*/ 262051 h 6705592"/>
              <a:gd name="connsiteX5328" fmla="*/ 5478780 w 7204328"/>
              <a:gd name="connsiteY5328" fmla="*/ 226619 h 6705592"/>
              <a:gd name="connsiteX5329" fmla="*/ 5487924 w 7204328"/>
              <a:gd name="connsiteY5329" fmla="*/ 214960 h 6705592"/>
              <a:gd name="connsiteX5330" fmla="*/ 5488382 w 7204328"/>
              <a:gd name="connsiteY5330" fmla="*/ 169088 h 6705592"/>
              <a:gd name="connsiteX5331" fmla="*/ 5487466 w 7204328"/>
              <a:gd name="connsiteY5331" fmla="*/ 170002 h 6705592"/>
              <a:gd name="connsiteX5332" fmla="*/ 5479618 w 7204328"/>
              <a:gd name="connsiteY5332" fmla="*/ 163297 h 6705592"/>
              <a:gd name="connsiteX5333" fmla="*/ 5482667 w 7204328"/>
              <a:gd name="connsiteY5333" fmla="*/ 160249 h 6705592"/>
              <a:gd name="connsiteX5334" fmla="*/ 5489371 w 7204328"/>
              <a:gd name="connsiteY5334" fmla="*/ 168097 h 6705592"/>
              <a:gd name="connsiteX5335" fmla="*/ 5488457 w 7204328"/>
              <a:gd name="connsiteY5335" fmla="*/ 169012 h 6705592"/>
              <a:gd name="connsiteX5336" fmla="*/ 5515203 w 7204328"/>
              <a:gd name="connsiteY5336" fmla="*/ 179222 h 6705592"/>
              <a:gd name="connsiteX5337" fmla="*/ 5517185 w 7204328"/>
              <a:gd name="connsiteY5337" fmla="*/ 154838 h 6705592"/>
              <a:gd name="connsiteX5338" fmla="*/ 5563591 w 7204328"/>
              <a:gd name="connsiteY5338" fmla="*/ 126568 h 6705592"/>
              <a:gd name="connsiteX5339" fmla="*/ 5569230 w 7204328"/>
              <a:gd name="connsiteY5339" fmla="*/ 94640 h 6705592"/>
              <a:gd name="connsiteX5340" fmla="*/ 5590336 w 7204328"/>
              <a:gd name="connsiteY5340" fmla="*/ 121006 h 6705592"/>
              <a:gd name="connsiteX5341" fmla="*/ 5603748 w 7204328"/>
              <a:gd name="connsiteY5341" fmla="*/ 121006 h 6705592"/>
              <a:gd name="connsiteX5342" fmla="*/ 5595062 w 7204328"/>
              <a:gd name="connsiteY5342" fmla="*/ 105689 h 6705592"/>
              <a:gd name="connsiteX5343" fmla="*/ 5607939 w 7204328"/>
              <a:gd name="connsiteY5343" fmla="*/ 92812 h 6705592"/>
              <a:gd name="connsiteX5344" fmla="*/ 5619827 w 7204328"/>
              <a:gd name="connsiteY5344" fmla="*/ 102489 h 6705592"/>
              <a:gd name="connsiteX5345" fmla="*/ 5623026 w 7204328"/>
              <a:gd name="connsiteY5345" fmla="*/ 82753 h 6705592"/>
              <a:gd name="connsiteX5346" fmla="*/ 5622188 w 7204328"/>
              <a:gd name="connsiteY5346" fmla="*/ 83591 h 6705592"/>
              <a:gd name="connsiteX5347" fmla="*/ 5614340 w 7204328"/>
              <a:gd name="connsiteY5347" fmla="*/ 76886 h 6705592"/>
              <a:gd name="connsiteX5348" fmla="*/ 5617388 w 7204328"/>
              <a:gd name="connsiteY5348" fmla="*/ 73838 h 6705592"/>
              <a:gd name="connsiteX5349" fmla="*/ 5722086 w 7204328"/>
              <a:gd name="connsiteY5349" fmla="*/ 64084 h 6705592"/>
              <a:gd name="connsiteX5350" fmla="*/ 5725287 w 7204328"/>
              <a:gd name="connsiteY5350" fmla="*/ 64084 h 6705592"/>
              <a:gd name="connsiteX5351" fmla="*/ 5725287 w 7204328"/>
              <a:gd name="connsiteY5351" fmla="*/ 73685 h 6705592"/>
              <a:gd name="connsiteX5352" fmla="*/ 5722086 w 7204328"/>
              <a:gd name="connsiteY5352" fmla="*/ 73685 h 6705592"/>
              <a:gd name="connsiteX5353" fmla="*/ 5722086 w 7204328"/>
              <a:gd name="connsiteY5353" fmla="*/ 64084 h 6705592"/>
              <a:gd name="connsiteX5354" fmla="*/ 5863133 w 7204328"/>
              <a:gd name="connsiteY5354" fmla="*/ 38481 h 6705592"/>
              <a:gd name="connsiteX5355" fmla="*/ 5872734 w 7204328"/>
              <a:gd name="connsiteY5355" fmla="*/ 38481 h 6705592"/>
              <a:gd name="connsiteX5356" fmla="*/ 5872734 w 7204328"/>
              <a:gd name="connsiteY5356" fmla="*/ 41681 h 6705592"/>
              <a:gd name="connsiteX5357" fmla="*/ 5863133 w 7204328"/>
              <a:gd name="connsiteY5357" fmla="*/ 41681 h 6705592"/>
              <a:gd name="connsiteX5358" fmla="*/ 5863133 w 7204328"/>
              <a:gd name="connsiteY5358" fmla="*/ 38481 h 6705592"/>
              <a:gd name="connsiteX5359" fmla="*/ 5637657 w 7204328"/>
              <a:gd name="connsiteY5359" fmla="*/ 32004 h 6705592"/>
              <a:gd name="connsiteX5360" fmla="*/ 5660517 w 7204328"/>
              <a:gd name="connsiteY5360" fmla="*/ 70790 h 6705592"/>
              <a:gd name="connsiteX5361" fmla="*/ 5637657 w 7204328"/>
              <a:gd name="connsiteY5361" fmla="*/ 32004 h 6705592"/>
              <a:gd name="connsiteX5362" fmla="*/ 5833187 w 7204328"/>
              <a:gd name="connsiteY5362" fmla="*/ 26137 h 6705592"/>
              <a:gd name="connsiteX5363" fmla="*/ 5834025 w 7204328"/>
              <a:gd name="connsiteY5363" fmla="*/ 32309 h 6705592"/>
              <a:gd name="connsiteX5364" fmla="*/ 5815889 w 7204328"/>
              <a:gd name="connsiteY5364" fmla="*/ 35814 h 6705592"/>
              <a:gd name="connsiteX5365" fmla="*/ 5816042 w 7204328"/>
              <a:gd name="connsiteY5365" fmla="*/ 36119 h 6705592"/>
              <a:gd name="connsiteX5366" fmla="*/ 5809336 w 7204328"/>
              <a:gd name="connsiteY5366" fmla="*/ 43967 h 6705592"/>
              <a:gd name="connsiteX5367" fmla="*/ 5806288 w 7204328"/>
              <a:gd name="connsiteY5367" fmla="*/ 40919 h 6705592"/>
              <a:gd name="connsiteX5368" fmla="*/ 5814137 w 7204328"/>
              <a:gd name="connsiteY5368" fmla="*/ 34214 h 6705592"/>
              <a:gd name="connsiteX5369" fmla="*/ 5815203 w 7204328"/>
              <a:gd name="connsiteY5369" fmla="*/ 35204 h 6705592"/>
              <a:gd name="connsiteX5370" fmla="*/ 5814822 w 7204328"/>
              <a:gd name="connsiteY5370" fmla="*/ 27737 h 6705592"/>
              <a:gd name="connsiteX5371" fmla="*/ 5833187 w 7204328"/>
              <a:gd name="connsiteY5371" fmla="*/ 26137 h 6705592"/>
              <a:gd name="connsiteX5372" fmla="*/ 5718887 w 7204328"/>
              <a:gd name="connsiteY5372" fmla="*/ 0 h 6705592"/>
              <a:gd name="connsiteX5373" fmla="*/ 5728487 w 7204328"/>
              <a:gd name="connsiteY5373" fmla="*/ 0 h 6705592"/>
              <a:gd name="connsiteX5374" fmla="*/ 5728487 w 7204328"/>
              <a:gd name="connsiteY5374" fmla="*/ 3200 h 6705592"/>
              <a:gd name="connsiteX5375" fmla="*/ 5718887 w 7204328"/>
              <a:gd name="connsiteY5375" fmla="*/ 3200 h 6705592"/>
              <a:gd name="connsiteX5376" fmla="*/ 5718887 w 7204328"/>
              <a:gd name="connsiteY5376" fmla="*/ 0 h 67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</a:cxnLst>
            <a:rect l="l" t="t" r="r" b="b"/>
            <a:pathLst>
              <a:path w="7204328" h="6705592">
                <a:moveTo>
                  <a:pt x="1303934" y="6677474"/>
                </a:moveTo>
                <a:cubicBezTo>
                  <a:pt x="1304315" y="6680217"/>
                  <a:pt x="1304620" y="6683036"/>
                  <a:pt x="1305001" y="6685780"/>
                </a:cubicBezTo>
                <a:cubicBezTo>
                  <a:pt x="1299667" y="6685780"/>
                  <a:pt x="1294409" y="6685780"/>
                  <a:pt x="1289075" y="6685780"/>
                </a:cubicBezTo>
                <a:cubicBezTo>
                  <a:pt x="1288770" y="6684256"/>
                  <a:pt x="1288542" y="6682732"/>
                  <a:pt x="1288313" y="6681208"/>
                </a:cubicBezTo>
                <a:cubicBezTo>
                  <a:pt x="1293495" y="6679989"/>
                  <a:pt x="1298752" y="6678693"/>
                  <a:pt x="1303934" y="6677474"/>
                </a:cubicBezTo>
                <a:close/>
                <a:moveTo>
                  <a:pt x="1393088" y="6652176"/>
                </a:moveTo>
                <a:lnTo>
                  <a:pt x="1393088" y="6655376"/>
                </a:lnTo>
                <a:lnTo>
                  <a:pt x="1402689" y="6655376"/>
                </a:lnTo>
                <a:lnTo>
                  <a:pt x="1402689" y="6652176"/>
                </a:lnTo>
                <a:close/>
                <a:moveTo>
                  <a:pt x="1308430" y="6640441"/>
                </a:moveTo>
                <a:cubicBezTo>
                  <a:pt x="1318183" y="6645241"/>
                  <a:pt x="1326794" y="6649432"/>
                  <a:pt x="1335481" y="6653623"/>
                </a:cubicBezTo>
                <a:cubicBezTo>
                  <a:pt x="1318641" y="6666730"/>
                  <a:pt x="1318641" y="6666730"/>
                  <a:pt x="1294257" y="6663072"/>
                </a:cubicBezTo>
                <a:cubicBezTo>
                  <a:pt x="1299362" y="6654918"/>
                  <a:pt x="1303934" y="6647604"/>
                  <a:pt x="1308430" y="6640441"/>
                </a:cubicBezTo>
                <a:close/>
                <a:moveTo>
                  <a:pt x="1197940" y="6613009"/>
                </a:moveTo>
                <a:cubicBezTo>
                  <a:pt x="1201369" y="6629240"/>
                  <a:pt x="1202512" y="6634497"/>
                  <a:pt x="1203731" y="6640289"/>
                </a:cubicBezTo>
                <a:cubicBezTo>
                  <a:pt x="1210056" y="6639070"/>
                  <a:pt x="1214323" y="6638307"/>
                  <a:pt x="1222400" y="6636708"/>
                </a:cubicBezTo>
                <a:cubicBezTo>
                  <a:pt x="1214932" y="6629468"/>
                  <a:pt x="1210056" y="6624744"/>
                  <a:pt x="1197940" y="6613009"/>
                </a:cubicBezTo>
                <a:close/>
                <a:moveTo>
                  <a:pt x="5228692" y="6600741"/>
                </a:moveTo>
                <a:cubicBezTo>
                  <a:pt x="5228387" y="6601122"/>
                  <a:pt x="5228006" y="6601427"/>
                  <a:pt x="5227701" y="6601808"/>
                </a:cubicBezTo>
                <a:cubicBezTo>
                  <a:pt x="5229835" y="6604398"/>
                  <a:pt x="5232121" y="6606989"/>
                  <a:pt x="5234330" y="6609656"/>
                </a:cubicBezTo>
                <a:cubicBezTo>
                  <a:pt x="5235321" y="6608666"/>
                  <a:pt x="5236388" y="6607599"/>
                  <a:pt x="5237379" y="6606609"/>
                </a:cubicBezTo>
                <a:cubicBezTo>
                  <a:pt x="5234788" y="6604398"/>
                  <a:pt x="5232121" y="6602113"/>
                  <a:pt x="5228692" y="6600894"/>
                </a:cubicBezTo>
                <a:cubicBezTo>
                  <a:pt x="5228692" y="6600894"/>
                  <a:pt x="5228692" y="6600817"/>
                  <a:pt x="5228692" y="6600741"/>
                </a:cubicBezTo>
                <a:close/>
                <a:moveTo>
                  <a:pt x="1408862" y="6599369"/>
                </a:moveTo>
                <a:cubicBezTo>
                  <a:pt x="1407109" y="6600588"/>
                  <a:pt x="1405357" y="6601807"/>
                  <a:pt x="1403604" y="6603026"/>
                </a:cubicBezTo>
                <a:cubicBezTo>
                  <a:pt x="1403223" y="6608284"/>
                  <a:pt x="1402918" y="6613618"/>
                  <a:pt x="1405280" y="6620477"/>
                </a:cubicBezTo>
                <a:lnTo>
                  <a:pt x="1403429" y="6620847"/>
                </a:lnTo>
                <a:lnTo>
                  <a:pt x="1382573" y="6611180"/>
                </a:lnTo>
                <a:cubicBezTo>
                  <a:pt x="1383945" y="6622686"/>
                  <a:pt x="1384935" y="6630763"/>
                  <a:pt x="1386307" y="6641203"/>
                </a:cubicBezTo>
                <a:cubicBezTo>
                  <a:pt x="1393698" y="6633888"/>
                  <a:pt x="1398194" y="6629392"/>
                  <a:pt x="1402309" y="6621086"/>
                </a:cubicBezTo>
                <a:lnTo>
                  <a:pt x="1403399" y="6620869"/>
                </a:lnTo>
                <a:lnTo>
                  <a:pt x="1405738" y="6621925"/>
                </a:lnTo>
                <a:cubicBezTo>
                  <a:pt x="1405509" y="6621391"/>
                  <a:pt x="1405433" y="6620934"/>
                  <a:pt x="1405280" y="6620477"/>
                </a:cubicBezTo>
                <a:cubicBezTo>
                  <a:pt x="1410843" y="6619410"/>
                  <a:pt x="1415491" y="6618419"/>
                  <a:pt x="1416101" y="6618266"/>
                </a:cubicBezTo>
                <a:cubicBezTo>
                  <a:pt x="1413891" y="6612476"/>
                  <a:pt x="1411377" y="6605846"/>
                  <a:pt x="1408862" y="6599369"/>
                </a:cubicBezTo>
                <a:close/>
                <a:moveTo>
                  <a:pt x="5228311" y="6591216"/>
                </a:moveTo>
                <a:lnTo>
                  <a:pt x="5228311" y="6591368"/>
                </a:lnTo>
                <a:cubicBezTo>
                  <a:pt x="5225720" y="6592359"/>
                  <a:pt x="5223205" y="6593426"/>
                  <a:pt x="5220691" y="6594416"/>
                </a:cubicBezTo>
                <a:cubicBezTo>
                  <a:pt x="5223053" y="6596397"/>
                  <a:pt x="5225567" y="6598226"/>
                  <a:pt x="5228615" y="6599445"/>
                </a:cubicBezTo>
                <a:cubicBezTo>
                  <a:pt x="5228615" y="6599902"/>
                  <a:pt x="5228615" y="6600283"/>
                  <a:pt x="5228615" y="6600740"/>
                </a:cubicBezTo>
                <a:cubicBezTo>
                  <a:pt x="5228920" y="6600436"/>
                  <a:pt x="5229225" y="6600207"/>
                  <a:pt x="5229529" y="6599902"/>
                </a:cubicBezTo>
                <a:cubicBezTo>
                  <a:pt x="5229225" y="6599826"/>
                  <a:pt x="5228920" y="6599598"/>
                  <a:pt x="5228615" y="6599445"/>
                </a:cubicBezTo>
                <a:lnTo>
                  <a:pt x="5228311" y="6591369"/>
                </a:lnTo>
                <a:lnTo>
                  <a:pt x="5228386" y="6591369"/>
                </a:lnTo>
                <a:close/>
                <a:moveTo>
                  <a:pt x="1377086" y="6581691"/>
                </a:moveTo>
                <a:lnTo>
                  <a:pt x="1377086" y="6591292"/>
                </a:lnTo>
                <a:lnTo>
                  <a:pt x="1380286" y="6591292"/>
                </a:lnTo>
                <a:lnTo>
                  <a:pt x="1380286" y="6581691"/>
                </a:lnTo>
                <a:close/>
                <a:moveTo>
                  <a:pt x="5268697" y="6580700"/>
                </a:moveTo>
                <a:cubicBezTo>
                  <a:pt x="5264278" y="6590301"/>
                  <a:pt x="5260468" y="6598607"/>
                  <a:pt x="5251857" y="6617276"/>
                </a:cubicBezTo>
                <a:cubicBezTo>
                  <a:pt x="5270449" y="6607370"/>
                  <a:pt x="5278756" y="6602874"/>
                  <a:pt x="5288814" y="6597464"/>
                </a:cubicBezTo>
                <a:cubicBezTo>
                  <a:pt x="5282108" y="6591825"/>
                  <a:pt x="5277536" y="6588015"/>
                  <a:pt x="5268697" y="6580700"/>
                </a:cubicBezTo>
                <a:close/>
                <a:moveTo>
                  <a:pt x="5229759" y="6572242"/>
                </a:moveTo>
                <a:cubicBezTo>
                  <a:pt x="5229149" y="6579938"/>
                  <a:pt x="5228768" y="6585577"/>
                  <a:pt x="5228692" y="6591292"/>
                </a:cubicBezTo>
                <a:cubicBezTo>
                  <a:pt x="5228616" y="6591292"/>
                  <a:pt x="5228539" y="6591368"/>
                  <a:pt x="5228463" y="6591368"/>
                </a:cubicBezTo>
                <a:cubicBezTo>
                  <a:pt x="5230140" y="6592892"/>
                  <a:pt x="5231816" y="6594492"/>
                  <a:pt x="5233416" y="6596093"/>
                </a:cubicBezTo>
                <a:cubicBezTo>
                  <a:pt x="5237836" y="6589234"/>
                  <a:pt x="5242179" y="6582453"/>
                  <a:pt x="5248047" y="6573461"/>
                </a:cubicBezTo>
                <a:cubicBezTo>
                  <a:pt x="5241646" y="6573080"/>
                  <a:pt x="5236464" y="6572699"/>
                  <a:pt x="5229759" y="6572242"/>
                </a:cubicBezTo>
                <a:close/>
                <a:moveTo>
                  <a:pt x="5324780" y="6565613"/>
                </a:moveTo>
                <a:lnTo>
                  <a:pt x="5324780" y="6568813"/>
                </a:lnTo>
                <a:lnTo>
                  <a:pt x="5334457" y="6568813"/>
                </a:lnTo>
                <a:lnTo>
                  <a:pt x="5334457" y="6565613"/>
                </a:lnTo>
                <a:close/>
                <a:moveTo>
                  <a:pt x="1444447" y="6552811"/>
                </a:moveTo>
                <a:cubicBezTo>
                  <a:pt x="1441704" y="6556697"/>
                  <a:pt x="1437132" y="6562946"/>
                  <a:pt x="1433398" y="6568203"/>
                </a:cubicBezTo>
                <a:lnTo>
                  <a:pt x="1433398" y="6609732"/>
                </a:lnTo>
                <a:cubicBezTo>
                  <a:pt x="1435379" y="6610189"/>
                  <a:pt x="1437361" y="6610723"/>
                  <a:pt x="1439342" y="6611256"/>
                </a:cubicBezTo>
                <a:cubicBezTo>
                  <a:pt x="1444828" y="6598226"/>
                  <a:pt x="1450391" y="6585196"/>
                  <a:pt x="1455801" y="6572471"/>
                </a:cubicBezTo>
                <a:cubicBezTo>
                  <a:pt x="1458849" y="6575214"/>
                  <a:pt x="1462202" y="6578338"/>
                  <a:pt x="1465707" y="6581538"/>
                </a:cubicBezTo>
                <a:cubicBezTo>
                  <a:pt x="1467002" y="6561574"/>
                  <a:pt x="1461668" y="6552811"/>
                  <a:pt x="1444447" y="6552811"/>
                </a:cubicBezTo>
                <a:close/>
                <a:moveTo>
                  <a:pt x="5346421" y="6543210"/>
                </a:moveTo>
                <a:lnTo>
                  <a:pt x="5346421" y="6562413"/>
                </a:lnTo>
                <a:lnTo>
                  <a:pt x="5351222" y="6562413"/>
                </a:lnTo>
                <a:lnTo>
                  <a:pt x="5351222" y="6543210"/>
                </a:lnTo>
                <a:close/>
                <a:moveTo>
                  <a:pt x="5382463" y="6527208"/>
                </a:moveTo>
                <a:lnTo>
                  <a:pt x="5382463" y="6530408"/>
                </a:lnTo>
                <a:lnTo>
                  <a:pt x="5392065" y="6530408"/>
                </a:lnTo>
                <a:lnTo>
                  <a:pt x="5392065" y="6527208"/>
                </a:lnTo>
                <a:close/>
                <a:moveTo>
                  <a:pt x="1152754" y="6517530"/>
                </a:moveTo>
                <a:lnTo>
                  <a:pt x="1152754" y="6520730"/>
                </a:lnTo>
                <a:lnTo>
                  <a:pt x="1162432" y="6520730"/>
                </a:lnTo>
                <a:lnTo>
                  <a:pt x="1162432" y="6517530"/>
                </a:lnTo>
                <a:close/>
                <a:moveTo>
                  <a:pt x="1011784" y="6514406"/>
                </a:moveTo>
                <a:cubicBezTo>
                  <a:pt x="1012851" y="6514406"/>
                  <a:pt x="1013917" y="6514406"/>
                  <a:pt x="1014984" y="6514406"/>
                </a:cubicBezTo>
                <a:cubicBezTo>
                  <a:pt x="1014984" y="6517531"/>
                  <a:pt x="1014984" y="6520807"/>
                  <a:pt x="1014984" y="6524008"/>
                </a:cubicBezTo>
                <a:cubicBezTo>
                  <a:pt x="1013917" y="6524008"/>
                  <a:pt x="1012851" y="6524008"/>
                  <a:pt x="1011784" y="6524008"/>
                </a:cubicBezTo>
                <a:cubicBezTo>
                  <a:pt x="1011784" y="6520807"/>
                  <a:pt x="1011784" y="6517607"/>
                  <a:pt x="1011784" y="6514406"/>
                </a:cubicBezTo>
                <a:close/>
                <a:moveTo>
                  <a:pt x="5411267" y="6498328"/>
                </a:moveTo>
                <a:lnTo>
                  <a:pt x="5411267" y="6501528"/>
                </a:lnTo>
                <a:lnTo>
                  <a:pt x="5420868" y="6501528"/>
                </a:lnTo>
                <a:lnTo>
                  <a:pt x="5420868" y="6498328"/>
                </a:lnTo>
                <a:close/>
                <a:moveTo>
                  <a:pt x="5334381" y="6498328"/>
                </a:moveTo>
                <a:lnTo>
                  <a:pt x="5334381" y="6501528"/>
                </a:lnTo>
                <a:lnTo>
                  <a:pt x="5343982" y="6501528"/>
                </a:lnTo>
                <a:lnTo>
                  <a:pt x="5343982" y="6498328"/>
                </a:lnTo>
                <a:close/>
                <a:moveTo>
                  <a:pt x="1070153" y="6496042"/>
                </a:moveTo>
                <a:cubicBezTo>
                  <a:pt x="1072439" y="6498709"/>
                  <a:pt x="1074649" y="6501300"/>
                  <a:pt x="1076860" y="6503891"/>
                </a:cubicBezTo>
                <a:cubicBezTo>
                  <a:pt x="1076554" y="6504196"/>
                  <a:pt x="1076249" y="6504500"/>
                  <a:pt x="1075944" y="6504805"/>
                </a:cubicBezTo>
                <a:cubicBezTo>
                  <a:pt x="1078611" y="6506939"/>
                  <a:pt x="1081202" y="6509073"/>
                  <a:pt x="1083869" y="6511206"/>
                </a:cubicBezTo>
                <a:cubicBezTo>
                  <a:pt x="1081202" y="6512273"/>
                  <a:pt x="1078535" y="6513340"/>
                  <a:pt x="1075868" y="6514406"/>
                </a:cubicBezTo>
                <a:cubicBezTo>
                  <a:pt x="1075868" y="6520655"/>
                  <a:pt x="1075868" y="6524998"/>
                  <a:pt x="1075868" y="6531323"/>
                </a:cubicBezTo>
                <a:cubicBezTo>
                  <a:pt x="1066954" y="6532008"/>
                  <a:pt x="1057656" y="6532847"/>
                  <a:pt x="1048436" y="6533609"/>
                </a:cubicBezTo>
                <a:cubicBezTo>
                  <a:pt x="1047826" y="6531475"/>
                  <a:pt x="1047140" y="6529342"/>
                  <a:pt x="1046531" y="6527208"/>
                </a:cubicBezTo>
                <a:cubicBezTo>
                  <a:pt x="1055599" y="6521722"/>
                  <a:pt x="1064667" y="6516311"/>
                  <a:pt x="1075792" y="6509758"/>
                </a:cubicBezTo>
                <a:cubicBezTo>
                  <a:pt x="1075792" y="6508158"/>
                  <a:pt x="1075792" y="6506482"/>
                  <a:pt x="1075792" y="6504881"/>
                </a:cubicBezTo>
                <a:cubicBezTo>
                  <a:pt x="1075488" y="6505186"/>
                  <a:pt x="1075182" y="6505491"/>
                  <a:pt x="1074954" y="6505796"/>
                </a:cubicBezTo>
                <a:cubicBezTo>
                  <a:pt x="1072363" y="6503586"/>
                  <a:pt x="1069696" y="6501300"/>
                  <a:pt x="1067105" y="6499090"/>
                </a:cubicBezTo>
                <a:cubicBezTo>
                  <a:pt x="1068096" y="6498100"/>
                  <a:pt x="1069162" y="6497033"/>
                  <a:pt x="1070153" y="6496042"/>
                </a:cubicBezTo>
                <a:close/>
                <a:moveTo>
                  <a:pt x="1539621" y="6495128"/>
                </a:moveTo>
                <a:lnTo>
                  <a:pt x="1539621" y="6514331"/>
                </a:lnTo>
                <a:lnTo>
                  <a:pt x="1544421" y="6514331"/>
                </a:lnTo>
                <a:lnTo>
                  <a:pt x="1544421" y="6495128"/>
                </a:lnTo>
                <a:close/>
                <a:moveTo>
                  <a:pt x="902818" y="6488727"/>
                </a:moveTo>
                <a:cubicBezTo>
                  <a:pt x="906018" y="6488727"/>
                  <a:pt x="909219" y="6488727"/>
                  <a:pt x="912420" y="6488727"/>
                </a:cubicBezTo>
                <a:cubicBezTo>
                  <a:pt x="912420" y="6489794"/>
                  <a:pt x="912420" y="6490861"/>
                  <a:pt x="912420" y="6491928"/>
                </a:cubicBezTo>
                <a:cubicBezTo>
                  <a:pt x="909219" y="6491928"/>
                  <a:pt x="906018" y="6491928"/>
                  <a:pt x="902818" y="6491928"/>
                </a:cubicBezTo>
                <a:cubicBezTo>
                  <a:pt x="902818" y="6490861"/>
                  <a:pt x="902818" y="6489794"/>
                  <a:pt x="902818" y="6488727"/>
                </a:cubicBezTo>
                <a:close/>
                <a:moveTo>
                  <a:pt x="576834" y="6474935"/>
                </a:moveTo>
                <a:cubicBezTo>
                  <a:pt x="579425" y="6477145"/>
                  <a:pt x="582092" y="6479431"/>
                  <a:pt x="584683" y="6481640"/>
                </a:cubicBezTo>
                <a:cubicBezTo>
                  <a:pt x="583692" y="6482631"/>
                  <a:pt x="582626" y="6483622"/>
                  <a:pt x="581635" y="6484612"/>
                </a:cubicBezTo>
                <a:cubicBezTo>
                  <a:pt x="579349" y="6482021"/>
                  <a:pt x="577139" y="6479354"/>
                  <a:pt x="574929" y="6476763"/>
                </a:cubicBezTo>
                <a:cubicBezTo>
                  <a:pt x="575615" y="6476154"/>
                  <a:pt x="576225" y="6475544"/>
                  <a:pt x="576834" y="6474935"/>
                </a:cubicBezTo>
                <a:close/>
                <a:moveTo>
                  <a:pt x="560185" y="6466734"/>
                </a:moveTo>
                <a:cubicBezTo>
                  <a:pt x="565005" y="6466439"/>
                  <a:pt x="569100" y="6466591"/>
                  <a:pt x="572262" y="6468382"/>
                </a:cubicBezTo>
                <a:cubicBezTo>
                  <a:pt x="584378" y="6475316"/>
                  <a:pt x="569214" y="6475392"/>
                  <a:pt x="567614" y="6479202"/>
                </a:cubicBezTo>
                <a:cubicBezTo>
                  <a:pt x="566547" y="6481640"/>
                  <a:pt x="563347" y="6483164"/>
                  <a:pt x="561061" y="6485069"/>
                </a:cubicBezTo>
                <a:cubicBezTo>
                  <a:pt x="556489" y="6480498"/>
                  <a:pt x="552069" y="6476002"/>
                  <a:pt x="543763" y="6467772"/>
                </a:cubicBezTo>
                <a:cubicBezTo>
                  <a:pt x="549821" y="6467772"/>
                  <a:pt x="555365" y="6467029"/>
                  <a:pt x="560185" y="6466734"/>
                </a:cubicBezTo>
                <a:close/>
                <a:moveTo>
                  <a:pt x="1453972" y="6466324"/>
                </a:moveTo>
                <a:lnTo>
                  <a:pt x="1453972" y="6475925"/>
                </a:lnTo>
                <a:lnTo>
                  <a:pt x="1457172" y="6475925"/>
                </a:lnTo>
                <a:lnTo>
                  <a:pt x="1457172" y="6466324"/>
                </a:lnTo>
                <a:close/>
                <a:moveTo>
                  <a:pt x="1550060" y="6447045"/>
                </a:moveTo>
                <a:lnTo>
                  <a:pt x="1550060" y="6456646"/>
                </a:lnTo>
                <a:lnTo>
                  <a:pt x="1553260" y="6456646"/>
                </a:lnTo>
                <a:lnTo>
                  <a:pt x="1553260" y="6447045"/>
                </a:lnTo>
                <a:close/>
                <a:moveTo>
                  <a:pt x="1008507" y="6440645"/>
                </a:moveTo>
                <a:cubicBezTo>
                  <a:pt x="1011709" y="6440645"/>
                  <a:pt x="1014908" y="6440645"/>
                  <a:pt x="1018185" y="6440645"/>
                </a:cubicBezTo>
                <a:cubicBezTo>
                  <a:pt x="1018185" y="6441712"/>
                  <a:pt x="1018185" y="6442779"/>
                  <a:pt x="1018185" y="6443845"/>
                </a:cubicBezTo>
                <a:cubicBezTo>
                  <a:pt x="1014984" y="6443845"/>
                  <a:pt x="1011784" y="6443845"/>
                  <a:pt x="1008507" y="6443845"/>
                </a:cubicBezTo>
                <a:cubicBezTo>
                  <a:pt x="1008507" y="6442779"/>
                  <a:pt x="1008507" y="6441712"/>
                  <a:pt x="1008507" y="6440645"/>
                </a:cubicBezTo>
                <a:close/>
                <a:moveTo>
                  <a:pt x="1452524" y="6439121"/>
                </a:moveTo>
                <a:cubicBezTo>
                  <a:pt x="1452677" y="6441864"/>
                  <a:pt x="1452905" y="6444607"/>
                  <a:pt x="1453057" y="6447350"/>
                </a:cubicBezTo>
                <a:cubicBezTo>
                  <a:pt x="1458392" y="6446208"/>
                  <a:pt x="1463726" y="6444988"/>
                  <a:pt x="1469136" y="6443845"/>
                </a:cubicBezTo>
                <a:cubicBezTo>
                  <a:pt x="1468907" y="6442245"/>
                  <a:pt x="1468678" y="6440721"/>
                  <a:pt x="1468450" y="6439121"/>
                </a:cubicBezTo>
                <a:close/>
                <a:moveTo>
                  <a:pt x="729879" y="6437520"/>
                </a:moveTo>
                <a:lnTo>
                  <a:pt x="758471" y="6437520"/>
                </a:lnTo>
                <a:lnTo>
                  <a:pt x="744855" y="6458171"/>
                </a:lnTo>
                <a:close/>
                <a:moveTo>
                  <a:pt x="863499" y="6436454"/>
                </a:moveTo>
                <a:cubicBezTo>
                  <a:pt x="864109" y="6437064"/>
                  <a:pt x="864795" y="6437673"/>
                  <a:pt x="865404" y="6438283"/>
                </a:cubicBezTo>
                <a:cubicBezTo>
                  <a:pt x="863195" y="6440874"/>
                  <a:pt x="860908" y="6443464"/>
                  <a:pt x="858698" y="6446131"/>
                </a:cubicBezTo>
                <a:cubicBezTo>
                  <a:pt x="857707" y="6445141"/>
                  <a:pt x="856640" y="6444150"/>
                  <a:pt x="855650" y="6443159"/>
                </a:cubicBezTo>
                <a:cubicBezTo>
                  <a:pt x="858241" y="6440950"/>
                  <a:pt x="860832" y="6438740"/>
                  <a:pt x="863499" y="6436454"/>
                </a:cubicBezTo>
                <a:close/>
                <a:moveTo>
                  <a:pt x="1082192" y="6428681"/>
                </a:moveTo>
                <a:cubicBezTo>
                  <a:pt x="1080668" y="6428910"/>
                  <a:pt x="1079068" y="6429138"/>
                  <a:pt x="1077468" y="6429367"/>
                </a:cubicBezTo>
                <a:lnTo>
                  <a:pt x="1077468" y="6445293"/>
                </a:lnTo>
                <a:cubicBezTo>
                  <a:pt x="1080211" y="6445140"/>
                  <a:pt x="1082954" y="6444988"/>
                  <a:pt x="1085698" y="6444760"/>
                </a:cubicBezTo>
                <a:cubicBezTo>
                  <a:pt x="1084555" y="6439425"/>
                  <a:pt x="1083335" y="6434091"/>
                  <a:pt x="1082192" y="6428681"/>
                </a:cubicBezTo>
                <a:close/>
                <a:moveTo>
                  <a:pt x="1152601" y="6427919"/>
                </a:moveTo>
                <a:cubicBezTo>
                  <a:pt x="1152754" y="6430434"/>
                  <a:pt x="1152830" y="6432872"/>
                  <a:pt x="1152982" y="6435386"/>
                </a:cubicBezTo>
                <a:cubicBezTo>
                  <a:pt x="1153211" y="6432643"/>
                  <a:pt x="1153515" y="6430434"/>
                  <a:pt x="1153896" y="6428605"/>
                </a:cubicBezTo>
                <a:cubicBezTo>
                  <a:pt x="1153820" y="6428681"/>
                  <a:pt x="1153668" y="6428757"/>
                  <a:pt x="1153592" y="6428910"/>
                </a:cubicBezTo>
                <a:cubicBezTo>
                  <a:pt x="1153287" y="6428605"/>
                  <a:pt x="1152906" y="6428224"/>
                  <a:pt x="1152601" y="6427919"/>
                </a:cubicBezTo>
                <a:close/>
                <a:moveTo>
                  <a:pt x="5481828" y="6427843"/>
                </a:moveTo>
                <a:cubicBezTo>
                  <a:pt x="5482895" y="6427843"/>
                  <a:pt x="5484038" y="6427843"/>
                  <a:pt x="5485028" y="6427843"/>
                </a:cubicBezTo>
                <a:cubicBezTo>
                  <a:pt x="5485028" y="6431043"/>
                  <a:pt x="5485028" y="6434244"/>
                  <a:pt x="5485028" y="6437444"/>
                </a:cubicBezTo>
                <a:cubicBezTo>
                  <a:pt x="5483961" y="6437444"/>
                  <a:pt x="5482895" y="6437444"/>
                  <a:pt x="5481828" y="6437444"/>
                </a:cubicBezTo>
                <a:cubicBezTo>
                  <a:pt x="5481828" y="6434244"/>
                  <a:pt x="5481828" y="6431043"/>
                  <a:pt x="5481828" y="6427843"/>
                </a:cubicBezTo>
                <a:close/>
                <a:moveTo>
                  <a:pt x="1152601" y="6427081"/>
                </a:moveTo>
                <a:cubicBezTo>
                  <a:pt x="1152373" y="6427081"/>
                  <a:pt x="1152144" y="6427081"/>
                  <a:pt x="1151915" y="6427157"/>
                </a:cubicBezTo>
                <a:cubicBezTo>
                  <a:pt x="1152144" y="6427386"/>
                  <a:pt x="1152373" y="6427691"/>
                  <a:pt x="1152677" y="6427919"/>
                </a:cubicBezTo>
                <a:cubicBezTo>
                  <a:pt x="1152677" y="6427614"/>
                  <a:pt x="1152677" y="6427309"/>
                  <a:pt x="1152601" y="6427081"/>
                </a:cubicBezTo>
                <a:close/>
                <a:moveTo>
                  <a:pt x="1151687" y="6427005"/>
                </a:moveTo>
                <a:cubicBezTo>
                  <a:pt x="1151687" y="6427081"/>
                  <a:pt x="1151610" y="6427081"/>
                  <a:pt x="1151534" y="6427233"/>
                </a:cubicBezTo>
                <a:cubicBezTo>
                  <a:pt x="1145591" y="6428376"/>
                  <a:pt x="1139723" y="6429519"/>
                  <a:pt x="1133780" y="6430662"/>
                </a:cubicBezTo>
                <a:cubicBezTo>
                  <a:pt x="1134085" y="6432720"/>
                  <a:pt x="1134313" y="6434853"/>
                  <a:pt x="1134618" y="6436911"/>
                </a:cubicBezTo>
                <a:cubicBezTo>
                  <a:pt x="1140714" y="6436377"/>
                  <a:pt x="1146734" y="6435844"/>
                  <a:pt x="1151534" y="6427233"/>
                </a:cubicBezTo>
                <a:cubicBezTo>
                  <a:pt x="1151610" y="6427233"/>
                  <a:pt x="1151763" y="6427158"/>
                  <a:pt x="1151839" y="6427158"/>
                </a:cubicBezTo>
                <a:cubicBezTo>
                  <a:pt x="1151763" y="6427081"/>
                  <a:pt x="1151763" y="6427081"/>
                  <a:pt x="1151687" y="6427005"/>
                </a:cubicBezTo>
                <a:close/>
                <a:moveTo>
                  <a:pt x="1158469" y="6419156"/>
                </a:moveTo>
                <a:cubicBezTo>
                  <a:pt x="1156792" y="6421137"/>
                  <a:pt x="1155116" y="6423119"/>
                  <a:pt x="1153973" y="6428605"/>
                </a:cubicBezTo>
                <a:cubicBezTo>
                  <a:pt x="1156488" y="6426471"/>
                  <a:pt x="1159002" y="6424262"/>
                  <a:pt x="1161517" y="6422128"/>
                </a:cubicBezTo>
                <a:cubicBezTo>
                  <a:pt x="1160450" y="6421137"/>
                  <a:pt x="1159460" y="6420147"/>
                  <a:pt x="1158469" y="6419156"/>
                </a:cubicBezTo>
                <a:close/>
                <a:moveTo>
                  <a:pt x="1419530" y="6418013"/>
                </a:moveTo>
                <a:cubicBezTo>
                  <a:pt x="1414272" y="6419156"/>
                  <a:pt x="1408862" y="6420299"/>
                  <a:pt x="1403528" y="6421518"/>
                </a:cubicBezTo>
                <a:cubicBezTo>
                  <a:pt x="1403757" y="6423042"/>
                  <a:pt x="1403909" y="6424642"/>
                  <a:pt x="1404138" y="6426243"/>
                </a:cubicBezTo>
                <a:lnTo>
                  <a:pt x="1420063" y="6426243"/>
                </a:lnTo>
                <a:cubicBezTo>
                  <a:pt x="1419911" y="6423499"/>
                  <a:pt x="1419682" y="6420756"/>
                  <a:pt x="1419530" y="6418013"/>
                </a:cubicBezTo>
                <a:close/>
                <a:moveTo>
                  <a:pt x="609764" y="6414660"/>
                </a:moveTo>
                <a:cubicBezTo>
                  <a:pt x="598639" y="6421213"/>
                  <a:pt x="592314" y="6424947"/>
                  <a:pt x="585456" y="6428528"/>
                </a:cubicBezTo>
                <a:cubicBezTo>
                  <a:pt x="585762" y="6433938"/>
                  <a:pt x="586219" y="6439882"/>
                  <a:pt x="587133" y="6449712"/>
                </a:cubicBezTo>
                <a:cubicBezTo>
                  <a:pt x="601307" y="6443463"/>
                  <a:pt x="612659" y="6438511"/>
                  <a:pt x="618908" y="6435843"/>
                </a:cubicBezTo>
                <a:cubicBezTo>
                  <a:pt x="615937" y="6428909"/>
                  <a:pt x="612736" y="6421518"/>
                  <a:pt x="609764" y="6414660"/>
                </a:cubicBezTo>
                <a:close/>
                <a:moveTo>
                  <a:pt x="875538" y="6413670"/>
                </a:moveTo>
                <a:cubicBezTo>
                  <a:pt x="872109" y="6425862"/>
                  <a:pt x="870433" y="6431653"/>
                  <a:pt x="868834" y="6437444"/>
                </a:cubicBezTo>
                <a:cubicBezTo>
                  <a:pt x="867309" y="6432948"/>
                  <a:pt x="865251" y="6428529"/>
                  <a:pt x="864642" y="6423957"/>
                </a:cubicBezTo>
                <a:cubicBezTo>
                  <a:pt x="864413" y="6422585"/>
                  <a:pt x="867995" y="6420604"/>
                  <a:pt x="875538" y="6413670"/>
                </a:cubicBezTo>
                <a:close/>
                <a:moveTo>
                  <a:pt x="5481828" y="6408641"/>
                </a:moveTo>
                <a:cubicBezTo>
                  <a:pt x="5482895" y="6408641"/>
                  <a:pt x="5484038" y="6408641"/>
                  <a:pt x="5485028" y="6408641"/>
                </a:cubicBezTo>
                <a:cubicBezTo>
                  <a:pt x="5485028" y="6411841"/>
                  <a:pt x="5485028" y="6415042"/>
                  <a:pt x="5485028" y="6418242"/>
                </a:cubicBezTo>
                <a:cubicBezTo>
                  <a:pt x="5483961" y="6418242"/>
                  <a:pt x="5482895" y="6418242"/>
                  <a:pt x="5481828" y="6418242"/>
                </a:cubicBezTo>
                <a:cubicBezTo>
                  <a:pt x="5481828" y="6415042"/>
                  <a:pt x="5481828" y="6411841"/>
                  <a:pt x="5481828" y="6408641"/>
                </a:cubicBezTo>
                <a:close/>
                <a:moveTo>
                  <a:pt x="5414467" y="6408641"/>
                </a:moveTo>
                <a:lnTo>
                  <a:pt x="5414467" y="6418242"/>
                </a:lnTo>
                <a:lnTo>
                  <a:pt x="5417668" y="6418242"/>
                </a:lnTo>
                <a:lnTo>
                  <a:pt x="5417668" y="6408641"/>
                </a:lnTo>
                <a:close/>
                <a:moveTo>
                  <a:pt x="956844" y="6407422"/>
                </a:moveTo>
                <a:cubicBezTo>
                  <a:pt x="973074" y="6410013"/>
                  <a:pt x="983971" y="6411689"/>
                  <a:pt x="998373" y="6413975"/>
                </a:cubicBezTo>
                <a:cubicBezTo>
                  <a:pt x="997382" y="6414813"/>
                  <a:pt x="1000735" y="6411841"/>
                  <a:pt x="1004164" y="6408717"/>
                </a:cubicBezTo>
                <a:cubicBezTo>
                  <a:pt x="1005764" y="6411689"/>
                  <a:pt x="1008888" y="6415956"/>
                  <a:pt x="1008279" y="6416642"/>
                </a:cubicBezTo>
                <a:cubicBezTo>
                  <a:pt x="994183" y="6431577"/>
                  <a:pt x="978027" y="6444378"/>
                  <a:pt x="961263" y="6456114"/>
                </a:cubicBezTo>
                <a:cubicBezTo>
                  <a:pt x="957225" y="6458933"/>
                  <a:pt x="949528" y="6456494"/>
                  <a:pt x="944347" y="6456494"/>
                </a:cubicBezTo>
                <a:cubicBezTo>
                  <a:pt x="941527" y="6464572"/>
                  <a:pt x="939622" y="6470134"/>
                  <a:pt x="936650" y="6478821"/>
                </a:cubicBezTo>
                <a:cubicBezTo>
                  <a:pt x="928878" y="6466553"/>
                  <a:pt x="922554" y="6456723"/>
                  <a:pt x="915010" y="6444836"/>
                </a:cubicBezTo>
                <a:cubicBezTo>
                  <a:pt x="908990" y="6448341"/>
                  <a:pt x="902894" y="6451846"/>
                  <a:pt x="895731" y="6456037"/>
                </a:cubicBezTo>
                <a:cubicBezTo>
                  <a:pt x="894588" y="6451389"/>
                  <a:pt x="893522" y="6447046"/>
                  <a:pt x="891845" y="6440035"/>
                </a:cubicBezTo>
                <a:cubicBezTo>
                  <a:pt x="901370" y="6438816"/>
                  <a:pt x="910057" y="6437444"/>
                  <a:pt x="920877" y="6435692"/>
                </a:cubicBezTo>
                <a:cubicBezTo>
                  <a:pt x="921335" y="6430205"/>
                  <a:pt x="921944" y="6424338"/>
                  <a:pt x="922782" y="6414204"/>
                </a:cubicBezTo>
                <a:cubicBezTo>
                  <a:pt x="934745" y="6426167"/>
                  <a:pt x="945186" y="6436606"/>
                  <a:pt x="955625" y="6446969"/>
                </a:cubicBezTo>
                <a:cubicBezTo>
                  <a:pt x="960501" y="6442093"/>
                  <a:pt x="963854" y="6438663"/>
                  <a:pt x="968045" y="6434549"/>
                </a:cubicBezTo>
                <a:cubicBezTo>
                  <a:pt x="965302" y="6427919"/>
                  <a:pt x="962406" y="6420833"/>
                  <a:pt x="956844" y="6407422"/>
                </a:cubicBezTo>
                <a:close/>
                <a:moveTo>
                  <a:pt x="864337" y="6402240"/>
                </a:moveTo>
                <a:cubicBezTo>
                  <a:pt x="867537" y="6402240"/>
                  <a:pt x="870738" y="6402240"/>
                  <a:pt x="873938" y="6402240"/>
                </a:cubicBezTo>
                <a:cubicBezTo>
                  <a:pt x="873938" y="6403307"/>
                  <a:pt x="873938" y="6404373"/>
                  <a:pt x="873938" y="6405440"/>
                </a:cubicBezTo>
                <a:cubicBezTo>
                  <a:pt x="870738" y="6405440"/>
                  <a:pt x="867537" y="6405440"/>
                  <a:pt x="864337" y="6405440"/>
                </a:cubicBezTo>
                <a:cubicBezTo>
                  <a:pt x="864337" y="6404373"/>
                  <a:pt x="864337" y="6403307"/>
                  <a:pt x="864337" y="6402240"/>
                </a:cubicBezTo>
                <a:close/>
                <a:moveTo>
                  <a:pt x="643233" y="6402240"/>
                </a:moveTo>
                <a:lnTo>
                  <a:pt x="643233" y="6405440"/>
                </a:lnTo>
                <a:lnTo>
                  <a:pt x="652833" y="6405440"/>
                </a:lnTo>
                <a:lnTo>
                  <a:pt x="652833" y="6402240"/>
                </a:lnTo>
                <a:close/>
                <a:moveTo>
                  <a:pt x="614432" y="6402240"/>
                </a:moveTo>
                <a:lnTo>
                  <a:pt x="614432" y="6405440"/>
                </a:lnTo>
                <a:lnTo>
                  <a:pt x="624033" y="6405440"/>
                </a:lnTo>
                <a:lnTo>
                  <a:pt x="624033" y="6402240"/>
                </a:lnTo>
                <a:close/>
                <a:moveTo>
                  <a:pt x="1150391" y="6398430"/>
                </a:moveTo>
                <a:cubicBezTo>
                  <a:pt x="1142009" y="6399649"/>
                  <a:pt x="1133627" y="6400868"/>
                  <a:pt x="1125245" y="6402087"/>
                </a:cubicBezTo>
                <a:cubicBezTo>
                  <a:pt x="1125398" y="6403764"/>
                  <a:pt x="1125550" y="6405364"/>
                  <a:pt x="1125778" y="6406964"/>
                </a:cubicBezTo>
                <a:lnTo>
                  <a:pt x="1151306" y="6406964"/>
                </a:lnTo>
                <a:cubicBezTo>
                  <a:pt x="1151001" y="6404145"/>
                  <a:pt x="1150696" y="6401249"/>
                  <a:pt x="1150391" y="6398430"/>
                </a:cubicBezTo>
                <a:close/>
                <a:moveTo>
                  <a:pt x="1012470" y="6390353"/>
                </a:moveTo>
                <a:cubicBezTo>
                  <a:pt x="1014680" y="6392943"/>
                  <a:pt x="1016890" y="6395534"/>
                  <a:pt x="1019175" y="6398125"/>
                </a:cubicBezTo>
                <a:cubicBezTo>
                  <a:pt x="1021766" y="6400335"/>
                  <a:pt x="1024357" y="6402545"/>
                  <a:pt x="1026948" y="6404679"/>
                </a:cubicBezTo>
                <a:cubicBezTo>
                  <a:pt x="1025957" y="6405745"/>
                  <a:pt x="1024890" y="6406736"/>
                  <a:pt x="1023900" y="6407726"/>
                </a:cubicBezTo>
                <a:cubicBezTo>
                  <a:pt x="1021690" y="6405136"/>
                  <a:pt x="1019480" y="6402545"/>
                  <a:pt x="1017346" y="6400030"/>
                </a:cubicBezTo>
                <a:cubicBezTo>
                  <a:pt x="1014755" y="6397820"/>
                  <a:pt x="1012089" y="6395534"/>
                  <a:pt x="1009498" y="6393325"/>
                </a:cubicBezTo>
                <a:cubicBezTo>
                  <a:pt x="1010412" y="6392334"/>
                  <a:pt x="1011479" y="6391267"/>
                  <a:pt x="1012470" y="6390353"/>
                </a:cubicBezTo>
                <a:close/>
                <a:moveTo>
                  <a:pt x="934822" y="6389439"/>
                </a:moveTo>
                <a:cubicBezTo>
                  <a:pt x="935889" y="6389439"/>
                  <a:pt x="936956" y="6389439"/>
                  <a:pt x="938022" y="6389439"/>
                </a:cubicBezTo>
                <a:cubicBezTo>
                  <a:pt x="938022" y="6392639"/>
                  <a:pt x="938022" y="6395839"/>
                  <a:pt x="938022" y="6399040"/>
                </a:cubicBezTo>
                <a:cubicBezTo>
                  <a:pt x="936956" y="6399040"/>
                  <a:pt x="935889" y="6399040"/>
                  <a:pt x="934822" y="6399040"/>
                </a:cubicBezTo>
                <a:cubicBezTo>
                  <a:pt x="934822" y="6395839"/>
                  <a:pt x="934822" y="6392639"/>
                  <a:pt x="934822" y="6389439"/>
                </a:cubicBezTo>
                <a:close/>
                <a:moveTo>
                  <a:pt x="5517032" y="6383038"/>
                </a:moveTo>
                <a:cubicBezTo>
                  <a:pt x="5520233" y="6383038"/>
                  <a:pt x="5523433" y="6383038"/>
                  <a:pt x="5526633" y="6383038"/>
                </a:cubicBezTo>
                <a:cubicBezTo>
                  <a:pt x="5526633" y="6384028"/>
                  <a:pt x="5526633" y="6385171"/>
                  <a:pt x="5526633" y="6386238"/>
                </a:cubicBezTo>
                <a:cubicBezTo>
                  <a:pt x="5523433" y="6386238"/>
                  <a:pt x="5520233" y="6386238"/>
                  <a:pt x="5517032" y="6386238"/>
                </a:cubicBezTo>
                <a:cubicBezTo>
                  <a:pt x="5517032" y="6385171"/>
                  <a:pt x="5517032" y="6384028"/>
                  <a:pt x="5517032" y="6383038"/>
                </a:cubicBezTo>
                <a:close/>
                <a:moveTo>
                  <a:pt x="598430" y="6379761"/>
                </a:moveTo>
                <a:lnTo>
                  <a:pt x="598430" y="6389362"/>
                </a:lnTo>
                <a:lnTo>
                  <a:pt x="601630" y="6389362"/>
                </a:lnTo>
                <a:lnTo>
                  <a:pt x="601630" y="6379761"/>
                </a:lnTo>
                <a:close/>
                <a:moveTo>
                  <a:pt x="1079296" y="6373512"/>
                </a:moveTo>
                <a:cubicBezTo>
                  <a:pt x="1078001" y="6374351"/>
                  <a:pt x="1076934" y="6374808"/>
                  <a:pt x="1075791" y="6375493"/>
                </a:cubicBezTo>
                <a:lnTo>
                  <a:pt x="1075791" y="6379837"/>
                </a:lnTo>
                <a:lnTo>
                  <a:pt x="1076062" y="6379905"/>
                </a:lnTo>
                <a:lnTo>
                  <a:pt x="1064361" y="6403230"/>
                </a:lnTo>
                <a:cubicBezTo>
                  <a:pt x="1076782" y="6409403"/>
                  <a:pt x="1087145" y="6414432"/>
                  <a:pt x="1098880" y="6420223"/>
                </a:cubicBezTo>
                <a:cubicBezTo>
                  <a:pt x="1104671" y="6414508"/>
                  <a:pt x="1109776" y="6409479"/>
                  <a:pt x="1115796" y="6403535"/>
                </a:cubicBezTo>
                <a:cubicBezTo>
                  <a:pt x="1109777" y="6398582"/>
                  <a:pt x="1104195" y="6393991"/>
                  <a:pt x="1097947" y="6389972"/>
                </a:cubicBezTo>
                <a:lnTo>
                  <a:pt x="1076127" y="6379852"/>
                </a:lnTo>
                <a:close/>
                <a:moveTo>
                  <a:pt x="5430469" y="6373360"/>
                </a:moveTo>
                <a:lnTo>
                  <a:pt x="5430469" y="6376560"/>
                </a:lnTo>
                <a:lnTo>
                  <a:pt x="5440070" y="6376560"/>
                </a:lnTo>
                <a:lnTo>
                  <a:pt x="5440070" y="6373360"/>
                </a:lnTo>
                <a:close/>
                <a:moveTo>
                  <a:pt x="662892" y="6369245"/>
                </a:moveTo>
                <a:lnTo>
                  <a:pt x="662434" y="6370236"/>
                </a:lnTo>
                <a:cubicBezTo>
                  <a:pt x="662587" y="6370236"/>
                  <a:pt x="662587" y="6370236"/>
                  <a:pt x="662587" y="6370312"/>
                </a:cubicBezTo>
                <a:cubicBezTo>
                  <a:pt x="662283" y="6370312"/>
                  <a:pt x="661978" y="6370312"/>
                  <a:pt x="661673" y="6370388"/>
                </a:cubicBezTo>
                <a:cubicBezTo>
                  <a:pt x="662892" y="6376637"/>
                  <a:pt x="664111" y="6382885"/>
                  <a:pt x="665330" y="6389133"/>
                </a:cubicBezTo>
                <a:cubicBezTo>
                  <a:pt x="667388" y="6388829"/>
                  <a:pt x="669445" y="6388600"/>
                  <a:pt x="671502" y="6388295"/>
                </a:cubicBezTo>
                <a:cubicBezTo>
                  <a:pt x="670968" y="6382199"/>
                  <a:pt x="670435" y="6376180"/>
                  <a:pt x="662587" y="6370312"/>
                </a:cubicBezTo>
                <a:cubicBezTo>
                  <a:pt x="665025" y="6370159"/>
                  <a:pt x="667463" y="6370083"/>
                  <a:pt x="669902" y="6369931"/>
                </a:cubicBezTo>
                <a:cubicBezTo>
                  <a:pt x="667158" y="6369855"/>
                  <a:pt x="664872" y="6369626"/>
                  <a:pt x="662892" y="6369245"/>
                </a:cubicBezTo>
                <a:close/>
                <a:moveTo>
                  <a:pt x="927740" y="6361473"/>
                </a:moveTo>
                <a:cubicBezTo>
                  <a:pt x="925530" y="6364064"/>
                  <a:pt x="923320" y="6366655"/>
                  <a:pt x="921568" y="6369779"/>
                </a:cubicBezTo>
                <a:cubicBezTo>
                  <a:pt x="921720" y="6369931"/>
                  <a:pt x="922330" y="6370541"/>
                  <a:pt x="922940" y="6371150"/>
                </a:cubicBezTo>
                <a:cubicBezTo>
                  <a:pt x="925530" y="6368940"/>
                  <a:pt x="928120" y="6366655"/>
                  <a:pt x="930787" y="6364521"/>
                </a:cubicBezTo>
                <a:cubicBezTo>
                  <a:pt x="929720" y="6363454"/>
                  <a:pt x="928730" y="6362463"/>
                  <a:pt x="927740" y="6361473"/>
                </a:cubicBezTo>
                <a:close/>
                <a:moveTo>
                  <a:pt x="771449" y="6360558"/>
                </a:moveTo>
                <a:lnTo>
                  <a:pt x="771449" y="6370159"/>
                </a:lnTo>
                <a:lnTo>
                  <a:pt x="774649" y="6370159"/>
                </a:lnTo>
                <a:lnTo>
                  <a:pt x="774649" y="6360558"/>
                </a:lnTo>
                <a:close/>
                <a:moveTo>
                  <a:pt x="5554294" y="6356596"/>
                </a:moveTo>
                <a:cubicBezTo>
                  <a:pt x="5554294" y="6369398"/>
                  <a:pt x="5554294" y="6378161"/>
                  <a:pt x="5554294" y="6390734"/>
                </a:cubicBezTo>
                <a:cubicBezTo>
                  <a:pt x="5546521" y="6388448"/>
                  <a:pt x="5540883" y="6386771"/>
                  <a:pt x="5530443" y="6383724"/>
                </a:cubicBezTo>
                <a:cubicBezTo>
                  <a:pt x="5540273" y="6372598"/>
                  <a:pt x="5546521" y="6365435"/>
                  <a:pt x="5554294" y="6356596"/>
                </a:cubicBezTo>
                <a:close/>
                <a:moveTo>
                  <a:pt x="5584241" y="6354158"/>
                </a:moveTo>
                <a:cubicBezTo>
                  <a:pt x="5587442" y="6354158"/>
                  <a:pt x="5590718" y="6354158"/>
                  <a:pt x="5593918" y="6354158"/>
                </a:cubicBezTo>
                <a:cubicBezTo>
                  <a:pt x="5593918" y="6355225"/>
                  <a:pt x="5593918" y="6356291"/>
                  <a:pt x="5593918" y="6357358"/>
                </a:cubicBezTo>
                <a:cubicBezTo>
                  <a:pt x="5590718" y="6357358"/>
                  <a:pt x="5587442" y="6357358"/>
                  <a:pt x="5584241" y="6357358"/>
                </a:cubicBezTo>
                <a:cubicBezTo>
                  <a:pt x="5584241" y="6356291"/>
                  <a:pt x="5584241" y="6355225"/>
                  <a:pt x="5584241" y="6354158"/>
                </a:cubicBezTo>
                <a:close/>
                <a:moveTo>
                  <a:pt x="588819" y="6352052"/>
                </a:moveTo>
                <a:cubicBezTo>
                  <a:pt x="582638" y="6349757"/>
                  <a:pt x="575380" y="6350309"/>
                  <a:pt x="566199" y="6354919"/>
                </a:cubicBezTo>
                <a:cubicBezTo>
                  <a:pt x="575953" y="6368407"/>
                  <a:pt x="586619" y="6375493"/>
                  <a:pt x="604982" y="6366273"/>
                </a:cubicBezTo>
                <a:cubicBezTo>
                  <a:pt x="600106" y="6359491"/>
                  <a:pt x="595001" y="6354348"/>
                  <a:pt x="588819" y="6352052"/>
                </a:cubicBezTo>
                <a:close/>
                <a:moveTo>
                  <a:pt x="438074" y="6351796"/>
                </a:moveTo>
                <a:cubicBezTo>
                  <a:pt x="439217" y="6357130"/>
                  <a:pt x="440360" y="6362540"/>
                  <a:pt x="441579" y="6367874"/>
                </a:cubicBezTo>
                <a:cubicBezTo>
                  <a:pt x="438837" y="6368026"/>
                  <a:pt x="436093" y="6368178"/>
                  <a:pt x="433350" y="6368407"/>
                </a:cubicBezTo>
                <a:cubicBezTo>
                  <a:pt x="433350" y="6363073"/>
                  <a:pt x="433350" y="6357815"/>
                  <a:pt x="433350" y="6352481"/>
                </a:cubicBezTo>
                <a:cubicBezTo>
                  <a:pt x="434950" y="6352253"/>
                  <a:pt x="436550" y="6352024"/>
                  <a:pt x="438074" y="6351796"/>
                </a:cubicBezTo>
                <a:close/>
                <a:moveTo>
                  <a:pt x="652910" y="6350957"/>
                </a:moveTo>
                <a:cubicBezTo>
                  <a:pt x="654205" y="6357281"/>
                  <a:pt x="649557" y="6366578"/>
                  <a:pt x="662967" y="6369245"/>
                </a:cubicBezTo>
                <a:cubicBezTo>
                  <a:pt x="665558" y="6364063"/>
                  <a:pt x="668302" y="6358805"/>
                  <a:pt x="672263" y="6350957"/>
                </a:cubicBezTo>
                <a:close/>
                <a:moveTo>
                  <a:pt x="5574716" y="6345090"/>
                </a:moveTo>
                <a:cubicBezTo>
                  <a:pt x="5574716" y="6358273"/>
                  <a:pt x="5574716" y="6364140"/>
                  <a:pt x="5574716" y="6369931"/>
                </a:cubicBezTo>
                <a:cubicBezTo>
                  <a:pt x="5575021" y="6369626"/>
                  <a:pt x="5575325" y="6369322"/>
                  <a:pt x="5575630" y="6369017"/>
                </a:cubicBezTo>
                <a:cubicBezTo>
                  <a:pt x="5578221" y="6371303"/>
                  <a:pt x="5580888" y="6373513"/>
                  <a:pt x="5583479" y="6375723"/>
                </a:cubicBezTo>
                <a:cubicBezTo>
                  <a:pt x="5582412" y="6376865"/>
                  <a:pt x="5581422" y="6377856"/>
                  <a:pt x="5580431" y="6378847"/>
                </a:cubicBezTo>
                <a:cubicBezTo>
                  <a:pt x="5578221" y="6376256"/>
                  <a:pt x="5575935" y="6373665"/>
                  <a:pt x="5573725" y="6370998"/>
                </a:cubicBezTo>
                <a:cubicBezTo>
                  <a:pt x="5574030" y="6370693"/>
                  <a:pt x="5574335" y="6370389"/>
                  <a:pt x="5574640" y="6370083"/>
                </a:cubicBezTo>
                <a:cubicBezTo>
                  <a:pt x="5568239" y="6366883"/>
                  <a:pt x="5561914" y="6363683"/>
                  <a:pt x="5555513" y="6360483"/>
                </a:cubicBezTo>
                <a:cubicBezTo>
                  <a:pt x="5560238" y="6356673"/>
                  <a:pt x="5565038" y="6352938"/>
                  <a:pt x="5574716" y="6345090"/>
                </a:cubicBezTo>
                <a:close/>
                <a:moveTo>
                  <a:pt x="816254" y="6344556"/>
                </a:moveTo>
                <a:lnTo>
                  <a:pt x="816254" y="6347756"/>
                </a:lnTo>
                <a:lnTo>
                  <a:pt x="825855" y="6347756"/>
                </a:lnTo>
                <a:lnTo>
                  <a:pt x="825855" y="6344556"/>
                </a:lnTo>
                <a:close/>
                <a:moveTo>
                  <a:pt x="1103223" y="6341508"/>
                </a:moveTo>
                <a:cubicBezTo>
                  <a:pt x="1082954" y="6343642"/>
                  <a:pt x="1077772" y="6349204"/>
                  <a:pt x="1075791" y="6370159"/>
                </a:cubicBezTo>
                <a:cubicBezTo>
                  <a:pt x="1069696" y="6371302"/>
                  <a:pt x="1063676" y="6372369"/>
                  <a:pt x="1057580" y="6373436"/>
                </a:cubicBezTo>
                <a:cubicBezTo>
                  <a:pt x="1057808" y="6375569"/>
                  <a:pt x="1057961" y="6377703"/>
                  <a:pt x="1058189" y="6379760"/>
                </a:cubicBezTo>
                <a:cubicBezTo>
                  <a:pt x="1063295" y="6379760"/>
                  <a:pt x="1068477" y="6379532"/>
                  <a:pt x="1075791" y="6375417"/>
                </a:cubicBezTo>
                <a:lnTo>
                  <a:pt x="1075791" y="6370159"/>
                </a:lnTo>
                <a:cubicBezTo>
                  <a:pt x="1083487" y="6368940"/>
                  <a:pt x="1093927" y="6374579"/>
                  <a:pt x="1095451" y="6359796"/>
                </a:cubicBezTo>
                <a:cubicBezTo>
                  <a:pt x="1096060" y="6353700"/>
                  <a:pt x="1100861" y="6348062"/>
                  <a:pt x="1103223" y="6341508"/>
                </a:cubicBezTo>
                <a:close/>
                <a:moveTo>
                  <a:pt x="912419" y="6341356"/>
                </a:moveTo>
                <a:cubicBezTo>
                  <a:pt x="913486" y="6343947"/>
                  <a:pt x="914477" y="6346690"/>
                  <a:pt x="915620" y="6349357"/>
                </a:cubicBezTo>
                <a:cubicBezTo>
                  <a:pt x="917753" y="6346690"/>
                  <a:pt x="919887" y="6344023"/>
                  <a:pt x="922020" y="6341356"/>
                </a:cubicBezTo>
                <a:close/>
                <a:moveTo>
                  <a:pt x="483073" y="6341356"/>
                </a:moveTo>
                <a:lnTo>
                  <a:pt x="483073" y="6351034"/>
                </a:lnTo>
                <a:lnTo>
                  <a:pt x="486273" y="6351034"/>
                </a:lnTo>
                <a:lnTo>
                  <a:pt x="486273" y="6341356"/>
                </a:lnTo>
                <a:close/>
                <a:moveTo>
                  <a:pt x="1103681" y="6340442"/>
                </a:moveTo>
                <a:cubicBezTo>
                  <a:pt x="1103605" y="6340823"/>
                  <a:pt x="1103376" y="6341128"/>
                  <a:pt x="1103224" y="6341508"/>
                </a:cubicBezTo>
                <a:cubicBezTo>
                  <a:pt x="1103681" y="6341433"/>
                  <a:pt x="1104062" y="6341433"/>
                  <a:pt x="1104519" y="6341356"/>
                </a:cubicBezTo>
                <a:cubicBezTo>
                  <a:pt x="1104290" y="6341051"/>
                  <a:pt x="1103986" y="6340747"/>
                  <a:pt x="1103681" y="6340442"/>
                </a:cubicBezTo>
                <a:close/>
                <a:moveTo>
                  <a:pt x="692074" y="6340137"/>
                </a:moveTo>
                <a:cubicBezTo>
                  <a:pt x="691922" y="6340366"/>
                  <a:pt x="691770" y="6340670"/>
                  <a:pt x="691617" y="6340899"/>
                </a:cubicBezTo>
                <a:cubicBezTo>
                  <a:pt x="691236" y="6341280"/>
                  <a:pt x="690780" y="6341737"/>
                  <a:pt x="690322" y="6342194"/>
                </a:cubicBezTo>
                <a:cubicBezTo>
                  <a:pt x="692532" y="6344861"/>
                  <a:pt x="694818" y="6347452"/>
                  <a:pt x="697028" y="6350043"/>
                </a:cubicBezTo>
                <a:cubicBezTo>
                  <a:pt x="698018" y="6349052"/>
                  <a:pt x="699084" y="6347986"/>
                  <a:pt x="700075" y="6346995"/>
                </a:cubicBezTo>
                <a:cubicBezTo>
                  <a:pt x="697484" y="6344709"/>
                  <a:pt x="694818" y="6342499"/>
                  <a:pt x="691389" y="6341280"/>
                </a:cubicBezTo>
                <a:cubicBezTo>
                  <a:pt x="691465" y="6341204"/>
                  <a:pt x="691540" y="6341051"/>
                  <a:pt x="691617" y="6340899"/>
                </a:cubicBezTo>
                <a:cubicBezTo>
                  <a:pt x="691770" y="6340747"/>
                  <a:pt x="691998" y="6340518"/>
                  <a:pt x="692226" y="6340290"/>
                </a:cubicBezTo>
                <a:cubicBezTo>
                  <a:pt x="692150" y="6340213"/>
                  <a:pt x="692150" y="6340213"/>
                  <a:pt x="692074" y="6340137"/>
                </a:cubicBezTo>
                <a:close/>
                <a:moveTo>
                  <a:pt x="5468950" y="6334879"/>
                </a:moveTo>
                <a:lnTo>
                  <a:pt x="5468950" y="6338079"/>
                </a:lnTo>
                <a:lnTo>
                  <a:pt x="5478628" y="6338079"/>
                </a:lnTo>
                <a:lnTo>
                  <a:pt x="5478628" y="6334879"/>
                </a:lnTo>
                <a:close/>
                <a:moveTo>
                  <a:pt x="1110386" y="6332593"/>
                </a:moveTo>
                <a:cubicBezTo>
                  <a:pt x="1108100" y="6335184"/>
                  <a:pt x="1105890" y="6337851"/>
                  <a:pt x="1104671" y="6341280"/>
                </a:cubicBezTo>
                <a:cubicBezTo>
                  <a:pt x="1104595" y="6341280"/>
                  <a:pt x="1104595" y="6341280"/>
                  <a:pt x="1104595" y="6341280"/>
                </a:cubicBezTo>
                <a:cubicBezTo>
                  <a:pt x="1104900" y="6341585"/>
                  <a:pt x="1105281" y="6341966"/>
                  <a:pt x="1105586" y="6342271"/>
                </a:cubicBezTo>
                <a:cubicBezTo>
                  <a:pt x="1108100" y="6340137"/>
                  <a:pt x="1110767" y="6337927"/>
                  <a:pt x="1113434" y="6335641"/>
                </a:cubicBezTo>
                <a:cubicBezTo>
                  <a:pt x="1112368" y="6334651"/>
                  <a:pt x="1111377" y="6333584"/>
                  <a:pt x="1110386" y="6332593"/>
                </a:cubicBezTo>
                <a:close/>
                <a:moveTo>
                  <a:pt x="854735" y="6331755"/>
                </a:moveTo>
                <a:lnTo>
                  <a:pt x="855568" y="6341280"/>
                </a:lnTo>
                <a:lnTo>
                  <a:pt x="854812" y="6341280"/>
                </a:lnTo>
                <a:lnTo>
                  <a:pt x="853897" y="6340365"/>
                </a:lnTo>
                <a:cubicBezTo>
                  <a:pt x="851231" y="6342575"/>
                  <a:pt x="848640" y="6344785"/>
                  <a:pt x="846049" y="6347071"/>
                </a:cubicBezTo>
                <a:cubicBezTo>
                  <a:pt x="847040" y="6348061"/>
                  <a:pt x="848030" y="6349128"/>
                  <a:pt x="849097" y="6350118"/>
                </a:cubicBezTo>
                <a:cubicBezTo>
                  <a:pt x="851307" y="6347528"/>
                  <a:pt x="853593" y="6344861"/>
                  <a:pt x="854812" y="6341356"/>
                </a:cubicBezTo>
                <a:lnTo>
                  <a:pt x="854887" y="6341356"/>
                </a:lnTo>
                <a:lnTo>
                  <a:pt x="855725" y="6342194"/>
                </a:lnTo>
                <a:lnTo>
                  <a:pt x="855586" y="6341356"/>
                </a:lnTo>
                <a:lnTo>
                  <a:pt x="864336" y="6341356"/>
                </a:lnTo>
                <a:cubicBezTo>
                  <a:pt x="861136" y="6338156"/>
                  <a:pt x="857936" y="6334955"/>
                  <a:pt x="854735" y="6331755"/>
                </a:cubicBezTo>
                <a:close/>
                <a:moveTo>
                  <a:pt x="897635" y="6329850"/>
                </a:moveTo>
                <a:cubicBezTo>
                  <a:pt x="893825" y="6339146"/>
                  <a:pt x="891616" y="6344557"/>
                  <a:pt x="887807" y="6353777"/>
                </a:cubicBezTo>
                <a:cubicBezTo>
                  <a:pt x="884072" y="6343032"/>
                  <a:pt x="882091" y="6337470"/>
                  <a:pt x="880263" y="6332136"/>
                </a:cubicBezTo>
                <a:cubicBezTo>
                  <a:pt x="874471" y="6335489"/>
                  <a:pt x="869442" y="6338461"/>
                  <a:pt x="864337" y="6341356"/>
                </a:cubicBezTo>
                <a:lnTo>
                  <a:pt x="864337" y="6358806"/>
                </a:lnTo>
                <a:lnTo>
                  <a:pt x="897483" y="6358806"/>
                </a:lnTo>
                <a:cubicBezTo>
                  <a:pt x="904189" y="6350958"/>
                  <a:pt x="908304" y="6346157"/>
                  <a:pt x="912418" y="6341356"/>
                </a:cubicBezTo>
                <a:cubicBezTo>
                  <a:pt x="907770" y="6337775"/>
                  <a:pt x="903122" y="6334117"/>
                  <a:pt x="897635" y="6329850"/>
                </a:cubicBezTo>
                <a:close/>
                <a:moveTo>
                  <a:pt x="650015" y="6322992"/>
                </a:moveTo>
                <a:cubicBezTo>
                  <a:pt x="647805" y="6323297"/>
                  <a:pt x="645519" y="6323525"/>
                  <a:pt x="643233" y="6323754"/>
                </a:cubicBezTo>
                <a:cubicBezTo>
                  <a:pt x="643233" y="6332822"/>
                  <a:pt x="643233" y="6341890"/>
                  <a:pt x="641633" y="6346691"/>
                </a:cubicBezTo>
                <a:cubicBezTo>
                  <a:pt x="634089" y="6356216"/>
                  <a:pt x="627842" y="6363988"/>
                  <a:pt x="622661" y="6370541"/>
                </a:cubicBezTo>
                <a:cubicBezTo>
                  <a:pt x="628756" y="6378923"/>
                  <a:pt x="632947" y="6384791"/>
                  <a:pt x="641633" y="6396754"/>
                </a:cubicBezTo>
                <a:cubicBezTo>
                  <a:pt x="641633" y="6375723"/>
                  <a:pt x="641633" y="6363302"/>
                  <a:pt x="643233" y="6350881"/>
                </a:cubicBezTo>
                <a:lnTo>
                  <a:pt x="652833" y="6350881"/>
                </a:lnTo>
                <a:cubicBezTo>
                  <a:pt x="651919" y="6341585"/>
                  <a:pt x="650929" y="6332289"/>
                  <a:pt x="650015" y="6322992"/>
                </a:cubicBezTo>
                <a:close/>
                <a:moveTo>
                  <a:pt x="489626" y="6322230"/>
                </a:moveTo>
                <a:lnTo>
                  <a:pt x="490463" y="6322992"/>
                </a:lnTo>
                <a:cubicBezTo>
                  <a:pt x="490616" y="6322840"/>
                  <a:pt x="490769" y="6322763"/>
                  <a:pt x="490844" y="6322611"/>
                </a:cubicBezTo>
                <a:cubicBezTo>
                  <a:pt x="490463" y="6322458"/>
                  <a:pt x="490083" y="6322306"/>
                  <a:pt x="489626" y="6322230"/>
                </a:cubicBezTo>
                <a:close/>
                <a:moveTo>
                  <a:pt x="5613121" y="6322154"/>
                </a:moveTo>
                <a:cubicBezTo>
                  <a:pt x="5615788" y="6324288"/>
                  <a:pt x="5618455" y="6326421"/>
                  <a:pt x="5621121" y="6328631"/>
                </a:cubicBezTo>
                <a:cubicBezTo>
                  <a:pt x="5618531" y="6329698"/>
                  <a:pt x="5615864" y="6330764"/>
                  <a:pt x="5613196" y="6331755"/>
                </a:cubicBezTo>
                <a:cubicBezTo>
                  <a:pt x="5613578" y="6331983"/>
                  <a:pt x="5613883" y="6332289"/>
                  <a:pt x="5614187" y="6332593"/>
                </a:cubicBezTo>
                <a:cubicBezTo>
                  <a:pt x="5611978" y="6335260"/>
                  <a:pt x="5609768" y="6337851"/>
                  <a:pt x="5607481" y="6340442"/>
                </a:cubicBezTo>
                <a:cubicBezTo>
                  <a:pt x="5606415" y="6339451"/>
                  <a:pt x="5605425" y="6338461"/>
                  <a:pt x="5604434" y="6337470"/>
                </a:cubicBezTo>
                <a:cubicBezTo>
                  <a:pt x="5607025" y="6335260"/>
                  <a:pt x="5609691" y="6332974"/>
                  <a:pt x="5612282" y="6330764"/>
                </a:cubicBezTo>
                <a:cubicBezTo>
                  <a:pt x="5612587" y="6331069"/>
                  <a:pt x="5612892" y="6331298"/>
                  <a:pt x="5613121" y="6331603"/>
                </a:cubicBezTo>
                <a:cubicBezTo>
                  <a:pt x="5613121" y="6328479"/>
                  <a:pt x="5613121" y="6325278"/>
                  <a:pt x="5613121" y="6322154"/>
                </a:cubicBezTo>
                <a:close/>
                <a:moveTo>
                  <a:pt x="809854" y="6322154"/>
                </a:moveTo>
                <a:lnTo>
                  <a:pt x="809854" y="6331755"/>
                </a:lnTo>
                <a:lnTo>
                  <a:pt x="813054" y="6331755"/>
                </a:lnTo>
                <a:lnTo>
                  <a:pt x="813054" y="6322154"/>
                </a:lnTo>
                <a:close/>
                <a:moveTo>
                  <a:pt x="540752" y="6322154"/>
                </a:moveTo>
                <a:lnTo>
                  <a:pt x="540752" y="6331755"/>
                </a:lnTo>
                <a:lnTo>
                  <a:pt x="543952" y="6331755"/>
                </a:lnTo>
                <a:lnTo>
                  <a:pt x="543952" y="6322154"/>
                </a:lnTo>
                <a:close/>
                <a:moveTo>
                  <a:pt x="319659" y="6322154"/>
                </a:moveTo>
                <a:cubicBezTo>
                  <a:pt x="320726" y="6322154"/>
                  <a:pt x="321794" y="6322154"/>
                  <a:pt x="322860" y="6322154"/>
                </a:cubicBezTo>
                <a:cubicBezTo>
                  <a:pt x="322860" y="6325354"/>
                  <a:pt x="322860" y="6328555"/>
                  <a:pt x="322860" y="6331755"/>
                </a:cubicBezTo>
                <a:cubicBezTo>
                  <a:pt x="321794" y="6331755"/>
                  <a:pt x="320726" y="6331755"/>
                  <a:pt x="319659" y="6331755"/>
                </a:cubicBezTo>
                <a:cubicBezTo>
                  <a:pt x="319659" y="6328555"/>
                  <a:pt x="319659" y="6325354"/>
                  <a:pt x="319659" y="6322154"/>
                </a:cubicBezTo>
                <a:close/>
                <a:moveTo>
                  <a:pt x="488712" y="6321163"/>
                </a:moveTo>
                <a:cubicBezTo>
                  <a:pt x="485969" y="6323297"/>
                  <a:pt x="483378" y="6325583"/>
                  <a:pt x="480787" y="6327792"/>
                </a:cubicBezTo>
                <a:cubicBezTo>
                  <a:pt x="481778" y="6328859"/>
                  <a:pt x="482768" y="6329850"/>
                  <a:pt x="483835" y="6330841"/>
                </a:cubicBezTo>
                <a:cubicBezTo>
                  <a:pt x="486045" y="6328250"/>
                  <a:pt x="488254" y="6325583"/>
                  <a:pt x="489551" y="6322154"/>
                </a:cubicBezTo>
                <a:cubicBezTo>
                  <a:pt x="489626" y="6322154"/>
                  <a:pt x="489702" y="6322230"/>
                  <a:pt x="489778" y="6322230"/>
                </a:cubicBezTo>
                <a:close/>
                <a:moveTo>
                  <a:pt x="2363953" y="6315677"/>
                </a:moveTo>
                <a:lnTo>
                  <a:pt x="2363953" y="6318954"/>
                </a:lnTo>
                <a:lnTo>
                  <a:pt x="2373554" y="6318954"/>
                </a:lnTo>
                <a:lnTo>
                  <a:pt x="2373554" y="6315677"/>
                </a:lnTo>
                <a:close/>
                <a:moveTo>
                  <a:pt x="998907" y="6315677"/>
                </a:moveTo>
                <a:lnTo>
                  <a:pt x="998907" y="6318954"/>
                </a:lnTo>
                <a:lnTo>
                  <a:pt x="1008507" y="6318954"/>
                </a:lnTo>
                <a:lnTo>
                  <a:pt x="1008507" y="6315677"/>
                </a:lnTo>
                <a:close/>
                <a:moveTo>
                  <a:pt x="614433" y="6315677"/>
                </a:moveTo>
                <a:lnTo>
                  <a:pt x="614433" y="6318954"/>
                </a:lnTo>
                <a:lnTo>
                  <a:pt x="624033" y="6318954"/>
                </a:lnTo>
                <a:lnTo>
                  <a:pt x="624033" y="6315677"/>
                </a:lnTo>
                <a:close/>
                <a:moveTo>
                  <a:pt x="5568925" y="6312781"/>
                </a:moveTo>
                <a:cubicBezTo>
                  <a:pt x="5570372" y="6312553"/>
                  <a:pt x="5572277" y="6316134"/>
                  <a:pt x="5579211" y="6323678"/>
                </a:cubicBezTo>
                <a:cubicBezTo>
                  <a:pt x="5567020" y="6320249"/>
                  <a:pt x="5561228" y="6318573"/>
                  <a:pt x="5555437" y="6316972"/>
                </a:cubicBezTo>
                <a:cubicBezTo>
                  <a:pt x="5559933" y="6315448"/>
                  <a:pt x="5564353" y="6313467"/>
                  <a:pt x="5568925" y="6312781"/>
                </a:cubicBezTo>
                <a:close/>
                <a:moveTo>
                  <a:pt x="739445" y="6312629"/>
                </a:moveTo>
                <a:cubicBezTo>
                  <a:pt x="739140" y="6312934"/>
                  <a:pt x="738835" y="6313239"/>
                  <a:pt x="738530" y="6313543"/>
                </a:cubicBezTo>
                <a:lnTo>
                  <a:pt x="748893" y="6322077"/>
                </a:lnTo>
                <a:lnTo>
                  <a:pt x="747979" y="6322991"/>
                </a:lnTo>
                <a:cubicBezTo>
                  <a:pt x="750189" y="6325582"/>
                  <a:pt x="752475" y="6328249"/>
                  <a:pt x="754685" y="6330840"/>
                </a:cubicBezTo>
                <a:cubicBezTo>
                  <a:pt x="755675" y="6329850"/>
                  <a:pt x="756665" y="6328859"/>
                  <a:pt x="757732" y="6327792"/>
                </a:cubicBezTo>
                <a:lnTo>
                  <a:pt x="748895" y="6322078"/>
                </a:lnTo>
                <a:lnTo>
                  <a:pt x="749808" y="6321163"/>
                </a:lnTo>
                <a:cubicBezTo>
                  <a:pt x="745769" y="6318954"/>
                  <a:pt x="742645" y="6315677"/>
                  <a:pt x="739445" y="6312629"/>
                </a:cubicBezTo>
                <a:close/>
                <a:moveTo>
                  <a:pt x="365608" y="6312629"/>
                </a:moveTo>
                <a:cubicBezTo>
                  <a:pt x="372313" y="6313086"/>
                  <a:pt x="377495" y="6313391"/>
                  <a:pt x="383972" y="6313848"/>
                </a:cubicBezTo>
                <a:cubicBezTo>
                  <a:pt x="378105" y="6322840"/>
                  <a:pt x="373686" y="6329621"/>
                  <a:pt x="369342" y="6336479"/>
                </a:cubicBezTo>
                <a:cubicBezTo>
                  <a:pt x="367741" y="6334955"/>
                  <a:pt x="366141" y="6333508"/>
                  <a:pt x="364541" y="6331983"/>
                </a:cubicBezTo>
                <a:cubicBezTo>
                  <a:pt x="364541" y="6338308"/>
                  <a:pt x="364541" y="6344633"/>
                  <a:pt x="364541" y="6350958"/>
                </a:cubicBezTo>
                <a:cubicBezTo>
                  <a:pt x="378105" y="6353472"/>
                  <a:pt x="377495" y="6362311"/>
                  <a:pt x="369723" y="6368788"/>
                </a:cubicBezTo>
                <a:cubicBezTo>
                  <a:pt x="364617" y="6372979"/>
                  <a:pt x="355168" y="6371836"/>
                  <a:pt x="354940" y="6360558"/>
                </a:cubicBezTo>
                <a:cubicBezTo>
                  <a:pt x="344729" y="6359035"/>
                  <a:pt x="337719" y="6363149"/>
                  <a:pt x="329870" y="6370236"/>
                </a:cubicBezTo>
                <a:cubicBezTo>
                  <a:pt x="322860" y="6376637"/>
                  <a:pt x="311887" y="6378694"/>
                  <a:pt x="298552" y="6376561"/>
                </a:cubicBezTo>
                <a:cubicBezTo>
                  <a:pt x="304419" y="6371074"/>
                  <a:pt x="310211" y="6365435"/>
                  <a:pt x="316459" y="6360254"/>
                </a:cubicBezTo>
                <a:cubicBezTo>
                  <a:pt x="322936" y="6354996"/>
                  <a:pt x="329413" y="6349662"/>
                  <a:pt x="336575" y="6345471"/>
                </a:cubicBezTo>
                <a:cubicBezTo>
                  <a:pt x="345491" y="6340289"/>
                  <a:pt x="355016" y="6336327"/>
                  <a:pt x="364312" y="6331831"/>
                </a:cubicBezTo>
                <a:cubicBezTo>
                  <a:pt x="364236" y="6331755"/>
                  <a:pt x="364236" y="6331755"/>
                  <a:pt x="364160" y="6331679"/>
                </a:cubicBezTo>
                <a:cubicBezTo>
                  <a:pt x="364541" y="6325964"/>
                  <a:pt x="364998" y="6320325"/>
                  <a:pt x="365608" y="6312629"/>
                </a:cubicBezTo>
                <a:close/>
                <a:moveTo>
                  <a:pt x="872032" y="6312552"/>
                </a:moveTo>
                <a:cubicBezTo>
                  <a:pt x="863345" y="6312552"/>
                  <a:pt x="854583" y="6312628"/>
                  <a:pt x="845134" y="6313466"/>
                </a:cubicBezTo>
                <a:lnTo>
                  <a:pt x="845134" y="6313467"/>
                </a:lnTo>
                <a:lnTo>
                  <a:pt x="845058" y="6312629"/>
                </a:lnTo>
                <a:cubicBezTo>
                  <a:pt x="844829" y="6312934"/>
                  <a:pt x="844525" y="6313239"/>
                  <a:pt x="844220" y="6313543"/>
                </a:cubicBezTo>
                <a:lnTo>
                  <a:pt x="845134" y="6313467"/>
                </a:lnTo>
                <a:lnTo>
                  <a:pt x="845039" y="6325011"/>
                </a:lnTo>
                <a:cubicBezTo>
                  <a:pt x="845592" y="6328573"/>
                  <a:pt x="847763" y="6331336"/>
                  <a:pt x="854659" y="6331755"/>
                </a:cubicBezTo>
                <a:cubicBezTo>
                  <a:pt x="857097" y="6328554"/>
                  <a:pt x="859154" y="6324973"/>
                  <a:pt x="862050" y="6322230"/>
                </a:cubicBezTo>
                <a:cubicBezTo>
                  <a:pt x="865403" y="6318953"/>
                  <a:pt x="869137" y="6316057"/>
                  <a:pt x="872032" y="6312552"/>
                </a:cubicBezTo>
                <a:close/>
                <a:moveTo>
                  <a:pt x="596066" y="6311486"/>
                </a:moveTo>
                <a:cubicBezTo>
                  <a:pt x="595610" y="6311562"/>
                  <a:pt x="595306" y="6311714"/>
                  <a:pt x="594848" y="6311867"/>
                </a:cubicBezTo>
                <a:lnTo>
                  <a:pt x="595380" y="6312172"/>
                </a:lnTo>
                <a:lnTo>
                  <a:pt x="594164" y="6313390"/>
                </a:lnTo>
                <a:cubicBezTo>
                  <a:pt x="596450" y="6315981"/>
                  <a:pt x="598659" y="6318572"/>
                  <a:pt x="600868" y="6321239"/>
                </a:cubicBezTo>
                <a:cubicBezTo>
                  <a:pt x="601934" y="6320248"/>
                  <a:pt x="602926" y="6319181"/>
                  <a:pt x="603916" y="6318191"/>
                </a:cubicBezTo>
                <a:lnTo>
                  <a:pt x="595382" y="6312171"/>
                </a:lnTo>
                <a:close/>
                <a:moveTo>
                  <a:pt x="274169" y="6307447"/>
                </a:moveTo>
                <a:cubicBezTo>
                  <a:pt x="275997" y="6330841"/>
                  <a:pt x="275997" y="6330841"/>
                  <a:pt x="261519" y="6327793"/>
                </a:cubicBezTo>
                <a:cubicBezTo>
                  <a:pt x="264491" y="6323068"/>
                  <a:pt x="268149" y="6317125"/>
                  <a:pt x="274169" y="6307447"/>
                </a:cubicBezTo>
                <a:close/>
                <a:moveTo>
                  <a:pt x="393268" y="6306076"/>
                </a:moveTo>
                <a:cubicBezTo>
                  <a:pt x="396469" y="6306076"/>
                  <a:pt x="399669" y="6306076"/>
                  <a:pt x="402946" y="6306076"/>
                </a:cubicBezTo>
                <a:cubicBezTo>
                  <a:pt x="402946" y="6307143"/>
                  <a:pt x="402946" y="6308209"/>
                  <a:pt x="402946" y="6309276"/>
                </a:cubicBezTo>
                <a:cubicBezTo>
                  <a:pt x="399746" y="6309276"/>
                  <a:pt x="396545" y="6309276"/>
                  <a:pt x="393268" y="6309276"/>
                </a:cubicBezTo>
                <a:cubicBezTo>
                  <a:pt x="393268" y="6308209"/>
                  <a:pt x="393268" y="6307143"/>
                  <a:pt x="393268" y="6306076"/>
                </a:cubicBezTo>
                <a:close/>
                <a:moveTo>
                  <a:pt x="839419" y="6303790"/>
                </a:moveTo>
                <a:cubicBezTo>
                  <a:pt x="838429" y="6304781"/>
                  <a:pt x="837439" y="6305847"/>
                  <a:pt x="836371" y="6306838"/>
                </a:cubicBezTo>
                <a:cubicBezTo>
                  <a:pt x="838963" y="6309124"/>
                  <a:pt x="841630" y="6311334"/>
                  <a:pt x="845134" y="6312553"/>
                </a:cubicBezTo>
                <a:cubicBezTo>
                  <a:pt x="845134" y="6312553"/>
                  <a:pt x="845134" y="6312629"/>
                  <a:pt x="845134" y="6312629"/>
                </a:cubicBezTo>
                <a:cubicBezTo>
                  <a:pt x="845440" y="6312324"/>
                  <a:pt x="845820" y="6311943"/>
                  <a:pt x="846126" y="6311638"/>
                </a:cubicBezTo>
                <a:cubicBezTo>
                  <a:pt x="843916" y="6309048"/>
                  <a:pt x="841630" y="6306381"/>
                  <a:pt x="839419" y="6303790"/>
                </a:cubicBezTo>
                <a:close/>
                <a:moveTo>
                  <a:pt x="733733" y="6303790"/>
                </a:moveTo>
                <a:cubicBezTo>
                  <a:pt x="732665" y="6304781"/>
                  <a:pt x="731676" y="6305847"/>
                  <a:pt x="730685" y="6306838"/>
                </a:cubicBezTo>
                <a:cubicBezTo>
                  <a:pt x="733351" y="6309124"/>
                  <a:pt x="735943" y="6311334"/>
                  <a:pt x="739448" y="6312553"/>
                </a:cubicBezTo>
                <a:lnTo>
                  <a:pt x="739523" y="6312629"/>
                </a:lnTo>
                <a:cubicBezTo>
                  <a:pt x="739828" y="6312324"/>
                  <a:pt x="740134" y="6311943"/>
                  <a:pt x="740437" y="6311638"/>
                </a:cubicBezTo>
                <a:cubicBezTo>
                  <a:pt x="738151" y="6309048"/>
                  <a:pt x="735943" y="6306381"/>
                  <a:pt x="733733" y="6303790"/>
                </a:cubicBezTo>
                <a:close/>
                <a:moveTo>
                  <a:pt x="879653" y="6303713"/>
                </a:moveTo>
                <a:cubicBezTo>
                  <a:pt x="877443" y="6306304"/>
                  <a:pt x="875157" y="6308971"/>
                  <a:pt x="873938" y="6312476"/>
                </a:cubicBezTo>
                <a:lnTo>
                  <a:pt x="873785" y="6312476"/>
                </a:lnTo>
                <a:lnTo>
                  <a:pt x="872948" y="6311638"/>
                </a:lnTo>
                <a:cubicBezTo>
                  <a:pt x="872720" y="6311943"/>
                  <a:pt x="872338" y="6312248"/>
                  <a:pt x="872109" y="6312552"/>
                </a:cubicBezTo>
                <a:lnTo>
                  <a:pt x="873862" y="6312552"/>
                </a:lnTo>
                <a:lnTo>
                  <a:pt x="874777" y="6313466"/>
                </a:lnTo>
                <a:cubicBezTo>
                  <a:pt x="877443" y="6311257"/>
                  <a:pt x="880034" y="6309047"/>
                  <a:pt x="882701" y="6306761"/>
                </a:cubicBezTo>
                <a:cubicBezTo>
                  <a:pt x="881710" y="6305771"/>
                  <a:pt x="880643" y="6304780"/>
                  <a:pt x="879653" y="6303713"/>
                </a:cubicBezTo>
                <a:close/>
                <a:moveTo>
                  <a:pt x="5507431" y="6296474"/>
                </a:moveTo>
                <a:lnTo>
                  <a:pt x="5507431" y="6299674"/>
                </a:lnTo>
                <a:lnTo>
                  <a:pt x="5517109" y="6299674"/>
                </a:lnTo>
                <a:lnTo>
                  <a:pt x="5517109" y="6296474"/>
                </a:lnTo>
                <a:close/>
                <a:moveTo>
                  <a:pt x="5626684" y="6293731"/>
                </a:moveTo>
                <a:cubicBezTo>
                  <a:pt x="5620588" y="6306380"/>
                  <a:pt x="5616778" y="6314229"/>
                  <a:pt x="5610682" y="6326802"/>
                </a:cubicBezTo>
                <a:cubicBezTo>
                  <a:pt x="5602300" y="6315524"/>
                  <a:pt x="5596967" y="6308362"/>
                  <a:pt x="5587822" y="6296246"/>
                </a:cubicBezTo>
                <a:cubicBezTo>
                  <a:pt x="5603138" y="6295255"/>
                  <a:pt x="5612587" y="6294646"/>
                  <a:pt x="5626684" y="6293731"/>
                </a:cubicBezTo>
                <a:close/>
                <a:moveTo>
                  <a:pt x="950900" y="6293274"/>
                </a:moveTo>
                <a:cubicBezTo>
                  <a:pt x="950900" y="6296475"/>
                  <a:pt x="950900" y="6299675"/>
                  <a:pt x="950900" y="6302876"/>
                </a:cubicBezTo>
                <a:cubicBezTo>
                  <a:pt x="948233" y="6300742"/>
                  <a:pt x="945567" y="6298532"/>
                  <a:pt x="942899" y="6296475"/>
                </a:cubicBezTo>
                <a:cubicBezTo>
                  <a:pt x="945567" y="6295408"/>
                  <a:pt x="948233" y="6294417"/>
                  <a:pt x="950900" y="6293274"/>
                </a:cubicBezTo>
                <a:close/>
                <a:moveTo>
                  <a:pt x="377266" y="6293274"/>
                </a:moveTo>
                <a:cubicBezTo>
                  <a:pt x="378333" y="6293274"/>
                  <a:pt x="379400" y="6293274"/>
                  <a:pt x="380467" y="6293274"/>
                </a:cubicBezTo>
                <a:cubicBezTo>
                  <a:pt x="380467" y="6296474"/>
                  <a:pt x="380467" y="6299675"/>
                  <a:pt x="380467" y="6302875"/>
                </a:cubicBezTo>
                <a:cubicBezTo>
                  <a:pt x="379400" y="6302875"/>
                  <a:pt x="378333" y="6302875"/>
                  <a:pt x="377266" y="6302875"/>
                </a:cubicBezTo>
                <a:cubicBezTo>
                  <a:pt x="377266" y="6299675"/>
                  <a:pt x="377266" y="6296474"/>
                  <a:pt x="377266" y="6293274"/>
                </a:cubicBezTo>
                <a:close/>
                <a:moveTo>
                  <a:pt x="701904" y="6283825"/>
                </a:moveTo>
                <a:cubicBezTo>
                  <a:pt x="701446" y="6291521"/>
                  <a:pt x="701065" y="6297160"/>
                  <a:pt x="700913" y="6302875"/>
                </a:cubicBezTo>
                <a:lnTo>
                  <a:pt x="700644" y="6302942"/>
                </a:lnTo>
                <a:lnTo>
                  <a:pt x="682654" y="6298989"/>
                </a:lnTo>
                <a:cubicBezTo>
                  <a:pt x="677921" y="6295293"/>
                  <a:pt x="673977" y="6290112"/>
                  <a:pt x="669368" y="6286111"/>
                </a:cubicBezTo>
                <a:cubicBezTo>
                  <a:pt x="668453" y="6285349"/>
                  <a:pt x="665025" y="6287406"/>
                  <a:pt x="660376" y="6289006"/>
                </a:cubicBezTo>
                <a:cubicBezTo>
                  <a:pt x="664111" y="6295712"/>
                  <a:pt x="667539" y="6302036"/>
                  <a:pt x="671120" y="6308514"/>
                </a:cubicBezTo>
                <a:cubicBezTo>
                  <a:pt x="668758" y="6311180"/>
                  <a:pt x="665862" y="6314457"/>
                  <a:pt x="662205" y="6318724"/>
                </a:cubicBezTo>
                <a:cubicBezTo>
                  <a:pt x="668682" y="6321011"/>
                  <a:pt x="675235" y="6321772"/>
                  <a:pt x="679577" y="6325278"/>
                </a:cubicBezTo>
                <a:cubicBezTo>
                  <a:pt x="684455" y="6329316"/>
                  <a:pt x="687502" y="6335793"/>
                  <a:pt x="692150" y="6340213"/>
                </a:cubicBezTo>
                <a:lnTo>
                  <a:pt x="700671" y="6303010"/>
                </a:lnTo>
                <a:lnTo>
                  <a:pt x="705637" y="6307676"/>
                </a:lnTo>
                <a:cubicBezTo>
                  <a:pt x="710057" y="6300894"/>
                  <a:pt x="714475" y="6294036"/>
                  <a:pt x="720267" y="6285044"/>
                </a:cubicBezTo>
                <a:cubicBezTo>
                  <a:pt x="713789" y="6284663"/>
                  <a:pt x="708684" y="6284206"/>
                  <a:pt x="701904" y="6283825"/>
                </a:cubicBezTo>
                <a:close/>
                <a:moveTo>
                  <a:pt x="5683681" y="6283673"/>
                </a:moveTo>
                <a:cubicBezTo>
                  <a:pt x="5684748" y="6283673"/>
                  <a:pt x="5685815" y="6283673"/>
                  <a:pt x="5686882" y="6283673"/>
                </a:cubicBezTo>
                <a:cubicBezTo>
                  <a:pt x="5686882" y="6286873"/>
                  <a:pt x="5686882" y="6290073"/>
                  <a:pt x="5686882" y="6293274"/>
                </a:cubicBezTo>
                <a:cubicBezTo>
                  <a:pt x="5685815" y="6293274"/>
                  <a:pt x="5684748" y="6293274"/>
                  <a:pt x="5683681" y="6293274"/>
                </a:cubicBezTo>
                <a:cubicBezTo>
                  <a:pt x="5683681" y="6290073"/>
                  <a:pt x="5683681" y="6286873"/>
                  <a:pt x="5683681" y="6283673"/>
                </a:cubicBezTo>
                <a:close/>
                <a:moveTo>
                  <a:pt x="5635600" y="6283673"/>
                </a:moveTo>
                <a:cubicBezTo>
                  <a:pt x="5636667" y="6283673"/>
                  <a:pt x="5637733" y="6283673"/>
                  <a:pt x="5638800" y="6283673"/>
                </a:cubicBezTo>
                <a:cubicBezTo>
                  <a:pt x="5638800" y="6286873"/>
                  <a:pt x="5638800" y="6290073"/>
                  <a:pt x="5638800" y="6293274"/>
                </a:cubicBezTo>
                <a:cubicBezTo>
                  <a:pt x="5637733" y="6293274"/>
                  <a:pt x="5636667" y="6293274"/>
                  <a:pt x="5635600" y="6293274"/>
                </a:cubicBezTo>
                <a:cubicBezTo>
                  <a:pt x="5635600" y="6290073"/>
                  <a:pt x="5635600" y="6286873"/>
                  <a:pt x="5635600" y="6283673"/>
                </a:cubicBezTo>
                <a:close/>
                <a:moveTo>
                  <a:pt x="396545" y="6283673"/>
                </a:moveTo>
                <a:cubicBezTo>
                  <a:pt x="397612" y="6283673"/>
                  <a:pt x="398679" y="6283673"/>
                  <a:pt x="399746" y="6283673"/>
                </a:cubicBezTo>
                <a:cubicBezTo>
                  <a:pt x="399746" y="6286873"/>
                  <a:pt x="399746" y="6290073"/>
                  <a:pt x="399746" y="6293274"/>
                </a:cubicBezTo>
                <a:cubicBezTo>
                  <a:pt x="398679" y="6293274"/>
                  <a:pt x="397612" y="6293274"/>
                  <a:pt x="396545" y="6293274"/>
                </a:cubicBezTo>
                <a:cubicBezTo>
                  <a:pt x="396545" y="6290073"/>
                  <a:pt x="396545" y="6286873"/>
                  <a:pt x="396545" y="6283673"/>
                </a:cubicBezTo>
                <a:close/>
                <a:moveTo>
                  <a:pt x="2373554" y="6277196"/>
                </a:moveTo>
                <a:lnTo>
                  <a:pt x="2373554" y="6280473"/>
                </a:lnTo>
                <a:lnTo>
                  <a:pt x="2383155" y="6280473"/>
                </a:lnTo>
                <a:lnTo>
                  <a:pt x="2383155" y="6277196"/>
                </a:lnTo>
                <a:close/>
                <a:moveTo>
                  <a:pt x="285750" y="6275062"/>
                </a:moveTo>
                <a:cubicBezTo>
                  <a:pt x="286588" y="6279939"/>
                  <a:pt x="287351" y="6284206"/>
                  <a:pt x="288493" y="6290836"/>
                </a:cubicBezTo>
                <a:cubicBezTo>
                  <a:pt x="277902" y="6290836"/>
                  <a:pt x="268377" y="6290836"/>
                  <a:pt x="253137" y="6290836"/>
                </a:cubicBezTo>
                <a:cubicBezTo>
                  <a:pt x="267235" y="6284054"/>
                  <a:pt x="275844" y="6279863"/>
                  <a:pt x="285750" y="6275062"/>
                </a:cubicBezTo>
                <a:close/>
                <a:moveTo>
                  <a:pt x="577933" y="6274909"/>
                </a:moveTo>
                <a:cubicBezTo>
                  <a:pt x="576562" y="6284282"/>
                  <a:pt x="575342" y="6293045"/>
                  <a:pt x="574199" y="6301046"/>
                </a:cubicBezTo>
                <a:cubicBezTo>
                  <a:pt x="567266" y="6303256"/>
                  <a:pt x="562008" y="6304856"/>
                  <a:pt x="555837" y="6306837"/>
                </a:cubicBezTo>
                <a:cubicBezTo>
                  <a:pt x="561780" y="6312704"/>
                  <a:pt x="566275" y="6317200"/>
                  <a:pt x="569476" y="6320401"/>
                </a:cubicBezTo>
                <a:cubicBezTo>
                  <a:pt x="577933" y="6317124"/>
                  <a:pt x="585782" y="6314228"/>
                  <a:pt x="594848" y="6311866"/>
                </a:cubicBezTo>
                <a:cubicBezTo>
                  <a:pt x="594392" y="6311637"/>
                  <a:pt x="594164" y="6311409"/>
                  <a:pt x="593629" y="6311104"/>
                </a:cubicBezTo>
                <a:lnTo>
                  <a:pt x="593629" y="6274909"/>
                </a:lnTo>
                <a:close/>
                <a:moveTo>
                  <a:pt x="5616321" y="6274072"/>
                </a:moveTo>
                <a:cubicBezTo>
                  <a:pt x="5617388" y="6274072"/>
                  <a:pt x="5618455" y="6274072"/>
                  <a:pt x="5619598" y="6274072"/>
                </a:cubicBezTo>
                <a:cubicBezTo>
                  <a:pt x="5619598" y="6277272"/>
                  <a:pt x="5619598" y="6280473"/>
                  <a:pt x="5619598" y="6283673"/>
                </a:cubicBezTo>
                <a:cubicBezTo>
                  <a:pt x="5618455" y="6283673"/>
                  <a:pt x="5617388" y="6283673"/>
                  <a:pt x="5616321" y="6283673"/>
                </a:cubicBezTo>
                <a:cubicBezTo>
                  <a:pt x="5616321" y="6280473"/>
                  <a:pt x="5616321" y="6277196"/>
                  <a:pt x="5616321" y="6274072"/>
                </a:cubicBezTo>
                <a:close/>
                <a:moveTo>
                  <a:pt x="1015899" y="6273767"/>
                </a:moveTo>
                <a:cubicBezTo>
                  <a:pt x="1010488" y="6274986"/>
                  <a:pt x="1005155" y="6276129"/>
                  <a:pt x="999821" y="6277272"/>
                </a:cubicBezTo>
                <a:cubicBezTo>
                  <a:pt x="1000049" y="6278796"/>
                  <a:pt x="1000201" y="6280396"/>
                  <a:pt x="1000430" y="6281996"/>
                </a:cubicBezTo>
                <a:lnTo>
                  <a:pt x="1016432" y="6281996"/>
                </a:lnTo>
                <a:cubicBezTo>
                  <a:pt x="1016204" y="6279253"/>
                  <a:pt x="1016051" y="6276510"/>
                  <a:pt x="1015899" y="6273767"/>
                </a:cubicBezTo>
                <a:close/>
                <a:moveTo>
                  <a:pt x="962026" y="6269424"/>
                </a:moveTo>
                <a:cubicBezTo>
                  <a:pt x="958673" y="6281692"/>
                  <a:pt x="956997" y="6287483"/>
                  <a:pt x="955320" y="6293274"/>
                </a:cubicBezTo>
                <a:cubicBezTo>
                  <a:pt x="953797" y="6288778"/>
                  <a:pt x="951815" y="6284435"/>
                  <a:pt x="951129" y="6279787"/>
                </a:cubicBezTo>
                <a:cubicBezTo>
                  <a:pt x="950900" y="6278339"/>
                  <a:pt x="954483" y="6276434"/>
                  <a:pt x="962026" y="6269424"/>
                </a:cubicBezTo>
                <a:close/>
                <a:moveTo>
                  <a:pt x="5518633" y="6266070"/>
                </a:moveTo>
                <a:cubicBezTo>
                  <a:pt x="5518937" y="6268813"/>
                  <a:pt x="5519319" y="6271632"/>
                  <a:pt x="5519700" y="6274376"/>
                </a:cubicBezTo>
                <a:cubicBezTo>
                  <a:pt x="5524805" y="6273157"/>
                  <a:pt x="5529987" y="6271861"/>
                  <a:pt x="5535244" y="6270642"/>
                </a:cubicBezTo>
                <a:cubicBezTo>
                  <a:pt x="5535016" y="6269118"/>
                  <a:pt x="5534787" y="6267594"/>
                  <a:pt x="5534559" y="6266070"/>
                </a:cubicBezTo>
                <a:close/>
                <a:moveTo>
                  <a:pt x="317160" y="6265004"/>
                </a:moveTo>
                <a:cubicBezTo>
                  <a:pt x="328972" y="6274529"/>
                  <a:pt x="328972" y="6274529"/>
                  <a:pt x="344975" y="6265614"/>
                </a:cubicBezTo>
                <a:cubicBezTo>
                  <a:pt x="334230" y="6265614"/>
                  <a:pt x="325314" y="6265614"/>
                  <a:pt x="317160" y="6265004"/>
                </a:cubicBezTo>
                <a:close/>
                <a:moveTo>
                  <a:pt x="211836" y="6264928"/>
                </a:moveTo>
                <a:cubicBezTo>
                  <a:pt x="232563" y="6262337"/>
                  <a:pt x="236906" y="6280701"/>
                  <a:pt x="252908" y="6290302"/>
                </a:cubicBezTo>
                <a:cubicBezTo>
                  <a:pt x="218771" y="6292131"/>
                  <a:pt x="218618" y="6292284"/>
                  <a:pt x="211836" y="6264928"/>
                </a:cubicBezTo>
                <a:close/>
                <a:moveTo>
                  <a:pt x="5712485" y="6264470"/>
                </a:moveTo>
                <a:cubicBezTo>
                  <a:pt x="5713552" y="6264470"/>
                  <a:pt x="5714619" y="6264470"/>
                  <a:pt x="5715686" y="6264470"/>
                </a:cubicBezTo>
                <a:cubicBezTo>
                  <a:pt x="5715686" y="6267595"/>
                  <a:pt x="5715686" y="6270795"/>
                  <a:pt x="5715686" y="6274072"/>
                </a:cubicBezTo>
                <a:cubicBezTo>
                  <a:pt x="5714619" y="6274072"/>
                  <a:pt x="5713552" y="6274072"/>
                  <a:pt x="5712485" y="6274072"/>
                </a:cubicBezTo>
                <a:cubicBezTo>
                  <a:pt x="5712485" y="6270871"/>
                  <a:pt x="5712485" y="6267671"/>
                  <a:pt x="5712485" y="6264470"/>
                </a:cubicBezTo>
                <a:close/>
                <a:moveTo>
                  <a:pt x="392126" y="6257308"/>
                </a:moveTo>
                <a:cubicBezTo>
                  <a:pt x="399746" y="6257308"/>
                  <a:pt x="406146" y="6257308"/>
                  <a:pt x="421234" y="6257308"/>
                </a:cubicBezTo>
                <a:cubicBezTo>
                  <a:pt x="409575" y="6266833"/>
                  <a:pt x="404317" y="6271176"/>
                  <a:pt x="396240" y="6277729"/>
                </a:cubicBezTo>
                <a:cubicBezTo>
                  <a:pt x="394411" y="6268509"/>
                  <a:pt x="393498" y="6264242"/>
                  <a:pt x="392126" y="6257308"/>
                </a:cubicBezTo>
                <a:close/>
                <a:moveTo>
                  <a:pt x="1069391" y="6254793"/>
                </a:moveTo>
                <a:lnTo>
                  <a:pt x="1069391" y="6264394"/>
                </a:lnTo>
                <a:lnTo>
                  <a:pt x="1072591" y="6264394"/>
                </a:lnTo>
                <a:lnTo>
                  <a:pt x="1072591" y="6254793"/>
                </a:lnTo>
                <a:close/>
                <a:moveTo>
                  <a:pt x="542275" y="6253497"/>
                </a:moveTo>
                <a:cubicBezTo>
                  <a:pt x="536484" y="6255402"/>
                  <a:pt x="532293" y="6256774"/>
                  <a:pt x="526808" y="6258526"/>
                </a:cubicBezTo>
                <a:cubicBezTo>
                  <a:pt x="531151" y="6270566"/>
                  <a:pt x="535189" y="6281615"/>
                  <a:pt x="537551" y="6293274"/>
                </a:cubicBezTo>
                <a:cubicBezTo>
                  <a:pt x="532140" y="6290454"/>
                  <a:pt x="526654" y="6287711"/>
                  <a:pt x="518349" y="6283520"/>
                </a:cubicBezTo>
                <a:lnTo>
                  <a:pt x="518349" y="6302875"/>
                </a:lnTo>
                <a:lnTo>
                  <a:pt x="508826" y="6302950"/>
                </a:lnTo>
                <a:lnTo>
                  <a:pt x="508675" y="6302799"/>
                </a:lnTo>
                <a:lnTo>
                  <a:pt x="509818" y="6302722"/>
                </a:lnTo>
                <a:cubicBezTo>
                  <a:pt x="508522" y="6293350"/>
                  <a:pt x="507303" y="6283825"/>
                  <a:pt x="506084" y="6274452"/>
                </a:cubicBezTo>
                <a:cubicBezTo>
                  <a:pt x="503874" y="6274605"/>
                  <a:pt x="501817" y="6274833"/>
                  <a:pt x="499684" y="6274985"/>
                </a:cubicBezTo>
                <a:cubicBezTo>
                  <a:pt x="500141" y="6284358"/>
                  <a:pt x="500598" y="6293655"/>
                  <a:pt x="508675" y="6302799"/>
                </a:cubicBezTo>
                <a:cubicBezTo>
                  <a:pt x="506160" y="6302875"/>
                  <a:pt x="503570" y="6302951"/>
                  <a:pt x="501056" y="6303104"/>
                </a:cubicBezTo>
                <a:lnTo>
                  <a:pt x="508614" y="6303029"/>
                </a:lnTo>
                <a:lnTo>
                  <a:pt x="501360" y="6312400"/>
                </a:lnTo>
                <a:cubicBezTo>
                  <a:pt x="497855" y="6315829"/>
                  <a:pt x="493815" y="6318724"/>
                  <a:pt x="490845" y="6322534"/>
                </a:cubicBezTo>
                <a:cubicBezTo>
                  <a:pt x="505474" y="6327259"/>
                  <a:pt x="499836" y="6357281"/>
                  <a:pt x="528562" y="6348595"/>
                </a:cubicBezTo>
                <a:lnTo>
                  <a:pt x="518351" y="6302876"/>
                </a:lnTo>
                <a:lnTo>
                  <a:pt x="537551" y="6312628"/>
                </a:lnTo>
                <a:cubicBezTo>
                  <a:pt x="537551" y="6304323"/>
                  <a:pt x="537551" y="6298760"/>
                  <a:pt x="539456" y="6293502"/>
                </a:cubicBezTo>
                <a:cubicBezTo>
                  <a:pt x="543646" y="6293121"/>
                  <a:pt x="549589" y="6292588"/>
                  <a:pt x="554695" y="6292054"/>
                </a:cubicBezTo>
                <a:cubicBezTo>
                  <a:pt x="550199" y="6278186"/>
                  <a:pt x="546390" y="6266146"/>
                  <a:pt x="542275" y="6253497"/>
                </a:cubicBezTo>
                <a:close/>
                <a:moveTo>
                  <a:pt x="720197" y="6247630"/>
                </a:moveTo>
                <a:lnTo>
                  <a:pt x="720197" y="6252431"/>
                </a:lnTo>
                <a:lnTo>
                  <a:pt x="739399" y="6252431"/>
                </a:lnTo>
                <a:lnTo>
                  <a:pt x="739399" y="6247630"/>
                </a:lnTo>
                <a:close/>
                <a:moveTo>
                  <a:pt x="5653278" y="6246640"/>
                </a:moveTo>
                <a:cubicBezTo>
                  <a:pt x="5664708" y="6264470"/>
                  <a:pt x="5658841" y="6283063"/>
                  <a:pt x="5653278" y="6300970"/>
                </a:cubicBezTo>
                <a:cubicBezTo>
                  <a:pt x="5653278" y="6282835"/>
                  <a:pt x="5653278" y="6264775"/>
                  <a:pt x="5653278" y="6246640"/>
                </a:cubicBezTo>
                <a:close/>
                <a:moveTo>
                  <a:pt x="957530" y="6246640"/>
                </a:moveTo>
                <a:cubicBezTo>
                  <a:pt x="948919" y="6254946"/>
                  <a:pt x="940613" y="6263099"/>
                  <a:pt x="931774" y="6271633"/>
                </a:cubicBezTo>
                <a:cubicBezTo>
                  <a:pt x="931469" y="6277958"/>
                  <a:pt x="931165" y="6285273"/>
                  <a:pt x="930860" y="6292360"/>
                </a:cubicBezTo>
                <a:cubicBezTo>
                  <a:pt x="920726" y="6288397"/>
                  <a:pt x="913487" y="6285578"/>
                  <a:pt x="901675" y="6281006"/>
                </a:cubicBezTo>
                <a:cubicBezTo>
                  <a:pt x="908686" y="6295331"/>
                  <a:pt x="912876" y="6303866"/>
                  <a:pt x="916991" y="6312324"/>
                </a:cubicBezTo>
                <a:cubicBezTo>
                  <a:pt x="920726" y="6309048"/>
                  <a:pt x="924003" y="6306152"/>
                  <a:pt x="928269" y="6302418"/>
                </a:cubicBezTo>
                <a:cubicBezTo>
                  <a:pt x="933603" y="6310343"/>
                  <a:pt x="938556" y="6317658"/>
                  <a:pt x="943205" y="6324669"/>
                </a:cubicBezTo>
                <a:cubicBezTo>
                  <a:pt x="934746" y="6331374"/>
                  <a:pt x="928346" y="6336327"/>
                  <a:pt x="922021" y="6341280"/>
                </a:cubicBezTo>
                <a:cubicBezTo>
                  <a:pt x="927051" y="6344176"/>
                  <a:pt x="932080" y="6347148"/>
                  <a:pt x="935812" y="6349357"/>
                </a:cubicBezTo>
                <a:cubicBezTo>
                  <a:pt x="944196" y="6345090"/>
                  <a:pt x="952119" y="6340976"/>
                  <a:pt x="961798" y="6336099"/>
                </a:cubicBezTo>
                <a:cubicBezTo>
                  <a:pt x="945338" y="6328783"/>
                  <a:pt x="952348" y="6314610"/>
                  <a:pt x="950900" y="6302876"/>
                </a:cubicBezTo>
                <a:cubicBezTo>
                  <a:pt x="955929" y="6305771"/>
                  <a:pt x="960959" y="6308743"/>
                  <a:pt x="965913" y="6311638"/>
                </a:cubicBezTo>
                <a:cubicBezTo>
                  <a:pt x="973533" y="6296398"/>
                  <a:pt x="981610" y="6280854"/>
                  <a:pt x="989077" y="6264928"/>
                </a:cubicBezTo>
                <a:cubicBezTo>
                  <a:pt x="989916" y="6263023"/>
                  <a:pt x="987400" y="6259518"/>
                  <a:pt x="986486" y="6256851"/>
                </a:cubicBezTo>
                <a:cubicBezTo>
                  <a:pt x="979248" y="6259822"/>
                  <a:pt x="972007" y="6262718"/>
                  <a:pt x="964617" y="6265766"/>
                </a:cubicBezTo>
                <a:cubicBezTo>
                  <a:pt x="961492" y="6257231"/>
                  <a:pt x="959435" y="6251745"/>
                  <a:pt x="957530" y="6246640"/>
                </a:cubicBezTo>
                <a:close/>
                <a:moveTo>
                  <a:pt x="5634762" y="6245192"/>
                </a:moveTo>
                <a:cubicBezTo>
                  <a:pt x="5636361" y="6245192"/>
                  <a:pt x="5637961" y="6245192"/>
                  <a:pt x="5639562" y="6245192"/>
                </a:cubicBezTo>
                <a:cubicBezTo>
                  <a:pt x="5639562" y="6251593"/>
                  <a:pt x="5639562" y="6257994"/>
                  <a:pt x="5639562" y="6264394"/>
                </a:cubicBezTo>
                <a:cubicBezTo>
                  <a:pt x="5637961" y="6264394"/>
                  <a:pt x="5636361" y="6264394"/>
                  <a:pt x="5634762" y="6264394"/>
                </a:cubicBezTo>
                <a:cubicBezTo>
                  <a:pt x="5634762" y="6257994"/>
                  <a:pt x="5634762" y="6251593"/>
                  <a:pt x="5634762" y="6245192"/>
                </a:cubicBezTo>
                <a:close/>
                <a:moveTo>
                  <a:pt x="5557876" y="6245192"/>
                </a:moveTo>
                <a:lnTo>
                  <a:pt x="5557876" y="6264395"/>
                </a:lnTo>
                <a:lnTo>
                  <a:pt x="5562677" y="6264395"/>
                </a:lnTo>
                <a:lnTo>
                  <a:pt x="5562677" y="6245192"/>
                </a:lnTo>
                <a:close/>
                <a:moveTo>
                  <a:pt x="463794" y="6245192"/>
                </a:moveTo>
                <a:lnTo>
                  <a:pt x="463794" y="6254793"/>
                </a:lnTo>
                <a:lnTo>
                  <a:pt x="466994" y="6254793"/>
                </a:lnTo>
                <a:lnTo>
                  <a:pt x="466994" y="6245192"/>
                </a:lnTo>
                <a:close/>
                <a:moveTo>
                  <a:pt x="900531" y="6244963"/>
                </a:moveTo>
                <a:cubicBezTo>
                  <a:pt x="895197" y="6246106"/>
                  <a:pt x="889863" y="6247249"/>
                  <a:pt x="884453" y="6248468"/>
                </a:cubicBezTo>
                <a:cubicBezTo>
                  <a:pt x="884682" y="6250068"/>
                  <a:pt x="884910" y="6251592"/>
                  <a:pt x="885139" y="6253193"/>
                </a:cubicBezTo>
                <a:lnTo>
                  <a:pt x="901065" y="6253193"/>
                </a:lnTo>
                <a:cubicBezTo>
                  <a:pt x="900912" y="6250450"/>
                  <a:pt x="900684" y="6247706"/>
                  <a:pt x="900531" y="6244963"/>
                </a:cubicBezTo>
                <a:close/>
                <a:moveTo>
                  <a:pt x="729790" y="6229190"/>
                </a:moveTo>
                <a:lnTo>
                  <a:pt x="729790" y="6232390"/>
                </a:lnTo>
                <a:lnTo>
                  <a:pt x="739390" y="6232390"/>
                </a:lnTo>
                <a:lnTo>
                  <a:pt x="739390" y="6229190"/>
                </a:lnTo>
                <a:close/>
                <a:moveTo>
                  <a:pt x="5645886" y="6226294"/>
                </a:moveTo>
                <a:cubicBezTo>
                  <a:pt x="5647335" y="6226142"/>
                  <a:pt x="5649240" y="6229647"/>
                  <a:pt x="5656250" y="6237267"/>
                </a:cubicBezTo>
                <a:cubicBezTo>
                  <a:pt x="5644058" y="6233762"/>
                  <a:pt x="5638266" y="6232162"/>
                  <a:pt x="5632475" y="6230485"/>
                </a:cubicBezTo>
                <a:cubicBezTo>
                  <a:pt x="5636895" y="6228961"/>
                  <a:pt x="5641238" y="6226904"/>
                  <a:pt x="5645886" y="6226294"/>
                </a:cubicBezTo>
                <a:close/>
                <a:moveTo>
                  <a:pt x="973303" y="6225989"/>
                </a:moveTo>
                <a:lnTo>
                  <a:pt x="973303" y="6235590"/>
                </a:lnTo>
                <a:lnTo>
                  <a:pt x="976503" y="6235590"/>
                </a:lnTo>
                <a:lnTo>
                  <a:pt x="976503" y="6225989"/>
                </a:lnTo>
                <a:close/>
                <a:moveTo>
                  <a:pt x="954100" y="6225989"/>
                </a:moveTo>
                <a:lnTo>
                  <a:pt x="954100" y="6235590"/>
                </a:lnTo>
                <a:lnTo>
                  <a:pt x="957300" y="6235590"/>
                </a:lnTo>
                <a:lnTo>
                  <a:pt x="957300" y="6225989"/>
                </a:lnTo>
                <a:close/>
                <a:moveTo>
                  <a:pt x="335702" y="6219588"/>
                </a:moveTo>
                <a:lnTo>
                  <a:pt x="335702" y="6222788"/>
                </a:lnTo>
                <a:lnTo>
                  <a:pt x="345305" y="6222788"/>
                </a:lnTo>
                <a:lnTo>
                  <a:pt x="345305" y="6219588"/>
                </a:lnTo>
                <a:close/>
                <a:moveTo>
                  <a:pt x="5622950" y="6216007"/>
                </a:moveTo>
                <a:cubicBezTo>
                  <a:pt x="5626227" y="6216007"/>
                  <a:pt x="5629427" y="6216007"/>
                  <a:pt x="5632628" y="6216007"/>
                </a:cubicBezTo>
                <a:cubicBezTo>
                  <a:pt x="5632628" y="6219208"/>
                  <a:pt x="5632628" y="6222408"/>
                  <a:pt x="5632628" y="6225609"/>
                </a:cubicBezTo>
                <a:cubicBezTo>
                  <a:pt x="5629427" y="6222408"/>
                  <a:pt x="5626227" y="6219208"/>
                  <a:pt x="5622950" y="6216007"/>
                </a:cubicBezTo>
                <a:close/>
                <a:moveTo>
                  <a:pt x="931621" y="6209987"/>
                </a:moveTo>
                <a:lnTo>
                  <a:pt x="931621" y="6213187"/>
                </a:lnTo>
                <a:lnTo>
                  <a:pt x="941222" y="6213187"/>
                </a:lnTo>
                <a:lnTo>
                  <a:pt x="941222" y="6209987"/>
                </a:lnTo>
                <a:close/>
                <a:moveTo>
                  <a:pt x="5722086" y="6206787"/>
                </a:moveTo>
                <a:cubicBezTo>
                  <a:pt x="5723153" y="6206787"/>
                  <a:pt x="5724220" y="6206787"/>
                  <a:pt x="5725287" y="6206787"/>
                </a:cubicBezTo>
                <a:cubicBezTo>
                  <a:pt x="5725287" y="6209988"/>
                  <a:pt x="5725287" y="6213188"/>
                  <a:pt x="5725287" y="6216388"/>
                </a:cubicBezTo>
                <a:cubicBezTo>
                  <a:pt x="5724220" y="6216388"/>
                  <a:pt x="5723153" y="6216388"/>
                  <a:pt x="5722086" y="6216388"/>
                </a:cubicBezTo>
                <a:cubicBezTo>
                  <a:pt x="5722086" y="6213188"/>
                  <a:pt x="5722086" y="6209988"/>
                  <a:pt x="5722086" y="6206787"/>
                </a:cubicBezTo>
                <a:close/>
                <a:moveTo>
                  <a:pt x="950900" y="6200310"/>
                </a:moveTo>
                <a:lnTo>
                  <a:pt x="950900" y="6203510"/>
                </a:lnTo>
                <a:lnTo>
                  <a:pt x="960501" y="6203510"/>
                </a:lnTo>
                <a:lnTo>
                  <a:pt x="960501" y="6200310"/>
                </a:lnTo>
                <a:close/>
                <a:moveTo>
                  <a:pt x="210618" y="6200310"/>
                </a:moveTo>
                <a:cubicBezTo>
                  <a:pt x="213894" y="6200310"/>
                  <a:pt x="217018" y="6200310"/>
                  <a:pt x="220296" y="6200310"/>
                </a:cubicBezTo>
                <a:cubicBezTo>
                  <a:pt x="220296" y="6201377"/>
                  <a:pt x="220296" y="6202443"/>
                  <a:pt x="220296" y="6203510"/>
                </a:cubicBezTo>
                <a:cubicBezTo>
                  <a:pt x="217094" y="6203510"/>
                  <a:pt x="213894" y="6203510"/>
                  <a:pt x="210618" y="6203510"/>
                </a:cubicBezTo>
                <a:cubicBezTo>
                  <a:pt x="210618" y="6202520"/>
                  <a:pt x="210618" y="6201453"/>
                  <a:pt x="210618" y="6200310"/>
                </a:cubicBezTo>
                <a:close/>
                <a:moveTo>
                  <a:pt x="5794629" y="6179355"/>
                </a:moveTo>
                <a:cubicBezTo>
                  <a:pt x="5794629" y="6186823"/>
                  <a:pt x="5794629" y="6195662"/>
                  <a:pt x="5794629" y="6206406"/>
                </a:cubicBezTo>
                <a:cubicBezTo>
                  <a:pt x="5785713" y="6190480"/>
                  <a:pt x="5785713" y="6190480"/>
                  <a:pt x="5794629" y="6179355"/>
                </a:cubicBezTo>
                <a:close/>
                <a:moveTo>
                  <a:pt x="272263" y="6177831"/>
                </a:moveTo>
                <a:cubicBezTo>
                  <a:pt x="274016" y="6178212"/>
                  <a:pt x="275692" y="6178593"/>
                  <a:pt x="277445" y="6178974"/>
                </a:cubicBezTo>
                <a:cubicBezTo>
                  <a:pt x="275997" y="6189871"/>
                  <a:pt x="274549" y="6200844"/>
                  <a:pt x="272796" y="6213798"/>
                </a:cubicBezTo>
                <a:cubicBezTo>
                  <a:pt x="281408" y="6215703"/>
                  <a:pt x="294665" y="6218598"/>
                  <a:pt x="308000" y="6221493"/>
                </a:cubicBezTo>
                <a:cubicBezTo>
                  <a:pt x="307467" y="6223018"/>
                  <a:pt x="307010" y="6224465"/>
                  <a:pt x="306477" y="6225989"/>
                </a:cubicBezTo>
                <a:lnTo>
                  <a:pt x="316002" y="6225989"/>
                </a:lnTo>
                <a:cubicBezTo>
                  <a:pt x="313868" y="6228656"/>
                  <a:pt x="311735" y="6231247"/>
                  <a:pt x="309601" y="6233990"/>
                </a:cubicBezTo>
                <a:cubicBezTo>
                  <a:pt x="308535" y="6231324"/>
                  <a:pt x="307467" y="6228656"/>
                  <a:pt x="306401" y="6225989"/>
                </a:cubicBezTo>
                <a:cubicBezTo>
                  <a:pt x="298400" y="6225989"/>
                  <a:pt x="290475" y="6225989"/>
                  <a:pt x="280645" y="6225989"/>
                </a:cubicBezTo>
                <a:cubicBezTo>
                  <a:pt x="279045" y="6234371"/>
                  <a:pt x="277445" y="6243134"/>
                  <a:pt x="275844" y="6251593"/>
                </a:cubicBezTo>
                <a:cubicBezTo>
                  <a:pt x="267921" y="6255403"/>
                  <a:pt x="260147" y="6259136"/>
                  <a:pt x="254890" y="6261651"/>
                </a:cubicBezTo>
                <a:cubicBezTo>
                  <a:pt x="248793" y="6256012"/>
                  <a:pt x="242469" y="6251059"/>
                  <a:pt x="237364" y="6245039"/>
                </a:cubicBezTo>
                <a:cubicBezTo>
                  <a:pt x="233630" y="6240620"/>
                  <a:pt x="231572" y="6234753"/>
                  <a:pt x="233553" y="6226599"/>
                </a:cubicBezTo>
                <a:cubicBezTo>
                  <a:pt x="236754" y="6229190"/>
                  <a:pt x="239954" y="6231781"/>
                  <a:pt x="246584" y="6237115"/>
                </a:cubicBezTo>
                <a:cubicBezTo>
                  <a:pt x="255346" y="6216845"/>
                  <a:pt x="263805" y="6197338"/>
                  <a:pt x="272263" y="6177831"/>
                </a:cubicBezTo>
                <a:close/>
                <a:moveTo>
                  <a:pt x="781050" y="6168306"/>
                </a:moveTo>
                <a:lnTo>
                  <a:pt x="781050" y="6177907"/>
                </a:lnTo>
                <a:lnTo>
                  <a:pt x="784250" y="6177907"/>
                </a:lnTo>
                <a:lnTo>
                  <a:pt x="784250" y="6168306"/>
                </a:lnTo>
                <a:close/>
                <a:moveTo>
                  <a:pt x="383713" y="6152304"/>
                </a:moveTo>
                <a:lnTo>
                  <a:pt x="383713" y="6155504"/>
                </a:lnTo>
                <a:lnTo>
                  <a:pt x="393313" y="6155504"/>
                </a:lnTo>
                <a:lnTo>
                  <a:pt x="393313" y="6152304"/>
                </a:lnTo>
                <a:close/>
                <a:moveTo>
                  <a:pt x="210618" y="6152304"/>
                </a:moveTo>
                <a:cubicBezTo>
                  <a:pt x="213894" y="6152304"/>
                  <a:pt x="217018" y="6152304"/>
                  <a:pt x="220296" y="6152304"/>
                </a:cubicBezTo>
                <a:cubicBezTo>
                  <a:pt x="220296" y="6153371"/>
                  <a:pt x="220296" y="6154438"/>
                  <a:pt x="220296" y="6155504"/>
                </a:cubicBezTo>
                <a:cubicBezTo>
                  <a:pt x="217094" y="6155504"/>
                  <a:pt x="213894" y="6155504"/>
                  <a:pt x="210618" y="6155504"/>
                </a:cubicBezTo>
                <a:cubicBezTo>
                  <a:pt x="210618" y="6154438"/>
                  <a:pt x="210618" y="6153371"/>
                  <a:pt x="210618" y="6152304"/>
                </a:cubicBezTo>
                <a:close/>
                <a:moveTo>
                  <a:pt x="5809793" y="6150399"/>
                </a:moveTo>
                <a:cubicBezTo>
                  <a:pt x="5814975" y="6153295"/>
                  <a:pt x="5819852" y="6156038"/>
                  <a:pt x="5824728" y="6158705"/>
                </a:cubicBezTo>
                <a:cubicBezTo>
                  <a:pt x="5824728" y="6161829"/>
                  <a:pt x="5824728" y="6165029"/>
                  <a:pt x="5824728" y="6168153"/>
                </a:cubicBezTo>
                <a:cubicBezTo>
                  <a:pt x="5825033" y="6167849"/>
                  <a:pt x="5825262" y="6167544"/>
                  <a:pt x="5825567" y="6167315"/>
                </a:cubicBezTo>
                <a:cubicBezTo>
                  <a:pt x="5828157" y="6169525"/>
                  <a:pt x="5830824" y="6171811"/>
                  <a:pt x="5833415" y="6174021"/>
                </a:cubicBezTo>
                <a:cubicBezTo>
                  <a:pt x="5832348" y="6175012"/>
                  <a:pt x="5831357" y="6176002"/>
                  <a:pt x="5830366" y="6176993"/>
                </a:cubicBezTo>
                <a:cubicBezTo>
                  <a:pt x="5828157" y="6174402"/>
                  <a:pt x="5825871" y="6171735"/>
                  <a:pt x="5823662" y="6169144"/>
                </a:cubicBezTo>
                <a:cubicBezTo>
                  <a:pt x="5823890" y="6168916"/>
                  <a:pt x="5824195" y="6168611"/>
                  <a:pt x="5824423" y="6168382"/>
                </a:cubicBezTo>
                <a:cubicBezTo>
                  <a:pt x="5814898" y="6171583"/>
                  <a:pt x="5805373" y="6174707"/>
                  <a:pt x="5795848" y="6177907"/>
                </a:cubicBezTo>
                <a:cubicBezTo>
                  <a:pt x="5800649" y="6168382"/>
                  <a:pt x="5805526" y="6158857"/>
                  <a:pt x="5809793" y="6150399"/>
                </a:cubicBezTo>
                <a:close/>
                <a:moveTo>
                  <a:pt x="5722087" y="6149103"/>
                </a:moveTo>
                <a:lnTo>
                  <a:pt x="5722087" y="6158704"/>
                </a:lnTo>
                <a:lnTo>
                  <a:pt x="5725288" y="6158704"/>
                </a:lnTo>
                <a:lnTo>
                  <a:pt x="5725288" y="6149103"/>
                </a:lnTo>
                <a:close/>
                <a:moveTo>
                  <a:pt x="5839968" y="6140417"/>
                </a:moveTo>
                <a:cubicBezTo>
                  <a:pt x="5840958" y="6141408"/>
                  <a:pt x="5841949" y="6142398"/>
                  <a:pt x="5843016" y="6143388"/>
                </a:cubicBezTo>
                <a:cubicBezTo>
                  <a:pt x="5840349" y="6145599"/>
                  <a:pt x="5837758" y="6147884"/>
                  <a:pt x="5835167" y="6150094"/>
                </a:cubicBezTo>
                <a:cubicBezTo>
                  <a:pt x="5834481" y="6149485"/>
                  <a:pt x="5833872" y="6148875"/>
                  <a:pt x="5833262" y="6148265"/>
                </a:cubicBezTo>
                <a:cubicBezTo>
                  <a:pt x="5835472" y="6145675"/>
                  <a:pt x="5837758" y="6143008"/>
                  <a:pt x="5839968" y="6140417"/>
                </a:cubicBezTo>
                <a:close/>
                <a:moveTo>
                  <a:pt x="5789372" y="6129901"/>
                </a:moveTo>
                <a:cubicBezTo>
                  <a:pt x="5790438" y="6129901"/>
                  <a:pt x="5791505" y="6129901"/>
                  <a:pt x="5792571" y="6129901"/>
                </a:cubicBezTo>
                <a:cubicBezTo>
                  <a:pt x="5792571" y="6133025"/>
                  <a:pt x="5792571" y="6136302"/>
                  <a:pt x="5792571" y="6139503"/>
                </a:cubicBezTo>
                <a:cubicBezTo>
                  <a:pt x="5791505" y="6139503"/>
                  <a:pt x="5790438" y="6139503"/>
                  <a:pt x="5789372" y="6139503"/>
                </a:cubicBezTo>
                <a:cubicBezTo>
                  <a:pt x="5789372" y="6136302"/>
                  <a:pt x="5789372" y="6133025"/>
                  <a:pt x="5789372" y="6129901"/>
                </a:cubicBezTo>
                <a:close/>
                <a:moveTo>
                  <a:pt x="362804" y="6129520"/>
                </a:moveTo>
                <a:cubicBezTo>
                  <a:pt x="355032" y="6134702"/>
                  <a:pt x="345508" y="6139578"/>
                  <a:pt x="335068" y="6144912"/>
                </a:cubicBezTo>
                <a:cubicBezTo>
                  <a:pt x="342689" y="6148341"/>
                  <a:pt x="348937" y="6151161"/>
                  <a:pt x="354804" y="6153828"/>
                </a:cubicBezTo>
                <a:lnTo>
                  <a:pt x="354804" y="6168316"/>
                </a:lnTo>
                <a:lnTo>
                  <a:pt x="335982" y="6170821"/>
                </a:lnTo>
                <a:cubicBezTo>
                  <a:pt x="339945" y="6177831"/>
                  <a:pt x="342610" y="6182708"/>
                  <a:pt x="345203" y="6187585"/>
                </a:cubicBezTo>
                <a:cubicBezTo>
                  <a:pt x="359604" y="6186746"/>
                  <a:pt x="353432" y="6175545"/>
                  <a:pt x="354880" y="6168306"/>
                </a:cubicBezTo>
                <a:lnTo>
                  <a:pt x="354864" y="6168308"/>
                </a:lnTo>
                <a:lnTo>
                  <a:pt x="364024" y="6156952"/>
                </a:lnTo>
                <a:cubicBezTo>
                  <a:pt x="365473" y="6148113"/>
                  <a:pt x="364482" y="6138892"/>
                  <a:pt x="362804" y="6129520"/>
                </a:cubicBezTo>
                <a:close/>
                <a:moveTo>
                  <a:pt x="5863133" y="6123424"/>
                </a:moveTo>
                <a:cubicBezTo>
                  <a:pt x="5866333" y="6123424"/>
                  <a:pt x="5869533" y="6123424"/>
                  <a:pt x="5872734" y="6123424"/>
                </a:cubicBezTo>
                <a:cubicBezTo>
                  <a:pt x="5872734" y="6124491"/>
                  <a:pt x="5872734" y="6125558"/>
                  <a:pt x="5872734" y="6126625"/>
                </a:cubicBezTo>
                <a:cubicBezTo>
                  <a:pt x="5869533" y="6126625"/>
                  <a:pt x="5866333" y="6126625"/>
                  <a:pt x="5863133" y="6126625"/>
                </a:cubicBezTo>
                <a:cubicBezTo>
                  <a:pt x="5863133" y="6125558"/>
                  <a:pt x="5863133" y="6124491"/>
                  <a:pt x="5863133" y="6123424"/>
                </a:cubicBezTo>
                <a:close/>
                <a:moveTo>
                  <a:pt x="5815051" y="6113823"/>
                </a:moveTo>
                <a:cubicBezTo>
                  <a:pt x="5818251" y="6113823"/>
                  <a:pt x="5821452" y="6113823"/>
                  <a:pt x="5824651" y="6113823"/>
                </a:cubicBezTo>
                <a:cubicBezTo>
                  <a:pt x="5824651" y="6114890"/>
                  <a:pt x="5824651" y="6115957"/>
                  <a:pt x="5824651" y="6117024"/>
                </a:cubicBezTo>
                <a:cubicBezTo>
                  <a:pt x="5821452" y="6117024"/>
                  <a:pt x="5818251" y="6117024"/>
                  <a:pt x="5815051" y="6117024"/>
                </a:cubicBezTo>
                <a:cubicBezTo>
                  <a:pt x="5815051" y="6115957"/>
                  <a:pt x="5815051" y="6114890"/>
                  <a:pt x="5815051" y="6113823"/>
                </a:cubicBezTo>
                <a:close/>
                <a:moveTo>
                  <a:pt x="425391" y="6110622"/>
                </a:moveTo>
                <a:lnTo>
                  <a:pt x="425391" y="6120223"/>
                </a:lnTo>
                <a:lnTo>
                  <a:pt x="428591" y="6120223"/>
                </a:lnTo>
                <a:lnTo>
                  <a:pt x="428591" y="6110622"/>
                </a:lnTo>
                <a:close/>
                <a:moveTo>
                  <a:pt x="5904738" y="6101021"/>
                </a:moveTo>
                <a:cubicBezTo>
                  <a:pt x="5905805" y="6101021"/>
                  <a:pt x="5906871" y="6101021"/>
                  <a:pt x="5907938" y="6101021"/>
                </a:cubicBezTo>
                <a:cubicBezTo>
                  <a:pt x="5907938" y="6104222"/>
                  <a:pt x="5907938" y="6107422"/>
                  <a:pt x="5907938" y="6110623"/>
                </a:cubicBezTo>
                <a:cubicBezTo>
                  <a:pt x="5906871" y="6110623"/>
                  <a:pt x="5905805" y="6110623"/>
                  <a:pt x="5904738" y="6110623"/>
                </a:cubicBezTo>
                <a:cubicBezTo>
                  <a:pt x="5904738" y="6107422"/>
                  <a:pt x="5904738" y="6104222"/>
                  <a:pt x="5904738" y="6101021"/>
                </a:cubicBezTo>
                <a:close/>
                <a:moveTo>
                  <a:pt x="329840" y="6100335"/>
                </a:moveTo>
                <a:cubicBezTo>
                  <a:pt x="324502" y="6113975"/>
                  <a:pt x="320162" y="6125253"/>
                  <a:pt x="314525" y="6139807"/>
                </a:cubicBezTo>
                <a:cubicBezTo>
                  <a:pt x="330298" y="6130739"/>
                  <a:pt x="341640" y="6124947"/>
                  <a:pt x="352016" y="6117708"/>
                </a:cubicBezTo>
                <a:cubicBezTo>
                  <a:pt x="354684" y="6115880"/>
                  <a:pt x="354456" y="6109784"/>
                  <a:pt x="356436" y="6102468"/>
                </a:cubicBezTo>
                <a:cubicBezTo>
                  <a:pt x="347596" y="6101783"/>
                  <a:pt x="340435" y="6101173"/>
                  <a:pt x="329840" y="6100335"/>
                </a:cubicBezTo>
                <a:close/>
                <a:moveTo>
                  <a:pt x="241652" y="6093020"/>
                </a:moveTo>
                <a:cubicBezTo>
                  <a:pt x="233953" y="6097973"/>
                  <a:pt x="227032" y="6102545"/>
                  <a:pt x="217427" y="6108793"/>
                </a:cubicBezTo>
                <a:lnTo>
                  <a:pt x="250335" y="6108793"/>
                </a:lnTo>
                <a:cubicBezTo>
                  <a:pt x="248735" y="6102164"/>
                  <a:pt x="247382" y="6097363"/>
                  <a:pt x="241652" y="6093020"/>
                </a:cubicBezTo>
                <a:close/>
                <a:moveTo>
                  <a:pt x="239427" y="6088982"/>
                </a:moveTo>
                <a:cubicBezTo>
                  <a:pt x="239427" y="6089744"/>
                  <a:pt x="239508" y="6090582"/>
                  <a:pt x="239508" y="6091344"/>
                </a:cubicBezTo>
                <a:cubicBezTo>
                  <a:pt x="240349" y="6091878"/>
                  <a:pt x="240885" y="6092411"/>
                  <a:pt x="241647" y="6092944"/>
                </a:cubicBezTo>
                <a:cubicBezTo>
                  <a:pt x="243102" y="6092030"/>
                  <a:pt x="244478" y="6091115"/>
                  <a:pt x="245995" y="6090125"/>
                </a:cubicBezTo>
                <a:cubicBezTo>
                  <a:pt x="243255" y="6089896"/>
                  <a:pt x="241189" y="6089515"/>
                  <a:pt x="239427" y="6088982"/>
                </a:cubicBezTo>
                <a:close/>
                <a:moveTo>
                  <a:pt x="527954" y="6084943"/>
                </a:moveTo>
                <a:lnTo>
                  <a:pt x="527954" y="6088143"/>
                </a:lnTo>
                <a:lnTo>
                  <a:pt x="537553" y="6088143"/>
                </a:lnTo>
                <a:lnTo>
                  <a:pt x="537553" y="6084943"/>
                </a:lnTo>
                <a:close/>
                <a:moveTo>
                  <a:pt x="283648" y="6082733"/>
                </a:moveTo>
                <a:cubicBezTo>
                  <a:pt x="281439" y="6085324"/>
                  <a:pt x="279231" y="6087915"/>
                  <a:pt x="277938" y="6091420"/>
                </a:cubicBezTo>
                <a:lnTo>
                  <a:pt x="277861" y="6091420"/>
                </a:lnTo>
                <a:lnTo>
                  <a:pt x="277025" y="6090582"/>
                </a:lnTo>
                <a:lnTo>
                  <a:pt x="276568" y="6091420"/>
                </a:lnTo>
                <a:lnTo>
                  <a:pt x="268726" y="6092258"/>
                </a:lnTo>
                <a:cubicBezTo>
                  <a:pt x="269639" y="6094620"/>
                  <a:pt x="270631" y="6096982"/>
                  <a:pt x="271544" y="6099345"/>
                </a:cubicBezTo>
                <a:lnTo>
                  <a:pt x="276568" y="6091421"/>
                </a:lnTo>
                <a:lnTo>
                  <a:pt x="277787" y="6091421"/>
                </a:lnTo>
                <a:lnTo>
                  <a:pt x="278852" y="6092486"/>
                </a:lnTo>
                <a:cubicBezTo>
                  <a:pt x="281439" y="6090277"/>
                  <a:pt x="284104" y="6087991"/>
                  <a:pt x="286696" y="6085781"/>
                </a:cubicBezTo>
                <a:cubicBezTo>
                  <a:pt x="285712" y="6084791"/>
                  <a:pt x="284637" y="6083724"/>
                  <a:pt x="283648" y="6082733"/>
                </a:cubicBezTo>
                <a:close/>
                <a:moveTo>
                  <a:pt x="262697" y="6082657"/>
                </a:moveTo>
                <a:cubicBezTo>
                  <a:pt x="261628" y="6083648"/>
                  <a:pt x="260638" y="6084715"/>
                  <a:pt x="259646" y="6085705"/>
                </a:cubicBezTo>
                <a:cubicBezTo>
                  <a:pt x="262238" y="6087915"/>
                  <a:pt x="264910" y="6090201"/>
                  <a:pt x="268343" y="6091344"/>
                </a:cubicBezTo>
                <a:cubicBezTo>
                  <a:pt x="268343" y="6091344"/>
                  <a:pt x="268343" y="6091420"/>
                  <a:pt x="268419" y="6091496"/>
                </a:cubicBezTo>
                <a:cubicBezTo>
                  <a:pt x="268113" y="6091801"/>
                  <a:pt x="267808" y="6092106"/>
                  <a:pt x="267505" y="6092411"/>
                </a:cubicBezTo>
                <a:cubicBezTo>
                  <a:pt x="267961" y="6092335"/>
                  <a:pt x="268268" y="6092335"/>
                  <a:pt x="268726" y="6092182"/>
                </a:cubicBezTo>
                <a:lnTo>
                  <a:pt x="268419" y="6091496"/>
                </a:lnTo>
                <a:cubicBezTo>
                  <a:pt x="268726" y="6091191"/>
                  <a:pt x="269029" y="6090810"/>
                  <a:pt x="269411" y="6090506"/>
                </a:cubicBezTo>
                <a:cubicBezTo>
                  <a:pt x="267122" y="6087915"/>
                  <a:pt x="264910" y="6085324"/>
                  <a:pt x="262697" y="6082657"/>
                </a:cubicBezTo>
                <a:close/>
                <a:moveTo>
                  <a:pt x="5847055" y="6081819"/>
                </a:moveTo>
                <a:cubicBezTo>
                  <a:pt x="5848122" y="6081819"/>
                  <a:pt x="5849188" y="6081819"/>
                  <a:pt x="5850255" y="6081819"/>
                </a:cubicBezTo>
                <a:cubicBezTo>
                  <a:pt x="5850255" y="6084943"/>
                  <a:pt x="5850255" y="6088220"/>
                  <a:pt x="5850255" y="6091420"/>
                </a:cubicBezTo>
                <a:cubicBezTo>
                  <a:pt x="5849188" y="6091420"/>
                  <a:pt x="5848122" y="6091420"/>
                  <a:pt x="5847055" y="6091420"/>
                </a:cubicBezTo>
                <a:cubicBezTo>
                  <a:pt x="5847055" y="6088220"/>
                  <a:pt x="5847055" y="6085019"/>
                  <a:pt x="5847055" y="6081819"/>
                </a:cubicBezTo>
                <a:close/>
                <a:moveTo>
                  <a:pt x="348506" y="6081819"/>
                </a:moveTo>
                <a:lnTo>
                  <a:pt x="348506" y="6091420"/>
                </a:lnTo>
                <a:lnTo>
                  <a:pt x="351706" y="6091420"/>
                </a:lnTo>
                <a:lnTo>
                  <a:pt x="351706" y="6081819"/>
                </a:lnTo>
                <a:close/>
                <a:moveTo>
                  <a:pt x="238514" y="6080905"/>
                </a:moveTo>
                <a:lnTo>
                  <a:pt x="238726" y="6082053"/>
                </a:lnTo>
                <a:lnTo>
                  <a:pt x="231604" y="6084943"/>
                </a:lnTo>
                <a:cubicBezTo>
                  <a:pt x="233422" y="6086467"/>
                  <a:pt x="235396" y="6087915"/>
                  <a:pt x="239508" y="6088981"/>
                </a:cubicBezTo>
                <a:lnTo>
                  <a:pt x="238751" y="6082121"/>
                </a:lnTo>
                <a:lnTo>
                  <a:pt x="239427" y="6081819"/>
                </a:lnTo>
                <a:cubicBezTo>
                  <a:pt x="239124" y="6081514"/>
                  <a:pt x="238817" y="6081210"/>
                  <a:pt x="238514" y="6080905"/>
                </a:cubicBezTo>
                <a:close/>
                <a:moveTo>
                  <a:pt x="5872734" y="6075418"/>
                </a:moveTo>
                <a:cubicBezTo>
                  <a:pt x="5875935" y="6075418"/>
                  <a:pt x="5879135" y="6075418"/>
                  <a:pt x="5882335" y="6075418"/>
                </a:cubicBezTo>
                <a:cubicBezTo>
                  <a:pt x="5882335" y="6076409"/>
                  <a:pt x="5882335" y="6077476"/>
                  <a:pt x="5882335" y="6078618"/>
                </a:cubicBezTo>
                <a:cubicBezTo>
                  <a:pt x="5879135" y="6078618"/>
                  <a:pt x="5875935" y="6078618"/>
                  <a:pt x="5872734" y="6078618"/>
                </a:cubicBezTo>
                <a:cubicBezTo>
                  <a:pt x="5872734" y="6077552"/>
                  <a:pt x="5872734" y="6076485"/>
                  <a:pt x="5872734" y="6075418"/>
                </a:cubicBezTo>
                <a:close/>
                <a:moveTo>
                  <a:pt x="245245" y="6073056"/>
                </a:moveTo>
                <a:cubicBezTo>
                  <a:pt x="243025" y="6075647"/>
                  <a:pt x="240731" y="6078238"/>
                  <a:pt x="239508" y="6081743"/>
                </a:cubicBezTo>
                <a:cubicBezTo>
                  <a:pt x="239508" y="6081743"/>
                  <a:pt x="239427" y="6081743"/>
                  <a:pt x="239427" y="6081743"/>
                </a:cubicBezTo>
                <a:cubicBezTo>
                  <a:pt x="239736" y="6082048"/>
                  <a:pt x="240044" y="6082353"/>
                  <a:pt x="240424" y="6082734"/>
                </a:cubicBezTo>
                <a:cubicBezTo>
                  <a:pt x="243025" y="6080523"/>
                  <a:pt x="245624" y="6078314"/>
                  <a:pt x="248282" y="6076104"/>
                </a:cubicBezTo>
                <a:cubicBezTo>
                  <a:pt x="247225" y="6075037"/>
                  <a:pt x="246237" y="6074047"/>
                  <a:pt x="245245" y="6073056"/>
                </a:cubicBezTo>
                <a:close/>
                <a:moveTo>
                  <a:pt x="5918683" y="6071837"/>
                </a:moveTo>
                <a:cubicBezTo>
                  <a:pt x="5919216" y="6078009"/>
                  <a:pt x="5919750" y="6084105"/>
                  <a:pt x="5920283" y="6090201"/>
                </a:cubicBezTo>
                <a:cubicBezTo>
                  <a:pt x="5918149" y="6090582"/>
                  <a:pt x="5916091" y="6090887"/>
                  <a:pt x="5914035" y="6091115"/>
                </a:cubicBezTo>
                <a:cubicBezTo>
                  <a:pt x="5912815" y="6084867"/>
                  <a:pt x="5911596" y="6078618"/>
                  <a:pt x="5910376" y="6072294"/>
                </a:cubicBezTo>
                <a:cubicBezTo>
                  <a:pt x="5913120" y="6072142"/>
                  <a:pt x="5915940" y="6071989"/>
                  <a:pt x="5918683" y="6071837"/>
                </a:cubicBezTo>
                <a:close/>
                <a:moveTo>
                  <a:pt x="377129" y="6064598"/>
                </a:moveTo>
                <a:cubicBezTo>
                  <a:pt x="370425" y="6091725"/>
                  <a:pt x="365853" y="6110394"/>
                  <a:pt x="362881" y="6129444"/>
                </a:cubicBezTo>
                <a:cubicBezTo>
                  <a:pt x="363795" y="6129749"/>
                  <a:pt x="366309" y="6130511"/>
                  <a:pt x="368900" y="6131273"/>
                </a:cubicBezTo>
                <a:cubicBezTo>
                  <a:pt x="371414" y="6122358"/>
                  <a:pt x="374005" y="6113366"/>
                  <a:pt x="379338" y="6094697"/>
                </a:cubicBezTo>
                <a:cubicBezTo>
                  <a:pt x="378501" y="6095154"/>
                  <a:pt x="386196" y="6091115"/>
                  <a:pt x="388788" y="6089744"/>
                </a:cubicBezTo>
                <a:cubicBezTo>
                  <a:pt x="385131" y="6081896"/>
                  <a:pt x="382616" y="6076409"/>
                  <a:pt x="377129" y="6064598"/>
                </a:cubicBezTo>
                <a:close/>
                <a:moveTo>
                  <a:pt x="139446" y="6063531"/>
                </a:moveTo>
                <a:cubicBezTo>
                  <a:pt x="140437" y="6064522"/>
                  <a:pt x="141428" y="6065512"/>
                  <a:pt x="142494" y="6066503"/>
                </a:cubicBezTo>
                <a:cubicBezTo>
                  <a:pt x="139903" y="6068713"/>
                  <a:pt x="137313" y="6070923"/>
                  <a:pt x="134722" y="6073132"/>
                </a:cubicBezTo>
                <a:cubicBezTo>
                  <a:pt x="132512" y="6075723"/>
                  <a:pt x="130302" y="6078314"/>
                  <a:pt x="128016" y="6080905"/>
                </a:cubicBezTo>
                <a:cubicBezTo>
                  <a:pt x="127025" y="6079914"/>
                  <a:pt x="125959" y="6078924"/>
                  <a:pt x="124968" y="6077857"/>
                </a:cubicBezTo>
                <a:cubicBezTo>
                  <a:pt x="127635" y="6075647"/>
                  <a:pt x="130150" y="6073513"/>
                  <a:pt x="132740" y="6071304"/>
                </a:cubicBezTo>
                <a:cubicBezTo>
                  <a:pt x="134951" y="6068713"/>
                  <a:pt x="137236" y="6066122"/>
                  <a:pt x="139446" y="6063531"/>
                </a:cubicBezTo>
                <a:close/>
                <a:moveTo>
                  <a:pt x="255600" y="6053853"/>
                </a:moveTo>
                <a:cubicBezTo>
                  <a:pt x="253693" y="6055453"/>
                  <a:pt x="251859" y="6057054"/>
                  <a:pt x="249954" y="6058654"/>
                </a:cubicBezTo>
                <a:cubicBezTo>
                  <a:pt x="251024" y="6059644"/>
                  <a:pt x="252014" y="6060711"/>
                  <a:pt x="253007" y="6061702"/>
                </a:cubicBezTo>
                <a:cubicBezTo>
                  <a:pt x="254607" y="6059797"/>
                  <a:pt x="256210" y="6057892"/>
                  <a:pt x="255600" y="6053853"/>
                </a:cubicBezTo>
                <a:close/>
                <a:moveTo>
                  <a:pt x="5908320" y="6053244"/>
                </a:moveTo>
                <a:cubicBezTo>
                  <a:pt x="5909538" y="6059493"/>
                  <a:pt x="5910758" y="6065741"/>
                  <a:pt x="5911977" y="6071989"/>
                </a:cubicBezTo>
                <a:cubicBezTo>
                  <a:pt x="5909158" y="6072142"/>
                  <a:pt x="5906415" y="6072294"/>
                  <a:pt x="5903672" y="6072370"/>
                </a:cubicBezTo>
                <a:cubicBezTo>
                  <a:pt x="5903138" y="6066274"/>
                  <a:pt x="5902681" y="6060178"/>
                  <a:pt x="5902147" y="6054082"/>
                </a:cubicBezTo>
                <a:cubicBezTo>
                  <a:pt x="5904205" y="6053778"/>
                  <a:pt x="5906262" y="6053473"/>
                  <a:pt x="5908320" y="6053244"/>
                </a:cubicBezTo>
                <a:close/>
                <a:moveTo>
                  <a:pt x="259949" y="6053168"/>
                </a:moveTo>
                <a:cubicBezTo>
                  <a:pt x="259721" y="6053168"/>
                  <a:pt x="259415" y="6053168"/>
                  <a:pt x="259188" y="6053244"/>
                </a:cubicBezTo>
                <a:cubicBezTo>
                  <a:pt x="259415" y="6053473"/>
                  <a:pt x="259569" y="6053625"/>
                  <a:pt x="259797" y="6053854"/>
                </a:cubicBezTo>
                <a:cubicBezTo>
                  <a:pt x="259797" y="6053625"/>
                  <a:pt x="259874" y="6053396"/>
                  <a:pt x="259949" y="6053168"/>
                </a:cubicBezTo>
                <a:close/>
                <a:moveTo>
                  <a:pt x="253999" y="6048214"/>
                </a:moveTo>
                <a:cubicBezTo>
                  <a:pt x="254989" y="6050500"/>
                  <a:pt x="255447" y="6052253"/>
                  <a:pt x="255675" y="6053853"/>
                </a:cubicBezTo>
                <a:lnTo>
                  <a:pt x="257695" y="6052137"/>
                </a:lnTo>
                <a:lnTo>
                  <a:pt x="258805" y="6053320"/>
                </a:lnTo>
                <a:cubicBezTo>
                  <a:pt x="258881" y="6053320"/>
                  <a:pt x="259035" y="6053320"/>
                  <a:pt x="259188" y="6053320"/>
                </a:cubicBezTo>
                <a:cubicBezTo>
                  <a:pt x="258729" y="6052863"/>
                  <a:pt x="258350" y="6052482"/>
                  <a:pt x="257892" y="6052025"/>
                </a:cubicBezTo>
                <a:lnTo>
                  <a:pt x="257720" y="6052082"/>
                </a:lnTo>
                <a:close/>
                <a:moveTo>
                  <a:pt x="276572" y="6033508"/>
                </a:moveTo>
                <a:cubicBezTo>
                  <a:pt x="267814" y="6039223"/>
                  <a:pt x="261174" y="6043643"/>
                  <a:pt x="259876" y="6053168"/>
                </a:cubicBezTo>
                <a:cubicBezTo>
                  <a:pt x="265143" y="6052787"/>
                  <a:pt x="270558" y="6052406"/>
                  <a:pt x="277790" y="6051796"/>
                </a:cubicBezTo>
                <a:cubicBezTo>
                  <a:pt x="277409" y="6045091"/>
                  <a:pt x="277030" y="6039985"/>
                  <a:pt x="276572" y="6033508"/>
                </a:cubicBezTo>
                <a:close/>
                <a:moveTo>
                  <a:pt x="245245" y="6015372"/>
                </a:moveTo>
                <a:cubicBezTo>
                  <a:pt x="243029" y="6017963"/>
                  <a:pt x="240731" y="6020630"/>
                  <a:pt x="240499" y="6024973"/>
                </a:cubicBezTo>
                <a:cubicBezTo>
                  <a:pt x="239891" y="6024364"/>
                  <a:pt x="239280" y="6023678"/>
                  <a:pt x="238662" y="6023068"/>
                </a:cubicBezTo>
                <a:cubicBezTo>
                  <a:pt x="236082" y="6025278"/>
                  <a:pt x="233422" y="6027564"/>
                  <a:pt x="230853" y="6029774"/>
                </a:cubicBezTo>
                <a:cubicBezTo>
                  <a:pt x="231832" y="6030765"/>
                  <a:pt x="232892" y="6031831"/>
                  <a:pt x="233879" y="6032822"/>
                </a:cubicBezTo>
                <a:cubicBezTo>
                  <a:pt x="236082" y="6030231"/>
                  <a:pt x="238284" y="6027641"/>
                  <a:pt x="238514" y="6023221"/>
                </a:cubicBezTo>
                <a:cubicBezTo>
                  <a:pt x="239124" y="6023831"/>
                  <a:pt x="239736" y="6024516"/>
                  <a:pt x="240424" y="6025126"/>
                </a:cubicBezTo>
                <a:cubicBezTo>
                  <a:pt x="243029" y="6022916"/>
                  <a:pt x="245697" y="6020630"/>
                  <a:pt x="248282" y="6018420"/>
                </a:cubicBezTo>
                <a:cubicBezTo>
                  <a:pt x="247225" y="6017430"/>
                  <a:pt x="246237" y="6016439"/>
                  <a:pt x="245245" y="6015372"/>
                </a:cubicBezTo>
                <a:close/>
                <a:moveTo>
                  <a:pt x="268343" y="6004781"/>
                </a:moveTo>
                <a:cubicBezTo>
                  <a:pt x="268036" y="6005086"/>
                  <a:pt x="267657" y="6005467"/>
                  <a:pt x="267350" y="6005771"/>
                </a:cubicBezTo>
                <a:cubicBezTo>
                  <a:pt x="269639" y="6008362"/>
                  <a:pt x="271847" y="6010953"/>
                  <a:pt x="274056" y="6013620"/>
                </a:cubicBezTo>
                <a:cubicBezTo>
                  <a:pt x="275121" y="6012629"/>
                  <a:pt x="276111" y="6011639"/>
                  <a:pt x="277099" y="6010648"/>
                </a:cubicBezTo>
                <a:cubicBezTo>
                  <a:pt x="274435" y="6008438"/>
                  <a:pt x="271847" y="6006153"/>
                  <a:pt x="268343" y="6004933"/>
                </a:cubicBezTo>
                <a:close/>
                <a:moveTo>
                  <a:pt x="268419" y="6002952"/>
                </a:moveTo>
                <a:lnTo>
                  <a:pt x="268419" y="6004705"/>
                </a:lnTo>
                <a:cubicBezTo>
                  <a:pt x="268647" y="6004476"/>
                  <a:pt x="268954" y="6004171"/>
                  <a:pt x="269257" y="6003866"/>
                </a:cubicBezTo>
                <a:cubicBezTo>
                  <a:pt x="268954" y="6003562"/>
                  <a:pt x="268722" y="6003257"/>
                  <a:pt x="268419" y="6002952"/>
                </a:cubicBezTo>
                <a:close/>
                <a:moveTo>
                  <a:pt x="5981624" y="5995256"/>
                </a:moveTo>
                <a:cubicBezTo>
                  <a:pt x="5982691" y="5995256"/>
                  <a:pt x="5983757" y="5995256"/>
                  <a:pt x="5984900" y="5995256"/>
                </a:cubicBezTo>
                <a:cubicBezTo>
                  <a:pt x="5984900" y="5998456"/>
                  <a:pt x="5984900" y="6001657"/>
                  <a:pt x="5984900" y="6004857"/>
                </a:cubicBezTo>
                <a:cubicBezTo>
                  <a:pt x="5983757" y="6004857"/>
                  <a:pt x="5982691" y="6004857"/>
                  <a:pt x="5981624" y="6004857"/>
                </a:cubicBezTo>
                <a:cubicBezTo>
                  <a:pt x="5981624" y="6001657"/>
                  <a:pt x="5981624" y="5998456"/>
                  <a:pt x="5981624" y="5995256"/>
                </a:cubicBezTo>
                <a:close/>
                <a:moveTo>
                  <a:pt x="434993" y="5995256"/>
                </a:moveTo>
                <a:lnTo>
                  <a:pt x="434993" y="6004857"/>
                </a:lnTo>
                <a:lnTo>
                  <a:pt x="438193" y="6004857"/>
                </a:lnTo>
                <a:lnTo>
                  <a:pt x="438193" y="5995256"/>
                </a:lnTo>
                <a:close/>
                <a:moveTo>
                  <a:pt x="290808" y="5985654"/>
                </a:moveTo>
                <a:lnTo>
                  <a:pt x="290808" y="5995255"/>
                </a:lnTo>
                <a:lnTo>
                  <a:pt x="294006" y="5995255"/>
                </a:lnTo>
                <a:lnTo>
                  <a:pt x="294006" y="5985654"/>
                </a:lnTo>
                <a:close/>
                <a:moveTo>
                  <a:pt x="5901537" y="5976130"/>
                </a:moveTo>
                <a:lnTo>
                  <a:pt x="5900623" y="5977044"/>
                </a:lnTo>
                <a:cubicBezTo>
                  <a:pt x="5901156" y="5976968"/>
                  <a:pt x="5901461" y="5976968"/>
                  <a:pt x="5901842" y="5976816"/>
                </a:cubicBezTo>
                <a:cubicBezTo>
                  <a:pt x="5901766" y="5976587"/>
                  <a:pt x="5901690" y="5976358"/>
                  <a:pt x="5901537" y="5976130"/>
                </a:cubicBezTo>
                <a:close/>
                <a:moveTo>
                  <a:pt x="5909920" y="5976053"/>
                </a:moveTo>
                <a:cubicBezTo>
                  <a:pt x="5907482" y="5976053"/>
                  <a:pt x="5904890" y="5976206"/>
                  <a:pt x="5901842" y="5976815"/>
                </a:cubicBezTo>
                <a:cubicBezTo>
                  <a:pt x="5902756" y="5979253"/>
                  <a:pt x="5903747" y="5981615"/>
                  <a:pt x="5904661" y="5983978"/>
                </a:cubicBezTo>
                <a:cubicBezTo>
                  <a:pt x="5905881" y="5982606"/>
                  <a:pt x="5907100" y="5981082"/>
                  <a:pt x="5909920" y="5976053"/>
                </a:cubicBezTo>
                <a:close/>
                <a:moveTo>
                  <a:pt x="245855" y="5976053"/>
                </a:moveTo>
                <a:cubicBezTo>
                  <a:pt x="255146" y="5988016"/>
                  <a:pt x="261479" y="5996017"/>
                  <a:pt x="268346" y="6003028"/>
                </a:cubicBezTo>
                <a:lnTo>
                  <a:pt x="268346" y="5976053"/>
                </a:lnTo>
                <a:close/>
                <a:moveTo>
                  <a:pt x="5916959" y="5970100"/>
                </a:moveTo>
                <a:cubicBezTo>
                  <a:pt x="5916930" y="5968986"/>
                  <a:pt x="5916206" y="5969157"/>
                  <a:pt x="5914111" y="5971862"/>
                </a:cubicBezTo>
                <a:cubicBezTo>
                  <a:pt x="5914644" y="5973234"/>
                  <a:pt x="5915177" y="5974681"/>
                  <a:pt x="5915635" y="5976053"/>
                </a:cubicBezTo>
                <a:cubicBezTo>
                  <a:pt x="5916321" y="5973615"/>
                  <a:pt x="5916988" y="5971215"/>
                  <a:pt x="5916959" y="5970100"/>
                </a:cubicBezTo>
                <a:close/>
                <a:moveTo>
                  <a:pt x="5913349" y="5969729"/>
                </a:moveTo>
                <a:cubicBezTo>
                  <a:pt x="5911978" y="5972320"/>
                  <a:pt x="5910834" y="5974377"/>
                  <a:pt x="5909920" y="5976054"/>
                </a:cubicBezTo>
                <a:cubicBezTo>
                  <a:pt x="5910301" y="5976054"/>
                  <a:pt x="5910758" y="5976054"/>
                  <a:pt x="5911139" y="5976054"/>
                </a:cubicBezTo>
                <a:cubicBezTo>
                  <a:pt x="5912358" y="5974149"/>
                  <a:pt x="5913349" y="5972929"/>
                  <a:pt x="5914111" y="5971863"/>
                </a:cubicBezTo>
                <a:cubicBezTo>
                  <a:pt x="5913883" y="5971177"/>
                  <a:pt x="5913577" y="5970415"/>
                  <a:pt x="5913349" y="5969729"/>
                </a:cubicBezTo>
                <a:close/>
                <a:moveTo>
                  <a:pt x="5895899" y="5967290"/>
                </a:moveTo>
                <a:cubicBezTo>
                  <a:pt x="5894832" y="5968281"/>
                  <a:pt x="5893842" y="5969271"/>
                  <a:pt x="5892851" y="5970338"/>
                </a:cubicBezTo>
                <a:cubicBezTo>
                  <a:pt x="5895442" y="5972548"/>
                  <a:pt x="5898108" y="5974834"/>
                  <a:pt x="5901538" y="5975977"/>
                </a:cubicBezTo>
                <a:cubicBezTo>
                  <a:pt x="5901538" y="5976053"/>
                  <a:pt x="5901538" y="5976129"/>
                  <a:pt x="5901614" y="5976129"/>
                </a:cubicBezTo>
                <a:lnTo>
                  <a:pt x="5902605" y="5975139"/>
                </a:lnTo>
                <a:cubicBezTo>
                  <a:pt x="5900395" y="5972548"/>
                  <a:pt x="5898108" y="5969881"/>
                  <a:pt x="5895899" y="5967290"/>
                </a:cubicBezTo>
                <a:close/>
                <a:moveTo>
                  <a:pt x="268346" y="5966605"/>
                </a:moveTo>
                <a:cubicBezTo>
                  <a:pt x="268118" y="5966833"/>
                  <a:pt x="267812" y="5967138"/>
                  <a:pt x="267507" y="5967443"/>
                </a:cubicBezTo>
                <a:lnTo>
                  <a:pt x="268343" y="5967899"/>
                </a:lnTo>
                <a:lnTo>
                  <a:pt x="268343" y="5975977"/>
                </a:lnTo>
                <a:cubicBezTo>
                  <a:pt x="271011" y="5974911"/>
                  <a:pt x="273677" y="5973920"/>
                  <a:pt x="276340" y="5972853"/>
                </a:cubicBezTo>
                <a:lnTo>
                  <a:pt x="268346" y="5967825"/>
                </a:lnTo>
                <a:close/>
                <a:moveTo>
                  <a:pt x="169088" y="5965233"/>
                </a:moveTo>
                <a:cubicBezTo>
                  <a:pt x="170460" y="5971177"/>
                  <a:pt x="171679" y="5976358"/>
                  <a:pt x="173355" y="5983826"/>
                </a:cubicBezTo>
                <a:cubicBezTo>
                  <a:pt x="162763" y="5983826"/>
                  <a:pt x="154459" y="5983826"/>
                  <a:pt x="140437" y="5983826"/>
                </a:cubicBezTo>
                <a:cubicBezTo>
                  <a:pt x="151867" y="5976434"/>
                  <a:pt x="159487" y="5971405"/>
                  <a:pt x="169088" y="5965233"/>
                </a:cubicBezTo>
                <a:close/>
                <a:moveTo>
                  <a:pt x="6036870" y="5959300"/>
                </a:moveTo>
                <a:cubicBezTo>
                  <a:pt x="6041374" y="5959494"/>
                  <a:pt x="6047232" y="5960356"/>
                  <a:pt x="6054928" y="5961575"/>
                </a:cubicBezTo>
                <a:cubicBezTo>
                  <a:pt x="6043422" y="5968891"/>
                  <a:pt x="6031687" y="5976434"/>
                  <a:pt x="6019800" y="5983978"/>
                </a:cubicBezTo>
                <a:cubicBezTo>
                  <a:pt x="6021285" y="5970758"/>
                  <a:pt x="6022371" y="5963938"/>
                  <a:pt x="6026934" y="5961033"/>
                </a:cubicBezTo>
                <a:cubicBezTo>
                  <a:pt x="6029215" y="5959580"/>
                  <a:pt x="6032365" y="5959106"/>
                  <a:pt x="6036870" y="5959300"/>
                </a:cubicBezTo>
                <a:close/>
                <a:moveTo>
                  <a:pt x="262699" y="5957689"/>
                </a:moveTo>
                <a:cubicBezTo>
                  <a:pt x="261628" y="5958680"/>
                  <a:pt x="260638" y="5959670"/>
                  <a:pt x="259646" y="5960661"/>
                </a:cubicBezTo>
                <a:cubicBezTo>
                  <a:pt x="262238" y="5962871"/>
                  <a:pt x="264910" y="5965157"/>
                  <a:pt x="268346" y="5966376"/>
                </a:cubicBezTo>
                <a:lnTo>
                  <a:pt x="268346" y="5966528"/>
                </a:lnTo>
                <a:cubicBezTo>
                  <a:pt x="268649" y="5966223"/>
                  <a:pt x="269029" y="5965842"/>
                  <a:pt x="269335" y="5965538"/>
                </a:cubicBezTo>
                <a:cubicBezTo>
                  <a:pt x="267122" y="5962947"/>
                  <a:pt x="264910" y="5960280"/>
                  <a:pt x="262699" y="5957689"/>
                </a:cubicBezTo>
                <a:close/>
                <a:moveTo>
                  <a:pt x="156896" y="5957689"/>
                </a:moveTo>
                <a:cubicBezTo>
                  <a:pt x="159182" y="5960280"/>
                  <a:pt x="161393" y="5962871"/>
                  <a:pt x="163602" y="5965538"/>
                </a:cubicBezTo>
                <a:cubicBezTo>
                  <a:pt x="162993" y="5966148"/>
                  <a:pt x="162382" y="5966757"/>
                  <a:pt x="161773" y="5967367"/>
                </a:cubicBezTo>
                <a:cubicBezTo>
                  <a:pt x="159182" y="5965157"/>
                  <a:pt x="156515" y="5962871"/>
                  <a:pt x="153924" y="5960661"/>
                </a:cubicBezTo>
                <a:cubicBezTo>
                  <a:pt x="154915" y="5959747"/>
                  <a:pt x="155906" y="5958756"/>
                  <a:pt x="156896" y="5957689"/>
                </a:cubicBezTo>
                <a:close/>
                <a:moveTo>
                  <a:pt x="4030218" y="5956851"/>
                </a:moveTo>
                <a:lnTo>
                  <a:pt x="4030218" y="5966452"/>
                </a:lnTo>
                <a:lnTo>
                  <a:pt x="4033418" y="5966452"/>
                </a:lnTo>
                <a:lnTo>
                  <a:pt x="4033418" y="5956851"/>
                </a:lnTo>
                <a:close/>
                <a:moveTo>
                  <a:pt x="5922493" y="5952203"/>
                </a:moveTo>
                <a:cubicBezTo>
                  <a:pt x="5914796" y="5959213"/>
                  <a:pt x="5911292" y="5961195"/>
                  <a:pt x="5911519" y="5962566"/>
                </a:cubicBezTo>
                <a:cubicBezTo>
                  <a:pt x="5911825" y="5965005"/>
                  <a:pt x="5912586" y="5967367"/>
                  <a:pt x="5913424" y="5969729"/>
                </a:cubicBezTo>
                <a:cubicBezTo>
                  <a:pt x="5915711" y="5965462"/>
                  <a:pt x="5918530" y="5959976"/>
                  <a:pt x="5922493" y="5952203"/>
                </a:cubicBezTo>
                <a:close/>
                <a:moveTo>
                  <a:pt x="334027" y="5939096"/>
                </a:moveTo>
                <a:cubicBezTo>
                  <a:pt x="331286" y="5939401"/>
                  <a:pt x="328464" y="5939858"/>
                  <a:pt x="325722" y="5940163"/>
                </a:cubicBezTo>
                <a:cubicBezTo>
                  <a:pt x="326939" y="5945344"/>
                  <a:pt x="328239" y="5950602"/>
                  <a:pt x="329458" y="5955784"/>
                </a:cubicBezTo>
                <a:cubicBezTo>
                  <a:pt x="330979" y="5955555"/>
                  <a:pt x="332503" y="5955327"/>
                  <a:pt x="334027" y="5955022"/>
                </a:cubicBezTo>
                <a:close/>
                <a:moveTo>
                  <a:pt x="6026506" y="5921570"/>
                </a:moveTo>
                <a:cubicBezTo>
                  <a:pt x="6029706" y="5921570"/>
                  <a:pt x="6032907" y="5921570"/>
                  <a:pt x="6036106" y="5921570"/>
                </a:cubicBezTo>
                <a:cubicBezTo>
                  <a:pt x="6036106" y="5922637"/>
                  <a:pt x="6036106" y="5923704"/>
                  <a:pt x="6036106" y="5924771"/>
                </a:cubicBezTo>
                <a:cubicBezTo>
                  <a:pt x="6032907" y="5924771"/>
                  <a:pt x="6029706" y="5924771"/>
                  <a:pt x="6026506" y="5924771"/>
                </a:cubicBezTo>
                <a:cubicBezTo>
                  <a:pt x="6026506" y="5923704"/>
                  <a:pt x="6026506" y="5922637"/>
                  <a:pt x="6026506" y="5921570"/>
                </a:cubicBezTo>
                <a:close/>
                <a:moveTo>
                  <a:pt x="271619" y="5918370"/>
                </a:moveTo>
                <a:lnTo>
                  <a:pt x="271619" y="5927971"/>
                </a:lnTo>
                <a:lnTo>
                  <a:pt x="274817" y="5927971"/>
                </a:lnTo>
                <a:lnTo>
                  <a:pt x="274817" y="5918370"/>
                </a:lnTo>
                <a:close/>
                <a:moveTo>
                  <a:pt x="146609" y="5908769"/>
                </a:moveTo>
                <a:cubicBezTo>
                  <a:pt x="147676" y="5908769"/>
                  <a:pt x="148743" y="5908769"/>
                  <a:pt x="149810" y="5908769"/>
                </a:cubicBezTo>
                <a:cubicBezTo>
                  <a:pt x="149810" y="5911969"/>
                  <a:pt x="149810" y="5915170"/>
                  <a:pt x="149810" y="5918370"/>
                </a:cubicBezTo>
                <a:cubicBezTo>
                  <a:pt x="148743" y="5918370"/>
                  <a:pt x="147676" y="5918370"/>
                  <a:pt x="146609" y="5918370"/>
                </a:cubicBezTo>
                <a:cubicBezTo>
                  <a:pt x="146609" y="5915170"/>
                  <a:pt x="146609" y="5911969"/>
                  <a:pt x="146609" y="5908769"/>
                </a:cubicBezTo>
                <a:close/>
                <a:moveTo>
                  <a:pt x="4113505" y="5901530"/>
                </a:moveTo>
                <a:lnTo>
                  <a:pt x="4113505" y="5906330"/>
                </a:lnTo>
                <a:lnTo>
                  <a:pt x="4132708" y="5906330"/>
                </a:lnTo>
                <a:lnTo>
                  <a:pt x="4132708" y="5901530"/>
                </a:lnTo>
                <a:close/>
                <a:moveTo>
                  <a:pt x="98528" y="5899168"/>
                </a:moveTo>
                <a:cubicBezTo>
                  <a:pt x="99594" y="5899168"/>
                  <a:pt x="100661" y="5899168"/>
                  <a:pt x="101727" y="5899168"/>
                </a:cubicBezTo>
                <a:cubicBezTo>
                  <a:pt x="101727" y="5902368"/>
                  <a:pt x="101727" y="5905569"/>
                  <a:pt x="101727" y="5908769"/>
                </a:cubicBezTo>
                <a:cubicBezTo>
                  <a:pt x="100661" y="5908769"/>
                  <a:pt x="99594" y="5908769"/>
                  <a:pt x="98528" y="5908769"/>
                </a:cubicBezTo>
                <a:cubicBezTo>
                  <a:pt x="98528" y="5905569"/>
                  <a:pt x="98528" y="5902368"/>
                  <a:pt x="98528" y="5899168"/>
                </a:cubicBezTo>
                <a:close/>
                <a:moveTo>
                  <a:pt x="246836" y="5895434"/>
                </a:moveTo>
                <a:cubicBezTo>
                  <a:pt x="238436" y="5905645"/>
                  <a:pt x="232973" y="5912198"/>
                  <a:pt x="225431" y="5921418"/>
                </a:cubicBezTo>
                <a:cubicBezTo>
                  <a:pt x="233879" y="5927209"/>
                  <a:pt x="240044" y="5931401"/>
                  <a:pt x="246836" y="5936049"/>
                </a:cubicBezTo>
                <a:close/>
                <a:moveTo>
                  <a:pt x="5978423" y="5883165"/>
                </a:moveTo>
                <a:lnTo>
                  <a:pt x="5978423" y="5886365"/>
                </a:lnTo>
                <a:lnTo>
                  <a:pt x="5988024" y="5886365"/>
                </a:lnTo>
                <a:lnTo>
                  <a:pt x="5988024" y="5883165"/>
                </a:lnTo>
                <a:close/>
                <a:moveTo>
                  <a:pt x="5809411" y="5871202"/>
                </a:moveTo>
                <a:cubicBezTo>
                  <a:pt x="5808422" y="5872193"/>
                  <a:pt x="5807431" y="5873183"/>
                  <a:pt x="5806364" y="5874250"/>
                </a:cubicBezTo>
                <a:cubicBezTo>
                  <a:pt x="5808955" y="5876460"/>
                  <a:pt x="5811621" y="5878746"/>
                  <a:pt x="5815965" y="5878975"/>
                </a:cubicBezTo>
                <a:cubicBezTo>
                  <a:pt x="5815279" y="5879508"/>
                  <a:pt x="5814670" y="5880194"/>
                  <a:pt x="5814060" y="5880803"/>
                </a:cubicBezTo>
                <a:lnTo>
                  <a:pt x="5814140" y="5880883"/>
                </a:lnTo>
                <a:lnTo>
                  <a:pt x="5820690" y="5888576"/>
                </a:lnTo>
                <a:cubicBezTo>
                  <a:pt x="5821681" y="5887661"/>
                  <a:pt x="5822747" y="5886595"/>
                  <a:pt x="5823737" y="5885604"/>
                </a:cubicBezTo>
                <a:lnTo>
                  <a:pt x="5814238" y="5880930"/>
                </a:lnTo>
                <a:lnTo>
                  <a:pt x="5816117" y="5879051"/>
                </a:lnTo>
                <a:cubicBezTo>
                  <a:pt x="5813908" y="5876460"/>
                  <a:pt x="5811621" y="5873793"/>
                  <a:pt x="5809411" y="5871202"/>
                </a:cubicBezTo>
                <a:close/>
                <a:moveTo>
                  <a:pt x="4068394" y="5870211"/>
                </a:moveTo>
                <a:cubicBezTo>
                  <a:pt x="4067404" y="5870211"/>
                  <a:pt x="4066413" y="5870287"/>
                  <a:pt x="4065499" y="5870287"/>
                </a:cubicBezTo>
                <a:cubicBezTo>
                  <a:pt x="4065422" y="5870364"/>
                  <a:pt x="4065422" y="5870364"/>
                  <a:pt x="4065347" y="5870440"/>
                </a:cubicBezTo>
                <a:cubicBezTo>
                  <a:pt x="4065499" y="5872878"/>
                  <a:pt x="4065575" y="5875316"/>
                  <a:pt x="4065727" y="5877755"/>
                </a:cubicBezTo>
                <a:cubicBezTo>
                  <a:pt x="4066642" y="5874631"/>
                  <a:pt x="4067480" y="5872269"/>
                  <a:pt x="4068394" y="5870211"/>
                </a:cubicBezTo>
                <a:close/>
                <a:moveTo>
                  <a:pt x="4065271" y="5869373"/>
                </a:moveTo>
                <a:cubicBezTo>
                  <a:pt x="4059022" y="5870668"/>
                  <a:pt x="4052774" y="5871888"/>
                  <a:pt x="4046525" y="5873107"/>
                </a:cubicBezTo>
                <a:cubicBezTo>
                  <a:pt x="4046830" y="5875164"/>
                  <a:pt x="4047059" y="5877221"/>
                  <a:pt x="4047363" y="5879279"/>
                </a:cubicBezTo>
                <a:cubicBezTo>
                  <a:pt x="4053459" y="5878745"/>
                  <a:pt x="4059556" y="5878212"/>
                  <a:pt x="4065347" y="5870364"/>
                </a:cubicBezTo>
                <a:cubicBezTo>
                  <a:pt x="4065347" y="5870059"/>
                  <a:pt x="4065347" y="5869678"/>
                  <a:pt x="4065271" y="5869373"/>
                </a:cubicBezTo>
                <a:close/>
                <a:moveTo>
                  <a:pt x="104928" y="5863125"/>
                </a:moveTo>
                <a:cubicBezTo>
                  <a:pt x="111329" y="5863125"/>
                  <a:pt x="117729" y="5863125"/>
                  <a:pt x="124130" y="5863125"/>
                </a:cubicBezTo>
                <a:cubicBezTo>
                  <a:pt x="124130" y="5864649"/>
                  <a:pt x="124130" y="5866325"/>
                  <a:pt x="124130" y="5867926"/>
                </a:cubicBezTo>
                <a:cubicBezTo>
                  <a:pt x="117729" y="5867926"/>
                  <a:pt x="111329" y="5867926"/>
                  <a:pt x="104928" y="5867926"/>
                </a:cubicBezTo>
                <a:cubicBezTo>
                  <a:pt x="104928" y="5866325"/>
                  <a:pt x="104928" y="5864649"/>
                  <a:pt x="104928" y="5863125"/>
                </a:cubicBezTo>
                <a:close/>
                <a:moveTo>
                  <a:pt x="4134536" y="5862363"/>
                </a:moveTo>
                <a:cubicBezTo>
                  <a:pt x="4134689" y="5865106"/>
                  <a:pt x="4134916" y="5867849"/>
                  <a:pt x="4135069" y="5870592"/>
                </a:cubicBezTo>
                <a:cubicBezTo>
                  <a:pt x="4140480" y="5869450"/>
                  <a:pt x="4145737" y="5868230"/>
                  <a:pt x="4151147" y="5867087"/>
                </a:cubicBezTo>
                <a:cubicBezTo>
                  <a:pt x="4150919" y="5865487"/>
                  <a:pt x="4150690" y="5863963"/>
                  <a:pt x="4150462" y="5862363"/>
                </a:cubicBezTo>
                <a:close/>
                <a:moveTo>
                  <a:pt x="4075100" y="5860763"/>
                </a:moveTo>
                <a:cubicBezTo>
                  <a:pt x="4072814" y="5862973"/>
                  <a:pt x="4070604" y="5865335"/>
                  <a:pt x="4068394" y="5870212"/>
                </a:cubicBezTo>
                <a:cubicBezTo>
                  <a:pt x="4070452" y="5870135"/>
                  <a:pt x="4072585" y="5869983"/>
                  <a:pt x="4075100" y="5869450"/>
                </a:cubicBezTo>
                <a:lnTo>
                  <a:pt x="4075100" y="5870135"/>
                </a:lnTo>
                <a:cubicBezTo>
                  <a:pt x="4074795" y="5870440"/>
                  <a:pt x="4074414" y="5870821"/>
                  <a:pt x="4074109" y="5871202"/>
                </a:cubicBezTo>
                <a:cubicBezTo>
                  <a:pt x="4076319" y="5873793"/>
                  <a:pt x="4078605" y="5876460"/>
                  <a:pt x="4080815" y="5879051"/>
                </a:cubicBezTo>
                <a:cubicBezTo>
                  <a:pt x="4081882" y="5878060"/>
                  <a:pt x="4082872" y="5877069"/>
                  <a:pt x="4083863" y="5876003"/>
                </a:cubicBezTo>
                <a:cubicBezTo>
                  <a:pt x="4081272" y="5873717"/>
                  <a:pt x="4078605" y="5871507"/>
                  <a:pt x="4075176" y="5870288"/>
                </a:cubicBezTo>
                <a:lnTo>
                  <a:pt x="4075176" y="5870135"/>
                </a:lnTo>
                <a:lnTo>
                  <a:pt x="4075938" y="5869373"/>
                </a:lnTo>
                <a:cubicBezTo>
                  <a:pt x="4075634" y="5869373"/>
                  <a:pt x="4075405" y="5869373"/>
                  <a:pt x="4075100" y="5869449"/>
                </a:cubicBezTo>
                <a:close/>
                <a:moveTo>
                  <a:pt x="329304" y="5860686"/>
                </a:moveTo>
                <a:lnTo>
                  <a:pt x="329304" y="5870287"/>
                </a:lnTo>
                <a:lnTo>
                  <a:pt x="332502" y="5870287"/>
                </a:lnTo>
                <a:lnTo>
                  <a:pt x="332502" y="5860686"/>
                </a:lnTo>
                <a:close/>
                <a:moveTo>
                  <a:pt x="4075100" y="5853219"/>
                </a:moveTo>
                <a:lnTo>
                  <a:pt x="4075100" y="5860686"/>
                </a:lnTo>
                <a:cubicBezTo>
                  <a:pt x="4077767" y="5859620"/>
                  <a:pt x="4080358" y="5858553"/>
                  <a:pt x="4083025" y="5857486"/>
                </a:cubicBezTo>
                <a:cubicBezTo>
                  <a:pt x="4081273" y="5856038"/>
                  <a:pt x="4079215" y="5854591"/>
                  <a:pt x="4075100" y="5853219"/>
                </a:cubicBezTo>
                <a:close/>
                <a:moveTo>
                  <a:pt x="5988939" y="5852228"/>
                </a:moveTo>
                <a:lnTo>
                  <a:pt x="5988939" y="5868763"/>
                </a:lnTo>
                <a:lnTo>
                  <a:pt x="6024753" y="5868763"/>
                </a:lnTo>
                <a:cubicBezTo>
                  <a:pt x="6007608" y="5860839"/>
                  <a:pt x="5998922" y="5856800"/>
                  <a:pt x="5988939" y="5852228"/>
                </a:cubicBezTo>
                <a:close/>
                <a:moveTo>
                  <a:pt x="216346" y="5851999"/>
                </a:moveTo>
                <a:cubicBezTo>
                  <a:pt x="214137" y="5854590"/>
                  <a:pt x="211846" y="5857257"/>
                  <a:pt x="210169" y="5860305"/>
                </a:cubicBezTo>
                <a:cubicBezTo>
                  <a:pt x="210241" y="5860458"/>
                  <a:pt x="210928" y="5861067"/>
                  <a:pt x="211541" y="5861677"/>
                </a:cubicBezTo>
                <a:cubicBezTo>
                  <a:pt x="214137" y="5859467"/>
                  <a:pt x="216802" y="5857181"/>
                  <a:pt x="219390" y="5854971"/>
                </a:cubicBezTo>
                <a:cubicBezTo>
                  <a:pt x="218402" y="5853980"/>
                  <a:pt x="217335" y="5852990"/>
                  <a:pt x="216346" y="5851999"/>
                </a:cubicBezTo>
                <a:close/>
                <a:moveTo>
                  <a:pt x="347668" y="5851085"/>
                </a:moveTo>
                <a:lnTo>
                  <a:pt x="347668" y="5870287"/>
                </a:lnTo>
                <a:lnTo>
                  <a:pt x="352469" y="5870287"/>
                </a:lnTo>
                <a:lnTo>
                  <a:pt x="352469" y="5851085"/>
                </a:lnTo>
                <a:close/>
                <a:moveTo>
                  <a:pt x="110719" y="5841103"/>
                </a:moveTo>
                <a:cubicBezTo>
                  <a:pt x="111101" y="5844837"/>
                  <a:pt x="111329" y="5847047"/>
                  <a:pt x="111481" y="5849257"/>
                </a:cubicBezTo>
                <a:cubicBezTo>
                  <a:pt x="98298" y="5848952"/>
                  <a:pt x="95479" y="5858782"/>
                  <a:pt x="92126" y="5868459"/>
                </a:cubicBezTo>
                <a:cubicBezTo>
                  <a:pt x="91974" y="5868916"/>
                  <a:pt x="89764" y="5869221"/>
                  <a:pt x="89002" y="5868764"/>
                </a:cubicBezTo>
                <a:cubicBezTo>
                  <a:pt x="87706" y="5868002"/>
                  <a:pt x="86716" y="5866630"/>
                  <a:pt x="85649" y="5865564"/>
                </a:cubicBezTo>
                <a:cubicBezTo>
                  <a:pt x="85649" y="5859239"/>
                  <a:pt x="85649" y="5852990"/>
                  <a:pt x="85649" y="5843465"/>
                </a:cubicBezTo>
                <a:cubicBezTo>
                  <a:pt x="93803" y="5842704"/>
                  <a:pt x="102260" y="5841865"/>
                  <a:pt x="110719" y="5841103"/>
                </a:cubicBezTo>
                <a:close/>
                <a:moveTo>
                  <a:pt x="248735" y="5840951"/>
                </a:moveTo>
                <a:cubicBezTo>
                  <a:pt x="245015" y="5842551"/>
                  <a:pt x="238284" y="5845446"/>
                  <a:pt x="227107" y="5850247"/>
                </a:cubicBezTo>
                <a:lnTo>
                  <a:pt x="250487" y="5850247"/>
                </a:lnTo>
                <a:cubicBezTo>
                  <a:pt x="248965" y="5841865"/>
                  <a:pt x="248210" y="5837674"/>
                  <a:pt x="248735" y="5840951"/>
                </a:cubicBezTo>
                <a:close/>
                <a:moveTo>
                  <a:pt x="4152748" y="5836683"/>
                </a:moveTo>
                <a:lnTo>
                  <a:pt x="4152748" y="5852456"/>
                </a:lnTo>
                <a:cubicBezTo>
                  <a:pt x="4161130" y="5850933"/>
                  <a:pt x="4165397" y="5850094"/>
                  <a:pt x="4171417" y="5849028"/>
                </a:cubicBezTo>
                <a:cubicBezTo>
                  <a:pt x="4163720" y="5843922"/>
                  <a:pt x="4157853" y="5840036"/>
                  <a:pt x="4152748" y="5836683"/>
                </a:cubicBezTo>
                <a:close/>
                <a:moveTo>
                  <a:pt x="4072204" y="5832111"/>
                </a:moveTo>
                <a:cubicBezTo>
                  <a:pt x="4070146" y="5832416"/>
                  <a:pt x="4068090" y="5832644"/>
                  <a:pt x="4066032" y="5832949"/>
                </a:cubicBezTo>
                <a:cubicBezTo>
                  <a:pt x="4066565" y="5839045"/>
                  <a:pt x="4067175" y="5845141"/>
                  <a:pt x="4074947" y="5850933"/>
                </a:cubicBezTo>
                <a:cubicBezTo>
                  <a:pt x="4072509" y="5851085"/>
                  <a:pt x="4070071" y="5851161"/>
                  <a:pt x="4067632" y="5851314"/>
                </a:cubicBezTo>
                <a:cubicBezTo>
                  <a:pt x="4070833" y="5851923"/>
                  <a:pt x="4073194" y="5852533"/>
                  <a:pt x="4075099" y="5853219"/>
                </a:cubicBezTo>
                <a:lnTo>
                  <a:pt x="4075099" y="5851085"/>
                </a:lnTo>
                <a:cubicBezTo>
                  <a:pt x="4075023" y="5851009"/>
                  <a:pt x="4075023" y="5851009"/>
                  <a:pt x="4074947" y="5850933"/>
                </a:cubicBezTo>
                <a:cubicBezTo>
                  <a:pt x="4075252" y="5850933"/>
                  <a:pt x="4075557" y="5850933"/>
                  <a:pt x="4075937" y="5850856"/>
                </a:cubicBezTo>
                <a:cubicBezTo>
                  <a:pt x="4074719" y="5844608"/>
                  <a:pt x="4073499" y="5838359"/>
                  <a:pt x="4072204" y="5832111"/>
                </a:cubicBezTo>
                <a:close/>
                <a:moveTo>
                  <a:pt x="4049420" y="5831807"/>
                </a:moveTo>
                <a:lnTo>
                  <a:pt x="4049420" y="5841485"/>
                </a:lnTo>
                <a:lnTo>
                  <a:pt x="4052621" y="5841485"/>
                </a:lnTo>
                <a:lnTo>
                  <a:pt x="4052621" y="5831807"/>
                </a:lnTo>
                <a:close/>
                <a:moveTo>
                  <a:pt x="114575" y="5806203"/>
                </a:moveTo>
                <a:lnTo>
                  <a:pt x="114575" y="5809403"/>
                </a:lnTo>
                <a:lnTo>
                  <a:pt x="124172" y="5809403"/>
                </a:lnTo>
                <a:lnTo>
                  <a:pt x="124172" y="5806203"/>
                </a:lnTo>
                <a:close/>
                <a:moveTo>
                  <a:pt x="0" y="5805365"/>
                </a:moveTo>
                <a:cubicBezTo>
                  <a:pt x="20574" y="5805365"/>
                  <a:pt x="32233" y="5805365"/>
                  <a:pt x="45568" y="5805365"/>
                </a:cubicBezTo>
                <a:cubicBezTo>
                  <a:pt x="45568" y="5809861"/>
                  <a:pt x="45568" y="5815271"/>
                  <a:pt x="45568" y="5824568"/>
                </a:cubicBezTo>
                <a:cubicBezTo>
                  <a:pt x="31395" y="5818548"/>
                  <a:pt x="19965" y="5813748"/>
                  <a:pt x="0" y="5805365"/>
                </a:cubicBezTo>
                <a:close/>
                <a:moveTo>
                  <a:pt x="4176903" y="5794316"/>
                </a:moveTo>
                <a:cubicBezTo>
                  <a:pt x="4174694" y="5796907"/>
                  <a:pt x="4172407" y="5799498"/>
                  <a:pt x="4172255" y="5803917"/>
                </a:cubicBezTo>
                <a:cubicBezTo>
                  <a:pt x="4171646" y="5803308"/>
                  <a:pt x="4170960" y="5802622"/>
                  <a:pt x="4170350" y="5802012"/>
                </a:cubicBezTo>
                <a:cubicBezTo>
                  <a:pt x="4167759" y="5804222"/>
                  <a:pt x="4165093" y="5806508"/>
                  <a:pt x="4162502" y="5808718"/>
                </a:cubicBezTo>
                <a:cubicBezTo>
                  <a:pt x="4163492" y="5809709"/>
                  <a:pt x="4164559" y="5810699"/>
                  <a:pt x="4165549" y="5811766"/>
                </a:cubicBezTo>
                <a:cubicBezTo>
                  <a:pt x="4167759" y="5809175"/>
                  <a:pt x="4170046" y="5806508"/>
                  <a:pt x="4170197" y="5802165"/>
                </a:cubicBezTo>
                <a:cubicBezTo>
                  <a:pt x="4170808" y="5802775"/>
                  <a:pt x="4171493" y="5803460"/>
                  <a:pt x="4172102" y="5804070"/>
                </a:cubicBezTo>
                <a:cubicBezTo>
                  <a:pt x="4174694" y="5801860"/>
                  <a:pt x="4177361" y="5799574"/>
                  <a:pt x="4179951" y="5797364"/>
                </a:cubicBezTo>
                <a:cubicBezTo>
                  <a:pt x="4178961" y="5796374"/>
                  <a:pt x="4177894" y="5795383"/>
                  <a:pt x="4176903" y="5794316"/>
                </a:cubicBezTo>
                <a:close/>
                <a:moveTo>
                  <a:pt x="6000902" y="5793402"/>
                </a:moveTo>
                <a:lnTo>
                  <a:pt x="6000902" y="5803003"/>
                </a:lnTo>
                <a:lnTo>
                  <a:pt x="6004102" y="5803003"/>
                </a:lnTo>
                <a:lnTo>
                  <a:pt x="6004102" y="5793402"/>
                </a:lnTo>
                <a:close/>
                <a:moveTo>
                  <a:pt x="4093159" y="5793250"/>
                </a:moveTo>
                <a:cubicBezTo>
                  <a:pt x="4086149" y="5794012"/>
                  <a:pt x="4080891" y="5794622"/>
                  <a:pt x="4075023" y="5795231"/>
                </a:cubicBezTo>
                <a:cubicBezTo>
                  <a:pt x="4075557" y="5801632"/>
                  <a:pt x="4075937" y="5805823"/>
                  <a:pt x="4076395" y="5811614"/>
                </a:cubicBezTo>
                <a:cubicBezTo>
                  <a:pt x="4082719" y="5812071"/>
                  <a:pt x="4088511" y="5812528"/>
                  <a:pt x="4093921" y="5814281"/>
                </a:cubicBezTo>
                <a:cubicBezTo>
                  <a:pt x="4091940" y="5818548"/>
                  <a:pt x="4089272" y="5824263"/>
                  <a:pt x="4083862" y="5836151"/>
                </a:cubicBezTo>
                <a:cubicBezTo>
                  <a:pt x="4100626" y="5828149"/>
                  <a:pt x="4111523" y="5822891"/>
                  <a:pt x="4129582" y="5814281"/>
                </a:cubicBezTo>
                <a:cubicBezTo>
                  <a:pt x="4112514" y="5814281"/>
                  <a:pt x="4103446" y="5814281"/>
                  <a:pt x="4094683" y="5812986"/>
                </a:cubicBezTo>
                <a:cubicBezTo>
                  <a:pt x="4094226" y="5806813"/>
                  <a:pt x="4093769" y="5801098"/>
                  <a:pt x="4093159" y="5793250"/>
                </a:cubicBezTo>
                <a:close/>
                <a:moveTo>
                  <a:pt x="253007" y="5784715"/>
                </a:moveTo>
                <a:cubicBezTo>
                  <a:pt x="252017" y="5785706"/>
                  <a:pt x="251024" y="5786696"/>
                  <a:pt x="249956" y="5787763"/>
                </a:cubicBezTo>
                <a:cubicBezTo>
                  <a:pt x="252551" y="5789973"/>
                  <a:pt x="255223" y="5792259"/>
                  <a:pt x="258732" y="5793401"/>
                </a:cubicBezTo>
                <a:lnTo>
                  <a:pt x="258732" y="5793554"/>
                </a:lnTo>
                <a:lnTo>
                  <a:pt x="257892" y="5794392"/>
                </a:lnTo>
                <a:cubicBezTo>
                  <a:pt x="258197" y="5794545"/>
                  <a:pt x="258425" y="5794697"/>
                  <a:pt x="258732" y="5794849"/>
                </a:cubicBezTo>
                <a:cubicBezTo>
                  <a:pt x="258732" y="5816795"/>
                  <a:pt x="258732" y="5838740"/>
                  <a:pt x="256442" y="5860533"/>
                </a:cubicBezTo>
                <a:cubicBezTo>
                  <a:pt x="252703" y="5860762"/>
                  <a:pt x="246755" y="5861372"/>
                  <a:pt x="236156" y="5862286"/>
                </a:cubicBezTo>
                <a:cubicBezTo>
                  <a:pt x="248289" y="5871888"/>
                  <a:pt x="252017" y="5887737"/>
                  <a:pt x="268042" y="5875773"/>
                </a:cubicBezTo>
                <a:cubicBezTo>
                  <a:pt x="264378" y="5870973"/>
                  <a:pt x="260944" y="5866325"/>
                  <a:pt x="258810" y="5860686"/>
                </a:cubicBezTo>
                <a:cubicBezTo>
                  <a:pt x="277712" y="5846894"/>
                  <a:pt x="280149" y="5827691"/>
                  <a:pt x="276876" y="5805441"/>
                </a:cubicBezTo>
                <a:cubicBezTo>
                  <a:pt x="271394" y="5801783"/>
                  <a:pt x="265446" y="5797897"/>
                  <a:pt x="258732" y="5794849"/>
                </a:cubicBezTo>
                <a:cubicBezTo>
                  <a:pt x="258732" y="5794392"/>
                  <a:pt x="258732" y="5794011"/>
                  <a:pt x="258732" y="5793554"/>
                </a:cubicBezTo>
                <a:lnTo>
                  <a:pt x="259724" y="5792563"/>
                </a:lnTo>
                <a:cubicBezTo>
                  <a:pt x="257511" y="5789897"/>
                  <a:pt x="255298" y="5787306"/>
                  <a:pt x="253007" y="5784715"/>
                </a:cubicBezTo>
                <a:close/>
                <a:moveTo>
                  <a:pt x="233487" y="5780829"/>
                </a:moveTo>
                <a:cubicBezTo>
                  <a:pt x="229530" y="5792640"/>
                  <a:pt x="227777" y="5798050"/>
                  <a:pt x="226100" y="5803079"/>
                </a:cubicBezTo>
                <a:lnTo>
                  <a:pt x="210700" y="5803079"/>
                </a:lnTo>
                <a:cubicBezTo>
                  <a:pt x="210700" y="5806280"/>
                  <a:pt x="210700" y="5809480"/>
                  <a:pt x="210700" y="5812681"/>
                </a:cubicBezTo>
                <a:lnTo>
                  <a:pt x="250553" y="5812681"/>
                </a:lnTo>
                <a:cubicBezTo>
                  <a:pt x="245301" y="5804756"/>
                  <a:pt x="242174" y="5800412"/>
                  <a:pt x="239582" y="5795840"/>
                </a:cubicBezTo>
                <a:cubicBezTo>
                  <a:pt x="237746" y="5792564"/>
                  <a:pt x="236678" y="5788830"/>
                  <a:pt x="233487" y="5780829"/>
                </a:cubicBezTo>
                <a:close/>
                <a:moveTo>
                  <a:pt x="364513" y="5776562"/>
                </a:moveTo>
                <a:lnTo>
                  <a:pt x="364513" y="5781363"/>
                </a:lnTo>
                <a:lnTo>
                  <a:pt x="383715" y="5781363"/>
                </a:lnTo>
                <a:lnTo>
                  <a:pt x="383715" y="5776562"/>
                </a:lnTo>
                <a:close/>
                <a:moveTo>
                  <a:pt x="3943731" y="5764522"/>
                </a:moveTo>
                <a:lnTo>
                  <a:pt x="3943731" y="5774123"/>
                </a:lnTo>
                <a:lnTo>
                  <a:pt x="3946932" y="5774123"/>
                </a:lnTo>
                <a:lnTo>
                  <a:pt x="3946932" y="5764522"/>
                </a:lnTo>
                <a:close/>
                <a:moveTo>
                  <a:pt x="88979" y="5764522"/>
                </a:moveTo>
                <a:lnTo>
                  <a:pt x="88979" y="5774123"/>
                </a:lnTo>
                <a:lnTo>
                  <a:pt x="92177" y="5774123"/>
                </a:lnTo>
                <a:lnTo>
                  <a:pt x="92177" y="5764522"/>
                </a:lnTo>
                <a:close/>
                <a:moveTo>
                  <a:pt x="6103391" y="5758121"/>
                </a:moveTo>
                <a:lnTo>
                  <a:pt x="6103391" y="5761321"/>
                </a:lnTo>
                <a:lnTo>
                  <a:pt x="6112992" y="5761321"/>
                </a:lnTo>
                <a:lnTo>
                  <a:pt x="6112992" y="5758121"/>
                </a:lnTo>
                <a:close/>
                <a:moveTo>
                  <a:pt x="297217" y="5758121"/>
                </a:moveTo>
                <a:lnTo>
                  <a:pt x="297217" y="5761321"/>
                </a:lnTo>
                <a:lnTo>
                  <a:pt x="306820" y="5761321"/>
                </a:lnTo>
                <a:lnTo>
                  <a:pt x="306820" y="5758121"/>
                </a:lnTo>
                <a:close/>
                <a:moveTo>
                  <a:pt x="4084701" y="5748520"/>
                </a:moveTo>
                <a:lnTo>
                  <a:pt x="4084701" y="5751720"/>
                </a:lnTo>
                <a:lnTo>
                  <a:pt x="4094302" y="5751720"/>
                </a:lnTo>
                <a:lnTo>
                  <a:pt x="4094302" y="5748520"/>
                </a:lnTo>
                <a:close/>
                <a:moveTo>
                  <a:pt x="3984726" y="5746158"/>
                </a:moveTo>
                <a:cubicBezTo>
                  <a:pt x="3982441" y="5748825"/>
                  <a:pt x="3980154" y="5751492"/>
                  <a:pt x="3979926" y="5755835"/>
                </a:cubicBezTo>
                <a:cubicBezTo>
                  <a:pt x="3979316" y="5755150"/>
                  <a:pt x="3978706" y="5754540"/>
                  <a:pt x="3978097" y="5753930"/>
                </a:cubicBezTo>
                <a:cubicBezTo>
                  <a:pt x="3975506" y="5756140"/>
                  <a:pt x="3972839" y="5758426"/>
                  <a:pt x="3970248" y="5760636"/>
                </a:cubicBezTo>
                <a:cubicBezTo>
                  <a:pt x="3971239" y="5761626"/>
                  <a:pt x="3972306" y="5762617"/>
                  <a:pt x="3973296" y="5763684"/>
                </a:cubicBezTo>
                <a:cubicBezTo>
                  <a:pt x="3975583" y="5761093"/>
                  <a:pt x="3977716" y="5758502"/>
                  <a:pt x="3978021" y="5754083"/>
                </a:cubicBezTo>
                <a:cubicBezTo>
                  <a:pt x="3978631" y="5754692"/>
                  <a:pt x="3979240" y="5755302"/>
                  <a:pt x="3979926" y="5755911"/>
                </a:cubicBezTo>
                <a:cubicBezTo>
                  <a:pt x="3982516" y="5753702"/>
                  <a:pt x="3985184" y="5751492"/>
                  <a:pt x="3987774" y="5749206"/>
                </a:cubicBezTo>
                <a:cubicBezTo>
                  <a:pt x="3986707" y="5748139"/>
                  <a:pt x="3985717" y="5747148"/>
                  <a:pt x="3984726" y="5746158"/>
                </a:cubicBezTo>
                <a:close/>
                <a:moveTo>
                  <a:pt x="4222471" y="5745320"/>
                </a:moveTo>
                <a:lnTo>
                  <a:pt x="4222471" y="5754921"/>
                </a:lnTo>
                <a:lnTo>
                  <a:pt x="4225672" y="5754921"/>
                </a:lnTo>
                <a:lnTo>
                  <a:pt x="4225672" y="5745320"/>
                </a:lnTo>
                <a:close/>
                <a:moveTo>
                  <a:pt x="4155186" y="5745320"/>
                </a:moveTo>
                <a:lnTo>
                  <a:pt x="4155186" y="5754921"/>
                </a:lnTo>
                <a:lnTo>
                  <a:pt x="4158387" y="5754921"/>
                </a:lnTo>
                <a:lnTo>
                  <a:pt x="4158387" y="5745320"/>
                </a:lnTo>
                <a:close/>
                <a:moveTo>
                  <a:pt x="6132271" y="5738919"/>
                </a:moveTo>
                <a:lnTo>
                  <a:pt x="6132271" y="5742119"/>
                </a:lnTo>
                <a:lnTo>
                  <a:pt x="6141873" y="5742119"/>
                </a:lnTo>
                <a:lnTo>
                  <a:pt x="6141873" y="5738919"/>
                </a:lnTo>
                <a:close/>
                <a:moveTo>
                  <a:pt x="4007815" y="5738919"/>
                </a:moveTo>
                <a:lnTo>
                  <a:pt x="4007815" y="5742119"/>
                </a:lnTo>
                <a:lnTo>
                  <a:pt x="4017416" y="5742119"/>
                </a:lnTo>
                <a:lnTo>
                  <a:pt x="4017416" y="5738919"/>
                </a:lnTo>
                <a:close/>
                <a:moveTo>
                  <a:pt x="114575" y="5729318"/>
                </a:moveTo>
                <a:lnTo>
                  <a:pt x="114575" y="5732518"/>
                </a:lnTo>
                <a:lnTo>
                  <a:pt x="124172" y="5732518"/>
                </a:lnTo>
                <a:lnTo>
                  <a:pt x="124172" y="5729318"/>
                </a:lnTo>
                <a:close/>
                <a:moveTo>
                  <a:pt x="6041746" y="5707753"/>
                </a:moveTo>
                <a:cubicBezTo>
                  <a:pt x="6039536" y="5710344"/>
                  <a:pt x="6037325" y="5712935"/>
                  <a:pt x="6037097" y="5717278"/>
                </a:cubicBezTo>
                <a:lnTo>
                  <a:pt x="6035268" y="5715449"/>
                </a:lnTo>
                <a:cubicBezTo>
                  <a:pt x="6032601" y="5717735"/>
                  <a:pt x="6030011" y="5719945"/>
                  <a:pt x="6027420" y="5722155"/>
                </a:cubicBezTo>
                <a:cubicBezTo>
                  <a:pt x="6028411" y="5723222"/>
                  <a:pt x="6029401" y="5724212"/>
                  <a:pt x="6030391" y="5725203"/>
                </a:cubicBezTo>
                <a:cubicBezTo>
                  <a:pt x="6032601" y="5722612"/>
                  <a:pt x="6034887" y="5720021"/>
                  <a:pt x="6035116" y="5715678"/>
                </a:cubicBezTo>
                <a:cubicBezTo>
                  <a:pt x="6035726" y="5716287"/>
                  <a:pt x="6036335" y="5716897"/>
                  <a:pt x="6036945" y="5717507"/>
                </a:cubicBezTo>
                <a:cubicBezTo>
                  <a:pt x="6039536" y="5715297"/>
                  <a:pt x="6042202" y="5713011"/>
                  <a:pt x="6044793" y="5710801"/>
                </a:cubicBezTo>
                <a:cubicBezTo>
                  <a:pt x="6043802" y="5709734"/>
                  <a:pt x="6042812" y="5708744"/>
                  <a:pt x="6041746" y="5707753"/>
                </a:cubicBezTo>
                <a:close/>
                <a:moveTo>
                  <a:pt x="57342" y="5706381"/>
                </a:moveTo>
                <a:cubicBezTo>
                  <a:pt x="57114" y="5706534"/>
                  <a:pt x="56504" y="5707143"/>
                  <a:pt x="55895" y="5707753"/>
                </a:cubicBezTo>
                <a:cubicBezTo>
                  <a:pt x="58106" y="5710344"/>
                  <a:pt x="60392" y="5713010"/>
                  <a:pt x="62602" y="5715601"/>
                </a:cubicBezTo>
                <a:cubicBezTo>
                  <a:pt x="63592" y="5714611"/>
                  <a:pt x="64583" y="5713620"/>
                  <a:pt x="65650" y="5712553"/>
                </a:cubicBezTo>
                <a:cubicBezTo>
                  <a:pt x="63058" y="5710344"/>
                  <a:pt x="60392" y="5708133"/>
                  <a:pt x="57342" y="5706381"/>
                </a:cubicBezTo>
                <a:close/>
                <a:moveTo>
                  <a:pt x="4178427" y="5706000"/>
                </a:moveTo>
                <a:cubicBezTo>
                  <a:pt x="4171797" y="5707143"/>
                  <a:pt x="4167530" y="5707905"/>
                  <a:pt x="4165701" y="5708210"/>
                </a:cubicBezTo>
                <a:cubicBezTo>
                  <a:pt x="4170045" y="5712553"/>
                  <a:pt x="4174921" y="5717430"/>
                  <a:pt x="4178427" y="5720935"/>
                </a:cubicBezTo>
                <a:close/>
                <a:moveTo>
                  <a:pt x="6099810" y="5702267"/>
                </a:moveTo>
                <a:cubicBezTo>
                  <a:pt x="6096305" y="5710801"/>
                  <a:pt x="6094247" y="5715754"/>
                  <a:pt x="6090971" y="5723755"/>
                </a:cubicBezTo>
                <a:lnTo>
                  <a:pt x="6126404" y="5723755"/>
                </a:lnTo>
                <a:cubicBezTo>
                  <a:pt x="6116116" y="5715373"/>
                  <a:pt x="6109412" y="5710039"/>
                  <a:pt x="6099810" y="5702267"/>
                </a:cubicBezTo>
                <a:close/>
                <a:moveTo>
                  <a:pt x="6145073" y="5697314"/>
                </a:moveTo>
                <a:lnTo>
                  <a:pt x="6145073" y="5706915"/>
                </a:lnTo>
                <a:lnTo>
                  <a:pt x="6148274" y="5706915"/>
                </a:lnTo>
                <a:lnTo>
                  <a:pt x="6148274" y="5697314"/>
                </a:lnTo>
                <a:close/>
                <a:moveTo>
                  <a:pt x="396591" y="5697314"/>
                </a:moveTo>
                <a:lnTo>
                  <a:pt x="396591" y="5706915"/>
                </a:lnTo>
                <a:lnTo>
                  <a:pt x="399790" y="5706915"/>
                </a:lnTo>
                <a:lnTo>
                  <a:pt x="399790" y="5697314"/>
                </a:lnTo>
                <a:close/>
                <a:moveTo>
                  <a:pt x="4101617" y="5696704"/>
                </a:moveTo>
                <a:cubicBezTo>
                  <a:pt x="4093235" y="5697923"/>
                  <a:pt x="4084853" y="5699142"/>
                  <a:pt x="4076395" y="5700362"/>
                </a:cubicBezTo>
                <a:cubicBezTo>
                  <a:pt x="4076548" y="5701962"/>
                  <a:pt x="4076700" y="5703562"/>
                  <a:pt x="4076928" y="5705238"/>
                </a:cubicBezTo>
                <a:lnTo>
                  <a:pt x="4102456" y="5705238"/>
                </a:lnTo>
                <a:cubicBezTo>
                  <a:pt x="4102151" y="5702343"/>
                  <a:pt x="4101922" y="5699523"/>
                  <a:pt x="4101617" y="5696704"/>
                </a:cubicBezTo>
                <a:close/>
                <a:moveTo>
                  <a:pt x="114575" y="5690837"/>
                </a:moveTo>
                <a:lnTo>
                  <a:pt x="114575" y="5694037"/>
                </a:lnTo>
                <a:lnTo>
                  <a:pt x="124172" y="5694037"/>
                </a:lnTo>
                <a:lnTo>
                  <a:pt x="124172" y="5690837"/>
                </a:lnTo>
                <a:close/>
                <a:moveTo>
                  <a:pt x="4193667" y="5687636"/>
                </a:moveTo>
                <a:lnTo>
                  <a:pt x="4193667" y="5697313"/>
                </a:lnTo>
                <a:lnTo>
                  <a:pt x="4196868" y="5697313"/>
                </a:lnTo>
                <a:lnTo>
                  <a:pt x="4196868" y="5687636"/>
                </a:lnTo>
                <a:close/>
                <a:moveTo>
                  <a:pt x="6026582" y="5687560"/>
                </a:moveTo>
                <a:cubicBezTo>
                  <a:pt x="6026278" y="5687865"/>
                  <a:pt x="6025896" y="5688246"/>
                  <a:pt x="6025592" y="5688551"/>
                </a:cubicBezTo>
                <a:cubicBezTo>
                  <a:pt x="6027725" y="5691141"/>
                  <a:pt x="6029935" y="5693808"/>
                  <a:pt x="6032221" y="5696399"/>
                </a:cubicBezTo>
                <a:cubicBezTo>
                  <a:pt x="6033212" y="5695408"/>
                  <a:pt x="6034278" y="5694418"/>
                  <a:pt x="6035269" y="5693351"/>
                </a:cubicBezTo>
                <a:cubicBezTo>
                  <a:pt x="6032678" y="5691141"/>
                  <a:pt x="6030011" y="5688855"/>
                  <a:pt x="6026582" y="5687636"/>
                </a:cubicBezTo>
                <a:cubicBezTo>
                  <a:pt x="6026582" y="5687636"/>
                  <a:pt x="6026582" y="5687560"/>
                  <a:pt x="6026582" y="5687560"/>
                </a:cubicBezTo>
                <a:close/>
                <a:moveTo>
                  <a:pt x="6027420" y="5686646"/>
                </a:moveTo>
                <a:cubicBezTo>
                  <a:pt x="6026963" y="5686722"/>
                  <a:pt x="6026657" y="5686722"/>
                  <a:pt x="6026277" y="5686798"/>
                </a:cubicBezTo>
                <a:cubicBezTo>
                  <a:pt x="6026353" y="5687027"/>
                  <a:pt x="6026430" y="5687255"/>
                  <a:pt x="6026581" y="5687484"/>
                </a:cubicBezTo>
                <a:cubicBezTo>
                  <a:pt x="6026810" y="5687255"/>
                  <a:pt x="6027115" y="5686951"/>
                  <a:pt x="6027420" y="5686646"/>
                </a:cubicBezTo>
                <a:close/>
                <a:moveTo>
                  <a:pt x="6016067" y="5686646"/>
                </a:moveTo>
                <a:cubicBezTo>
                  <a:pt x="6013475" y="5688856"/>
                  <a:pt x="6010809" y="5691142"/>
                  <a:pt x="6008218" y="5693351"/>
                </a:cubicBezTo>
                <a:cubicBezTo>
                  <a:pt x="6009209" y="5694342"/>
                  <a:pt x="6010276" y="5695409"/>
                  <a:pt x="6011266" y="5696399"/>
                </a:cubicBezTo>
                <a:cubicBezTo>
                  <a:pt x="6013475" y="5693808"/>
                  <a:pt x="6015685" y="5691142"/>
                  <a:pt x="6016905" y="5687636"/>
                </a:cubicBezTo>
                <a:lnTo>
                  <a:pt x="6016981" y="5687636"/>
                </a:lnTo>
                <a:lnTo>
                  <a:pt x="6017895" y="5688551"/>
                </a:lnTo>
                <a:cubicBezTo>
                  <a:pt x="6018047" y="5688169"/>
                  <a:pt x="6018276" y="5687941"/>
                  <a:pt x="6018352" y="5687636"/>
                </a:cubicBezTo>
                <a:lnTo>
                  <a:pt x="6017057" y="5687636"/>
                </a:lnTo>
                <a:close/>
                <a:moveTo>
                  <a:pt x="6023381" y="5679711"/>
                </a:moveTo>
                <a:cubicBezTo>
                  <a:pt x="6021400" y="5682073"/>
                  <a:pt x="6019571" y="5684588"/>
                  <a:pt x="6018428" y="5687636"/>
                </a:cubicBezTo>
                <a:cubicBezTo>
                  <a:pt x="6020791" y="5687636"/>
                  <a:pt x="6023381" y="5687484"/>
                  <a:pt x="6026277" y="5686874"/>
                </a:cubicBezTo>
                <a:cubicBezTo>
                  <a:pt x="6025210" y="5684435"/>
                  <a:pt x="6024296" y="5682073"/>
                  <a:pt x="6023381" y="5679711"/>
                </a:cubicBezTo>
                <a:close/>
                <a:moveTo>
                  <a:pt x="6106668" y="5678035"/>
                </a:moveTo>
                <a:lnTo>
                  <a:pt x="6106668" y="5687636"/>
                </a:lnTo>
                <a:lnTo>
                  <a:pt x="6109868" y="5687636"/>
                </a:lnTo>
                <a:lnTo>
                  <a:pt x="6109868" y="5678035"/>
                </a:lnTo>
                <a:close/>
                <a:moveTo>
                  <a:pt x="6036107" y="5671634"/>
                </a:moveTo>
                <a:lnTo>
                  <a:pt x="6036107" y="5674834"/>
                </a:lnTo>
                <a:lnTo>
                  <a:pt x="6045708" y="5674834"/>
                </a:lnTo>
                <a:lnTo>
                  <a:pt x="6045708" y="5671634"/>
                </a:lnTo>
                <a:close/>
                <a:moveTo>
                  <a:pt x="6055233" y="5630105"/>
                </a:moveTo>
                <a:cubicBezTo>
                  <a:pt x="6052109" y="5632467"/>
                  <a:pt x="6048908" y="5634829"/>
                  <a:pt x="6045784" y="5637268"/>
                </a:cubicBezTo>
                <a:cubicBezTo>
                  <a:pt x="6048985" y="5641230"/>
                  <a:pt x="6052185" y="5645269"/>
                  <a:pt x="6052947" y="5650374"/>
                </a:cubicBezTo>
                <a:cubicBezTo>
                  <a:pt x="6063387" y="5665691"/>
                  <a:pt x="6078093" y="5656089"/>
                  <a:pt x="6089828" y="5657766"/>
                </a:cubicBezTo>
                <a:cubicBezTo>
                  <a:pt x="6090209" y="5657842"/>
                  <a:pt x="6091200" y="5653803"/>
                  <a:pt x="6092267" y="5650374"/>
                </a:cubicBezTo>
                <a:cubicBezTo>
                  <a:pt x="6079388" y="5650374"/>
                  <a:pt x="6067349" y="5650374"/>
                  <a:pt x="6055385" y="5649231"/>
                </a:cubicBezTo>
                <a:cubicBezTo>
                  <a:pt x="6055385" y="5644126"/>
                  <a:pt x="6055385" y="5638944"/>
                  <a:pt x="6055233" y="5630105"/>
                </a:cubicBezTo>
                <a:close/>
                <a:moveTo>
                  <a:pt x="6140043" y="5624009"/>
                </a:moveTo>
                <a:cubicBezTo>
                  <a:pt x="6129527" y="5631629"/>
                  <a:pt x="6120993" y="5637801"/>
                  <a:pt x="6112535" y="5643897"/>
                </a:cubicBezTo>
                <a:cubicBezTo>
                  <a:pt x="6113602" y="5646031"/>
                  <a:pt x="6114593" y="5648088"/>
                  <a:pt x="6115583" y="5650222"/>
                </a:cubicBezTo>
                <a:cubicBezTo>
                  <a:pt x="6130747" y="5646564"/>
                  <a:pt x="6145911" y="5642831"/>
                  <a:pt x="6163437" y="5638792"/>
                </a:cubicBezTo>
                <a:cubicBezTo>
                  <a:pt x="6153836" y="5631553"/>
                  <a:pt x="6144767" y="5626600"/>
                  <a:pt x="6140043" y="5624009"/>
                </a:cubicBezTo>
                <a:close/>
                <a:moveTo>
                  <a:pt x="6055081" y="5622561"/>
                </a:moveTo>
                <a:cubicBezTo>
                  <a:pt x="6055156" y="5625457"/>
                  <a:pt x="6055156" y="5627819"/>
                  <a:pt x="6055156" y="5630105"/>
                </a:cubicBezTo>
                <a:cubicBezTo>
                  <a:pt x="6055233" y="5630105"/>
                  <a:pt x="6055233" y="5630028"/>
                  <a:pt x="6055309" y="5630028"/>
                </a:cubicBezTo>
                <a:cubicBezTo>
                  <a:pt x="6055385" y="5629953"/>
                  <a:pt x="6055461" y="5629876"/>
                  <a:pt x="6055461" y="5629876"/>
                </a:cubicBezTo>
                <a:cubicBezTo>
                  <a:pt x="6055309" y="5627438"/>
                  <a:pt x="6055233" y="5624999"/>
                  <a:pt x="6055081" y="5622561"/>
                </a:cubicBezTo>
                <a:close/>
                <a:moveTo>
                  <a:pt x="6073444" y="5620961"/>
                </a:moveTo>
                <a:cubicBezTo>
                  <a:pt x="6067349" y="5621494"/>
                  <a:pt x="6061252" y="5622028"/>
                  <a:pt x="6055461" y="5629877"/>
                </a:cubicBezTo>
                <a:lnTo>
                  <a:pt x="6055537" y="5630867"/>
                </a:lnTo>
                <a:cubicBezTo>
                  <a:pt x="6061786" y="5629572"/>
                  <a:pt x="6068034" y="5628353"/>
                  <a:pt x="6074282" y="5627133"/>
                </a:cubicBezTo>
                <a:cubicBezTo>
                  <a:pt x="6073978" y="5625076"/>
                  <a:pt x="6073749" y="5623019"/>
                  <a:pt x="6073444" y="5620961"/>
                </a:cubicBezTo>
                <a:close/>
                <a:moveTo>
                  <a:pt x="6231560" y="5601149"/>
                </a:moveTo>
                <a:cubicBezTo>
                  <a:pt x="6232626" y="5601149"/>
                  <a:pt x="6233693" y="5601149"/>
                  <a:pt x="6234760" y="5601149"/>
                </a:cubicBezTo>
                <a:cubicBezTo>
                  <a:pt x="6234760" y="5604350"/>
                  <a:pt x="6234760" y="5607550"/>
                  <a:pt x="6234760" y="5610751"/>
                </a:cubicBezTo>
                <a:cubicBezTo>
                  <a:pt x="6233693" y="5610751"/>
                  <a:pt x="6232626" y="5610751"/>
                  <a:pt x="6231560" y="5610751"/>
                </a:cubicBezTo>
                <a:cubicBezTo>
                  <a:pt x="6231560" y="5607550"/>
                  <a:pt x="6231560" y="5604350"/>
                  <a:pt x="6231560" y="5601149"/>
                </a:cubicBezTo>
                <a:close/>
                <a:moveTo>
                  <a:pt x="4042258" y="5599625"/>
                </a:moveTo>
                <a:cubicBezTo>
                  <a:pt x="4048735" y="5607017"/>
                  <a:pt x="4050640" y="5610674"/>
                  <a:pt x="4052012" y="5610446"/>
                </a:cubicBezTo>
                <a:cubicBezTo>
                  <a:pt x="4054221" y="5610141"/>
                  <a:pt x="4056431" y="5609455"/>
                  <a:pt x="4058641" y="5608693"/>
                </a:cubicBezTo>
                <a:cubicBezTo>
                  <a:pt x="4063365" y="5611360"/>
                  <a:pt x="4066336" y="5613189"/>
                  <a:pt x="4068013" y="5614332"/>
                </a:cubicBezTo>
                <a:lnTo>
                  <a:pt x="4072310" y="5612825"/>
                </a:lnTo>
                <a:lnTo>
                  <a:pt x="4088739" y="5621875"/>
                </a:lnTo>
                <a:cubicBezTo>
                  <a:pt x="4082186" y="5614484"/>
                  <a:pt x="4080281" y="5610903"/>
                  <a:pt x="4078909" y="5611055"/>
                </a:cubicBezTo>
                <a:lnTo>
                  <a:pt x="4072333" y="5612794"/>
                </a:lnTo>
                <a:lnTo>
                  <a:pt x="4062984" y="5607169"/>
                </a:lnTo>
                <a:cubicBezTo>
                  <a:pt x="4061537" y="5607702"/>
                  <a:pt x="4060088" y="5608236"/>
                  <a:pt x="4058641" y="5608693"/>
                </a:cubicBezTo>
                <a:cubicBezTo>
                  <a:pt x="4054602" y="5606407"/>
                  <a:pt x="4049268" y="5603435"/>
                  <a:pt x="4042258" y="5599625"/>
                </a:cubicBezTo>
                <a:close/>
                <a:moveTo>
                  <a:pt x="6142253" y="5590938"/>
                </a:moveTo>
                <a:cubicBezTo>
                  <a:pt x="6145454" y="5590938"/>
                  <a:pt x="6148654" y="5590938"/>
                  <a:pt x="6151855" y="5590938"/>
                </a:cubicBezTo>
                <a:cubicBezTo>
                  <a:pt x="6149721" y="5593606"/>
                  <a:pt x="6147587" y="5596273"/>
                  <a:pt x="6145378" y="5598864"/>
                </a:cubicBezTo>
                <a:cubicBezTo>
                  <a:pt x="6144311" y="5596196"/>
                  <a:pt x="6143244" y="5593529"/>
                  <a:pt x="6142253" y="5590938"/>
                </a:cubicBezTo>
                <a:close/>
                <a:moveTo>
                  <a:pt x="4025341" y="5583776"/>
                </a:moveTo>
                <a:cubicBezTo>
                  <a:pt x="4022521" y="5583852"/>
                  <a:pt x="4019702" y="5583928"/>
                  <a:pt x="4016806" y="5584004"/>
                </a:cubicBezTo>
                <a:cubicBezTo>
                  <a:pt x="4018025" y="5592539"/>
                  <a:pt x="4019169" y="5601073"/>
                  <a:pt x="4020312" y="5609684"/>
                </a:cubicBezTo>
                <a:cubicBezTo>
                  <a:pt x="4021988" y="5609531"/>
                  <a:pt x="4023664" y="5609455"/>
                  <a:pt x="4025341" y="5609303"/>
                </a:cubicBezTo>
                <a:close/>
                <a:moveTo>
                  <a:pt x="6178448" y="5571660"/>
                </a:moveTo>
                <a:cubicBezTo>
                  <a:pt x="6179134" y="5578213"/>
                  <a:pt x="6179668" y="5583471"/>
                  <a:pt x="6180430" y="5590253"/>
                </a:cubicBezTo>
                <a:cubicBezTo>
                  <a:pt x="6169228" y="5590253"/>
                  <a:pt x="6160389" y="5590253"/>
                  <a:pt x="6151473" y="5590253"/>
                </a:cubicBezTo>
                <a:cubicBezTo>
                  <a:pt x="6151473" y="5583852"/>
                  <a:pt x="6151473" y="5580804"/>
                  <a:pt x="6151473" y="5574479"/>
                </a:cubicBezTo>
                <a:cubicBezTo>
                  <a:pt x="6159475" y="5573641"/>
                  <a:pt x="6167780" y="5572727"/>
                  <a:pt x="6178448" y="5571660"/>
                </a:cubicBezTo>
                <a:close/>
                <a:moveTo>
                  <a:pt x="4052087" y="5571203"/>
                </a:moveTo>
                <a:cubicBezTo>
                  <a:pt x="4050716" y="5572194"/>
                  <a:pt x="4049268" y="5573184"/>
                  <a:pt x="4047897" y="5574251"/>
                </a:cubicBezTo>
                <a:lnTo>
                  <a:pt x="4047897" y="5590786"/>
                </a:lnTo>
                <a:lnTo>
                  <a:pt x="4058260" y="5590786"/>
                </a:lnTo>
                <a:cubicBezTo>
                  <a:pt x="4056736" y="5585681"/>
                  <a:pt x="4054374" y="5578442"/>
                  <a:pt x="4052087" y="5571203"/>
                </a:cubicBezTo>
                <a:close/>
                <a:moveTo>
                  <a:pt x="6093486" y="5547962"/>
                </a:moveTo>
                <a:cubicBezTo>
                  <a:pt x="6077636" y="5564116"/>
                  <a:pt x="6057291" y="5548724"/>
                  <a:pt x="6047080" y="5566479"/>
                </a:cubicBezTo>
                <a:cubicBezTo>
                  <a:pt x="6051499" y="5575165"/>
                  <a:pt x="6055538" y="5583090"/>
                  <a:pt x="6059577" y="5590938"/>
                </a:cubicBezTo>
                <a:cubicBezTo>
                  <a:pt x="6069026" y="5578366"/>
                  <a:pt x="6094476" y="5583318"/>
                  <a:pt x="6093486" y="5547962"/>
                </a:cubicBezTo>
                <a:close/>
                <a:moveTo>
                  <a:pt x="6278118" y="5546971"/>
                </a:moveTo>
                <a:cubicBezTo>
                  <a:pt x="6284900" y="5550705"/>
                  <a:pt x="6291758" y="5554439"/>
                  <a:pt x="6300978" y="5559544"/>
                </a:cubicBezTo>
                <a:cubicBezTo>
                  <a:pt x="6293358" y="5568612"/>
                  <a:pt x="6288633" y="5574175"/>
                  <a:pt x="6286195" y="5577146"/>
                </a:cubicBezTo>
                <a:cubicBezTo>
                  <a:pt x="6276594" y="5568917"/>
                  <a:pt x="6267145" y="5560764"/>
                  <a:pt x="6259525" y="5554286"/>
                </a:cubicBezTo>
                <a:cubicBezTo>
                  <a:pt x="6265926" y="5551772"/>
                  <a:pt x="6274003" y="5548571"/>
                  <a:pt x="6278118" y="5546971"/>
                </a:cubicBezTo>
                <a:close/>
                <a:moveTo>
                  <a:pt x="4078300" y="5533865"/>
                </a:moveTo>
                <a:lnTo>
                  <a:pt x="4078300" y="5543466"/>
                </a:lnTo>
                <a:lnTo>
                  <a:pt x="4081501" y="5543466"/>
                </a:lnTo>
                <a:lnTo>
                  <a:pt x="4081501" y="5533865"/>
                </a:lnTo>
                <a:close/>
                <a:moveTo>
                  <a:pt x="6266840" y="5533788"/>
                </a:moveTo>
                <a:cubicBezTo>
                  <a:pt x="6263640" y="5540189"/>
                  <a:pt x="6260440" y="5546590"/>
                  <a:pt x="6257239" y="5553067"/>
                </a:cubicBezTo>
                <a:cubicBezTo>
                  <a:pt x="6251371" y="5553067"/>
                  <a:pt x="6245581" y="5553067"/>
                  <a:pt x="6238265" y="5553067"/>
                </a:cubicBezTo>
                <a:cubicBezTo>
                  <a:pt x="6244362" y="5537370"/>
                  <a:pt x="6253505" y="5532036"/>
                  <a:pt x="6266840" y="5533788"/>
                </a:cubicBezTo>
                <a:close/>
                <a:moveTo>
                  <a:pt x="6284976" y="5524797"/>
                </a:moveTo>
                <a:cubicBezTo>
                  <a:pt x="6285281" y="5526854"/>
                  <a:pt x="6285510" y="5528912"/>
                  <a:pt x="6285814" y="5531045"/>
                </a:cubicBezTo>
                <a:cubicBezTo>
                  <a:pt x="6279566" y="5532265"/>
                  <a:pt x="6273317" y="5533484"/>
                  <a:pt x="6266993" y="5534779"/>
                </a:cubicBezTo>
                <a:cubicBezTo>
                  <a:pt x="6266840" y="5531960"/>
                  <a:pt x="6266688" y="5529217"/>
                  <a:pt x="6266611" y="5526397"/>
                </a:cubicBezTo>
                <a:cubicBezTo>
                  <a:pt x="6272708" y="5525864"/>
                  <a:pt x="6278880" y="5525330"/>
                  <a:pt x="6284976" y="5524797"/>
                </a:cubicBezTo>
                <a:close/>
                <a:moveTo>
                  <a:pt x="4036619" y="5498584"/>
                </a:moveTo>
                <a:lnTo>
                  <a:pt x="4036619" y="5501784"/>
                </a:lnTo>
                <a:lnTo>
                  <a:pt x="4046221" y="5501784"/>
                </a:lnTo>
                <a:lnTo>
                  <a:pt x="4046221" y="5498584"/>
                </a:lnTo>
                <a:close/>
                <a:moveTo>
                  <a:pt x="6113069" y="5497365"/>
                </a:moveTo>
                <a:cubicBezTo>
                  <a:pt x="6113373" y="5500032"/>
                  <a:pt x="6113907" y="5502927"/>
                  <a:pt x="6112688" y="5504299"/>
                </a:cubicBezTo>
                <a:cubicBezTo>
                  <a:pt x="6104230" y="5513824"/>
                  <a:pt x="6094934" y="5522968"/>
                  <a:pt x="6085180" y="5532950"/>
                </a:cubicBezTo>
                <a:cubicBezTo>
                  <a:pt x="6082970" y="5530360"/>
                  <a:pt x="6080761" y="5527692"/>
                  <a:pt x="6078474" y="5525102"/>
                </a:cubicBezTo>
                <a:cubicBezTo>
                  <a:pt x="6077407" y="5526093"/>
                  <a:pt x="6076417" y="5527083"/>
                  <a:pt x="6075426" y="5528150"/>
                </a:cubicBezTo>
                <a:cubicBezTo>
                  <a:pt x="6078017" y="5530360"/>
                  <a:pt x="6080684" y="5532569"/>
                  <a:pt x="6084113" y="5533865"/>
                </a:cubicBezTo>
                <a:lnTo>
                  <a:pt x="6084189" y="5533941"/>
                </a:lnTo>
                <a:cubicBezTo>
                  <a:pt x="6092495" y="5540266"/>
                  <a:pt x="6100801" y="5546590"/>
                  <a:pt x="6110554" y="5554058"/>
                </a:cubicBezTo>
                <a:cubicBezTo>
                  <a:pt x="6112383" y="5542247"/>
                  <a:pt x="6113755" y="5533484"/>
                  <a:pt x="6114822" y="5526473"/>
                </a:cubicBezTo>
                <a:cubicBezTo>
                  <a:pt x="6122060" y="5524035"/>
                  <a:pt x="6126937" y="5522435"/>
                  <a:pt x="6132119" y="5520682"/>
                </a:cubicBezTo>
                <a:cubicBezTo>
                  <a:pt x="6127928" y="5514967"/>
                  <a:pt x="6125337" y="5511310"/>
                  <a:pt x="6122518" y="5507652"/>
                </a:cubicBezTo>
                <a:cubicBezTo>
                  <a:pt x="6119699" y="5503918"/>
                  <a:pt x="6116650" y="5500337"/>
                  <a:pt x="6113069" y="5497365"/>
                </a:cubicBezTo>
                <a:close/>
                <a:moveTo>
                  <a:pt x="6112993" y="5495460"/>
                </a:moveTo>
                <a:lnTo>
                  <a:pt x="6112155" y="5496374"/>
                </a:lnTo>
                <a:cubicBezTo>
                  <a:pt x="6112535" y="5496679"/>
                  <a:pt x="6112841" y="5497060"/>
                  <a:pt x="6113146" y="5497289"/>
                </a:cubicBezTo>
                <a:cubicBezTo>
                  <a:pt x="6113069" y="5496679"/>
                  <a:pt x="6112993" y="5496070"/>
                  <a:pt x="6112993" y="5495460"/>
                </a:cubicBezTo>
                <a:close/>
                <a:moveTo>
                  <a:pt x="6107354" y="5486621"/>
                </a:moveTo>
                <a:cubicBezTo>
                  <a:pt x="6106363" y="5487687"/>
                  <a:pt x="6105373" y="5488678"/>
                  <a:pt x="6104382" y="5489669"/>
                </a:cubicBezTo>
                <a:cubicBezTo>
                  <a:pt x="6106973" y="5491878"/>
                  <a:pt x="6109639" y="5494165"/>
                  <a:pt x="6113069" y="5495384"/>
                </a:cubicBezTo>
                <a:cubicBezTo>
                  <a:pt x="6113069" y="5495384"/>
                  <a:pt x="6113069" y="5495460"/>
                  <a:pt x="6113069" y="5495536"/>
                </a:cubicBezTo>
                <a:lnTo>
                  <a:pt x="6114060" y="5494546"/>
                </a:lnTo>
                <a:cubicBezTo>
                  <a:pt x="6111773" y="5491955"/>
                  <a:pt x="6109563" y="5489288"/>
                  <a:pt x="6107354" y="5486621"/>
                </a:cubicBezTo>
                <a:close/>
                <a:moveTo>
                  <a:pt x="3978935" y="5479305"/>
                </a:moveTo>
                <a:lnTo>
                  <a:pt x="3978935" y="5482582"/>
                </a:lnTo>
                <a:lnTo>
                  <a:pt x="3988612" y="5482582"/>
                </a:lnTo>
                <a:lnTo>
                  <a:pt x="3988612" y="5479305"/>
                </a:lnTo>
                <a:close/>
                <a:moveTo>
                  <a:pt x="4055821" y="5460103"/>
                </a:moveTo>
                <a:lnTo>
                  <a:pt x="4055821" y="5463303"/>
                </a:lnTo>
                <a:lnTo>
                  <a:pt x="4065499" y="5463303"/>
                </a:lnTo>
                <a:lnTo>
                  <a:pt x="4065499" y="5460103"/>
                </a:lnTo>
                <a:close/>
                <a:moveTo>
                  <a:pt x="6114593" y="5448978"/>
                </a:moveTo>
                <a:cubicBezTo>
                  <a:pt x="6114974" y="5451797"/>
                  <a:pt x="6115279" y="5454540"/>
                  <a:pt x="6115660" y="5457284"/>
                </a:cubicBezTo>
                <a:cubicBezTo>
                  <a:pt x="6120842" y="5455988"/>
                  <a:pt x="6126023" y="5454769"/>
                  <a:pt x="6131281" y="5453550"/>
                </a:cubicBezTo>
                <a:cubicBezTo>
                  <a:pt x="6131052" y="5452026"/>
                  <a:pt x="6130824" y="5450502"/>
                  <a:pt x="6130519" y="5448978"/>
                </a:cubicBezTo>
                <a:close/>
                <a:moveTo>
                  <a:pt x="6180735" y="5447301"/>
                </a:moveTo>
                <a:lnTo>
                  <a:pt x="6189879" y="5447301"/>
                </a:lnTo>
                <a:lnTo>
                  <a:pt x="6180811" y="5456369"/>
                </a:lnTo>
                <a:cubicBezTo>
                  <a:pt x="6181115" y="5456674"/>
                  <a:pt x="6181420" y="5456979"/>
                  <a:pt x="6181725" y="5457284"/>
                </a:cubicBezTo>
                <a:cubicBezTo>
                  <a:pt x="6179515" y="5459875"/>
                  <a:pt x="6177229" y="5462465"/>
                  <a:pt x="6175020" y="5465133"/>
                </a:cubicBezTo>
                <a:cubicBezTo>
                  <a:pt x="6173953" y="5464066"/>
                  <a:pt x="6172962" y="5463075"/>
                  <a:pt x="6171972" y="5462084"/>
                </a:cubicBezTo>
                <a:cubicBezTo>
                  <a:pt x="6174562" y="5459875"/>
                  <a:pt x="6177229" y="5457665"/>
                  <a:pt x="6179820" y="5455455"/>
                </a:cubicBezTo>
                <a:cubicBezTo>
                  <a:pt x="6180125" y="5455760"/>
                  <a:pt x="6180430" y="5456065"/>
                  <a:pt x="6180735" y="5456293"/>
                </a:cubicBezTo>
                <a:close/>
                <a:moveTo>
                  <a:pt x="6199556" y="5431299"/>
                </a:moveTo>
                <a:lnTo>
                  <a:pt x="6199556" y="5434499"/>
                </a:lnTo>
                <a:lnTo>
                  <a:pt x="6209234" y="5434499"/>
                </a:lnTo>
                <a:lnTo>
                  <a:pt x="6209234" y="5431299"/>
                </a:lnTo>
                <a:close/>
                <a:moveTo>
                  <a:pt x="4067023" y="5429775"/>
                </a:moveTo>
                <a:cubicBezTo>
                  <a:pt x="4067327" y="5432518"/>
                  <a:pt x="4067709" y="5435337"/>
                  <a:pt x="4068090" y="5438081"/>
                </a:cubicBezTo>
                <a:cubicBezTo>
                  <a:pt x="4073195" y="5436785"/>
                  <a:pt x="4078453" y="5435566"/>
                  <a:pt x="4083634" y="5434347"/>
                </a:cubicBezTo>
                <a:cubicBezTo>
                  <a:pt x="4083406" y="5432823"/>
                  <a:pt x="4083177" y="5431299"/>
                  <a:pt x="4082949" y="5429775"/>
                </a:cubicBezTo>
                <a:close/>
                <a:moveTo>
                  <a:pt x="6072912" y="5410421"/>
                </a:moveTo>
                <a:cubicBezTo>
                  <a:pt x="6070168" y="5410802"/>
                  <a:pt x="6067425" y="5411107"/>
                  <a:pt x="6064606" y="5411487"/>
                </a:cubicBezTo>
                <a:cubicBezTo>
                  <a:pt x="6065825" y="5416669"/>
                  <a:pt x="6067044" y="5421927"/>
                  <a:pt x="6068340" y="5427108"/>
                </a:cubicBezTo>
                <a:cubicBezTo>
                  <a:pt x="6069940" y="5426804"/>
                  <a:pt x="6071387" y="5426575"/>
                  <a:pt x="6072912" y="5426347"/>
                </a:cubicBezTo>
                <a:close/>
                <a:moveTo>
                  <a:pt x="6260440" y="5399219"/>
                </a:moveTo>
                <a:lnTo>
                  <a:pt x="6260440" y="5408897"/>
                </a:lnTo>
                <a:lnTo>
                  <a:pt x="6263641" y="5408897"/>
                </a:lnTo>
                <a:lnTo>
                  <a:pt x="6263641" y="5399219"/>
                </a:lnTo>
                <a:close/>
                <a:moveTo>
                  <a:pt x="338906" y="5389694"/>
                </a:moveTo>
                <a:lnTo>
                  <a:pt x="338906" y="5399295"/>
                </a:lnTo>
                <a:lnTo>
                  <a:pt x="342097" y="5399295"/>
                </a:lnTo>
                <a:lnTo>
                  <a:pt x="342097" y="5389694"/>
                </a:lnTo>
                <a:close/>
                <a:moveTo>
                  <a:pt x="354912" y="5383217"/>
                </a:moveTo>
                <a:lnTo>
                  <a:pt x="354912" y="5386417"/>
                </a:lnTo>
                <a:lnTo>
                  <a:pt x="364590" y="5386417"/>
                </a:lnTo>
                <a:lnTo>
                  <a:pt x="364590" y="5383217"/>
                </a:lnTo>
                <a:close/>
                <a:moveTo>
                  <a:pt x="6238417" y="5379559"/>
                </a:moveTo>
                <a:cubicBezTo>
                  <a:pt x="6238189" y="5379712"/>
                  <a:pt x="6237579" y="5380321"/>
                  <a:pt x="6236970" y="5380931"/>
                </a:cubicBezTo>
                <a:cubicBezTo>
                  <a:pt x="6239255" y="5383522"/>
                  <a:pt x="6241466" y="5386113"/>
                  <a:pt x="6243676" y="5388779"/>
                </a:cubicBezTo>
                <a:cubicBezTo>
                  <a:pt x="6244666" y="5387789"/>
                  <a:pt x="6245732" y="5386798"/>
                  <a:pt x="6246723" y="5385731"/>
                </a:cubicBezTo>
                <a:cubicBezTo>
                  <a:pt x="6244132" y="5383445"/>
                  <a:pt x="6241466" y="5381312"/>
                  <a:pt x="6238417" y="5379559"/>
                </a:cubicBezTo>
                <a:close/>
                <a:moveTo>
                  <a:pt x="6141872" y="5364015"/>
                </a:moveTo>
                <a:lnTo>
                  <a:pt x="6141872" y="5367215"/>
                </a:lnTo>
                <a:lnTo>
                  <a:pt x="6151473" y="5367215"/>
                </a:lnTo>
                <a:lnTo>
                  <a:pt x="6151473" y="5364015"/>
                </a:lnTo>
                <a:close/>
                <a:moveTo>
                  <a:pt x="6215557" y="5361729"/>
                </a:moveTo>
                <a:cubicBezTo>
                  <a:pt x="6213957" y="5361957"/>
                  <a:pt x="6212357" y="5362110"/>
                  <a:pt x="6210833" y="5362338"/>
                </a:cubicBezTo>
                <a:lnTo>
                  <a:pt x="6210833" y="5378341"/>
                </a:lnTo>
                <a:cubicBezTo>
                  <a:pt x="6213576" y="5378188"/>
                  <a:pt x="6216319" y="5377960"/>
                  <a:pt x="6219062" y="5377807"/>
                </a:cubicBezTo>
                <a:cubicBezTo>
                  <a:pt x="6217844" y="5372397"/>
                  <a:pt x="6216701" y="5367063"/>
                  <a:pt x="6215557" y="5361729"/>
                </a:cubicBezTo>
                <a:close/>
                <a:moveTo>
                  <a:pt x="6247638" y="5354414"/>
                </a:moveTo>
                <a:cubicBezTo>
                  <a:pt x="6250838" y="5354414"/>
                  <a:pt x="6254039" y="5354414"/>
                  <a:pt x="6257239" y="5354414"/>
                </a:cubicBezTo>
                <a:cubicBezTo>
                  <a:pt x="6257239" y="5355481"/>
                  <a:pt x="6257239" y="5356548"/>
                  <a:pt x="6257239" y="5357614"/>
                </a:cubicBezTo>
                <a:cubicBezTo>
                  <a:pt x="6254039" y="5357614"/>
                  <a:pt x="6250838" y="5357614"/>
                  <a:pt x="6247638" y="5357614"/>
                </a:cubicBezTo>
                <a:cubicBezTo>
                  <a:pt x="6247638" y="5356548"/>
                  <a:pt x="6247638" y="5355481"/>
                  <a:pt x="6247638" y="5354414"/>
                </a:cubicBezTo>
                <a:close/>
                <a:moveTo>
                  <a:pt x="6260440" y="5332011"/>
                </a:moveTo>
                <a:cubicBezTo>
                  <a:pt x="6261507" y="5332011"/>
                  <a:pt x="6262573" y="5332011"/>
                  <a:pt x="6263640" y="5332011"/>
                </a:cubicBezTo>
                <a:cubicBezTo>
                  <a:pt x="6263640" y="5335211"/>
                  <a:pt x="6263640" y="5338412"/>
                  <a:pt x="6263640" y="5341612"/>
                </a:cubicBezTo>
                <a:cubicBezTo>
                  <a:pt x="6262573" y="5341612"/>
                  <a:pt x="6261507" y="5341612"/>
                  <a:pt x="6260440" y="5341612"/>
                </a:cubicBezTo>
                <a:cubicBezTo>
                  <a:pt x="6260440" y="5338412"/>
                  <a:pt x="6260440" y="5335211"/>
                  <a:pt x="6260440" y="5332011"/>
                </a:cubicBezTo>
                <a:close/>
                <a:moveTo>
                  <a:pt x="245242" y="5179001"/>
                </a:moveTo>
                <a:cubicBezTo>
                  <a:pt x="243025" y="5181592"/>
                  <a:pt x="240731" y="5184259"/>
                  <a:pt x="239045" y="5187307"/>
                </a:cubicBezTo>
                <a:cubicBezTo>
                  <a:pt x="239124" y="5187536"/>
                  <a:pt x="239736" y="5188221"/>
                  <a:pt x="240422" y="5188755"/>
                </a:cubicBezTo>
                <a:cubicBezTo>
                  <a:pt x="243025" y="5186545"/>
                  <a:pt x="245697" y="5184259"/>
                  <a:pt x="248282" y="5182049"/>
                </a:cubicBezTo>
                <a:cubicBezTo>
                  <a:pt x="247218" y="5181059"/>
                  <a:pt x="246230" y="5179992"/>
                  <a:pt x="245242" y="5179001"/>
                </a:cubicBezTo>
                <a:close/>
                <a:moveTo>
                  <a:pt x="235551" y="5159799"/>
                </a:moveTo>
                <a:cubicBezTo>
                  <a:pt x="233422" y="5162466"/>
                  <a:pt x="231154" y="5165057"/>
                  <a:pt x="229407" y="5168105"/>
                </a:cubicBezTo>
                <a:cubicBezTo>
                  <a:pt x="229562" y="5168333"/>
                  <a:pt x="230168" y="5168943"/>
                  <a:pt x="230780" y="5169552"/>
                </a:cubicBezTo>
                <a:cubicBezTo>
                  <a:pt x="233349" y="5167343"/>
                  <a:pt x="236000" y="5165057"/>
                  <a:pt x="238589" y="5162847"/>
                </a:cubicBezTo>
                <a:cubicBezTo>
                  <a:pt x="237592" y="5161780"/>
                  <a:pt x="236612" y="5160790"/>
                  <a:pt x="235551" y="5159799"/>
                </a:cubicBezTo>
                <a:close/>
                <a:moveTo>
                  <a:pt x="6121756" y="5157894"/>
                </a:moveTo>
                <a:cubicBezTo>
                  <a:pt x="6119164" y="5160180"/>
                  <a:pt x="6116574" y="5162390"/>
                  <a:pt x="6113907" y="5164600"/>
                </a:cubicBezTo>
                <a:cubicBezTo>
                  <a:pt x="6114898" y="5165590"/>
                  <a:pt x="6115965" y="5166581"/>
                  <a:pt x="6116955" y="5167647"/>
                </a:cubicBezTo>
                <a:cubicBezTo>
                  <a:pt x="6119164" y="5165057"/>
                  <a:pt x="6121374" y="5162390"/>
                  <a:pt x="6123127" y="5159342"/>
                </a:cubicBezTo>
                <a:cubicBezTo>
                  <a:pt x="6122974" y="5159189"/>
                  <a:pt x="6122365" y="5158580"/>
                  <a:pt x="6121756" y="5157894"/>
                </a:cubicBezTo>
                <a:close/>
                <a:moveTo>
                  <a:pt x="6075350" y="5154084"/>
                </a:moveTo>
                <a:lnTo>
                  <a:pt x="6075350" y="5169857"/>
                </a:lnTo>
                <a:cubicBezTo>
                  <a:pt x="6083732" y="5168333"/>
                  <a:pt x="6087999" y="5167571"/>
                  <a:pt x="6094020" y="5166428"/>
                </a:cubicBezTo>
                <a:cubicBezTo>
                  <a:pt x="6086323" y="5161399"/>
                  <a:pt x="6080456" y="5157513"/>
                  <a:pt x="6075350" y="5154084"/>
                </a:cubicBezTo>
                <a:close/>
                <a:moveTo>
                  <a:pt x="259188" y="5139149"/>
                </a:moveTo>
                <a:cubicBezTo>
                  <a:pt x="259033" y="5139302"/>
                  <a:pt x="258350" y="5139911"/>
                  <a:pt x="257737" y="5140521"/>
                </a:cubicBezTo>
                <a:cubicBezTo>
                  <a:pt x="259949" y="5143112"/>
                  <a:pt x="262165" y="5145702"/>
                  <a:pt x="264454" y="5148369"/>
                </a:cubicBezTo>
                <a:cubicBezTo>
                  <a:pt x="265444" y="5147379"/>
                  <a:pt x="266513" y="5146388"/>
                  <a:pt x="267505" y="5145397"/>
                </a:cubicBezTo>
                <a:cubicBezTo>
                  <a:pt x="264910" y="5143188"/>
                  <a:pt x="262238" y="5140901"/>
                  <a:pt x="259188" y="5139149"/>
                </a:cubicBezTo>
                <a:close/>
                <a:moveTo>
                  <a:pt x="6077788" y="5130081"/>
                </a:moveTo>
                <a:lnTo>
                  <a:pt x="6077788" y="5139682"/>
                </a:lnTo>
                <a:lnTo>
                  <a:pt x="6080989" y="5139682"/>
                </a:lnTo>
                <a:lnTo>
                  <a:pt x="6080989" y="5130081"/>
                </a:lnTo>
                <a:close/>
                <a:moveTo>
                  <a:pt x="6113069" y="5114079"/>
                </a:moveTo>
                <a:cubicBezTo>
                  <a:pt x="6116269" y="5114079"/>
                  <a:pt x="6119470" y="5114079"/>
                  <a:pt x="6122670" y="5114079"/>
                </a:cubicBezTo>
                <a:cubicBezTo>
                  <a:pt x="6122670" y="5115146"/>
                  <a:pt x="6122670" y="5116213"/>
                  <a:pt x="6122670" y="5117279"/>
                </a:cubicBezTo>
                <a:cubicBezTo>
                  <a:pt x="6119470" y="5117279"/>
                  <a:pt x="6116269" y="5117279"/>
                  <a:pt x="6113069" y="5117279"/>
                </a:cubicBezTo>
                <a:cubicBezTo>
                  <a:pt x="6113069" y="5116213"/>
                  <a:pt x="6113069" y="5115146"/>
                  <a:pt x="6113069" y="5114079"/>
                </a:cubicBezTo>
                <a:close/>
                <a:moveTo>
                  <a:pt x="5895137" y="5062796"/>
                </a:moveTo>
                <a:lnTo>
                  <a:pt x="5895137" y="5072397"/>
                </a:lnTo>
                <a:lnTo>
                  <a:pt x="5898337" y="5072397"/>
                </a:lnTo>
                <a:lnTo>
                  <a:pt x="5898337" y="5062796"/>
                </a:lnTo>
                <a:close/>
                <a:moveTo>
                  <a:pt x="297219" y="5043670"/>
                </a:moveTo>
                <a:cubicBezTo>
                  <a:pt x="296917" y="5043975"/>
                  <a:pt x="296610" y="5044279"/>
                  <a:pt x="296302" y="5044584"/>
                </a:cubicBezTo>
                <a:cubicBezTo>
                  <a:pt x="296764" y="5044508"/>
                  <a:pt x="297068" y="5044508"/>
                  <a:pt x="297527" y="5044432"/>
                </a:cubicBezTo>
                <a:cubicBezTo>
                  <a:pt x="297450" y="5044203"/>
                  <a:pt x="297299" y="5043975"/>
                  <a:pt x="297219" y="5043670"/>
                </a:cubicBezTo>
                <a:close/>
                <a:moveTo>
                  <a:pt x="305598" y="5043594"/>
                </a:moveTo>
                <a:cubicBezTo>
                  <a:pt x="303162" y="5043594"/>
                  <a:pt x="300574" y="5043746"/>
                  <a:pt x="297601" y="5044356"/>
                </a:cubicBezTo>
                <a:cubicBezTo>
                  <a:pt x="298515" y="5046794"/>
                  <a:pt x="299432" y="5049156"/>
                  <a:pt x="300421" y="5051519"/>
                </a:cubicBezTo>
                <a:cubicBezTo>
                  <a:pt x="301564" y="5050071"/>
                  <a:pt x="302781" y="5048547"/>
                  <a:pt x="305598" y="5043594"/>
                </a:cubicBezTo>
                <a:close/>
                <a:moveTo>
                  <a:pt x="312649" y="5037641"/>
                </a:moveTo>
                <a:cubicBezTo>
                  <a:pt x="312621" y="5036527"/>
                  <a:pt x="311898" y="5036698"/>
                  <a:pt x="309798" y="5039403"/>
                </a:cubicBezTo>
                <a:cubicBezTo>
                  <a:pt x="310331" y="5040775"/>
                  <a:pt x="310793" y="5042146"/>
                  <a:pt x="311326" y="5043594"/>
                </a:cubicBezTo>
                <a:cubicBezTo>
                  <a:pt x="312012" y="5041156"/>
                  <a:pt x="312677" y="5038755"/>
                  <a:pt x="312649" y="5037641"/>
                </a:cubicBezTo>
                <a:close/>
                <a:moveTo>
                  <a:pt x="291492" y="5034831"/>
                </a:moveTo>
                <a:cubicBezTo>
                  <a:pt x="290510" y="5035822"/>
                  <a:pt x="289524" y="5036889"/>
                  <a:pt x="288465" y="5037879"/>
                </a:cubicBezTo>
                <a:cubicBezTo>
                  <a:pt x="291039" y="5040089"/>
                  <a:pt x="293704" y="5042375"/>
                  <a:pt x="297223" y="5043594"/>
                </a:cubicBezTo>
                <a:cubicBezTo>
                  <a:pt x="297223" y="5043594"/>
                  <a:pt x="297223" y="5043670"/>
                  <a:pt x="297223" y="5043670"/>
                </a:cubicBezTo>
                <a:cubicBezTo>
                  <a:pt x="297527" y="5043365"/>
                  <a:pt x="297912" y="5043061"/>
                  <a:pt x="298213" y="5042680"/>
                </a:cubicBezTo>
                <a:cubicBezTo>
                  <a:pt x="296000" y="5040089"/>
                  <a:pt x="293704" y="5037498"/>
                  <a:pt x="291492" y="5034831"/>
                </a:cubicBezTo>
                <a:close/>
                <a:moveTo>
                  <a:pt x="6007227" y="5024315"/>
                </a:moveTo>
                <a:cubicBezTo>
                  <a:pt x="6004637" y="5025458"/>
                  <a:pt x="6001969" y="5026449"/>
                  <a:pt x="5999302" y="5027516"/>
                </a:cubicBezTo>
                <a:cubicBezTo>
                  <a:pt x="6001969" y="5029649"/>
                  <a:pt x="6004560" y="5031859"/>
                  <a:pt x="6007227" y="5033916"/>
                </a:cubicBezTo>
                <a:cubicBezTo>
                  <a:pt x="6008370" y="5036583"/>
                  <a:pt x="6009361" y="5039326"/>
                  <a:pt x="6010427" y="5041917"/>
                </a:cubicBezTo>
                <a:cubicBezTo>
                  <a:pt x="6012561" y="5039250"/>
                  <a:pt x="6014694" y="5036583"/>
                  <a:pt x="6016828" y="5033916"/>
                </a:cubicBezTo>
                <a:cubicBezTo>
                  <a:pt x="6013628" y="5033916"/>
                  <a:pt x="6010427" y="5033916"/>
                  <a:pt x="6007227" y="5033916"/>
                </a:cubicBezTo>
                <a:cubicBezTo>
                  <a:pt x="6007227" y="5030716"/>
                  <a:pt x="6007227" y="5027516"/>
                  <a:pt x="6007227" y="5024315"/>
                </a:cubicBezTo>
                <a:close/>
                <a:moveTo>
                  <a:pt x="317957" y="5020353"/>
                </a:moveTo>
                <a:cubicBezTo>
                  <a:pt x="310562" y="5026830"/>
                  <a:pt x="306979" y="5028735"/>
                  <a:pt x="307130" y="5030106"/>
                </a:cubicBezTo>
                <a:cubicBezTo>
                  <a:pt x="307510" y="5032545"/>
                  <a:pt x="308192" y="5034983"/>
                  <a:pt x="309028" y="5037345"/>
                </a:cubicBezTo>
                <a:cubicBezTo>
                  <a:pt x="307659" y="5039860"/>
                  <a:pt x="306522" y="5041993"/>
                  <a:pt x="305605" y="5043670"/>
                </a:cubicBezTo>
                <a:cubicBezTo>
                  <a:pt x="305988" y="5043670"/>
                  <a:pt x="306447" y="5043670"/>
                  <a:pt x="306828" y="5043670"/>
                </a:cubicBezTo>
                <a:cubicBezTo>
                  <a:pt x="308039" y="5041841"/>
                  <a:pt x="309028" y="5040545"/>
                  <a:pt x="309798" y="5039478"/>
                </a:cubicBezTo>
                <a:cubicBezTo>
                  <a:pt x="309566" y="5038793"/>
                  <a:pt x="309259" y="5038107"/>
                  <a:pt x="309028" y="5037345"/>
                </a:cubicBezTo>
                <a:cubicBezTo>
                  <a:pt x="311252" y="5033155"/>
                  <a:pt x="314065" y="5027820"/>
                  <a:pt x="317957" y="5020353"/>
                </a:cubicBezTo>
                <a:close/>
                <a:moveTo>
                  <a:pt x="5914339" y="5014714"/>
                </a:moveTo>
                <a:lnTo>
                  <a:pt x="5914339" y="5024315"/>
                </a:lnTo>
                <a:lnTo>
                  <a:pt x="5917616" y="5024315"/>
                </a:lnTo>
                <a:lnTo>
                  <a:pt x="5917616" y="5014714"/>
                </a:lnTo>
                <a:close/>
                <a:moveTo>
                  <a:pt x="598433" y="4995512"/>
                </a:moveTo>
                <a:lnTo>
                  <a:pt x="598433" y="5005190"/>
                </a:lnTo>
                <a:lnTo>
                  <a:pt x="601633" y="5005190"/>
                </a:lnTo>
                <a:lnTo>
                  <a:pt x="601633" y="4995512"/>
                </a:lnTo>
                <a:close/>
                <a:moveTo>
                  <a:pt x="328464" y="4995512"/>
                </a:moveTo>
                <a:lnTo>
                  <a:pt x="328464" y="5014715"/>
                </a:lnTo>
                <a:lnTo>
                  <a:pt x="333267" y="5014715"/>
                </a:lnTo>
                <a:lnTo>
                  <a:pt x="333267" y="4995512"/>
                </a:lnTo>
                <a:close/>
                <a:moveTo>
                  <a:pt x="6024601" y="4994140"/>
                </a:moveTo>
                <a:cubicBezTo>
                  <a:pt x="6025439" y="5001303"/>
                  <a:pt x="6025972" y="5006485"/>
                  <a:pt x="6027192" y="5017153"/>
                </a:cubicBezTo>
                <a:cubicBezTo>
                  <a:pt x="6020333" y="5012047"/>
                  <a:pt x="6017590" y="5010142"/>
                  <a:pt x="6015076" y="5008085"/>
                </a:cubicBezTo>
                <a:cubicBezTo>
                  <a:pt x="6012332" y="5005799"/>
                  <a:pt x="6009741" y="5003284"/>
                  <a:pt x="6005170" y="4999017"/>
                </a:cubicBezTo>
                <a:cubicBezTo>
                  <a:pt x="6011952" y="4997341"/>
                  <a:pt x="6017056" y="4996045"/>
                  <a:pt x="6024601" y="4994140"/>
                </a:cubicBezTo>
                <a:close/>
                <a:moveTo>
                  <a:pt x="6007303" y="4979510"/>
                </a:moveTo>
                <a:cubicBezTo>
                  <a:pt x="6010503" y="4979510"/>
                  <a:pt x="6013704" y="4979510"/>
                  <a:pt x="6016905" y="4979510"/>
                </a:cubicBezTo>
                <a:cubicBezTo>
                  <a:pt x="6016905" y="4980577"/>
                  <a:pt x="6016905" y="4981644"/>
                  <a:pt x="6016905" y="4982710"/>
                </a:cubicBezTo>
                <a:cubicBezTo>
                  <a:pt x="6013704" y="4982710"/>
                  <a:pt x="6010503" y="4982710"/>
                  <a:pt x="6007303" y="4982710"/>
                </a:cubicBezTo>
                <a:cubicBezTo>
                  <a:pt x="6007303" y="4981644"/>
                  <a:pt x="6007303" y="4980577"/>
                  <a:pt x="6007303" y="4979510"/>
                </a:cubicBezTo>
                <a:close/>
                <a:moveTo>
                  <a:pt x="633631" y="4979510"/>
                </a:moveTo>
                <a:lnTo>
                  <a:pt x="633631" y="4982710"/>
                </a:lnTo>
                <a:lnTo>
                  <a:pt x="643232" y="4982710"/>
                </a:lnTo>
                <a:lnTo>
                  <a:pt x="643232" y="4979510"/>
                </a:lnTo>
                <a:close/>
                <a:moveTo>
                  <a:pt x="6059195" y="4976614"/>
                </a:moveTo>
                <a:cubicBezTo>
                  <a:pt x="6060567" y="4976386"/>
                  <a:pt x="6062472" y="4980043"/>
                  <a:pt x="6069025" y="4987359"/>
                </a:cubicBezTo>
                <a:cubicBezTo>
                  <a:pt x="6057366" y="4984082"/>
                  <a:pt x="6051499" y="4982405"/>
                  <a:pt x="6045708" y="4980805"/>
                </a:cubicBezTo>
                <a:cubicBezTo>
                  <a:pt x="6050204" y="4979281"/>
                  <a:pt x="6054623" y="4977300"/>
                  <a:pt x="6059195" y="4976614"/>
                </a:cubicBezTo>
                <a:close/>
                <a:moveTo>
                  <a:pt x="6027496" y="4957031"/>
                </a:moveTo>
                <a:lnTo>
                  <a:pt x="6036106" y="4957031"/>
                </a:lnTo>
                <a:lnTo>
                  <a:pt x="6036106" y="4965641"/>
                </a:lnTo>
                <a:close/>
                <a:moveTo>
                  <a:pt x="6118632" y="4956650"/>
                </a:moveTo>
                <a:cubicBezTo>
                  <a:pt x="6120231" y="4960689"/>
                  <a:pt x="6121831" y="4964803"/>
                  <a:pt x="6123356" y="4968613"/>
                </a:cubicBezTo>
                <a:cubicBezTo>
                  <a:pt x="6111012" y="4977528"/>
                  <a:pt x="6099429" y="4985834"/>
                  <a:pt x="6080837" y="4999246"/>
                </a:cubicBezTo>
                <a:cubicBezTo>
                  <a:pt x="6087085" y="4985682"/>
                  <a:pt x="6088837" y="4977224"/>
                  <a:pt x="6093943" y="4972119"/>
                </a:cubicBezTo>
                <a:cubicBezTo>
                  <a:pt x="6100420" y="4965641"/>
                  <a:pt x="6109716" y="4962060"/>
                  <a:pt x="6118632" y="4956650"/>
                </a:cubicBezTo>
                <a:close/>
                <a:moveTo>
                  <a:pt x="6107354" y="4948268"/>
                </a:moveTo>
                <a:cubicBezTo>
                  <a:pt x="6109563" y="4950935"/>
                  <a:pt x="6111773" y="4953602"/>
                  <a:pt x="6114060" y="4956193"/>
                </a:cubicBezTo>
                <a:cubicBezTo>
                  <a:pt x="6113450" y="4956802"/>
                  <a:pt x="6112840" y="4957412"/>
                  <a:pt x="6112231" y="4958021"/>
                </a:cubicBezTo>
                <a:cubicBezTo>
                  <a:pt x="6109640" y="4955812"/>
                  <a:pt x="6106973" y="4953602"/>
                  <a:pt x="6104382" y="4951316"/>
                </a:cubicBezTo>
                <a:cubicBezTo>
                  <a:pt x="6105373" y="4950249"/>
                  <a:pt x="6106363" y="4949335"/>
                  <a:pt x="6107354" y="4948268"/>
                </a:cubicBezTo>
                <a:close/>
                <a:moveTo>
                  <a:pt x="6137910" y="4929065"/>
                </a:moveTo>
                <a:cubicBezTo>
                  <a:pt x="6138901" y="4930056"/>
                  <a:pt x="6139967" y="4931123"/>
                  <a:pt x="6140958" y="4932114"/>
                </a:cubicBezTo>
                <a:cubicBezTo>
                  <a:pt x="6138367" y="4934323"/>
                  <a:pt x="6135777" y="4936609"/>
                  <a:pt x="6133186" y="4938819"/>
                </a:cubicBezTo>
                <a:cubicBezTo>
                  <a:pt x="6130976" y="4941410"/>
                  <a:pt x="6128766" y="4944001"/>
                  <a:pt x="6126557" y="4946515"/>
                </a:cubicBezTo>
                <a:cubicBezTo>
                  <a:pt x="6125566" y="4945525"/>
                  <a:pt x="6124499" y="4944458"/>
                  <a:pt x="6123508" y="4943467"/>
                </a:cubicBezTo>
                <a:cubicBezTo>
                  <a:pt x="6126099" y="4941258"/>
                  <a:pt x="6128690" y="4939048"/>
                  <a:pt x="6131205" y="4936914"/>
                </a:cubicBezTo>
                <a:cubicBezTo>
                  <a:pt x="6133414" y="4934323"/>
                  <a:pt x="6135700" y="4931656"/>
                  <a:pt x="6137910" y="4929065"/>
                </a:cubicBezTo>
                <a:close/>
                <a:moveTo>
                  <a:pt x="6088532" y="4920988"/>
                </a:moveTo>
                <a:cubicBezTo>
                  <a:pt x="6093638" y="4920988"/>
                  <a:pt x="6103086" y="4920988"/>
                  <a:pt x="6117183" y="4920988"/>
                </a:cubicBezTo>
                <a:cubicBezTo>
                  <a:pt x="6108725" y="4927465"/>
                  <a:pt x="6104001" y="4931047"/>
                  <a:pt x="6096152" y="4937066"/>
                </a:cubicBezTo>
                <a:cubicBezTo>
                  <a:pt x="6094095" y="4932723"/>
                  <a:pt x="6091047" y="4926246"/>
                  <a:pt x="6088532" y="4920988"/>
                </a:cubicBezTo>
                <a:close/>
                <a:moveTo>
                  <a:pt x="391713" y="4910777"/>
                </a:moveTo>
                <a:cubicBezTo>
                  <a:pt x="388970" y="4910929"/>
                  <a:pt x="386227" y="4911082"/>
                  <a:pt x="383485" y="4911310"/>
                </a:cubicBezTo>
                <a:cubicBezTo>
                  <a:pt x="384627" y="4916720"/>
                  <a:pt x="385845" y="4922054"/>
                  <a:pt x="386989" y="4927389"/>
                </a:cubicBezTo>
                <a:cubicBezTo>
                  <a:pt x="388589" y="4927160"/>
                  <a:pt x="390189" y="4927008"/>
                  <a:pt x="391713" y="4926703"/>
                </a:cubicBezTo>
                <a:close/>
                <a:moveTo>
                  <a:pt x="5975451" y="4906586"/>
                </a:moveTo>
                <a:cubicBezTo>
                  <a:pt x="5972251" y="4907729"/>
                  <a:pt x="5965164" y="4910244"/>
                  <a:pt x="5951753" y="4915121"/>
                </a:cubicBezTo>
                <a:cubicBezTo>
                  <a:pt x="5977890" y="4916644"/>
                  <a:pt x="5977890" y="4916644"/>
                  <a:pt x="5975451" y="4906586"/>
                </a:cubicBezTo>
                <a:close/>
                <a:moveTo>
                  <a:pt x="6064986" y="4902624"/>
                </a:moveTo>
                <a:cubicBezTo>
                  <a:pt x="6068187" y="4902624"/>
                  <a:pt x="6071387" y="4902624"/>
                  <a:pt x="6074588" y="4902624"/>
                </a:cubicBezTo>
                <a:cubicBezTo>
                  <a:pt x="6074588" y="4903691"/>
                  <a:pt x="6074588" y="4904758"/>
                  <a:pt x="6074588" y="4905824"/>
                </a:cubicBezTo>
                <a:cubicBezTo>
                  <a:pt x="6071387" y="4905824"/>
                  <a:pt x="6068187" y="4905824"/>
                  <a:pt x="6064986" y="4905824"/>
                </a:cubicBezTo>
                <a:cubicBezTo>
                  <a:pt x="6064986" y="4904758"/>
                  <a:pt x="6064986" y="4903691"/>
                  <a:pt x="6064986" y="4902624"/>
                </a:cubicBezTo>
                <a:close/>
                <a:moveTo>
                  <a:pt x="6166257" y="4899423"/>
                </a:moveTo>
                <a:cubicBezTo>
                  <a:pt x="6167780" y="4903919"/>
                  <a:pt x="6169761" y="4908263"/>
                  <a:pt x="6170447" y="4912835"/>
                </a:cubicBezTo>
                <a:cubicBezTo>
                  <a:pt x="6170600" y="4914283"/>
                  <a:pt x="6167018" y="4916188"/>
                  <a:pt x="6159475" y="4923198"/>
                </a:cubicBezTo>
                <a:cubicBezTo>
                  <a:pt x="6162980" y="4911006"/>
                  <a:pt x="6164580" y="4905215"/>
                  <a:pt x="6166257" y="4899423"/>
                </a:cubicBezTo>
                <a:close/>
                <a:moveTo>
                  <a:pt x="6130138" y="4899119"/>
                </a:moveTo>
                <a:cubicBezTo>
                  <a:pt x="6130671" y="4905215"/>
                  <a:pt x="6131205" y="4911387"/>
                  <a:pt x="6131738" y="4917483"/>
                </a:cubicBezTo>
                <a:cubicBezTo>
                  <a:pt x="6129680" y="4917788"/>
                  <a:pt x="6127623" y="4918016"/>
                  <a:pt x="6125566" y="4918321"/>
                </a:cubicBezTo>
                <a:cubicBezTo>
                  <a:pt x="6124347" y="4912073"/>
                  <a:pt x="6123051" y="4905824"/>
                  <a:pt x="6121908" y="4899500"/>
                </a:cubicBezTo>
                <a:cubicBezTo>
                  <a:pt x="6124575" y="4899423"/>
                  <a:pt x="6127318" y="4899271"/>
                  <a:pt x="6130138" y="4899119"/>
                </a:cubicBezTo>
                <a:close/>
                <a:moveTo>
                  <a:pt x="6122975" y="4889213"/>
                </a:moveTo>
                <a:cubicBezTo>
                  <a:pt x="6122975" y="4892413"/>
                  <a:pt x="6122975" y="4895690"/>
                  <a:pt x="6122975" y="4898890"/>
                </a:cubicBezTo>
                <a:cubicBezTo>
                  <a:pt x="6120308" y="4896680"/>
                  <a:pt x="6117641" y="4894547"/>
                  <a:pt x="6115050" y="4892413"/>
                </a:cubicBezTo>
                <a:cubicBezTo>
                  <a:pt x="6117717" y="4891346"/>
                  <a:pt x="6120384" y="4890280"/>
                  <a:pt x="6122975" y="4889213"/>
                </a:cubicBezTo>
                <a:close/>
                <a:moveTo>
                  <a:pt x="713712" y="4870544"/>
                </a:moveTo>
                <a:lnTo>
                  <a:pt x="713712" y="4880145"/>
                </a:lnTo>
                <a:lnTo>
                  <a:pt x="716912" y="4880145"/>
                </a:lnTo>
                <a:lnTo>
                  <a:pt x="716912" y="4870544"/>
                </a:lnTo>
                <a:close/>
                <a:moveTo>
                  <a:pt x="6182563" y="4868868"/>
                </a:moveTo>
                <a:cubicBezTo>
                  <a:pt x="6189040" y="4874811"/>
                  <a:pt x="6193307" y="4878697"/>
                  <a:pt x="6200547" y="4885403"/>
                </a:cubicBezTo>
                <a:cubicBezTo>
                  <a:pt x="6190640" y="4891803"/>
                  <a:pt x="6181877" y="4897366"/>
                  <a:pt x="6173038" y="4903005"/>
                </a:cubicBezTo>
                <a:cubicBezTo>
                  <a:pt x="6171361" y="4901328"/>
                  <a:pt x="6169761" y="4899729"/>
                  <a:pt x="6168085" y="4898052"/>
                </a:cubicBezTo>
                <a:cubicBezTo>
                  <a:pt x="6172657" y="4888908"/>
                  <a:pt x="6177153" y="4879764"/>
                  <a:pt x="6182563" y="4868868"/>
                </a:cubicBezTo>
                <a:close/>
                <a:moveTo>
                  <a:pt x="6102554" y="4859952"/>
                </a:moveTo>
                <a:cubicBezTo>
                  <a:pt x="6099887" y="4862162"/>
                  <a:pt x="6097296" y="4864372"/>
                  <a:pt x="6094705" y="4866658"/>
                </a:cubicBezTo>
                <a:cubicBezTo>
                  <a:pt x="6095772" y="4867648"/>
                  <a:pt x="6096763" y="4868715"/>
                  <a:pt x="6097753" y="4869706"/>
                </a:cubicBezTo>
                <a:cubicBezTo>
                  <a:pt x="6099962" y="4867115"/>
                  <a:pt x="6102249" y="4864448"/>
                  <a:pt x="6103925" y="4861400"/>
                </a:cubicBezTo>
                <a:cubicBezTo>
                  <a:pt x="6103849" y="4861248"/>
                  <a:pt x="6103163" y="4860562"/>
                  <a:pt x="6102554" y="4859952"/>
                </a:cubicBezTo>
                <a:close/>
                <a:moveTo>
                  <a:pt x="6170753" y="4822538"/>
                </a:moveTo>
                <a:lnTo>
                  <a:pt x="6180353" y="4822538"/>
                </a:lnTo>
                <a:lnTo>
                  <a:pt x="6170753" y="4832138"/>
                </a:lnTo>
                <a:close/>
                <a:moveTo>
                  <a:pt x="6145911" y="4813775"/>
                </a:moveTo>
                <a:cubicBezTo>
                  <a:pt x="6148121" y="4816366"/>
                  <a:pt x="6150331" y="4819033"/>
                  <a:pt x="6152616" y="4821624"/>
                </a:cubicBezTo>
                <a:cubicBezTo>
                  <a:pt x="6152311" y="4821928"/>
                  <a:pt x="6152007" y="4822233"/>
                  <a:pt x="6151778" y="4822538"/>
                </a:cubicBezTo>
                <a:lnTo>
                  <a:pt x="6161075" y="4822538"/>
                </a:lnTo>
                <a:lnTo>
                  <a:pt x="6170752" y="4832139"/>
                </a:lnTo>
                <a:lnTo>
                  <a:pt x="6170752" y="4832139"/>
                </a:lnTo>
                <a:cubicBezTo>
                  <a:pt x="6166409" y="4841283"/>
                  <a:pt x="6161989" y="4850427"/>
                  <a:pt x="6153531" y="4868258"/>
                </a:cubicBezTo>
                <a:cubicBezTo>
                  <a:pt x="6152616" y="4847684"/>
                  <a:pt x="6152083" y="4835111"/>
                  <a:pt x="6151550" y="4822614"/>
                </a:cubicBezTo>
                <a:cubicBezTo>
                  <a:pt x="6151245" y="4822919"/>
                  <a:pt x="6150940" y="4823223"/>
                  <a:pt x="6150711" y="4823529"/>
                </a:cubicBezTo>
                <a:cubicBezTo>
                  <a:pt x="6148121" y="4821318"/>
                  <a:pt x="6145454" y="4819033"/>
                  <a:pt x="6142863" y="4816823"/>
                </a:cubicBezTo>
                <a:cubicBezTo>
                  <a:pt x="6143853" y="4815832"/>
                  <a:pt x="6144844" y="4814765"/>
                  <a:pt x="6145911" y="4813775"/>
                </a:cubicBezTo>
                <a:close/>
                <a:moveTo>
                  <a:pt x="6170752" y="4813013"/>
                </a:moveTo>
                <a:lnTo>
                  <a:pt x="6170752" y="4822538"/>
                </a:lnTo>
                <a:lnTo>
                  <a:pt x="6161227" y="4822538"/>
                </a:lnTo>
                <a:close/>
                <a:moveTo>
                  <a:pt x="704113" y="4774455"/>
                </a:moveTo>
                <a:lnTo>
                  <a:pt x="704113" y="4784056"/>
                </a:lnTo>
                <a:lnTo>
                  <a:pt x="707312" y="4784056"/>
                </a:lnTo>
                <a:lnTo>
                  <a:pt x="707312" y="4774455"/>
                </a:lnTo>
                <a:close/>
                <a:moveTo>
                  <a:pt x="6208547" y="4757234"/>
                </a:moveTo>
                <a:cubicBezTo>
                  <a:pt x="6230874" y="4787410"/>
                  <a:pt x="6197727" y="4801735"/>
                  <a:pt x="6204813" y="4822081"/>
                </a:cubicBezTo>
                <a:cubicBezTo>
                  <a:pt x="6201537" y="4819185"/>
                  <a:pt x="6198260" y="4816289"/>
                  <a:pt x="6195441" y="4813775"/>
                </a:cubicBezTo>
                <a:cubicBezTo>
                  <a:pt x="6190411" y="4816670"/>
                  <a:pt x="6185383" y="4819566"/>
                  <a:pt x="6180353" y="4822538"/>
                </a:cubicBezTo>
                <a:lnTo>
                  <a:pt x="6170828" y="4812937"/>
                </a:lnTo>
                <a:lnTo>
                  <a:pt x="6170905" y="4812860"/>
                </a:lnTo>
                <a:cubicBezTo>
                  <a:pt x="6170905" y="4808136"/>
                  <a:pt x="6170905" y="4803412"/>
                  <a:pt x="6170905" y="4796401"/>
                </a:cubicBezTo>
                <a:cubicBezTo>
                  <a:pt x="6187135" y="4790610"/>
                  <a:pt x="6214110" y="4796325"/>
                  <a:pt x="6208547" y="4757234"/>
                </a:cubicBezTo>
                <a:close/>
                <a:moveTo>
                  <a:pt x="6295720" y="4748776"/>
                </a:moveTo>
                <a:cubicBezTo>
                  <a:pt x="6298921" y="4748776"/>
                  <a:pt x="6302121" y="4748776"/>
                  <a:pt x="6305322" y="4748776"/>
                </a:cubicBezTo>
                <a:cubicBezTo>
                  <a:pt x="6305322" y="4749843"/>
                  <a:pt x="6305322" y="4750910"/>
                  <a:pt x="6305322" y="4751977"/>
                </a:cubicBezTo>
                <a:cubicBezTo>
                  <a:pt x="6302121" y="4751977"/>
                  <a:pt x="6298921" y="4751977"/>
                  <a:pt x="6295720" y="4751977"/>
                </a:cubicBezTo>
                <a:cubicBezTo>
                  <a:pt x="6295720" y="4750910"/>
                  <a:pt x="6295720" y="4749843"/>
                  <a:pt x="6295720" y="4748776"/>
                </a:cubicBezTo>
                <a:close/>
                <a:moveTo>
                  <a:pt x="409804" y="4748167"/>
                </a:moveTo>
                <a:cubicBezTo>
                  <a:pt x="421843" y="4759901"/>
                  <a:pt x="426720" y="4764626"/>
                  <a:pt x="434188" y="4771941"/>
                </a:cubicBezTo>
                <a:cubicBezTo>
                  <a:pt x="426036" y="4773389"/>
                  <a:pt x="421843" y="4774227"/>
                  <a:pt x="415519" y="4775446"/>
                </a:cubicBezTo>
                <a:cubicBezTo>
                  <a:pt x="414300" y="4769655"/>
                  <a:pt x="413157" y="4764321"/>
                  <a:pt x="409804" y="4748167"/>
                </a:cubicBezTo>
                <a:close/>
                <a:moveTo>
                  <a:pt x="470639" y="4745118"/>
                </a:moveTo>
                <a:cubicBezTo>
                  <a:pt x="470486" y="4745194"/>
                  <a:pt x="469878" y="4745804"/>
                  <a:pt x="469192" y="4746490"/>
                </a:cubicBezTo>
                <a:cubicBezTo>
                  <a:pt x="471477" y="4749081"/>
                  <a:pt x="473687" y="4751672"/>
                  <a:pt x="475897" y="4754338"/>
                </a:cubicBezTo>
                <a:cubicBezTo>
                  <a:pt x="476887" y="4753348"/>
                  <a:pt x="477954" y="4752281"/>
                  <a:pt x="478945" y="4751291"/>
                </a:cubicBezTo>
                <a:cubicBezTo>
                  <a:pt x="476354" y="4749081"/>
                  <a:pt x="473687" y="4746795"/>
                  <a:pt x="470639" y="4745118"/>
                </a:cubicBezTo>
                <a:close/>
                <a:moveTo>
                  <a:pt x="434950" y="4735975"/>
                </a:moveTo>
                <a:cubicBezTo>
                  <a:pt x="436017" y="4735975"/>
                  <a:pt x="437084" y="4735975"/>
                  <a:pt x="438150" y="4735975"/>
                </a:cubicBezTo>
                <a:cubicBezTo>
                  <a:pt x="438150" y="4739175"/>
                  <a:pt x="438150" y="4742375"/>
                  <a:pt x="438150" y="4745576"/>
                </a:cubicBezTo>
                <a:cubicBezTo>
                  <a:pt x="437084" y="4745576"/>
                  <a:pt x="436017" y="4745576"/>
                  <a:pt x="434950" y="4745576"/>
                </a:cubicBezTo>
                <a:cubicBezTo>
                  <a:pt x="434950" y="4742375"/>
                  <a:pt x="434950" y="4739175"/>
                  <a:pt x="434950" y="4735975"/>
                </a:cubicBezTo>
                <a:close/>
                <a:moveTo>
                  <a:pt x="538849" y="4720354"/>
                </a:moveTo>
                <a:cubicBezTo>
                  <a:pt x="540296" y="4722030"/>
                  <a:pt x="541744" y="4723783"/>
                  <a:pt x="543192" y="4725459"/>
                </a:cubicBezTo>
                <a:cubicBezTo>
                  <a:pt x="544258" y="4724469"/>
                  <a:pt x="545249" y="4723402"/>
                  <a:pt x="546239" y="4722411"/>
                </a:cubicBezTo>
                <a:cubicBezTo>
                  <a:pt x="544944" y="4721268"/>
                  <a:pt x="543650" y="4720201"/>
                  <a:pt x="538849" y="4720354"/>
                </a:cubicBezTo>
                <a:close/>
                <a:moveTo>
                  <a:pt x="508675" y="4709152"/>
                </a:moveTo>
                <a:cubicBezTo>
                  <a:pt x="508904" y="4711819"/>
                  <a:pt x="509113" y="4714105"/>
                  <a:pt x="511608" y="4715544"/>
                </a:cubicBezTo>
                <a:lnTo>
                  <a:pt x="528125" y="4716838"/>
                </a:lnTo>
                <a:lnTo>
                  <a:pt x="510046" y="4725840"/>
                </a:lnTo>
                <a:cubicBezTo>
                  <a:pt x="525591" y="4721877"/>
                  <a:pt x="534048" y="4720506"/>
                  <a:pt x="538849" y="4720353"/>
                </a:cubicBezTo>
                <a:cubicBezTo>
                  <a:pt x="538086" y="4719439"/>
                  <a:pt x="537324" y="4718524"/>
                  <a:pt x="536486" y="4717610"/>
                </a:cubicBezTo>
                <a:lnTo>
                  <a:pt x="538392" y="4715705"/>
                </a:lnTo>
                <a:lnTo>
                  <a:pt x="528451" y="4716752"/>
                </a:lnTo>
                <a:lnTo>
                  <a:pt x="543725" y="4709152"/>
                </a:lnTo>
                <a:close/>
                <a:moveTo>
                  <a:pt x="6296406" y="4705266"/>
                </a:moveTo>
                <a:cubicBezTo>
                  <a:pt x="6307303" y="4710143"/>
                  <a:pt x="6315685" y="4713877"/>
                  <a:pt x="6327267" y="4719058"/>
                </a:cubicBezTo>
                <a:cubicBezTo>
                  <a:pt x="6315761" y="4725764"/>
                  <a:pt x="6307836" y="4730412"/>
                  <a:pt x="6296406" y="4737041"/>
                </a:cubicBezTo>
                <a:cubicBezTo>
                  <a:pt x="6296406" y="4725078"/>
                  <a:pt x="6296406" y="4717763"/>
                  <a:pt x="6296406" y="4705266"/>
                </a:cubicBezTo>
                <a:close/>
                <a:moveTo>
                  <a:pt x="536638" y="4661451"/>
                </a:moveTo>
                <a:cubicBezTo>
                  <a:pt x="537781" y="4668080"/>
                  <a:pt x="538543" y="4672348"/>
                  <a:pt x="538848" y="4674176"/>
                </a:cubicBezTo>
                <a:cubicBezTo>
                  <a:pt x="543192" y="4669833"/>
                  <a:pt x="548068" y="4664956"/>
                  <a:pt x="551572" y="4661451"/>
                </a:cubicBezTo>
                <a:close/>
                <a:moveTo>
                  <a:pt x="6349822" y="4657336"/>
                </a:moveTo>
                <a:cubicBezTo>
                  <a:pt x="6353327" y="4663966"/>
                  <a:pt x="6356604" y="4670214"/>
                  <a:pt x="6359956" y="4676538"/>
                </a:cubicBezTo>
                <a:cubicBezTo>
                  <a:pt x="6359576" y="4676996"/>
                  <a:pt x="6356604" y="4680273"/>
                  <a:pt x="6353937" y="4683397"/>
                </a:cubicBezTo>
                <a:cubicBezTo>
                  <a:pt x="6356985" y="4686978"/>
                  <a:pt x="6359652" y="4690179"/>
                  <a:pt x="6363157" y="4694369"/>
                </a:cubicBezTo>
                <a:cubicBezTo>
                  <a:pt x="6356604" y="4696655"/>
                  <a:pt x="6351118" y="4698637"/>
                  <a:pt x="6341211" y="4702066"/>
                </a:cubicBezTo>
                <a:cubicBezTo>
                  <a:pt x="6349975" y="4705723"/>
                  <a:pt x="6355537" y="4708009"/>
                  <a:pt x="6366891" y="4712733"/>
                </a:cubicBezTo>
                <a:cubicBezTo>
                  <a:pt x="6354394" y="4714867"/>
                  <a:pt x="6346774" y="4716239"/>
                  <a:pt x="6339992" y="4717534"/>
                </a:cubicBezTo>
                <a:cubicBezTo>
                  <a:pt x="6324600" y="4700542"/>
                  <a:pt x="6349213" y="4687207"/>
                  <a:pt x="6334658" y="4673567"/>
                </a:cubicBezTo>
                <a:cubicBezTo>
                  <a:pt x="6338392" y="4669528"/>
                  <a:pt x="6342431" y="4665261"/>
                  <a:pt x="6349822" y="4657336"/>
                </a:cubicBezTo>
                <a:close/>
                <a:moveTo>
                  <a:pt x="556754" y="4614207"/>
                </a:moveTo>
                <a:lnTo>
                  <a:pt x="556754" y="4617407"/>
                </a:lnTo>
                <a:lnTo>
                  <a:pt x="566355" y="4617407"/>
                </a:lnTo>
                <a:lnTo>
                  <a:pt x="566355" y="4614207"/>
                </a:lnTo>
                <a:close/>
                <a:moveTo>
                  <a:pt x="6160770" y="4582584"/>
                </a:moveTo>
                <a:cubicBezTo>
                  <a:pt x="6160617" y="4582812"/>
                  <a:pt x="6160389" y="4582965"/>
                  <a:pt x="6160236" y="4583117"/>
                </a:cubicBezTo>
                <a:lnTo>
                  <a:pt x="6160237" y="4583118"/>
                </a:lnTo>
                <a:lnTo>
                  <a:pt x="6146825" y="4601481"/>
                </a:lnTo>
                <a:cubicBezTo>
                  <a:pt x="6141797" y="4596452"/>
                  <a:pt x="6139587" y="4594242"/>
                  <a:pt x="6136462" y="4591118"/>
                </a:cubicBezTo>
                <a:cubicBezTo>
                  <a:pt x="6127623" y="4601634"/>
                  <a:pt x="6119012" y="4611920"/>
                  <a:pt x="6106211" y="4627160"/>
                </a:cubicBezTo>
                <a:cubicBezTo>
                  <a:pt x="6125718" y="4629218"/>
                  <a:pt x="6138749" y="4630589"/>
                  <a:pt x="6155665" y="4632342"/>
                </a:cubicBezTo>
                <a:cubicBezTo>
                  <a:pt x="6149950" y="4642477"/>
                  <a:pt x="6146445" y="4648801"/>
                  <a:pt x="6143549" y="4653830"/>
                </a:cubicBezTo>
                <a:cubicBezTo>
                  <a:pt x="6147816" y="4662136"/>
                  <a:pt x="6151931" y="4670061"/>
                  <a:pt x="6156960" y="4679891"/>
                </a:cubicBezTo>
                <a:cubicBezTo>
                  <a:pt x="6163970" y="4669147"/>
                  <a:pt x="6170372" y="4659241"/>
                  <a:pt x="6177305" y="4648649"/>
                </a:cubicBezTo>
                <a:cubicBezTo>
                  <a:pt x="6186450" y="4652535"/>
                  <a:pt x="6195517" y="4656345"/>
                  <a:pt x="6209157" y="4662060"/>
                </a:cubicBezTo>
                <a:cubicBezTo>
                  <a:pt x="6209157" y="4648496"/>
                  <a:pt x="6209157" y="4639428"/>
                  <a:pt x="6208090" y="4629370"/>
                </a:cubicBezTo>
                <a:cubicBezTo>
                  <a:pt x="6208700" y="4629980"/>
                  <a:pt x="6209386" y="4630589"/>
                  <a:pt x="6209995" y="4631199"/>
                </a:cubicBezTo>
                <a:cubicBezTo>
                  <a:pt x="6212586" y="4628989"/>
                  <a:pt x="6215253" y="4626779"/>
                  <a:pt x="6217844" y="4624494"/>
                </a:cubicBezTo>
                <a:cubicBezTo>
                  <a:pt x="6216854" y="4623427"/>
                  <a:pt x="6215787" y="4622436"/>
                  <a:pt x="6214796" y="4621445"/>
                </a:cubicBezTo>
                <a:cubicBezTo>
                  <a:pt x="6212586" y="4624036"/>
                  <a:pt x="6210300" y="4626627"/>
                  <a:pt x="6209081" y="4630132"/>
                </a:cubicBezTo>
                <a:lnTo>
                  <a:pt x="6160314" y="4583191"/>
                </a:lnTo>
                <a:close/>
                <a:moveTo>
                  <a:pt x="565504" y="4581136"/>
                </a:moveTo>
                <a:cubicBezTo>
                  <a:pt x="562913" y="4583422"/>
                  <a:pt x="560246" y="4585632"/>
                  <a:pt x="557655" y="4587842"/>
                </a:cubicBezTo>
                <a:cubicBezTo>
                  <a:pt x="558646" y="4588908"/>
                  <a:pt x="559713" y="4589823"/>
                  <a:pt x="560704" y="4590889"/>
                </a:cubicBezTo>
                <a:cubicBezTo>
                  <a:pt x="562913" y="4588299"/>
                  <a:pt x="565199" y="4585632"/>
                  <a:pt x="566875" y="4582584"/>
                </a:cubicBezTo>
                <a:cubicBezTo>
                  <a:pt x="566724" y="4582431"/>
                  <a:pt x="566114" y="4581822"/>
                  <a:pt x="565504" y="4581136"/>
                </a:cubicBezTo>
                <a:close/>
                <a:moveTo>
                  <a:pt x="6155436" y="4573440"/>
                </a:moveTo>
                <a:cubicBezTo>
                  <a:pt x="6154446" y="4574507"/>
                  <a:pt x="6153379" y="4575498"/>
                  <a:pt x="6152388" y="4576488"/>
                </a:cubicBezTo>
                <a:cubicBezTo>
                  <a:pt x="6154979" y="4578698"/>
                  <a:pt x="6157646" y="4580984"/>
                  <a:pt x="6161075" y="4582203"/>
                </a:cubicBezTo>
                <a:cubicBezTo>
                  <a:pt x="6160999" y="4582355"/>
                  <a:pt x="6160847" y="4582508"/>
                  <a:pt x="6160771" y="4582660"/>
                </a:cubicBezTo>
                <a:cubicBezTo>
                  <a:pt x="6161227" y="4582203"/>
                  <a:pt x="6161685" y="4581746"/>
                  <a:pt x="6162066" y="4581288"/>
                </a:cubicBezTo>
                <a:cubicBezTo>
                  <a:pt x="6159856" y="4578622"/>
                  <a:pt x="6157646" y="4576031"/>
                  <a:pt x="6155436" y="4573440"/>
                </a:cubicBezTo>
                <a:close/>
                <a:moveTo>
                  <a:pt x="595221" y="4505241"/>
                </a:moveTo>
                <a:cubicBezTo>
                  <a:pt x="595221" y="4508441"/>
                  <a:pt x="595221" y="4511642"/>
                  <a:pt x="595221" y="4514842"/>
                </a:cubicBezTo>
                <a:cubicBezTo>
                  <a:pt x="597888" y="4513775"/>
                  <a:pt x="600554" y="4512708"/>
                  <a:pt x="603222" y="4511642"/>
                </a:cubicBezTo>
                <a:cubicBezTo>
                  <a:pt x="600479" y="4509584"/>
                  <a:pt x="597812" y="4507375"/>
                  <a:pt x="595221" y="4505241"/>
                </a:cubicBezTo>
                <a:close/>
                <a:moveTo>
                  <a:pt x="6155665" y="4446567"/>
                </a:moveTo>
                <a:cubicBezTo>
                  <a:pt x="6144388" y="4462874"/>
                  <a:pt x="6134252" y="4477504"/>
                  <a:pt x="6124880" y="4491144"/>
                </a:cubicBezTo>
                <a:cubicBezTo>
                  <a:pt x="6128919" y="4499069"/>
                  <a:pt x="6132881" y="4506918"/>
                  <a:pt x="6136844" y="4514614"/>
                </a:cubicBezTo>
                <a:cubicBezTo>
                  <a:pt x="6145531" y="4485658"/>
                  <a:pt x="6145531" y="4485658"/>
                  <a:pt x="6173343" y="4466684"/>
                </a:cubicBezTo>
                <a:cubicBezTo>
                  <a:pt x="6167628" y="4460207"/>
                  <a:pt x="6162066" y="4453806"/>
                  <a:pt x="6155665" y="4446567"/>
                </a:cubicBezTo>
                <a:close/>
                <a:moveTo>
                  <a:pt x="643052" y="4437118"/>
                </a:moveTo>
                <a:cubicBezTo>
                  <a:pt x="643205" y="4439938"/>
                  <a:pt x="643357" y="4442681"/>
                  <a:pt x="643510" y="4445424"/>
                </a:cubicBezTo>
                <a:cubicBezTo>
                  <a:pt x="637413" y="4445958"/>
                  <a:pt x="631241" y="4446491"/>
                  <a:pt x="625145" y="4447024"/>
                </a:cubicBezTo>
                <a:cubicBezTo>
                  <a:pt x="624840" y="4444967"/>
                  <a:pt x="624612" y="4442909"/>
                  <a:pt x="624307" y="4440852"/>
                </a:cubicBezTo>
                <a:cubicBezTo>
                  <a:pt x="630555" y="4439633"/>
                  <a:pt x="636804" y="4438413"/>
                  <a:pt x="643052" y="4437118"/>
                </a:cubicBezTo>
                <a:close/>
                <a:moveTo>
                  <a:pt x="709599" y="4417916"/>
                </a:moveTo>
                <a:cubicBezTo>
                  <a:pt x="709140" y="4419059"/>
                  <a:pt x="708531" y="4419745"/>
                  <a:pt x="707998" y="4420659"/>
                </a:cubicBezTo>
                <a:cubicBezTo>
                  <a:pt x="709446" y="4422031"/>
                  <a:pt x="710969" y="4423402"/>
                  <a:pt x="712645" y="4424926"/>
                </a:cubicBezTo>
                <a:cubicBezTo>
                  <a:pt x="712417" y="4422412"/>
                  <a:pt x="712417" y="4420430"/>
                  <a:pt x="712569" y="4418830"/>
                </a:cubicBezTo>
                <a:lnTo>
                  <a:pt x="711427" y="4419821"/>
                </a:lnTo>
                <a:cubicBezTo>
                  <a:pt x="710817" y="4419135"/>
                  <a:pt x="710208" y="4418525"/>
                  <a:pt x="709599" y="4417916"/>
                </a:cubicBezTo>
                <a:close/>
                <a:moveTo>
                  <a:pt x="716227" y="4409991"/>
                </a:moveTo>
                <a:cubicBezTo>
                  <a:pt x="714552" y="4411972"/>
                  <a:pt x="712875" y="4413954"/>
                  <a:pt x="712494" y="4418754"/>
                </a:cubicBezTo>
                <a:cubicBezTo>
                  <a:pt x="714780" y="4416849"/>
                  <a:pt x="716989" y="4414944"/>
                  <a:pt x="719275" y="4412963"/>
                </a:cubicBezTo>
                <a:cubicBezTo>
                  <a:pt x="718284" y="4412049"/>
                  <a:pt x="717295" y="4411058"/>
                  <a:pt x="716227" y="4409991"/>
                </a:cubicBezTo>
                <a:close/>
                <a:moveTo>
                  <a:pt x="690473" y="4404428"/>
                </a:moveTo>
                <a:cubicBezTo>
                  <a:pt x="691921" y="4417382"/>
                  <a:pt x="692531" y="4422564"/>
                  <a:pt x="693293" y="4429726"/>
                </a:cubicBezTo>
                <a:cubicBezTo>
                  <a:pt x="699846" y="4428050"/>
                  <a:pt x="704493" y="4426602"/>
                  <a:pt x="707997" y="4420582"/>
                </a:cubicBezTo>
                <a:cubicBezTo>
                  <a:pt x="702817" y="4415782"/>
                  <a:pt x="698246" y="4411515"/>
                  <a:pt x="690473" y="4404428"/>
                </a:cubicBezTo>
                <a:close/>
                <a:moveTo>
                  <a:pt x="6200318" y="4402600"/>
                </a:moveTo>
                <a:cubicBezTo>
                  <a:pt x="6188126" y="4415325"/>
                  <a:pt x="6165037" y="4414868"/>
                  <a:pt x="6158408" y="4441081"/>
                </a:cubicBezTo>
                <a:cubicBezTo>
                  <a:pt x="6174639" y="4431480"/>
                  <a:pt x="6184621" y="4427136"/>
                  <a:pt x="6192393" y="4420354"/>
                </a:cubicBezTo>
                <a:cubicBezTo>
                  <a:pt x="6196889" y="4416468"/>
                  <a:pt x="6197804" y="4408620"/>
                  <a:pt x="6200318" y="4402600"/>
                </a:cubicBezTo>
                <a:close/>
                <a:moveTo>
                  <a:pt x="6596863" y="4399552"/>
                </a:moveTo>
                <a:cubicBezTo>
                  <a:pt x="6597930" y="4399552"/>
                  <a:pt x="6598997" y="4399552"/>
                  <a:pt x="6600063" y="4399552"/>
                </a:cubicBezTo>
                <a:cubicBezTo>
                  <a:pt x="6600063" y="4402752"/>
                  <a:pt x="6600063" y="4405953"/>
                  <a:pt x="6600063" y="4409153"/>
                </a:cubicBezTo>
                <a:cubicBezTo>
                  <a:pt x="6598997" y="4409153"/>
                  <a:pt x="6597930" y="4409153"/>
                  <a:pt x="6596863" y="4409153"/>
                </a:cubicBezTo>
                <a:cubicBezTo>
                  <a:pt x="6596863" y="4405953"/>
                  <a:pt x="6596863" y="4402752"/>
                  <a:pt x="6596863" y="4399552"/>
                </a:cubicBezTo>
                <a:close/>
                <a:moveTo>
                  <a:pt x="6251600" y="4390864"/>
                </a:moveTo>
                <a:cubicBezTo>
                  <a:pt x="6240399" y="4398179"/>
                  <a:pt x="6229350" y="4405495"/>
                  <a:pt x="6217844" y="4412962"/>
                </a:cubicBezTo>
                <a:cubicBezTo>
                  <a:pt x="6223787" y="4418982"/>
                  <a:pt x="6228283" y="4423402"/>
                  <a:pt x="6234836" y="4429955"/>
                </a:cubicBezTo>
                <a:cubicBezTo>
                  <a:pt x="6255944" y="4416315"/>
                  <a:pt x="6281013" y="4414105"/>
                  <a:pt x="6297625" y="4390864"/>
                </a:cubicBezTo>
                <a:close/>
                <a:moveTo>
                  <a:pt x="665683" y="4389950"/>
                </a:moveTo>
                <a:cubicBezTo>
                  <a:pt x="666750" y="4389950"/>
                  <a:pt x="667817" y="4389950"/>
                  <a:pt x="668884" y="4389950"/>
                </a:cubicBezTo>
                <a:cubicBezTo>
                  <a:pt x="668884" y="4393075"/>
                  <a:pt x="668884" y="4396351"/>
                  <a:pt x="668884" y="4399552"/>
                </a:cubicBezTo>
                <a:cubicBezTo>
                  <a:pt x="667817" y="4399552"/>
                  <a:pt x="666750" y="4399552"/>
                  <a:pt x="665683" y="4399552"/>
                </a:cubicBezTo>
                <a:cubicBezTo>
                  <a:pt x="665683" y="4396351"/>
                  <a:pt x="665683" y="4393151"/>
                  <a:pt x="665683" y="4389950"/>
                </a:cubicBezTo>
                <a:close/>
                <a:moveTo>
                  <a:pt x="6539255" y="4370672"/>
                </a:moveTo>
                <a:lnTo>
                  <a:pt x="6539255" y="4380273"/>
                </a:lnTo>
                <a:lnTo>
                  <a:pt x="6542456" y="4380273"/>
                </a:lnTo>
                <a:lnTo>
                  <a:pt x="6542456" y="4370672"/>
                </a:lnTo>
                <a:close/>
                <a:moveTo>
                  <a:pt x="6343498" y="4369833"/>
                </a:moveTo>
                <a:cubicBezTo>
                  <a:pt x="6337249" y="4371052"/>
                  <a:pt x="6331001" y="4372271"/>
                  <a:pt x="6324677" y="4373491"/>
                </a:cubicBezTo>
                <a:cubicBezTo>
                  <a:pt x="6324981" y="4375548"/>
                  <a:pt x="6325286" y="4377682"/>
                  <a:pt x="6325515" y="4379739"/>
                </a:cubicBezTo>
                <a:cubicBezTo>
                  <a:pt x="6331763" y="4379206"/>
                  <a:pt x="6337859" y="4378672"/>
                  <a:pt x="6343802" y="4374405"/>
                </a:cubicBezTo>
                <a:cubicBezTo>
                  <a:pt x="6343727" y="4373872"/>
                  <a:pt x="6343651" y="4371891"/>
                  <a:pt x="6343498" y="4369833"/>
                </a:cubicBezTo>
                <a:close/>
                <a:moveTo>
                  <a:pt x="6363004" y="4361070"/>
                </a:moveTo>
                <a:cubicBezTo>
                  <a:pt x="6355689" y="4362518"/>
                  <a:pt x="6344564" y="4356269"/>
                  <a:pt x="6343878" y="4374405"/>
                </a:cubicBezTo>
                <a:cubicBezTo>
                  <a:pt x="6350203" y="4370671"/>
                  <a:pt x="6356604" y="4370671"/>
                  <a:pt x="6363004" y="4370671"/>
                </a:cubicBezTo>
                <a:cubicBezTo>
                  <a:pt x="6363004" y="4367471"/>
                  <a:pt x="6363004" y="4364270"/>
                  <a:pt x="6363004" y="4361070"/>
                </a:cubicBezTo>
                <a:close/>
                <a:moveTo>
                  <a:pt x="771449" y="4351469"/>
                </a:moveTo>
                <a:lnTo>
                  <a:pt x="771449" y="4361070"/>
                </a:lnTo>
                <a:lnTo>
                  <a:pt x="774649" y="4361070"/>
                </a:lnTo>
                <a:lnTo>
                  <a:pt x="774649" y="4351469"/>
                </a:lnTo>
                <a:close/>
                <a:moveTo>
                  <a:pt x="6566383" y="4324266"/>
                </a:moveTo>
                <a:cubicBezTo>
                  <a:pt x="6566763" y="4327085"/>
                  <a:pt x="6567069" y="4329828"/>
                  <a:pt x="6567450" y="4332572"/>
                </a:cubicBezTo>
                <a:cubicBezTo>
                  <a:pt x="6572631" y="4331353"/>
                  <a:pt x="6577889" y="4330057"/>
                  <a:pt x="6583070" y="4328838"/>
                </a:cubicBezTo>
                <a:cubicBezTo>
                  <a:pt x="6582842" y="4327314"/>
                  <a:pt x="6582614" y="4325790"/>
                  <a:pt x="6582385" y="4324266"/>
                </a:cubicBezTo>
                <a:close/>
                <a:moveTo>
                  <a:pt x="768248" y="4315427"/>
                </a:moveTo>
                <a:lnTo>
                  <a:pt x="768248" y="4320228"/>
                </a:lnTo>
                <a:lnTo>
                  <a:pt x="787451" y="4320228"/>
                </a:lnTo>
                <a:lnTo>
                  <a:pt x="787451" y="4315427"/>
                </a:lnTo>
                <a:close/>
                <a:moveTo>
                  <a:pt x="6405982" y="4281899"/>
                </a:moveTo>
                <a:cubicBezTo>
                  <a:pt x="6393866" y="4287919"/>
                  <a:pt x="6382665" y="4293482"/>
                  <a:pt x="6368187" y="4300721"/>
                </a:cubicBezTo>
                <a:cubicBezTo>
                  <a:pt x="6375731" y="4309712"/>
                  <a:pt x="6381217" y="4316265"/>
                  <a:pt x="6385332" y="4321218"/>
                </a:cubicBezTo>
                <a:cubicBezTo>
                  <a:pt x="6394095" y="4312303"/>
                  <a:pt x="6402401" y="4303921"/>
                  <a:pt x="6411544" y="4294624"/>
                </a:cubicBezTo>
                <a:cubicBezTo>
                  <a:pt x="6410250" y="4291577"/>
                  <a:pt x="6408497" y="4287690"/>
                  <a:pt x="6405982" y="4281899"/>
                </a:cubicBezTo>
                <a:close/>
                <a:moveTo>
                  <a:pt x="806653" y="4268106"/>
                </a:moveTo>
                <a:lnTo>
                  <a:pt x="806653" y="4271306"/>
                </a:lnTo>
                <a:lnTo>
                  <a:pt x="816254" y="4271306"/>
                </a:lnTo>
                <a:lnTo>
                  <a:pt x="816254" y="4268106"/>
                </a:lnTo>
                <a:close/>
                <a:moveTo>
                  <a:pt x="6532093" y="4246542"/>
                </a:moveTo>
                <a:cubicBezTo>
                  <a:pt x="6529883" y="4249133"/>
                  <a:pt x="6527597" y="4251800"/>
                  <a:pt x="6527369" y="4256143"/>
                </a:cubicBezTo>
                <a:cubicBezTo>
                  <a:pt x="6526759" y="4255534"/>
                  <a:pt x="6526073" y="4254924"/>
                  <a:pt x="6525464" y="4254315"/>
                </a:cubicBezTo>
                <a:lnTo>
                  <a:pt x="6517615" y="4261020"/>
                </a:lnTo>
                <a:cubicBezTo>
                  <a:pt x="6518606" y="4262087"/>
                  <a:pt x="6519673" y="4263078"/>
                  <a:pt x="6520663" y="4264068"/>
                </a:cubicBezTo>
                <a:cubicBezTo>
                  <a:pt x="6522949" y="4261401"/>
                  <a:pt x="6525159" y="4258811"/>
                  <a:pt x="6525388" y="4254467"/>
                </a:cubicBezTo>
                <a:cubicBezTo>
                  <a:pt x="6525997" y="4255076"/>
                  <a:pt x="6526607" y="4255686"/>
                  <a:pt x="6527293" y="4256296"/>
                </a:cubicBezTo>
                <a:cubicBezTo>
                  <a:pt x="6529883" y="4254086"/>
                  <a:pt x="6532550" y="4251800"/>
                  <a:pt x="6535141" y="4249590"/>
                </a:cubicBezTo>
                <a:cubicBezTo>
                  <a:pt x="6534151" y="4248600"/>
                  <a:pt x="6533084" y="4247609"/>
                  <a:pt x="6532093" y="4246542"/>
                </a:cubicBezTo>
                <a:close/>
                <a:moveTo>
                  <a:pt x="857936" y="4216900"/>
                </a:moveTo>
                <a:lnTo>
                  <a:pt x="857936" y="4226501"/>
                </a:lnTo>
                <a:lnTo>
                  <a:pt x="861136" y="4226501"/>
                </a:lnTo>
                <a:lnTo>
                  <a:pt x="861136" y="4216900"/>
                </a:lnTo>
                <a:close/>
                <a:moveTo>
                  <a:pt x="6564859" y="4210499"/>
                </a:moveTo>
                <a:lnTo>
                  <a:pt x="6564859" y="4213699"/>
                </a:lnTo>
                <a:lnTo>
                  <a:pt x="6574536" y="4213699"/>
                </a:lnTo>
                <a:lnTo>
                  <a:pt x="6574536" y="4210499"/>
                </a:lnTo>
                <a:close/>
                <a:moveTo>
                  <a:pt x="832104" y="4198688"/>
                </a:moveTo>
                <a:cubicBezTo>
                  <a:pt x="830580" y="4198916"/>
                  <a:pt x="829056" y="4199145"/>
                  <a:pt x="827532" y="4199374"/>
                </a:cubicBezTo>
                <a:lnTo>
                  <a:pt x="827532" y="4215376"/>
                </a:lnTo>
                <a:cubicBezTo>
                  <a:pt x="830275" y="4214995"/>
                  <a:pt x="833094" y="4214614"/>
                  <a:pt x="835838" y="4214309"/>
                </a:cubicBezTo>
                <a:cubicBezTo>
                  <a:pt x="834619" y="4209127"/>
                  <a:pt x="833323" y="4203870"/>
                  <a:pt x="832104" y="4198688"/>
                </a:cubicBezTo>
                <a:close/>
                <a:moveTo>
                  <a:pt x="6587261" y="4188020"/>
                </a:moveTo>
                <a:lnTo>
                  <a:pt x="6587261" y="4197621"/>
                </a:lnTo>
                <a:lnTo>
                  <a:pt x="6590462" y="4197621"/>
                </a:lnTo>
                <a:lnTo>
                  <a:pt x="6590462" y="4188020"/>
                </a:lnTo>
                <a:close/>
                <a:moveTo>
                  <a:pt x="6580937" y="4169732"/>
                </a:moveTo>
                <a:cubicBezTo>
                  <a:pt x="6579032" y="4171332"/>
                  <a:pt x="6577203" y="4172932"/>
                  <a:pt x="6575298" y="4174533"/>
                </a:cubicBezTo>
                <a:cubicBezTo>
                  <a:pt x="6576289" y="4175523"/>
                  <a:pt x="6577279" y="4176590"/>
                  <a:pt x="6578346" y="4177580"/>
                </a:cubicBezTo>
                <a:cubicBezTo>
                  <a:pt x="6579947" y="4175675"/>
                  <a:pt x="6581471" y="4173694"/>
                  <a:pt x="6580937" y="4169732"/>
                </a:cubicBezTo>
                <a:close/>
                <a:moveTo>
                  <a:pt x="886739" y="4168818"/>
                </a:moveTo>
                <a:lnTo>
                  <a:pt x="886739" y="4178419"/>
                </a:lnTo>
                <a:lnTo>
                  <a:pt x="889939" y="4178419"/>
                </a:lnTo>
                <a:lnTo>
                  <a:pt x="889939" y="4168818"/>
                </a:lnTo>
                <a:close/>
                <a:moveTo>
                  <a:pt x="6579260" y="4164017"/>
                </a:moveTo>
                <a:cubicBezTo>
                  <a:pt x="6580251" y="4166303"/>
                  <a:pt x="6580708" y="4168132"/>
                  <a:pt x="6580936" y="4169732"/>
                </a:cubicBezTo>
                <a:cubicBezTo>
                  <a:pt x="6581623" y="4169122"/>
                  <a:pt x="6582308" y="4168589"/>
                  <a:pt x="6582994" y="4167979"/>
                </a:cubicBezTo>
                <a:cubicBezTo>
                  <a:pt x="6583375" y="4168360"/>
                  <a:pt x="6583757" y="4168741"/>
                  <a:pt x="6584137" y="4169122"/>
                </a:cubicBezTo>
                <a:cubicBezTo>
                  <a:pt x="6584213" y="4169122"/>
                  <a:pt x="6584366" y="4169122"/>
                  <a:pt x="6584442" y="4169122"/>
                </a:cubicBezTo>
                <a:cubicBezTo>
                  <a:pt x="6584671" y="4169275"/>
                  <a:pt x="6584822" y="4169503"/>
                  <a:pt x="6585051" y="4169732"/>
                </a:cubicBezTo>
                <a:cubicBezTo>
                  <a:pt x="6585128" y="4169427"/>
                  <a:pt x="6585204" y="4169275"/>
                  <a:pt x="6585204" y="4169046"/>
                </a:cubicBezTo>
                <a:cubicBezTo>
                  <a:pt x="6584975" y="4169046"/>
                  <a:pt x="6584671" y="4169046"/>
                  <a:pt x="6584442" y="4169122"/>
                </a:cubicBezTo>
                <a:cubicBezTo>
                  <a:pt x="6583985" y="4168665"/>
                  <a:pt x="6583604" y="4168284"/>
                  <a:pt x="6583147" y="4167827"/>
                </a:cubicBezTo>
                <a:cubicBezTo>
                  <a:pt x="6583070" y="4167903"/>
                  <a:pt x="6582994" y="4167903"/>
                  <a:pt x="6582994" y="4167979"/>
                </a:cubicBezTo>
                <a:cubicBezTo>
                  <a:pt x="6581775" y="4166684"/>
                  <a:pt x="6580556" y="4165312"/>
                  <a:pt x="6579260" y="4164017"/>
                </a:cubicBezTo>
                <a:close/>
                <a:moveTo>
                  <a:pt x="6612941" y="4152816"/>
                </a:moveTo>
                <a:lnTo>
                  <a:pt x="6612941" y="4156016"/>
                </a:lnTo>
                <a:lnTo>
                  <a:pt x="6622542" y="4156016"/>
                </a:lnTo>
                <a:lnTo>
                  <a:pt x="6622542" y="4152816"/>
                </a:lnTo>
                <a:close/>
                <a:moveTo>
                  <a:pt x="6760311" y="4149616"/>
                </a:moveTo>
                <a:cubicBezTo>
                  <a:pt x="6761378" y="4149616"/>
                  <a:pt x="6762445" y="4149616"/>
                  <a:pt x="6763512" y="4149616"/>
                </a:cubicBezTo>
                <a:cubicBezTo>
                  <a:pt x="6763512" y="4152816"/>
                  <a:pt x="6763512" y="4156016"/>
                  <a:pt x="6763512" y="4159217"/>
                </a:cubicBezTo>
                <a:cubicBezTo>
                  <a:pt x="6762445" y="4159217"/>
                  <a:pt x="6761378" y="4159217"/>
                  <a:pt x="6760311" y="4159217"/>
                </a:cubicBezTo>
                <a:cubicBezTo>
                  <a:pt x="6760311" y="4156016"/>
                  <a:pt x="6760311" y="4152816"/>
                  <a:pt x="6760311" y="4149616"/>
                </a:cubicBezTo>
                <a:close/>
                <a:moveTo>
                  <a:pt x="6601891" y="4149387"/>
                </a:moveTo>
                <a:cubicBezTo>
                  <a:pt x="6593129" y="4155102"/>
                  <a:pt x="6586500" y="4159445"/>
                  <a:pt x="6585204" y="4169047"/>
                </a:cubicBezTo>
                <a:cubicBezTo>
                  <a:pt x="6590538" y="4168666"/>
                  <a:pt x="6595948" y="4168285"/>
                  <a:pt x="6603111" y="4167751"/>
                </a:cubicBezTo>
                <a:cubicBezTo>
                  <a:pt x="6602654" y="4161046"/>
                  <a:pt x="6602349" y="4155788"/>
                  <a:pt x="6601891" y="4149387"/>
                </a:cubicBezTo>
                <a:close/>
                <a:moveTo>
                  <a:pt x="6685255" y="4148015"/>
                </a:moveTo>
                <a:cubicBezTo>
                  <a:pt x="6697446" y="4151444"/>
                  <a:pt x="6703238" y="4153121"/>
                  <a:pt x="6709029" y="4154721"/>
                </a:cubicBezTo>
                <a:cubicBezTo>
                  <a:pt x="6704533" y="4156245"/>
                  <a:pt x="6700113" y="4158226"/>
                  <a:pt x="6695541" y="4158912"/>
                </a:cubicBezTo>
                <a:cubicBezTo>
                  <a:pt x="6694094" y="4159141"/>
                  <a:pt x="6692189" y="4155559"/>
                  <a:pt x="6685255" y="4148015"/>
                </a:cubicBezTo>
                <a:close/>
                <a:moveTo>
                  <a:pt x="6497574" y="4143215"/>
                </a:moveTo>
                <a:lnTo>
                  <a:pt x="6497574" y="4146415"/>
                </a:lnTo>
                <a:lnTo>
                  <a:pt x="6507175" y="4146415"/>
                </a:lnTo>
                <a:lnTo>
                  <a:pt x="6507175" y="4143215"/>
                </a:lnTo>
                <a:close/>
                <a:moveTo>
                  <a:pt x="6539255" y="4140014"/>
                </a:moveTo>
                <a:lnTo>
                  <a:pt x="6539255" y="4149615"/>
                </a:lnTo>
                <a:lnTo>
                  <a:pt x="6542456" y="4149615"/>
                </a:lnTo>
                <a:lnTo>
                  <a:pt x="6542456" y="4140014"/>
                </a:lnTo>
                <a:close/>
                <a:moveTo>
                  <a:pt x="6478295" y="4133613"/>
                </a:moveTo>
                <a:lnTo>
                  <a:pt x="6478295" y="4136813"/>
                </a:lnTo>
                <a:lnTo>
                  <a:pt x="6487896" y="4136813"/>
                </a:lnTo>
                <a:lnTo>
                  <a:pt x="6487896" y="4133613"/>
                </a:lnTo>
                <a:close/>
                <a:moveTo>
                  <a:pt x="6625742" y="4120736"/>
                </a:moveTo>
                <a:lnTo>
                  <a:pt x="6625742" y="4130337"/>
                </a:lnTo>
                <a:lnTo>
                  <a:pt x="6628942" y="4130337"/>
                </a:lnTo>
                <a:lnTo>
                  <a:pt x="6628942" y="4120736"/>
                </a:lnTo>
                <a:close/>
                <a:moveTo>
                  <a:pt x="6699427" y="4043697"/>
                </a:moveTo>
                <a:cubicBezTo>
                  <a:pt x="6696913" y="4043850"/>
                  <a:pt x="6694474" y="4043926"/>
                  <a:pt x="6691960" y="4044078"/>
                </a:cubicBezTo>
                <a:cubicBezTo>
                  <a:pt x="6694703" y="4044307"/>
                  <a:pt x="6696913" y="4044611"/>
                  <a:pt x="6698742" y="4044993"/>
                </a:cubicBezTo>
                <a:cubicBezTo>
                  <a:pt x="6700876" y="4047507"/>
                  <a:pt x="6703009" y="4050022"/>
                  <a:pt x="6705143" y="4052537"/>
                </a:cubicBezTo>
                <a:cubicBezTo>
                  <a:pt x="6706133" y="4051546"/>
                  <a:pt x="6707124" y="4050555"/>
                  <a:pt x="6708191" y="4049489"/>
                </a:cubicBezTo>
                <a:cubicBezTo>
                  <a:pt x="6706209" y="4047812"/>
                  <a:pt x="6704228" y="4046136"/>
                  <a:pt x="6698742" y="4044993"/>
                </a:cubicBezTo>
                <a:lnTo>
                  <a:pt x="6698437" y="4044688"/>
                </a:lnTo>
                <a:cubicBezTo>
                  <a:pt x="6698742" y="4044383"/>
                  <a:pt x="6699122" y="4044002"/>
                  <a:pt x="6699427" y="4043697"/>
                </a:cubicBezTo>
                <a:close/>
                <a:moveTo>
                  <a:pt x="6700114" y="4043012"/>
                </a:moveTo>
                <a:cubicBezTo>
                  <a:pt x="6699886" y="4043240"/>
                  <a:pt x="6699657" y="4043469"/>
                  <a:pt x="6699428" y="4043698"/>
                </a:cubicBezTo>
                <a:cubicBezTo>
                  <a:pt x="6699733" y="4043698"/>
                  <a:pt x="6699962" y="4043698"/>
                  <a:pt x="6700266" y="4043698"/>
                </a:cubicBezTo>
                <a:cubicBezTo>
                  <a:pt x="6700190" y="4043469"/>
                  <a:pt x="6700190" y="4043240"/>
                  <a:pt x="6700114" y="4043012"/>
                </a:cubicBezTo>
                <a:close/>
                <a:moveTo>
                  <a:pt x="6700113" y="4042707"/>
                </a:moveTo>
                <a:cubicBezTo>
                  <a:pt x="6700113" y="4042860"/>
                  <a:pt x="6700189" y="4042936"/>
                  <a:pt x="6700189" y="4043088"/>
                </a:cubicBezTo>
                <a:cubicBezTo>
                  <a:pt x="6700189" y="4042936"/>
                  <a:pt x="6700266" y="4042860"/>
                  <a:pt x="6700342" y="4042860"/>
                </a:cubicBezTo>
                <a:cubicBezTo>
                  <a:pt x="6700266" y="4042783"/>
                  <a:pt x="6700189" y="4042707"/>
                  <a:pt x="6700113" y="4042707"/>
                </a:cubicBezTo>
                <a:close/>
                <a:moveTo>
                  <a:pt x="913181" y="4038973"/>
                </a:moveTo>
                <a:cubicBezTo>
                  <a:pt x="918286" y="4042402"/>
                  <a:pt x="924230" y="4046289"/>
                  <a:pt x="931850" y="4051318"/>
                </a:cubicBezTo>
                <a:cubicBezTo>
                  <a:pt x="925830" y="4052461"/>
                  <a:pt x="921563" y="4053223"/>
                  <a:pt x="913181" y="4054747"/>
                </a:cubicBezTo>
                <a:cubicBezTo>
                  <a:pt x="913181" y="4045983"/>
                  <a:pt x="913181" y="4041716"/>
                  <a:pt x="913181" y="4038973"/>
                </a:cubicBezTo>
                <a:close/>
                <a:moveTo>
                  <a:pt x="6696609" y="4024876"/>
                </a:moveTo>
                <a:cubicBezTo>
                  <a:pt x="6694551" y="4025104"/>
                  <a:pt x="6692494" y="4025409"/>
                  <a:pt x="6690437" y="4025714"/>
                </a:cubicBezTo>
                <a:cubicBezTo>
                  <a:pt x="6690970" y="4031734"/>
                  <a:pt x="6691503" y="4037830"/>
                  <a:pt x="6700114" y="4042631"/>
                </a:cubicBezTo>
                <a:cubicBezTo>
                  <a:pt x="6698971" y="4036687"/>
                  <a:pt x="6697828" y="4030743"/>
                  <a:pt x="6696609" y="4024876"/>
                </a:cubicBezTo>
                <a:close/>
                <a:moveTo>
                  <a:pt x="6833997" y="4024647"/>
                </a:moveTo>
                <a:cubicBezTo>
                  <a:pt x="6827901" y="4025714"/>
                  <a:pt x="6821805" y="4026857"/>
                  <a:pt x="6815709" y="4027924"/>
                </a:cubicBezTo>
                <a:cubicBezTo>
                  <a:pt x="6815938" y="4029981"/>
                  <a:pt x="6816167" y="4032115"/>
                  <a:pt x="6816395" y="4034248"/>
                </a:cubicBezTo>
                <a:lnTo>
                  <a:pt x="6833997" y="4034248"/>
                </a:lnTo>
                <a:cubicBezTo>
                  <a:pt x="6833997" y="4031048"/>
                  <a:pt x="6833997" y="4027848"/>
                  <a:pt x="6833997" y="4024647"/>
                </a:cubicBezTo>
                <a:close/>
                <a:moveTo>
                  <a:pt x="6747282" y="3996072"/>
                </a:moveTo>
                <a:cubicBezTo>
                  <a:pt x="6747129" y="3996301"/>
                  <a:pt x="6746824" y="3996529"/>
                  <a:pt x="6746596" y="3996758"/>
                </a:cubicBezTo>
                <a:cubicBezTo>
                  <a:pt x="6746748" y="3996758"/>
                  <a:pt x="6746824" y="3996758"/>
                  <a:pt x="6746976" y="3996758"/>
                </a:cubicBezTo>
                <a:close/>
                <a:moveTo>
                  <a:pt x="6721907" y="3995768"/>
                </a:moveTo>
                <a:lnTo>
                  <a:pt x="6721907" y="4005369"/>
                </a:lnTo>
                <a:lnTo>
                  <a:pt x="6725107" y="4005369"/>
                </a:lnTo>
                <a:lnTo>
                  <a:pt x="6725107" y="3995768"/>
                </a:lnTo>
                <a:close/>
                <a:moveTo>
                  <a:pt x="6545580" y="3989367"/>
                </a:moveTo>
                <a:lnTo>
                  <a:pt x="6545580" y="3992567"/>
                </a:lnTo>
                <a:lnTo>
                  <a:pt x="6555182" y="3992567"/>
                </a:lnTo>
                <a:lnTo>
                  <a:pt x="6555182" y="3989367"/>
                </a:lnTo>
                <a:close/>
                <a:moveTo>
                  <a:pt x="6741795" y="3987004"/>
                </a:moveTo>
                <a:cubicBezTo>
                  <a:pt x="6740805" y="3988071"/>
                  <a:pt x="6739738" y="3989062"/>
                  <a:pt x="6738747" y="3990052"/>
                </a:cubicBezTo>
                <a:cubicBezTo>
                  <a:pt x="6741338" y="3992262"/>
                  <a:pt x="6744004" y="3994548"/>
                  <a:pt x="6747434" y="3995767"/>
                </a:cubicBezTo>
                <a:cubicBezTo>
                  <a:pt x="6747434" y="3995843"/>
                  <a:pt x="6747358" y="3995920"/>
                  <a:pt x="6747281" y="3995996"/>
                </a:cubicBezTo>
                <a:cubicBezTo>
                  <a:pt x="6747662" y="3995615"/>
                  <a:pt x="6748043" y="3995234"/>
                  <a:pt x="6748425" y="3994853"/>
                </a:cubicBezTo>
                <a:cubicBezTo>
                  <a:pt x="6746291" y="3992262"/>
                  <a:pt x="6744004" y="3989671"/>
                  <a:pt x="6741795" y="3987004"/>
                </a:cubicBezTo>
                <a:close/>
                <a:moveTo>
                  <a:pt x="6676263" y="3977403"/>
                </a:moveTo>
                <a:cubicBezTo>
                  <a:pt x="6674054" y="3980070"/>
                  <a:pt x="6671767" y="3982661"/>
                  <a:pt x="6671615" y="3987004"/>
                </a:cubicBezTo>
                <a:cubicBezTo>
                  <a:pt x="6671006" y="3986395"/>
                  <a:pt x="6670320" y="3985709"/>
                  <a:pt x="6669710" y="3985099"/>
                </a:cubicBezTo>
                <a:cubicBezTo>
                  <a:pt x="6667119" y="3987309"/>
                  <a:pt x="6664453" y="3989595"/>
                  <a:pt x="6661862" y="3991805"/>
                </a:cubicBezTo>
                <a:cubicBezTo>
                  <a:pt x="6662852" y="3992796"/>
                  <a:pt x="6663919" y="3993862"/>
                  <a:pt x="6664909" y="3994853"/>
                </a:cubicBezTo>
                <a:cubicBezTo>
                  <a:pt x="6667119" y="3992262"/>
                  <a:pt x="6669406" y="3989672"/>
                  <a:pt x="6669557" y="3985252"/>
                </a:cubicBezTo>
                <a:cubicBezTo>
                  <a:pt x="6670168" y="3985862"/>
                  <a:pt x="6670777" y="3986471"/>
                  <a:pt x="6671462" y="3987157"/>
                </a:cubicBezTo>
                <a:cubicBezTo>
                  <a:pt x="6674054" y="3984947"/>
                  <a:pt x="6676721" y="3982661"/>
                  <a:pt x="6679311" y="3980451"/>
                </a:cubicBezTo>
                <a:cubicBezTo>
                  <a:pt x="6678244" y="3979461"/>
                  <a:pt x="6677254" y="3978394"/>
                  <a:pt x="6676263" y="3977403"/>
                </a:cubicBezTo>
                <a:close/>
                <a:moveTo>
                  <a:pt x="6767516" y="3976390"/>
                </a:moveTo>
                <a:cubicBezTo>
                  <a:pt x="6764726" y="3976437"/>
                  <a:pt x="6761492" y="3977689"/>
                  <a:pt x="6757492" y="3980680"/>
                </a:cubicBezTo>
                <a:cubicBezTo>
                  <a:pt x="6761074" y="3985481"/>
                  <a:pt x="6764579" y="3990129"/>
                  <a:pt x="6766712" y="3995768"/>
                </a:cubicBezTo>
                <a:cubicBezTo>
                  <a:pt x="6760464" y="3995768"/>
                  <a:pt x="6754140" y="3995768"/>
                  <a:pt x="6747053" y="3996758"/>
                </a:cubicBezTo>
                <a:cubicBezTo>
                  <a:pt x="6744539" y="4002092"/>
                  <a:pt x="6741947" y="4007502"/>
                  <a:pt x="6739128" y="4013522"/>
                </a:cubicBezTo>
                <a:cubicBezTo>
                  <a:pt x="6756502" y="4017408"/>
                  <a:pt x="6762522" y="4007883"/>
                  <a:pt x="6768999" y="3995996"/>
                </a:cubicBezTo>
                <a:cubicBezTo>
                  <a:pt x="6772732" y="3995615"/>
                  <a:pt x="6778676" y="3995158"/>
                  <a:pt x="6789344" y="3994167"/>
                </a:cubicBezTo>
                <a:cubicBezTo>
                  <a:pt x="6780257" y="3986966"/>
                  <a:pt x="6775885" y="3976251"/>
                  <a:pt x="6767516" y="3976390"/>
                </a:cubicBezTo>
                <a:close/>
                <a:moveTo>
                  <a:pt x="1316126" y="3970164"/>
                </a:moveTo>
                <a:lnTo>
                  <a:pt x="1316126" y="3973364"/>
                </a:lnTo>
                <a:lnTo>
                  <a:pt x="1325727" y="3973364"/>
                </a:lnTo>
                <a:lnTo>
                  <a:pt x="1325727" y="3970164"/>
                </a:lnTo>
                <a:close/>
                <a:moveTo>
                  <a:pt x="6809079" y="3967802"/>
                </a:moveTo>
                <a:cubicBezTo>
                  <a:pt x="6808089" y="3968793"/>
                  <a:pt x="6807022" y="3969859"/>
                  <a:pt x="6806031" y="3970850"/>
                </a:cubicBezTo>
                <a:cubicBezTo>
                  <a:pt x="6808622" y="3973060"/>
                  <a:pt x="6811289" y="3975346"/>
                  <a:pt x="6814337" y="3977022"/>
                </a:cubicBezTo>
                <a:cubicBezTo>
                  <a:pt x="6814489" y="3976870"/>
                  <a:pt x="6815099" y="3976260"/>
                  <a:pt x="6815785" y="3975650"/>
                </a:cubicBezTo>
                <a:cubicBezTo>
                  <a:pt x="6813575" y="3973060"/>
                  <a:pt x="6811366" y="3970469"/>
                  <a:pt x="6809079" y="3967802"/>
                </a:cubicBezTo>
                <a:close/>
                <a:moveTo>
                  <a:pt x="6833997" y="3966126"/>
                </a:moveTo>
                <a:cubicBezTo>
                  <a:pt x="6827368" y="3969708"/>
                  <a:pt x="6821043" y="3973136"/>
                  <a:pt x="6814337" y="3977023"/>
                </a:cubicBezTo>
                <a:cubicBezTo>
                  <a:pt x="6826910" y="3989519"/>
                  <a:pt x="6841007" y="3989519"/>
                  <a:pt x="6853200" y="3976489"/>
                </a:cubicBezTo>
                <a:cubicBezTo>
                  <a:pt x="6846875" y="3973060"/>
                  <a:pt x="6840627" y="3969631"/>
                  <a:pt x="6833997" y="3966126"/>
                </a:cubicBezTo>
                <a:close/>
                <a:moveTo>
                  <a:pt x="6737909" y="3960563"/>
                </a:moveTo>
                <a:lnTo>
                  <a:pt x="6737909" y="3963763"/>
                </a:lnTo>
                <a:lnTo>
                  <a:pt x="6747511" y="3963763"/>
                </a:lnTo>
                <a:lnTo>
                  <a:pt x="6747511" y="3960563"/>
                </a:lnTo>
                <a:close/>
                <a:moveTo>
                  <a:pt x="6789115" y="3957363"/>
                </a:moveTo>
                <a:lnTo>
                  <a:pt x="6789115" y="3966964"/>
                </a:lnTo>
                <a:lnTo>
                  <a:pt x="6792316" y="3966964"/>
                </a:lnTo>
                <a:lnTo>
                  <a:pt x="6792316" y="3957363"/>
                </a:lnTo>
                <a:close/>
                <a:moveTo>
                  <a:pt x="6677634" y="3956982"/>
                </a:moveTo>
                <a:cubicBezTo>
                  <a:pt x="6672452" y="3958201"/>
                  <a:pt x="6667195" y="3959420"/>
                  <a:pt x="6662013" y="3960716"/>
                </a:cubicBezTo>
                <a:cubicBezTo>
                  <a:pt x="6662242" y="3962240"/>
                  <a:pt x="6662471" y="3963764"/>
                  <a:pt x="6662776" y="3965288"/>
                </a:cubicBezTo>
                <a:lnTo>
                  <a:pt x="6678625" y="3965288"/>
                </a:lnTo>
                <a:cubicBezTo>
                  <a:pt x="6678320" y="3962545"/>
                  <a:pt x="6677939" y="3959726"/>
                  <a:pt x="6677634" y="3956982"/>
                </a:cubicBezTo>
                <a:close/>
                <a:moveTo>
                  <a:pt x="6697751" y="3939913"/>
                </a:moveTo>
                <a:cubicBezTo>
                  <a:pt x="6694932" y="3939989"/>
                  <a:pt x="6692036" y="3940066"/>
                  <a:pt x="6689293" y="3940142"/>
                </a:cubicBezTo>
                <a:cubicBezTo>
                  <a:pt x="6690436" y="3948676"/>
                  <a:pt x="6691578" y="3957287"/>
                  <a:pt x="6692798" y="3965821"/>
                </a:cubicBezTo>
                <a:cubicBezTo>
                  <a:pt x="6694398" y="3965669"/>
                  <a:pt x="6696075" y="3965592"/>
                  <a:pt x="6697751" y="3965440"/>
                </a:cubicBezTo>
                <a:close/>
                <a:moveTo>
                  <a:pt x="1062304" y="3919720"/>
                </a:moveTo>
                <a:cubicBezTo>
                  <a:pt x="1060094" y="3922311"/>
                  <a:pt x="1057808" y="3924978"/>
                  <a:pt x="1056132" y="3928026"/>
                </a:cubicBezTo>
                <a:cubicBezTo>
                  <a:pt x="1056284" y="3928254"/>
                  <a:pt x="1056894" y="3928864"/>
                  <a:pt x="1057504" y="3929473"/>
                </a:cubicBezTo>
                <a:cubicBezTo>
                  <a:pt x="1060094" y="3927264"/>
                  <a:pt x="1062761" y="3924978"/>
                  <a:pt x="1065352" y="3922768"/>
                </a:cubicBezTo>
                <a:cubicBezTo>
                  <a:pt x="1064361" y="3921777"/>
                  <a:pt x="1063295" y="3920786"/>
                  <a:pt x="1062304" y="3919720"/>
                </a:cubicBezTo>
                <a:close/>
                <a:moveTo>
                  <a:pt x="6712229" y="3918882"/>
                </a:moveTo>
                <a:lnTo>
                  <a:pt x="6712229" y="3928483"/>
                </a:lnTo>
                <a:lnTo>
                  <a:pt x="6715430" y="3928483"/>
                </a:lnTo>
                <a:lnTo>
                  <a:pt x="6715430" y="3918882"/>
                </a:lnTo>
                <a:close/>
                <a:moveTo>
                  <a:pt x="1078992" y="3890002"/>
                </a:moveTo>
                <a:lnTo>
                  <a:pt x="1078992" y="3899603"/>
                </a:lnTo>
                <a:lnTo>
                  <a:pt x="1082192" y="3899603"/>
                </a:lnTo>
                <a:lnTo>
                  <a:pt x="1082192" y="3890002"/>
                </a:lnTo>
                <a:close/>
                <a:moveTo>
                  <a:pt x="1102995" y="3862722"/>
                </a:moveTo>
                <a:cubicBezTo>
                  <a:pt x="1100251" y="3863027"/>
                  <a:pt x="1097508" y="3863408"/>
                  <a:pt x="1094689" y="3863789"/>
                </a:cubicBezTo>
                <a:cubicBezTo>
                  <a:pt x="1095908" y="3868970"/>
                  <a:pt x="1097203" y="3874228"/>
                  <a:pt x="1098423" y="3879410"/>
                </a:cubicBezTo>
                <a:cubicBezTo>
                  <a:pt x="1099947" y="3879181"/>
                  <a:pt x="1101470" y="3878953"/>
                  <a:pt x="1102995" y="3878648"/>
                </a:cubicBezTo>
                <a:close/>
                <a:moveTo>
                  <a:pt x="1152754" y="3787513"/>
                </a:moveTo>
                <a:lnTo>
                  <a:pt x="1152754" y="3790713"/>
                </a:lnTo>
                <a:lnTo>
                  <a:pt x="1162432" y="3790713"/>
                </a:lnTo>
                <a:lnTo>
                  <a:pt x="1162432" y="3787513"/>
                </a:lnTo>
                <a:close/>
                <a:moveTo>
                  <a:pt x="6744918" y="3783932"/>
                </a:moveTo>
                <a:cubicBezTo>
                  <a:pt x="6739737" y="3785227"/>
                  <a:pt x="6734479" y="3786446"/>
                  <a:pt x="6729298" y="3787666"/>
                </a:cubicBezTo>
                <a:cubicBezTo>
                  <a:pt x="6729526" y="3789190"/>
                  <a:pt x="6729755" y="3790713"/>
                  <a:pt x="6730060" y="3792238"/>
                </a:cubicBezTo>
                <a:lnTo>
                  <a:pt x="6745985" y="3792238"/>
                </a:lnTo>
                <a:cubicBezTo>
                  <a:pt x="6745605" y="3789494"/>
                  <a:pt x="6745300" y="3786751"/>
                  <a:pt x="6744918" y="3783932"/>
                </a:cubicBezTo>
                <a:close/>
                <a:moveTo>
                  <a:pt x="1204646" y="3698664"/>
                </a:moveTo>
                <a:cubicBezTo>
                  <a:pt x="1203579" y="3699731"/>
                  <a:pt x="1202589" y="3700645"/>
                  <a:pt x="1201598" y="3701712"/>
                </a:cubicBezTo>
                <a:cubicBezTo>
                  <a:pt x="1204265" y="3703922"/>
                  <a:pt x="1206856" y="3706208"/>
                  <a:pt x="1209142" y="3706970"/>
                </a:cubicBezTo>
                <a:cubicBezTo>
                  <a:pt x="1210437" y="3717028"/>
                  <a:pt x="1211656" y="3726401"/>
                  <a:pt x="1213485" y="3740574"/>
                </a:cubicBezTo>
                <a:cubicBezTo>
                  <a:pt x="1219962" y="3727086"/>
                  <a:pt x="1224001" y="3718704"/>
                  <a:pt x="1228954" y="3708494"/>
                </a:cubicBezTo>
                <a:cubicBezTo>
                  <a:pt x="1221867" y="3707884"/>
                  <a:pt x="1216152" y="3707503"/>
                  <a:pt x="1209523" y="3708418"/>
                </a:cubicBezTo>
                <a:cubicBezTo>
                  <a:pt x="1210132" y="3707808"/>
                  <a:pt x="1210742" y="3707198"/>
                  <a:pt x="1211352" y="3706513"/>
                </a:cubicBezTo>
                <a:cubicBezTo>
                  <a:pt x="1209142" y="3703846"/>
                  <a:pt x="1206932" y="3701255"/>
                  <a:pt x="1204646" y="3698664"/>
                </a:cubicBezTo>
                <a:close/>
                <a:moveTo>
                  <a:pt x="1232840" y="3659268"/>
                </a:moveTo>
                <a:lnTo>
                  <a:pt x="1232840" y="3668945"/>
                </a:lnTo>
                <a:lnTo>
                  <a:pt x="1236040" y="3668945"/>
                </a:lnTo>
                <a:lnTo>
                  <a:pt x="1236040" y="3659268"/>
                </a:lnTo>
                <a:close/>
                <a:moveTo>
                  <a:pt x="5875934" y="3649743"/>
                </a:moveTo>
                <a:lnTo>
                  <a:pt x="5875934" y="3659344"/>
                </a:lnTo>
                <a:lnTo>
                  <a:pt x="5879135" y="3659344"/>
                </a:lnTo>
                <a:lnTo>
                  <a:pt x="5879135" y="3649743"/>
                </a:lnTo>
                <a:close/>
                <a:moveTo>
                  <a:pt x="5789371" y="3649743"/>
                </a:moveTo>
                <a:lnTo>
                  <a:pt x="5789371" y="3659344"/>
                </a:lnTo>
                <a:lnTo>
                  <a:pt x="5792572" y="3659344"/>
                </a:lnTo>
                <a:lnTo>
                  <a:pt x="5792572" y="3649743"/>
                </a:lnTo>
                <a:close/>
                <a:moveTo>
                  <a:pt x="1566062" y="3633665"/>
                </a:moveTo>
                <a:lnTo>
                  <a:pt x="1566062" y="3636865"/>
                </a:lnTo>
                <a:lnTo>
                  <a:pt x="1575663" y="3636865"/>
                </a:lnTo>
                <a:lnTo>
                  <a:pt x="1575663" y="3633665"/>
                </a:lnTo>
                <a:close/>
                <a:moveTo>
                  <a:pt x="1248842" y="3630541"/>
                </a:moveTo>
                <a:cubicBezTo>
                  <a:pt x="1242746" y="3631531"/>
                  <a:pt x="1236650" y="3632675"/>
                  <a:pt x="1230554" y="3633741"/>
                </a:cubicBezTo>
                <a:cubicBezTo>
                  <a:pt x="1230783" y="3635875"/>
                  <a:pt x="1231011" y="3638008"/>
                  <a:pt x="1231240" y="3640066"/>
                </a:cubicBezTo>
                <a:cubicBezTo>
                  <a:pt x="1237108" y="3640066"/>
                  <a:pt x="1242975" y="3640066"/>
                  <a:pt x="1248842" y="3639761"/>
                </a:cubicBezTo>
                <a:cubicBezTo>
                  <a:pt x="1247241" y="3641437"/>
                  <a:pt x="1245641" y="3643114"/>
                  <a:pt x="1244041" y="3644866"/>
                </a:cubicBezTo>
                <a:cubicBezTo>
                  <a:pt x="1250899" y="3649286"/>
                  <a:pt x="1257681" y="3653705"/>
                  <a:pt x="1266673" y="3659497"/>
                </a:cubicBezTo>
                <a:cubicBezTo>
                  <a:pt x="1267130" y="3653020"/>
                  <a:pt x="1267434" y="3647914"/>
                  <a:pt x="1267892" y="3641133"/>
                </a:cubicBezTo>
                <a:cubicBezTo>
                  <a:pt x="1260195" y="3640599"/>
                  <a:pt x="1254557" y="3640142"/>
                  <a:pt x="1248842" y="3640066"/>
                </a:cubicBezTo>
                <a:lnTo>
                  <a:pt x="1248842" y="3639761"/>
                </a:lnTo>
                <a:close/>
                <a:moveTo>
                  <a:pt x="5946953" y="3630160"/>
                </a:moveTo>
                <a:cubicBezTo>
                  <a:pt x="5941847" y="3631379"/>
                  <a:pt x="5936590" y="3632598"/>
                  <a:pt x="5931408" y="3633894"/>
                </a:cubicBezTo>
                <a:cubicBezTo>
                  <a:pt x="5931637" y="3635418"/>
                  <a:pt x="5931866" y="3636942"/>
                  <a:pt x="5932094" y="3638466"/>
                </a:cubicBezTo>
                <a:lnTo>
                  <a:pt x="5948020" y="3638466"/>
                </a:lnTo>
                <a:cubicBezTo>
                  <a:pt x="5947639" y="3635723"/>
                  <a:pt x="5947334" y="3632903"/>
                  <a:pt x="5946953" y="3630160"/>
                </a:cubicBezTo>
                <a:close/>
                <a:moveTo>
                  <a:pt x="1268045" y="3620788"/>
                </a:moveTo>
                <a:cubicBezTo>
                  <a:pt x="1267740" y="3621093"/>
                  <a:pt x="1267435" y="3621397"/>
                  <a:pt x="1267054" y="3621778"/>
                </a:cubicBezTo>
                <a:cubicBezTo>
                  <a:pt x="1269264" y="3624369"/>
                  <a:pt x="1271550" y="3627036"/>
                  <a:pt x="1273760" y="3629627"/>
                </a:cubicBezTo>
                <a:cubicBezTo>
                  <a:pt x="1274750" y="3628637"/>
                  <a:pt x="1275817" y="3627570"/>
                  <a:pt x="1276807" y="3626579"/>
                </a:cubicBezTo>
                <a:cubicBezTo>
                  <a:pt x="1274217" y="3624293"/>
                  <a:pt x="1271550" y="3622083"/>
                  <a:pt x="1268120" y="3620864"/>
                </a:cubicBezTo>
                <a:cubicBezTo>
                  <a:pt x="1268120" y="3620788"/>
                  <a:pt x="1268045" y="3620788"/>
                  <a:pt x="1268045" y="3620788"/>
                </a:cubicBezTo>
                <a:close/>
                <a:moveTo>
                  <a:pt x="1264920" y="3612863"/>
                </a:moveTo>
                <a:cubicBezTo>
                  <a:pt x="1262786" y="3615530"/>
                  <a:pt x="1260653" y="3618197"/>
                  <a:pt x="1258443" y="3620864"/>
                </a:cubicBezTo>
                <a:cubicBezTo>
                  <a:pt x="1261262" y="3620864"/>
                  <a:pt x="1264234" y="3620788"/>
                  <a:pt x="1267739" y="3620026"/>
                </a:cubicBezTo>
                <a:lnTo>
                  <a:pt x="1268044" y="3620711"/>
                </a:lnTo>
                <a:cubicBezTo>
                  <a:pt x="1268349" y="3620406"/>
                  <a:pt x="1268653" y="3620102"/>
                  <a:pt x="1268958" y="3619797"/>
                </a:cubicBezTo>
                <a:cubicBezTo>
                  <a:pt x="1268501" y="3619949"/>
                  <a:pt x="1268196" y="3619949"/>
                  <a:pt x="1267739" y="3620026"/>
                </a:cubicBezTo>
                <a:cubicBezTo>
                  <a:pt x="1266749" y="3617664"/>
                  <a:pt x="1265834" y="3615301"/>
                  <a:pt x="1264920" y="3612863"/>
                </a:cubicBezTo>
                <a:close/>
                <a:moveTo>
                  <a:pt x="6640907" y="3610272"/>
                </a:moveTo>
                <a:cubicBezTo>
                  <a:pt x="6638315" y="3612482"/>
                  <a:pt x="6635649" y="3614768"/>
                  <a:pt x="6633058" y="3616978"/>
                </a:cubicBezTo>
                <a:cubicBezTo>
                  <a:pt x="6634049" y="3617968"/>
                  <a:pt x="6635116" y="3618959"/>
                  <a:pt x="6636106" y="3620026"/>
                </a:cubicBezTo>
                <a:cubicBezTo>
                  <a:pt x="6638315" y="3617435"/>
                  <a:pt x="6640602" y="3614768"/>
                  <a:pt x="6642278" y="3611796"/>
                </a:cubicBezTo>
                <a:cubicBezTo>
                  <a:pt x="6642125" y="3611491"/>
                  <a:pt x="6641516" y="3610881"/>
                  <a:pt x="6640907" y="3610272"/>
                </a:cubicBezTo>
                <a:close/>
                <a:moveTo>
                  <a:pt x="5988101" y="3595260"/>
                </a:moveTo>
                <a:lnTo>
                  <a:pt x="5988101" y="3598461"/>
                </a:lnTo>
                <a:lnTo>
                  <a:pt x="5997702" y="3598461"/>
                </a:lnTo>
                <a:lnTo>
                  <a:pt x="5997702" y="3595260"/>
                </a:lnTo>
                <a:close/>
                <a:moveTo>
                  <a:pt x="1328928" y="3582383"/>
                </a:moveTo>
                <a:lnTo>
                  <a:pt x="1328928" y="3592060"/>
                </a:lnTo>
                <a:lnTo>
                  <a:pt x="1332128" y="3592060"/>
                </a:lnTo>
                <a:lnTo>
                  <a:pt x="1332128" y="3582383"/>
                </a:lnTo>
                <a:close/>
                <a:moveTo>
                  <a:pt x="1297381" y="3581925"/>
                </a:moveTo>
                <a:cubicBezTo>
                  <a:pt x="1297152" y="3582001"/>
                  <a:pt x="1296543" y="3582611"/>
                  <a:pt x="1295933" y="3583297"/>
                </a:cubicBezTo>
                <a:cubicBezTo>
                  <a:pt x="1298143" y="3585887"/>
                  <a:pt x="1300429" y="3588554"/>
                  <a:pt x="1302639" y="3591145"/>
                </a:cubicBezTo>
                <a:cubicBezTo>
                  <a:pt x="1303629" y="3590078"/>
                  <a:pt x="1304696" y="3589088"/>
                  <a:pt x="1305687" y="3588097"/>
                </a:cubicBezTo>
                <a:cubicBezTo>
                  <a:pt x="1303096" y="3585887"/>
                  <a:pt x="1300429" y="3583601"/>
                  <a:pt x="1297381" y="3581925"/>
                </a:cubicBezTo>
                <a:close/>
                <a:moveTo>
                  <a:pt x="1306525" y="3566381"/>
                </a:moveTo>
                <a:lnTo>
                  <a:pt x="1306525" y="3569581"/>
                </a:lnTo>
                <a:lnTo>
                  <a:pt x="1316126" y="3569581"/>
                </a:lnTo>
                <a:lnTo>
                  <a:pt x="1316126" y="3566381"/>
                </a:lnTo>
                <a:close/>
                <a:moveTo>
                  <a:pt x="6628866" y="3544816"/>
                </a:moveTo>
                <a:cubicBezTo>
                  <a:pt x="6630010" y="3550150"/>
                  <a:pt x="6631229" y="3555484"/>
                  <a:pt x="6632371" y="3560894"/>
                </a:cubicBezTo>
                <a:cubicBezTo>
                  <a:pt x="6629628" y="3561047"/>
                  <a:pt x="6626885" y="3561275"/>
                  <a:pt x="6624142" y="3561428"/>
                </a:cubicBezTo>
                <a:cubicBezTo>
                  <a:pt x="6624142" y="3556094"/>
                  <a:pt x="6624142" y="3550760"/>
                  <a:pt x="6624142" y="3545426"/>
                </a:cubicBezTo>
                <a:cubicBezTo>
                  <a:pt x="6625742" y="3545197"/>
                  <a:pt x="6627267" y="3545045"/>
                  <a:pt x="6628866" y="3544816"/>
                </a:cubicBezTo>
                <a:close/>
                <a:moveTo>
                  <a:pt x="6583223" y="3542987"/>
                </a:moveTo>
                <a:cubicBezTo>
                  <a:pt x="6580632" y="3545197"/>
                  <a:pt x="6577965" y="3547407"/>
                  <a:pt x="6575374" y="3549693"/>
                </a:cubicBezTo>
                <a:cubicBezTo>
                  <a:pt x="6576365" y="3550683"/>
                  <a:pt x="6577355" y="3551674"/>
                  <a:pt x="6578346" y="3552741"/>
                </a:cubicBezTo>
                <a:cubicBezTo>
                  <a:pt x="6580556" y="3550150"/>
                  <a:pt x="6582841" y="3547559"/>
                  <a:pt x="6584595" y="3544435"/>
                </a:cubicBezTo>
                <a:cubicBezTo>
                  <a:pt x="6584442" y="3544206"/>
                  <a:pt x="6583832" y="3543597"/>
                  <a:pt x="6583223" y="3542987"/>
                </a:cubicBezTo>
                <a:close/>
                <a:moveTo>
                  <a:pt x="1306526" y="3518299"/>
                </a:moveTo>
                <a:cubicBezTo>
                  <a:pt x="1309726" y="3518299"/>
                  <a:pt x="1312926" y="3518299"/>
                  <a:pt x="1316127" y="3518299"/>
                </a:cubicBezTo>
                <a:cubicBezTo>
                  <a:pt x="1316127" y="3519441"/>
                  <a:pt x="1316127" y="3520432"/>
                  <a:pt x="1316127" y="3521499"/>
                </a:cubicBezTo>
                <a:cubicBezTo>
                  <a:pt x="1312926" y="3521499"/>
                  <a:pt x="1309726" y="3521499"/>
                  <a:pt x="1306526" y="3521499"/>
                </a:cubicBezTo>
                <a:cubicBezTo>
                  <a:pt x="1306526" y="3520432"/>
                  <a:pt x="1306526" y="3519365"/>
                  <a:pt x="1306526" y="3518299"/>
                </a:cubicBezTo>
                <a:close/>
                <a:moveTo>
                  <a:pt x="6478295" y="3517536"/>
                </a:moveTo>
                <a:lnTo>
                  <a:pt x="6478295" y="3522337"/>
                </a:lnTo>
                <a:lnTo>
                  <a:pt x="6497574" y="3522337"/>
                </a:lnTo>
                <a:lnTo>
                  <a:pt x="6497574" y="3517536"/>
                </a:lnTo>
                <a:close/>
                <a:moveTo>
                  <a:pt x="1329005" y="3515174"/>
                </a:moveTo>
                <a:cubicBezTo>
                  <a:pt x="1330071" y="3515174"/>
                  <a:pt x="1331138" y="3515174"/>
                  <a:pt x="1332205" y="3515174"/>
                </a:cubicBezTo>
                <a:cubicBezTo>
                  <a:pt x="1332205" y="3518375"/>
                  <a:pt x="1332205" y="3521499"/>
                  <a:pt x="1332205" y="3524776"/>
                </a:cubicBezTo>
                <a:cubicBezTo>
                  <a:pt x="1331138" y="3524776"/>
                  <a:pt x="1330071" y="3524776"/>
                  <a:pt x="1329005" y="3524776"/>
                </a:cubicBezTo>
                <a:cubicBezTo>
                  <a:pt x="1329005" y="3521575"/>
                  <a:pt x="1329005" y="3518375"/>
                  <a:pt x="1329005" y="3515174"/>
                </a:cubicBezTo>
                <a:close/>
                <a:moveTo>
                  <a:pt x="6529578" y="3495896"/>
                </a:moveTo>
                <a:lnTo>
                  <a:pt x="6529578" y="3505497"/>
                </a:lnTo>
                <a:lnTo>
                  <a:pt x="6532778" y="3505497"/>
                </a:lnTo>
                <a:lnTo>
                  <a:pt x="6532778" y="3495896"/>
                </a:lnTo>
                <a:close/>
                <a:moveTo>
                  <a:pt x="6353404" y="3479894"/>
                </a:moveTo>
                <a:lnTo>
                  <a:pt x="6353404" y="3483094"/>
                </a:lnTo>
                <a:lnTo>
                  <a:pt x="6363005" y="3483094"/>
                </a:lnTo>
                <a:lnTo>
                  <a:pt x="6363005" y="3479894"/>
                </a:lnTo>
                <a:close/>
                <a:moveTo>
                  <a:pt x="1723111" y="3467092"/>
                </a:moveTo>
                <a:lnTo>
                  <a:pt x="1723111" y="3476693"/>
                </a:lnTo>
                <a:lnTo>
                  <a:pt x="1726311" y="3476693"/>
                </a:lnTo>
                <a:lnTo>
                  <a:pt x="1726311" y="3467092"/>
                </a:lnTo>
                <a:close/>
                <a:moveTo>
                  <a:pt x="1401927" y="3460768"/>
                </a:moveTo>
                <a:cubicBezTo>
                  <a:pt x="1402460" y="3462368"/>
                  <a:pt x="1397736" y="3466940"/>
                  <a:pt x="1389964" y="3474332"/>
                </a:cubicBezTo>
                <a:cubicBezTo>
                  <a:pt x="1398956" y="3475017"/>
                  <a:pt x="1405128" y="3475551"/>
                  <a:pt x="1412443" y="3476160"/>
                </a:cubicBezTo>
                <a:cubicBezTo>
                  <a:pt x="1411833" y="3468464"/>
                  <a:pt x="1411528" y="3464425"/>
                  <a:pt x="1401927" y="3460768"/>
                </a:cubicBezTo>
                <a:close/>
                <a:moveTo>
                  <a:pt x="1421892" y="3441413"/>
                </a:moveTo>
                <a:lnTo>
                  <a:pt x="1421892" y="3444614"/>
                </a:lnTo>
                <a:lnTo>
                  <a:pt x="1431493" y="3444614"/>
                </a:lnTo>
                <a:lnTo>
                  <a:pt x="1431493" y="3441413"/>
                </a:lnTo>
                <a:close/>
                <a:moveTo>
                  <a:pt x="6366738" y="3428459"/>
                </a:moveTo>
                <a:cubicBezTo>
                  <a:pt x="6366205" y="3428535"/>
                  <a:pt x="6364224" y="3428612"/>
                  <a:pt x="6362166" y="3428688"/>
                </a:cubicBezTo>
                <a:cubicBezTo>
                  <a:pt x="6363385" y="3434936"/>
                  <a:pt x="6364605" y="3441185"/>
                  <a:pt x="6365823" y="3447509"/>
                </a:cubicBezTo>
                <a:cubicBezTo>
                  <a:pt x="6367881" y="3447280"/>
                  <a:pt x="6369939" y="3446976"/>
                  <a:pt x="6371996" y="3446671"/>
                </a:cubicBezTo>
                <a:cubicBezTo>
                  <a:pt x="6371462" y="3440575"/>
                  <a:pt x="6370929" y="3434479"/>
                  <a:pt x="6366738" y="3428459"/>
                </a:cubicBezTo>
                <a:close/>
                <a:moveTo>
                  <a:pt x="6267069" y="3418553"/>
                </a:moveTo>
                <a:cubicBezTo>
                  <a:pt x="6262650" y="3419162"/>
                  <a:pt x="6258687" y="3419848"/>
                  <a:pt x="6257239" y="3420077"/>
                </a:cubicBezTo>
                <a:cubicBezTo>
                  <a:pt x="6258077" y="3424420"/>
                  <a:pt x="6259602" y="3431888"/>
                  <a:pt x="6261125" y="3439279"/>
                </a:cubicBezTo>
                <a:cubicBezTo>
                  <a:pt x="6262726" y="3438212"/>
                  <a:pt x="6264326" y="3437146"/>
                  <a:pt x="6265926" y="3436079"/>
                </a:cubicBezTo>
                <a:cubicBezTo>
                  <a:pt x="6266307" y="3430364"/>
                  <a:pt x="6266764" y="3424725"/>
                  <a:pt x="6267069" y="3418553"/>
                </a:cubicBezTo>
                <a:close/>
                <a:moveTo>
                  <a:pt x="1441552" y="3408875"/>
                </a:moveTo>
                <a:cubicBezTo>
                  <a:pt x="1441323" y="3409028"/>
                  <a:pt x="1440714" y="3409637"/>
                  <a:pt x="1440104" y="3410247"/>
                </a:cubicBezTo>
                <a:cubicBezTo>
                  <a:pt x="1442314" y="3412838"/>
                  <a:pt x="1444600" y="3415428"/>
                  <a:pt x="1446810" y="3418095"/>
                </a:cubicBezTo>
                <a:cubicBezTo>
                  <a:pt x="1447800" y="3417105"/>
                  <a:pt x="1448791" y="3416114"/>
                  <a:pt x="1449858" y="3415047"/>
                </a:cubicBezTo>
                <a:cubicBezTo>
                  <a:pt x="1447267" y="3412838"/>
                  <a:pt x="1444600" y="3410551"/>
                  <a:pt x="1441552" y="3408875"/>
                </a:cubicBezTo>
                <a:close/>
                <a:moveTo>
                  <a:pt x="6181171" y="3400120"/>
                </a:moveTo>
                <a:cubicBezTo>
                  <a:pt x="6172309" y="3398788"/>
                  <a:pt x="6168580" y="3409103"/>
                  <a:pt x="6164808" y="3411618"/>
                </a:cubicBezTo>
                <a:cubicBezTo>
                  <a:pt x="6167704" y="3417257"/>
                  <a:pt x="6170904" y="3423658"/>
                  <a:pt x="6175324" y="3432421"/>
                </a:cubicBezTo>
                <a:cubicBezTo>
                  <a:pt x="6182944" y="3420305"/>
                  <a:pt x="6187440" y="3413142"/>
                  <a:pt x="6191936" y="3406055"/>
                </a:cubicBezTo>
                <a:cubicBezTo>
                  <a:pt x="6187650" y="3402302"/>
                  <a:pt x="6184125" y="3400564"/>
                  <a:pt x="6181171" y="3400120"/>
                </a:cubicBezTo>
                <a:close/>
                <a:moveTo>
                  <a:pt x="6295720" y="3399731"/>
                </a:moveTo>
                <a:cubicBezTo>
                  <a:pt x="6296787" y="3402398"/>
                  <a:pt x="6297854" y="3405065"/>
                  <a:pt x="6298921" y="3407732"/>
                </a:cubicBezTo>
                <a:cubicBezTo>
                  <a:pt x="6300977" y="3405065"/>
                  <a:pt x="6303111" y="3402474"/>
                  <a:pt x="6305321" y="3399731"/>
                </a:cubicBezTo>
                <a:cubicBezTo>
                  <a:pt x="6302121" y="3399731"/>
                  <a:pt x="6298921" y="3399731"/>
                  <a:pt x="6295720" y="3399731"/>
                </a:cubicBezTo>
                <a:close/>
                <a:moveTo>
                  <a:pt x="6247638" y="3390130"/>
                </a:moveTo>
                <a:cubicBezTo>
                  <a:pt x="6248705" y="3392797"/>
                  <a:pt x="6249772" y="3395388"/>
                  <a:pt x="6250839" y="3398131"/>
                </a:cubicBezTo>
                <a:cubicBezTo>
                  <a:pt x="6252896" y="3395464"/>
                  <a:pt x="6255106" y="3392797"/>
                  <a:pt x="6257239" y="3390130"/>
                </a:cubicBezTo>
                <a:cubicBezTo>
                  <a:pt x="6254039" y="3390130"/>
                  <a:pt x="6250839" y="3390130"/>
                  <a:pt x="6247638" y="3390130"/>
                </a:cubicBezTo>
                <a:close/>
                <a:moveTo>
                  <a:pt x="1729511" y="3383729"/>
                </a:moveTo>
                <a:lnTo>
                  <a:pt x="1729511" y="3386929"/>
                </a:lnTo>
                <a:lnTo>
                  <a:pt x="1739189" y="3386929"/>
                </a:lnTo>
                <a:lnTo>
                  <a:pt x="1739189" y="3383729"/>
                </a:lnTo>
                <a:close/>
                <a:moveTo>
                  <a:pt x="5965621" y="3381367"/>
                </a:moveTo>
                <a:cubicBezTo>
                  <a:pt x="5964021" y="3381596"/>
                  <a:pt x="5962498" y="3381748"/>
                  <a:pt x="5960897" y="3382053"/>
                </a:cubicBezTo>
                <a:lnTo>
                  <a:pt x="5960897" y="3397979"/>
                </a:lnTo>
                <a:cubicBezTo>
                  <a:pt x="5963641" y="3397826"/>
                  <a:pt x="5966384" y="3397674"/>
                  <a:pt x="5969127" y="3397445"/>
                </a:cubicBezTo>
                <a:cubicBezTo>
                  <a:pt x="5967984" y="3392111"/>
                  <a:pt x="5966765" y="3386777"/>
                  <a:pt x="5965621" y="3381367"/>
                </a:cubicBezTo>
                <a:close/>
                <a:moveTo>
                  <a:pt x="6031611" y="3380529"/>
                </a:moveTo>
                <a:cubicBezTo>
                  <a:pt x="6030239" y="3385406"/>
                  <a:pt x="6028944" y="3390130"/>
                  <a:pt x="6033135" y="3384720"/>
                </a:cubicBezTo>
                <a:cubicBezTo>
                  <a:pt x="6033287" y="3385100"/>
                  <a:pt x="6033439" y="3385482"/>
                  <a:pt x="6033592" y="3385939"/>
                </a:cubicBezTo>
                <a:cubicBezTo>
                  <a:pt x="6031382" y="3390587"/>
                  <a:pt x="6028639" y="3396455"/>
                  <a:pt x="6024905" y="3404379"/>
                </a:cubicBezTo>
                <a:cubicBezTo>
                  <a:pt x="6032449" y="3397369"/>
                  <a:pt x="6036031" y="3395388"/>
                  <a:pt x="6035802" y="3394016"/>
                </a:cubicBezTo>
                <a:cubicBezTo>
                  <a:pt x="6035421" y="3391273"/>
                  <a:pt x="6034506" y="3388606"/>
                  <a:pt x="6033592" y="3385939"/>
                </a:cubicBezTo>
                <a:cubicBezTo>
                  <a:pt x="6034506" y="3384034"/>
                  <a:pt x="6035344" y="3382205"/>
                  <a:pt x="6036031" y="3380681"/>
                </a:cubicBezTo>
                <a:cubicBezTo>
                  <a:pt x="6034811" y="3382434"/>
                  <a:pt x="6033897" y="3383729"/>
                  <a:pt x="6033135" y="3384720"/>
                </a:cubicBezTo>
                <a:cubicBezTo>
                  <a:pt x="6032601" y="3383348"/>
                  <a:pt x="6032144" y="3381977"/>
                  <a:pt x="6031611" y="3380529"/>
                </a:cubicBezTo>
                <a:close/>
                <a:moveTo>
                  <a:pt x="6438519" y="3371690"/>
                </a:moveTo>
                <a:cubicBezTo>
                  <a:pt x="6447358" y="3371690"/>
                  <a:pt x="6451549" y="3371690"/>
                  <a:pt x="6454292" y="3371690"/>
                </a:cubicBezTo>
                <a:cubicBezTo>
                  <a:pt x="6450940" y="3376795"/>
                  <a:pt x="6447053" y="3382739"/>
                  <a:pt x="6441948" y="3390359"/>
                </a:cubicBezTo>
                <a:cubicBezTo>
                  <a:pt x="6440805" y="3384339"/>
                  <a:pt x="6440043" y="3380072"/>
                  <a:pt x="6438519" y="3371690"/>
                </a:cubicBezTo>
                <a:close/>
                <a:moveTo>
                  <a:pt x="6224788" y="3363041"/>
                </a:moveTo>
                <a:cubicBezTo>
                  <a:pt x="6228169" y="3363041"/>
                  <a:pt x="6230951" y="3365289"/>
                  <a:pt x="6236513" y="3369785"/>
                </a:cubicBezTo>
                <a:cubicBezTo>
                  <a:pt x="6229122" y="3369785"/>
                  <a:pt x="6220206" y="3369785"/>
                  <a:pt x="6209461" y="3369785"/>
                </a:cubicBezTo>
                <a:cubicBezTo>
                  <a:pt x="6217424" y="3365289"/>
                  <a:pt x="6221406" y="3363041"/>
                  <a:pt x="6224788" y="3363041"/>
                </a:cubicBezTo>
                <a:close/>
                <a:moveTo>
                  <a:pt x="5947181" y="3362241"/>
                </a:moveTo>
                <a:cubicBezTo>
                  <a:pt x="5940552" y="3366737"/>
                  <a:pt x="5934837" y="3370623"/>
                  <a:pt x="5929122" y="3374509"/>
                </a:cubicBezTo>
                <a:cubicBezTo>
                  <a:pt x="5936056" y="3381444"/>
                  <a:pt x="5940399" y="3385787"/>
                  <a:pt x="5947181" y="3392492"/>
                </a:cubicBezTo>
                <a:close/>
                <a:moveTo>
                  <a:pt x="6358814" y="3358126"/>
                </a:moveTo>
                <a:cubicBezTo>
                  <a:pt x="6354241" y="3368337"/>
                  <a:pt x="6351422" y="3374585"/>
                  <a:pt x="6348755" y="3380529"/>
                </a:cubicBezTo>
                <a:lnTo>
                  <a:pt x="6333827" y="3380984"/>
                </a:lnTo>
                <a:lnTo>
                  <a:pt x="6335116" y="3379767"/>
                </a:lnTo>
                <a:cubicBezTo>
                  <a:pt x="6332905" y="3377024"/>
                  <a:pt x="6330619" y="3374433"/>
                  <a:pt x="6328410" y="3371842"/>
                </a:cubicBezTo>
                <a:cubicBezTo>
                  <a:pt x="6327419" y="3372909"/>
                  <a:pt x="6326429" y="3373823"/>
                  <a:pt x="6325438" y="3374890"/>
                </a:cubicBezTo>
                <a:cubicBezTo>
                  <a:pt x="6328029" y="3377100"/>
                  <a:pt x="6330695" y="3379386"/>
                  <a:pt x="6333744" y="3381062"/>
                </a:cubicBezTo>
                <a:lnTo>
                  <a:pt x="6333771" y="3381037"/>
                </a:lnTo>
                <a:lnTo>
                  <a:pt x="6346841" y="3405865"/>
                </a:lnTo>
                <a:cubicBezTo>
                  <a:pt x="6351156" y="3414419"/>
                  <a:pt x="6356604" y="3422591"/>
                  <a:pt x="6366738" y="3428458"/>
                </a:cubicBezTo>
                <a:cubicBezTo>
                  <a:pt x="6366205" y="3422210"/>
                  <a:pt x="6369406" y="3415809"/>
                  <a:pt x="6372606" y="3409408"/>
                </a:cubicBezTo>
                <a:cubicBezTo>
                  <a:pt x="6369406" y="3406208"/>
                  <a:pt x="6366282" y="3403008"/>
                  <a:pt x="6363081" y="3399807"/>
                </a:cubicBezTo>
                <a:cubicBezTo>
                  <a:pt x="6362777" y="3400112"/>
                  <a:pt x="6362472" y="3400417"/>
                  <a:pt x="6362090" y="3400798"/>
                </a:cubicBezTo>
                <a:cubicBezTo>
                  <a:pt x="6359500" y="3398588"/>
                  <a:pt x="6356909" y="3396302"/>
                  <a:pt x="6354241" y="3394092"/>
                </a:cubicBezTo>
                <a:cubicBezTo>
                  <a:pt x="6355308" y="3393102"/>
                  <a:pt x="6356299" y="3392035"/>
                  <a:pt x="6357290" y="3391044"/>
                </a:cubicBezTo>
                <a:cubicBezTo>
                  <a:pt x="6359500" y="3393635"/>
                  <a:pt x="6361786" y="3396226"/>
                  <a:pt x="6363995" y="3398893"/>
                </a:cubicBezTo>
                <a:cubicBezTo>
                  <a:pt x="6363691" y="3399198"/>
                  <a:pt x="6363386" y="3399503"/>
                  <a:pt x="6363157" y="3399731"/>
                </a:cubicBezTo>
                <a:cubicBezTo>
                  <a:pt x="6366282" y="3399731"/>
                  <a:pt x="6369481" y="3399731"/>
                  <a:pt x="6372606" y="3399731"/>
                </a:cubicBezTo>
                <a:cubicBezTo>
                  <a:pt x="6368339" y="3386930"/>
                  <a:pt x="6364071" y="3374052"/>
                  <a:pt x="6358814" y="3358126"/>
                </a:cubicBezTo>
                <a:close/>
                <a:moveTo>
                  <a:pt x="1501978" y="3351730"/>
                </a:moveTo>
                <a:lnTo>
                  <a:pt x="1501978" y="3361326"/>
                </a:lnTo>
                <a:lnTo>
                  <a:pt x="1505178" y="3361326"/>
                </a:lnTo>
                <a:lnTo>
                  <a:pt x="1505178" y="3351730"/>
                </a:lnTo>
                <a:close/>
                <a:moveTo>
                  <a:pt x="6383427" y="3332836"/>
                </a:moveTo>
                <a:cubicBezTo>
                  <a:pt x="6392266" y="3348763"/>
                  <a:pt x="6392266" y="3348763"/>
                  <a:pt x="6383427" y="3359879"/>
                </a:cubicBezTo>
                <a:cubicBezTo>
                  <a:pt x="6383427" y="3352496"/>
                  <a:pt x="6383427" y="3343581"/>
                  <a:pt x="6383427" y="3332836"/>
                </a:cubicBezTo>
                <a:close/>
                <a:moveTo>
                  <a:pt x="5981624" y="3332455"/>
                </a:moveTo>
                <a:lnTo>
                  <a:pt x="5981624" y="3342131"/>
                </a:lnTo>
                <a:lnTo>
                  <a:pt x="5984901" y="3342131"/>
                </a:lnTo>
                <a:lnTo>
                  <a:pt x="5984901" y="3332455"/>
                </a:lnTo>
                <a:close/>
                <a:moveTo>
                  <a:pt x="6353403" y="3332453"/>
                </a:moveTo>
                <a:cubicBezTo>
                  <a:pt x="6350737" y="3333519"/>
                  <a:pt x="6348070" y="3334588"/>
                  <a:pt x="6345403" y="3335656"/>
                </a:cubicBezTo>
                <a:cubicBezTo>
                  <a:pt x="6348070" y="3337789"/>
                  <a:pt x="6350660" y="3339921"/>
                  <a:pt x="6353403" y="3342131"/>
                </a:cubicBezTo>
                <a:cubicBezTo>
                  <a:pt x="6353403" y="3338933"/>
                  <a:pt x="6353403" y="3335730"/>
                  <a:pt x="6353403" y="3332453"/>
                </a:cubicBezTo>
                <a:close/>
                <a:moveTo>
                  <a:pt x="6315303" y="3331995"/>
                </a:moveTo>
                <a:cubicBezTo>
                  <a:pt x="6315152" y="3332073"/>
                  <a:pt x="6314465" y="3332757"/>
                  <a:pt x="6313856" y="3333370"/>
                </a:cubicBezTo>
                <a:cubicBezTo>
                  <a:pt x="6316066" y="3335963"/>
                  <a:pt x="6318352" y="3338629"/>
                  <a:pt x="6320562" y="3341219"/>
                </a:cubicBezTo>
                <a:cubicBezTo>
                  <a:pt x="6321552" y="3340227"/>
                  <a:pt x="6322619" y="3339158"/>
                  <a:pt x="6323610" y="3338170"/>
                </a:cubicBezTo>
                <a:cubicBezTo>
                  <a:pt x="6321018" y="3335963"/>
                  <a:pt x="6318428" y="3333675"/>
                  <a:pt x="6315303" y="3331995"/>
                </a:cubicBezTo>
                <a:close/>
                <a:moveTo>
                  <a:pt x="6209690" y="3331770"/>
                </a:moveTo>
                <a:lnTo>
                  <a:pt x="6209787" y="3331770"/>
                </a:lnTo>
                <a:lnTo>
                  <a:pt x="6209690" y="3331848"/>
                </a:lnTo>
                <a:close/>
                <a:moveTo>
                  <a:pt x="6066586" y="3327882"/>
                </a:moveTo>
                <a:cubicBezTo>
                  <a:pt x="6059042" y="3334820"/>
                  <a:pt x="6055461" y="3336798"/>
                  <a:pt x="6055690" y="3338172"/>
                </a:cubicBezTo>
                <a:cubicBezTo>
                  <a:pt x="6056147" y="3341296"/>
                  <a:pt x="6057214" y="3344343"/>
                  <a:pt x="6058357" y="3347465"/>
                </a:cubicBezTo>
                <a:cubicBezTo>
                  <a:pt x="6057519" y="3348533"/>
                  <a:pt x="6056604" y="3349751"/>
                  <a:pt x="6055385" y="3351656"/>
                </a:cubicBezTo>
                <a:cubicBezTo>
                  <a:pt x="6049517" y="3349144"/>
                  <a:pt x="6043651" y="3346628"/>
                  <a:pt x="6032830" y="3341982"/>
                </a:cubicBezTo>
                <a:cubicBezTo>
                  <a:pt x="6038164" y="3354621"/>
                  <a:pt x="6041059" y="3361555"/>
                  <a:pt x="6042964" y="3366051"/>
                </a:cubicBezTo>
                <a:cubicBezTo>
                  <a:pt x="6041136" y="3369861"/>
                  <a:pt x="6039688" y="3372985"/>
                  <a:pt x="6036106" y="3380605"/>
                </a:cubicBezTo>
                <a:cubicBezTo>
                  <a:pt x="6036106" y="3380605"/>
                  <a:pt x="6036182" y="3380529"/>
                  <a:pt x="6036182" y="3380529"/>
                </a:cubicBezTo>
                <a:cubicBezTo>
                  <a:pt x="6045631" y="3379767"/>
                  <a:pt x="6055156" y="3378929"/>
                  <a:pt x="6062319" y="3378319"/>
                </a:cubicBezTo>
                <a:cubicBezTo>
                  <a:pt x="6059424" y="3367499"/>
                  <a:pt x="6057366" y="3359574"/>
                  <a:pt x="6066586" y="3327882"/>
                </a:cubicBezTo>
                <a:close/>
                <a:moveTo>
                  <a:pt x="6191327" y="3323464"/>
                </a:moveTo>
                <a:cubicBezTo>
                  <a:pt x="6198184" y="3326589"/>
                  <a:pt x="6203899" y="3329181"/>
                  <a:pt x="6209690" y="3331848"/>
                </a:cubicBezTo>
                <a:lnTo>
                  <a:pt x="6209690" y="3341221"/>
                </a:lnTo>
                <a:cubicBezTo>
                  <a:pt x="6209995" y="3340915"/>
                  <a:pt x="6210300" y="3340682"/>
                  <a:pt x="6210528" y="3340378"/>
                </a:cubicBezTo>
                <a:cubicBezTo>
                  <a:pt x="6213120" y="3342587"/>
                  <a:pt x="6215787" y="3344874"/>
                  <a:pt x="6218377" y="3347084"/>
                </a:cubicBezTo>
                <a:cubicBezTo>
                  <a:pt x="6217386" y="3348078"/>
                  <a:pt x="6216320" y="3349143"/>
                  <a:pt x="6215329" y="3350132"/>
                </a:cubicBezTo>
                <a:cubicBezTo>
                  <a:pt x="6213120" y="3347542"/>
                  <a:pt x="6210833" y="3344953"/>
                  <a:pt x="6208623" y="3342284"/>
                </a:cubicBezTo>
                <a:cubicBezTo>
                  <a:pt x="6208928" y="3341982"/>
                  <a:pt x="6209157" y="3341750"/>
                  <a:pt x="6209461" y="3341444"/>
                </a:cubicBezTo>
                <a:cubicBezTo>
                  <a:pt x="6203746" y="3341444"/>
                  <a:pt x="6197956" y="3341444"/>
                  <a:pt x="6191327" y="3341444"/>
                </a:cubicBezTo>
                <a:cubicBezTo>
                  <a:pt x="6191327" y="3334207"/>
                  <a:pt x="6191327" y="3329943"/>
                  <a:pt x="6191327" y="3323464"/>
                </a:cubicBezTo>
                <a:close/>
                <a:moveTo>
                  <a:pt x="6430290" y="3306854"/>
                </a:moveTo>
                <a:cubicBezTo>
                  <a:pt x="6433490" y="3306854"/>
                  <a:pt x="6436690" y="3306854"/>
                  <a:pt x="6439891" y="3306854"/>
                </a:cubicBezTo>
                <a:cubicBezTo>
                  <a:pt x="6439891" y="3307920"/>
                  <a:pt x="6439891" y="3308986"/>
                  <a:pt x="6439891" y="3310050"/>
                </a:cubicBezTo>
                <a:cubicBezTo>
                  <a:pt x="6436690" y="3310050"/>
                  <a:pt x="6433490" y="3310050"/>
                  <a:pt x="6430290" y="3310050"/>
                </a:cubicBezTo>
                <a:cubicBezTo>
                  <a:pt x="6430290" y="3308986"/>
                  <a:pt x="6430290" y="3307920"/>
                  <a:pt x="6430290" y="3306854"/>
                </a:cubicBezTo>
                <a:close/>
                <a:moveTo>
                  <a:pt x="6084189" y="3303648"/>
                </a:moveTo>
                <a:cubicBezTo>
                  <a:pt x="6081522" y="3304714"/>
                  <a:pt x="6078932" y="3305783"/>
                  <a:pt x="6076264" y="3306854"/>
                </a:cubicBezTo>
                <a:cubicBezTo>
                  <a:pt x="6078855" y="3308986"/>
                  <a:pt x="6081522" y="3311117"/>
                  <a:pt x="6084189" y="3313253"/>
                </a:cubicBezTo>
                <a:cubicBezTo>
                  <a:pt x="6084189" y="3310050"/>
                  <a:pt x="6084189" y="3306854"/>
                  <a:pt x="6084189" y="3303648"/>
                </a:cubicBezTo>
                <a:close/>
                <a:moveTo>
                  <a:pt x="1476223" y="3302122"/>
                </a:moveTo>
                <a:cubicBezTo>
                  <a:pt x="1477747" y="3313177"/>
                  <a:pt x="1478890" y="3321711"/>
                  <a:pt x="1480033" y="3330245"/>
                </a:cubicBezTo>
                <a:cubicBezTo>
                  <a:pt x="1477823" y="3331467"/>
                  <a:pt x="1475613" y="3332683"/>
                  <a:pt x="1473327" y="3333979"/>
                </a:cubicBezTo>
                <a:cubicBezTo>
                  <a:pt x="1470203" y="3327425"/>
                  <a:pt x="1467155" y="3320873"/>
                  <a:pt x="1464031" y="3314395"/>
                </a:cubicBezTo>
                <a:cubicBezTo>
                  <a:pt x="1464641" y="3313785"/>
                  <a:pt x="1468984" y="3309443"/>
                  <a:pt x="1476223" y="3302122"/>
                </a:cubicBezTo>
                <a:close/>
                <a:moveTo>
                  <a:pt x="6184240" y="3294883"/>
                </a:moveTo>
                <a:cubicBezTo>
                  <a:pt x="6186450" y="3297478"/>
                  <a:pt x="6188659" y="3300072"/>
                  <a:pt x="6190869" y="3302664"/>
                </a:cubicBezTo>
                <a:cubicBezTo>
                  <a:pt x="6193536" y="3304872"/>
                  <a:pt x="6196126" y="3307080"/>
                  <a:pt x="6198642" y="3309367"/>
                </a:cubicBezTo>
                <a:cubicBezTo>
                  <a:pt x="6197651" y="3310355"/>
                  <a:pt x="6196660" y="3311348"/>
                  <a:pt x="6195670" y="3312337"/>
                </a:cubicBezTo>
                <a:cubicBezTo>
                  <a:pt x="6193460" y="3309748"/>
                  <a:pt x="6191250" y="3307158"/>
                  <a:pt x="6188964" y="3304569"/>
                </a:cubicBezTo>
                <a:cubicBezTo>
                  <a:pt x="6186373" y="3302356"/>
                  <a:pt x="6183782" y="3300143"/>
                  <a:pt x="6181191" y="3297929"/>
                </a:cubicBezTo>
                <a:cubicBezTo>
                  <a:pt x="6182182" y="3296949"/>
                  <a:pt x="6183173" y="3295955"/>
                  <a:pt x="6184240" y="3294883"/>
                </a:cubicBezTo>
                <a:close/>
                <a:moveTo>
                  <a:pt x="5991301" y="3293980"/>
                </a:moveTo>
                <a:lnTo>
                  <a:pt x="5991301" y="3303648"/>
                </a:lnTo>
                <a:lnTo>
                  <a:pt x="5994502" y="3303648"/>
                </a:lnTo>
                <a:lnTo>
                  <a:pt x="5994502" y="3293980"/>
                </a:lnTo>
                <a:close/>
                <a:moveTo>
                  <a:pt x="1588541" y="3293975"/>
                </a:moveTo>
                <a:lnTo>
                  <a:pt x="1588541" y="3303648"/>
                </a:lnTo>
                <a:lnTo>
                  <a:pt x="1591741" y="3303648"/>
                </a:lnTo>
                <a:lnTo>
                  <a:pt x="1591741" y="3293975"/>
                </a:lnTo>
                <a:close/>
                <a:moveTo>
                  <a:pt x="1530858" y="3285204"/>
                </a:moveTo>
                <a:cubicBezTo>
                  <a:pt x="1540230" y="3291989"/>
                  <a:pt x="1547850" y="3294883"/>
                  <a:pt x="1557299" y="3298474"/>
                </a:cubicBezTo>
                <a:cubicBezTo>
                  <a:pt x="1556690" y="3299001"/>
                  <a:pt x="1562024" y="3294813"/>
                  <a:pt x="1572996" y="3286059"/>
                </a:cubicBezTo>
                <a:cubicBezTo>
                  <a:pt x="1555470" y="3286059"/>
                  <a:pt x="1546326" y="3286059"/>
                  <a:pt x="1530858" y="3285204"/>
                </a:cubicBezTo>
                <a:close/>
                <a:moveTo>
                  <a:pt x="1502741" y="3275611"/>
                </a:moveTo>
                <a:cubicBezTo>
                  <a:pt x="1504950" y="3278272"/>
                  <a:pt x="1507236" y="3280936"/>
                  <a:pt x="1509370" y="3283532"/>
                </a:cubicBezTo>
                <a:cubicBezTo>
                  <a:pt x="1508760" y="3284153"/>
                  <a:pt x="1508150" y="3284746"/>
                  <a:pt x="1507541" y="3285367"/>
                </a:cubicBezTo>
                <a:cubicBezTo>
                  <a:pt x="1504950" y="3283152"/>
                  <a:pt x="1502283" y="3280936"/>
                  <a:pt x="1499692" y="3278652"/>
                </a:cubicBezTo>
                <a:cubicBezTo>
                  <a:pt x="1500683" y="3277583"/>
                  <a:pt x="1501674" y="3276685"/>
                  <a:pt x="1502741" y="3275611"/>
                </a:cubicBezTo>
                <a:close/>
                <a:moveTo>
                  <a:pt x="6273242" y="3271182"/>
                </a:moveTo>
                <a:cubicBezTo>
                  <a:pt x="6281547" y="3276992"/>
                  <a:pt x="6288938" y="3282011"/>
                  <a:pt x="6295873" y="3286820"/>
                </a:cubicBezTo>
                <a:cubicBezTo>
                  <a:pt x="6292367" y="3292909"/>
                  <a:pt x="6289471" y="3297859"/>
                  <a:pt x="6286500" y="3302967"/>
                </a:cubicBezTo>
                <a:cubicBezTo>
                  <a:pt x="6293739" y="3304410"/>
                  <a:pt x="6304940" y="3298168"/>
                  <a:pt x="6305702" y="3312567"/>
                </a:cubicBezTo>
                <a:lnTo>
                  <a:pt x="6305855" y="3312567"/>
                </a:lnTo>
                <a:cubicBezTo>
                  <a:pt x="6298616" y="3311117"/>
                  <a:pt x="6287415" y="3317367"/>
                  <a:pt x="6286652" y="3302967"/>
                </a:cubicBezTo>
                <a:lnTo>
                  <a:pt x="6267151" y="3313018"/>
                </a:lnTo>
                <a:lnTo>
                  <a:pt x="6267755" y="3312416"/>
                </a:lnTo>
                <a:cubicBezTo>
                  <a:pt x="6265622" y="3309749"/>
                  <a:pt x="6263412" y="3307158"/>
                  <a:pt x="6261125" y="3304569"/>
                </a:cubicBezTo>
                <a:cubicBezTo>
                  <a:pt x="6260058" y="3305635"/>
                  <a:pt x="6259068" y="3306545"/>
                  <a:pt x="6258077" y="3307615"/>
                </a:cubicBezTo>
                <a:cubicBezTo>
                  <a:pt x="6260668" y="3309825"/>
                  <a:pt x="6263335" y="3312034"/>
                  <a:pt x="6266383" y="3313785"/>
                </a:cubicBezTo>
                <a:lnTo>
                  <a:pt x="6266994" y="3313176"/>
                </a:lnTo>
                <a:lnTo>
                  <a:pt x="6267374" y="3340839"/>
                </a:lnTo>
                <a:cubicBezTo>
                  <a:pt x="6257506" y="3334248"/>
                  <a:pt x="6247714" y="3332287"/>
                  <a:pt x="6238075" y="3331816"/>
                </a:cubicBezTo>
                <a:lnTo>
                  <a:pt x="6209787" y="3331770"/>
                </a:lnTo>
                <a:lnTo>
                  <a:pt x="6230188" y="3315767"/>
                </a:lnTo>
                <a:cubicBezTo>
                  <a:pt x="6226226" y="3306926"/>
                  <a:pt x="6222111" y="3297788"/>
                  <a:pt x="6216625" y="3285585"/>
                </a:cubicBezTo>
                <a:cubicBezTo>
                  <a:pt x="6234989" y="3284153"/>
                  <a:pt x="6250153" y="3278206"/>
                  <a:pt x="6262801" y="3293671"/>
                </a:cubicBezTo>
                <a:cubicBezTo>
                  <a:pt x="6265926" y="3286889"/>
                  <a:pt x="6268974" y="3280421"/>
                  <a:pt x="6273242" y="3271182"/>
                </a:cubicBezTo>
                <a:close/>
                <a:moveTo>
                  <a:pt x="6372606" y="3268450"/>
                </a:moveTo>
                <a:cubicBezTo>
                  <a:pt x="6375807" y="3268450"/>
                  <a:pt x="6379006" y="3268450"/>
                  <a:pt x="6382207" y="3268450"/>
                </a:cubicBezTo>
                <a:cubicBezTo>
                  <a:pt x="6382207" y="3269449"/>
                  <a:pt x="6382207" y="3270497"/>
                  <a:pt x="6382207" y="3271639"/>
                </a:cubicBezTo>
                <a:cubicBezTo>
                  <a:pt x="6379006" y="3271639"/>
                  <a:pt x="6375807" y="3271639"/>
                  <a:pt x="6372606" y="3271639"/>
                </a:cubicBezTo>
                <a:cubicBezTo>
                  <a:pt x="6372606" y="3270592"/>
                  <a:pt x="6372606" y="3269525"/>
                  <a:pt x="6372606" y="3268450"/>
                </a:cubicBezTo>
                <a:close/>
                <a:moveTo>
                  <a:pt x="6105830" y="3246046"/>
                </a:moveTo>
                <a:cubicBezTo>
                  <a:pt x="6107430" y="3246046"/>
                  <a:pt x="6109030" y="3246046"/>
                  <a:pt x="6110630" y="3246046"/>
                </a:cubicBezTo>
                <a:cubicBezTo>
                  <a:pt x="6110630" y="3252363"/>
                  <a:pt x="6110630" y="3258762"/>
                  <a:pt x="6110630" y="3265241"/>
                </a:cubicBezTo>
                <a:cubicBezTo>
                  <a:pt x="6109030" y="3265241"/>
                  <a:pt x="6107430" y="3265241"/>
                  <a:pt x="6105830" y="3265241"/>
                </a:cubicBezTo>
                <a:cubicBezTo>
                  <a:pt x="6105830" y="3258846"/>
                  <a:pt x="6105830" y="3252363"/>
                  <a:pt x="6105830" y="3246046"/>
                </a:cubicBezTo>
                <a:close/>
                <a:moveTo>
                  <a:pt x="1838401" y="3245964"/>
                </a:moveTo>
                <a:lnTo>
                  <a:pt x="1838401" y="3255566"/>
                </a:lnTo>
                <a:lnTo>
                  <a:pt x="1841601" y="3255566"/>
                </a:lnTo>
                <a:lnTo>
                  <a:pt x="1841601" y="3245964"/>
                </a:lnTo>
                <a:close/>
                <a:moveTo>
                  <a:pt x="6063234" y="3244996"/>
                </a:moveTo>
                <a:cubicBezTo>
                  <a:pt x="6055767" y="3246590"/>
                  <a:pt x="6050508" y="3247802"/>
                  <a:pt x="6041136" y="3249792"/>
                </a:cubicBezTo>
                <a:cubicBezTo>
                  <a:pt x="6048832" y="3260081"/>
                  <a:pt x="6054318" y="3267378"/>
                  <a:pt x="6063234" y="3279413"/>
                </a:cubicBezTo>
                <a:close/>
                <a:moveTo>
                  <a:pt x="6212357" y="3236373"/>
                </a:moveTo>
                <a:cubicBezTo>
                  <a:pt x="6213424" y="3236373"/>
                  <a:pt x="6214491" y="3236373"/>
                  <a:pt x="6215558" y="3236373"/>
                </a:cubicBezTo>
                <a:cubicBezTo>
                  <a:pt x="6215558" y="3239566"/>
                  <a:pt x="6215558" y="3242776"/>
                  <a:pt x="6215558" y="3245964"/>
                </a:cubicBezTo>
                <a:cubicBezTo>
                  <a:pt x="6214491" y="3245964"/>
                  <a:pt x="6213424" y="3245964"/>
                  <a:pt x="6212357" y="3245964"/>
                </a:cubicBezTo>
                <a:cubicBezTo>
                  <a:pt x="6212357" y="3242776"/>
                  <a:pt x="6212357" y="3239566"/>
                  <a:pt x="6212357" y="3236373"/>
                </a:cubicBezTo>
                <a:close/>
                <a:moveTo>
                  <a:pt x="1547317" y="3235846"/>
                </a:moveTo>
                <a:cubicBezTo>
                  <a:pt x="1547088" y="3236000"/>
                  <a:pt x="1546479" y="3236606"/>
                  <a:pt x="1545869" y="3237214"/>
                </a:cubicBezTo>
                <a:cubicBezTo>
                  <a:pt x="1548079" y="3239880"/>
                  <a:pt x="1550365" y="3242471"/>
                  <a:pt x="1552575" y="3245065"/>
                </a:cubicBezTo>
                <a:cubicBezTo>
                  <a:pt x="1553565" y="3244067"/>
                  <a:pt x="1554556" y="3243090"/>
                  <a:pt x="1555623" y="3242019"/>
                </a:cubicBezTo>
                <a:cubicBezTo>
                  <a:pt x="1553032" y="3239807"/>
                  <a:pt x="1550365" y="3237522"/>
                  <a:pt x="1547317" y="3235846"/>
                </a:cubicBezTo>
                <a:close/>
                <a:moveTo>
                  <a:pt x="6074587" y="3226633"/>
                </a:moveTo>
                <a:cubicBezTo>
                  <a:pt x="6072149" y="3226710"/>
                  <a:pt x="6069634" y="3226863"/>
                  <a:pt x="6067120" y="3227015"/>
                </a:cubicBezTo>
                <a:cubicBezTo>
                  <a:pt x="6069863" y="3227242"/>
                  <a:pt x="6071997" y="3227547"/>
                  <a:pt x="6073826" y="3227928"/>
                </a:cubicBezTo>
                <a:cubicBezTo>
                  <a:pt x="6075960" y="3230442"/>
                  <a:pt x="6078093" y="3232958"/>
                  <a:pt x="6080227" y="3235472"/>
                </a:cubicBezTo>
                <a:cubicBezTo>
                  <a:pt x="6081293" y="3234479"/>
                  <a:pt x="6082284" y="3233486"/>
                  <a:pt x="6083275" y="3232423"/>
                </a:cubicBezTo>
                <a:cubicBezTo>
                  <a:pt x="6081293" y="3230747"/>
                  <a:pt x="6079312" y="3229071"/>
                  <a:pt x="6073826" y="3227928"/>
                </a:cubicBezTo>
                <a:cubicBezTo>
                  <a:pt x="6073749" y="3227851"/>
                  <a:pt x="6073673" y="3227699"/>
                  <a:pt x="6073597" y="3227625"/>
                </a:cubicBezTo>
                <a:cubicBezTo>
                  <a:pt x="6073902" y="3227321"/>
                  <a:pt x="6074282" y="3226938"/>
                  <a:pt x="6074587" y="3226633"/>
                </a:cubicBezTo>
                <a:close/>
                <a:moveTo>
                  <a:pt x="6075274" y="3225948"/>
                </a:moveTo>
                <a:cubicBezTo>
                  <a:pt x="6075046" y="3226177"/>
                  <a:pt x="6074817" y="3226404"/>
                  <a:pt x="6074588" y="3226709"/>
                </a:cubicBezTo>
                <a:cubicBezTo>
                  <a:pt x="6074817" y="3226633"/>
                  <a:pt x="6075122" y="3226633"/>
                  <a:pt x="6075426" y="3226633"/>
                </a:cubicBezTo>
                <a:cubicBezTo>
                  <a:pt x="6075350" y="3226404"/>
                  <a:pt x="6075350" y="3226177"/>
                  <a:pt x="6075274" y="3225948"/>
                </a:cubicBezTo>
                <a:close/>
                <a:moveTo>
                  <a:pt x="6075197" y="3225568"/>
                </a:moveTo>
                <a:cubicBezTo>
                  <a:pt x="6075197" y="3225642"/>
                  <a:pt x="6075273" y="3225797"/>
                  <a:pt x="6075273" y="3225948"/>
                </a:cubicBezTo>
                <a:cubicBezTo>
                  <a:pt x="6075350" y="3225873"/>
                  <a:pt x="6075426" y="3225797"/>
                  <a:pt x="6075426" y="3225718"/>
                </a:cubicBezTo>
                <a:cubicBezTo>
                  <a:pt x="6075350" y="3225642"/>
                  <a:pt x="6075273" y="3225568"/>
                  <a:pt x="6075197" y="3225568"/>
                </a:cubicBezTo>
                <a:close/>
                <a:moveTo>
                  <a:pt x="6141872" y="3220367"/>
                </a:moveTo>
                <a:cubicBezTo>
                  <a:pt x="6145073" y="3220367"/>
                  <a:pt x="6148273" y="3220367"/>
                  <a:pt x="6151473" y="3220367"/>
                </a:cubicBezTo>
                <a:cubicBezTo>
                  <a:pt x="6151473" y="3221356"/>
                  <a:pt x="6151473" y="3222423"/>
                  <a:pt x="6151473" y="3223567"/>
                </a:cubicBezTo>
                <a:cubicBezTo>
                  <a:pt x="6148273" y="3223567"/>
                  <a:pt x="6145073" y="3223567"/>
                  <a:pt x="6141872" y="3223567"/>
                </a:cubicBezTo>
                <a:cubicBezTo>
                  <a:pt x="6141872" y="3222500"/>
                  <a:pt x="6141872" y="3221434"/>
                  <a:pt x="6141872" y="3220367"/>
                </a:cubicBezTo>
                <a:close/>
                <a:moveTo>
                  <a:pt x="5853455" y="3220313"/>
                </a:moveTo>
                <a:lnTo>
                  <a:pt x="5853455" y="3223510"/>
                </a:lnTo>
                <a:lnTo>
                  <a:pt x="5863056" y="3223510"/>
                </a:lnTo>
                <a:lnTo>
                  <a:pt x="5863056" y="3220313"/>
                </a:lnTo>
                <a:close/>
                <a:moveTo>
                  <a:pt x="1576121" y="3216645"/>
                </a:moveTo>
                <a:cubicBezTo>
                  <a:pt x="1575968" y="3216721"/>
                  <a:pt x="1575359" y="3217333"/>
                  <a:pt x="1574673" y="3218020"/>
                </a:cubicBezTo>
                <a:cubicBezTo>
                  <a:pt x="1576883" y="3220686"/>
                  <a:pt x="1579169" y="3223275"/>
                  <a:pt x="1581379" y="3225864"/>
                </a:cubicBezTo>
                <a:cubicBezTo>
                  <a:pt x="1582445" y="3224798"/>
                  <a:pt x="1583436" y="3223808"/>
                  <a:pt x="1584426" y="3222817"/>
                </a:cubicBezTo>
                <a:cubicBezTo>
                  <a:pt x="1581760" y="3220609"/>
                  <a:pt x="1579169" y="3218323"/>
                  <a:pt x="1576121" y="3216645"/>
                </a:cubicBezTo>
                <a:close/>
                <a:moveTo>
                  <a:pt x="6071768" y="3207821"/>
                </a:moveTo>
                <a:cubicBezTo>
                  <a:pt x="6069710" y="3208125"/>
                  <a:pt x="6067577" y="3208347"/>
                  <a:pt x="6065520" y="3208654"/>
                </a:cubicBezTo>
                <a:cubicBezTo>
                  <a:pt x="6066053" y="3214673"/>
                  <a:pt x="6066662" y="3220692"/>
                  <a:pt x="6075197" y="3225565"/>
                </a:cubicBezTo>
                <a:cubicBezTo>
                  <a:pt x="6074054" y="3219624"/>
                  <a:pt x="6072911" y="3213680"/>
                  <a:pt x="6071768" y="3207821"/>
                </a:cubicBezTo>
                <a:close/>
                <a:moveTo>
                  <a:pt x="6116269" y="3207568"/>
                </a:moveTo>
                <a:cubicBezTo>
                  <a:pt x="6117336" y="3207568"/>
                  <a:pt x="6118403" y="3207568"/>
                  <a:pt x="6119470" y="3207568"/>
                </a:cubicBezTo>
                <a:cubicBezTo>
                  <a:pt x="6119470" y="3210687"/>
                  <a:pt x="6119470" y="3213890"/>
                  <a:pt x="6119470" y="3217165"/>
                </a:cubicBezTo>
                <a:cubicBezTo>
                  <a:pt x="6118403" y="3217165"/>
                  <a:pt x="6117336" y="3217165"/>
                  <a:pt x="6116269" y="3217165"/>
                </a:cubicBezTo>
                <a:cubicBezTo>
                  <a:pt x="6116269" y="3213968"/>
                  <a:pt x="6116269" y="3210762"/>
                  <a:pt x="6116269" y="3207568"/>
                </a:cubicBezTo>
                <a:close/>
                <a:moveTo>
                  <a:pt x="6132272" y="3201088"/>
                </a:moveTo>
                <a:cubicBezTo>
                  <a:pt x="6135471" y="3201088"/>
                  <a:pt x="6138672" y="3201088"/>
                  <a:pt x="6141872" y="3201088"/>
                </a:cubicBezTo>
                <a:cubicBezTo>
                  <a:pt x="6141872" y="3202154"/>
                  <a:pt x="6141872" y="3203219"/>
                  <a:pt x="6141872" y="3204287"/>
                </a:cubicBezTo>
                <a:cubicBezTo>
                  <a:pt x="6138672" y="3204287"/>
                  <a:pt x="6135395" y="3204287"/>
                  <a:pt x="6132272" y="3204287"/>
                </a:cubicBezTo>
                <a:cubicBezTo>
                  <a:pt x="6132272" y="3203219"/>
                  <a:pt x="6132272" y="3202154"/>
                  <a:pt x="6132272" y="3201088"/>
                </a:cubicBezTo>
                <a:close/>
                <a:moveTo>
                  <a:pt x="1585722" y="3197445"/>
                </a:moveTo>
                <a:cubicBezTo>
                  <a:pt x="1585493" y="3197599"/>
                  <a:pt x="1584883" y="3198204"/>
                  <a:pt x="1584274" y="3198818"/>
                </a:cubicBezTo>
                <a:cubicBezTo>
                  <a:pt x="1586560" y="3201411"/>
                  <a:pt x="1588770" y="3203999"/>
                  <a:pt x="1590980" y="3206668"/>
                </a:cubicBezTo>
                <a:cubicBezTo>
                  <a:pt x="1591970" y="3205676"/>
                  <a:pt x="1593037" y="3204606"/>
                  <a:pt x="1594027" y="3203616"/>
                </a:cubicBezTo>
                <a:cubicBezTo>
                  <a:pt x="1591437" y="3201411"/>
                  <a:pt x="1588770" y="3199124"/>
                  <a:pt x="1585722" y="3197445"/>
                </a:cubicBezTo>
                <a:close/>
                <a:moveTo>
                  <a:pt x="1624203" y="3197444"/>
                </a:moveTo>
                <a:cubicBezTo>
                  <a:pt x="1623974" y="3197595"/>
                  <a:pt x="1623365" y="3198204"/>
                  <a:pt x="1622755" y="3198818"/>
                </a:cubicBezTo>
                <a:cubicBezTo>
                  <a:pt x="1624965" y="3201407"/>
                  <a:pt x="1627251" y="3203996"/>
                  <a:pt x="1629461" y="3206665"/>
                </a:cubicBezTo>
                <a:cubicBezTo>
                  <a:pt x="1630451" y="3205676"/>
                  <a:pt x="1631518" y="3204606"/>
                  <a:pt x="1632508" y="3203616"/>
                </a:cubicBezTo>
                <a:cubicBezTo>
                  <a:pt x="1629918" y="3201407"/>
                  <a:pt x="1627251" y="3199119"/>
                  <a:pt x="1624203" y="3197444"/>
                </a:cubicBezTo>
                <a:close/>
                <a:moveTo>
                  <a:pt x="1633423" y="3140221"/>
                </a:moveTo>
                <a:cubicBezTo>
                  <a:pt x="1634490" y="3142888"/>
                  <a:pt x="1635557" y="3145480"/>
                  <a:pt x="1636624" y="3148223"/>
                </a:cubicBezTo>
                <a:cubicBezTo>
                  <a:pt x="1638681" y="3145556"/>
                  <a:pt x="1640815" y="3142888"/>
                  <a:pt x="1643024" y="3140221"/>
                </a:cubicBezTo>
                <a:cubicBezTo>
                  <a:pt x="1639824" y="3140221"/>
                  <a:pt x="1636624" y="3140221"/>
                  <a:pt x="1633423" y="3140221"/>
                </a:cubicBezTo>
                <a:close/>
                <a:moveTo>
                  <a:pt x="1652168" y="3139992"/>
                </a:moveTo>
                <a:cubicBezTo>
                  <a:pt x="1653082" y="3146698"/>
                  <a:pt x="1654302" y="3152869"/>
                  <a:pt x="1654454" y="3153631"/>
                </a:cubicBezTo>
                <a:cubicBezTo>
                  <a:pt x="1660245" y="3151421"/>
                  <a:pt x="1666798" y="3148984"/>
                  <a:pt x="1673352" y="3146469"/>
                </a:cubicBezTo>
                <a:cubicBezTo>
                  <a:pt x="1672132" y="3144716"/>
                  <a:pt x="1670837" y="3142888"/>
                  <a:pt x="1669694" y="3141135"/>
                </a:cubicBezTo>
                <a:cubicBezTo>
                  <a:pt x="1664055" y="3140755"/>
                  <a:pt x="1658340" y="3140299"/>
                  <a:pt x="1652168" y="3139992"/>
                </a:cubicBezTo>
                <a:close/>
                <a:moveTo>
                  <a:pt x="6077788" y="3121037"/>
                </a:moveTo>
                <a:lnTo>
                  <a:pt x="6077788" y="3130636"/>
                </a:lnTo>
                <a:lnTo>
                  <a:pt x="6080989" y="3130636"/>
                </a:lnTo>
                <a:lnTo>
                  <a:pt x="6080989" y="3121037"/>
                </a:lnTo>
                <a:close/>
                <a:moveTo>
                  <a:pt x="1963445" y="3111393"/>
                </a:moveTo>
                <a:lnTo>
                  <a:pt x="1963445" y="3120995"/>
                </a:lnTo>
                <a:lnTo>
                  <a:pt x="1966645" y="3120995"/>
                </a:lnTo>
                <a:lnTo>
                  <a:pt x="1966645" y="3111393"/>
                </a:lnTo>
                <a:close/>
                <a:moveTo>
                  <a:pt x="1739113" y="3066513"/>
                </a:moveTo>
                <a:lnTo>
                  <a:pt x="1739113" y="3069711"/>
                </a:lnTo>
                <a:lnTo>
                  <a:pt x="1748714" y="3069711"/>
                </a:lnTo>
                <a:lnTo>
                  <a:pt x="1748714" y="3066513"/>
                </a:lnTo>
                <a:close/>
                <a:moveTo>
                  <a:pt x="6228360" y="3047314"/>
                </a:moveTo>
                <a:cubicBezTo>
                  <a:pt x="6231560" y="3047314"/>
                  <a:pt x="6234760" y="3047314"/>
                  <a:pt x="6237961" y="3047314"/>
                </a:cubicBezTo>
                <a:cubicBezTo>
                  <a:pt x="6237961" y="3048382"/>
                  <a:pt x="6237961" y="3049449"/>
                  <a:pt x="6237961" y="3050515"/>
                </a:cubicBezTo>
                <a:cubicBezTo>
                  <a:pt x="6234760" y="3050515"/>
                  <a:pt x="6231560" y="3050515"/>
                  <a:pt x="6228360" y="3050515"/>
                </a:cubicBezTo>
                <a:cubicBezTo>
                  <a:pt x="6228360" y="3049449"/>
                  <a:pt x="6228360" y="3048382"/>
                  <a:pt x="6228360" y="3047314"/>
                </a:cubicBezTo>
                <a:close/>
                <a:moveTo>
                  <a:pt x="1740636" y="3045708"/>
                </a:moveTo>
                <a:cubicBezTo>
                  <a:pt x="1740941" y="3048528"/>
                  <a:pt x="1741322" y="3051271"/>
                  <a:pt x="1741703" y="3054014"/>
                </a:cubicBezTo>
                <a:cubicBezTo>
                  <a:pt x="1746961" y="3052796"/>
                  <a:pt x="1752142" y="3051499"/>
                  <a:pt x="1757324" y="3050280"/>
                </a:cubicBezTo>
                <a:cubicBezTo>
                  <a:pt x="1757095" y="3048756"/>
                  <a:pt x="1756867" y="3047233"/>
                  <a:pt x="1756638" y="3045708"/>
                </a:cubicBezTo>
                <a:close/>
                <a:moveTo>
                  <a:pt x="1758315" y="3028033"/>
                </a:moveTo>
                <a:lnTo>
                  <a:pt x="1758315" y="3031234"/>
                </a:lnTo>
                <a:lnTo>
                  <a:pt x="1767916" y="3031234"/>
                </a:lnTo>
                <a:lnTo>
                  <a:pt x="1767916" y="3028033"/>
                </a:lnTo>
                <a:close/>
                <a:moveTo>
                  <a:pt x="1778051" y="3014800"/>
                </a:moveTo>
                <a:cubicBezTo>
                  <a:pt x="1777898" y="3014954"/>
                  <a:pt x="1777289" y="3015562"/>
                  <a:pt x="1776603" y="3016173"/>
                </a:cubicBezTo>
                <a:cubicBezTo>
                  <a:pt x="1778813" y="3018763"/>
                  <a:pt x="1781023" y="3021353"/>
                  <a:pt x="1783309" y="3024022"/>
                </a:cubicBezTo>
                <a:cubicBezTo>
                  <a:pt x="1784299" y="3023029"/>
                  <a:pt x="1785366" y="3021964"/>
                  <a:pt x="1786356" y="3020974"/>
                </a:cubicBezTo>
                <a:cubicBezTo>
                  <a:pt x="1783766" y="3018763"/>
                  <a:pt x="1781099" y="3016477"/>
                  <a:pt x="1778051" y="3014800"/>
                </a:cubicBezTo>
                <a:close/>
                <a:moveTo>
                  <a:pt x="1924964" y="2851856"/>
                </a:moveTo>
                <a:lnTo>
                  <a:pt x="1924964" y="2861457"/>
                </a:lnTo>
                <a:lnTo>
                  <a:pt x="1928164" y="2861457"/>
                </a:lnTo>
                <a:lnTo>
                  <a:pt x="1928164" y="2851856"/>
                </a:lnTo>
                <a:close/>
                <a:moveTo>
                  <a:pt x="1940357" y="2813179"/>
                </a:moveTo>
                <a:cubicBezTo>
                  <a:pt x="1941043" y="2823009"/>
                  <a:pt x="1942338" y="2832456"/>
                  <a:pt x="1944167" y="2846553"/>
                </a:cubicBezTo>
                <a:cubicBezTo>
                  <a:pt x="1950644" y="2833141"/>
                  <a:pt x="1954683" y="2824760"/>
                  <a:pt x="1959635" y="2814475"/>
                </a:cubicBezTo>
                <a:cubicBezTo>
                  <a:pt x="1952473" y="2813941"/>
                  <a:pt x="1946758" y="2813484"/>
                  <a:pt x="1940357" y="2813179"/>
                </a:cubicBezTo>
                <a:close/>
                <a:moveTo>
                  <a:pt x="2232584" y="2803787"/>
                </a:moveTo>
                <a:lnTo>
                  <a:pt x="2232584" y="2813388"/>
                </a:lnTo>
                <a:lnTo>
                  <a:pt x="2235784" y="2813388"/>
                </a:lnTo>
                <a:lnTo>
                  <a:pt x="2235784" y="2803787"/>
                </a:lnTo>
                <a:close/>
                <a:moveTo>
                  <a:pt x="2007412" y="2754700"/>
                </a:moveTo>
                <a:cubicBezTo>
                  <a:pt x="2004822" y="2756911"/>
                  <a:pt x="2002231" y="2759120"/>
                  <a:pt x="1999564" y="2761406"/>
                </a:cubicBezTo>
                <a:cubicBezTo>
                  <a:pt x="2000630" y="2762397"/>
                  <a:pt x="2001621" y="2763464"/>
                  <a:pt x="2002612" y="2764455"/>
                </a:cubicBezTo>
                <a:cubicBezTo>
                  <a:pt x="2003831" y="2763007"/>
                  <a:pt x="2005126" y="2761329"/>
                  <a:pt x="2008250" y="2755538"/>
                </a:cubicBezTo>
                <a:cubicBezTo>
                  <a:pt x="2007946" y="2755234"/>
                  <a:pt x="2007717" y="2755006"/>
                  <a:pt x="2007412" y="2754700"/>
                </a:cubicBezTo>
                <a:close/>
                <a:moveTo>
                  <a:pt x="2014205" y="2749720"/>
                </a:moveTo>
                <a:lnTo>
                  <a:pt x="2011659" y="2752433"/>
                </a:lnTo>
                <a:lnTo>
                  <a:pt x="2010918" y="2750358"/>
                </a:lnTo>
                <a:cubicBezTo>
                  <a:pt x="2009927" y="2752416"/>
                  <a:pt x="2009089" y="2754093"/>
                  <a:pt x="2008327" y="2755539"/>
                </a:cubicBezTo>
                <a:cubicBezTo>
                  <a:pt x="2008556" y="2755843"/>
                  <a:pt x="2008937" y="2756224"/>
                  <a:pt x="2009318" y="2756606"/>
                </a:cubicBezTo>
                <a:lnTo>
                  <a:pt x="2011634" y="2752573"/>
                </a:lnTo>
                <a:lnTo>
                  <a:pt x="2012747" y="2755692"/>
                </a:lnTo>
                <a:cubicBezTo>
                  <a:pt x="2013471" y="2753216"/>
                  <a:pt x="2014176" y="2750738"/>
                  <a:pt x="2014205" y="2749720"/>
                </a:cubicBezTo>
                <a:close/>
                <a:moveTo>
                  <a:pt x="1936928" y="2744572"/>
                </a:moveTo>
                <a:cubicBezTo>
                  <a:pt x="1948663" y="2747925"/>
                  <a:pt x="1954378" y="2749603"/>
                  <a:pt x="1960245" y="2751202"/>
                </a:cubicBezTo>
                <a:cubicBezTo>
                  <a:pt x="1955750" y="2752725"/>
                  <a:pt x="1951330" y="2754708"/>
                  <a:pt x="1946758" y="2755395"/>
                </a:cubicBezTo>
                <a:cubicBezTo>
                  <a:pt x="1945386" y="2755624"/>
                  <a:pt x="1943481" y="2751963"/>
                  <a:pt x="1936928" y="2744572"/>
                </a:cubicBezTo>
                <a:close/>
                <a:moveTo>
                  <a:pt x="2019529" y="2731926"/>
                </a:moveTo>
                <a:cubicBezTo>
                  <a:pt x="2011985" y="2738860"/>
                  <a:pt x="2008403" y="2740843"/>
                  <a:pt x="2008632" y="2742214"/>
                </a:cubicBezTo>
                <a:cubicBezTo>
                  <a:pt x="2009013" y="2744956"/>
                  <a:pt x="2009928" y="2747624"/>
                  <a:pt x="2010842" y="2750291"/>
                </a:cubicBezTo>
                <a:cubicBezTo>
                  <a:pt x="2013052" y="2745871"/>
                  <a:pt x="2015795" y="2740080"/>
                  <a:pt x="2019529" y="2731926"/>
                </a:cubicBezTo>
                <a:close/>
                <a:moveTo>
                  <a:pt x="6314923" y="2730112"/>
                </a:moveTo>
                <a:lnTo>
                  <a:pt x="6314923" y="2733312"/>
                </a:lnTo>
                <a:lnTo>
                  <a:pt x="6324524" y="2733312"/>
                </a:lnTo>
                <a:lnTo>
                  <a:pt x="6324524" y="2730112"/>
                </a:lnTo>
                <a:close/>
                <a:moveTo>
                  <a:pt x="6151474" y="2682054"/>
                </a:moveTo>
                <a:lnTo>
                  <a:pt x="6151474" y="2685255"/>
                </a:lnTo>
                <a:lnTo>
                  <a:pt x="6161075" y="2685255"/>
                </a:lnTo>
                <a:lnTo>
                  <a:pt x="6161075" y="2682054"/>
                </a:lnTo>
                <a:close/>
                <a:moveTo>
                  <a:pt x="6337325" y="2678829"/>
                </a:moveTo>
                <a:lnTo>
                  <a:pt x="6337325" y="2688430"/>
                </a:lnTo>
                <a:lnTo>
                  <a:pt x="6340526" y="2688430"/>
                </a:lnTo>
                <a:lnTo>
                  <a:pt x="6340526" y="2678829"/>
                </a:lnTo>
                <a:close/>
                <a:moveTo>
                  <a:pt x="6250838" y="2678829"/>
                </a:moveTo>
                <a:lnTo>
                  <a:pt x="6250838" y="2688429"/>
                </a:lnTo>
                <a:lnTo>
                  <a:pt x="6254039" y="2688429"/>
                </a:lnTo>
                <a:lnTo>
                  <a:pt x="6254039" y="2678829"/>
                </a:lnTo>
                <a:close/>
                <a:moveTo>
                  <a:pt x="6170752" y="2672452"/>
                </a:moveTo>
                <a:lnTo>
                  <a:pt x="6170752" y="2675655"/>
                </a:lnTo>
                <a:lnTo>
                  <a:pt x="6180353" y="2675655"/>
                </a:lnTo>
                <a:lnTo>
                  <a:pt x="6180353" y="2672452"/>
                </a:lnTo>
                <a:close/>
                <a:moveTo>
                  <a:pt x="6276442" y="2672427"/>
                </a:moveTo>
                <a:lnTo>
                  <a:pt x="6276442" y="2675626"/>
                </a:lnTo>
                <a:lnTo>
                  <a:pt x="6286119" y="2675626"/>
                </a:lnTo>
                <a:lnTo>
                  <a:pt x="6286119" y="2672427"/>
                </a:lnTo>
                <a:close/>
                <a:moveTo>
                  <a:pt x="6170752" y="2633972"/>
                </a:moveTo>
                <a:lnTo>
                  <a:pt x="6170752" y="2637171"/>
                </a:lnTo>
                <a:lnTo>
                  <a:pt x="6180353" y="2637171"/>
                </a:lnTo>
                <a:lnTo>
                  <a:pt x="6180353" y="2633972"/>
                </a:lnTo>
                <a:close/>
                <a:moveTo>
                  <a:pt x="6226759" y="2632277"/>
                </a:moveTo>
                <a:cubicBezTo>
                  <a:pt x="6224015" y="2632659"/>
                  <a:pt x="6221272" y="2633039"/>
                  <a:pt x="6218453" y="2633345"/>
                </a:cubicBezTo>
                <a:cubicBezTo>
                  <a:pt x="6219672" y="2638525"/>
                  <a:pt x="6220967" y="2643785"/>
                  <a:pt x="6222187" y="2648968"/>
                </a:cubicBezTo>
                <a:cubicBezTo>
                  <a:pt x="6223711" y="2648737"/>
                  <a:pt x="6225235" y="2648435"/>
                  <a:pt x="6226759" y="2648207"/>
                </a:cubicBezTo>
                <a:close/>
                <a:moveTo>
                  <a:pt x="6261049" y="2621451"/>
                </a:moveTo>
                <a:cubicBezTo>
                  <a:pt x="6258611" y="2621831"/>
                  <a:pt x="6256249" y="2622518"/>
                  <a:pt x="6253887" y="2623356"/>
                </a:cubicBezTo>
                <a:cubicBezTo>
                  <a:pt x="6258077" y="2625565"/>
                  <a:pt x="6263412" y="2628384"/>
                  <a:pt x="6270879" y="2632193"/>
                </a:cubicBezTo>
                <a:cubicBezTo>
                  <a:pt x="6264403" y="2624879"/>
                  <a:pt x="6262498" y="2621297"/>
                  <a:pt x="6261049" y="2621451"/>
                </a:cubicBezTo>
                <a:close/>
                <a:moveTo>
                  <a:pt x="6247561" y="2619851"/>
                </a:moveTo>
                <a:cubicBezTo>
                  <a:pt x="6247561" y="2620307"/>
                  <a:pt x="6247637" y="2620688"/>
                  <a:pt x="6247637" y="2621145"/>
                </a:cubicBezTo>
                <a:cubicBezTo>
                  <a:pt x="6249466" y="2622365"/>
                  <a:pt x="6250762" y="2623354"/>
                  <a:pt x="6251752" y="2624116"/>
                </a:cubicBezTo>
                <a:cubicBezTo>
                  <a:pt x="6250381" y="2624649"/>
                  <a:pt x="6249009" y="2625183"/>
                  <a:pt x="6247561" y="2625640"/>
                </a:cubicBezTo>
                <a:cubicBezTo>
                  <a:pt x="6252438" y="2627012"/>
                  <a:pt x="6257162" y="2628306"/>
                  <a:pt x="6251752" y="2624116"/>
                </a:cubicBezTo>
                <a:cubicBezTo>
                  <a:pt x="6252438" y="2623888"/>
                  <a:pt x="6253201" y="2623583"/>
                  <a:pt x="6253886" y="2623354"/>
                </a:cubicBezTo>
                <a:cubicBezTo>
                  <a:pt x="6251296" y="2621984"/>
                  <a:pt x="6249238" y="2620841"/>
                  <a:pt x="6247561" y="2619851"/>
                </a:cubicBezTo>
                <a:close/>
                <a:moveTo>
                  <a:pt x="6334125" y="2614744"/>
                </a:moveTo>
                <a:lnTo>
                  <a:pt x="6334125" y="2617946"/>
                </a:lnTo>
                <a:lnTo>
                  <a:pt x="6343727" y="2617946"/>
                </a:lnTo>
                <a:lnTo>
                  <a:pt x="6343727" y="2614744"/>
                </a:lnTo>
                <a:close/>
                <a:moveTo>
                  <a:pt x="6265012" y="2592339"/>
                </a:moveTo>
                <a:cubicBezTo>
                  <a:pt x="6258611" y="2592873"/>
                  <a:pt x="6254420" y="2593253"/>
                  <a:pt x="6248628" y="2593713"/>
                </a:cubicBezTo>
                <a:cubicBezTo>
                  <a:pt x="6248095" y="2600113"/>
                  <a:pt x="6247638" y="2605830"/>
                  <a:pt x="6247561" y="2611619"/>
                </a:cubicBezTo>
                <a:cubicBezTo>
                  <a:pt x="6244895" y="2612685"/>
                  <a:pt x="6242228" y="2613752"/>
                  <a:pt x="6239561" y="2614744"/>
                </a:cubicBezTo>
                <a:cubicBezTo>
                  <a:pt x="6241008" y="2615887"/>
                  <a:pt x="6242533" y="2617106"/>
                  <a:pt x="6247486" y="2619925"/>
                </a:cubicBezTo>
                <a:cubicBezTo>
                  <a:pt x="6247561" y="2617106"/>
                  <a:pt x="6247561" y="2614360"/>
                  <a:pt x="6247257" y="2611924"/>
                </a:cubicBezTo>
                <a:cubicBezTo>
                  <a:pt x="6253429" y="2611466"/>
                  <a:pt x="6259144" y="2611009"/>
                  <a:pt x="6266993" y="2610400"/>
                </a:cubicBezTo>
                <a:cubicBezTo>
                  <a:pt x="6266231" y="2603394"/>
                  <a:pt x="6265622" y="2598128"/>
                  <a:pt x="6265012" y="2592339"/>
                </a:cubicBezTo>
                <a:close/>
                <a:moveTo>
                  <a:pt x="2335606" y="2409177"/>
                </a:moveTo>
                <a:cubicBezTo>
                  <a:pt x="2335377" y="2409324"/>
                  <a:pt x="2334768" y="2409938"/>
                  <a:pt x="2334158" y="2410544"/>
                </a:cubicBezTo>
                <a:cubicBezTo>
                  <a:pt x="2336368" y="2413134"/>
                  <a:pt x="2338578" y="2415724"/>
                  <a:pt x="2340787" y="2418391"/>
                </a:cubicBezTo>
                <a:cubicBezTo>
                  <a:pt x="2341854" y="2417324"/>
                  <a:pt x="2342845" y="2416335"/>
                  <a:pt x="2343836" y="2415343"/>
                </a:cubicBezTo>
                <a:cubicBezTo>
                  <a:pt x="2341245" y="2413134"/>
                  <a:pt x="2338578" y="2410926"/>
                  <a:pt x="2335606" y="2409177"/>
                </a:cubicBezTo>
                <a:close/>
                <a:moveTo>
                  <a:pt x="6200012" y="2409176"/>
                </a:moveTo>
                <a:cubicBezTo>
                  <a:pt x="6199784" y="2409321"/>
                  <a:pt x="6199174" y="2409938"/>
                  <a:pt x="6198565" y="2410539"/>
                </a:cubicBezTo>
                <a:cubicBezTo>
                  <a:pt x="6200775" y="2413129"/>
                  <a:pt x="6202984" y="2415720"/>
                  <a:pt x="6205271" y="2418387"/>
                </a:cubicBezTo>
                <a:cubicBezTo>
                  <a:pt x="6206261" y="2417320"/>
                  <a:pt x="6207328" y="2416335"/>
                  <a:pt x="6208319" y="2415339"/>
                </a:cubicBezTo>
                <a:cubicBezTo>
                  <a:pt x="6205727" y="2413129"/>
                  <a:pt x="6203061" y="2410921"/>
                  <a:pt x="6200012" y="2409176"/>
                </a:cubicBezTo>
                <a:close/>
                <a:moveTo>
                  <a:pt x="2296668" y="2374391"/>
                </a:moveTo>
                <a:cubicBezTo>
                  <a:pt x="2299869" y="2374391"/>
                  <a:pt x="2303069" y="2374391"/>
                  <a:pt x="2306270" y="2374391"/>
                </a:cubicBezTo>
                <a:cubicBezTo>
                  <a:pt x="2306270" y="2375457"/>
                  <a:pt x="2306270" y="2376524"/>
                  <a:pt x="2306270" y="2377589"/>
                </a:cubicBezTo>
                <a:cubicBezTo>
                  <a:pt x="2303069" y="2377589"/>
                  <a:pt x="2299869" y="2377589"/>
                  <a:pt x="2296668" y="2377589"/>
                </a:cubicBezTo>
                <a:cubicBezTo>
                  <a:pt x="2296668" y="2376524"/>
                  <a:pt x="2296668" y="2375457"/>
                  <a:pt x="2296668" y="2374391"/>
                </a:cubicBezTo>
                <a:close/>
                <a:moveTo>
                  <a:pt x="2383155" y="2355198"/>
                </a:moveTo>
                <a:lnTo>
                  <a:pt x="2383155" y="2358397"/>
                </a:lnTo>
                <a:lnTo>
                  <a:pt x="2392756" y="2358397"/>
                </a:lnTo>
                <a:lnTo>
                  <a:pt x="2392756" y="2355198"/>
                </a:lnTo>
                <a:close/>
                <a:moveTo>
                  <a:pt x="6212357" y="2351987"/>
                </a:moveTo>
                <a:cubicBezTo>
                  <a:pt x="6213424" y="2351987"/>
                  <a:pt x="6214491" y="2351987"/>
                  <a:pt x="6215558" y="2351987"/>
                </a:cubicBezTo>
                <a:cubicBezTo>
                  <a:pt x="6215558" y="2355188"/>
                  <a:pt x="6215558" y="2358388"/>
                  <a:pt x="6215558" y="2361589"/>
                </a:cubicBezTo>
                <a:cubicBezTo>
                  <a:pt x="6214491" y="2361589"/>
                  <a:pt x="6213424" y="2361589"/>
                  <a:pt x="6212357" y="2361589"/>
                </a:cubicBezTo>
                <a:cubicBezTo>
                  <a:pt x="6212357" y="2358388"/>
                  <a:pt x="6212357" y="2355188"/>
                  <a:pt x="6212357" y="2351987"/>
                </a:cubicBezTo>
                <a:close/>
                <a:moveTo>
                  <a:pt x="2402434" y="2345519"/>
                </a:moveTo>
                <a:lnTo>
                  <a:pt x="2402434" y="2348720"/>
                </a:lnTo>
                <a:lnTo>
                  <a:pt x="2412035" y="2348720"/>
                </a:lnTo>
                <a:lnTo>
                  <a:pt x="2412035" y="2345519"/>
                </a:lnTo>
                <a:close/>
                <a:moveTo>
                  <a:pt x="2713253" y="2303913"/>
                </a:moveTo>
                <a:lnTo>
                  <a:pt x="2713253" y="2313516"/>
                </a:lnTo>
                <a:lnTo>
                  <a:pt x="2716453" y="2313516"/>
                </a:lnTo>
                <a:lnTo>
                  <a:pt x="2716453" y="2303913"/>
                </a:lnTo>
                <a:close/>
                <a:moveTo>
                  <a:pt x="6062625" y="2265234"/>
                </a:moveTo>
                <a:cubicBezTo>
                  <a:pt x="6057290" y="2266378"/>
                  <a:pt x="6051880" y="2267597"/>
                  <a:pt x="6046622" y="2268741"/>
                </a:cubicBezTo>
                <a:cubicBezTo>
                  <a:pt x="6046851" y="2270342"/>
                  <a:pt x="6047003" y="2271942"/>
                  <a:pt x="6047232" y="2273467"/>
                </a:cubicBezTo>
                <a:lnTo>
                  <a:pt x="6063158" y="2273467"/>
                </a:lnTo>
                <a:cubicBezTo>
                  <a:pt x="6063005" y="2270722"/>
                  <a:pt x="6062853" y="2267979"/>
                  <a:pt x="6062625" y="2265234"/>
                </a:cubicBezTo>
                <a:close/>
                <a:moveTo>
                  <a:pt x="6055385" y="2188555"/>
                </a:moveTo>
                <a:cubicBezTo>
                  <a:pt x="6056452" y="2191223"/>
                  <a:pt x="6057519" y="2193891"/>
                  <a:pt x="6058586" y="2196489"/>
                </a:cubicBezTo>
                <a:cubicBezTo>
                  <a:pt x="6060720" y="2193891"/>
                  <a:pt x="6062776" y="2191223"/>
                  <a:pt x="6064986" y="2188555"/>
                </a:cubicBezTo>
                <a:cubicBezTo>
                  <a:pt x="6061786" y="2188555"/>
                  <a:pt x="6058586" y="2188555"/>
                  <a:pt x="6055385" y="2188555"/>
                </a:cubicBezTo>
                <a:close/>
                <a:moveTo>
                  <a:pt x="2835021" y="2172542"/>
                </a:moveTo>
                <a:lnTo>
                  <a:pt x="2835021" y="2175741"/>
                </a:lnTo>
                <a:lnTo>
                  <a:pt x="2844622" y="2175741"/>
                </a:lnTo>
                <a:lnTo>
                  <a:pt x="2844622" y="2172542"/>
                </a:lnTo>
                <a:close/>
                <a:moveTo>
                  <a:pt x="6015304" y="2158532"/>
                </a:moveTo>
                <a:cubicBezTo>
                  <a:pt x="6004561" y="2171102"/>
                  <a:pt x="6006008" y="2184137"/>
                  <a:pt x="6010885" y="2201585"/>
                </a:cubicBezTo>
                <a:cubicBezTo>
                  <a:pt x="6016905" y="2189247"/>
                  <a:pt x="6021096" y="2180633"/>
                  <a:pt x="6024449" y="2173697"/>
                </a:cubicBezTo>
                <a:cubicBezTo>
                  <a:pt x="6020639" y="2167903"/>
                  <a:pt x="6018200" y="2164244"/>
                  <a:pt x="6015304" y="2158532"/>
                </a:cubicBezTo>
                <a:close/>
                <a:moveTo>
                  <a:pt x="2570912" y="2129184"/>
                </a:moveTo>
                <a:cubicBezTo>
                  <a:pt x="2583104" y="2132678"/>
                  <a:pt x="2588895" y="2134281"/>
                  <a:pt x="2594686" y="2135955"/>
                </a:cubicBezTo>
                <a:cubicBezTo>
                  <a:pt x="2590190" y="2137487"/>
                  <a:pt x="2585771" y="2139540"/>
                  <a:pt x="2581199" y="2140152"/>
                </a:cubicBezTo>
                <a:cubicBezTo>
                  <a:pt x="2579827" y="2140302"/>
                  <a:pt x="2577846" y="2136795"/>
                  <a:pt x="2570912" y="2129184"/>
                </a:cubicBezTo>
                <a:close/>
                <a:moveTo>
                  <a:pt x="6003036" y="2116122"/>
                </a:moveTo>
                <a:cubicBezTo>
                  <a:pt x="5992291" y="2124605"/>
                  <a:pt x="5985434" y="2129972"/>
                  <a:pt x="5973470" y="2139412"/>
                </a:cubicBezTo>
                <a:cubicBezTo>
                  <a:pt x="5989701" y="2139333"/>
                  <a:pt x="5998540" y="2139333"/>
                  <a:pt x="6007684" y="2139943"/>
                </a:cubicBezTo>
                <a:cubicBezTo>
                  <a:pt x="6006846" y="2133753"/>
                  <a:pt x="6005398" y="2127267"/>
                  <a:pt x="6003036" y="2116122"/>
                </a:cubicBezTo>
                <a:close/>
                <a:moveTo>
                  <a:pt x="6151473" y="2105252"/>
                </a:moveTo>
                <a:cubicBezTo>
                  <a:pt x="6154674" y="2105252"/>
                  <a:pt x="6157875" y="2105252"/>
                  <a:pt x="6161075" y="2105252"/>
                </a:cubicBezTo>
                <a:cubicBezTo>
                  <a:pt x="6161075" y="2106320"/>
                  <a:pt x="6161075" y="2107384"/>
                  <a:pt x="6161075" y="2108453"/>
                </a:cubicBezTo>
                <a:cubicBezTo>
                  <a:pt x="6157875" y="2108453"/>
                  <a:pt x="6154674" y="2108453"/>
                  <a:pt x="6151473" y="2108453"/>
                </a:cubicBezTo>
                <a:cubicBezTo>
                  <a:pt x="6151473" y="2107384"/>
                  <a:pt x="6151473" y="2106320"/>
                  <a:pt x="6151473" y="2105252"/>
                </a:cubicBezTo>
                <a:close/>
                <a:moveTo>
                  <a:pt x="2604211" y="2105252"/>
                </a:moveTo>
                <a:cubicBezTo>
                  <a:pt x="2607412" y="2105252"/>
                  <a:pt x="2610612" y="2105252"/>
                  <a:pt x="2613889" y="2105252"/>
                </a:cubicBezTo>
                <a:cubicBezTo>
                  <a:pt x="2613889" y="2106320"/>
                  <a:pt x="2613889" y="2107384"/>
                  <a:pt x="2613889" y="2108453"/>
                </a:cubicBezTo>
                <a:cubicBezTo>
                  <a:pt x="2610688" y="2108453"/>
                  <a:pt x="2607412" y="2108453"/>
                  <a:pt x="2604211" y="2108453"/>
                </a:cubicBezTo>
                <a:cubicBezTo>
                  <a:pt x="2604211" y="2107384"/>
                  <a:pt x="2604211" y="2106320"/>
                  <a:pt x="2604211" y="2105252"/>
                </a:cubicBezTo>
                <a:close/>
                <a:moveTo>
                  <a:pt x="6026506" y="2086025"/>
                </a:moveTo>
                <a:lnTo>
                  <a:pt x="6026506" y="2089221"/>
                </a:lnTo>
                <a:lnTo>
                  <a:pt x="6036108" y="2089221"/>
                </a:lnTo>
                <a:lnTo>
                  <a:pt x="6036108" y="2086025"/>
                </a:lnTo>
                <a:close/>
                <a:moveTo>
                  <a:pt x="6151473" y="2076374"/>
                </a:moveTo>
                <a:cubicBezTo>
                  <a:pt x="6154674" y="2076374"/>
                  <a:pt x="6157875" y="2076374"/>
                  <a:pt x="6161075" y="2076374"/>
                </a:cubicBezTo>
                <a:cubicBezTo>
                  <a:pt x="6161075" y="2077441"/>
                  <a:pt x="6161075" y="2078506"/>
                  <a:pt x="6161075" y="2079572"/>
                </a:cubicBezTo>
                <a:cubicBezTo>
                  <a:pt x="6157875" y="2079572"/>
                  <a:pt x="6154674" y="2079572"/>
                  <a:pt x="6151473" y="2079572"/>
                </a:cubicBezTo>
                <a:cubicBezTo>
                  <a:pt x="6151473" y="2078506"/>
                  <a:pt x="6151473" y="2077441"/>
                  <a:pt x="6151473" y="2076374"/>
                </a:cubicBezTo>
                <a:close/>
                <a:moveTo>
                  <a:pt x="6007303" y="2065981"/>
                </a:moveTo>
                <a:lnTo>
                  <a:pt x="6007303" y="2070775"/>
                </a:lnTo>
                <a:lnTo>
                  <a:pt x="6026582" y="2070775"/>
                </a:lnTo>
                <a:lnTo>
                  <a:pt x="6026582" y="2065981"/>
                </a:lnTo>
                <a:close/>
                <a:moveTo>
                  <a:pt x="2617546" y="2050770"/>
                </a:moveTo>
                <a:cubicBezTo>
                  <a:pt x="2625395" y="2062887"/>
                  <a:pt x="2631110" y="2071649"/>
                  <a:pt x="2636749" y="2080409"/>
                </a:cubicBezTo>
                <a:cubicBezTo>
                  <a:pt x="2622423" y="2077212"/>
                  <a:pt x="2609546" y="2073019"/>
                  <a:pt x="2617546" y="2050770"/>
                </a:cubicBezTo>
                <a:close/>
                <a:moveTo>
                  <a:pt x="2709977" y="2034721"/>
                </a:moveTo>
                <a:cubicBezTo>
                  <a:pt x="2711044" y="2037389"/>
                  <a:pt x="2712110" y="2039981"/>
                  <a:pt x="2713177" y="2042722"/>
                </a:cubicBezTo>
                <a:cubicBezTo>
                  <a:pt x="2715387" y="2040056"/>
                  <a:pt x="2717521" y="2037389"/>
                  <a:pt x="2719655" y="2034721"/>
                </a:cubicBezTo>
                <a:close/>
                <a:moveTo>
                  <a:pt x="6054700" y="2026377"/>
                </a:moveTo>
                <a:cubicBezTo>
                  <a:pt x="6055843" y="2032313"/>
                  <a:pt x="6056986" y="2038180"/>
                  <a:pt x="6058205" y="2044119"/>
                </a:cubicBezTo>
                <a:cubicBezTo>
                  <a:pt x="6060262" y="2043816"/>
                  <a:pt x="6062320" y="2043588"/>
                  <a:pt x="6064378" y="2043282"/>
                </a:cubicBezTo>
                <a:cubicBezTo>
                  <a:pt x="6063844" y="2037190"/>
                  <a:pt x="6063311" y="2031170"/>
                  <a:pt x="6054700" y="2026377"/>
                </a:cubicBezTo>
                <a:close/>
                <a:moveTo>
                  <a:pt x="6049670" y="2016476"/>
                </a:moveTo>
                <a:cubicBezTo>
                  <a:pt x="6048680" y="2017465"/>
                  <a:pt x="6047613" y="2018529"/>
                  <a:pt x="6046622" y="2019516"/>
                </a:cubicBezTo>
                <a:lnTo>
                  <a:pt x="6056071" y="2024000"/>
                </a:lnTo>
                <a:cubicBezTo>
                  <a:pt x="6056147" y="2024075"/>
                  <a:pt x="6056223" y="2024151"/>
                  <a:pt x="6056299" y="2024305"/>
                </a:cubicBezTo>
                <a:cubicBezTo>
                  <a:pt x="6056071" y="2024608"/>
                  <a:pt x="6055690" y="2025001"/>
                  <a:pt x="6055385" y="2025297"/>
                </a:cubicBezTo>
                <a:cubicBezTo>
                  <a:pt x="6055081" y="2025297"/>
                  <a:pt x="6054776" y="2025297"/>
                  <a:pt x="6054547" y="2025375"/>
                </a:cubicBezTo>
                <a:lnTo>
                  <a:pt x="6054615" y="2025995"/>
                </a:lnTo>
                <a:lnTo>
                  <a:pt x="6054471" y="2026142"/>
                </a:lnTo>
                <a:cubicBezTo>
                  <a:pt x="6054547" y="2026219"/>
                  <a:pt x="6054624" y="2026296"/>
                  <a:pt x="6054700" y="2026374"/>
                </a:cubicBezTo>
                <a:lnTo>
                  <a:pt x="6054637" y="2026051"/>
                </a:lnTo>
                <a:lnTo>
                  <a:pt x="6055385" y="2025297"/>
                </a:lnTo>
                <a:cubicBezTo>
                  <a:pt x="6057824" y="2025222"/>
                  <a:pt x="6060338" y="2025069"/>
                  <a:pt x="6062776" y="2024915"/>
                </a:cubicBezTo>
                <a:lnTo>
                  <a:pt x="6056072" y="2024000"/>
                </a:lnTo>
                <a:close/>
                <a:moveTo>
                  <a:pt x="2734894" y="2016412"/>
                </a:moveTo>
                <a:cubicBezTo>
                  <a:pt x="2732684" y="2019005"/>
                  <a:pt x="2730474" y="2021670"/>
                  <a:pt x="2728722" y="2024717"/>
                </a:cubicBezTo>
                <a:cubicBezTo>
                  <a:pt x="2728874" y="2024869"/>
                  <a:pt x="2729484" y="2025480"/>
                  <a:pt x="2730094" y="2026165"/>
                </a:cubicBezTo>
                <a:cubicBezTo>
                  <a:pt x="2732684" y="2023955"/>
                  <a:pt x="2735351" y="2021670"/>
                  <a:pt x="2737942" y="2019461"/>
                </a:cubicBezTo>
                <a:cubicBezTo>
                  <a:pt x="2736951" y="2018473"/>
                  <a:pt x="2735885" y="2017405"/>
                  <a:pt x="2734894" y="2016412"/>
                </a:cubicBezTo>
                <a:close/>
                <a:moveTo>
                  <a:pt x="2709977" y="1996313"/>
                </a:moveTo>
                <a:cubicBezTo>
                  <a:pt x="2711044" y="1998981"/>
                  <a:pt x="2712110" y="2001650"/>
                  <a:pt x="2713177" y="2004318"/>
                </a:cubicBezTo>
                <a:cubicBezTo>
                  <a:pt x="2715387" y="2001650"/>
                  <a:pt x="2717521" y="1998981"/>
                  <a:pt x="2719655" y="1996313"/>
                </a:cubicBezTo>
                <a:cubicBezTo>
                  <a:pt x="2716454" y="1996313"/>
                  <a:pt x="2713177" y="1996313"/>
                  <a:pt x="2709977" y="1996313"/>
                </a:cubicBezTo>
                <a:close/>
                <a:moveTo>
                  <a:pt x="2748915" y="1986170"/>
                </a:moveTo>
                <a:cubicBezTo>
                  <a:pt x="2748686" y="1986325"/>
                  <a:pt x="2748077" y="1986934"/>
                  <a:pt x="2747467" y="1987544"/>
                </a:cubicBezTo>
                <a:cubicBezTo>
                  <a:pt x="2749677" y="1990137"/>
                  <a:pt x="2751963" y="1992729"/>
                  <a:pt x="2754173" y="1995397"/>
                </a:cubicBezTo>
                <a:cubicBezTo>
                  <a:pt x="2755163" y="1994406"/>
                  <a:pt x="2756154" y="1993339"/>
                  <a:pt x="2757221" y="1992347"/>
                </a:cubicBezTo>
                <a:cubicBezTo>
                  <a:pt x="2754630" y="1990137"/>
                  <a:pt x="2751963" y="1987851"/>
                  <a:pt x="2748915" y="1986170"/>
                </a:cubicBezTo>
                <a:close/>
                <a:moveTo>
                  <a:pt x="5961050" y="1978716"/>
                </a:moveTo>
                <a:cubicBezTo>
                  <a:pt x="5961203" y="1981474"/>
                  <a:pt x="5961355" y="1984204"/>
                  <a:pt x="5961584" y="1986951"/>
                </a:cubicBezTo>
                <a:cubicBezTo>
                  <a:pt x="5966841" y="1985808"/>
                  <a:pt x="5972176" y="1984662"/>
                  <a:pt x="5977586" y="1983441"/>
                </a:cubicBezTo>
                <a:cubicBezTo>
                  <a:pt x="5977357" y="1981845"/>
                  <a:pt x="5977128" y="1980327"/>
                  <a:pt x="5976976" y="1978716"/>
                </a:cubicBezTo>
                <a:close/>
                <a:moveTo>
                  <a:pt x="5984290" y="1914408"/>
                </a:moveTo>
                <a:cubicBezTo>
                  <a:pt x="5978270" y="1924009"/>
                  <a:pt x="5974613" y="1929952"/>
                  <a:pt x="5971641" y="1934752"/>
                </a:cubicBezTo>
                <a:cubicBezTo>
                  <a:pt x="5986119" y="1937724"/>
                  <a:pt x="5986119" y="1937724"/>
                  <a:pt x="5984290" y="1914408"/>
                </a:cubicBezTo>
                <a:close/>
                <a:moveTo>
                  <a:pt x="6213043" y="1910639"/>
                </a:moveTo>
                <a:cubicBezTo>
                  <a:pt x="6215253" y="1913230"/>
                  <a:pt x="6217463" y="1915821"/>
                  <a:pt x="6219673" y="1918411"/>
                </a:cubicBezTo>
                <a:cubicBezTo>
                  <a:pt x="6222263" y="1920622"/>
                  <a:pt x="6224854" y="1922831"/>
                  <a:pt x="6227445" y="1925041"/>
                </a:cubicBezTo>
                <a:cubicBezTo>
                  <a:pt x="6226531" y="1926031"/>
                  <a:pt x="6225464" y="1927098"/>
                  <a:pt x="6224473" y="1928089"/>
                </a:cubicBezTo>
                <a:cubicBezTo>
                  <a:pt x="6222263" y="1925498"/>
                  <a:pt x="6220053" y="1922907"/>
                  <a:pt x="6217844" y="1920316"/>
                </a:cubicBezTo>
                <a:cubicBezTo>
                  <a:pt x="6215253" y="1918106"/>
                  <a:pt x="6212662" y="1915897"/>
                  <a:pt x="6210072" y="1913687"/>
                </a:cubicBezTo>
                <a:cubicBezTo>
                  <a:pt x="6211062" y="1912696"/>
                  <a:pt x="6212053" y="1911629"/>
                  <a:pt x="6213043" y="1910639"/>
                </a:cubicBezTo>
                <a:close/>
                <a:moveTo>
                  <a:pt x="6028258" y="1901855"/>
                </a:moveTo>
                <a:cubicBezTo>
                  <a:pt x="6028411" y="1904522"/>
                  <a:pt x="6028638" y="1907340"/>
                  <a:pt x="6028791" y="1910084"/>
                </a:cubicBezTo>
                <a:cubicBezTo>
                  <a:pt x="6034201" y="1908865"/>
                  <a:pt x="6039535" y="1907722"/>
                  <a:pt x="6044869" y="1906579"/>
                </a:cubicBezTo>
                <a:cubicBezTo>
                  <a:pt x="6044641" y="1904979"/>
                  <a:pt x="6044412" y="1903455"/>
                  <a:pt x="6044184" y="1901855"/>
                </a:cubicBezTo>
                <a:close/>
                <a:moveTo>
                  <a:pt x="2853461" y="1898837"/>
                </a:moveTo>
                <a:cubicBezTo>
                  <a:pt x="2848813" y="1899675"/>
                  <a:pt x="2845613" y="1900285"/>
                  <a:pt x="2844089" y="1900589"/>
                </a:cubicBezTo>
                <a:cubicBezTo>
                  <a:pt x="2845689" y="1904322"/>
                  <a:pt x="2848585" y="1910952"/>
                  <a:pt x="2853461" y="1922229"/>
                </a:cubicBezTo>
                <a:close/>
                <a:moveTo>
                  <a:pt x="6164275" y="1880974"/>
                </a:moveTo>
                <a:lnTo>
                  <a:pt x="6164275" y="1890575"/>
                </a:lnTo>
                <a:lnTo>
                  <a:pt x="6167476" y="1890575"/>
                </a:lnTo>
                <a:lnTo>
                  <a:pt x="6167476" y="1880974"/>
                </a:lnTo>
                <a:close/>
                <a:moveTo>
                  <a:pt x="6054547" y="1808058"/>
                </a:moveTo>
                <a:cubicBezTo>
                  <a:pt x="6055843" y="1827564"/>
                  <a:pt x="6056605" y="1839298"/>
                  <a:pt x="6057900" y="1859262"/>
                </a:cubicBezTo>
                <a:cubicBezTo>
                  <a:pt x="6065368" y="1842117"/>
                  <a:pt x="6069025" y="1833660"/>
                  <a:pt x="6072378" y="1825888"/>
                </a:cubicBezTo>
                <a:cubicBezTo>
                  <a:pt x="6068035" y="1821545"/>
                  <a:pt x="6064758" y="1818269"/>
                  <a:pt x="6054547" y="1808058"/>
                </a:cubicBezTo>
                <a:close/>
                <a:moveTo>
                  <a:pt x="3036875" y="1720682"/>
                </a:moveTo>
                <a:lnTo>
                  <a:pt x="3036875" y="1723882"/>
                </a:lnTo>
                <a:lnTo>
                  <a:pt x="3046552" y="1723882"/>
                </a:lnTo>
                <a:lnTo>
                  <a:pt x="3046552" y="1720682"/>
                </a:lnTo>
                <a:close/>
                <a:moveTo>
                  <a:pt x="3068879" y="1630987"/>
                </a:moveTo>
                <a:cubicBezTo>
                  <a:pt x="3069946" y="1630987"/>
                  <a:pt x="3071012" y="1630987"/>
                  <a:pt x="3072079" y="1630987"/>
                </a:cubicBezTo>
                <a:cubicBezTo>
                  <a:pt x="3072079" y="1634187"/>
                  <a:pt x="3072079" y="1637388"/>
                  <a:pt x="3072079" y="1640588"/>
                </a:cubicBezTo>
                <a:cubicBezTo>
                  <a:pt x="3071012" y="1640588"/>
                  <a:pt x="3069946" y="1640588"/>
                  <a:pt x="3068879" y="1640588"/>
                </a:cubicBezTo>
                <a:cubicBezTo>
                  <a:pt x="3068879" y="1637388"/>
                  <a:pt x="3068879" y="1634187"/>
                  <a:pt x="3068879" y="1630987"/>
                </a:cubicBezTo>
                <a:close/>
                <a:moveTo>
                  <a:pt x="3133496" y="1611282"/>
                </a:moveTo>
                <a:cubicBezTo>
                  <a:pt x="3133267" y="1611434"/>
                  <a:pt x="3132658" y="1612044"/>
                  <a:pt x="3132048" y="1612654"/>
                </a:cubicBezTo>
                <a:cubicBezTo>
                  <a:pt x="3134258" y="1615244"/>
                  <a:pt x="3136468" y="1617911"/>
                  <a:pt x="3138677" y="1620502"/>
                </a:cubicBezTo>
                <a:cubicBezTo>
                  <a:pt x="3139744" y="1619512"/>
                  <a:pt x="3140735" y="1618445"/>
                  <a:pt x="3141726" y="1617454"/>
                </a:cubicBezTo>
                <a:cubicBezTo>
                  <a:pt x="3139135" y="1615244"/>
                  <a:pt x="3136468" y="1613035"/>
                  <a:pt x="3133496" y="1611282"/>
                </a:cubicBezTo>
                <a:close/>
                <a:moveTo>
                  <a:pt x="3171825" y="1582470"/>
                </a:moveTo>
                <a:cubicBezTo>
                  <a:pt x="3171672" y="1582546"/>
                  <a:pt x="3171062" y="1583232"/>
                  <a:pt x="3170453" y="1583842"/>
                </a:cubicBezTo>
                <a:cubicBezTo>
                  <a:pt x="3172663" y="1586432"/>
                  <a:pt x="3174949" y="1589023"/>
                  <a:pt x="3177159" y="1591690"/>
                </a:cubicBezTo>
                <a:cubicBezTo>
                  <a:pt x="3178149" y="1590623"/>
                  <a:pt x="3179140" y="1589633"/>
                  <a:pt x="3180131" y="1588642"/>
                </a:cubicBezTo>
                <a:cubicBezTo>
                  <a:pt x="3177540" y="1586432"/>
                  <a:pt x="3174872" y="1584146"/>
                  <a:pt x="3171825" y="1582470"/>
                </a:cubicBezTo>
                <a:close/>
                <a:moveTo>
                  <a:pt x="6020105" y="1544480"/>
                </a:moveTo>
                <a:lnTo>
                  <a:pt x="6020105" y="1554157"/>
                </a:lnTo>
                <a:lnTo>
                  <a:pt x="6023305" y="1554157"/>
                </a:lnTo>
                <a:lnTo>
                  <a:pt x="6023305" y="1544480"/>
                </a:lnTo>
                <a:close/>
                <a:moveTo>
                  <a:pt x="3181046" y="1527660"/>
                </a:moveTo>
                <a:cubicBezTo>
                  <a:pt x="3187522" y="1527660"/>
                  <a:pt x="3193923" y="1527660"/>
                  <a:pt x="3200324" y="1527660"/>
                </a:cubicBezTo>
                <a:cubicBezTo>
                  <a:pt x="3200324" y="1529260"/>
                  <a:pt x="3200324" y="1530860"/>
                  <a:pt x="3200324" y="1532460"/>
                </a:cubicBezTo>
                <a:cubicBezTo>
                  <a:pt x="3193923" y="1532460"/>
                  <a:pt x="3187522" y="1532460"/>
                  <a:pt x="3181046" y="1532460"/>
                </a:cubicBezTo>
                <a:cubicBezTo>
                  <a:pt x="3181046" y="1530860"/>
                  <a:pt x="3181046" y="1529260"/>
                  <a:pt x="3181046" y="1527660"/>
                </a:cubicBezTo>
                <a:close/>
                <a:moveTo>
                  <a:pt x="6330163" y="1506881"/>
                </a:moveTo>
                <a:cubicBezTo>
                  <a:pt x="6327876" y="1509472"/>
                  <a:pt x="6325666" y="1512139"/>
                  <a:pt x="6323990" y="1515187"/>
                </a:cubicBezTo>
                <a:cubicBezTo>
                  <a:pt x="6324143" y="1515339"/>
                  <a:pt x="6324752" y="1516025"/>
                  <a:pt x="6325362" y="1516635"/>
                </a:cubicBezTo>
                <a:cubicBezTo>
                  <a:pt x="6328029" y="1514425"/>
                  <a:pt x="6330619" y="1512215"/>
                  <a:pt x="6333211" y="1509929"/>
                </a:cubicBezTo>
                <a:cubicBezTo>
                  <a:pt x="6332220" y="1508938"/>
                  <a:pt x="6331230" y="1507872"/>
                  <a:pt x="6330163" y="1506881"/>
                </a:cubicBezTo>
                <a:close/>
                <a:moveTo>
                  <a:pt x="3374898" y="1450019"/>
                </a:moveTo>
                <a:cubicBezTo>
                  <a:pt x="3375203" y="1452839"/>
                  <a:pt x="3375584" y="1455583"/>
                  <a:pt x="3375965" y="1458326"/>
                </a:cubicBezTo>
                <a:cubicBezTo>
                  <a:pt x="3381147" y="1457106"/>
                  <a:pt x="3386404" y="1455811"/>
                  <a:pt x="3391586" y="1454592"/>
                </a:cubicBezTo>
                <a:cubicBezTo>
                  <a:pt x="3391357" y="1453068"/>
                  <a:pt x="3391129" y="1451543"/>
                  <a:pt x="3390824" y="1450019"/>
                </a:cubicBezTo>
                <a:close/>
                <a:moveTo>
                  <a:pt x="6478295" y="1429155"/>
                </a:moveTo>
                <a:cubicBezTo>
                  <a:pt x="6475628" y="1430222"/>
                  <a:pt x="6472962" y="1431290"/>
                  <a:pt x="6470371" y="1432355"/>
                </a:cubicBezTo>
                <a:cubicBezTo>
                  <a:pt x="6473038" y="1434413"/>
                  <a:pt x="6475705" y="1436624"/>
                  <a:pt x="6478295" y="1438757"/>
                </a:cubicBezTo>
                <a:cubicBezTo>
                  <a:pt x="6478295" y="1435557"/>
                  <a:pt x="6478295" y="1432355"/>
                  <a:pt x="6478295" y="1429155"/>
                </a:cubicBezTo>
                <a:close/>
                <a:moveTo>
                  <a:pt x="6295720" y="1413174"/>
                </a:moveTo>
                <a:lnTo>
                  <a:pt x="6295720" y="1416374"/>
                </a:lnTo>
                <a:lnTo>
                  <a:pt x="6305321" y="1416374"/>
                </a:lnTo>
                <a:lnTo>
                  <a:pt x="6305321" y="1413174"/>
                </a:lnTo>
                <a:close/>
                <a:moveTo>
                  <a:pt x="3584829" y="1413136"/>
                </a:moveTo>
                <a:lnTo>
                  <a:pt x="3584829" y="1416336"/>
                </a:lnTo>
                <a:lnTo>
                  <a:pt x="3594507" y="1416336"/>
                </a:lnTo>
                <a:lnTo>
                  <a:pt x="3594507" y="1413136"/>
                </a:lnTo>
                <a:close/>
                <a:moveTo>
                  <a:pt x="3405378" y="1390658"/>
                </a:moveTo>
                <a:lnTo>
                  <a:pt x="3405378" y="1400259"/>
                </a:lnTo>
                <a:lnTo>
                  <a:pt x="3408655" y="1400259"/>
                </a:lnTo>
                <a:lnTo>
                  <a:pt x="3408655" y="1390658"/>
                </a:lnTo>
                <a:close/>
                <a:moveTo>
                  <a:pt x="6340557" y="1381207"/>
                </a:moveTo>
                <a:cubicBezTo>
                  <a:pt x="6327437" y="1381065"/>
                  <a:pt x="6318122" y="1391896"/>
                  <a:pt x="6306921" y="1393895"/>
                </a:cubicBezTo>
                <a:cubicBezTo>
                  <a:pt x="6317818" y="1415308"/>
                  <a:pt x="6331306" y="1432759"/>
                  <a:pt x="6321856" y="1456533"/>
                </a:cubicBezTo>
                <a:cubicBezTo>
                  <a:pt x="6317132" y="1454247"/>
                  <a:pt x="6312712" y="1452191"/>
                  <a:pt x="6308446" y="1450132"/>
                </a:cubicBezTo>
                <a:cubicBezTo>
                  <a:pt x="6299072" y="1459430"/>
                  <a:pt x="6289167" y="1467812"/>
                  <a:pt x="6281394" y="1477870"/>
                </a:cubicBezTo>
                <a:cubicBezTo>
                  <a:pt x="6278117" y="1482138"/>
                  <a:pt x="6279337" y="1489834"/>
                  <a:pt x="6277813" y="1501036"/>
                </a:cubicBezTo>
                <a:cubicBezTo>
                  <a:pt x="6296101" y="1491739"/>
                  <a:pt x="6308826" y="1485261"/>
                  <a:pt x="6316217" y="1481452"/>
                </a:cubicBezTo>
                <a:cubicBezTo>
                  <a:pt x="6331000" y="1484043"/>
                  <a:pt x="6340831" y="1485795"/>
                  <a:pt x="6351117" y="1487548"/>
                </a:cubicBezTo>
                <a:cubicBezTo>
                  <a:pt x="6354470" y="1463468"/>
                  <a:pt x="6357365" y="1442512"/>
                  <a:pt x="6360337" y="1421557"/>
                </a:cubicBezTo>
                <a:cubicBezTo>
                  <a:pt x="6354699" y="1419651"/>
                  <a:pt x="6349060" y="1417670"/>
                  <a:pt x="6341669" y="1415232"/>
                </a:cubicBezTo>
                <a:cubicBezTo>
                  <a:pt x="6346469" y="1404792"/>
                  <a:pt x="6350660" y="1395571"/>
                  <a:pt x="6355156" y="1385741"/>
                </a:cubicBezTo>
                <a:cubicBezTo>
                  <a:pt x="6349726" y="1382522"/>
                  <a:pt x="6344931" y="1381255"/>
                  <a:pt x="6340557" y="1381207"/>
                </a:cubicBezTo>
                <a:close/>
                <a:moveTo>
                  <a:pt x="6366205" y="1381097"/>
                </a:moveTo>
                <a:lnTo>
                  <a:pt x="6366205" y="1390698"/>
                </a:lnTo>
                <a:lnTo>
                  <a:pt x="6369406" y="1390698"/>
                </a:lnTo>
                <a:lnTo>
                  <a:pt x="6369406" y="1381097"/>
                </a:lnTo>
                <a:close/>
                <a:moveTo>
                  <a:pt x="3479063" y="1336174"/>
                </a:moveTo>
                <a:lnTo>
                  <a:pt x="3479063" y="1339373"/>
                </a:lnTo>
                <a:lnTo>
                  <a:pt x="3488664" y="1339373"/>
                </a:lnTo>
                <a:lnTo>
                  <a:pt x="3488664" y="1336174"/>
                </a:lnTo>
                <a:close/>
                <a:moveTo>
                  <a:pt x="3491865" y="1313771"/>
                </a:moveTo>
                <a:lnTo>
                  <a:pt x="3491865" y="1323372"/>
                </a:lnTo>
                <a:lnTo>
                  <a:pt x="3495066" y="1323372"/>
                </a:lnTo>
                <a:lnTo>
                  <a:pt x="3495066" y="1313771"/>
                </a:lnTo>
                <a:close/>
                <a:moveTo>
                  <a:pt x="3584829" y="1268888"/>
                </a:moveTo>
                <a:lnTo>
                  <a:pt x="3584829" y="1272088"/>
                </a:lnTo>
                <a:lnTo>
                  <a:pt x="3594507" y="1272088"/>
                </a:lnTo>
                <a:lnTo>
                  <a:pt x="3594507" y="1268888"/>
                </a:lnTo>
                <a:close/>
                <a:moveTo>
                  <a:pt x="3921328" y="1259288"/>
                </a:moveTo>
                <a:lnTo>
                  <a:pt x="3921328" y="1262488"/>
                </a:lnTo>
                <a:lnTo>
                  <a:pt x="3930930" y="1262488"/>
                </a:lnTo>
                <a:lnTo>
                  <a:pt x="3930930" y="1259288"/>
                </a:lnTo>
                <a:close/>
                <a:moveTo>
                  <a:pt x="6423812" y="1256139"/>
                </a:moveTo>
                <a:lnTo>
                  <a:pt x="6423812" y="1265807"/>
                </a:lnTo>
                <a:lnTo>
                  <a:pt x="6427012" y="1265807"/>
                </a:lnTo>
                <a:lnTo>
                  <a:pt x="6427012" y="1256139"/>
                </a:lnTo>
                <a:close/>
                <a:moveTo>
                  <a:pt x="6390894" y="1255146"/>
                </a:moveTo>
                <a:cubicBezTo>
                  <a:pt x="6388303" y="1257356"/>
                  <a:pt x="6385712" y="1259563"/>
                  <a:pt x="6383045" y="1261848"/>
                </a:cubicBezTo>
                <a:cubicBezTo>
                  <a:pt x="6384112" y="1262836"/>
                  <a:pt x="6385103" y="1263827"/>
                  <a:pt x="6386093" y="1264893"/>
                </a:cubicBezTo>
                <a:cubicBezTo>
                  <a:pt x="6388303" y="1262304"/>
                  <a:pt x="6390589" y="1259640"/>
                  <a:pt x="6390741" y="1255297"/>
                </a:cubicBezTo>
                <a:cubicBezTo>
                  <a:pt x="6391351" y="1255909"/>
                  <a:pt x="6392037" y="1256519"/>
                  <a:pt x="6392646" y="1257127"/>
                </a:cubicBezTo>
                <a:cubicBezTo>
                  <a:pt x="6392646" y="1257127"/>
                  <a:pt x="6392723" y="1257051"/>
                  <a:pt x="6392799" y="1257051"/>
                </a:cubicBezTo>
                <a:cubicBezTo>
                  <a:pt x="6392190" y="1256442"/>
                  <a:pt x="6391579" y="1255832"/>
                  <a:pt x="6390894" y="1255146"/>
                </a:cubicBezTo>
                <a:close/>
                <a:moveTo>
                  <a:pt x="6397447" y="1247371"/>
                </a:moveTo>
                <a:cubicBezTo>
                  <a:pt x="6395313" y="1250037"/>
                  <a:pt x="6393028" y="1252628"/>
                  <a:pt x="6392799" y="1256976"/>
                </a:cubicBezTo>
                <a:cubicBezTo>
                  <a:pt x="6395390" y="1254842"/>
                  <a:pt x="6397905" y="1252628"/>
                  <a:pt x="6400495" y="1250418"/>
                </a:cubicBezTo>
                <a:cubicBezTo>
                  <a:pt x="6399505" y="1249429"/>
                  <a:pt x="6398438" y="1248362"/>
                  <a:pt x="6397447" y="1247371"/>
                </a:cubicBezTo>
                <a:close/>
                <a:moveTo>
                  <a:pt x="3905250" y="1236886"/>
                </a:moveTo>
                <a:lnTo>
                  <a:pt x="3905250" y="1246488"/>
                </a:lnTo>
                <a:lnTo>
                  <a:pt x="3908451" y="1246488"/>
                </a:lnTo>
                <a:lnTo>
                  <a:pt x="3908451" y="1236886"/>
                </a:lnTo>
                <a:close/>
                <a:moveTo>
                  <a:pt x="6400724" y="1228464"/>
                </a:moveTo>
                <a:cubicBezTo>
                  <a:pt x="6402857" y="1230988"/>
                  <a:pt x="6404991" y="1233498"/>
                  <a:pt x="6407125" y="1236012"/>
                </a:cubicBezTo>
                <a:cubicBezTo>
                  <a:pt x="6408191" y="1235019"/>
                  <a:pt x="6409182" y="1233955"/>
                  <a:pt x="6410173" y="1232966"/>
                </a:cubicBezTo>
                <a:cubicBezTo>
                  <a:pt x="6408191" y="1231292"/>
                  <a:pt x="6406210" y="1229612"/>
                  <a:pt x="6400724" y="1228464"/>
                </a:cubicBezTo>
                <a:close/>
                <a:moveTo>
                  <a:pt x="3934130" y="1227208"/>
                </a:moveTo>
                <a:lnTo>
                  <a:pt x="3934130" y="1236809"/>
                </a:lnTo>
                <a:lnTo>
                  <a:pt x="3937330" y="1236809"/>
                </a:lnTo>
                <a:lnTo>
                  <a:pt x="3937330" y="1227208"/>
                </a:lnTo>
                <a:close/>
                <a:moveTo>
                  <a:pt x="6401409" y="1227169"/>
                </a:moveTo>
                <a:cubicBezTo>
                  <a:pt x="6398971" y="1227321"/>
                  <a:pt x="6396456" y="1227399"/>
                  <a:pt x="6393942" y="1227550"/>
                </a:cubicBezTo>
                <a:cubicBezTo>
                  <a:pt x="6396685" y="1227778"/>
                  <a:pt x="6398895" y="1228080"/>
                  <a:pt x="6400724" y="1228462"/>
                </a:cubicBezTo>
                <a:lnTo>
                  <a:pt x="6400419" y="1228156"/>
                </a:lnTo>
                <a:cubicBezTo>
                  <a:pt x="6400724" y="1227853"/>
                  <a:pt x="6401104" y="1227474"/>
                  <a:pt x="6401409" y="1227169"/>
                </a:cubicBezTo>
                <a:close/>
                <a:moveTo>
                  <a:pt x="6402019" y="1226105"/>
                </a:moveTo>
                <a:lnTo>
                  <a:pt x="6402083" y="1226423"/>
                </a:lnTo>
                <a:lnTo>
                  <a:pt x="6401410" y="1227169"/>
                </a:lnTo>
                <a:cubicBezTo>
                  <a:pt x="6401715" y="1227169"/>
                  <a:pt x="6401943" y="1227169"/>
                  <a:pt x="6402248" y="1227092"/>
                </a:cubicBezTo>
                <a:lnTo>
                  <a:pt x="6402110" y="1226471"/>
                </a:lnTo>
                <a:lnTo>
                  <a:pt x="6402248" y="1226333"/>
                </a:lnTo>
                <a:cubicBezTo>
                  <a:pt x="6402172" y="1226181"/>
                  <a:pt x="6402172" y="1226105"/>
                  <a:pt x="6402019" y="1226105"/>
                </a:cubicBezTo>
                <a:close/>
                <a:moveTo>
                  <a:pt x="3648227" y="1208920"/>
                </a:moveTo>
                <a:cubicBezTo>
                  <a:pt x="3645942" y="1211511"/>
                  <a:pt x="3643731" y="1214178"/>
                  <a:pt x="3643503" y="1218445"/>
                </a:cubicBezTo>
                <a:lnTo>
                  <a:pt x="3641674" y="1216616"/>
                </a:lnTo>
                <a:cubicBezTo>
                  <a:pt x="3639007" y="1218826"/>
                  <a:pt x="3636417" y="1221112"/>
                  <a:pt x="3633826" y="1223322"/>
                </a:cubicBezTo>
                <a:cubicBezTo>
                  <a:pt x="3634817" y="1224312"/>
                  <a:pt x="3635806" y="1225303"/>
                  <a:pt x="3636797" y="1226370"/>
                </a:cubicBezTo>
                <a:cubicBezTo>
                  <a:pt x="3639007" y="1223779"/>
                  <a:pt x="3641293" y="1221112"/>
                  <a:pt x="3641521" y="1216769"/>
                </a:cubicBezTo>
                <a:cubicBezTo>
                  <a:pt x="3642132" y="1217378"/>
                  <a:pt x="3642741" y="1217988"/>
                  <a:pt x="3643351" y="1218597"/>
                </a:cubicBezTo>
                <a:cubicBezTo>
                  <a:pt x="3645942" y="1216388"/>
                  <a:pt x="3648608" y="1214178"/>
                  <a:pt x="3651199" y="1211968"/>
                </a:cubicBezTo>
                <a:cubicBezTo>
                  <a:pt x="3650208" y="1210901"/>
                  <a:pt x="3649218" y="1209911"/>
                  <a:pt x="3648227" y="1208920"/>
                </a:cubicBezTo>
                <a:close/>
                <a:moveTo>
                  <a:pt x="6398590" y="1208354"/>
                </a:moveTo>
                <a:cubicBezTo>
                  <a:pt x="6396532" y="1208583"/>
                  <a:pt x="6394475" y="1208887"/>
                  <a:pt x="6392341" y="1209192"/>
                </a:cubicBezTo>
                <a:cubicBezTo>
                  <a:pt x="6392875" y="1215288"/>
                  <a:pt x="6393484" y="1221310"/>
                  <a:pt x="6402019" y="1226106"/>
                </a:cubicBezTo>
                <a:cubicBezTo>
                  <a:pt x="6400876" y="1220165"/>
                  <a:pt x="6399733" y="1214298"/>
                  <a:pt x="6398590" y="1208354"/>
                </a:cubicBezTo>
                <a:close/>
                <a:moveTo>
                  <a:pt x="3934130" y="1208007"/>
                </a:moveTo>
                <a:lnTo>
                  <a:pt x="3934130" y="1217608"/>
                </a:lnTo>
                <a:lnTo>
                  <a:pt x="3937330" y="1217608"/>
                </a:lnTo>
                <a:lnTo>
                  <a:pt x="3937330" y="1208007"/>
                </a:lnTo>
                <a:close/>
                <a:moveTo>
                  <a:pt x="6534378" y="1165098"/>
                </a:moveTo>
                <a:cubicBezTo>
                  <a:pt x="6534378" y="1178662"/>
                  <a:pt x="6534378" y="1187806"/>
                  <a:pt x="6534378" y="1205255"/>
                </a:cubicBezTo>
                <a:cubicBezTo>
                  <a:pt x="6525691" y="1194283"/>
                  <a:pt x="6521425" y="1188949"/>
                  <a:pt x="6522034" y="1189711"/>
                </a:cubicBezTo>
                <a:cubicBezTo>
                  <a:pt x="6526378" y="1181024"/>
                  <a:pt x="6529959" y="1173937"/>
                  <a:pt x="6534378" y="1165098"/>
                </a:cubicBezTo>
                <a:close/>
                <a:moveTo>
                  <a:pt x="3695777" y="1153750"/>
                </a:moveTo>
                <a:cubicBezTo>
                  <a:pt x="3697682" y="1157712"/>
                  <a:pt x="3700806" y="1164114"/>
                  <a:pt x="3705988" y="1174629"/>
                </a:cubicBezTo>
                <a:cubicBezTo>
                  <a:pt x="3707893" y="1151236"/>
                  <a:pt x="3707893" y="1151236"/>
                  <a:pt x="3695777" y="1153750"/>
                </a:cubicBezTo>
                <a:close/>
                <a:moveTo>
                  <a:pt x="4055821" y="1153599"/>
                </a:moveTo>
                <a:lnTo>
                  <a:pt x="4055821" y="1156799"/>
                </a:lnTo>
                <a:lnTo>
                  <a:pt x="4065499" y="1156799"/>
                </a:lnTo>
                <a:lnTo>
                  <a:pt x="4065499" y="1153599"/>
                </a:lnTo>
                <a:close/>
                <a:moveTo>
                  <a:pt x="6551372" y="1151230"/>
                </a:moveTo>
                <a:cubicBezTo>
                  <a:pt x="6552361" y="1152220"/>
                  <a:pt x="6553428" y="1153287"/>
                  <a:pt x="6554419" y="1154278"/>
                </a:cubicBezTo>
                <a:cubicBezTo>
                  <a:pt x="6551676" y="1156487"/>
                  <a:pt x="6549085" y="1158697"/>
                  <a:pt x="6546495" y="1160983"/>
                </a:cubicBezTo>
                <a:cubicBezTo>
                  <a:pt x="6545885" y="1160374"/>
                  <a:pt x="6545275" y="1159764"/>
                  <a:pt x="6544666" y="1159078"/>
                </a:cubicBezTo>
                <a:cubicBezTo>
                  <a:pt x="6546875" y="1156487"/>
                  <a:pt x="6549085" y="1153820"/>
                  <a:pt x="6551372" y="1151230"/>
                </a:cubicBezTo>
                <a:close/>
                <a:moveTo>
                  <a:pt x="6467856" y="1140409"/>
                </a:moveTo>
                <a:cubicBezTo>
                  <a:pt x="6457645" y="1150544"/>
                  <a:pt x="6449568" y="1158545"/>
                  <a:pt x="6439586" y="1168527"/>
                </a:cubicBezTo>
                <a:cubicBezTo>
                  <a:pt x="6440729" y="1150925"/>
                  <a:pt x="6447053" y="1141324"/>
                  <a:pt x="6467856" y="1140409"/>
                </a:cubicBezTo>
                <a:close/>
                <a:moveTo>
                  <a:pt x="6375806" y="1121552"/>
                </a:moveTo>
                <a:lnTo>
                  <a:pt x="6375806" y="1131156"/>
                </a:lnTo>
                <a:lnTo>
                  <a:pt x="6379007" y="1131156"/>
                </a:lnTo>
                <a:lnTo>
                  <a:pt x="6379007" y="1121552"/>
                </a:lnTo>
                <a:close/>
                <a:moveTo>
                  <a:pt x="4020617" y="1054238"/>
                </a:moveTo>
                <a:lnTo>
                  <a:pt x="4020617" y="1063838"/>
                </a:lnTo>
                <a:lnTo>
                  <a:pt x="4023817" y="1063838"/>
                </a:lnTo>
                <a:lnTo>
                  <a:pt x="4023817" y="1054238"/>
                </a:lnTo>
                <a:close/>
                <a:moveTo>
                  <a:pt x="3765271" y="1034415"/>
                </a:moveTo>
                <a:cubicBezTo>
                  <a:pt x="3766490" y="1040739"/>
                  <a:pt x="3767328" y="1045008"/>
                  <a:pt x="3768167" y="1049350"/>
                </a:cubicBezTo>
                <a:cubicBezTo>
                  <a:pt x="3765957" y="1051408"/>
                  <a:pt x="3763899" y="1053542"/>
                  <a:pt x="3761765" y="1055675"/>
                </a:cubicBezTo>
                <a:cubicBezTo>
                  <a:pt x="3756432" y="1051331"/>
                  <a:pt x="3751173" y="1047064"/>
                  <a:pt x="3741268" y="1038912"/>
                </a:cubicBezTo>
                <a:cubicBezTo>
                  <a:pt x="3753231" y="1036625"/>
                  <a:pt x="3758642" y="1035634"/>
                  <a:pt x="3765271" y="1034415"/>
                </a:cubicBezTo>
                <a:close/>
                <a:moveTo>
                  <a:pt x="6327724" y="1025394"/>
                </a:moveTo>
                <a:lnTo>
                  <a:pt x="6327724" y="1034995"/>
                </a:lnTo>
                <a:lnTo>
                  <a:pt x="6330924" y="1034995"/>
                </a:lnTo>
                <a:lnTo>
                  <a:pt x="6330924" y="1025394"/>
                </a:lnTo>
                <a:close/>
                <a:moveTo>
                  <a:pt x="4260952" y="1025349"/>
                </a:moveTo>
                <a:lnTo>
                  <a:pt x="4260952" y="1034950"/>
                </a:lnTo>
                <a:lnTo>
                  <a:pt x="4264153" y="1034950"/>
                </a:lnTo>
                <a:lnTo>
                  <a:pt x="4264153" y="1025349"/>
                </a:lnTo>
                <a:close/>
                <a:moveTo>
                  <a:pt x="4373804" y="1017427"/>
                </a:moveTo>
                <a:lnTo>
                  <a:pt x="4373804" y="1027791"/>
                </a:lnTo>
                <a:cubicBezTo>
                  <a:pt x="4378909" y="1026191"/>
                  <a:pt x="4386148" y="1023905"/>
                  <a:pt x="4393387" y="1021618"/>
                </a:cubicBezTo>
                <a:cubicBezTo>
                  <a:pt x="4392396" y="1020170"/>
                  <a:pt x="4391329" y="1018799"/>
                  <a:pt x="4390339" y="1017427"/>
                </a:cubicBezTo>
                <a:close/>
                <a:moveTo>
                  <a:pt x="6500775" y="1006145"/>
                </a:moveTo>
                <a:cubicBezTo>
                  <a:pt x="6501842" y="1006145"/>
                  <a:pt x="6502908" y="1006145"/>
                  <a:pt x="6503975" y="1006145"/>
                </a:cubicBezTo>
                <a:cubicBezTo>
                  <a:pt x="6503975" y="1009345"/>
                  <a:pt x="6503975" y="1012546"/>
                  <a:pt x="6503975" y="1015746"/>
                </a:cubicBezTo>
                <a:cubicBezTo>
                  <a:pt x="6502908" y="1015746"/>
                  <a:pt x="6501842" y="1015746"/>
                  <a:pt x="6500775" y="1015746"/>
                </a:cubicBezTo>
                <a:cubicBezTo>
                  <a:pt x="6500775" y="1012546"/>
                  <a:pt x="6500775" y="1009345"/>
                  <a:pt x="6500775" y="1006145"/>
                </a:cubicBezTo>
                <a:close/>
                <a:moveTo>
                  <a:pt x="6212357" y="996591"/>
                </a:moveTo>
                <a:lnTo>
                  <a:pt x="6212357" y="1006191"/>
                </a:lnTo>
                <a:lnTo>
                  <a:pt x="6215557" y="1006191"/>
                </a:lnTo>
                <a:lnTo>
                  <a:pt x="6215557" y="996591"/>
                </a:lnTo>
                <a:close/>
                <a:moveTo>
                  <a:pt x="6459092" y="996568"/>
                </a:moveTo>
                <a:cubicBezTo>
                  <a:pt x="6456425" y="997634"/>
                  <a:pt x="6453759" y="998701"/>
                  <a:pt x="6451168" y="999767"/>
                </a:cubicBezTo>
                <a:cubicBezTo>
                  <a:pt x="6453759" y="1001826"/>
                  <a:pt x="6456425" y="1004036"/>
                  <a:pt x="6459092" y="1006168"/>
                </a:cubicBezTo>
                <a:cubicBezTo>
                  <a:pt x="6459092" y="1002969"/>
                  <a:pt x="6459092" y="999767"/>
                  <a:pt x="6459092" y="996568"/>
                </a:cubicBezTo>
                <a:close/>
                <a:moveTo>
                  <a:pt x="4097503" y="996554"/>
                </a:moveTo>
                <a:lnTo>
                  <a:pt x="4097503" y="1006155"/>
                </a:lnTo>
                <a:lnTo>
                  <a:pt x="4100704" y="1006155"/>
                </a:lnTo>
                <a:lnTo>
                  <a:pt x="4100704" y="996554"/>
                </a:lnTo>
                <a:close/>
                <a:moveTo>
                  <a:pt x="3934130" y="996552"/>
                </a:moveTo>
                <a:lnTo>
                  <a:pt x="3934130" y="1006153"/>
                </a:lnTo>
                <a:lnTo>
                  <a:pt x="3937330" y="1006153"/>
                </a:lnTo>
                <a:lnTo>
                  <a:pt x="3937330" y="996552"/>
                </a:lnTo>
                <a:close/>
                <a:moveTo>
                  <a:pt x="4232072" y="996545"/>
                </a:moveTo>
                <a:lnTo>
                  <a:pt x="4232072" y="1006147"/>
                </a:lnTo>
                <a:lnTo>
                  <a:pt x="4235272" y="1006147"/>
                </a:lnTo>
                <a:lnTo>
                  <a:pt x="4235272" y="996545"/>
                </a:lnTo>
                <a:close/>
                <a:moveTo>
                  <a:pt x="3837889" y="996543"/>
                </a:moveTo>
                <a:cubicBezTo>
                  <a:pt x="3838956" y="996543"/>
                  <a:pt x="3840023" y="996543"/>
                  <a:pt x="3841166" y="996543"/>
                </a:cubicBezTo>
                <a:cubicBezTo>
                  <a:pt x="3841166" y="999743"/>
                  <a:pt x="3841166" y="1002943"/>
                  <a:pt x="3841166" y="1006145"/>
                </a:cubicBezTo>
                <a:cubicBezTo>
                  <a:pt x="3840099" y="1006145"/>
                  <a:pt x="3839032" y="1006145"/>
                  <a:pt x="3837889" y="1006145"/>
                </a:cubicBezTo>
                <a:cubicBezTo>
                  <a:pt x="3837889" y="1002943"/>
                  <a:pt x="3837889" y="999743"/>
                  <a:pt x="3837889" y="996543"/>
                </a:cubicBezTo>
                <a:close/>
                <a:moveTo>
                  <a:pt x="3809161" y="986941"/>
                </a:moveTo>
                <a:cubicBezTo>
                  <a:pt x="3810228" y="986941"/>
                  <a:pt x="3811295" y="986941"/>
                  <a:pt x="3812362" y="986941"/>
                </a:cubicBezTo>
                <a:cubicBezTo>
                  <a:pt x="3812362" y="990142"/>
                  <a:pt x="3812362" y="993342"/>
                  <a:pt x="3812362" y="996543"/>
                </a:cubicBezTo>
                <a:cubicBezTo>
                  <a:pt x="3811295" y="996543"/>
                  <a:pt x="3810228" y="996543"/>
                  <a:pt x="3809161" y="996543"/>
                </a:cubicBezTo>
                <a:cubicBezTo>
                  <a:pt x="3809161" y="993342"/>
                  <a:pt x="3809161" y="990142"/>
                  <a:pt x="3809161" y="986941"/>
                </a:cubicBezTo>
                <a:close/>
                <a:moveTo>
                  <a:pt x="6130748" y="958870"/>
                </a:moveTo>
                <a:cubicBezTo>
                  <a:pt x="6110021" y="956127"/>
                  <a:pt x="6096305" y="960471"/>
                  <a:pt x="6092495" y="985234"/>
                </a:cubicBezTo>
                <a:cubicBezTo>
                  <a:pt x="6102173" y="985997"/>
                  <a:pt x="6110631" y="986682"/>
                  <a:pt x="6118556" y="987292"/>
                </a:cubicBezTo>
                <a:cubicBezTo>
                  <a:pt x="6122975" y="976929"/>
                  <a:pt x="6126632" y="968394"/>
                  <a:pt x="6130748" y="958870"/>
                </a:cubicBezTo>
                <a:close/>
                <a:moveTo>
                  <a:pt x="4017416" y="931630"/>
                </a:moveTo>
                <a:lnTo>
                  <a:pt x="4017416" y="936431"/>
                </a:lnTo>
                <a:lnTo>
                  <a:pt x="4036695" y="936431"/>
                </a:lnTo>
                <a:lnTo>
                  <a:pt x="4036695" y="931630"/>
                </a:lnTo>
                <a:close/>
                <a:moveTo>
                  <a:pt x="4036619" y="910085"/>
                </a:moveTo>
                <a:cubicBezTo>
                  <a:pt x="4037686" y="912753"/>
                  <a:pt x="4038677" y="915345"/>
                  <a:pt x="4039819" y="918012"/>
                </a:cubicBezTo>
                <a:cubicBezTo>
                  <a:pt x="4041953" y="915345"/>
                  <a:pt x="4044086" y="912677"/>
                  <a:pt x="4046220" y="910085"/>
                </a:cubicBezTo>
                <a:cubicBezTo>
                  <a:pt x="4043020" y="910085"/>
                  <a:pt x="4039819" y="910085"/>
                  <a:pt x="4036619" y="910085"/>
                </a:cubicBezTo>
                <a:close/>
                <a:moveTo>
                  <a:pt x="4078300" y="910067"/>
                </a:moveTo>
                <a:lnTo>
                  <a:pt x="4078300" y="919669"/>
                </a:lnTo>
                <a:lnTo>
                  <a:pt x="4081501" y="919669"/>
                </a:lnTo>
                <a:lnTo>
                  <a:pt x="4081501" y="910067"/>
                </a:lnTo>
                <a:close/>
                <a:moveTo>
                  <a:pt x="4460368" y="900413"/>
                </a:moveTo>
                <a:cubicBezTo>
                  <a:pt x="4450461" y="919614"/>
                  <a:pt x="4441241" y="937291"/>
                  <a:pt x="4432173" y="954742"/>
                </a:cubicBezTo>
                <a:cubicBezTo>
                  <a:pt x="4435069" y="957637"/>
                  <a:pt x="4437279" y="959847"/>
                  <a:pt x="4439489" y="962056"/>
                </a:cubicBezTo>
                <a:cubicBezTo>
                  <a:pt x="4436746" y="966323"/>
                  <a:pt x="4434231" y="970286"/>
                  <a:pt x="4430268" y="976305"/>
                </a:cubicBezTo>
                <a:lnTo>
                  <a:pt x="4448023" y="976305"/>
                </a:lnTo>
                <a:cubicBezTo>
                  <a:pt x="4454119" y="961523"/>
                  <a:pt x="4441546" y="938129"/>
                  <a:pt x="4469131" y="929976"/>
                </a:cubicBezTo>
                <a:lnTo>
                  <a:pt x="4469585" y="948788"/>
                </a:lnTo>
                <a:lnTo>
                  <a:pt x="4468368" y="947503"/>
                </a:lnTo>
                <a:cubicBezTo>
                  <a:pt x="4465701" y="949714"/>
                  <a:pt x="4463111" y="951924"/>
                  <a:pt x="4460520" y="954209"/>
                </a:cubicBezTo>
                <a:cubicBezTo>
                  <a:pt x="4461587" y="955274"/>
                  <a:pt x="4462577" y="956266"/>
                  <a:pt x="4463567" y="957257"/>
                </a:cubicBezTo>
                <a:cubicBezTo>
                  <a:pt x="4465777" y="954666"/>
                  <a:pt x="4468064" y="951999"/>
                  <a:pt x="4469740" y="948951"/>
                </a:cubicBezTo>
                <a:lnTo>
                  <a:pt x="4469666" y="948874"/>
                </a:lnTo>
                <a:lnTo>
                  <a:pt x="4495877" y="948494"/>
                </a:lnTo>
                <a:cubicBezTo>
                  <a:pt x="4497477" y="937443"/>
                  <a:pt x="4498696" y="928910"/>
                  <a:pt x="4499762" y="921215"/>
                </a:cubicBezTo>
                <a:cubicBezTo>
                  <a:pt x="4507002" y="919385"/>
                  <a:pt x="4512336" y="917939"/>
                  <a:pt x="4517136" y="916719"/>
                </a:cubicBezTo>
                <a:lnTo>
                  <a:pt x="4517136" y="900413"/>
                </a:lnTo>
                <a:close/>
                <a:moveTo>
                  <a:pt x="4869028" y="891695"/>
                </a:moveTo>
                <a:cubicBezTo>
                  <a:pt x="4866818" y="894286"/>
                  <a:pt x="4864531" y="896880"/>
                  <a:pt x="4864380" y="901299"/>
                </a:cubicBezTo>
                <a:cubicBezTo>
                  <a:pt x="4863770" y="900691"/>
                  <a:pt x="4863160" y="900005"/>
                  <a:pt x="4862475" y="899394"/>
                </a:cubicBezTo>
                <a:cubicBezTo>
                  <a:pt x="4859883" y="901604"/>
                  <a:pt x="4857217" y="903890"/>
                  <a:pt x="4854626" y="906100"/>
                </a:cubicBezTo>
                <a:cubicBezTo>
                  <a:pt x="4855617" y="907090"/>
                  <a:pt x="4856684" y="908157"/>
                  <a:pt x="4857674" y="909148"/>
                </a:cubicBezTo>
                <a:cubicBezTo>
                  <a:pt x="4859883" y="906557"/>
                  <a:pt x="4862170" y="903966"/>
                  <a:pt x="4862322" y="899548"/>
                </a:cubicBezTo>
                <a:lnTo>
                  <a:pt x="4864227" y="901452"/>
                </a:lnTo>
                <a:cubicBezTo>
                  <a:pt x="4866818" y="899243"/>
                  <a:pt x="4869485" y="896957"/>
                  <a:pt x="4872076" y="894743"/>
                </a:cubicBezTo>
                <a:cubicBezTo>
                  <a:pt x="4871085" y="893752"/>
                  <a:pt x="4870019" y="892686"/>
                  <a:pt x="4869028" y="891695"/>
                </a:cubicBezTo>
                <a:close/>
                <a:moveTo>
                  <a:pt x="6291452" y="882583"/>
                </a:moveTo>
                <a:cubicBezTo>
                  <a:pt x="6283147" y="887231"/>
                  <a:pt x="6275298" y="891575"/>
                  <a:pt x="6258153" y="901264"/>
                </a:cubicBezTo>
                <a:cubicBezTo>
                  <a:pt x="6280251" y="900197"/>
                  <a:pt x="6292063" y="899510"/>
                  <a:pt x="6302197" y="891575"/>
                </a:cubicBezTo>
                <a:cubicBezTo>
                  <a:pt x="6297549" y="887612"/>
                  <a:pt x="6294196" y="884869"/>
                  <a:pt x="6291452" y="882583"/>
                </a:cubicBezTo>
                <a:close/>
                <a:moveTo>
                  <a:pt x="6544741" y="882207"/>
                </a:moveTo>
                <a:cubicBezTo>
                  <a:pt x="6546951" y="884797"/>
                  <a:pt x="6549085" y="887311"/>
                  <a:pt x="6551295" y="889902"/>
                </a:cubicBezTo>
                <a:cubicBezTo>
                  <a:pt x="6552361" y="888912"/>
                  <a:pt x="6553352" y="887921"/>
                  <a:pt x="6554342" y="886854"/>
                </a:cubicBezTo>
                <a:cubicBezTo>
                  <a:pt x="6551752" y="884644"/>
                  <a:pt x="6549085" y="882436"/>
                  <a:pt x="6544741" y="882207"/>
                </a:cubicBezTo>
                <a:close/>
                <a:moveTo>
                  <a:pt x="6311037" y="882126"/>
                </a:moveTo>
                <a:lnTo>
                  <a:pt x="6308598" y="889822"/>
                </a:lnTo>
                <a:lnTo>
                  <a:pt x="6308598" y="889822"/>
                </a:lnTo>
                <a:cubicBezTo>
                  <a:pt x="6307836" y="890508"/>
                  <a:pt x="6306998" y="891194"/>
                  <a:pt x="6306236" y="891803"/>
                </a:cubicBezTo>
                <a:cubicBezTo>
                  <a:pt x="6305550" y="891194"/>
                  <a:pt x="6304940" y="890584"/>
                  <a:pt x="6304255" y="889974"/>
                </a:cubicBezTo>
                <a:cubicBezTo>
                  <a:pt x="6303569" y="890584"/>
                  <a:pt x="6302883" y="891041"/>
                  <a:pt x="6302197" y="891575"/>
                </a:cubicBezTo>
                <a:cubicBezTo>
                  <a:pt x="6304636" y="893632"/>
                  <a:pt x="6307303" y="895842"/>
                  <a:pt x="6310655" y="898673"/>
                </a:cubicBezTo>
                <a:lnTo>
                  <a:pt x="6308598" y="889822"/>
                </a:lnTo>
                <a:lnTo>
                  <a:pt x="6314085" y="885174"/>
                </a:lnTo>
                <a:cubicBezTo>
                  <a:pt x="6313018" y="884108"/>
                  <a:pt x="6312027" y="883118"/>
                  <a:pt x="6311037" y="882126"/>
                </a:cubicBezTo>
                <a:close/>
                <a:moveTo>
                  <a:pt x="3972535" y="881176"/>
                </a:moveTo>
                <a:cubicBezTo>
                  <a:pt x="3973602" y="881176"/>
                  <a:pt x="3974668" y="881176"/>
                  <a:pt x="3975735" y="881176"/>
                </a:cubicBezTo>
                <a:cubicBezTo>
                  <a:pt x="3975735" y="884376"/>
                  <a:pt x="3975735" y="887577"/>
                  <a:pt x="3975735" y="890777"/>
                </a:cubicBezTo>
                <a:cubicBezTo>
                  <a:pt x="3974668" y="890777"/>
                  <a:pt x="3973602" y="890777"/>
                  <a:pt x="3972535" y="890777"/>
                </a:cubicBezTo>
                <a:cubicBezTo>
                  <a:pt x="3972535" y="887577"/>
                  <a:pt x="3972535" y="884376"/>
                  <a:pt x="3972535" y="881176"/>
                </a:cubicBezTo>
                <a:close/>
                <a:moveTo>
                  <a:pt x="6539865" y="872529"/>
                </a:moveTo>
                <a:cubicBezTo>
                  <a:pt x="6538875" y="873520"/>
                  <a:pt x="6537884" y="874510"/>
                  <a:pt x="6536817" y="875577"/>
                </a:cubicBezTo>
                <a:cubicBezTo>
                  <a:pt x="6539484" y="877787"/>
                  <a:pt x="6542074" y="879997"/>
                  <a:pt x="6546418" y="880301"/>
                </a:cubicBezTo>
                <a:lnTo>
                  <a:pt x="6544590" y="882054"/>
                </a:lnTo>
                <a:cubicBezTo>
                  <a:pt x="6544666" y="882130"/>
                  <a:pt x="6544666" y="882130"/>
                  <a:pt x="6544666" y="882206"/>
                </a:cubicBezTo>
                <a:cubicBezTo>
                  <a:pt x="6545351" y="881597"/>
                  <a:pt x="6545961" y="880987"/>
                  <a:pt x="6546571" y="880378"/>
                </a:cubicBezTo>
                <a:cubicBezTo>
                  <a:pt x="6544361" y="877787"/>
                  <a:pt x="6542074" y="875120"/>
                  <a:pt x="6539865" y="872529"/>
                </a:cubicBezTo>
                <a:close/>
                <a:moveTo>
                  <a:pt x="4363517" y="865178"/>
                </a:moveTo>
                <a:lnTo>
                  <a:pt x="4363517" y="868378"/>
                </a:lnTo>
                <a:lnTo>
                  <a:pt x="4373118" y="868378"/>
                </a:lnTo>
                <a:lnTo>
                  <a:pt x="4373118" y="865178"/>
                </a:lnTo>
                <a:close/>
                <a:moveTo>
                  <a:pt x="4856912" y="861978"/>
                </a:moveTo>
                <a:lnTo>
                  <a:pt x="4856912" y="871579"/>
                </a:lnTo>
                <a:lnTo>
                  <a:pt x="4860189" y="871579"/>
                </a:lnTo>
                <a:lnTo>
                  <a:pt x="4860189" y="861978"/>
                </a:lnTo>
                <a:close/>
                <a:moveTo>
                  <a:pt x="6312560" y="861705"/>
                </a:moveTo>
                <a:cubicBezTo>
                  <a:pt x="6307150" y="862848"/>
                  <a:pt x="6301892" y="864067"/>
                  <a:pt x="6296482" y="865210"/>
                </a:cubicBezTo>
                <a:cubicBezTo>
                  <a:pt x="6296787" y="866810"/>
                  <a:pt x="6297016" y="868334"/>
                  <a:pt x="6297168" y="869935"/>
                </a:cubicBezTo>
                <a:lnTo>
                  <a:pt x="6313094" y="869935"/>
                </a:lnTo>
                <a:cubicBezTo>
                  <a:pt x="6312941" y="867191"/>
                  <a:pt x="6312713" y="864448"/>
                  <a:pt x="6312560" y="861705"/>
                </a:cubicBezTo>
                <a:close/>
                <a:moveTo>
                  <a:pt x="4764710" y="861596"/>
                </a:moveTo>
                <a:cubicBezTo>
                  <a:pt x="4759529" y="862891"/>
                  <a:pt x="4754270" y="864110"/>
                  <a:pt x="4749013" y="865330"/>
                </a:cubicBezTo>
                <a:cubicBezTo>
                  <a:pt x="4749242" y="866854"/>
                  <a:pt x="4749470" y="868378"/>
                  <a:pt x="4749775" y="869902"/>
                </a:cubicBezTo>
                <a:lnTo>
                  <a:pt x="4765700" y="869902"/>
                </a:lnTo>
                <a:cubicBezTo>
                  <a:pt x="4765396" y="867082"/>
                  <a:pt x="4765015" y="864339"/>
                  <a:pt x="4764710" y="861596"/>
                </a:cubicBezTo>
                <a:close/>
                <a:moveTo>
                  <a:pt x="4430801" y="845925"/>
                </a:moveTo>
                <a:lnTo>
                  <a:pt x="4430801" y="849125"/>
                </a:lnTo>
                <a:lnTo>
                  <a:pt x="4440402" y="849125"/>
                </a:lnTo>
                <a:lnTo>
                  <a:pt x="4440402" y="845925"/>
                </a:lnTo>
                <a:close/>
                <a:moveTo>
                  <a:pt x="4757623" y="845899"/>
                </a:moveTo>
                <a:lnTo>
                  <a:pt x="4757623" y="849099"/>
                </a:lnTo>
                <a:lnTo>
                  <a:pt x="4767225" y="849099"/>
                </a:lnTo>
                <a:lnTo>
                  <a:pt x="4767225" y="845899"/>
                </a:lnTo>
                <a:close/>
                <a:moveTo>
                  <a:pt x="4824908" y="845895"/>
                </a:moveTo>
                <a:cubicBezTo>
                  <a:pt x="4828108" y="845895"/>
                  <a:pt x="4831308" y="845895"/>
                  <a:pt x="4834509" y="845895"/>
                </a:cubicBezTo>
                <a:cubicBezTo>
                  <a:pt x="4834509" y="846962"/>
                  <a:pt x="4834509" y="848029"/>
                  <a:pt x="4834509" y="849096"/>
                </a:cubicBezTo>
                <a:cubicBezTo>
                  <a:pt x="4831308" y="849096"/>
                  <a:pt x="4828032" y="849096"/>
                  <a:pt x="4824908" y="849096"/>
                </a:cubicBezTo>
                <a:cubicBezTo>
                  <a:pt x="4824908" y="848029"/>
                  <a:pt x="4824908" y="846962"/>
                  <a:pt x="4824908" y="845895"/>
                </a:cubicBezTo>
                <a:close/>
                <a:moveTo>
                  <a:pt x="6418897" y="837502"/>
                </a:moveTo>
                <a:cubicBezTo>
                  <a:pt x="6412077" y="838579"/>
                  <a:pt x="6404915" y="840369"/>
                  <a:pt x="6398285" y="841741"/>
                </a:cubicBezTo>
                <a:cubicBezTo>
                  <a:pt x="6378473" y="845856"/>
                  <a:pt x="6371920" y="860105"/>
                  <a:pt x="6358051" y="874126"/>
                </a:cubicBezTo>
                <a:cubicBezTo>
                  <a:pt x="6366586" y="880602"/>
                  <a:pt x="6372529" y="885175"/>
                  <a:pt x="6376263" y="888070"/>
                </a:cubicBezTo>
                <a:cubicBezTo>
                  <a:pt x="6384874" y="885785"/>
                  <a:pt x="6392417" y="883727"/>
                  <a:pt x="6399199" y="881899"/>
                </a:cubicBezTo>
                <a:cubicBezTo>
                  <a:pt x="6396227" y="893405"/>
                  <a:pt x="6393866" y="901798"/>
                  <a:pt x="6391884" y="910177"/>
                </a:cubicBezTo>
                <a:cubicBezTo>
                  <a:pt x="6389674" y="919399"/>
                  <a:pt x="6387845" y="928694"/>
                  <a:pt x="6385712" y="938598"/>
                </a:cubicBezTo>
                <a:cubicBezTo>
                  <a:pt x="6411925" y="940808"/>
                  <a:pt x="6409562" y="913989"/>
                  <a:pt x="6422059" y="902712"/>
                </a:cubicBezTo>
                <a:cubicBezTo>
                  <a:pt x="6434556" y="891424"/>
                  <a:pt x="6442710" y="875345"/>
                  <a:pt x="6450939" y="863992"/>
                </a:cubicBezTo>
                <a:cubicBezTo>
                  <a:pt x="6459702" y="866811"/>
                  <a:pt x="6463589" y="868106"/>
                  <a:pt x="6468389" y="869707"/>
                </a:cubicBezTo>
                <a:cubicBezTo>
                  <a:pt x="6470371" y="842960"/>
                  <a:pt x="6449111" y="840827"/>
                  <a:pt x="6437452" y="837550"/>
                </a:cubicBezTo>
                <a:cubicBezTo>
                  <a:pt x="6432194" y="836064"/>
                  <a:pt x="6425717" y="836426"/>
                  <a:pt x="6418897" y="837502"/>
                </a:cubicBezTo>
                <a:close/>
                <a:moveTo>
                  <a:pt x="4506773" y="833577"/>
                </a:moveTo>
                <a:cubicBezTo>
                  <a:pt x="4494962" y="840968"/>
                  <a:pt x="4475073" y="846379"/>
                  <a:pt x="4471187" y="857428"/>
                </a:cubicBezTo>
                <a:cubicBezTo>
                  <a:pt x="4465168" y="874420"/>
                  <a:pt x="4453204" y="879297"/>
                  <a:pt x="4437126" y="888670"/>
                </a:cubicBezTo>
                <a:cubicBezTo>
                  <a:pt x="4473626" y="896221"/>
                  <a:pt x="4492371" y="869848"/>
                  <a:pt x="4515765" y="859866"/>
                </a:cubicBezTo>
                <a:cubicBezTo>
                  <a:pt x="4512031" y="850112"/>
                  <a:pt x="4508983" y="841959"/>
                  <a:pt x="4506773" y="833577"/>
                </a:cubicBezTo>
                <a:close/>
                <a:moveTo>
                  <a:pt x="4387824" y="829516"/>
                </a:moveTo>
                <a:cubicBezTo>
                  <a:pt x="4376851" y="857253"/>
                  <a:pt x="4389348" y="852452"/>
                  <a:pt x="4398493" y="850852"/>
                </a:cubicBezTo>
                <a:cubicBezTo>
                  <a:pt x="4395292" y="844451"/>
                  <a:pt x="4392091" y="838050"/>
                  <a:pt x="4387824" y="829516"/>
                </a:cubicBezTo>
                <a:close/>
                <a:moveTo>
                  <a:pt x="4920996" y="826697"/>
                </a:moveTo>
                <a:lnTo>
                  <a:pt x="4920996" y="829974"/>
                </a:lnTo>
                <a:lnTo>
                  <a:pt x="4930597" y="829974"/>
                </a:lnTo>
                <a:lnTo>
                  <a:pt x="4930597" y="826697"/>
                </a:lnTo>
                <a:close/>
                <a:moveTo>
                  <a:pt x="6351728" y="825053"/>
                </a:moveTo>
                <a:cubicBezTo>
                  <a:pt x="6348908" y="825358"/>
                  <a:pt x="6346165" y="825663"/>
                  <a:pt x="6343422" y="826044"/>
                </a:cubicBezTo>
                <a:cubicBezTo>
                  <a:pt x="6344717" y="831301"/>
                  <a:pt x="6345936" y="836483"/>
                  <a:pt x="6347156" y="841741"/>
                </a:cubicBezTo>
                <a:cubicBezTo>
                  <a:pt x="6348679" y="841512"/>
                  <a:pt x="6350204" y="841207"/>
                  <a:pt x="6351728" y="840979"/>
                </a:cubicBezTo>
                <a:close/>
                <a:moveTo>
                  <a:pt x="4883048" y="823062"/>
                </a:moveTo>
                <a:cubicBezTo>
                  <a:pt x="4882820" y="823138"/>
                  <a:pt x="4882210" y="823748"/>
                  <a:pt x="4881601" y="824434"/>
                </a:cubicBezTo>
                <a:cubicBezTo>
                  <a:pt x="4883810" y="827024"/>
                  <a:pt x="4886097" y="829615"/>
                  <a:pt x="4888307" y="832282"/>
                </a:cubicBezTo>
                <a:cubicBezTo>
                  <a:pt x="4889296" y="831292"/>
                  <a:pt x="4890287" y="830225"/>
                  <a:pt x="4891278" y="829234"/>
                </a:cubicBezTo>
                <a:cubicBezTo>
                  <a:pt x="4888687" y="827024"/>
                  <a:pt x="4886097" y="824738"/>
                  <a:pt x="4883048" y="823062"/>
                </a:cubicBezTo>
                <a:close/>
                <a:moveTo>
                  <a:pt x="4280154" y="813892"/>
                </a:moveTo>
                <a:lnTo>
                  <a:pt x="4280154" y="823493"/>
                </a:lnTo>
                <a:lnTo>
                  <a:pt x="4283355" y="823493"/>
                </a:lnTo>
                <a:lnTo>
                  <a:pt x="4283355" y="813892"/>
                </a:lnTo>
                <a:close/>
                <a:moveTo>
                  <a:pt x="4997882" y="807494"/>
                </a:moveTo>
                <a:lnTo>
                  <a:pt x="4997882" y="810694"/>
                </a:lnTo>
                <a:lnTo>
                  <a:pt x="5007483" y="810694"/>
                </a:lnTo>
                <a:lnTo>
                  <a:pt x="5007483" y="807494"/>
                </a:lnTo>
                <a:close/>
                <a:moveTo>
                  <a:pt x="4633112" y="803784"/>
                </a:moveTo>
                <a:cubicBezTo>
                  <a:pt x="4632884" y="803936"/>
                  <a:pt x="4632274" y="804546"/>
                  <a:pt x="4631665" y="805156"/>
                </a:cubicBezTo>
                <a:cubicBezTo>
                  <a:pt x="4633875" y="807745"/>
                  <a:pt x="4636084" y="810413"/>
                  <a:pt x="4638371" y="813004"/>
                </a:cubicBezTo>
                <a:cubicBezTo>
                  <a:pt x="4639361" y="812014"/>
                  <a:pt x="4640352" y="811023"/>
                  <a:pt x="4641419" y="809956"/>
                </a:cubicBezTo>
                <a:cubicBezTo>
                  <a:pt x="4638827" y="807745"/>
                  <a:pt x="4636161" y="805460"/>
                  <a:pt x="4633112" y="803784"/>
                </a:cubicBezTo>
                <a:close/>
                <a:moveTo>
                  <a:pt x="4689424" y="803326"/>
                </a:moveTo>
                <a:cubicBezTo>
                  <a:pt x="4686833" y="805536"/>
                  <a:pt x="4684167" y="807746"/>
                  <a:pt x="4681576" y="810032"/>
                </a:cubicBezTo>
                <a:cubicBezTo>
                  <a:pt x="4682642" y="811098"/>
                  <a:pt x="4683633" y="812089"/>
                  <a:pt x="4684623" y="813080"/>
                </a:cubicBezTo>
                <a:cubicBezTo>
                  <a:pt x="4686833" y="810489"/>
                  <a:pt x="4689120" y="807822"/>
                  <a:pt x="4690796" y="804850"/>
                </a:cubicBezTo>
                <a:cubicBezTo>
                  <a:pt x="4690720" y="804545"/>
                  <a:pt x="4690110" y="803936"/>
                  <a:pt x="4689424" y="803326"/>
                </a:cubicBezTo>
                <a:close/>
                <a:moveTo>
                  <a:pt x="4584572" y="794715"/>
                </a:moveTo>
                <a:cubicBezTo>
                  <a:pt x="4578477" y="795782"/>
                  <a:pt x="4572380" y="796925"/>
                  <a:pt x="4566285" y="797992"/>
                </a:cubicBezTo>
                <a:cubicBezTo>
                  <a:pt x="4566513" y="800049"/>
                  <a:pt x="4566742" y="802183"/>
                  <a:pt x="4566971" y="804316"/>
                </a:cubicBezTo>
                <a:lnTo>
                  <a:pt x="4584572" y="804316"/>
                </a:lnTo>
                <a:cubicBezTo>
                  <a:pt x="4584572" y="801116"/>
                  <a:pt x="4584572" y="797915"/>
                  <a:pt x="4584572" y="794715"/>
                </a:cubicBezTo>
                <a:close/>
                <a:moveTo>
                  <a:pt x="4882592" y="788212"/>
                </a:moveTo>
                <a:cubicBezTo>
                  <a:pt x="4885791" y="788212"/>
                  <a:pt x="4888992" y="788212"/>
                  <a:pt x="4892192" y="788212"/>
                </a:cubicBezTo>
                <a:cubicBezTo>
                  <a:pt x="4892192" y="789279"/>
                  <a:pt x="4892192" y="790345"/>
                  <a:pt x="4892192" y="791412"/>
                </a:cubicBezTo>
                <a:cubicBezTo>
                  <a:pt x="4888992" y="791412"/>
                  <a:pt x="4885791" y="791412"/>
                  <a:pt x="4882592" y="791412"/>
                </a:cubicBezTo>
                <a:cubicBezTo>
                  <a:pt x="4882592" y="790422"/>
                  <a:pt x="4882592" y="789279"/>
                  <a:pt x="4882592" y="788212"/>
                </a:cubicBezTo>
                <a:close/>
                <a:moveTo>
                  <a:pt x="4491685" y="785088"/>
                </a:moveTo>
                <a:cubicBezTo>
                  <a:pt x="4492752" y="785088"/>
                  <a:pt x="4493819" y="785088"/>
                  <a:pt x="4494886" y="785088"/>
                </a:cubicBezTo>
                <a:cubicBezTo>
                  <a:pt x="4494886" y="788212"/>
                  <a:pt x="4494886" y="791412"/>
                  <a:pt x="4494886" y="794689"/>
                </a:cubicBezTo>
                <a:cubicBezTo>
                  <a:pt x="4493819" y="794689"/>
                  <a:pt x="4492752" y="794689"/>
                  <a:pt x="4491685" y="794689"/>
                </a:cubicBezTo>
                <a:cubicBezTo>
                  <a:pt x="4491685" y="791488"/>
                  <a:pt x="4491685" y="788288"/>
                  <a:pt x="4491685" y="785088"/>
                </a:cubicBezTo>
                <a:close/>
                <a:moveTo>
                  <a:pt x="6266079" y="780477"/>
                </a:moveTo>
                <a:cubicBezTo>
                  <a:pt x="6266688" y="780020"/>
                  <a:pt x="6261354" y="784211"/>
                  <a:pt x="6250382" y="792897"/>
                </a:cubicBezTo>
                <a:cubicBezTo>
                  <a:pt x="6267602" y="792897"/>
                  <a:pt x="6276899" y="792897"/>
                  <a:pt x="6286119" y="794574"/>
                </a:cubicBezTo>
                <a:cubicBezTo>
                  <a:pt x="6287110" y="797317"/>
                  <a:pt x="6288177" y="799984"/>
                  <a:pt x="6289244" y="802651"/>
                </a:cubicBezTo>
                <a:cubicBezTo>
                  <a:pt x="6291225" y="800213"/>
                  <a:pt x="6293054" y="797698"/>
                  <a:pt x="6294272" y="794650"/>
                </a:cubicBezTo>
                <a:lnTo>
                  <a:pt x="6295568" y="794650"/>
                </a:lnTo>
                <a:cubicBezTo>
                  <a:pt x="6295873" y="794955"/>
                  <a:pt x="6296254" y="795336"/>
                  <a:pt x="6296559" y="795641"/>
                </a:cubicBezTo>
                <a:cubicBezTo>
                  <a:pt x="6299149" y="793431"/>
                  <a:pt x="6301817" y="791145"/>
                  <a:pt x="6304408" y="788935"/>
                </a:cubicBezTo>
                <a:cubicBezTo>
                  <a:pt x="6303417" y="787944"/>
                  <a:pt x="6302426" y="786878"/>
                  <a:pt x="6301436" y="785887"/>
                </a:cubicBezTo>
                <a:cubicBezTo>
                  <a:pt x="6299759" y="787868"/>
                  <a:pt x="6298235" y="789926"/>
                  <a:pt x="6296940" y="792212"/>
                </a:cubicBezTo>
                <a:cubicBezTo>
                  <a:pt x="6282614" y="786725"/>
                  <a:pt x="6274994" y="783906"/>
                  <a:pt x="6266079" y="780477"/>
                </a:cubicBezTo>
                <a:close/>
                <a:moveTo>
                  <a:pt x="4296156" y="778614"/>
                </a:moveTo>
                <a:lnTo>
                  <a:pt x="4296156" y="781814"/>
                </a:lnTo>
                <a:lnTo>
                  <a:pt x="4305757" y="781814"/>
                </a:lnTo>
                <a:lnTo>
                  <a:pt x="4305757" y="778614"/>
                </a:lnTo>
                <a:close/>
                <a:moveTo>
                  <a:pt x="4367784" y="773837"/>
                </a:moveTo>
                <a:cubicBezTo>
                  <a:pt x="4364965" y="775513"/>
                  <a:pt x="4364507" y="777418"/>
                  <a:pt x="4377461" y="785647"/>
                </a:cubicBezTo>
                <a:cubicBezTo>
                  <a:pt x="4373880" y="781152"/>
                  <a:pt x="4370756" y="777342"/>
                  <a:pt x="4367784" y="773837"/>
                </a:cubicBezTo>
                <a:close/>
                <a:moveTo>
                  <a:pt x="4969078" y="769013"/>
                </a:moveTo>
                <a:lnTo>
                  <a:pt x="4969078" y="772213"/>
                </a:lnTo>
                <a:lnTo>
                  <a:pt x="4978756" y="772213"/>
                </a:lnTo>
                <a:lnTo>
                  <a:pt x="4978756" y="769013"/>
                </a:lnTo>
                <a:close/>
                <a:moveTo>
                  <a:pt x="4271238" y="766725"/>
                </a:moveTo>
                <a:cubicBezTo>
                  <a:pt x="4270248" y="767716"/>
                  <a:pt x="4269182" y="768706"/>
                  <a:pt x="4268191" y="769773"/>
                </a:cubicBezTo>
                <a:cubicBezTo>
                  <a:pt x="4270782" y="771983"/>
                  <a:pt x="4273448" y="774193"/>
                  <a:pt x="4277791" y="774421"/>
                </a:cubicBezTo>
                <a:cubicBezTo>
                  <a:pt x="4277106" y="775031"/>
                  <a:pt x="4276497" y="775640"/>
                  <a:pt x="4275886" y="776250"/>
                </a:cubicBezTo>
                <a:lnTo>
                  <a:pt x="4276061" y="776457"/>
                </a:lnTo>
                <a:lnTo>
                  <a:pt x="4276039" y="776479"/>
                </a:lnTo>
                <a:lnTo>
                  <a:pt x="4276108" y="776512"/>
                </a:lnTo>
                <a:lnTo>
                  <a:pt x="4282592" y="784175"/>
                </a:lnTo>
                <a:cubicBezTo>
                  <a:pt x="4283583" y="783108"/>
                  <a:pt x="4284650" y="782117"/>
                  <a:pt x="4285640" y="781127"/>
                </a:cubicBezTo>
                <a:lnTo>
                  <a:pt x="4276108" y="776512"/>
                </a:lnTo>
                <a:lnTo>
                  <a:pt x="4276061" y="776457"/>
                </a:lnTo>
                <a:lnTo>
                  <a:pt x="4277944" y="774574"/>
                </a:lnTo>
                <a:cubicBezTo>
                  <a:pt x="4275735" y="771907"/>
                  <a:pt x="4273448" y="769316"/>
                  <a:pt x="4271238" y="766725"/>
                </a:cubicBezTo>
                <a:close/>
                <a:moveTo>
                  <a:pt x="4335628" y="766369"/>
                </a:moveTo>
                <a:cubicBezTo>
                  <a:pt x="4335247" y="773684"/>
                  <a:pt x="4334790" y="781152"/>
                  <a:pt x="4334256" y="789915"/>
                </a:cubicBezTo>
                <a:cubicBezTo>
                  <a:pt x="4345533" y="800126"/>
                  <a:pt x="4357269" y="810794"/>
                  <a:pt x="4367632" y="820089"/>
                </a:cubicBezTo>
                <a:cubicBezTo>
                  <a:pt x="4378071" y="817118"/>
                  <a:pt x="4389197" y="813842"/>
                  <a:pt x="4401007" y="810488"/>
                </a:cubicBezTo>
                <a:cubicBezTo>
                  <a:pt x="4401007" y="806298"/>
                  <a:pt x="4401007" y="802031"/>
                  <a:pt x="4377462" y="785648"/>
                </a:cubicBezTo>
                <a:cubicBezTo>
                  <a:pt x="4390415" y="799516"/>
                  <a:pt x="4383633" y="803326"/>
                  <a:pt x="4376624" y="804088"/>
                </a:cubicBezTo>
                <a:cubicBezTo>
                  <a:pt x="4349267" y="806754"/>
                  <a:pt x="4359174" y="771474"/>
                  <a:pt x="4335628" y="766369"/>
                </a:cubicBezTo>
                <a:close/>
                <a:moveTo>
                  <a:pt x="4459757" y="764895"/>
                </a:moveTo>
                <a:cubicBezTo>
                  <a:pt x="4462425" y="767028"/>
                  <a:pt x="4465092" y="769238"/>
                  <a:pt x="4467758" y="771295"/>
                </a:cubicBezTo>
                <a:cubicBezTo>
                  <a:pt x="4465092" y="772362"/>
                  <a:pt x="4462425" y="773429"/>
                  <a:pt x="4459757" y="774496"/>
                </a:cubicBezTo>
                <a:cubicBezTo>
                  <a:pt x="4459757" y="771295"/>
                  <a:pt x="4459757" y="768095"/>
                  <a:pt x="4459757" y="764895"/>
                </a:cubicBezTo>
                <a:close/>
                <a:moveTo>
                  <a:pt x="4209833" y="764666"/>
                </a:moveTo>
                <a:lnTo>
                  <a:pt x="4209898" y="764666"/>
                </a:lnTo>
                <a:lnTo>
                  <a:pt x="4209872" y="764711"/>
                </a:lnTo>
                <a:close/>
                <a:moveTo>
                  <a:pt x="4676775" y="758799"/>
                </a:moveTo>
                <a:cubicBezTo>
                  <a:pt x="4678985" y="770762"/>
                  <a:pt x="4680051" y="776172"/>
                  <a:pt x="4681271" y="782802"/>
                </a:cubicBezTo>
                <a:cubicBezTo>
                  <a:pt x="4675022" y="784021"/>
                  <a:pt x="4670679" y="784783"/>
                  <a:pt x="4666411" y="785621"/>
                </a:cubicBezTo>
                <a:cubicBezTo>
                  <a:pt x="4664278" y="783487"/>
                  <a:pt x="4662145" y="781354"/>
                  <a:pt x="4660011" y="779296"/>
                </a:cubicBezTo>
                <a:cubicBezTo>
                  <a:pt x="4664278" y="774039"/>
                  <a:pt x="4668621" y="768705"/>
                  <a:pt x="4676775" y="758799"/>
                </a:cubicBezTo>
                <a:close/>
                <a:moveTo>
                  <a:pt x="4157701" y="757046"/>
                </a:moveTo>
                <a:cubicBezTo>
                  <a:pt x="4158767" y="758113"/>
                  <a:pt x="4159758" y="759103"/>
                  <a:pt x="4160748" y="760094"/>
                </a:cubicBezTo>
                <a:cubicBezTo>
                  <a:pt x="4158081" y="762380"/>
                  <a:pt x="4155491" y="764590"/>
                  <a:pt x="4152824" y="766800"/>
                </a:cubicBezTo>
                <a:cubicBezTo>
                  <a:pt x="4152519" y="766495"/>
                  <a:pt x="4152138" y="766114"/>
                  <a:pt x="4151833" y="765809"/>
                </a:cubicBezTo>
                <a:cubicBezTo>
                  <a:pt x="4151986" y="768324"/>
                  <a:pt x="4152061" y="770762"/>
                  <a:pt x="4152214" y="773277"/>
                </a:cubicBezTo>
                <a:cubicBezTo>
                  <a:pt x="4146118" y="773810"/>
                  <a:pt x="4139946" y="774343"/>
                  <a:pt x="4133850" y="774801"/>
                </a:cubicBezTo>
                <a:cubicBezTo>
                  <a:pt x="4133545" y="772743"/>
                  <a:pt x="4133240" y="770686"/>
                  <a:pt x="4133011" y="768628"/>
                </a:cubicBezTo>
                <a:cubicBezTo>
                  <a:pt x="4139031" y="767485"/>
                  <a:pt x="4145052" y="766266"/>
                  <a:pt x="4151147" y="765123"/>
                </a:cubicBezTo>
                <a:cubicBezTo>
                  <a:pt x="4151072" y="765047"/>
                  <a:pt x="4151072" y="765047"/>
                  <a:pt x="4150995" y="764971"/>
                </a:cubicBezTo>
                <a:cubicBezTo>
                  <a:pt x="4153205" y="762304"/>
                  <a:pt x="4155491" y="759713"/>
                  <a:pt x="4157701" y="757046"/>
                </a:cubicBezTo>
                <a:close/>
                <a:moveTo>
                  <a:pt x="4536491" y="749807"/>
                </a:moveTo>
                <a:cubicBezTo>
                  <a:pt x="4539692" y="749807"/>
                  <a:pt x="4542891" y="749807"/>
                  <a:pt x="4546092" y="749807"/>
                </a:cubicBezTo>
                <a:cubicBezTo>
                  <a:pt x="4546092" y="750874"/>
                  <a:pt x="4546092" y="751941"/>
                  <a:pt x="4546092" y="753007"/>
                </a:cubicBezTo>
                <a:cubicBezTo>
                  <a:pt x="4542891" y="753007"/>
                  <a:pt x="4539692" y="753007"/>
                  <a:pt x="4536491" y="753007"/>
                </a:cubicBezTo>
                <a:cubicBezTo>
                  <a:pt x="4536491" y="751941"/>
                  <a:pt x="4536491" y="750874"/>
                  <a:pt x="4536491" y="749807"/>
                </a:cubicBezTo>
                <a:close/>
                <a:moveTo>
                  <a:pt x="4325036" y="746633"/>
                </a:moveTo>
                <a:cubicBezTo>
                  <a:pt x="4315359" y="749833"/>
                  <a:pt x="4305834" y="753034"/>
                  <a:pt x="4296156" y="756234"/>
                </a:cubicBezTo>
                <a:cubicBezTo>
                  <a:pt x="4303167" y="773989"/>
                  <a:pt x="4314520" y="764769"/>
                  <a:pt x="4325036" y="761797"/>
                </a:cubicBezTo>
                <a:close/>
                <a:moveTo>
                  <a:pt x="4828032" y="746607"/>
                </a:moveTo>
                <a:cubicBezTo>
                  <a:pt x="4829099" y="746607"/>
                  <a:pt x="4830166" y="746607"/>
                  <a:pt x="4831308" y="746607"/>
                </a:cubicBezTo>
                <a:cubicBezTo>
                  <a:pt x="4831308" y="749807"/>
                  <a:pt x="4831308" y="753007"/>
                  <a:pt x="4831308" y="756208"/>
                </a:cubicBezTo>
                <a:cubicBezTo>
                  <a:pt x="4830241" y="756208"/>
                  <a:pt x="4829175" y="756208"/>
                  <a:pt x="4828032" y="756208"/>
                </a:cubicBezTo>
                <a:cubicBezTo>
                  <a:pt x="4828032" y="753007"/>
                  <a:pt x="4828032" y="749807"/>
                  <a:pt x="4828032" y="746607"/>
                </a:cubicBezTo>
                <a:close/>
                <a:moveTo>
                  <a:pt x="5036363" y="740211"/>
                </a:moveTo>
                <a:lnTo>
                  <a:pt x="5036363" y="743411"/>
                </a:lnTo>
                <a:lnTo>
                  <a:pt x="5046040" y="743411"/>
                </a:lnTo>
                <a:lnTo>
                  <a:pt x="5046040" y="740211"/>
                </a:lnTo>
                <a:close/>
                <a:moveTo>
                  <a:pt x="4873371" y="736494"/>
                </a:moveTo>
                <a:cubicBezTo>
                  <a:pt x="4872914" y="736951"/>
                  <a:pt x="4872457" y="737485"/>
                  <a:pt x="4872000" y="737942"/>
                </a:cubicBezTo>
                <a:cubicBezTo>
                  <a:pt x="4874209" y="740533"/>
                  <a:pt x="4876419" y="743123"/>
                  <a:pt x="4878629" y="745790"/>
                </a:cubicBezTo>
                <a:cubicBezTo>
                  <a:pt x="4879696" y="744724"/>
                  <a:pt x="4880687" y="743733"/>
                  <a:pt x="4881677" y="742666"/>
                </a:cubicBezTo>
                <a:cubicBezTo>
                  <a:pt x="4879086" y="740456"/>
                  <a:pt x="4876419" y="738247"/>
                  <a:pt x="4873371" y="736494"/>
                </a:cubicBezTo>
                <a:close/>
                <a:moveTo>
                  <a:pt x="4421275" y="735924"/>
                </a:moveTo>
                <a:lnTo>
                  <a:pt x="4421338" y="735998"/>
                </a:lnTo>
                <a:lnTo>
                  <a:pt x="4421277" y="736015"/>
                </a:lnTo>
                <a:close/>
                <a:moveTo>
                  <a:pt x="4564457" y="729766"/>
                </a:moveTo>
                <a:cubicBezTo>
                  <a:pt x="4571848" y="729766"/>
                  <a:pt x="4578248" y="729766"/>
                  <a:pt x="4580153" y="729766"/>
                </a:cubicBezTo>
                <a:cubicBezTo>
                  <a:pt x="4577715" y="734948"/>
                  <a:pt x="4574667" y="741501"/>
                  <a:pt x="4568723" y="754303"/>
                </a:cubicBezTo>
                <a:cubicBezTo>
                  <a:pt x="4566362" y="740663"/>
                  <a:pt x="4565599" y="736396"/>
                  <a:pt x="4564457" y="729766"/>
                </a:cubicBezTo>
                <a:close/>
                <a:moveTo>
                  <a:pt x="4176293" y="725194"/>
                </a:moveTo>
                <a:lnTo>
                  <a:pt x="4209833" y="764666"/>
                </a:lnTo>
                <a:lnTo>
                  <a:pt x="4181323" y="764666"/>
                </a:lnTo>
                <a:cubicBezTo>
                  <a:pt x="4181323" y="764666"/>
                  <a:pt x="4181323" y="764666"/>
                  <a:pt x="4181399" y="764742"/>
                </a:cubicBezTo>
                <a:cubicBezTo>
                  <a:pt x="4181018" y="770381"/>
                  <a:pt x="4180561" y="776096"/>
                  <a:pt x="4180027" y="783792"/>
                </a:cubicBezTo>
                <a:cubicBezTo>
                  <a:pt x="4173321" y="783335"/>
                  <a:pt x="4168064" y="783030"/>
                  <a:pt x="4161663" y="782573"/>
                </a:cubicBezTo>
                <a:cubicBezTo>
                  <a:pt x="4167454" y="773581"/>
                  <a:pt x="4171874" y="766800"/>
                  <a:pt x="4176293" y="759942"/>
                </a:cubicBezTo>
                <a:cubicBezTo>
                  <a:pt x="4177817" y="761389"/>
                  <a:pt x="4179342" y="762837"/>
                  <a:pt x="4180865" y="764285"/>
                </a:cubicBezTo>
                <a:cubicBezTo>
                  <a:pt x="4175684" y="752855"/>
                  <a:pt x="4164787" y="742492"/>
                  <a:pt x="4176293" y="725194"/>
                </a:cubicBezTo>
                <a:close/>
                <a:moveTo>
                  <a:pt x="6381750" y="722553"/>
                </a:moveTo>
                <a:cubicBezTo>
                  <a:pt x="6381674" y="722705"/>
                  <a:pt x="6381597" y="722858"/>
                  <a:pt x="6381521" y="723010"/>
                </a:cubicBezTo>
                <a:cubicBezTo>
                  <a:pt x="6381292" y="723239"/>
                  <a:pt x="6381064" y="723391"/>
                  <a:pt x="6380911" y="723467"/>
                </a:cubicBezTo>
                <a:cubicBezTo>
                  <a:pt x="6381369" y="723315"/>
                  <a:pt x="6381674" y="723163"/>
                  <a:pt x="6382512" y="722858"/>
                </a:cubicBezTo>
                <a:cubicBezTo>
                  <a:pt x="6382207" y="722705"/>
                  <a:pt x="6381978" y="722629"/>
                  <a:pt x="6381750" y="722553"/>
                </a:cubicBezTo>
                <a:close/>
                <a:moveTo>
                  <a:pt x="4349953" y="718641"/>
                </a:moveTo>
                <a:cubicBezTo>
                  <a:pt x="4350944" y="719708"/>
                  <a:pt x="4351935" y="720699"/>
                  <a:pt x="4353002" y="721689"/>
                </a:cubicBezTo>
                <a:cubicBezTo>
                  <a:pt x="4350334" y="723899"/>
                  <a:pt x="4347743" y="726109"/>
                  <a:pt x="4345153" y="728395"/>
                </a:cubicBezTo>
                <a:cubicBezTo>
                  <a:pt x="4343019" y="730986"/>
                  <a:pt x="4340809" y="733500"/>
                  <a:pt x="4338600" y="736091"/>
                </a:cubicBezTo>
                <a:cubicBezTo>
                  <a:pt x="4337609" y="735100"/>
                  <a:pt x="4336542" y="734034"/>
                  <a:pt x="4335552" y="733043"/>
                </a:cubicBezTo>
                <a:cubicBezTo>
                  <a:pt x="4338142" y="730833"/>
                  <a:pt x="4340809" y="728547"/>
                  <a:pt x="4343400" y="726337"/>
                </a:cubicBezTo>
                <a:cubicBezTo>
                  <a:pt x="4345610" y="723747"/>
                  <a:pt x="4347743" y="721156"/>
                  <a:pt x="4349953" y="718641"/>
                </a:cubicBezTo>
                <a:close/>
                <a:moveTo>
                  <a:pt x="4945304" y="716127"/>
                </a:moveTo>
                <a:cubicBezTo>
                  <a:pt x="4957496" y="719632"/>
                  <a:pt x="4963287" y="721232"/>
                  <a:pt x="4969078" y="722908"/>
                </a:cubicBezTo>
                <a:cubicBezTo>
                  <a:pt x="4964582" y="724356"/>
                  <a:pt x="4960163" y="726414"/>
                  <a:pt x="4955591" y="727099"/>
                </a:cubicBezTo>
                <a:cubicBezTo>
                  <a:pt x="4954143" y="727252"/>
                  <a:pt x="4952238" y="723747"/>
                  <a:pt x="4945304" y="716127"/>
                </a:cubicBezTo>
                <a:close/>
                <a:moveTo>
                  <a:pt x="4309643" y="689304"/>
                </a:moveTo>
                <a:cubicBezTo>
                  <a:pt x="4311015" y="689076"/>
                  <a:pt x="4312920" y="692733"/>
                  <a:pt x="4319473" y="700048"/>
                </a:cubicBezTo>
                <a:cubicBezTo>
                  <a:pt x="4307738" y="696696"/>
                  <a:pt x="4301947" y="695019"/>
                  <a:pt x="4296156" y="693419"/>
                </a:cubicBezTo>
                <a:cubicBezTo>
                  <a:pt x="4300651" y="691895"/>
                  <a:pt x="4305072" y="689914"/>
                  <a:pt x="4309643" y="689304"/>
                </a:cubicBezTo>
                <a:close/>
                <a:moveTo>
                  <a:pt x="4264533" y="689228"/>
                </a:moveTo>
                <a:lnTo>
                  <a:pt x="4268093" y="707545"/>
                </a:lnTo>
                <a:lnTo>
                  <a:pt x="4267581" y="707135"/>
                </a:lnTo>
                <a:lnTo>
                  <a:pt x="4267581" y="708077"/>
                </a:lnTo>
                <a:lnTo>
                  <a:pt x="4259885" y="708430"/>
                </a:lnTo>
                <a:cubicBezTo>
                  <a:pt x="4259352" y="702334"/>
                  <a:pt x="4258818" y="696162"/>
                  <a:pt x="4258361" y="690066"/>
                </a:cubicBezTo>
                <a:cubicBezTo>
                  <a:pt x="4260418" y="689761"/>
                  <a:pt x="4262476" y="689533"/>
                  <a:pt x="4264533" y="689228"/>
                </a:cubicBezTo>
                <a:close/>
                <a:moveTo>
                  <a:pt x="5061281" y="680188"/>
                </a:moveTo>
                <a:cubicBezTo>
                  <a:pt x="5059071" y="682779"/>
                  <a:pt x="5056861" y="685445"/>
                  <a:pt x="5055108" y="688493"/>
                </a:cubicBezTo>
                <a:cubicBezTo>
                  <a:pt x="5055261" y="688721"/>
                  <a:pt x="5055871" y="689332"/>
                  <a:pt x="5056480" y="689941"/>
                </a:cubicBezTo>
                <a:cubicBezTo>
                  <a:pt x="5059071" y="687731"/>
                  <a:pt x="5061737" y="685445"/>
                  <a:pt x="5064329" y="683236"/>
                </a:cubicBezTo>
                <a:cubicBezTo>
                  <a:pt x="5063338" y="682244"/>
                  <a:pt x="5062348" y="681255"/>
                  <a:pt x="5061281" y="680188"/>
                </a:cubicBezTo>
                <a:close/>
                <a:moveTo>
                  <a:pt x="4290441" y="680160"/>
                </a:moveTo>
                <a:cubicBezTo>
                  <a:pt x="4292651" y="682751"/>
                  <a:pt x="4294936" y="685418"/>
                  <a:pt x="4297146" y="688009"/>
                </a:cubicBezTo>
                <a:cubicBezTo>
                  <a:pt x="4296537" y="688695"/>
                  <a:pt x="4295927" y="689304"/>
                  <a:pt x="4295318" y="689914"/>
                </a:cubicBezTo>
                <a:cubicBezTo>
                  <a:pt x="4292651" y="687704"/>
                  <a:pt x="4290060" y="685418"/>
                  <a:pt x="4287469" y="683208"/>
                </a:cubicBezTo>
                <a:cubicBezTo>
                  <a:pt x="4288460" y="682218"/>
                  <a:pt x="4289450" y="681227"/>
                  <a:pt x="4290441" y="680160"/>
                </a:cubicBezTo>
                <a:close/>
                <a:moveTo>
                  <a:pt x="4828032" y="679322"/>
                </a:moveTo>
                <a:cubicBezTo>
                  <a:pt x="4829099" y="679322"/>
                  <a:pt x="4830166" y="679322"/>
                  <a:pt x="4831308" y="679322"/>
                </a:cubicBezTo>
                <a:cubicBezTo>
                  <a:pt x="4831308" y="682522"/>
                  <a:pt x="4831308" y="685723"/>
                  <a:pt x="4831308" y="688923"/>
                </a:cubicBezTo>
                <a:cubicBezTo>
                  <a:pt x="4830241" y="688923"/>
                  <a:pt x="4829175" y="688923"/>
                  <a:pt x="4828032" y="688923"/>
                </a:cubicBezTo>
                <a:cubicBezTo>
                  <a:pt x="4828032" y="685723"/>
                  <a:pt x="4828032" y="682522"/>
                  <a:pt x="4828032" y="679322"/>
                </a:cubicBezTo>
                <a:close/>
                <a:moveTo>
                  <a:pt x="4353916" y="672845"/>
                </a:moveTo>
                <a:cubicBezTo>
                  <a:pt x="4357116" y="672845"/>
                  <a:pt x="4360317" y="672845"/>
                  <a:pt x="4363516" y="672845"/>
                </a:cubicBezTo>
                <a:cubicBezTo>
                  <a:pt x="4363516" y="673988"/>
                  <a:pt x="4363516" y="674979"/>
                  <a:pt x="4363516" y="676045"/>
                </a:cubicBezTo>
                <a:cubicBezTo>
                  <a:pt x="4360317" y="676045"/>
                  <a:pt x="4357116" y="676045"/>
                  <a:pt x="4353916" y="676045"/>
                </a:cubicBezTo>
                <a:cubicBezTo>
                  <a:pt x="4353916" y="674979"/>
                  <a:pt x="4353916" y="673912"/>
                  <a:pt x="4353916" y="672845"/>
                </a:cubicBezTo>
                <a:close/>
                <a:moveTo>
                  <a:pt x="4523080" y="670635"/>
                </a:moveTo>
                <a:cubicBezTo>
                  <a:pt x="4524070" y="671626"/>
                  <a:pt x="4525061" y="672693"/>
                  <a:pt x="4526052" y="673683"/>
                </a:cubicBezTo>
                <a:cubicBezTo>
                  <a:pt x="4523385" y="675817"/>
                  <a:pt x="4520793" y="678027"/>
                  <a:pt x="4518203" y="680313"/>
                </a:cubicBezTo>
                <a:cubicBezTo>
                  <a:pt x="4515993" y="682903"/>
                  <a:pt x="4513783" y="685494"/>
                  <a:pt x="4511650" y="688085"/>
                </a:cubicBezTo>
                <a:cubicBezTo>
                  <a:pt x="4510659" y="687094"/>
                  <a:pt x="4509592" y="686028"/>
                  <a:pt x="4508601" y="685037"/>
                </a:cubicBezTo>
                <a:cubicBezTo>
                  <a:pt x="4511192" y="682827"/>
                  <a:pt x="4513860" y="680617"/>
                  <a:pt x="4516450" y="678331"/>
                </a:cubicBezTo>
                <a:cubicBezTo>
                  <a:pt x="4518660" y="675741"/>
                  <a:pt x="4520870" y="673150"/>
                  <a:pt x="4523080" y="670635"/>
                </a:cubicBezTo>
                <a:close/>
                <a:moveTo>
                  <a:pt x="4429658" y="670254"/>
                </a:moveTo>
                <a:cubicBezTo>
                  <a:pt x="4429963" y="672312"/>
                  <a:pt x="4430191" y="674369"/>
                  <a:pt x="4430496" y="676426"/>
                </a:cubicBezTo>
                <a:cubicBezTo>
                  <a:pt x="4424248" y="677722"/>
                  <a:pt x="4417923" y="678941"/>
                  <a:pt x="4411675" y="680160"/>
                </a:cubicBezTo>
                <a:lnTo>
                  <a:pt x="4411599" y="678497"/>
                </a:lnTo>
                <a:lnTo>
                  <a:pt x="4411675" y="678331"/>
                </a:lnTo>
                <a:lnTo>
                  <a:pt x="4411589" y="678288"/>
                </a:lnTo>
                <a:lnTo>
                  <a:pt x="4411294" y="671854"/>
                </a:lnTo>
                <a:cubicBezTo>
                  <a:pt x="4417390" y="671321"/>
                  <a:pt x="4423562" y="670788"/>
                  <a:pt x="4429658" y="670254"/>
                </a:cubicBezTo>
                <a:close/>
                <a:moveTo>
                  <a:pt x="4921453" y="669209"/>
                </a:moveTo>
                <a:cubicBezTo>
                  <a:pt x="4921224" y="669285"/>
                  <a:pt x="4920615" y="669895"/>
                  <a:pt x="4920005" y="670581"/>
                </a:cubicBezTo>
                <a:cubicBezTo>
                  <a:pt x="4922215" y="673171"/>
                  <a:pt x="4924501" y="675838"/>
                  <a:pt x="4926711" y="678429"/>
                </a:cubicBezTo>
                <a:cubicBezTo>
                  <a:pt x="4927701" y="677362"/>
                  <a:pt x="4928692" y="676372"/>
                  <a:pt x="4929759" y="675381"/>
                </a:cubicBezTo>
                <a:cubicBezTo>
                  <a:pt x="4927168" y="673095"/>
                  <a:pt x="4924501" y="670885"/>
                  <a:pt x="4921453" y="669209"/>
                </a:cubicBezTo>
                <a:close/>
                <a:moveTo>
                  <a:pt x="4392473" y="668730"/>
                </a:moveTo>
                <a:lnTo>
                  <a:pt x="4411589" y="678288"/>
                </a:lnTo>
                <a:lnTo>
                  <a:pt x="4411599" y="678497"/>
                </a:lnTo>
                <a:lnTo>
                  <a:pt x="4404970" y="692962"/>
                </a:lnTo>
                <a:cubicBezTo>
                  <a:pt x="4409389" y="699591"/>
                  <a:pt x="4416323" y="708049"/>
                  <a:pt x="4420895" y="717651"/>
                </a:cubicBezTo>
                <a:lnTo>
                  <a:pt x="4421275" y="735924"/>
                </a:lnTo>
                <a:lnTo>
                  <a:pt x="4388815" y="697915"/>
                </a:lnTo>
                <a:cubicBezTo>
                  <a:pt x="4378833" y="697381"/>
                  <a:pt x="4371518" y="697000"/>
                  <a:pt x="4364203" y="696619"/>
                </a:cubicBezTo>
                <a:cubicBezTo>
                  <a:pt x="4374718" y="686256"/>
                  <a:pt x="4383633" y="677493"/>
                  <a:pt x="4392473" y="668730"/>
                </a:cubicBezTo>
                <a:close/>
                <a:moveTo>
                  <a:pt x="6261583" y="660527"/>
                </a:moveTo>
                <a:cubicBezTo>
                  <a:pt x="6248705" y="688950"/>
                  <a:pt x="6248705" y="688950"/>
                  <a:pt x="6249695" y="714705"/>
                </a:cubicBezTo>
                <a:cubicBezTo>
                  <a:pt x="6257468" y="718439"/>
                  <a:pt x="6265164" y="722097"/>
                  <a:pt x="6274308" y="726516"/>
                </a:cubicBezTo>
                <a:cubicBezTo>
                  <a:pt x="6281014" y="715848"/>
                  <a:pt x="6288024" y="704494"/>
                  <a:pt x="6296254" y="689559"/>
                </a:cubicBezTo>
                <a:cubicBezTo>
                  <a:pt x="6282386" y="681863"/>
                  <a:pt x="6266079" y="678282"/>
                  <a:pt x="6261583" y="660527"/>
                </a:cubicBezTo>
                <a:close/>
                <a:moveTo>
                  <a:pt x="6193155" y="660082"/>
                </a:moveTo>
                <a:lnTo>
                  <a:pt x="6193155" y="669684"/>
                </a:lnTo>
                <a:lnTo>
                  <a:pt x="6196356" y="669684"/>
                </a:lnTo>
                <a:lnTo>
                  <a:pt x="6196356" y="660082"/>
                </a:lnTo>
                <a:close/>
                <a:moveTo>
                  <a:pt x="5135728" y="660046"/>
                </a:moveTo>
                <a:lnTo>
                  <a:pt x="5135728" y="669647"/>
                </a:lnTo>
                <a:lnTo>
                  <a:pt x="5138929" y="669647"/>
                </a:lnTo>
                <a:lnTo>
                  <a:pt x="5138929" y="660046"/>
                </a:lnTo>
                <a:close/>
                <a:moveTo>
                  <a:pt x="5102809" y="659080"/>
                </a:moveTo>
                <a:cubicBezTo>
                  <a:pt x="5100218" y="661291"/>
                  <a:pt x="5097552" y="663577"/>
                  <a:pt x="5094961" y="665787"/>
                </a:cubicBezTo>
                <a:cubicBezTo>
                  <a:pt x="5095952" y="666852"/>
                  <a:pt x="5096941" y="667844"/>
                  <a:pt x="5098008" y="668834"/>
                </a:cubicBezTo>
                <a:cubicBezTo>
                  <a:pt x="5100218" y="666244"/>
                  <a:pt x="5102428" y="663577"/>
                  <a:pt x="5104181" y="660529"/>
                </a:cubicBezTo>
                <a:cubicBezTo>
                  <a:pt x="5104028" y="660300"/>
                  <a:pt x="5103419" y="659690"/>
                  <a:pt x="5102809" y="659080"/>
                </a:cubicBezTo>
                <a:close/>
                <a:moveTo>
                  <a:pt x="6218758" y="653683"/>
                </a:moveTo>
                <a:lnTo>
                  <a:pt x="6218758" y="656883"/>
                </a:lnTo>
                <a:lnTo>
                  <a:pt x="6228360" y="656883"/>
                </a:lnTo>
                <a:lnTo>
                  <a:pt x="6228360" y="653683"/>
                </a:lnTo>
                <a:close/>
                <a:moveTo>
                  <a:pt x="4325036" y="653643"/>
                </a:moveTo>
                <a:cubicBezTo>
                  <a:pt x="4328237" y="653643"/>
                  <a:pt x="4331436" y="653643"/>
                  <a:pt x="4334637" y="653643"/>
                </a:cubicBezTo>
                <a:cubicBezTo>
                  <a:pt x="4334637" y="654786"/>
                  <a:pt x="4334637" y="655776"/>
                  <a:pt x="4334637" y="656843"/>
                </a:cubicBezTo>
                <a:cubicBezTo>
                  <a:pt x="4331436" y="656843"/>
                  <a:pt x="4328237" y="656843"/>
                  <a:pt x="4325036" y="656843"/>
                </a:cubicBezTo>
                <a:cubicBezTo>
                  <a:pt x="4325036" y="655776"/>
                  <a:pt x="4325036" y="654709"/>
                  <a:pt x="4325036" y="653643"/>
                </a:cubicBezTo>
                <a:close/>
                <a:moveTo>
                  <a:pt x="4394940" y="639346"/>
                </a:moveTo>
                <a:cubicBezTo>
                  <a:pt x="4398207" y="639717"/>
                  <a:pt x="4400740" y="642556"/>
                  <a:pt x="4402074" y="649528"/>
                </a:cubicBezTo>
                <a:cubicBezTo>
                  <a:pt x="4387672" y="650366"/>
                  <a:pt x="4393921" y="661491"/>
                  <a:pt x="4392473" y="668730"/>
                </a:cubicBezTo>
                <a:cubicBezTo>
                  <a:pt x="4374642" y="665987"/>
                  <a:pt x="4385387" y="652728"/>
                  <a:pt x="4383405" y="643965"/>
                </a:cubicBezTo>
                <a:cubicBezTo>
                  <a:pt x="4387673" y="641070"/>
                  <a:pt x="4391673" y="638974"/>
                  <a:pt x="4394940" y="639346"/>
                </a:cubicBezTo>
                <a:close/>
                <a:moveTo>
                  <a:pt x="5122926" y="631268"/>
                </a:moveTo>
                <a:cubicBezTo>
                  <a:pt x="5116449" y="640869"/>
                  <a:pt x="5110049" y="650470"/>
                  <a:pt x="5104181" y="660529"/>
                </a:cubicBezTo>
                <a:cubicBezTo>
                  <a:pt x="5108600" y="662891"/>
                  <a:pt x="5113477" y="665558"/>
                  <a:pt x="5120183" y="669368"/>
                </a:cubicBezTo>
                <a:cubicBezTo>
                  <a:pt x="5124145" y="657176"/>
                  <a:pt x="5128337" y="644222"/>
                  <a:pt x="5132527" y="631268"/>
                </a:cubicBezTo>
                <a:cubicBezTo>
                  <a:pt x="5129326" y="631268"/>
                  <a:pt x="5126127" y="631268"/>
                  <a:pt x="5122926" y="631268"/>
                </a:cubicBezTo>
                <a:close/>
                <a:moveTo>
                  <a:pt x="4438498" y="626896"/>
                </a:moveTo>
                <a:cubicBezTo>
                  <a:pt x="4438498" y="639698"/>
                  <a:pt x="4438498" y="647166"/>
                  <a:pt x="4438498" y="657910"/>
                </a:cubicBezTo>
                <a:cubicBezTo>
                  <a:pt x="4426686" y="661339"/>
                  <a:pt x="4413580" y="662863"/>
                  <a:pt x="4398950" y="653262"/>
                </a:cubicBezTo>
                <a:cubicBezTo>
                  <a:pt x="4413123" y="643813"/>
                  <a:pt x="4423867" y="636574"/>
                  <a:pt x="4438498" y="626896"/>
                </a:cubicBezTo>
                <a:close/>
                <a:moveTo>
                  <a:pt x="4972278" y="621639"/>
                </a:moveTo>
                <a:cubicBezTo>
                  <a:pt x="4973345" y="621639"/>
                  <a:pt x="4974412" y="621639"/>
                  <a:pt x="4975479" y="621639"/>
                </a:cubicBezTo>
                <a:cubicBezTo>
                  <a:pt x="4975479" y="624839"/>
                  <a:pt x="4975479" y="628039"/>
                  <a:pt x="4975479" y="631240"/>
                </a:cubicBezTo>
                <a:cubicBezTo>
                  <a:pt x="4974412" y="631240"/>
                  <a:pt x="4973345" y="631240"/>
                  <a:pt x="4972278" y="631240"/>
                </a:cubicBezTo>
                <a:cubicBezTo>
                  <a:pt x="4972278" y="628039"/>
                  <a:pt x="4972278" y="624839"/>
                  <a:pt x="4972278" y="621639"/>
                </a:cubicBezTo>
                <a:close/>
                <a:moveTo>
                  <a:pt x="4924197" y="621639"/>
                </a:moveTo>
                <a:cubicBezTo>
                  <a:pt x="4925263" y="621639"/>
                  <a:pt x="4926330" y="621639"/>
                  <a:pt x="4927396" y="621639"/>
                </a:cubicBezTo>
                <a:cubicBezTo>
                  <a:pt x="4927396" y="624839"/>
                  <a:pt x="4927396" y="628039"/>
                  <a:pt x="4927396" y="631240"/>
                </a:cubicBezTo>
                <a:cubicBezTo>
                  <a:pt x="4926330" y="631240"/>
                  <a:pt x="4925263" y="631240"/>
                  <a:pt x="4924197" y="631240"/>
                </a:cubicBezTo>
                <a:cubicBezTo>
                  <a:pt x="4924197" y="628039"/>
                  <a:pt x="4924197" y="624839"/>
                  <a:pt x="4924197" y="621639"/>
                </a:cubicBezTo>
                <a:close/>
                <a:moveTo>
                  <a:pt x="6257239" y="615278"/>
                </a:moveTo>
                <a:lnTo>
                  <a:pt x="6257239" y="618478"/>
                </a:lnTo>
                <a:lnTo>
                  <a:pt x="6266840" y="618478"/>
                </a:lnTo>
                <a:lnTo>
                  <a:pt x="6266840" y="615278"/>
                </a:lnTo>
                <a:close/>
                <a:moveTo>
                  <a:pt x="5022495" y="568299"/>
                </a:moveTo>
                <a:cubicBezTo>
                  <a:pt x="5024856" y="579424"/>
                  <a:pt x="5026305" y="585977"/>
                  <a:pt x="5027523" y="591616"/>
                </a:cubicBezTo>
                <a:cubicBezTo>
                  <a:pt x="5017922" y="591616"/>
                  <a:pt x="5009160" y="591616"/>
                  <a:pt x="4992929" y="591616"/>
                </a:cubicBezTo>
                <a:cubicBezTo>
                  <a:pt x="5004892" y="582167"/>
                  <a:pt x="5011827" y="576757"/>
                  <a:pt x="5022495" y="568299"/>
                </a:cubicBezTo>
                <a:close/>
                <a:moveTo>
                  <a:pt x="6295720" y="563982"/>
                </a:moveTo>
                <a:lnTo>
                  <a:pt x="6304837" y="563982"/>
                </a:lnTo>
                <a:lnTo>
                  <a:pt x="6296177" y="572642"/>
                </a:lnTo>
                <a:lnTo>
                  <a:pt x="6295720" y="573101"/>
                </a:lnTo>
                <a:close/>
                <a:moveTo>
                  <a:pt x="6205880" y="545631"/>
                </a:moveTo>
                <a:cubicBezTo>
                  <a:pt x="6204357" y="545860"/>
                  <a:pt x="6202757" y="546088"/>
                  <a:pt x="6201156" y="546317"/>
                </a:cubicBezTo>
                <a:lnTo>
                  <a:pt x="6201156" y="562243"/>
                </a:lnTo>
                <a:cubicBezTo>
                  <a:pt x="6203899" y="562090"/>
                  <a:pt x="6206642" y="562014"/>
                  <a:pt x="6209386" y="561862"/>
                </a:cubicBezTo>
                <a:cubicBezTo>
                  <a:pt x="6208243" y="556451"/>
                  <a:pt x="6207024" y="551041"/>
                  <a:pt x="6205880" y="545631"/>
                </a:cubicBezTo>
                <a:close/>
                <a:moveTo>
                  <a:pt x="5183733" y="535152"/>
                </a:moveTo>
                <a:cubicBezTo>
                  <a:pt x="5184800" y="535152"/>
                  <a:pt x="5185943" y="535152"/>
                  <a:pt x="5187010" y="535152"/>
                </a:cubicBezTo>
                <a:cubicBezTo>
                  <a:pt x="5187010" y="538352"/>
                  <a:pt x="5187010" y="541552"/>
                  <a:pt x="5187010" y="544753"/>
                </a:cubicBezTo>
                <a:cubicBezTo>
                  <a:pt x="5185943" y="544753"/>
                  <a:pt x="5184876" y="544753"/>
                  <a:pt x="5183733" y="544753"/>
                </a:cubicBezTo>
                <a:cubicBezTo>
                  <a:pt x="5183733" y="541552"/>
                  <a:pt x="5183733" y="538352"/>
                  <a:pt x="5183733" y="535152"/>
                </a:cubicBezTo>
                <a:close/>
                <a:moveTo>
                  <a:pt x="5049927" y="532561"/>
                </a:moveTo>
                <a:cubicBezTo>
                  <a:pt x="5057699" y="542924"/>
                  <a:pt x="5064023" y="551382"/>
                  <a:pt x="5071034" y="560755"/>
                </a:cubicBezTo>
                <a:cubicBezTo>
                  <a:pt x="5068977" y="567689"/>
                  <a:pt x="5065852" y="578509"/>
                  <a:pt x="5061357" y="593902"/>
                </a:cubicBezTo>
                <a:cubicBezTo>
                  <a:pt x="5057623" y="590092"/>
                  <a:pt x="5055413" y="586587"/>
                  <a:pt x="5052212" y="584910"/>
                </a:cubicBezTo>
                <a:cubicBezTo>
                  <a:pt x="5047260" y="582319"/>
                  <a:pt x="5041621" y="581024"/>
                  <a:pt x="5040249" y="580567"/>
                </a:cubicBezTo>
                <a:cubicBezTo>
                  <a:pt x="5043450" y="564641"/>
                  <a:pt x="5046269" y="550315"/>
                  <a:pt x="5049927" y="532561"/>
                </a:cubicBezTo>
                <a:close/>
                <a:moveTo>
                  <a:pt x="5161331" y="518311"/>
                </a:moveTo>
                <a:cubicBezTo>
                  <a:pt x="5170932" y="518311"/>
                  <a:pt x="5180533" y="518311"/>
                  <a:pt x="5190211" y="518311"/>
                </a:cubicBezTo>
                <a:cubicBezTo>
                  <a:pt x="5190211" y="519835"/>
                  <a:pt x="5190211" y="521512"/>
                  <a:pt x="5190211" y="523112"/>
                </a:cubicBezTo>
                <a:cubicBezTo>
                  <a:pt x="5180533" y="523112"/>
                  <a:pt x="5170932" y="523112"/>
                  <a:pt x="5161331" y="523112"/>
                </a:cubicBezTo>
                <a:cubicBezTo>
                  <a:pt x="5161331" y="521512"/>
                  <a:pt x="5161331" y="519912"/>
                  <a:pt x="5161331" y="518311"/>
                </a:cubicBezTo>
                <a:close/>
                <a:moveTo>
                  <a:pt x="5088407" y="507110"/>
                </a:moveTo>
                <a:cubicBezTo>
                  <a:pt x="5090617" y="509777"/>
                  <a:pt x="5092903" y="512368"/>
                  <a:pt x="5095113" y="514959"/>
                </a:cubicBezTo>
                <a:cubicBezTo>
                  <a:pt x="5094808" y="515263"/>
                  <a:pt x="5094580" y="515492"/>
                  <a:pt x="5094275" y="515797"/>
                </a:cubicBezTo>
                <a:cubicBezTo>
                  <a:pt x="5101438" y="514425"/>
                  <a:pt x="5108524" y="513130"/>
                  <a:pt x="5121859" y="510615"/>
                </a:cubicBezTo>
                <a:cubicBezTo>
                  <a:pt x="5126127" y="515721"/>
                  <a:pt x="5134127" y="525322"/>
                  <a:pt x="5142128" y="534999"/>
                </a:cubicBezTo>
                <a:cubicBezTo>
                  <a:pt x="5142433" y="534694"/>
                  <a:pt x="5142738" y="534390"/>
                  <a:pt x="5143043" y="534085"/>
                </a:cubicBezTo>
                <a:cubicBezTo>
                  <a:pt x="5145633" y="536295"/>
                  <a:pt x="5148225" y="538581"/>
                  <a:pt x="5150892" y="540790"/>
                </a:cubicBezTo>
                <a:cubicBezTo>
                  <a:pt x="5149825" y="541781"/>
                  <a:pt x="5148834" y="542848"/>
                  <a:pt x="5147843" y="543838"/>
                </a:cubicBezTo>
                <a:cubicBezTo>
                  <a:pt x="5145633" y="541248"/>
                  <a:pt x="5143348" y="538581"/>
                  <a:pt x="5141138" y="535990"/>
                </a:cubicBezTo>
                <a:cubicBezTo>
                  <a:pt x="5141443" y="535685"/>
                  <a:pt x="5141747" y="535380"/>
                  <a:pt x="5142052" y="535075"/>
                </a:cubicBezTo>
                <a:cubicBezTo>
                  <a:pt x="5132756" y="535075"/>
                  <a:pt x="5123536" y="535075"/>
                  <a:pt x="5114315" y="535075"/>
                </a:cubicBezTo>
                <a:cubicBezTo>
                  <a:pt x="5132985" y="542848"/>
                  <a:pt x="5131003" y="563193"/>
                  <a:pt x="5150739" y="573556"/>
                </a:cubicBezTo>
                <a:cubicBezTo>
                  <a:pt x="5134813" y="583081"/>
                  <a:pt x="5123993" y="589635"/>
                  <a:pt x="5111343" y="597255"/>
                </a:cubicBezTo>
                <a:cubicBezTo>
                  <a:pt x="5110048" y="596493"/>
                  <a:pt x="5107077" y="594740"/>
                  <a:pt x="5104028" y="592987"/>
                </a:cubicBezTo>
                <a:cubicBezTo>
                  <a:pt x="5104257" y="593216"/>
                  <a:pt x="5104486" y="593445"/>
                  <a:pt x="5104714" y="593673"/>
                </a:cubicBezTo>
                <a:cubicBezTo>
                  <a:pt x="5102505" y="596264"/>
                  <a:pt x="5100295" y="598931"/>
                  <a:pt x="5098008" y="601522"/>
                </a:cubicBezTo>
                <a:cubicBezTo>
                  <a:pt x="5096941" y="600531"/>
                  <a:pt x="5095952" y="599541"/>
                  <a:pt x="5094961" y="598474"/>
                </a:cubicBezTo>
                <a:cubicBezTo>
                  <a:pt x="5097552" y="596264"/>
                  <a:pt x="5100218" y="594054"/>
                  <a:pt x="5102809" y="591768"/>
                </a:cubicBezTo>
                <a:cubicBezTo>
                  <a:pt x="5103038" y="591997"/>
                  <a:pt x="5103267" y="592225"/>
                  <a:pt x="5103495" y="592454"/>
                </a:cubicBezTo>
                <a:cubicBezTo>
                  <a:pt x="5100676" y="587577"/>
                  <a:pt x="5097932" y="582624"/>
                  <a:pt x="5094808" y="577138"/>
                </a:cubicBezTo>
                <a:cubicBezTo>
                  <a:pt x="5097246" y="574928"/>
                  <a:pt x="5100676" y="571880"/>
                  <a:pt x="5106162" y="567003"/>
                </a:cubicBezTo>
                <a:cubicBezTo>
                  <a:pt x="5098618" y="556411"/>
                  <a:pt x="5091226" y="545896"/>
                  <a:pt x="5083606" y="535152"/>
                </a:cubicBezTo>
                <a:cubicBezTo>
                  <a:pt x="5087265" y="528446"/>
                  <a:pt x="5090617" y="522350"/>
                  <a:pt x="5093970" y="516178"/>
                </a:cubicBezTo>
                <a:cubicBezTo>
                  <a:pt x="5093742" y="516406"/>
                  <a:pt x="5093513" y="516635"/>
                  <a:pt x="5093284" y="516864"/>
                </a:cubicBezTo>
                <a:cubicBezTo>
                  <a:pt x="5090617" y="514654"/>
                  <a:pt x="5088027" y="512368"/>
                  <a:pt x="5085436" y="510158"/>
                </a:cubicBezTo>
                <a:cubicBezTo>
                  <a:pt x="5086427" y="509091"/>
                  <a:pt x="5087416" y="508101"/>
                  <a:pt x="5088407" y="507110"/>
                </a:cubicBezTo>
                <a:close/>
                <a:moveTo>
                  <a:pt x="5055642" y="499871"/>
                </a:moveTo>
                <a:cubicBezTo>
                  <a:pt x="5058841" y="499871"/>
                  <a:pt x="5062042" y="499871"/>
                  <a:pt x="5065243" y="499871"/>
                </a:cubicBezTo>
                <a:cubicBezTo>
                  <a:pt x="5065243" y="500938"/>
                  <a:pt x="5065243" y="502005"/>
                  <a:pt x="5065243" y="503071"/>
                </a:cubicBezTo>
                <a:cubicBezTo>
                  <a:pt x="5062042" y="503071"/>
                  <a:pt x="5058841" y="503071"/>
                  <a:pt x="5055642" y="503071"/>
                </a:cubicBezTo>
                <a:cubicBezTo>
                  <a:pt x="5055642" y="502005"/>
                  <a:pt x="5055642" y="500862"/>
                  <a:pt x="5055642" y="499871"/>
                </a:cubicBezTo>
                <a:close/>
                <a:moveTo>
                  <a:pt x="5087798" y="478154"/>
                </a:moveTo>
                <a:cubicBezTo>
                  <a:pt x="5095189" y="478154"/>
                  <a:pt x="5102581" y="478154"/>
                  <a:pt x="5111115" y="478154"/>
                </a:cubicBezTo>
                <a:cubicBezTo>
                  <a:pt x="5112106" y="482802"/>
                  <a:pt x="5113020" y="487069"/>
                  <a:pt x="5115002" y="496366"/>
                </a:cubicBezTo>
                <a:cubicBezTo>
                  <a:pt x="5102809" y="491108"/>
                  <a:pt x="5093513" y="486993"/>
                  <a:pt x="5084217" y="482955"/>
                </a:cubicBezTo>
                <a:cubicBezTo>
                  <a:pt x="5085360" y="481354"/>
                  <a:pt x="5086578" y="479754"/>
                  <a:pt x="5087798" y="478154"/>
                </a:cubicBezTo>
                <a:close/>
                <a:moveTo>
                  <a:pt x="5238216" y="461390"/>
                </a:moveTo>
                <a:cubicBezTo>
                  <a:pt x="5241417" y="461390"/>
                  <a:pt x="5244617" y="461390"/>
                  <a:pt x="5247818" y="461390"/>
                </a:cubicBezTo>
                <a:cubicBezTo>
                  <a:pt x="5247818" y="462457"/>
                  <a:pt x="5247818" y="463524"/>
                  <a:pt x="5247818" y="464590"/>
                </a:cubicBezTo>
                <a:cubicBezTo>
                  <a:pt x="5244617" y="464590"/>
                  <a:pt x="5241417" y="464590"/>
                  <a:pt x="5238216" y="464590"/>
                </a:cubicBezTo>
                <a:cubicBezTo>
                  <a:pt x="5238216" y="463524"/>
                  <a:pt x="5238216" y="462457"/>
                  <a:pt x="5238216" y="461390"/>
                </a:cubicBezTo>
                <a:close/>
                <a:moveTo>
                  <a:pt x="5155311" y="454684"/>
                </a:moveTo>
                <a:cubicBezTo>
                  <a:pt x="5172837" y="461085"/>
                  <a:pt x="5181752" y="464438"/>
                  <a:pt x="5190211" y="467562"/>
                </a:cubicBezTo>
                <a:cubicBezTo>
                  <a:pt x="5190211" y="475716"/>
                  <a:pt x="5190211" y="478840"/>
                  <a:pt x="5190211" y="485241"/>
                </a:cubicBezTo>
                <a:cubicBezTo>
                  <a:pt x="5181905" y="485926"/>
                  <a:pt x="5173294" y="486688"/>
                  <a:pt x="5159502" y="487831"/>
                </a:cubicBezTo>
                <a:cubicBezTo>
                  <a:pt x="5164912" y="479983"/>
                  <a:pt x="5167655" y="476020"/>
                  <a:pt x="5170247" y="472210"/>
                </a:cubicBezTo>
                <a:cubicBezTo>
                  <a:pt x="5167351" y="468858"/>
                  <a:pt x="5164607" y="465581"/>
                  <a:pt x="5155311" y="454684"/>
                </a:cubicBezTo>
                <a:close/>
                <a:moveTo>
                  <a:pt x="6191631" y="440628"/>
                </a:moveTo>
                <a:cubicBezTo>
                  <a:pt x="6191784" y="443370"/>
                  <a:pt x="6191936" y="446113"/>
                  <a:pt x="6192165" y="448933"/>
                </a:cubicBezTo>
                <a:cubicBezTo>
                  <a:pt x="6197575" y="447714"/>
                  <a:pt x="6202985" y="446572"/>
                  <a:pt x="6208243" y="445351"/>
                </a:cubicBezTo>
                <a:cubicBezTo>
                  <a:pt x="6208014" y="443751"/>
                  <a:pt x="6207862" y="442151"/>
                  <a:pt x="6207557" y="440628"/>
                </a:cubicBezTo>
                <a:close/>
                <a:moveTo>
                  <a:pt x="6218758" y="423026"/>
                </a:moveTo>
                <a:lnTo>
                  <a:pt x="6218758" y="426226"/>
                </a:lnTo>
                <a:lnTo>
                  <a:pt x="6228360" y="426226"/>
                </a:lnTo>
                <a:lnTo>
                  <a:pt x="6228360" y="423026"/>
                </a:lnTo>
                <a:close/>
                <a:moveTo>
                  <a:pt x="5195316" y="419480"/>
                </a:moveTo>
                <a:cubicBezTo>
                  <a:pt x="5199202" y="431748"/>
                  <a:pt x="5202860" y="443407"/>
                  <a:pt x="5204232" y="447674"/>
                </a:cubicBezTo>
                <a:cubicBezTo>
                  <a:pt x="5200574" y="457275"/>
                  <a:pt x="5197755" y="464895"/>
                  <a:pt x="5193945" y="475030"/>
                </a:cubicBezTo>
                <a:cubicBezTo>
                  <a:pt x="5189677" y="455980"/>
                  <a:pt x="5187087" y="444550"/>
                  <a:pt x="5183962" y="430758"/>
                </a:cubicBezTo>
                <a:cubicBezTo>
                  <a:pt x="5185105" y="429615"/>
                  <a:pt x="5189601" y="425119"/>
                  <a:pt x="5195316" y="419480"/>
                </a:cubicBezTo>
                <a:close/>
                <a:moveTo>
                  <a:pt x="6199556" y="413349"/>
                </a:moveTo>
                <a:lnTo>
                  <a:pt x="6199556" y="416549"/>
                </a:lnTo>
                <a:lnTo>
                  <a:pt x="6209234" y="416549"/>
                </a:lnTo>
                <a:lnTo>
                  <a:pt x="6209234" y="413349"/>
                </a:lnTo>
                <a:close/>
                <a:moveTo>
                  <a:pt x="5674081" y="410152"/>
                </a:moveTo>
                <a:lnTo>
                  <a:pt x="5674081" y="419753"/>
                </a:lnTo>
                <a:lnTo>
                  <a:pt x="5677282" y="419753"/>
                </a:lnTo>
                <a:lnTo>
                  <a:pt x="5677282" y="410152"/>
                </a:lnTo>
                <a:close/>
                <a:moveTo>
                  <a:pt x="5289499" y="400506"/>
                </a:moveTo>
                <a:cubicBezTo>
                  <a:pt x="5290566" y="400506"/>
                  <a:pt x="5291633" y="400506"/>
                  <a:pt x="5292700" y="400506"/>
                </a:cubicBezTo>
                <a:cubicBezTo>
                  <a:pt x="5292700" y="403783"/>
                  <a:pt x="5292700" y="406907"/>
                  <a:pt x="5292700" y="410107"/>
                </a:cubicBezTo>
                <a:cubicBezTo>
                  <a:pt x="5291633" y="410107"/>
                  <a:pt x="5290566" y="410107"/>
                  <a:pt x="5289499" y="410107"/>
                </a:cubicBezTo>
                <a:cubicBezTo>
                  <a:pt x="5289499" y="406907"/>
                  <a:pt x="5289499" y="403707"/>
                  <a:pt x="5289499" y="400506"/>
                </a:cubicBezTo>
                <a:close/>
                <a:moveTo>
                  <a:pt x="5283708" y="373760"/>
                </a:moveTo>
                <a:cubicBezTo>
                  <a:pt x="5286603" y="376732"/>
                  <a:pt x="5291176" y="381228"/>
                  <a:pt x="5294376" y="384428"/>
                </a:cubicBezTo>
                <a:cubicBezTo>
                  <a:pt x="5285765" y="392962"/>
                  <a:pt x="5277155" y="401497"/>
                  <a:pt x="5266030" y="412393"/>
                </a:cubicBezTo>
                <a:cubicBezTo>
                  <a:pt x="5259248" y="405459"/>
                  <a:pt x="5252390" y="398373"/>
                  <a:pt x="5242484" y="388162"/>
                </a:cubicBezTo>
                <a:cubicBezTo>
                  <a:pt x="5258866" y="382447"/>
                  <a:pt x="5270754" y="378256"/>
                  <a:pt x="5283708" y="373760"/>
                </a:cubicBezTo>
                <a:close/>
                <a:moveTo>
                  <a:pt x="6260440" y="371743"/>
                </a:moveTo>
                <a:lnTo>
                  <a:pt x="6260440" y="381344"/>
                </a:lnTo>
                <a:lnTo>
                  <a:pt x="6263641" y="381344"/>
                </a:lnTo>
                <a:lnTo>
                  <a:pt x="6263641" y="371743"/>
                </a:lnTo>
                <a:close/>
                <a:moveTo>
                  <a:pt x="6234760" y="362982"/>
                </a:moveTo>
                <a:cubicBezTo>
                  <a:pt x="6233237" y="363211"/>
                  <a:pt x="6231636" y="363439"/>
                  <a:pt x="6230036" y="363668"/>
                </a:cubicBezTo>
                <a:lnTo>
                  <a:pt x="6230036" y="379594"/>
                </a:lnTo>
                <a:cubicBezTo>
                  <a:pt x="6232779" y="379440"/>
                  <a:pt x="6235522" y="379364"/>
                  <a:pt x="6238265" y="379212"/>
                </a:cubicBezTo>
                <a:cubicBezTo>
                  <a:pt x="6237122" y="373802"/>
                  <a:pt x="6235904" y="368392"/>
                  <a:pt x="6234760" y="362982"/>
                </a:cubicBezTo>
                <a:close/>
                <a:moveTo>
                  <a:pt x="5356784" y="352424"/>
                </a:moveTo>
                <a:cubicBezTo>
                  <a:pt x="5357851" y="352424"/>
                  <a:pt x="5358917" y="352424"/>
                  <a:pt x="5359984" y="352424"/>
                </a:cubicBezTo>
                <a:cubicBezTo>
                  <a:pt x="5359984" y="355625"/>
                  <a:pt x="5359984" y="358825"/>
                  <a:pt x="5359984" y="362025"/>
                </a:cubicBezTo>
                <a:cubicBezTo>
                  <a:pt x="5358917" y="362025"/>
                  <a:pt x="5357851" y="362025"/>
                  <a:pt x="5356784" y="362025"/>
                </a:cubicBezTo>
                <a:cubicBezTo>
                  <a:pt x="5356784" y="358901"/>
                  <a:pt x="5356784" y="355701"/>
                  <a:pt x="5356784" y="352424"/>
                </a:cubicBezTo>
                <a:close/>
                <a:moveTo>
                  <a:pt x="5290262" y="343738"/>
                </a:moveTo>
                <a:cubicBezTo>
                  <a:pt x="5292547" y="346328"/>
                  <a:pt x="5294757" y="348995"/>
                  <a:pt x="5296966" y="351587"/>
                </a:cubicBezTo>
                <a:cubicBezTo>
                  <a:pt x="5296357" y="352195"/>
                  <a:pt x="5295672" y="352805"/>
                  <a:pt x="5295061" y="353491"/>
                </a:cubicBezTo>
                <a:cubicBezTo>
                  <a:pt x="5292471" y="351206"/>
                  <a:pt x="5289804" y="348995"/>
                  <a:pt x="5287213" y="346786"/>
                </a:cubicBezTo>
                <a:cubicBezTo>
                  <a:pt x="5288204" y="345795"/>
                  <a:pt x="5289271" y="344728"/>
                  <a:pt x="5290262" y="343738"/>
                </a:cubicBezTo>
                <a:close/>
                <a:moveTo>
                  <a:pt x="5310988" y="343204"/>
                </a:moveTo>
                <a:cubicBezTo>
                  <a:pt x="5323027" y="359206"/>
                  <a:pt x="5307178" y="363016"/>
                  <a:pt x="5297500" y="375055"/>
                </a:cubicBezTo>
                <a:cubicBezTo>
                  <a:pt x="5296510" y="364387"/>
                  <a:pt x="5296052" y="358520"/>
                  <a:pt x="5295672" y="354710"/>
                </a:cubicBezTo>
                <a:cubicBezTo>
                  <a:pt x="5301539" y="350290"/>
                  <a:pt x="5306187" y="346786"/>
                  <a:pt x="5310988" y="343204"/>
                </a:cubicBezTo>
                <a:close/>
                <a:moveTo>
                  <a:pt x="6161075" y="336463"/>
                </a:moveTo>
                <a:lnTo>
                  <a:pt x="6161075" y="339663"/>
                </a:lnTo>
                <a:lnTo>
                  <a:pt x="6170752" y="339663"/>
                </a:lnTo>
                <a:lnTo>
                  <a:pt x="6170752" y="336463"/>
                </a:lnTo>
                <a:close/>
                <a:moveTo>
                  <a:pt x="5228615" y="336422"/>
                </a:moveTo>
                <a:cubicBezTo>
                  <a:pt x="5231816" y="336422"/>
                  <a:pt x="5235017" y="336422"/>
                  <a:pt x="5238216" y="336422"/>
                </a:cubicBezTo>
                <a:cubicBezTo>
                  <a:pt x="5238216" y="337489"/>
                  <a:pt x="5238216" y="338556"/>
                  <a:pt x="5238216" y="339622"/>
                </a:cubicBezTo>
                <a:cubicBezTo>
                  <a:pt x="5235017" y="339622"/>
                  <a:pt x="5231816" y="339622"/>
                  <a:pt x="5228615" y="339622"/>
                </a:cubicBezTo>
                <a:cubicBezTo>
                  <a:pt x="5228615" y="338556"/>
                  <a:pt x="5228615" y="337489"/>
                  <a:pt x="5228615" y="336422"/>
                </a:cubicBezTo>
                <a:close/>
                <a:moveTo>
                  <a:pt x="6260440" y="333222"/>
                </a:moveTo>
                <a:cubicBezTo>
                  <a:pt x="6261507" y="333222"/>
                  <a:pt x="6262573" y="333222"/>
                  <a:pt x="6263640" y="333222"/>
                </a:cubicBezTo>
                <a:cubicBezTo>
                  <a:pt x="6263640" y="336422"/>
                  <a:pt x="6263640" y="339622"/>
                  <a:pt x="6263640" y="342824"/>
                </a:cubicBezTo>
                <a:cubicBezTo>
                  <a:pt x="6262573" y="342824"/>
                  <a:pt x="6261507" y="342824"/>
                  <a:pt x="6260440" y="342824"/>
                </a:cubicBezTo>
                <a:cubicBezTo>
                  <a:pt x="6260440" y="339622"/>
                  <a:pt x="6260440" y="336422"/>
                  <a:pt x="6260440" y="333222"/>
                </a:cubicBezTo>
                <a:close/>
                <a:moveTo>
                  <a:pt x="6218986" y="332716"/>
                </a:moveTo>
                <a:cubicBezTo>
                  <a:pt x="6214567" y="333249"/>
                  <a:pt x="6210528" y="334011"/>
                  <a:pt x="6209081" y="334240"/>
                </a:cubicBezTo>
                <a:cubicBezTo>
                  <a:pt x="6209995" y="338661"/>
                  <a:pt x="6211519" y="346127"/>
                  <a:pt x="6213044" y="353519"/>
                </a:cubicBezTo>
                <a:cubicBezTo>
                  <a:pt x="6214643" y="352452"/>
                  <a:pt x="6216243" y="351309"/>
                  <a:pt x="6217844" y="350242"/>
                </a:cubicBezTo>
                <a:cubicBezTo>
                  <a:pt x="6218225" y="344527"/>
                  <a:pt x="6218682" y="338888"/>
                  <a:pt x="6218986" y="332716"/>
                </a:cubicBezTo>
                <a:close/>
                <a:moveTo>
                  <a:pt x="5449748" y="326868"/>
                </a:moveTo>
                <a:lnTo>
                  <a:pt x="5449748" y="330068"/>
                </a:lnTo>
                <a:lnTo>
                  <a:pt x="5459349" y="330068"/>
                </a:lnTo>
                <a:lnTo>
                  <a:pt x="5459349" y="326868"/>
                </a:lnTo>
                <a:close/>
                <a:moveTo>
                  <a:pt x="5738165" y="317265"/>
                </a:moveTo>
                <a:lnTo>
                  <a:pt x="5738165" y="320465"/>
                </a:lnTo>
                <a:lnTo>
                  <a:pt x="5747766" y="320465"/>
                </a:lnTo>
                <a:lnTo>
                  <a:pt x="5747766" y="317265"/>
                </a:lnTo>
                <a:close/>
                <a:moveTo>
                  <a:pt x="5654802" y="304464"/>
                </a:moveTo>
                <a:lnTo>
                  <a:pt x="5654802" y="314065"/>
                </a:lnTo>
                <a:lnTo>
                  <a:pt x="5658003" y="314065"/>
                </a:lnTo>
                <a:lnTo>
                  <a:pt x="5658003" y="304464"/>
                </a:lnTo>
                <a:close/>
                <a:moveTo>
                  <a:pt x="5267097" y="298018"/>
                </a:moveTo>
                <a:cubicBezTo>
                  <a:pt x="5270296" y="298018"/>
                  <a:pt x="5273497" y="298018"/>
                  <a:pt x="5276698" y="298018"/>
                </a:cubicBezTo>
                <a:cubicBezTo>
                  <a:pt x="5276698" y="299084"/>
                  <a:pt x="5276698" y="300151"/>
                  <a:pt x="5276698" y="301218"/>
                </a:cubicBezTo>
                <a:cubicBezTo>
                  <a:pt x="5273497" y="301218"/>
                  <a:pt x="5270296" y="301218"/>
                  <a:pt x="5267097" y="301218"/>
                </a:cubicBezTo>
                <a:cubicBezTo>
                  <a:pt x="5267097" y="300151"/>
                  <a:pt x="5267097" y="299009"/>
                  <a:pt x="5267097" y="298018"/>
                </a:cubicBezTo>
                <a:close/>
                <a:moveTo>
                  <a:pt x="5565115" y="269185"/>
                </a:moveTo>
                <a:lnTo>
                  <a:pt x="5565115" y="272385"/>
                </a:lnTo>
                <a:lnTo>
                  <a:pt x="5574716" y="272385"/>
                </a:lnTo>
                <a:lnTo>
                  <a:pt x="5574716" y="269185"/>
                </a:lnTo>
                <a:close/>
                <a:moveTo>
                  <a:pt x="5914339" y="265987"/>
                </a:moveTo>
                <a:lnTo>
                  <a:pt x="5914339" y="275588"/>
                </a:lnTo>
                <a:lnTo>
                  <a:pt x="5917616" y="275588"/>
                </a:lnTo>
                <a:lnTo>
                  <a:pt x="5917616" y="265987"/>
                </a:lnTo>
                <a:close/>
                <a:moveTo>
                  <a:pt x="5709285" y="256365"/>
                </a:moveTo>
                <a:cubicBezTo>
                  <a:pt x="5710351" y="259032"/>
                  <a:pt x="5711418" y="261699"/>
                  <a:pt x="5712485" y="264290"/>
                </a:cubicBezTo>
                <a:cubicBezTo>
                  <a:pt x="5714619" y="261699"/>
                  <a:pt x="5716752" y="259032"/>
                  <a:pt x="5718886" y="256365"/>
                </a:cubicBezTo>
                <a:cubicBezTo>
                  <a:pt x="5715686" y="256365"/>
                  <a:pt x="5712485" y="256365"/>
                  <a:pt x="5709285" y="256365"/>
                </a:cubicBezTo>
                <a:close/>
                <a:moveTo>
                  <a:pt x="5308778" y="256337"/>
                </a:moveTo>
                <a:cubicBezTo>
                  <a:pt x="5309845" y="256337"/>
                  <a:pt x="5310912" y="256337"/>
                  <a:pt x="5311978" y="256337"/>
                </a:cubicBezTo>
                <a:cubicBezTo>
                  <a:pt x="5311978" y="259537"/>
                  <a:pt x="5311978" y="262738"/>
                  <a:pt x="5311978" y="265938"/>
                </a:cubicBezTo>
                <a:cubicBezTo>
                  <a:pt x="5310912" y="265938"/>
                  <a:pt x="5309845" y="265938"/>
                  <a:pt x="5308778" y="265938"/>
                </a:cubicBezTo>
                <a:cubicBezTo>
                  <a:pt x="5308778" y="262738"/>
                  <a:pt x="5308778" y="259537"/>
                  <a:pt x="5308778" y="256337"/>
                </a:cubicBezTo>
                <a:close/>
                <a:moveTo>
                  <a:pt x="5628894" y="247545"/>
                </a:moveTo>
                <a:cubicBezTo>
                  <a:pt x="5632857" y="257146"/>
                  <a:pt x="5634838" y="262099"/>
                  <a:pt x="5637047" y="267433"/>
                </a:cubicBezTo>
                <a:cubicBezTo>
                  <a:pt x="5648935" y="260423"/>
                  <a:pt x="5648935" y="260423"/>
                  <a:pt x="5658231" y="247545"/>
                </a:cubicBezTo>
                <a:close/>
                <a:moveTo>
                  <a:pt x="5385663" y="246736"/>
                </a:moveTo>
                <a:cubicBezTo>
                  <a:pt x="5386730" y="246736"/>
                  <a:pt x="5387797" y="246736"/>
                  <a:pt x="5388864" y="246736"/>
                </a:cubicBezTo>
                <a:cubicBezTo>
                  <a:pt x="5388864" y="249936"/>
                  <a:pt x="5388864" y="253136"/>
                  <a:pt x="5388864" y="256337"/>
                </a:cubicBezTo>
                <a:cubicBezTo>
                  <a:pt x="5387797" y="256337"/>
                  <a:pt x="5386730" y="256337"/>
                  <a:pt x="5385663" y="256337"/>
                </a:cubicBezTo>
                <a:cubicBezTo>
                  <a:pt x="5385663" y="253136"/>
                  <a:pt x="5385663" y="249936"/>
                  <a:pt x="5385663" y="246736"/>
                </a:cubicBezTo>
                <a:close/>
                <a:moveTo>
                  <a:pt x="5766968" y="240380"/>
                </a:moveTo>
                <a:lnTo>
                  <a:pt x="5766968" y="243580"/>
                </a:lnTo>
                <a:lnTo>
                  <a:pt x="5776569" y="243580"/>
                </a:lnTo>
                <a:lnTo>
                  <a:pt x="5776569" y="240380"/>
                </a:lnTo>
                <a:close/>
                <a:moveTo>
                  <a:pt x="5459349" y="240335"/>
                </a:moveTo>
                <a:cubicBezTo>
                  <a:pt x="5462550" y="240335"/>
                  <a:pt x="5465750" y="240335"/>
                  <a:pt x="5468950" y="240335"/>
                </a:cubicBezTo>
                <a:cubicBezTo>
                  <a:pt x="5468950" y="241402"/>
                  <a:pt x="5468950" y="242468"/>
                  <a:pt x="5468950" y="243535"/>
                </a:cubicBezTo>
                <a:cubicBezTo>
                  <a:pt x="5465750" y="243535"/>
                  <a:pt x="5462550" y="243535"/>
                  <a:pt x="5459349" y="243535"/>
                </a:cubicBezTo>
                <a:cubicBezTo>
                  <a:pt x="5459349" y="242468"/>
                  <a:pt x="5459349" y="241402"/>
                  <a:pt x="5459349" y="240335"/>
                </a:cubicBezTo>
                <a:close/>
                <a:moveTo>
                  <a:pt x="6074588" y="230734"/>
                </a:moveTo>
                <a:cubicBezTo>
                  <a:pt x="6077788" y="230734"/>
                  <a:pt x="6080988" y="230734"/>
                  <a:pt x="6084189" y="230734"/>
                </a:cubicBezTo>
                <a:cubicBezTo>
                  <a:pt x="6084189" y="231724"/>
                  <a:pt x="6084189" y="232867"/>
                  <a:pt x="6084189" y="233934"/>
                </a:cubicBezTo>
                <a:cubicBezTo>
                  <a:pt x="6080988" y="233934"/>
                  <a:pt x="6077788" y="233934"/>
                  <a:pt x="6074588" y="233934"/>
                </a:cubicBezTo>
                <a:cubicBezTo>
                  <a:pt x="6074588" y="232867"/>
                  <a:pt x="6074588" y="231800"/>
                  <a:pt x="6074588" y="230734"/>
                </a:cubicBezTo>
                <a:close/>
                <a:moveTo>
                  <a:pt x="5649544" y="221408"/>
                </a:moveTo>
                <a:lnTo>
                  <a:pt x="5649620" y="227504"/>
                </a:lnTo>
                <a:lnTo>
                  <a:pt x="5642838" y="233219"/>
                </a:lnTo>
                <a:cubicBezTo>
                  <a:pt x="5643829" y="234286"/>
                  <a:pt x="5644896" y="235276"/>
                  <a:pt x="5645886" y="236267"/>
                </a:cubicBezTo>
                <a:lnTo>
                  <a:pt x="5649620" y="227504"/>
                </a:lnTo>
                <a:lnTo>
                  <a:pt x="5649620" y="227504"/>
                </a:lnTo>
                <a:cubicBezTo>
                  <a:pt x="5650002" y="227199"/>
                  <a:pt x="5650382" y="226894"/>
                  <a:pt x="5650687" y="226590"/>
                </a:cubicBezTo>
                <a:lnTo>
                  <a:pt x="5652592" y="228418"/>
                </a:lnTo>
                <a:cubicBezTo>
                  <a:pt x="5653050" y="227275"/>
                  <a:pt x="5653659" y="226590"/>
                  <a:pt x="5654192" y="225675"/>
                </a:cubicBezTo>
                <a:cubicBezTo>
                  <a:pt x="5652668" y="224304"/>
                  <a:pt x="5651221" y="222856"/>
                  <a:pt x="5649544" y="221408"/>
                </a:cubicBezTo>
                <a:close/>
                <a:moveTo>
                  <a:pt x="5372862" y="221056"/>
                </a:moveTo>
                <a:cubicBezTo>
                  <a:pt x="5376062" y="221056"/>
                  <a:pt x="5379263" y="221056"/>
                  <a:pt x="5382463" y="221056"/>
                </a:cubicBezTo>
                <a:cubicBezTo>
                  <a:pt x="5382463" y="222123"/>
                  <a:pt x="5382463" y="223190"/>
                  <a:pt x="5382463" y="224257"/>
                </a:cubicBezTo>
                <a:cubicBezTo>
                  <a:pt x="5379263" y="224257"/>
                  <a:pt x="5376062" y="224257"/>
                  <a:pt x="5372862" y="224257"/>
                </a:cubicBezTo>
                <a:cubicBezTo>
                  <a:pt x="5372862" y="223190"/>
                  <a:pt x="5372862" y="222123"/>
                  <a:pt x="5372862" y="221056"/>
                </a:cubicBezTo>
                <a:close/>
                <a:moveTo>
                  <a:pt x="5837453" y="217902"/>
                </a:moveTo>
                <a:lnTo>
                  <a:pt x="5837453" y="227503"/>
                </a:lnTo>
                <a:lnTo>
                  <a:pt x="5840654" y="227503"/>
                </a:lnTo>
                <a:lnTo>
                  <a:pt x="5840654" y="217902"/>
                </a:lnTo>
                <a:close/>
                <a:moveTo>
                  <a:pt x="5668899" y="216606"/>
                </a:moveTo>
                <a:cubicBezTo>
                  <a:pt x="5662346" y="218206"/>
                  <a:pt x="5657698" y="219654"/>
                  <a:pt x="5654192" y="225674"/>
                </a:cubicBezTo>
                <a:cubicBezTo>
                  <a:pt x="5659145" y="230246"/>
                  <a:pt x="5663946" y="234665"/>
                  <a:pt x="5671718" y="241828"/>
                </a:cubicBezTo>
                <a:cubicBezTo>
                  <a:pt x="5670271" y="228874"/>
                  <a:pt x="5669661" y="223693"/>
                  <a:pt x="5668899" y="216606"/>
                </a:cubicBezTo>
                <a:close/>
                <a:moveTo>
                  <a:pt x="5738165" y="211455"/>
                </a:moveTo>
                <a:cubicBezTo>
                  <a:pt x="5741365" y="211455"/>
                  <a:pt x="5744566" y="211455"/>
                  <a:pt x="5747766" y="211455"/>
                </a:cubicBezTo>
                <a:cubicBezTo>
                  <a:pt x="5747766" y="212522"/>
                  <a:pt x="5747766" y="213589"/>
                  <a:pt x="5747766" y="214655"/>
                </a:cubicBezTo>
                <a:cubicBezTo>
                  <a:pt x="5744566" y="214655"/>
                  <a:pt x="5741365" y="214655"/>
                  <a:pt x="5738165" y="214655"/>
                </a:cubicBezTo>
                <a:cubicBezTo>
                  <a:pt x="5738165" y="213589"/>
                  <a:pt x="5738165" y="212446"/>
                  <a:pt x="5738165" y="211455"/>
                </a:cubicBezTo>
                <a:close/>
                <a:moveTo>
                  <a:pt x="5708295" y="210617"/>
                </a:moveTo>
                <a:cubicBezTo>
                  <a:pt x="5715686" y="210617"/>
                  <a:pt x="5722086" y="210617"/>
                  <a:pt x="5723991" y="210617"/>
                </a:cubicBezTo>
                <a:cubicBezTo>
                  <a:pt x="5721630" y="215798"/>
                  <a:pt x="5718582" y="222352"/>
                  <a:pt x="5712638" y="235229"/>
                </a:cubicBezTo>
                <a:cubicBezTo>
                  <a:pt x="5710200" y="221590"/>
                  <a:pt x="5709513" y="217322"/>
                  <a:pt x="5708295" y="210617"/>
                </a:cubicBezTo>
                <a:close/>
                <a:moveTo>
                  <a:pt x="5572429" y="208066"/>
                </a:moveTo>
                <a:cubicBezTo>
                  <a:pt x="5567095" y="209209"/>
                  <a:pt x="5561686" y="210428"/>
                  <a:pt x="5556351" y="211495"/>
                </a:cubicBezTo>
                <a:cubicBezTo>
                  <a:pt x="5556580" y="213095"/>
                  <a:pt x="5556809" y="214695"/>
                  <a:pt x="5557037" y="216219"/>
                </a:cubicBezTo>
                <a:lnTo>
                  <a:pt x="5572963" y="216219"/>
                </a:lnTo>
                <a:cubicBezTo>
                  <a:pt x="5572734" y="213552"/>
                  <a:pt x="5572582" y="210809"/>
                  <a:pt x="5572429" y="208066"/>
                </a:cubicBezTo>
                <a:close/>
                <a:moveTo>
                  <a:pt x="5459502" y="207416"/>
                </a:moveTo>
                <a:cubicBezTo>
                  <a:pt x="5465140" y="207416"/>
                  <a:pt x="5470703" y="207416"/>
                  <a:pt x="5478780" y="207416"/>
                </a:cubicBezTo>
                <a:cubicBezTo>
                  <a:pt x="5478780" y="215417"/>
                  <a:pt x="5478780" y="221056"/>
                  <a:pt x="5478780" y="226619"/>
                </a:cubicBezTo>
                <a:cubicBezTo>
                  <a:pt x="5473142" y="226619"/>
                  <a:pt x="5467578" y="226619"/>
                  <a:pt x="5459502" y="226619"/>
                </a:cubicBezTo>
                <a:cubicBezTo>
                  <a:pt x="5459502" y="218618"/>
                  <a:pt x="5459502" y="212979"/>
                  <a:pt x="5459502" y="207416"/>
                </a:cubicBezTo>
                <a:close/>
                <a:moveTo>
                  <a:pt x="5435498" y="197053"/>
                </a:moveTo>
                <a:cubicBezTo>
                  <a:pt x="5447690" y="200482"/>
                  <a:pt x="5453481" y="202159"/>
                  <a:pt x="5459273" y="203759"/>
                </a:cubicBezTo>
                <a:cubicBezTo>
                  <a:pt x="5454853" y="205283"/>
                  <a:pt x="5450433" y="207264"/>
                  <a:pt x="5445861" y="207950"/>
                </a:cubicBezTo>
                <a:cubicBezTo>
                  <a:pt x="5444414" y="208178"/>
                  <a:pt x="5442509" y="204597"/>
                  <a:pt x="5435498" y="197053"/>
                </a:cubicBezTo>
                <a:close/>
                <a:moveTo>
                  <a:pt x="5718887" y="192253"/>
                </a:moveTo>
                <a:cubicBezTo>
                  <a:pt x="5722086" y="192253"/>
                  <a:pt x="5725287" y="192253"/>
                  <a:pt x="5728487" y="192253"/>
                </a:cubicBezTo>
                <a:cubicBezTo>
                  <a:pt x="5728487" y="193319"/>
                  <a:pt x="5728487" y="194386"/>
                  <a:pt x="5728487" y="195453"/>
                </a:cubicBezTo>
                <a:cubicBezTo>
                  <a:pt x="5725287" y="195453"/>
                  <a:pt x="5722086" y="195453"/>
                  <a:pt x="5718887" y="195453"/>
                </a:cubicBezTo>
                <a:cubicBezTo>
                  <a:pt x="5718887" y="194386"/>
                  <a:pt x="5718887" y="193319"/>
                  <a:pt x="5718887" y="192253"/>
                </a:cubicBezTo>
                <a:close/>
                <a:moveTo>
                  <a:pt x="5515052" y="180089"/>
                </a:moveTo>
                <a:cubicBezTo>
                  <a:pt x="5521833" y="188395"/>
                  <a:pt x="5528996" y="194643"/>
                  <a:pt x="5540197" y="204472"/>
                </a:cubicBezTo>
                <a:cubicBezTo>
                  <a:pt x="5543246" y="194033"/>
                  <a:pt x="5544922" y="188395"/>
                  <a:pt x="5547208" y="180699"/>
                </a:cubicBezTo>
                <a:cubicBezTo>
                  <a:pt x="5534635" y="180699"/>
                  <a:pt x="5525872" y="180699"/>
                  <a:pt x="5515052" y="180089"/>
                </a:cubicBezTo>
                <a:close/>
                <a:moveTo>
                  <a:pt x="5613121" y="179479"/>
                </a:moveTo>
                <a:cubicBezTo>
                  <a:pt x="5614187" y="182146"/>
                  <a:pt x="5615254" y="184813"/>
                  <a:pt x="5616321" y="187404"/>
                </a:cubicBezTo>
                <a:cubicBezTo>
                  <a:pt x="5618531" y="184737"/>
                  <a:pt x="5620588" y="182146"/>
                  <a:pt x="5622721" y="179479"/>
                </a:cubicBezTo>
                <a:cubicBezTo>
                  <a:pt x="5619598" y="179479"/>
                  <a:pt x="5616321" y="179479"/>
                  <a:pt x="5613121" y="179479"/>
                </a:cubicBezTo>
                <a:close/>
                <a:moveTo>
                  <a:pt x="5751652" y="170155"/>
                </a:moveTo>
                <a:cubicBezTo>
                  <a:pt x="5753024" y="169926"/>
                  <a:pt x="5754929" y="173584"/>
                  <a:pt x="5761482" y="180899"/>
                </a:cubicBezTo>
                <a:cubicBezTo>
                  <a:pt x="5749671" y="177546"/>
                  <a:pt x="5743956" y="175946"/>
                  <a:pt x="5738165" y="174269"/>
                </a:cubicBezTo>
                <a:cubicBezTo>
                  <a:pt x="5742661" y="172822"/>
                  <a:pt x="5747080" y="170764"/>
                  <a:pt x="5751652" y="170155"/>
                </a:cubicBezTo>
                <a:close/>
                <a:moveTo>
                  <a:pt x="5613121" y="169878"/>
                </a:moveTo>
                <a:cubicBezTo>
                  <a:pt x="5610453" y="170944"/>
                  <a:pt x="5607787" y="172012"/>
                  <a:pt x="5605196" y="173078"/>
                </a:cubicBezTo>
                <a:cubicBezTo>
                  <a:pt x="5607863" y="175135"/>
                  <a:pt x="5610530" y="177268"/>
                  <a:pt x="5613121" y="179478"/>
                </a:cubicBezTo>
                <a:cubicBezTo>
                  <a:pt x="5613121" y="176278"/>
                  <a:pt x="5613121" y="173078"/>
                  <a:pt x="5613121" y="169878"/>
                </a:cubicBezTo>
                <a:close/>
                <a:moveTo>
                  <a:pt x="5719614" y="169802"/>
                </a:moveTo>
                <a:lnTo>
                  <a:pt x="5728175" y="169802"/>
                </a:lnTo>
                <a:lnTo>
                  <a:pt x="5722468" y="176936"/>
                </a:lnTo>
                <a:close/>
                <a:moveTo>
                  <a:pt x="5559968" y="150615"/>
                </a:moveTo>
                <a:cubicBezTo>
                  <a:pt x="5555437" y="150532"/>
                  <a:pt x="5550561" y="151608"/>
                  <a:pt x="5545074" y="154428"/>
                </a:cubicBezTo>
                <a:cubicBezTo>
                  <a:pt x="5546446" y="159686"/>
                  <a:pt x="5547665" y="164639"/>
                  <a:pt x="5549189" y="170506"/>
                </a:cubicBezTo>
                <a:cubicBezTo>
                  <a:pt x="5554599" y="166163"/>
                  <a:pt x="5557800" y="163496"/>
                  <a:pt x="5559552" y="162048"/>
                </a:cubicBezTo>
                <a:cubicBezTo>
                  <a:pt x="5566334" y="171344"/>
                  <a:pt x="5572735" y="180107"/>
                  <a:pt x="5579897" y="189936"/>
                </a:cubicBezTo>
                <a:cubicBezTo>
                  <a:pt x="5586984" y="181174"/>
                  <a:pt x="5591632" y="175383"/>
                  <a:pt x="5598490" y="166925"/>
                </a:cubicBezTo>
                <a:cubicBezTo>
                  <a:pt x="5584031" y="161552"/>
                  <a:pt x="5573558" y="150865"/>
                  <a:pt x="5559968" y="150615"/>
                </a:cubicBezTo>
                <a:close/>
                <a:moveTo>
                  <a:pt x="5842940" y="139903"/>
                </a:moveTo>
                <a:cubicBezTo>
                  <a:pt x="5843550" y="140589"/>
                  <a:pt x="5844235" y="141199"/>
                  <a:pt x="5844845" y="141808"/>
                </a:cubicBezTo>
                <a:cubicBezTo>
                  <a:pt x="5842635" y="144475"/>
                  <a:pt x="5840425" y="147066"/>
                  <a:pt x="5838139" y="149657"/>
                </a:cubicBezTo>
                <a:cubicBezTo>
                  <a:pt x="5837148" y="148666"/>
                  <a:pt x="5836081" y="147599"/>
                  <a:pt x="5835092" y="146609"/>
                </a:cubicBezTo>
                <a:cubicBezTo>
                  <a:pt x="5837682" y="144399"/>
                  <a:pt x="5840349" y="142113"/>
                  <a:pt x="5842940" y="139903"/>
                </a:cubicBezTo>
                <a:close/>
                <a:moveTo>
                  <a:pt x="5482514" y="134112"/>
                </a:moveTo>
                <a:cubicBezTo>
                  <a:pt x="5487238" y="137084"/>
                  <a:pt x="5493181" y="140818"/>
                  <a:pt x="5502783" y="146761"/>
                </a:cubicBezTo>
                <a:cubicBezTo>
                  <a:pt x="5479466" y="148666"/>
                  <a:pt x="5479466" y="148666"/>
                  <a:pt x="5482514" y="134112"/>
                </a:cubicBezTo>
                <a:close/>
                <a:moveTo>
                  <a:pt x="5654802" y="131369"/>
                </a:moveTo>
                <a:cubicBezTo>
                  <a:pt x="5655869" y="131369"/>
                  <a:pt x="5656936" y="131369"/>
                  <a:pt x="5658002" y="131369"/>
                </a:cubicBezTo>
                <a:cubicBezTo>
                  <a:pt x="5658002" y="134569"/>
                  <a:pt x="5658002" y="137770"/>
                  <a:pt x="5658002" y="140970"/>
                </a:cubicBezTo>
                <a:cubicBezTo>
                  <a:pt x="5656860" y="140970"/>
                  <a:pt x="5655869" y="140970"/>
                  <a:pt x="5654802" y="140970"/>
                </a:cubicBezTo>
                <a:cubicBezTo>
                  <a:pt x="5654802" y="137693"/>
                  <a:pt x="5654802" y="134493"/>
                  <a:pt x="5654802" y="131369"/>
                </a:cubicBezTo>
                <a:close/>
                <a:moveTo>
                  <a:pt x="5603520" y="121796"/>
                </a:moveTo>
                <a:lnTo>
                  <a:pt x="5604053" y="131854"/>
                </a:lnTo>
                <a:lnTo>
                  <a:pt x="5602682" y="130406"/>
                </a:lnTo>
                <a:cubicBezTo>
                  <a:pt x="5600014" y="132616"/>
                  <a:pt x="5597424" y="134826"/>
                  <a:pt x="5594833" y="137112"/>
                </a:cubicBezTo>
                <a:cubicBezTo>
                  <a:pt x="5595824" y="138102"/>
                  <a:pt x="5596814" y="139093"/>
                  <a:pt x="5597805" y="140160"/>
                </a:cubicBezTo>
                <a:lnTo>
                  <a:pt x="5604053" y="131854"/>
                </a:lnTo>
                <a:cubicBezTo>
                  <a:pt x="5606720" y="131397"/>
                  <a:pt x="5609921" y="131397"/>
                  <a:pt x="5613121" y="131397"/>
                </a:cubicBezTo>
                <a:cubicBezTo>
                  <a:pt x="5613121" y="128197"/>
                  <a:pt x="5613121" y="124996"/>
                  <a:pt x="5613121" y="121796"/>
                </a:cubicBezTo>
                <a:cubicBezTo>
                  <a:pt x="5609921" y="121796"/>
                  <a:pt x="5606720" y="121796"/>
                  <a:pt x="5603520" y="121796"/>
                </a:cubicBezTo>
                <a:close/>
                <a:moveTo>
                  <a:pt x="5852998" y="121615"/>
                </a:moveTo>
                <a:cubicBezTo>
                  <a:pt x="5852312" y="128930"/>
                  <a:pt x="5851855" y="135026"/>
                  <a:pt x="5851170" y="144018"/>
                </a:cubicBezTo>
                <a:cubicBezTo>
                  <a:pt x="5843778" y="136246"/>
                  <a:pt x="5839206" y="131597"/>
                  <a:pt x="5831357" y="123292"/>
                </a:cubicBezTo>
                <a:cubicBezTo>
                  <a:pt x="5841263" y="122530"/>
                  <a:pt x="5845378" y="122225"/>
                  <a:pt x="5852998" y="121615"/>
                </a:cubicBezTo>
                <a:close/>
                <a:moveTo>
                  <a:pt x="5746928" y="120396"/>
                </a:moveTo>
                <a:cubicBezTo>
                  <a:pt x="5746928" y="129235"/>
                  <a:pt x="5746928" y="133426"/>
                  <a:pt x="5746928" y="136169"/>
                </a:cubicBezTo>
                <a:cubicBezTo>
                  <a:pt x="5741822" y="132817"/>
                  <a:pt x="5735955" y="128930"/>
                  <a:pt x="5728259" y="123825"/>
                </a:cubicBezTo>
                <a:cubicBezTo>
                  <a:pt x="5734355" y="122758"/>
                  <a:pt x="5738546" y="121920"/>
                  <a:pt x="5746928" y="120396"/>
                </a:cubicBezTo>
                <a:close/>
                <a:moveTo>
                  <a:pt x="5545912" y="115367"/>
                </a:moveTo>
                <a:cubicBezTo>
                  <a:pt x="5549113" y="115367"/>
                  <a:pt x="5552313" y="115367"/>
                  <a:pt x="5555513" y="115367"/>
                </a:cubicBezTo>
                <a:cubicBezTo>
                  <a:pt x="5555513" y="116434"/>
                  <a:pt x="5555513" y="117500"/>
                  <a:pt x="5555513" y="118567"/>
                </a:cubicBezTo>
                <a:cubicBezTo>
                  <a:pt x="5552313" y="118567"/>
                  <a:pt x="5549113" y="118567"/>
                  <a:pt x="5545912" y="118567"/>
                </a:cubicBezTo>
                <a:cubicBezTo>
                  <a:pt x="5545912" y="117500"/>
                  <a:pt x="5545912" y="116434"/>
                  <a:pt x="5545912" y="115367"/>
                </a:cubicBezTo>
                <a:close/>
                <a:moveTo>
                  <a:pt x="5504611" y="114681"/>
                </a:moveTo>
                <a:cubicBezTo>
                  <a:pt x="5516728" y="126416"/>
                  <a:pt x="5521681" y="131216"/>
                  <a:pt x="5528996" y="138379"/>
                </a:cubicBezTo>
                <a:cubicBezTo>
                  <a:pt x="5520918" y="139979"/>
                  <a:pt x="5516728" y="140741"/>
                  <a:pt x="5510326" y="141961"/>
                </a:cubicBezTo>
                <a:cubicBezTo>
                  <a:pt x="5509108" y="136169"/>
                  <a:pt x="5507965" y="130835"/>
                  <a:pt x="5504611" y="114681"/>
                </a:cubicBezTo>
                <a:close/>
                <a:moveTo>
                  <a:pt x="5674538" y="112928"/>
                </a:moveTo>
                <a:cubicBezTo>
                  <a:pt x="5678271" y="112928"/>
                  <a:pt x="5682463" y="112928"/>
                  <a:pt x="5688330" y="112928"/>
                </a:cubicBezTo>
                <a:cubicBezTo>
                  <a:pt x="5688330" y="118872"/>
                  <a:pt x="5688330" y="124130"/>
                  <a:pt x="5688330" y="129464"/>
                </a:cubicBezTo>
                <a:cubicBezTo>
                  <a:pt x="5686806" y="130607"/>
                  <a:pt x="5685282" y="131750"/>
                  <a:pt x="5683758" y="132893"/>
                </a:cubicBezTo>
                <a:cubicBezTo>
                  <a:pt x="5680710" y="126263"/>
                  <a:pt x="5677662" y="119710"/>
                  <a:pt x="5674538" y="112928"/>
                </a:cubicBezTo>
                <a:close/>
                <a:moveTo>
                  <a:pt x="5620331" y="112137"/>
                </a:moveTo>
                <a:cubicBezTo>
                  <a:pt x="5616531" y="112556"/>
                  <a:pt x="5613540" y="114595"/>
                  <a:pt x="5613121" y="121796"/>
                </a:cubicBezTo>
                <a:cubicBezTo>
                  <a:pt x="5620436" y="120347"/>
                  <a:pt x="5631561" y="126596"/>
                  <a:pt x="5632399" y="112195"/>
                </a:cubicBezTo>
                <a:cubicBezTo>
                  <a:pt x="5628742" y="112918"/>
                  <a:pt x="5624131" y="111718"/>
                  <a:pt x="5620331" y="112137"/>
                </a:cubicBezTo>
                <a:close/>
                <a:moveTo>
                  <a:pt x="5795772" y="104927"/>
                </a:moveTo>
                <a:cubicBezTo>
                  <a:pt x="5802249" y="104927"/>
                  <a:pt x="5808650" y="104927"/>
                  <a:pt x="5815051" y="104927"/>
                </a:cubicBezTo>
                <a:cubicBezTo>
                  <a:pt x="5815051" y="106528"/>
                  <a:pt x="5815051" y="108128"/>
                  <a:pt x="5815051" y="109728"/>
                </a:cubicBezTo>
                <a:cubicBezTo>
                  <a:pt x="5808650" y="109728"/>
                  <a:pt x="5802249" y="109728"/>
                  <a:pt x="5795772" y="109728"/>
                </a:cubicBezTo>
                <a:cubicBezTo>
                  <a:pt x="5795772" y="108128"/>
                  <a:pt x="5795772" y="106528"/>
                  <a:pt x="5795772" y="104927"/>
                </a:cubicBezTo>
                <a:close/>
                <a:moveTo>
                  <a:pt x="5536235" y="86487"/>
                </a:moveTo>
                <a:cubicBezTo>
                  <a:pt x="5539435" y="86487"/>
                  <a:pt x="5542636" y="86487"/>
                  <a:pt x="5545836" y="86487"/>
                </a:cubicBezTo>
                <a:cubicBezTo>
                  <a:pt x="5545836" y="87554"/>
                  <a:pt x="5545836" y="88621"/>
                  <a:pt x="5545836" y="89687"/>
                </a:cubicBezTo>
                <a:cubicBezTo>
                  <a:pt x="5542636" y="89687"/>
                  <a:pt x="5539435" y="89687"/>
                  <a:pt x="5536235" y="89687"/>
                </a:cubicBezTo>
                <a:cubicBezTo>
                  <a:pt x="5536235" y="88621"/>
                  <a:pt x="5536235" y="87554"/>
                  <a:pt x="5536235" y="86487"/>
                </a:cubicBezTo>
                <a:close/>
                <a:moveTo>
                  <a:pt x="5617388" y="73838"/>
                </a:moveTo>
                <a:cubicBezTo>
                  <a:pt x="5619598" y="76505"/>
                  <a:pt x="5621883" y="79096"/>
                  <a:pt x="5624093" y="81686"/>
                </a:cubicBezTo>
                <a:cubicBezTo>
                  <a:pt x="5623788" y="81991"/>
                  <a:pt x="5623484" y="82296"/>
                  <a:pt x="5623179" y="82601"/>
                </a:cubicBezTo>
                <a:cubicBezTo>
                  <a:pt x="5628208" y="85496"/>
                  <a:pt x="5633237" y="88392"/>
                  <a:pt x="5638114" y="91288"/>
                </a:cubicBezTo>
                <a:cubicBezTo>
                  <a:pt x="5641162" y="88697"/>
                  <a:pt x="5644439" y="85877"/>
                  <a:pt x="5649011" y="81915"/>
                </a:cubicBezTo>
                <a:cubicBezTo>
                  <a:pt x="5650458" y="87478"/>
                  <a:pt x="5651525" y="91821"/>
                  <a:pt x="5652592" y="95783"/>
                </a:cubicBezTo>
                <a:cubicBezTo>
                  <a:pt x="5645506" y="101270"/>
                  <a:pt x="5639105" y="106299"/>
                  <a:pt x="5632704" y="111328"/>
                </a:cubicBezTo>
                <a:cubicBezTo>
                  <a:pt x="5636514" y="116053"/>
                  <a:pt x="5640248" y="120853"/>
                  <a:pt x="5647944" y="130531"/>
                </a:cubicBezTo>
                <a:cubicBezTo>
                  <a:pt x="5631561" y="130531"/>
                  <a:pt x="5622493" y="130531"/>
                  <a:pt x="5613425" y="130531"/>
                </a:cubicBezTo>
                <a:cubicBezTo>
                  <a:pt x="5620207" y="136474"/>
                  <a:pt x="5627065" y="142418"/>
                  <a:pt x="5635371" y="149809"/>
                </a:cubicBezTo>
                <a:cubicBezTo>
                  <a:pt x="5627065" y="157124"/>
                  <a:pt x="5620207" y="163068"/>
                  <a:pt x="5613425" y="169012"/>
                </a:cubicBezTo>
                <a:cubicBezTo>
                  <a:pt x="5616626" y="172212"/>
                  <a:pt x="5619902" y="175489"/>
                  <a:pt x="5623026" y="178613"/>
                </a:cubicBezTo>
                <a:cubicBezTo>
                  <a:pt x="5628436" y="175946"/>
                  <a:pt x="5634000" y="173203"/>
                  <a:pt x="5641696" y="170383"/>
                </a:cubicBezTo>
                <a:cubicBezTo>
                  <a:pt x="5642838" y="176251"/>
                  <a:pt x="5643981" y="182118"/>
                  <a:pt x="5645125" y="187909"/>
                </a:cubicBezTo>
                <a:cubicBezTo>
                  <a:pt x="5647182" y="187604"/>
                  <a:pt x="5649316" y="187376"/>
                  <a:pt x="5651373" y="187071"/>
                </a:cubicBezTo>
                <a:cubicBezTo>
                  <a:pt x="5650840" y="180975"/>
                  <a:pt x="5650307" y="174879"/>
                  <a:pt x="5646115" y="168859"/>
                </a:cubicBezTo>
                <a:cubicBezTo>
                  <a:pt x="5642382" y="164211"/>
                  <a:pt x="5642382" y="159334"/>
                  <a:pt x="5642382" y="150647"/>
                </a:cubicBezTo>
                <a:cubicBezTo>
                  <a:pt x="5657393" y="157886"/>
                  <a:pt x="5670957" y="164287"/>
                  <a:pt x="5685435" y="171221"/>
                </a:cubicBezTo>
                <a:cubicBezTo>
                  <a:pt x="5687873" y="165354"/>
                  <a:pt x="5689625" y="161315"/>
                  <a:pt x="5692217" y="155143"/>
                </a:cubicBezTo>
                <a:cubicBezTo>
                  <a:pt x="5685053" y="151867"/>
                  <a:pt x="5678653" y="148971"/>
                  <a:pt x="5672328" y="146075"/>
                </a:cubicBezTo>
                <a:cubicBezTo>
                  <a:pt x="5676748" y="132969"/>
                  <a:pt x="5699760" y="138379"/>
                  <a:pt x="5728868" y="159334"/>
                </a:cubicBezTo>
                <a:cubicBezTo>
                  <a:pt x="5732069" y="162535"/>
                  <a:pt x="5735345" y="165735"/>
                  <a:pt x="5738546" y="168935"/>
                </a:cubicBezTo>
                <a:cubicBezTo>
                  <a:pt x="5735345" y="168935"/>
                  <a:pt x="5732145" y="168935"/>
                  <a:pt x="5728868" y="168935"/>
                </a:cubicBezTo>
                <a:lnTo>
                  <a:pt x="5728487" y="169411"/>
                </a:lnTo>
                <a:lnTo>
                  <a:pt x="5728487" y="160201"/>
                </a:lnTo>
                <a:lnTo>
                  <a:pt x="5719406" y="169282"/>
                </a:lnTo>
                <a:lnTo>
                  <a:pt x="5719267" y="168935"/>
                </a:lnTo>
                <a:cubicBezTo>
                  <a:pt x="5703875" y="180365"/>
                  <a:pt x="5707608" y="200863"/>
                  <a:pt x="5696865" y="215570"/>
                </a:cubicBezTo>
                <a:cubicBezTo>
                  <a:pt x="5692673" y="213436"/>
                  <a:pt x="5688330" y="211226"/>
                  <a:pt x="5682692" y="208331"/>
                </a:cubicBezTo>
                <a:cubicBezTo>
                  <a:pt x="5681853" y="213208"/>
                  <a:pt x="5681091" y="217551"/>
                  <a:pt x="5680329" y="222047"/>
                </a:cubicBezTo>
                <a:cubicBezTo>
                  <a:pt x="5687340" y="225400"/>
                  <a:pt x="5693893" y="228600"/>
                  <a:pt x="5702427" y="232715"/>
                </a:cubicBezTo>
                <a:cubicBezTo>
                  <a:pt x="5698541" y="239725"/>
                  <a:pt x="5695188" y="245821"/>
                  <a:pt x="5690007" y="255422"/>
                </a:cubicBezTo>
                <a:lnTo>
                  <a:pt x="5709666" y="255422"/>
                </a:lnTo>
                <a:cubicBezTo>
                  <a:pt x="5709666" y="249631"/>
                  <a:pt x="5709666" y="243764"/>
                  <a:pt x="5709666" y="237058"/>
                </a:cubicBezTo>
                <a:cubicBezTo>
                  <a:pt x="5716905" y="237058"/>
                  <a:pt x="5721172" y="237058"/>
                  <a:pt x="5727649" y="237058"/>
                </a:cubicBezTo>
                <a:cubicBezTo>
                  <a:pt x="5724525" y="243916"/>
                  <a:pt x="5721934" y="249631"/>
                  <a:pt x="5719267" y="255422"/>
                </a:cubicBezTo>
                <a:cubicBezTo>
                  <a:pt x="5724297" y="258318"/>
                  <a:pt x="5729326" y="261290"/>
                  <a:pt x="5736336" y="265328"/>
                </a:cubicBezTo>
                <a:lnTo>
                  <a:pt x="5736336" y="236372"/>
                </a:lnTo>
                <a:cubicBezTo>
                  <a:pt x="5761558" y="218770"/>
                  <a:pt x="5783657" y="203454"/>
                  <a:pt x="5807583" y="186766"/>
                </a:cubicBezTo>
                <a:cubicBezTo>
                  <a:pt x="5803696" y="170688"/>
                  <a:pt x="5800344" y="156820"/>
                  <a:pt x="5796001" y="139141"/>
                </a:cubicBezTo>
                <a:cubicBezTo>
                  <a:pt x="5803240" y="143637"/>
                  <a:pt x="5807431" y="146228"/>
                  <a:pt x="5811545" y="148742"/>
                </a:cubicBezTo>
                <a:cubicBezTo>
                  <a:pt x="5813832" y="146533"/>
                  <a:pt x="5816117" y="144247"/>
                  <a:pt x="5819547" y="140818"/>
                </a:cubicBezTo>
                <a:cubicBezTo>
                  <a:pt x="5832196" y="164744"/>
                  <a:pt x="5852770" y="178841"/>
                  <a:pt x="5879668" y="185928"/>
                </a:cubicBezTo>
                <a:cubicBezTo>
                  <a:pt x="5882183" y="184480"/>
                  <a:pt x="5887212" y="181585"/>
                  <a:pt x="5892242" y="178613"/>
                </a:cubicBezTo>
                <a:cubicBezTo>
                  <a:pt x="5891937" y="178308"/>
                  <a:pt x="5891631" y="178003"/>
                  <a:pt x="5891326" y="177698"/>
                </a:cubicBezTo>
                <a:cubicBezTo>
                  <a:pt x="5893536" y="175108"/>
                  <a:pt x="5895747" y="172441"/>
                  <a:pt x="5898032" y="169850"/>
                </a:cubicBezTo>
                <a:cubicBezTo>
                  <a:pt x="5899099" y="170840"/>
                  <a:pt x="5900090" y="171907"/>
                  <a:pt x="5901080" y="172898"/>
                </a:cubicBezTo>
                <a:cubicBezTo>
                  <a:pt x="5898566" y="175031"/>
                  <a:pt x="5896052" y="177241"/>
                  <a:pt x="5893460" y="179375"/>
                </a:cubicBezTo>
                <a:cubicBezTo>
                  <a:pt x="5904510" y="187147"/>
                  <a:pt x="5915711" y="194996"/>
                  <a:pt x="5928360" y="203835"/>
                </a:cubicBezTo>
                <a:cubicBezTo>
                  <a:pt x="5927826" y="204521"/>
                  <a:pt x="5925616" y="207493"/>
                  <a:pt x="5922722" y="211303"/>
                </a:cubicBezTo>
                <a:cubicBezTo>
                  <a:pt x="5928893" y="221971"/>
                  <a:pt x="5935294" y="233248"/>
                  <a:pt x="5945048" y="250088"/>
                </a:cubicBezTo>
                <a:cubicBezTo>
                  <a:pt x="5950763" y="239268"/>
                  <a:pt x="5954954" y="231343"/>
                  <a:pt x="5958383" y="224790"/>
                </a:cubicBezTo>
                <a:cubicBezTo>
                  <a:pt x="5969508" y="231191"/>
                  <a:pt x="5975604" y="234772"/>
                  <a:pt x="5985891" y="240716"/>
                </a:cubicBezTo>
                <a:cubicBezTo>
                  <a:pt x="5986425" y="231038"/>
                  <a:pt x="5987492" y="221132"/>
                  <a:pt x="5986958" y="221056"/>
                </a:cubicBezTo>
                <a:cubicBezTo>
                  <a:pt x="5971185" y="218389"/>
                  <a:pt x="5966917" y="205207"/>
                  <a:pt x="5962345" y="192710"/>
                </a:cubicBezTo>
                <a:cubicBezTo>
                  <a:pt x="5973775" y="184861"/>
                  <a:pt x="5986881" y="176022"/>
                  <a:pt x="6005779" y="163144"/>
                </a:cubicBezTo>
                <a:cubicBezTo>
                  <a:pt x="6002503" y="196901"/>
                  <a:pt x="6031154" y="222123"/>
                  <a:pt x="6009361" y="252451"/>
                </a:cubicBezTo>
                <a:cubicBezTo>
                  <a:pt x="6013704" y="256565"/>
                  <a:pt x="6018123" y="260680"/>
                  <a:pt x="6024525" y="266776"/>
                </a:cubicBezTo>
                <a:cubicBezTo>
                  <a:pt x="6026201" y="255803"/>
                  <a:pt x="6027572" y="247040"/>
                  <a:pt x="6029402" y="235306"/>
                </a:cubicBezTo>
                <a:cubicBezTo>
                  <a:pt x="6038545" y="243383"/>
                  <a:pt x="6045936" y="250088"/>
                  <a:pt x="6054776" y="257861"/>
                </a:cubicBezTo>
                <a:cubicBezTo>
                  <a:pt x="6060567" y="253822"/>
                  <a:pt x="6065444" y="250469"/>
                  <a:pt x="6074055" y="244373"/>
                </a:cubicBezTo>
                <a:cubicBezTo>
                  <a:pt x="6072301" y="254356"/>
                  <a:pt x="6070930" y="261671"/>
                  <a:pt x="6068644" y="274320"/>
                </a:cubicBezTo>
                <a:cubicBezTo>
                  <a:pt x="6076111" y="277597"/>
                  <a:pt x="6087237" y="282550"/>
                  <a:pt x="6099276" y="287884"/>
                </a:cubicBezTo>
                <a:cubicBezTo>
                  <a:pt x="6102934" y="277900"/>
                  <a:pt x="6104991" y="272339"/>
                  <a:pt x="6107963" y="264262"/>
                </a:cubicBezTo>
                <a:cubicBezTo>
                  <a:pt x="6114974" y="271272"/>
                  <a:pt x="6120231" y="278968"/>
                  <a:pt x="6127546" y="283312"/>
                </a:cubicBezTo>
                <a:cubicBezTo>
                  <a:pt x="6147816" y="295580"/>
                  <a:pt x="6163208" y="316686"/>
                  <a:pt x="6191860" y="314173"/>
                </a:cubicBezTo>
                <a:cubicBezTo>
                  <a:pt x="6200470" y="313410"/>
                  <a:pt x="6210148" y="325906"/>
                  <a:pt x="6219520" y="331850"/>
                </a:cubicBezTo>
                <a:cubicBezTo>
                  <a:pt x="6236665" y="340918"/>
                  <a:pt x="6253887" y="349528"/>
                  <a:pt x="6272251" y="358596"/>
                </a:cubicBezTo>
                <a:cubicBezTo>
                  <a:pt x="6276975" y="356767"/>
                  <a:pt x="6283376" y="353948"/>
                  <a:pt x="6289853" y="351587"/>
                </a:cubicBezTo>
                <a:cubicBezTo>
                  <a:pt x="6296711" y="349071"/>
                  <a:pt x="6303722" y="346861"/>
                  <a:pt x="6312789" y="343890"/>
                </a:cubicBezTo>
                <a:cubicBezTo>
                  <a:pt x="6316523" y="348539"/>
                  <a:pt x="6322009" y="355320"/>
                  <a:pt x="6327648" y="362178"/>
                </a:cubicBezTo>
                <a:cubicBezTo>
                  <a:pt x="6315227" y="370560"/>
                  <a:pt x="6305474" y="377189"/>
                  <a:pt x="6295720" y="383742"/>
                </a:cubicBezTo>
                <a:cubicBezTo>
                  <a:pt x="6296330" y="385495"/>
                  <a:pt x="6296863" y="387247"/>
                  <a:pt x="6297473" y="389000"/>
                </a:cubicBezTo>
                <a:cubicBezTo>
                  <a:pt x="6306312" y="386866"/>
                  <a:pt x="6315152" y="384733"/>
                  <a:pt x="6327953" y="381609"/>
                </a:cubicBezTo>
                <a:cubicBezTo>
                  <a:pt x="6345555" y="389000"/>
                  <a:pt x="6364224" y="407974"/>
                  <a:pt x="6397752" y="394867"/>
                </a:cubicBezTo>
                <a:cubicBezTo>
                  <a:pt x="6390818" y="410641"/>
                  <a:pt x="6387998" y="417042"/>
                  <a:pt x="6385103" y="423671"/>
                </a:cubicBezTo>
                <a:cubicBezTo>
                  <a:pt x="6389827" y="435863"/>
                  <a:pt x="6395085" y="449427"/>
                  <a:pt x="6400190" y="462838"/>
                </a:cubicBezTo>
                <a:cubicBezTo>
                  <a:pt x="6377483" y="470153"/>
                  <a:pt x="6377940" y="492099"/>
                  <a:pt x="6370777" y="511225"/>
                </a:cubicBezTo>
                <a:cubicBezTo>
                  <a:pt x="6364148" y="528903"/>
                  <a:pt x="6349822" y="543762"/>
                  <a:pt x="6338240" y="560755"/>
                </a:cubicBezTo>
                <a:cubicBezTo>
                  <a:pt x="6337096" y="559917"/>
                  <a:pt x="6333973" y="557326"/>
                  <a:pt x="6329858" y="554125"/>
                </a:cubicBezTo>
                <a:cubicBezTo>
                  <a:pt x="6326962" y="560069"/>
                  <a:pt x="6323990" y="566165"/>
                  <a:pt x="6321095" y="572032"/>
                </a:cubicBezTo>
                <a:cubicBezTo>
                  <a:pt x="6315837" y="568984"/>
                  <a:pt x="6310808" y="566013"/>
                  <a:pt x="6305778" y="563041"/>
                </a:cubicBezTo>
                <a:lnTo>
                  <a:pt x="6305182" y="563637"/>
                </a:lnTo>
                <a:lnTo>
                  <a:pt x="6302121" y="556057"/>
                </a:lnTo>
                <a:cubicBezTo>
                  <a:pt x="6299987" y="558724"/>
                  <a:pt x="6297778" y="561315"/>
                  <a:pt x="6295720" y="563982"/>
                </a:cubicBezTo>
                <a:lnTo>
                  <a:pt x="6295720" y="563981"/>
                </a:lnTo>
                <a:cubicBezTo>
                  <a:pt x="6293054" y="565048"/>
                  <a:pt x="6290387" y="566115"/>
                  <a:pt x="6287719" y="567105"/>
                </a:cubicBezTo>
                <a:lnTo>
                  <a:pt x="6295455" y="573367"/>
                </a:lnTo>
                <a:lnTo>
                  <a:pt x="6277890" y="591006"/>
                </a:lnTo>
                <a:cubicBezTo>
                  <a:pt x="6275680" y="588415"/>
                  <a:pt x="6273470" y="585825"/>
                  <a:pt x="6271184" y="583234"/>
                </a:cubicBezTo>
                <a:cubicBezTo>
                  <a:pt x="6270193" y="584224"/>
                  <a:pt x="6269127" y="585215"/>
                  <a:pt x="6268136" y="586282"/>
                </a:cubicBezTo>
                <a:cubicBezTo>
                  <a:pt x="6270726" y="588492"/>
                  <a:pt x="6273393" y="590701"/>
                  <a:pt x="6276441" y="592454"/>
                </a:cubicBezTo>
                <a:cubicBezTo>
                  <a:pt x="6293434" y="606018"/>
                  <a:pt x="6308370" y="623086"/>
                  <a:pt x="6337401" y="622172"/>
                </a:cubicBezTo>
                <a:cubicBezTo>
                  <a:pt x="6332677" y="631316"/>
                  <a:pt x="6329172" y="637183"/>
                  <a:pt x="6326505" y="643432"/>
                </a:cubicBezTo>
                <a:cubicBezTo>
                  <a:pt x="6324219" y="648537"/>
                  <a:pt x="6322772" y="653947"/>
                  <a:pt x="6320714" y="659891"/>
                </a:cubicBezTo>
                <a:cubicBezTo>
                  <a:pt x="6317437" y="656614"/>
                  <a:pt x="6315152" y="654328"/>
                  <a:pt x="6310960" y="650061"/>
                </a:cubicBezTo>
                <a:cubicBezTo>
                  <a:pt x="6305778" y="663320"/>
                  <a:pt x="6300978" y="675664"/>
                  <a:pt x="6296787" y="688847"/>
                </a:cubicBezTo>
                <a:cubicBezTo>
                  <a:pt x="6300978" y="688161"/>
                  <a:pt x="6305702" y="688161"/>
                  <a:pt x="6311722" y="688161"/>
                </a:cubicBezTo>
                <a:cubicBezTo>
                  <a:pt x="6313475" y="693343"/>
                  <a:pt x="6315380" y="698905"/>
                  <a:pt x="6317742" y="705916"/>
                </a:cubicBezTo>
                <a:lnTo>
                  <a:pt x="6339688" y="705916"/>
                </a:lnTo>
                <a:cubicBezTo>
                  <a:pt x="6345707" y="696696"/>
                  <a:pt x="6352185" y="686942"/>
                  <a:pt x="6360490" y="674140"/>
                </a:cubicBezTo>
                <a:cubicBezTo>
                  <a:pt x="6369481" y="681532"/>
                  <a:pt x="6376112" y="687018"/>
                  <a:pt x="6382969" y="692657"/>
                </a:cubicBezTo>
                <a:cubicBezTo>
                  <a:pt x="6376416" y="699210"/>
                  <a:pt x="6370777" y="704849"/>
                  <a:pt x="6362243" y="713383"/>
                </a:cubicBezTo>
                <a:cubicBezTo>
                  <a:pt x="6367653" y="715669"/>
                  <a:pt x="6373140" y="717879"/>
                  <a:pt x="6382207" y="721765"/>
                </a:cubicBezTo>
                <a:cubicBezTo>
                  <a:pt x="6385941" y="715593"/>
                  <a:pt x="6389142" y="709116"/>
                  <a:pt x="6392341" y="702639"/>
                </a:cubicBezTo>
                <a:cubicBezTo>
                  <a:pt x="6396228" y="694638"/>
                  <a:pt x="6399810" y="686561"/>
                  <a:pt x="6403467" y="678636"/>
                </a:cubicBezTo>
                <a:cubicBezTo>
                  <a:pt x="6412154" y="689380"/>
                  <a:pt x="6419316" y="698220"/>
                  <a:pt x="6426403" y="706983"/>
                </a:cubicBezTo>
                <a:cubicBezTo>
                  <a:pt x="6426403" y="706983"/>
                  <a:pt x="6424193" y="709192"/>
                  <a:pt x="6420002" y="713383"/>
                </a:cubicBezTo>
                <a:cubicBezTo>
                  <a:pt x="6434785" y="724280"/>
                  <a:pt x="6449263" y="734948"/>
                  <a:pt x="6463893" y="745768"/>
                </a:cubicBezTo>
                <a:cubicBezTo>
                  <a:pt x="6467475" y="742492"/>
                  <a:pt x="6470751" y="739444"/>
                  <a:pt x="6472809" y="737615"/>
                </a:cubicBezTo>
                <a:cubicBezTo>
                  <a:pt x="6484392" y="745464"/>
                  <a:pt x="6495669" y="753084"/>
                  <a:pt x="6509080" y="762151"/>
                </a:cubicBezTo>
                <a:cubicBezTo>
                  <a:pt x="6506185" y="767485"/>
                  <a:pt x="6502680" y="773886"/>
                  <a:pt x="6499098" y="780439"/>
                </a:cubicBezTo>
                <a:cubicBezTo>
                  <a:pt x="6507404" y="788745"/>
                  <a:pt x="6516395" y="797737"/>
                  <a:pt x="6527063" y="808481"/>
                </a:cubicBezTo>
                <a:lnTo>
                  <a:pt x="6527063" y="846962"/>
                </a:lnTo>
                <a:cubicBezTo>
                  <a:pt x="6532093" y="851991"/>
                  <a:pt x="6535521" y="855344"/>
                  <a:pt x="6540551" y="860449"/>
                </a:cubicBezTo>
                <a:lnTo>
                  <a:pt x="6580936" y="860449"/>
                </a:lnTo>
                <a:cubicBezTo>
                  <a:pt x="6583452" y="867307"/>
                  <a:pt x="6585433" y="872870"/>
                  <a:pt x="6586804" y="876756"/>
                </a:cubicBezTo>
                <a:cubicBezTo>
                  <a:pt x="6602502" y="861592"/>
                  <a:pt x="6618885" y="845819"/>
                  <a:pt x="6635343" y="829969"/>
                </a:cubicBezTo>
                <a:cubicBezTo>
                  <a:pt x="6652108" y="848334"/>
                  <a:pt x="6633591" y="860373"/>
                  <a:pt x="6632143" y="877975"/>
                </a:cubicBezTo>
                <a:cubicBezTo>
                  <a:pt x="6647231" y="879195"/>
                  <a:pt x="6662166" y="880414"/>
                  <a:pt x="6677025" y="881633"/>
                </a:cubicBezTo>
                <a:cubicBezTo>
                  <a:pt x="6682512" y="903352"/>
                  <a:pt x="6694170" y="923925"/>
                  <a:pt x="6690437" y="947623"/>
                </a:cubicBezTo>
                <a:cubicBezTo>
                  <a:pt x="6690741" y="947319"/>
                  <a:pt x="6690970" y="947090"/>
                  <a:pt x="6691275" y="946785"/>
                </a:cubicBezTo>
                <a:cubicBezTo>
                  <a:pt x="6693865" y="948995"/>
                  <a:pt x="6696532" y="951281"/>
                  <a:pt x="6699123" y="953491"/>
                </a:cubicBezTo>
                <a:cubicBezTo>
                  <a:pt x="6698132" y="954557"/>
                  <a:pt x="6697141" y="955548"/>
                  <a:pt x="6696075" y="956539"/>
                </a:cubicBezTo>
                <a:cubicBezTo>
                  <a:pt x="6693865" y="953948"/>
                  <a:pt x="6691655" y="951281"/>
                  <a:pt x="6689370" y="948690"/>
                </a:cubicBezTo>
                <a:cubicBezTo>
                  <a:pt x="6689598" y="948461"/>
                  <a:pt x="6689826" y="948233"/>
                  <a:pt x="6690055" y="947928"/>
                </a:cubicBezTo>
                <a:cubicBezTo>
                  <a:pt x="6666510" y="957605"/>
                  <a:pt x="6664605" y="979169"/>
                  <a:pt x="6660413" y="1000962"/>
                </a:cubicBezTo>
                <a:cubicBezTo>
                  <a:pt x="6653784" y="1004391"/>
                  <a:pt x="6645935" y="1008507"/>
                  <a:pt x="6636410" y="1013384"/>
                </a:cubicBezTo>
                <a:cubicBezTo>
                  <a:pt x="6633591" y="1003934"/>
                  <a:pt x="6630543" y="993495"/>
                  <a:pt x="6626352" y="979398"/>
                </a:cubicBezTo>
                <a:cubicBezTo>
                  <a:pt x="6628714" y="974597"/>
                  <a:pt x="6633058" y="965910"/>
                  <a:pt x="6636792" y="958444"/>
                </a:cubicBezTo>
                <a:cubicBezTo>
                  <a:pt x="6642354" y="957148"/>
                  <a:pt x="6646697" y="956081"/>
                  <a:pt x="6650812" y="955090"/>
                </a:cubicBezTo>
                <a:lnTo>
                  <a:pt x="6650812" y="891996"/>
                </a:lnTo>
                <a:cubicBezTo>
                  <a:pt x="6633058" y="900914"/>
                  <a:pt x="6611950" y="898551"/>
                  <a:pt x="6599072" y="917144"/>
                </a:cubicBezTo>
                <a:cubicBezTo>
                  <a:pt x="6596405" y="920954"/>
                  <a:pt x="6580403" y="915543"/>
                  <a:pt x="6567830" y="914096"/>
                </a:cubicBezTo>
                <a:cubicBezTo>
                  <a:pt x="6563640" y="922478"/>
                  <a:pt x="6557238" y="935355"/>
                  <a:pt x="6550990" y="947852"/>
                </a:cubicBezTo>
                <a:cubicBezTo>
                  <a:pt x="6547180" y="947699"/>
                  <a:pt x="6544056" y="947547"/>
                  <a:pt x="6537503" y="947242"/>
                </a:cubicBezTo>
                <a:cubicBezTo>
                  <a:pt x="6540780" y="940384"/>
                  <a:pt x="6543523" y="934822"/>
                  <a:pt x="6547790" y="925982"/>
                </a:cubicBezTo>
                <a:cubicBezTo>
                  <a:pt x="6543523" y="921488"/>
                  <a:pt x="6538417" y="916154"/>
                  <a:pt x="6532473" y="909905"/>
                </a:cubicBezTo>
                <a:cubicBezTo>
                  <a:pt x="6529197" y="912572"/>
                  <a:pt x="6525996" y="915239"/>
                  <a:pt x="6521730" y="918745"/>
                </a:cubicBezTo>
                <a:cubicBezTo>
                  <a:pt x="6515786" y="905790"/>
                  <a:pt x="6512128" y="889786"/>
                  <a:pt x="6488735" y="889786"/>
                </a:cubicBezTo>
                <a:cubicBezTo>
                  <a:pt x="6492545" y="897408"/>
                  <a:pt x="6496355" y="902666"/>
                  <a:pt x="6497803" y="908457"/>
                </a:cubicBezTo>
                <a:cubicBezTo>
                  <a:pt x="6499174" y="914096"/>
                  <a:pt x="6498107" y="920421"/>
                  <a:pt x="6498107" y="926668"/>
                </a:cubicBezTo>
                <a:cubicBezTo>
                  <a:pt x="6508318" y="927887"/>
                  <a:pt x="6515862" y="928726"/>
                  <a:pt x="6526378" y="929945"/>
                </a:cubicBezTo>
                <a:cubicBezTo>
                  <a:pt x="6520281" y="941680"/>
                  <a:pt x="6514643" y="952500"/>
                  <a:pt x="6506413" y="968350"/>
                </a:cubicBezTo>
                <a:cubicBezTo>
                  <a:pt x="6517462" y="964539"/>
                  <a:pt x="6524930" y="962024"/>
                  <a:pt x="6534912" y="958520"/>
                </a:cubicBezTo>
                <a:cubicBezTo>
                  <a:pt x="6535445" y="965758"/>
                  <a:pt x="6536055" y="974445"/>
                  <a:pt x="6537046" y="987323"/>
                </a:cubicBezTo>
                <a:cubicBezTo>
                  <a:pt x="6529273" y="982674"/>
                  <a:pt x="6525158" y="980160"/>
                  <a:pt x="6520967" y="977645"/>
                </a:cubicBezTo>
                <a:cubicBezTo>
                  <a:pt x="6518682" y="979855"/>
                  <a:pt x="6516395" y="982141"/>
                  <a:pt x="6514110" y="984503"/>
                </a:cubicBezTo>
                <a:cubicBezTo>
                  <a:pt x="6505347" y="980160"/>
                  <a:pt x="6496660" y="975740"/>
                  <a:pt x="6485915" y="970406"/>
                </a:cubicBezTo>
                <a:cubicBezTo>
                  <a:pt x="6489801" y="963472"/>
                  <a:pt x="6493231" y="957377"/>
                  <a:pt x="6498717" y="947547"/>
                </a:cubicBezTo>
                <a:cubicBezTo>
                  <a:pt x="6473571" y="949224"/>
                  <a:pt x="6469837" y="977416"/>
                  <a:pt x="6449187" y="978255"/>
                </a:cubicBezTo>
                <a:cubicBezTo>
                  <a:pt x="6453606" y="985722"/>
                  <a:pt x="6456502" y="990828"/>
                  <a:pt x="6459474" y="995781"/>
                </a:cubicBezTo>
                <a:cubicBezTo>
                  <a:pt x="6462141" y="997990"/>
                  <a:pt x="6464808" y="1000125"/>
                  <a:pt x="6467475" y="1002258"/>
                </a:cubicBezTo>
                <a:cubicBezTo>
                  <a:pt x="6464808" y="1003324"/>
                  <a:pt x="6462141" y="1004391"/>
                  <a:pt x="6459474" y="1005383"/>
                </a:cubicBezTo>
                <a:cubicBezTo>
                  <a:pt x="6457264" y="1013689"/>
                  <a:pt x="6454978" y="1021994"/>
                  <a:pt x="6452312" y="1031825"/>
                </a:cubicBezTo>
                <a:cubicBezTo>
                  <a:pt x="6454368" y="1033882"/>
                  <a:pt x="6458788" y="1038301"/>
                  <a:pt x="6463742" y="1043254"/>
                </a:cubicBezTo>
                <a:cubicBezTo>
                  <a:pt x="6466941" y="1040587"/>
                  <a:pt x="6470066" y="1037844"/>
                  <a:pt x="6473190" y="1035254"/>
                </a:cubicBezTo>
                <a:cubicBezTo>
                  <a:pt x="6476772" y="1053313"/>
                  <a:pt x="6476772" y="1053313"/>
                  <a:pt x="6450102" y="1066799"/>
                </a:cubicBezTo>
                <a:cubicBezTo>
                  <a:pt x="6447435" y="1081278"/>
                  <a:pt x="6470371" y="1094765"/>
                  <a:pt x="6455511" y="1110310"/>
                </a:cubicBezTo>
                <a:cubicBezTo>
                  <a:pt x="6450330" y="1107339"/>
                  <a:pt x="6445301" y="1104443"/>
                  <a:pt x="6440271" y="1101547"/>
                </a:cubicBezTo>
                <a:lnTo>
                  <a:pt x="6440271" y="1084859"/>
                </a:lnTo>
                <a:cubicBezTo>
                  <a:pt x="6421679" y="1078763"/>
                  <a:pt x="6410249" y="1083488"/>
                  <a:pt x="6402782" y="1097661"/>
                </a:cubicBezTo>
                <a:cubicBezTo>
                  <a:pt x="6412078" y="1102157"/>
                  <a:pt x="6421374" y="1106653"/>
                  <a:pt x="6430670" y="1111149"/>
                </a:cubicBezTo>
                <a:cubicBezTo>
                  <a:pt x="6428461" y="1119454"/>
                  <a:pt x="6426175" y="1127761"/>
                  <a:pt x="6423508" y="1137666"/>
                </a:cubicBezTo>
                <a:cubicBezTo>
                  <a:pt x="6424498" y="1138657"/>
                  <a:pt x="6427622" y="1142086"/>
                  <a:pt x="6429299" y="1143914"/>
                </a:cubicBezTo>
                <a:cubicBezTo>
                  <a:pt x="6425489" y="1164260"/>
                  <a:pt x="6421983" y="1183234"/>
                  <a:pt x="6417411" y="1208151"/>
                </a:cubicBezTo>
                <a:cubicBezTo>
                  <a:pt x="6449187" y="1203731"/>
                  <a:pt x="6476543" y="1199921"/>
                  <a:pt x="6507557" y="1195654"/>
                </a:cubicBezTo>
                <a:lnTo>
                  <a:pt x="6507557" y="1216838"/>
                </a:lnTo>
                <a:cubicBezTo>
                  <a:pt x="6507861" y="1216533"/>
                  <a:pt x="6508166" y="1216228"/>
                  <a:pt x="6508395" y="1215924"/>
                </a:cubicBezTo>
                <a:cubicBezTo>
                  <a:pt x="6510985" y="1218133"/>
                  <a:pt x="6513652" y="1220419"/>
                  <a:pt x="6516243" y="1222629"/>
                </a:cubicBezTo>
                <a:cubicBezTo>
                  <a:pt x="6515252" y="1223620"/>
                  <a:pt x="6514261" y="1224610"/>
                  <a:pt x="6513195" y="1225677"/>
                </a:cubicBezTo>
                <a:cubicBezTo>
                  <a:pt x="6510985" y="1223086"/>
                  <a:pt x="6508775" y="1220419"/>
                  <a:pt x="6506490" y="1217829"/>
                </a:cubicBezTo>
                <a:cubicBezTo>
                  <a:pt x="6506794" y="1217524"/>
                  <a:pt x="6507099" y="1217219"/>
                  <a:pt x="6507328" y="1216990"/>
                </a:cubicBezTo>
                <a:cubicBezTo>
                  <a:pt x="6493002" y="1219886"/>
                  <a:pt x="6478753" y="1222858"/>
                  <a:pt x="6463589" y="1225906"/>
                </a:cubicBezTo>
                <a:cubicBezTo>
                  <a:pt x="6461684" y="1231544"/>
                  <a:pt x="6460312" y="1237183"/>
                  <a:pt x="6457874" y="1242289"/>
                </a:cubicBezTo>
                <a:cubicBezTo>
                  <a:pt x="6456197" y="1245718"/>
                  <a:pt x="6452997" y="1248461"/>
                  <a:pt x="6447282" y="1255395"/>
                </a:cubicBezTo>
                <a:lnTo>
                  <a:pt x="6468923" y="1255395"/>
                </a:lnTo>
                <a:cubicBezTo>
                  <a:pt x="6468618" y="1255090"/>
                  <a:pt x="6468313" y="1254785"/>
                  <a:pt x="6468085" y="1254557"/>
                </a:cubicBezTo>
                <a:cubicBezTo>
                  <a:pt x="6470295" y="1251966"/>
                  <a:pt x="6472504" y="1249299"/>
                  <a:pt x="6474790" y="1246708"/>
                </a:cubicBezTo>
                <a:cubicBezTo>
                  <a:pt x="6475781" y="1247699"/>
                  <a:pt x="6476848" y="1248766"/>
                  <a:pt x="6477838" y="1249756"/>
                </a:cubicBezTo>
                <a:cubicBezTo>
                  <a:pt x="6475247" y="1251966"/>
                  <a:pt x="6472580" y="1254252"/>
                  <a:pt x="6469990" y="1256462"/>
                </a:cubicBezTo>
                <a:cubicBezTo>
                  <a:pt x="6469761" y="1256233"/>
                  <a:pt x="6469532" y="1256005"/>
                  <a:pt x="6469304" y="1255776"/>
                </a:cubicBezTo>
                <a:cubicBezTo>
                  <a:pt x="6472123" y="1260729"/>
                  <a:pt x="6475019" y="1265606"/>
                  <a:pt x="6477915" y="1270635"/>
                </a:cubicBezTo>
                <a:cubicBezTo>
                  <a:pt x="6472733" y="1275818"/>
                  <a:pt x="6467170" y="1281380"/>
                  <a:pt x="6460846" y="1287781"/>
                </a:cubicBezTo>
                <a:cubicBezTo>
                  <a:pt x="6466561" y="1297001"/>
                  <a:pt x="6476466" y="1307060"/>
                  <a:pt x="6459627" y="1317118"/>
                </a:cubicBezTo>
                <a:cubicBezTo>
                  <a:pt x="6468694" y="1330605"/>
                  <a:pt x="6477686" y="1343864"/>
                  <a:pt x="6485382" y="1355294"/>
                </a:cubicBezTo>
                <a:cubicBezTo>
                  <a:pt x="6482410" y="1365048"/>
                  <a:pt x="6479515" y="1374801"/>
                  <a:pt x="6475552" y="1387679"/>
                </a:cubicBezTo>
                <a:cubicBezTo>
                  <a:pt x="6470371" y="1388594"/>
                  <a:pt x="6461684" y="1390118"/>
                  <a:pt x="6449873" y="1392175"/>
                </a:cubicBezTo>
                <a:cubicBezTo>
                  <a:pt x="6449873" y="1396595"/>
                  <a:pt x="6449796" y="1401471"/>
                  <a:pt x="6446672" y="1412901"/>
                </a:cubicBezTo>
                <a:cubicBezTo>
                  <a:pt x="6446215" y="1411682"/>
                  <a:pt x="6445758" y="1410463"/>
                  <a:pt x="6445377" y="1409244"/>
                </a:cubicBezTo>
                <a:cubicBezTo>
                  <a:pt x="6443701" y="1415035"/>
                  <a:pt x="6442100" y="1420826"/>
                  <a:pt x="6444310" y="1420902"/>
                </a:cubicBezTo>
                <a:cubicBezTo>
                  <a:pt x="6446063" y="1426008"/>
                  <a:pt x="6449720" y="1424103"/>
                  <a:pt x="6449568" y="1422731"/>
                </a:cubicBezTo>
                <a:cubicBezTo>
                  <a:pt x="6449263" y="1420598"/>
                  <a:pt x="6448653" y="1418540"/>
                  <a:pt x="6447891" y="1416483"/>
                </a:cubicBezTo>
                <a:cubicBezTo>
                  <a:pt x="6453912" y="1409472"/>
                  <a:pt x="6456655" y="1409320"/>
                  <a:pt x="6459321" y="1409244"/>
                </a:cubicBezTo>
                <a:cubicBezTo>
                  <a:pt x="6459016" y="1408939"/>
                  <a:pt x="6458712" y="1408634"/>
                  <a:pt x="6458483" y="1408406"/>
                </a:cubicBezTo>
                <a:cubicBezTo>
                  <a:pt x="6460693" y="1405815"/>
                  <a:pt x="6462979" y="1403148"/>
                  <a:pt x="6465189" y="1400557"/>
                </a:cubicBezTo>
                <a:cubicBezTo>
                  <a:pt x="6466180" y="1401548"/>
                  <a:pt x="6467247" y="1402615"/>
                  <a:pt x="6468237" y="1403605"/>
                </a:cubicBezTo>
                <a:cubicBezTo>
                  <a:pt x="6465647" y="1405815"/>
                  <a:pt x="6462979" y="1408101"/>
                  <a:pt x="6460388" y="1410311"/>
                </a:cubicBezTo>
                <a:cubicBezTo>
                  <a:pt x="6460236" y="1410158"/>
                  <a:pt x="6460007" y="1409930"/>
                  <a:pt x="6459855" y="1409777"/>
                </a:cubicBezTo>
                <a:cubicBezTo>
                  <a:pt x="6462141" y="1412901"/>
                  <a:pt x="6464122" y="1416178"/>
                  <a:pt x="6466865" y="1418845"/>
                </a:cubicBezTo>
                <a:cubicBezTo>
                  <a:pt x="6470523" y="1422426"/>
                  <a:pt x="6474714" y="1425322"/>
                  <a:pt x="6478753" y="1428522"/>
                </a:cubicBezTo>
                <a:cubicBezTo>
                  <a:pt x="6481420" y="1430656"/>
                  <a:pt x="6484010" y="1432866"/>
                  <a:pt x="6486753" y="1434923"/>
                </a:cubicBezTo>
                <a:cubicBezTo>
                  <a:pt x="6484086" y="1435990"/>
                  <a:pt x="6481420" y="1437057"/>
                  <a:pt x="6478753" y="1438124"/>
                </a:cubicBezTo>
                <a:cubicBezTo>
                  <a:pt x="6480658" y="1442162"/>
                  <a:pt x="6482563" y="1446201"/>
                  <a:pt x="6485001" y="1451459"/>
                </a:cubicBezTo>
                <a:cubicBezTo>
                  <a:pt x="6482487" y="1460299"/>
                  <a:pt x="6479362" y="1471042"/>
                  <a:pt x="6475857" y="1483311"/>
                </a:cubicBezTo>
                <a:cubicBezTo>
                  <a:pt x="6469075" y="1486435"/>
                  <a:pt x="6460388" y="1490474"/>
                  <a:pt x="6441796" y="1499008"/>
                </a:cubicBezTo>
                <a:cubicBezTo>
                  <a:pt x="6454368" y="1480492"/>
                  <a:pt x="6460846" y="1470967"/>
                  <a:pt x="6467703" y="1460907"/>
                </a:cubicBezTo>
                <a:cubicBezTo>
                  <a:pt x="6465722" y="1458926"/>
                  <a:pt x="6462522" y="1455497"/>
                  <a:pt x="6458788" y="1451611"/>
                </a:cubicBezTo>
                <a:cubicBezTo>
                  <a:pt x="6448349" y="1453440"/>
                  <a:pt x="6437605" y="1456716"/>
                  <a:pt x="6426784" y="1456870"/>
                </a:cubicBezTo>
                <a:cubicBezTo>
                  <a:pt x="6416726" y="1457021"/>
                  <a:pt x="6406592" y="1453821"/>
                  <a:pt x="6395009" y="1451763"/>
                </a:cubicBezTo>
                <a:cubicBezTo>
                  <a:pt x="6393028" y="1455573"/>
                  <a:pt x="6388989" y="1463423"/>
                  <a:pt x="6383807" y="1473481"/>
                </a:cubicBezTo>
                <a:cubicBezTo>
                  <a:pt x="6392418" y="1475234"/>
                  <a:pt x="6401791" y="1477214"/>
                  <a:pt x="6413449" y="1479577"/>
                </a:cubicBezTo>
                <a:cubicBezTo>
                  <a:pt x="6398819" y="1493065"/>
                  <a:pt x="6386170" y="1504800"/>
                  <a:pt x="6374511" y="1515544"/>
                </a:cubicBezTo>
                <a:cubicBezTo>
                  <a:pt x="6373444" y="1525374"/>
                  <a:pt x="6372682" y="1532917"/>
                  <a:pt x="6371691" y="1541833"/>
                </a:cubicBezTo>
                <a:cubicBezTo>
                  <a:pt x="6367348" y="1542671"/>
                  <a:pt x="6363005" y="1543586"/>
                  <a:pt x="6355918" y="1545033"/>
                </a:cubicBezTo>
                <a:cubicBezTo>
                  <a:pt x="6347993" y="1558292"/>
                  <a:pt x="6363843" y="1584124"/>
                  <a:pt x="6332068" y="1592506"/>
                </a:cubicBezTo>
                <a:cubicBezTo>
                  <a:pt x="6324448" y="1589763"/>
                  <a:pt x="6311951" y="1585267"/>
                  <a:pt x="6296102" y="1579552"/>
                </a:cubicBezTo>
                <a:lnTo>
                  <a:pt x="6296102" y="1544268"/>
                </a:lnTo>
                <a:lnTo>
                  <a:pt x="6310732" y="1536066"/>
                </a:lnTo>
                <a:cubicBezTo>
                  <a:pt x="6313475" y="1538123"/>
                  <a:pt x="6317132" y="1541095"/>
                  <a:pt x="6324524" y="1546962"/>
                </a:cubicBezTo>
                <a:cubicBezTo>
                  <a:pt x="6324524" y="1533094"/>
                  <a:pt x="6324524" y="1524331"/>
                  <a:pt x="6323991" y="1515263"/>
                </a:cubicBezTo>
                <a:cubicBezTo>
                  <a:pt x="6311722" y="1516330"/>
                  <a:pt x="6298997" y="1516863"/>
                  <a:pt x="6288482" y="1517397"/>
                </a:cubicBezTo>
                <a:lnTo>
                  <a:pt x="6295317" y="1543288"/>
                </a:lnTo>
                <a:lnTo>
                  <a:pt x="6283756" y="1536651"/>
                </a:lnTo>
                <a:cubicBezTo>
                  <a:pt x="6274080" y="1539318"/>
                  <a:pt x="6265850" y="1541528"/>
                  <a:pt x="6257620" y="1543738"/>
                </a:cubicBezTo>
                <a:cubicBezTo>
                  <a:pt x="6257620" y="1549529"/>
                  <a:pt x="6257620" y="1555396"/>
                  <a:pt x="6257620" y="1561188"/>
                </a:cubicBezTo>
                <a:cubicBezTo>
                  <a:pt x="6248362" y="1563360"/>
                  <a:pt x="6242190" y="1562102"/>
                  <a:pt x="6237808" y="1558749"/>
                </a:cubicBezTo>
                <a:lnTo>
                  <a:pt x="6229169" y="1544449"/>
                </a:lnTo>
                <a:lnTo>
                  <a:pt x="6257239" y="1544449"/>
                </a:lnTo>
                <a:cubicBezTo>
                  <a:pt x="6254991" y="1535190"/>
                  <a:pt x="6250152" y="1533704"/>
                  <a:pt x="6244637" y="1534142"/>
                </a:cubicBezTo>
                <a:lnTo>
                  <a:pt x="6227979" y="1535380"/>
                </a:lnTo>
                <a:lnTo>
                  <a:pt x="6229427" y="1534010"/>
                </a:lnTo>
                <a:cubicBezTo>
                  <a:pt x="6227140" y="1531419"/>
                  <a:pt x="6224930" y="1528752"/>
                  <a:pt x="6222721" y="1526161"/>
                </a:cubicBezTo>
                <a:cubicBezTo>
                  <a:pt x="6221654" y="1527152"/>
                  <a:pt x="6220664" y="1528141"/>
                  <a:pt x="6219673" y="1529209"/>
                </a:cubicBezTo>
                <a:lnTo>
                  <a:pt x="6227979" y="1535380"/>
                </a:lnTo>
                <a:lnTo>
                  <a:pt x="6227978" y="1535380"/>
                </a:lnTo>
                <a:lnTo>
                  <a:pt x="6228329" y="1543738"/>
                </a:lnTo>
                <a:lnTo>
                  <a:pt x="6217615" y="1543738"/>
                </a:lnTo>
                <a:cubicBezTo>
                  <a:pt x="6202223" y="1566446"/>
                  <a:pt x="6187745" y="1587629"/>
                  <a:pt x="6170447" y="1613156"/>
                </a:cubicBezTo>
                <a:cubicBezTo>
                  <a:pt x="6173115" y="1620700"/>
                  <a:pt x="6177534" y="1633273"/>
                  <a:pt x="6183096" y="1649275"/>
                </a:cubicBezTo>
                <a:lnTo>
                  <a:pt x="6217463" y="1649275"/>
                </a:lnTo>
                <a:cubicBezTo>
                  <a:pt x="6217692" y="1651484"/>
                  <a:pt x="6217920" y="1653693"/>
                  <a:pt x="6218072" y="1655903"/>
                </a:cubicBezTo>
                <a:cubicBezTo>
                  <a:pt x="6210528" y="1657352"/>
                  <a:pt x="6202985" y="1658724"/>
                  <a:pt x="6193993" y="1660324"/>
                </a:cubicBezTo>
                <a:cubicBezTo>
                  <a:pt x="6189345" y="1669772"/>
                  <a:pt x="6184163" y="1680363"/>
                  <a:pt x="6177001" y="1694994"/>
                </a:cubicBezTo>
                <a:cubicBezTo>
                  <a:pt x="6192012" y="1696137"/>
                  <a:pt x="6203671" y="1697127"/>
                  <a:pt x="6216396" y="1698118"/>
                </a:cubicBezTo>
                <a:cubicBezTo>
                  <a:pt x="6222416" y="1688212"/>
                  <a:pt x="6227826" y="1679145"/>
                  <a:pt x="6234075" y="1668934"/>
                </a:cubicBezTo>
                <a:cubicBezTo>
                  <a:pt x="6238875" y="1698651"/>
                  <a:pt x="6277203" y="1689965"/>
                  <a:pt x="6287338" y="1717854"/>
                </a:cubicBezTo>
                <a:cubicBezTo>
                  <a:pt x="6284672" y="1721588"/>
                  <a:pt x="6281242" y="1726465"/>
                  <a:pt x="6275908" y="1733856"/>
                </a:cubicBezTo>
                <a:cubicBezTo>
                  <a:pt x="6281395" y="1744905"/>
                  <a:pt x="6287795" y="1757935"/>
                  <a:pt x="6294197" y="1770965"/>
                </a:cubicBezTo>
                <a:cubicBezTo>
                  <a:pt x="6279337" y="1778280"/>
                  <a:pt x="6263412" y="1786053"/>
                  <a:pt x="6244438" y="1795425"/>
                </a:cubicBezTo>
                <a:cubicBezTo>
                  <a:pt x="6240094" y="1788986"/>
                  <a:pt x="6232912" y="1784529"/>
                  <a:pt x="6227045" y="1778776"/>
                </a:cubicBezTo>
                <a:lnTo>
                  <a:pt x="6217956" y="1755425"/>
                </a:lnTo>
                <a:lnTo>
                  <a:pt x="6241999" y="1767335"/>
                </a:lnTo>
                <a:cubicBezTo>
                  <a:pt x="6239637" y="1763906"/>
                  <a:pt x="6237351" y="1760477"/>
                  <a:pt x="6234989" y="1757048"/>
                </a:cubicBezTo>
                <a:cubicBezTo>
                  <a:pt x="6242762" y="1755449"/>
                  <a:pt x="6250533" y="1753773"/>
                  <a:pt x="6260058" y="1751715"/>
                </a:cubicBezTo>
                <a:cubicBezTo>
                  <a:pt x="6247028" y="1745542"/>
                  <a:pt x="6239408" y="1741884"/>
                  <a:pt x="6231788" y="1738303"/>
                </a:cubicBezTo>
                <a:lnTo>
                  <a:pt x="6217636" y="1754604"/>
                </a:lnTo>
                <a:lnTo>
                  <a:pt x="6217539" y="1754354"/>
                </a:lnTo>
                <a:cubicBezTo>
                  <a:pt x="6213120" y="1755268"/>
                  <a:pt x="6207176" y="1755268"/>
                  <a:pt x="6196508" y="1755268"/>
                </a:cubicBezTo>
                <a:cubicBezTo>
                  <a:pt x="6201308" y="1744295"/>
                  <a:pt x="6204128" y="1737818"/>
                  <a:pt x="6208623" y="1727607"/>
                </a:cubicBezTo>
                <a:cubicBezTo>
                  <a:pt x="6197880" y="1728446"/>
                  <a:pt x="6187517" y="1729284"/>
                  <a:pt x="6172962" y="1730427"/>
                </a:cubicBezTo>
                <a:cubicBezTo>
                  <a:pt x="6168009" y="1717778"/>
                  <a:pt x="6159703" y="1698956"/>
                  <a:pt x="6134024" y="1710158"/>
                </a:cubicBezTo>
                <a:cubicBezTo>
                  <a:pt x="6136996" y="1716254"/>
                  <a:pt x="6139967" y="1722350"/>
                  <a:pt x="6143853" y="1730351"/>
                </a:cubicBezTo>
                <a:cubicBezTo>
                  <a:pt x="6136538" y="1733780"/>
                  <a:pt x="6130138" y="1736828"/>
                  <a:pt x="6120613" y="1741400"/>
                </a:cubicBezTo>
                <a:cubicBezTo>
                  <a:pt x="6126404" y="1749934"/>
                  <a:pt x="6131890" y="1758087"/>
                  <a:pt x="6138520" y="1767841"/>
                </a:cubicBezTo>
                <a:cubicBezTo>
                  <a:pt x="6145607" y="1763574"/>
                  <a:pt x="6150711" y="1760602"/>
                  <a:pt x="6153227" y="1759078"/>
                </a:cubicBezTo>
                <a:cubicBezTo>
                  <a:pt x="6169000" y="1762050"/>
                  <a:pt x="6183325" y="1764793"/>
                  <a:pt x="6199098" y="1767765"/>
                </a:cubicBezTo>
                <a:cubicBezTo>
                  <a:pt x="6195670" y="1781557"/>
                  <a:pt x="6192316" y="1795349"/>
                  <a:pt x="6188202" y="1811961"/>
                </a:cubicBezTo>
                <a:cubicBezTo>
                  <a:pt x="6206795" y="1802665"/>
                  <a:pt x="6221958" y="1799464"/>
                  <a:pt x="6238036" y="1807313"/>
                </a:cubicBezTo>
                <a:cubicBezTo>
                  <a:pt x="6234837" y="1818971"/>
                  <a:pt x="6231788" y="1830324"/>
                  <a:pt x="6228664" y="1841602"/>
                </a:cubicBezTo>
                <a:cubicBezTo>
                  <a:pt x="6228969" y="1841297"/>
                  <a:pt x="6229198" y="1840993"/>
                  <a:pt x="6229502" y="1840765"/>
                </a:cubicBezTo>
                <a:cubicBezTo>
                  <a:pt x="6232093" y="1842974"/>
                  <a:pt x="6234760" y="1845259"/>
                  <a:pt x="6237351" y="1847469"/>
                </a:cubicBezTo>
                <a:cubicBezTo>
                  <a:pt x="6236284" y="1848460"/>
                  <a:pt x="6235293" y="1849526"/>
                  <a:pt x="6234303" y="1850518"/>
                </a:cubicBezTo>
                <a:cubicBezTo>
                  <a:pt x="6232093" y="1847926"/>
                  <a:pt x="6229807" y="1845259"/>
                  <a:pt x="6227597" y="1842669"/>
                </a:cubicBezTo>
                <a:cubicBezTo>
                  <a:pt x="6227750" y="1842517"/>
                  <a:pt x="6227978" y="1842288"/>
                  <a:pt x="6228131" y="1842136"/>
                </a:cubicBezTo>
                <a:cubicBezTo>
                  <a:pt x="6218530" y="1849603"/>
                  <a:pt x="6209005" y="1856994"/>
                  <a:pt x="6198565" y="1865147"/>
                </a:cubicBezTo>
                <a:lnTo>
                  <a:pt x="6198565" y="1900809"/>
                </a:lnTo>
                <a:cubicBezTo>
                  <a:pt x="6192850" y="1896389"/>
                  <a:pt x="6189726" y="1893951"/>
                  <a:pt x="6183630" y="1889227"/>
                </a:cubicBezTo>
                <a:cubicBezTo>
                  <a:pt x="6182106" y="1901724"/>
                  <a:pt x="6180735" y="1912696"/>
                  <a:pt x="6179286" y="1924661"/>
                </a:cubicBezTo>
                <a:cubicBezTo>
                  <a:pt x="6169685" y="1929308"/>
                  <a:pt x="6159170" y="1934489"/>
                  <a:pt x="6143777" y="1941957"/>
                </a:cubicBezTo>
                <a:cubicBezTo>
                  <a:pt x="6122365" y="1988972"/>
                  <a:pt x="6112383" y="2048332"/>
                  <a:pt x="6064986" y="2086736"/>
                </a:cubicBezTo>
                <a:cubicBezTo>
                  <a:pt x="6069254" y="2090928"/>
                  <a:pt x="6071463" y="2093213"/>
                  <a:pt x="6073673" y="2095424"/>
                </a:cubicBezTo>
                <a:cubicBezTo>
                  <a:pt x="6067653" y="2103807"/>
                  <a:pt x="6061558" y="2112189"/>
                  <a:pt x="6055538" y="2120491"/>
                </a:cubicBezTo>
                <a:cubicBezTo>
                  <a:pt x="6055538" y="2120571"/>
                  <a:pt x="6055461" y="2120571"/>
                  <a:pt x="6055461" y="2120648"/>
                </a:cubicBezTo>
                <a:cubicBezTo>
                  <a:pt x="6058052" y="2120571"/>
                  <a:pt x="6060643" y="2120491"/>
                  <a:pt x="6063310" y="2120422"/>
                </a:cubicBezTo>
                <a:cubicBezTo>
                  <a:pt x="6063692" y="2129717"/>
                  <a:pt x="6064148" y="2139081"/>
                  <a:pt x="6064606" y="2148458"/>
                </a:cubicBezTo>
                <a:cubicBezTo>
                  <a:pt x="6062472" y="2148686"/>
                  <a:pt x="6060338" y="2148838"/>
                  <a:pt x="6058205" y="2149067"/>
                </a:cubicBezTo>
                <a:cubicBezTo>
                  <a:pt x="6056986" y="2140000"/>
                  <a:pt x="6055843" y="2130858"/>
                  <a:pt x="6054623" y="2121713"/>
                </a:cubicBezTo>
                <a:cubicBezTo>
                  <a:pt x="6049975" y="2127500"/>
                  <a:pt x="6045251" y="2133288"/>
                  <a:pt x="6040603" y="2139081"/>
                </a:cubicBezTo>
                <a:cubicBezTo>
                  <a:pt x="6038011" y="2136565"/>
                  <a:pt x="6034735" y="2133441"/>
                  <a:pt x="6032145" y="2130926"/>
                </a:cubicBezTo>
                <a:cubicBezTo>
                  <a:pt x="6027192" y="2137106"/>
                  <a:pt x="6022162" y="2143197"/>
                  <a:pt x="6017133" y="2149448"/>
                </a:cubicBezTo>
                <a:cubicBezTo>
                  <a:pt x="6017133" y="2152648"/>
                  <a:pt x="6017133" y="2155849"/>
                  <a:pt x="6015533" y="2157907"/>
                </a:cubicBezTo>
                <a:cubicBezTo>
                  <a:pt x="6021933" y="2159050"/>
                  <a:pt x="6026658" y="2159050"/>
                  <a:pt x="6033516" y="2159050"/>
                </a:cubicBezTo>
                <a:cubicBezTo>
                  <a:pt x="6034964" y="2167355"/>
                  <a:pt x="6036411" y="2176042"/>
                  <a:pt x="6038469" y="2187853"/>
                </a:cubicBezTo>
                <a:lnTo>
                  <a:pt x="6055614" y="2187853"/>
                </a:lnTo>
                <a:cubicBezTo>
                  <a:pt x="6057824" y="2185185"/>
                  <a:pt x="6059957" y="2182518"/>
                  <a:pt x="6062091" y="2179852"/>
                </a:cubicBezTo>
                <a:cubicBezTo>
                  <a:pt x="6063158" y="2182518"/>
                  <a:pt x="6064225" y="2185185"/>
                  <a:pt x="6065292" y="2187853"/>
                </a:cubicBezTo>
                <a:cubicBezTo>
                  <a:pt x="6071235" y="2188995"/>
                  <a:pt x="6078093" y="2188614"/>
                  <a:pt x="6082817" y="2191586"/>
                </a:cubicBezTo>
                <a:cubicBezTo>
                  <a:pt x="6087618" y="2194634"/>
                  <a:pt x="6091885" y="2200425"/>
                  <a:pt x="6093714" y="2205911"/>
                </a:cubicBezTo>
                <a:cubicBezTo>
                  <a:pt x="6095543" y="2211398"/>
                  <a:pt x="6094095" y="2217953"/>
                  <a:pt x="6094095" y="2223667"/>
                </a:cubicBezTo>
                <a:cubicBezTo>
                  <a:pt x="6087390" y="2225192"/>
                  <a:pt x="6083046" y="2226257"/>
                  <a:pt x="6078703" y="2227250"/>
                </a:cubicBezTo>
                <a:cubicBezTo>
                  <a:pt x="6073597" y="2232352"/>
                  <a:pt x="6097066" y="2269691"/>
                  <a:pt x="6111926" y="2280131"/>
                </a:cubicBezTo>
                <a:cubicBezTo>
                  <a:pt x="6109412" y="2283332"/>
                  <a:pt x="6106896" y="2286454"/>
                  <a:pt x="6098286" y="2297429"/>
                </a:cubicBezTo>
                <a:cubicBezTo>
                  <a:pt x="6117183" y="2290646"/>
                  <a:pt x="6127471" y="2286990"/>
                  <a:pt x="6137529" y="2283406"/>
                </a:cubicBezTo>
                <a:cubicBezTo>
                  <a:pt x="6148045" y="2299561"/>
                  <a:pt x="6139587" y="2303448"/>
                  <a:pt x="6123965" y="2304742"/>
                </a:cubicBezTo>
                <a:cubicBezTo>
                  <a:pt x="6128233" y="2313810"/>
                  <a:pt x="6132347" y="2322498"/>
                  <a:pt x="6136615" y="2331567"/>
                </a:cubicBezTo>
                <a:lnTo>
                  <a:pt x="6152998" y="2331567"/>
                </a:lnTo>
                <a:cubicBezTo>
                  <a:pt x="6172962" y="2346958"/>
                  <a:pt x="6191174" y="2360979"/>
                  <a:pt x="6212357" y="2377438"/>
                </a:cubicBezTo>
                <a:cubicBezTo>
                  <a:pt x="6197803" y="2379038"/>
                  <a:pt x="6185992" y="2380335"/>
                  <a:pt x="6167856" y="2382315"/>
                </a:cubicBezTo>
                <a:cubicBezTo>
                  <a:pt x="6180658" y="2392908"/>
                  <a:pt x="6190260" y="2400907"/>
                  <a:pt x="6200318" y="2408451"/>
                </a:cubicBezTo>
                <a:cubicBezTo>
                  <a:pt x="6202375" y="2405784"/>
                  <a:pt x="6206033" y="2399383"/>
                  <a:pt x="6207100" y="2399764"/>
                </a:cubicBezTo>
                <a:cubicBezTo>
                  <a:pt x="6235217" y="2410508"/>
                  <a:pt x="6264859" y="2419042"/>
                  <a:pt x="6290615" y="2447391"/>
                </a:cubicBezTo>
                <a:lnTo>
                  <a:pt x="6257540" y="2447916"/>
                </a:lnTo>
                <a:lnTo>
                  <a:pt x="6258230" y="2447264"/>
                </a:lnTo>
                <a:cubicBezTo>
                  <a:pt x="6256020" y="2444597"/>
                  <a:pt x="6253734" y="2442006"/>
                  <a:pt x="6251524" y="2439417"/>
                </a:cubicBezTo>
                <a:cubicBezTo>
                  <a:pt x="6250533" y="2440406"/>
                  <a:pt x="6249543" y="2441396"/>
                  <a:pt x="6248552" y="2442463"/>
                </a:cubicBezTo>
                <a:cubicBezTo>
                  <a:pt x="6251143" y="2444672"/>
                  <a:pt x="6253734" y="2446959"/>
                  <a:pt x="6256782" y="2448633"/>
                </a:cubicBezTo>
                <a:lnTo>
                  <a:pt x="6257334" y="2448111"/>
                </a:lnTo>
                <a:lnTo>
                  <a:pt x="6283756" y="2468116"/>
                </a:lnTo>
                <a:cubicBezTo>
                  <a:pt x="6296787" y="2461410"/>
                  <a:pt x="6308521" y="2455238"/>
                  <a:pt x="6322161" y="2448075"/>
                </a:cubicBezTo>
                <a:cubicBezTo>
                  <a:pt x="6330239" y="2472993"/>
                  <a:pt x="6338545" y="2498827"/>
                  <a:pt x="6346621" y="2523591"/>
                </a:cubicBezTo>
                <a:cubicBezTo>
                  <a:pt x="6354928" y="2519400"/>
                  <a:pt x="6361252" y="2516276"/>
                  <a:pt x="6375807" y="2508960"/>
                </a:cubicBezTo>
                <a:cubicBezTo>
                  <a:pt x="6356909" y="2542337"/>
                  <a:pt x="6352641" y="2572435"/>
                  <a:pt x="6336640" y="2600020"/>
                </a:cubicBezTo>
                <a:cubicBezTo>
                  <a:pt x="6345479" y="2594077"/>
                  <a:pt x="6354318" y="2588057"/>
                  <a:pt x="6363233" y="2582113"/>
                </a:cubicBezTo>
                <a:cubicBezTo>
                  <a:pt x="6362928" y="2581809"/>
                  <a:pt x="6362624" y="2581504"/>
                  <a:pt x="6362319" y="2581199"/>
                </a:cubicBezTo>
                <a:cubicBezTo>
                  <a:pt x="6364529" y="2578608"/>
                  <a:pt x="6366738" y="2575941"/>
                  <a:pt x="6369025" y="2573350"/>
                </a:cubicBezTo>
                <a:cubicBezTo>
                  <a:pt x="6370092" y="2574417"/>
                  <a:pt x="6371082" y="2575408"/>
                  <a:pt x="6372073" y="2576398"/>
                </a:cubicBezTo>
                <a:cubicBezTo>
                  <a:pt x="6369481" y="2578685"/>
                  <a:pt x="6366815" y="2580894"/>
                  <a:pt x="6364224" y="2583104"/>
                </a:cubicBezTo>
                <a:cubicBezTo>
                  <a:pt x="6364071" y="2582952"/>
                  <a:pt x="6363843" y="2582723"/>
                  <a:pt x="6363691" y="2582571"/>
                </a:cubicBezTo>
                <a:cubicBezTo>
                  <a:pt x="6368796" y="2589886"/>
                  <a:pt x="6373902" y="2597201"/>
                  <a:pt x="6379922" y="2605889"/>
                </a:cubicBezTo>
                <a:cubicBezTo>
                  <a:pt x="6376873" y="2624328"/>
                  <a:pt x="6348222" y="2641322"/>
                  <a:pt x="6373596" y="2666393"/>
                </a:cubicBezTo>
                <a:cubicBezTo>
                  <a:pt x="6366967" y="2667687"/>
                  <a:pt x="6362624" y="2668601"/>
                  <a:pt x="6354775" y="2670126"/>
                </a:cubicBezTo>
                <a:cubicBezTo>
                  <a:pt x="6358814" y="2718665"/>
                  <a:pt x="6321171" y="2755167"/>
                  <a:pt x="6312103" y="2801570"/>
                </a:cubicBezTo>
                <a:cubicBezTo>
                  <a:pt x="6305074" y="2801512"/>
                  <a:pt x="6296287" y="2807154"/>
                  <a:pt x="6290501" y="2802202"/>
                </a:cubicBezTo>
                <a:lnTo>
                  <a:pt x="6286934" y="2795169"/>
                </a:lnTo>
                <a:lnTo>
                  <a:pt x="6286957" y="2795194"/>
                </a:lnTo>
                <a:cubicBezTo>
                  <a:pt x="6289548" y="2792984"/>
                  <a:pt x="6292139" y="2790696"/>
                  <a:pt x="6294806" y="2788486"/>
                </a:cubicBezTo>
                <a:cubicBezTo>
                  <a:pt x="6293815" y="2787496"/>
                  <a:pt x="6292748" y="2786429"/>
                  <a:pt x="6291758" y="2785439"/>
                </a:cubicBezTo>
                <a:lnTo>
                  <a:pt x="6285958" y="2793245"/>
                </a:lnTo>
                <a:lnTo>
                  <a:pt x="6285890" y="2793112"/>
                </a:lnTo>
                <a:cubicBezTo>
                  <a:pt x="6279108" y="2803703"/>
                  <a:pt x="6271793" y="2813914"/>
                  <a:pt x="6261735" y="2828011"/>
                </a:cubicBezTo>
                <a:cubicBezTo>
                  <a:pt x="6279642" y="2826030"/>
                  <a:pt x="6292367" y="2824581"/>
                  <a:pt x="6309284" y="2822677"/>
                </a:cubicBezTo>
                <a:cubicBezTo>
                  <a:pt x="6298007" y="2853233"/>
                  <a:pt x="6272784" y="2864434"/>
                  <a:pt x="6257163" y="2886838"/>
                </a:cubicBezTo>
                <a:cubicBezTo>
                  <a:pt x="6268898" y="2912594"/>
                  <a:pt x="6217463" y="2931872"/>
                  <a:pt x="6247028" y="2962276"/>
                </a:cubicBezTo>
                <a:cubicBezTo>
                  <a:pt x="6242380" y="2967153"/>
                  <a:pt x="6237961" y="2971725"/>
                  <a:pt x="6233693" y="2976222"/>
                </a:cubicBezTo>
                <a:cubicBezTo>
                  <a:pt x="6230188" y="2973020"/>
                  <a:pt x="6226835" y="2969972"/>
                  <a:pt x="6222796" y="2966391"/>
                </a:cubicBezTo>
                <a:cubicBezTo>
                  <a:pt x="6212205" y="2981479"/>
                  <a:pt x="6201841" y="2996261"/>
                  <a:pt x="6191478" y="3011120"/>
                </a:cubicBezTo>
                <a:cubicBezTo>
                  <a:pt x="6193307" y="3012950"/>
                  <a:pt x="6195593" y="3015235"/>
                  <a:pt x="6199175" y="3018818"/>
                </a:cubicBezTo>
                <a:cubicBezTo>
                  <a:pt x="6190564" y="3031847"/>
                  <a:pt x="6181802" y="3045258"/>
                  <a:pt x="6172657" y="3059126"/>
                </a:cubicBezTo>
                <a:cubicBezTo>
                  <a:pt x="6174333" y="3061031"/>
                  <a:pt x="6177381" y="3064382"/>
                  <a:pt x="6180430" y="3067737"/>
                </a:cubicBezTo>
                <a:cubicBezTo>
                  <a:pt x="6172505" y="3075661"/>
                  <a:pt x="6164657" y="3083587"/>
                  <a:pt x="6155055" y="3093113"/>
                </a:cubicBezTo>
                <a:lnTo>
                  <a:pt x="6134177" y="3093113"/>
                </a:lnTo>
                <a:cubicBezTo>
                  <a:pt x="6133872" y="3094712"/>
                  <a:pt x="6133566" y="3096311"/>
                  <a:pt x="6133338" y="3097912"/>
                </a:cubicBezTo>
                <a:cubicBezTo>
                  <a:pt x="6142330" y="3099971"/>
                  <a:pt x="6151397" y="3102028"/>
                  <a:pt x="6164732" y="3105152"/>
                </a:cubicBezTo>
                <a:cubicBezTo>
                  <a:pt x="6152083" y="3113228"/>
                  <a:pt x="6142406" y="3119401"/>
                  <a:pt x="6132957" y="3125421"/>
                </a:cubicBezTo>
                <a:cubicBezTo>
                  <a:pt x="6135777" y="3128468"/>
                  <a:pt x="6138825" y="3131821"/>
                  <a:pt x="6141872" y="3135174"/>
                </a:cubicBezTo>
                <a:cubicBezTo>
                  <a:pt x="6139434" y="3137611"/>
                  <a:pt x="6137148" y="3139898"/>
                  <a:pt x="6134481" y="3142566"/>
                </a:cubicBezTo>
                <a:cubicBezTo>
                  <a:pt x="6140653" y="3152778"/>
                  <a:pt x="6146901" y="3163139"/>
                  <a:pt x="6153150" y="3173427"/>
                </a:cubicBezTo>
                <a:cubicBezTo>
                  <a:pt x="6150711" y="3175409"/>
                  <a:pt x="6148273" y="3177465"/>
                  <a:pt x="6145835" y="3179371"/>
                </a:cubicBezTo>
                <a:cubicBezTo>
                  <a:pt x="6143397" y="3170075"/>
                  <a:pt x="6141034" y="3160777"/>
                  <a:pt x="6138672" y="3151404"/>
                </a:cubicBezTo>
                <a:cubicBezTo>
                  <a:pt x="6125413" y="3162073"/>
                  <a:pt x="6122213" y="3164585"/>
                  <a:pt x="6118403" y="3167710"/>
                </a:cubicBezTo>
                <a:cubicBezTo>
                  <a:pt x="6115507" y="3165200"/>
                  <a:pt x="6112155" y="3162376"/>
                  <a:pt x="6111164" y="3161539"/>
                </a:cubicBezTo>
                <a:cubicBezTo>
                  <a:pt x="6100115" y="3172361"/>
                  <a:pt x="6089066" y="3183181"/>
                  <a:pt x="6075731" y="3196288"/>
                </a:cubicBezTo>
                <a:cubicBezTo>
                  <a:pt x="6083731" y="3202916"/>
                  <a:pt x="6094247" y="3211604"/>
                  <a:pt x="6101563" y="3217701"/>
                </a:cubicBezTo>
                <a:cubicBezTo>
                  <a:pt x="6097448" y="3231262"/>
                  <a:pt x="6094476" y="3241170"/>
                  <a:pt x="6090971" y="3252605"/>
                </a:cubicBezTo>
                <a:cubicBezTo>
                  <a:pt x="6087390" y="3253975"/>
                  <a:pt x="6081903" y="3256098"/>
                  <a:pt x="6076188" y="3258382"/>
                </a:cubicBezTo>
                <a:cubicBezTo>
                  <a:pt x="6078932" y="3263192"/>
                  <a:pt x="6081675" y="3268001"/>
                  <a:pt x="6085636" y="3274850"/>
                </a:cubicBezTo>
                <a:cubicBezTo>
                  <a:pt x="6082817" y="3278898"/>
                  <a:pt x="6079465" y="3283772"/>
                  <a:pt x="6076036" y="3288792"/>
                </a:cubicBezTo>
                <a:cubicBezTo>
                  <a:pt x="6078550" y="3293134"/>
                  <a:pt x="6081522" y="3298168"/>
                  <a:pt x="6084494" y="3303190"/>
                </a:cubicBezTo>
                <a:cubicBezTo>
                  <a:pt x="6089523" y="3300297"/>
                  <a:pt x="6094552" y="3297407"/>
                  <a:pt x="6101334" y="3293432"/>
                </a:cubicBezTo>
                <a:cubicBezTo>
                  <a:pt x="6101334" y="3309824"/>
                  <a:pt x="6101334" y="3325672"/>
                  <a:pt x="6101334" y="3342587"/>
                </a:cubicBezTo>
                <a:cubicBezTo>
                  <a:pt x="6086094" y="3335963"/>
                  <a:pt x="6104686" y="3314701"/>
                  <a:pt x="6084494" y="3312796"/>
                </a:cubicBezTo>
                <a:cubicBezTo>
                  <a:pt x="6080226" y="3323616"/>
                  <a:pt x="6076036" y="3334438"/>
                  <a:pt x="6071235" y="3346554"/>
                </a:cubicBezTo>
                <a:cubicBezTo>
                  <a:pt x="6080074" y="3349370"/>
                  <a:pt x="6085561" y="3351200"/>
                  <a:pt x="6092418" y="3353402"/>
                </a:cubicBezTo>
                <a:cubicBezTo>
                  <a:pt x="6093485" y="3361479"/>
                  <a:pt x="6094705" y="3370166"/>
                  <a:pt x="6095924" y="3379234"/>
                </a:cubicBezTo>
                <a:lnTo>
                  <a:pt x="6113297" y="3379234"/>
                </a:lnTo>
                <a:lnTo>
                  <a:pt x="6113297" y="3360946"/>
                </a:lnTo>
                <a:cubicBezTo>
                  <a:pt x="6112993" y="3361250"/>
                  <a:pt x="6112688" y="3361555"/>
                  <a:pt x="6112459" y="3361784"/>
                </a:cubicBezTo>
                <a:cubicBezTo>
                  <a:pt x="6109868" y="3359574"/>
                  <a:pt x="6107202" y="3357364"/>
                  <a:pt x="6104611" y="3355078"/>
                </a:cubicBezTo>
                <a:cubicBezTo>
                  <a:pt x="6105602" y="3354011"/>
                  <a:pt x="6106591" y="3353021"/>
                  <a:pt x="6107582" y="3352037"/>
                </a:cubicBezTo>
                <a:cubicBezTo>
                  <a:pt x="6109792" y="3354621"/>
                  <a:pt x="6112078" y="3357212"/>
                  <a:pt x="6114288" y="3359879"/>
                </a:cubicBezTo>
                <a:cubicBezTo>
                  <a:pt x="6113983" y="3360184"/>
                  <a:pt x="6113678" y="3360488"/>
                  <a:pt x="6113373" y="3360793"/>
                </a:cubicBezTo>
                <a:cubicBezTo>
                  <a:pt x="6117641" y="3363308"/>
                  <a:pt x="6121908" y="3365746"/>
                  <a:pt x="6122518" y="3366127"/>
                </a:cubicBezTo>
                <a:cubicBezTo>
                  <a:pt x="6131433" y="3362317"/>
                  <a:pt x="6138901" y="3359041"/>
                  <a:pt x="6148121" y="3355078"/>
                </a:cubicBezTo>
                <a:cubicBezTo>
                  <a:pt x="6137148" y="3342207"/>
                  <a:pt x="6130367" y="3334282"/>
                  <a:pt x="6125337" y="3328340"/>
                </a:cubicBezTo>
                <a:cubicBezTo>
                  <a:pt x="6132272" y="3308681"/>
                  <a:pt x="6121222" y="3294813"/>
                  <a:pt x="6115965" y="3278136"/>
                </a:cubicBezTo>
                <a:cubicBezTo>
                  <a:pt x="6118555" y="3272568"/>
                  <a:pt x="6122289" y="3264859"/>
                  <a:pt x="6127471" y="3253885"/>
                </a:cubicBezTo>
                <a:cubicBezTo>
                  <a:pt x="6134557" y="3264096"/>
                  <a:pt x="6140881" y="3273164"/>
                  <a:pt x="6149568" y="3285678"/>
                </a:cubicBezTo>
                <a:cubicBezTo>
                  <a:pt x="6155512" y="3271494"/>
                  <a:pt x="6160922" y="3258552"/>
                  <a:pt x="6166409" y="3245442"/>
                </a:cubicBezTo>
                <a:cubicBezTo>
                  <a:pt x="6159475" y="3265789"/>
                  <a:pt x="6196431" y="3260150"/>
                  <a:pt x="6188583" y="3283221"/>
                </a:cubicBezTo>
                <a:cubicBezTo>
                  <a:pt x="6182791" y="3280250"/>
                  <a:pt x="6178448" y="3278040"/>
                  <a:pt x="6170752" y="3274090"/>
                </a:cubicBezTo>
                <a:lnTo>
                  <a:pt x="6170752" y="3310586"/>
                </a:lnTo>
                <a:cubicBezTo>
                  <a:pt x="6163056" y="3312567"/>
                  <a:pt x="6158789" y="3313709"/>
                  <a:pt x="6153074" y="3315158"/>
                </a:cubicBezTo>
                <a:lnTo>
                  <a:pt x="6153074" y="3359650"/>
                </a:lnTo>
                <a:cubicBezTo>
                  <a:pt x="6156655" y="3357821"/>
                  <a:pt x="6159475" y="3355383"/>
                  <a:pt x="6162523" y="3354926"/>
                </a:cubicBezTo>
                <a:cubicBezTo>
                  <a:pt x="6174257" y="3353173"/>
                  <a:pt x="6186068" y="3352037"/>
                  <a:pt x="6201308" y="3357364"/>
                </a:cubicBezTo>
                <a:cubicBezTo>
                  <a:pt x="6193460" y="3361860"/>
                  <a:pt x="6185612" y="3366432"/>
                  <a:pt x="6177381" y="3371156"/>
                </a:cubicBezTo>
                <a:cubicBezTo>
                  <a:pt x="6185078" y="3379310"/>
                  <a:pt x="6189269" y="3383653"/>
                  <a:pt x="6191555" y="3386091"/>
                </a:cubicBezTo>
                <a:cubicBezTo>
                  <a:pt x="6203899" y="3383577"/>
                  <a:pt x="6214720" y="3381291"/>
                  <a:pt x="6225159" y="3379157"/>
                </a:cubicBezTo>
                <a:cubicBezTo>
                  <a:pt x="6228207" y="3387844"/>
                  <a:pt x="6230112" y="3393331"/>
                  <a:pt x="6232017" y="3398817"/>
                </a:cubicBezTo>
                <a:cubicBezTo>
                  <a:pt x="6237808" y="3395388"/>
                  <a:pt x="6242837" y="3392492"/>
                  <a:pt x="6247943" y="3389521"/>
                </a:cubicBezTo>
                <a:cubicBezTo>
                  <a:pt x="6244742" y="3383120"/>
                  <a:pt x="6241466" y="3376719"/>
                  <a:pt x="6238265" y="3370318"/>
                </a:cubicBezTo>
                <a:cubicBezTo>
                  <a:pt x="6252591" y="3369556"/>
                  <a:pt x="6246572" y="3358583"/>
                  <a:pt x="6247866" y="3351276"/>
                </a:cubicBezTo>
                <a:cubicBezTo>
                  <a:pt x="6247561" y="3351581"/>
                  <a:pt x="6247257" y="3351887"/>
                  <a:pt x="6247028" y="3352115"/>
                </a:cubicBezTo>
                <a:cubicBezTo>
                  <a:pt x="6244438" y="3349905"/>
                  <a:pt x="6241771" y="3347697"/>
                  <a:pt x="6239180" y="3345411"/>
                </a:cubicBezTo>
                <a:cubicBezTo>
                  <a:pt x="6240170" y="3344343"/>
                  <a:pt x="6241237" y="3343351"/>
                  <a:pt x="6242228" y="3342364"/>
                </a:cubicBezTo>
                <a:cubicBezTo>
                  <a:pt x="6244438" y="3345030"/>
                  <a:pt x="6246723" y="3347620"/>
                  <a:pt x="6248933" y="3350210"/>
                </a:cubicBezTo>
                <a:cubicBezTo>
                  <a:pt x="6248628" y="3350514"/>
                  <a:pt x="6248324" y="3350744"/>
                  <a:pt x="6248095" y="3351048"/>
                </a:cubicBezTo>
                <a:cubicBezTo>
                  <a:pt x="6253734" y="3351048"/>
                  <a:pt x="6259373" y="3351048"/>
                  <a:pt x="6268441" y="3351048"/>
                </a:cubicBezTo>
                <a:cubicBezTo>
                  <a:pt x="6264173" y="3366051"/>
                  <a:pt x="6260896" y="3377786"/>
                  <a:pt x="6257620" y="3389521"/>
                </a:cubicBezTo>
                <a:cubicBezTo>
                  <a:pt x="6276136" y="3394016"/>
                  <a:pt x="6263564" y="3408875"/>
                  <a:pt x="6267450" y="3417867"/>
                </a:cubicBezTo>
                <a:cubicBezTo>
                  <a:pt x="6270421" y="3415886"/>
                  <a:pt x="6276441" y="3413371"/>
                  <a:pt x="6276365" y="3411009"/>
                </a:cubicBezTo>
                <a:cubicBezTo>
                  <a:pt x="6276136" y="3394854"/>
                  <a:pt x="6287719" y="3399960"/>
                  <a:pt x="6296102" y="3399122"/>
                </a:cubicBezTo>
                <a:cubicBezTo>
                  <a:pt x="6298235" y="3396455"/>
                  <a:pt x="6300368" y="3393788"/>
                  <a:pt x="6302502" y="3391197"/>
                </a:cubicBezTo>
                <a:cubicBezTo>
                  <a:pt x="6303569" y="3393864"/>
                  <a:pt x="6304636" y="3396531"/>
                  <a:pt x="6305702" y="3399122"/>
                </a:cubicBezTo>
                <a:lnTo>
                  <a:pt x="6323381" y="3399122"/>
                </a:lnTo>
                <a:cubicBezTo>
                  <a:pt x="6318885" y="3384949"/>
                  <a:pt x="6315227" y="3373366"/>
                  <a:pt x="6310426" y="3358202"/>
                </a:cubicBezTo>
                <a:cubicBezTo>
                  <a:pt x="6305398" y="3362469"/>
                  <a:pt x="6301206" y="3365975"/>
                  <a:pt x="6297168" y="3369404"/>
                </a:cubicBezTo>
                <a:cubicBezTo>
                  <a:pt x="6299759" y="3371614"/>
                  <a:pt x="6302273" y="3373747"/>
                  <a:pt x="6304864" y="3375957"/>
                </a:cubicBezTo>
                <a:cubicBezTo>
                  <a:pt x="6303873" y="3376948"/>
                  <a:pt x="6302883" y="3378014"/>
                  <a:pt x="6301892" y="3379005"/>
                </a:cubicBezTo>
                <a:cubicBezTo>
                  <a:pt x="6299683" y="3376414"/>
                  <a:pt x="6297396" y="3373747"/>
                  <a:pt x="6295186" y="3371156"/>
                </a:cubicBezTo>
                <a:cubicBezTo>
                  <a:pt x="6295491" y="3370851"/>
                  <a:pt x="6295797" y="3370547"/>
                  <a:pt x="6296102" y="3370242"/>
                </a:cubicBezTo>
                <a:lnTo>
                  <a:pt x="6281013" y="3370242"/>
                </a:lnTo>
                <a:cubicBezTo>
                  <a:pt x="6279527" y="3365023"/>
                  <a:pt x="6276479" y="3359574"/>
                  <a:pt x="6276079" y="3354488"/>
                </a:cubicBezTo>
                <a:lnTo>
                  <a:pt x="6285217" y="3343163"/>
                </a:lnTo>
                <a:lnTo>
                  <a:pt x="6291758" y="3350819"/>
                </a:lnTo>
                <a:cubicBezTo>
                  <a:pt x="6292748" y="3349829"/>
                  <a:pt x="6293815" y="3348840"/>
                  <a:pt x="6294806" y="3347771"/>
                </a:cubicBezTo>
                <a:cubicBezTo>
                  <a:pt x="6292215" y="3345560"/>
                  <a:pt x="6289548" y="3343274"/>
                  <a:pt x="6286500" y="3341602"/>
                </a:cubicBezTo>
                <a:lnTo>
                  <a:pt x="6286414" y="3341681"/>
                </a:lnTo>
                <a:lnTo>
                  <a:pt x="6287033" y="3340915"/>
                </a:lnTo>
                <a:cubicBezTo>
                  <a:pt x="6293053" y="3335044"/>
                  <a:pt x="6299454" y="3328644"/>
                  <a:pt x="6305855" y="3322167"/>
                </a:cubicBezTo>
                <a:lnTo>
                  <a:pt x="6305855" y="3312567"/>
                </a:lnTo>
                <a:lnTo>
                  <a:pt x="6332753" y="3312567"/>
                </a:lnTo>
                <a:cubicBezTo>
                  <a:pt x="6336945" y="3307158"/>
                  <a:pt x="6342507" y="3299835"/>
                  <a:pt x="6346774" y="3294279"/>
                </a:cubicBezTo>
                <a:cubicBezTo>
                  <a:pt x="6356909" y="3299382"/>
                  <a:pt x="6364757" y="3303425"/>
                  <a:pt x="6373444" y="3307843"/>
                </a:cubicBezTo>
                <a:cubicBezTo>
                  <a:pt x="6366434" y="3311042"/>
                  <a:pt x="6359956" y="3314014"/>
                  <a:pt x="6353708" y="3316910"/>
                </a:cubicBezTo>
                <a:lnTo>
                  <a:pt x="6353708" y="3331770"/>
                </a:lnTo>
                <a:cubicBezTo>
                  <a:pt x="6356375" y="3333979"/>
                  <a:pt x="6359042" y="3336037"/>
                  <a:pt x="6361633" y="3338248"/>
                </a:cubicBezTo>
                <a:cubicBezTo>
                  <a:pt x="6358967" y="3339315"/>
                  <a:pt x="6356375" y="3340378"/>
                  <a:pt x="6353708" y="3341444"/>
                </a:cubicBezTo>
                <a:cubicBezTo>
                  <a:pt x="6363310" y="3347846"/>
                  <a:pt x="6372911" y="3354240"/>
                  <a:pt x="6382512" y="3360641"/>
                </a:cubicBezTo>
                <a:cubicBezTo>
                  <a:pt x="6385788" y="3366661"/>
                  <a:pt x="6389142" y="3372680"/>
                  <a:pt x="6394095" y="3381748"/>
                </a:cubicBezTo>
                <a:cubicBezTo>
                  <a:pt x="6387237" y="3387387"/>
                  <a:pt x="6380073" y="3393254"/>
                  <a:pt x="6372911" y="3399122"/>
                </a:cubicBezTo>
                <a:cubicBezTo>
                  <a:pt x="6372911" y="3402322"/>
                  <a:pt x="6372911" y="3405523"/>
                  <a:pt x="6372911" y="3408799"/>
                </a:cubicBezTo>
                <a:lnTo>
                  <a:pt x="6408039" y="3408799"/>
                </a:lnTo>
                <a:cubicBezTo>
                  <a:pt x="6405676" y="3396836"/>
                  <a:pt x="6403391" y="3385101"/>
                  <a:pt x="6399505" y="3365136"/>
                </a:cubicBezTo>
                <a:cubicBezTo>
                  <a:pt x="6420460" y="3381672"/>
                  <a:pt x="6434862" y="3392949"/>
                  <a:pt x="6450254" y="3405141"/>
                </a:cubicBezTo>
                <a:cubicBezTo>
                  <a:pt x="6444081" y="3407351"/>
                  <a:pt x="6438519" y="3409256"/>
                  <a:pt x="6432499" y="3411390"/>
                </a:cubicBezTo>
                <a:cubicBezTo>
                  <a:pt x="6431052" y="3419924"/>
                  <a:pt x="6429603" y="3428687"/>
                  <a:pt x="6427013" y="3444080"/>
                </a:cubicBezTo>
                <a:cubicBezTo>
                  <a:pt x="6423050" y="3432345"/>
                  <a:pt x="6421221" y="3427011"/>
                  <a:pt x="6418631" y="3419162"/>
                </a:cubicBezTo>
                <a:cubicBezTo>
                  <a:pt x="6405981" y="3430211"/>
                  <a:pt x="6383045" y="3427011"/>
                  <a:pt x="6382055" y="3455510"/>
                </a:cubicBezTo>
                <a:cubicBezTo>
                  <a:pt x="6398819" y="3453452"/>
                  <a:pt x="6414745" y="3451547"/>
                  <a:pt x="6438214" y="3448728"/>
                </a:cubicBezTo>
                <a:cubicBezTo>
                  <a:pt x="6439281" y="3451166"/>
                  <a:pt x="6443167" y="3460082"/>
                  <a:pt x="6444310" y="3462596"/>
                </a:cubicBezTo>
                <a:cubicBezTo>
                  <a:pt x="6465265" y="3466330"/>
                  <a:pt x="6478448" y="3468769"/>
                  <a:pt x="6490640" y="3470902"/>
                </a:cubicBezTo>
                <a:cubicBezTo>
                  <a:pt x="6497879" y="3464882"/>
                  <a:pt x="6506641" y="3457643"/>
                  <a:pt x="6515328" y="3450404"/>
                </a:cubicBezTo>
                <a:cubicBezTo>
                  <a:pt x="6513347" y="3447966"/>
                  <a:pt x="6510756" y="3444766"/>
                  <a:pt x="6501537" y="3433259"/>
                </a:cubicBezTo>
                <a:cubicBezTo>
                  <a:pt x="6522263" y="3441336"/>
                  <a:pt x="6533922" y="3445832"/>
                  <a:pt x="6546113" y="3450557"/>
                </a:cubicBezTo>
                <a:cubicBezTo>
                  <a:pt x="6535674" y="3457415"/>
                  <a:pt x="6526073" y="3463663"/>
                  <a:pt x="6516166" y="3470140"/>
                </a:cubicBezTo>
                <a:cubicBezTo>
                  <a:pt x="6521958" y="3475931"/>
                  <a:pt x="6526530" y="3480427"/>
                  <a:pt x="6531026" y="3484999"/>
                </a:cubicBezTo>
                <a:cubicBezTo>
                  <a:pt x="6533311" y="3483170"/>
                  <a:pt x="6535521" y="3481341"/>
                  <a:pt x="6537732" y="3479436"/>
                </a:cubicBezTo>
                <a:cubicBezTo>
                  <a:pt x="6578575" y="3520966"/>
                  <a:pt x="6578575" y="3520966"/>
                  <a:pt x="6584975" y="3543673"/>
                </a:cubicBezTo>
                <a:cubicBezTo>
                  <a:pt x="6589472" y="3540320"/>
                  <a:pt x="6594500" y="3537425"/>
                  <a:pt x="6599148" y="3534681"/>
                </a:cubicBezTo>
                <a:cubicBezTo>
                  <a:pt x="6607150" y="3549693"/>
                  <a:pt x="6615379" y="3565314"/>
                  <a:pt x="6623837" y="3581240"/>
                </a:cubicBezTo>
                <a:cubicBezTo>
                  <a:pt x="6630315" y="3577963"/>
                  <a:pt x="6634658" y="3575829"/>
                  <a:pt x="6642125" y="3572096"/>
                </a:cubicBezTo>
                <a:cubicBezTo>
                  <a:pt x="6642125" y="3586040"/>
                  <a:pt x="6642125" y="3598309"/>
                  <a:pt x="6642583" y="3610958"/>
                </a:cubicBezTo>
                <a:cubicBezTo>
                  <a:pt x="6649898" y="3606767"/>
                  <a:pt x="6657747" y="3603033"/>
                  <a:pt x="6665595" y="3599299"/>
                </a:cubicBezTo>
                <a:cubicBezTo>
                  <a:pt x="6667195" y="3600899"/>
                  <a:pt x="6668871" y="3602499"/>
                  <a:pt x="6670471" y="3604100"/>
                </a:cubicBezTo>
                <a:cubicBezTo>
                  <a:pt x="6667728" y="3607834"/>
                  <a:pt x="6665061" y="3611491"/>
                  <a:pt x="6660413" y="3617739"/>
                </a:cubicBezTo>
                <a:cubicBezTo>
                  <a:pt x="6665900" y="3628865"/>
                  <a:pt x="6672301" y="3641895"/>
                  <a:pt x="6678854" y="3655154"/>
                </a:cubicBezTo>
                <a:cubicBezTo>
                  <a:pt x="6676720" y="3657592"/>
                  <a:pt x="6673672" y="3661021"/>
                  <a:pt x="6669557" y="3665746"/>
                </a:cubicBezTo>
                <a:cubicBezTo>
                  <a:pt x="6674586" y="3675956"/>
                  <a:pt x="6679768" y="3686396"/>
                  <a:pt x="6684950" y="3696988"/>
                </a:cubicBezTo>
                <a:lnTo>
                  <a:pt x="6699657" y="3696988"/>
                </a:lnTo>
                <a:cubicBezTo>
                  <a:pt x="6699351" y="3696683"/>
                  <a:pt x="6699046" y="3696378"/>
                  <a:pt x="6698742" y="3696073"/>
                </a:cubicBezTo>
                <a:cubicBezTo>
                  <a:pt x="6700951" y="3693482"/>
                  <a:pt x="6703238" y="3690891"/>
                  <a:pt x="6705448" y="3688224"/>
                </a:cubicBezTo>
                <a:cubicBezTo>
                  <a:pt x="6706438" y="3689215"/>
                  <a:pt x="6707429" y="3690282"/>
                  <a:pt x="6708496" y="3691273"/>
                </a:cubicBezTo>
                <a:cubicBezTo>
                  <a:pt x="6705905" y="3693482"/>
                  <a:pt x="6703238" y="3695768"/>
                  <a:pt x="6700647" y="3697978"/>
                </a:cubicBezTo>
                <a:cubicBezTo>
                  <a:pt x="6700418" y="3697826"/>
                  <a:pt x="6700266" y="3697597"/>
                  <a:pt x="6700113" y="3697445"/>
                </a:cubicBezTo>
                <a:cubicBezTo>
                  <a:pt x="6709562" y="3709179"/>
                  <a:pt x="6719012" y="3720914"/>
                  <a:pt x="6729908" y="3734554"/>
                </a:cubicBezTo>
                <a:cubicBezTo>
                  <a:pt x="6726632" y="3745374"/>
                  <a:pt x="6722822" y="3757795"/>
                  <a:pt x="6717182" y="3776312"/>
                </a:cubicBezTo>
                <a:cubicBezTo>
                  <a:pt x="6729222" y="3771740"/>
                  <a:pt x="6736537" y="3768996"/>
                  <a:pt x="6746520" y="3765186"/>
                </a:cubicBezTo>
                <a:cubicBezTo>
                  <a:pt x="6753302" y="3777302"/>
                  <a:pt x="6761226" y="3791476"/>
                  <a:pt x="6769760" y="3806868"/>
                </a:cubicBezTo>
                <a:cubicBezTo>
                  <a:pt x="6779895" y="3813878"/>
                  <a:pt x="6791858" y="3822184"/>
                  <a:pt x="6804279" y="3830871"/>
                </a:cubicBezTo>
                <a:cubicBezTo>
                  <a:pt x="6801765" y="3833005"/>
                  <a:pt x="6799250" y="3835214"/>
                  <a:pt x="6796735" y="3837272"/>
                </a:cubicBezTo>
                <a:cubicBezTo>
                  <a:pt x="6797726" y="3838262"/>
                  <a:pt x="6798717" y="3839253"/>
                  <a:pt x="6799707" y="3840320"/>
                </a:cubicBezTo>
                <a:cubicBezTo>
                  <a:pt x="6801916" y="3837729"/>
                  <a:pt x="6804203" y="3835138"/>
                  <a:pt x="6805955" y="3832014"/>
                </a:cubicBezTo>
                <a:cubicBezTo>
                  <a:pt x="6808165" y="3836205"/>
                  <a:pt x="6824472" y="3887183"/>
                  <a:pt x="6824625" y="3892212"/>
                </a:cubicBezTo>
                <a:cubicBezTo>
                  <a:pt x="6824776" y="3899908"/>
                  <a:pt x="6824701" y="3907604"/>
                  <a:pt x="6829806" y="3916443"/>
                </a:cubicBezTo>
                <a:cubicBezTo>
                  <a:pt x="6835217" y="3901585"/>
                  <a:pt x="6840550" y="3886726"/>
                  <a:pt x="6848399" y="3865161"/>
                </a:cubicBezTo>
                <a:cubicBezTo>
                  <a:pt x="6852209" y="3876057"/>
                  <a:pt x="6854723" y="3883068"/>
                  <a:pt x="6858000" y="3892441"/>
                </a:cubicBezTo>
                <a:cubicBezTo>
                  <a:pt x="6857924" y="3893279"/>
                  <a:pt x="6857161" y="3902042"/>
                  <a:pt x="6856400" y="3910805"/>
                </a:cubicBezTo>
                <a:cubicBezTo>
                  <a:pt x="6857924" y="3910957"/>
                  <a:pt x="6859448" y="3911110"/>
                  <a:pt x="6861048" y="3911186"/>
                </a:cubicBezTo>
                <a:cubicBezTo>
                  <a:pt x="6858228" y="3918577"/>
                  <a:pt x="6855485" y="3925892"/>
                  <a:pt x="6849923" y="3940827"/>
                </a:cubicBezTo>
                <a:cubicBezTo>
                  <a:pt x="6864096" y="3935417"/>
                  <a:pt x="6871412" y="3932598"/>
                  <a:pt x="6879870" y="3929321"/>
                </a:cubicBezTo>
                <a:cubicBezTo>
                  <a:pt x="6880555" y="3932446"/>
                  <a:pt x="6883680" y="3939075"/>
                  <a:pt x="6882079" y="3940599"/>
                </a:cubicBezTo>
                <a:cubicBezTo>
                  <a:pt x="6873468" y="3948524"/>
                  <a:pt x="6863639" y="3955153"/>
                  <a:pt x="6853580" y="3962773"/>
                </a:cubicBezTo>
                <a:lnTo>
                  <a:pt x="6853580" y="3975803"/>
                </a:lnTo>
                <a:cubicBezTo>
                  <a:pt x="6872859" y="3984642"/>
                  <a:pt x="6864934" y="3996377"/>
                  <a:pt x="6855943" y="4006664"/>
                </a:cubicBezTo>
                <a:cubicBezTo>
                  <a:pt x="6849923" y="4013446"/>
                  <a:pt x="6841617" y="4018247"/>
                  <a:pt x="6834378" y="4023886"/>
                </a:cubicBezTo>
                <a:cubicBezTo>
                  <a:pt x="6837578" y="4027086"/>
                  <a:pt x="6840779" y="4030362"/>
                  <a:pt x="6843979" y="4033487"/>
                </a:cubicBezTo>
                <a:cubicBezTo>
                  <a:pt x="6857619" y="4036077"/>
                  <a:pt x="6856933" y="4044917"/>
                  <a:pt x="6849161" y="4051318"/>
                </a:cubicBezTo>
                <a:cubicBezTo>
                  <a:pt x="6846608" y="4053452"/>
                  <a:pt x="6842969" y="4054214"/>
                  <a:pt x="6839940" y="4053033"/>
                </a:cubicBezTo>
                <a:lnTo>
                  <a:pt x="6834515" y="4043333"/>
                </a:lnTo>
                <a:lnTo>
                  <a:pt x="6843598" y="4034249"/>
                </a:lnTo>
                <a:cubicBezTo>
                  <a:pt x="6840398" y="4034249"/>
                  <a:pt x="6837197" y="4034249"/>
                  <a:pt x="6833997" y="4034249"/>
                </a:cubicBezTo>
                <a:lnTo>
                  <a:pt x="6833997" y="4043088"/>
                </a:lnTo>
                <a:lnTo>
                  <a:pt x="6818223" y="4043088"/>
                </a:lnTo>
                <a:cubicBezTo>
                  <a:pt x="6816623" y="4051470"/>
                  <a:pt x="6815023" y="4060233"/>
                  <a:pt x="6813423" y="4068691"/>
                </a:cubicBezTo>
                <a:cubicBezTo>
                  <a:pt x="6805575" y="4072501"/>
                  <a:pt x="6797802" y="4076235"/>
                  <a:pt x="6785687" y="4082026"/>
                </a:cubicBezTo>
                <a:cubicBezTo>
                  <a:pt x="6788277" y="4067929"/>
                  <a:pt x="6790563" y="4055890"/>
                  <a:pt x="6793002" y="4042631"/>
                </a:cubicBezTo>
                <a:cubicBezTo>
                  <a:pt x="6770751" y="4044155"/>
                  <a:pt x="6764121" y="4065491"/>
                  <a:pt x="6744386" y="4077149"/>
                </a:cubicBezTo>
                <a:cubicBezTo>
                  <a:pt x="6764045" y="4086979"/>
                  <a:pt x="6780428" y="4095056"/>
                  <a:pt x="6800622" y="4105038"/>
                </a:cubicBezTo>
                <a:cubicBezTo>
                  <a:pt x="6784162" y="4114945"/>
                  <a:pt x="6771436" y="4122565"/>
                  <a:pt x="6757797" y="4130718"/>
                </a:cubicBezTo>
                <a:cubicBezTo>
                  <a:pt x="6753758" y="4128432"/>
                  <a:pt x="6749948" y="4126146"/>
                  <a:pt x="6742405" y="4121803"/>
                </a:cubicBezTo>
                <a:cubicBezTo>
                  <a:pt x="6740500" y="4123327"/>
                  <a:pt x="6736690" y="4126375"/>
                  <a:pt x="6730746" y="4131175"/>
                </a:cubicBezTo>
                <a:cubicBezTo>
                  <a:pt x="6725412" y="4128051"/>
                  <a:pt x="6719316" y="4124546"/>
                  <a:pt x="6714286" y="4121498"/>
                </a:cubicBezTo>
                <a:cubicBezTo>
                  <a:pt x="6708876" y="4125003"/>
                  <a:pt x="6703923" y="4128127"/>
                  <a:pt x="6698590" y="4131556"/>
                </a:cubicBezTo>
                <a:cubicBezTo>
                  <a:pt x="6689750" y="4123860"/>
                  <a:pt x="6682283" y="4117459"/>
                  <a:pt x="6674892" y="4111059"/>
                </a:cubicBezTo>
                <a:cubicBezTo>
                  <a:pt x="6673292" y="4112125"/>
                  <a:pt x="6671615" y="4113116"/>
                  <a:pt x="6670015" y="4114106"/>
                </a:cubicBezTo>
                <a:cubicBezTo>
                  <a:pt x="6673520" y="4123174"/>
                  <a:pt x="6678396" y="4132014"/>
                  <a:pt x="6680225" y="4141386"/>
                </a:cubicBezTo>
                <a:cubicBezTo>
                  <a:pt x="6680873" y="4144625"/>
                  <a:pt x="6681864" y="4148854"/>
                  <a:pt x="6680997" y="4152350"/>
                </a:cubicBezTo>
                <a:lnTo>
                  <a:pt x="6671605" y="4158292"/>
                </a:lnTo>
                <a:lnTo>
                  <a:pt x="6664909" y="4150454"/>
                </a:lnTo>
                <a:cubicBezTo>
                  <a:pt x="6663919" y="4151445"/>
                  <a:pt x="6662852" y="4152435"/>
                  <a:pt x="6661862" y="4153502"/>
                </a:cubicBezTo>
                <a:cubicBezTo>
                  <a:pt x="6664453" y="4155712"/>
                  <a:pt x="6667119" y="4157998"/>
                  <a:pt x="6670168" y="4159674"/>
                </a:cubicBezTo>
                <a:lnTo>
                  <a:pt x="6670856" y="4159022"/>
                </a:lnTo>
                <a:lnTo>
                  <a:pt x="6690198" y="4168218"/>
                </a:lnTo>
                <a:cubicBezTo>
                  <a:pt x="6696818" y="4168151"/>
                  <a:pt x="6703390" y="4164894"/>
                  <a:pt x="6709487" y="4158378"/>
                </a:cubicBezTo>
                <a:cubicBezTo>
                  <a:pt x="6731736" y="4155026"/>
                  <a:pt x="6736766" y="4174990"/>
                  <a:pt x="6759397" y="4190383"/>
                </a:cubicBezTo>
                <a:cubicBezTo>
                  <a:pt x="6744615" y="4193735"/>
                  <a:pt x="6736080" y="4195717"/>
                  <a:pt x="6729375" y="4197241"/>
                </a:cubicBezTo>
                <a:cubicBezTo>
                  <a:pt x="6728460" y="4195869"/>
                  <a:pt x="6722059" y="4186496"/>
                  <a:pt x="6714058" y="4174838"/>
                </a:cubicBezTo>
                <a:cubicBezTo>
                  <a:pt x="6711392" y="4182839"/>
                  <a:pt x="6709562" y="4188325"/>
                  <a:pt x="6706666" y="4197012"/>
                </a:cubicBezTo>
                <a:lnTo>
                  <a:pt x="6658737" y="4197012"/>
                </a:lnTo>
                <a:cubicBezTo>
                  <a:pt x="6664681" y="4204175"/>
                  <a:pt x="6667348" y="4207375"/>
                  <a:pt x="6672453" y="4213548"/>
                </a:cubicBezTo>
                <a:cubicBezTo>
                  <a:pt x="6662471" y="4214995"/>
                  <a:pt x="6654242" y="4216138"/>
                  <a:pt x="6644412" y="4217586"/>
                </a:cubicBezTo>
                <a:cubicBezTo>
                  <a:pt x="6643573" y="4221320"/>
                  <a:pt x="6642507" y="4225587"/>
                  <a:pt x="6640907" y="4232369"/>
                </a:cubicBezTo>
                <a:cubicBezTo>
                  <a:pt x="6652946" y="4229930"/>
                  <a:pt x="6663767" y="4225206"/>
                  <a:pt x="6673977" y="4226425"/>
                </a:cubicBezTo>
                <a:cubicBezTo>
                  <a:pt x="6685255" y="4227797"/>
                  <a:pt x="6695923" y="4234578"/>
                  <a:pt x="6708267" y="4239608"/>
                </a:cubicBezTo>
                <a:cubicBezTo>
                  <a:pt x="6687998" y="4271155"/>
                  <a:pt x="6666357" y="4302244"/>
                  <a:pt x="6633667" y="4329600"/>
                </a:cubicBezTo>
                <a:cubicBezTo>
                  <a:pt x="6632524" y="4333563"/>
                  <a:pt x="6630086" y="4342097"/>
                  <a:pt x="6627723" y="4350783"/>
                </a:cubicBezTo>
                <a:cubicBezTo>
                  <a:pt x="6625285" y="4359318"/>
                  <a:pt x="6622923" y="4367928"/>
                  <a:pt x="6620561" y="4376615"/>
                </a:cubicBezTo>
                <a:cubicBezTo>
                  <a:pt x="6610427" y="4374025"/>
                  <a:pt x="6599682" y="4371281"/>
                  <a:pt x="6588328" y="4368386"/>
                </a:cubicBezTo>
                <a:cubicBezTo>
                  <a:pt x="6585509" y="4376311"/>
                  <a:pt x="6583528" y="4381797"/>
                  <a:pt x="6581241" y="4388274"/>
                </a:cubicBezTo>
                <a:lnTo>
                  <a:pt x="6543294" y="4388274"/>
                </a:lnTo>
                <a:cubicBezTo>
                  <a:pt x="6535369" y="4395437"/>
                  <a:pt x="6527521" y="4402524"/>
                  <a:pt x="6519825" y="4409458"/>
                </a:cubicBezTo>
                <a:cubicBezTo>
                  <a:pt x="6505575" y="4400390"/>
                  <a:pt x="6487135" y="4399094"/>
                  <a:pt x="6483477" y="4379740"/>
                </a:cubicBezTo>
                <a:cubicBezTo>
                  <a:pt x="6471742" y="4396428"/>
                  <a:pt x="6454217" y="4386217"/>
                  <a:pt x="6439662" y="4389417"/>
                </a:cubicBezTo>
                <a:cubicBezTo>
                  <a:pt x="6426556" y="4392313"/>
                  <a:pt x="6413754" y="4396503"/>
                  <a:pt x="6401562" y="4399933"/>
                </a:cubicBezTo>
                <a:lnTo>
                  <a:pt x="6373068" y="4370067"/>
                </a:lnTo>
                <a:lnTo>
                  <a:pt x="6381902" y="4358480"/>
                </a:lnTo>
                <a:cubicBezTo>
                  <a:pt x="6382969" y="4355242"/>
                  <a:pt x="6382226" y="4351089"/>
                  <a:pt x="6382884" y="4347679"/>
                </a:cubicBezTo>
                <a:lnTo>
                  <a:pt x="6392263" y="4341337"/>
                </a:lnTo>
                <a:lnTo>
                  <a:pt x="6390818" y="4342706"/>
                </a:lnTo>
                <a:cubicBezTo>
                  <a:pt x="6393028" y="4345373"/>
                  <a:pt x="6395237" y="4347963"/>
                  <a:pt x="6397524" y="4350554"/>
                </a:cubicBezTo>
                <a:cubicBezTo>
                  <a:pt x="6398514" y="4349487"/>
                  <a:pt x="6399581" y="4348497"/>
                  <a:pt x="6400572" y="4347506"/>
                </a:cubicBezTo>
                <a:cubicBezTo>
                  <a:pt x="6397981" y="4345297"/>
                  <a:pt x="6395314" y="4343011"/>
                  <a:pt x="6392266" y="4341334"/>
                </a:cubicBezTo>
                <a:lnTo>
                  <a:pt x="6392265" y="4341335"/>
                </a:lnTo>
                <a:lnTo>
                  <a:pt x="6377636" y="4330286"/>
                </a:lnTo>
                <a:cubicBezTo>
                  <a:pt x="6371692" y="4342859"/>
                  <a:pt x="6367349" y="4351927"/>
                  <a:pt x="6363005" y="4361071"/>
                </a:cubicBezTo>
                <a:lnTo>
                  <a:pt x="6371996" y="4370062"/>
                </a:lnTo>
                <a:lnTo>
                  <a:pt x="6363462" y="4370062"/>
                </a:lnTo>
                <a:cubicBezTo>
                  <a:pt x="6360986" y="4380121"/>
                  <a:pt x="6354490" y="4384826"/>
                  <a:pt x="6347003" y="4388331"/>
                </a:cubicBezTo>
                <a:lnTo>
                  <a:pt x="6324830" y="4399285"/>
                </a:lnTo>
                <a:lnTo>
                  <a:pt x="6325515" y="4398637"/>
                </a:lnTo>
                <a:cubicBezTo>
                  <a:pt x="6323305" y="4395970"/>
                  <a:pt x="6321018" y="4393379"/>
                  <a:pt x="6318809" y="4390788"/>
                </a:cubicBezTo>
                <a:cubicBezTo>
                  <a:pt x="6317742" y="4391855"/>
                  <a:pt x="6316752" y="4392769"/>
                  <a:pt x="6315761" y="4393836"/>
                </a:cubicBezTo>
                <a:cubicBezTo>
                  <a:pt x="6318352" y="4396046"/>
                  <a:pt x="6321018" y="4398332"/>
                  <a:pt x="6324067" y="4400008"/>
                </a:cubicBezTo>
                <a:lnTo>
                  <a:pt x="6324603" y="4399500"/>
                </a:lnTo>
                <a:lnTo>
                  <a:pt x="6325057" y="4413268"/>
                </a:lnTo>
                <a:cubicBezTo>
                  <a:pt x="6290996" y="4428813"/>
                  <a:pt x="6269507" y="4465236"/>
                  <a:pt x="6230112" y="4468970"/>
                </a:cubicBezTo>
                <a:cubicBezTo>
                  <a:pt x="6228893" y="4474990"/>
                  <a:pt x="6227978" y="4479409"/>
                  <a:pt x="6227064" y="4483981"/>
                </a:cubicBezTo>
                <a:cubicBezTo>
                  <a:pt x="6218530" y="4484896"/>
                  <a:pt x="6210986" y="4485734"/>
                  <a:pt x="6203442" y="4486572"/>
                </a:cubicBezTo>
                <a:cubicBezTo>
                  <a:pt x="6196279" y="4511185"/>
                  <a:pt x="6167400" y="4525510"/>
                  <a:pt x="6171666" y="4554695"/>
                </a:cubicBezTo>
                <a:cubicBezTo>
                  <a:pt x="6172428" y="4560029"/>
                  <a:pt x="6178601" y="4564601"/>
                  <a:pt x="6182335" y="4569630"/>
                </a:cubicBezTo>
                <a:cubicBezTo>
                  <a:pt x="6201918" y="4563305"/>
                  <a:pt x="6221044" y="4557209"/>
                  <a:pt x="6242304" y="4550428"/>
                </a:cubicBezTo>
                <a:cubicBezTo>
                  <a:pt x="6248400" y="4563077"/>
                  <a:pt x="6254039" y="4574659"/>
                  <a:pt x="6261125" y="4589290"/>
                </a:cubicBezTo>
                <a:cubicBezTo>
                  <a:pt x="6266688" y="4590204"/>
                  <a:pt x="6275451" y="4591652"/>
                  <a:pt x="6285814" y="4593328"/>
                </a:cubicBezTo>
                <a:cubicBezTo>
                  <a:pt x="6292825" y="4605673"/>
                  <a:pt x="6300140" y="4618550"/>
                  <a:pt x="6307303" y="4631124"/>
                </a:cubicBezTo>
                <a:cubicBezTo>
                  <a:pt x="6300063" y="4655431"/>
                  <a:pt x="6292063" y="4677529"/>
                  <a:pt x="6277203" y="4696503"/>
                </a:cubicBezTo>
                <a:cubicBezTo>
                  <a:pt x="6277432" y="4696351"/>
                  <a:pt x="6277585" y="4696122"/>
                  <a:pt x="6277737" y="4695970"/>
                </a:cubicBezTo>
                <a:cubicBezTo>
                  <a:pt x="6280328" y="4698179"/>
                  <a:pt x="6282995" y="4700465"/>
                  <a:pt x="6285586" y="4702599"/>
                </a:cubicBezTo>
                <a:cubicBezTo>
                  <a:pt x="6284595" y="4703666"/>
                  <a:pt x="6283528" y="4704656"/>
                  <a:pt x="6282538" y="4705647"/>
                </a:cubicBezTo>
                <a:cubicBezTo>
                  <a:pt x="6280328" y="4703056"/>
                  <a:pt x="6278118" y="4700542"/>
                  <a:pt x="6275985" y="4697951"/>
                </a:cubicBezTo>
                <a:cubicBezTo>
                  <a:pt x="6272631" y="4701761"/>
                  <a:pt x="6267298" y="4706028"/>
                  <a:pt x="6267907" y="4709076"/>
                </a:cubicBezTo>
                <a:cubicBezTo>
                  <a:pt x="6269432" y="4716772"/>
                  <a:pt x="6274308" y="4723935"/>
                  <a:pt x="6272098" y="4736889"/>
                </a:cubicBezTo>
                <a:cubicBezTo>
                  <a:pt x="6262573" y="4731098"/>
                  <a:pt x="6253048" y="4725307"/>
                  <a:pt x="6239408" y="4717001"/>
                </a:cubicBezTo>
                <a:lnTo>
                  <a:pt x="6208700" y="4717001"/>
                </a:lnTo>
                <a:cubicBezTo>
                  <a:pt x="6210833" y="4729421"/>
                  <a:pt x="6212738" y="4740318"/>
                  <a:pt x="6215025" y="4753044"/>
                </a:cubicBezTo>
                <a:cubicBezTo>
                  <a:pt x="6209843" y="4753805"/>
                  <a:pt x="6201080" y="4755177"/>
                  <a:pt x="6189878" y="4756854"/>
                </a:cubicBezTo>
                <a:cubicBezTo>
                  <a:pt x="6193383" y="4761425"/>
                  <a:pt x="6195746" y="4764474"/>
                  <a:pt x="6198642" y="4768207"/>
                </a:cubicBezTo>
                <a:cubicBezTo>
                  <a:pt x="6180963" y="4778875"/>
                  <a:pt x="6163056" y="4789696"/>
                  <a:pt x="6145073" y="4800592"/>
                </a:cubicBezTo>
                <a:cubicBezTo>
                  <a:pt x="6143015" y="4798535"/>
                  <a:pt x="6140730" y="4796325"/>
                  <a:pt x="6137910" y="4793506"/>
                </a:cubicBezTo>
                <a:cubicBezTo>
                  <a:pt x="6125261" y="4810346"/>
                  <a:pt x="6134024" y="4834959"/>
                  <a:pt x="6119470" y="4851265"/>
                </a:cubicBezTo>
                <a:cubicBezTo>
                  <a:pt x="6114136" y="4846922"/>
                  <a:pt x="6110935" y="4844331"/>
                  <a:pt x="6103772" y="4838540"/>
                </a:cubicBezTo>
                <a:cubicBezTo>
                  <a:pt x="6103772" y="4848522"/>
                  <a:pt x="6103772" y="4854466"/>
                  <a:pt x="6104230" y="4860790"/>
                </a:cubicBezTo>
                <a:cubicBezTo>
                  <a:pt x="6116345" y="4857209"/>
                  <a:pt x="6125032" y="4864067"/>
                  <a:pt x="6130747" y="4873516"/>
                </a:cubicBezTo>
                <a:cubicBezTo>
                  <a:pt x="6134786" y="4880221"/>
                  <a:pt x="6134862" y="4888603"/>
                  <a:pt x="6122975" y="4889213"/>
                </a:cubicBezTo>
                <a:cubicBezTo>
                  <a:pt x="6112306" y="4866886"/>
                  <a:pt x="6099582" y="4883498"/>
                  <a:pt x="6086399" y="4887918"/>
                </a:cubicBezTo>
                <a:cubicBezTo>
                  <a:pt x="6085561" y="4883422"/>
                  <a:pt x="6084722" y="4879154"/>
                  <a:pt x="6083122" y="4870620"/>
                </a:cubicBezTo>
                <a:cubicBezTo>
                  <a:pt x="6074511" y="4871992"/>
                  <a:pt x="6062776" y="4870544"/>
                  <a:pt x="6056300" y="4875649"/>
                </a:cubicBezTo>
                <a:cubicBezTo>
                  <a:pt x="6049213" y="4881288"/>
                  <a:pt x="6047003" y="4893023"/>
                  <a:pt x="6040298" y="4906815"/>
                </a:cubicBezTo>
                <a:cubicBezTo>
                  <a:pt x="6040983" y="4906586"/>
                  <a:pt x="6035497" y="4908415"/>
                  <a:pt x="6026963" y="4911159"/>
                </a:cubicBezTo>
                <a:lnTo>
                  <a:pt x="6026963" y="4927618"/>
                </a:lnTo>
                <a:cubicBezTo>
                  <a:pt x="6033287" y="4931047"/>
                  <a:pt x="6039612" y="4934476"/>
                  <a:pt x="6046470" y="4938133"/>
                </a:cubicBezTo>
                <a:cubicBezTo>
                  <a:pt x="6052795" y="4934323"/>
                  <a:pt x="6058966" y="4930589"/>
                  <a:pt x="6068035" y="4925027"/>
                </a:cubicBezTo>
                <a:cubicBezTo>
                  <a:pt x="6073368" y="4934933"/>
                  <a:pt x="6078245" y="4944001"/>
                  <a:pt x="6082742" y="4952383"/>
                </a:cubicBezTo>
                <a:cubicBezTo>
                  <a:pt x="6070321" y="4957031"/>
                  <a:pt x="6058205" y="4961527"/>
                  <a:pt x="6046089" y="4966023"/>
                </a:cubicBezTo>
                <a:cubicBezTo>
                  <a:pt x="6046089" y="4969223"/>
                  <a:pt x="6046089" y="4972499"/>
                  <a:pt x="6046089" y="4975623"/>
                </a:cubicBezTo>
                <a:lnTo>
                  <a:pt x="6037097" y="4966632"/>
                </a:lnTo>
                <a:lnTo>
                  <a:pt x="6045707" y="4966632"/>
                </a:lnTo>
                <a:cubicBezTo>
                  <a:pt x="6042507" y="4963432"/>
                  <a:pt x="6039307" y="4960231"/>
                  <a:pt x="6036106" y="4957031"/>
                </a:cubicBezTo>
                <a:cubicBezTo>
                  <a:pt x="6032907" y="4953831"/>
                  <a:pt x="6029706" y="4950630"/>
                  <a:pt x="6026506" y="4947430"/>
                </a:cubicBezTo>
                <a:cubicBezTo>
                  <a:pt x="6026506" y="4941029"/>
                  <a:pt x="6026506" y="4934628"/>
                  <a:pt x="6026506" y="4928151"/>
                </a:cubicBezTo>
                <a:cubicBezTo>
                  <a:pt x="6023305" y="4930589"/>
                  <a:pt x="6020104" y="4933028"/>
                  <a:pt x="6016828" y="4935390"/>
                </a:cubicBezTo>
                <a:cubicBezTo>
                  <a:pt x="6020104" y="4939505"/>
                  <a:pt x="6023305" y="4943467"/>
                  <a:pt x="6026506" y="4947430"/>
                </a:cubicBezTo>
                <a:lnTo>
                  <a:pt x="6026506" y="4956421"/>
                </a:lnTo>
                <a:lnTo>
                  <a:pt x="5996406" y="4956421"/>
                </a:lnTo>
                <a:cubicBezTo>
                  <a:pt x="5988863" y="4961984"/>
                  <a:pt x="5982843" y="4966556"/>
                  <a:pt x="5976671" y="4971128"/>
                </a:cubicBezTo>
                <a:cubicBezTo>
                  <a:pt x="5983071" y="4984006"/>
                  <a:pt x="5988101" y="4994369"/>
                  <a:pt x="5993130" y="5004504"/>
                </a:cubicBezTo>
                <a:lnTo>
                  <a:pt x="6007684" y="5004504"/>
                </a:lnTo>
                <a:lnTo>
                  <a:pt x="6007684" y="5023706"/>
                </a:lnTo>
                <a:cubicBezTo>
                  <a:pt x="6010885" y="5026906"/>
                  <a:pt x="6014085" y="5030107"/>
                  <a:pt x="6017285" y="5033307"/>
                </a:cubicBezTo>
                <a:cubicBezTo>
                  <a:pt x="6022315" y="5036203"/>
                  <a:pt x="6027344" y="5039098"/>
                  <a:pt x="6033973" y="5042832"/>
                </a:cubicBezTo>
                <a:cubicBezTo>
                  <a:pt x="6035650" y="5033383"/>
                  <a:pt x="6037402" y="5023630"/>
                  <a:pt x="6039460" y="5012504"/>
                </a:cubicBezTo>
                <a:cubicBezTo>
                  <a:pt x="6044489" y="5017381"/>
                  <a:pt x="6047841" y="5020505"/>
                  <a:pt x="6050432" y="5022944"/>
                </a:cubicBezTo>
                <a:cubicBezTo>
                  <a:pt x="6055385" y="5016848"/>
                  <a:pt x="6060338" y="5010676"/>
                  <a:pt x="6065368" y="5004580"/>
                </a:cubicBezTo>
                <a:cubicBezTo>
                  <a:pt x="6065063" y="5004275"/>
                  <a:pt x="6064758" y="5003894"/>
                  <a:pt x="6064453" y="5003589"/>
                </a:cubicBezTo>
                <a:cubicBezTo>
                  <a:pt x="6066663" y="5000998"/>
                  <a:pt x="6068873" y="4998331"/>
                  <a:pt x="6071159" y="4995740"/>
                </a:cubicBezTo>
                <a:cubicBezTo>
                  <a:pt x="6072150" y="4996731"/>
                  <a:pt x="6073217" y="4997722"/>
                  <a:pt x="6074206" y="4998789"/>
                </a:cubicBezTo>
                <a:cubicBezTo>
                  <a:pt x="6071616" y="5001074"/>
                  <a:pt x="6068949" y="5003284"/>
                  <a:pt x="6066358" y="5005494"/>
                </a:cubicBezTo>
                <a:cubicBezTo>
                  <a:pt x="6066053" y="5005189"/>
                  <a:pt x="6065825" y="5004961"/>
                  <a:pt x="6065520" y="5004656"/>
                </a:cubicBezTo>
                <a:cubicBezTo>
                  <a:pt x="6074131" y="5033764"/>
                  <a:pt x="6049213" y="5060510"/>
                  <a:pt x="6060415" y="5099373"/>
                </a:cubicBezTo>
                <a:cubicBezTo>
                  <a:pt x="6064301" y="5081161"/>
                  <a:pt x="6066282" y="5071940"/>
                  <a:pt x="6068187" y="5062720"/>
                </a:cubicBezTo>
                <a:cubicBezTo>
                  <a:pt x="6069635" y="5062644"/>
                  <a:pt x="6071007" y="5062644"/>
                  <a:pt x="6072454" y="5062568"/>
                </a:cubicBezTo>
                <a:cubicBezTo>
                  <a:pt x="6075122" y="5080551"/>
                  <a:pt x="6077712" y="5098534"/>
                  <a:pt x="6080760" y="5119337"/>
                </a:cubicBezTo>
                <a:cubicBezTo>
                  <a:pt x="6084418" y="5119565"/>
                  <a:pt x="6091962" y="5119870"/>
                  <a:pt x="6098667" y="5120251"/>
                </a:cubicBezTo>
                <a:cubicBezTo>
                  <a:pt x="6106973" y="5133205"/>
                  <a:pt x="6115050" y="5145778"/>
                  <a:pt x="6123585" y="5158732"/>
                </a:cubicBezTo>
                <a:cubicBezTo>
                  <a:pt x="6126252" y="5160866"/>
                  <a:pt x="6132119" y="5163228"/>
                  <a:pt x="6132272" y="5165895"/>
                </a:cubicBezTo>
                <a:cubicBezTo>
                  <a:pt x="6133033" y="5184793"/>
                  <a:pt x="6132728" y="5203766"/>
                  <a:pt x="6132728" y="5226474"/>
                </a:cubicBezTo>
                <a:cubicBezTo>
                  <a:pt x="6139815" y="5222054"/>
                  <a:pt x="6143930" y="5219540"/>
                  <a:pt x="6153988" y="5213368"/>
                </a:cubicBezTo>
                <a:cubicBezTo>
                  <a:pt x="6149568" y="5225864"/>
                  <a:pt x="6146978" y="5233332"/>
                  <a:pt x="6143549" y="5243314"/>
                </a:cubicBezTo>
                <a:cubicBezTo>
                  <a:pt x="6149568" y="5243924"/>
                  <a:pt x="6156960" y="5244610"/>
                  <a:pt x="6164961" y="5245372"/>
                </a:cubicBezTo>
                <a:cubicBezTo>
                  <a:pt x="6176315" y="5259316"/>
                  <a:pt x="6188126" y="5273947"/>
                  <a:pt x="6201613" y="5290558"/>
                </a:cubicBezTo>
                <a:cubicBezTo>
                  <a:pt x="6189726" y="5292311"/>
                  <a:pt x="6180963" y="5293606"/>
                  <a:pt x="6172277" y="5294825"/>
                </a:cubicBezTo>
                <a:cubicBezTo>
                  <a:pt x="6167704" y="5315095"/>
                  <a:pt x="6187364" y="5318219"/>
                  <a:pt x="6193460" y="5330182"/>
                </a:cubicBezTo>
                <a:cubicBezTo>
                  <a:pt x="6198489" y="5327210"/>
                  <a:pt x="6203290" y="5324391"/>
                  <a:pt x="6210910" y="5319895"/>
                </a:cubicBezTo>
                <a:cubicBezTo>
                  <a:pt x="6215863" y="5324163"/>
                  <a:pt x="6221502" y="5329115"/>
                  <a:pt x="6228740" y="5335440"/>
                </a:cubicBezTo>
                <a:cubicBezTo>
                  <a:pt x="6228740" y="5346794"/>
                  <a:pt x="6228207" y="5359291"/>
                  <a:pt x="6229198" y="5371788"/>
                </a:cubicBezTo>
                <a:cubicBezTo>
                  <a:pt x="6229427" y="5374531"/>
                  <a:pt x="6235142" y="5376893"/>
                  <a:pt x="6238799" y="5378874"/>
                </a:cubicBezTo>
                <a:cubicBezTo>
                  <a:pt x="6242304" y="5361424"/>
                  <a:pt x="6254725" y="5371254"/>
                  <a:pt x="6267069" y="5371559"/>
                </a:cubicBezTo>
                <a:cubicBezTo>
                  <a:pt x="6263640" y="5376893"/>
                  <a:pt x="6261049" y="5380931"/>
                  <a:pt x="6256401" y="5388399"/>
                </a:cubicBezTo>
                <a:lnTo>
                  <a:pt x="6295035" y="5388399"/>
                </a:lnTo>
                <a:lnTo>
                  <a:pt x="6295035" y="5415907"/>
                </a:lnTo>
                <a:cubicBezTo>
                  <a:pt x="6286500" y="5417203"/>
                  <a:pt x="6277737" y="5418422"/>
                  <a:pt x="6268212" y="5419870"/>
                </a:cubicBezTo>
                <a:lnTo>
                  <a:pt x="6268212" y="5435414"/>
                </a:lnTo>
                <a:lnTo>
                  <a:pt x="6289320" y="5435414"/>
                </a:lnTo>
                <a:cubicBezTo>
                  <a:pt x="6298158" y="5448673"/>
                  <a:pt x="6305702" y="5459951"/>
                  <a:pt x="6313932" y="5472295"/>
                </a:cubicBezTo>
                <a:cubicBezTo>
                  <a:pt x="6303950" y="5481439"/>
                  <a:pt x="6292443" y="5492031"/>
                  <a:pt x="6280862" y="5502699"/>
                </a:cubicBezTo>
                <a:lnTo>
                  <a:pt x="6266940" y="5495361"/>
                </a:lnTo>
                <a:lnTo>
                  <a:pt x="6267755" y="5494546"/>
                </a:lnTo>
                <a:cubicBezTo>
                  <a:pt x="6265622" y="5491955"/>
                  <a:pt x="6263412" y="5489288"/>
                  <a:pt x="6261125" y="5486697"/>
                </a:cubicBezTo>
                <a:cubicBezTo>
                  <a:pt x="6260058" y="5487688"/>
                  <a:pt x="6259068" y="5488678"/>
                  <a:pt x="6258077" y="5489669"/>
                </a:cubicBezTo>
                <a:cubicBezTo>
                  <a:pt x="6260668" y="5491879"/>
                  <a:pt x="6263335" y="5494165"/>
                  <a:pt x="6266383" y="5495917"/>
                </a:cubicBezTo>
                <a:lnTo>
                  <a:pt x="6266845" y="5495455"/>
                </a:lnTo>
                <a:lnTo>
                  <a:pt x="6267174" y="5504490"/>
                </a:lnTo>
                <a:cubicBezTo>
                  <a:pt x="6267222" y="5508148"/>
                  <a:pt x="6267222" y="5512643"/>
                  <a:pt x="6267222" y="5518701"/>
                </a:cubicBezTo>
                <a:cubicBezTo>
                  <a:pt x="6253734" y="5510548"/>
                  <a:pt x="6245505" y="5505442"/>
                  <a:pt x="6234303" y="5498660"/>
                </a:cubicBezTo>
                <a:cubicBezTo>
                  <a:pt x="6241846" y="5481211"/>
                  <a:pt x="6248705" y="5465514"/>
                  <a:pt x="6255639" y="5449588"/>
                </a:cubicBezTo>
                <a:cubicBezTo>
                  <a:pt x="6252667" y="5446540"/>
                  <a:pt x="6249238" y="5443187"/>
                  <a:pt x="6245961" y="5439910"/>
                </a:cubicBezTo>
                <a:cubicBezTo>
                  <a:pt x="6232779" y="5454922"/>
                  <a:pt x="6219597" y="5470085"/>
                  <a:pt x="6205500" y="5486163"/>
                </a:cubicBezTo>
                <a:cubicBezTo>
                  <a:pt x="6196431" y="5472295"/>
                  <a:pt x="6196737" y="5460789"/>
                  <a:pt x="6216853" y="5446844"/>
                </a:cubicBezTo>
                <a:lnTo>
                  <a:pt x="6190336" y="5446844"/>
                </a:lnTo>
                <a:lnTo>
                  <a:pt x="6189933" y="5447248"/>
                </a:lnTo>
                <a:lnTo>
                  <a:pt x="6186754" y="5439300"/>
                </a:lnTo>
                <a:lnTo>
                  <a:pt x="6180735" y="5446824"/>
                </a:lnTo>
                <a:lnTo>
                  <a:pt x="6180735" y="5446768"/>
                </a:lnTo>
                <a:cubicBezTo>
                  <a:pt x="6175782" y="5443949"/>
                  <a:pt x="6170828" y="5441206"/>
                  <a:pt x="6163285" y="5436939"/>
                </a:cubicBezTo>
                <a:cubicBezTo>
                  <a:pt x="6162675" y="5449893"/>
                  <a:pt x="6162065" y="5462618"/>
                  <a:pt x="6161456" y="5475419"/>
                </a:cubicBezTo>
                <a:cubicBezTo>
                  <a:pt x="6161761" y="5475115"/>
                  <a:pt x="6162065" y="5474810"/>
                  <a:pt x="6162370" y="5474505"/>
                </a:cubicBezTo>
                <a:cubicBezTo>
                  <a:pt x="6164961" y="5476715"/>
                  <a:pt x="6167628" y="5479001"/>
                  <a:pt x="6170219" y="5481211"/>
                </a:cubicBezTo>
                <a:cubicBezTo>
                  <a:pt x="6169228" y="5482201"/>
                  <a:pt x="6168162" y="5483268"/>
                  <a:pt x="6167171" y="5484258"/>
                </a:cubicBezTo>
                <a:cubicBezTo>
                  <a:pt x="6164961" y="5481668"/>
                  <a:pt x="6162675" y="5479001"/>
                  <a:pt x="6160465" y="5476410"/>
                </a:cubicBezTo>
                <a:cubicBezTo>
                  <a:pt x="6160694" y="5476181"/>
                  <a:pt x="6160998" y="5475877"/>
                  <a:pt x="6161227" y="5475648"/>
                </a:cubicBezTo>
                <a:cubicBezTo>
                  <a:pt x="6141948" y="5481134"/>
                  <a:pt x="6159931" y="5506052"/>
                  <a:pt x="6141797" y="5511005"/>
                </a:cubicBezTo>
                <a:cubicBezTo>
                  <a:pt x="6146292" y="5523502"/>
                  <a:pt x="6150331" y="5534551"/>
                  <a:pt x="6154598" y="5546285"/>
                </a:cubicBezTo>
                <a:cubicBezTo>
                  <a:pt x="6145758" y="5550476"/>
                  <a:pt x="6139281" y="5553601"/>
                  <a:pt x="6132805" y="5556725"/>
                </a:cubicBezTo>
                <a:cubicBezTo>
                  <a:pt x="6136005" y="5568307"/>
                  <a:pt x="6139129" y="5579661"/>
                  <a:pt x="6142253" y="5590938"/>
                </a:cubicBezTo>
                <a:cubicBezTo>
                  <a:pt x="6138215" y="5592843"/>
                  <a:pt x="6134177" y="5594748"/>
                  <a:pt x="6127851" y="5597720"/>
                </a:cubicBezTo>
                <a:cubicBezTo>
                  <a:pt x="6123203" y="5595815"/>
                  <a:pt x="6116116" y="5592843"/>
                  <a:pt x="6107507" y="5589339"/>
                </a:cubicBezTo>
                <a:cubicBezTo>
                  <a:pt x="6104077" y="5601454"/>
                  <a:pt x="6113983" y="5603359"/>
                  <a:pt x="6117412" y="5609608"/>
                </a:cubicBezTo>
                <a:lnTo>
                  <a:pt x="6156503" y="5609608"/>
                </a:lnTo>
                <a:cubicBezTo>
                  <a:pt x="6161303" y="5614789"/>
                  <a:pt x="6166485" y="5620352"/>
                  <a:pt x="6174257" y="5628734"/>
                </a:cubicBezTo>
                <a:cubicBezTo>
                  <a:pt x="6169456" y="5632620"/>
                  <a:pt x="6165495" y="5635820"/>
                  <a:pt x="6163818" y="5638259"/>
                </a:cubicBezTo>
                <a:cubicBezTo>
                  <a:pt x="6161532" y="5646946"/>
                  <a:pt x="6161532" y="5654947"/>
                  <a:pt x="6161532" y="5663176"/>
                </a:cubicBezTo>
                <a:cubicBezTo>
                  <a:pt x="6165951" y="5667520"/>
                  <a:pt x="6170523" y="5671939"/>
                  <a:pt x="6175476" y="5676740"/>
                </a:cubicBezTo>
                <a:cubicBezTo>
                  <a:pt x="6180658" y="5660585"/>
                  <a:pt x="6194450" y="5654718"/>
                  <a:pt x="6208472" y="5649155"/>
                </a:cubicBezTo>
                <a:cubicBezTo>
                  <a:pt x="6207252" y="5649232"/>
                  <a:pt x="6205956" y="5649384"/>
                  <a:pt x="6204585" y="5649460"/>
                </a:cubicBezTo>
                <a:cubicBezTo>
                  <a:pt x="6211595" y="5637573"/>
                  <a:pt x="6217006" y="5628429"/>
                  <a:pt x="6227064" y="5611436"/>
                </a:cubicBezTo>
                <a:cubicBezTo>
                  <a:pt x="6227064" y="5629344"/>
                  <a:pt x="6227064" y="5637649"/>
                  <a:pt x="6227064" y="5647708"/>
                </a:cubicBezTo>
                <a:cubicBezTo>
                  <a:pt x="6222263" y="5648088"/>
                  <a:pt x="6217539" y="5648470"/>
                  <a:pt x="6210072" y="5649079"/>
                </a:cubicBezTo>
                <a:cubicBezTo>
                  <a:pt x="6215025" y="5653270"/>
                  <a:pt x="6220130" y="5657385"/>
                  <a:pt x="6228131" y="5664014"/>
                </a:cubicBezTo>
                <a:cubicBezTo>
                  <a:pt x="6222645" y="5668129"/>
                  <a:pt x="6216472" y="5672930"/>
                  <a:pt x="6210148" y="5677578"/>
                </a:cubicBezTo>
                <a:cubicBezTo>
                  <a:pt x="6204051" y="5681998"/>
                  <a:pt x="6192088" y="5687179"/>
                  <a:pt x="6192621" y="5690608"/>
                </a:cubicBezTo>
                <a:cubicBezTo>
                  <a:pt x="6196203" y="5714230"/>
                  <a:pt x="6170981" y="5718650"/>
                  <a:pt x="6164275" y="5736024"/>
                </a:cubicBezTo>
                <a:cubicBezTo>
                  <a:pt x="6158026" y="5752406"/>
                  <a:pt x="6138215" y="5764370"/>
                  <a:pt x="6134252" y="5780753"/>
                </a:cubicBezTo>
                <a:cubicBezTo>
                  <a:pt x="6130518" y="5796145"/>
                  <a:pt x="6108040" y="5789516"/>
                  <a:pt x="6110935" y="5809252"/>
                </a:cubicBezTo>
                <a:cubicBezTo>
                  <a:pt x="6113297" y="5825025"/>
                  <a:pt x="6085789" y="5815119"/>
                  <a:pt x="6083122" y="5835160"/>
                </a:cubicBezTo>
                <a:cubicBezTo>
                  <a:pt x="6081751" y="5845218"/>
                  <a:pt x="6068796" y="5858553"/>
                  <a:pt x="6052490" y="5860991"/>
                </a:cubicBezTo>
                <a:cubicBezTo>
                  <a:pt x="6049441" y="5861448"/>
                  <a:pt x="6048375" y="5871126"/>
                  <a:pt x="6045098" y="5875546"/>
                </a:cubicBezTo>
                <a:cubicBezTo>
                  <a:pt x="6037097" y="5886290"/>
                  <a:pt x="6027497" y="5894519"/>
                  <a:pt x="6013780" y="5887966"/>
                </a:cubicBezTo>
                <a:cubicBezTo>
                  <a:pt x="5995645" y="5910598"/>
                  <a:pt x="5978576" y="5931933"/>
                  <a:pt x="5961355" y="5953346"/>
                </a:cubicBezTo>
                <a:cubicBezTo>
                  <a:pt x="5963183" y="5955175"/>
                  <a:pt x="5965393" y="5957461"/>
                  <a:pt x="5966537" y="5958451"/>
                </a:cubicBezTo>
                <a:cubicBezTo>
                  <a:pt x="5954878" y="5970339"/>
                  <a:pt x="5943372" y="5982149"/>
                  <a:pt x="5931789" y="5993960"/>
                </a:cubicBezTo>
                <a:cubicBezTo>
                  <a:pt x="5934380" y="5996170"/>
                  <a:pt x="5936971" y="5998380"/>
                  <a:pt x="5939562" y="6000590"/>
                </a:cubicBezTo>
                <a:cubicBezTo>
                  <a:pt x="5938571" y="6001580"/>
                  <a:pt x="5937580" y="6002647"/>
                  <a:pt x="5936513" y="6003638"/>
                </a:cubicBezTo>
                <a:cubicBezTo>
                  <a:pt x="5934380" y="6001123"/>
                  <a:pt x="5932170" y="5998533"/>
                  <a:pt x="5930037" y="5996018"/>
                </a:cubicBezTo>
                <a:cubicBezTo>
                  <a:pt x="5925312" y="6001961"/>
                  <a:pt x="5920588" y="6007981"/>
                  <a:pt x="5914415" y="6015601"/>
                </a:cubicBezTo>
                <a:cubicBezTo>
                  <a:pt x="5909005" y="6008667"/>
                  <a:pt x="5903367" y="6001580"/>
                  <a:pt x="5896508" y="5992893"/>
                </a:cubicBezTo>
                <a:cubicBezTo>
                  <a:pt x="5890032" y="6011182"/>
                  <a:pt x="5890184" y="6026269"/>
                  <a:pt x="5905500" y="6049434"/>
                </a:cubicBezTo>
                <a:cubicBezTo>
                  <a:pt x="5892470" y="6040747"/>
                  <a:pt x="5886678" y="6038461"/>
                  <a:pt x="5882945" y="6034118"/>
                </a:cubicBezTo>
                <a:cubicBezTo>
                  <a:pt x="5878220" y="6028631"/>
                  <a:pt x="5875097" y="6021697"/>
                  <a:pt x="5870982" y="6015068"/>
                </a:cubicBezTo>
                <a:cubicBezTo>
                  <a:pt x="5857647" y="6020707"/>
                  <a:pt x="5852008" y="6029470"/>
                  <a:pt x="5853837" y="6042805"/>
                </a:cubicBezTo>
                <a:cubicBezTo>
                  <a:pt x="5854142" y="6042500"/>
                  <a:pt x="5854446" y="6042195"/>
                  <a:pt x="5854675" y="6041966"/>
                </a:cubicBezTo>
                <a:cubicBezTo>
                  <a:pt x="5857265" y="6044176"/>
                  <a:pt x="5859932" y="6046462"/>
                  <a:pt x="5862523" y="6048672"/>
                </a:cubicBezTo>
                <a:cubicBezTo>
                  <a:pt x="5861533" y="6049663"/>
                  <a:pt x="5860542" y="6050653"/>
                  <a:pt x="5859475" y="6051644"/>
                </a:cubicBezTo>
                <a:cubicBezTo>
                  <a:pt x="5857265" y="6049053"/>
                  <a:pt x="5855056" y="6046462"/>
                  <a:pt x="5852770" y="6043795"/>
                </a:cubicBezTo>
                <a:cubicBezTo>
                  <a:pt x="5853075" y="6043490"/>
                  <a:pt x="5853303" y="6043186"/>
                  <a:pt x="5853608" y="6042957"/>
                </a:cubicBezTo>
                <a:lnTo>
                  <a:pt x="5831891" y="6042957"/>
                </a:lnTo>
                <a:cubicBezTo>
                  <a:pt x="5837758" y="6050196"/>
                  <a:pt x="5840349" y="6053396"/>
                  <a:pt x="5841187" y="6054387"/>
                </a:cubicBezTo>
                <a:cubicBezTo>
                  <a:pt x="5833643" y="6069475"/>
                  <a:pt x="5826556" y="6083800"/>
                  <a:pt x="5817565" y="6101860"/>
                </a:cubicBezTo>
                <a:cubicBezTo>
                  <a:pt x="5812155" y="6096449"/>
                  <a:pt x="5806059" y="6090354"/>
                  <a:pt x="5798972" y="6083267"/>
                </a:cubicBezTo>
                <a:cubicBezTo>
                  <a:pt x="5793486" y="6089973"/>
                  <a:pt x="5786551" y="6098278"/>
                  <a:pt x="5777103" y="6106813"/>
                </a:cubicBezTo>
                <a:cubicBezTo>
                  <a:pt x="5776112" y="6101631"/>
                  <a:pt x="5775046" y="6096449"/>
                  <a:pt x="5774055" y="6091268"/>
                </a:cubicBezTo>
                <a:cubicBezTo>
                  <a:pt x="5771998" y="6091496"/>
                  <a:pt x="5769940" y="6091801"/>
                  <a:pt x="5767883" y="6092106"/>
                </a:cubicBezTo>
                <a:cubicBezTo>
                  <a:pt x="5768417" y="6098202"/>
                  <a:pt x="5768950" y="6104298"/>
                  <a:pt x="5773141" y="6110318"/>
                </a:cubicBezTo>
                <a:cubicBezTo>
                  <a:pt x="5773141" y="6110318"/>
                  <a:pt x="5773216" y="6110318"/>
                  <a:pt x="5773216" y="6110318"/>
                </a:cubicBezTo>
                <a:cubicBezTo>
                  <a:pt x="5773216" y="6110318"/>
                  <a:pt x="5773216" y="6110394"/>
                  <a:pt x="5773141" y="6110394"/>
                </a:cubicBezTo>
                <a:cubicBezTo>
                  <a:pt x="5773216" y="6130816"/>
                  <a:pt x="5745099" y="6109784"/>
                  <a:pt x="5738926" y="6130816"/>
                </a:cubicBezTo>
                <a:lnTo>
                  <a:pt x="5738926" y="6177603"/>
                </a:lnTo>
                <a:lnTo>
                  <a:pt x="5700740" y="6177670"/>
                </a:lnTo>
                <a:lnTo>
                  <a:pt x="5697017" y="6149485"/>
                </a:lnTo>
                <a:cubicBezTo>
                  <a:pt x="5694884" y="6149637"/>
                  <a:pt x="5692750" y="6149866"/>
                  <a:pt x="5690616" y="6150094"/>
                </a:cubicBezTo>
                <a:cubicBezTo>
                  <a:pt x="5691074" y="6159391"/>
                  <a:pt x="5691530" y="6168763"/>
                  <a:pt x="5695798" y="6178060"/>
                </a:cubicBezTo>
                <a:lnTo>
                  <a:pt x="5696350" y="6178026"/>
                </a:lnTo>
                <a:lnTo>
                  <a:pt x="5705856" y="6188270"/>
                </a:lnTo>
                <a:cubicBezTo>
                  <a:pt x="5711571" y="6196957"/>
                  <a:pt x="5713095" y="6204044"/>
                  <a:pt x="5699912" y="6206406"/>
                </a:cubicBezTo>
                <a:cubicBezTo>
                  <a:pt x="5702808" y="6211435"/>
                  <a:pt x="5705703" y="6216464"/>
                  <a:pt x="5708599" y="6221418"/>
                </a:cubicBezTo>
                <a:cubicBezTo>
                  <a:pt x="5706085" y="6224313"/>
                  <a:pt x="5703189" y="6227590"/>
                  <a:pt x="5700522" y="6230638"/>
                </a:cubicBezTo>
                <a:cubicBezTo>
                  <a:pt x="5703875" y="6234524"/>
                  <a:pt x="5706846" y="6238029"/>
                  <a:pt x="5710656" y="6242448"/>
                </a:cubicBezTo>
                <a:cubicBezTo>
                  <a:pt x="5705552" y="6252812"/>
                  <a:pt x="5700370" y="6263251"/>
                  <a:pt x="5695950" y="6272395"/>
                </a:cubicBezTo>
                <a:cubicBezTo>
                  <a:pt x="5687796" y="6268128"/>
                  <a:pt x="5679948" y="6264089"/>
                  <a:pt x="5672404" y="6260127"/>
                </a:cubicBezTo>
                <a:cubicBezTo>
                  <a:pt x="5664556" y="6241001"/>
                  <a:pt x="5679338" y="6232009"/>
                  <a:pt x="5689854" y="6221265"/>
                </a:cubicBezTo>
                <a:lnTo>
                  <a:pt x="5671419" y="6206711"/>
                </a:lnTo>
                <a:lnTo>
                  <a:pt x="5699685" y="6206711"/>
                </a:lnTo>
                <a:cubicBezTo>
                  <a:pt x="5687721" y="6197415"/>
                  <a:pt x="5675758" y="6188194"/>
                  <a:pt x="5663717" y="6178898"/>
                </a:cubicBezTo>
                <a:cubicBezTo>
                  <a:pt x="5662346" y="6180650"/>
                  <a:pt x="5660898" y="6182327"/>
                  <a:pt x="5659527" y="6184003"/>
                </a:cubicBezTo>
                <a:lnTo>
                  <a:pt x="5670796" y="6206541"/>
                </a:lnTo>
                <a:lnTo>
                  <a:pt x="5656631" y="6214559"/>
                </a:lnTo>
                <a:cubicBezTo>
                  <a:pt x="5652212" y="6212045"/>
                  <a:pt x="5647258" y="6209149"/>
                  <a:pt x="5642229" y="6206406"/>
                </a:cubicBezTo>
                <a:lnTo>
                  <a:pt x="5642229" y="6186442"/>
                </a:lnTo>
                <a:cubicBezTo>
                  <a:pt x="5625465" y="6200310"/>
                  <a:pt x="5625465" y="6200310"/>
                  <a:pt x="5622950" y="6216007"/>
                </a:cubicBezTo>
                <a:cubicBezTo>
                  <a:pt x="5617922" y="6213112"/>
                  <a:pt x="5612968" y="6210216"/>
                  <a:pt x="5607710" y="6207244"/>
                </a:cubicBezTo>
                <a:cubicBezTo>
                  <a:pt x="5603976" y="6210978"/>
                  <a:pt x="5599557" y="6215398"/>
                  <a:pt x="5593157" y="6221799"/>
                </a:cubicBezTo>
                <a:cubicBezTo>
                  <a:pt x="5599176" y="6223780"/>
                  <a:pt x="5603976" y="6225456"/>
                  <a:pt x="5610453" y="6227590"/>
                </a:cubicBezTo>
                <a:cubicBezTo>
                  <a:pt x="5610149" y="6227285"/>
                  <a:pt x="5612358" y="6229266"/>
                  <a:pt x="5612282" y="6229419"/>
                </a:cubicBezTo>
                <a:cubicBezTo>
                  <a:pt x="5601081" y="6243363"/>
                  <a:pt x="5589727" y="6257155"/>
                  <a:pt x="5577917" y="6271633"/>
                </a:cubicBezTo>
                <a:cubicBezTo>
                  <a:pt x="5578221" y="6271938"/>
                  <a:pt x="5581193" y="6275215"/>
                  <a:pt x="5583632" y="6277805"/>
                </a:cubicBezTo>
                <a:cubicBezTo>
                  <a:pt x="5580736" y="6282835"/>
                  <a:pt x="5577840" y="6287788"/>
                  <a:pt x="5575021" y="6292741"/>
                </a:cubicBezTo>
                <a:cubicBezTo>
                  <a:pt x="5575249" y="6292512"/>
                  <a:pt x="5575554" y="6292207"/>
                  <a:pt x="5575783" y="6291978"/>
                </a:cubicBezTo>
                <a:cubicBezTo>
                  <a:pt x="5578373" y="6294189"/>
                  <a:pt x="5581040" y="6296474"/>
                  <a:pt x="5583632" y="6298608"/>
                </a:cubicBezTo>
                <a:cubicBezTo>
                  <a:pt x="5582641" y="6299675"/>
                  <a:pt x="5581574" y="6300665"/>
                  <a:pt x="5580583" y="6301656"/>
                </a:cubicBezTo>
                <a:cubicBezTo>
                  <a:pt x="5578373" y="6299065"/>
                  <a:pt x="5576087" y="6296398"/>
                  <a:pt x="5573878" y="6293808"/>
                </a:cubicBezTo>
                <a:cubicBezTo>
                  <a:pt x="5574182" y="6293503"/>
                  <a:pt x="5574487" y="6293198"/>
                  <a:pt x="5574792" y="6292893"/>
                </a:cubicBezTo>
                <a:cubicBezTo>
                  <a:pt x="5569915" y="6290150"/>
                  <a:pt x="5565038" y="6287407"/>
                  <a:pt x="5557876" y="6283368"/>
                </a:cubicBezTo>
                <a:cubicBezTo>
                  <a:pt x="5557113" y="6292969"/>
                  <a:pt x="5556351" y="6302570"/>
                  <a:pt x="5555666" y="6312172"/>
                </a:cubicBezTo>
                <a:cubicBezTo>
                  <a:pt x="5537301" y="6309962"/>
                  <a:pt x="5551018" y="6293503"/>
                  <a:pt x="5541111" y="6282987"/>
                </a:cubicBezTo>
                <a:cubicBezTo>
                  <a:pt x="5534025" y="6310724"/>
                  <a:pt x="5509565" y="6319258"/>
                  <a:pt x="5491810" y="6331983"/>
                </a:cubicBezTo>
                <a:cubicBezTo>
                  <a:pt x="5494553" y="6347681"/>
                  <a:pt x="5496991" y="6361625"/>
                  <a:pt x="5499583" y="6376027"/>
                </a:cubicBezTo>
                <a:cubicBezTo>
                  <a:pt x="5474970" y="6377246"/>
                  <a:pt x="5474970" y="6377246"/>
                  <a:pt x="5459958" y="6365435"/>
                </a:cubicBezTo>
                <a:cubicBezTo>
                  <a:pt x="5462930" y="6362083"/>
                  <a:pt x="5465902" y="6358806"/>
                  <a:pt x="5469255" y="6354920"/>
                </a:cubicBezTo>
                <a:cubicBezTo>
                  <a:pt x="5464759" y="6350881"/>
                  <a:pt x="5460035" y="6346690"/>
                  <a:pt x="5454548" y="6341814"/>
                </a:cubicBezTo>
                <a:cubicBezTo>
                  <a:pt x="5450891" y="6345166"/>
                  <a:pt x="5446547" y="6349205"/>
                  <a:pt x="5441746" y="6353624"/>
                </a:cubicBezTo>
                <a:cubicBezTo>
                  <a:pt x="5448224" y="6366273"/>
                  <a:pt x="5454701" y="6378923"/>
                  <a:pt x="5461025" y="6391344"/>
                </a:cubicBezTo>
                <a:cubicBezTo>
                  <a:pt x="5456682" y="6396144"/>
                  <a:pt x="5453634" y="6399649"/>
                  <a:pt x="5450510" y="6403154"/>
                </a:cubicBezTo>
                <a:cubicBezTo>
                  <a:pt x="5465978" y="6415575"/>
                  <a:pt x="5460263" y="6444531"/>
                  <a:pt x="5491505" y="6450779"/>
                </a:cubicBezTo>
                <a:cubicBezTo>
                  <a:pt x="5483428" y="6454285"/>
                  <a:pt x="5479313" y="6456037"/>
                  <a:pt x="5473446" y="6458704"/>
                </a:cubicBezTo>
                <a:cubicBezTo>
                  <a:pt x="5466436" y="6473792"/>
                  <a:pt x="5451500" y="6489565"/>
                  <a:pt x="5462854" y="6511663"/>
                </a:cubicBezTo>
                <a:cubicBezTo>
                  <a:pt x="5467122" y="6513187"/>
                  <a:pt x="5472684" y="6515245"/>
                  <a:pt x="5478552" y="6517378"/>
                </a:cubicBezTo>
                <a:cubicBezTo>
                  <a:pt x="5467122" y="6535590"/>
                  <a:pt x="5456225" y="6553116"/>
                  <a:pt x="5444033" y="6572623"/>
                </a:cubicBezTo>
                <a:cubicBezTo>
                  <a:pt x="5426126" y="6562031"/>
                  <a:pt x="5405780" y="6558069"/>
                  <a:pt x="5383530" y="6564241"/>
                </a:cubicBezTo>
                <a:lnTo>
                  <a:pt x="5383530" y="6590911"/>
                </a:lnTo>
                <a:lnTo>
                  <a:pt x="5430698" y="6590911"/>
                </a:lnTo>
                <a:cubicBezTo>
                  <a:pt x="5430774" y="6590988"/>
                  <a:pt x="5430774" y="6591140"/>
                  <a:pt x="5430850" y="6591216"/>
                </a:cubicBezTo>
                <a:cubicBezTo>
                  <a:pt x="5430698" y="6588625"/>
                  <a:pt x="5430621" y="6586034"/>
                  <a:pt x="5430469" y="6583443"/>
                </a:cubicBezTo>
                <a:cubicBezTo>
                  <a:pt x="5436565" y="6582910"/>
                  <a:pt x="5442737" y="6582377"/>
                  <a:pt x="5448833" y="6581920"/>
                </a:cubicBezTo>
                <a:cubicBezTo>
                  <a:pt x="5449138" y="6583977"/>
                  <a:pt x="5449366" y="6586034"/>
                  <a:pt x="5449671" y="6588092"/>
                </a:cubicBezTo>
                <a:cubicBezTo>
                  <a:pt x="5443500" y="6589311"/>
                  <a:pt x="5437251" y="6590530"/>
                  <a:pt x="5431079" y="6591749"/>
                </a:cubicBezTo>
                <a:cubicBezTo>
                  <a:pt x="5432832" y="6595483"/>
                  <a:pt x="5434660" y="6599369"/>
                  <a:pt x="5437098" y="6604627"/>
                </a:cubicBezTo>
                <a:cubicBezTo>
                  <a:pt x="5431079" y="6610723"/>
                  <a:pt x="5423612" y="6618419"/>
                  <a:pt x="5414925" y="6627183"/>
                </a:cubicBezTo>
                <a:cubicBezTo>
                  <a:pt x="5412410" y="6625353"/>
                  <a:pt x="5407761" y="6622077"/>
                  <a:pt x="5404637" y="6619867"/>
                </a:cubicBezTo>
                <a:cubicBezTo>
                  <a:pt x="5400752" y="6619867"/>
                  <a:pt x="5397780" y="6619715"/>
                  <a:pt x="5397780" y="6619867"/>
                </a:cubicBezTo>
                <a:cubicBezTo>
                  <a:pt x="5395493" y="6643032"/>
                  <a:pt x="5359527" y="6639146"/>
                  <a:pt x="5362575" y="6668559"/>
                </a:cubicBezTo>
                <a:lnTo>
                  <a:pt x="5322265" y="6668559"/>
                </a:lnTo>
                <a:cubicBezTo>
                  <a:pt x="5328209" y="6675493"/>
                  <a:pt x="5331105" y="6678693"/>
                  <a:pt x="5334077" y="6682199"/>
                </a:cubicBezTo>
                <a:cubicBezTo>
                  <a:pt x="5331181" y="6685323"/>
                  <a:pt x="5328133" y="6688676"/>
                  <a:pt x="5325085" y="6691876"/>
                </a:cubicBezTo>
                <a:cubicBezTo>
                  <a:pt x="5328133" y="6695153"/>
                  <a:pt x="5331181" y="6698429"/>
                  <a:pt x="5333161" y="6700563"/>
                </a:cubicBezTo>
                <a:cubicBezTo>
                  <a:pt x="5332323" y="6702163"/>
                  <a:pt x="5331561" y="6703687"/>
                  <a:pt x="5330800" y="6705288"/>
                </a:cubicBezTo>
                <a:lnTo>
                  <a:pt x="7204328" y="6705288"/>
                </a:lnTo>
                <a:lnTo>
                  <a:pt x="7204328" y="6705592"/>
                </a:lnTo>
                <a:lnTo>
                  <a:pt x="1774317" y="6705592"/>
                </a:lnTo>
                <a:lnTo>
                  <a:pt x="1774317" y="6697058"/>
                </a:lnTo>
                <a:lnTo>
                  <a:pt x="1771117" y="6697058"/>
                </a:lnTo>
                <a:lnTo>
                  <a:pt x="1771117" y="6705592"/>
                </a:lnTo>
                <a:lnTo>
                  <a:pt x="1443878" y="6705592"/>
                </a:lnTo>
                <a:lnTo>
                  <a:pt x="1449095" y="6703534"/>
                </a:lnTo>
                <a:cubicBezTo>
                  <a:pt x="1446428" y="6701324"/>
                  <a:pt x="1443761" y="6699191"/>
                  <a:pt x="1441094" y="6697057"/>
                </a:cubicBezTo>
                <a:cubicBezTo>
                  <a:pt x="1444371" y="6681284"/>
                  <a:pt x="1447876" y="6665510"/>
                  <a:pt x="1450391" y="6649585"/>
                </a:cubicBezTo>
                <a:cubicBezTo>
                  <a:pt x="1450924" y="6646308"/>
                  <a:pt x="1447342" y="6642346"/>
                  <a:pt x="1443609" y="6634345"/>
                </a:cubicBezTo>
                <a:cubicBezTo>
                  <a:pt x="1433855" y="6644479"/>
                  <a:pt x="1426387" y="6652252"/>
                  <a:pt x="1418310" y="6660710"/>
                </a:cubicBezTo>
                <a:cubicBezTo>
                  <a:pt x="1424940" y="6666501"/>
                  <a:pt x="1428445" y="6669549"/>
                  <a:pt x="1429207" y="6670235"/>
                </a:cubicBezTo>
                <a:cubicBezTo>
                  <a:pt x="1426387" y="6680522"/>
                  <a:pt x="1424178" y="6688828"/>
                  <a:pt x="1421892" y="6697057"/>
                </a:cubicBezTo>
                <a:cubicBezTo>
                  <a:pt x="1417853" y="6695152"/>
                  <a:pt x="1413815" y="6693247"/>
                  <a:pt x="1406957" y="6689971"/>
                </a:cubicBezTo>
                <a:cubicBezTo>
                  <a:pt x="1398727" y="6694085"/>
                  <a:pt x="1387830" y="6699496"/>
                  <a:pt x="1376934" y="6704906"/>
                </a:cubicBezTo>
                <a:lnTo>
                  <a:pt x="1363522" y="6691495"/>
                </a:lnTo>
                <a:cubicBezTo>
                  <a:pt x="1371295" y="6687456"/>
                  <a:pt x="1379220" y="6683418"/>
                  <a:pt x="1387449" y="6679074"/>
                </a:cubicBezTo>
                <a:cubicBezTo>
                  <a:pt x="1380058" y="6670540"/>
                  <a:pt x="1376477" y="6667720"/>
                  <a:pt x="1374800" y="6663986"/>
                </a:cubicBezTo>
                <a:cubicBezTo>
                  <a:pt x="1372971" y="6660024"/>
                  <a:pt x="1372971" y="6655300"/>
                  <a:pt x="1371981" y="6649813"/>
                </a:cubicBezTo>
                <a:cubicBezTo>
                  <a:pt x="1366418" y="6652556"/>
                  <a:pt x="1362075" y="6654690"/>
                  <a:pt x="1357731" y="6656823"/>
                </a:cubicBezTo>
                <a:cubicBezTo>
                  <a:pt x="1354150" y="6653242"/>
                  <a:pt x="1350797" y="6649889"/>
                  <a:pt x="1344092" y="6643184"/>
                </a:cubicBezTo>
                <a:cubicBezTo>
                  <a:pt x="1351940" y="6639145"/>
                  <a:pt x="1359865" y="6635030"/>
                  <a:pt x="1361694" y="6634116"/>
                </a:cubicBezTo>
                <a:cubicBezTo>
                  <a:pt x="1357503" y="6612323"/>
                  <a:pt x="1354683" y="6597921"/>
                  <a:pt x="1351712" y="6582681"/>
                </a:cubicBezTo>
                <a:lnTo>
                  <a:pt x="1317879" y="6582681"/>
                </a:lnTo>
                <a:lnTo>
                  <a:pt x="1317879" y="6605465"/>
                </a:lnTo>
                <a:cubicBezTo>
                  <a:pt x="1304239" y="6615142"/>
                  <a:pt x="1283893" y="6622153"/>
                  <a:pt x="1281303" y="6633278"/>
                </a:cubicBezTo>
                <a:cubicBezTo>
                  <a:pt x="1277645" y="6649509"/>
                  <a:pt x="1255547" y="6646460"/>
                  <a:pt x="1256995" y="6666730"/>
                </a:cubicBezTo>
                <a:cubicBezTo>
                  <a:pt x="1257452" y="6672750"/>
                  <a:pt x="1254862" y="6678998"/>
                  <a:pt x="1251223" y="6685484"/>
                </a:cubicBezTo>
                <a:lnTo>
                  <a:pt x="1239210" y="6705592"/>
                </a:lnTo>
                <a:lnTo>
                  <a:pt x="1234745" y="6705592"/>
                </a:lnTo>
                <a:cubicBezTo>
                  <a:pt x="1230783" y="6702392"/>
                  <a:pt x="1227964" y="6700106"/>
                  <a:pt x="1224763" y="6697439"/>
                </a:cubicBezTo>
                <a:cubicBezTo>
                  <a:pt x="1223468" y="6700106"/>
                  <a:pt x="1222172" y="6702773"/>
                  <a:pt x="1220877" y="6705592"/>
                </a:cubicBezTo>
                <a:lnTo>
                  <a:pt x="1188416" y="6705592"/>
                </a:lnTo>
                <a:cubicBezTo>
                  <a:pt x="1185672" y="6704297"/>
                  <a:pt x="1182853" y="6703001"/>
                  <a:pt x="1179881" y="6701553"/>
                </a:cubicBezTo>
                <a:cubicBezTo>
                  <a:pt x="1188187" y="6695610"/>
                  <a:pt x="1195655" y="6690276"/>
                  <a:pt x="1203198" y="6684942"/>
                </a:cubicBezTo>
                <a:cubicBezTo>
                  <a:pt x="1188263" y="6670007"/>
                  <a:pt x="1175842" y="6657510"/>
                  <a:pt x="1163422" y="6645166"/>
                </a:cubicBezTo>
                <a:cubicBezTo>
                  <a:pt x="1173404" y="6637774"/>
                  <a:pt x="1183539" y="6630307"/>
                  <a:pt x="1197864" y="6619638"/>
                </a:cubicBezTo>
                <a:cubicBezTo>
                  <a:pt x="1185596" y="6612857"/>
                  <a:pt x="1177747" y="6609656"/>
                  <a:pt x="1171347" y="6604627"/>
                </a:cubicBezTo>
                <a:cubicBezTo>
                  <a:pt x="1163955" y="6598912"/>
                  <a:pt x="1157936" y="6591597"/>
                  <a:pt x="1151154" y="6584815"/>
                </a:cubicBezTo>
                <a:cubicBezTo>
                  <a:pt x="1153668" y="6579176"/>
                  <a:pt x="1155421" y="6575138"/>
                  <a:pt x="1159535" y="6565765"/>
                </a:cubicBezTo>
                <a:cubicBezTo>
                  <a:pt x="1158621" y="6569194"/>
                  <a:pt x="1160298" y="6565308"/>
                  <a:pt x="1159688" y="6564851"/>
                </a:cubicBezTo>
                <a:cubicBezTo>
                  <a:pt x="1140867" y="6551364"/>
                  <a:pt x="1140181" y="6521569"/>
                  <a:pt x="1114578" y="6514330"/>
                </a:cubicBezTo>
                <a:cubicBezTo>
                  <a:pt x="1114197" y="6519969"/>
                  <a:pt x="1113740" y="6525684"/>
                  <a:pt x="1113206" y="6533304"/>
                </a:cubicBezTo>
                <a:cubicBezTo>
                  <a:pt x="1106424" y="6532847"/>
                  <a:pt x="1101320" y="6532542"/>
                  <a:pt x="1094918" y="6532085"/>
                </a:cubicBezTo>
                <a:cubicBezTo>
                  <a:pt x="1100709" y="6523093"/>
                  <a:pt x="1105129" y="6516311"/>
                  <a:pt x="1109548" y="6509454"/>
                </a:cubicBezTo>
                <a:cubicBezTo>
                  <a:pt x="1111072" y="6510901"/>
                  <a:pt x="1112520" y="6512273"/>
                  <a:pt x="1114044" y="6513721"/>
                </a:cubicBezTo>
                <a:cubicBezTo>
                  <a:pt x="1110387" y="6506253"/>
                  <a:pt x="1106577" y="6498709"/>
                  <a:pt x="1099339" y="6484079"/>
                </a:cubicBezTo>
                <a:cubicBezTo>
                  <a:pt x="1111149" y="6489032"/>
                  <a:pt x="1116102" y="6491089"/>
                  <a:pt x="1123950" y="6494366"/>
                </a:cubicBezTo>
                <a:lnTo>
                  <a:pt x="1123950" y="6475868"/>
                </a:lnTo>
                <a:lnTo>
                  <a:pt x="1133475" y="6468686"/>
                </a:lnTo>
                <a:cubicBezTo>
                  <a:pt x="1130275" y="6464648"/>
                  <a:pt x="1127075" y="6460685"/>
                  <a:pt x="1121588" y="6456723"/>
                </a:cubicBezTo>
                <a:cubicBezTo>
                  <a:pt x="1121207" y="6456647"/>
                  <a:pt x="1123036" y="6456647"/>
                  <a:pt x="1124941" y="6456571"/>
                </a:cubicBezTo>
                <a:cubicBezTo>
                  <a:pt x="1123722" y="6446817"/>
                  <a:pt x="1122502" y="6437140"/>
                  <a:pt x="1121131" y="6426319"/>
                </a:cubicBezTo>
                <a:cubicBezTo>
                  <a:pt x="1113740" y="6428224"/>
                  <a:pt x="1109625" y="6429291"/>
                  <a:pt x="1105510" y="6430358"/>
                </a:cubicBezTo>
                <a:cubicBezTo>
                  <a:pt x="1110539" y="6439883"/>
                  <a:pt x="1114882" y="6448341"/>
                  <a:pt x="1121588" y="6456723"/>
                </a:cubicBezTo>
                <a:lnTo>
                  <a:pt x="1123856" y="6475773"/>
                </a:lnTo>
                <a:lnTo>
                  <a:pt x="1108329" y="6475773"/>
                </a:lnTo>
                <a:cubicBezTo>
                  <a:pt x="1106577" y="6470591"/>
                  <a:pt x="1104748" y="6465029"/>
                  <a:pt x="1102006" y="6457104"/>
                </a:cubicBezTo>
                <a:cubicBezTo>
                  <a:pt x="1097356" y="6460381"/>
                  <a:pt x="1093089" y="6463276"/>
                  <a:pt x="1088975" y="6466172"/>
                </a:cubicBezTo>
                <a:cubicBezTo>
                  <a:pt x="1067715" y="6468153"/>
                  <a:pt x="1070229" y="6445293"/>
                  <a:pt x="1056209" y="6434853"/>
                </a:cubicBezTo>
                <a:cubicBezTo>
                  <a:pt x="1048436" y="6445598"/>
                  <a:pt x="1040968" y="6455885"/>
                  <a:pt x="1029843" y="6471354"/>
                </a:cubicBezTo>
                <a:cubicBezTo>
                  <a:pt x="1028777" y="6451237"/>
                  <a:pt x="1028091" y="6436378"/>
                  <a:pt x="1027405" y="6423195"/>
                </a:cubicBezTo>
                <a:cubicBezTo>
                  <a:pt x="1034796" y="6415803"/>
                  <a:pt x="1040436" y="6410165"/>
                  <a:pt x="1046607" y="6403993"/>
                </a:cubicBezTo>
                <a:cubicBezTo>
                  <a:pt x="1040359" y="6397439"/>
                  <a:pt x="1034111" y="6390810"/>
                  <a:pt x="1027938" y="6384257"/>
                </a:cubicBezTo>
                <a:cubicBezTo>
                  <a:pt x="1033577" y="6378542"/>
                  <a:pt x="1039216" y="6372903"/>
                  <a:pt x="1045007" y="6367112"/>
                </a:cubicBezTo>
                <a:cubicBezTo>
                  <a:pt x="1041883" y="6359568"/>
                  <a:pt x="1038759" y="6351872"/>
                  <a:pt x="1034949" y="6342652"/>
                </a:cubicBezTo>
                <a:lnTo>
                  <a:pt x="1004392" y="6342652"/>
                </a:lnTo>
                <a:cubicBezTo>
                  <a:pt x="990296" y="6352710"/>
                  <a:pt x="973074" y="6364978"/>
                  <a:pt x="955625" y="6377399"/>
                </a:cubicBezTo>
                <a:cubicBezTo>
                  <a:pt x="947396" y="6367570"/>
                  <a:pt x="939166" y="6377028"/>
                  <a:pt x="930615" y="6379864"/>
                </a:cubicBezTo>
                <a:lnTo>
                  <a:pt x="922013" y="6379536"/>
                </a:lnTo>
                <a:lnTo>
                  <a:pt x="921491" y="6369779"/>
                </a:lnTo>
                <a:cubicBezTo>
                  <a:pt x="919357" y="6371227"/>
                  <a:pt x="916691" y="6372294"/>
                  <a:pt x="914024" y="6373361"/>
                </a:cubicBezTo>
                <a:lnTo>
                  <a:pt x="921944" y="6379697"/>
                </a:lnTo>
                <a:lnTo>
                  <a:pt x="921944" y="6418014"/>
                </a:lnTo>
                <a:cubicBezTo>
                  <a:pt x="910820" y="6421214"/>
                  <a:pt x="899694" y="6424490"/>
                  <a:pt x="885292" y="6428605"/>
                </a:cubicBezTo>
                <a:cubicBezTo>
                  <a:pt x="884377" y="6417785"/>
                  <a:pt x="883539" y="6407574"/>
                  <a:pt x="882625" y="6395915"/>
                </a:cubicBezTo>
                <a:cubicBezTo>
                  <a:pt x="888950" y="6388829"/>
                  <a:pt x="895655" y="6381590"/>
                  <a:pt x="902360" y="6374122"/>
                </a:cubicBezTo>
                <a:cubicBezTo>
                  <a:pt x="894436" y="6368446"/>
                  <a:pt x="887864" y="6368655"/>
                  <a:pt x="881739" y="6370932"/>
                </a:cubicBezTo>
                <a:lnTo>
                  <a:pt x="864333" y="6379871"/>
                </a:lnTo>
                <a:lnTo>
                  <a:pt x="865332" y="6378923"/>
                </a:lnTo>
                <a:cubicBezTo>
                  <a:pt x="863124" y="6376332"/>
                  <a:pt x="860913" y="6373665"/>
                  <a:pt x="858627" y="6371074"/>
                </a:cubicBezTo>
                <a:cubicBezTo>
                  <a:pt x="857637" y="6372065"/>
                  <a:pt x="856570" y="6373132"/>
                  <a:pt x="855580" y="6374122"/>
                </a:cubicBezTo>
                <a:lnTo>
                  <a:pt x="863750" y="6380194"/>
                </a:lnTo>
                <a:lnTo>
                  <a:pt x="832790" y="6410013"/>
                </a:lnTo>
                <a:cubicBezTo>
                  <a:pt x="822503" y="6416185"/>
                  <a:pt x="816331" y="6431882"/>
                  <a:pt x="799338" y="6434549"/>
                </a:cubicBezTo>
                <a:cubicBezTo>
                  <a:pt x="798730" y="6434015"/>
                  <a:pt x="795452" y="6430968"/>
                  <a:pt x="792099" y="6427843"/>
                </a:cubicBezTo>
                <a:lnTo>
                  <a:pt x="758655" y="6437345"/>
                </a:lnTo>
                <a:lnTo>
                  <a:pt x="758655" y="6427919"/>
                </a:lnTo>
                <a:lnTo>
                  <a:pt x="758612" y="6427896"/>
                </a:lnTo>
                <a:lnTo>
                  <a:pt x="788144" y="6407345"/>
                </a:lnTo>
                <a:cubicBezTo>
                  <a:pt x="793554" y="6410926"/>
                  <a:pt x="798202" y="6414127"/>
                  <a:pt x="802774" y="6417327"/>
                </a:cubicBezTo>
                <a:cubicBezTo>
                  <a:pt x="807193" y="6412908"/>
                  <a:pt x="811689" y="6408412"/>
                  <a:pt x="815804" y="6404297"/>
                </a:cubicBezTo>
                <a:cubicBezTo>
                  <a:pt x="809556" y="6399344"/>
                  <a:pt x="803307" y="6394391"/>
                  <a:pt x="797059" y="6389438"/>
                </a:cubicBezTo>
                <a:lnTo>
                  <a:pt x="823499" y="6389438"/>
                </a:lnTo>
                <a:cubicBezTo>
                  <a:pt x="824719" y="6383418"/>
                  <a:pt x="826776" y="6379532"/>
                  <a:pt x="825557" y="6377779"/>
                </a:cubicBezTo>
                <a:cubicBezTo>
                  <a:pt x="823576" y="6374731"/>
                  <a:pt x="819918" y="6372826"/>
                  <a:pt x="816794" y="6370540"/>
                </a:cubicBezTo>
                <a:cubicBezTo>
                  <a:pt x="816946" y="6370692"/>
                  <a:pt x="817100" y="6370845"/>
                  <a:pt x="817251" y="6370998"/>
                </a:cubicBezTo>
                <a:cubicBezTo>
                  <a:pt x="815042" y="6373664"/>
                  <a:pt x="812831" y="6376255"/>
                  <a:pt x="810545" y="6378846"/>
                </a:cubicBezTo>
                <a:cubicBezTo>
                  <a:pt x="809479" y="6377855"/>
                  <a:pt x="808488" y="6376865"/>
                  <a:pt x="807499" y="6375874"/>
                </a:cubicBezTo>
                <a:cubicBezTo>
                  <a:pt x="810013" y="6373664"/>
                  <a:pt x="812603" y="6371531"/>
                  <a:pt x="815118" y="6369321"/>
                </a:cubicBezTo>
                <a:cubicBezTo>
                  <a:pt x="810851" y="6365892"/>
                  <a:pt x="806202" y="6362234"/>
                  <a:pt x="796983" y="6354919"/>
                </a:cubicBezTo>
                <a:lnTo>
                  <a:pt x="796983" y="6389438"/>
                </a:lnTo>
                <a:lnTo>
                  <a:pt x="797059" y="6389438"/>
                </a:lnTo>
                <a:cubicBezTo>
                  <a:pt x="783954" y="6393781"/>
                  <a:pt x="770848" y="6398125"/>
                  <a:pt x="758578" y="6402240"/>
                </a:cubicBezTo>
                <a:lnTo>
                  <a:pt x="758578" y="6427878"/>
                </a:lnTo>
                <a:lnTo>
                  <a:pt x="742653" y="6419156"/>
                </a:lnTo>
                <a:lnTo>
                  <a:pt x="729826" y="6437448"/>
                </a:lnTo>
                <a:lnTo>
                  <a:pt x="729768" y="6437368"/>
                </a:lnTo>
                <a:cubicBezTo>
                  <a:pt x="718642" y="6434168"/>
                  <a:pt x="707441" y="6430968"/>
                  <a:pt x="691972" y="6426472"/>
                </a:cubicBezTo>
                <a:cubicBezTo>
                  <a:pt x="694030" y="6436987"/>
                  <a:pt x="695782" y="6445445"/>
                  <a:pt x="697992" y="6456571"/>
                </a:cubicBezTo>
                <a:lnTo>
                  <a:pt x="681399" y="6457099"/>
                </a:lnTo>
                <a:lnTo>
                  <a:pt x="682761" y="6455808"/>
                </a:lnTo>
                <a:cubicBezTo>
                  <a:pt x="680552" y="6453218"/>
                  <a:pt x="678266" y="6450551"/>
                  <a:pt x="676055" y="6447960"/>
                </a:cubicBezTo>
                <a:cubicBezTo>
                  <a:pt x="675066" y="6448951"/>
                  <a:pt x="673998" y="6450018"/>
                  <a:pt x="673008" y="6451008"/>
                </a:cubicBezTo>
                <a:lnTo>
                  <a:pt x="681244" y="6457129"/>
                </a:lnTo>
                <a:lnTo>
                  <a:pt x="690525" y="6471811"/>
                </a:lnTo>
                <a:cubicBezTo>
                  <a:pt x="686257" y="6476002"/>
                  <a:pt x="681838" y="6480498"/>
                  <a:pt x="674904" y="6487432"/>
                </a:cubicBezTo>
                <a:cubicBezTo>
                  <a:pt x="666065" y="6476459"/>
                  <a:pt x="657301" y="6465486"/>
                  <a:pt x="645643" y="6451084"/>
                </a:cubicBezTo>
                <a:cubicBezTo>
                  <a:pt x="638709" y="6460685"/>
                  <a:pt x="634137" y="6467010"/>
                  <a:pt x="628346" y="6475011"/>
                </a:cubicBezTo>
                <a:lnTo>
                  <a:pt x="597485" y="6475011"/>
                </a:lnTo>
                <a:cubicBezTo>
                  <a:pt x="588569" y="6462819"/>
                  <a:pt x="577368" y="6447579"/>
                  <a:pt x="562890" y="6427843"/>
                </a:cubicBezTo>
                <a:cubicBezTo>
                  <a:pt x="573710" y="6427843"/>
                  <a:pt x="579577" y="6427843"/>
                  <a:pt x="585369" y="6428453"/>
                </a:cubicBezTo>
                <a:cubicBezTo>
                  <a:pt x="587731" y="6419538"/>
                  <a:pt x="589940" y="6411155"/>
                  <a:pt x="592608" y="6401021"/>
                </a:cubicBezTo>
                <a:cubicBezTo>
                  <a:pt x="577673" y="6395458"/>
                  <a:pt x="559842" y="6388829"/>
                  <a:pt x="540944" y="6381819"/>
                </a:cubicBezTo>
                <a:cubicBezTo>
                  <a:pt x="538201" y="6383800"/>
                  <a:pt x="533629" y="6387153"/>
                  <a:pt x="526085" y="6392715"/>
                </a:cubicBezTo>
                <a:cubicBezTo>
                  <a:pt x="518161" y="6383038"/>
                  <a:pt x="511074" y="6374351"/>
                  <a:pt x="503149" y="6364521"/>
                </a:cubicBezTo>
                <a:cubicBezTo>
                  <a:pt x="489814" y="6369703"/>
                  <a:pt x="472974" y="6376180"/>
                  <a:pt x="455371" y="6382961"/>
                </a:cubicBezTo>
                <a:cubicBezTo>
                  <a:pt x="448285" y="6363302"/>
                  <a:pt x="482727" y="6361092"/>
                  <a:pt x="465887" y="6341814"/>
                </a:cubicBezTo>
                <a:cubicBezTo>
                  <a:pt x="462688" y="6344480"/>
                  <a:pt x="459486" y="6347223"/>
                  <a:pt x="456133" y="6350043"/>
                </a:cubicBezTo>
                <a:cubicBezTo>
                  <a:pt x="445008" y="6343795"/>
                  <a:pt x="439445" y="6326726"/>
                  <a:pt x="421997" y="6331679"/>
                </a:cubicBezTo>
                <a:lnTo>
                  <a:pt x="421997" y="6331603"/>
                </a:lnTo>
                <a:cubicBezTo>
                  <a:pt x="414909" y="6357587"/>
                  <a:pt x="413766" y="6357739"/>
                  <a:pt x="378028" y="6358578"/>
                </a:cubicBezTo>
                <a:cubicBezTo>
                  <a:pt x="395937" y="6346766"/>
                  <a:pt x="408204" y="6338613"/>
                  <a:pt x="421997" y="6329545"/>
                </a:cubicBezTo>
                <a:lnTo>
                  <a:pt x="421997" y="6312553"/>
                </a:lnTo>
                <a:cubicBezTo>
                  <a:pt x="421691" y="6312858"/>
                  <a:pt x="421386" y="6313162"/>
                  <a:pt x="421158" y="6313467"/>
                </a:cubicBezTo>
                <a:cubicBezTo>
                  <a:pt x="418567" y="6311257"/>
                  <a:pt x="415900" y="6308971"/>
                  <a:pt x="413309" y="6306761"/>
                </a:cubicBezTo>
                <a:cubicBezTo>
                  <a:pt x="414300" y="6305771"/>
                  <a:pt x="415366" y="6304780"/>
                  <a:pt x="416357" y="6303714"/>
                </a:cubicBezTo>
                <a:cubicBezTo>
                  <a:pt x="418567" y="6306304"/>
                  <a:pt x="420777" y="6308895"/>
                  <a:pt x="422911" y="6311410"/>
                </a:cubicBezTo>
                <a:cubicBezTo>
                  <a:pt x="431903" y="6300665"/>
                  <a:pt x="440817" y="6289921"/>
                  <a:pt x="449885" y="6279025"/>
                </a:cubicBezTo>
                <a:cubicBezTo>
                  <a:pt x="434264" y="6258527"/>
                  <a:pt x="414605" y="6242830"/>
                  <a:pt x="387020" y="6233076"/>
                </a:cubicBezTo>
                <a:cubicBezTo>
                  <a:pt x="384658" y="6244887"/>
                  <a:pt x="382753" y="6254717"/>
                  <a:pt x="380543" y="6265766"/>
                </a:cubicBezTo>
                <a:cubicBezTo>
                  <a:pt x="375514" y="6261118"/>
                  <a:pt x="372161" y="6258070"/>
                  <a:pt x="365913" y="6252355"/>
                </a:cubicBezTo>
                <a:cubicBezTo>
                  <a:pt x="365075" y="6262108"/>
                  <a:pt x="364465" y="6269500"/>
                  <a:pt x="363779" y="6277424"/>
                </a:cubicBezTo>
                <a:cubicBezTo>
                  <a:pt x="347930" y="6282606"/>
                  <a:pt x="344577" y="6300513"/>
                  <a:pt x="331242" y="6311486"/>
                </a:cubicBezTo>
                <a:cubicBezTo>
                  <a:pt x="328498" y="6309429"/>
                  <a:pt x="325527" y="6307066"/>
                  <a:pt x="321260" y="6303866"/>
                </a:cubicBezTo>
                <a:cubicBezTo>
                  <a:pt x="318592" y="6305999"/>
                  <a:pt x="315468" y="6308590"/>
                  <a:pt x="310896" y="6312095"/>
                </a:cubicBezTo>
                <a:cubicBezTo>
                  <a:pt x="307162" y="6300361"/>
                  <a:pt x="303429" y="6288854"/>
                  <a:pt x="299161" y="6275672"/>
                </a:cubicBezTo>
                <a:cubicBezTo>
                  <a:pt x="303505" y="6272776"/>
                  <a:pt x="309830" y="6268585"/>
                  <a:pt x="316764" y="6265004"/>
                </a:cubicBezTo>
                <a:cubicBezTo>
                  <a:pt x="322022" y="6256089"/>
                  <a:pt x="328117" y="6247706"/>
                  <a:pt x="334747" y="6238563"/>
                </a:cubicBezTo>
                <a:cubicBezTo>
                  <a:pt x="328575" y="6234371"/>
                  <a:pt x="322250" y="6230180"/>
                  <a:pt x="316002" y="6225989"/>
                </a:cubicBezTo>
                <a:lnTo>
                  <a:pt x="316078" y="6225989"/>
                </a:lnTo>
                <a:cubicBezTo>
                  <a:pt x="330022" y="6208464"/>
                  <a:pt x="330022" y="6208464"/>
                  <a:pt x="353416" y="6202368"/>
                </a:cubicBezTo>
                <a:cubicBezTo>
                  <a:pt x="350673" y="6197567"/>
                  <a:pt x="347777" y="6192614"/>
                  <a:pt x="344881" y="6187585"/>
                </a:cubicBezTo>
                <a:cubicBezTo>
                  <a:pt x="334518" y="6189033"/>
                  <a:pt x="323926" y="6184918"/>
                  <a:pt x="313716" y="6193528"/>
                </a:cubicBezTo>
                <a:cubicBezTo>
                  <a:pt x="308077" y="6198253"/>
                  <a:pt x="296876" y="6196424"/>
                  <a:pt x="288875" y="6197338"/>
                </a:cubicBezTo>
                <a:cubicBezTo>
                  <a:pt x="288036" y="6190480"/>
                  <a:pt x="287656" y="6187432"/>
                  <a:pt x="287274" y="6184460"/>
                </a:cubicBezTo>
                <a:cubicBezTo>
                  <a:pt x="311582" y="6175393"/>
                  <a:pt x="315620" y="6172269"/>
                  <a:pt x="328651" y="6149332"/>
                </a:cubicBezTo>
                <a:cubicBezTo>
                  <a:pt x="315926" y="6152228"/>
                  <a:pt x="307086" y="6154209"/>
                  <a:pt x="293751" y="6157257"/>
                </a:cubicBezTo>
                <a:cubicBezTo>
                  <a:pt x="291846" y="6156190"/>
                  <a:pt x="285447" y="6152609"/>
                  <a:pt x="278587" y="6148799"/>
                </a:cubicBezTo>
                <a:cubicBezTo>
                  <a:pt x="265633" y="6155200"/>
                  <a:pt x="252451" y="6161753"/>
                  <a:pt x="239345" y="6168230"/>
                </a:cubicBezTo>
                <a:cubicBezTo>
                  <a:pt x="239649" y="6168535"/>
                  <a:pt x="239954" y="6168839"/>
                  <a:pt x="240259" y="6169144"/>
                </a:cubicBezTo>
                <a:cubicBezTo>
                  <a:pt x="238050" y="6171735"/>
                  <a:pt x="235764" y="6174402"/>
                  <a:pt x="233553" y="6176993"/>
                </a:cubicBezTo>
                <a:cubicBezTo>
                  <a:pt x="232563" y="6176002"/>
                  <a:pt x="231497" y="6174935"/>
                  <a:pt x="230505" y="6173945"/>
                </a:cubicBezTo>
                <a:cubicBezTo>
                  <a:pt x="233097" y="6171735"/>
                  <a:pt x="235764" y="6169449"/>
                  <a:pt x="238354" y="6167239"/>
                </a:cubicBezTo>
                <a:cubicBezTo>
                  <a:pt x="238659" y="6167544"/>
                  <a:pt x="238887" y="6167773"/>
                  <a:pt x="239192" y="6168078"/>
                </a:cubicBezTo>
                <a:cubicBezTo>
                  <a:pt x="238430" y="6159848"/>
                  <a:pt x="224943" y="6152075"/>
                  <a:pt x="238430" y="6143388"/>
                </a:cubicBezTo>
                <a:cubicBezTo>
                  <a:pt x="232029" y="6125405"/>
                  <a:pt x="217704" y="6116566"/>
                  <a:pt x="200787" y="6110623"/>
                </a:cubicBezTo>
                <a:cubicBezTo>
                  <a:pt x="197892" y="6115652"/>
                  <a:pt x="194920" y="6120681"/>
                  <a:pt x="193092" y="6123881"/>
                </a:cubicBezTo>
                <a:cubicBezTo>
                  <a:pt x="199721" y="6140036"/>
                  <a:pt x="195453" y="6150780"/>
                  <a:pt x="181585" y="6158705"/>
                </a:cubicBezTo>
                <a:cubicBezTo>
                  <a:pt x="181585" y="6161829"/>
                  <a:pt x="181585" y="6164877"/>
                  <a:pt x="181585" y="6168001"/>
                </a:cubicBezTo>
                <a:cubicBezTo>
                  <a:pt x="187757" y="6168459"/>
                  <a:pt x="193243" y="6168839"/>
                  <a:pt x="198654" y="6169220"/>
                </a:cubicBezTo>
                <a:cubicBezTo>
                  <a:pt x="199721" y="6170821"/>
                  <a:pt x="200787" y="6172421"/>
                  <a:pt x="201854" y="6174021"/>
                </a:cubicBezTo>
                <a:cubicBezTo>
                  <a:pt x="194464" y="6175545"/>
                  <a:pt x="186995" y="6177069"/>
                  <a:pt x="182576" y="6177984"/>
                </a:cubicBezTo>
                <a:cubicBezTo>
                  <a:pt x="182270" y="6176383"/>
                  <a:pt x="181433" y="6172269"/>
                  <a:pt x="180594" y="6167925"/>
                </a:cubicBezTo>
                <a:cubicBezTo>
                  <a:pt x="180747" y="6167925"/>
                  <a:pt x="180899" y="6167925"/>
                  <a:pt x="181051" y="6167925"/>
                </a:cubicBezTo>
                <a:cubicBezTo>
                  <a:pt x="178537" y="6165868"/>
                  <a:pt x="176022" y="6163886"/>
                  <a:pt x="173508" y="6161829"/>
                </a:cubicBezTo>
                <a:cubicBezTo>
                  <a:pt x="176175" y="6160762"/>
                  <a:pt x="178842" y="6159695"/>
                  <a:pt x="181509" y="6158628"/>
                </a:cubicBezTo>
                <a:cubicBezTo>
                  <a:pt x="179756" y="6154818"/>
                  <a:pt x="178003" y="6151008"/>
                  <a:pt x="174956" y="6144074"/>
                </a:cubicBezTo>
                <a:cubicBezTo>
                  <a:pt x="176252" y="6141408"/>
                  <a:pt x="179833" y="6136074"/>
                  <a:pt x="181280" y="6130282"/>
                </a:cubicBezTo>
                <a:cubicBezTo>
                  <a:pt x="182576" y="6124872"/>
                  <a:pt x="181585" y="6118929"/>
                  <a:pt x="181585" y="6110546"/>
                </a:cubicBezTo>
                <a:cubicBezTo>
                  <a:pt x="189433" y="6110546"/>
                  <a:pt x="195148" y="6110546"/>
                  <a:pt x="200787" y="6110546"/>
                </a:cubicBezTo>
                <a:cubicBezTo>
                  <a:pt x="198882" y="6106508"/>
                  <a:pt x="196977" y="6102469"/>
                  <a:pt x="193243" y="6094468"/>
                </a:cubicBezTo>
                <a:cubicBezTo>
                  <a:pt x="200025" y="6089363"/>
                  <a:pt x="208407" y="6083038"/>
                  <a:pt x="218390" y="6075571"/>
                </a:cubicBezTo>
                <a:cubicBezTo>
                  <a:pt x="218847" y="6060331"/>
                  <a:pt x="194386" y="6038233"/>
                  <a:pt x="152019" y="6024974"/>
                </a:cubicBezTo>
                <a:lnTo>
                  <a:pt x="206045" y="6024974"/>
                </a:lnTo>
                <a:cubicBezTo>
                  <a:pt x="212522" y="6006000"/>
                  <a:pt x="217704" y="5990608"/>
                  <a:pt x="223114" y="5974529"/>
                </a:cubicBezTo>
                <a:cubicBezTo>
                  <a:pt x="228144" y="5979101"/>
                  <a:pt x="231420" y="5982149"/>
                  <a:pt x="241707" y="5991522"/>
                </a:cubicBezTo>
                <a:cubicBezTo>
                  <a:pt x="235458" y="5972015"/>
                  <a:pt x="231725" y="5960204"/>
                  <a:pt x="226848" y="5945116"/>
                </a:cubicBezTo>
                <a:cubicBezTo>
                  <a:pt x="217551" y="5949231"/>
                  <a:pt x="209779" y="5952736"/>
                  <a:pt x="199873" y="5957156"/>
                </a:cubicBezTo>
                <a:cubicBezTo>
                  <a:pt x="188825" y="5950679"/>
                  <a:pt x="175946" y="5943288"/>
                  <a:pt x="158344" y="5933077"/>
                </a:cubicBezTo>
                <a:cubicBezTo>
                  <a:pt x="167488" y="5929800"/>
                  <a:pt x="172136" y="5928048"/>
                  <a:pt x="179375" y="5925457"/>
                </a:cubicBezTo>
                <a:lnTo>
                  <a:pt x="179375" y="5894215"/>
                </a:lnTo>
                <a:cubicBezTo>
                  <a:pt x="190272" y="5887280"/>
                  <a:pt x="200254" y="5880956"/>
                  <a:pt x="210388" y="5874555"/>
                </a:cubicBezTo>
                <a:cubicBezTo>
                  <a:pt x="210388" y="5870135"/>
                  <a:pt x="210388" y="5865335"/>
                  <a:pt x="209932" y="5860153"/>
                </a:cubicBezTo>
                <a:cubicBezTo>
                  <a:pt x="204751" y="5860534"/>
                  <a:pt x="199035" y="5860534"/>
                  <a:pt x="193700" y="5860534"/>
                </a:cubicBezTo>
                <a:cubicBezTo>
                  <a:pt x="199797" y="5843008"/>
                  <a:pt x="205130" y="5827692"/>
                  <a:pt x="210388" y="5812452"/>
                </a:cubicBezTo>
                <a:cubicBezTo>
                  <a:pt x="204521" y="5812452"/>
                  <a:pt x="198654" y="5812452"/>
                  <a:pt x="192786" y="5812452"/>
                </a:cubicBezTo>
                <a:cubicBezTo>
                  <a:pt x="192558" y="5810319"/>
                  <a:pt x="192406" y="5808185"/>
                  <a:pt x="192178" y="5806051"/>
                </a:cubicBezTo>
                <a:cubicBezTo>
                  <a:pt x="198273" y="5804984"/>
                  <a:pt x="204369" y="5803918"/>
                  <a:pt x="210388" y="5802775"/>
                </a:cubicBezTo>
                <a:cubicBezTo>
                  <a:pt x="202692" y="5796755"/>
                  <a:pt x="194996" y="5790659"/>
                  <a:pt x="187224" y="5784563"/>
                </a:cubicBezTo>
                <a:cubicBezTo>
                  <a:pt x="168402" y="5794469"/>
                  <a:pt x="170613" y="5811233"/>
                  <a:pt x="173203" y="5828225"/>
                </a:cubicBezTo>
                <a:cubicBezTo>
                  <a:pt x="178766" y="5830511"/>
                  <a:pt x="184252" y="5832721"/>
                  <a:pt x="191567" y="5835693"/>
                </a:cubicBezTo>
                <a:cubicBezTo>
                  <a:pt x="175794" y="5843846"/>
                  <a:pt x="161163" y="5851466"/>
                  <a:pt x="140589" y="5862058"/>
                </a:cubicBezTo>
                <a:cubicBezTo>
                  <a:pt x="145161" y="5850095"/>
                  <a:pt x="147980" y="5842704"/>
                  <a:pt x="151106" y="5834626"/>
                </a:cubicBezTo>
                <a:cubicBezTo>
                  <a:pt x="136550" y="5818624"/>
                  <a:pt x="102260" y="5830968"/>
                  <a:pt x="93726" y="5798660"/>
                </a:cubicBezTo>
                <a:cubicBezTo>
                  <a:pt x="100661" y="5795383"/>
                  <a:pt x="106985" y="5792335"/>
                  <a:pt x="118796" y="5786696"/>
                </a:cubicBezTo>
                <a:cubicBezTo>
                  <a:pt x="107137" y="5785173"/>
                  <a:pt x="100280" y="5783039"/>
                  <a:pt x="93803" y="5783877"/>
                </a:cubicBezTo>
                <a:cubicBezTo>
                  <a:pt x="88697" y="5784563"/>
                  <a:pt x="83897" y="5791421"/>
                  <a:pt x="79248" y="5791040"/>
                </a:cubicBezTo>
                <a:cubicBezTo>
                  <a:pt x="72238" y="5790506"/>
                  <a:pt x="65761" y="5785325"/>
                  <a:pt x="58674" y="5783725"/>
                </a:cubicBezTo>
                <a:cubicBezTo>
                  <a:pt x="52807" y="5782353"/>
                  <a:pt x="46482" y="5783420"/>
                  <a:pt x="39777" y="5783420"/>
                </a:cubicBezTo>
                <a:cubicBezTo>
                  <a:pt x="34747" y="5774885"/>
                  <a:pt x="30480" y="5767418"/>
                  <a:pt x="24841" y="5757817"/>
                </a:cubicBezTo>
                <a:cubicBezTo>
                  <a:pt x="32766" y="5756293"/>
                  <a:pt x="39243" y="5753169"/>
                  <a:pt x="41072" y="5754921"/>
                </a:cubicBezTo>
                <a:cubicBezTo>
                  <a:pt x="51131" y="5764675"/>
                  <a:pt x="61646" y="5767570"/>
                  <a:pt x="76200" y="5760179"/>
                </a:cubicBezTo>
                <a:cubicBezTo>
                  <a:pt x="75133" y="5755226"/>
                  <a:pt x="74067" y="5749968"/>
                  <a:pt x="72696" y="5743186"/>
                </a:cubicBezTo>
                <a:cubicBezTo>
                  <a:pt x="68429" y="5747530"/>
                  <a:pt x="66143" y="5749739"/>
                  <a:pt x="62865" y="5753016"/>
                </a:cubicBezTo>
                <a:cubicBezTo>
                  <a:pt x="48616" y="5741891"/>
                  <a:pt x="34214" y="5730613"/>
                  <a:pt x="20422" y="5719869"/>
                </a:cubicBezTo>
                <a:cubicBezTo>
                  <a:pt x="31700" y="5715678"/>
                  <a:pt x="44120" y="5711030"/>
                  <a:pt x="56998" y="5705924"/>
                </a:cubicBezTo>
                <a:cubicBezTo>
                  <a:pt x="50217" y="5697847"/>
                  <a:pt x="43968" y="5689313"/>
                  <a:pt x="35814" y="5678264"/>
                </a:cubicBezTo>
                <a:cubicBezTo>
                  <a:pt x="42291" y="5669806"/>
                  <a:pt x="49454" y="5660281"/>
                  <a:pt x="57760" y="5649384"/>
                </a:cubicBezTo>
                <a:cubicBezTo>
                  <a:pt x="55093" y="5640926"/>
                  <a:pt x="52121" y="5631553"/>
                  <a:pt x="49149" y="5621876"/>
                </a:cubicBezTo>
                <a:cubicBezTo>
                  <a:pt x="57988" y="5620428"/>
                  <a:pt x="66751" y="5619056"/>
                  <a:pt x="83669" y="5616313"/>
                </a:cubicBezTo>
                <a:cubicBezTo>
                  <a:pt x="70485" y="5612275"/>
                  <a:pt x="65227" y="5610674"/>
                  <a:pt x="60046" y="5608998"/>
                </a:cubicBezTo>
                <a:cubicBezTo>
                  <a:pt x="47550" y="5588653"/>
                  <a:pt x="65227" y="5578823"/>
                  <a:pt x="75286" y="5567012"/>
                </a:cubicBezTo>
                <a:cubicBezTo>
                  <a:pt x="71705" y="5562897"/>
                  <a:pt x="68733" y="5559392"/>
                  <a:pt x="65304" y="5555277"/>
                </a:cubicBezTo>
                <a:cubicBezTo>
                  <a:pt x="81763" y="5519006"/>
                  <a:pt x="98222" y="5482963"/>
                  <a:pt x="116054" y="5443796"/>
                </a:cubicBezTo>
                <a:cubicBezTo>
                  <a:pt x="109652" y="5440825"/>
                  <a:pt x="103632" y="5438158"/>
                  <a:pt x="97765" y="5435110"/>
                </a:cubicBezTo>
                <a:cubicBezTo>
                  <a:pt x="92431" y="5432366"/>
                  <a:pt x="87326" y="5429090"/>
                  <a:pt x="82144" y="5426042"/>
                </a:cubicBezTo>
                <a:cubicBezTo>
                  <a:pt x="89916" y="5418346"/>
                  <a:pt x="93269" y="5414917"/>
                  <a:pt x="97003" y="5411183"/>
                </a:cubicBezTo>
                <a:cubicBezTo>
                  <a:pt x="114605" y="5421089"/>
                  <a:pt x="133122" y="5418422"/>
                  <a:pt x="156820" y="5416745"/>
                </a:cubicBezTo>
                <a:cubicBezTo>
                  <a:pt x="134951" y="5405011"/>
                  <a:pt x="119025" y="5395029"/>
                  <a:pt x="110643" y="5369958"/>
                </a:cubicBezTo>
                <a:cubicBezTo>
                  <a:pt x="122758" y="5374988"/>
                  <a:pt x="129921" y="5377884"/>
                  <a:pt x="136779" y="5380703"/>
                </a:cubicBezTo>
                <a:cubicBezTo>
                  <a:pt x="142265" y="5373768"/>
                  <a:pt x="146914" y="5367749"/>
                  <a:pt x="151943" y="5361424"/>
                </a:cubicBezTo>
                <a:cubicBezTo>
                  <a:pt x="154077" y="5364015"/>
                  <a:pt x="156286" y="5366530"/>
                  <a:pt x="158420" y="5369044"/>
                </a:cubicBezTo>
                <a:cubicBezTo>
                  <a:pt x="159487" y="5367978"/>
                  <a:pt x="160477" y="5367063"/>
                  <a:pt x="161468" y="5365996"/>
                </a:cubicBezTo>
                <a:cubicBezTo>
                  <a:pt x="158877" y="5363710"/>
                  <a:pt x="156210" y="5361500"/>
                  <a:pt x="153238" y="5359824"/>
                </a:cubicBezTo>
                <a:cubicBezTo>
                  <a:pt x="146381" y="5355328"/>
                  <a:pt x="139980" y="5350223"/>
                  <a:pt x="131217" y="5343365"/>
                </a:cubicBezTo>
                <a:cubicBezTo>
                  <a:pt x="136627" y="5336354"/>
                  <a:pt x="141123" y="5328048"/>
                  <a:pt x="147828" y="5322639"/>
                </a:cubicBezTo>
                <a:cubicBezTo>
                  <a:pt x="154610" y="5317228"/>
                  <a:pt x="163602" y="5314713"/>
                  <a:pt x="173127" y="5310218"/>
                </a:cubicBezTo>
                <a:cubicBezTo>
                  <a:pt x="168707" y="5304884"/>
                  <a:pt x="166040" y="5301607"/>
                  <a:pt x="162993" y="5297950"/>
                </a:cubicBezTo>
                <a:cubicBezTo>
                  <a:pt x="168935" y="5291549"/>
                  <a:pt x="175184" y="5284919"/>
                  <a:pt x="181205" y="5278443"/>
                </a:cubicBezTo>
                <a:cubicBezTo>
                  <a:pt x="178232" y="5275090"/>
                  <a:pt x="175336" y="5271813"/>
                  <a:pt x="171755" y="5267622"/>
                </a:cubicBezTo>
                <a:cubicBezTo>
                  <a:pt x="178156" y="5265336"/>
                  <a:pt x="183718" y="5263278"/>
                  <a:pt x="187453" y="5261907"/>
                </a:cubicBezTo>
                <a:cubicBezTo>
                  <a:pt x="184938" y="5247581"/>
                  <a:pt x="182576" y="5233561"/>
                  <a:pt x="179375" y="5214739"/>
                </a:cubicBezTo>
                <a:cubicBezTo>
                  <a:pt x="195911" y="5217483"/>
                  <a:pt x="207798" y="5219463"/>
                  <a:pt x="222352" y="5221978"/>
                </a:cubicBezTo>
                <a:cubicBezTo>
                  <a:pt x="217856" y="5212606"/>
                  <a:pt x="214199" y="5204757"/>
                  <a:pt x="210465" y="5196909"/>
                </a:cubicBezTo>
                <a:cubicBezTo>
                  <a:pt x="210160" y="5197213"/>
                  <a:pt x="209855" y="5197518"/>
                  <a:pt x="209550" y="5197823"/>
                </a:cubicBezTo>
                <a:cubicBezTo>
                  <a:pt x="206960" y="5195613"/>
                  <a:pt x="204292" y="5193327"/>
                  <a:pt x="201702" y="5191117"/>
                </a:cubicBezTo>
                <a:cubicBezTo>
                  <a:pt x="202692" y="5190127"/>
                  <a:pt x="203759" y="5189136"/>
                  <a:pt x="204751" y="5188069"/>
                </a:cubicBezTo>
                <a:cubicBezTo>
                  <a:pt x="206960" y="5190660"/>
                  <a:pt x="209246" y="5193251"/>
                  <a:pt x="211455" y="5195918"/>
                </a:cubicBezTo>
                <a:cubicBezTo>
                  <a:pt x="211151" y="5196223"/>
                  <a:pt x="210922" y="5196451"/>
                  <a:pt x="210618" y="5196756"/>
                </a:cubicBezTo>
                <a:cubicBezTo>
                  <a:pt x="220066" y="5193327"/>
                  <a:pt x="234772" y="5205595"/>
                  <a:pt x="238811" y="5186774"/>
                </a:cubicBezTo>
                <a:cubicBezTo>
                  <a:pt x="232029" y="5185783"/>
                  <a:pt x="220904" y="5191955"/>
                  <a:pt x="220066" y="5177553"/>
                </a:cubicBezTo>
                <a:cubicBezTo>
                  <a:pt x="205740" y="5176792"/>
                  <a:pt x="211760" y="5165743"/>
                  <a:pt x="210465" y="5158503"/>
                </a:cubicBezTo>
                <a:cubicBezTo>
                  <a:pt x="210160" y="5158809"/>
                  <a:pt x="209855" y="5159113"/>
                  <a:pt x="209550" y="5159342"/>
                </a:cubicBezTo>
                <a:cubicBezTo>
                  <a:pt x="206960" y="5157132"/>
                  <a:pt x="204292" y="5154846"/>
                  <a:pt x="201702" y="5152636"/>
                </a:cubicBezTo>
                <a:cubicBezTo>
                  <a:pt x="202692" y="5151646"/>
                  <a:pt x="203759" y="5150655"/>
                  <a:pt x="204751" y="5149588"/>
                </a:cubicBezTo>
                <a:cubicBezTo>
                  <a:pt x="206960" y="5152179"/>
                  <a:pt x="209246" y="5154770"/>
                  <a:pt x="211455" y="5157437"/>
                </a:cubicBezTo>
                <a:cubicBezTo>
                  <a:pt x="211304" y="5157589"/>
                  <a:pt x="211151" y="5157742"/>
                  <a:pt x="211074" y="5157818"/>
                </a:cubicBezTo>
                <a:cubicBezTo>
                  <a:pt x="223723" y="5148369"/>
                  <a:pt x="236296" y="5138920"/>
                  <a:pt x="248945" y="5129471"/>
                </a:cubicBezTo>
                <a:lnTo>
                  <a:pt x="248945" y="5104554"/>
                </a:lnTo>
                <a:cubicBezTo>
                  <a:pt x="255194" y="5099220"/>
                  <a:pt x="262280" y="5093200"/>
                  <a:pt x="271502" y="5085352"/>
                </a:cubicBezTo>
                <a:cubicBezTo>
                  <a:pt x="267005" y="5073998"/>
                  <a:pt x="262738" y="5063330"/>
                  <a:pt x="258547" y="5052586"/>
                </a:cubicBezTo>
                <a:cubicBezTo>
                  <a:pt x="258243" y="5052890"/>
                  <a:pt x="257937" y="5053195"/>
                  <a:pt x="257632" y="5053500"/>
                </a:cubicBezTo>
                <a:cubicBezTo>
                  <a:pt x="255042" y="5051290"/>
                  <a:pt x="252376" y="5049004"/>
                  <a:pt x="249784" y="5046794"/>
                </a:cubicBezTo>
                <a:cubicBezTo>
                  <a:pt x="250851" y="5045804"/>
                  <a:pt x="251841" y="5044737"/>
                  <a:pt x="252832" y="5043746"/>
                </a:cubicBezTo>
                <a:cubicBezTo>
                  <a:pt x="255042" y="5046414"/>
                  <a:pt x="257329" y="5049004"/>
                  <a:pt x="259537" y="5051595"/>
                </a:cubicBezTo>
                <a:cubicBezTo>
                  <a:pt x="259233" y="5051900"/>
                  <a:pt x="258929" y="5052205"/>
                  <a:pt x="258623" y="5052509"/>
                </a:cubicBezTo>
                <a:lnTo>
                  <a:pt x="276301" y="5052509"/>
                </a:lnTo>
                <a:cubicBezTo>
                  <a:pt x="273787" y="5038260"/>
                  <a:pt x="288189" y="5025916"/>
                  <a:pt x="279122" y="5006866"/>
                </a:cubicBezTo>
                <a:cubicBezTo>
                  <a:pt x="290703" y="5005418"/>
                  <a:pt x="303200" y="5003818"/>
                  <a:pt x="323012" y="5001227"/>
                </a:cubicBezTo>
                <a:cubicBezTo>
                  <a:pt x="311810" y="4991092"/>
                  <a:pt x="305182" y="4985148"/>
                  <a:pt x="298095" y="4978824"/>
                </a:cubicBezTo>
                <a:cubicBezTo>
                  <a:pt x="305029" y="4973185"/>
                  <a:pt x="313488" y="4966404"/>
                  <a:pt x="322555" y="4959088"/>
                </a:cubicBezTo>
                <a:cubicBezTo>
                  <a:pt x="325831" y="4960993"/>
                  <a:pt x="331928" y="4964575"/>
                  <a:pt x="342215" y="4970594"/>
                </a:cubicBezTo>
                <a:cubicBezTo>
                  <a:pt x="343738" y="4951621"/>
                  <a:pt x="344881" y="4936838"/>
                  <a:pt x="346101" y="4922283"/>
                </a:cubicBezTo>
                <a:cubicBezTo>
                  <a:pt x="354940" y="4911692"/>
                  <a:pt x="363779" y="4901100"/>
                  <a:pt x="372999" y="4890127"/>
                </a:cubicBezTo>
                <a:cubicBezTo>
                  <a:pt x="375209" y="4892642"/>
                  <a:pt x="377343" y="4895233"/>
                  <a:pt x="379553" y="4897824"/>
                </a:cubicBezTo>
                <a:cubicBezTo>
                  <a:pt x="380619" y="4896757"/>
                  <a:pt x="381610" y="4895842"/>
                  <a:pt x="382601" y="4894775"/>
                </a:cubicBezTo>
                <a:cubicBezTo>
                  <a:pt x="380011" y="4892489"/>
                  <a:pt x="377343" y="4890280"/>
                  <a:pt x="374372" y="4888603"/>
                </a:cubicBezTo>
                <a:cubicBezTo>
                  <a:pt x="380086" y="4884108"/>
                  <a:pt x="386258" y="4879078"/>
                  <a:pt x="391745" y="4874658"/>
                </a:cubicBezTo>
                <a:lnTo>
                  <a:pt x="383870" y="4860950"/>
                </a:lnTo>
                <a:lnTo>
                  <a:pt x="391698" y="4857818"/>
                </a:lnTo>
                <a:cubicBezTo>
                  <a:pt x="389031" y="4855608"/>
                  <a:pt x="386364" y="4853475"/>
                  <a:pt x="383697" y="4851341"/>
                </a:cubicBezTo>
                <a:lnTo>
                  <a:pt x="383697" y="4860650"/>
                </a:lnTo>
                <a:lnTo>
                  <a:pt x="383515" y="4860333"/>
                </a:lnTo>
                <a:cubicBezTo>
                  <a:pt x="380848" y="4858123"/>
                  <a:pt x="378181" y="4855990"/>
                  <a:pt x="375590" y="4853856"/>
                </a:cubicBezTo>
                <a:cubicBezTo>
                  <a:pt x="378257" y="4852789"/>
                  <a:pt x="380925" y="4851723"/>
                  <a:pt x="383515" y="4850656"/>
                </a:cubicBezTo>
                <a:lnTo>
                  <a:pt x="383515" y="4832368"/>
                </a:lnTo>
                <a:cubicBezTo>
                  <a:pt x="394640" y="4833358"/>
                  <a:pt x="405385" y="4834273"/>
                  <a:pt x="419558" y="4835492"/>
                </a:cubicBezTo>
                <a:cubicBezTo>
                  <a:pt x="422072" y="4830691"/>
                  <a:pt x="427101" y="4821090"/>
                  <a:pt x="432359" y="4811032"/>
                </a:cubicBezTo>
                <a:cubicBezTo>
                  <a:pt x="429159" y="4806003"/>
                  <a:pt x="426110" y="4801354"/>
                  <a:pt x="422683" y="4796020"/>
                </a:cubicBezTo>
                <a:cubicBezTo>
                  <a:pt x="428322" y="4794039"/>
                  <a:pt x="433807" y="4792058"/>
                  <a:pt x="440817" y="4789543"/>
                </a:cubicBezTo>
                <a:lnTo>
                  <a:pt x="440817" y="4754339"/>
                </a:lnTo>
                <a:cubicBezTo>
                  <a:pt x="450723" y="4751139"/>
                  <a:pt x="460325" y="4748014"/>
                  <a:pt x="470459" y="4744433"/>
                </a:cubicBezTo>
                <a:cubicBezTo>
                  <a:pt x="467640" y="4730260"/>
                  <a:pt x="476784" y="4713115"/>
                  <a:pt x="451333" y="4695055"/>
                </a:cubicBezTo>
                <a:cubicBezTo>
                  <a:pt x="469087" y="4699398"/>
                  <a:pt x="476631" y="4701228"/>
                  <a:pt x="486766" y="4703742"/>
                </a:cubicBezTo>
                <a:cubicBezTo>
                  <a:pt x="488442" y="4702218"/>
                  <a:pt x="492785" y="4698103"/>
                  <a:pt x="498043" y="4693150"/>
                </a:cubicBezTo>
                <a:cubicBezTo>
                  <a:pt x="464210" y="4662746"/>
                  <a:pt x="525476" y="4649868"/>
                  <a:pt x="512217" y="4620684"/>
                </a:cubicBezTo>
                <a:cubicBezTo>
                  <a:pt x="515188" y="4622894"/>
                  <a:pt x="518161" y="4625180"/>
                  <a:pt x="519303" y="4626018"/>
                </a:cubicBezTo>
                <a:cubicBezTo>
                  <a:pt x="528067" y="4618398"/>
                  <a:pt x="536982" y="4610778"/>
                  <a:pt x="548260" y="4601101"/>
                </a:cubicBezTo>
                <a:cubicBezTo>
                  <a:pt x="542925" y="4594166"/>
                  <a:pt x="536601" y="4585861"/>
                  <a:pt x="529895" y="4577098"/>
                </a:cubicBezTo>
                <a:cubicBezTo>
                  <a:pt x="532943" y="4570773"/>
                  <a:pt x="536448" y="4563229"/>
                  <a:pt x="541096" y="4553476"/>
                </a:cubicBezTo>
                <a:cubicBezTo>
                  <a:pt x="543840" y="4555533"/>
                  <a:pt x="546735" y="4557590"/>
                  <a:pt x="550774" y="4560562"/>
                </a:cubicBezTo>
                <a:cubicBezTo>
                  <a:pt x="554355" y="4558734"/>
                  <a:pt x="558699" y="4556448"/>
                  <a:pt x="566166" y="4552561"/>
                </a:cubicBezTo>
                <a:cubicBezTo>
                  <a:pt x="566166" y="4563382"/>
                  <a:pt x="566166" y="4572449"/>
                  <a:pt x="566700" y="4581898"/>
                </a:cubicBezTo>
                <a:cubicBezTo>
                  <a:pt x="574472" y="4573516"/>
                  <a:pt x="582778" y="4565515"/>
                  <a:pt x="593370" y="4555304"/>
                </a:cubicBezTo>
                <a:cubicBezTo>
                  <a:pt x="585902" y="4550428"/>
                  <a:pt x="576605" y="4544332"/>
                  <a:pt x="569291" y="4539531"/>
                </a:cubicBezTo>
                <a:cubicBezTo>
                  <a:pt x="577291" y="4531606"/>
                  <a:pt x="586130" y="4522919"/>
                  <a:pt x="594971" y="4514156"/>
                </a:cubicBezTo>
                <a:cubicBezTo>
                  <a:pt x="591770" y="4510956"/>
                  <a:pt x="588645" y="4507832"/>
                  <a:pt x="585445" y="4504631"/>
                </a:cubicBezTo>
                <a:cubicBezTo>
                  <a:pt x="585140" y="4504936"/>
                  <a:pt x="584835" y="4505241"/>
                  <a:pt x="584531" y="4505546"/>
                </a:cubicBezTo>
                <a:cubicBezTo>
                  <a:pt x="581863" y="4503260"/>
                  <a:pt x="579273" y="4501050"/>
                  <a:pt x="576682" y="4498840"/>
                </a:cubicBezTo>
                <a:cubicBezTo>
                  <a:pt x="577749" y="4497850"/>
                  <a:pt x="578739" y="4496859"/>
                  <a:pt x="579731" y="4495792"/>
                </a:cubicBezTo>
                <a:cubicBezTo>
                  <a:pt x="581940" y="4498383"/>
                  <a:pt x="584226" y="4500974"/>
                  <a:pt x="586437" y="4503641"/>
                </a:cubicBezTo>
                <a:cubicBezTo>
                  <a:pt x="586130" y="4503946"/>
                  <a:pt x="585902" y="4504250"/>
                  <a:pt x="585597" y="4504479"/>
                </a:cubicBezTo>
                <a:cubicBezTo>
                  <a:pt x="588721" y="4504479"/>
                  <a:pt x="591922" y="4504479"/>
                  <a:pt x="595046" y="4504479"/>
                </a:cubicBezTo>
                <a:cubicBezTo>
                  <a:pt x="598323" y="4491144"/>
                  <a:pt x="606628" y="4485200"/>
                  <a:pt x="626593" y="4488782"/>
                </a:cubicBezTo>
                <a:cubicBezTo>
                  <a:pt x="625678" y="4489087"/>
                  <a:pt x="624840" y="4489468"/>
                  <a:pt x="623926" y="4489773"/>
                </a:cubicBezTo>
                <a:cubicBezTo>
                  <a:pt x="629717" y="4491449"/>
                  <a:pt x="635508" y="4493049"/>
                  <a:pt x="635585" y="4490839"/>
                </a:cubicBezTo>
                <a:cubicBezTo>
                  <a:pt x="640690" y="4489010"/>
                  <a:pt x="638785" y="4485429"/>
                  <a:pt x="637413" y="4485581"/>
                </a:cubicBezTo>
                <a:cubicBezTo>
                  <a:pt x="635813" y="4485810"/>
                  <a:pt x="634290" y="4486344"/>
                  <a:pt x="632689" y="4486801"/>
                </a:cubicBezTo>
                <a:cubicBezTo>
                  <a:pt x="627736" y="4478876"/>
                  <a:pt x="630174" y="4474533"/>
                  <a:pt x="632689" y="4470265"/>
                </a:cubicBezTo>
                <a:cubicBezTo>
                  <a:pt x="630098" y="4467217"/>
                  <a:pt x="627279" y="4464017"/>
                  <a:pt x="624612" y="4460893"/>
                </a:cubicBezTo>
                <a:cubicBezTo>
                  <a:pt x="634213" y="4457311"/>
                  <a:pt x="643586" y="4453882"/>
                  <a:pt x="660808" y="4452282"/>
                </a:cubicBezTo>
                <a:cubicBezTo>
                  <a:pt x="661188" y="4456702"/>
                  <a:pt x="664921" y="4463178"/>
                  <a:pt x="663474" y="4469656"/>
                </a:cubicBezTo>
                <a:cubicBezTo>
                  <a:pt x="678409" y="4464245"/>
                  <a:pt x="689915" y="4460131"/>
                  <a:pt x="681990" y="4451368"/>
                </a:cubicBezTo>
                <a:cubicBezTo>
                  <a:pt x="700507" y="4452892"/>
                  <a:pt x="699516" y="4449843"/>
                  <a:pt x="698525" y="4446796"/>
                </a:cubicBezTo>
                <a:cubicBezTo>
                  <a:pt x="691211" y="4446796"/>
                  <a:pt x="683819" y="4446948"/>
                  <a:pt x="676428" y="4446796"/>
                </a:cubicBezTo>
                <a:cubicBezTo>
                  <a:pt x="659587" y="4433689"/>
                  <a:pt x="649758" y="4438490"/>
                  <a:pt x="643205" y="4437194"/>
                </a:cubicBezTo>
                <a:cubicBezTo>
                  <a:pt x="647700" y="4427822"/>
                  <a:pt x="652196" y="4418525"/>
                  <a:pt x="656692" y="4409229"/>
                </a:cubicBezTo>
                <a:cubicBezTo>
                  <a:pt x="664389" y="4408543"/>
                  <a:pt x="671932" y="4407858"/>
                  <a:pt x="680619" y="4407019"/>
                </a:cubicBezTo>
                <a:cubicBezTo>
                  <a:pt x="681305" y="4395132"/>
                  <a:pt x="681838" y="4384388"/>
                  <a:pt x="682371" y="4374025"/>
                </a:cubicBezTo>
                <a:cubicBezTo>
                  <a:pt x="688467" y="4367928"/>
                  <a:pt x="694030" y="4362290"/>
                  <a:pt x="699821" y="4356575"/>
                </a:cubicBezTo>
                <a:cubicBezTo>
                  <a:pt x="700659" y="4349107"/>
                  <a:pt x="701574" y="4341487"/>
                  <a:pt x="702412" y="4334248"/>
                </a:cubicBezTo>
                <a:cubicBezTo>
                  <a:pt x="708661" y="4332039"/>
                  <a:pt x="714223" y="4330057"/>
                  <a:pt x="722452" y="4327162"/>
                </a:cubicBezTo>
                <a:cubicBezTo>
                  <a:pt x="718490" y="4319542"/>
                  <a:pt x="715137" y="4313141"/>
                  <a:pt x="709727" y="4302854"/>
                </a:cubicBezTo>
                <a:cubicBezTo>
                  <a:pt x="720624" y="4305597"/>
                  <a:pt x="729691" y="4307959"/>
                  <a:pt x="743636" y="4311464"/>
                </a:cubicBezTo>
                <a:cubicBezTo>
                  <a:pt x="746303" y="4309026"/>
                  <a:pt x="752323" y="4303540"/>
                  <a:pt x="758571" y="4297825"/>
                </a:cubicBezTo>
                <a:cubicBezTo>
                  <a:pt x="754533" y="4293786"/>
                  <a:pt x="752247" y="4291500"/>
                  <a:pt x="747827" y="4287080"/>
                </a:cubicBezTo>
                <a:cubicBezTo>
                  <a:pt x="758495" y="4278546"/>
                  <a:pt x="769163" y="4270012"/>
                  <a:pt x="777469" y="4263382"/>
                </a:cubicBezTo>
                <a:cubicBezTo>
                  <a:pt x="772592" y="4253019"/>
                  <a:pt x="769620" y="4246618"/>
                  <a:pt x="762762" y="4231912"/>
                </a:cubicBezTo>
                <a:cubicBezTo>
                  <a:pt x="778079" y="4237474"/>
                  <a:pt x="785546" y="4240218"/>
                  <a:pt x="795300" y="4243723"/>
                </a:cubicBezTo>
                <a:cubicBezTo>
                  <a:pt x="796138" y="4232826"/>
                  <a:pt x="797128" y="4220863"/>
                  <a:pt x="798044" y="4209356"/>
                </a:cubicBezTo>
                <a:cubicBezTo>
                  <a:pt x="804748" y="4206994"/>
                  <a:pt x="810311" y="4205013"/>
                  <a:pt x="816560" y="4202803"/>
                </a:cubicBezTo>
                <a:cubicBezTo>
                  <a:pt x="812750" y="4198612"/>
                  <a:pt x="809701" y="4195259"/>
                  <a:pt x="805815" y="4191069"/>
                </a:cubicBezTo>
                <a:cubicBezTo>
                  <a:pt x="811759" y="4189011"/>
                  <a:pt x="817321" y="4187106"/>
                  <a:pt x="823798" y="4184896"/>
                </a:cubicBezTo>
                <a:cubicBezTo>
                  <a:pt x="825094" y="4176590"/>
                  <a:pt x="826466" y="4167751"/>
                  <a:pt x="828065" y="4156931"/>
                </a:cubicBezTo>
                <a:cubicBezTo>
                  <a:pt x="836676" y="4164932"/>
                  <a:pt x="843305" y="4171104"/>
                  <a:pt x="850011" y="4177276"/>
                </a:cubicBezTo>
                <a:cubicBezTo>
                  <a:pt x="854507" y="4172780"/>
                  <a:pt x="859079" y="4168209"/>
                  <a:pt x="863803" y="4163484"/>
                </a:cubicBezTo>
                <a:cubicBezTo>
                  <a:pt x="860756" y="4160131"/>
                  <a:pt x="857707" y="4156779"/>
                  <a:pt x="853136" y="4151749"/>
                </a:cubicBezTo>
                <a:cubicBezTo>
                  <a:pt x="863881" y="4149616"/>
                  <a:pt x="873633" y="4147711"/>
                  <a:pt x="889102" y="4144663"/>
                </a:cubicBezTo>
                <a:cubicBezTo>
                  <a:pt x="877520" y="4140548"/>
                  <a:pt x="872033" y="4138567"/>
                  <a:pt x="859079" y="4134071"/>
                </a:cubicBezTo>
                <a:cubicBezTo>
                  <a:pt x="877596" y="4131099"/>
                  <a:pt x="889407" y="4129270"/>
                  <a:pt x="901751" y="4127289"/>
                </a:cubicBezTo>
                <a:lnTo>
                  <a:pt x="901751" y="4108620"/>
                </a:lnTo>
                <a:cubicBezTo>
                  <a:pt x="891997" y="4112278"/>
                  <a:pt x="884682" y="4115097"/>
                  <a:pt x="876224" y="4118298"/>
                </a:cubicBezTo>
                <a:cubicBezTo>
                  <a:pt x="875386" y="4115097"/>
                  <a:pt x="874167" y="4110830"/>
                  <a:pt x="872795" y="4105877"/>
                </a:cubicBezTo>
                <a:cubicBezTo>
                  <a:pt x="879958" y="4102524"/>
                  <a:pt x="886511" y="4099400"/>
                  <a:pt x="893064" y="4096276"/>
                </a:cubicBezTo>
                <a:cubicBezTo>
                  <a:pt x="889788" y="4092618"/>
                  <a:pt x="886663" y="4089265"/>
                  <a:pt x="877672" y="4079359"/>
                </a:cubicBezTo>
                <a:cubicBezTo>
                  <a:pt x="892683" y="4083931"/>
                  <a:pt x="900227" y="4086217"/>
                  <a:pt x="905561" y="4087893"/>
                </a:cubicBezTo>
                <a:cubicBezTo>
                  <a:pt x="920115" y="4080579"/>
                  <a:pt x="934671" y="4073263"/>
                  <a:pt x="948233" y="4066481"/>
                </a:cubicBezTo>
                <a:cubicBezTo>
                  <a:pt x="946252" y="4061300"/>
                  <a:pt x="942594" y="4054747"/>
                  <a:pt x="941299" y="4047813"/>
                </a:cubicBezTo>
                <a:cubicBezTo>
                  <a:pt x="940003" y="4040421"/>
                  <a:pt x="940994" y="4032648"/>
                  <a:pt x="940994" y="4026095"/>
                </a:cubicBezTo>
                <a:cubicBezTo>
                  <a:pt x="933222" y="4024114"/>
                  <a:pt x="928955" y="4022971"/>
                  <a:pt x="919126" y="4020380"/>
                </a:cubicBezTo>
                <a:cubicBezTo>
                  <a:pt x="933679" y="4011465"/>
                  <a:pt x="936956" y="3994320"/>
                  <a:pt x="958901" y="3994777"/>
                </a:cubicBezTo>
                <a:cubicBezTo>
                  <a:pt x="955320" y="4003464"/>
                  <a:pt x="952425" y="4010627"/>
                  <a:pt x="949300" y="4018323"/>
                </a:cubicBezTo>
                <a:cubicBezTo>
                  <a:pt x="967437" y="4030820"/>
                  <a:pt x="978866" y="4022133"/>
                  <a:pt x="989990" y="4007274"/>
                </a:cubicBezTo>
                <a:cubicBezTo>
                  <a:pt x="986257" y="3998816"/>
                  <a:pt x="982218" y="3989596"/>
                  <a:pt x="974522" y="3971917"/>
                </a:cubicBezTo>
                <a:cubicBezTo>
                  <a:pt x="985114" y="3978318"/>
                  <a:pt x="988010" y="3980071"/>
                  <a:pt x="994486" y="3983957"/>
                </a:cubicBezTo>
                <a:cubicBezTo>
                  <a:pt x="1003097" y="3977327"/>
                  <a:pt x="1013232" y="3969555"/>
                  <a:pt x="1029767" y="3956830"/>
                </a:cubicBezTo>
                <a:cubicBezTo>
                  <a:pt x="1028167" y="3956982"/>
                  <a:pt x="1035787" y="3956144"/>
                  <a:pt x="1046683" y="3954925"/>
                </a:cubicBezTo>
                <a:lnTo>
                  <a:pt x="1046683" y="3937246"/>
                </a:lnTo>
                <a:lnTo>
                  <a:pt x="1037083" y="3937246"/>
                </a:lnTo>
                <a:lnTo>
                  <a:pt x="1037065" y="3937268"/>
                </a:lnTo>
                <a:lnTo>
                  <a:pt x="1034191" y="3930083"/>
                </a:lnTo>
                <a:cubicBezTo>
                  <a:pt x="1032056" y="3932826"/>
                  <a:pt x="1029924" y="3935417"/>
                  <a:pt x="1027790" y="3938084"/>
                </a:cubicBezTo>
                <a:lnTo>
                  <a:pt x="1036404" y="3938084"/>
                </a:lnTo>
                <a:lnTo>
                  <a:pt x="1030605" y="3945247"/>
                </a:lnTo>
                <a:cubicBezTo>
                  <a:pt x="1029538" y="3942580"/>
                  <a:pt x="1028472" y="3939913"/>
                  <a:pt x="1027405" y="3937246"/>
                </a:cubicBezTo>
                <a:cubicBezTo>
                  <a:pt x="1015137" y="3943190"/>
                  <a:pt x="1002868" y="3949133"/>
                  <a:pt x="985191" y="3957668"/>
                </a:cubicBezTo>
                <a:cubicBezTo>
                  <a:pt x="992277" y="3941056"/>
                  <a:pt x="996849" y="3930541"/>
                  <a:pt x="1001497" y="3919872"/>
                </a:cubicBezTo>
                <a:cubicBezTo>
                  <a:pt x="1010107" y="3918348"/>
                  <a:pt x="1018794" y="3916825"/>
                  <a:pt x="1029995" y="3914767"/>
                </a:cubicBezTo>
                <a:cubicBezTo>
                  <a:pt x="1024738" y="3903642"/>
                  <a:pt x="1020547" y="3894574"/>
                  <a:pt x="1015062" y="3882916"/>
                </a:cubicBezTo>
                <a:cubicBezTo>
                  <a:pt x="1026110" y="3881011"/>
                  <a:pt x="1034796" y="3879486"/>
                  <a:pt x="1046607" y="3877353"/>
                </a:cubicBezTo>
                <a:lnTo>
                  <a:pt x="1046607" y="3860436"/>
                </a:lnTo>
                <a:cubicBezTo>
                  <a:pt x="1046303" y="3860741"/>
                  <a:pt x="1046075" y="3860970"/>
                  <a:pt x="1045769" y="3861275"/>
                </a:cubicBezTo>
                <a:cubicBezTo>
                  <a:pt x="1043178" y="3859065"/>
                  <a:pt x="1040511" y="3856779"/>
                  <a:pt x="1037921" y="3854569"/>
                </a:cubicBezTo>
                <a:cubicBezTo>
                  <a:pt x="1038911" y="3853502"/>
                  <a:pt x="1039978" y="3852588"/>
                  <a:pt x="1040968" y="3851521"/>
                </a:cubicBezTo>
                <a:cubicBezTo>
                  <a:pt x="1043178" y="3854112"/>
                  <a:pt x="1045464" y="3856779"/>
                  <a:pt x="1047675" y="3859370"/>
                </a:cubicBezTo>
                <a:cubicBezTo>
                  <a:pt x="1047369" y="3859675"/>
                  <a:pt x="1047065" y="3859979"/>
                  <a:pt x="1046761" y="3860284"/>
                </a:cubicBezTo>
                <a:cubicBezTo>
                  <a:pt x="1062762" y="3864932"/>
                  <a:pt x="1067868" y="3851826"/>
                  <a:pt x="1078535" y="3843520"/>
                </a:cubicBezTo>
                <a:cubicBezTo>
                  <a:pt x="1073963" y="3836662"/>
                  <a:pt x="1070763" y="3831785"/>
                  <a:pt x="1065733" y="3824318"/>
                </a:cubicBezTo>
                <a:cubicBezTo>
                  <a:pt x="1074420" y="3823022"/>
                  <a:pt x="1082574" y="3821727"/>
                  <a:pt x="1085622" y="3821346"/>
                </a:cubicBezTo>
                <a:cubicBezTo>
                  <a:pt x="1099339" y="3807554"/>
                  <a:pt x="1110234" y="3796581"/>
                  <a:pt x="1123569" y="3783246"/>
                </a:cubicBezTo>
                <a:cubicBezTo>
                  <a:pt x="1123569" y="3783246"/>
                  <a:pt x="1123569" y="3778598"/>
                  <a:pt x="1123569" y="3773873"/>
                </a:cubicBezTo>
                <a:cubicBezTo>
                  <a:pt x="1123265" y="3774178"/>
                  <a:pt x="1122960" y="3774483"/>
                  <a:pt x="1122655" y="3774788"/>
                </a:cubicBezTo>
                <a:cubicBezTo>
                  <a:pt x="1120064" y="3772578"/>
                  <a:pt x="1117397" y="3770292"/>
                  <a:pt x="1114806" y="3768082"/>
                </a:cubicBezTo>
                <a:cubicBezTo>
                  <a:pt x="1115797" y="3767091"/>
                  <a:pt x="1116864" y="3766025"/>
                  <a:pt x="1117854" y="3765034"/>
                </a:cubicBezTo>
                <a:cubicBezTo>
                  <a:pt x="1120064" y="3767625"/>
                  <a:pt x="1122350" y="3770292"/>
                  <a:pt x="1124560" y="3772883"/>
                </a:cubicBezTo>
                <a:cubicBezTo>
                  <a:pt x="1124255" y="3773187"/>
                  <a:pt x="1123950" y="3773492"/>
                  <a:pt x="1123646" y="3773797"/>
                </a:cubicBezTo>
                <a:cubicBezTo>
                  <a:pt x="1139419" y="3772121"/>
                  <a:pt x="1131875" y="3759700"/>
                  <a:pt x="1132637" y="3752004"/>
                </a:cubicBezTo>
                <a:cubicBezTo>
                  <a:pt x="1132942" y="3748727"/>
                  <a:pt x="1126465" y="3745222"/>
                  <a:pt x="1124941" y="3741107"/>
                </a:cubicBezTo>
                <a:cubicBezTo>
                  <a:pt x="1123493" y="3737374"/>
                  <a:pt x="1124636" y="3732649"/>
                  <a:pt x="1124636" y="3727468"/>
                </a:cubicBezTo>
                <a:cubicBezTo>
                  <a:pt x="1145743" y="3731887"/>
                  <a:pt x="1140638" y="3750251"/>
                  <a:pt x="1145972" y="3763739"/>
                </a:cubicBezTo>
                <a:cubicBezTo>
                  <a:pt x="1152601" y="3753833"/>
                  <a:pt x="1158850" y="3744613"/>
                  <a:pt x="1165327" y="3734859"/>
                </a:cubicBezTo>
                <a:cubicBezTo>
                  <a:pt x="1169670" y="3738669"/>
                  <a:pt x="1172947" y="3741564"/>
                  <a:pt x="1177290" y="3745527"/>
                </a:cubicBezTo>
                <a:cubicBezTo>
                  <a:pt x="1178662" y="3741107"/>
                  <a:pt x="1182243" y="3735621"/>
                  <a:pt x="1180796" y="3733259"/>
                </a:cubicBezTo>
                <a:cubicBezTo>
                  <a:pt x="1174547" y="3723200"/>
                  <a:pt x="1166775" y="3714056"/>
                  <a:pt x="1154506" y="3697826"/>
                </a:cubicBezTo>
                <a:cubicBezTo>
                  <a:pt x="1169823" y="3699883"/>
                  <a:pt x="1177214" y="3700798"/>
                  <a:pt x="1184529" y="3701788"/>
                </a:cubicBezTo>
                <a:cubicBezTo>
                  <a:pt x="1184377" y="3702779"/>
                  <a:pt x="1184225" y="3703769"/>
                  <a:pt x="1184148" y="3704760"/>
                </a:cubicBezTo>
                <a:cubicBezTo>
                  <a:pt x="1185291" y="3704836"/>
                  <a:pt x="1187196" y="3705293"/>
                  <a:pt x="1187349" y="3704912"/>
                </a:cubicBezTo>
                <a:cubicBezTo>
                  <a:pt x="1191845" y="3695692"/>
                  <a:pt x="1196112" y="3686319"/>
                  <a:pt x="1200607" y="3676642"/>
                </a:cubicBezTo>
                <a:cubicBezTo>
                  <a:pt x="1197102" y="3670318"/>
                  <a:pt x="1193521" y="3663917"/>
                  <a:pt x="1188568" y="3654925"/>
                </a:cubicBezTo>
                <a:cubicBezTo>
                  <a:pt x="1194816" y="3650353"/>
                  <a:pt x="1200912" y="3646010"/>
                  <a:pt x="1209142" y="3641590"/>
                </a:cubicBezTo>
                <a:cubicBezTo>
                  <a:pt x="1210285" y="3650277"/>
                  <a:pt x="1211428" y="3659040"/>
                  <a:pt x="1212571" y="3667727"/>
                </a:cubicBezTo>
                <a:cubicBezTo>
                  <a:pt x="1214705" y="3667574"/>
                  <a:pt x="1216838" y="3667422"/>
                  <a:pt x="1219048" y="3667193"/>
                </a:cubicBezTo>
                <a:cubicBezTo>
                  <a:pt x="1218590" y="3657821"/>
                  <a:pt x="1218133" y="3648524"/>
                  <a:pt x="1213866" y="3639228"/>
                </a:cubicBezTo>
                <a:cubicBezTo>
                  <a:pt x="1214476" y="3630008"/>
                  <a:pt x="1218972" y="3620711"/>
                  <a:pt x="1223772" y="3610805"/>
                </a:cubicBezTo>
                <a:cubicBezTo>
                  <a:pt x="1227201" y="3613777"/>
                  <a:pt x="1230478" y="3616596"/>
                  <a:pt x="1235278" y="3620711"/>
                </a:cubicBezTo>
                <a:cubicBezTo>
                  <a:pt x="1241527" y="3611034"/>
                  <a:pt x="1247699" y="3601356"/>
                  <a:pt x="1251128" y="3596023"/>
                </a:cubicBezTo>
                <a:cubicBezTo>
                  <a:pt x="1264158" y="3597699"/>
                  <a:pt x="1275055" y="3599147"/>
                  <a:pt x="1291286" y="3601204"/>
                </a:cubicBezTo>
                <a:cubicBezTo>
                  <a:pt x="1280465" y="3589698"/>
                  <a:pt x="1274293" y="3583145"/>
                  <a:pt x="1269187" y="3577734"/>
                </a:cubicBezTo>
                <a:cubicBezTo>
                  <a:pt x="1273683" y="3568971"/>
                  <a:pt x="1277722" y="3560894"/>
                  <a:pt x="1281684" y="3553198"/>
                </a:cubicBezTo>
                <a:cubicBezTo>
                  <a:pt x="1295172" y="3558304"/>
                  <a:pt x="1276579" y="3580021"/>
                  <a:pt x="1297001" y="3581164"/>
                </a:cubicBezTo>
                <a:cubicBezTo>
                  <a:pt x="1296543" y="3570648"/>
                  <a:pt x="1296543" y="3559599"/>
                  <a:pt x="1296543" y="3548474"/>
                </a:cubicBezTo>
                <a:cubicBezTo>
                  <a:pt x="1305459" y="3543597"/>
                  <a:pt x="1314374" y="3538720"/>
                  <a:pt x="1324432" y="3533158"/>
                </a:cubicBezTo>
                <a:cubicBezTo>
                  <a:pt x="1329538" y="3535672"/>
                  <a:pt x="1335558" y="3538720"/>
                  <a:pt x="1346073" y="3543978"/>
                </a:cubicBezTo>
                <a:cubicBezTo>
                  <a:pt x="1343787" y="3526604"/>
                  <a:pt x="1341882" y="3512584"/>
                  <a:pt x="1339825" y="3496810"/>
                </a:cubicBezTo>
                <a:cubicBezTo>
                  <a:pt x="1340892" y="3496429"/>
                  <a:pt x="1346378" y="3494524"/>
                  <a:pt x="1353922" y="3491933"/>
                </a:cubicBezTo>
                <a:cubicBezTo>
                  <a:pt x="1351331" y="3488428"/>
                  <a:pt x="1349121" y="3485533"/>
                  <a:pt x="1346454" y="3481951"/>
                </a:cubicBezTo>
                <a:cubicBezTo>
                  <a:pt x="1355370" y="3458405"/>
                  <a:pt x="1376096" y="3468235"/>
                  <a:pt x="1401547" y="3460006"/>
                </a:cubicBezTo>
                <a:cubicBezTo>
                  <a:pt x="1383868" y="3457567"/>
                  <a:pt x="1375106" y="3448880"/>
                  <a:pt x="1366190" y="3440194"/>
                </a:cubicBezTo>
                <a:cubicBezTo>
                  <a:pt x="1380363" y="3428154"/>
                  <a:pt x="1392022" y="3446442"/>
                  <a:pt x="1410157" y="3448042"/>
                </a:cubicBezTo>
                <a:cubicBezTo>
                  <a:pt x="1409015" y="3439279"/>
                  <a:pt x="1408176" y="3431964"/>
                  <a:pt x="1406576" y="3419315"/>
                </a:cubicBezTo>
                <a:cubicBezTo>
                  <a:pt x="1408100" y="3416191"/>
                  <a:pt x="1412367" y="3407504"/>
                  <a:pt x="1416482" y="3399046"/>
                </a:cubicBezTo>
                <a:lnTo>
                  <a:pt x="1431112" y="3399046"/>
                </a:lnTo>
                <a:cubicBezTo>
                  <a:pt x="1428217" y="3394016"/>
                  <a:pt x="1425245" y="3388987"/>
                  <a:pt x="1421054" y="3381748"/>
                </a:cubicBezTo>
                <a:cubicBezTo>
                  <a:pt x="1440714" y="3376414"/>
                  <a:pt x="1450848" y="3393331"/>
                  <a:pt x="1466850" y="3397521"/>
                </a:cubicBezTo>
                <a:cubicBezTo>
                  <a:pt x="1478966" y="3379691"/>
                  <a:pt x="1454049" y="3377252"/>
                  <a:pt x="1452372" y="3364070"/>
                </a:cubicBezTo>
                <a:cubicBezTo>
                  <a:pt x="1456792" y="3362012"/>
                  <a:pt x="1463193" y="3359041"/>
                  <a:pt x="1470584" y="3355688"/>
                </a:cubicBezTo>
                <a:cubicBezTo>
                  <a:pt x="1463269" y="3352192"/>
                  <a:pt x="1457021" y="3349221"/>
                  <a:pt x="1450772" y="3346247"/>
                </a:cubicBezTo>
                <a:cubicBezTo>
                  <a:pt x="1451153" y="3344649"/>
                  <a:pt x="1451458" y="3342969"/>
                  <a:pt x="1451839" y="3341369"/>
                </a:cubicBezTo>
                <a:cubicBezTo>
                  <a:pt x="1462812" y="3342969"/>
                  <a:pt x="1473708" y="3344572"/>
                  <a:pt x="1488567" y="3346780"/>
                </a:cubicBezTo>
                <a:cubicBezTo>
                  <a:pt x="1491082" y="3343048"/>
                  <a:pt x="1496797" y="3334360"/>
                  <a:pt x="1503807" y="3323616"/>
                </a:cubicBezTo>
                <a:cubicBezTo>
                  <a:pt x="1509446" y="3321940"/>
                  <a:pt x="1520647" y="3346628"/>
                  <a:pt x="1527277" y="3322321"/>
                </a:cubicBezTo>
                <a:cubicBezTo>
                  <a:pt x="1526972" y="3322624"/>
                  <a:pt x="1526743" y="3322855"/>
                  <a:pt x="1526439" y="3323159"/>
                </a:cubicBezTo>
                <a:cubicBezTo>
                  <a:pt x="1523848" y="3320950"/>
                  <a:pt x="1521181" y="3318662"/>
                  <a:pt x="1518590" y="3316452"/>
                </a:cubicBezTo>
                <a:cubicBezTo>
                  <a:pt x="1519657" y="3315462"/>
                  <a:pt x="1520647" y="3314471"/>
                  <a:pt x="1521638" y="3313403"/>
                </a:cubicBezTo>
                <a:cubicBezTo>
                  <a:pt x="1523848" y="3315996"/>
                  <a:pt x="1526134" y="3318662"/>
                  <a:pt x="1528344" y="3321254"/>
                </a:cubicBezTo>
                <a:cubicBezTo>
                  <a:pt x="1528039" y="3321558"/>
                  <a:pt x="1527734" y="3321862"/>
                  <a:pt x="1527506" y="3322092"/>
                </a:cubicBezTo>
                <a:lnTo>
                  <a:pt x="1551204" y="3322092"/>
                </a:lnTo>
                <a:cubicBezTo>
                  <a:pt x="1536573" y="3309519"/>
                  <a:pt x="1527125" y="3301359"/>
                  <a:pt x="1517675" y="3293218"/>
                </a:cubicBezTo>
                <a:cubicBezTo>
                  <a:pt x="1524076" y="3290004"/>
                  <a:pt x="1530477" y="3286820"/>
                  <a:pt x="1530553" y="3284441"/>
                </a:cubicBezTo>
                <a:cubicBezTo>
                  <a:pt x="1527886" y="3274781"/>
                  <a:pt x="1518819" y="3265924"/>
                  <a:pt x="1508150" y="3255504"/>
                </a:cubicBezTo>
                <a:cubicBezTo>
                  <a:pt x="1508456" y="3254356"/>
                  <a:pt x="1509522" y="3250156"/>
                  <a:pt x="1510970" y="3244520"/>
                </a:cubicBezTo>
                <a:cubicBezTo>
                  <a:pt x="1515542" y="3248417"/>
                  <a:pt x="1518742" y="3251082"/>
                  <a:pt x="1521714" y="3253676"/>
                </a:cubicBezTo>
                <a:cubicBezTo>
                  <a:pt x="1529868" y="3247655"/>
                  <a:pt x="1538250" y="3241552"/>
                  <a:pt x="1546936" y="3234996"/>
                </a:cubicBezTo>
                <a:cubicBezTo>
                  <a:pt x="1543584" y="3230426"/>
                  <a:pt x="1540612" y="3225397"/>
                  <a:pt x="1534897" y="3215492"/>
                </a:cubicBezTo>
                <a:cubicBezTo>
                  <a:pt x="1546098" y="3218767"/>
                  <a:pt x="1553642" y="3220899"/>
                  <a:pt x="1562786" y="3223567"/>
                </a:cubicBezTo>
                <a:cubicBezTo>
                  <a:pt x="1565225" y="3222119"/>
                  <a:pt x="1570254" y="3219226"/>
                  <a:pt x="1575740" y="3215795"/>
                </a:cubicBezTo>
                <a:cubicBezTo>
                  <a:pt x="1576730" y="3209015"/>
                  <a:pt x="1570558" y="3197887"/>
                  <a:pt x="1585341" y="3196593"/>
                </a:cubicBezTo>
                <a:cubicBezTo>
                  <a:pt x="1587475" y="3183487"/>
                  <a:pt x="1594333" y="3186153"/>
                  <a:pt x="1603477" y="3191180"/>
                </a:cubicBezTo>
                <a:cubicBezTo>
                  <a:pt x="1609421" y="3194459"/>
                  <a:pt x="1616660" y="3195221"/>
                  <a:pt x="1623822" y="3196593"/>
                </a:cubicBezTo>
                <a:cubicBezTo>
                  <a:pt x="1618488" y="3179676"/>
                  <a:pt x="1635405" y="3174036"/>
                  <a:pt x="1643863" y="3159710"/>
                </a:cubicBezTo>
                <a:cubicBezTo>
                  <a:pt x="1634947" y="3159179"/>
                  <a:pt x="1627556" y="3158797"/>
                  <a:pt x="1619098" y="3158263"/>
                </a:cubicBezTo>
                <a:cubicBezTo>
                  <a:pt x="1616126" y="3164436"/>
                  <a:pt x="1613078" y="3170760"/>
                  <a:pt x="1609192" y="3178760"/>
                </a:cubicBezTo>
                <a:cubicBezTo>
                  <a:pt x="1604163" y="3177237"/>
                  <a:pt x="1599057" y="3175636"/>
                  <a:pt x="1590294" y="3172969"/>
                </a:cubicBezTo>
                <a:cubicBezTo>
                  <a:pt x="1602943" y="3155519"/>
                  <a:pt x="1610106" y="3138070"/>
                  <a:pt x="1633119" y="3139365"/>
                </a:cubicBezTo>
                <a:cubicBezTo>
                  <a:pt x="1633119" y="3133498"/>
                  <a:pt x="1633119" y="3127629"/>
                  <a:pt x="1633119" y="3121764"/>
                </a:cubicBezTo>
                <a:cubicBezTo>
                  <a:pt x="1635252" y="3121533"/>
                  <a:pt x="1637386" y="3121383"/>
                  <a:pt x="1639443" y="3121153"/>
                </a:cubicBezTo>
                <a:cubicBezTo>
                  <a:pt x="1640586" y="3127249"/>
                  <a:pt x="1641653" y="3133269"/>
                  <a:pt x="1642720" y="3139365"/>
                </a:cubicBezTo>
                <a:cubicBezTo>
                  <a:pt x="1645920" y="3139365"/>
                  <a:pt x="1649120" y="3139365"/>
                  <a:pt x="1651864" y="3139136"/>
                </a:cubicBezTo>
                <a:cubicBezTo>
                  <a:pt x="1652321" y="3131441"/>
                  <a:pt x="1652321" y="3123593"/>
                  <a:pt x="1652321" y="3116048"/>
                </a:cubicBezTo>
                <a:cubicBezTo>
                  <a:pt x="1658493" y="3111172"/>
                  <a:pt x="1664513" y="3106446"/>
                  <a:pt x="1670457" y="3101722"/>
                </a:cubicBezTo>
                <a:cubicBezTo>
                  <a:pt x="1667942" y="3099589"/>
                  <a:pt x="1665351" y="3097379"/>
                  <a:pt x="1662761" y="3095169"/>
                </a:cubicBezTo>
                <a:cubicBezTo>
                  <a:pt x="1663751" y="3094103"/>
                  <a:pt x="1664818" y="3093189"/>
                  <a:pt x="1665808" y="3092121"/>
                </a:cubicBezTo>
                <a:cubicBezTo>
                  <a:pt x="1668018" y="3094712"/>
                  <a:pt x="1670304" y="3097379"/>
                  <a:pt x="1672514" y="3099971"/>
                </a:cubicBezTo>
                <a:cubicBezTo>
                  <a:pt x="1672209" y="3100276"/>
                  <a:pt x="1671905" y="3100503"/>
                  <a:pt x="1671676" y="3100808"/>
                </a:cubicBezTo>
                <a:lnTo>
                  <a:pt x="1700327" y="3100808"/>
                </a:lnTo>
                <a:lnTo>
                  <a:pt x="1700327" y="3081758"/>
                </a:lnTo>
                <a:cubicBezTo>
                  <a:pt x="1700022" y="3082063"/>
                  <a:pt x="1699717" y="3082367"/>
                  <a:pt x="1699489" y="3082597"/>
                </a:cubicBezTo>
                <a:cubicBezTo>
                  <a:pt x="1696898" y="3080386"/>
                  <a:pt x="1694231" y="3078100"/>
                  <a:pt x="1691640" y="3075889"/>
                </a:cubicBezTo>
                <a:cubicBezTo>
                  <a:pt x="1692631" y="3074900"/>
                  <a:pt x="1693698" y="3073832"/>
                  <a:pt x="1694688" y="3072842"/>
                </a:cubicBezTo>
                <a:cubicBezTo>
                  <a:pt x="1696898" y="3075432"/>
                  <a:pt x="1699184" y="3078100"/>
                  <a:pt x="1701394" y="3080691"/>
                </a:cubicBezTo>
                <a:cubicBezTo>
                  <a:pt x="1701089" y="3080995"/>
                  <a:pt x="1700784" y="3081300"/>
                  <a:pt x="1700480" y="3081605"/>
                </a:cubicBezTo>
                <a:lnTo>
                  <a:pt x="1717777" y="3081605"/>
                </a:lnTo>
                <a:cubicBezTo>
                  <a:pt x="1719301" y="3066899"/>
                  <a:pt x="1725245" y="3052115"/>
                  <a:pt x="1712062" y="3040153"/>
                </a:cubicBezTo>
                <a:cubicBezTo>
                  <a:pt x="1726083" y="3026284"/>
                  <a:pt x="1740256" y="3012417"/>
                  <a:pt x="1754734" y="2998090"/>
                </a:cubicBezTo>
                <a:cubicBezTo>
                  <a:pt x="1760525" y="3002205"/>
                  <a:pt x="1768907" y="3008226"/>
                  <a:pt x="1777746" y="3013787"/>
                </a:cubicBezTo>
                <a:cubicBezTo>
                  <a:pt x="1775156" y="3006091"/>
                  <a:pt x="1773022" y="2997862"/>
                  <a:pt x="1770507" y="2988336"/>
                </a:cubicBezTo>
                <a:cubicBezTo>
                  <a:pt x="1773403" y="2982697"/>
                  <a:pt x="1777441" y="2974773"/>
                  <a:pt x="1781632" y="2966544"/>
                </a:cubicBezTo>
                <a:cubicBezTo>
                  <a:pt x="1785061" y="2969591"/>
                  <a:pt x="1788338" y="2972564"/>
                  <a:pt x="1793520" y="2977213"/>
                </a:cubicBezTo>
                <a:cubicBezTo>
                  <a:pt x="1795653" y="2966317"/>
                  <a:pt x="1797482" y="2956561"/>
                  <a:pt x="1799997" y="2943683"/>
                </a:cubicBezTo>
                <a:cubicBezTo>
                  <a:pt x="1807998" y="2959686"/>
                  <a:pt x="1814322" y="2972336"/>
                  <a:pt x="1821866" y="2987345"/>
                </a:cubicBezTo>
                <a:cubicBezTo>
                  <a:pt x="1827276" y="2961133"/>
                  <a:pt x="1832153" y="2937740"/>
                  <a:pt x="1837335" y="2912212"/>
                </a:cubicBezTo>
                <a:cubicBezTo>
                  <a:pt x="1840687" y="2909546"/>
                  <a:pt x="1845488" y="2905812"/>
                  <a:pt x="1850593" y="2901849"/>
                </a:cubicBezTo>
                <a:cubicBezTo>
                  <a:pt x="1838859" y="2883562"/>
                  <a:pt x="1851965" y="2878303"/>
                  <a:pt x="1864233" y="2872740"/>
                </a:cubicBezTo>
                <a:cubicBezTo>
                  <a:pt x="1860957" y="2880894"/>
                  <a:pt x="1857680" y="2889124"/>
                  <a:pt x="1853489" y="2899486"/>
                </a:cubicBezTo>
                <a:cubicBezTo>
                  <a:pt x="1853718" y="2899258"/>
                  <a:pt x="1854022" y="2899105"/>
                  <a:pt x="1854251" y="2898878"/>
                </a:cubicBezTo>
                <a:cubicBezTo>
                  <a:pt x="1872005" y="2902382"/>
                  <a:pt x="1885874" y="2891715"/>
                  <a:pt x="1901038" y="2885694"/>
                </a:cubicBezTo>
                <a:cubicBezTo>
                  <a:pt x="1891208" y="2878455"/>
                  <a:pt x="1881302" y="2871140"/>
                  <a:pt x="1869643" y="2862529"/>
                </a:cubicBezTo>
                <a:cubicBezTo>
                  <a:pt x="1875358" y="2855063"/>
                  <a:pt x="1878940" y="2850336"/>
                  <a:pt x="1884045" y="2843784"/>
                </a:cubicBezTo>
                <a:cubicBezTo>
                  <a:pt x="1880464" y="2836088"/>
                  <a:pt x="1876197" y="2826944"/>
                  <a:pt x="1869948" y="2813533"/>
                </a:cubicBezTo>
                <a:cubicBezTo>
                  <a:pt x="1879321" y="2813989"/>
                  <a:pt x="1886407" y="2812161"/>
                  <a:pt x="1889608" y="2814982"/>
                </a:cubicBezTo>
                <a:cubicBezTo>
                  <a:pt x="1895171" y="2819781"/>
                  <a:pt x="1898295" y="2827400"/>
                  <a:pt x="1905000" y="2837993"/>
                </a:cubicBezTo>
                <a:cubicBezTo>
                  <a:pt x="1911706" y="2815742"/>
                  <a:pt x="1916735" y="2799283"/>
                  <a:pt x="1921841" y="2782139"/>
                </a:cubicBezTo>
                <a:cubicBezTo>
                  <a:pt x="1939138" y="2789149"/>
                  <a:pt x="1920697" y="2810638"/>
                  <a:pt x="1940128" y="2812161"/>
                </a:cubicBezTo>
                <a:cubicBezTo>
                  <a:pt x="1944091" y="2806065"/>
                  <a:pt x="1947520" y="2799741"/>
                  <a:pt x="1950873" y="2793493"/>
                </a:cubicBezTo>
                <a:cubicBezTo>
                  <a:pt x="1946758" y="2785414"/>
                  <a:pt x="1942948" y="2777947"/>
                  <a:pt x="1939443" y="2771167"/>
                </a:cubicBezTo>
                <a:cubicBezTo>
                  <a:pt x="1947444" y="2764764"/>
                  <a:pt x="1953692" y="2759656"/>
                  <a:pt x="1959941" y="2754708"/>
                </a:cubicBezTo>
                <a:cubicBezTo>
                  <a:pt x="1968322" y="2760725"/>
                  <a:pt x="1976705" y="2766746"/>
                  <a:pt x="1986915" y="2774137"/>
                </a:cubicBezTo>
                <a:lnTo>
                  <a:pt x="1986915" y="2748460"/>
                </a:lnTo>
                <a:cubicBezTo>
                  <a:pt x="1983715" y="2747316"/>
                  <a:pt x="1978305" y="2745487"/>
                  <a:pt x="1971371" y="2743048"/>
                </a:cubicBezTo>
                <a:cubicBezTo>
                  <a:pt x="1970685" y="2739391"/>
                  <a:pt x="1969846" y="2735049"/>
                  <a:pt x="1968246" y="2726666"/>
                </a:cubicBezTo>
                <a:cubicBezTo>
                  <a:pt x="1977924" y="2730628"/>
                  <a:pt x="1985086" y="2733447"/>
                  <a:pt x="1993773" y="2737029"/>
                </a:cubicBezTo>
                <a:cubicBezTo>
                  <a:pt x="2002079" y="2722246"/>
                  <a:pt x="1996288" y="2700223"/>
                  <a:pt x="2022348" y="2695043"/>
                </a:cubicBezTo>
                <a:cubicBezTo>
                  <a:pt x="2033473" y="2692833"/>
                  <a:pt x="2040636" y="2670811"/>
                  <a:pt x="2050009" y="2657324"/>
                </a:cubicBezTo>
                <a:cubicBezTo>
                  <a:pt x="2055343" y="2662734"/>
                  <a:pt x="2057629" y="2664945"/>
                  <a:pt x="2062505" y="2669821"/>
                </a:cubicBezTo>
                <a:cubicBezTo>
                  <a:pt x="2071269" y="2652295"/>
                  <a:pt x="2079422" y="2635912"/>
                  <a:pt x="2086966" y="2620899"/>
                </a:cubicBezTo>
                <a:cubicBezTo>
                  <a:pt x="2096110" y="2625243"/>
                  <a:pt x="2102510" y="2628215"/>
                  <a:pt x="2114703" y="2634006"/>
                </a:cubicBezTo>
                <a:cubicBezTo>
                  <a:pt x="2109216" y="2622195"/>
                  <a:pt x="2106473" y="2616328"/>
                  <a:pt x="2101368" y="2605278"/>
                </a:cubicBezTo>
                <a:cubicBezTo>
                  <a:pt x="2107464" y="2602840"/>
                  <a:pt x="2115007" y="2599716"/>
                  <a:pt x="2122551" y="2596667"/>
                </a:cubicBezTo>
                <a:cubicBezTo>
                  <a:pt x="2121027" y="2595144"/>
                  <a:pt x="2119503" y="2593543"/>
                  <a:pt x="2117979" y="2592096"/>
                </a:cubicBezTo>
                <a:cubicBezTo>
                  <a:pt x="2128723" y="2591562"/>
                  <a:pt x="2139468" y="2590952"/>
                  <a:pt x="2153641" y="2590267"/>
                </a:cubicBezTo>
                <a:cubicBezTo>
                  <a:pt x="2149297" y="2584552"/>
                  <a:pt x="2146935" y="2581504"/>
                  <a:pt x="2141754" y="2574569"/>
                </a:cubicBezTo>
                <a:cubicBezTo>
                  <a:pt x="2154936" y="2568550"/>
                  <a:pt x="2167509" y="2562835"/>
                  <a:pt x="2181301" y="2556509"/>
                </a:cubicBezTo>
                <a:cubicBezTo>
                  <a:pt x="2182445" y="2537460"/>
                  <a:pt x="2159585" y="2533497"/>
                  <a:pt x="2153412" y="2518485"/>
                </a:cubicBezTo>
                <a:cubicBezTo>
                  <a:pt x="2161261" y="2514447"/>
                  <a:pt x="2169110" y="2510331"/>
                  <a:pt x="2177187" y="2506140"/>
                </a:cubicBezTo>
                <a:cubicBezTo>
                  <a:pt x="2181682" y="2513990"/>
                  <a:pt x="2186864" y="2523057"/>
                  <a:pt x="2192274" y="2532506"/>
                </a:cubicBezTo>
                <a:lnTo>
                  <a:pt x="2236394" y="2532506"/>
                </a:lnTo>
                <a:cubicBezTo>
                  <a:pt x="2237385" y="2528544"/>
                  <a:pt x="2238451" y="2524277"/>
                  <a:pt x="2241195" y="2513304"/>
                </a:cubicBezTo>
                <a:cubicBezTo>
                  <a:pt x="2231670" y="2518485"/>
                  <a:pt x="2226564" y="2521229"/>
                  <a:pt x="2218487" y="2525572"/>
                </a:cubicBezTo>
                <a:cubicBezTo>
                  <a:pt x="2213686" y="2521611"/>
                  <a:pt x="2207971" y="2516885"/>
                  <a:pt x="2202637" y="2512389"/>
                </a:cubicBezTo>
                <a:lnTo>
                  <a:pt x="2202637" y="2476575"/>
                </a:lnTo>
                <a:cubicBezTo>
                  <a:pt x="2226869" y="2473147"/>
                  <a:pt x="2225345" y="2494941"/>
                  <a:pt x="2235099" y="2504847"/>
                </a:cubicBezTo>
                <a:cubicBezTo>
                  <a:pt x="2238223" y="2504616"/>
                  <a:pt x="2242185" y="2505455"/>
                  <a:pt x="2244243" y="2503855"/>
                </a:cubicBezTo>
                <a:cubicBezTo>
                  <a:pt x="2250034" y="2499131"/>
                  <a:pt x="2255063" y="2493339"/>
                  <a:pt x="2259864" y="2488614"/>
                </a:cubicBezTo>
                <a:cubicBezTo>
                  <a:pt x="2255292" y="2469641"/>
                  <a:pt x="2218487" y="2475356"/>
                  <a:pt x="2234489" y="2444038"/>
                </a:cubicBezTo>
                <a:cubicBezTo>
                  <a:pt x="2245081" y="2451733"/>
                  <a:pt x="2254606" y="2458591"/>
                  <a:pt x="2262683" y="2464460"/>
                </a:cubicBezTo>
                <a:lnTo>
                  <a:pt x="2299335" y="2464460"/>
                </a:lnTo>
                <a:cubicBezTo>
                  <a:pt x="2277390" y="2453487"/>
                  <a:pt x="2268474" y="2438474"/>
                  <a:pt x="2267712" y="2418433"/>
                </a:cubicBezTo>
                <a:cubicBezTo>
                  <a:pt x="2267407" y="2418742"/>
                  <a:pt x="2267103" y="2419042"/>
                  <a:pt x="2266874" y="2419271"/>
                </a:cubicBezTo>
                <a:cubicBezTo>
                  <a:pt x="2264283" y="2417061"/>
                  <a:pt x="2261616" y="2414851"/>
                  <a:pt x="2259026" y="2412565"/>
                </a:cubicBezTo>
                <a:cubicBezTo>
                  <a:pt x="2260016" y="2411585"/>
                  <a:pt x="2261007" y="2410508"/>
                  <a:pt x="2262073" y="2409517"/>
                </a:cubicBezTo>
                <a:cubicBezTo>
                  <a:pt x="2264283" y="2412108"/>
                  <a:pt x="2266569" y="2414775"/>
                  <a:pt x="2268779" y="2417367"/>
                </a:cubicBezTo>
                <a:cubicBezTo>
                  <a:pt x="2268474" y="2417671"/>
                  <a:pt x="2268170" y="2417976"/>
                  <a:pt x="2267865" y="2418280"/>
                </a:cubicBezTo>
                <a:cubicBezTo>
                  <a:pt x="2286534" y="2423538"/>
                  <a:pt x="2300630" y="2444570"/>
                  <a:pt x="2326081" y="2434360"/>
                </a:cubicBezTo>
                <a:cubicBezTo>
                  <a:pt x="2318919" y="2426435"/>
                  <a:pt x="2312823" y="2419652"/>
                  <a:pt x="2302841" y="2408686"/>
                </a:cubicBezTo>
                <a:cubicBezTo>
                  <a:pt x="2317166" y="2408686"/>
                  <a:pt x="2326081" y="2408686"/>
                  <a:pt x="2335454" y="2408147"/>
                </a:cubicBezTo>
                <a:cubicBezTo>
                  <a:pt x="2335378" y="2388943"/>
                  <a:pt x="2346122" y="2374542"/>
                  <a:pt x="2358543" y="2360674"/>
                </a:cubicBezTo>
                <a:cubicBezTo>
                  <a:pt x="2362124" y="2363876"/>
                  <a:pt x="2365553" y="2366922"/>
                  <a:pt x="2370582" y="2371419"/>
                </a:cubicBezTo>
                <a:cubicBezTo>
                  <a:pt x="2372335" y="2361512"/>
                  <a:pt x="2373859" y="2352749"/>
                  <a:pt x="2375688" y="2342767"/>
                </a:cubicBezTo>
                <a:cubicBezTo>
                  <a:pt x="2392756" y="2331642"/>
                  <a:pt x="2410359" y="2320212"/>
                  <a:pt x="2429713" y="2307563"/>
                </a:cubicBezTo>
                <a:cubicBezTo>
                  <a:pt x="2424075" y="2301086"/>
                  <a:pt x="2417598" y="2293696"/>
                  <a:pt x="2409444" y="2284474"/>
                </a:cubicBezTo>
                <a:cubicBezTo>
                  <a:pt x="2413635" y="2279216"/>
                  <a:pt x="2417979" y="2274950"/>
                  <a:pt x="2420722" y="2269844"/>
                </a:cubicBezTo>
                <a:cubicBezTo>
                  <a:pt x="2422703" y="2266110"/>
                  <a:pt x="2422475" y="2261157"/>
                  <a:pt x="2424303" y="2251174"/>
                </a:cubicBezTo>
                <a:cubicBezTo>
                  <a:pt x="2433371" y="2263976"/>
                  <a:pt x="2439620" y="2272968"/>
                  <a:pt x="2446401" y="2282494"/>
                </a:cubicBezTo>
                <a:lnTo>
                  <a:pt x="2471471" y="2282494"/>
                </a:lnTo>
                <a:cubicBezTo>
                  <a:pt x="2468423" y="2273730"/>
                  <a:pt x="2466213" y="2267253"/>
                  <a:pt x="2462784" y="2257271"/>
                </a:cubicBezTo>
                <a:cubicBezTo>
                  <a:pt x="2469414" y="2252699"/>
                  <a:pt x="2478481" y="2246528"/>
                  <a:pt x="2488616" y="2239593"/>
                </a:cubicBezTo>
                <a:lnTo>
                  <a:pt x="2488616" y="2209875"/>
                </a:lnTo>
                <a:cubicBezTo>
                  <a:pt x="2498979" y="2207055"/>
                  <a:pt x="2509647" y="2204159"/>
                  <a:pt x="2526945" y="2199435"/>
                </a:cubicBezTo>
                <a:cubicBezTo>
                  <a:pt x="2529459" y="2196920"/>
                  <a:pt x="2537917" y="2188692"/>
                  <a:pt x="2548814" y="2177870"/>
                </a:cubicBezTo>
                <a:cubicBezTo>
                  <a:pt x="2545233" y="2174975"/>
                  <a:pt x="2541499" y="2171926"/>
                  <a:pt x="2537765" y="2168955"/>
                </a:cubicBezTo>
                <a:cubicBezTo>
                  <a:pt x="2537841" y="2169032"/>
                  <a:pt x="2537994" y="2169183"/>
                  <a:pt x="2538070" y="2169260"/>
                </a:cubicBezTo>
                <a:cubicBezTo>
                  <a:pt x="2535860" y="2171850"/>
                  <a:pt x="2533574" y="2174516"/>
                  <a:pt x="2531364" y="2177108"/>
                </a:cubicBezTo>
                <a:cubicBezTo>
                  <a:pt x="2530374" y="2176117"/>
                  <a:pt x="2529307" y="2175050"/>
                  <a:pt x="2528316" y="2174062"/>
                </a:cubicBezTo>
                <a:cubicBezTo>
                  <a:pt x="2530907" y="2171850"/>
                  <a:pt x="2533574" y="2169564"/>
                  <a:pt x="2536165" y="2167355"/>
                </a:cubicBezTo>
                <a:cubicBezTo>
                  <a:pt x="2536470" y="2167660"/>
                  <a:pt x="2536775" y="2167964"/>
                  <a:pt x="2537079" y="2168269"/>
                </a:cubicBezTo>
                <a:cubicBezTo>
                  <a:pt x="2543328" y="2161029"/>
                  <a:pt x="2549652" y="2153791"/>
                  <a:pt x="2559025" y="2142896"/>
                </a:cubicBezTo>
                <a:cubicBezTo>
                  <a:pt x="2563902" y="2154324"/>
                  <a:pt x="2566492" y="2160572"/>
                  <a:pt x="2569160" y="2166821"/>
                </a:cubicBezTo>
                <a:cubicBezTo>
                  <a:pt x="2577694" y="2162402"/>
                  <a:pt x="2586305" y="2157982"/>
                  <a:pt x="2594686" y="2153639"/>
                </a:cubicBezTo>
                <a:lnTo>
                  <a:pt x="2594686" y="2139461"/>
                </a:lnTo>
                <a:lnTo>
                  <a:pt x="2609546" y="2139461"/>
                </a:lnTo>
                <a:cubicBezTo>
                  <a:pt x="2613050" y="2118668"/>
                  <a:pt x="2641550" y="2108148"/>
                  <a:pt x="2633167" y="2081783"/>
                </a:cubicBezTo>
                <a:cubicBezTo>
                  <a:pt x="2651227" y="2085289"/>
                  <a:pt x="2665324" y="2075228"/>
                  <a:pt x="2680183" y="2068297"/>
                </a:cubicBezTo>
                <a:cubicBezTo>
                  <a:pt x="2674468" y="2058162"/>
                  <a:pt x="2668677" y="2048026"/>
                  <a:pt x="2660675" y="2033854"/>
                </a:cubicBezTo>
                <a:cubicBezTo>
                  <a:pt x="2673782" y="2035453"/>
                  <a:pt x="2684755" y="2036749"/>
                  <a:pt x="2701366" y="2038806"/>
                </a:cubicBezTo>
                <a:cubicBezTo>
                  <a:pt x="2702205" y="2038350"/>
                  <a:pt x="2706091" y="2035988"/>
                  <a:pt x="2710130" y="2033703"/>
                </a:cubicBezTo>
                <a:lnTo>
                  <a:pt x="2710130" y="2014498"/>
                </a:lnTo>
                <a:lnTo>
                  <a:pt x="2691003" y="2014498"/>
                </a:lnTo>
                <a:cubicBezTo>
                  <a:pt x="2691308" y="2014804"/>
                  <a:pt x="2691613" y="2015107"/>
                  <a:pt x="2691918" y="2015414"/>
                </a:cubicBezTo>
                <a:cubicBezTo>
                  <a:pt x="2689708" y="2018005"/>
                  <a:pt x="2687422" y="2020671"/>
                  <a:pt x="2685212" y="2023261"/>
                </a:cubicBezTo>
                <a:cubicBezTo>
                  <a:pt x="2684221" y="2022195"/>
                  <a:pt x="2683231" y="2021281"/>
                  <a:pt x="2682164" y="2020213"/>
                </a:cubicBezTo>
                <a:cubicBezTo>
                  <a:pt x="2684755" y="2018005"/>
                  <a:pt x="2687422" y="2015719"/>
                  <a:pt x="2690013" y="2013508"/>
                </a:cubicBezTo>
                <a:cubicBezTo>
                  <a:pt x="2690317" y="2013737"/>
                  <a:pt x="2690546" y="2014043"/>
                  <a:pt x="2690775" y="2014270"/>
                </a:cubicBezTo>
                <a:cubicBezTo>
                  <a:pt x="2688031" y="2009470"/>
                  <a:pt x="2685365" y="2004594"/>
                  <a:pt x="2681326" y="1997507"/>
                </a:cubicBezTo>
                <a:cubicBezTo>
                  <a:pt x="2690927" y="1996745"/>
                  <a:pt x="2700528" y="1996059"/>
                  <a:pt x="2710053" y="1995297"/>
                </a:cubicBezTo>
                <a:cubicBezTo>
                  <a:pt x="2712187" y="1992630"/>
                  <a:pt x="2714397" y="1989963"/>
                  <a:pt x="2716530" y="1987296"/>
                </a:cubicBezTo>
                <a:cubicBezTo>
                  <a:pt x="2717597" y="1989963"/>
                  <a:pt x="2718664" y="1992554"/>
                  <a:pt x="2719730" y="1995297"/>
                </a:cubicBezTo>
                <a:cubicBezTo>
                  <a:pt x="2729332" y="1992097"/>
                  <a:pt x="2738933" y="1988896"/>
                  <a:pt x="2748991" y="1985162"/>
                </a:cubicBezTo>
                <a:cubicBezTo>
                  <a:pt x="2741524" y="1974646"/>
                  <a:pt x="2734590" y="1963673"/>
                  <a:pt x="2721941" y="1943787"/>
                </a:cubicBezTo>
                <a:cubicBezTo>
                  <a:pt x="2743734" y="1950568"/>
                  <a:pt x="2755773" y="1954377"/>
                  <a:pt x="2762326" y="1956436"/>
                </a:cubicBezTo>
                <a:cubicBezTo>
                  <a:pt x="2789758" y="1958033"/>
                  <a:pt x="2780233" y="1923898"/>
                  <a:pt x="2802941" y="1926490"/>
                </a:cubicBezTo>
                <a:cubicBezTo>
                  <a:pt x="2808046" y="1911096"/>
                  <a:pt x="2813152" y="1895627"/>
                  <a:pt x="2818714" y="1878940"/>
                </a:cubicBezTo>
                <a:cubicBezTo>
                  <a:pt x="2823591" y="1883283"/>
                  <a:pt x="2826944" y="1886179"/>
                  <a:pt x="2833345" y="1891894"/>
                </a:cubicBezTo>
                <a:cubicBezTo>
                  <a:pt x="2838679" y="1878482"/>
                  <a:pt x="2843479" y="1866214"/>
                  <a:pt x="2848737" y="1852727"/>
                </a:cubicBezTo>
                <a:cubicBezTo>
                  <a:pt x="2855747" y="1851584"/>
                  <a:pt x="2864587" y="1850137"/>
                  <a:pt x="2873426" y="1848613"/>
                </a:cubicBezTo>
                <a:cubicBezTo>
                  <a:pt x="2869007" y="1840688"/>
                  <a:pt x="2865425" y="1834364"/>
                  <a:pt x="2862149" y="1828572"/>
                </a:cubicBezTo>
                <a:cubicBezTo>
                  <a:pt x="2879903" y="1812494"/>
                  <a:pt x="2891942" y="1831086"/>
                  <a:pt x="2908402" y="1832382"/>
                </a:cubicBezTo>
                <a:cubicBezTo>
                  <a:pt x="2912593" y="1813256"/>
                  <a:pt x="2916784" y="1794130"/>
                  <a:pt x="2920594" y="1776680"/>
                </a:cubicBezTo>
                <a:cubicBezTo>
                  <a:pt x="2934995" y="1779881"/>
                  <a:pt x="2945816" y="1782243"/>
                  <a:pt x="2958694" y="1785062"/>
                </a:cubicBezTo>
                <a:lnTo>
                  <a:pt x="2958694" y="1757402"/>
                </a:lnTo>
                <a:cubicBezTo>
                  <a:pt x="2971267" y="1723416"/>
                  <a:pt x="3017749" y="1726312"/>
                  <a:pt x="3019349" y="1684707"/>
                </a:cubicBezTo>
                <a:cubicBezTo>
                  <a:pt x="3033446" y="1688898"/>
                  <a:pt x="3044724" y="1692327"/>
                  <a:pt x="3060345" y="1696975"/>
                </a:cubicBezTo>
                <a:cubicBezTo>
                  <a:pt x="3063012" y="1694460"/>
                  <a:pt x="3068498" y="1689355"/>
                  <a:pt x="3073984" y="1684326"/>
                </a:cubicBezTo>
                <a:cubicBezTo>
                  <a:pt x="3070632" y="1678077"/>
                  <a:pt x="3067279" y="1671982"/>
                  <a:pt x="3061716" y="1661771"/>
                </a:cubicBezTo>
                <a:cubicBezTo>
                  <a:pt x="3073756" y="1659943"/>
                  <a:pt x="3082291" y="1658646"/>
                  <a:pt x="3091511" y="1657200"/>
                </a:cubicBezTo>
                <a:cubicBezTo>
                  <a:pt x="3099054" y="1638531"/>
                  <a:pt x="3106903" y="1619404"/>
                  <a:pt x="3114827" y="1599897"/>
                </a:cubicBezTo>
                <a:cubicBezTo>
                  <a:pt x="3122981" y="1604698"/>
                  <a:pt x="3128087" y="1607670"/>
                  <a:pt x="3133573" y="1610108"/>
                </a:cubicBezTo>
                <a:cubicBezTo>
                  <a:pt x="3142946" y="1601040"/>
                  <a:pt x="3152547" y="1591211"/>
                  <a:pt x="3162757" y="1581990"/>
                </a:cubicBezTo>
                <a:cubicBezTo>
                  <a:pt x="3164434" y="1580466"/>
                  <a:pt x="3168549" y="1581762"/>
                  <a:pt x="3171977" y="1581304"/>
                </a:cubicBezTo>
                <a:cubicBezTo>
                  <a:pt x="3175636" y="1575666"/>
                  <a:pt x="3179750" y="1569493"/>
                  <a:pt x="3183789" y="1563397"/>
                </a:cubicBezTo>
                <a:cubicBezTo>
                  <a:pt x="3189351" y="1566674"/>
                  <a:pt x="3194075" y="1569417"/>
                  <a:pt x="3201467" y="1573837"/>
                </a:cubicBezTo>
                <a:cubicBezTo>
                  <a:pt x="3206267" y="1569874"/>
                  <a:pt x="3211831" y="1565302"/>
                  <a:pt x="3219679" y="1558826"/>
                </a:cubicBezTo>
                <a:lnTo>
                  <a:pt x="3219679" y="1525189"/>
                </a:lnTo>
                <a:lnTo>
                  <a:pt x="3227527" y="1522050"/>
                </a:lnTo>
                <a:cubicBezTo>
                  <a:pt x="3224861" y="1519916"/>
                  <a:pt x="3222194" y="1517783"/>
                  <a:pt x="3219527" y="1515649"/>
                </a:cubicBezTo>
                <a:lnTo>
                  <a:pt x="3219527" y="1524030"/>
                </a:lnTo>
                <a:lnTo>
                  <a:pt x="3211754" y="1517677"/>
                </a:lnTo>
                <a:cubicBezTo>
                  <a:pt x="3214421" y="1516611"/>
                  <a:pt x="3217088" y="1515544"/>
                  <a:pt x="3219679" y="1514477"/>
                </a:cubicBezTo>
                <a:cubicBezTo>
                  <a:pt x="3219679" y="1512877"/>
                  <a:pt x="3219374" y="1509981"/>
                  <a:pt x="3219755" y="1509829"/>
                </a:cubicBezTo>
                <a:cubicBezTo>
                  <a:pt x="3243149" y="1504038"/>
                  <a:pt x="3266542" y="1498399"/>
                  <a:pt x="3292450" y="1492227"/>
                </a:cubicBezTo>
                <a:cubicBezTo>
                  <a:pt x="3299308" y="1479806"/>
                  <a:pt x="3307919" y="1464336"/>
                  <a:pt x="3316682" y="1448487"/>
                </a:cubicBezTo>
                <a:cubicBezTo>
                  <a:pt x="3325520" y="1447725"/>
                  <a:pt x="3333064" y="1447039"/>
                  <a:pt x="3342665" y="1446125"/>
                </a:cubicBezTo>
                <a:lnTo>
                  <a:pt x="3342665" y="1421436"/>
                </a:lnTo>
                <a:cubicBezTo>
                  <a:pt x="3375965" y="1419836"/>
                  <a:pt x="3374365" y="1389203"/>
                  <a:pt x="3387624" y="1370534"/>
                </a:cubicBezTo>
                <a:cubicBezTo>
                  <a:pt x="3389910" y="1372592"/>
                  <a:pt x="3392195" y="1374649"/>
                  <a:pt x="3394406" y="1376706"/>
                </a:cubicBezTo>
                <a:cubicBezTo>
                  <a:pt x="3418180" y="1376021"/>
                  <a:pt x="3408502" y="1354761"/>
                  <a:pt x="3414065" y="1344017"/>
                </a:cubicBezTo>
                <a:cubicBezTo>
                  <a:pt x="3421990" y="1336244"/>
                  <a:pt x="3438449" y="1350036"/>
                  <a:pt x="3440735" y="1331977"/>
                </a:cubicBezTo>
                <a:cubicBezTo>
                  <a:pt x="3440430" y="1332282"/>
                  <a:pt x="3440202" y="1332510"/>
                  <a:pt x="3439896" y="1332815"/>
                </a:cubicBezTo>
                <a:cubicBezTo>
                  <a:pt x="3437306" y="1330605"/>
                  <a:pt x="3434639" y="1328320"/>
                  <a:pt x="3432048" y="1326110"/>
                </a:cubicBezTo>
                <a:cubicBezTo>
                  <a:pt x="3433038" y="1325119"/>
                  <a:pt x="3434105" y="1324052"/>
                  <a:pt x="3435096" y="1323062"/>
                </a:cubicBezTo>
                <a:cubicBezTo>
                  <a:pt x="3437230" y="1325576"/>
                  <a:pt x="3439440" y="1328091"/>
                  <a:pt x="3441573" y="1330605"/>
                </a:cubicBezTo>
                <a:cubicBezTo>
                  <a:pt x="3449345" y="1319556"/>
                  <a:pt x="3457118" y="1308507"/>
                  <a:pt x="3464205" y="1298449"/>
                </a:cubicBezTo>
                <a:cubicBezTo>
                  <a:pt x="3477006" y="1296468"/>
                  <a:pt x="3491179" y="1294258"/>
                  <a:pt x="3506038" y="1291896"/>
                </a:cubicBezTo>
                <a:cubicBezTo>
                  <a:pt x="3507410" y="1282751"/>
                  <a:pt x="3508705" y="1273988"/>
                  <a:pt x="3510992" y="1258748"/>
                </a:cubicBezTo>
                <a:cubicBezTo>
                  <a:pt x="3518840" y="1271245"/>
                  <a:pt x="3523716" y="1279170"/>
                  <a:pt x="3528670" y="1287019"/>
                </a:cubicBezTo>
                <a:cubicBezTo>
                  <a:pt x="3531184" y="1285571"/>
                  <a:pt x="3533623" y="1284123"/>
                  <a:pt x="3536137" y="1282676"/>
                </a:cubicBezTo>
                <a:cubicBezTo>
                  <a:pt x="3534308" y="1275056"/>
                  <a:pt x="3532480" y="1267511"/>
                  <a:pt x="3530422" y="1258824"/>
                </a:cubicBezTo>
                <a:cubicBezTo>
                  <a:pt x="3536137" y="1253947"/>
                  <a:pt x="3544062" y="1247089"/>
                  <a:pt x="3557092" y="1236116"/>
                </a:cubicBezTo>
                <a:cubicBezTo>
                  <a:pt x="3557016" y="1236116"/>
                  <a:pt x="3564560" y="1235354"/>
                  <a:pt x="3573704" y="1234288"/>
                </a:cubicBezTo>
                <a:lnTo>
                  <a:pt x="3573704" y="1200531"/>
                </a:lnTo>
                <a:cubicBezTo>
                  <a:pt x="3583762" y="1198626"/>
                  <a:pt x="3592525" y="1196950"/>
                  <a:pt x="3602888" y="1195045"/>
                </a:cubicBezTo>
                <a:lnTo>
                  <a:pt x="3602888" y="1174471"/>
                </a:lnTo>
                <a:cubicBezTo>
                  <a:pt x="3612490" y="1164869"/>
                  <a:pt x="3636873" y="1166927"/>
                  <a:pt x="3669945" y="1179576"/>
                </a:cubicBezTo>
                <a:cubicBezTo>
                  <a:pt x="3668573" y="1169975"/>
                  <a:pt x="3667582" y="1162584"/>
                  <a:pt x="3665830" y="1150010"/>
                </a:cubicBezTo>
                <a:cubicBezTo>
                  <a:pt x="3686175" y="1121131"/>
                  <a:pt x="3723589" y="1121664"/>
                  <a:pt x="3763670" y="1117854"/>
                </a:cubicBezTo>
                <a:cubicBezTo>
                  <a:pt x="3753612" y="1104062"/>
                  <a:pt x="3746830" y="1094689"/>
                  <a:pt x="3740048" y="1085469"/>
                </a:cubicBezTo>
                <a:cubicBezTo>
                  <a:pt x="3763670" y="1068782"/>
                  <a:pt x="3773577" y="1100404"/>
                  <a:pt x="3793160" y="1105738"/>
                </a:cubicBezTo>
                <a:cubicBezTo>
                  <a:pt x="3792474" y="1100328"/>
                  <a:pt x="3786912" y="1058189"/>
                  <a:pt x="3786530" y="1055447"/>
                </a:cubicBezTo>
                <a:cubicBezTo>
                  <a:pt x="3798418" y="1054151"/>
                  <a:pt x="3810228" y="1052856"/>
                  <a:pt x="3825392" y="1051179"/>
                </a:cubicBezTo>
                <a:lnTo>
                  <a:pt x="3825392" y="1014755"/>
                </a:lnTo>
                <a:cubicBezTo>
                  <a:pt x="3825088" y="1015060"/>
                  <a:pt x="3824783" y="1015365"/>
                  <a:pt x="3824554" y="1015594"/>
                </a:cubicBezTo>
                <a:cubicBezTo>
                  <a:pt x="3821887" y="1013384"/>
                  <a:pt x="3819297" y="1011098"/>
                  <a:pt x="3816706" y="1008888"/>
                </a:cubicBezTo>
                <a:cubicBezTo>
                  <a:pt x="3817697" y="1007897"/>
                  <a:pt x="3818686" y="1006907"/>
                  <a:pt x="3819677" y="1005839"/>
                </a:cubicBezTo>
                <a:cubicBezTo>
                  <a:pt x="3821887" y="1008431"/>
                  <a:pt x="3824173" y="1011098"/>
                  <a:pt x="3826383" y="1013689"/>
                </a:cubicBezTo>
                <a:cubicBezTo>
                  <a:pt x="3826078" y="1013994"/>
                  <a:pt x="3825850" y="1014222"/>
                  <a:pt x="3825545" y="1014527"/>
                </a:cubicBezTo>
                <a:cubicBezTo>
                  <a:pt x="3842690" y="1009879"/>
                  <a:pt x="3848938" y="1025957"/>
                  <a:pt x="3863188" y="1036472"/>
                </a:cubicBezTo>
                <a:lnTo>
                  <a:pt x="3863188" y="983055"/>
                </a:lnTo>
                <a:cubicBezTo>
                  <a:pt x="3870655" y="988770"/>
                  <a:pt x="3873703" y="991056"/>
                  <a:pt x="3878885" y="995019"/>
                </a:cubicBezTo>
                <a:cubicBezTo>
                  <a:pt x="3886200" y="985646"/>
                  <a:pt x="3892220" y="969950"/>
                  <a:pt x="3901517" y="967739"/>
                </a:cubicBezTo>
                <a:cubicBezTo>
                  <a:pt x="3921861" y="962786"/>
                  <a:pt x="3904031" y="939165"/>
                  <a:pt x="3916299" y="939013"/>
                </a:cubicBezTo>
                <a:cubicBezTo>
                  <a:pt x="3937254" y="938784"/>
                  <a:pt x="3929101" y="915696"/>
                  <a:pt x="3946017" y="910743"/>
                </a:cubicBezTo>
                <a:lnTo>
                  <a:pt x="3977564" y="910743"/>
                </a:lnTo>
                <a:cubicBezTo>
                  <a:pt x="3985717" y="937717"/>
                  <a:pt x="3953790" y="930936"/>
                  <a:pt x="3948684" y="951509"/>
                </a:cubicBezTo>
                <a:cubicBezTo>
                  <a:pt x="3957828" y="953642"/>
                  <a:pt x="3966591" y="955777"/>
                  <a:pt x="3975049" y="957758"/>
                </a:cubicBezTo>
                <a:cubicBezTo>
                  <a:pt x="3978173" y="949757"/>
                  <a:pt x="3980231" y="944270"/>
                  <a:pt x="3982745" y="937794"/>
                </a:cubicBezTo>
                <a:cubicBezTo>
                  <a:pt x="3986555" y="940918"/>
                  <a:pt x="3989756" y="943585"/>
                  <a:pt x="3996309" y="949071"/>
                </a:cubicBezTo>
                <a:cubicBezTo>
                  <a:pt x="4001643" y="936346"/>
                  <a:pt x="4006520" y="924611"/>
                  <a:pt x="4013149" y="908838"/>
                </a:cubicBezTo>
                <a:lnTo>
                  <a:pt x="4036847" y="908838"/>
                </a:lnTo>
                <a:lnTo>
                  <a:pt x="4036847" y="900406"/>
                </a:lnTo>
                <a:lnTo>
                  <a:pt x="4046220" y="900406"/>
                </a:lnTo>
                <a:cubicBezTo>
                  <a:pt x="4046220" y="897207"/>
                  <a:pt x="4046220" y="893999"/>
                  <a:pt x="4046220" y="890798"/>
                </a:cubicBezTo>
                <a:lnTo>
                  <a:pt x="4036847" y="900178"/>
                </a:lnTo>
                <a:lnTo>
                  <a:pt x="4036847" y="899237"/>
                </a:lnTo>
                <a:cubicBezTo>
                  <a:pt x="4021303" y="899237"/>
                  <a:pt x="4005834" y="899237"/>
                  <a:pt x="3989680" y="899237"/>
                </a:cubicBezTo>
                <a:cubicBezTo>
                  <a:pt x="3989680" y="888643"/>
                  <a:pt x="3989680" y="881176"/>
                  <a:pt x="3989680" y="868831"/>
                </a:cubicBezTo>
                <a:cubicBezTo>
                  <a:pt x="3999357" y="876909"/>
                  <a:pt x="4006520" y="882852"/>
                  <a:pt x="4014901" y="889786"/>
                </a:cubicBezTo>
                <a:cubicBezTo>
                  <a:pt x="4020388" y="873708"/>
                  <a:pt x="4025570" y="858468"/>
                  <a:pt x="4031132" y="842314"/>
                </a:cubicBezTo>
                <a:cubicBezTo>
                  <a:pt x="4041115" y="842314"/>
                  <a:pt x="4051783" y="842314"/>
                  <a:pt x="4065727" y="842314"/>
                </a:cubicBezTo>
                <a:cubicBezTo>
                  <a:pt x="4065727" y="848943"/>
                  <a:pt x="4065727" y="854811"/>
                  <a:pt x="4065727" y="860754"/>
                </a:cubicBezTo>
                <a:cubicBezTo>
                  <a:pt x="4068394" y="862888"/>
                  <a:pt x="4070985" y="865021"/>
                  <a:pt x="4073652" y="867231"/>
                </a:cubicBezTo>
                <a:cubicBezTo>
                  <a:pt x="4070985" y="868298"/>
                  <a:pt x="4068318" y="869289"/>
                  <a:pt x="4065727" y="870432"/>
                </a:cubicBezTo>
                <a:lnTo>
                  <a:pt x="4065498" y="870618"/>
                </a:lnTo>
                <a:lnTo>
                  <a:pt x="4065498" y="861994"/>
                </a:lnTo>
                <a:cubicBezTo>
                  <a:pt x="4062832" y="863061"/>
                  <a:pt x="4060165" y="864128"/>
                  <a:pt x="4057498" y="865194"/>
                </a:cubicBezTo>
                <a:lnTo>
                  <a:pt x="4064893" y="871111"/>
                </a:lnTo>
                <a:lnTo>
                  <a:pt x="4053840" y="880109"/>
                </a:lnTo>
                <a:cubicBezTo>
                  <a:pt x="4050945" y="882928"/>
                  <a:pt x="4048887" y="886434"/>
                  <a:pt x="4046448" y="889634"/>
                </a:cubicBezTo>
                <a:cubicBezTo>
                  <a:pt x="4049116" y="891768"/>
                  <a:pt x="4051783" y="893901"/>
                  <a:pt x="4054450" y="896111"/>
                </a:cubicBezTo>
                <a:cubicBezTo>
                  <a:pt x="4051783" y="897180"/>
                  <a:pt x="4049116" y="898247"/>
                  <a:pt x="4046448" y="899313"/>
                </a:cubicBezTo>
                <a:cubicBezTo>
                  <a:pt x="4046448" y="902514"/>
                  <a:pt x="4046448" y="905714"/>
                  <a:pt x="4046448" y="908915"/>
                </a:cubicBezTo>
                <a:cubicBezTo>
                  <a:pt x="4050487" y="910743"/>
                  <a:pt x="4054450" y="912648"/>
                  <a:pt x="4061079" y="915772"/>
                </a:cubicBezTo>
                <a:cubicBezTo>
                  <a:pt x="4071518" y="892225"/>
                  <a:pt x="4094607" y="877671"/>
                  <a:pt x="4110762" y="858621"/>
                </a:cubicBezTo>
                <a:cubicBezTo>
                  <a:pt x="4098721" y="845590"/>
                  <a:pt x="4086606" y="832332"/>
                  <a:pt x="4073728" y="818311"/>
                </a:cubicBezTo>
                <a:cubicBezTo>
                  <a:pt x="4103142" y="812977"/>
                  <a:pt x="4103142" y="812977"/>
                  <a:pt x="4117543" y="840409"/>
                </a:cubicBezTo>
                <a:lnTo>
                  <a:pt x="4146346" y="840409"/>
                </a:lnTo>
                <a:cubicBezTo>
                  <a:pt x="4138422" y="827302"/>
                  <a:pt x="4132631" y="817777"/>
                  <a:pt x="4126154" y="807109"/>
                </a:cubicBezTo>
                <a:cubicBezTo>
                  <a:pt x="4129506" y="800785"/>
                  <a:pt x="4134078" y="792174"/>
                  <a:pt x="4140022" y="780973"/>
                </a:cubicBezTo>
                <a:cubicBezTo>
                  <a:pt x="4148023" y="786916"/>
                  <a:pt x="4155186" y="792250"/>
                  <a:pt x="4159530" y="795451"/>
                </a:cubicBezTo>
                <a:cubicBezTo>
                  <a:pt x="4156024" y="807262"/>
                  <a:pt x="4153128" y="817015"/>
                  <a:pt x="4150005" y="827531"/>
                </a:cubicBezTo>
                <a:cubicBezTo>
                  <a:pt x="4172865" y="832027"/>
                  <a:pt x="4193286" y="835989"/>
                  <a:pt x="4217213" y="840714"/>
                </a:cubicBezTo>
                <a:cubicBezTo>
                  <a:pt x="4217898" y="833398"/>
                  <a:pt x="4217975" y="824635"/>
                  <a:pt x="4219727" y="816177"/>
                </a:cubicBezTo>
                <a:cubicBezTo>
                  <a:pt x="4221175" y="809472"/>
                  <a:pt x="4224680" y="803223"/>
                  <a:pt x="4228566" y="793546"/>
                </a:cubicBezTo>
                <a:lnTo>
                  <a:pt x="4210202" y="793546"/>
                </a:lnTo>
                <a:cubicBezTo>
                  <a:pt x="4209745" y="799794"/>
                  <a:pt x="4209364" y="805204"/>
                  <a:pt x="4208983" y="810538"/>
                </a:cubicBezTo>
                <a:cubicBezTo>
                  <a:pt x="4207383" y="811605"/>
                  <a:pt x="4205783" y="812672"/>
                  <a:pt x="4204183" y="813815"/>
                </a:cubicBezTo>
                <a:cubicBezTo>
                  <a:pt x="4202658" y="806424"/>
                  <a:pt x="4201135" y="798956"/>
                  <a:pt x="4200220" y="794536"/>
                </a:cubicBezTo>
                <a:cubicBezTo>
                  <a:pt x="4201744" y="794232"/>
                  <a:pt x="4205478" y="793546"/>
                  <a:pt x="4209440" y="792708"/>
                </a:cubicBezTo>
                <a:cubicBezTo>
                  <a:pt x="4206697" y="787983"/>
                  <a:pt x="4204030" y="783259"/>
                  <a:pt x="4201668" y="779068"/>
                </a:cubicBezTo>
                <a:lnTo>
                  <a:pt x="4209872" y="764711"/>
                </a:lnTo>
                <a:lnTo>
                  <a:pt x="4209898" y="764742"/>
                </a:lnTo>
                <a:cubicBezTo>
                  <a:pt x="4218280" y="770762"/>
                  <a:pt x="4226661" y="776858"/>
                  <a:pt x="4232529" y="781125"/>
                </a:cubicBezTo>
                <a:cubicBezTo>
                  <a:pt x="4238777" y="775410"/>
                  <a:pt x="4243806" y="767943"/>
                  <a:pt x="4250665" y="765276"/>
                </a:cubicBezTo>
                <a:cubicBezTo>
                  <a:pt x="4261790" y="760856"/>
                  <a:pt x="4256685" y="752626"/>
                  <a:pt x="4257903" y="745845"/>
                </a:cubicBezTo>
                <a:cubicBezTo>
                  <a:pt x="4256303" y="747369"/>
                  <a:pt x="4254703" y="748893"/>
                  <a:pt x="4253179" y="750340"/>
                </a:cubicBezTo>
                <a:cubicBezTo>
                  <a:pt x="4248760" y="743482"/>
                  <a:pt x="4244340" y="736701"/>
                  <a:pt x="4238549" y="727709"/>
                </a:cubicBezTo>
                <a:cubicBezTo>
                  <a:pt x="4244950" y="727252"/>
                  <a:pt x="4250132" y="726947"/>
                  <a:pt x="4256913" y="726490"/>
                </a:cubicBezTo>
                <a:cubicBezTo>
                  <a:pt x="4257447" y="734186"/>
                  <a:pt x="4257903" y="739901"/>
                  <a:pt x="4258285" y="745540"/>
                </a:cubicBezTo>
                <a:cubicBezTo>
                  <a:pt x="4258208" y="745616"/>
                  <a:pt x="4258208" y="745616"/>
                  <a:pt x="4258132" y="745692"/>
                </a:cubicBezTo>
                <a:cubicBezTo>
                  <a:pt x="4269410" y="754684"/>
                  <a:pt x="4282592" y="756360"/>
                  <a:pt x="4296461" y="755217"/>
                </a:cubicBezTo>
                <a:cubicBezTo>
                  <a:pt x="4293260" y="741577"/>
                  <a:pt x="4282897" y="736548"/>
                  <a:pt x="4267581" y="733500"/>
                </a:cubicBezTo>
                <a:lnTo>
                  <a:pt x="4267581" y="708077"/>
                </a:lnTo>
                <a:lnTo>
                  <a:pt x="4268191" y="708049"/>
                </a:lnTo>
                <a:lnTo>
                  <a:pt x="4268093" y="707545"/>
                </a:lnTo>
                <a:lnTo>
                  <a:pt x="4303623" y="736015"/>
                </a:lnTo>
                <a:cubicBezTo>
                  <a:pt x="4310939" y="738529"/>
                  <a:pt x="4323511" y="729766"/>
                  <a:pt x="4325265" y="745616"/>
                </a:cubicBezTo>
                <a:cubicBezTo>
                  <a:pt x="4343781" y="747369"/>
                  <a:pt x="4350334" y="751636"/>
                  <a:pt x="4368013" y="772896"/>
                </a:cubicBezTo>
                <a:cubicBezTo>
                  <a:pt x="4369080" y="772286"/>
                  <a:pt x="4370375" y="771676"/>
                  <a:pt x="4371518" y="770762"/>
                </a:cubicBezTo>
                <a:cubicBezTo>
                  <a:pt x="4381272" y="763218"/>
                  <a:pt x="4388053" y="753236"/>
                  <a:pt x="4403521" y="754150"/>
                </a:cubicBezTo>
                <a:cubicBezTo>
                  <a:pt x="4409085" y="754455"/>
                  <a:pt x="4415409" y="742416"/>
                  <a:pt x="4421353" y="736015"/>
                </a:cubicBezTo>
                <a:lnTo>
                  <a:pt x="4421338" y="735998"/>
                </a:lnTo>
                <a:lnTo>
                  <a:pt x="4440408" y="730557"/>
                </a:lnTo>
                <a:cubicBezTo>
                  <a:pt x="4456566" y="721556"/>
                  <a:pt x="4465053" y="703039"/>
                  <a:pt x="4477055" y="685037"/>
                </a:cubicBezTo>
                <a:cubicBezTo>
                  <a:pt x="4482998" y="715746"/>
                  <a:pt x="4467987" y="733500"/>
                  <a:pt x="4450918" y="749578"/>
                </a:cubicBezTo>
                <a:cubicBezTo>
                  <a:pt x="4453967" y="754836"/>
                  <a:pt x="4456861" y="759865"/>
                  <a:pt x="4459757" y="764895"/>
                </a:cubicBezTo>
                <a:lnTo>
                  <a:pt x="4423791" y="764895"/>
                </a:lnTo>
                <a:cubicBezTo>
                  <a:pt x="4437431" y="774801"/>
                  <a:pt x="4443755" y="779449"/>
                  <a:pt x="4450157" y="784097"/>
                </a:cubicBezTo>
                <a:cubicBezTo>
                  <a:pt x="4446727" y="790574"/>
                  <a:pt x="4443298" y="797127"/>
                  <a:pt x="4438345" y="806652"/>
                </a:cubicBezTo>
                <a:cubicBezTo>
                  <a:pt x="4446194" y="812748"/>
                  <a:pt x="4454042" y="818844"/>
                  <a:pt x="4461815" y="824940"/>
                </a:cubicBezTo>
                <a:cubicBezTo>
                  <a:pt x="4463796" y="823645"/>
                  <a:pt x="4465777" y="822349"/>
                  <a:pt x="4467758" y="820978"/>
                </a:cubicBezTo>
                <a:cubicBezTo>
                  <a:pt x="4466235" y="817015"/>
                  <a:pt x="4464634" y="813205"/>
                  <a:pt x="4461282" y="804747"/>
                </a:cubicBezTo>
                <a:cubicBezTo>
                  <a:pt x="4463948" y="802766"/>
                  <a:pt x="4469511" y="798727"/>
                  <a:pt x="4475760" y="794155"/>
                </a:cubicBezTo>
                <a:cubicBezTo>
                  <a:pt x="4477741" y="799718"/>
                  <a:pt x="4479646" y="805281"/>
                  <a:pt x="4481626" y="810767"/>
                </a:cubicBezTo>
                <a:cubicBezTo>
                  <a:pt x="4489018" y="808100"/>
                  <a:pt x="4496410" y="805357"/>
                  <a:pt x="4507840" y="801242"/>
                </a:cubicBezTo>
                <a:cubicBezTo>
                  <a:pt x="4507840" y="813967"/>
                  <a:pt x="4507840" y="823035"/>
                  <a:pt x="4507002" y="832560"/>
                </a:cubicBezTo>
                <a:cubicBezTo>
                  <a:pt x="4512869" y="834999"/>
                  <a:pt x="4517821" y="837894"/>
                  <a:pt x="4520565" y="839418"/>
                </a:cubicBezTo>
                <a:cubicBezTo>
                  <a:pt x="4531614" y="825855"/>
                  <a:pt x="4542891" y="811910"/>
                  <a:pt x="4554550" y="797661"/>
                </a:cubicBezTo>
                <a:cubicBezTo>
                  <a:pt x="4552569" y="795527"/>
                  <a:pt x="4549597" y="792250"/>
                  <a:pt x="4547083" y="789583"/>
                </a:cubicBezTo>
                <a:cubicBezTo>
                  <a:pt x="4549978" y="784630"/>
                  <a:pt x="4552798" y="779677"/>
                  <a:pt x="4555617" y="774801"/>
                </a:cubicBezTo>
                <a:cubicBezTo>
                  <a:pt x="4555388" y="775029"/>
                  <a:pt x="4555160" y="775258"/>
                  <a:pt x="4554932" y="775486"/>
                </a:cubicBezTo>
                <a:cubicBezTo>
                  <a:pt x="4552340" y="773277"/>
                  <a:pt x="4549673" y="771067"/>
                  <a:pt x="4547083" y="768781"/>
                </a:cubicBezTo>
                <a:cubicBezTo>
                  <a:pt x="4548073" y="767714"/>
                  <a:pt x="4549064" y="766800"/>
                  <a:pt x="4550131" y="765733"/>
                </a:cubicBezTo>
                <a:cubicBezTo>
                  <a:pt x="4552340" y="768324"/>
                  <a:pt x="4554550" y="770914"/>
                  <a:pt x="4556837" y="773581"/>
                </a:cubicBezTo>
                <a:cubicBezTo>
                  <a:pt x="4556532" y="773886"/>
                  <a:pt x="4556226" y="774191"/>
                  <a:pt x="4555921" y="774496"/>
                </a:cubicBezTo>
                <a:cubicBezTo>
                  <a:pt x="4565523" y="780897"/>
                  <a:pt x="4575124" y="787297"/>
                  <a:pt x="4584649" y="793698"/>
                </a:cubicBezTo>
                <a:cubicBezTo>
                  <a:pt x="4587317" y="795832"/>
                  <a:pt x="4589983" y="797965"/>
                  <a:pt x="4592574" y="800175"/>
                </a:cubicBezTo>
                <a:cubicBezTo>
                  <a:pt x="4589907" y="801242"/>
                  <a:pt x="4587240" y="802309"/>
                  <a:pt x="4584649" y="803376"/>
                </a:cubicBezTo>
                <a:cubicBezTo>
                  <a:pt x="4584649" y="806576"/>
                  <a:pt x="4584345" y="809853"/>
                  <a:pt x="4584725" y="812977"/>
                </a:cubicBezTo>
                <a:cubicBezTo>
                  <a:pt x="4586554" y="828064"/>
                  <a:pt x="4561332" y="818387"/>
                  <a:pt x="4563541" y="837742"/>
                </a:cubicBezTo>
                <a:cubicBezTo>
                  <a:pt x="4564608" y="847038"/>
                  <a:pt x="4551883" y="857935"/>
                  <a:pt x="4545025" y="868679"/>
                </a:cubicBezTo>
                <a:cubicBezTo>
                  <a:pt x="4535882" y="870051"/>
                  <a:pt x="4527042" y="871346"/>
                  <a:pt x="4516298" y="872946"/>
                </a:cubicBezTo>
                <a:cubicBezTo>
                  <a:pt x="4520642" y="878128"/>
                  <a:pt x="4523461" y="881404"/>
                  <a:pt x="4526128" y="884605"/>
                </a:cubicBezTo>
                <a:cubicBezTo>
                  <a:pt x="4523308" y="889482"/>
                  <a:pt x="4520337" y="894511"/>
                  <a:pt x="4517365" y="899618"/>
                </a:cubicBezTo>
                <a:cubicBezTo>
                  <a:pt x="4543273" y="896494"/>
                  <a:pt x="4559275" y="877061"/>
                  <a:pt x="4581906" y="861059"/>
                </a:cubicBezTo>
                <a:lnTo>
                  <a:pt x="4613529" y="861059"/>
                </a:lnTo>
                <a:lnTo>
                  <a:pt x="4613529" y="804313"/>
                </a:lnTo>
                <a:lnTo>
                  <a:pt x="4633036" y="803784"/>
                </a:lnTo>
                <a:cubicBezTo>
                  <a:pt x="4628007" y="797917"/>
                  <a:pt x="4623359" y="791516"/>
                  <a:pt x="4613376" y="777876"/>
                </a:cubicBezTo>
                <a:lnTo>
                  <a:pt x="4613376" y="803428"/>
                </a:lnTo>
                <a:lnTo>
                  <a:pt x="4604442" y="797594"/>
                </a:lnTo>
                <a:cubicBezTo>
                  <a:pt x="4603813" y="794231"/>
                  <a:pt x="4604575" y="790040"/>
                  <a:pt x="4603699" y="786688"/>
                </a:cubicBezTo>
                <a:cubicBezTo>
                  <a:pt x="4602023" y="780211"/>
                  <a:pt x="4598822" y="774115"/>
                  <a:pt x="4594174" y="762761"/>
                </a:cubicBezTo>
                <a:cubicBezTo>
                  <a:pt x="4604995" y="767028"/>
                  <a:pt x="4612310" y="769848"/>
                  <a:pt x="4619397" y="772591"/>
                </a:cubicBezTo>
                <a:cubicBezTo>
                  <a:pt x="4623512" y="769848"/>
                  <a:pt x="4628388" y="766571"/>
                  <a:pt x="4635627" y="761847"/>
                </a:cubicBezTo>
                <a:cubicBezTo>
                  <a:pt x="4643476" y="772743"/>
                  <a:pt x="4650257" y="781963"/>
                  <a:pt x="4660392" y="795984"/>
                </a:cubicBezTo>
                <a:cubicBezTo>
                  <a:pt x="4665802" y="800023"/>
                  <a:pt x="4684014" y="783106"/>
                  <a:pt x="4690948" y="803985"/>
                </a:cubicBezTo>
                <a:cubicBezTo>
                  <a:pt x="4696358" y="803528"/>
                  <a:pt x="4702302" y="803528"/>
                  <a:pt x="4712284" y="803528"/>
                </a:cubicBezTo>
                <a:cubicBezTo>
                  <a:pt x="4706416" y="810691"/>
                  <a:pt x="4703826" y="813891"/>
                  <a:pt x="4701083" y="817320"/>
                </a:cubicBezTo>
                <a:cubicBezTo>
                  <a:pt x="4702606" y="818997"/>
                  <a:pt x="4704207" y="822121"/>
                  <a:pt x="4706188" y="822502"/>
                </a:cubicBezTo>
                <a:cubicBezTo>
                  <a:pt x="4710837" y="823340"/>
                  <a:pt x="4715790" y="823264"/>
                  <a:pt x="4720438" y="822578"/>
                </a:cubicBezTo>
                <a:cubicBezTo>
                  <a:pt x="4723181" y="822197"/>
                  <a:pt x="4726382" y="820521"/>
                  <a:pt x="4728134" y="818387"/>
                </a:cubicBezTo>
                <a:cubicBezTo>
                  <a:pt x="4739717" y="804595"/>
                  <a:pt x="4750994" y="790574"/>
                  <a:pt x="4764405" y="774039"/>
                </a:cubicBezTo>
                <a:cubicBezTo>
                  <a:pt x="4765853" y="786459"/>
                  <a:pt x="4767072" y="797737"/>
                  <a:pt x="4768367" y="809472"/>
                </a:cubicBezTo>
                <a:cubicBezTo>
                  <a:pt x="4772406" y="813510"/>
                  <a:pt x="4776901" y="818006"/>
                  <a:pt x="4779111" y="820140"/>
                </a:cubicBezTo>
                <a:cubicBezTo>
                  <a:pt x="4790465" y="816787"/>
                  <a:pt x="4800219" y="813891"/>
                  <a:pt x="4808830" y="811377"/>
                </a:cubicBezTo>
                <a:cubicBezTo>
                  <a:pt x="4815230" y="817777"/>
                  <a:pt x="4819727" y="822273"/>
                  <a:pt x="4824298" y="826845"/>
                </a:cubicBezTo>
                <a:cubicBezTo>
                  <a:pt x="4819650" y="832560"/>
                  <a:pt x="4814926" y="838351"/>
                  <a:pt x="4810353" y="844066"/>
                </a:cubicBezTo>
                <a:cubicBezTo>
                  <a:pt x="4799838" y="838809"/>
                  <a:pt x="4792066" y="834922"/>
                  <a:pt x="4779493" y="828598"/>
                </a:cubicBezTo>
                <a:cubicBezTo>
                  <a:pt x="4778197" y="846505"/>
                  <a:pt x="4777206" y="861211"/>
                  <a:pt x="4775912" y="879271"/>
                </a:cubicBezTo>
                <a:cubicBezTo>
                  <a:pt x="4785512" y="875308"/>
                  <a:pt x="4792675" y="872337"/>
                  <a:pt x="4800448" y="869136"/>
                </a:cubicBezTo>
                <a:cubicBezTo>
                  <a:pt x="4804105" y="876985"/>
                  <a:pt x="4807153" y="883538"/>
                  <a:pt x="4810430" y="890701"/>
                </a:cubicBezTo>
                <a:cubicBezTo>
                  <a:pt x="4815078" y="889710"/>
                  <a:pt x="4819422" y="888872"/>
                  <a:pt x="4825670" y="887577"/>
                </a:cubicBezTo>
                <a:cubicBezTo>
                  <a:pt x="4821707" y="882700"/>
                  <a:pt x="4819040" y="879499"/>
                  <a:pt x="4814087" y="873480"/>
                </a:cubicBezTo>
                <a:cubicBezTo>
                  <a:pt x="4823765" y="871956"/>
                  <a:pt x="4831842" y="870736"/>
                  <a:pt x="4839538" y="869517"/>
                </a:cubicBezTo>
                <a:cubicBezTo>
                  <a:pt x="4844948" y="860449"/>
                  <a:pt x="4850282" y="851534"/>
                  <a:pt x="4856378" y="841323"/>
                </a:cubicBezTo>
                <a:cubicBezTo>
                  <a:pt x="4861026" y="845133"/>
                  <a:pt x="4864227" y="847724"/>
                  <a:pt x="4872228" y="854201"/>
                </a:cubicBezTo>
                <a:cubicBezTo>
                  <a:pt x="4869942" y="841628"/>
                  <a:pt x="4868418" y="833475"/>
                  <a:pt x="4866513" y="822578"/>
                </a:cubicBezTo>
                <a:cubicBezTo>
                  <a:pt x="4870857" y="822578"/>
                  <a:pt x="4876724" y="822578"/>
                  <a:pt x="4883125" y="822121"/>
                </a:cubicBezTo>
                <a:cubicBezTo>
                  <a:pt x="4889601" y="805662"/>
                  <a:pt x="4897603" y="813205"/>
                  <a:pt x="4905756" y="821664"/>
                </a:cubicBezTo>
                <a:cubicBezTo>
                  <a:pt x="4915738" y="799185"/>
                  <a:pt x="4919396" y="770152"/>
                  <a:pt x="4953838" y="774648"/>
                </a:cubicBezTo>
                <a:cubicBezTo>
                  <a:pt x="4961763" y="762761"/>
                  <a:pt x="4969306" y="751560"/>
                  <a:pt x="4977003" y="739977"/>
                </a:cubicBezTo>
                <a:cubicBezTo>
                  <a:pt x="4975021" y="736548"/>
                  <a:pt x="4972127" y="731519"/>
                  <a:pt x="4969155" y="726490"/>
                </a:cubicBezTo>
                <a:cubicBezTo>
                  <a:pt x="4976393" y="725042"/>
                  <a:pt x="4987442" y="731138"/>
                  <a:pt x="4988356" y="717041"/>
                </a:cubicBezTo>
                <a:cubicBezTo>
                  <a:pt x="4988052" y="717346"/>
                  <a:pt x="4987823" y="717574"/>
                  <a:pt x="4987518" y="717879"/>
                </a:cubicBezTo>
                <a:cubicBezTo>
                  <a:pt x="4984928" y="715669"/>
                  <a:pt x="4982261" y="713383"/>
                  <a:pt x="4979670" y="711174"/>
                </a:cubicBezTo>
                <a:cubicBezTo>
                  <a:pt x="4980661" y="710183"/>
                  <a:pt x="4981652" y="709192"/>
                  <a:pt x="4982641" y="708126"/>
                </a:cubicBezTo>
                <a:cubicBezTo>
                  <a:pt x="4984851" y="710716"/>
                  <a:pt x="4987138" y="713383"/>
                  <a:pt x="4989347" y="715974"/>
                </a:cubicBezTo>
                <a:cubicBezTo>
                  <a:pt x="4989119" y="716203"/>
                  <a:pt x="4988890" y="716431"/>
                  <a:pt x="4988661" y="716736"/>
                </a:cubicBezTo>
                <a:cubicBezTo>
                  <a:pt x="5014951" y="704468"/>
                  <a:pt x="5029962" y="701496"/>
                  <a:pt x="5043297" y="706602"/>
                </a:cubicBezTo>
                <a:cubicBezTo>
                  <a:pt x="5047336" y="700506"/>
                  <a:pt x="5051526" y="694333"/>
                  <a:pt x="5055184" y="687628"/>
                </a:cubicBezTo>
                <a:cubicBezTo>
                  <a:pt x="5040858" y="686104"/>
                  <a:pt x="5024018" y="694105"/>
                  <a:pt x="5011903" y="679017"/>
                </a:cubicBezTo>
                <a:cubicBezTo>
                  <a:pt x="5008473" y="682141"/>
                  <a:pt x="5005045" y="685266"/>
                  <a:pt x="5000473" y="689380"/>
                </a:cubicBezTo>
                <a:cubicBezTo>
                  <a:pt x="4990110" y="684275"/>
                  <a:pt x="4979670" y="679093"/>
                  <a:pt x="4969917" y="674217"/>
                </a:cubicBezTo>
                <a:cubicBezTo>
                  <a:pt x="4982566" y="668578"/>
                  <a:pt x="4995291" y="662863"/>
                  <a:pt x="5008093" y="657224"/>
                </a:cubicBezTo>
                <a:cubicBezTo>
                  <a:pt x="5007483" y="654709"/>
                  <a:pt x="5006873" y="652119"/>
                  <a:pt x="5006264" y="649604"/>
                </a:cubicBezTo>
                <a:lnTo>
                  <a:pt x="4988433" y="649604"/>
                </a:lnTo>
                <a:cubicBezTo>
                  <a:pt x="4986300" y="652271"/>
                  <a:pt x="4984166" y="654938"/>
                  <a:pt x="4981956" y="657605"/>
                </a:cubicBezTo>
                <a:cubicBezTo>
                  <a:pt x="4980889" y="654938"/>
                  <a:pt x="4979822" y="652347"/>
                  <a:pt x="4978756" y="649604"/>
                </a:cubicBezTo>
                <a:cubicBezTo>
                  <a:pt x="4974870" y="651890"/>
                  <a:pt x="4969383" y="653185"/>
                  <a:pt x="4967554" y="656462"/>
                </a:cubicBezTo>
                <a:cubicBezTo>
                  <a:pt x="4961153" y="668044"/>
                  <a:pt x="4958105" y="681989"/>
                  <a:pt x="4949876" y="691743"/>
                </a:cubicBezTo>
                <a:cubicBezTo>
                  <a:pt x="4942636" y="700353"/>
                  <a:pt x="4930064" y="704544"/>
                  <a:pt x="4918329" y="711555"/>
                </a:cubicBezTo>
                <a:cubicBezTo>
                  <a:pt x="4923206" y="721308"/>
                  <a:pt x="4927168" y="729157"/>
                  <a:pt x="4931055" y="736929"/>
                </a:cubicBezTo>
                <a:cubicBezTo>
                  <a:pt x="4915966" y="749274"/>
                  <a:pt x="4901184" y="761389"/>
                  <a:pt x="4885791" y="773962"/>
                </a:cubicBezTo>
                <a:cubicBezTo>
                  <a:pt x="4883886" y="768552"/>
                  <a:pt x="4881905" y="763066"/>
                  <a:pt x="4879848" y="757198"/>
                </a:cubicBezTo>
                <a:cubicBezTo>
                  <a:pt x="4872228" y="760399"/>
                  <a:pt x="4864608" y="763523"/>
                  <a:pt x="4855311" y="767257"/>
                </a:cubicBezTo>
                <a:cubicBezTo>
                  <a:pt x="4855311" y="777239"/>
                  <a:pt x="4855311" y="787907"/>
                  <a:pt x="4855311" y="801775"/>
                </a:cubicBezTo>
                <a:cubicBezTo>
                  <a:pt x="4842053" y="802385"/>
                  <a:pt x="4830241" y="802995"/>
                  <a:pt x="4819498" y="803528"/>
                </a:cubicBezTo>
                <a:cubicBezTo>
                  <a:pt x="4814773" y="793698"/>
                  <a:pt x="4810963" y="786002"/>
                  <a:pt x="4806467" y="776553"/>
                </a:cubicBezTo>
                <a:cubicBezTo>
                  <a:pt x="4816983" y="776553"/>
                  <a:pt x="4827498" y="776553"/>
                  <a:pt x="4834356" y="776553"/>
                </a:cubicBezTo>
                <a:cubicBezTo>
                  <a:pt x="4848606" y="761694"/>
                  <a:pt x="4860112" y="749502"/>
                  <a:pt x="4872000" y="737005"/>
                </a:cubicBezTo>
                <a:cubicBezTo>
                  <a:pt x="4872000" y="737005"/>
                  <a:pt x="4872000" y="736929"/>
                  <a:pt x="4871923" y="736929"/>
                </a:cubicBezTo>
                <a:cubicBezTo>
                  <a:pt x="4872533" y="736320"/>
                  <a:pt x="4873142" y="735710"/>
                  <a:pt x="4873371" y="735558"/>
                </a:cubicBezTo>
                <a:cubicBezTo>
                  <a:pt x="4875886" y="731062"/>
                  <a:pt x="4878782" y="726033"/>
                  <a:pt x="4881753" y="720851"/>
                </a:cubicBezTo>
                <a:cubicBezTo>
                  <a:pt x="4880000" y="719098"/>
                  <a:pt x="4877791" y="716889"/>
                  <a:pt x="4875581" y="714679"/>
                </a:cubicBezTo>
                <a:cubicBezTo>
                  <a:pt x="4874895" y="713536"/>
                  <a:pt x="4874285" y="712469"/>
                  <a:pt x="4873600" y="711326"/>
                </a:cubicBezTo>
                <a:cubicBezTo>
                  <a:pt x="4894326" y="702639"/>
                  <a:pt x="4888458" y="664387"/>
                  <a:pt x="4921377" y="668273"/>
                </a:cubicBezTo>
                <a:cubicBezTo>
                  <a:pt x="4920920" y="664006"/>
                  <a:pt x="4920920" y="659358"/>
                  <a:pt x="4920920" y="654557"/>
                </a:cubicBezTo>
                <a:cubicBezTo>
                  <a:pt x="4936770" y="646480"/>
                  <a:pt x="4951933" y="635507"/>
                  <a:pt x="4971211" y="640231"/>
                </a:cubicBezTo>
                <a:cubicBezTo>
                  <a:pt x="4974260" y="640993"/>
                  <a:pt x="4976241" y="646327"/>
                  <a:pt x="4978680" y="649528"/>
                </a:cubicBezTo>
                <a:cubicBezTo>
                  <a:pt x="4981880" y="649528"/>
                  <a:pt x="4985080" y="649528"/>
                  <a:pt x="4988281" y="649528"/>
                </a:cubicBezTo>
                <a:lnTo>
                  <a:pt x="4988281" y="623010"/>
                </a:lnTo>
                <a:cubicBezTo>
                  <a:pt x="4996434" y="621867"/>
                  <a:pt x="5005045" y="620648"/>
                  <a:pt x="5013503" y="619505"/>
                </a:cubicBezTo>
                <a:cubicBezTo>
                  <a:pt x="5017922" y="610285"/>
                  <a:pt x="5022342" y="601065"/>
                  <a:pt x="5026685" y="591921"/>
                </a:cubicBezTo>
                <a:lnTo>
                  <a:pt x="5055565" y="591921"/>
                </a:lnTo>
                <a:cubicBezTo>
                  <a:pt x="5057699" y="600150"/>
                  <a:pt x="5059908" y="608380"/>
                  <a:pt x="5062500" y="618591"/>
                </a:cubicBezTo>
                <a:cubicBezTo>
                  <a:pt x="5060290" y="620800"/>
                  <a:pt x="5055794" y="625296"/>
                  <a:pt x="5049698" y="631392"/>
                </a:cubicBezTo>
                <a:lnTo>
                  <a:pt x="5018151" y="631392"/>
                </a:lnTo>
                <a:lnTo>
                  <a:pt x="5018151" y="665149"/>
                </a:lnTo>
                <a:cubicBezTo>
                  <a:pt x="5022418" y="669416"/>
                  <a:pt x="5026914" y="673912"/>
                  <a:pt x="5030115" y="677112"/>
                </a:cubicBezTo>
                <a:cubicBezTo>
                  <a:pt x="5049850" y="666139"/>
                  <a:pt x="5069053" y="655471"/>
                  <a:pt x="5090312" y="643660"/>
                </a:cubicBezTo>
                <a:cubicBezTo>
                  <a:pt x="5089550" y="641908"/>
                  <a:pt x="5087188" y="635888"/>
                  <a:pt x="5084293" y="630173"/>
                </a:cubicBezTo>
                <a:cubicBezTo>
                  <a:pt x="5081626" y="625068"/>
                  <a:pt x="5078349" y="620267"/>
                  <a:pt x="5074234" y="613333"/>
                </a:cubicBezTo>
                <a:cubicBezTo>
                  <a:pt x="5080940" y="612266"/>
                  <a:pt x="5086731" y="611352"/>
                  <a:pt x="5093665" y="610285"/>
                </a:cubicBezTo>
                <a:cubicBezTo>
                  <a:pt x="5103267" y="616914"/>
                  <a:pt x="5113020" y="623620"/>
                  <a:pt x="5122850" y="630402"/>
                </a:cubicBezTo>
                <a:cubicBezTo>
                  <a:pt x="5124983" y="627735"/>
                  <a:pt x="5127117" y="625068"/>
                  <a:pt x="5129326" y="622477"/>
                </a:cubicBezTo>
                <a:cubicBezTo>
                  <a:pt x="5130393" y="625144"/>
                  <a:pt x="5131384" y="627735"/>
                  <a:pt x="5132527" y="630402"/>
                </a:cubicBezTo>
                <a:cubicBezTo>
                  <a:pt x="5138547" y="622782"/>
                  <a:pt x="5145633" y="615771"/>
                  <a:pt x="5150358" y="607465"/>
                </a:cubicBezTo>
                <a:cubicBezTo>
                  <a:pt x="5164683" y="582091"/>
                  <a:pt x="5164303" y="581862"/>
                  <a:pt x="5189753" y="568299"/>
                </a:cubicBezTo>
                <a:cubicBezTo>
                  <a:pt x="5183582" y="563422"/>
                  <a:pt x="5177409" y="558545"/>
                  <a:pt x="5171085" y="553592"/>
                </a:cubicBezTo>
                <a:cubicBezTo>
                  <a:pt x="5170780" y="553897"/>
                  <a:pt x="5170475" y="554202"/>
                  <a:pt x="5170170" y="554506"/>
                </a:cubicBezTo>
                <a:cubicBezTo>
                  <a:pt x="5167579" y="552297"/>
                  <a:pt x="5164912" y="550011"/>
                  <a:pt x="5162322" y="547801"/>
                </a:cubicBezTo>
                <a:cubicBezTo>
                  <a:pt x="5163312" y="546734"/>
                  <a:pt x="5164303" y="545743"/>
                  <a:pt x="5165370" y="544753"/>
                </a:cubicBezTo>
                <a:cubicBezTo>
                  <a:pt x="5167579" y="547420"/>
                  <a:pt x="5169789" y="550011"/>
                  <a:pt x="5172075" y="552601"/>
                </a:cubicBezTo>
                <a:cubicBezTo>
                  <a:pt x="5171770" y="552906"/>
                  <a:pt x="5171465" y="553211"/>
                  <a:pt x="5171236" y="553440"/>
                </a:cubicBezTo>
                <a:lnTo>
                  <a:pt x="5195697" y="553440"/>
                </a:lnTo>
                <a:cubicBezTo>
                  <a:pt x="5200955" y="531875"/>
                  <a:pt x="5206289" y="510158"/>
                  <a:pt x="5212080" y="486841"/>
                </a:cubicBezTo>
                <a:lnTo>
                  <a:pt x="5253838" y="486841"/>
                </a:lnTo>
                <a:cubicBezTo>
                  <a:pt x="5253380" y="484936"/>
                  <a:pt x="5253000" y="482955"/>
                  <a:pt x="5252542" y="481050"/>
                </a:cubicBezTo>
                <a:cubicBezTo>
                  <a:pt x="5272354" y="475106"/>
                  <a:pt x="5292242" y="469010"/>
                  <a:pt x="5314036" y="462457"/>
                </a:cubicBezTo>
                <a:cubicBezTo>
                  <a:pt x="5314264" y="460704"/>
                  <a:pt x="5314798" y="456361"/>
                  <a:pt x="5315331" y="452246"/>
                </a:cubicBezTo>
                <a:cubicBezTo>
                  <a:pt x="5312055" y="450493"/>
                  <a:pt x="5308854" y="447445"/>
                  <a:pt x="5306873" y="448055"/>
                </a:cubicBezTo>
                <a:cubicBezTo>
                  <a:pt x="5301234" y="449884"/>
                  <a:pt x="5296128" y="453160"/>
                  <a:pt x="5290490" y="455980"/>
                </a:cubicBezTo>
                <a:cubicBezTo>
                  <a:pt x="5280203" y="449579"/>
                  <a:pt x="5268696" y="442416"/>
                  <a:pt x="5257266" y="435177"/>
                </a:cubicBezTo>
                <a:cubicBezTo>
                  <a:pt x="5257724" y="433501"/>
                  <a:pt x="5258257" y="431824"/>
                  <a:pt x="5258715" y="430072"/>
                </a:cubicBezTo>
                <a:cubicBezTo>
                  <a:pt x="5264734" y="431139"/>
                  <a:pt x="5272050" y="430453"/>
                  <a:pt x="5276622" y="433653"/>
                </a:cubicBezTo>
                <a:cubicBezTo>
                  <a:pt x="5289651" y="442873"/>
                  <a:pt x="5299862" y="440130"/>
                  <a:pt x="5309387" y="429615"/>
                </a:cubicBezTo>
                <a:cubicBezTo>
                  <a:pt x="5318837" y="436473"/>
                  <a:pt x="5328285" y="443254"/>
                  <a:pt x="5337734" y="450112"/>
                </a:cubicBezTo>
                <a:cubicBezTo>
                  <a:pt x="5339715" y="448360"/>
                  <a:pt x="5341697" y="446531"/>
                  <a:pt x="5343602" y="444855"/>
                </a:cubicBezTo>
                <a:cubicBezTo>
                  <a:pt x="5341086" y="441197"/>
                  <a:pt x="5338572" y="437539"/>
                  <a:pt x="5335677" y="433348"/>
                </a:cubicBezTo>
                <a:cubicBezTo>
                  <a:pt x="5337810" y="429767"/>
                  <a:pt x="5340172" y="425652"/>
                  <a:pt x="5342611" y="421537"/>
                </a:cubicBezTo>
                <a:cubicBezTo>
                  <a:pt x="5331485" y="415975"/>
                  <a:pt x="5323103" y="411860"/>
                  <a:pt x="5313578" y="407136"/>
                </a:cubicBezTo>
                <a:cubicBezTo>
                  <a:pt x="5319522" y="400659"/>
                  <a:pt x="5323408" y="396468"/>
                  <a:pt x="5329504" y="389838"/>
                </a:cubicBezTo>
                <a:cubicBezTo>
                  <a:pt x="5334228" y="398754"/>
                  <a:pt x="5338648" y="407059"/>
                  <a:pt x="5344896" y="418947"/>
                </a:cubicBezTo>
                <a:lnTo>
                  <a:pt x="5360365" y="418947"/>
                </a:lnTo>
                <a:cubicBezTo>
                  <a:pt x="5361889" y="410565"/>
                  <a:pt x="5363490" y="401954"/>
                  <a:pt x="5365090" y="393191"/>
                </a:cubicBezTo>
                <a:cubicBezTo>
                  <a:pt x="5388026" y="386562"/>
                  <a:pt x="5390845" y="367740"/>
                  <a:pt x="5392674" y="348385"/>
                </a:cubicBezTo>
                <a:cubicBezTo>
                  <a:pt x="5382387" y="341756"/>
                  <a:pt x="5372405" y="335356"/>
                  <a:pt x="5362423" y="328878"/>
                </a:cubicBezTo>
                <a:cubicBezTo>
                  <a:pt x="5366613" y="324306"/>
                  <a:pt x="5369661" y="320953"/>
                  <a:pt x="5372710" y="317677"/>
                </a:cubicBezTo>
                <a:cubicBezTo>
                  <a:pt x="5366842" y="311886"/>
                  <a:pt x="5361280" y="306248"/>
                  <a:pt x="5354727" y="299694"/>
                </a:cubicBezTo>
                <a:lnTo>
                  <a:pt x="5354727" y="276454"/>
                </a:lnTo>
                <a:lnTo>
                  <a:pt x="5378425" y="276454"/>
                </a:lnTo>
                <a:cubicBezTo>
                  <a:pt x="5382387" y="286893"/>
                  <a:pt x="5387035" y="299009"/>
                  <a:pt x="5392750" y="313867"/>
                </a:cubicBezTo>
                <a:cubicBezTo>
                  <a:pt x="5406390" y="306018"/>
                  <a:pt x="5417286" y="299771"/>
                  <a:pt x="5430698" y="292074"/>
                </a:cubicBezTo>
                <a:lnTo>
                  <a:pt x="5430698" y="255803"/>
                </a:lnTo>
                <a:cubicBezTo>
                  <a:pt x="5424450" y="255346"/>
                  <a:pt x="5419039" y="254965"/>
                  <a:pt x="5413629" y="254583"/>
                </a:cubicBezTo>
                <a:cubicBezTo>
                  <a:pt x="5412562" y="252984"/>
                  <a:pt x="5411495" y="251384"/>
                  <a:pt x="5410428" y="249784"/>
                </a:cubicBezTo>
                <a:cubicBezTo>
                  <a:pt x="5417897" y="248260"/>
                  <a:pt x="5425288" y="246736"/>
                  <a:pt x="5429631" y="245821"/>
                </a:cubicBezTo>
                <a:cubicBezTo>
                  <a:pt x="5429098" y="242849"/>
                  <a:pt x="5430241" y="248869"/>
                  <a:pt x="5431536" y="255575"/>
                </a:cubicBezTo>
                <a:cubicBezTo>
                  <a:pt x="5449443" y="255041"/>
                  <a:pt x="5458282" y="263575"/>
                  <a:pt x="5460111" y="284987"/>
                </a:cubicBezTo>
                <a:cubicBezTo>
                  <a:pt x="5452187" y="280797"/>
                  <a:pt x="5447843" y="278511"/>
                  <a:pt x="5442280" y="275615"/>
                </a:cubicBezTo>
                <a:cubicBezTo>
                  <a:pt x="5441366" y="280416"/>
                  <a:pt x="5440604" y="284836"/>
                  <a:pt x="5439841" y="288949"/>
                </a:cubicBezTo>
                <a:cubicBezTo>
                  <a:pt x="5455539" y="301142"/>
                  <a:pt x="5466436" y="292989"/>
                  <a:pt x="5477866" y="280264"/>
                </a:cubicBezTo>
                <a:cubicBezTo>
                  <a:pt x="5475732" y="277444"/>
                  <a:pt x="5473370" y="274395"/>
                  <a:pt x="5468874" y="268529"/>
                </a:cubicBezTo>
                <a:cubicBezTo>
                  <a:pt x="5478932" y="266242"/>
                  <a:pt x="5488000" y="264185"/>
                  <a:pt x="5497296" y="262051"/>
                </a:cubicBezTo>
                <a:cubicBezTo>
                  <a:pt x="5491734" y="249326"/>
                  <a:pt x="5473065" y="244297"/>
                  <a:pt x="5478780" y="226619"/>
                </a:cubicBezTo>
                <a:cubicBezTo>
                  <a:pt x="5481980" y="222733"/>
                  <a:pt x="5487695" y="218999"/>
                  <a:pt x="5487924" y="214960"/>
                </a:cubicBezTo>
                <a:cubicBezTo>
                  <a:pt x="5488991" y="199720"/>
                  <a:pt x="5488382" y="184404"/>
                  <a:pt x="5488382" y="169088"/>
                </a:cubicBezTo>
                <a:cubicBezTo>
                  <a:pt x="5488077" y="169393"/>
                  <a:pt x="5487771" y="169697"/>
                  <a:pt x="5487466" y="170002"/>
                </a:cubicBezTo>
                <a:cubicBezTo>
                  <a:pt x="5484876" y="167792"/>
                  <a:pt x="5482285" y="165506"/>
                  <a:pt x="5479618" y="163297"/>
                </a:cubicBezTo>
                <a:cubicBezTo>
                  <a:pt x="5480609" y="162306"/>
                  <a:pt x="5481676" y="161239"/>
                  <a:pt x="5482667" y="160249"/>
                </a:cubicBezTo>
                <a:cubicBezTo>
                  <a:pt x="5484876" y="162839"/>
                  <a:pt x="5487162" y="165506"/>
                  <a:pt x="5489371" y="168097"/>
                </a:cubicBezTo>
                <a:cubicBezTo>
                  <a:pt x="5489067" y="168402"/>
                  <a:pt x="5488762" y="168707"/>
                  <a:pt x="5488457" y="169012"/>
                </a:cubicBezTo>
                <a:cubicBezTo>
                  <a:pt x="5498058" y="172212"/>
                  <a:pt x="5507583" y="175412"/>
                  <a:pt x="5515203" y="179222"/>
                </a:cubicBezTo>
                <a:cubicBezTo>
                  <a:pt x="5517185" y="170688"/>
                  <a:pt x="5517185" y="162687"/>
                  <a:pt x="5517185" y="154838"/>
                </a:cubicBezTo>
                <a:cubicBezTo>
                  <a:pt x="5532348" y="145618"/>
                  <a:pt x="5547437" y="136398"/>
                  <a:pt x="5563591" y="126568"/>
                </a:cubicBezTo>
                <a:cubicBezTo>
                  <a:pt x="5564886" y="119177"/>
                  <a:pt x="5566410" y="110490"/>
                  <a:pt x="5569230" y="94640"/>
                </a:cubicBezTo>
                <a:cubicBezTo>
                  <a:pt x="5578831" y="106604"/>
                  <a:pt x="5584470" y="113767"/>
                  <a:pt x="5590336" y="121006"/>
                </a:cubicBezTo>
                <a:lnTo>
                  <a:pt x="5603748" y="121006"/>
                </a:lnTo>
                <a:cubicBezTo>
                  <a:pt x="5600928" y="115976"/>
                  <a:pt x="5598033" y="111023"/>
                  <a:pt x="5595062" y="105689"/>
                </a:cubicBezTo>
                <a:cubicBezTo>
                  <a:pt x="5598490" y="102184"/>
                  <a:pt x="5602833" y="97917"/>
                  <a:pt x="5607939" y="92812"/>
                </a:cubicBezTo>
                <a:cubicBezTo>
                  <a:pt x="5610987" y="95250"/>
                  <a:pt x="5614035" y="97841"/>
                  <a:pt x="5619827" y="102489"/>
                </a:cubicBezTo>
                <a:cubicBezTo>
                  <a:pt x="5621045" y="95021"/>
                  <a:pt x="5622036" y="88849"/>
                  <a:pt x="5623026" y="82753"/>
                </a:cubicBezTo>
                <a:cubicBezTo>
                  <a:pt x="5622721" y="83058"/>
                  <a:pt x="5622493" y="83287"/>
                  <a:pt x="5622188" y="83591"/>
                </a:cubicBezTo>
                <a:cubicBezTo>
                  <a:pt x="5619598" y="81382"/>
                  <a:pt x="5616931" y="79172"/>
                  <a:pt x="5614340" y="76886"/>
                </a:cubicBezTo>
                <a:cubicBezTo>
                  <a:pt x="5615330" y="75819"/>
                  <a:pt x="5616397" y="74828"/>
                  <a:pt x="5617388" y="73838"/>
                </a:cubicBezTo>
                <a:close/>
                <a:moveTo>
                  <a:pt x="5722086" y="64084"/>
                </a:moveTo>
                <a:cubicBezTo>
                  <a:pt x="5723153" y="64084"/>
                  <a:pt x="5724220" y="64084"/>
                  <a:pt x="5725287" y="64084"/>
                </a:cubicBezTo>
                <a:cubicBezTo>
                  <a:pt x="5725287" y="67285"/>
                  <a:pt x="5725287" y="70485"/>
                  <a:pt x="5725287" y="73685"/>
                </a:cubicBezTo>
                <a:cubicBezTo>
                  <a:pt x="5724220" y="73685"/>
                  <a:pt x="5723153" y="73685"/>
                  <a:pt x="5722086" y="73685"/>
                </a:cubicBezTo>
                <a:cubicBezTo>
                  <a:pt x="5722086" y="70485"/>
                  <a:pt x="5722086" y="67285"/>
                  <a:pt x="5722086" y="64084"/>
                </a:cubicBezTo>
                <a:close/>
                <a:moveTo>
                  <a:pt x="5863133" y="38481"/>
                </a:moveTo>
                <a:cubicBezTo>
                  <a:pt x="5866333" y="38481"/>
                  <a:pt x="5869533" y="38481"/>
                  <a:pt x="5872734" y="38481"/>
                </a:cubicBezTo>
                <a:cubicBezTo>
                  <a:pt x="5872734" y="39548"/>
                  <a:pt x="5872734" y="40538"/>
                  <a:pt x="5872734" y="41681"/>
                </a:cubicBezTo>
                <a:cubicBezTo>
                  <a:pt x="5869533" y="41681"/>
                  <a:pt x="5866333" y="41681"/>
                  <a:pt x="5863133" y="41681"/>
                </a:cubicBezTo>
                <a:cubicBezTo>
                  <a:pt x="5863133" y="40615"/>
                  <a:pt x="5863133" y="39548"/>
                  <a:pt x="5863133" y="38481"/>
                </a:cubicBezTo>
                <a:close/>
                <a:moveTo>
                  <a:pt x="5637657" y="32004"/>
                </a:moveTo>
                <a:cubicBezTo>
                  <a:pt x="5646039" y="46177"/>
                  <a:pt x="5653126" y="58217"/>
                  <a:pt x="5660517" y="70790"/>
                </a:cubicBezTo>
                <a:cubicBezTo>
                  <a:pt x="5632933" y="68351"/>
                  <a:pt x="5631561" y="66980"/>
                  <a:pt x="5637657" y="32004"/>
                </a:cubicBezTo>
                <a:close/>
                <a:moveTo>
                  <a:pt x="5833187" y="26137"/>
                </a:moveTo>
                <a:cubicBezTo>
                  <a:pt x="5833491" y="28194"/>
                  <a:pt x="5833720" y="30251"/>
                  <a:pt x="5834025" y="32309"/>
                </a:cubicBezTo>
                <a:cubicBezTo>
                  <a:pt x="5827928" y="33452"/>
                  <a:pt x="5821908" y="34671"/>
                  <a:pt x="5815889" y="35814"/>
                </a:cubicBezTo>
                <a:cubicBezTo>
                  <a:pt x="5815965" y="35966"/>
                  <a:pt x="5815965" y="36043"/>
                  <a:pt x="5816042" y="36119"/>
                </a:cubicBezTo>
                <a:cubicBezTo>
                  <a:pt x="5813832" y="38710"/>
                  <a:pt x="5811545" y="41377"/>
                  <a:pt x="5809336" y="43967"/>
                </a:cubicBezTo>
                <a:cubicBezTo>
                  <a:pt x="5808345" y="42977"/>
                  <a:pt x="5807355" y="41910"/>
                  <a:pt x="5806288" y="40919"/>
                </a:cubicBezTo>
                <a:cubicBezTo>
                  <a:pt x="5808878" y="38710"/>
                  <a:pt x="5811545" y="36424"/>
                  <a:pt x="5814137" y="34214"/>
                </a:cubicBezTo>
                <a:cubicBezTo>
                  <a:pt x="5814517" y="34595"/>
                  <a:pt x="5814822" y="34900"/>
                  <a:pt x="5815203" y="35204"/>
                </a:cubicBezTo>
                <a:cubicBezTo>
                  <a:pt x="5815051" y="32690"/>
                  <a:pt x="5814898" y="30251"/>
                  <a:pt x="5814822" y="27737"/>
                </a:cubicBezTo>
                <a:cubicBezTo>
                  <a:pt x="5820918" y="27203"/>
                  <a:pt x="5827090" y="26670"/>
                  <a:pt x="5833187" y="26137"/>
                </a:cubicBezTo>
                <a:close/>
                <a:moveTo>
                  <a:pt x="5718887" y="0"/>
                </a:moveTo>
                <a:cubicBezTo>
                  <a:pt x="5722086" y="0"/>
                  <a:pt x="5725287" y="0"/>
                  <a:pt x="5728487" y="0"/>
                </a:cubicBezTo>
                <a:cubicBezTo>
                  <a:pt x="5728487" y="1067"/>
                  <a:pt x="5728487" y="2134"/>
                  <a:pt x="5728487" y="3200"/>
                </a:cubicBezTo>
                <a:cubicBezTo>
                  <a:pt x="5725287" y="3200"/>
                  <a:pt x="5722086" y="3200"/>
                  <a:pt x="5718887" y="3200"/>
                </a:cubicBezTo>
                <a:cubicBezTo>
                  <a:pt x="5718887" y="2134"/>
                  <a:pt x="5718887" y="1067"/>
                  <a:pt x="5718887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153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그림 개체 틀 1064">
            <a:extLst>
              <a:ext uri="{FF2B5EF4-FFF2-40B4-BE49-F238E27FC236}">
                <a16:creationId xmlns="" xmlns:a16="http://schemas.microsoft.com/office/drawing/2014/main" id="{96FEED8E-320C-4578-A29D-4EC7A0797D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590" y="108"/>
            <a:ext cx="7044461" cy="6857892"/>
          </a:xfrm>
          <a:custGeom>
            <a:avLst/>
            <a:gdLst>
              <a:gd name="connsiteX0" fmla="*/ 800471 w 12191807"/>
              <a:gd name="connsiteY0" fmla="*/ 6841433 h 6857892"/>
              <a:gd name="connsiteX1" fmla="*/ 800471 w 12191807"/>
              <a:gd name="connsiteY1" fmla="*/ 6844862 h 6857892"/>
              <a:gd name="connsiteX2" fmla="*/ 810606 w 12191807"/>
              <a:gd name="connsiteY2" fmla="*/ 6844862 h 6857892"/>
              <a:gd name="connsiteX3" fmla="*/ 810606 w 12191807"/>
              <a:gd name="connsiteY3" fmla="*/ 6841433 h 6857892"/>
              <a:gd name="connsiteX4" fmla="*/ 1862735 w 12191807"/>
              <a:gd name="connsiteY4" fmla="*/ 6827869 h 6857892"/>
              <a:gd name="connsiteX5" fmla="*/ 1866088 w 12191807"/>
              <a:gd name="connsiteY5" fmla="*/ 6827869 h 6857892"/>
              <a:gd name="connsiteX6" fmla="*/ 1866088 w 12191807"/>
              <a:gd name="connsiteY6" fmla="*/ 6838080 h 6857892"/>
              <a:gd name="connsiteX7" fmla="*/ 1862735 w 12191807"/>
              <a:gd name="connsiteY7" fmla="*/ 6838080 h 6857892"/>
              <a:gd name="connsiteX8" fmla="*/ 1862735 w 12191807"/>
              <a:gd name="connsiteY8" fmla="*/ 6827869 h 6857892"/>
              <a:gd name="connsiteX9" fmla="*/ 1897101 w 12191807"/>
              <a:gd name="connsiteY9" fmla="*/ 6821850 h 6857892"/>
              <a:gd name="connsiteX10" fmla="*/ 1883690 w 12191807"/>
              <a:gd name="connsiteY10" fmla="*/ 6843338 h 6857892"/>
              <a:gd name="connsiteX11" fmla="*/ 1897101 w 12191807"/>
              <a:gd name="connsiteY11" fmla="*/ 6821850 h 6857892"/>
              <a:gd name="connsiteX12" fmla="*/ 1028736 w 12191807"/>
              <a:gd name="connsiteY12" fmla="*/ 6808438 h 6857892"/>
              <a:gd name="connsiteX13" fmla="*/ 1025536 w 12191807"/>
              <a:gd name="connsiteY13" fmla="*/ 6811638 h 6857892"/>
              <a:gd name="connsiteX14" fmla="*/ 1035671 w 12191807"/>
              <a:gd name="connsiteY14" fmla="*/ 6816591 h 6857892"/>
              <a:gd name="connsiteX15" fmla="*/ 1033689 w 12191807"/>
              <a:gd name="connsiteY15" fmla="*/ 6818573 h 6857892"/>
              <a:gd name="connsiteX16" fmla="*/ 1040776 w 12191807"/>
              <a:gd name="connsiteY16" fmla="*/ 6826878 h 6857892"/>
              <a:gd name="connsiteX17" fmla="*/ 1044053 w 12191807"/>
              <a:gd name="connsiteY17" fmla="*/ 6823678 h 6857892"/>
              <a:gd name="connsiteX18" fmla="*/ 1033918 w 12191807"/>
              <a:gd name="connsiteY18" fmla="*/ 6818725 h 6857892"/>
              <a:gd name="connsiteX19" fmla="*/ 1035899 w 12191807"/>
              <a:gd name="connsiteY19" fmla="*/ 6816744 h 6857892"/>
              <a:gd name="connsiteX20" fmla="*/ 1028736 w 12191807"/>
              <a:gd name="connsiteY20" fmla="*/ 6808438 h 6857892"/>
              <a:gd name="connsiteX21" fmla="*/ 1852448 w 12191807"/>
              <a:gd name="connsiteY21" fmla="*/ 6807524 h 6857892"/>
              <a:gd name="connsiteX22" fmla="*/ 1855877 w 12191807"/>
              <a:gd name="connsiteY22" fmla="*/ 6807524 h 6857892"/>
              <a:gd name="connsiteX23" fmla="*/ 1855877 w 12191807"/>
              <a:gd name="connsiteY23" fmla="*/ 6817735 h 6857892"/>
              <a:gd name="connsiteX24" fmla="*/ 1852448 w 12191807"/>
              <a:gd name="connsiteY24" fmla="*/ 6817735 h 6857892"/>
              <a:gd name="connsiteX25" fmla="*/ 1852448 w 12191807"/>
              <a:gd name="connsiteY25" fmla="*/ 6807524 h 6857892"/>
              <a:gd name="connsiteX26" fmla="*/ 1659048 w 12191807"/>
              <a:gd name="connsiteY26" fmla="*/ 6807524 h 6857892"/>
              <a:gd name="connsiteX27" fmla="*/ 1659048 w 12191807"/>
              <a:gd name="connsiteY27" fmla="*/ 6817735 h 6857892"/>
              <a:gd name="connsiteX28" fmla="*/ 1662477 w 12191807"/>
              <a:gd name="connsiteY28" fmla="*/ 6817735 h 6857892"/>
              <a:gd name="connsiteX29" fmla="*/ 1662477 w 12191807"/>
              <a:gd name="connsiteY29" fmla="*/ 6807524 h 6857892"/>
              <a:gd name="connsiteX30" fmla="*/ 1734118 w 12191807"/>
              <a:gd name="connsiteY30" fmla="*/ 6798866 h 6857892"/>
              <a:gd name="connsiteX31" fmla="*/ 1718193 w 12191807"/>
              <a:gd name="connsiteY31" fmla="*/ 6799066 h 6857892"/>
              <a:gd name="connsiteX32" fmla="*/ 1731757 w 12191807"/>
              <a:gd name="connsiteY32" fmla="*/ 6820783 h 6857892"/>
              <a:gd name="connsiteX33" fmla="*/ 1734118 w 12191807"/>
              <a:gd name="connsiteY33" fmla="*/ 6798866 h 6857892"/>
              <a:gd name="connsiteX34" fmla="*/ 1818539 w 12191807"/>
              <a:gd name="connsiteY34" fmla="*/ 6797389 h 6857892"/>
              <a:gd name="connsiteX35" fmla="*/ 1826997 w 12191807"/>
              <a:gd name="connsiteY35" fmla="*/ 6804248 h 6857892"/>
              <a:gd name="connsiteX36" fmla="*/ 1819016 w 12191807"/>
              <a:gd name="connsiteY36" fmla="*/ 6807340 h 6857892"/>
              <a:gd name="connsiteX37" fmla="*/ 1819453 w 12191807"/>
              <a:gd name="connsiteY37" fmla="*/ 6806457 h 6857892"/>
              <a:gd name="connsiteX38" fmla="*/ 1818539 w 12191807"/>
              <a:gd name="connsiteY38" fmla="*/ 6805709 h 6857892"/>
              <a:gd name="connsiteX39" fmla="*/ 1160333 w 12191807"/>
              <a:gd name="connsiteY39" fmla="*/ 6797389 h 6857892"/>
              <a:gd name="connsiteX40" fmla="*/ 1160333 w 12191807"/>
              <a:gd name="connsiteY40" fmla="*/ 6807524 h 6857892"/>
              <a:gd name="connsiteX41" fmla="*/ 1163686 w 12191807"/>
              <a:gd name="connsiteY41" fmla="*/ 6807524 h 6857892"/>
              <a:gd name="connsiteX42" fmla="*/ 1163686 w 12191807"/>
              <a:gd name="connsiteY42" fmla="*/ 6797389 h 6857892"/>
              <a:gd name="connsiteX43" fmla="*/ 1038187 w 12191807"/>
              <a:gd name="connsiteY43" fmla="*/ 6776968 h 6857892"/>
              <a:gd name="connsiteX44" fmla="*/ 1038187 w 12191807"/>
              <a:gd name="connsiteY44" fmla="*/ 6787103 h 6857892"/>
              <a:gd name="connsiteX45" fmla="*/ 1041541 w 12191807"/>
              <a:gd name="connsiteY45" fmla="*/ 6787103 h 6857892"/>
              <a:gd name="connsiteX46" fmla="*/ 1041541 w 12191807"/>
              <a:gd name="connsiteY46" fmla="*/ 6776968 h 6857892"/>
              <a:gd name="connsiteX47" fmla="*/ 1861821 w 12191807"/>
              <a:gd name="connsiteY47" fmla="*/ 6766833 h 6857892"/>
              <a:gd name="connsiteX48" fmla="*/ 1866926 w 12191807"/>
              <a:gd name="connsiteY48" fmla="*/ 6766833 h 6857892"/>
              <a:gd name="connsiteX49" fmla="*/ 1866926 w 12191807"/>
              <a:gd name="connsiteY49" fmla="*/ 6787178 h 6857892"/>
              <a:gd name="connsiteX50" fmla="*/ 1861821 w 12191807"/>
              <a:gd name="connsiteY50" fmla="*/ 6787178 h 6857892"/>
              <a:gd name="connsiteX51" fmla="*/ 1861821 w 12191807"/>
              <a:gd name="connsiteY51" fmla="*/ 6766833 h 6857892"/>
              <a:gd name="connsiteX52" fmla="*/ 1024622 w 12191807"/>
              <a:gd name="connsiteY52" fmla="*/ 6749840 h 6857892"/>
              <a:gd name="connsiteX53" fmla="*/ 1024622 w 12191807"/>
              <a:gd name="connsiteY53" fmla="*/ 6753269 h 6857892"/>
              <a:gd name="connsiteX54" fmla="*/ 1034757 w 12191807"/>
              <a:gd name="connsiteY54" fmla="*/ 6753269 h 6857892"/>
              <a:gd name="connsiteX55" fmla="*/ 1034757 w 12191807"/>
              <a:gd name="connsiteY55" fmla="*/ 6749840 h 6857892"/>
              <a:gd name="connsiteX56" fmla="*/ 1655696 w 12191807"/>
              <a:gd name="connsiteY56" fmla="*/ 6749002 h 6857892"/>
              <a:gd name="connsiteX57" fmla="*/ 1655696 w 12191807"/>
              <a:gd name="connsiteY57" fmla="*/ 6754107 h 6857892"/>
              <a:gd name="connsiteX58" fmla="*/ 1676041 w 12191807"/>
              <a:gd name="connsiteY58" fmla="*/ 6754107 h 6857892"/>
              <a:gd name="connsiteX59" fmla="*/ 1676041 w 12191807"/>
              <a:gd name="connsiteY59" fmla="*/ 6749002 h 6857892"/>
              <a:gd name="connsiteX60" fmla="*/ 1767861 w 12191807"/>
              <a:gd name="connsiteY60" fmla="*/ 6744430 h 6857892"/>
              <a:gd name="connsiteX61" fmla="*/ 1765423 w 12191807"/>
              <a:gd name="connsiteY61" fmla="*/ 6747326 h 6857892"/>
              <a:gd name="connsiteX62" fmla="*/ 1771290 w 12191807"/>
              <a:gd name="connsiteY62" fmla="*/ 6751974 h 6857892"/>
              <a:gd name="connsiteX63" fmla="*/ 1772281 w 12191807"/>
              <a:gd name="connsiteY63" fmla="*/ 6746107 h 6857892"/>
              <a:gd name="connsiteX64" fmla="*/ 1767861 w 12191807"/>
              <a:gd name="connsiteY64" fmla="*/ 6744430 h 6857892"/>
              <a:gd name="connsiteX65" fmla="*/ 1754222 w 12191807"/>
              <a:gd name="connsiteY65" fmla="*/ 6738410 h 6857892"/>
              <a:gd name="connsiteX66" fmla="*/ 1721380 w 12191807"/>
              <a:gd name="connsiteY66" fmla="*/ 6757536 h 6857892"/>
              <a:gd name="connsiteX67" fmla="*/ 1718865 w 12191807"/>
              <a:gd name="connsiteY67" fmla="*/ 6763861 h 6857892"/>
              <a:gd name="connsiteX68" fmla="*/ 1730828 w 12191807"/>
              <a:gd name="connsiteY68" fmla="*/ 6775824 h 6857892"/>
              <a:gd name="connsiteX69" fmla="*/ 1765499 w 12191807"/>
              <a:gd name="connsiteY69" fmla="*/ 6747402 h 6857892"/>
              <a:gd name="connsiteX70" fmla="*/ 1754222 w 12191807"/>
              <a:gd name="connsiteY70" fmla="*/ 6738410 h 6857892"/>
              <a:gd name="connsiteX71" fmla="*/ 719150 w 12191807"/>
              <a:gd name="connsiteY71" fmla="*/ 6726082 h 6857892"/>
              <a:gd name="connsiteX72" fmla="*/ 738743 w 12191807"/>
              <a:gd name="connsiteY72" fmla="*/ 6729582 h 6857892"/>
              <a:gd name="connsiteX73" fmla="*/ 749621 w 12191807"/>
              <a:gd name="connsiteY73" fmla="*/ 6746412 h 6857892"/>
              <a:gd name="connsiteX74" fmla="*/ 699786 w 12191807"/>
              <a:gd name="connsiteY74" fmla="*/ 6762795 h 6857892"/>
              <a:gd name="connsiteX75" fmla="*/ 729199 w 12191807"/>
              <a:gd name="connsiteY75" fmla="*/ 6743440 h 6857892"/>
              <a:gd name="connsiteX76" fmla="*/ 719065 w 12191807"/>
              <a:gd name="connsiteY76" fmla="*/ 6726031 h 6857892"/>
              <a:gd name="connsiteX77" fmla="*/ 719141 w 12191807"/>
              <a:gd name="connsiteY77" fmla="*/ 6726067 h 6857892"/>
              <a:gd name="connsiteX78" fmla="*/ 719150 w 12191807"/>
              <a:gd name="connsiteY78" fmla="*/ 6726082 h 6857892"/>
              <a:gd name="connsiteX79" fmla="*/ 719065 w 12191807"/>
              <a:gd name="connsiteY79" fmla="*/ 6726067 h 6857892"/>
              <a:gd name="connsiteX80" fmla="*/ 1849171 w 12191807"/>
              <a:gd name="connsiteY80" fmla="*/ 6718446 h 6857892"/>
              <a:gd name="connsiteX81" fmla="*/ 1869517 w 12191807"/>
              <a:gd name="connsiteY81" fmla="*/ 6718446 h 6857892"/>
              <a:gd name="connsiteX82" fmla="*/ 1869517 w 12191807"/>
              <a:gd name="connsiteY82" fmla="*/ 6723552 h 6857892"/>
              <a:gd name="connsiteX83" fmla="*/ 1849171 w 12191807"/>
              <a:gd name="connsiteY83" fmla="*/ 6723552 h 6857892"/>
              <a:gd name="connsiteX84" fmla="*/ 1849171 w 12191807"/>
              <a:gd name="connsiteY84" fmla="*/ 6718446 h 6857892"/>
              <a:gd name="connsiteX85" fmla="*/ 1782126 w 12191807"/>
              <a:gd name="connsiteY85" fmla="*/ 6717075 h 6857892"/>
              <a:gd name="connsiteX86" fmla="*/ 1772296 w 12191807"/>
              <a:gd name="connsiteY86" fmla="*/ 6746107 h 6857892"/>
              <a:gd name="connsiteX87" fmla="*/ 1795461 w 12191807"/>
              <a:gd name="connsiteY87" fmla="*/ 6755022 h 6857892"/>
              <a:gd name="connsiteX88" fmla="*/ 1810396 w 12191807"/>
              <a:gd name="connsiteY88" fmla="*/ 6717075 h 6857892"/>
              <a:gd name="connsiteX89" fmla="*/ 658029 w 12191807"/>
              <a:gd name="connsiteY89" fmla="*/ 6715932 h 6857892"/>
              <a:gd name="connsiteX90" fmla="*/ 674336 w 12191807"/>
              <a:gd name="connsiteY90" fmla="*/ 6736277 h 6857892"/>
              <a:gd name="connsiteX91" fmla="*/ 648047 w 12191807"/>
              <a:gd name="connsiteY91" fmla="*/ 6736277 h 6857892"/>
              <a:gd name="connsiteX92" fmla="*/ 648885 w 12191807"/>
              <a:gd name="connsiteY92" fmla="*/ 6737192 h 6857892"/>
              <a:gd name="connsiteX93" fmla="*/ 641799 w 12191807"/>
              <a:gd name="connsiteY93" fmla="*/ 6745498 h 6857892"/>
              <a:gd name="connsiteX94" fmla="*/ 638522 w 12191807"/>
              <a:gd name="connsiteY94" fmla="*/ 6742297 h 6857892"/>
              <a:gd name="connsiteX95" fmla="*/ 646904 w 12191807"/>
              <a:gd name="connsiteY95" fmla="*/ 6735211 h 6857892"/>
              <a:gd name="connsiteX96" fmla="*/ 647895 w 12191807"/>
              <a:gd name="connsiteY96" fmla="*/ 6736201 h 6857892"/>
              <a:gd name="connsiteX97" fmla="*/ 658029 w 12191807"/>
              <a:gd name="connsiteY97" fmla="*/ 6715932 h 6857892"/>
              <a:gd name="connsiteX98" fmla="*/ 1679470 w 12191807"/>
              <a:gd name="connsiteY98" fmla="*/ 6715931 h 6857892"/>
              <a:gd name="connsiteX99" fmla="*/ 1679470 w 12191807"/>
              <a:gd name="connsiteY99" fmla="*/ 6726066 h 6857892"/>
              <a:gd name="connsiteX100" fmla="*/ 1682899 w 12191807"/>
              <a:gd name="connsiteY100" fmla="*/ 6726066 h 6857892"/>
              <a:gd name="connsiteX101" fmla="*/ 1682899 w 12191807"/>
              <a:gd name="connsiteY101" fmla="*/ 6715931 h 6857892"/>
              <a:gd name="connsiteX102" fmla="*/ 1867612 w 12191807"/>
              <a:gd name="connsiteY102" fmla="*/ 6684842 h 6857892"/>
              <a:gd name="connsiteX103" fmla="*/ 1867612 w 12191807"/>
              <a:gd name="connsiteY103" fmla="*/ 6704730 h 6857892"/>
              <a:gd name="connsiteX104" fmla="*/ 1832636 w 12191807"/>
              <a:gd name="connsiteY104" fmla="*/ 6687738 h 6857892"/>
              <a:gd name="connsiteX105" fmla="*/ 1867612 w 12191807"/>
              <a:gd name="connsiteY105" fmla="*/ 6684842 h 6857892"/>
              <a:gd name="connsiteX106" fmla="*/ 756123 w 12191807"/>
              <a:gd name="connsiteY106" fmla="*/ 6683775 h 6857892"/>
              <a:gd name="connsiteX107" fmla="*/ 751323 w 12191807"/>
              <a:gd name="connsiteY107" fmla="*/ 6687356 h 6857892"/>
              <a:gd name="connsiteX108" fmla="*/ 751323 w 12191807"/>
              <a:gd name="connsiteY108" fmla="*/ 6704882 h 6857892"/>
              <a:gd name="connsiteX109" fmla="*/ 765952 w 12191807"/>
              <a:gd name="connsiteY109" fmla="*/ 6704882 h 6857892"/>
              <a:gd name="connsiteX110" fmla="*/ 756123 w 12191807"/>
              <a:gd name="connsiteY110" fmla="*/ 6683775 h 6857892"/>
              <a:gd name="connsiteX111" fmla="*/ 1720236 w 12191807"/>
              <a:gd name="connsiteY111" fmla="*/ 6662896 h 6857892"/>
              <a:gd name="connsiteX112" fmla="*/ 1695471 w 12191807"/>
              <a:gd name="connsiteY112" fmla="*/ 6678669 h 6857892"/>
              <a:gd name="connsiteX113" fmla="*/ 1711625 w 12191807"/>
              <a:gd name="connsiteY113" fmla="*/ 6695814 h 6857892"/>
              <a:gd name="connsiteX114" fmla="*/ 1720236 w 12191807"/>
              <a:gd name="connsiteY114" fmla="*/ 6662896 h 6857892"/>
              <a:gd name="connsiteX115" fmla="*/ 1760864 w 12191807"/>
              <a:gd name="connsiteY115" fmla="*/ 6654819 h 6857892"/>
              <a:gd name="connsiteX116" fmla="*/ 1760864 w 12191807"/>
              <a:gd name="connsiteY116" fmla="*/ 6665030 h 6857892"/>
              <a:gd name="connsiteX117" fmla="*/ 1764293 w 12191807"/>
              <a:gd name="connsiteY117" fmla="*/ 6665030 h 6857892"/>
              <a:gd name="connsiteX118" fmla="*/ 1764293 w 12191807"/>
              <a:gd name="connsiteY118" fmla="*/ 6654819 h 6857892"/>
              <a:gd name="connsiteX119" fmla="*/ 712307 w 12191807"/>
              <a:gd name="connsiteY119" fmla="*/ 6654819 h 6857892"/>
              <a:gd name="connsiteX120" fmla="*/ 712307 w 12191807"/>
              <a:gd name="connsiteY120" fmla="*/ 6665030 h 6857892"/>
              <a:gd name="connsiteX121" fmla="*/ 715661 w 12191807"/>
              <a:gd name="connsiteY121" fmla="*/ 6665030 h 6857892"/>
              <a:gd name="connsiteX122" fmla="*/ 715661 w 12191807"/>
              <a:gd name="connsiteY122" fmla="*/ 6654819 h 6857892"/>
              <a:gd name="connsiteX123" fmla="*/ 1645484 w 12191807"/>
              <a:gd name="connsiteY123" fmla="*/ 6648037 h 6857892"/>
              <a:gd name="connsiteX124" fmla="*/ 1645484 w 12191807"/>
              <a:gd name="connsiteY124" fmla="*/ 6651390 h 6857892"/>
              <a:gd name="connsiteX125" fmla="*/ 1655619 w 12191807"/>
              <a:gd name="connsiteY125" fmla="*/ 6651390 h 6857892"/>
              <a:gd name="connsiteX126" fmla="*/ 1655619 w 12191807"/>
              <a:gd name="connsiteY126" fmla="*/ 6648037 h 6857892"/>
              <a:gd name="connsiteX127" fmla="*/ 1689606 w 12191807"/>
              <a:gd name="connsiteY127" fmla="*/ 6634474 h 6857892"/>
              <a:gd name="connsiteX128" fmla="*/ 1689606 w 12191807"/>
              <a:gd name="connsiteY128" fmla="*/ 6644609 h 6857892"/>
              <a:gd name="connsiteX129" fmla="*/ 1693034 w 12191807"/>
              <a:gd name="connsiteY129" fmla="*/ 6644609 h 6857892"/>
              <a:gd name="connsiteX130" fmla="*/ 1693034 w 12191807"/>
              <a:gd name="connsiteY130" fmla="*/ 6634474 h 6857892"/>
              <a:gd name="connsiteX131" fmla="*/ 712309 w 12191807"/>
              <a:gd name="connsiteY131" fmla="*/ 6624263 h 6857892"/>
              <a:gd name="connsiteX132" fmla="*/ 712309 w 12191807"/>
              <a:gd name="connsiteY132" fmla="*/ 6634398 h 6857892"/>
              <a:gd name="connsiteX133" fmla="*/ 715661 w 12191807"/>
              <a:gd name="connsiteY133" fmla="*/ 6634398 h 6857892"/>
              <a:gd name="connsiteX134" fmla="*/ 715661 w 12191807"/>
              <a:gd name="connsiteY134" fmla="*/ 6624263 h 6857892"/>
              <a:gd name="connsiteX135" fmla="*/ 1845133 w 12191807"/>
              <a:gd name="connsiteY135" fmla="*/ 6614357 h 6857892"/>
              <a:gd name="connsiteX136" fmla="*/ 1865097 w 12191807"/>
              <a:gd name="connsiteY136" fmla="*/ 6617939 h 6857892"/>
              <a:gd name="connsiteX137" fmla="*/ 1828750 w 12191807"/>
              <a:gd name="connsiteY137" fmla="*/ 6639427 h 6857892"/>
              <a:gd name="connsiteX138" fmla="*/ 1826845 w 12191807"/>
              <a:gd name="connsiteY138" fmla="*/ 6660687 h 6857892"/>
              <a:gd name="connsiteX139" fmla="*/ 1800633 w 12191807"/>
              <a:gd name="connsiteY139" fmla="*/ 6621901 h 6857892"/>
              <a:gd name="connsiteX140" fmla="*/ 1828750 w 12191807"/>
              <a:gd name="connsiteY140" fmla="*/ 6634931 h 6857892"/>
              <a:gd name="connsiteX141" fmla="*/ 1828750 w 12191807"/>
              <a:gd name="connsiteY141" fmla="*/ 6617100 h 6857892"/>
              <a:gd name="connsiteX142" fmla="*/ 1845133 w 12191807"/>
              <a:gd name="connsiteY142" fmla="*/ 6614357 h 6857892"/>
              <a:gd name="connsiteX143" fmla="*/ 1738322 w 12191807"/>
              <a:gd name="connsiteY143" fmla="*/ 6613919 h 6857892"/>
              <a:gd name="connsiteX144" fmla="*/ 1716109 w 12191807"/>
              <a:gd name="connsiteY144" fmla="*/ 6619767 h 6857892"/>
              <a:gd name="connsiteX145" fmla="*/ 1720376 w 12191807"/>
              <a:gd name="connsiteY145" fmla="*/ 6635007 h 6857892"/>
              <a:gd name="connsiteX146" fmla="*/ 1766020 w 12191807"/>
              <a:gd name="connsiteY146" fmla="*/ 6623272 h 6857892"/>
              <a:gd name="connsiteX147" fmla="*/ 1738322 w 12191807"/>
              <a:gd name="connsiteY147" fmla="*/ 6613919 h 6857892"/>
              <a:gd name="connsiteX148" fmla="*/ 1653409 w 12191807"/>
              <a:gd name="connsiteY148" fmla="*/ 6613899 h 6857892"/>
              <a:gd name="connsiteX149" fmla="*/ 1640379 w 12191807"/>
              <a:gd name="connsiteY149" fmla="*/ 6633635 h 6857892"/>
              <a:gd name="connsiteX150" fmla="*/ 1657067 w 12191807"/>
              <a:gd name="connsiteY150" fmla="*/ 6633635 h 6857892"/>
              <a:gd name="connsiteX151" fmla="*/ 1653409 w 12191807"/>
              <a:gd name="connsiteY151" fmla="*/ 6613899 h 6857892"/>
              <a:gd name="connsiteX152" fmla="*/ 617339 w 12191807"/>
              <a:gd name="connsiteY152" fmla="*/ 6607347 h 6857892"/>
              <a:gd name="connsiteX153" fmla="*/ 627473 w 12191807"/>
              <a:gd name="connsiteY153" fmla="*/ 6607347 h 6857892"/>
              <a:gd name="connsiteX154" fmla="*/ 627473 w 12191807"/>
              <a:gd name="connsiteY154" fmla="*/ 6610700 h 6857892"/>
              <a:gd name="connsiteX155" fmla="*/ 617339 w 12191807"/>
              <a:gd name="connsiteY155" fmla="*/ 6610700 h 6857892"/>
              <a:gd name="connsiteX156" fmla="*/ 617339 w 12191807"/>
              <a:gd name="connsiteY156" fmla="*/ 6607347 h 6857892"/>
              <a:gd name="connsiteX157" fmla="*/ 650433 w 12191807"/>
              <a:gd name="connsiteY157" fmla="*/ 6602775 h 6857892"/>
              <a:gd name="connsiteX158" fmla="*/ 650433 w 12191807"/>
              <a:gd name="connsiteY158" fmla="*/ 6654742 h 6857892"/>
              <a:gd name="connsiteX159" fmla="*/ 650357 w 12191807"/>
              <a:gd name="connsiteY159" fmla="*/ 6654972 h 6857892"/>
              <a:gd name="connsiteX160" fmla="*/ 650433 w 12191807"/>
              <a:gd name="connsiteY160" fmla="*/ 6654972 h 6857892"/>
              <a:gd name="connsiteX161" fmla="*/ 650433 w 12191807"/>
              <a:gd name="connsiteY161" fmla="*/ 6654742 h 6857892"/>
              <a:gd name="connsiteX162" fmla="*/ 656091 w 12191807"/>
              <a:gd name="connsiteY162" fmla="*/ 6637551 h 6857892"/>
              <a:gd name="connsiteX163" fmla="*/ 659653 w 12191807"/>
              <a:gd name="connsiteY163" fmla="*/ 6627845 h 6857892"/>
              <a:gd name="connsiteX164" fmla="*/ 670779 w 12191807"/>
              <a:gd name="connsiteY164" fmla="*/ 6606661 h 6857892"/>
              <a:gd name="connsiteX165" fmla="*/ 650433 w 12191807"/>
              <a:gd name="connsiteY165" fmla="*/ 6602775 h 6857892"/>
              <a:gd name="connsiteX166" fmla="*/ 1766706 w 12191807"/>
              <a:gd name="connsiteY166" fmla="*/ 6592716 h 6857892"/>
              <a:gd name="connsiteX167" fmla="*/ 1758400 w 12191807"/>
              <a:gd name="connsiteY167" fmla="*/ 6599803 h 6857892"/>
              <a:gd name="connsiteX168" fmla="*/ 1761600 w 12191807"/>
              <a:gd name="connsiteY168" fmla="*/ 6603003 h 6857892"/>
              <a:gd name="connsiteX169" fmla="*/ 1768154 w 12191807"/>
              <a:gd name="connsiteY169" fmla="*/ 6594240 h 6857892"/>
              <a:gd name="connsiteX170" fmla="*/ 1766706 w 12191807"/>
              <a:gd name="connsiteY170" fmla="*/ 6592716 h 6857892"/>
              <a:gd name="connsiteX171" fmla="*/ 1675051 w 12191807"/>
              <a:gd name="connsiteY171" fmla="*/ 6592640 h 6857892"/>
              <a:gd name="connsiteX172" fmla="*/ 1666745 w 12191807"/>
              <a:gd name="connsiteY172" fmla="*/ 6599727 h 6857892"/>
              <a:gd name="connsiteX173" fmla="*/ 1669945 w 12191807"/>
              <a:gd name="connsiteY173" fmla="*/ 6602927 h 6857892"/>
              <a:gd name="connsiteX174" fmla="*/ 1675584 w 12191807"/>
              <a:gd name="connsiteY174" fmla="*/ 6594773 h 6857892"/>
              <a:gd name="connsiteX175" fmla="*/ 1676880 w 12191807"/>
              <a:gd name="connsiteY175" fmla="*/ 6594469 h 6857892"/>
              <a:gd name="connsiteX176" fmla="*/ 1675051 w 12191807"/>
              <a:gd name="connsiteY176" fmla="*/ 6592640 h 6857892"/>
              <a:gd name="connsiteX177" fmla="*/ 1798195 w 12191807"/>
              <a:gd name="connsiteY177" fmla="*/ 6587001 h 6857892"/>
              <a:gd name="connsiteX178" fmla="*/ 1808328 w 12191807"/>
              <a:gd name="connsiteY178" fmla="*/ 6587001 h 6857892"/>
              <a:gd name="connsiteX179" fmla="*/ 1808328 w 12191807"/>
              <a:gd name="connsiteY179" fmla="*/ 6590354 h 6857892"/>
              <a:gd name="connsiteX180" fmla="*/ 1798195 w 12191807"/>
              <a:gd name="connsiteY180" fmla="*/ 6590354 h 6857892"/>
              <a:gd name="connsiteX181" fmla="*/ 1798195 w 12191807"/>
              <a:gd name="connsiteY181" fmla="*/ 6587001 h 6857892"/>
              <a:gd name="connsiteX182" fmla="*/ 1682134 w 12191807"/>
              <a:gd name="connsiteY182" fmla="*/ 6572295 h 6857892"/>
              <a:gd name="connsiteX183" fmla="*/ 1677028 w 12191807"/>
              <a:gd name="connsiteY183" fmla="*/ 6575724 h 6857892"/>
              <a:gd name="connsiteX184" fmla="*/ 1677105 w 12191807"/>
              <a:gd name="connsiteY184" fmla="*/ 6594469 h 6857892"/>
              <a:gd name="connsiteX185" fmla="*/ 1676962 w 12191807"/>
              <a:gd name="connsiteY185" fmla="*/ 6594469 h 6857892"/>
              <a:gd name="connsiteX186" fmla="*/ 1677114 w 12191807"/>
              <a:gd name="connsiteY186" fmla="*/ 6594622 h 6857892"/>
              <a:gd name="connsiteX187" fmla="*/ 1677114 w 12191807"/>
              <a:gd name="connsiteY187" fmla="*/ 6594469 h 6857892"/>
              <a:gd name="connsiteX188" fmla="*/ 1677105 w 12191807"/>
              <a:gd name="connsiteY188" fmla="*/ 6594469 h 6857892"/>
              <a:gd name="connsiteX189" fmla="*/ 1686325 w 12191807"/>
              <a:gd name="connsiteY189" fmla="*/ 6592640 h 6857892"/>
              <a:gd name="connsiteX190" fmla="*/ 1682134 w 12191807"/>
              <a:gd name="connsiteY190" fmla="*/ 6572295 h 6857892"/>
              <a:gd name="connsiteX191" fmla="*/ 683657 w 12191807"/>
              <a:gd name="connsiteY191" fmla="*/ 6566122 h 6857892"/>
              <a:gd name="connsiteX192" fmla="*/ 661178 w 12191807"/>
              <a:gd name="connsiteY192" fmla="*/ 6596907 h 6857892"/>
              <a:gd name="connsiteX193" fmla="*/ 683657 w 12191807"/>
              <a:gd name="connsiteY193" fmla="*/ 6566122 h 6857892"/>
              <a:gd name="connsiteX194" fmla="*/ 1834770 w 12191807"/>
              <a:gd name="connsiteY194" fmla="*/ 6565970 h 6857892"/>
              <a:gd name="connsiteX195" fmla="*/ 1839570 w 12191807"/>
              <a:gd name="connsiteY195" fmla="*/ 6591345 h 6857892"/>
              <a:gd name="connsiteX196" fmla="*/ 1823797 w 12191807"/>
              <a:gd name="connsiteY196" fmla="*/ 6594393 h 6857892"/>
              <a:gd name="connsiteX197" fmla="*/ 1817015 w 12191807"/>
              <a:gd name="connsiteY197" fmla="*/ 6587687 h 6857892"/>
              <a:gd name="connsiteX198" fmla="*/ 1834770 w 12191807"/>
              <a:gd name="connsiteY198" fmla="*/ 6565970 h 6857892"/>
              <a:gd name="connsiteX199" fmla="*/ 1850695 w 12191807"/>
              <a:gd name="connsiteY199" fmla="*/ 6564903 h 6857892"/>
              <a:gd name="connsiteX200" fmla="*/ 1867612 w 12191807"/>
              <a:gd name="connsiteY200" fmla="*/ 6564903 h 6857892"/>
              <a:gd name="connsiteX201" fmla="*/ 1868374 w 12191807"/>
              <a:gd name="connsiteY201" fmla="*/ 6569780 h 6857892"/>
              <a:gd name="connsiteX202" fmla="*/ 1851686 w 12191807"/>
              <a:gd name="connsiteY202" fmla="*/ 6573743 h 6857892"/>
              <a:gd name="connsiteX203" fmla="*/ 1850695 w 12191807"/>
              <a:gd name="connsiteY203" fmla="*/ 6564903 h 6857892"/>
              <a:gd name="connsiteX204" fmla="*/ 4991103 w 12191807"/>
              <a:gd name="connsiteY204" fmla="*/ 6544558 h 6857892"/>
              <a:gd name="connsiteX205" fmla="*/ 5004671 w 12191807"/>
              <a:gd name="connsiteY205" fmla="*/ 6571075 h 6857892"/>
              <a:gd name="connsiteX206" fmla="*/ 4972047 w 12191807"/>
              <a:gd name="connsiteY206" fmla="*/ 6589364 h 6857892"/>
              <a:gd name="connsiteX207" fmla="*/ 4984395 w 12191807"/>
              <a:gd name="connsiteY207" fmla="*/ 6562922 h 6857892"/>
              <a:gd name="connsiteX208" fmla="*/ 4984700 w 12191807"/>
              <a:gd name="connsiteY208" fmla="*/ 6544710 h 6857892"/>
              <a:gd name="connsiteX209" fmla="*/ 4991103 w 12191807"/>
              <a:gd name="connsiteY209" fmla="*/ 6544558 h 6857892"/>
              <a:gd name="connsiteX210" fmla="*/ 646086 w 12191807"/>
              <a:gd name="connsiteY210" fmla="*/ 6534499 h 6857892"/>
              <a:gd name="connsiteX211" fmla="*/ 637399 w 12191807"/>
              <a:gd name="connsiteY211" fmla="*/ 6535109 h 6857892"/>
              <a:gd name="connsiteX212" fmla="*/ 641058 w 12191807"/>
              <a:gd name="connsiteY212" fmla="*/ 6552101 h 6857892"/>
              <a:gd name="connsiteX213" fmla="*/ 646086 w 12191807"/>
              <a:gd name="connsiteY213" fmla="*/ 6551416 h 6857892"/>
              <a:gd name="connsiteX214" fmla="*/ 4781009 w 12191807"/>
              <a:gd name="connsiteY214" fmla="*/ 6514840 h 6857892"/>
              <a:gd name="connsiteX215" fmla="*/ 4801347 w 12191807"/>
              <a:gd name="connsiteY215" fmla="*/ 6514840 h 6857892"/>
              <a:gd name="connsiteX216" fmla="*/ 4801347 w 12191807"/>
              <a:gd name="connsiteY216" fmla="*/ 6519945 h 6857892"/>
              <a:gd name="connsiteX217" fmla="*/ 4781009 w 12191807"/>
              <a:gd name="connsiteY217" fmla="*/ 6519945 h 6857892"/>
              <a:gd name="connsiteX218" fmla="*/ 4781009 w 12191807"/>
              <a:gd name="connsiteY218" fmla="*/ 6514840 h 6857892"/>
              <a:gd name="connsiteX219" fmla="*/ 1753313 w 12191807"/>
              <a:gd name="connsiteY219" fmla="*/ 6513240 h 6857892"/>
              <a:gd name="connsiteX220" fmla="*/ 1756513 w 12191807"/>
              <a:gd name="connsiteY220" fmla="*/ 6516440 h 6857892"/>
              <a:gd name="connsiteX221" fmla="*/ 1748284 w 12191807"/>
              <a:gd name="connsiteY221" fmla="*/ 6523527 h 6857892"/>
              <a:gd name="connsiteX222" fmla="*/ 1741273 w 12191807"/>
              <a:gd name="connsiteY222" fmla="*/ 6531680 h 6857892"/>
              <a:gd name="connsiteX223" fmla="*/ 1738073 w 12191807"/>
              <a:gd name="connsiteY223" fmla="*/ 6528480 h 6857892"/>
              <a:gd name="connsiteX224" fmla="*/ 1746302 w 12191807"/>
              <a:gd name="connsiteY224" fmla="*/ 6521469 h 6857892"/>
              <a:gd name="connsiteX225" fmla="*/ 1753313 w 12191807"/>
              <a:gd name="connsiteY225" fmla="*/ 6513240 h 6857892"/>
              <a:gd name="connsiteX226" fmla="*/ 1645484 w 12191807"/>
              <a:gd name="connsiteY226" fmla="*/ 6505467 h 6857892"/>
              <a:gd name="connsiteX227" fmla="*/ 1645484 w 12191807"/>
              <a:gd name="connsiteY227" fmla="*/ 6508896 h 6857892"/>
              <a:gd name="connsiteX228" fmla="*/ 1655619 w 12191807"/>
              <a:gd name="connsiteY228" fmla="*/ 6508896 h 6857892"/>
              <a:gd name="connsiteX229" fmla="*/ 1655619 w 12191807"/>
              <a:gd name="connsiteY229" fmla="*/ 6505467 h 6857892"/>
              <a:gd name="connsiteX230" fmla="*/ 5056887 w 12191807"/>
              <a:gd name="connsiteY230" fmla="*/ 6501048 h 6857892"/>
              <a:gd name="connsiteX231" fmla="*/ 5065197 w 12191807"/>
              <a:gd name="connsiteY231" fmla="*/ 6508134 h 6857892"/>
              <a:gd name="connsiteX232" fmla="*/ 5061995 w 12191807"/>
              <a:gd name="connsiteY232" fmla="*/ 6511335 h 6857892"/>
              <a:gd name="connsiteX233" fmla="*/ 5054905 w 12191807"/>
              <a:gd name="connsiteY233" fmla="*/ 6503029 h 6857892"/>
              <a:gd name="connsiteX234" fmla="*/ 5056887 w 12191807"/>
              <a:gd name="connsiteY234" fmla="*/ 6501048 h 6857892"/>
              <a:gd name="connsiteX235" fmla="*/ 1802386 w 12191807"/>
              <a:gd name="connsiteY235" fmla="*/ 6492970 h 6857892"/>
              <a:gd name="connsiteX236" fmla="*/ 1808938 w 12191807"/>
              <a:gd name="connsiteY236" fmla="*/ 6500667 h 6857892"/>
              <a:gd name="connsiteX237" fmla="*/ 1816558 w 12191807"/>
              <a:gd name="connsiteY237" fmla="*/ 6501886 h 6857892"/>
              <a:gd name="connsiteX238" fmla="*/ 1819225 w 12191807"/>
              <a:gd name="connsiteY238" fmla="*/ 6530689 h 6857892"/>
              <a:gd name="connsiteX239" fmla="*/ 1795223 w 12191807"/>
              <a:gd name="connsiteY239" fmla="*/ 6533356 h 6857892"/>
              <a:gd name="connsiteX240" fmla="*/ 1808024 w 12191807"/>
              <a:gd name="connsiteY240" fmla="*/ 6516516 h 6857892"/>
              <a:gd name="connsiteX241" fmla="*/ 1808482 w 12191807"/>
              <a:gd name="connsiteY241" fmla="*/ 6502267 h 6857892"/>
              <a:gd name="connsiteX242" fmla="*/ 1807491 w 12191807"/>
              <a:gd name="connsiteY242" fmla="*/ 6503258 h 6857892"/>
              <a:gd name="connsiteX243" fmla="*/ 1799185 w 12191807"/>
              <a:gd name="connsiteY243" fmla="*/ 6496171 h 6857892"/>
              <a:gd name="connsiteX244" fmla="*/ 1802386 w 12191807"/>
              <a:gd name="connsiteY244" fmla="*/ 6492970 h 6857892"/>
              <a:gd name="connsiteX245" fmla="*/ 5031274 w 12191807"/>
              <a:gd name="connsiteY245" fmla="*/ 6490380 h 6857892"/>
              <a:gd name="connsiteX246" fmla="*/ 5055972 w 12191807"/>
              <a:gd name="connsiteY246" fmla="*/ 6497390 h 6857892"/>
              <a:gd name="connsiteX247" fmla="*/ 5041640 w 12191807"/>
              <a:gd name="connsiteY247" fmla="*/ 6501810 h 6857892"/>
              <a:gd name="connsiteX248" fmla="*/ 5031274 w 12191807"/>
              <a:gd name="connsiteY248" fmla="*/ 6490380 h 6857892"/>
              <a:gd name="connsiteX249" fmla="*/ 1603036 w 12191807"/>
              <a:gd name="connsiteY249" fmla="*/ 6483826 h 6857892"/>
              <a:gd name="connsiteX250" fmla="*/ 1603036 w 12191807"/>
              <a:gd name="connsiteY250" fmla="*/ 6531146 h 6857892"/>
              <a:gd name="connsiteX251" fmla="*/ 4964271 w 12191807"/>
              <a:gd name="connsiteY251" fmla="*/ 6474987 h 6857892"/>
              <a:gd name="connsiteX252" fmla="*/ 4974409 w 12191807"/>
              <a:gd name="connsiteY252" fmla="*/ 6474987 h 6857892"/>
              <a:gd name="connsiteX253" fmla="*/ 4974409 w 12191807"/>
              <a:gd name="connsiteY253" fmla="*/ 6478340 h 6857892"/>
              <a:gd name="connsiteX254" fmla="*/ 4964271 w 12191807"/>
              <a:gd name="connsiteY254" fmla="*/ 6478340 h 6857892"/>
              <a:gd name="connsiteX255" fmla="*/ 4964271 w 12191807"/>
              <a:gd name="connsiteY255" fmla="*/ 6474987 h 6857892"/>
              <a:gd name="connsiteX256" fmla="*/ 5044842 w 12191807"/>
              <a:gd name="connsiteY256" fmla="*/ 6470491 h 6857892"/>
              <a:gd name="connsiteX257" fmla="*/ 5046826 w 12191807"/>
              <a:gd name="connsiteY257" fmla="*/ 6472473 h 6857892"/>
              <a:gd name="connsiteX258" fmla="*/ 5039736 w 12191807"/>
              <a:gd name="connsiteY258" fmla="*/ 6480779 h 6857892"/>
              <a:gd name="connsiteX259" fmla="*/ 5036532 w 12191807"/>
              <a:gd name="connsiteY259" fmla="*/ 6477578 h 6857892"/>
              <a:gd name="connsiteX260" fmla="*/ 5044842 w 12191807"/>
              <a:gd name="connsiteY260" fmla="*/ 6470491 h 6857892"/>
              <a:gd name="connsiteX261" fmla="*/ 669788 w 12191807"/>
              <a:gd name="connsiteY261" fmla="*/ 6464395 h 6857892"/>
              <a:gd name="connsiteX262" fmla="*/ 669788 w 12191807"/>
              <a:gd name="connsiteY262" fmla="*/ 6511411 h 6857892"/>
              <a:gd name="connsiteX263" fmla="*/ 692953 w 12191807"/>
              <a:gd name="connsiteY263" fmla="*/ 6511411 h 6857892"/>
              <a:gd name="connsiteX264" fmla="*/ 669788 w 12191807"/>
              <a:gd name="connsiteY264" fmla="*/ 6464395 h 6857892"/>
              <a:gd name="connsiteX265" fmla="*/ 5093305 w 12191807"/>
              <a:gd name="connsiteY265" fmla="*/ 6463176 h 6857892"/>
              <a:gd name="connsiteX266" fmla="*/ 5096580 w 12191807"/>
              <a:gd name="connsiteY266" fmla="*/ 6471482 h 6857892"/>
              <a:gd name="connsiteX267" fmla="*/ 5097570 w 12191807"/>
              <a:gd name="connsiteY267" fmla="*/ 6470491 h 6857892"/>
              <a:gd name="connsiteX268" fmla="*/ 5105873 w 12191807"/>
              <a:gd name="connsiteY268" fmla="*/ 6477578 h 6857892"/>
              <a:gd name="connsiteX269" fmla="*/ 5102673 w 12191807"/>
              <a:gd name="connsiteY269" fmla="*/ 6480855 h 6857892"/>
              <a:gd name="connsiteX270" fmla="*/ 5095590 w 12191807"/>
              <a:gd name="connsiteY270" fmla="*/ 6472549 h 6857892"/>
              <a:gd name="connsiteX271" fmla="*/ 5096505 w 12191807"/>
              <a:gd name="connsiteY271" fmla="*/ 6471634 h 6857892"/>
              <a:gd name="connsiteX272" fmla="*/ 5086450 w 12191807"/>
              <a:gd name="connsiteY272" fmla="*/ 6471634 h 6857892"/>
              <a:gd name="connsiteX273" fmla="*/ 5093305 w 12191807"/>
              <a:gd name="connsiteY273" fmla="*/ 6463176 h 6857892"/>
              <a:gd name="connsiteX274" fmla="*/ 5065197 w 12191807"/>
              <a:gd name="connsiteY274" fmla="*/ 6456394 h 6857892"/>
              <a:gd name="connsiteX275" fmla="*/ 5088659 w 12191807"/>
              <a:gd name="connsiteY275" fmla="*/ 6478035 h 6857892"/>
              <a:gd name="connsiteX276" fmla="*/ 5068168 w 12191807"/>
              <a:gd name="connsiteY276" fmla="*/ 6483217 h 6857892"/>
              <a:gd name="connsiteX277" fmla="*/ 5065197 w 12191807"/>
              <a:gd name="connsiteY277" fmla="*/ 6456394 h 6857892"/>
              <a:gd name="connsiteX278" fmla="*/ 657975 w 12191807"/>
              <a:gd name="connsiteY278" fmla="*/ 6454642 h 6857892"/>
              <a:gd name="connsiteX279" fmla="*/ 657975 w 12191807"/>
              <a:gd name="connsiteY279" fmla="*/ 6458071 h 6857892"/>
              <a:gd name="connsiteX280" fmla="*/ 668110 w 12191807"/>
              <a:gd name="connsiteY280" fmla="*/ 6458071 h 6857892"/>
              <a:gd name="connsiteX281" fmla="*/ 668110 w 12191807"/>
              <a:gd name="connsiteY281" fmla="*/ 6454642 h 6857892"/>
              <a:gd name="connsiteX282" fmla="*/ 1631157 w 12191807"/>
              <a:gd name="connsiteY282" fmla="*/ 6441992 h 6857892"/>
              <a:gd name="connsiteX283" fmla="*/ 1626205 w 12191807"/>
              <a:gd name="connsiteY283" fmla="*/ 6452127 h 6857892"/>
              <a:gd name="connsiteX284" fmla="*/ 1624223 w 12191807"/>
              <a:gd name="connsiteY284" fmla="*/ 6450145 h 6857892"/>
              <a:gd name="connsiteX285" fmla="*/ 1615918 w 12191807"/>
              <a:gd name="connsiteY285" fmla="*/ 6457232 h 6857892"/>
              <a:gd name="connsiteX286" fmla="*/ 1619117 w 12191807"/>
              <a:gd name="connsiteY286" fmla="*/ 6460433 h 6857892"/>
              <a:gd name="connsiteX287" fmla="*/ 1624070 w 12191807"/>
              <a:gd name="connsiteY287" fmla="*/ 6450298 h 6857892"/>
              <a:gd name="connsiteX288" fmla="*/ 1626052 w 12191807"/>
              <a:gd name="connsiteY288" fmla="*/ 6452279 h 6857892"/>
              <a:gd name="connsiteX289" fmla="*/ 1634357 w 12191807"/>
              <a:gd name="connsiteY289" fmla="*/ 6445193 h 6857892"/>
              <a:gd name="connsiteX290" fmla="*/ 1631157 w 12191807"/>
              <a:gd name="connsiteY290" fmla="*/ 6441992 h 6857892"/>
              <a:gd name="connsiteX291" fmla="*/ 5047054 w 12191807"/>
              <a:gd name="connsiteY291" fmla="*/ 6441383 h 6857892"/>
              <a:gd name="connsiteX292" fmla="*/ 5047054 w 12191807"/>
              <a:gd name="connsiteY292" fmla="*/ 6470034 h 6857892"/>
              <a:gd name="connsiteX293" fmla="*/ 5047054 w 12191807"/>
              <a:gd name="connsiteY293" fmla="*/ 6441383 h 6857892"/>
              <a:gd name="connsiteX294" fmla="*/ 1547184 w 12191807"/>
              <a:gd name="connsiteY294" fmla="*/ 6441002 h 6857892"/>
              <a:gd name="connsiteX295" fmla="*/ 1547184 w 12191807"/>
              <a:gd name="connsiteY295" fmla="*/ 6451213 h 6857892"/>
              <a:gd name="connsiteX296" fmla="*/ 1550613 w 12191807"/>
              <a:gd name="connsiteY296" fmla="*/ 6451213 h 6857892"/>
              <a:gd name="connsiteX297" fmla="*/ 1550613 w 12191807"/>
              <a:gd name="connsiteY297" fmla="*/ 6441002 h 6857892"/>
              <a:gd name="connsiteX298" fmla="*/ 5092468 w 12191807"/>
              <a:gd name="connsiteY298" fmla="*/ 6431782 h 6857892"/>
              <a:gd name="connsiteX299" fmla="*/ 5095665 w 12191807"/>
              <a:gd name="connsiteY299" fmla="*/ 6434982 h 6857892"/>
              <a:gd name="connsiteX300" fmla="*/ 5087365 w 12191807"/>
              <a:gd name="connsiteY300" fmla="*/ 6442069 h 6857892"/>
              <a:gd name="connsiteX301" fmla="*/ 5086297 w 12191807"/>
              <a:gd name="connsiteY301" fmla="*/ 6441002 h 6857892"/>
              <a:gd name="connsiteX302" fmla="*/ 5086755 w 12191807"/>
              <a:gd name="connsiteY302" fmla="*/ 6448927 h 6857892"/>
              <a:gd name="connsiteX303" fmla="*/ 5067331 w 12191807"/>
              <a:gd name="connsiteY303" fmla="*/ 6450603 h 6857892"/>
              <a:gd name="connsiteX304" fmla="*/ 5066491 w 12191807"/>
              <a:gd name="connsiteY304" fmla="*/ 6444050 h 6857892"/>
              <a:gd name="connsiteX305" fmla="*/ 5085689 w 12191807"/>
              <a:gd name="connsiteY305" fmla="*/ 6440316 h 6857892"/>
              <a:gd name="connsiteX306" fmla="*/ 5085384 w 12191807"/>
              <a:gd name="connsiteY306" fmla="*/ 6440088 h 6857892"/>
              <a:gd name="connsiteX307" fmla="*/ 5092468 w 12191807"/>
              <a:gd name="connsiteY307" fmla="*/ 6431782 h 6857892"/>
              <a:gd name="connsiteX308" fmla="*/ 4558812 w 12191807"/>
              <a:gd name="connsiteY308" fmla="*/ 6431782 h 6857892"/>
              <a:gd name="connsiteX309" fmla="*/ 4575730 w 12191807"/>
              <a:gd name="connsiteY309" fmla="*/ 6431782 h 6857892"/>
              <a:gd name="connsiteX310" fmla="*/ 4575730 w 12191807"/>
              <a:gd name="connsiteY310" fmla="*/ 6470720 h 6857892"/>
              <a:gd name="connsiteX311" fmla="*/ 4558812 w 12191807"/>
              <a:gd name="connsiteY311" fmla="*/ 6470720 h 6857892"/>
              <a:gd name="connsiteX312" fmla="*/ 4558812 w 12191807"/>
              <a:gd name="connsiteY312" fmla="*/ 6431782 h 6857892"/>
              <a:gd name="connsiteX313" fmla="*/ 5110215 w 12191807"/>
              <a:gd name="connsiteY313" fmla="*/ 6430868 h 6857892"/>
              <a:gd name="connsiteX314" fmla="*/ 5113567 w 12191807"/>
              <a:gd name="connsiteY314" fmla="*/ 6430868 h 6857892"/>
              <a:gd name="connsiteX315" fmla="*/ 5113567 w 12191807"/>
              <a:gd name="connsiteY315" fmla="*/ 6441002 h 6857892"/>
              <a:gd name="connsiteX316" fmla="*/ 5110215 w 12191807"/>
              <a:gd name="connsiteY316" fmla="*/ 6441002 h 6857892"/>
              <a:gd name="connsiteX317" fmla="*/ 5110215 w 12191807"/>
              <a:gd name="connsiteY317" fmla="*/ 6430868 h 6857892"/>
              <a:gd name="connsiteX318" fmla="*/ 5195385 w 12191807"/>
              <a:gd name="connsiteY318" fmla="*/ 6430486 h 6857892"/>
              <a:gd name="connsiteX319" fmla="*/ 5206665 w 12191807"/>
              <a:gd name="connsiteY319" fmla="*/ 6451594 h 6857892"/>
              <a:gd name="connsiteX320" fmla="*/ 5173660 w 12191807"/>
              <a:gd name="connsiteY320" fmla="*/ 6449308 h 6857892"/>
              <a:gd name="connsiteX321" fmla="*/ 5195385 w 12191807"/>
              <a:gd name="connsiteY321" fmla="*/ 6430486 h 6857892"/>
              <a:gd name="connsiteX322" fmla="*/ 4784437 w 12191807"/>
              <a:gd name="connsiteY322" fmla="*/ 6420657 h 6857892"/>
              <a:gd name="connsiteX323" fmla="*/ 4787789 w 12191807"/>
              <a:gd name="connsiteY323" fmla="*/ 6420657 h 6857892"/>
              <a:gd name="connsiteX324" fmla="*/ 4787789 w 12191807"/>
              <a:gd name="connsiteY324" fmla="*/ 6430868 h 6857892"/>
              <a:gd name="connsiteX325" fmla="*/ 4784437 w 12191807"/>
              <a:gd name="connsiteY325" fmla="*/ 6430868 h 6857892"/>
              <a:gd name="connsiteX326" fmla="*/ 4784437 w 12191807"/>
              <a:gd name="connsiteY326" fmla="*/ 6420657 h 6857892"/>
              <a:gd name="connsiteX327" fmla="*/ 1726930 w 12191807"/>
              <a:gd name="connsiteY327" fmla="*/ 6420656 h 6857892"/>
              <a:gd name="connsiteX328" fmla="*/ 1737005 w 12191807"/>
              <a:gd name="connsiteY328" fmla="*/ 6420656 h 6857892"/>
              <a:gd name="connsiteX329" fmla="*/ 1730283 w 12191807"/>
              <a:gd name="connsiteY329" fmla="*/ 6429114 h 6857892"/>
              <a:gd name="connsiteX330" fmla="*/ 1726930 w 12191807"/>
              <a:gd name="connsiteY330" fmla="*/ 6420656 h 6857892"/>
              <a:gd name="connsiteX331" fmla="*/ 507785 w 12191807"/>
              <a:gd name="connsiteY331" fmla="*/ 6420656 h 6857892"/>
              <a:gd name="connsiteX332" fmla="*/ 507785 w 12191807"/>
              <a:gd name="connsiteY332" fmla="*/ 6441001 h 6857892"/>
              <a:gd name="connsiteX333" fmla="*/ 512890 w 12191807"/>
              <a:gd name="connsiteY333" fmla="*/ 6441001 h 6857892"/>
              <a:gd name="connsiteX334" fmla="*/ 512890 w 12191807"/>
              <a:gd name="connsiteY334" fmla="*/ 6420656 h 6857892"/>
              <a:gd name="connsiteX335" fmla="*/ 1664371 w 12191807"/>
              <a:gd name="connsiteY335" fmla="*/ 6411893 h 6857892"/>
              <a:gd name="connsiteX336" fmla="*/ 1667952 w 12191807"/>
              <a:gd name="connsiteY336" fmla="*/ 6429419 h 6857892"/>
              <a:gd name="connsiteX337" fmla="*/ 1694318 w 12191807"/>
              <a:gd name="connsiteY337" fmla="*/ 6432315 h 6857892"/>
              <a:gd name="connsiteX338" fmla="*/ 1710852 w 12191807"/>
              <a:gd name="connsiteY338" fmla="*/ 6480321 h 6857892"/>
              <a:gd name="connsiteX339" fmla="*/ 1754667 w 12191807"/>
              <a:gd name="connsiteY339" fmla="*/ 6449155 h 6857892"/>
              <a:gd name="connsiteX340" fmla="*/ 1747276 w 12191807"/>
              <a:gd name="connsiteY340" fmla="*/ 6420580 h 6857892"/>
              <a:gd name="connsiteX341" fmla="*/ 1737065 w 12191807"/>
              <a:gd name="connsiteY341" fmla="*/ 6420580 h 6857892"/>
              <a:gd name="connsiteX342" fmla="*/ 1737044 w 12191807"/>
              <a:gd name="connsiteY342" fmla="*/ 6420607 h 6857892"/>
              <a:gd name="connsiteX343" fmla="*/ 1733711 w 12191807"/>
              <a:gd name="connsiteY343" fmla="*/ 6412198 h 6857892"/>
              <a:gd name="connsiteX344" fmla="*/ 1726853 w 12191807"/>
              <a:gd name="connsiteY344" fmla="*/ 6420656 h 6857892"/>
              <a:gd name="connsiteX345" fmla="*/ 1726930 w 12191807"/>
              <a:gd name="connsiteY345" fmla="*/ 6420656 h 6857892"/>
              <a:gd name="connsiteX346" fmla="*/ 1713290 w 12191807"/>
              <a:gd name="connsiteY346" fmla="*/ 6428581 h 6857892"/>
              <a:gd name="connsiteX347" fmla="*/ 1664371 w 12191807"/>
              <a:gd name="connsiteY347" fmla="*/ 6411893 h 6857892"/>
              <a:gd name="connsiteX348" fmla="*/ 1791489 w 12191807"/>
              <a:gd name="connsiteY348" fmla="*/ 6410522 h 6857892"/>
              <a:gd name="connsiteX349" fmla="*/ 1794842 w 12191807"/>
              <a:gd name="connsiteY349" fmla="*/ 6410522 h 6857892"/>
              <a:gd name="connsiteX350" fmla="*/ 1794842 w 12191807"/>
              <a:gd name="connsiteY350" fmla="*/ 6420657 h 6857892"/>
              <a:gd name="connsiteX351" fmla="*/ 1791489 w 12191807"/>
              <a:gd name="connsiteY351" fmla="*/ 6420657 h 6857892"/>
              <a:gd name="connsiteX352" fmla="*/ 1791489 w 12191807"/>
              <a:gd name="connsiteY352" fmla="*/ 6410522 h 6857892"/>
              <a:gd name="connsiteX353" fmla="*/ 5069465 w 12191807"/>
              <a:gd name="connsiteY353" fmla="*/ 6400311 h 6857892"/>
              <a:gd name="connsiteX354" fmla="*/ 5072893 w 12191807"/>
              <a:gd name="connsiteY354" fmla="*/ 6400311 h 6857892"/>
              <a:gd name="connsiteX355" fmla="*/ 5072893 w 12191807"/>
              <a:gd name="connsiteY355" fmla="*/ 6410522 h 6857892"/>
              <a:gd name="connsiteX356" fmla="*/ 5069465 w 12191807"/>
              <a:gd name="connsiteY356" fmla="*/ 6410522 h 6857892"/>
              <a:gd name="connsiteX357" fmla="*/ 5069465 w 12191807"/>
              <a:gd name="connsiteY357" fmla="*/ 6400311 h 6857892"/>
              <a:gd name="connsiteX358" fmla="*/ 4499373 w 12191807"/>
              <a:gd name="connsiteY358" fmla="*/ 6400311 h 6857892"/>
              <a:gd name="connsiteX359" fmla="*/ 4502728 w 12191807"/>
              <a:gd name="connsiteY359" fmla="*/ 6400311 h 6857892"/>
              <a:gd name="connsiteX360" fmla="*/ 4502728 w 12191807"/>
              <a:gd name="connsiteY360" fmla="*/ 6410522 h 6857892"/>
              <a:gd name="connsiteX361" fmla="*/ 4499373 w 12191807"/>
              <a:gd name="connsiteY361" fmla="*/ 6410522 h 6857892"/>
              <a:gd name="connsiteX362" fmla="*/ 4499373 w 12191807"/>
              <a:gd name="connsiteY362" fmla="*/ 6400311 h 6857892"/>
              <a:gd name="connsiteX363" fmla="*/ 1593666 w 12191807"/>
              <a:gd name="connsiteY363" fmla="*/ 6399397 h 6857892"/>
              <a:gd name="connsiteX364" fmla="*/ 1591990 w 12191807"/>
              <a:gd name="connsiteY364" fmla="*/ 6402293 h 6857892"/>
              <a:gd name="connsiteX365" fmla="*/ 1596943 w 12191807"/>
              <a:gd name="connsiteY365" fmla="*/ 6406864 h 6857892"/>
              <a:gd name="connsiteX366" fmla="*/ 1596791 w 12191807"/>
              <a:gd name="connsiteY366" fmla="*/ 6400388 h 6857892"/>
              <a:gd name="connsiteX367" fmla="*/ 1595648 w 12191807"/>
              <a:gd name="connsiteY367" fmla="*/ 6401378 h 6857892"/>
              <a:gd name="connsiteX368" fmla="*/ 1593666 w 12191807"/>
              <a:gd name="connsiteY368" fmla="*/ 6399397 h 6857892"/>
              <a:gd name="connsiteX369" fmla="*/ 1600676 w 12191807"/>
              <a:gd name="connsiteY369" fmla="*/ 6391091 h 6857892"/>
              <a:gd name="connsiteX370" fmla="*/ 1596714 w 12191807"/>
              <a:gd name="connsiteY370" fmla="*/ 6400388 h 6857892"/>
              <a:gd name="connsiteX371" fmla="*/ 1603877 w 12191807"/>
              <a:gd name="connsiteY371" fmla="*/ 6394291 h 6857892"/>
              <a:gd name="connsiteX372" fmla="*/ 1600676 w 12191807"/>
              <a:gd name="connsiteY372" fmla="*/ 6391091 h 6857892"/>
              <a:gd name="connsiteX373" fmla="*/ 4524216 w 12191807"/>
              <a:gd name="connsiteY373" fmla="*/ 6389872 h 6857892"/>
              <a:gd name="connsiteX374" fmla="*/ 4525892 w 12191807"/>
              <a:gd name="connsiteY374" fmla="*/ 6409303 h 6857892"/>
              <a:gd name="connsiteX375" fmla="*/ 4519339 w 12191807"/>
              <a:gd name="connsiteY375" fmla="*/ 6410217 h 6857892"/>
              <a:gd name="connsiteX376" fmla="*/ 4515453 w 12191807"/>
              <a:gd name="connsiteY376" fmla="*/ 6390329 h 6857892"/>
              <a:gd name="connsiteX377" fmla="*/ 4524216 w 12191807"/>
              <a:gd name="connsiteY377" fmla="*/ 6389872 h 6857892"/>
              <a:gd name="connsiteX378" fmla="*/ 5002307 w 12191807"/>
              <a:gd name="connsiteY378" fmla="*/ 6387586 h 6857892"/>
              <a:gd name="connsiteX379" fmla="*/ 5006042 w 12191807"/>
              <a:gd name="connsiteY379" fmla="*/ 6407322 h 6857892"/>
              <a:gd name="connsiteX380" fmla="*/ 4977153 w 12191807"/>
              <a:gd name="connsiteY380" fmla="*/ 6413418 h 6857892"/>
              <a:gd name="connsiteX381" fmla="*/ 5002307 w 12191807"/>
              <a:gd name="connsiteY381" fmla="*/ 6387586 h 6857892"/>
              <a:gd name="connsiteX382" fmla="*/ 1573396 w 12191807"/>
              <a:gd name="connsiteY382" fmla="*/ 6385147 h 6857892"/>
              <a:gd name="connsiteX383" fmla="*/ 1576368 w 12191807"/>
              <a:gd name="connsiteY383" fmla="*/ 6411893 h 6857892"/>
              <a:gd name="connsiteX384" fmla="*/ 1591913 w 12191807"/>
              <a:gd name="connsiteY384" fmla="*/ 6402292 h 6857892"/>
              <a:gd name="connsiteX385" fmla="*/ 1573396 w 12191807"/>
              <a:gd name="connsiteY385" fmla="*/ 6385147 h 6857892"/>
              <a:gd name="connsiteX386" fmla="*/ 4965796 w 12191807"/>
              <a:gd name="connsiteY386" fmla="*/ 6375013 h 6857892"/>
              <a:gd name="connsiteX387" fmla="*/ 4950475 w 12191807"/>
              <a:gd name="connsiteY387" fmla="*/ 6402445 h 6857892"/>
              <a:gd name="connsiteX388" fmla="*/ 4965796 w 12191807"/>
              <a:gd name="connsiteY388" fmla="*/ 6375013 h 6857892"/>
              <a:gd name="connsiteX389" fmla="*/ 1577665 w 12191807"/>
              <a:gd name="connsiteY389" fmla="*/ 6369755 h 6857892"/>
              <a:gd name="connsiteX390" fmla="*/ 1577665 w 12191807"/>
              <a:gd name="connsiteY390" fmla="*/ 6379890 h 6857892"/>
              <a:gd name="connsiteX391" fmla="*/ 1581018 w 12191807"/>
              <a:gd name="connsiteY391" fmla="*/ 6379890 h 6857892"/>
              <a:gd name="connsiteX392" fmla="*/ 1581018 w 12191807"/>
              <a:gd name="connsiteY392" fmla="*/ 6369755 h 6857892"/>
              <a:gd name="connsiteX393" fmla="*/ 4808127 w 12191807"/>
              <a:gd name="connsiteY393" fmla="*/ 6360458 h 6857892"/>
              <a:gd name="connsiteX394" fmla="*/ 4811860 w 12191807"/>
              <a:gd name="connsiteY394" fmla="*/ 6377451 h 6857892"/>
              <a:gd name="connsiteX395" fmla="*/ 4803100 w 12191807"/>
              <a:gd name="connsiteY395" fmla="*/ 6378061 h 6857892"/>
              <a:gd name="connsiteX396" fmla="*/ 4803100 w 12191807"/>
              <a:gd name="connsiteY396" fmla="*/ 6361144 h 6857892"/>
              <a:gd name="connsiteX397" fmla="*/ 4808127 w 12191807"/>
              <a:gd name="connsiteY397" fmla="*/ 6360458 h 6857892"/>
              <a:gd name="connsiteX398" fmla="*/ 5201792 w 12191807"/>
              <a:gd name="connsiteY398" fmla="*/ 6359544 h 6857892"/>
              <a:gd name="connsiteX399" fmla="*/ 5205144 w 12191807"/>
              <a:gd name="connsiteY399" fmla="*/ 6359544 h 6857892"/>
              <a:gd name="connsiteX400" fmla="*/ 5205144 w 12191807"/>
              <a:gd name="connsiteY400" fmla="*/ 6369755 h 6857892"/>
              <a:gd name="connsiteX401" fmla="*/ 5201792 w 12191807"/>
              <a:gd name="connsiteY401" fmla="*/ 6369755 h 6857892"/>
              <a:gd name="connsiteX402" fmla="*/ 5201792 w 12191807"/>
              <a:gd name="connsiteY402" fmla="*/ 6359544 h 6857892"/>
              <a:gd name="connsiteX403" fmla="*/ 4577481 w 12191807"/>
              <a:gd name="connsiteY403" fmla="*/ 6352763 h 6857892"/>
              <a:gd name="connsiteX404" fmla="*/ 4587617 w 12191807"/>
              <a:gd name="connsiteY404" fmla="*/ 6352763 h 6857892"/>
              <a:gd name="connsiteX405" fmla="*/ 4587617 w 12191807"/>
              <a:gd name="connsiteY405" fmla="*/ 6356191 h 6857892"/>
              <a:gd name="connsiteX406" fmla="*/ 4577481 w 12191807"/>
              <a:gd name="connsiteY406" fmla="*/ 6356191 h 6857892"/>
              <a:gd name="connsiteX407" fmla="*/ 4577481 w 12191807"/>
              <a:gd name="connsiteY407" fmla="*/ 6352763 h 6857892"/>
              <a:gd name="connsiteX408" fmla="*/ 5097800 w 12191807"/>
              <a:gd name="connsiteY408" fmla="*/ 6350933 h 6857892"/>
              <a:gd name="connsiteX409" fmla="*/ 5130931 w 12191807"/>
              <a:gd name="connsiteY409" fmla="*/ 6350933 h 6857892"/>
              <a:gd name="connsiteX410" fmla="*/ 5101760 w 12191807"/>
              <a:gd name="connsiteY410" fmla="*/ 6411893 h 6857892"/>
              <a:gd name="connsiteX411" fmla="*/ 5079825 w 12191807"/>
              <a:gd name="connsiteY411" fmla="*/ 6382480 h 6857892"/>
              <a:gd name="connsiteX412" fmla="*/ 5097800 w 12191807"/>
              <a:gd name="connsiteY412" fmla="*/ 6350933 h 6857892"/>
              <a:gd name="connsiteX413" fmla="*/ 4566967 w 12191807"/>
              <a:gd name="connsiteY413" fmla="*/ 6338665 h 6857892"/>
              <a:gd name="connsiteX414" fmla="*/ 4564146 w 12191807"/>
              <a:gd name="connsiteY414" fmla="*/ 6356801 h 6857892"/>
              <a:gd name="connsiteX415" fmla="*/ 4503261 w 12191807"/>
              <a:gd name="connsiteY415" fmla="*/ 6393529 h 6857892"/>
              <a:gd name="connsiteX416" fmla="*/ 4494496 w 12191807"/>
              <a:gd name="connsiteY416" fmla="*/ 6384385 h 6857892"/>
              <a:gd name="connsiteX417" fmla="*/ 4521930 w 12191807"/>
              <a:gd name="connsiteY417" fmla="*/ 6349943 h 6857892"/>
              <a:gd name="connsiteX418" fmla="*/ 4530236 w 12191807"/>
              <a:gd name="connsiteY418" fmla="*/ 6358249 h 6857892"/>
              <a:gd name="connsiteX419" fmla="*/ 4566967 w 12191807"/>
              <a:gd name="connsiteY419" fmla="*/ 6338665 h 6857892"/>
              <a:gd name="connsiteX420" fmla="*/ 5198421 w 12191807"/>
              <a:gd name="connsiteY420" fmla="*/ 6332417 h 6857892"/>
              <a:gd name="connsiteX421" fmla="*/ 5208648 w 12191807"/>
              <a:gd name="connsiteY421" fmla="*/ 6332417 h 6857892"/>
              <a:gd name="connsiteX422" fmla="*/ 5208648 w 12191807"/>
              <a:gd name="connsiteY422" fmla="*/ 6335846 h 6857892"/>
              <a:gd name="connsiteX423" fmla="*/ 5198421 w 12191807"/>
              <a:gd name="connsiteY423" fmla="*/ 6335846 h 6857892"/>
              <a:gd name="connsiteX424" fmla="*/ 5198421 w 12191807"/>
              <a:gd name="connsiteY424" fmla="*/ 6332417 h 6857892"/>
              <a:gd name="connsiteX425" fmla="*/ 4526502 w 12191807"/>
              <a:gd name="connsiteY425" fmla="*/ 6331579 h 6857892"/>
              <a:gd name="connsiteX426" fmla="*/ 4546848 w 12191807"/>
              <a:gd name="connsiteY426" fmla="*/ 6331579 h 6857892"/>
              <a:gd name="connsiteX427" fmla="*/ 4546848 w 12191807"/>
              <a:gd name="connsiteY427" fmla="*/ 6336684 h 6857892"/>
              <a:gd name="connsiteX428" fmla="*/ 4526502 w 12191807"/>
              <a:gd name="connsiteY428" fmla="*/ 6336684 h 6857892"/>
              <a:gd name="connsiteX429" fmla="*/ 4526502 w 12191807"/>
              <a:gd name="connsiteY429" fmla="*/ 6331579 h 6857892"/>
              <a:gd name="connsiteX430" fmla="*/ 676567 w 12191807"/>
              <a:gd name="connsiteY430" fmla="*/ 6330969 h 6857892"/>
              <a:gd name="connsiteX431" fmla="*/ 667575 w 12191807"/>
              <a:gd name="connsiteY431" fmla="*/ 6331198 h 6857892"/>
              <a:gd name="connsiteX432" fmla="*/ 671233 w 12191807"/>
              <a:gd name="connsiteY432" fmla="*/ 6358478 h 6857892"/>
              <a:gd name="connsiteX433" fmla="*/ 676567 w 12191807"/>
              <a:gd name="connsiteY433" fmla="*/ 6358020 h 6857892"/>
              <a:gd name="connsiteX434" fmla="*/ 1637789 w 12191807"/>
              <a:gd name="connsiteY434" fmla="*/ 6329064 h 6857892"/>
              <a:gd name="connsiteX435" fmla="*/ 1622397 w 12191807"/>
              <a:gd name="connsiteY435" fmla="*/ 6357487 h 6857892"/>
              <a:gd name="connsiteX436" fmla="*/ 1657373 w 12191807"/>
              <a:gd name="connsiteY436" fmla="*/ 6357487 h 6857892"/>
              <a:gd name="connsiteX437" fmla="*/ 1645486 w 12191807"/>
              <a:gd name="connsiteY437" fmla="*/ 6343999 h 6857892"/>
              <a:gd name="connsiteX438" fmla="*/ 1665907 w 12191807"/>
              <a:gd name="connsiteY438" fmla="*/ 6331808 h 6857892"/>
              <a:gd name="connsiteX439" fmla="*/ 1665831 w 12191807"/>
              <a:gd name="connsiteY439" fmla="*/ 6329064 h 6857892"/>
              <a:gd name="connsiteX440" fmla="*/ 5139004 w 12191807"/>
              <a:gd name="connsiteY440" fmla="*/ 6324721 h 6857892"/>
              <a:gd name="connsiteX441" fmla="*/ 5131923 w 12191807"/>
              <a:gd name="connsiteY441" fmla="*/ 6349410 h 6857892"/>
              <a:gd name="connsiteX442" fmla="*/ 5127579 w 12191807"/>
              <a:gd name="connsiteY442" fmla="*/ 6335160 h 6857892"/>
              <a:gd name="connsiteX443" fmla="*/ 5139004 w 12191807"/>
              <a:gd name="connsiteY443" fmla="*/ 6324721 h 6857892"/>
              <a:gd name="connsiteX444" fmla="*/ 5065958 w 12191807"/>
              <a:gd name="connsiteY444" fmla="*/ 6318015 h 6857892"/>
              <a:gd name="connsiteX445" fmla="*/ 5066416 w 12191807"/>
              <a:gd name="connsiteY445" fmla="*/ 6326778 h 6857892"/>
              <a:gd name="connsiteX446" fmla="*/ 5046901 w 12191807"/>
              <a:gd name="connsiteY446" fmla="*/ 6328455 h 6857892"/>
              <a:gd name="connsiteX447" fmla="*/ 5046062 w 12191807"/>
              <a:gd name="connsiteY447" fmla="*/ 6321901 h 6857892"/>
              <a:gd name="connsiteX448" fmla="*/ 5065958 w 12191807"/>
              <a:gd name="connsiteY448" fmla="*/ 6318015 h 6857892"/>
              <a:gd name="connsiteX449" fmla="*/ 1624223 w 12191807"/>
              <a:gd name="connsiteY449" fmla="*/ 6317786 h 6857892"/>
              <a:gd name="connsiteX450" fmla="*/ 1615917 w 12191807"/>
              <a:gd name="connsiteY450" fmla="*/ 6324873 h 6857892"/>
              <a:gd name="connsiteX451" fmla="*/ 1619117 w 12191807"/>
              <a:gd name="connsiteY451" fmla="*/ 6328073 h 6857892"/>
              <a:gd name="connsiteX452" fmla="*/ 1625137 w 12191807"/>
              <a:gd name="connsiteY452" fmla="*/ 6318853 h 6857892"/>
              <a:gd name="connsiteX453" fmla="*/ 1625212 w 12191807"/>
              <a:gd name="connsiteY453" fmla="*/ 6318853 h 6857892"/>
              <a:gd name="connsiteX454" fmla="*/ 1626126 w 12191807"/>
              <a:gd name="connsiteY454" fmla="*/ 6319844 h 6857892"/>
              <a:gd name="connsiteX455" fmla="*/ 1626280 w 12191807"/>
              <a:gd name="connsiteY455" fmla="*/ 6318777 h 6857892"/>
              <a:gd name="connsiteX456" fmla="*/ 1625285 w 12191807"/>
              <a:gd name="connsiteY456" fmla="*/ 6318848 h 6857892"/>
              <a:gd name="connsiteX457" fmla="*/ 4781009 w 12191807"/>
              <a:gd name="connsiteY457" fmla="*/ 6312072 h 6857892"/>
              <a:gd name="connsiteX458" fmla="*/ 4791216 w 12191807"/>
              <a:gd name="connsiteY458" fmla="*/ 6312072 h 6857892"/>
              <a:gd name="connsiteX459" fmla="*/ 4791216 w 12191807"/>
              <a:gd name="connsiteY459" fmla="*/ 6315501 h 6857892"/>
              <a:gd name="connsiteX460" fmla="*/ 4781009 w 12191807"/>
              <a:gd name="connsiteY460" fmla="*/ 6315501 h 6857892"/>
              <a:gd name="connsiteX461" fmla="*/ 4781009 w 12191807"/>
              <a:gd name="connsiteY461" fmla="*/ 6312072 h 6857892"/>
              <a:gd name="connsiteX462" fmla="*/ 4760672 w 12191807"/>
              <a:gd name="connsiteY462" fmla="*/ 6312072 h 6857892"/>
              <a:gd name="connsiteX463" fmla="*/ 4770877 w 12191807"/>
              <a:gd name="connsiteY463" fmla="*/ 6312072 h 6857892"/>
              <a:gd name="connsiteX464" fmla="*/ 4770877 w 12191807"/>
              <a:gd name="connsiteY464" fmla="*/ 6315501 h 6857892"/>
              <a:gd name="connsiteX465" fmla="*/ 4760672 w 12191807"/>
              <a:gd name="connsiteY465" fmla="*/ 6315501 h 6857892"/>
              <a:gd name="connsiteX466" fmla="*/ 4760672 w 12191807"/>
              <a:gd name="connsiteY466" fmla="*/ 6312072 h 6857892"/>
              <a:gd name="connsiteX467" fmla="*/ 1644339 w 12191807"/>
              <a:gd name="connsiteY467" fmla="*/ 6308795 h 6857892"/>
              <a:gd name="connsiteX468" fmla="*/ 1626356 w 12191807"/>
              <a:gd name="connsiteY468" fmla="*/ 6318777 h 6857892"/>
              <a:gd name="connsiteX469" fmla="*/ 1644339 w 12191807"/>
              <a:gd name="connsiteY469" fmla="*/ 6308795 h 6857892"/>
              <a:gd name="connsiteX470" fmla="*/ 4876074 w 12191807"/>
              <a:gd name="connsiteY470" fmla="*/ 6308643 h 6857892"/>
              <a:gd name="connsiteX471" fmla="*/ 4879428 w 12191807"/>
              <a:gd name="connsiteY471" fmla="*/ 6308643 h 6857892"/>
              <a:gd name="connsiteX472" fmla="*/ 4879428 w 12191807"/>
              <a:gd name="connsiteY472" fmla="*/ 6318854 h 6857892"/>
              <a:gd name="connsiteX473" fmla="*/ 4876074 w 12191807"/>
              <a:gd name="connsiteY473" fmla="*/ 6318854 h 6857892"/>
              <a:gd name="connsiteX474" fmla="*/ 4876074 w 12191807"/>
              <a:gd name="connsiteY474" fmla="*/ 6308643 h 6857892"/>
              <a:gd name="connsiteX475" fmla="*/ 4860621 w 12191807"/>
              <a:gd name="connsiteY475" fmla="*/ 6308185 h 6857892"/>
              <a:gd name="connsiteX476" fmla="*/ 4860621 w 12191807"/>
              <a:gd name="connsiteY476" fmla="*/ 6328073 h 6857892"/>
              <a:gd name="connsiteX477" fmla="*/ 4825650 w 12191807"/>
              <a:gd name="connsiteY477" fmla="*/ 6311081 h 6857892"/>
              <a:gd name="connsiteX478" fmla="*/ 4860621 w 12191807"/>
              <a:gd name="connsiteY478" fmla="*/ 6308185 h 6857892"/>
              <a:gd name="connsiteX479" fmla="*/ 1645253 w 12191807"/>
              <a:gd name="connsiteY479" fmla="*/ 6300794 h 6857892"/>
              <a:gd name="connsiteX480" fmla="*/ 1644339 w 12191807"/>
              <a:gd name="connsiteY480" fmla="*/ 6308795 h 6857892"/>
              <a:gd name="connsiteX481" fmla="*/ 1645482 w 12191807"/>
              <a:gd name="connsiteY481" fmla="*/ 6308719 h 6857892"/>
              <a:gd name="connsiteX482" fmla="*/ 1645634 w 12191807"/>
              <a:gd name="connsiteY482" fmla="*/ 6308566 h 6857892"/>
              <a:gd name="connsiteX483" fmla="*/ 1645253 w 12191807"/>
              <a:gd name="connsiteY483" fmla="*/ 6300794 h 6857892"/>
              <a:gd name="connsiteX484" fmla="*/ 1552210 w 12191807"/>
              <a:gd name="connsiteY484" fmla="*/ 6300413 h 6857892"/>
              <a:gd name="connsiteX485" fmla="*/ 1543523 w 12191807"/>
              <a:gd name="connsiteY485" fmla="*/ 6300946 h 6857892"/>
              <a:gd name="connsiteX486" fmla="*/ 1547181 w 12191807"/>
              <a:gd name="connsiteY486" fmla="*/ 6317939 h 6857892"/>
              <a:gd name="connsiteX487" fmla="*/ 1552210 w 12191807"/>
              <a:gd name="connsiteY487" fmla="*/ 6317253 h 6857892"/>
              <a:gd name="connsiteX488" fmla="*/ 5194250 w 12191807"/>
              <a:gd name="connsiteY488" fmla="*/ 6299498 h 6857892"/>
              <a:gd name="connsiteX489" fmla="*/ 5197502 w 12191807"/>
              <a:gd name="connsiteY489" fmla="*/ 6302699 h 6857892"/>
              <a:gd name="connsiteX490" fmla="*/ 5189215 w 12191807"/>
              <a:gd name="connsiteY490" fmla="*/ 6309786 h 6857892"/>
              <a:gd name="connsiteX491" fmla="*/ 5182273 w 12191807"/>
              <a:gd name="connsiteY491" fmla="*/ 6317939 h 6857892"/>
              <a:gd name="connsiteX492" fmla="*/ 5178994 w 12191807"/>
              <a:gd name="connsiteY492" fmla="*/ 6314738 h 6857892"/>
              <a:gd name="connsiteX493" fmla="*/ 5187298 w 12191807"/>
              <a:gd name="connsiteY493" fmla="*/ 6307652 h 6857892"/>
              <a:gd name="connsiteX494" fmla="*/ 5194250 w 12191807"/>
              <a:gd name="connsiteY494" fmla="*/ 6299498 h 6857892"/>
              <a:gd name="connsiteX495" fmla="*/ 1664685 w 12191807"/>
              <a:gd name="connsiteY495" fmla="*/ 6299117 h 6857892"/>
              <a:gd name="connsiteX496" fmla="*/ 1645635 w 12191807"/>
              <a:gd name="connsiteY496" fmla="*/ 6308566 h 6857892"/>
              <a:gd name="connsiteX497" fmla="*/ 1645711 w 12191807"/>
              <a:gd name="connsiteY497" fmla="*/ 6309556 h 6857892"/>
              <a:gd name="connsiteX498" fmla="*/ 1665599 w 12191807"/>
              <a:gd name="connsiteY498" fmla="*/ 6305671 h 6857892"/>
              <a:gd name="connsiteX499" fmla="*/ 1664685 w 12191807"/>
              <a:gd name="connsiteY499" fmla="*/ 6299117 h 6857892"/>
              <a:gd name="connsiteX500" fmla="*/ 4762575 w 12191807"/>
              <a:gd name="connsiteY500" fmla="*/ 6290126 h 6857892"/>
              <a:gd name="connsiteX501" fmla="*/ 4779486 w 12191807"/>
              <a:gd name="connsiteY501" fmla="*/ 6290126 h 6857892"/>
              <a:gd name="connsiteX502" fmla="*/ 4780172 w 12191807"/>
              <a:gd name="connsiteY502" fmla="*/ 6295155 h 6857892"/>
              <a:gd name="connsiteX503" fmla="*/ 4763108 w 12191807"/>
              <a:gd name="connsiteY503" fmla="*/ 6298813 h 6857892"/>
              <a:gd name="connsiteX504" fmla="*/ 4762575 w 12191807"/>
              <a:gd name="connsiteY504" fmla="*/ 6290126 h 6857892"/>
              <a:gd name="connsiteX505" fmla="*/ 4591044 w 12191807"/>
              <a:gd name="connsiteY505" fmla="*/ 6288297 h 6857892"/>
              <a:gd name="connsiteX506" fmla="*/ 4594399 w 12191807"/>
              <a:gd name="connsiteY506" fmla="*/ 6288297 h 6857892"/>
              <a:gd name="connsiteX507" fmla="*/ 4594399 w 12191807"/>
              <a:gd name="connsiteY507" fmla="*/ 6298508 h 6857892"/>
              <a:gd name="connsiteX508" fmla="*/ 4591044 w 12191807"/>
              <a:gd name="connsiteY508" fmla="*/ 6298508 h 6857892"/>
              <a:gd name="connsiteX509" fmla="*/ 4591044 w 12191807"/>
              <a:gd name="connsiteY509" fmla="*/ 6288297 h 6857892"/>
              <a:gd name="connsiteX510" fmla="*/ 5207809 w 12191807"/>
              <a:gd name="connsiteY510" fmla="*/ 6283497 h 6857892"/>
              <a:gd name="connsiteX511" fmla="*/ 5241103 w 12191807"/>
              <a:gd name="connsiteY511" fmla="*/ 6301937 h 6857892"/>
              <a:gd name="connsiteX512" fmla="*/ 5222952 w 12191807"/>
              <a:gd name="connsiteY512" fmla="*/ 6319082 h 6857892"/>
              <a:gd name="connsiteX513" fmla="*/ 5207809 w 12191807"/>
              <a:gd name="connsiteY513" fmla="*/ 6283497 h 6857892"/>
              <a:gd name="connsiteX514" fmla="*/ 4940254 w 12191807"/>
              <a:gd name="connsiteY514" fmla="*/ 6279229 h 6857892"/>
              <a:gd name="connsiteX515" fmla="*/ 4935452 w 12191807"/>
              <a:gd name="connsiteY515" fmla="*/ 6279991 h 6857892"/>
              <a:gd name="connsiteX516" fmla="*/ 4935452 w 12191807"/>
              <a:gd name="connsiteY516" fmla="*/ 6296831 h 6857892"/>
              <a:gd name="connsiteX517" fmla="*/ 4944216 w 12191807"/>
              <a:gd name="connsiteY517" fmla="*/ 6295764 h 6857892"/>
              <a:gd name="connsiteX518" fmla="*/ 4940254 w 12191807"/>
              <a:gd name="connsiteY518" fmla="*/ 6279229 h 6857892"/>
              <a:gd name="connsiteX519" fmla="*/ 576572 w 12191807"/>
              <a:gd name="connsiteY519" fmla="*/ 6278163 h 6857892"/>
              <a:gd name="connsiteX520" fmla="*/ 586706 w 12191807"/>
              <a:gd name="connsiteY520" fmla="*/ 6288298 h 6857892"/>
              <a:gd name="connsiteX521" fmla="*/ 587697 w 12191807"/>
              <a:gd name="connsiteY521" fmla="*/ 6287307 h 6857892"/>
              <a:gd name="connsiteX522" fmla="*/ 596003 w 12191807"/>
              <a:gd name="connsiteY522" fmla="*/ 6294394 h 6857892"/>
              <a:gd name="connsiteX523" fmla="*/ 592802 w 12191807"/>
              <a:gd name="connsiteY523" fmla="*/ 6297594 h 6857892"/>
              <a:gd name="connsiteX524" fmla="*/ 585716 w 12191807"/>
              <a:gd name="connsiteY524" fmla="*/ 6289288 h 6857892"/>
              <a:gd name="connsiteX525" fmla="*/ 586630 w 12191807"/>
              <a:gd name="connsiteY525" fmla="*/ 6288374 h 6857892"/>
              <a:gd name="connsiteX526" fmla="*/ 576572 w 12191807"/>
              <a:gd name="connsiteY526" fmla="*/ 6288298 h 6857892"/>
              <a:gd name="connsiteX527" fmla="*/ 576572 w 12191807"/>
              <a:gd name="connsiteY527" fmla="*/ 6278163 h 6857892"/>
              <a:gd name="connsiteX528" fmla="*/ 1750722 w 12191807"/>
              <a:gd name="connsiteY528" fmla="*/ 6267952 h 6857892"/>
              <a:gd name="connsiteX529" fmla="*/ 1754075 w 12191807"/>
              <a:gd name="connsiteY529" fmla="*/ 6267952 h 6857892"/>
              <a:gd name="connsiteX530" fmla="*/ 1754075 w 12191807"/>
              <a:gd name="connsiteY530" fmla="*/ 6278163 h 6857892"/>
              <a:gd name="connsiteX531" fmla="*/ 1750722 w 12191807"/>
              <a:gd name="connsiteY531" fmla="*/ 6278163 h 6857892"/>
              <a:gd name="connsiteX532" fmla="*/ 1750722 w 12191807"/>
              <a:gd name="connsiteY532" fmla="*/ 6267952 h 6857892"/>
              <a:gd name="connsiteX533" fmla="*/ 4795407 w 12191807"/>
              <a:gd name="connsiteY533" fmla="*/ 6258732 h 6857892"/>
              <a:gd name="connsiteX534" fmla="*/ 4802490 w 12191807"/>
              <a:gd name="connsiteY534" fmla="*/ 6267038 h 6857892"/>
              <a:gd name="connsiteX535" fmla="*/ 4801577 w 12191807"/>
              <a:gd name="connsiteY535" fmla="*/ 6267952 h 6857892"/>
              <a:gd name="connsiteX536" fmla="*/ 4811631 w 12191807"/>
              <a:gd name="connsiteY536" fmla="*/ 6267952 h 6857892"/>
              <a:gd name="connsiteX537" fmla="*/ 4804852 w 12191807"/>
              <a:gd name="connsiteY537" fmla="*/ 6276410 h 6857892"/>
              <a:gd name="connsiteX538" fmla="*/ 4801501 w 12191807"/>
              <a:gd name="connsiteY538" fmla="*/ 6268104 h 6857892"/>
              <a:gd name="connsiteX539" fmla="*/ 4800585 w 12191807"/>
              <a:gd name="connsiteY539" fmla="*/ 6269095 h 6857892"/>
              <a:gd name="connsiteX540" fmla="*/ 4792207 w 12191807"/>
              <a:gd name="connsiteY540" fmla="*/ 6262008 h 6857892"/>
              <a:gd name="connsiteX541" fmla="*/ 4795407 w 12191807"/>
              <a:gd name="connsiteY541" fmla="*/ 6258732 h 6857892"/>
              <a:gd name="connsiteX542" fmla="*/ 5090336 w 12191807"/>
              <a:gd name="connsiteY542" fmla="*/ 6257970 h 6857892"/>
              <a:gd name="connsiteX543" fmla="*/ 5101532 w 12191807"/>
              <a:gd name="connsiteY543" fmla="*/ 6267190 h 6857892"/>
              <a:gd name="connsiteX544" fmla="*/ 5111966 w 12191807"/>
              <a:gd name="connsiteY544" fmla="*/ 6258198 h 6857892"/>
              <a:gd name="connsiteX545" fmla="*/ 5128190 w 12191807"/>
              <a:gd name="connsiteY545" fmla="*/ 6273743 h 6857892"/>
              <a:gd name="connsiteX546" fmla="*/ 5110670 w 12191807"/>
              <a:gd name="connsiteY546" fmla="*/ 6280296 h 6857892"/>
              <a:gd name="connsiteX547" fmla="*/ 5091782 w 12191807"/>
              <a:gd name="connsiteY547" fmla="*/ 6318930 h 6857892"/>
              <a:gd name="connsiteX548" fmla="*/ 5068092 w 12191807"/>
              <a:gd name="connsiteY548" fmla="*/ 6318854 h 6857892"/>
              <a:gd name="connsiteX549" fmla="*/ 5090336 w 12191807"/>
              <a:gd name="connsiteY549" fmla="*/ 6257970 h 6857892"/>
              <a:gd name="connsiteX550" fmla="*/ 469913 w 12191807"/>
              <a:gd name="connsiteY550" fmla="*/ 6257360 h 6857892"/>
              <a:gd name="connsiteX551" fmla="*/ 508775 w 12191807"/>
              <a:gd name="connsiteY551" fmla="*/ 6285249 h 6857892"/>
              <a:gd name="connsiteX552" fmla="*/ 469913 w 12191807"/>
              <a:gd name="connsiteY552" fmla="*/ 6257360 h 6857892"/>
              <a:gd name="connsiteX553" fmla="*/ 364661 w 12191807"/>
              <a:gd name="connsiteY553" fmla="*/ 6249360 h 6857892"/>
              <a:gd name="connsiteX554" fmla="*/ 381502 w 12191807"/>
              <a:gd name="connsiteY554" fmla="*/ 6249360 h 6857892"/>
              <a:gd name="connsiteX555" fmla="*/ 382187 w 12191807"/>
              <a:gd name="connsiteY555" fmla="*/ 6254389 h 6857892"/>
              <a:gd name="connsiteX556" fmla="*/ 365195 w 12191807"/>
              <a:gd name="connsiteY556" fmla="*/ 6258046 h 6857892"/>
              <a:gd name="connsiteX557" fmla="*/ 364661 w 12191807"/>
              <a:gd name="connsiteY557" fmla="*/ 6249360 h 6857892"/>
              <a:gd name="connsiteX558" fmla="*/ 1760857 w 12191807"/>
              <a:gd name="connsiteY558" fmla="*/ 6247606 h 6857892"/>
              <a:gd name="connsiteX559" fmla="*/ 1764286 w 12191807"/>
              <a:gd name="connsiteY559" fmla="*/ 6247606 h 6857892"/>
              <a:gd name="connsiteX560" fmla="*/ 1764286 w 12191807"/>
              <a:gd name="connsiteY560" fmla="*/ 6257817 h 6857892"/>
              <a:gd name="connsiteX561" fmla="*/ 1760857 w 12191807"/>
              <a:gd name="connsiteY561" fmla="*/ 6257817 h 6857892"/>
              <a:gd name="connsiteX562" fmla="*/ 1760857 w 12191807"/>
              <a:gd name="connsiteY562" fmla="*/ 6247606 h 6857892"/>
              <a:gd name="connsiteX563" fmla="*/ 5300255 w 12191807"/>
              <a:gd name="connsiteY563" fmla="*/ 6240825 h 6857892"/>
              <a:gd name="connsiteX564" fmla="*/ 5310464 w 12191807"/>
              <a:gd name="connsiteY564" fmla="*/ 6240825 h 6857892"/>
              <a:gd name="connsiteX565" fmla="*/ 5310464 w 12191807"/>
              <a:gd name="connsiteY565" fmla="*/ 6244253 h 6857892"/>
              <a:gd name="connsiteX566" fmla="*/ 5300255 w 12191807"/>
              <a:gd name="connsiteY566" fmla="*/ 6244253 h 6857892"/>
              <a:gd name="connsiteX567" fmla="*/ 5300255 w 12191807"/>
              <a:gd name="connsiteY567" fmla="*/ 6240825 h 6857892"/>
              <a:gd name="connsiteX568" fmla="*/ 4831896 w 12191807"/>
              <a:gd name="connsiteY568" fmla="*/ 6237472 h 6857892"/>
              <a:gd name="connsiteX569" fmla="*/ 4821687 w 12191807"/>
              <a:gd name="connsiteY569" fmla="*/ 6257817 h 6857892"/>
              <a:gd name="connsiteX570" fmla="*/ 4831896 w 12191807"/>
              <a:gd name="connsiteY570" fmla="*/ 6237472 h 6857892"/>
              <a:gd name="connsiteX571" fmla="*/ 1547184 w 12191807"/>
              <a:gd name="connsiteY571" fmla="*/ 6237472 h 6857892"/>
              <a:gd name="connsiteX572" fmla="*/ 1547184 w 12191807"/>
              <a:gd name="connsiteY572" fmla="*/ 6247607 h 6857892"/>
              <a:gd name="connsiteX573" fmla="*/ 1550613 w 12191807"/>
              <a:gd name="connsiteY573" fmla="*/ 6247607 h 6857892"/>
              <a:gd name="connsiteX574" fmla="*/ 1550613 w 12191807"/>
              <a:gd name="connsiteY574" fmla="*/ 6237472 h 6857892"/>
              <a:gd name="connsiteX575" fmla="*/ 4500135 w 12191807"/>
              <a:gd name="connsiteY575" fmla="*/ 6228175 h 6857892"/>
              <a:gd name="connsiteX576" fmla="*/ 4507224 w 12191807"/>
              <a:gd name="connsiteY576" fmla="*/ 6236481 h 6857892"/>
              <a:gd name="connsiteX577" fmla="*/ 4505241 w 12191807"/>
              <a:gd name="connsiteY577" fmla="*/ 6238463 h 6857892"/>
              <a:gd name="connsiteX578" fmla="*/ 4496936 w 12191807"/>
              <a:gd name="connsiteY578" fmla="*/ 6231376 h 6857892"/>
              <a:gd name="connsiteX579" fmla="*/ 4500135 w 12191807"/>
              <a:gd name="connsiteY579" fmla="*/ 6228175 h 6857892"/>
              <a:gd name="connsiteX580" fmla="*/ 4532980 w 12191807"/>
              <a:gd name="connsiteY580" fmla="*/ 6226956 h 6857892"/>
              <a:gd name="connsiteX581" fmla="*/ 4539457 w 12191807"/>
              <a:gd name="connsiteY581" fmla="*/ 6245549 h 6857892"/>
              <a:gd name="connsiteX582" fmla="*/ 4561556 w 12191807"/>
              <a:gd name="connsiteY582" fmla="*/ 6236786 h 6857892"/>
              <a:gd name="connsiteX583" fmla="*/ 4566967 w 12191807"/>
              <a:gd name="connsiteY583" fmla="*/ 6242348 h 6857892"/>
              <a:gd name="connsiteX584" fmla="*/ 4552945 w 12191807"/>
              <a:gd name="connsiteY584" fmla="*/ 6272524 h 6857892"/>
              <a:gd name="connsiteX585" fmla="*/ 4497392 w 12191807"/>
              <a:gd name="connsiteY585" fmla="*/ 6315958 h 6857892"/>
              <a:gd name="connsiteX586" fmla="*/ 4505778 w 12191807"/>
              <a:gd name="connsiteY586" fmla="*/ 6262465 h 6857892"/>
              <a:gd name="connsiteX587" fmla="*/ 4496554 w 12191807"/>
              <a:gd name="connsiteY587" fmla="*/ 6253245 h 6857892"/>
              <a:gd name="connsiteX588" fmla="*/ 4532980 w 12191807"/>
              <a:gd name="connsiteY588" fmla="*/ 6226956 h 6857892"/>
              <a:gd name="connsiteX589" fmla="*/ 4974934 w 12191807"/>
              <a:gd name="connsiteY589" fmla="*/ 6226727 h 6857892"/>
              <a:gd name="connsiteX590" fmla="*/ 4973409 w 12191807"/>
              <a:gd name="connsiteY590" fmla="*/ 6228175 h 6857892"/>
              <a:gd name="connsiteX591" fmla="*/ 4980498 w 12191807"/>
              <a:gd name="connsiteY591" fmla="*/ 6236481 h 6857892"/>
              <a:gd name="connsiteX592" fmla="*/ 4983700 w 12191807"/>
              <a:gd name="connsiteY592" fmla="*/ 6233281 h 6857892"/>
              <a:gd name="connsiteX593" fmla="*/ 4974934 w 12191807"/>
              <a:gd name="connsiteY593" fmla="*/ 6226727 h 6857892"/>
              <a:gd name="connsiteX594" fmla="*/ 5164978 w 12191807"/>
              <a:gd name="connsiteY594" fmla="*/ 6224442 h 6857892"/>
              <a:gd name="connsiteX595" fmla="*/ 5157969 w 12191807"/>
              <a:gd name="connsiteY595" fmla="*/ 6274733 h 6857892"/>
              <a:gd name="connsiteX596" fmla="*/ 5157969 w 12191807"/>
              <a:gd name="connsiteY596" fmla="*/ 6275877 h 6857892"/>
              <a:gd name="connsiteX597" fmla="*/ 5138548 w 12191807"/>
              <a:gd name="connsiteY597" fmla="*/ 6277553 h 6857892"/>
              <a:gd name="connsiteX598" fmla="*/ 5137635 w 12191807"/>
              <a:gd name="connsiteY598" fmla="*/ 6271000 h 6857892"/>
              <a:gd name="connsiteX599" fmla="*/ 5157512 w 12191807"/>
              <a:gd name="connsiteY599" fmla="*/ 6267113 h 6857892"/>
              <a:gd name="connsiteX600" fmla="*/ 5157742 w 12191807"/>
              <a:gd name="connsiteY600" fmla="*/ 6271533 h 6857892"/>
              <a:gd name="connsiteX601" fmla="*/ 5157589 w 12191807"/>
              <a:gd name="connsiteY601" fmla="*/ 6263075 h 6857892"/>
              <a:gd name="connsiteX602" fmla="*/ 5142889 w 12191807"/>
              <a:gd name="connsiteY602" fmla="*/ 6248369 h 6857892"/>
              <a:gd name="connsiteX603" fmla="*/ 5129941 w 12191807"/>
              <a:gd name="connsiteY603" fmla="*/ 6259418 h 6857892"/>
              <a:gd name="connsiteX604" fmla="*/ 5128799 w 12191807"/>
              <a:gd name="connsiteY604" fmla="*/ 6241968 h 6857892"/>
              <a:gd name="connsiteX605" fmla="*/ 5164978 w 12191807"/>
              <a:gd name="connsiteY605" fmla="*/ 6224442 h 6857892"/>
              <a:gd name="connsiteX606" fmla="*/ 4603923 w 12191807"/>
              <a:gd name="connsiteY606" fmla="*/ 6218117 h 6857892"/>
              <a:gd name="connsiteX607" fmla="*/ 4607123 w 12191807"/>
              <a:gd name="connsiteY607" fmla="*/ 6221318 h 6857892"/>
              <a:gd name="connsiteX608" fmla="*/ 4598742 w 12191807"/>
              <a:gd name="connsiteY608" fmla="*/ 6228328 h 6857892"/>
              <a:gd name="connsiteX609" fmla="*/ 4597675 w 12191807"/>
              <a:gd name="connsiteY609" fmla="*/ 6227261 h 6857892"/>
              <a:gd name="connsiteX610" fmla="*/ 4598056 w 12191807"/>
              <a:gd name="connsiteY610" fmla="*/ 6235186 h 6857892"/>
              <a:gd name="connsiteX611" fmla="*/ 4578624 w 12191807"/>
              <a:gd name="connsiteY611" fmla="*/ 6236862 h 6857892"/>
              <a:gd name="connsiteX612" fmla="*/ 4577788 w 12191807"/>
              <a:gd name="connsiteY612" fmla="*/ 6230309 h 6857892"/>
              <a:gd name="connsiteX613" fmla="*/ 4596991 w 12191807"/>
              <a:gd name="connsiteY613" fmla="*/ 6226575 h 6857892"/>
              <a:gd name="connsiteX614" fmla="*/ 4596837 w 12191807"/>
              <a:gd name="connsiteY614" fmla="*/ 6226423 h 6857892"/>
              <a:gd name="connsiteX615" fmla="*/ 4603923 w 12191807"/>
              <a:gd name="connsiteY615" fmla="*/ 6218117 h 6857892"/>
              <a:gd name="connsiteX616" fmla="*/ 1648004 w 12191807"/>
              <a:gd name="connsiteY616" fmla="*/ 6217126 h 6857892"/>
              <a:gd name="connsiteX617" fmla="*/ 1655612 w 12191807"/>
              <a:gd name="connsiteY617" fmla="*/ 6227144 h 6857892"/>
              <a:gd name="connsiteX618" fmla="*/ 1655487 w 12191807"/>
              <a:gd name="connsiteY618" fmla="*/ 6227261 h 6857892"/>
              <a:gd name="connsiteX619" fmla="*/ 1635356 w 12191807"/>
              <a:gd name="connsiteY619" fmla="*/ 6227261 h 6857892"/>
              <a:gd name="connsiteX620" fmla="*/ 1648004 w 12191807"/>
              <a:gd name="connsiteY620" fmla="*/ 6217126 h 6857892"/>
              <a:gd name="connsiteX621" fmla="*/ 4974409 w 12191807"/>
              <a:gd name="connsiteY621" fmla="*/ 6216364 h 6857892"/>
              <a:gd name="connsiteX622" fmla="*/ 5004977 w 12191807"/>
              <a:gd name="connsiteY622" fmla="*/ 6226499 h 6857892"/>
              <a:gd name="connsiteX623" fmla="*/ 5004977 w 12191807"/>
              <a:gd name="connsiteY623" fmla="*/ 6226575 h 6857892"/>
              <a:gd name="connsiteX624" fmla="*/ 5005008 w 12191807"/>
              <a:gd name="connsiteY624" fmla="*/ 6226554 h 6857892"/>
              <a:gd name="connsiteX625" fmla="*/ 5015496 w 12191807"/>
              <a:gd name="connsiteY625" fmla="*/ 6244559 h 6857892"/>
              <a:gd name="connsiteX626" fmla="*/ 4982030 w 12191807"/>
              <a:gd name="connsiteY626" fmla="*/ 6244559 h 6857892"/>
              <a:gd name="connsiteX627" fmla="*/ 4953371 w 12191807"/>
              <a:gd name="connsiteY627" fmla="*/ 6272448 h 6857892"/>
              <a:gd name="connsiteX628" fmla="*/ 4969073 w 12191807"/>
              <a:gd name="connsiteY628" fmla="*/ 6318091 h 6857892"/>
              <a:gd name="connsiteX629" fmla="*/ 4984242 w 12191807"/>
              <a:gd name="connsiteY629" fmla="*/ 6318091 h 6857892"/>
              <a:gd name="connsiteX630" fmla="*/ 4977000 w 12191807"/>
              <a:gd name="connsiteY630" fmla="*/ 6288602 h 6857892"/>
              <a:gd name="connsiteX631" fmla="*/ 5026471 w 12191807"/>
              <a:gd name="connsiteY631" fmla="*/ 6261170 h 6857892"/>
              <a:gd name="connsiteX632" fmla="*/ 5013362 w 12191807"/>
              <a:gd name="connsiteY632" fmla="*/ 6320987 h 6857892"/>
              <a:gd name="connsiteX633" fmla="*/ 4976849 w 12191807"/>
              <a:gd name="connsiteY633" fmla="*/ 6360687 h 6857892"/>
              <a:gd name="connsiteX634" fmla="*/ 4954438 w 12191807"/>
              <a:gd name="connsiteY634" fmla="*/ 6348876 h 6857892"/>
              <a:gd name="connsiteX635" fmla="*/ 4955275 w 12191807"/>
              <a:gd name="connsiteY635" fmla="*/ 6349714 h 6857892"/>
              <a:gd name="connsiteX636" fmla="*/ 4948187 w 12191807"/>
              <a:gd name="connsiteY636" fmla="*/ 6358020 h 6857892"/>
              <a:gd name="connsiteX637" fmla="*/ 4944908 w 12191807"/>
              <a:gd name="connsiteY637" fmla="*/ 6354820 h 6857892"/>
              <a:gd name="connsiteX638" fmla="*/ 4953218 w 12191807"/>
              <a:gd name="connsiteY638" fmla="*/ 6347733 h 6857892"/>
              <a:gd name="connsiteX639" fmla="*/ 4954132 w 12191807"/>
              <a:gd name="connsiteY639" fmla="*/ 6348648 h 6857892"/>
              <a:gd name="connsiteX640" fmla="*/ 4954132 w 12191807"/>
              <a:gd name="connsiteY640" fmla="*/ 6322130 h 6857892"/>
              <a:gd name="connsiteX641" fmla="*/ 4919647 w 12191807"/>
              <a:gd name="connsiteY641" fmla="*/ 6310536 h 6857892"/>
              <a:gd name="connsiteX642" fmla="*/ 4913664 w 12191807"/>
              <a:gd name="connsiteY642" fmla="*/ 6298382 h 6857892"/>
              <a:gd name="connsiteX643" fmla="*/ 4921806 w 12191807"/>
              <a:gd name="connsiteY643" fmla="*/ 6295155 h 6857892"/>
              <a:gd name="connsiteX644" fmla="*/ 4913346 w 12191807"/>
              <a:gd name="connsiteY644" fmla="*/ 6288297 h 6857892"/>
              <a:gd name="connsiteX645" fmla="*/ 4913346 w 12191807"/>
              <a:gd name="connsiteY645" fmla="*/ 6297899 h 6857892"/>
              <a:gd name="connsiteX646" fmla="*/ 4903365 w 12191807"/>
              <a:gd name="connsiteY646" fmla="*/ 6297899 h 6857892"/>
              <a:gd name="connsiteX647" fmla="*/ 4904279 w 12191807"/>
              <a:gd name="connsiteY647" fmla="*/ 6298813 h 6857892"/>
              <a:gd name="connsiteX648" fmla="*/ 4897190 w 12191807"/>
              <a:gd name="connsiteY648" fmla="*/ 6307118 h 6857892"/>
              <a:gd name="connsiteX649" fmla="*/ 4893988 w 12191807"/>
              <a:gd name="connsiteY649" fmla="*/ 6303918 h 6857892"/>
              <a:gd name="connsiteX650" fmla="*/ 4902298 w 12191807"/>
              <a:gd name="connsiteY650" fmla="*/ 6296832 h 6857892"/>
              <a:gd name="connsiteX651" fmla="*/ 4903287 w 12191807"/>
              <a:gd name="connsiteY651" fmla="*/ 6297822 h 6857892"/>
              <a:gd name="connsiteX652" fmla="*/ 4913351 w 12191807"/>
              <a:gd name="connsiteY652" fmla="*/ 6287688 h 6857892"/>
              <a:gd name="connsiteX653" fmla="*/ 4904357 w 12191807"/>
              <a:gd name="connsiteY653" fmla="*/ 6271914 h 6857892"/>
              <a:gd name="connsiteX654" fmla="*/ 4943919 w 12191807"/>
              <a:gd name="connsiteY654" fmla="*/ 6236786 h 6857892"/>
              <a:gd name="connsiteX655" fmla="*/ 4974865 w 12191807"/>
              <a:gd name="connsiteY655" fmla="*/ 6226042 h 6857892"/>
              <a:gd name="connsiteX656" fmla="*/ 4974409 w 12191807"/>
              <a:gd name="connsiteY656" fmla="*/ 6216364 h 6857892"/>
              <a:gd name="connsiteX657" fmla="*/ 4974386 w 12191807"/>
              <a:gd name="connsiteY657" fmla="*/ 6206162 h 6857892"/>
              <a:gd name="connsiteX658" fmla="*/ 4974409 w 12191807"/>
              <a:gd name="connsiteY658" fmla="*/ 6206230 h 6857892"/>
              <a:gd name="connsiteX659" fmla="*/ 4974409 w 12191807"/>
              <a:gd name="connsiteY659" fmla="*/ 6216364 h 6857892"/>
              <a:gd name="connsiteX660" fmla="*/ 4966024 w 12191807"/>
              <a:gd name="connsiteY660" fmla="*/ 6209506 h 6857892"/>
              <a:gd name="connsiteX661" fmla="*/ 4855975 w 12191807"/>
              <a:gd name="connsiteY661" fmla="*/ 6199981 h 6857892"/>
              <a:gd name="connsiteX662" fmla="*/ 4882783 w 12191807"/>
              <a:gd name="connsiteY662" fmla="*/ 6206916 h 6857892"/>
              <a:gd name="connsiteX663" fmla="*/ 4849202 w 12191807"/>
              <a:gd name="connsiteY663" fmla="*/ 6247530 h 6857892"/>
              <a:gd name="connsiteX664" fmla="*/ 4831896 w 12191807"/>
              <a:gd name="connsiteY664" fmla="*/ 6237472 h 6857892"/>
              <a:gd name="connsiteX665" fmla="*/ 4855975 w 12191807"/>
              <a:gd name="connsiteY665" fmla="*/ 6199981 h 6857892"/>
              <a:gd name="connsiteX666" fmla="*/ 902273 w 12191807"/>
              <a:gd name="connsiteY666" fmla="*/ 6199219 h 6857892"/>
              <a:gd name="connsiteX667" fmla="*/ 902273 w 12191807"/>
              <a:gd name="connsiteY667" fmla="*/ 6204324 h 6857892"/>
              <a:gd name="connsiteX668" fmla="*/ 922618 w 12191807"/>
              <a:gd name="connsiteY668" fmla="*/ 6204324 h 6857892"/>
              <a:gd name="connsiteX669" fmla="*/ 922618 w 12191807"/>
              <a:gd name="connsiteY669" fmla="*/ 6199219 h 6857892"/>
              <a:gd name="connsiteX670" fmla="*/ 5181435 w 12191807"/>
              <a:gd name="connsiteY670" fmla="*/ 6196705 h 6857892"/>
              <a:gd name="connsiteX671" fmla="*/ 5184789 w 12191807"/>
              <a:gd name="connsiteY671" fmla="*/ 6196705 h 6857892"/>
              <a:gd name="connsiteX672" fmla="*/ 5184789 w 12191807"/>
              <a:gd name="connsiteY672" fmla="*/ 6206916 h 6857892"/>
              <a:gd name="connsiteX673" fmla="*/ 5181435 w 12191807"/>
              <a:gd name="connsiteY673" fmla="*/ 6206916 h 6857892"/>
              <a:gd name="connsiteX674" fmla="*/ 5181435 w 12191807"/>
              <a:gd name="connsiteY674" fmla="*/ 6196705 h 6857892"/>
              <a:gd name="connsiteX675" fmla="*/ 1556479 w 12191807"/>
              <a:gd name="connsiteY675" fmla="*/ 6196705 h 6857892"/>
              <a:gd name="connsiteX676" fmla="*/ 1556479 w 12191807"/>
              <a:gd name="connsiteY676" fmla="*/ 6217050 h 6857892"/>
              <a:gd name="connsiteX677" fmla="*/ 1561584 w 12191807"/>
              <a:gd name="connsiteY677" fmla="*/ 6217050 h 6857892"/>
              <a:gd name="connsiteX678" fmla="*/ 1561584 w 12191807"/>
              <a:gd name="connsiteY678" fmla="*/ 6196705 h 6857892"/>
              <a:gd name="connsiteX679" fmla="*/ 5147536 w 12191807"/>
              <a:gd name="connsiteY679" fmla="*/ 6189923 h 6857892"/>
              <a:gd name="connsiteX680" fmla="*/ 5157742 w 12191807"/>
              <a:gd name="connsiteY680" fmla="*/ 6189923 h 6857892"/>
              <a:gd name="connsiteX681" fmla="*/ 5157742 w 12191807"/>
              <a:gd name="connsiteY681" fmla="*/ 6193276 h 6857892"/>
              <a:gd name="connsiteX682" fmla="*/ 5147536 w 12191807"/>
              <a:gd name="connsiteY682" fmla="*/ 6193276 h 6857892"/>
              <a:gd name="connsiteX683" fmla="*/ 5147536 w 12191807"/>
              <a:gd name="connsiteY683" fmla="*/ 6189923 h 6857892"/>
              <a:gd name="connsiteX684" fmla="*/ 5080357 w 12191807"/>
              <a:gd name="connsiteY684" fmla="*/ 6166530 h 6857892"/>
              <a:gd name="connsiteX685" fmla="*/ 5090716 w 12191807"/>
              <a:gd name="connsiteY685" fmla="*/ 6177960 h 6857892"/>
              <a:gd name="connsiteX686" fmla="*/ 5066111 w 12191807"/>
              <a:gd name="connsiteY686" fmla="*/ 6170949 h 6857892"/>
              <a:gd name="connsiteX687" fmla="*/ 5080357 w 12191807"/>
              <a:gd name="connsiteY687" fmla="*/ 6166530 h 6857892"/>
              <a:gd name="connsiteX688" fmla="*/ 1523422 w 12191807"/>
              <a:gd name="connsiteY688" fmla="*/ 6159367 h 6857892"/>
              <a:gd name="connsiteX689" fmla="*/ 1523422 w 12191807"/>
              <a:gd name="connsiteY689" fmla="*/ 6162796 h 6857892"/>
              <a:gd name="connsiteX690" fmla="*/ 1533557 w 12191807"/>
              <a:gd name="connsiteY690" fmla="*/ 6162796 h 6857892"/>
              <a:gd name="connsiteX691" fmla="*/ 1533557 w 12191807"/>
              <a:gd name="connsiteY691" fmla="*/ 6159367 h 6857892"/>
              <a:gd name="connsiteX692" fmla="*/ 5060088 w 12191807"/>
              <a:gd name="connsiteY692" fmla="*/ 6156929 h 6857892"/>
              <a:gd name="connsiteX693" fmla="*/ 5067178 w 12191807"/>
              <a:gd name="connsiteY693" fmla="*/ 6165234 h 6857892"/>
              <a:gd name="connsiteX694" fmla="*/ 5065197 w 12191807"/>
              <a:gd name="connsiteY694" fmla="*/ 6167215 h 6857892"/>
              <a:gd name="connsiteX695" fmla="*/ 5056887 w 12191807"/>
              <a:gd name="connsiteY695" fmla="*/ 6160129 h 6857892"/>
              <a:gd name="connsiteX696" fmla="*/ 5060088 w 12191807"/>
              <a:gd name="connsiteY696" fmla="*/ 6156929 h 6857892"/>
              <a:gd name="connsiteX697" fmla="*/ 264839 w 12191807"/>
              <a:gd name="connsiteY697" fmla="*/ 6156929 h 6857892"/>
              <a:gd name="connsiteX698" fmla="*/ 289757 w 12191807"/>
              <a:gd name="connsiteY698" fmla="*/ 6156929 h 6857892"/>
              <a:gd name="connsiteX699" fmla="*/ 289757 w 12191807"/>
              <a:gd name="connsiteY699" fmla="*/ 6184361 h 6857892"/>
              <a:gd name="connsiteX700" fmla="*/ 264839 w 12191807"/>
              <a:gd name="connsiteY700" fmla="*/ 6156929 h 6857892"/>
              <a:gd name="connsiteX701" fmla="*/ 2046607 w 12191807"/>
              <a:gd name="connsiteY701" fmla="*/ 6156243 h 6857892"/>
              <a:gd name="connsiteX702" fmla="*/ 1998677 w 12191807"/>
              <a:gd name="connsiteY702" fmla="*/ 6195943 h 6857892"/>
              <a:gd name="connsiteX703" fmla="*/ 2046607 w 12191807"/>
              <a:gd name="connsiteY703" fmla="*/ 6156243 h 6857892"/>
              <a:gd name="connsiteX704" fmla="*/ 1950062 w 12191807"/>
              <a:gd name="connsiteY704" fmla="*/ 6154947 h 6857892"/>
              <a:gd name="connsiteX705" fmla="*/ 1952042 w 12191807"/>
              <a:gd name="connsiteY705" fmla="*/ 6156929 h 6857892"/>
              <a:gd name="connsiteX706" fmla="*/ 1944880 w 12191807"/>
              <a:gd name="connsiteY706" fmla="*/ 6165234 h 6857892"/>
              <a:gd name="connsiteX707" fmla="*/ 1941680 w 12191807"/>
              <a:gd name="connsiteY707" fmla="*/ 6162034 h 6857892"/>
              <a:gd name="connsiteX708" fmla="*/ 1950062 w 12191807"/>
              <a:gd name="connsiteY708" fmla="*/ 6154947 h 6857892"/>
              <a:gd name="connsiteX709" fmla="*/ 5215594 w 12191807"/>
              <a:gd name="connsiteY709" fmla="*/ 6147937 h 6857892"/>
              <a:gd name="connsiteX710" fmla="*/ 5242400 w 12191807"/>
              <a:gd name="connsiteY710" fmla="*/ 6147937 h 6857892"/>
              <a:gd name="connsiteX711" fmla="*/ 5220530 w 12191807"/>
              <a:gd name="connsiteY711" fmla="*/ 6193047 h 6857892"/>
              <a:gd name="connsiteX712" fmla="*/ 5241788 w 12191807"/>
              <a:gd name="connsiteY712" fmla="*/ 6215678 h 6857892"/>
              <a:gd name="connsiteX713" fmla="*/ 5200419 w 12191807"/>
              <a:gd name="connsiteY713" fmla="*/ 6254693 h 6857892"/>
              <a:gd name="connsiteX714" fmla="*/ 5190722 w 12191807"/>
              <a:gd name="connsiteY714" fmla="*/ 6245016 h 6857892"/>
              <a:gd name="connsiteX715" fmla="*/ 5210475 w 12191807"/>
              <a:gd name="connsiteY715" fmla="*/ 6187561 h 6857892"/>
              <a:gd name="connsiteX716" fmla="*/ 5169775 w 12191807"/>
              <a:gd name="connsiteY716" fmla="*/ 6185580 h 6857892"/>
              <a:gd name="connsiteX717" fmla="*/ 5172289 w 12191807"/>
              <a:gd name="connsiteY717" fmla="*/ 6177350 h 6857892"/>
              <a:gd name="connsiteX718" fmla="*/ 5215594 w 12191807"/>
              <a:gd name="connsiteY718" fmla="*/ 6147937 h 6857892"/>
              <a:gd name="connsiteX719" fmla="*/ 4814924 w 12191807"/>
              <a:gd name="connsiteY719" fmla="*/ 6145803 h 6857892"/>
              <a:gd name="connsiteX720" fmla="*/ 4814924 w 12191807"/>
              <a:gd name="connsiteY720" fmla="*/ 6155938 h 6857892"/>
              <a:gd name="connsiteX721" fmla="*/ 4818351 w 12191807"/>
              <a:gd name="connsiteY721" fmla="*/ 6155938 h 6857892"/>
              <a:gd name="connsiteX722" fmla="*/ 4818351 w 12191807"/>
              <a:gd name="connsiteY722" fmla="*/ 6145803 h 6857892"/>
              <a:gd name="connsiteX723" fmla="*/ 2310585 w 12191807"/>
              <a:gd name="connsiteY723" fmla="*/ 6137421 h 6857892"/>
              <a:gd name="connsiteX724" fmla="*/ 2356838 w 12191807"/>
              <a:gd name="connsiteY724" fmla="*/ 6137421 h 6857892"/>
              <a:gd name="connsiteX725" fmla="*/ 2295117 w 12191807"/>
              <a:gd name="connsiteY725" fmla="*/ 6152890 h 6857892"/>
              <a:gd name="connsiteX726" fmla="*/ 2310585 w 12191807"/>
              <a:gd name="connsiteY726" fmla="*/ 6137421 h 6857892"/>
              <a:gd name="connsiteX727" fmla="*/ 4601105 w 12191807"/>
              <a:gd name="connsiteY727" fmla="*/ 6136583 h 6857892"/>
              <a:gd name="connsiteX728" fmla="*/ 4631503 w 12191807"/>
              <a:gd name="connsiteY728" fmla="*/ 6136583 h 6857892"/>
              <a:gd name="connsiteX729" fmla="*/ 4606286 w 12191807"/>
              <a:gd name="connsiteY729" fmla="*/ 6163177 h 6857892"/>
              <a:gd name="connsiteX730" fmla="*/ 4606286 w 12191807"/>
              <a:gd name="connsiteY730" fmla="*/ 6187332 h 6857892"/>
              <a:gd name="connsiteX731" fmla="*/ 4591276 w 12191807"/>
              <a:gd name="connsiteY731" fmla="*/ 6184513 h 6857892"/>
              <a:gd name="connsiteX732" fmla="*/ 4601105 w 12191807"/>
              <a:gd name="connsiteY732" fmla="*/ 6136583 h 6857892"/>
              <a:gd name="connsiteX733" fmla="*/ 1679399 w 12191807"/>
              <a:gd name="connsiteY733" fmla="*/ 6135668 h 6857892"/>
              <a:gd name="connsiteX734" fmla="*/ 1682828 w 12191807"/>
              <a:gd name="connsiteY734" fmla="*/ 6135668 h 6857892"/>
              <a:gd name="connsiteX735" fmla="*/ 1682828 w 12191807"/>
              <a:gd name="connsiteY735" fmla="*/ 6145803 h 6857892"/>
              <a:gd name="connsiteX736" fmla="*/ 1679399 w 12191807"/>
              <a:gd name="connsiteY736" fmla="*/ 6145803 h 6857892"/>
              <a:gd name="connsiteX737" fmla="*/ 1679399 w 12191807"/>
              <a:gd name="connsiteY737" fmla="*/ 6135668 h 6857892"/>
              <a:gd name="connsiteX738" fmla="*/ 1962786 w 12191807"/>
              <a:gd name="connsiteY738" fmla="*/ 6130792 h 6857892"/>
              <a:gd name="connsiteX739" fmla="*/ 1955623 w 12191807"/>
              <a:gd name="connsiteY739" fmla="*/ 6155938 h 6857892"/>
              <a:gd name="connsiteX740" fmla="*/ 1951203 w 12191807"/>
              <a:gd name="connsiteY740" fmla="*/ 6141689 h 6857892"/>
              <a:gd name="connsiteX741" fmla="*/ 1962786 w 12191807"/>
              <a:gd name="connsiteY741" fmla="*/ 6130792 h 6857892"/>
              <a:gd name="connsiteX742" fmla="*/ 5132608 w 12191807"/>
              <a:gd name="connsiteY742" fmla="*/ 6126677 h 6857892"/>
              <a:gd name="connsiteX743" fmla="*/ 5149362 w 12191807"/>
              <a:gd name="connsiteY743" fmla="*/ 6142146 h 6857892"/>
              <a:gd name="connsiteX744" fmla="*/ 5124839 w 12191807"/>
              <a:gd name="connsiteY744" fmla="*/ 6150908 h 6857892"/>
              <a:gd name="connsiteX745" fmla="*/ 5139994 w 12191807"/>
              <a:gd name="connsiteY745" fmla="*/ 6214231 h 6857892"/>
              <a:gd name="connsiteX746" fmla="*/ 5115241 w 12191807"/>
              <a:gd name="connsiteY746" fmla="*/ 6216974 h 6857892"/>
              <a:gd name="connsiteX747" fmla="*/ 5091478 w 12191807"/>
              <a:gd name="connsiteY747" fmla="*/ 6217126 h 6857892"/>
              <a:gd name="connsiteX748" fmla="*/ 5072133 w 12191807"/>
              <a:gd name="connsiteY748" fmla="*/ 6236481 h 6857892"/>
              <a:gd name="connsiteX749" fmla="*/ 5041793 w 12191807"/>
              <a:gd name="connsiteY749" fmla="*/ 6236481 h 6857892"/>
              <a:gd name="connsiteX750" fmla="*/ 5074950 w 12191807"/>
              <a:gd name="connsiteY750" fmla="*/ 6214917 h 6857892"/>
              <a:gd name="connsiteX751" fmla="*/ 5061842 w 12191807"/>
              <a:gd name="connsiteY751" fmla="*/ 6188018 h 6857892"/>
              <a:gd name="connsiteX752" fmla="*/ 5092847 w 12191807"/>
              <a:gd name="connsiteY752" fmla="*/ 6188018 h 6857892"/>
              <a:gd name="connsiteX753" fmla="*/ 5132608 w 12191807"/>
              <a:gd name="connsiteY753" fmla="*/ 6126677 h 6857892"/>
              <a:gd name="connsiteX754" fmla="*/ 1695401 w 12191807"/>
              <a:gd name="connsiteY754" fmla="*/ 6117838 h 6857892"/>
              <a:gd name="connsiteX755" fmla="*/ 1711250 w 12191807"/>
              <a:gd name="connsiteY755" fmla="*/ 6117838 h 6857892"/>
              <a:gd name="connsiteX756" fmla="*/ 1697763 w 12191807"/>
              <a:gd name="connsiteY756" fmla="*/ 6131325 h 6857892"/>
              <a:gd name="connsiteX757" fmla="*/ 1695401 w 12191807"/>
              <a:gd name="connsiteY757" fmla="*/ 6117838 h 6857892"/>
              <a:gd name="connsiteX758" fmla="*/ 1543755 w 12191807"/>
              <a:gd name="connsiteY758" fmla="*/ 6117838 h 6857892"/>
              <a:gd name="connsiteX759" fmla="*/ 1543755 w 12191807"/>
              <a:gd name="connsiteY759" fmla="*/ 6122943 h 6857892"/>
              <a:gd name="connsiteX760" fmla="*/ 1564177 w 12191807"/>
              <a:gd name="connsiteY760" fmla="*/ 6122943 h 6857892"/>
              <a:gd name="connsiteX761" fmla="*/ 1564177 w 12191807"/>
              <a:gd name="connsiteY761" fmla="*/ 6117838 h 6857892"/>
              <a:gd name="connsiteX762" fmla="*/ 596611 w 12191807"/>
              <a:gd name="connsiteY762" fmla="*/ 6117609 h 6857892"/>
              <a:gd name="connsiteX763" fmla="*/ 596611 w 12191807"/>
              <a:gd name="connsiteY763" fmla="*/ 6165158 h 6857892"/>
              <a:gd name="connsiteX764" fmla="*/ 570398 w 12191807"/>
              <a:gd name="connsiteY764" fmla="*/ 6190304 h 6857892"/>
              <a:gd name="connsiteX765" fmla="*/ 595620 w 12191807"/>
              <a:gd name="connsiteY765" fmla="*/ 6217355 h 6857892"/>
              <a:gd name="connsiteX766" fmla="*/ 606441 w 12191807"/>
              <a:gd name="connsiteY766" fmla="*/ 6201429 h 6857892"/>
              <a:gd name="connsiteX767" fmla="*/ 598363 w 12191807"/>
              <a:gd name="connsiteY767" fmla="*/ 6192057 h 6857892"/>
              <a:gd name="connsiteX768" fmla="*/ 629301 w 12191807"/>
              <a:gd name="connsiteY768" fmla="*/ 6170568 h 6857892"/>
              <a:gd name="connsiteX769" fmla="*/ 606822 w 12191807"/>
              <a:gd name="connsiteY769" fmla="*/ 6162567 h 6857892"/>
              <a:gd name="connsiteX770" fmla="*/ 616270 w 12191807"/>
              <a:gd name="connsiteY770" fmla="*/ 6151518 h 6857892"/>
              <a:gd name="connsiteX771" fmla="*/ 596611 w 12191807"/>
              <a:gd name="connsiteY771" fmla="*/ 6117609 h 6857892"/>
              <a:gd name="connsiteX772" fmla="*/ 4981988 w 12191807"/>
              <a:gd name="connsiteY772" fmla="*/ 6115323 h 6857892"/>
              <a:gd name="connsiteX773" fmla="*/ 4955300 w 12191807"/>
              <a:gd name="connsiteY773" fmla="*/ 6119743 h 6857892"/>
              <a:gd name="connsiteX774" fmla="*/ 4963231 w 12191807"/>
              <a:gd name="connsiteY774" fmla="*/ 6130335 h 6857892"/>
              <a:gd name="connsiteX775" fmla="*/ 4950495 w 12191807"/>
              <a:gd name="connsiteY775" fmla="*/ 6148470 h 6857892"/>
              <a:gd name="connsiteX776" fmla="*/ 4981988 w 12191807"/>
              <a:gd name="connsiteY776" fmla="*/ 6172168 h 6857892"/>
              <a:gd name="connsiteX777" fmla="*/ 2043102 w 12191807"/>
              <a:gd name="connsiteY777" fmla="*/ 6114409 h 6857892"/>
              <a:gd name="connsiteX778" fmla="*/ 2053389 w 12191807"/>
              <a:gd name="connsiteY778" fmla="*/ 6126982 h 6857892"/>
              <a:gd name="connsiteX779" fmla="*/ 2062913 w 12191807"/>
              <a:gd name="connsiteY779" fmla="*/ 6134373 h 6857892"/>
              <a:gd name="connsiteX780" fmla="*/ 2062455 w 12191807"/>
              <a:gd name="connsiteY780" fmla="*/ 6133916 h 6857892"/>
              <a:gd name="connsiteX781" fmla="*/ 2069544 w 12191807"/>
              <a:gd name="connsiteY781" fmla="*/ 6125610 h 6857892"/>
              <a:gd name="connsiteX782" fmla="*/ 2072743 w 12191807"/>
              <a:gd name="connsiteY782" fmla="*/ 6128811 h 6857892"/>
              <a:gd name="connsiteX783" fmla="*/ 2064436 w 12191807"/>
              <a:gd name="connsiteY783" fmla="*/ 6135897 h 6857892"/>
              <a:gd name="connsiteX784" fmla="*/ 2063675 w 12191807"/>
              <a:gd name="connsiteY784" fmla="*/ 6135135 h 6857892"/>
              <a:gd name="connsiteX785" fmla="*/ 2075486 w 12191807"/>
              <a:gd name="connsiteY785" fmla="*/ 6158986 h 6857892"/>
              <a:gd name="connsiteX786" fmla="*/ 2070838 w 12191807"/>
              <a:gd name="connsiteY786" fmla="*/ 6164091 h 6857892"/>
              <a:gd name="connsiteX787" fmla="*/ 2043102 w 12191807"/>
              <a:gd name="connsiteY787" fmla="*/ 6140926 h 6857892"/>
              <a:gd name="connsiteX788" fmla="*/ 2043102 w 12191807"/>
              <a:gd name="connsiteY788" fmla="*/ 6114409 h 6857892"/>
              <a:gd name="connsiteX789" fmla="*/ 5161017 w 12191807"/>
              <a:gd name="connsiteY789" fmla="*/ 6105113 h 6857892"/>
              <a:gd name="connsiteX790" fmla="*/ 5164445 w 12191807"/>
              <a:gd name="connsiteY790" fmla="*/ 6105113 h 6857892"/>
              <a:gd name="connsiteX791" fmla="*/ 5164445 w 12191807"/>
              <a:gd name="connsiteY791" fmla="*/ 6115247 h 6857892"/>
              <a:gd name="connsiteX792" fmla="*/ 5161017 w 12191807"/>
              <a:gd name="connsiteY792" fmla="*/ 6115247 h 6857892"/>
              <a:gd name="connsiteX793" fmla="*/ 5161017 w 12191807"/>
              <a:gd name="connsiteY793" fmla="*/ 6105113 h 6857892"/>
              <a:gd name="connsiteX794" fmla="*/ 4672427 w 12191807"/>
              <a:gd name="connsiteY794" fmla="*/ 6094902 h 6857892"/>
              <a:gd name="connsiteX795" fmla="*/ 4675859 w 12191807"/>
              <a:gd name="connsiteY795" fmla="*/ 6094902 h 6857892"/>
              <a:gd name="connsiteX796" fmla="*/ 4675859 w 12191807"/>
              <a:gd name="connsiteY796" fmla="*/ 6105113 h 6857892"/>
              <a:gd name="connsiteX797" fmla="*/ 4672427 w 12191807"/>
              <a:gd name="connsiteY797" fmla="*/ 6105113 h 6857892"/>
              <a:gd name="connsiteX798" fmla="*/ 4672427 w 12191807"/>
              <a:gd name="connsiteY798" fmla="*/ 6094902 h 6857892"/>
              <a:gd name="connsiteX799" fmla="*/ 604482 w 12191807"/>
              <a:gd name="connsiteY799" fmla="*/ 6094444 h 6857892"/>
              <a:gd name="connsiteX800" fmla="*/ 587794 w 12191807"/>
              <a:gd name="connsiteY800" fmla="*/ 6098483 h 6857892"/>
              <a:gd name="connsiteX801" fmla="*/ 588556 w 12191807"/>
              <a:gd name="connsiteY801" fmla="*/ 6103283 h 6857892"/>
              <a:gd name="connsiteX802" fmla="*/ 605472 w 12191807"/>
              <a:gd name="connsiteY802" fmla="*/ 6103283 h 6857892"/>
              <a:gd name="connsiteX803" fmla="*/ 604482 w 12191807"/>
              <a:gd name="connsiteY803" fmla="*/ 6094444 h 6857892"/>
              <a:gd name="connsiteX804" fmla="*/ 5178994 w 12191807"/>
              <a:gd name="connsiteY804" fmla="*/ 6093835 h 6857892"/>
              <a:gd name="connsiteX805" fmla="*/ 5187298 w 12191807"/>
              <a:gd name="connsiteY805" fmla="*/ 6100921 h 6857892"/>
              <a:gd name="connsiteX806" fmla="*/ 5184100 w 12191807"/>
              <a:gd name="connsiteY806" fmla="*/ 6104122 h 6857892"/>
              <a:gd name="connsiteX807" fmla="*/ 5177011 w 12191807"/>
              <a:gd name="connsiteY807" fmla="*/ 6095816 h 6857892"/>
              <a:gd name="connsiteX808" fmla="*/ 5178994 w 12191807"/>
              <a:gd name="connsiteY808" fmla="*/ 6093835 h 6857892"/>
              <a:gd name="connsiteX809" fmla="*/ 1706602 w 12191807"/>
              <a:gd name="connsiteY809" fmla="*/ 6088120 h 6857892"/>
              <a:gd name="connsiteX810" fmla="*/ 1716813 w 12191807"/>
              <a:gd name="connsiteY810" fmla="*/ 6088120 h 6857892"/>
              <a:gd name="connsiteX811" fmla="*/ 1716813 w 12191807"/>
              <a:gd name="connsiteY811" fmla="*/ 6091473 h 6857892"/>
              <a:gd name="connsiteX812" fmla="*/ 1706602 w 12191807"/>
              <a:gd name="connsiteY812" fmla="*/ 6091473 h 6857892"/>
              <a:gd name="connsiteX813" fmla="*/ 1706602 w 12191807"/>
              <a:gd name="connsiteY813" fmla="*/ 6088120 h 6857892"/>
              <a:gd name="connsiteX814" fmla="*/ 5208648 w 12191807"/>
              <a:gd name="connsiteY814" fmla="*/ 6087282 h 6857892"/>
              <a:gd name="connsiteX815" fmla="*/ 5228982 w 12191807"/>
              <a:gd name="connsiteY815" fmla="*/ 6087282 h 6857892"/>
              <a:gd name="connsiteX816" fmla="*/ 5228982 w 12191807"/>
              <a:gd name="connsiteY816" fmla="*/ 6092387 h 6857892"/>
              <a:gd name="connsiteX817" fmla="*/ 5208648 w 12191807"/>
              <a:gd name="connsiteY817" fmla="*/ 6092387 h 6857892"/>
              <a:gd name="connsiteX818" fmla="*/ 5208648 w 12191807"/>
              <a:gd name="connsiteY818" fmla="*/ 6087282 h 6857892"/>
              <a:gd name="connsiteX819" fmla="*/ 5164102 w 12191807"/>
              <a:gd name="connsiteY819" fmla="*/ 6086520 h 6857892"/>
              <a:gd name="connsiteX820" fmla="*/ 5176478 w 12191807"/>
              <a:gd name="connsiteY820" fmla="*/ 6093606 h 6857892"/>
              <a:gd name="connsiteX821" fmla="*/ 5147841 w 12191807"/>
              <a:gd name="connsiteY821" fmla="*/ 6093606 h 6857892"/>
              <a:gd name="connsiteX822" fmla="*/ 5164102 w 12191807"/>
              <a:gd name="connsiteY822" fmla="*/ 6086520 h 6857892"/>
              <a:gd name="connsiteX823" fmla="*/ 1961100 w 12191807"/>
              <a:gd name="connsiteY823" fmla="*/ 6084691 h 6857892"/>
              <a:gd name="connsiteX824" fmla="*/ 1964453 w 12191807"/>
              <a:gd name="connsiteY824" fmla="*/ 6093149 h 6857892"/>
              <a:gd name="connsiteX825" fmla="*/ 1971311 w 12191807"/>
              <a:gd name="connsiteY825" fmla="*/ 6084691 h 6857892"/>
              <a:gd name="connsiteX826" fmla="*/ 579945 w 12191807"/>
              <a:gd name="connsiteY826" fmla="*/ 6074556 h 6857892"/>
              <a:gd name="connsiteX827" fmla="*/ 579945 w 12191807"/>
              <a:gd name="connsiteY827" fmla="*/ 6084767 h 6857892"/>
              <a:gd name="connsiteX828" fmla="*/ 583298 w 12191807"/>
              <a:gd name="connsiteY828" fmla="*/ 6084767 h 6857892"/>
              <a:gd name="connsiteX829" fmla="*/ 583298 w 12191807"/>
              <a:gd name="connsiteY829" fmla="*/ 6074556 h 6857892"/>
              <a:gd name="connsiteX830" fmla="*/ 2032805 w 12191807"/>
              <a:gd name="connsiteY830" fmla="*/ 6074023 h 6857892"/>
              <a:gd name="connsiteX831" fmla="*/ 2031281 w 12191807"/>
              <a:gd name="connsiteY831" fmla="*/ 6075471 h 6857892"/>
              <a:gd name="connsiteX832" fmla="*/ 2038367 w 12191807"/>
              <a:gd name="connsiteY832" fmla="*/ 6083776 h 6857892"/>
              <a:gd name="connsiteX833" fmla="*/ 2041567 w 12191807"/>
              <a:gd name="connsiteY833" fmla="*/ 6080576 h 6857892"/>
              <a:gd name="connsiteX834" fmla="*/ 2032805 w 12191807"/>
              <a:gd name="connsiteY834" fmla="*/ 6074023 h 6857892"/>
              <a:gd name="connsiteX835" fmla="*/ 4716536 w 12191807"/>
              <a:gd name="connsiteY835" fmla="*/ 6070822 h 6857892"/>
              <a:gd name="connsiteX836" fmla="*/ 4700691 w 12191807"/>
              <a:gd name="connsiteY836" fmla="*/ 6101683 h 6857892"/>
              <a:gd name="connsiteX837" fmla="*/ 4743824 w 12191807"/>
              <a:gd name="connsiteY837" fmla="*/ 6104883 h 6857892"/>
              <a:gd name="connsiteX838" fmla="*/ 4751437 w 12191807"/>
              <a:gd name="connsiteY838" fmla="*/ 6099016 h 6857892"/>
              <a:gd name="connsiteX839" fmla="*/ 4716536 w 12191807"/>
              <a:gd name="connsiteY839" fmla="*/ 6070822 h 6857892"/>
              <a:gd name="connsiteX840" fmla="*/ 4961933 w 12191807"/>
              <a:gd name="connsiteY840" fmla="*/ 6064802 h 6857892"/>
              <a:gd name="connsiteX841" fmla="*/ 4933416 w 12191807"/>
              <a:gd name="connsiteY841" fmla="*/ 6080804 h 6857892"/>
              <a:gd name="connsiteX842" fmla="*/ 4935245 w 12191807"/>
              <a:gd name="connsiteY842" fmla="*/ 6100845 h 6857892"/>
              <a:gd name="connsiteX843" fmla="*/ 4952021 w 12191807"/>
              <a:gd name="connsiteY843" fmla="*/ 6115246 h 6857892"/>
              <a:gd name="connsiteX844" fmla="*/ 4953927 w 12191807"/>
              <a:gd name="connsiteY844" fmla="*/ 6117761 h 6857892"/>
              <a:gd name="connsiteX845" fmla="*/ 4953927 w 12191807"/>
              <a:gd name="connsiteY845" fmla="*/ 6120276 h 6857892"/>
              <a:gd name="connsiteX846" fmla="*/ 4955300 w 12191807"/>
              <a:gd name="connsiteY846" fmla="*/ 6119666 h 6857892"/>
              <a:gd name="connsiteX847" fmla="*/ 4953927 w 12191807"/>
              <a:gd name="connsiteY847" fmla="*/ 6117761 h 6857892"/>
              <a:gd name="connsiteX848" fmla="*/ 4963992 w 12191807"/>
              <a:gd name="connsiteY848" fmla="*/ 6078670 h 6857892"/>
              <a:gd name="connsiteX849" fmla="*/ 4961933 w 12191807"/>
              <a:gd name="connsiteY849" fmla="*/ 6064802 h 6857892"/>
              <a:gd name="connsiteX850" fmla="*/ 1992486 w 12191807"/>
              <a:gd name="connsiteY850" fmla="*/ 6064345 h 6857892"/>
              <a:gd name="connsiteX851" fmla="*/ 2001593 w 12191807"/>
              <a:gd name="connsiteY851" fmla="*/ 6064345 h 6857892"/>
              <a:gd name="connsiteX852" fmla="*/ 1995476 w 12191807"/>
              <a:gd name="connsiteY852" fmla="*/ 6071889 h 6857892"/>
              <a:gd name="connsiteX853" fmla="*/ 1883080 w 12191807"/>
              <a:gd name="connsiteY853" fmla="*/ 6064345 h 6857892"/>
              <a:gd name="connsiteX854" fmla="*/ 1886433 w 12191807"/>
              <a:gd name="connsiteY854" fmla="*/ 6064345 h 6857892"/>
              <a:gd name="connsiteX855" fmla="*/ 1886433 w 12191807"/>
              <a:gd name="connsiteY855" fmla="*/ 6074480 h 6857892"/>
              <a:gd name="connsiteX856" fmla="*/ 1883080 w 12191807"/>
              <a:gd name="connsiteY856" fmla="*/ 6074480 h 6857892"/>
              <a:gd name="connsiteX857" fmla="*/ 1883080 w 12191807"/>
              <a:gd name="connsiteY857" fmla="*/ 6064345 h 6857892"/>
              <a:gd name="connsiteX858" fmla="*/ 5067482 w 12191807"/>
              <a:gd name="connsiteY858" fmla="*/ 6063964 h 6857892"/>
              <a:gd name="connsiteX859" fmla="*/ 5127123 w 12191807"/>
              <a:gd name="connsiteY859" fmla="*/ 6094902 h 6857892"/>
              <a:gd name="connsiteX860" fmla="*/ 5151572 w 12191807"/>
              <a:gd name="connsiteY860" fmla="*/ 6112504 h 6857892"/>
              <a:gd name="connsiteX861" fmla="*/ 5116993 w 12191807"/>
              <a:gd name="connsiteY861" fmla="*/ 6105113 h 6857892"/>
              <a:gd name="connsiteX862" fmla="*/ 5090793 w 12191807"/>
              <a:gd name="connsiteY862" fmla="*/ 6086215 h 6857892"/>
              <a:gd name="connsiteX863" fmla="*/ 5063518 w 12191807"/>
              <a:gd name="connsiteY863" fmla="*/ 6137802 h 6857892"/>
              <a:gd name="connsiteX864" fmla="*/ 5067482 w 12191807"/>
              <a:gd name="connsiteY864" fmla="*/ 6063964 h 6857892"/>
              <a:gd name="connsiteX865" fmla="*/ 1846123 w 12191807"/>
              <a:gd name="connsiteY865" fmla="*/ 6056878 h 6857892"/>
              <a:gd name="connsiteX866" fmla="*/ 1871955 w 12191807"/>
              <a:gd name="connsiteY866" fmla="*/ 6082024 h 6857892"/>
              <a:gd name="connsiteX867" fmla="*/ 1852219 w 12191807"/>
              <a:gd name="connsiteY867" fmla="*/ 6085758 h 6857892"/>
              <a:gd name="connsiteX868" fmla="*/ 1846123 w 12191807"/>
              <a:gd name="connsiteY868" fmla="*/ 6056878 h 6857892"/>
              <a:gd name="connsiteX869" fmla="*/ 2005143 w 12191807"/>
              <a:gd name="connsiteY869" fmla="*/ 6055887 h 6857892"/>
              <a:gd name="connsiteX870" fmla="*/ 2011194 w 12191807"/>
              <a:gd name="connsiteY870" fmla="*/ 6063431 h 6857892"/>
              <a:gd name="connsiteX871" fmla="*/ 2002334 w 12191807"/>
              <a:gd name="connsiteY871" fmla="*/ 6063431 h 6857892"/>
              <a:gd name="connsiteX872" fmla="*/ 2001980 w 12191807"/>
              <a:gd name="connsiteY872" fmla="*/ 6063868 h 6857892"/>
              <a:gd name="connsiteX873" fmla="*/ 4926935 w 12191807"/>
              <a:gd name="connsiteY873" fmla="*/ 6054211 h 6857892"/>
              <a:gd name="connsiteX874" fmla="*/ 4926935 w 12191807"/>
              <a:gd name="connsiteY874" fmla="*/ 6064422 h 6857892"/>
              <a:gd name="connsiteX875" fmla="*/ 4930365 w 12191807"/>
              <a:gd name="connsiteY875" fmla="*/ 6064422 h 6857892"/>
              <a:gd name="connsiteX876" fmla="*/ 4930365 w 12191807"/>
              <a:gd name="connsiteY876" fmla="*/ 6054211 h 6857892"/>
              <a:gd name="connsiteX877" fmla="*/ 5259569 w 12191807"/>
              <a:gd name="connsiteY877" fmla="*/ 6047353 h 6857892"/>
              <a:gd name="connsiteX878" fmla="*/ 5269690 w 12191807"/>
              <a:gd name="connsiteY878" fmla="*/ 6047353 h 6857892"/>
              <a:gd name="connsiteX879" fmla="*/ 5269690 w 12191807"/>
              <a:gd name="connsiteY879" fmla="*/ 6050782 h 6857892"/>
              <a:gd name="connsiteX880" fmla="*/ 5259569 w 12191807"/>
              <a:gd name="connsiteY880" fmla="*/ 6050782 h 6857892"/>
              <a:gd name="connsiteX881" fmla="*/ 5259569 w 12191807"/>
              <a:gd name="connsiteY881" fmla="*/ 6047353 h 6857892"/>
              <a:gd name="connsiteX882" fmla="*/ 4764127 w 12191807"/>
              <a:gd name="connsiteY882" fmla="*/ 6044000 h 6857892"/>
              <a:gd name="connsiteX883" fmla="*/ 4764127 w 12191807"/>
              <a:gd name="connsiteY883" fmla="*/ 6054211 h 6857892"/>
              <a:gd name="connsiteX884" fmla="*/ 4767478 w 12191807"/>
              <a:gd name="connsiteY884" fmla="*/ 6054211 h 6857892"/>
              <a:gd name="connsiteX885" fmla="*/ 4767478 w 12191807"/>
              <a:gd name="connsiteY885" fmla="*/ 6044000 h 6857892"/>
              <a:gd name="connsiteX886" fmla="*/ 2239462 w 12191807"/>
              <a:gd name="connsiteY886" fmla="*/ 6044000 h 6857892"/>
              <a:gd name="connsiteX887" fmla="*/ 2239462 w 12191807"/>
              <a:gd name="connsiteY887" fmla="*/ 6054211 h 6857892"/>
              <a:gd name="connsiteX888" fmla="*/ 2242888 w 12191807"/>
              <a:gd name="connsiteY888" fmla="*/ 6054211 h 6857892"/>
              <a:gd name="connsiteX889" fmla="*/ 2242888 w 12191807"/>
              <a:gd name="connsiteY889" fmla="*/ 6044000 h 6857892"/>
              <a:gd name="connsiteX890" fmla="*/ 1663702 w 12191807"/>
              <a:gd name="connsiteY890" fmla="*/ 6042629 h 6857892"/>
              <a:gd name="connsiteX891" fmla="*/ 1666750 w 12191807"/>
              <a:gd name="connsiteY891" fmla="*/ 6069375 h 6857892"/>
              <a:gd name="connsiteX892" fmla="*/ 1643281 w 12191807"/>
              <a:gd name="connsiteY892" fmla="*/ 6047734 h 6857892"/>
              <a:gd name="connsiteX893" fmla="*/ 1663702 w 12191807"/>
              <a:gd name="connsiteY893" fmla="*/ 6042629 h 6857892"/>
              <a:gd name="connsiteX894" fmla="*/ 4943939 w 12191807"/>
              <a:gd name="connsiteY894" fmla="*/ 6037218 h 6857892"/>
              <a:gd name="connsiteX895" fmla="*/ 4943939 w 12191807"/>
              <a:gd name="connsiteY895" fmla="*/ 6040647 h 6857892"/>
              <a:gd name="connsiteX896" fmla="*/ 4954080 w 12191807"/>
              <a:gd name="connsiteY896" fmla="*/ 6040647 h 6857892"/>
              <a:gd name="connsiteX897" fmla="*/ 4954080 w 12191807"/>
              <a:gd name="connsiteY897" fmla="*/ 6037218 h 6857892"/>
              <a:gd name="connsiteX898" fmla="*/ 2592290 w 12191807"/>
              <a:gd name="connsiteY898" fmla="*/ 6037142 h 6857892"/>
              <a:gd name="connsiteX899" fmla="*/ 2602501 w 12191807"/>
              <a:gd name="connsiteY899" fmla="*/ 6037142 h 6857892"/>
              <a:gd name="connsiteX900" fmla="*/ 2602501 w 12191807"/>
              <a:gd name="connsiteY900" fmla="*/ 6040571 h 6857892"/>
              <a:gd name="connsiteX901" fmla="*/ 2592290 w 12191807"/>
              <a:gd name="connsiteY901" fmla="*/ 6040571 h 6857892"/>
              <a:gd name="connsiteX902" fmla="*/ 2592290 w 12191807"/>
              <a:gd name="connsiteY902" fmla="*/ 6037142 h 6857892"/>
              <a:gd name="connsiteX903" fmla="*/ 5259569 w 12191807"/>
              <a:gd name="connsiteY903" fmla="*/ 6027008 h 6857892"/>
              <a:gd name="connsiteX904" fmla="*/ 5269690 w 12191807"/>
              <a:gd name="connsiteY904" fmla="*/ 6027008 h 6857892"/>
              <a:gd name="connsiteX905" fmla="*/ 5269690 w 12191807"/>
              <a:gd name="connsiteY905" fmla="*/ 6030436 h 6857892"/>
              <a:gd name="connsiteX906" fmla="*/ 5259569 w 12191807"/>
              <a:gd name="connsiteY906" fmla="*/ 6030436 h 6857892"/>
              <a:gd name="connsiteX907" fmla="*/ 5259569 w 12191807"/>
              <a:gd name="connsiteY907" fmla="*/ 6027008 h 6857892"/>
              <a:gd name="connsiteX908" fmla="*/ 1523422 w 12191807"/>
              <a:gd name="connsiteY908" fmla="*/ 6027007 h 6857892"/>
              <a:gd name="connsiteX909" fmla="*/ 1523422 w 12191807"/>
              <a:gd name="connsiteY909" fmla="*/ 6030436 h 6857892"/>
              <a:gd name="connsiteX910" fmla="*/ 1533556 w 12191807"/>
              <a:gd name="connsiteY910" fmla="*/ 6030436 h 6857892"/>
              <a:gd name="connsiteX911" fmla="*/ 1533556 w 12191807"/>
              <a:gd name="connsiteY911" fmla="*/ 6027007 h 6857892"/>
              <a:gd name="connsiteX912" fmla="*/ 1715060 w 12191807"/>
              <a:gd name="connsiteY912" fmla="*/ 6025255 h 6857892"/>
              <a:gd name="connsiteX913" fmla="*/ 1715060 w 12191807"/>
              <a:gd name="connsiteY913" fmla="*/ 6042171 h 6857892"/>
              <a:gd name="connsiteX914" fmla="*/ 1710184 w 12191807"/>
              <a:gd name="connsiteY914" fmla="*/ 6042933 h 6857892"/>
              <a:gd name="connsiteX915" fmla="*/ 1706221 w 12191807"/>
              <a:gd name="connsiteY915" fmla="*/ 6026245 h 6857892"/>
              <a:gd name="connsiteX916" fmla="*/ 1715060 w 12191807"/>
              <a:gd name="connsiteY916" fmla="*/ 6025255 h 6857892"/>
              <a:gd name="connsiteX917" fmla="*/ 1923009 w 12191807"/>
              <a:gd name="connsiteY917" fmla="*/ 6022435 h 6857892"/>
              <a:gd name="connsiteX918" fmla="*/ 1904340 w 12191807"/>
              <a:gd name="connsiteY918" fmla="*/ 6068384 h 6857892"/>
              <a:gd name="connsiteX919" fmla="*/ 1923009 w 12191807"/>
              <a:gd name="connsiteY919" fmla="*/ 6022435 h 6857892"/>
              <a:gd name="connsiteX920" fmla="*/ 4624650 w 12191807"/>
              <a:gd name="connsiteY920" fmla="*/ 6018854 h 6857892"/>
              <a:gd name="connsiteX921" fmla="*/ 4629295 w 12191807"/>
              <a:gd name="connsiteY921" fmla="*/ 6051544 h 6857892"/>
              <a:gd name="connsiteX922" fmla="*/ 4600495 w 12191807"/>
              <a:gd name="connsiteY922" fmla="*/ 6056116 h 6857892"/>
              <a:gd name="connsiteX923" fmla="*/ 4607278 w 12191807"/>
              <a:gd name="connsiteY923" fmla="*/ 6084691 h 6857892"/>
              <a:gd name="connsiteX924" fmla="*/ 4577102 w 12191807"/>
              <a:gd name="connsiteY924" fmla="*/ 6084691 h 6857892"/>
              <a:gd name="connsiteX925" fmla="*/ 4588836 w 12191807"/>
              <a:gd name="connsiteY925" fmla="*/ 6063812 h 6857892"/>
              <a:gd name="connsiteX926" fmla="*/ 4578854 w 12191807"/>
              <a:gd name="connsiteY926" fmla="*/ 6049258 h 6857892"/>
              <a:gd name="connsiteX927" fmla="*/ 4624650 w 12191807"/>
              <a:gd name="connsiteY927" fmla="*/ 6018854 h 6857892"/>
              <a:gd name="connsiteX928" fmla="*/ 4903221 w 12191807"/>
              <a:gd name="connsiteY928" fmla="*/ 6016873 h 6857892"/>
              <a:gd name="connsiteX929" fmla="*/ 4903221 w 12191807"/>
              <a:gd name="connsiteY929" fmla="*/ 6020302 h 6857892"/>
              <a:gd name="connsiteX930" fmla="*/ 4913363 w 12191807"/>
              <a:gd name="connsiteY930" fmla="*/ 6020302 h 6857892"/>
              <a:gd name="connsiteX931" fmla="*/ 4913363 w 12191807"/>
              <a:gd name="connsiteY931" fmla="*/ 6016873 h 6857892"/>
              <a:gd name="connsiteX932" fmla="*/ 1940383 w 12191807"/>
              <a:gd name="connsiteY932" fmla="*/ 6011615 h 6857892"/>
              <a:gd name="connsiteX933" fmla="*/ 1941375 w 12191807"/>
              <a:gd name="connsiteY933" fmla="*/ 6012606 h 6857892"/>
              <a:gd name="connsiteX934" fmla="*/ 1942367 w 12191807"/>
              <a:gd name="connsiteY934" fmla="*/ 6013596 h 6857892"/>
              <a:gd name="connsiteX935" fmla="*/ 1935277 w 12191807"/>
              <a:gd name="connsiteY935" fmla="*/ 6021902 h 6857892"/>
              <a:gd name="connsiteX936" fmla="*/ 1932077 w 12191807"/>
              <a:gd name="connsiteY936" fmla="*/ 6018702 h 6857892"/>
              <a:gd name="connsiteX937" fmla="*/ 1940383 w 12191807"/>
              <a:gd name="connsiteY937" fmla="*/ 6011615 h 6857892"/>
              <a:gd name="connsiteX938" fmla="*/ 2343731 w 12191807"/>
              <a:gd name="connsiteY938" fmla="*/ 6011234 h 6857892"/>
              <a:gd name="connsiteX939" fmla="*/ 2405909 w 12191807"/>
              <a:gd name="connsiteY939" fmla="*/ 6063660 h 6857892"/>
              <a:gd name="connsiteX940" fmla="*/ 2428007 w 12191807"/>
              <a:gd name="connsiteY940" fmla="*/ 6066022 h 6857892"/>
              <a:gd name="connsiteX941" fmla="*/ 2428083 w 12191807"/>
              <a:gd name="connsiteY941" fmla="*/ 6096273 h 6857892"/>
              <a:gd name="connsiteX942" fmla="*/ 2414062 w 12191807"/>
              <a:gd name="connsiteY942" fmla="*/ 6085605 h 6857892"/>
              <a:gd name="connsiteX943" fmla="*/ 2398898 w 12191807"/>
              <a:gd name="connsiteY943" fmla="*/ 6097188 h 6857892"/>
              <a:gd name="connsiteX944" fmla="*/ 2398898 w 12191807"/>
              <a:gd name="connsiteY944" fmla="*/ 6097111 h 6857892"/>
              <a:gd name="connsiteX945" fmla="*/ 2392880 w 12191807"/>
              <a:gd name="connsiteY945" fmla="*/ 6104198 h 6857892"/>
              <a:gd name="connsiteX946" fmla="*/ 2389679 w 12191807"/>
              <a:gd name="connsiteY946" fmla="*/ 6100998 h 6857892"/>
              <a:gd name="connsiteX947" fmla="*/ 2397984 w 12191807"/>
              <a:gd name="connsiteY947" fmla="*/ 6093911 h 6857892"/>
              <a:gd name="connsiteX948" fmla="*/ 2398898 w 12191807"/>
              <a:gd name="connsiteY948" fmla="*/ 6094825 h 6857892"/>
              <a:gd name="connsiteX949" fmla="*/ 2398898 w 12191807"/>
              <a:gd name="connsiteY949" fmla="*/ 6076309 h 6857892"/>
              <a:gd name="connsiteX950" fmla="*/ 2375201 w 12191807"/>
              <a:gd name="connsiteY950" fmla="*/ 6084462 h 6857892"/>
              <a:gd name="connsiteX951" fmla="*/ 2348075 w 12191807"/>
              <a:gd name="connsiteY951" fmla="*/ 6084767 h 6857892"/>
              <a:gd name="connsiteX952" fmla="*/ 2330320 w 12191807"/>
              <a:gd name="connsiteY952" fmla="*/ 6038513 h 6857892"/>
              <a:gd name="connsiteX953" fmla="*/ 2343731 w 12191807"/>
              <a:gd name="connsiteY953" fmla="*/ 6011234 h 6857892"/>
              <a:gd name="connsiteX954" fmla="*/ 4800744 w 12191807"/>
              <a:gd name="connsiteY954" fmla="*/ 6007729 h 6857892"/>
              <a:gd name="connsiteX955" fmla="*/ 4779950 w 12191807"/>
              <a:gd name="connsiteY955" fmla="*/ 6017483 h 6857892"/>
              <a:gd name="connsiteX956" fmla="*/ 4783150 w 12191807"/>
              <a:gd name="connsiteY956" fmla="*/ 6024188 h 6857892"/>
              <a:gd name="connsiteX957" fmla="*/ 4813389 w 12191807"/>
              <a:gd name="connsiteY957" fmla="*/ 6020378 h 6857892"/>
              <a:gd name="connsiteX958" fmla="*/ 4800744 w 12191807"/>
              <a:gd name="connsiteY958" fmla="*/ 6007729 h 6857892"/>
              <a:gd name="connsiteX959" fmla="*/ 1813357 w 12191807"/>
              <a:gd name="connsiteY959" fmla="*/ 6006662 h 6857892"/>
              <a:gd name="connsiteX960" fmla="*/ 1835913 w 12191807"/>
              <a:gd name="connsiteY960" fmla="*/ 6037218 h 6857892"/>
              <a:gd name="connsiteX961" fmla="*/ 1813357 w 12191807"/>
              <a:gd name="connsiteY961" fmla="*/ 6006662 h 6857892"/>
              <a:gd name="connsiteX962" fmla="*/ 1706602 w 12191807"/>
              <a:gd name="connsiteY962" fmla="*/ 6006662 h 6857892"/>
              <a:gd name="connsiteX963" fmla="*/ 1716813 w 12191807"/>
              <a:gd name="connsiteY963" fmla="*/ 6006662 h 6857892"/>
              <a:gd name="connsiteX964" fmla="*/ 1716813 w 12191807"/>
              <a:gd name="connsiteY964" fmla="*/ 6010091 h 6857892"/>
              <a:gd name="connsiteX965" fmla="*/ 1706602 w 12191807"/>
              <a:gd name="connsiteY965" fmla="*/ 6010091 h 6857892"/>
              <a:gd name="connsiteX966" fmla="*/ 1706602 w 12191807"/>
              <a:gd name="connsiteY966" fmla="*/ 6006662 h 6857892"/>
              <a:gd name="connsiteX967" fmla="*/ 1676122 w 12191807"/>
              <a:gd name="connsiteY967" fmla="*/ 6006662 h 6857892"/>
              <a:gd name="connsiteX968" fmla="*/ 1686257 w 12191807"/>
              <a:gd name="connsiteY968" fmla="*/ 6006662 h 6857892"/>
              <a:gd name="connsiteX969" fmla="*/ 1686257 w 12191807"/>
              <a:gd name="connsiteY969" fmla="*/ 6010091 h 6857892"/>
              <a:gd name="connsiteX970" fmla="*/ 1676122 w 12191807"/>
              <a:gd name="connsiteY970" fmla="*/ 6010091 h 6857892"/>
              <a:gd name="connsiteX971" fmla="*/ 1676122 w 12191807"/>
              <a:gd name="connsiteY971" fmla="*/ 6006662 h 6857892"/>
              <a:gd name="connsiteX972" fmla="*/ 4496034 w 12191807"/>
              <a:gd name="connsiteY972" fmla="*/ 6003309 h 6857892"/>
              <a:gd name="connsiteX973" fmla="*/ 4506156 w 12191807"/>
              <a:gd name="connsiteY973" fmla="*/ 6003309 h 6857892"/>
              <a:gd name="connsiteX974" fmla="*/ 4506156 w 12191807"/>
              <a:gd name="connsiteY974" fmla="*/ 6021902 h 6857892"/>
              <a:gd name="connsiteX975" fmla="*/ 4499451 w 12191807"/>
              <a:gd name="connsiteY975" fmla="*/ 6022588 h 6857892"/>
              <a:gd name="connsiteX976" fmla="*/ 2215766 w 12191807"/>
              <a:gd name="connsiteY976" fmla="*/ 5996451 h 6857892"/>
              <a:gd name="connsiteX977" fmla="*/ 2215766 w 12191807"/>
              <a:gd name="connsiteY977" fmla="*/ 5999804 h 6857892"/>
              <a:gd name="connsiteX978" fmla="*/ 2225898 w 12191807"/>
              <a:gd name="connsiteY978" fmla="*/ 5999804 h 6857892"/>
              <a:gd name="connsiteX979" fmla="*/ 2225898 w 12191807"/>
              <a:gd name="connsiteY979" fmla="*/ 5996451 h 6857892"/>
              <a:gd name="connsiteX980" fmla="*/ 4607963 w 12191807"/>
              <a:gd name="connsiteY980" fmla="*/ 5995689 h 6857892"/>
              <a:gd name="connsiteX981" fmla="*/ 4628306 w 12191807"/>
              <a:gd name="connsiteY981" fmla="*/ 5995689 h 6857892"/>
              <a:gd name="connsiteX982" fmla="*/ 4628306 w 12191807"/>
              <a:gd name="connsiteY982" fmla="*/ 6000795 h 6857892"/>
              <a:gd name="connsiteX983" fmla="*/ 4607963 w 12191807"/>
              <a:gd name="connsiteY983" fmla="*/ 6000795 h 6857892"/>
              <a:gd name="connsiteX984" fmla="*/ 4607963 w 12191807"/>
              <a:gd name="connsiteY984" fmla="*/ 5995689 h 6857892"/>
              <a:gd name="connsiteX985" fmla="*/ 1506430 w 12191807"/>
              <a:gd name="connsiteY985" fmla="*/ 5993098 h 6857892"/>
              <a:gd name="connsiteX986" fmla="*/ 1506430 w 12191807"/>
              <a:gd name="connsiteY986" fmla="*/ 6003233 h 6857892"/>
              <a:gd name="connsiteX987" fmla="*/ 1509859 w 12191807"/>
              <a:gd name="connsiteY987" fmla="*/ 6003233 h 6857892"/>
              <a:gd name="connsiteX988" fmla="*/ 1509859 w 12191807"/>
              <a:gd name="connsiteY988" fmla="*/ 5993098 h 6857892"/>
              <a:gd name="connsiteX989" fmla="*/ 5242552 w 12191807"/>
              <a:gd name="connsiteY989" fmla="*/ 5982888 h 6857892"/>
              <a:gd name="connsiteX990" fmla="*/ 5245912 w 12191807"/>
              <a:gd name="connsiteY990" fmla="*/ 5982888 h 6857892"/>
              <a:gd name="connsiteX991" fmla="*/ 5245912 w 12191807"/>
              <a:gd name="connsiteY991" fmla="*/ 5993099 h 6857892"/>
              <a:gd name="connsiteX992" fmla="*/ 5242552 w 12191807"/>
              <a:gd name="connsiteY992" fmla="*/ 5993099 h 6857892"/>
              <a:gd name="connsiteX993" fmla="*/ 5242552 w 12191807"/>
              <a:gd name="connsiteY993" fmla="*/ 5982888 h 6857892"/>
              <a:gd name="connsiteX994" fmla="*/ 5016182 w 12191807"/>
              <a:gd name="connsiteY994" fmla="*/ 5980144 h 6857892"/>
              <a:gd name="connsiteX995" fmla="*/ 4995220 w 12191807"/>
              <a:gd name="connsiteY995" fmla="*/ 6009100 h 6857892"/>
              <a:gd name="connsiteX996" fmla="*/ 5016182 w 12191807"/>
              <a:gd name="connsiteY996" fmla="*/ 5980144 h 6857892"/>
              <a:gd name="connsiteX997" fmla="*/ 2551524 w 12191807"/>
              <a:gd name="connsiteY997" fmla="*/ 5976182 h 6857892"/>
              <a:gd name="connsiteX998" fmla="*/ 2561735 w 12191807"/>
              <a:gd name="connsiteY998" fmla="*/ 5976182 h 6857892"/>
              <a:gd name="connsiteX999" fmla="*/ 2561735 w 12191807"/>
              <a:gd name="connsiteY999" fmla="*/ 5979535 h 6857892"/>
              <a:gd name="connsiteX1000" fmla="*/ 2551524 w 12191807"/>
              <a:gd name="connsiteY1000" fmla="*/ 5979535 h 6857892"/>
              <a:gd name="connsiteX1001" fmla="*/ 2551524 w 12191807"/>
              <a:gd name="connsiteY1001" fmla="*/ 5976182 h 6857892"/>
              <a:gd name="connsiteX1002" fmla="*/ 1885742 w 12191807"/>
              <a:gd name="connsiteY1002" fmla="*/ 5973667 h 6857892"/>
              <a:gd name="connsiteX1003" fmla="*/ 1880789 w 12191807"/>
              <a:gd name="connsiteY1003" fmla="*/ 5983801 h 6857892"/>
              <a:gd name="connsiteX1004" fmla="*/ 1878808 w 12191807"/>
              <a:gd name="connsiteY1004" fmla="*/ 5981820 h 6857892"/>
              <a:gd name="connsiteX1005" fmla="*/ 1870502 w 12191807"/>
              <a:gd name="connsiteY1005" fmla="*/ 5988907 h 6857892"/>
              <a:gd name="connsiteX1006" fmla="*/ 1873702 w 12191807"/>
              <a:gd name="connsiteY1006" fmla="*/ 5992107 h 6857892"/>
              <a:gd name="connsiteX1007" fmla="*/ 1878655 w 12191807"/>
              <a:gd name="connsiteY1007" fmla="*/ 5981973 h 6857892"/>
              <a:gd name="connsiteX1008" fmla="*/ 1880637 w 12191807"/>
              <a:gd name="connsiteY1008" fmla="*/ 5983954 h 6857892"/>
              <a:gd name="connsiteX1009" fmla="*/ 1888942 w 12191807"/>
              <a:gd name="connsiteY1009" fmla="*/ 5976867 h 6857892"/>
              <a:gd name="connsiteX1010" fmla="*/ 1885742 w 12191807"/>
              <a:gd name="connsiteY1010" fmla="*/ 5973667 h 6857892"/>
              <a:gd name="connsiteX1011" fmla="*/ 2165933 w 12191807"/>
              <a:gd name="connsiteY1011" fmla="*/ 5972905 h 6857892"/>
              <a:gd name="connsiteX1012" fmla="*/ 2163874 w 12191807"/>
              <a:gd name="connsiteY1012" fmla="*/ 6009862 h 6857892"/>
              <a:gd name="connsiteX1013" fmla="*/ 2125796 w 12191807"/>
              <a:gd name="connsiteY1013" fmla="*/ 6027083 h 6857892"/>
              <a:gd name="connsiteX1014" fmla="*/ 2125796 w 12191807"/>
              <a:gd name="connsiteY1014" fmla="*/ 6055963 h 6857892"/>
              <a:gd name="connsiteX1015" fmla="*/ 2151524 w 12191807"/>
              <a:gd name="connsiteY1015" fmla="*/ 6033789 h 6857892"/>
              <a:gd name="connsiteX1016" fmla="*/ 2159217 w 12191807"/>
              <a:gd name="connsiteY1016" fmla="*/ 6056573 h 6857892"/>
              <a:gd name="connsiteX1017" fmla="*/ 2168599 w 12191807"/>
              <a:gd name="connsiteY1017" fmla="*/ 6036380 h 6857892"/>
              <a:gd name="connsiteX1018" fmla="*/ 2206601 w 12191807"/>
              <a:gd name="connsiteY1018" fmla="*/ 6062364 h 6857892"/>
              <a:gd name="connsiteX1019" fmla="*/ 2199911 w 12191807"/>
              <a:gd name="connsiteY1019" fmla="*/ 6015501 h 6857892"/>
              <a:gd name="connsiteX1020" fmla="*/ 2208450 w 12191807"/>
              <a:gd name="connsiteY1020" fmla="*/ 5998813 h 6857892"/>
              <a:gd name="connsiteX1021" fmla="*/ 2176597 w 12191807"/>
              <a:gd name="connsiteY1021" fmla="*/ 5979382 h 6857892"/>
              <a:gd name="connsiteX1022" fmla="*/ 2165933 w 12191807"/>
              <a:gd name="connsiteY1022" fmla="*/ 5972905 h 6857892"/>
              <a:gd name="connsiteX1023" fmla="*/ 4495944 w 12191807"/>
              <a:gd name="connsiteY1023" fmla="*/ 5972788 h 6857892"/>
              <a:gd name="connsiteX1024" fmla="*/ 4495944 w 12191807"/>
              <a:gd name="connsiteY1024" fmla="*/ 6003123 h 6857892"/>
              <a:gd name="connsiteX1025" fmla="*/ 4485565 w 12191807"/>
              <a:gd name="connsiteY1025" fmla="*/ 5987984 h 6857892"/>
              <a:gd name="connsiteX1026" fmla="*/ 5089808 w 12191807"/>
              <a:gd name="connsiteY1026" fmla="*/ 5972753 h 6857892"/>
              <a:gd name="connsiteX1027" fmla="*/ 5089808 w 12191807"/>
              <a:gd name="connsiteY1027" fmla="*/ 5982887 h 6857892"/>
              <a:gd name="connsiteX1028" fmla="*/ 5093238 w 12191807"/>
              <a:gd name="connsiteY1028" fmla="*/ 5982887 h 6857892"/>
              <a:gd name="connsiteX1029" fmla="*/ 5093238 w 12191807"/>
              <a:gd name="connsiteY1029" fmla="*/ 5972753 h 6857892"/>
              <a:gd name="connsiteX1030" fmla="*/ 5089808 w 12191807"/>
              <a:gd name="connsiteY1030" fmla="*/ 5972753 h 6857892"/>
              <a:gd name="connsiteX1031" fmla="*/ 1941765 w 12191807"/>
              <a:gd name="connsiteY1031" fmla="*/ 5972677 h 6857892"/>
              <a:gd name="connsiteX1032" fmla="*/ 1961175 w 12191807"/>
              <a:gd name="connsiteY1032" fmla="*/ 5972677 h 6857892"/>
              <a:gd name="connsiteX1033" fmla="*/ 1961100 w 12191807"/>
              <a:gd name="connsiteY1033" fmla="*/ 6002743 h 6857892"/>
              <a:gd name="connsiteX1034" fmla="*/ 1941375 w 12191807"/>
              <a:gd name="connsiteY1034" fmla="*/ 6012606 h 6857892"/>
              <a:gd name="connsiteX1035" fmla="*/ 1948842 w 12191807"/>
              <a:gd name="connsiteY1035" fmla="*/ 5985098 h 6857892"/>
              <a:gd name="connsiteX1036" fmla="*/ 2087540 w 12191807"/>
              <a:gd name="connsiteY1036" fmla="*/ 5963533 h 6857892"/>
              <a:gd name="connsiteX1037" fmla="*/ 2084340 w 12191807"/>
              <a:gd name="connsiteY1037" fmla="*/ 5966733 h 6857892"/>
              <a:gd name="connsiteX1038" fmla="*/ 2094474 w 12191807"/>
              <a:gd name="connsiteY1038" fmla="*/ 5971686 h 6857892"/>
              <a:gd name="connsiteX1039" fmla="*/ 2092493 w 12191807"/>
              <a:gd name="connsiteY1039" fmla="*/ 5973668 h 6857892"/>
              <a:gd name="connsiteX1040" fmla="*/ 2099618 w 12191807"/>
              <a:gd name="connsiteY1040" fmla="*/ 5981973 h 6857892"/>
              <a:gd name="connsiteX1041" fmla="*/ 2102815 w 12191807"/>
              <a:gd name="connsiteY1041" fmla="*/ 5978773 h 6857892"/>
              <a:gd name="connsiteX1042" fmla="*/ 2092646 w 12191807"/>
              <a:gd name="connsiteY1042" fmla="*/ 5973820 h 6857892"/>
              <a:gd name="connsiteX1043" fmla="*/ 2094627 w 12191807"/>
              <a:gd name="connsiteY1043" fmla="*/ 5971839 h 6857892"/>
              <a:gd name="connsiteX1044" fmla="*/ 2087540 w 12191807"/>
              <a:gd name="connsiteY1044" fmla="*/ 5963533 h 6857892"/>
              <a:gd name="connsiteX1045" fmla="*/ 4618169 w 12191807"/>
              <a:gd name="connsiteY1045" fmla="*/ 5955837 h 6857892"/>
              <a:gd name="connsiteX1046" fmla="*/ 4628306 w 12191807"/>
              <a:gd name="connsiteY1046" fmla="*/ 5955837 h 6857892"/>
              <a:gd name="connsiteX1047" fmla="*/ 4628306 w 12191807"/>
              <a:gd name="connsiteY1047" fmla="*/ 5959189 h 6857892"/>
              <a:gd name="connsiteX1048" fmla="*/ 4618169 w 12191807"/>
              <a:gd name="connsiteY1048" fmla="*/ 5959189 h 6857892"/>
              <a:gd name="connsiteX1049" fmla="*/ 4618169 w 12191807"/>
              <a:gd name="connsiteY1049" fmla="*/ 5955837 h 6857892"/>
              <a:gd name="connsiteX1050" fmla="*/ 2561811 w 12191807"/>
              <a:gd name="connsiteY1050" fmla="*/ 5955837 h 6857892"/>
              <a:gd name="connsiteX1051" fmla="*/ 2571946 w 12191807"/>
              <a:gd name="connsiteY1051" fmla="*/ 5955837 h 6857892"/>
              <a:gd name="connsiteX1052" fmla="*/ 2571946 w 12191807"/>
              <a:gd name="connsiteY1052" fmla="*/ 5959189 h 6857892"/>
              <a:gd name="connsiteX1053" fmla="*/ 2561811 w 12191807"/>
              <a:gd name="connsiteY1053" fmla="*/ 5959189 h 6857892"/>
              <a:gd name="connsiteX1054" fmla="*/ 2561811 w 12191807"/>
              <a:gd name="connsiteY1054" fmla="*/ 5955837 h 6857892"/>
              <a:gd name="connsiteX1055" fmla="*/ 311929 w 12191807"/>
              <a:gd name="connsiteY1055" fmla="*/ 5954922 h 6857892"/>
              <a:gd name="connsiteX1056" fmla="*/ 311929 w 12191807"/>
              <a:gd name="connsiteY1056" fmla="*/ 5960027 h 6857892"/>
              <a:gd name="connsiteX1057" fmla="*/ 332351 w 12191807"/>
              <a:gd name="connsiteY1057" fmla="*/ 5960027 h 6857892"/>
              <a:gd name="connsiteX1058" fmla="*/ 332351 w 12191807"/>
              <a:gd name="connsiteY1058" fmla="*/ 5954922 h 6857892"/>
              <a:gd name="connsiteX1059" fmla="*/ 2275198 w 12191807"/>
              <a:gd name="connsiteY1059" fmla="*/ 5954084 h 6857892"/>
              <a:gd name="connsiteX1060" fmla="*/ 2226737 w 12191807"/>
              <a:gd name="connsiteY1060" fmla="*/ 5971762 h 6857892"/>
              <a:gd name="connsiteX1061" fmla="*/ 2275198 w 12191807"/>
              <a:gd name="connsiteY1061" fmla="*/ 5998356 h 6857892"/>
              <a:gd name="connsiteX1062" fmla="*/ 1687857 w 12191807"/>
              <a:gd name="connsiteY1062" fmla="*/ 5954084 h 6857892"/>
              <a:gd name="connsiteX1063" fmla="*/ 1704773 w 12191807"/>
              <a:gd name="connsiteY1063" fmla="*/ 5954084 h 6857892"/>
              <a:gd name="connsiteX1064" fmla="*/ 1705535 w 12191807"/>
              <a:gd name="connsiteY1064" fmla="*/ 5958885 h 6857892"/>
              <a:gd name="connsiteX1065" fmla="*/ 1688848 w 12191807"/>
              <a:gd name="connsiteY1065" fmla="*/ 5962847 h 6857892"/>
              <a:gd name="connsiteX1066" fmla="*/ 1687857 w 12191807"/>
              <a:gd name="connsiteY1066" fmla="*/ 5954084 h 6857892"/>
              <a:gd name="connsiteX1067" fmla="*/ 4866566 w 12191807"/>
              <a:gd name="connsiteY1067" fmla="*/ 5953398 h 6857892"/>
              <a:gd name="connsiteX1068" fmla="*/ 4863370 w 12191807"/>
              <a:gd name="connsiteY1068" fmla="*/ 5956522 h 6857892"/>
              <a:gd name="connsiteX1069" fmla="*/ 4868392 w 12191807"/>
              <a:gd name="connsiteY1069" fmla="*/ 5955532 h 6857892"/>
              <a:gd name="connsiteX1070" fmla="*/ 4866566 w 12191807"/>
              <a:gd name="connsiteY1070" fmla="*/ 5953398 h 6857892"/>
              <a:gd name="connsiteX1071" fmla="*/ 2433569 w 12191807"/>
              <a:gd name="connsiteY1071" fmla="*/ 5953322 h 6857892"/>
              <a:gd name="connsiteX1072" fmla="*/ 2440656 w 12191807"/>
              <a:gd name="connsiteY1072" fmla="*/ 5961628 h 6857892"/>
              <a:gd name="connsiteX1073" fmla="*/ 2439741 w 12191807"/>
              <a:gd name="connsiteY1073" fmla="*/ 5962542 h 6857892"/>
              <a:gd name="connsiteX1074" fmla="*/ 2459933 w 12191807"/>
              <a:gd name="connsiteY1074" fmla="*/ 5962542 h 6857892"/>
              <a:gd name="connsiteX1075" fmla="*/ 2469611 w 12191807"/>
              <a:gd name="connsiteY1075" fmla="*/ 6019083 h 6857892"/>
              <a:gd name="connsiteX1076" fmla="*/ 2455133 w 12191807"/>
              <a:gd name="connsiteY1076" fmla="*/ 6033561 h 6857892"/>
              <a:gd name="connsiteX1077" fmla="*/ 2412691 w 12191807"/>
              <a:gd name="connsiteY1077" fmla="*/ 6023198 h 6857892"/>
              <a:gd name="connsiteX1078" fmla="*/ 2405376 w 12191807"/>
              <a:gd name="connsiteY1078" fmla="*/ 6002243 h 6857892"/>
              <a:gd name="connsiteX1079" fmla="*/ 2364228 w 12191807"/>
              <a:gd name="connsiteY1079" fmla="*/ 6017330 h 6857892"/>
              <a:gd name="connsiteX1080" fmla="*/ 2380154 w 12191807"/>
              <a:gd name="connsiteY1080" fmla="*/ 5982430 h 6857892"/>
              <a:gd name="connsiteX1081" fmla="*/ 2403014 w 12191807"/>
              <a:gd name="connsiteY1081" fmla="*/ 5995842 h 6857892"/>
              <a:gd name="connsiteX1082" fmla="*/ 2413910 w 12191807"/>
              <a:gd name="connsiteY1082" fmla="*/ 5972524 h 6857892"/>
              <a:gd name="connsiteX1083" fmla="*/ 2424501 w 12191807"/>
              <a:gd name="connsiteY1083" fmla="*/ 5983116 h 6857892"/>
              <a:gd name="connsiteX1084" fmla="*/ 2439208 w 12191807"/>
              <a:gd name="connsiteY1084" fmla="*/ 5963076 h 6857892"/>
              <a:gd name="connsiteX1085" fmla="*/ 2438674 w 12191807"/>
              <a:gd name="connsiteY1085" fmla="*/ 5963609 h 6857892"/>
              <a:gd name="connsiteX1086" fmla="*/ 2430369 w 12191807"/>
              <a:gd name="connsiteY1086" fmla="*/ 5956523 h 6857892"/>
              <a:gd name="connsiteX1087" fmla="*/ 2433569 w 12191807"/>
              <a:gd name="connsiteY1087" fmla="*/ 5953322 h 6857892"/>
              <a:gd name="connsiteX1088" fmla="*/ 1923864 w 12191807"/>
              <a:gd name="connsiteY1088" fmla="*/ 5952331 h 6857892"/>
              <a:gd name="connsiteX1089" fmla="*/ 1923864 w 12191807"/>
              <a:gd name="connsiteY1089" fmla="*/ 5962542 h 6857892"/>
              <a:gd name="connsiteX1090" fmla="*/ 1927216 w 12191807"/>
              <a:gd name="connsiteY1090" fmla="*/ 5962542 h 6857892"/>
              <a:gd name="connsiteX1091" fmla="*/ 1927216 w 12191807"/>
              <a:gd name="connsiteY1091" fmla="*/ 5952331 h 6857892"/>
              <a:gd name="connsiteX1092" fmla="*/ 5115627 w 12191807"/>
              <a:gd name="connsiteY1092" fmla="*/ 5946540 h 6857892"/>
              <a:gd name="connsiteX1093" fmla="*/ 5102148 w 12191807"/>
              <a:gd name="connsiteY1093" fmla="*/ 5960027 h 6857892"/>
              <a:gd name="connsiteX1094" fmla="*/ 5117912 w 12191807"/>
              <a:gd name="connsiteY1094" fmla="*/ 5960027 h 6857892"/>
              <a:gd name="connsiteX1095" fmla="*/ 5115627 w 12191807"/>
              <a:gd name="connsiteY1095" fmla="*/ 5946540 h 6857892"/>
              <a:gd name="connsiteX1096" fmla="*/ 4952402 w 12191807"/>
              <a:gd name="connsiteY1096" fmla="*/ 5943873 h 6857892"/>
              <a:gd name="connsiteX1097" fmla="*/ 4943634 w 12191807"/>
              <a:gd name="connsiteY1097" fmla="*/ 5944940 h 6857892"/>
              <a:gd name="connsiteX1098" fmla="*/ 4947522 w 12191807"/>
              <a:gd name="connsiteY1098" fmla="*/ 5961475 h 6857892"/>
              <a:gd name="connsiteX1099" fmla="*/ 4952402 w 12191807"/>
              <a:gd name="connsiteY1099" fmla="*/ 5960713 h 6857892"/>
              <a:gd name="connsiteX1100" fmla="*/ 4601182 w 12191807"/>
              <a:gd name="connsiteY1100" fmla="*/ 5942197 h 6857892"/>
              <a:gd name="connsiteX1101" fmla="*/ 4604608 w 12191807"/>
              <a:gd name="connsiteY1101" fmla="*/ 5942197 h 6857892"/>
              <a:gd name="connsiteX1102" fmla="*/ 4604608 w 12191807"/>
              <a:gd name="connsiteY1102" fmla="*/ 5952331 h 6857892"/>
              <a:gd name="connsiteX1103" fmla="*/ 4601182 w 12191807"/>
              <a:gd name="connsiteY1103" fmla="*/ 5952331 h 6857892"/>
              <a:gd name="connsiteX1104" fmla="*/ 4601182 w 12191807"/>
              <a:gd name="connsiteY1104" fmla="*/ 5942197 h 6857892"/>
              <a:gd name="connsiteX1105" fmla="*/ 1809014 w 12191807"/>
              <a:gd name="connsiteY1105" fmla="*/ 5941511 h 6857892"/>
              <a:gd name="connsiteX1106" fmla="*/ 1819149 w 12191807"/>
              <a:gd name="connsiteY1106" fmla="*/ 5941511 h 6857892"/>
              <a:gd name="connsiteX1107" fmla="*/ 1812368 w 12191807"/>
              <a:gd name="connsiteY1107" fmla="*/ 5949969 h 6857892"/>
              <a:gd name="connsiteX1108" fmla="*/ 1809014 w 12191807"/>
              <a:gd name="connsiteY1108" fmla="*/ 5941511 h 6857892"/>
              <a:gd name="connsiteX1109" fmla="*/ 5025448 w 12191807"/>
              <a:gd name="connsiteY1109" fmla="*/ 5935415 h 6857892"/>
              <a:gd name="connsiteX1110" fmla="*/ 5025448 w 12191807"/>
              <a:gd name="connsiteY1110" fmla="*/ 5938844 h 6857892"/>
              <a:gd name="connsiteX1111" fmla="*/ 5035591 w 12191807"/>
              <a:gd name="connsiteY1111" fmla="*/ 5938844 h 6857892"/>
              <a:gd name="connsiteX1112" fmla="*/ 5035591 w 12191807"/>
              <a:gd name="connsiteY1112" fmla="*/ 5935415 h 6857892"/>
              <a:gd name="connsiteX1113" fmla="*/ 2451323 w 12191807"/>
              <a:gd name="connsiteY1113" fmla="*/ 5934272 h 6857892"/>
              <a:gd name="connsiteX1114" fmla="*/ 2508167 w 12191807"/>
              <a:gd name="connsiteY1114" fmla="*/ 5934272 h 6857892"/>
              <a:gd name="connsiteX1115" fmla="*/ 2509158 w 12191807"/>
              <a:gd name="connsiteY1115" fmla="*/ 5938234 h 6857892"/>
              <a:gd name="connsiteX1116" fmla="*/ 2484546 w 12191807"/>
              <a:gd name="connsiteY1116" fmla="*/ 5943721 h 6857892"/>
              <a:gd name="connsiteX1117" fmla="*/ 2475707 w 12191807"/>
              <a:gd name="connsiteY1117" fmla="*/ 5962542 h 6857892"/>
              <a:gd name="connsiteX1118" fmla="*/ 2462067 w 12191807"/>
              <a:gd name="connsiteY1118" fmla="*/ 5962542 h 6857892"/>
              <a:gd name="connsiteX1119" fmla="*/ 2451323 w 12191807"/>
              <a:gd name="connsiteY1119" fmla="*/ 5934272 h 6857892"/>
              <a:gd name="connsiteX1120" fmla="*/ 4756552 w 12191807"/>
              <a:gd name="connsiteY1120" fmla="*/ 5933053 h 6857892"/>
              <a:gd name="connsiteX1121" fmla="*/ 4751593 w 12191807"/>
              <a:gd name="connsiteY1121" fmla="*/ 5943111 h 6857892"/>
              <a:gd name="connsiteX1122" fmla="*/ 4749614 w 12191807"/>
              <a:gd name="connsiteY1122" fmla="*/ 5941130 h 6857892"/>
              <a:gd name="connsiteX1123" fmla="*/ 4741313 w 12191807"/>
              <a:gd name="connsiteY1123" fmla="*/ 5948217 h 6857892"/>
              <a:gd name="connsiteX1124" fmla="*/ 4744509 w 12191807"/>
              <a:gd name="connsiteY1124" fmla="*/ 5951417 h 6857892"/>
              <a:gd name="connsiteX1125" fmla="*/ 4749464 w 12191807"/>
              <a:gd name="connsiteY1125" fmla="*/ 5941283 h 6857892"/>
              <a:gd name="connsiteX1126" fmla="*/ 4751437 w 12191807"/>
              <a:gd name="connsiteY1126" fmla="*/ 5943340 h 6857892"/>
              <a:gd name="connsiteX1127" fmla="*/ 4759752 w 12191807"/>
              <a:gd name="connsiteY1127" fmla="*/ 5936253 h 6857892"/>
              <a:gd name="connsiteX1128" fmla="*/ 4756552 w 12191807"/>
              <a:gd name="connsiteY1128" fmla="*/ 5933053 h 6857892"/>
              <a:gd name="connsiteX1129" fmla="*/ 2585432 w 12191807"/>
              <a:gd name="connsiteY1129" fmla="*/ 5932062 h 6857892"/>
              <a:gd name="connsiteX1130" fmla="*/ 2588861 w 12191807"/>
              <a:gd name="connsiteY1130" fmla="*/ 5932062 h 6857892"/>
              <a:gd name="connsiteX1131" fmla="*/ 2588861 w 12191807"/>
              <a:gd name="connsiteY1131" fmla="*/ 5942197 h 6857892"/>
              <a:gd name="connsiteX1132" fmla="*/ 2585432 w 12191807"/>
              <a:gd name="connsiteY1132" fmla="*/ 5942197 h 6857892"/>
              <a:gd name="connsiteX1133" fmla="*/ 2585432 w 12191807"/>
              <a:gd name="connsiteY1133" fmla="*/ 5932062 h 6857892"/>
              <a:gd name="connsiteX1134" fmla="*/ 1923864 w 12191807"/>
              <a:gd name="connsiteY1134" fmla="*/ 5932062 h 6857892"/>
              <a:gd name="connsiteX1135" fmla="*/ 1923864 w 12191807"/>
              <a:gd name="connsiteY1135" fmla="*/ 5942197 h 6857892"/>
              <a:gd name="connsiteX1136" fmla="*/ 1927216 w 12191807"/>
              <a:gd name="connsiteY1136" fmla="*/ 5942197 h 6857892"/>
              <a:gd name="connsiteX1137" fmla="*/ 1927216 w 12191807"/>
              <a:gd name="connsiteY1137" fmla="*/ 5932062 h 6857892"/>
              <a:gd name="connsiteX1138" fmla="*/ 4842042 w 12191807"/>
              <a:gd name="connsiteY1138" fmla="*/ 5931986 h 6857892"/>
              <a:gd name="connsiteX1139" fmla="*/ 4822612 w 12191807"/>
              <a:gd name="connsiteY1139" fmla="*/ 5945626 h 6857892"/>
              <a:gd name="connsiteX1140" fmla="*/ 4832735 w 12191807"/>
              <a:gd name="connsiteY1140" fmla="*/ 5962009 h 6857892"/>
              <a:gd name="connsiteX1141" fmla="*/ 4813465 w 12191807"/>
              <a:gd name="connsiteY1141" fmla="*/ 5963609 h 6857892"/>
              <a:gd name="connsiteX1142" fmla="*/ 4813465 w 12191807"/>
              <a:gd name="connsiteY1142" fmla="*/ 5997899 h 6857892"/>
              <a:gd name="connsiteX1143" fmla="*/ 4831903 w 12191807"/>
              <a:gd name="connsiteY1143" fmla="*/ 5962542 h 6857892"/>
              <a:gd name="connsiteX1144" fmla="*/ 4855981 w 12191807"/>
              <a:gd name="connsiteY1144" fmla="*/ 5959113 h 6857892"/>
              <a:gd name="connsiteX1145" fmla="*/ 4842042 w 12191807"/>
              <a:gd name="connsiteY1145" fmla="*/ 5931986 h 6857892"/>
              <a:gd name="connsiteX1146" fmla="*/ 5239116 w 12191807"/>
              <a:gd name="connsiteY1146" fmla="*/ 5925204 h 6857892"/>
              <a:gd name="connsiteX1147" fmla="*/ 5249349 w 12191807"/>
              <a:gd name="connsiteY1147" fmla="*/ 5925204 h 6857892"/>
              <a:gd name="connsiteX1148" fmla="*/ 5249349 w 12191807"/>
              <a:gd name="connsiteY1148" fmla="*/ 5928633 h 6857892"/>
              <a:gd name="connsiteX1149" fmla="*/ 5239116 w 12191807"/>
              <a:gd name="connsiteY1149" fmla="*/ 5928633 h 6857892"/>
              <a:gd name="connsiteX1150" fmla="*/ 5239116 w 12191807"/>
              <a:gd name="connsiteY1150" fmla="*/ 5925204 h 6857892"/>
              <a:gd name="connsiteX1151" fmla="*/ 2032448 w 12191807"/>
              <a:gd name="connsiteY1151" fmla="*/ 5925204 h 6857892"/>
              <a:gd name="connsiteX1152" fmla="*/ 2032448 w 12191807"/>
              <a:gd name="connsiteY1152" fmla="*/ 5928633 h 6857892"/>
              <a:gd name="connsiteX1153" fmla="*/ 2042582 w 12191807"/>
              <a:gd name="connsiteY1153" fmla="*/ 5928633 h 6857892"/>
              <a:gd name="connsiteX1154" fmla="*/ 2042582 w 12191807"/>
              <a:gd name="connsiteY1154" fmla="*/ 5925204 h 6857892"/>
              <a:gd name="connsiteX1155" fmla="*/ 1655702 w 12191807"/>
              <a:gd name="connsiteY1155" fmla="*/ 5925204 h 6857892"/>
              <a:gd name="connsiteX1156" fmla="*/ 1665835 w 12191807"/>
              <a:gd name="connsiteY1156" fmla="*/ 5925204 h 6857892"/>
              <a:gd name="connsiteX1157" fmla="*/ 1665835 w 12191807"/>
              <a:gd name="connsiteY1157" fmla="*/ 5928633 h 6857892"/>
              <a:gd name="connsiteX1158" fmla="*/ 1655702 w 12191807"/>
              <a:gd name="connsiteY1158" fmla="*/ 5928633 h 6857892"/>
              <a:gd name="connsiteX1159" fmla="*/ 1655702 w 12191807"/>
              <a:gd name="connsiteY1159" fmla="*/ 5925204 h 6857892"/>
              <a:gd name="connsiteX1160" fmla="*/ 1809014 w 12191807"/>
              <a:gd name="connsiteY1160" fmla="*/ 5922553 h 6857892"/>
              <a:gd name="connsiteX1161" fmla="*/ 1817772 w 12191807"/>
              <a:gd name="connsiteY1161" fmla="*/ 5931376 h 6857892"/>
              <a:gd name="connsiteX1162" fmla="*/ 1809014 w 12191807"/>
              <a:gd name="connsiteY1162" fmla="*/ 5931376 h 6857892"/>
              <a:gd name="connsiteX1163" fmla="*/ 1809014 w 12191807"/>
              <a:gd name="connsiteY1163" fmla="*/ 5941511 h 6857892"/>
              <a:gd name="connsiteX1164" fmla="*/ 1800633 w 12191807"/>
              <a:gd name="connsiteY1164" fmla="*/ 5934653 h 6857892"/>
              <a:gd name="connsiteX1165" fmla="*/ 1809014 w 12191807"/>
              <a:gd name="connsiteY1165" fmla="*/ 5931300 h 6857892"/>
              <a:gd name="connsiteX1166" fmla="*/ 4861385 w 12191807"/>
              <a:gd name="connsiteY1166" fmla="*/ 5920937 h 6857892"/>
              <a:gd name="connsiteX1167" fmla="*/ 4861309 w 12191807"/>
              <a:gd name="connsiteY1167" fmla="*/ 5921928 h 6857892"/>
              <a:gd name="connsiteX1168" fmla="*/ 4842120 w 12191807"/>
              <a:gd name="connsiteY1168" fmla="*/ 5931986 h 6857892"/>
              <a:gd name="connsiteX1169" fmla="*/ 4861309 w 12191807"/>
              <a:gd name="connsiteY1169" fmla="*/ 5921928 h 6857892"/>
              <a:gd name="connsiteX1170" fmla="*/ 4862374 w 12191807"/>
              <a:gd name="connsiteY1170" fmla="*/ 5921851 h 6857892"/>
              <a:gd name="connsiteX1171" fmla="*/ 4861385 w 12191807"/>
              <a:gd name="connsiteY1171" fmla="*/ 5920937 h 6857892"/>
              <a:gd name="connsiteX1172" fmla="*/ 4544258 w 12191807"/>
              <a:gd name="connsiteY1172" fmla="*/ 5920023 h 6857892"/>
              <a:gd name="connsiteX1173" fmla="*/ 4547839 w 12191807"/>
              <a:gd name="connsiteY1173" fmla="*/ 5938006 h 6857892"/>
              <a:gd name="connsiteX1174" fmla="*/ 4528255 w 12191807"/>
              <a:gd name="connsiteY1174" fmla="*/ 5944711 h 6857892"/>
              <a:gd name="connsiteX1175" fmla="*/ 4568567 w 12191807"/>
              <a:gd name="connsiteY1175" fmla="*/ 5976792 h 6857892"/>
              <a:gd name="connsiteX1176" fmla="*/ 4544867 w 12191807"/>
              <a:gd name="connsiteY1176" fmla="*/ 5988298 h 6857892"/>
              <a:gd name="connsiteX1177" fmla="*/ 4556680 w 12191807"/>
              <a:gd name="connsiteY1177" fmla="*/ 6010396 h 6857892"/>
              <a:gd name="connsiteX1178" fmla="*/ 4523073 w 12191807"/>
              <a:gd name="connsiteY1178" fmla="*/ 6032798 h 6857892"/>
              <a:gd name="connsiteX1179" fmla="*/ 4550964 w 12191807"/>
              <a:gd name="connsiteY1179" fmla="*/ 6054668 h 6857892"/>
              <a:gd name="connsiteX1180" fmla="*/ 4513015 w 12191807"/>
              <a:gd name="connsiteY1180" fmla="*/ 6083929 h 6857892"/>
              <a:gd name="connsiteX1181" fmla="*/ 4557289 w 12191807"/>
              <a:gd name="connsiteY1181" fmla="*/ 6079814 h 6857892"/>
              <a:gd name="connsiteX1182" fmla="*/ 4571081 w 12191807"/>
              <a:gd name="connsiteY1182" fmla="*/ 6105036 h 6857892"/>
              <a:gd name="connsiteX1183" fmla="*/ 4533055 w 12191807"/>
              <a:gd name="connsiteY1183" fmla="*/ 6132773 h 6857892"/>
              <a:gd name="connsiteX1184" fmla="*/ 4545630 w 12191807"/>
              <a:gd name="connsiteY1184" fmla="*/ 6150604 h 6857892"/>
              <a:gd name="connsiteX1185" fmla="*/ 4500974 w 12191807"/>
              <a:gd name="connsiteY1185" fmla="*/ 6206839 h 6857892"/>
              <a:gd name="connsiteX1186" fmla="*/ 4483828 w 12191807"/>
              <a:gd name="connsiteY1186" fmla="*/ 6189008 h 6857892"/>
              <a:gd name="connsiteX1187" fmla="*/ 4513776 w 12191807"/>
              <a:gd name="connsiteY1187" fmla="*/ 6138183 h 6857892"/>
              <a:gd name="connsiteX1188" fmla="*/ 4496326 w 12191807"/>
              <a:gd name="connsiteY1188" fmla="*/ 6132011 h 6857892"/>
              <a:gd name="connsiteX1189" fmla="*/ 4496326 w 12191807"/>
              <a:gd name="connsiteY1189" fmla="*/ 6090177 h 6857892"/>
              <a:gd name="connsiteX1190" fmla="*/ 4476054 w 12191807"/>
              <a:gd name="connsiteY1190" fmla="*/ 6069908 h 6857892"/>
              <a:gd name="connsiteX1191" fmla="*/ 4495486 w 12191807"/>
              <a:gd name="connsiteY1191" fmla="*/ 6048953 h 6857892"/>
              <a:gd name="connsiteX1192" fmla="*/ 4484443 w 12191807"/>
              <a:gd name="connsiteY1192" fmla="*/ 6036304 h 6857892"/>
              <a:gd name="connsiteX1193" fmla="*/ 4514310 w 12191807"/>
              <a:gd name="connsiteY1193" fmla="*/ 6031732 h 6857892"/>
              <a:gd name="connsiteX1194" fmla="*/ 4517576 w 12191807"/>
              <a:gd name="connsiteY1194" fmla="*/ 6014968 h 6857892"/>
              <a:gd name="connsiteX1195" fmla="*/ 4506186 w 12191807"/>
              <a:gd name="connsiteY1195" fmla="*/ 6003264 h 6857892"/>
              <a:gd name="connsiteX1196" fmla="*/ 4530465 w 12191807"/>
              <a:gd name="connsiteY1196" fmla="*/ 5965285 h 6857892"/>
              <a:gd name="connsiteX1197" fmla="*/ 4495973 w 12191807"/>
              <a:gd name="connsiteY1197" fmla="*/ 5972747 h 6857892"/>
              <a:gd name="connsiteX1198" fmla="*/ 4496020 w 12191807"/>
              <a:gd name="connsiteY1198" fmla="*/ 5972677 h 6857892"/>
              <a:gd name="connsiteX1199" fmla="*/ 4496020 w 12191807"/>
              <a:gd name="connsiteY1199" fmla="*/ 5956141 h 6857892"/>
              <a:gd name="connsiteX1200" fmla="*/ 4483142 w 12191807"/>
              <a:gd name="connsiteY1200" fmla="*/ 5951722 h 6857892"/>
              <a:gd name="connsiteX1201" fmla="*/ 4507147 w 12191807"/>
              <a:gd name="connsiteY1201" fmla="*/ 5927795 h 6857892"/>
              <a:gd name="connsiteX1202" fmla="*/ 4508519 w 12191807"/>
              <a:gd name="connsiteY1202" fmla="*/ 5929167 h 6857892"/>
              <a:gd name="connsiteX1203" fmla="*/ 4544258 w 12191807"/>
              <a:gd name="connsiteY1203" fmla="*/ 5920023 h 6857892"/>
              <a:gd name="connsiteX1204" fmla="*/ 318558 w 12191807"/>
              <a:gd name="connsiteY1204" fmla="*/ 5913622 h 6857892"/>
              <a:gd name="connsiteX1205" fmla="*/ 306518 w 12191807"/>
              <a:gd name="connsiteY1205" fmla="*/ 5939606 h 6857892"/>
              <a:gd name="connsiteX1206" fmla="*/ 323130 w 12191807"/>
              <a:gd name="connsiteY1206" fmla="*/ 5939606 h 6857892"/>
              <a:gd name="connsiteX1207" fmla="*/ 318558 w 12191807"/>
              <a:gd name="connsiteY1207" fmla="*/ 5913622 h 6857892"/>
              <a:gd name="connsiteX1208" fmla="*/ 4868462 w 12191807"/>
              <a:gd name="connsiteY1208" fmla="*/ 5912555 h 6857892"/>
              <a:gd name="connsiteX1209" fmla="*/ 4862452 w 12191807"/>
              <a:gd name="connsiteY1209" fmla="*/ 5921775 h 6857892"/>
              <a:gd name="connsiteX1210" fmla="*/ 4862299 w 12191807"/>
              <a:gd name="connsiteY1210" fmla="*/ 5921775 h 6857892"/>
              <a:gd name="connsiteX1211" fmla="*/ 4863364 w 12191807"/>
              <a:gd name="connsiteY1211" fmla="*/ 5922766 h 6857892"/>
              <a:gd name="connsiteX1212" fmla="*/ 4871661 w 12191807"/>
              <a:gd name="connsiteY1212" fmla="*/ 5915755 h 6857892"/>
              <a:gd name="connsiteX1213" fmla="*/ 4868462 w 12191807"/>
              <a:gd name="connsiteY1213" fmla="*/ 5912555 h 6857892"/>
              <a:gd name="connsiteX1214" fmla="*/ 4615506 w 12191807"/>
              <a:gd name="connsiteY1214" fmla="*/ 5911260 h 6857892"/>
              <a:gd name="connsiteX1215" fmla="*/ 4616571 w 12191807"/>
              <a:gd name="connsiteY1215" fmla="*/ 5920023 h 6857892"/>
              <a:gd name="connsiteX1216" fmla="*/ 4599655 w 12191807"/>
              <a:gd name="connsiteY1216" fmla="*/ 5920099 h 6857892"/>
              <a:gd name="connsiteX1217" fmla="*/ 4598894 w 12191807"/>
              <a:gd name="connsiteY1217" fmla="*/ 5915222 h 6857892"/>
              <a:gd name="connsiteX1218" fmla="*/ 4615506 w 12191807"/>
              <a:gd name="connsiteY1218" fmla="*/ 5911260 h 6857892"/>
              <a:gd name="connsiteX1219" fmla="*/ 1866920 w 12191807"/>
              <a:gd name="connsiteY1219" fmla="*/ 5911260 h 6857892"/>
              <a:gd name="connsiteX1220" fmla="*/ 1850232 w 12191807"/>
              <a:gd name="connsiteY1220" fmla="*/ 5915222 h 6857892"/>
              <a:gd name="connsiteX1221" fmla="*/ 1850994 w 12191807"/>
              <a:gd name="connsiteY1221" fmla="*/ 5920099 h 6857892"/>
              <a:gd name="connsiteX1222" fmla="*/ 1867910 w 12191807"/>
              <a:gd name="connsiteY1222" fmla="*/ 5920099 h 6857892"/>
              <a:gd name="connsiteX1223" fmla="*/ 1866920 w 12191807"/>
              <a:gd name="connsiteY1223" fmla="*/ 5911260 h 6857892"/>
              <a:gd name="connsiteX1224" fmla="*/ 1889856 w 12191807"/>
              <a:gd name="connsiteY1224" fmla="*/ 5904859 h 6857892"/>
              <a:gd name="connsiteX1225" fmla="*/ 1889856 w 12191807"/>
              <a:gd name="connsiteY1225" fmla="*/ 5908288 h 6857892"/>
              <a:gd name="connsiteX1226" fmla="*/ 1900067 w 12191807"/>
              <a:gd name="connsiteY1226" fmla="*/ 5908288 h 6857892"/>
              <a:gd name="connsiteX1227" fmla="*/ 1900067 w 12191807"/>
              <a:gd name="connsiteY1227" fmla="*/ 5904859 h 6857892"/>
              <a:gd name="connsiteX1228" fmla="*/ 1523422 w 12191807"/>
              <a:gd name="connsiteY1228" fmla="*/ 5904859 h 6857892"/>
              <a:gd name="connsiteX1229" fmla="*/ 1523422 w 12191807"/>
              <a:gd name="connsiteY1229" fmla="*/ 5908288 h 6857892"/>
              <a:gd name="connsiteX1230" fmla="*/ 1533556 w 12191807"/>
              <a:gd name="connsiteY1230" fmla="*/ 5908288 h 6857892"/>
              <a:gd name="connsiteX1231" fmla="*/ 1533556 w 12191807"/>
              <a:gd name="connsiteY1231" fmla="*/ 5904859 h 6857892"/>
              <a:gd name="connsiteX1232" fmla="*/ 1725576 w 12191807"/>
              <a:gd name="connsiteY1232" fmla="*/ 5901201 h 6857892"/>
              <a:gd name="connsiteX1233" fmla="*/ 1725576 w 12191807"/>
              <a:gd name="connsiteY1233" fmla="*/ 5930538 h 6857892"/>
              <a:gd name="connsiteX1234" fmla="*/ 1708736 w 12191807"/>
              <a:gd name="connsiteY1234" fmla="*/ 5932062 h 6857892"/>
              <a:gd name="connsiteX1235" fmla="*/ 1708736 w 12191807"/>
              <a:gd name="connsiteY1235" fmla="*/ 5902573 h 6857892"/>
              <a:gd name="connsiteX1236" fmla="*/ 1725576 w 12191807"/>
              <a:gd name="connsiteY1236" fmla="*/ 5901201 h 6857892"/>
              <a:gd name="connsiteX1237" fmla="*/ 5101987 w 12191807"/>
              <a:gd name="connsiteY1237" fmla="*/ 5899754 h 6857892"/>
              <a:gd name="connsiteX1238" fmla="*/ 5127123 w 12191807"/>
              <a:gd name="connsiteY1238" fmla="*/ 5906916 h 6857892"/>
              <a:gd name="connsiteX1239" fmla="*/ 5112881 w 12191807"/>
              <a:gd name="connsiteY1239" fmla="*/ 5911336 h 6857892"/>
              <a:gd name="connsiteX1240" fmla="*/ 5101987 w 12191807"/>
              <a:gd name="connsiteY1240" fmla="*/ 5899754 h 6857892"/>
              <a:gd name="connsiteX1241" fmla="*/ 2001890 w 12191807"/>
              <a:gd name="connsiteY1241" fmla="*/ 5894724 h 6857892"/>
              <a:gd name="connsiteX1242" fmla="*/ 2001890 w 12191807"/>
              <a:gd name="connsiteY1242" fmla="*/ 5898077 h 6857892"/>
              <a:gd name="connsiteX1243" fmla="*/ 2012029 w 12191807"/>
              <a:gd name="connsiteY1243" fmla="*/ 5898077 h 6857892"/>
              <a:gd name="connsiteX1244" fmla="*/ 2012029 w 12191807"/>
              <a:gd name="connsiteY1244" fmla="*/ 5894724 h 6857892"/>
              <a:gd name="connsiteX1245" fmla="*/ 4978632 w 12191807"/>
              <a:gd name="connsiteY1245" fmla="*/ 5892210 h 6857892"/>
              <a:gd name="connsiteX1246" fmla="*/ 4975428 w 12191807"/>
              <a:gd name="connsiteY1246" fmla="*/ 5895410 h 6857892"/>
              <a:gd name="connsiteX1247" fmla="*/ 4984732 w 12191807"/>
              <a:gd name="connsiteY1247" fmla="*/ 5901430 h 6857892"/>
              <a:gd name="connsiteX1248" fmla="*/ 4984732 w 12191807"/>
              <a:gd name="connsiteY1248" fmla="*/ 5901582 h 6857892"/>
              <a:gd name="connsiteX1249" fmla="*/ 4985799 w 12191807"/>
              <a:gd name="connsiteY1249" fmla="*/ 5900516 h 6857892"/>
              <a:gd name="connsiteX1250" fmla="*/ 4978632 w 12191807"/>
              <a:gd name="connsiteY1250" fmla="*/ 5892210 h 6857892"/>
              <a:gd name="connsiteX1251" fmla="*/ 4914506 w 12191807"/>
              <a:gd name="connsiteY1251" fmla="*/ 5888933 h 6857892"/>
              <a:gd name="connsiteX1252" fmla="*/ 4868470 w 12191807"/>
              <a:gd name="connsiteY1252" fmla="*/ 5955532 h 6857892"/>
              <a:gd name="connsiteX1253" fmla="*/ 4871259 w 12191807"/>
              <a:gd name="connsiteY1253" fmla="*/ 5958801 h 6857892"/>
              <a:gd name="connsiteX1254" fmla="*/ 4850514 w 12191807"/>
              <a:gd name="connsiteY1254" fmla="*/ 5982659 h 6857892"/>
              <a:gd name="connsiteX1255" fmla="*/ 4861623 w 12191807"/>
              <a:gd name="connsiteY1255" fmla="*/ 5999880 h 6857892"/>
              <a:gd name="connsiteX1256" fmla="*/ 4842595 w 12191807"/>
              <a:gd name="connsiteY1256" fmla="*/ 6007043 h 6857892"/>
              <a:gd name="connsiteX1257" fmla="*/ 4849754 w 12191807"/>
              <a:gd name="connsiteY1257" fmla="*/ 6016034 h 6857892"/>
              <a:gd name="connsiteX1258" fmla="*/ 4811269 w 12191807"/>
              <a:gd name="connsiteY1258" fmla="*/ 6108008 h 6857892"/>
              <a:gd name="connsiteX1259" fmla="*/ 4847775 w 12191807"/>
              <a:gd name="connsiteY1259" fmla="*/ 6074479 h 6857892"/>
              <a:gd name="connsiteX1260" fmla="*/ 4892697 w 12191807"/>
              <a:gd name="connsiteY1260" fmla="*/ 6049028 h 6857892"/>
              <a:gd name="connsiteX1261" fmla="*/ 4885149 w 12191807"/>
              <a:gd name="connsiteY1261" fmla="*/ 6040647 h 6857892"/>
              <a:gd name="connsiteX1262" fmla="*/ 4896968 w 12191807"/>
              <a:gd name="connsiteY1262" fmla="*/ 6004223 h 6857892"/>
              <a:gd name="connsiteX1263" fmla="*/ 4912522 w 12191807"/>
              <a:gd name="connsiteY1263" fmla="*/ 6001023 h 6857892"/>
              <a:gd name="connsiteX1264" fmla="*/ 4933719 w 12191807"/>
              <a:gd name="connsiteY1264" fmla="*/ 5951798 h 6857892"/>
              <a:gd name="connsiteX1265" fmla="*/ 4925255 w 12191807"/>
              <a:gd name="connsiteY1265" fmla="*/ 5933433 h 6857892"/>
              <a:gd name="connsiteX1266" fmla="*/ 4981681 w 12191807"/>
              <a:gd name="connsiteY1266" fmla="*/ 5928480 h 6857892"/>
              <a:gd name="connsiteX1267" fmla="*/ 4962237 w 12191807"/>
              <a:gd name="connsiteY1267" fmla="*/ 5904401 h 6857892"/>
              <a:gd name="connsiteX1268" fmla="*/ 4930059 w 12191807"/>
              <a:gd name="connsiteY1268" fmla="*/ 5912631 h 6857892"/>
              <a:gd name="connsiteX1269" fmla="*/ 4912292 w 12191807"/>
              <a:gd name="connsiteY1269" fmla="*/ 5912384 h 6857892"/>
              <a:gd name="connsiteX1270" fmla="*/ 4898399 w 12191807"/>
              <a:gd name="connsiteY1270" fmla="*/ 5927653 h 6857892"/>
              <a:gd name="connsiteX1271" fmla="*/ 1553890 w 12191807"/>
              <a:gd name="connsiteY1271" fmla="*/ 5884513 h 6857892"/>
              <a:gd name="connsiteX1272" fmla="*/ 1553890 w 12191807"/>
              <a:gd name="connsiteY1272" fmla="*/ 5887942 h 6857892"/>
              <a:gd name="connsiteX1273" fmla="*/ 1564101 w 12191807"/>
              <a:gd name="connsiteY1273" fmla="*/ 5887942 h 6857892"/>
              <a:gd name="connsiteX1274" fmla="*/ 1564101 w 12191807"/>
              <a:gd name="connsiteY1274" fmla="*/ 5884513 h 6857892"/>
              <a:gd name="connsiteX1275" fmla="*/ 4713185 w 12191807"/>
              <a:gd name="connsiteY1275" fmla="*/ 5881084 h 6857892"/>
              <a:gd name="connsiteX1276" fmla="*/ 4716539 w 12191807"/>
              <a:gd name="connsiteY1276" fmla="*/ 5881084 h 6857892"/>
              <a:gd name="connsiteX1277" fmla="*/ 4716539 w 12191807"/>
              <a:gd name="connsiteY1277" fmla="*/ 5891295 h 6857892"/>
              <a:gd name="connsiteX1278" fmla="*/ 4713185 w 12191807"/>
              <a:gd name="connsiteY1278" fmla="*/ 5891295 h 6857892"/>
              <a:gd name="connsiteX1279" fmla="*/ 4713185 w 12191807"/>
              <a:gd name="connsiteY1279" fmla="*/ 5881084 h 6857892"/>
              <a:gd name="connsiteX1280" fmla="*/ 1736549 w 12191807"/>
              <a:gd name="connsiteY1280" fmla="*/ 5881084 h 6857892"/>
              <a:gd name="connsiteX1281" fmla="*/ 1734644 w 12191807"/>
              <a:gd name="connsiteY1281" fmla="*/ 5904783 h 6857892"/>
              <a:gd name="connsiteX1282" fmla="*/ 1713613 w 12191807"/>
              <a:gd name="connsiteY1282" fmla="*/ 5882837 h 6857892"/>
              <a:gd name="connsiteX1283" fmla="*/ 1736549 w 12191807"/>
              <a:gd name="connsiteY1283" fmla="*/ 5881084 h 6857892"/>
              <a:gd name="connsiteX1284" fmla="*/ 5170308 w 12191807"/>
              <a:gd name="connsiteY1284" fmla="*/ 5880018 h 6857892"/>
              <a:gd name="connsiteX1285" fmla="*/ 5157132 w 12191807"/>
              <a:gd name="connsiteY1285" fmla="*/ 5913546 h 6857892"/>
              <a:gd name="connsiteX1286" fmla="*/ 5167262 w 12191807"/>
              <a:gd name="connsiteY1286" fmla="*/ 5928709 h 6857892"/>
              <a:gd name="connsiteX1287" fmla="*/ 5149440 w 12191807"/>
              <a:gd name="connsiteY1287" fmla="*/ 5935110 h 6857892"/>
              <a:gd name="connsiteX1288" fmla="*/ 5165739 w 12191807"/>
              <a:gd name="connsiteY1288" fmla="*/ 5955684 h 6857892"/>
              <a:gd name="connsiteX1289" fmla="*/ 5168176 w 12191807"/>
              <a:gd name="connsiteY1289" fmla="*/ 6023273 h 6857892"/>
              <a:gd name="connsiteX1290" fmla="*/ 5121714 w 12191807"/>
              <a:gd name="connsiteY1290" fmla="*/ 6063355 h 6857892"/>
              <a:gd name="connsiteX1291" fmla="*/ 5111891 w 12191807"/>
              <a:gd name="connsiteY1291" fmla="*/ 6054363 h 6857892"/>
              <a:gd name="connsiteX1292" fmla="*/ 5097570 w 12191807"/>
              <a:gd name="connsiteY1292" fmla="*/ 6067241 h 6857892"/>
              <a:gd name="connsiteX1293" fmla="*/ 5097570 w 12191807"/>
              <a:gd name="connsiteY1293" fmla="*/ 5992641 h 6857892"/>
              <a:gd name="connsiteX1294" fmla="*/ 5074340 w 12191807"/>
              <a:gd name="connsiteY1294" fmla="*/ 5995232 h 6857892"/>
              <a:gd name="connsiteX1295" fmla="*/ 5088737 w 12191807"/>
              <a:gd name="connsiteY1295" fmla="*/ 6010929 h 6857892"/>
              <a:gd name="connsiteX1296" fmla="*/ 5058946 w 12191807"/>
              <a:gd name="connsiteY1296" fmla="*/ 6059926 h 6857892"/>
              <a:gd name="connsiteX1297" fmla="*/ 5035543 w 12191807"/>
              <a:gd name="connsiteY1297" fmla="*/ 6033789 h 6857892"/>
              <a:gd name="connsiteX1298" fmla="*/ 5062681 w 12191807"/>
              <a:gd name="connsiteY1298" fmla="*/ 5964143 h 6857892"/>
              <a:gd name="connsiteX1299" fmla="*/ 5072513 w 12191807"/>
              <a:gd name="connsiteY1299" fmla="*/ 5987841 h 6857892"/>
              <a:gd name="connsiteX1300" fmla="*/ 5086450 w 12191807"/>
              <a:gd name="connsiteY1300" fmla="*/ 5942121 h 6857892"/>
              <a:gd name="connsiteX1301" fmla="*/ 5127123 w 12191807"/>
              <a:gd name="connsiteY1301" fmla="*/ 5911564 h 6857892"/>
              <a:gd name="connsiteX1302" fmla="*/ 5147764 w 12191807"/>
              <a:gd name="connsiteY1302" fmla="*/ 5897696 h 6857892"/>
              <a:gd name="connsiteX1303" fmla="*/ 5135348 w 12191807"/>
              <a:gd name="connsiteY1303" fmla="*/ 5883447 h 6857892"/>
              <a:gd name="connsiteX1304" fmla="*/ 5170308 w 12191807"/>
              <a:gd name="connsiteY1304" fmla="*/ 5880018 h 6857892"/>
              <a:gd name="connsiteX1305" fmla="*/ 4893003 w 12191807"/>
              <a:gd name="connsiteY1305" fmla="*/ 5874302 h 6857892"/>
              <a:gd name="connsiteX1306" fmla="*/ 4893003 w 12191807"/>
              <a:gd name="connsiteY1306" fmla="*/ 5877655 h 6857892"/>
              <a:gd name="connsiteX1307" fmla="*/ 4903221 w 12191807"/>
              <a:gd name="connsiteY1307" fmla="*/ 5877655 h 6857892"/>
              <a:gd name="connsiteX1308" fmla="*/ 4903221 w 12191807"/>
              <a:gd name="connsiteY1308" fmla="*/ 5874302 h 6857892"/>
              <a:gd name="connsiteX1309" fmla="*/ 4486196 w 12191807"/>
              <a:gd name="connsiteY1309" fmla="*/ 5873769 h 6857892"/>
              <a:gd name="connsiteX1310" fmla="*/ 4474760 w 12191807"/>
              <a:gd name="connsiteY1310" fmla="*/ 5902192 h 6857892"/>
              <a:gd name="connsiteX1311" fmla="*/ 4476514 w 12191807"/>
              <a:gd name="connsiteY1311" fmla="*/ 5900439 h 6857892"/>
              <a:gd name="connsiteX1312" fmla="*/ 4484820 w 12191807"/>
              <a:gd name="connsiteY1312" fmla="*/ 5907526 h 6857892"/>
              <a:gd name="connsiteX1313" fmla="*/ 4481619 w 12191807"/>
              <a:gd name="connsiteY1313" fmla="*/ 5910726 h 6857892"/>
              <a:gd name="connsiteX1314" fmla="*/ 4474608 w 12191807"/>
              <a:gd name="connsiteY1314" fmla="*/ 5902573 h 6857892"/>
              <a:gd name="connsiteX1315" fmla="*/ 4473007 w 12191807"/>
              <a:gd name="connsiteY1315" fmla="*/ 5906611 h 6857892"/>
              <a:gd name="connsiteX1316" fmla="*/ 4486196 w 12191807"/>
              <a:gd name="connsiteY1316" fmla="*/ 5873769 h 6857892"/>
              <a:gd name="connsiteX1317" fmla="*/ 4593557 w 12191807"/>
              <a:gd name="connsiteY1317" fmla="*/ 5872169 h 6857892"/>
              <a:gd name="connsiteX1318" fmla="*/ 4629753 w 12191807"/>
              <a:gd name="connsiteY1318" fmla="*/ 5872169 h 6857892"/>
              <a:gd name="connsiteX1319" fmla="*/ 4622288 w 12191807"/>
              <a:gd name="connsiteY1319" fmla="*/ 5897391 h 6857892"/>
              <a:gd name="connsiteX1320" fmla="*/ 4593557 w 12191807"/>
              <a:gd name="connsiteY1320" fmla="*/ 5872169 h 6857892"/>
              <a:gd name="connsiteX1321" fmla="*/ 1577664 w 12191807"/>
              <a:gd name="connsiteY1321" fmla="*/ 5870950 h 6857892"/>
              <a:gd name="connsiteX1322" fmla="*/ 1577664 w 12191807"/>
              <a:gd name="connsiteY1322" fmla="*/ 5881085 h 6857892"/>
              <a:gd name="connsiteX1323" fmla="*/ 1581018 w 12191807"/>
              <a:gd name="connsiteY1323" fmla="*/ 5881085 h 6857892"/>
              <a:gd name="connsiteX1324" fmla="*/ 1581018 w 12191807"/>
              <a:gd name="connsiteY1324" fmla="*/ 5870950 h 6857892"/>
              <a:gd name="connsiteX1325" fmla="*/ 4811561 w 12191807"/>
              <a:gd name="connsiteY1325" fmla="*/ 5864168 h 6857892"/>
              <a:gd name="connsiteX1326" fmla="*/ 4811561 w 12191807"/>
              <a:gd name="connsiteY1326" fmla="*/ 5867597 h 6857892"/>
              <a:gd name="connsiteX1327" fmla="*/ 4821693 w 12191807"/>
              <a:gd name="connsiteY1327" fmla="*/ 5867597 h 6857892"/>
              <a:gd name="connsiteX1328" fmla="*/ 4821693 w 12191807"/>
              <a:gd name="connsiteY1328" fmla="*/ 5864168 h 6857892"/>
              <a:gd name="connsiteX1329" fmla="*/ 5032756 w 12191807"/>
              <a:gd name="connsiteY1329" fmla="*/ 5858300 h 6857892"/>
              <a:gd name="connsiteX1330" fmla="*/ 5005002 w 12191807"/>
              <a:gd name="connsiteY1330" fmla="*/ 5901505 h 6857892"/>
              <a:gd name="connsiteX1331" fmla="*/ 4984732 w 12191807"/>
              <a:gd name="connsiteY1331" fmla="*/ 5902492 h 6857892"/>
              <a:gd name="connsiteX1332" fmla="*/ 4984732 w 12191807"/>
              <a:gd name="connsiteY1332" fmla="*/ 5901658 h 6857892"/>
              <a:gd name="connsiteX1333" fmla="*/ 4983817 w 12191807"/>
              <a:gd name="connsiteY1333" fmla="*/ 5902572 h 6857892"/>
              <a:gd name="connsiteX1334" fmla="*/ 4984646 w 12191807"/>
              <a:gd name="connsiteY1334" fmla="*/ 5902503 h 6857892"/>
              <a:gd name="connsiteX1335" fmla="*/ 4984646 w 12191807"/>
              <a:gd name="connsiteY1335" fmla="*/ 5929471 h 6857892"/>
              <a:gd name="connsiteX1336" fmla="*/ 5004927 w 12191807"/>
              <a:gd name="connsiteY1336" fmla="*/ 5901734 h 6857892"/>
              <a:gd name="connsiteX1337" fmla="*/ 5035882 w 12191807"/>
              <a:gd name="connsiteY1337" fmla="*/ 5886570 h 6857892"/>
              <a:gd name="connsiteX1338" fmla="*/ 5032756 w 12191807"/>
              <a:gd name="connsiteY1338" fmla="*/ 5858300 h 6857892"/>
              <a:gd name="connsiteX1339" fmla="*/ 2503443 w 12191807"/>
              <a:gd name="connsiteY1339" fmla="*/ 5856700 h 6857892"/>
              <a:gd name="connsiteX1340" fmla="*/ 2521045 w 12191807"/>
              <a:gd name="connsiteY1340" fmla="*/ 5881084 h 6857892"/>
              <a:gd name="connsiteX1341" fmla="*/ 2532627 w 12191807"/>
              <a:gd name="connsiteY1341" fmla="*/ 5885809 h 6857892"/>
              <a:gd name="connsiteX1342" fmla="*/ 2515177 w 12191807"/>
              <a:gd name="connsiteY1342" fmla="*/ 5925661 h 6857892"/>
              <a:gd name="connsiteX1343" fmla="*/ 2490032 w 12191807"/>
              <a:gd name="connsiteY1343" fmla="*/ 5907678 h 6857892"/>
              <a:gd name="connsiteX1344" fmla="*/ 2510834 w 12191807"/>
              <a:gd name="connsiteY1344" fmla="*/ 5891295 h 6857892"/>
              <a:gd name="connsiteX1345" fmla="*/ 2503443 w 12191807"/>
              <a:gd name="connsiteY1345" fmla="*/ 5856700 h 6857892"/>
              <a:gd name="connsiteX1346" fmla="*/ 5249349 w 12191807"/>
              <a:gd name="connsiteY1346" fmla="*/ 5853957 h 6857892"/>
              <a:gd name="connsiteX1347" fmla="*/ 5259492 w 12191807"/>
              <a:gd name="connsiteY1347" fmla="*/ 5853957 h 6857892"/>
              <a:gd name="connsiteX1348" fmla="*/ 5259492 w 12191807"/>
              <a:gd name="connsiteY1348" fmla="*/ 5857386 h 6857892"/>
              <a:gd name="connsiteX1349" fmla="*/ 5249349 w 12191807"/>
              <a:gd name="connsiteY1349" fmla="*/ 5857386 h 6857892"/>
              <a:gd name="connsiteX1350" fmla="*/ 5249349 w 12191807"/>
              <a:gd name="connsiteY1350" fmla="*/ 5853957 h 6857892"/>
              <a:gd name="connsiteX1351" fmla="*/ 2205550 w 12191807"/>
              <a:gd name="connsiteY1351" fmla="*/ 5853957 h 6857892"/>
              <a:gd name="connsiteX1352" fmla="*/ 2205550 w 12191807"/>
              <a:gd name="connsiteY1352" fmla="*/ 5857386 h 6857892"/>
              <a:gd name="connsiteX1353" fmla="*/ 2215766 w 12191807"/>
              <a:gd name="connsiteY1353" fmla="*/ 5857386 h 6857892"/>
              <a:gd name="connsiteX1354" fmla="*/ 2215766 w 12191807"/>
              <a:gd name="connsiteY1354" fmla="*/ 5853957 h 6857892"/>
              <a:gd name="connsiteX1355" fmla="*/ 1635424 w 12191807"/>
              <a:gd name="connsiteY1355" fmla="*/ 5853957 h 6857892"/>
              <a:gd name="connsiteX1356" fmla="*/ 1635424 w 12191807"/>
              <a:gd name="connsiteY1356" fmla="*/ 5857386 h 6857892"/>
              <a:gd name="connsiteX1357" fmla="*/ 1645559 w 12191807"/>
              <a:gd name="connsiteY1357" fmla="*/ 5857386 h 6857892"/>
              <a:gd name="connsiteX1358" fmla="*/ 1645559 w 12191807"/>
              <a:gd name="connsiteY1358" fmla="*/ 5853957 h 6857892"/>
              <a:gd name="connsiteX1359" fmla="*/ 5320599 w 12191807"/>
              <a:gd name="connsiteY1359" fmla="*/ 5843823 h 6857892"/>
              <a:gd name="connsiteX1360" fmla="*/ 5330808 w 12191807"/>
              <a:gd name="connsiteY1360" fmla="*/ 5843823 h 6857892"/>
              <a:gd name="connsiteX1361" fmla="*/ 5330808 w 12191807"/>
              <a:gd name="connsiteY1361" fmla="*/ 5847175 h 6857892"/>
              <a:gd name="connsiteX1362" fmla="*/ 5320599 w 12191807"/>
              <a:gd name="connsiteY1362" fmla="*/ 5847175 h 6857892"/>
              <a:gd name="connsiteX1363" fmla="*/ 5320599 w 12191807"/>
              <a:gd name="connsiteY1363" fmla="*/ 5843823 h 6857892"/>
              <a:gd name="connsiteX1364" fmla="*/ 4510045 w 12191807"/>
              <a:gd name="connsiteY1364" fmla="*/ 5839174 h 6857892"/>
              <a:gd name="connsiteX1365" fmla="*/ 4530694 w 12191807"/>
              <a:gd name="connsiteY1365" fmla="*/ 5859825 h 6857892"/>
              <a:gd name="connsiteX1366" fmla="*/ 4538390 w 12191807"/>
              <a:gd name="connsiteY1366" fmla="*/ 5854034 h 6857892"/>
              <a:gd name="connsiteX1367" fmla="*/ 4565748 w 12191807"/>
              <a:gd name="connsiteY1367" fmla="*/ 5877503 h 6857892"/>
              <a:gd name="connsiteX1368" fmla="*/ 4553555 w 12191807"/>
              <a:gd name="connsiteY1368" fmla="*/ 5889695 h 6857892"/>
              <a:gd name="connsiteX1369" fmla="*/ 4499451 w 12191807"/>
              <a:gd name="connsiteY1369" fmla="*/ 5889695 h 6857892"/>
              <a:gd name="connsiteX1370" fmla="*/ 4510045 w 12191807"/>
              <a:gd name="connsiteY1370" fmla="*/ 5839174 h 6857892"/>
              <a:gd name="connsiteX1371" fmla="*/ 4661755 w 12191807"/>
              <a:gd name="connsiteY1371" fmla="*/ 5831707 h 6857892"/>
              <a:gd name="connsiteX1372" fmla="*/ 4693300 w 12191807"/>
              <a:gd name="connsiteY1372" fmla="*/ 5844051 h 6857892"/>
              <a:gd name="connsiteX1373" fmla="*/ 4676011 w 12191807"/>
              <a:gd name="connsiteY1373" fmla="*/ 5871179 h 6857892"/>
              <a:gd name="connsiteX1374" fmla="*/ 4664732 w 12191807"/>
              <a:gd name="connsiteY1374" fmla="*/ 5861882 h 6857892"/>
              <a:gd name="connsiteX1375" fmla="*/ 4644234 w 12191807"/>
              <a:gd name="connsiteY1375" fmla="*/ 5874760 h 6857892"/>
              <a:gd name="connsiteX1376" fmla="*/ 4661755 w 12191807"/>
              <a:gd name="connsiteY1376" fmla="*/ 5831707 h 6857892"/>
              <a:gd name="connsiteX1377" fmla="*/ 5240111 w 12191807"/>
              <a:gd name="connsiteY1377" fmla="*/ 5829116 h 6857892"/>
              <a:gd name="connsiteX1378" fmla="*/ 5248430 w 12191807"/>
              <a:gd name="connsiteY1378" fmla="*/ 5836203 h 6857892"/>
              <a:gd name="connsiteX1379" fmla="*/ 5245225 w 12191807"/>
              <a:gd name="connsiteY1379" fmla="*/ 5839403 h 6857892"/>
              <a:gd name="connsiteX1380" fmla="*/ 5238128 w 12191807"/>
              <a:gd name="connsiteY1380" fmla="*/ 5831097 h 6857892"/>
              <a:gd name="connsiteX1381" fmla="*/ 5240111 w 12191807"/>
              <a:gd name="connsiteY1381" fmla="*/ 5829116 h 6857892"/>
              <a:gd name="connsiteX1382" fmla="*/ 4582665 w 12191807"/>
              <a:gd name="connsiteY1382" fmla="*/ 5828430 h 6857892"/>
              <a:gd name="connsiteX1383" fmla="*/ 4598816 w 12191807"/>
              <a:gd name="connsiteY1383" fmla="*/ 5867521 h 6857892"/>
              <a:gd name="connsiteX1384" fmla="*/ 4582207 w 12191807"/>
              <a:gd name="connsiteY1384" fmla="*/ 5880704 h 6857892"/>
              <a:gd name="connsiteX1385" fmla="*/ 4569482 w 12191807"/>
              <a:gd name="connsiteY1385" fmla="*/ 5855633 h 6857892"/>
              <a:gd name="connsiteX1386" fmla="*/ 4582665 w 12191807"/>
              <a:gd name="connsiteY1386" fmla="*/ 5828430 h 6857892"/>
              <a:gd name="connsiteX1387" fmla="*/ 1890693 w 12191807"/>
              <a:gd name="connsiteY1387" fmla="*/ 5825077 h 6857892"/>
              <a:gd name="connsiteX1388" fmla="*/ 1890693 w 12191807"/>
              <a:gd name="connsiteY1388" fmla="*/ 5841841 h 6857892"/>
              <a:gd name="connsiteX1389" fmla="*/ 1910430 w 12191807"/>
              <a:gd name="connsiteY1389" fmla="*/ 5838183 h 6857892"/>
              <a:gd name="connsiteX1390" fmla="*/ 1890693 w 12191807"/>
              <a:gd name="connsiteY1390" fmla="*/ 5825077 h 6857892"/>
              <a:gd name="connsiteX1391" fmla="*/ 4743779 w 12191807"/>
              <a:gd name="connsiteY1391" fmla="*/ 5820048 h 6857892"/>
              <a:gd name="connsiteX1392" fmla="*/ 4743779 w 12191807"/>
              <a:gd name="connsiteY1392" fmla="*/ 5830183 h 6857892"/>
              <a:gd name="connsiteX1393" fmla="*/ 4747125 w 12191807"/>
              <a:gd name="connsiteY1393" fmla="*/ 5830183 h 6857892"/>
              <a:gd name="connsiteX1394" fmla="*/ 4747125 w 12191807"/>
              <a:gd name="connsiteY1394" fmla="*/ 5820048 h 6857892"/>
              <a:gd name="connsiteX1395" fmla="*/ 2524473 w 12191807"/>
              <a:gd name="connsiteY1395" fmla="*/ 5820048 h 6857892"/>
              <a:gd name="connsiteX1396" fmla="*/ 2527827 w 12191807"/>
              <a:gd name="connsiteY1396" fmla="*/ 5820048 h 6857892"/>
              <a:gd name="connsiteX1397" fmla="*/ 2527827 w 12191807"/>
              <a:gd name="connsiteY1397" fmla="*/ 5830183 h 6857892"/>
              <a:gd name="connsiteX1398" fmla="*/ 2524473 w 12191807"/>
              <a:gd name="connsiteY1398" fmla="*/ 5830183 h 6857892"/>
              <a:gd name="connsiteX1399" fmla="*/ 2524473 w 12191807"/>
              <a:gd name="connsiteY1399" fmla="*/ 5820048 h 6857892"/>
              <a:gd name="connsiteX1400" fmla="*/ 1933998 w 12191807"/>
              <a:gd name="connsiteY1400" fmla="*/ 5820048 h 6857892"/>
              <a:gd name="connsiteX1401" fmla="*/ 1933998 w 12191807"/>
              <a:gd name="connsiteY1401" fmla="*/ 5830183 h 6857892"/>
              <a:gd name="connsiteX1402" fmla="*/ 1937427 w 12191807"/>
              <a:gd name="connsiteY1402" fmla="*/ 5830183 h 6857892"/>
              <a:gd name="connsiteX1403" fmla="*/ 1937427 w 12191807"/>
              <a:gd name="connsiteY1403" fmla="*/ 5820048 h 6857892"/>
              <a:gd name="connsiteX1404" fmla="*/ 1575759 w 12191807"/>
              <a:gd name="connsiteY1404" fmla="*/ 5817152 h 6857892"/>
              <a:gd name="connsiteX1405" fmla="*/ 1575759 w 12191807"/>
              <a:gd name="connsiteY1405" fmla="*/ 5858300 h 6857892"/>
              <a:gd name="connsiteX1406" fmla="*/ 1612716 w 12191807"/>
              <a:gd name="connsiteY1406" fmla="*/ 5872245 h 6857892"/>
              <a:gd name="connsiteX1407" fmla="*/ 1575759 w 12191807"/>
              <a:gd name="connsiteY1407" fmla="*/ 5817152 h 6857892"/>
              <a:gd name="connsiteX1408" fmla="*/ 2490565 w 12191807"/>
              <a:gd name="connsiteY1408" fmla="*/ 5814257 h 6857892"/>
              <a:gd name="connsiteX1409" fmla="*/ 2510910 w 12191807"/>
              <a:gd name="connsiteY1409" fmla="*/ 5823325 h 6857892"/>
              <a:gd name="connsiteX1410" fmla="*/ 2510910 w 12191807"/>
              <a:gd name="connsiteY1410" fmla="*/ 5834298 h 6857892"/>
              <a:gd name="connsiteX1411" fmla="*/ 2451018 w 12191807"/>
              <a:gd name="connsiteY1411" fmla="*/ 5871331 h 6857892"/>
              <a:gd name="connsiteX1412" fmla="*/ 2475935 w 12191807"/>
              <a:gd name="connsiteY1412" fmla="*/ 5822715 h 6857892"/>
              <a:gd name="connsiteX1413" fmla="*/ 2490565 w 12191807"/>
              <a:gd name="connsiteY1413" fmla="*/ 5814257 h 6857892"/>
              <a:gd name="connsiteX1414" fmla="*/ 2787284 w 12191807"/>
              <a:gd name="connsiteY1414" fmla="*/ 5811590 h 6857892"/>
              <a:gd name="connsiteX1415" fmla="*/ 2818906 w 12191807"/>
              <a:gd name="connsiteY1415" fmla="*/ 5811590 h 6857892"/>
              <a:gd name="connsiteX1416" fmla="*/ 2771590 w 12191807"/>
              <a:gd name="connsiteY1416" fmla="*/ 5824239 h 6857892"/>
              <a:gd name="connsiteX1417" fmla="*/ 2792849 w 12191807"/>
              <a:gd name="connsiteY1417" fmla="*/ 5818981 h 6857892"/>
              <a:gd name="connsiteX1418" fmla="*/ 2787284 w 12191807"/>
              <a:gd name="connsiteY1418" fmla="*/ 5811590 h 6857892"/>
              <a:gd name="connsiteX1419" fmla="*/ 5018637 w 12191807"/>
              <a:gd name="connsiteY1419" fmla="*/ 5809837 h 6857892"/>
              <a:gd name="connsiteX1420" fmla="*/ 5018637 w 12191807"/>
              <a:gd name="connsiteY1420" fmla="*/ 5820048 h 6857892"/>
              <a:gd name="connsiteX1421" fmla="*/ 5021991 w 12191807"/>
              <a:gd name="connsiteY1421" fmla="*/ 5820048 h 6857892"/>
              <a:gd name="connsiteX1422" fmla="*/ 5021991 w 12191807"/>
              <a:gd name="connsiteY1422" fmla="*/ 5809837 h 6857892"/>
              <a:gd name="connsiteX1423" fmla="*/ 1954423 w 12191807"/>
              <a:gd name="connsiteY1423" fmla="*/ 5809837 h 6857892"/>
              <a:gd name="connsiteX1424" fmla="*/ 1954423 w 12191807"/>
              <a:gd name="connsiteY1424" fmla="*/ 5820048 h 6857892"/>
              <a:gd name="connsiteX1425" fmla="*/ 1957774 w 12191807"/>
              <a:gd name="connsiteY1425" fmla="*/ 5820048 h 6857892"/>
              <a:gd name="connsiteX1426" fmla="*/ 1957774 w 12191807"/>
              <a:gd name="connsiteY1426" fmla="*/ 5809837 h 6857892"/>
              <a:gd name="connsiteX1427" fmla="*/ 1767731 w 12191807"/>
              <a:gd name="connsiteY1427" fmla="*/ 5803055 h 6857892"/>
              <a:gd name="connsiteX1428" fmla="*/ 1767731 w 12191807"/>
              <a:gd name="connsiteY1428" fmla="*/ 5806484 h 6857892"/>
              <a:gd name="connsiteX1429" fmla="*/ 1777941 w 12191807"/>
              <a:gd name="connsiteY1429" fmla="*/ 5806484 h 6857892"/>
              <a:gd name="connsiteX1430" fmla="*/ 1777941 w 12191807"/>
              <a:gd name="connsiteY1430" fmla="*/ 5803055 h 6857892"/>
              <a:gd name="connsiteX1431" fmla="*/ 2835447 w 12191807"/>
              <a:gd name="connsiteY1431" fmla="*/ 5800313 h 6857892"/>
              <a:gd name="connsiteX1432" fmla="*/ 2836284 w 12191807"/>
              <a:gd name="connsiteY1432" fmla="*/ 5806866 h 6857892"/>
              <a:gd name="connsiteX1433" fmla="*/ 2816469 w 12191807"/>
              <a:gd name="connsiteY1433" fmla="*/ 5810752 h 6857892"/>
              <a:gd name="connsiteX1434" fmla="*/ 2816012 w 12191807"/>
              <a:gd name="connsiteY1434" fmla="*/ 5801989 h 6857892"/>
              <a:gd name="connsiteX1435" fmla="*/ 2835447 w 12191807"/>
              <a:gd name="connsiteY1435" fmla="*/ 5800313 h 6857892"/>
              <a:gd name="connsiteX1436" fmla="*/ 4764129 w 12191807"/>
              <a:gd name="connsiteY1436" fmla="*/ 5799703 h 6857892"/>
              <a:gd name="connsiteX1437" fmla="*/ 4764129 w 12191807"/>
              <a:gd name="connsiteY1437" fmla="*/ 5809838 h 6857892"/>
              <a:gd name="connsiteX1438" fmla="*/ 4767480 w 12191807"/>
              <a:gd name="connsiteY1438" fmla="*/ 5809838 h 6857892"/>
              <a:gd name="connsiteX1439" fmla="*/ 4767480 w 12191807"/>
              <a:gd name="connsiteY1439" fmla="*/ 5799703 h 6857892"/>
              <a:gd name="connsiteX1440" fmla="*/ 2426406 w 12191807"/>
              <a:gd name="connsiteY1440" fmla="*/ 5792159 h 6857892"/>
              <a:gd name="connsiteX1441" fmla="*/ 2452313 w 12191807"/>
              <a:gd name="connsiteY1441" fmla="*/ 5817305 h 6857892"/>
              <a:gd name="connsiteX1442" fmla="*/ 2432502 w 12191807"/>
              <a:gd name="connsiteY1442" fmla="*/ 5821039 h 6857892"/>
              <a:gd name="connsiteX1443" fmla="*/ 2426406 w 12191807"/>
              <a:gd name="connsiteY1443" fmla="*/ 5792159 h 6857892"/>
              <a:gd name="connsiteX1444" fmla="*/ 2304550 w 12191807"/>
              <a:gd name="connsiteY1444" fmla="*/ 5790559 h 6857892"/>
              <a:gd name="connsiteX1445" fmla="*/ 2297616 w 12191807"/>
              <a:gd name="connsiteY1445" fmla="*/ 5807551 h 6857892"/>
              <a:gd name="connsiteX1446" fmla="*/ 2313237 w 12191807"/>
              <a:gd name="connsiteY1446" fmla="*/ 5841537 h 6857892"/>
              <a:gd name="connsiteX1447" fmla="*/ 2314990 w 12191807"/>
              <a:gd name="connsiteY1447" fmla="*/ 5848471 h 6857892"/>
              <a:gd name="connsiteX1448" fmla="*/ 2291140 w 12191807"/>
              <a:gd name="connsiteY1448" fmla="*/ 5856472 h 6857892"/>
              <a:gd name="connsiteX1449" fmla="*/ 2318038 w 12191807"/>
              <a:gd name="connsiteY1449" fmla="*/ 5877503 h 6857892"/>
              <a:gd name="connsiteX1450" fmla="*/ 2283520 w 12191807"/>
              <a:gd name="connsiteY1450" fmla="*/ 5900896 h 6857892"/>
              <a:gd name="connsiteX1451" fmla="*/ 2296473 w 12191807"/>
              <a:gd name="connsiteY1451" fmla="*/ 5911260 h 6857892"/>
              <a:gd name="connsiteX1452" fmla="*/ 2296016 w 12191807"/>
              <a:gd name="connsiteY1452" fmla="*/ 5910803 h 6857892"/>
              <a:gd name="connsiteX1453" fmla="*/ 2303102 w 12191807"/>
              <a:gd name="connsiteY1453" fmla="*/ 5902497 h 6857892"/>
              <a:gd name="connsiteX1454" fmla="*/ 2306303 w 12191807"/>
              <a:gd name="connsiteY1454" fmla="*/ 5905697 h 6857892"/>
              <a:gd name="connsiteX1455" fmla="*/ 2297997 w 12191807"/>
              <a:gd name="connsiteY1455" fmla="*/ 5912784 h 6857892"/>
              <a:gd name="connsiteX1456" fmla="*/ 2297083 w 12191807"/>
              <a:gd name="connsiteY1456" fmla="*/ 5911869 h 6857892"/>
              <a:gd name="connsiteX1457" fmla="*/ 2297083 w 12191807"/>
              <a:gd name="connsiteY1457" fmla="*/ 5935034 h 6857892"/>
              <a:gd name="connsiteX1458" fmla="*/ 2323219 w 12191807"/>
              <a:gd name="connsiteY1458" fmla="*/ 5924747 h 6857892"/>
              <a:gd name="connsiteX1459" fmla="*/ 2378539 w 12191807"/>
              <a:gd name="connsiteY1459" fmla="*/ 5921928 h 6857892"/>
              <a:gd name="connsiteX1460" fmla="*/ 2337773 w 12191807"/>
              <a:gd name="connsiteY1460" fmla="*/ 5876589 h 6857892"/>
              <a:gd name="connsiteX1461" fmla="*/ 2347679 w 12191807"/>
              <a:gd name="connsiteY1461" fmla="*/ 5865845 h 6857892"/>
              <a:gd name="connsiteX1462" fmla="*/ 2338459 w 12191807"/>
              <a:gd name="connsiteY1462" fmla="*/ 5855481 h 6857892"/>
              <a:gd name="connsiteX1463" fmla="*/ 2347527 w 12191807"/>
              <a:gd name="connsiteY1463" fmla="*/ 5844585 h 6857892"/>
              <a:gd name="connsiteX1464" fmla="*/ 2325353 w 12191807"/>
              <a:gd name="connsiteY1464" fmla="*/ 5834831 h 6857892"/>
              <a:gd name="connsiteX1465" fmla="*/ 2336173 w 12191807"/>
              <a:gd name="connsiteY1465" fmla="*/ 5813266 h 6857892"/>
              <a:gd name="connsiteX1466" fmla="*/ 2304550 w 12191807"/>
              <a:gd name="connsiteY1466" fmla="*/ 5790559 h 6857892"/>
              <a:gd name="connsiteX1467" fmla="*/ 1841546 w 12191807"/>
              <a:gd name="connsiteY1467" fmla="*/ 5789492 h 6857892"/>
              <a:gd name="connsiteX1468" fmla="*/ 1841546 w 12191807"/>
              <a:gd name="connsiteY1468" fmla="*/ 5809837 h 6857892"/>
              <a:gd name="connsiteX1469" fmla="*/ 1846651 w 12191807"/>
              <a:gd name="connsiteY1469" fmla="*/ 5809837 h 6857892"/>
              <a:gd name="connsiteX1470" fmla="*/ 1846651 w 12191807"/>
              <a:gd name="connsiteY1470" fmla="*/ 5789492 h 6857892"/>
              <a:gd name="connsiteX1471" fmla="*/ 5254614 w 12191807"/>
              <a:gd name="connsiteY1471" fmla="*/ 5789187 h 6857892"/>
              <a:gd name="connsiteX1472" fmla="*/ 5269309 w 12191807"/>
              <a:gd name="connsiteY1472" fmla="*/ 5817991 h 6857892"/>
              <a:gd name="connsiteX1473" fmla="*/ 5247210 w 12191807"/>
              <a:gd name="connsiteY1473" fmla="*/ 5820505 h 6857892"/>
              <a:gd name="connsiteX1474" fmla="*/ 5232353 w 12191807"/>
              <a:gd name="connsiteY1474" fmla="*/ 5831707 h 6857892"/>
              <a:gd name="connsiteX1475" fmla="*/ 5244385 w 12191807"/>
              <a:gd name="connsiteY1475" fmla="*/ 5808618 h 6857892"/>
              <a:gd name="connsiteX1476" fmla="*/ 5254614 w 12191807"/>
              <a:gd name="connsiteY1476" fmla="*/ 5789187 h 6857892"/>
              <a:gd name="connsiteX1477" fmla="*/ 1686257 w 12191807"/>
              <a:gd name="connsiteY1477" fmla="*/ 5781872 h 6857892"/>
              <a:gd name="connsiteX1478" fmla="*/ 1706602 w 12191807"/>
              <a:gd name="connsiteY1478" fmla="*/ 5781872 h 6857892"/>
              <a:gd name="connsiteX1479" fmla="*/ 1706602 w 12191807"/>
              <a:gd name="connsiteY1479" fmla="*/ 5786978 h 6857892"/>
              <a:gd name="connsiteX1480" fmla="*/ 1686257 w 12191807"/>
              <a:gd name="connsiteY1480" fmla="*/ 5786978 h 6857892"/>
              <a:gd name="connsiteX1481" fmla="*/ 1686257 w 12191807"/>
              <a:gd name="connsiteY1481" fmla="*/ 5781872 h 6857892"/>
              <a:gd name="connsiteX1482" fmla="*/ 2810220 w 12191807"/>
              <a:gd name="connsiteY1482" fmla="*/ 5779662 h 6857892"/>
              <a:gd name="connsiteX1483" fmla="*/ 2820580 w 12191807"/>
              <a:gd name="connsiteY1483" fmla="*/ 5791092 h 6857892"/>
              <a:gd name="connsiteX1484" fmla="*/ 2795976 w 12191807"/>
              <a:gd name="connsiteY1484" fmla="*/ 5784082 h 6857892"/>
              <a:gd name="connsiteX1485" fmla="*/ 2810220 w 12191807"/>
              <a:gd name="connsiteY1485" fmla="*/ 5779662 h 6857892"/>
              <a:gd name="connsiteX1486" fmla="*/ 2327636 w 12191807"/>
              <a:gd name="connsiteY1486" fmla="*/ 5772499 h 6857892"/>
              <a:gd name="connsiteX1487" fmla="*/ 2337770 w 12191807"/>
              <a:gd name="connsiteY1487" fmla="*/ 5772499 h 6857892"/>
              <a:gd name="connsiteX1488" fmla="*/ 2337770 w 12191807"/>
              <a:gd name="connsiteY1488" fmla="*/ 5775928 h 6857892"/>
              <a:gd name="connsiteX1489" fmla="*/ 2327636 w 12191807"/>
              <a:gd name="connsiteY1489" fmla="*/ 5775928 h 6857892"/>
              <a:gd name="connsiteX1490" fmla="*/ 2327636 w 12191807"/>
              <a:gd name="connsiteY1490" fmla="*/ 5772499 h 6857892"/>
              <a:gd name="connsiteX1491" fmla="*/ 4909237 w 12191807"/>
              <a:gd name="connsiteY1491" fmla="*/ 5770061 h 6857892"/>
              <a:gd name="connsiteX1492" fmla="*/ 4903670 w 12191807"/>
              <a:gd name="connsiteY1492" fmla="*/ 5779967 h 6857892"/>
              <a:gd name="connsiteX1493" fmla="*/ 4902070 w 12191807"/>
              <a:gd name="connsiteY1493" fmla="*/ 5778367 h 6857892"/>
              <a:gd name="connsiteX1494" fmla="*/ 4901917 w 12191807"/>
              <a:gd name="connsiteY1494" fmla="*/ 5781643 h 6857892"/>
              <a:gd name="connsiteX1495" fmla="*/ 4893381 w 12191807"/>
              <a:gd name="connsiteY1495" fmla="*/ 5774252 h 6857892"/>
              <a:gd name="connsiteX1496" fmla="*/ 4871052 w 12191807"/>
              <a:gd name="connsiteY1496" fmla="*/ 5782786 h 6857892"/>
              <a:gd name="connsiteX1497" fmla="*/ 4882251 w 12191807"/>
              <a:gd name="connsiteY1497" fmla="*/ 5794064 h 6857892"/>
              <a:gd name="connsiteX1498" fmla="*/ 4860854 w 12191807"/>
              <a:gd name="connsiteY1498" fmla="*/ 5818906 h 6857892"/>
              <a:gd name="connsiteX1499" fmla="*/ 4900333 w 12191807"/>
              <a:gd name="connsiteY1499" fmla="*/ 5801611 h 6857892"/>
              <a:gd name="connsiteX1500" fmla="*/ 4901919 w 12191807"/>
              <a:gd name="connsiteY1500" fmla="*/ 5781646 h 6857892"/>
              <a:gd name="connsiteX1501" fmla="*/ 4902909 w 12191807"/>
              <a:gd name="connsiteY1501" fmla="*/ 5782482 h 6857892"/>
              <a:gd name="connsiteX1502" fmla="*/ 4903670 w 12191807"/>
              <a:gd name="connsiteY1502" fmla="*/ 5779967 h 6857892"/>
              <a:gd name="connsiteX1503" fmla="*/ 4904129 w 12191807"/>
              <a:gd name="connsiteY1503" fmla="*/ 5780424 h 6857892"/>
              <a:gd name="connsiteX1504" fmla="*/ 4912438 w 12191807"/>
              <a:gd name="connsiteY1504" fmla="*/ 5773261 h 6857892"/>
              <a:gd name="connsiteX1505" fmla="*/ 4909237 w 12191807"/>
              <a:gd name="connsiteY1505" fmla="*/ 5770061 h 6857892"/>
              <a:gd name="connsiteX1506" fmla="*/ 2418313 w 12191807"/>
              <a:gd name="connsiteY1506" fmla="*/ 5768079 h 6857892"/>
              <a:gd name="connsiteX1507" fmla="*/ 2409931 w 12191807"/>
              <a:gd name="connsiteY1507" fmla="*/ 5775166 h 6857892"/>
              <a:gd name="connsiteX1508" fmla="*/ 2413208 w 12191807"/>
              <a:gd name="connsiteY1508" fmla="*/ 5778366 h 6857892"/>
              <a:gd name="connsiteX1509" fmla="*/ 2419761 w 12191807"/>
              <a:gd name="connsiteY1509" fmla="*/ 5769603 h 6857892"/>
              <a:gd name="connsiteX1510" fmla="*/ 2418313 w 12191807"/>
              <a:gd name="connsiteY1510" fmla="*/ 5768079 h 6857892"/>
              <a:gd name="connsiteX1511" fmla="*/ 5136655 w 12191807"/>
              <a:gd name="connsiteY1511" fmla="*/ 5760231 h 6857892"/>
              <a:gd name="connsiteX1512" fmla="*/ 5140311 w 12191807"/>
              <a:gd name="connsiteY1512" fmla="*/ 5779052 h 6857892"/>
              <a:gd name="connsiteX1513" fmla="*/ 5146862 w 12191807"/>
              <a:gd name="connsiteY1513" fmla="*/ 5778138 h 6857892"/>
              <a:gd name="connsiteX1514" fmla="*/ 5136655 w 12191807"/>
              <a:gd name="connsiteY1514" fmla="*/ 5760231 h 6857892"/>
              <a:gd name="connsiteX1515" fmla="*/ 5136580 w 12191807"/>
              <a:gd name="connsiteY1515" fmla="*/ 5759774 h 6857892"/>
              <a:gd name="connsiteX1516" fmla="*/ 5136428 w 12191807"/>
              <a:gd name="connsiteY1516" fmla="*/ 5760002 h 6857892"/>
              <a:gd name="connsiteX1517" fmla="*/ 5136655 w 12191807"/>
              <a:gd name="connsiteY1517" fmla="*/ 5760155 h 6857892"/>
              <a:gd name="connsiteX1518" fmla="*/ 5136580 w 12191807"/>
              <a:gd name="connsiteY1518" fmla="*/ 5759774 h 6857892"/>
              <a:gd name="connsiteX1519" fmla="*/ 5137418 w 12191807"/>
              <a:gd name="connsiteY1519" fmla="*/ 5759088 h 6857892"/>
              <a:gd name="connsiteX1520" fmla="*/ 5136505 w 12191807"/>
              <a:gd name="connsiteY1520" fmla="*/ 5759164 h 6857892"/>
              <a:gd name="connsiteX1521" fmla="*/ 5136657 w 12191807"/>
              <a:gd name="connsiteY1521" fmla="*/ 5759850 h 6857892"/>
              <a:gd name="connsiteX1522" fmla="*/ 5137418 w 12191807"/>
              <a:gd name="connsiteY1522" fmla="*/ 5759088 h 6857892"/>
              <a:gd name="connsiteX1523" fmla="*/ 1760948 w 12191807"/>
              <a:gd name="connsiteY1523" fmla="*/ 5758936 h 6857892"/>
              <a:gd name="connsiteX1524" fmla="*/ 1760948 w 12191807"/>
              <a:gd name="connsiteY1524" fmla="*/ 5769071 h 6857892"/>
              <a:gd name="connsiteX1525" fmla="*/ 1764377 w 12191807"/>
              <a:gd name="connsiteY1525" fmla="*/ 5769071 h 6857892"/>
              <a:gd name="connsiteX1526" fmla="*/ 1764377 w 12191807"/>
              <a:gd name="connsiteY1526" fmla="*/ 5758936 h 6857892"/>
              <a:gd name="connsiteX1527" fmla="*/ 5308940 w 12191807"/>
              <a:gd name="connsiteY1527" fmla="*/ 5758860 h 6857892"/>
              <a:gd name="connsiteX1528" fmla="*/ 5310237 w 12191807"/>
              <a:gd name="connsiteY1528" fmla="*/ 5778291 h 6857892"/>
              <a:gd name="connsiteX1529" fmla="*/ 5290499 w 12191807"/>
              <a:gd name="connsiteY1529" fmla="*/ 5779739 h 6857892"/>
              <a:gd name="connsiteX1530" fmla="*/ 5291108 w 12191807"/>
              <a:gd name="connsiteY1530" fmla="*/ 5780348 h 6857892"/>
              <a:gd name="connsiteX1531" fmla="*/ 5284019 w 12191807"/>
              <a:gd name="connsiteY1531" fmla="*/ 5788578 h 6857892"/>
              <a:gd name="connsiteX1532" fmla="*/ 5280806 w 12191807"/>
              <a:gd name="connsiteY1532" fmla="*/ 5785377 h 6857892"/>
              <a:gd name="connsiteX1533" fmla="*/ 5288977 w 12191807"/>
              <a:gd name="connsiteY1533" fmla="*/ 5778443 h 6857892"/>
              <a:gd name="connsiteX1534" fmla="*/ 5285015 w 12191807"/>
              <a:gd name="connsiteY1534" fmla="*/ 5774328 h 6857892"/>
              <a:gd name="connsiteX1535" fmla="*/ 5308940 w 12191807"/>
              <a:gd name="connsiteY1535" fmla="*/ 5758860 h 6857892"/>
              <a:gd name="connsiteX1536" fmla="*/ 5138104 w 12191807"/>
              <a:gd name="connsiteY1536" fmla="*/ 5757640 h 6857892"/>
              <a:gd name="connsiteX1537" fmla="*/ 5138407 w 12191807"/>
              <a:gd name="connsiteY1537" fmla="*/ 5758021 h 6857892"/>
              <a:gd name="connsiteX1538" fmla="*/ 5137341 w 12191807"/>
              <a:gd name="connsiteY1538" fmla="*/ 5759088 h 6857892"/>
              <a:gd name="connsiteX1539" fmla="*/ 5145261 w 12191807"/>
              <a:gd name="connsiteY1539" fmla="*/ 5758707 h 6857892"/>
              <a:gd name="connsiteX1540" fmla="*/ 5138104 w 12191807"/>
              <a:gd name="connsiteY1540" fmla="*/ 5757640 h 6857892"/>
              <a:gd name="connsiteX1541" fmla="*/ 3131867 w 12191807"/>
              <a:gd name="connsiteY1541" fmla="*/ 5751316 h 6857892"/>
              <a:gd name="connsiteX1542" fmla="*/ 3152209 w 12191807"/>
              <a:gd name="connsiteY1542" fmla="*/ 5751316 h 6857892"/>
              <a:gd name="connsiteX1543" fmla="*/ 3152209 w 12191807"/>
              <a:gd name="connsiteY1543" fmla="*/ 5756421 h 6857892"/>
              <a:gd name="connsiteX1544" fmla="*/ 3131867 w 12191807"/>
              <a:gd name="connsiteY1544" fmla="*/ 5756421 h 6857892"/>
              <a:gd name="connsiteX1545" fmla="*/ 3131867 w 12191807"/>
              <a:gd name="connsiteY1545" fmla="*/ 5751316 h 6857892"/>
              <a:gd name="connsiteX1546" fmla="*/ 2321311 w 12191807"/>
              <a:gd name="connsiteY1546" fmla="*/ 5749944 h 6857892"/>
              <a:gd name="connsiteX1547" fmla="*/ 2304547 w 12191807"/>
              <a:gd name="connsiteY1547" fmla="*/ 5790482 h 6857892"/>
              <a:gd name="connsiteX1548" fmla="*/ 2356895 w 12191807"/>
              <a:gd name="connsiteY1548" fmla="*/ 5770823 h 6857892"/>
              <a:gd name="connsiteX1549" fmla="*/ 2321311 w 12191807"/>
              <a:gd name="connsiteY1549" fmla="*/ 5749944 h 6857892"/>
              <a:gd name="connsiteX1550" fmla="*/ 5131325 w 12191807"/>
              <a:gd name="connsiteY1550" fmla="*/ 5749639 h 6857892"/>
              <a:gd name="connsiteX1551" fmla="*/ 5128125 w 12191807"/>
              <a:gd name="connsiteY1551" fmla="*/ 5752916 h 6857892"/>
              <a:gd name="connsiteX1552" fmla="*/ 5138179 w 12191807"/>
              <a:gd name="connsiteY1552" fmla="*/ 5757640 h 6857892"/>
              <a:gd name="connsiteX1553" fmla="*/ 5131325 w 12191807"/>
              <a:gd name="connsiteY1553" fmla="*/ 5749639 h 6857892"/>
              <a:gd name="connsiteX1554" fmla="*/ 5269690 w 12191807"/>
              <a:gd name="connsiteY1554" fmla="*/ 5748725 h 6857892"/>
              <a:gd name="connsiteX1555" fmla="*/ 5269690 w 12191807"/>
              <a:gd name="connsiteY1555" fmla="*/ 5758784 h 6857892"/>
              <a:gd name="connsiteX1556" fmla="*/ 5270604 w 12191807"/>
              <a:gd name="connsiteY1556" fmla="*/ 5757869 h 6857892"/>
              <a:gd name="connsiteX1557" fmla="*/ 5278900 w 12191807"/>
              <a:gd name="connsiteY1557" fmla="*/ 5764956 h 6857892"/>
              <a:gd name="connsiteX1558" fmla="*/ 5275724 w 12191807"/>
              <a:gd name="connsiteY1558" fmla="*/ 5768156 h 6857892"/>
              <a:gd name="connsiteX1559" fmla="*/ 5268624 w 12191807"/>
              <a:gd name="connsiteY1559" fmla="*/ 5759850 h 6857892"/>
              <a:gd name="connsiteX1560" fmla="*/ 5269613 w 12191807"/>
              <a:gd name="connsiteY1560" fmla="*/ 5758860 h 6857892"/>
              <a:gd name="connsiteX1561" fmla="*/ 5261318 w 12191807"/>
              <a:gd name="connsiteY1561" fmla="*/ 5752078 h 6857892"/>
              <a:gd name="connsiteX1562" fmla="*/ 5269690 w 12191807"/>
              <a:gd name="connsiteY1562" fmla="*/ 5748725 h 6857892"/>
              <a:gd name="connsiteX1563" fmla="*/ 4495937 w 12191807"/>
              <a:gd name="connsiteY1563" fmla="*/ 5748725 h 6857892"/>
              <a:gd name="connsiteX1564" fmla="*/ 4503635 w 12191807"/>
              <a:gd name="connsiteY1564" fmla="*/ 5758936 h 6857892"/>
              <a:gd name="connsiteX1565" fmla="*/ 4516285 w 12191807"/>
              <a:gd name="connsiteY1565" fmla="*/ 5748725 h 6857892"/>
              <a:gd name="connsiteX1566" fmla="*/ 2700646 w 12191807"/>
              <a:gd name="connsiteY1566" fmla="*/ 5747048 h 6857892"/>
              <a:gd name="connsiteX1567" fmla="*/ 2712151 w 12191807"/>
              <a:gd name="connsiteY1567" fmla="*/ 5766937 h 6857892"/>
              <a:gd name="connsiteX1568" fmla="*/ 2686701 w 12191807"/>
              <a:gd name="connsiteY1568" fmla="*/ 5771128 h 6857892"/>
              <a:gd name="connsiteX1569" fmla="*/ 2680833 w 12191807"/>
              <a:gd name="connsiteY1569" fmla="*/ 5788044 h 6857892"/>
              <a:gd name="connsiteX1570" fmla="*/ 2647077 w 12191807"/>
              <a:gd name="connsiteY1570" fmla="*/ 5788044 h 6857892"/>
              <a:gd name="connsiteX1571" fmla="*/ 2700646 w 12191807"/>
              <a:gd name="connsiteY1571" fmla="*/ 5747048 h 6857892"/>
              <a:gd name="connsiteX1572" fmla="*/ 5032892 w 12191807"/>
              <a:gd name="connsiteY1572" fmla="*/ 5745829 h 6857892"/>
              <a:gd name="connsiteX1573" fmla="*/ 5003998 w 12191807"/>
              <a:gd name="connsiteY1573" fmla="*/ 5751925 h 6857892"/>
              <a:gd name="connsiteX1574" fmla="*/ 5007733 w 12191807"/>
              <a:gd name="connsiteY1574" fmla="*/ 5771661 h 6857892"/>
              <a:gd name="connsiteX1575" fmla="*/ 5032892 w 12191807"/>
              <a:gd name="connsiteY1575" fmla="*/ 5745829 h 6857892"/>
              <a:gd name="connsiteX1576" fmla="*/ 4706114 w 12191807"/>
              <a:gd name="connsiteY1576" fmla="*/ 5739733 h 6857892"/>
              <a:gd name="connsiteX1577" fmla="*/ 4701328 w 12191807"/>
              <a:gd name="connsiteY1577" fmla="*/ 5740495 h 6857892"/>
              <a:gd name="connsiteX1578" fmla="*/ 4701328 w 12191807"/>
              <a:gd name="connsiteY1578" fmla="*/ 5757335 h 6857892"/>
              <a:gd name="connsiteX1579" fmla="*/ 4710073 w 12191807"/>
              <a:gd name="connsiteY1579" fmla="*/ 5756268 h 6857892"/>
              <a:gd name="connsiteX1580" fmla="*/ 4706114 w 12191807"/>
              <a:gd name="connsiteY1580" fmla="*/ 5739733 h 6857892"/>
              <a:gd name="connsiteX1581" fmla="*/ 5313743 w 12191807"/>
              <a:gd name="connsiteY1581" fmla="*/ 5738667 h 6857892"/>
              <a:gd name="connsiteX1582" fmla="*/ 5317169 w 12191807"/>
              <a:gd name="connsiteY1582" fmla="*/ 5738667 h 6857892"/>
              <a:gd name="connsiteX1583" fmla="*/ 5317169 w 12191807"/>
              <a:gd name="connsiteY1583" fmla="*/ 5748801 h 6857892"/>
              <a:gd name="connsiteX1584" fmla="*/ 5313743 w 12191807"/>
              <a:gd name="connsiteY1584" fmla="*/ 5748801 h 6857892"/>
              <a:gd name="connsiteX1585" fmla="*/ 5313743 w 12191807"/>
              <a:gd name="connsiteY1585" fmla="*/ 5738667 h 6857892"/>
              <a:gd name="connsiteX1586" fmla="*/ 2555029 w 12191807"/>
              <a:gd name="connsiteY1586" fmla="*/ 5738590 h 6857892"/>
              <a:gd name="connsiteX1587" fmla="*/ 2558382 w 12191807"/>
              <a:gd name="connsiteY1587" fmla="*/ 5738590 h 6857892"/>
              <a:gd name="connsiteX1588" fmla="*/ 2558382 w 12191807"/>
              <a:gd name="connsiteY1588" fmla="*/ 5748725 h 6857892"/>
              <a:gd name="connsiteX1589" fmla="*/ 2555029 w 12191807"/>
              <a:gd name="connsiteY1589" fmla="*/ 5748725 h 6857892"/>
              <a:gd name="connsiteX1590" fmla="*/ 2555029 w 12191807"/>
              <a:gd name="connsiteY1590" fmla="*/ 5738590 h 6857892"/>
              <a:gd name="connsiteX1591" fmla="*/ 1832246 w 12191807"/>
              <a:gd name="connsiteY1591" fmla="*/ 5738590 h 6857892"/>
              <a:gd name="connsiteX1592" fmla="*/ 1832246 w 12191807"/>
              <a:gd name="connsiteY1592" fmla="*/ 5748725 h 6857892"/>
              <a:gd name="connsiteX1593" fmla="*/ 1835676 w 12191807"/>
              <a:gd name="connsiteY1593" fmla="*/ 5748725 h 6857892"/>
              <a:gd name="connsiteX1594" fmla="*/ 1835676 w 12191807"/>
              <a:gd name="connsiteY1594" fmla="*/ 5738590 h 6857892"/>
              <a:gd name="connsiteX1595" fmla="*/ 1813578 w 12191807"/>
              <a:gd name="connsiteY1595" fmla="*/ 5738590 h 6857892"/>
              <a:gd name="connsiteX1596" fmla="*/ 1798871 w 12191807"/>
              <a:gd name="connsiteY1596" fmla="*/ 5753221 h 6857892"/>
              <a:gd name="connsiteX1597" fmla="*/ 1827294 w 12191807"/>
              <a:gd name="connsiteY1597" fmla="*/ 5765793 h 6857892"/>
              <a:gd name="connsiteX1598" fmla="*/ 1813578 w 12191807"/>
              <a:gd name="connsiteY1598" fmla="*/ 5738590 h 6857892"/>
              <a:gd name="connsiteX1599" fmla="*/ 1612257 w 12191807"/>
              <a:gd name="connsiteY1599" fmla="*/ 5735618 h 6857892"/>
              <a:gd name="connsiteX1600" fmla="*/ 1592902 w 12191807"/>
              <a:gd name="connsiteY1600" fmla="*/ 5757716 h 6857892"/>
              <a:gd name="connsiteX1601" fmla="*/ 1604408 w 12191807"/>
              <a:gd name="connsiteY1601" fmla="*/ 5777071 h 6857892"/>
              <a:gd name="connsiteX1602" fmla="*/ 1586806 w 12191807"/>
              <a:gd name="connsiteY1602" fmla="*/ 5780500 h 6857892"/>
              <a:gd name="connsiteX1603" fmla="*/ 1590006 w 12191807"/>
              <a:gd name="connsiteY1603" fmla="*/ 5789873 h 6857892"/>
              <a:gd name="connsiteX1604" fmla="*/ 1594731 w 12191807"/>
              <a:gd name="connsiteY1604" fmla="*/ 5807932 h 6857892"/>
              <a:gd name="connsiteX1605" fmla="*/ 1598160 w 12191807"/>
              <a:gd name="connsiteY1605" fmla="*/ 5817762 h 6857892"/>
              <a:gd name="connsiteX1606" fmla="*/ 1645631 w 12191807"/>
              <a:gd name="connsiteY1606" fmla="*/ 5801303 h 6857892"/>
              <a:gd name="connsiteX1607" fmla="*/ 1616448 w 12191807"/>
              <a:gd name="connsiteY1607" fmla="*/ 5785453 h 6857892"/>
              <a:gd name="connsiteX1608" fmla="*/ 1634660 w 12191807"/>
              <a:gd name="connsiteY1608" fmla="*/ 5750934 h 6857892"/>
              <a:gd name="connsiteX1609" fmla="*/ 1612257 w 12191807"/>
              <a:gd name="connsiteY1609" fmla="*/ 5735618 h 6857892"/>
              <a:gd name="connsiteX1610" fmla="*/ 4649514 w 12191807"/>
              <a:gd name="connsiteY1610" fmla="*/ 5730056 h 6857892"/>
              <a:gd name="connsiteX1611" fmla="*/ 4649514 w 12191807"/>
              <a:gd name="connsiteY1611" fmla="*/ 5747048 h 6857892"/>
              <a:gd name="connsiteX1612" fmla="*/ 4678327 w 12191807"/>
              <a:gd name="connsiteY1612" fmla="*/ 5747048 h 6857892"/>
              <a:gd name="connsiteX1613" fmla="*/ 4678327 w 12191807"/>
              <a:gd name="connsiteY1613" fmla="*/ 5730056 h 6857892"/>
              <a:gd name="connsiteX1614" fmla="*/ 298217 w 12191807"/>
              <a:gd name="connsiteY1614" fmla="*/ 5729522 h 6857892"/>
              <a:gd name="connsiteX1615" fmla="*/ 293341 w 12191807"/>
              <a:gd name="connsiteY1615" fmla="*/ 5730284 h 6857892"/>
              <a:gd name="connsiteX1616" fmla="*/ 293341 w 12191807"/>
              <a:gd name="connsiteY1616" fmla="*/ 5747124 h 6857892"/>
              <a:gd name="connsiteX1617" fmla="*/ 302179 w 12191807"/>
              <a:gd name="connsiteY1617" fmla="*/ 5746058 h 6857892"/>
              <a:gd name="connsiteX1618" fmla="*/ 298217 w 12191807"/>
              <a:gd name="connsiteY1618" fmla="*/ 5729522 h 6857892"/>
              <a:gd name="connsiteX1619" fmla="*/ 2439709 w 12191807"/>
              <a:gd name="connsiteY1619" fmla="*/ 5721598 h 6857892"/>
              <a:gd name="connsiteX1620" fmla="*/ 2439709 w 12191807"/>
              <a:gd name="connsiteY1620" fmla="*/ 5725027 h 6857892"/>
              <a:gd name="connsiteX1621" fmla="*/ 2449920 w 12191807"/>
              <a:gd name="connsiteY1621" fmla="*/ 5725027 h 6857892"/>
              <a:gd name="connsiteX1622" fmla="*/ 2449920 w 12191807"/>
              <a:gd name="connsiteY1622" fmla="*/ 5721598 h 6857892"/>
              <a:gd name="connsiteX1623" fmla="*/ 2891678 w 12191807"/>
              <a:gd name="connsiteY1623" fmla="*/ 5719159 h 6857892"/>
              <a:gd name="connsiteX1624" fmla="*/ 2898771 w 12191807"/>
              <a:gd name="connsiteY1624" fmla="*/ 5727465 h 6857892"/>
              <a:gd name="connsiteX1625" fmla="*/ 2896790 w 12191807"/>
              <a:gd name="connsiteY1625" fmla="*/ 5729446 h 6857892"/>
              <a:gd name="connsiteX1626" fmla="*/ 2888476 w 12191807"/>
              <a:gd name="connsiteY1626" fmla="*/ 5722360 h 6857892"/>
              <a:gd name="connsiteX1627" fmla="*/ 2891678 w 12191807"/>
              <a:gd name="connsiteY1627" fmla="*/ 5719159 h 6857892"/>
              <a:gd name="connsiteX1628" fmla="*/ 3100468 w 12191807"/>
              <a:gd name="connsiteY1628" fmla="*/ 5718398 h 6857892"/>
              <a:gd name="connsiteX1629" fmla="*/ 3100468 w 12191807"/>
              <a:gd name="connsiteY1629" fmla="*/ 5736533 h 6857892"/>
              <a:gd name="connsiteX1630" fmla="*/ 3085456 w 12191807"/>
              <a:gd name="connsiteY1630" fmla="*/ 5739428 h 6857892"/>
              <a:gd name="connsiteX1631" fmla="*/ 3100468 w 12191807"/>
              <a:gd name="connsiteY1631" fmla="*/ 5718398 h 6857892"/>
              <a:gd name="connsiteX1632" fmla="*/ 1829199 w 12191807"/>
              <a:gd name="connsiteY1632" fmla="*/ 5717864 h 6857892"/>
              <a:gd name="connsiteX1633" fmla="*/ 1828893 w 12191807"/>
              <a:gd name="connsiteY1633" fmla="*/ 5718169 h 6857892"/>
              <a:gd name="connsiteX1634" fmla="*/ 1829885 w 12191807"/>
              <a:gd name="connsiteY1634" fmla="*/ 5719159 h 6857892"/>
              <a:gd name="connsiteX1635" fmla="*/ 1829199 w 12191807"/>
              <a:gd name="connsiteY1635" fmla="*/ 5717864 h 6857892"/>
              <a:gd name="connsiteX1636" fmla="*/ 1827903 w 12191807"/>
              <a:gd name="connsiteY1636" fmla="*/ 5717178 h 6857892"/>
              <a:gd name="connsiteX1637" fmla="*/ 1819597 w 12191807"/>
              <a:gd name="connsiteY1637" fmla="*/ 5724265 h 6857892"/>
              <a:gd name="connsiteX1638" fmla="*/ 1822797 w 12191807"/>
              <a:gd name="connsiteY1638" fmla="*/ 5727465 h 6857892"/>
              <a:gd name="connsiteX1639" fmla="*/ 1828817 w 12191807"/>
              <a:gd name="connsiteY1639" fmla="*/ 5718245 h 6857892"/>
              <a:gd name="connsiteX1640" fmla="*/ 1828893 w 12191807"/>
              <a:gd name="connsiteY1640" fmla="*/ 5718169 h 6857892"/>
              <a:gd name="connsiteX1641" fmla="*/ 1827903 w 12191807"/>
              <a:gd name="connsiteY1641" fmla="*/ 5717178 h 6857892"/>
              <a:gd name="connsiteX1642" fmla="*/ 1620258 w 12191807"/>
              <a:gd name="connsiteY1642" fmla="*/ 5715349 h 6857892"/>
              <a:gd name="connsiteX1643" fmla="*/ 1660263 w 12191807"/>
              <a:gd name="connsiteY1643" fmla="*/ 5731046 h 6857892"/>
              <a:gd name="connsiteX1644" fmla="*/ 1620258 w 12191807"/>
              <a:gd name="connsiteY1644" fmla="*/ 5715349 h 6857892"/>
              <a:gd name="connsiteX1645" fmla="*/ 4699572 w 12191807"/>
              <a:gd name="connsiteY1645" fmla="*/ 5710625 h 6857892"/>
              <a:gd name="connsiteX1646" fmla="*/ 4699572 w 12191807"/>
              <a:gd name="connsiteY1646" fmla="*/ 5715730 h 6857892"/>
              <a:gd name="connsiteX1647" fmla="*/ 4730150 w 12191807"/>
              <a:gd name="connsiteY1647" fmla="*/ 5715730 h 6857892"/>
              <a:gd name="connsiteX1648" fmla="*/ 4730150 w 12191807"/>
              <a:gd name="connsiteY1648" fmla="*/ 5710625 h 6857892"/>
              <a:gd name="connsiteX1649" fmla="*/ 3136739 w 12191807"/>
              <a:gd name="connsiteY1649" fmla="*/ 5709711 h 6857892"/>
              <a:gd name="connsiteX1650" fmla="*/ 3173316 w 12191807"/>
              <a:gd name="connsiteY1650" fmla="*/ 5709711 h 6857892"/>
              <a:gd name="connsiteX1651" fmla="*/ 3168973 w 12191807"/>
              <a:gd name="connsiteY1651" fmla="*/ 5733256 h 6857892"/>
              <a:gd name="connsiteX1652" fmla="*/ 3136739 w 12191807"/>
              <a:gd name="connsiteY1652" fmla="*/ 5709711 h 6857892"/>
              <a:gd name="connsiteX1653" fmla="*/ 2369306 w 12191807"/>
              <a:gd name="connsiteY1653" fmla="*/ 5709710 h 6857892"/>
              <a:gd name="connsiteX1654" fmla="*/ 2369306 w 12191807"/>
              <a:gd name="connsiteY1654" fmla="*/ 5725864 h 6857892"/>
              <a:gd name="connsiteX1655" fmla="*/ 2399328 w 12191807"/>
              <a:gd name="connsiteY1655" fmla="*/ 5709710 h 6857892"/>
              <a:gd name="connsiteX1656" fmla="*/ 2826452 w 12191807"/>
              <a:gd name="connsiteY1656" fmla="*/ 5708034 h 6857892"/>
              <a:gd name="connsiteX1657" fmla="*/ 2834838 w 12191807"/>
              <a:gd name="connsiteY1657" fmla="*/ 5714892 h 6857892"/>
              <a:gd name="connsiteX1658" fmla="*/ 2826452 w 12191807"/>
              <a:gd name="connsiteY1658" fmla="*/ 5718245 h 6857892"/>
              <a:gd name="connsiteX1659" fmla="*/ 2826452 w 12191807"/>
              <a:gd name="connsiteY1659" fmla="*/ 5708034 h 6857892"/>
              <a:gd name="connsiteX1660" fmla="*/ 2788655 w 12191807"/>
              <a:gd name="connsiteY1660" fmla="*/ 5707425 h 6857892"/>
              <a:gd name="connsiteX1661" fmla="*/ 2826452 w 12191807"/>
              <a:gd name="connsiteY1661" fmla="*/ 5718245 h 6857892"/>
              <a:gd name="connsiteX1662" fmla="*/ 2795746 w 12191807"/>
              <a:gd name="connsiteY1662" fmla="*/ 5743467 h 6857892"/>
              <a:gd name="connsiteX1663" fmla="*/ 2802830 w 12191807"/>
              <a:gd name="connsiteY1663" fmla="*/ 5750554 h 6857892"/>
              <a:gd name="connsiteX1664" fmla="*/ 2795898 w 12191807"/>
              <a:gd name="connsiteY1664" fmla="*/ 5779281 h 6857892"/>
              <a:gd name="connsiteX1665" fmla="*/ 2762444 w 12191807"/>
              <a:gd name="connsiteY1665" fmla="*/ 5748268 h 6857892"/>
              <a:gd name="connsiteX1666" fmla="*/ 2784005 w 12191807"/>
              <a:gd name="connsiteY1666" fmla="*/ 5732418 h 6857892"/>
              <a:gd name="connsiteX1667" fmla="*/ 2788655 w 12191807"/>
              <a:gd name="connsiteY1667" fmla="*/ 5707425 h 6857892"/>
              <a:gd name="connsiteX1668" fmla="*/ 2733486 w 12191807"/>
              <a:gd name="connsiteY1668" fmla="*/ 5702167 h 6857892"/>
              <a:gd name="connsiteX1669" fmla="*/ 2735857 w 12191807"/>
              <a:gd name="connsiteY1669" fmla="*/ 5715654 h 6857892"/>
              <a:gd name="connsiteX1670" fmla="*/ 2720004 w 12191807"/>
              <a:gd name="connsiteY1670" fmla="*/ 5715654 h 6857892"/>
              <a:gd name="connsiteX1671" fmla="*/ 2733486 w 12191807"/>
              <a:gd name="connsiteY1671" fmla="*/ 5702167 h 6857892"/>
              <a:gd name="connsiteX1672" fmla="*/ 3213322 w 12191807"/>
              <a:gd name="connsiteY1672" fmla="*/ 5701253 h 6857892"/>
              <a:gd name="connsiteX1673" fmla="*/ 3223458 w 12191807"/>
              <a:gd name="connsiteY1673" fmla="*/ 5701253 h 6857892"/>
              <a:gd name="connsiteX1674" fmla="*/ 3223458 w 12191807"/>
              <a:gd name="connsiteY1674" fmla="*/ 5704681 h 6857892"/>
              <a:gd name="connsiteX1675" fmla="*/ 3213322 w 12191807"/>
              <a:gd name="connsiteY1675" fmla="*/ 5704681 h 6857892"/>
              <a:gd name="connsiteX1676" fmla="*/ 3213322 w 12191807"/>
              <a:gd name="connsiteY1676" fmla="*/ 5701253 h 6857892"/>
              <a:gd name="connsiteX1677" fmla="*/ 5322276 w 12191807"/>
              <a:gd name="connsiteY1677" fmla="*/ 5699652 h 6857892"/>
              <a:gd name="connsiteX1678" fmla="*/ 5339119 w 12191807"/>
              <a:gd name="connsiteY1678" fmla="*/ 5699652 h 6857892"/>
              <a:gd name="connsiteX1679" fmla="*/ 5339880 w 12191807"/>
              <a:gd name="connsiteY1679" fmla="*/ 5704529 h 6857892"/>
              <a:gd name="connsiteX1680" fmla="*/ 5323342 w 12191807"/>
              <a:gd name="connsiteY1680" fmla="*/ 5708415 h 6857892"/>
              <a:gd name="connsiteX1681" fmla="*/ 5322276 w 12191807"/>
              <a:gd name="connsiteY1681" fmla="*/ 5699652 h 6857892"/>
              <a:gd name="connsiteX1682" fmla="*/ 2400547 w 12191807"/>
              <a:gd name="connsiteY1682" fmla="*/ 5699576 h 6857892"/>
              <a:gd name="connsiteX1683" fmla="*/ 2401614 w 12191807"/>
              <a:gd name="connsiteY1683" fmla="*/ 5708415 h 6857892"/>
              <a:gd name="connsiteX1684" fmla="*/ 2418224 w 12191807"/>
              <a:gd name="connsiteY1684" fmla="*/ 5704453 h 6857892"/>
              <a:gd name="connsiteX1685" fmla="*/ 2417462 w 12191807"/>
              <a:gd name="connsiteY1685" fmla="*/ 5699576 h 6857892"/>
              <a:gd name="connsiteX1686" fmla="*/ 5011545 w 12191807"/>
              <a:gd name="connsiteY1686" fmla="*/ 5699042 h 6857892"/>
              <a:gd name="connsiteX1687" fmla="*/ 5006743 w 12191807"/>
              <a:gd name="connsiteY1687" fmla="*/ 5699728 h 6857892"/>
              <a:gd name="connsiteX1688" fmla="*/ 5006743 w 12191807"/>
              <a:gd name="connsiteY1688" fmla="*/ 5716644 h 6857892"/>
              <a:gd name="connsiteX1689" fmla="*/ 5015511 w 12191807"/>
              <a:gd name="connsiteY1689" fmla="*/ 5715578 h 6857892"/>
              <a:gd name="connsiteX1690" fmla="*/ 1818685 w 12191807"/>
              <a:gd name="connsiteY1690" fmla="*/ 5697900 h 6857892"/>
              <a:gd name="connsiteX1691" fmla="*/ 1817694 w 12191807"/>
              <a:gd name="connsiteY1691" fmla="*/ 5698891 h 6857892"/>
              <a:gd name="connsiteX1692" fmla="*/ 1819066 w 12191807"/>
              <a:gd name="connsiteY1692" fmla="*/ 5698738 h 6857892"/>
              <a:gd name="connsiteX1693" fmla="*/ 1818685 w 12191807"/>
              <a:gd name="connsiteY1693" fmla="*/ 5697900 h 6857892"/>
              <a:gd name="connsiteX1694" fmla="*/ 1845051 w 12191807"/>
              <a:gd name="connsiteY1694" fmla="*/ 5697823 h 6857892"/>
              <a:gd name="connsiteX1695" fmla="*/ 1819067 w 12191807"/>
              <a:gd name="connsiteY1695" fmla="*/ 5698737 h 6857892"/>
              <a:gd name="connsiteX1696" fmla="*/ 1829125 w 12191807"/>
              <a:gd name="connsiteY1696" fmla="*/ 5717787 h 6857892"/>
              <a:gd name="connsiteX1697" fmla="*/ 1845051 w 12191807"/>
              <a:gd name="connsiteY1697" fmla="*/ 5697823 h 6857892"/>
              <a:gd name="connsiteX1698" fmla="*/ 280845 w 12191807"/>
              <a:gd name="connsiteY1698" fmla="*/ 5697671 h 6857892"/>
              <a:gd name="connsiteX1699" fmla="*/ 283207 w 12191807"/>
              <a:gd name="connsiteY1699" fmla="*/ 5712149 h 6857892"/>
              <a:gd name="connsiteX1700" fmla="*/ 303324 w 12191807"/>
              <a:gd name="connsiteY1700" fmla="*/ 5704453 h 6857892"/>
              <a:gd name="connsiteX1701" fmla="*/ 299438 w 12191807"/>
              <a:gd name="connsiteY1701" fmla="*/ 5698814 h 6857892"/>
              <a:gd name="connsiteX1702" fmla="*/ 280845 w 12191807"/>
              <a:gd name="connsiteY1702" fmla="*/ 5697671 h 6857892"/>
              <a:gd name="connsiteX1703" fmla="*/ 3026479 w 12191807"/>
              <a:gd name="connsiteY1703" fmla="*/ 5696299 h 6857892"/>
              <a:gd name="connsiteX1704" fmla="*/ 3034102 w 12191807"/>
              <a:gd name="connsiteY1704" fmla="*/ 5716340 h 6857892"/>
              <a:gd name="connsiteX1705" fmla="*/ 3020764 w 12191807"/>
              <a:gd name="connsiteY1705" fmla="*/ 5719007 h 6857892"/>
              <a:gd name="connsiteX1706" fmla="*/ 3020915 w 12191807"/>
              <a:gd name="connsiteY1706" fmla="*/ 5719159 h 6857892"/>
              <a:gd name="connsiteX1707" fmla="*/ 3013828 w 12191807"/>
              <a:gd name="connsiteY1707" fmla="*/ 5727465 h 6857892"/>
              <a:gd name="connsiteX1708" fmla="*/ 3010628 w 12191807"/>
              <a:gd name="connsiteY1708" fmla="*/ 5724265 h 6857892"/>
              <a:gd name="connsiteX1709" fmla="*/ 3018935 w 12191807"/>
              <a:gd name="connsiteY1709" fmla="*/ 5717178 h 6857892"/>
              <a:gd name="connsiteX1710" fmla="*/ 3019543 w 12191807"/>
              <a:gd name="connsiteY1710" fmla="*/ 5717788 h 6857892"/>
              <a:gd name="connsiteX1711" fmla="*/ 3020840 w 12191807"/>
              <a:gd name="connsiteY1711" fmla="*/ 5700186 h 6857892"/>
              <a:gd name="connsiteX1712" fmla="*/ 3026479 w 12191807"/>
              <a:gd name="connsiteY1712" fmla="*/ 5696299 h 6857892"/>
              <a:gd name="connsiteX1713" fmla="*/ 4730150 w 12191807"/>
              <a:gd name="connsiteY1713" fmla="*/ 5691041 h 6857892"/>
              <a:gd name="connsiteX1714" fmla="*/ 4730150 w 12191807"/>
              <a:gd name="connsiteY1714" fmla="*/ 5694394 h 6857892"/>
              <a:gd name="connsiteX1715" fmla="*/ 4740280 w 12191807"/>
              <a:gd name="connsiteY1715" fmla="*/ 5694394 h 6857892"/>
              <a:gd name="connsiteX1716" fmla="*/ 4740280 w 12191807"/>
              <a:gd name="connsiteY1716" fmla="*/ 5691041 h 6857892"/>
              <a:gd name="connsiteX1717" fmla="*/ 1812590 w 12191807"/>
              <a:gd name="connsiteY1717" fmla="*/ 5688603 h 6857892"/>
              <a:gd name="connsiteX1718" fmla="*/ 1809390 w 12191807"/>
              <a:gd name="connsiteY1718" fmla="*/ 5691803 h 6857892"/>
              <a:gd name="connsiteX1719" fmla="*/ 1818609 w 12191807"/>
              <a:gd name="connsiteY1719" fmla="*/ 5697823 h 6857892"/>
              <a:gd name="connsiteX1720" fmla="*/ 1818685 w 12191807"/>
              <a:gd name="connsiteY1720" fmla="*/ 5697900 h 6857892"/>
              <a:gd name="connsiteX1721" fmla="*/ 1819753 w 12191807"/>
              <a:gd name="connsiteY1721" fmla="*/ 5696909 h 6857892"/>
              <a:gd name="connsiteX1722" fmla="*/ 1812590 w 12191807"/>
              <a:gd name="connsiteY1722" fmla="*/ 5688603 h 6857892"/>
              <a:gd name="connsiteX1723" fmla="*/ 2909359 w 12191807"/>
              <a:gd name="connsiteY1723" fmla="*/ 5687765 h 6857892"/>
              <a:gd name="connsiteX1724" fmla="*/ 2933513 w 12191807"/>
              <a:gd name="connsiteY1724" fmla="*/ 5687765 h 6857892"/>
              <a:gd name="connsiteX1725" fmla="*/ 2907836 w 12191807"/>
              <a:gd name="connsiteY1725" fmla="*/ 5753145 h 6857892"/>
              <a:gd name="connsiteX1726" fmla="*/ 2898238 w 12191807"/>
              <a:gd name="connsiteY1726" fmla="*/ 5734095 h 6857892"/>
              <a:gd name="connsiteX1727" fmla="*/ 2909359 w 12191807"/>
              <a:gd name="connsiteY1727" fmla="*/ 5687765 h 6857892"/>
              <a:gd name="connsiteX1728" fmla="*/ 4601209 w 12191807"/>
              <a:gd name="connsiteY1728" fmla="*/ 5687689 h 6857892"/>
              <a:gd name="connsiteX1729" fmla="*/ 4601209 w 12191807"/>
              <a:gd name="connsiteY1729" fmla="*/ 5697824 h 6857892"/>
              <a:gd name="connsiteX1730" fmla="*/ 4604634 w 12191807"/>
              <a:gd name="connsiteY1730" fmla="*/ 5697824 h 6857892"/>
              <a:gd name="connsiteX1731" fmla="*/ 4604634 w 12191807"/>
              <a:gd name="connsiteY1731" fmla="*/ 5687689 h 6857892"/>
              <a:gd name="connsiteX1732" fmla="*/ 280839 w 12191807"/>
              <a:gd name="connsiteY1732" fmla="*/ 5687231 h 6857892"/>
              <a:gd name="connsiteX1733" fmla="*/ 271163 w 12191807"/>
              <a:gd name="connsiteY1733" fmla="*/ 5687688 h 6857892"/>
              <a:gd name="connsiteX1734" fmla="*/ 280839 w 12191807"/>
              <a:gd name="connsiteY1734" fmla="*/ 5697670 h 6857892"/>
              <a:gd name="connsiteX1735" fmla="*/ 280839 w 12191807"/>
              <a:gd name="connsiteY1735" fmla="*/ 5687231 h 6857892"/>
              <a:gd name="connsiteX1736" fmla="*/ 1787162 w 12191807"/>
              <a:gd name="connsiteY1736" fmla="*/ 5686622 h 6857892"/>
              <a:gd name="connsiteX1737" fmla="*/ 1778856 w 12191807"/>
              <a:gd name="connsiteY1737" fmla="*/ 5693709 h 6857892"/>
              <a:gd name="connsiteX1738" fmla="*/ 1782056 w 12191807"/>
              <a:gd name="connsiteY1738" fmla="*/ 5696909 h 6857892"/>
              <a:gd name="connsiteX1739" fmla="*/ 1788076 w 12191807"/>
              <a:gd name="connsiteY1739" fmla="*/ 5687689 h 6857892"/>
              <a:gd name="connsiteX1740" fmla="*/ 1788152 w 12191807"/>
              <a:gd name="connsiteY1740" fmla="*/ 5687613 h 6857892"/>
              <a:gd name="connsiteX1741" fmla="*/ 1787162 w 12191807"/>
              <a:gd name="connsiteY1741" fmla="*/ 5686622 h 6857892"/>
              <a:gd name="connsiteX1742" fmla="*/ 4683719 w 12191807"/>
              <a:gd name="connsiteY1742" fmla="*/ 5685174 h 6857892"/>
              <a:gd name="connsiteX1743" fmla="*/ 4632284 w 12191807"/>
              <a:gd name="connsiteY1743" fmla="*/ 5714206 h 6857892"/>
              <a:gd name="connsiteX1744" fmla="*/ 4683719 w 12191807"/>
              <a:gd name="connsiteY1744" fmla="*/ 5685174 h 6857892"/>
              <a:gd name="connsiteX1745" fmla="*/ 1652641 w 12191807"/>
              <a:gd name="connsiteY1745" fmla="*/ 5682888 h 6857892"/>
              <a:gd name="connsiteX1746" fmla="*/ 1619647 w 12191807"/>
              <a:gd name="connsiteY1746" fmla="*/ 5706281 h 6857892"/>
              <a:gd name="connsiteX1747" fmla="*/ 1656146 w 12191807"/>
              <a:gd name="connsiteY1747" fmla="*/ 5706281 h 6857892"/>
              <a:gd name="connsiteX1748" fmla="*/ 1652641 w 12191807"/>
              <a:gd name="connsiteY1748" fmla="*/ 5682888 h 6857892"/>
              <a:gd name="connsiteX1749" fmla="*/ 267815 w 12191807"/>
              <a:gd name="connsiteY1749" fmla="*/ 5679230 h 6857892"/>
              <a:gd name="connsiteX1750" fmla="*/ 260957 w 12191807"/>
              <a:gd name="connsiteY1750" fmla="*/ 5687688 h 6857892"/>
              <a:gd name="connsiteX1751" fmla="*/ 271092 w 12191807"/>
              <a:gd name="connsiteY1751" fmla="*/ 5687688 h 6857892"/>
              <a:gd name="connsiteX1752" fmla="*/ 267815 w 12191807"/>
              <a:gd name="connsiteY1752" fmla="*/ 5679230 h 6857892"/>
              <a:gd name="connsiteX1753" fmla="*/ 287397 w 12191807"/>
              <a:gd name="connsiteY1753" fmla="*/ 5678468 h 6857892"/>
              <a:gd name="connsiteX1754" fmla="*/ 280844 w 12191807"/>
              <a:gd name="connsiteY1754" fmla="*/ 5687231 h 6857892"/>
              <a:gd name="connsiteX1755" fmla="*/ 282292 w 12191807"/>
              <a:gd name="connsiteY1755" fmla="*/ 5688755 h 6857892"/>
              <a:gd name="connsiteX1756" fmla="*/ 290598 w 12191807"/>
              <a:gd name="connsiteY1756" fmla="*/ 5681669 h 6857892"/>
              <a:gd name="connsiteX1757" fmla="*/ 287397 w 12191807"/>
              <a:gd name="connsiteY1757" fmla="*/ 5678468 h 6857892"/>
              <a:gd name="connsiteX1758" fmla="*/ 2653401 w 12191807"/>
              <a:gd name="connsiteY1758" fmla="*/ 5670696 h 6857892"/>
              <a:gd name="connsiteX1759" fmla="*/ 2663537 w 12191807"/>
              <a:gd name="connsiteY1759" fmla="*/ 5670696 h 6857892"/>
              <a:gd name="connsiteX1760" fmla="*/ 2663537 w 12191807"/>
              <a:gd name="connsiteY1760" fmla="*/ 5674125 h 6857892"/>
              <a:gd name="connsiteX1761" fmla="*/ 2653401 w 12191807"/>
              <a:gd name="connsiteY1761" fmla="*/ 5674125 h 6857892"/>
              <a:gd name="connsiteX1762" fmla="*/ 2653401 w 12191807"/>
              <a:gd name="connsiteY1762" fmla="*/ 5670696 h 6857892"/>
              <a:gd name="connsiteX1763" fmla="*/ 2551524 w 12191807"/>
              <a:gd name="connsiteY1763" fmla="*/ 5670696 h 6857892"/>
              <a:gd name="connsiteX1764" fmla="*/ 2561735 w 12191807"/>
              <a:gd name="connsiteY1764" fmla="*/ 5670696 h 6857892"/>
              <a:gd name="connsiteX1765" fmla="*/ 2561735 w 12191807"/>
              <a:gd name="connsiteY1765" fmla="*/ 5674125 h 6857892"/>
              <a:gd name="connsiteX1766" fmla="*/ 2551524 w 12191807"/>
              <a:gd name="connsiteY1766" fmla="*/ 5674125 h 6857892"/>
              <a:gd name="connsiteX1767" fmla="*/ 2551524 w 12191807"/>
              <a:gd name="connsiteY1767" fmla="*/ 5670696 h 6857892"/>
              <a:gd name="connsiteX1768" fmla="*/ 3166457 w 12191807"/>
              <a:gd name="connsiteY1768" fmla="*/ 5668258 h 6857892"/>
              <a:gd name="connsiteX1769" fmla="*/ 3173467 w 12191807"/>
              <a:gd name="connsiteY1769" fmla="*/ 5676488 h 6857892"/>
              <a:gd name="connsiteX1770" fmla="*/ 3181698 w 12191807"/>
              <a:gd name="connsiteY1770" fmla="*/ 5683574 h 6857892"/>
              <a:gd name="connsiteX1771" fmla="*/ 3178573 w 12191807"/>
              <a:gd name="connsiteY1771" fmla="*/ 5686774 h 6857892"/>
              <a:gd name="connsiteX1772" fmla="*/ 3171485 w 12191807"/>
              <a:gd name="connsiteY1772" fmla="*/ 5678468 h 6857892"/>
              <a:gd name="connsiteX1773" fmla="*/ 3163257 w 12191807"/>
              <a:gd name="connsiteY1773" fmla="*/ 5671458 h 6857892"/>
              <a:gd name="connsiteX1774" fmla="*/ 3166457 w 12191807"/>
              <a:gd name="connsiteY1774" fmla="*/ 5668258 h 6857892"/>
              <a:gd name="connsiteX1775" fmla="*/ 2713296 w 12191807"/>
              <a:gd name="connsiteY1775" fmla="*/ 5667877 h 6857892"/>
              <a:gd name="connsiteX1776" fmla="*/ 2714211 w 12191807"/>
              <a:gd name="connsiteY1776" fmla="*/ 5674430 h 6857892"/>
              <a:gd name="connsiteX1777" fmla="*/ 2695008 w 12191807"/>
              <a:gd name="connsiteY1777" fmla="*/ 5678240 h 6857892"/>
              <a:gd name="connsiteX1778" fmla="*/ 2695161 w 12191807"/>
              <a:gd name="connsiteY1778" fmla="*/ 5678393 h 6857892"/>
              <a:gd name="connsiteX1779" fmla="*/ 2688071 w 12191807"/>
              <a:gd name="connsiteY1779" fmla="*/ 5686698 h 6857892"/>
              <a:gd name="connsiteX1780" fmla="*/ 2684881 w 12191807"/>
              <a:gd name="connsiteY1780" fmla="*/ 5683498 h 6857892"/>
              <a:gd name="connsiteX1781" fmla="*/ 2693178 w 12191807"/>
              <a:gd name="connsiteY1781" fmla="*/ 5676411 h 6857892"/>
              <a:gd name="connsiteX1782" fmla="*/ 2694245 w 12191807"/>
              <a:gd name="connsiteY1782" fmla="*/ 5677478 h 6857892"/>
              <a:gd name="connsiteX1783" fmla="*/ 2693863 w 12191807"/>
              <a:gd name="connsiteY1783" fmla="*/ 5669553 h 6857892"/>
              <a:gd name="connsiteX1784" fmla="*/ 2713296 w 12191807"/>
              <a:gd name="connsiteY1784" fmla="*/ 5667877 h 6857892"/>
              <a:gd name="connsiteX1785" fmla="*/ 3277712 w 12191807"/>
              <a:gd name="connsiteY1785" fmla="*/ 5667344 h 6857892"/>
              <a:gd name="connsiteX1786" fmla="*/ 3281142 w 12191807"/>
              <a:gd name="connsiteY1786" fmla="*/ 5667344 h 6857892"/>
              <a:gd name="connsiteX1787" fmla="*/ 3281142 w 12191807"/>
              <a:gd name="connsiteY1787" fmla="*/ 5677554 h 6857892"/>
              <a:gd name="connsiteX1788" fmla="*/ 3277712 w 12191807"/>
              <a:gd name="connsiteY1788" fmla="*/ 5677554 h 6857892"/>
              <a:gd name="connsiteX1789" fmla="*/ 3277712 w 12191807"/>
              <a:gd name="connsiteY1789" fmla="*/ 5667344 h 6857892"/>
              <a:gd name="connsiteX1790" fmla="*/ 2850228 w 12191807"/>
              <a:gd name="connsiteY1790" fmla="*/ 5667344 h 6857892"/>
              <a:gd name="connsiteX1791" fmla="*/ 2853580 w 12191807"/>
              <a:gd name="connsiteY1791" fmla="*/ 5667344 h 6857892"/>
              <a:gd name="connsiteX1792" fmla="*/ 2853580 w 12191807"/>
              <a:gd name="connsiteY1792" fmla="*/ 5677554 h 6857892"/>
              <a:gd name="connsiteX1793" fmla="*/ 2850228 w 12191807"/>
              <a:gd name="connsiteY1793" fmla="*/ 5677554 h 6857892"/>
              <a:gd name="connsiteX1794" fmla="*/ 2850228 w 12191807"/>
              <a:gd name="connsiteY1794" fmla="*/ 5667344 h 6857892"/>
              <a:gd name="connsiteX1795" fmla="*/ 1726948 w 12191807"/>
              <a:gd name="connsiteY1795" fmla="*/ 5667344 h 6857892"/>
              <a:gd name="connsiteX1796" fmla="*/ 1726948 w 12191807"/>
              <a:gd name="connsiteY1796" fmla="*/ 5677554 h 6857892"/>
              <a:gd name="connsiteX1797" fmla="*/ 1718489 w 12191807"/>
              <a:gd name="connsiteY1797" fmla="*/ 5670696 h 6857892"/>
              <a:gd name="connsiteX1798" fmla="*/ 1726948 w 12191807"/>
              <a:gd name="connsiteY1798" fmla="*/ 5667344 h 6857892"/>
              <a:gd name="connsiteX1799" fmla="*/ 315357 w 12191807"/>
              <a:gd name="connsiteY1799" fmla="*/ 5667343 h 6857892"/>
              <a:gd name="connsiteX1800" fmla="*/ 315357 w 12191807"/>
              <a:gd name="connsiteY1800" fmla="*/ 5677554 h 6857892"/>
              <a:gd name="connsiteX1801" fmla="*/ 318786 w 12191807"/>
              <a:gd name="connsiteY1801" fmla="*/ 5677554 h 6857892"/>
              <a:gd name="connsiteX1802" fmla="*/ 318786 w 12191807"/>
              <a:gd name="connsiteY1802" fmla="*/ 5667343 h 6857892"/>
              <a:gd name="connsiteX1803" fmla="*/ 2543142 w 12191807"/>
              <a:gd name="connsiteY1803" fmla="*/ 5662543 h 6857892"/>
              <a:gd name="connsiteX1804" fmla="*/ 2535980 w 12191807"/>
              <a:gd name="connsiteY1804" fmla="*/ 5687689 h 6857892"/>
              <a:gd name="connsiteX1805" fmla="*/ 2531559 w 12191807"/>
              <a:gd name="connsiteY1805" fmla="*/ 5673439 h 6857892"/>
              <a:gd name="connsiteX1806" fmla="*/ 2543142 w 12191807"/>
              <a:gd name="connsiteY1806" fmla="*/ 5662543 h 6857892"/>
              <a:gd name="connsiteX1807" fmla="*/ 5215859 w 12191807"/>
              <a:gd name="connsiteY1807" fmla="*/ 5657437 h 6857892"/>
              <a:gd name="connsiteX1808" fmla="*/ 5209205 w 12191807"/>
              <a:gd name="connsiteY1808" fmla="*/ 5658351 h 6857892"/>
              <a:gd name="connsiteX1809" fmla="*/ 5214858 w 12191807"/>
              <a:gd name="connsiteY1809" fmla="*/ 5677630 h 6857892"/>
              <a:gd name="connsiteX1810" fmla="*/ 5219730 w 12191807"/>
              <a:gd name="connsiteY1810" fmla="*/ 5677325 h 6857892"/>
              <a:gd name="connsiteX1811" fmla="*/ 5215859 w 12191807"/>
              <a:gd name="connsiteY1811" fmla="*/ 5657437 h 6857892"/>
              <a:gd name="connsiteX1812" fmla="*/ 4774258 w 12191807"/>
              <a:gd name="connsiteY1812" fmla="*/ 5657132 h 6857892"/>
              <a:gd name="connsiteX1813" fmla="*/ 4774258 w 12191807"/>
              <a:gd name="connsiteY1813" fmla="*/ 5667343 h 6857892"/>
              <a:gd name="connsiteX1814" fmla="*/ 4777684 w 12191807"/>
              <a:gd name="connsiteY1814" fmla="*/ 5667343 h 6857892"/>
              <a:gd name="connsiteX1815" fmla="*/ 4777684 w 12191807"/>
              <a:gd name="connsiteY1815" fmla="*/ 5657132 h 6857892"/>
              <a:gd name="connsiteX1816" fmla="*/ 1798338 w 12191807"/>
              <a:gd name="connsiteY1816" fmla="*/ 5657132 h 6857892"/>
              <a:gd name="connsiteX1817" fmla="*/ 1808473 w 12191807"/>
              <a:gd name="connsiteY1817" fmla="*/ 5657132 h 6857892"/>
              <a:gd name="connsiteX1818" fmla="*/ 1808473 w 12191807"/>
              <a:gd name="connsiteY1818" fmla="*/ 5667343 h 6857892"/>
              <a:gd name="connsiteX1819" fmla="*/ 1798338 w 12191807"/>
              <a:gd name="connsiteY1819" fmla="*/ 5657132 h 6857892"/>
              <a:gd name="connsiteX1820" fmla="*/ 3111518 w 12191807"/>
              <a:gd name="connsiteY1820" fmla="*/ 5649513 h 6857892"/>
              <a:gd name="connsiteX1821" fmla="*/ 3131867 w 12191807"/>
              <a:gd name="connsiteY1821" fmla="*/ 5649513 h 6857892"/>
              <a:gd name="connsiteX1822" fmla="*/ 3131867 w 12191807"/>
              <a:gd name="connsiteY1822" fmla="*/ 5654618 h 6857892"/>
              <a:gd name="connsiteX1823" fmla="*/ 3111518 w 12191807"/>
              <a:gd name="connsiteY1823" fmla="*/ 5654618 h 6857892"/>
              <a:gd name="connsiteX1824" fmla="*/ 3111518 w 12191807"/>
              <a:gd name="connsiteY1824" fmla="*/ 5649513 h 6857892"/>
              <a:gd name="connsiteX1825" fmla="*/ 1798338 w 12191807"/>
              <a:gd name="connsiteY1825" fmla="*/ 5648674 h 6857892"/>
              <a:gd name="connsiteX1826" fmla="*/ 1798338 w 12191807"/>
              <a:gd name="connsiteY1826" fmla="*/ 5657132 h 6857892"/>
              <a:gd name="connsiteX1827" fmla="*/ 1787337 w 12191807"/>
              <a:gd name="connsiteY1827" fmla="*/ 5669429 h 6857892"/>
              <a:gd name="connsiteX1828" fmla="*/ 1789418 w 12191807"/>
              <a:gd name="connsiteY1828" fmla="*/ 5686422 h 6857892"/>
              <a:gd name="connsiteX1829" fmla="*/ 1788229 w 12191807"/>
              <a:gd name="connsiteY1829" fmla="*/ 5687536 h 6857892"/>
              <a:gd name="connsiteX1830" fmla="*/ 1789220 w 12191807"/>
              <a:gd name="connsiteY1830" fmla="*/ 5688603 h 6857892"/>
              <a:gd name="connsiteX1831" fmla="*/ 1789442 w 12191807"/>
              <a:gd name="connsiteY1831" fmla="*/ 5686451 h 6857892"/>
              <a:gd name="connsiteX1832" fmla="*/ 1808549 w 12191807"/>
              <a:gd name="connsiteY1832" fmla="*/ 5667343 h 6857892"/>
              <a:gd name="connsiteX1833" fmla="*/ 1827828 w 12191807"/>
              <a:gd name="connsiteY1833" fmla="*/ 5663914 h 6857892"/>
              <a:gd name="connsiteX1834" fmla="*/ 1827142 w 12191807"/>
              <a:gd name="connsiteY1834" fmla="*/ 5657132 h 6857892"/>
              <a:gd name="connsiteX1835" fmla="*/ 1808473 w 12191807"/>
              <a:gd name="connsiteY1835" fmla="*/ 5657132 h 6857892"/>
              <a:gd name="connsiteX1836" fmla="*/ 1798338 w 12191807"/>
              <a:gd name="connsiteY1836" fmla="*/ 5648674 h 6857892"/>
              <a:gd name="connsiteX1837" fmla="*/ 4708394 w 12191807"/>
              <a:gd name="connsiteY1837" fmla="*/ 5647760 h 6857892"/>
              <a:gd name="connsiteX1838" fmla="*/ 4710227 w 12191807"/>
              <a:gd name="connsiteY1838" fmla="*/ 5657666 h 6857892"/>
              <a:gd name="connsiteX1839" fmla="*/ 4734118 w 12191807"/>
              <a:gd name="connsiteY1839" fmla="*/ 5647760 h 6857892"/>
              <a:gd name="connsiteX1840" fmla="*/ 1798288 w 12191807"/>
              <a:gd name="connsiteY1840" fmla="*/ 5647074 h 6857892"/>
              <a:gd name="connsiteX1841" fmla="*/ 1797374 w 12191807"/>
              <a:gd name="connsiteY1841" fmla="*/ 5648065 h 6857892"/>
              <a:gd name="connsiteX1842" fmla="*/ 1798288 w 12191807"/>
              <a:gd name="connsiteY1842" fmla="*/ 5648674 h 6857892"/>
              <a:gd name="connsiteX1843" fmla="*/ 5100101 w 12191807"/>
              <a:gd name="connsiteY1843" fmla="*/ 5646922 h 6857892"/>
              <a:gd name="connsiteX1844" fmla="*/ 5100101 w 12191807"/>
              <a:gd name="connsiteY1844" fmla="*/ 5657057 h 6857892"/>
              <a:gd name="connsiteX1845" fmla="*/ 5103529 w 12191807"/>
              <a:gd name="connsiteY1845" fmla="*/ 5657057 h 6857892"/>
              <a:gd name="connsiteX1846" fmla="*/ 5103529 w 12191807"/>
              <a:gd name="connsiteY1846" fmla="*/ 5646922 h 6857892"/>
              <a:gd name="connsiteX1847" fmla="*/ 2490534 w 12191807"/>
              <a:gd name="connsiteY1847" fmla="*/ 5646922 h 6857892"/>
              <a:gd name="connsiteX1848" fmla="*/ 2489544 w 12191807"/>
              <a:gd name="connsiteY1848" fmla="*/ 5647913 h 6857892"/>
              <a:gd name="connsiteX1849" fmla="*/ 2496630 w 12191807"/>
              <a:gd name="connsiteY1849" fmla="*/ 5656218 h 6857892"/>
              <a:gd name="connsiteX1850" fmla="*/ 2499829 w 12191807"/>
              <a:gd name="connsiteY1850" fmla="*/ 5653018 h 6857892"/>
              <a:gd name="connsiteX1851" fmla="*/ 2490610 w 12191807"/>
              <a:gd name="connsiteY1851" fmla="*/ 5646998 h 6857892"/>
              <a:gd name="connsiteX1852" fmla="*/ 2490534 w 12191807"/>
              <a:gd name="connsiteY1852" fmla="*/ 5646922 h 6857892"/>
              <a:gd name="connsiteX1853" fmla="*/ 5228979 w 12191807"/>
              <a:gd name="connsiteY1853" fmla="*/ 5640140 h 6857892"/>
              <a:gd name="connsiteX1854" fmla="*/ 5228979 w 12191807"/>
              <a:gd name="connsiteY1854" fmla="*/ 5643569 h 6857892"/>
              <a:gd name="connsiteX1855" fmla="*/ 5239116 w 12191807"/>
              <a:gd name="connsiteY1855" fmla="*/ 5643569 h 6857892"/>
              <a:gd name="connsiteX1856" fmla="*/ 5239116 w 12191807"/>
              <a:gd name="connsiteY1856" fmla="*/ 5640140 h 6857892"/>
              <a:gd name="connsiteX1857" fmla="*/ 1792255 w 12191807"/>
              <a:gd name="connsiteY1857" fmla="*/ 5637701 h 6857892"/>
              <a:gd name="connsiteX1858" fmla="*/ 1788978 w 12191807"/>
              <a:gd name="connsiteY1858" fmla="*/ 5640901 h 6857892"/>
              <a:gd name="connsiteX1859" fmla="*/ 1798198 w 12191807"/>
              <a:gd name="connsiteY1859" fmla="*/ 5646921 h 6857892"/>
              <a:gd name="connsiteX1860" fmla="*/ 1798198 w 12191807"/>
              <a:gd name="connsiteY1860" fmla="*/ 5647073 h 6857892"/>
              <a:gd name="connsiteX1861" fmla="*/ 1799265 w 12191807"/>
              <a:gd name="connsiteY1861" fmla="*/ 5646007 h 6857892"/>
              <a:gd name="connsiteX1862" fmla="*/ 1792255 w 12191807"/>
              <a:gd name="connsiteY1862" fmla="*/ 5637701 h 6857892"/>
              <a:gd name="connsiteX1863" fmla="*/ 3053832 w 12191807"/>
              <a:gd name="connsiteY1863" fmla="*/ 5636711 h 6857892"/>
              <a:gd name="connsiteX1864" fmla="*/ 3057184 w 12191807"/>
              <a:gd name="connsiteY1864" fmla="*/ 5636711 h 6857892"/>
              <a:gd name="connsiteX1865" fmla="*/ 3057184 w 12191807"/>
              <a:gd name="connsiteY1865" fmla="*/ 5646922 h 6857892"/>
              <a:gd name="connsiteX1866" fmla="*/ 3053832 w 12191807"/>
              <a:gd name="connsiteY1866" fmla="*/ 5646922 h 6857892"/>
              <a:gd name="connsiteX1867" fmla="*/ 3053832 w 12191807"/>
              <a:gd name="connsiteY1867" fmla="*/ 5636711 h 6857892"/>
              <a:gd name="connsiteX1868" fmla="*/ 3099020 w 12191807"/>
              <a:gd name="connsiteY1868" fmla="*/ 5636178 h 6857892"/>
              <a:gd name="connsiteX1869" fmla="*/ 3099553 w 12191807"/>
              <a:gd name="connsiteY1869" fmla="*/ 5645245 h 6857892"/>
              <a:gd name="connsiteX1870" fmla="*/ 3072502 w 12191807"/>
              <a:gd name="connsiteY1870" fmla="*/ 5645245 h 6857892"/>
              <a:gd name="connsiteX1871" fmla="*/ 3072046 w 12191807"/>
              <a:gd name="connsiteY1871" fmla="*/ 5639988 h 6857892"/>
              <a:gd name="connsiteX1872" fmla="*/ 3099020 w 12191807"/>
              <a:gd name="connsiteY1872" fmla="*/ 5636178 h 6857892"/>
              <a:gd name="connsiteX1873" fmla="*/ 3152209 w 12191807"/>
              <a:gd name="connsiteY1873" fmla="*/ 5629167 h 6857892"/>
              <a:gd name="connsiteX1874" fmla="*/ 3172554 w 12191807"/>
              <a:gd name="connsiteY1874" fmla="*/ 5629167 h 6857892"/>
              <a:gd name="connsiteX1875" fmla="*/ 3172554 w 12191807"/>
              <a:gd name="connsiteY1875" fmla="*/ 5634273 h 6857892"/>
              <a:gd name="connsiteX1876" fmla="*/ 3152209 w 12191807"/>
              <a:gd name="connsiteY1876" fmla="*/ 5634273 h 6857892"/>
              <a:gd name="connsiteX1877" fmla="*/ 3152209 w 12191807"/>
              <a:gd name="connsiteY1877" fmla="*/ 5629167 h 6857892"/>
              <a:gd name="connsiteX1878" fmla="*/ 4664902 w 12191807"/>
              <a:gd name="connsiteY1878" fmla="*/ 5627567 h 6857892"/>
              <a:gd name="connsiteX1879" fmla="*/ 4656433 w 12191807"/>
              <a:gd name="connsiteY1879" fmla="*/ 5636559 h 6857892"/>
              <a:gd name="connsiteX1880" fmla="*/ 4637851 w 12191807"/>
              <a:gd name="connsiteY1880" fmla="*/ 5638235 h 6857892"/>
              <a:gd name="connsiteX1881" fmla="*/ 4640671 w 12191807"/>
              <a:gd name="connsiteY1881" fmla="*/ 5666886 h 6857892"/>
              <a:gd name="connsiteX1882" fmla="*/ 4668490 w 12191807"/>
              <a:gd name="connsiteY1882" fmla="*/ 5652561 h 6857892"/>
              <a:gd name="connsiteX1883" fmla="*/ 4657801 w 12191807"/>
              <a:gd name="connsiteY1883" fmla="*/ 5635873 h 6857892"/>
              <a:gd name="connsiteX1884" fmla="*/ 4659785 w 12191807"/>
              <a:gd name="connsiteY1884" fmla="*/ 5637854 h 6857892"/>
              <a:gd name="connsiteX1885" fmla="*/ 4668109 w 12191807"/>
              <a:gd name="connsiteY1885" fmla="*/ 5630768 h 6857892"/>
              <a:gd name="connsiteX1886" fmla="*/ 4664902 w 12191807"/>
              <a:gd name="connsiteY1886" fmla="*/ 5627567 h 6857892"/>
              <a:gd name="connsiteX1887" fmla="*/ 1834914 w 12191807"/>
              <a:gd name="connsiteY1887" fmla="*/ 5627567 h 6857892"/>
              <a:gd name="connsiteX1888" fmla="*/ 1829961 w 12191807"/>
              <a:gd name="connsiteY1888" fmla="*/ 5637702 h 6857892"/>
              <a:gd name="connsiteX1889" fmla="*/ 1827904 w 12191807"/>
              <a:gd name="connsiteY1889" fmla="*/ 5635720 h 6857892"/>
              <a:gd name="connsiteX1890" fmla="*/ 1819598 w 12191807"/>
              <a:gd name="connsiteY1890" fmla="*/ 5642807 h 6857892"/>
              <a:gd name="connsiteX1891" fmla="*/ 1822798 w 12191807"/>
              <a:gd name="connsiteY1891" fmla="*/ 5646008 h 6857892"/>
              <a:gd name="connsiteX1892" fmla="*/ 1827828 w 12191807"/>
              <a:gd name="connsiteY1892" fmla="*/ 5635873 h 6857892"/>
              <a:gd name="connsiteX1893" fmla="*/ 1829809 w 12191807"/>
              <a:gd name="connsiteY1893" fmla="*/ 5637854 h 6857892"/>
              <a:gd name="connsiteX1894" fmla="*/ 1838115 w 12191807"/>
              <a:gd name="connsiteY1894" fmla="*/ 5630768 h 6857892"/>
              <a:gd name="connsiteX1895" fmla="*/ 1834914 w 12191807"/>
              <a:gd name="connsiteY1895" fmla="*/ 5627567 h 6857892"/>
              <a:gd name="connsiteX1896" fmla="*/ 2446873 w 12191807"/>
              <a:gd name="connsiteY1896" fmla="*/ 5626957 h 6857892"/>
              <a:gd name="connsiteX1897" fmla="*/ 2440320 w 12191807"/>
              <a:gd name="connsiteY1897" fmla="*/ 5627871 h 6857892"/>
              <a:gd name="connsiteX1898" fmla="*/ 2448701 w 12191807"/>
              <a:gd name="connsiteY1898" fmla="*/ 5645778 h 6857892"/>
              <a:gd name="connsiteX1899" fmla="*/ 2441996 w 12191807"/>
              <a:gd name="connsiteY1899" fmla="*/ 5647226 h 6857892"/>
              <a:gd name="connsiteX1900" fmla="*/ 2449768 w 12191807"/>
              <a:gd name="connsiteY1900" fmla="*/ 5646845 h 6857892"/>
              <a:gd name="connsiteX1901" fmla="*/ 2449920 w 12191807"/>
              <a:gd name="connsiteY1901" fmla="*/ 5646998 h 6857892"/>
              <a:gd name="connsiteX1902" fmla="*/ 2456778 w 12191807"/>
              <a:gd name="connsiteY1902" fmla="*/ 5656675 h 6857892"/>
              <a:gd name="connsiteX1903" fmla="*/ 2490228 w 12191807"/>
              <a:gd name="connsiteY1903" fmla="*/ 5646388 h 6857892"/>
              <a:gd name="connsiteX1904" fmla="*/ 2490532 w 12191807"/>
              <a:gd name="connsiteY1904" fmla="*/ 5646922 h 6857892"/>
              <a:gd name="connsiteX1905" fmla="*/ 2491524 w 12191807"/>
              <a:gd name="connsiteY1905" fmla="*/ 5645931 h 6857892"/>
              <a:gd name="connsiteX1906" fmla="*/ 2490228 w 12191807"/>
              <a:gd name="connsiteY1906" fmla="*/ 5646388 h 6857892"/>
              <a:gd name="connsiteX1907" fmla="*/ 2486666 w 12191807"/>
              <a:gd name="connsiteY1907" fmla="*/ 5640425 h 6857892"/>
              <a:gd name="connsiteX1908" fmla="*/ 2483675 w 12191807"/>
              <a:gd name="connsiteY1908" fmla="*/ 5637320 h 6857892"/>
              <a:gd name="connsiteX1909" fmla="*/ 2450531 w 12191807"/>
              <a:gd name="connsiteY1909" fmla="*/ 5645474 h 6857892"/>
              <a:gd name="connsiteX1910" fmla="*/ 2446873 w 12191807"/>
              <a:gd name="connsiteY1910" fmla="*/ 5626957 h 6857892"/>
              <a:gd name="connsiteX1911" fmla="*/ 4438335 w 12191807"/>
              <a:gd name="connsiteY1911" fmla="*/ 5626653 h 6857892"/>
              <a:gd name="connsiteX1912" fmla="*/ 4441685 w 12191807"/>
              <a:gd name="connsiteY1912" fmla="*/ 5626653 h 6857892"/>
              <a:gd name="connsiteX1913" fmla="*/ 4441685 w 12191807"/>
              <a:gd name="connsiteY1913" fmla="*/ 5636787 h 6857892"/>
              <a:gd name="connsiteX1914" fmla="*/ 4438335 w 12191807"/>
              <a:gd name="connsiteY1914" fmla="*/ 5636787 h 6857892"/>
              <a:gd name="connsiteX1915" fmla="*/ 4438335 w 12191807"/>
              <a:gd name="connsiteY1915" fmla="*/ 5626653 h 6857892"/>
              <a:gd name="connsiteX1916" fmla="*/ 4689355 w 12191807"/>
              <a:gd name="connsiteY1916" fmla="*/ 5626576 h 6857892"/>
              <a:gd name="connsiteX1917" fmla="*/ 4688365 w 12191807"/>
              <a:gd name="connsiteY1917" fmla="*/ 5627567 h 6857892"/>
              <a:gd name="connsiteX1918" fmla="*/ 4695446 w 12191807"/>
              <a:gd name="connsiteY1918" fmla="*/ 5635873 h 6857892"/>
              <a:gd name="connsiteX1919" fmla="*/ 4698728 w 12191807"/>
              <a:gd name="connsiteY1919" fmla="*/ 5632672 h 6857892"/>
              <a:gd name="connsiteX1920" fmla="*/ 4689430 w 12191807"/>
              <a:gd name="connsiteY1920" fmla="*/ 5626652 h 6857892"/>
              <a:gd name="connsiteX1921" fmla="*/ 4689355 w 12191807"/>
              <a:gd name="connsiteY1921" fmla="*/ 5626576 h 6857892"/>
              <a:gd name="connsiteX1922" fmla="*/ 4730150 w 12191807"/>
              <a:gd name="connsiteY1922" fmla="*/ 5619794 h 6857892"/>
              <a:gd name="connsiteX1923" fmla="*/ 4730150 w 12191807"/>
              <a:gd name="connsiteY1923" fmla="*/ 5623223 h 6857892"/>
              <a:gd name="connsiteX1924" fmla="*/ 4740280 w 12191807"/>
              <a:gd name="connsiteY1924" fmla="*/ 5623223 h 6857892"/>
              <a:gd name="connsiteX1925" fmla="*/ 4740280 w 12191807"/>
              <a:gd name="connsiteY1925" fmla="*/ 5619794 h 6857892"/>
              <a:gd name="connsiteX1926" fmla="*/ 2480477 w 12191807"/>
              <a:gd name="connsiteY1926" fmla="*/ 5619794 h 6857892"/>
              <a:gd name="connsiteX1927" fmla="*/ 2480477 w 12191807"/>
              <a:gd name="connsiteY1927" fmla="*/ 5623223 h 6857892"/>
              <a:gd name="connsiteX1928" fmla="*/ 2490610 w 12191807"/>
              <a:gd name="connsiteY1928" fmla="*/ 5623223 h 6857892"/>
              <a:gd name="connsiteX1929" fmla="*/ 2490610 w 12191807"/>
              <a:gd name="connsiteY1929" fmla="*/ 5619794 h 6857892"/>
              <a:gd name="connsiteX1930" fmla="*/ 1725260 w 12191807"/>
              <a:gd name="connsiteY1930" fmla="*/ 5618347 h 6857892"/>
              <a:gd name="connsiteX1931" fmla="*/ 1716573 w 12191807"/>
              <a:gd name="connsiteY1931" fmla="*/ 5618880 h 6857892"/>
              <a:gd name="connsiteX1932" fmla="*/ 1720307 w 12191807"/>
              <a:gd name="connsiteY1932" fmla="*/ 5635949 h 6857892"/>
              <a:gd name="connsiteX1933" fmla="*/ 1725260 w 12191807"/>
              <a:gd name="connsiteY1933" fmla="*/ 5635187 h 6857892"/>
              <a:gd name="connsiteX1934" fmla="*/ 4716548 w 12191807"/>
              <a:gd name="connsiteY1934" fmla="*/ 5617356 h 6857892"/>
              <a:gd name="connsiteX1935" fmla="*/ 4711513 w 12191807"/>
              <a:gd name="connsiteY1935" fmla="*/ 5618042 h 6857892"/>
              <a:gd name="connsiteX1936" fmla="*/ 4711513 w 12191807"/>
              <a:gd name="connsiteY1936" fmla="*/ 5634882 h 6857892"/>
              <a:gd name="connsiteX1937" fmla="*/ 4720286 w 12191807"/>
              <a:gd name="connsiteY1937" fmla="*/ 5634348 h 6857892"/>
              <a:gd name="connsiteX1938" fmla="*/ 4716548 w 12191807"/>
              <a:gd name="connsiteY1938" fmla="*/ 5617356 h 6857892"/>
              <a:gd name="connsiteX1939" fmla="*/ 5329801 w 12191807"/>
              <a:gd name="connsiteY1939" fmla="*/ 5617127 h 6857892"/>
              <a:gd name="connsiteX1940" fmla="*/ 5300251 w 12191807"/>
              <a:gd name="connsiteY1940" fmla="*/ 5622614 h 6857892"/>
              <a:gd name="connsiteX1941" fmla="*/ 5300401 w 12191807"/>
              <a:gd name="connsiteY1941" fmla="*/ 5627795 h 6857892"/>
              <a:gd name="connsiteX1942" fmla="*/ 5330421 w 12191807"/>
              <a:gd name="connsiteY1942" fmla="*/ 5623909 h 6857892"/>
              <a:gd name="connsiteX1943" fmla="*/ 5329801 w 12191807"/>
              <a:gd name="connsiteY1943" fmla="*/ 5617127 h 6857892"/>
              <a:gd name="connsiteX1944" fmla="*/ 3196252 w 12191807"/>
              <a:gd name="connsiteY1944" fmla="*/ 5616442 h 6857892"/>
              <a:gd name="connsiteX1945" fmla="*/ 3199681 w 12191807"/>
              <a:gd name="connsiteY1945" fmla="*/ 5616442 h 6857892"/>
              <a:gd name="connsiteX1946" fmla="*/ 3199681 w 12191807"/>
              <a:gd name="connsiteY1946" fmla="*/ 5626576 h 6857892"/>
              <a:gd name="connsiteX1947" fmla="*/ 3196252 w 12191807"/>
              <a:gd name="connsiteY1947" fmla="*/ 5626576 h 6857892"/>
              <a:gd name="connsiteX1948" fmla="*/ 3196252 w 12191807"/>
              <a:gd name="connsiteY1948" fmla="*/ 5616442 h 6857892"/>
              <a:gd name="connsiteX1949" fmla="*/ 325569 w 12191807"/>
              <a:gd name="connsiteY1949" fmla="*/ 5616442 h 6857892"/>
              <a:gd name="connsiteX1950" fmla="*/ 325569 w 12191807"/>
              <a:gd name="connsiteY1950" fmla="*/ 5626577 h 6857892"/>
              <a:gd name="connsiteX1951" fmla="*/ 328922 w 12191807"/>
              <a:gd name="connsiteY1951" fmla="*/ 5626577 h 6857892"/>
              <a:gd name="connsiteX1952" fmla="*/ 328922 w 12191807"/>
              <a:gd name="connsiteY1952" fmla="*/ 5616442 h 6857892"/>
              <a:gd name="connsiteX1953" fmla="*/ 2399023 w 12191807"/>
              <a:gd name="connsiteY1953" fmla="*/ 5609660 h 6857892"/>
              <a:gd name="connsiteX1954" fmla="*/ 2399023 w 12191807"/>
              <a:gd name="connsiteY1954" fmla="*/ 5613013 h 6857892"/>
              <a:gd name="connsiteX1955" fmla="*/ 2409233 w 12191807"/>
              <a:gd name="connsiteY1955" fmla="*/ 5613013 h 6857892"/>
              <a:gd name="connsiteX1956" fmla="*/ 2409233 w 12191807"/>
              <a:gd name="connsiteY1956" fmla="*/ 5609660 h 6857892"/>
              <a:gd name="connsiteX1957" fmla="*/ 4559907 w 12191807"/>
              <a:gd name="connsiteY1957" fmla="*/ 5607602 h 6857892"/>
              <a:gd name="connsiteX1958" fmla="*/ 4550228 w 12191807"/>
              <a:gd name="connsiteY1958" fmla="*/ 5645474 h 6857892"/>
              <a:gd name="connsiteX1959" fmla="*/ 4563794 w 12191807"/>
              <a:gd name="connsiteY1959" fmla="*/ 5658046 h 6857892"/>
              <a:gd name="connsiteX1960" fmla="*/ 4587186 w 12191807"/>
              <a:gd name="connsiteY1960" fmla="*/ 5620937 h 6857892"/>
              <a:gd name="connsiteX1961" fmla="*/ 4559907 w 12191807"/>
              <a:gd name="connsiteY1961" fmla="*/ 5607602 h 6857892"/>
              <a:gd name="connsiteX1962" fmla="*/ 3024040 w 12191807"/>
              <a:gd name="connsiteY1962" fmla="*/ 5607222 h 6857892"/>
              <a:gd name="connsiteX1963" fmla="*/ 3031129 w 12191807"/>
              <a:gd name="connsiteY1963" fmla="*/ 5615528 h 6857892"/>
              <a:gd name="connsiteX1964" fmla="*/ 3029145 w 12191807"/>
              <a:gd name="connsiteY1964" fmla="*/ 5617508 h 6857892"/>
              <a:gd name="connsiteX1965" fmla="*/ 3020840 w 12191807"/>
              <a:gd name="connsiteY1965" fmla="*/ 5610422 h 6857892"/>
              <a:gd name="connsiteX1966" fmla="*/ 3024040 w 12191807"/>
              <a:gd name="connsiteY1966" fmla="*/ 5607222 h 6857892"/>
              <a:gd name="connsiteX1967" fmla="*/ 4673204 w 12191807"/>
              <a:gd name="connsiteY1967" fmla="*/ 5607221 h 6857892"/>
              <a:gd name="connsiteX1968" fmla="*/ 4670012 w 12191807"/>
              <a:gd name="connsiteY1968" fmla="*/ 5610421 h 6857892"/>
              <a:gd name="connsiteX1969" fmla="*/ 4679258 w 12191807"/>
              <a:gd name="connsiteY1969" fmla="*/ 5616488 h 6857892"/>
              <a:gd name="connsiteX1970" fmla="*/ 4678314 w 12191807"/>
              <a:gd name="connsiteY1970" fmla="*/ 5617433 h 6857892"/>
              <a:gd name="connsiteX1971" fmla="*/ 4689353 w 12191807"/>
              <a:gd name="connsiteY1971" fmla="*/ 5626500 h 6857892"/>
              <a:gd name="connsiteX1972" fmla="*/ 4690343 w 12191807"/>
              <a:gd name="connsiteY1972" fmla="*/ 5625510 h 6857892"/>
              <a:gd name="connsiteX1973" fmla="*/ 4679346 w 12191807"/>
              <a:gd name="connsiteY1973" fmla="*/ 5616477 h 6857892"/>
              <a:gd name="connsiteX1974" fmla="*/ 4680295 w 12191807"/>
              <a:gd name="connsiteY1974" fmla="*/ 5615527 h 6857892"/>
              <a:gd name="connsiteX1975" fmla="*/ 4673204 w 12191807"/>
              <a:gd name="connsiteY1975" fmla="*/ 5607221 h 6857892"/>
              <a:gd name="connsiteX1976" fmla="*/ 3045830 w 12191807"/>
              <a:gd name="connsiteY1976" fmla="*/ 5606764 h 6857892"/>
              <a:gd name="connsiteX1977" fmla="*/ 3064196 w 12191807"/>
              <a:gd name="connsiteY1977" fmla="*/ 5625128 h 6857892"/>
              <a:gd name="connsiteX1978" fmla="*/ 3034023 w 12191807"/>
              <a:gd name="connsiteY1978" fmla="*/ 5624443 h 6857892"/>
              <a:gd name="connsiteX1979" fmla="*/ 3038977 w 12191807"/>
              <a:gd name="connsiteY1979" fmla="*/ 5613013 h 6857892"/>
              <a:gd name="connsiteX1980" fmla="*/ 3045830 w 12191807"/>
              <a:gd name="connsiteY1980" fmla="*/ 5606764 h 6857892"/>
              <a:gd name="connsiteX1981" fmla="*/ 4540093 w 12191807"/>
              <a:gd name="connsiteY1981" fmla="*/ 5606231 h 6857892"/>
              <a:gd name="connsiteX1982" fmla="*/ 4540093 w 12191807"/>
              <a:gd name="connsiteY1982" fmla="*/ 5616366 h 6857892"/>
              <a:gd name="connsiteX1983" fmla="*/ 4543446 w 12191807"/>
              <a:gd name="connsiteY1983" fmla="*/ 5616366 h 6857892"/>
              <a:gd name="connsiteX1984" fmla="*/ 4543446 w 12191807"/>
              <a:gd name="connsiteY1984" fmla="*/ 5606231 h 6857892"/>
              <a:gd name="connsiteX1985" fmla="*/ 2453273 w 12191807"/>
              <a:gd name="connsiteY1985" fmla="*/ 5606231 h 6857892"/>
              <a:gd name="connsiteX1986" fmla="*/ 2453273 w 12191807"/>
              <a:gd name="connsiteY1986" fmla="*/ 5616366 h 6857892"/>
              <a:gd name="connsiteX1987" fmla="*/ 2456702 w 12191807"/>
              <a:gd name="connsiteY1987" fmla="*/ 5616366 h 6857892"/>
              <a:gd name="connsiteX1988" fmla="*/ 2456702 w 12191807"/>
              <a:gd name="connsiteY1988" fmla="*/ 5606231 h 6857892"/>
              <a:gd name="connsiteX1989" fmla="*/ 1832248 w 12191807"/>
              <a:gd name="connsiteY1989" fmla="*/ 5606231 h 6857892"/>
              <a:gd name="connsiteX1990" fmla="*/ 1832248 w 12191807"/>
              <a:gd name="connsiteY1990" fmla="*/ 5616366 h 6857892"/>
              <a:gd name="connsiteX1991" fmla="*/ 1835677 w 12191807"/>
              <a:gd name="connsiteY1991" fmla="*/ 5616366 h 6857892"/>
              <a:gd name="connsiteX1992" fmla="*/ 1835677 w 12191807"/>
              <a:gd name="connsiteY1992" fmla="*/ 5606231 h 6857892"/>
              <a:gd name="connsiteX1993" fmla="*/ 4753916 w 12191807"/>
              <a:gd name="connsiteY1993" fmla="*/ 5596096 h 6857892"/>
              <a:gd name="connsiteX1994" fmla="*/ 4753916 w 12191807"/>
              <a:gd name="connsiteY1994" fmla="*/ 5606307 h 6857892"/>
              <a:gd name="connsiteX1995" fmla="*/ 4757349 w 12191807"/>
              <a:gd name="connsiteY1995" fmla="*/ 5606307 h 6857892"/>
              <a:gd name="connsiteX1996" fmla="*/ 4757349 w 12191807"/>
              <a:gd name="connsiteY1996" fmla="*/ 5596096 h 6857892"/>
              <a:gd name="connsiteX1997" fmla="*/ 2689367 w 12191807"/>
              <a:gd name="connsiteY1997" fmla="*/ 5585886 h 6857892"/>
              <a:gd name="connsiteX1998" fmla="*/ 2693787 w 12191807"/>
              <a:gd name="connsiteY1998" fmla="*/ 5600135 h 6857892"/>
              <a:gd name="connsiteX1999" fmla="*/ 2682204 w 12191807"/>
              <a:gd name="connsiteY1999" fmla="*/ 5611032 h 6857892"/>
              <a:gd name="connsiteX2000" fmla="*/ 2689367 w 12191807"/>
              <a:gd name="connsiteY2000" fmla="*/ 5585886 h 6857892"/>
              <a:gd name="connsiteX2001" fmla="*/ 230398 w 12191807"/>
              <a:gd name="connsiteY2001" fmla="*/ 5579104 h 6857892"/>
              <a:gd name="connsiteX2002" fmla="*/ 240609 w 12191807"/>
              <a:gd name="connsiteY2002" fmla="*/ 5579104 h 6857892"/>
              <a:gd name="connsiteX2003" fmla="*/ 240609 w 12191807"/>
              <a:gd name="connsiteY2003" fmla="*/ 5582533 h 6857892"/>
              <a:gd name="connsiteX2004" fmla="*/ 230398 w 12191807"/>
              <a:gd name="connsiteY2004" fmla="*/ 5582533 h 6857892"/>
              <a:gd name="connsiteX2005" fmla="*/ 230398 w 12191807"/>
              <a:gd name="connsiteY2005" fmla="*/ 5579104 h 6857892"/>
              <a:gd name="connsiteX2006" fmla="*/ 3531324 w 12191807"/>
              <a:gd name="connsiteY2006" fmla="*/ 5578266 h 6857892"/>
              <a:gd name="connsiteX2007" fmla="*/ 3560052 w 12191807"/>
              <a:gd name="connsiteY2007" fmla="*/ 5590305 h 6857892"/>
              <a:gd name="connsiteX2008" fmla="*/ 3545804 w 12191807"/>
              <a:gd name="connsiteY2008" fmla="*/ 5604555 h 6857892"/>
              <a:gd name="connsiteX2009" fmla="*/ 3518596 w 12191807"/>
              <a:gd name="connsiteY2009" fmla="*/ 5591067 h 6857892"/>
              <a:gd name="connsiteX2010" fmla="*/ 3531324 w 12191807"/>
              <a:gd name="connsiteY2010" fmla="*/ 5578266 h 6857892"/>
              <a:gd name="connsiteX2011" fmla="*/ 2768693 w 12191807"/>
              <a:gd name="connsiteY2011" fmla="*/ 5577428 h 6857892"/>
              <a:gd name="connsiteX2012" fmla="*/ 2775475 w 12191807"/>
              <a:gd name="connsiteY2012" fmla="*/ 5585886 h 6857892"/>
              <a:gd name="connsiteX2013" fmla="*/ 2765265 w 12191807"/>
              <a:gd name="connsiteY2013" fmla="*/ 5585886 h 6857892"/>
              <a:gd name="connsiteX2014" fmla="*/ 2768693 w 12191807"/>
              <a:gd name="connsiteY2014" fmla="*/ 5577428 h 6857892"/>
              <a:gd name="connsiteX2015" fmla="*/ 4672444 w 12191807"/>
              <a:gd name="connsiteY2015" fmla="*/ 5575675 h 6857892"/>
              <a:gd name="connsiteX2016" fmla="*/ 4672444 w 12191807"/>
              <a:gd name="connsiteY2016" fmla="*/ 5585886 h 6857892"/>
              <a:gd name="connsiteX2017" fmla="*/ 4675877 w 12191807"/>
              <a:gd name="connsiteY2017" fmla="*/ 5585886 h 6857892"/>
              <a:gd name="connsiteX2018" fmla="*/ 4675877 w 12191807"/>
              <a:gd name="connsiteY2018" fmla="*/ 5575675 h 6857892"/>
              <a:gd name="connsiteX2019" fmla="*/ 3332732 w 12191807"/>
              <a:gd name="connsiteY2019" fmla="*/ 5575370 h 6857892"/>
              <a:gd name="connsiteX2020" fmla="*/ 3333874 w 12191807"/>
              <a:gd name="connsiteY2020" fmla="*/ 5584133 h 6857892"/>
              <a:gd name="connsiteX2021" fmla="*/ 3316950 w 12191807"/>
              <a:gd name="connsiteY2021" fmla="*/ 5584133 h 6857892"/>
              <a:gd name="connsiteX2022" fmla="*/ 3316189 w 12191807"/>
              <a:gd name="connsiteY2022" fmla="*/ 5579333 h 6857892"/>
              <a:gd name="connsiteX2023" fmla="*/ 3332732 w 12191807"/>
              <a:gd name="connsiteY2023" fmla="*/ 5575370 h 6857892"/>
              <a:gd name="connsiteX2024" fmla="*/ 3559518 w 12191807"/>
              <a:gd name="connsiteY2024" fmla="*/ 5568969 h 6857892"/>
              <a:gd name="connsiteX2025" fmla="*/ 3569651 w 12191807"/>
              <a:gd name="connsiteY2025" fmla="*/ 5568969 h 6857892"/>
              <a:gd name="connsiteX2026" fmla="*/ 3569651 w 12191807"/>
              <a:gd name="connsiteY2026" fmla="*/ 5572322 h 6857892"/>
              <a:gd name="connsiteX2027" fmla="*/ 3559518 w 12191807"/>
              <a:gd name="connsiteY2027" fmla="*/ 5572322 h 6857892"/>
              <a:gd name="connsiteX2028" fmla="*/ 3559518 w 12191807"/>
              <a:gd name="connsiteY2028" fmla="*/ 5568969 h 6857892"/>
              <a:gd name="connsiteX2029" fmla="*/ 2908017 w 12191807"/>
              <a:gd name="connsiteY2029" fmla="*/ 5568893 h 6857892"/>
              <a:gd name="connsiteX2030" fmla="*/ 2908017 w 12191807"/>
              <a:gd name="connsiteY2030" fmla="*/ 5572246 h 6857892"/>
              <a:gd name="connsiteX2031" fmla="*/ 2918149 w 12191807"/>
              <a:gd name="connsiteY2031" fmla="*/ 5572246 h 6857892"/>
              <a:gd name="connsiteX2032" fmla="*/ 2918149 w 12191807"/>
              <a:gd name="connsiteY2032" fmla="*/ 5568893 h 6857892"/>
              <a:gd name="connsiteX2033" fmla="*/ 4404423 w 12191807"/>
              <a:gd name="connsiteY2033" fmla="*/ 5558682 h 6857892"/>
              <a:gd name="connsiteX2034" fmla="*/ 4414560 w 12191807"/>
              <a:gd name="connsiteY2034" fmla="*/ 5558682 h 6857892"/>
              <a:gd name="connsiteX2035" fmla="*/ 4414560 w 12191807"/>
              <a:gd name="connsiteY2035" fmla="*/ 5562111 h 6857892"/>
              <a:gd name="connsiteX2036" fmla="*/ 4404423 w 12191807"/>
              <a:gd name="connsiteY2036" fmla="*/ 5562111 h 6857892"/>
              <a:gd name="connsiteX2037" fmla="*/ 4404423 w 12191807"/>
              <a:gd name="connsiteY2037" fmla="*/ 5558682 h 6857892"/>
              <a:gd name="connsiteX2038" fmla="*/ 4468816 w 12191807"/>
              <a:gd name="connsiteY2038" fmla="*/ 5555329 h 6857892"/>
              <a:gd name="connsiteX2039" fmla="*/ 4472246 w 12191807"/>
              <a:gd name="connsiteY2039" fmla="*/ 5555329 h 6857892"/>
              <a:gd name="connsiteX2040" fmla="*/ 4472246 w 12191807"/>
              <a:gd name="connsiteY2040" fmla="*/ 5565540 h 6857892"/>
              <a:gd name="connsiteX2041" fmla="*/ 4468816 w 12191807"/>
              <a:gd name="connsiteY2041" fmla="*/ 5565540 h 6857892"/>
              <a:gd name="connsiteX2042" fmla="*/ 4468816 w 12191807"/>
              <a:gd name="connsiteY2042" fmla="*/ 5555329 h 6857892"/>
              <a:gd name="connsiteX2043" fmla="*/ 2632980 w 12191807"/>
              <a:gd name="connsiteY2043" fmla="*/ 5555253 h 6857892"/>
              <a:gd name="connsiteX2044" fmla="*/ 2625436 w 12191807"/>
              <a:gd name="connsiteY2044" fmla="*/ 5583371 h 6857892"/>
              <a:gd name="connsiteX2045" fmla="*/ 2636104 w 12191807"/>
              <a:gd name="connsiteY2045" fmla="*/ 5594039 h 6857892"/>
              <a:gd name="connsiteX2046" fmla="*/ 2663841 w 12191807"/>
              <a:gd name="connsiteY2046" fmla="*/ 5583218 h 6857892"/>
              <a:gd name="connsiteX2047" fmla="*/ 2638390 w 12191807"/>
              <a:gd name="connsiteY2047" fmla="*/ 5639835 h 6857892"/>
              <a:gd name="connsiteX2048" fmla="*/ 2703846 w 12191807"/>
              <a:gd name="connsiteY2048" fmla="*/ 5623909 h 6857892"/>
              <a:gd name="connsiteX2049" fmla="*/ 2694092 w 12191807"/>
              <a:gd name="connsiteY2049" fmla="*/ 5585886 h 6857892"/>
              <a:gd name="connsiteX2050" fmla="*/ 2704228 w 12191807"/>
              <a:gd name="connsiteY2050" fmla="*/ 5565540 h 6857892"/>
              <a:gd name="connsiteX2051" fmla="*/ 2742100 w 12191807"/>
              <a:gd name="connsiteY2051" fmla="*/ 5581009 h 6857892"/>
              <a:gd name="connsiteX2052" fmla="*/ 2755131 w 12191807"/>
              <a:gd name="connsiteY2052" fmla="*/ 5596096 h 6857892"/>
              <a:gd name="connsiteX2053" fmla="*/ 2735780 w 12191807"/>
              <a:gd name="connsiteY2053" fmla="*/ 5622538 h 6857892"/>
              <a:gd name="connsiteX2054" fmla="*/ 2745297 w 12191807"/>
              <a:gd name="connsiteY2054" fmla="*/ 5631987 h 6857892"/>
              <a:gd name="connsiteX2055" fmla="*/ 2727405 w 12191807"/>
              <a:gd name="connsiteY2055" fmla="*/ 5639911 h 6857892"/>
              <a:gd name="connsiteX2056" fmla="*/ 2720840 w 12191807"/>
              <a:gd name="connsiteY2056" fmla="*/ 5657666 h 6857892"/>
              <a:gd name="connsiteX2057" fmla="*/ 2709409 w 12191807"/>
              <a:gd name="connsiteY2057" fmla="*/ 5647303 h 6857892"/>
              <a:gd name="connsiteX2058" fmla="*/ 2700038 w 12191807"/>
              <a:gd name="connsiteY2058" fmla="*/ 5656066 h 6857892"/>
              <a:gd name="connsiteX2059" fmla="*/ 2691273 w 12191807"/>
              <a:gd name="connsiteY2059" fmla="*/ 5649818 h 6857892"/>
              <a:gd name="connsiteX2060" fmla="*/ 2662374 w 12191807"/>
              <a:gd name="connsiteY2060" fmla="*/ 5657428 h 6857892"/>
              <a:gd name="connsiteX2061" fmla="*/ 2630373 w 12191807"/>
              <a:gd name="connsiteY2061" fmla="*/ 5657218 h 6857892"/>
              <a:gd name="connsiteX2062" fmla="*/ 2633822 w 12191807"/>
              <a:gd name="connsiteY2062" fmla="*/ 5657056 h 6857892"/>
              <a:gd name="connsiteX2063" fmla="*/ 2629935 w 12191807"/>
              <a:gd name="connsiteY2063" fmla="*/ 5637092 h 6857892"/>
              <a:gd name="connsiteX2064" fmla="*/ 2623382 w 12191807"/>
              <a:gd name="connsiteY2064" fmla="*/ 5638006 h 6857892"/>
              <a:gd name="connsiteX2065" fmla="*/ 2628945 w 12191807"/>
              <a:gd name="connsiteY2065" fmla="*/ 5657285 h 6857892"/>
              <a:gd name="connsiteX2066" fmla="*/ 2629021 w 12191807"/>
              <a:gd name="connsiteY2066" fmla="*/ 5657282 h 6857892"/>
              <a:gd name="connsiteX2067" fmla="*/ 2629474 w 12191807"/>
              <a:gd name="connsiteY2067" fmla="*/ 5665286 h 6857892"/>
              <a:gd name="connsiteX2068" fmla="*/ 2604710 w 12191807"/>
              <a:gd name="connsiteY2068" fmla="*/ 5667724 h 6857892"/>
              <a:gd name="connsiteX2069" fmla="*/ 2615302 w 12191807"/>
              <a:gd name="connsiteY2069" fmla="*/ 5631377 h 6857892"/>
              <a:gd name="connsiteX2070" fmla="*/ 2597852 w 12191807"/>
              <a:gd name="connsiteY2070" fmla="*/ 5646008 h 6857892"/>
              <a:gd name="connsiteX2071" fmla="*/ 2592595 w 12191807"/>
              <a:gd name="connsiteY2071" fmla="*/ 5640293 h 6857892"/>
              <a:gd name="connsiteX2072" fmla="*/ 2632980 w 12191807"/>
              <a:gd name="connsiteY2072" fmla="*/ 5555253 h 6857892"/>
              <a:gd name="connsiteX2073" fmla="*/ 4589310 w 12191807"/>
              <a:gd name="connsiteY2073" fmla="*/ 5549310 h 6857892"/>
              <a:gd name="connsiteX2074" fmla="*/ 4587633 w 12191807"/>
              <a:gd name="connsiteY2074" fmla="*/ 5549919 h 6857892"/>
              <a:gd name="connsiteX2075" fmla="*/ 4589310 w 12191807"/>
              <a:gd name="connsiteY2075" fmla="*/ 5549310 h 6857892"/>
              <a:gd name="connsiteX2076" fmla="*/ 2673748 w 12191807"/>
              <a:gd name="connsiteY2076" fmla="*/ 5548548 h 6857892"/>
              <a:gd name="connsiteX2077" fmla="*/ 2683882 w 12191807"/>
              <a:gd name="connsiteY2077" fmla="*/ 5548548 h 6857892"/>
              <a:gd name="connsiteX2078" fmla="*/ 2683882 w 12191807"/>
              <a:gd name="connsiteY2078" fmla="*/ 5551900 h 6857892"/>
              <a:gd name="connsiteX2079" fmla="*/ 2673748 w 12191807"/>
              <a:gd name="connsiteY2079" fmla="*/ 5551900 h 6857892"/>
              <a:gd name="connsiteX2080" fmla="*/ 2673748 w 12191807"/>
              <a:gd name="connsiteY2080" fmla="*/ 5548548 h 6857892"/>
              <a:gd name="connsiteX2081" fmla="*/ 3030166 w 12191807"/>
              <a:gd name="connsiteY2081" fmla="*/ 5548547 h 6857892"/>
              <a:gd name="connsiteX2082" fmla="*/ 3030166 w 12191807"/>
              <a:gd name="connsiteY2082" fmla="*/ 5551900 h 6857892"/>
              <a:gd name="connsiteX2083" fmla="*/ 3040282 w 12191807"/>
              <a:gd name="connsiteY2083" fmla="*/ 5551900 h 6857892"/>
              <a:gd name="connsiteX2084" fmla="*/ 3040282 w 12191807"/>
              <a:gd name="connsiteY2084" fmla="*/ 5548547 h 6857892"/>
              <a:gd name="connsiteX2085" fmla="*/ 4431325 w 12191807"/>
              <a:gd name="connsiteY2085" fmla="*/ 5546338 h 6857892"/>
              <a:gd name="connsiteX2086" fmla="*/ 4435290 w 12191807"/>
              <a:gd name="connsiteY2086" fmla="*/ 5562873 h 6857892"/>
              <a:gd name="connsiteX2087" fmla="*/ 4426448 w 12191807"/>
              <a:gd name="connsiteY2087" fmla="*/ 5563940 h 6857892"/>
              <a:gd name="connsiteX2088" fmla="*/ 4426448 w 12191807"/>
              <a:gd name="connsiteY2088" fmla="*/ 5547100 h 6857892"/>
              <a:gd name="connsiteX2089" fmla="*/ 4431325 w 12191807"/>
              <a:gd name="connsiteY2089" fmla="*/ 5546338 h 6857892"/>
              <a:gd name="connsiteX2090" fmla="*/ 2720463 w 12191807"/>
              <a:gd name="connsiteY2090" fmla="*/ 5546109 h 6857892"/>
              <a:gd name="connsiteX2091" fmla="*/ 2723659 w 12191807"/>
              <a:gd name="connsiteY2091" fmla="*/ 5549310 h 6857892"/>
              <a:gd name="connsiteX2092" fmla="*/ 2715353 w 12191807"/>
              <a:gd name="connsiteY2092" fmla="*/ 5556396 h 6857892"/>
              <a:gd name="connsiteX2093" fmla="*/ 2713373 w 12191807"/>
              <a:gd name="connsiteY2093" fmla="*/ 5554415 h 6857892"/>
              <a:gd name="connsiteX2094" fmla="*/ 2720463 w 12191807"/>
              <a:gd name="connsiteY2094" fmla="*/ 5546109 h 6857892"/>
              <a:gd name="connsiteX2095" fmla="*/ 2898651 w 12191807"/>
              <a:gd name="connsiteY2095" fmla="*/ 5536660 h 6857892"/>
              <a:gd name="connsiteX2096" fmla="*/ 2898651 w 12191807"/>
              <a:gd name="connsiteY2096" fmla="*/ 5549386 h 6857892"/>
              <a:gd name="connsiteX2097" fmla="*/ 2919289 w 12191807"/>
              <a:gd name="connsiteY2097" fmla="*/ 5541156 h 6857892"/>
              <a:gd name="connsiteX2098" fmla="*/ 2916317 w 12191807"/>
              <a:gd name="connsiteY2098" fmla="*/ 5536660 h 6857892"/>
              <a:gd name="connsiteX2099" fmla="*/ 4753917 w 12191807"/>
              <a:gd name="connsiteY2099" fmla="*/ 5534984 h 6857892"/>
              <a:gd name="connsiteX2100" fmla="*/ 4753917 w 12191807"/>
              <a:gd name="connsiteY2100" fmla="*/ 5545195 h 6857892"/>
              <a:gd name="connsiteX2101" fmla="*/ 4757354 w 12191807"/>
              <a:gd name="connsiteY2101" fmla="*/ 5545195 h 6857892"/>
              <a:gd name="connsiteX2102" fmla="*/ 4757354 w 12191807"/>
              <a:gd name="connsiteY2102" fmla="*/ 5534984 h 6857892"/>
              <a:gd name="connsiteX2103" fmla="*/ 2422720 w 12191807"/>
              <a:gd name="connsiteY2103" fmla="*/ 5534984 h 6857892"/>
              <a:gd name="connsiteX2104" fmla="*/ 2422720 w 12191807"/>
              <a:gd name="connsiteY2104" fmla="*/ 5545195 h 6857892"/>
              <a:gd name="connsiteX2105" fmla="*/ 2426073 w 12191807"/>
              <a:gd name="connsiteY2105" fmla="*/ 5545195 h 6857892"/>
              <a:gd name="connsiteX2106" fmla="*/ 2426073 w 12191807"/>
              <a:gd name="connsiteY2106" fmla="*/ 5534984 h 6857892"/>
              <a:gd name="connsiteX2107" fmla="*/ 2444967 w 12191807"/>
              <a:gd name="connsiteY2107" fmla="*/ 5533460 h 6857892"/>
              <a:gd name="connsiteX2108" fmla="*/ 2472322 w 12191807"/>
              <a:gd name="connsiteY2108" fmla="*/ 5548776 h 6857892"/>
              <a:gd name="connsiteX2109" fmla="*/ 2444967 w 12191807"/>
              <a:gd name="connsiteY2109" fmla="*/ 5533460 h 6857892"/>
              <a:gd name="connsiteX2110" fmla="*/ 3068718 w 12191807"/>
              <a:gd name="connsiteY2110" fmla="*/ 5530488 h 6857892"/>
              <a:gd name="connsiteX2111" fmla="*/ 3053021 w 12191807"/>
              <a:gd name="connsiteY2111" fmla="*/ 5549691 h 6857892"/>
              <a:gd name="connsiteX2112" fmla="*/ 3060946 w 12191807"/>
              <a:gd name="connsiteY2112" fmla="*/ 5568588 h 6857892"/>
              <a:gd name="connsiteX2113" fmla="*/ 3074359 w 12191807"/>
              <a:gd name="connsiteY2113" fmla="*/ 5584361 h 6857892"/>
              <a:gd name="connsiteX2114" fmla="*/ 3108725 w 12191807"/>
              <a:gd name="connsiteY2114" fmla="*/ 5566912 h 6857892"/>
              <a:gd name="connsiteX2115" fmla="*/ 3068718 w 12191807"/>
              <a:gd name="connsiteY2115" fmla="*/ 5530488 h 6857892"/>
              <a:gd name="connsiteX2116" fmla="*/ 3590145 w 12191807"/>
              <a:gd name="connsiteY2116" fmla="*/ 5525688 h 6857892"/>
              <a:gd name="connsiteX2117" fmla="*/ 3608276 w 12191807"/>
              <a:gd name="connsiteY2117" fmla="*/ 5525688 h 6857892"/>
              <a:gd name="connsiteX2118" fmla="*/ 3611095 w 12191807"/>
              <a:gd name="connsiteY2118" fmla="*/ 5540699 h 6857892"/>
              <a:gd name="connsiteX2119" fmla="*/ 3590145 w 12191807"/>
              <a:gd name="connsiteY2119" fmla="*/ 5525688 h 6857892"/>
              <a:gd name="connsiteX2120" fmla="*/ 4584586 w 12191807"/>
              <a:gd name="connsiteY2120" fmla="*/ 5525078 h 6857892"/>
              <a:gd name="connsiteX2121" fmla="*/ 4578034 w 12191807"/>
              <a:gd name="connsiteY2121" fmla="*/ 5525992 h 6857892"/>
              <a:gd name="connsiteX2122" fmla="*/ 4587787 w 12191807"/>
              <a:gd name="connsiteY2122" fmla="*/ 5541461 h 6857892"/>
              <a:gd name="connsiteX2123" fmla="*/ 4588474 w 12191807"/>
              <a:gd name="connsiteY2123" fmla="*/ 5544966 h 6857892"/>
              <a:gd name="connsiteX2124" fmla="*/ 4579708 w 12191807"/>
              <a:gd name="connsiteY2124" fmla="*/ 5545424 h 6857892"/>
              <a:gd name="connsiteX2125" fmla="*/ 4589313 w 12191807"/>
              <a:gd name="connsiteY2125" fmla="*/ 5549310 h 6857892"/>
              <a:gd name="connsiteX2126" fmla="*/ 4595786 w 12191807"/>
              <a:gd name="connsiteY2126" fmla="*/ 5547100 h 6857892"/>
              <a:gd name="connsiteX2127" fmla="*/ 4612781 w 12191807"/>
              <a:gd name="connsiteY2127" fmla="*/ 5557082 h 6857892"/>
              <a:gd name="connsiteX2128" fmla="*/ 4601883 w 12191807"/>
              <a:gd name="connsiteY2128" fmla="*/ 5545500 h 6857892"/>
              <a:gd name="connsiteX2129" fmla="*/ 4595786 w 12191807"/>
              <a:gd name="connsiteY2129" fmla="*/ 5547100 h 6857892"/>
              <a:gd name="connsiteX2130" fmla="*/ 4587787 w 12191807"/>
              <a:gd name="connsiteY2130" fmla="*/ 5541461 h 6857892"/>
              <a:gd name="connsiteX2131" fmla="*/ 4584586 w 12191807"/>
              <a:gd name="connsiteY2131" fmla="*/ 5525078 h 6857892"/>
              <a:gd name="connsiteX2132" fmla="*/ 4770907 w 12191807"/>
              <a:gd name="connsiteY2132" fmla="*/ 5517991 h 6857892"/>
              <a:gd name="connsiteX2133" fmla="*/ 4770907 w 12191807"/>
              <a:gd name="connsiteY2133" fmla="*/ 5521420 h 6857892"/>
              <a:gd name="connsiteX2134" fmla="*/ 4781035 w 12191807"/>
              <a:gd name="connsiteY2134" fmla="*/ 5521420 h 6857892"/>
              <a:gd name="connsiteX2135" fmla="*/ 4781035 w 12191807"/>
              <a:gd name="connsiteY2135" fmla="*/ 5517991 h 6857892"/>
              <a:gd name="connsiteX2136" fmla="*/ 2592408 w 12191807"/>
              <a:gd name="connsiteY2136" fmla="*/ 5517991 h 6857892"/>
              <a:gd name="connsiteX2137" fmla="*/ 2592408 w 12191807"/>
              <a:gd name="connsiteY2137" fmla="*/ 5521420 h 6857892"/>
              <a:gd name="connsiteX2138" fmla="*/ 2602618 w 12191807"/>
              <a:gd name="connsiteY2138" fmla="*/ 5521420 h 6857892"/>
              <a:gd name="connsiteX2139" fmla="*/ 2602618 w 12191807"/>
              <a:gd name="connsiteY2139" fmla="*/ 5517991 h 6857892"/>
              <a:gd name="connsiteX2140" fmla="*/ 1826533 w 12191807"/>
              <a:gd name="connsiteY2140" fmla="*/ 5517458 h 6857892"/>
              <a:gd name="connsiteX2141" fmla="*/ 1790947 w 12191807"/>
              <a:gd name="connsiteY2141" fmla="*/ 5548243 h 6857892"/>
              <a:gd name="connsiteX2142" fmla="*/ 1826151 w 12191807"/>
              <a:gd name="connsiteY2142" fmla="*/ 5587181 h 6857892"/>
              <a:gd name="connsiteX2143" fmla="*/ 1834153 w 12191807"/>
              <a:gd name="connsiteY2143" fmla="*/ 5525154 h 6857892"/>
              <a:gd name="connsiteX2144" fmla="*/ 1826533 w 12191807"/>
              <a:gd name="connsiteY2144" fmla="*/ 5517458 h 6857892"/>
              <a:gd name="connsiteX2145" fmla="*/ 5246320 w 12191807"/>
              <a:gd name="connsiteY2145" fmla="*/ 5514867 h 6857892"/>
              <a:gd name="connsiteX2146" fmla="*/ 5239748 w 12191807"/>
              <a:gd name="connsiteY2146" fmla="*/ 5515781 h 6857892"/>
              <a:gd name="connsiteX2147" fmla="*/ 5245325 w 12191807"/>
              <a:gd name="connsiteY2147" fmla="*/ 5535060 h 6857892"/>
              <a:gd name="connsiteX2148" fmla="*/ 5250218 w 12191807"/>
              <a:gd name="connsiteY2148" fmla="*/ 5534755 h 6857892"/>
              <a:gd name="connsiteX2149" fmla="*/ 5246320 w 12191807"/>
              <a:gd name="connsiteY2149" fmla="*/ 5514867 h 6857892"/>
              <a:gd name="connsiteX2150" fmla="*/ 2561793 w 12191807"/>
              <a:gd name="connsiteY2150" fmla="*/ 5514638 h 6857892"/>
              <a:gd name="connsiteX2151" fmla="*/ 2543430 w 12191807"/>
              <a:gd name="connsiteY2151" fmla="*/ 5529878 h 6857892"/>
              <a:gd name="connsiteX2152" fmla="*/ 2555316 w 12191807"/>
              <a:gd name="connsiteY2152" fmla="*/ 5545194 h 6857892"/>
              <a:gd name="connsiteX2153" fmla="*/ 2602483 w 12191807"/>
              <a:gd name="connsiteY2153" fmla="*/ 5545194 h 6857892"/>
              <a:gd name="connsiteX2154" fmla="*/ 2568270 w 12191807"/>
              <a:gd name="connsiteY2154" fmla="*/ 5522106 h 6857892"/>
              <a:gd name="connsiteX2155" fmla="*/ 2561793 w 12191807"/>
              <a:gd name="connsiteY2155" fmla="*/ 5514638 h 6857892"/>
              <a:gd name="connsiteX2156" fmla="*/ 4403737 w 12191807"/>
              <a:gd name="connsiteY2156" fmla="*/ 5513191 h 6857892"/>
              <a:gd name="connsiteX2157" fmla="*/ 4404727 w 12191807"/>
              <a:gd name="connsiteY2157" fmla="*/ 5514181 h 6857892"/>
              <a:gd name="connsiteX2158" fmla="*/ 4405719 w 12191807"/>
              <a:gd name="connsiteY2158" fmla="*/ 5515172 h 6857892"/>
              <a:gd name="connsiteX2159" fmla="*/ 4398630 w 12191807"/>
              <a:gd name="connsiteY2159" fmla="*/ 5523478 h 6857892"/>
              <a:gd name="connsiteX2160" fmla="*/ 4395431 w 12191807"/>
              <a:gd name="connsiteY2160" fmla="*/ 5520278 h 6857892"/>
              <a:gd name="connsiteX2161" fmla="*/ 4403737 w 12191807"/>
              <a:gd name="connsiteY2161" fmla="*/ 5513191 h 6857892"/>
              <a:gd name="connsiteX2162" fmla="*/ 3565766 w 12191807"/>
              <a:gd name="connsiteY2162" fmla="*/ 5507095 h 6857892"/>
              <a:gd name="connsiteX2163" fmla="*/ 3582907 w 12191807"/>
              <a:gd name="connsiteY2163" fmla="*/ 5540013 h 6857892"/>
              <a:gd name="connsiteX2164" fmla="*/ 3558222 w 12191807"/>
              <a:gd name="connsiteY2164" fmla="*/ 5548167 h 6857892"/>
              <a:gd name="connsiteX2165" fmla="*/ 3538794 w 12191807"/>
              <a:gd name="connsiteY2165" fmla="*/ 5518448 h 6857892"/>
              <a:gd name="connsiteX2166" fmla="*/ 3565766 w 12191807"/>
              <a:gd name="connsiteY2166" fmla="*/ 5507095 h 6857892"/>
              <a:gd name="connsiteX2167" fmla="*/ 3366028 w 12191807"/>
              <a:gd name="connsiteY2167" fmla="*/ 5506943 h 6857892"/>
              <a:gd name="connsiteX2168" fmla="*/ 3386376 w 12191807"/>
              <a:gd name="connsiteY2168" fmla="*/ 5506943 h 6857892"/>
              <a:gd name="connsiteX2169" fmla="*/ 3386376 w 12191807"/>
              <a:gd name="connsiteY2169" fmla="*/ 5512048 h 6857892"/>
              <a:gd name="connsiteX2170" fmla="*/ 3366028 w 12191807"/>
              <a:gd name="connsiteY2170" fmla="*/ 5512048 h 6857892"/>
              <a:gd name="connsiteX2171" fmla="*/ 3366028 w 12191807"/>
              <a:gd name="connsiteY2171" fmla="*/ 5506943 h 6857892"/>
              <a:gd name="connsiteX2172" fmla="*/ 4451822 w 12191807"/>
              <a:gd name="connsiteY2172" fmla="*/ 5505342 h 6857892"/>
              <a:gd name="connsiteX2173" fmla="*/ 4455554 w 12191807"/>
              <a:gd name="connsiteY2173" fmla="*/ 5522335 h 6857892"/>
              <a:gd name="connsiteX2174" fmla="*/ 4446798 w 12191807"/>
              <a:gd name="connsiteY2174" fmla="*/ 5522944 h 6857892"/>
              <a:gd name="connsiteX2175" fmla="*/ 4446798 w 12191807"/>
              <a:gd name="connsiteY2175" fmla="*/ 5506028 h 6857892"/>
              <a:gd name="connsiteX2176" fmla="*/ 4451822 w 12191807"/>
              <a:gd name="connsiteY2176" fmla="*/ 5505342 h 6857892"/>
              <a:gd name="connsiteX2177" fmla="*/ 2561719 w 12191807"/>
              <a:gd name="connsiteY2177" fmla="*/ 5504428 h 6857892"/>
              <a:gd name="connsiteX2178" fmla="*/ 2553261 w 12191807"/>
              <a:gd name="connsiteY2178" fmla="*/ 5507781 h 6857892"/>
              <a:gd name="connsiteX2179" fmla="*/ 2561719 w 12191807"/>
              <a:gd name="connsiteY2179" fmla="*/ 5514639 h 6857892"/>
              <a:gd name="connsiteX2180" fmla="*/ 2477811 w 12191807"/>
              <a:gd name="connsiteY2180" fmla="*/ 5503056 h 6857892"/>
              <a:gd name="connsiteX2181" fmla="*/ 2448475 w 12191807"/>
              <a:gd name="connsiteY2181" fmla="*/ 5510066 h 6857892"/>
              <a:gd name="connsiteX2182" fmla="*/ 2449847 w 12191807"/>
              <a:gd name="connsiteY2182" fmla="*/ 5522182 h 6857892"/>
              <a:gd name="connsiteX2183" fmla="*/ 2481697 w 12191807"/>
              <a:gd name="connsiteY2183" fmla="*/ 5522182 h 6857892"/>
              <a:gd name="connsiteX2184" fmla="*/ 2477811 w 12191807"/>
              <a:gd name="connsiteY2184" fmla="*/ 5503056 h 6857892"/>
              <a:gd name="connsiteX2185" fmla="*/ 3442614 w 12191807"/>
              <a:gd name="connsiteY2185" fmla="*/ 5500542 h 6857892"/>
              <a:gd name="connsiteX2186" fmla="*/ 3467837 w 12191807"/>
              <a:gd name="connsiteY2186" fmla="*/ 5518144 h 6857892"/>
              <a:gd name="connsiteX2187" fmla="*/ 3425623 w 12191807"/>
              <a:gd name="connsiteY2187" fmla="*/ 5547100 h 6857892"/>
              <a:gd name="connsiteX2188" fmla="*/ 3402837 w 12191807"/>
              <a:gd name="connsiteY2188" fmla="*/ 5526526 h 6857892"/>
              <a:gd name="connsiteX2189" fmla="*/ 3434006 w 12191807"/>
              <a:gd name="connsiteY2189" fmla="*/ 5526526 h 6857892"/>
              <a:gd name="connsiteX2190" fmla="*/ 3442614 w 12191807"/>
              <a:gd name="connsiteY2190" fmla="*/ 5500542 h 6857892"/>
              <a:gd name="connsiteX2191" fmla="*/ 3073446 w 12191807"/>
              <a:gd name="connsiteY2191" fmla="*/ 5499017 h 6857892"/>
              <a:gd name="connsiteX2192" fmla="*/ 3073446 w 12191807"/>
              <a:gd name="connsiteY2192" fmla="*/ 5515629 h 6857892"/>
              <a:gd name="connsiteX2193" fmla="*/ 3099505 w 12191807"/>
              <a:gd name="connsiteY2193" fmla="*/ 5511133 h 6857892"/>
              <a:gd name="connsiteX2194" fmla="*/ 3073446 w 12191807"/>
              <a:gd name="connsiteY2194" fmla="*/ 5499017 h 6857892"/>
              <a:gd name="connsiteX2195" fmla="*/ 4675800 w 12191807"/>
              <a:gd name="connsiteY2195" fmla="*/ 5495207 h 6857892"/>
              <a:gd name="connsiteX2196" fmla="*/ 4670769 w 12191807"/>
              <a:gd name="connsiteY2196" fmla="*/ 5495893 h 6857892"/>
              <a:gd name="connsiteX2197" fmla="*/ 4670769 w 12191807"/>
              <a:gd name="connsiteY2197" fmla="*/ 5512733 h 6857892"/>
              <a:gd name="connsiteX2198" fmla="*/ 4679456 w 12191807"/>
              <a:gd name="connsiteY2198" fmla="*/ 5512200 h 6857892"/>
              <a:gd name="connsiteX2199" fmla="*/ 4675800 w 12191807"/>
              <a:gd name="connsiteY2199" fmla="*/ 5495207 h 6857892"/>
              <a:gd name="connsiteX2200" fmla="*/ 3478050 w 12191807"/>
              <a:gd name="connsiteY2200" fmla="*/ 5487435 h 6857892"/>
              <a:gd name="connsiteX2201" fmla="*/ 3488186 w 12191807"/>
              <a:gd name="connsiteY2201" fmla="*/ 5487435 h 6857892"/>
              <a:gd name="connsiteX2202" fmla="*/ 3488186 w 12191807"/>
              <a:gd name="connsiteY2202" fmla="*/ 5490864 h 6857892"/>
              <a:gd name="connsiteX2203" fmla="*/ 3478050 w 12191807"/>
              <a:gd name="connsiteY2203" fmla="*/ 5490864 h 6857892"/>
              <a:gd name="connsiteX2204" fmla="*/ 3478050 w 12191807"/>
              <a:gd name="connsiteY2204" fmla="*/ 5487435 h 6857892"/>
              <a:gd name="connsiteX2205" fmla="*/ 3186117 w 12191807"/>
              <a:gd name="connsiteY2205" fmla="*/ 5484083 h 6857892"/>
              <a:gd name="connsiteX2206" fmla="*/ 3189545 w 12191807"/>
              <a:gd name="connsiteY2206" fmla="*/ 5484083 h 6857892"/>
              <a:gd name="connsiteX2207" fmla="*/ 3189545 w 12191807"/>
              <a:gd name="connsiteY2207" fmla="*/ 5494293 h 6857892"/>
              <a:gd name="connsiteX2208" fmla="*/ 3186117 w 12191807"/>
              <a:gd name="connsiteY2208" fmla="*/ 5494293 h 6857892"/>
              <a:gd name="connsiteX2209" fmla="*/ 3186117 w 12191807"/>
              <a:gd name="connsiteY2209" fmla="*/ 5484083 h 6857892"/>
              <a:gd name="connsiteX2210" fmla="*/ 5150896 w 12191807"/>
              <a:gd name="connsiteY2210" fmla="*/ 5484082 h 6857892"/>
              <a:gd name="connsiteX2211" fmla="*/ 5150896 w 12191807"/>
              <a:gd name="connsiteY2211" fmla="*/ 5494293 h 6857892"/>
              <a:gd name="connsiteX2212" fmla="*/ 5154246 w 12191807"/>
              <a:gd name="connsiteY2212" fmla="*/ 5494293 h 6857892"/>
              <a:gd name="connsiteX2213" fmla="*/ 5154246 w 12191807"/>
              <a:gd name="connsiteY2213" fmla="*/ 5484082 h 6857892"/>
              <a:gd name="connsiteX2214" fmla="*/ 3591669 w 12191807"/>
              <a:gd name="connsiteY2214" fmla="*/ 5483701 h 6857892"/>
              <a:gd name="connsiteX2215" fmla="*/ 3607818 w 12191807"/>
              <a:gd name="connsiteY2215" fmla="*/ 5513724 h 6857892"/>
              <a:gd name="connsiteX2216" fmla="*/ 3591669 w 12191807"/>
              <a:gd name="connsiteY2216" fmla="*/ 5513724 h 6857892"/>
              <a:gd name="connsiteX2217" fmla="*/ 3591669 w 12191807"/>
              <a:gd name="connsiteY2217" fmla="*/ 5483701 h 6857892"/>
              <a:gd name="connsiteX2218" fmla="*/ 307815 w 12191807"/>
              <a:gd name="connsiteY2218" fmla="*/ 5482558 h 6857892"/>
              <a:gd name="connsiteX2219" fmla="*/ 301109 w 12191807"/>
              <a:gd name="connsiteY2219" fmla="*/ 5489340 h 6857892"/>
              <a:gd name="connsiteX2220" fmla="*/ 304157 w 12191807"/>
              <a:gd name="connsiteY2220" fmla="*/ 5505113 h 6857892"/>
              <a:gd name="connsiteX2221" fmla="*/ 329608 w 12191807"/>
              <a:gd name="connsiteY2221" fmla="*/ 5500313 h 6857892"/>
              <a:gd name="connsiteX2222" fmla="*/ 307815 w 12191807"/>
              <a:gd name="connsiteY2222" fmla="*/ 5482558 h 6857892"/>
              <a:gd name="connsiteX2223" fmla="*/ 5127135 w 12191807"/>
              <a:gd name="connsiteY2223" fmla="*/ 5477300 h 6857892"/>
              <a:gd name="connsiteX2224" fmla="*/ 5127135 w 12191807"/>
              <a:gd name="connsiteY2224" fmla="*/ 5480729 h 6857892"/>
              <a:gd name="connsiteX2225" fmla="*/ 5137341 w 12191807"/>
              <a:gd name="connsiteY2225" fmla="*/ 5480729 h 6857892"/>
              <a:gd name="connsiteX2226" fmla="*/ 5137341 w 12191807"/>
              <a:gd name="connsiteY2226" fmla="*/ 5477300 h 6857892"/>
              <a:gd name="connsiteX2227" fmla="*/ 3101409 w 12191807"/>
              <a:gd name="connsiteY2227" fmla="*/ 5477300 h 6857892"/>
              <a:gd name="connsiteX2228" fmla="*/ 3101409 w 12191807"/>
              <a:gd name="connsiteY2228" fmla="*/ 5480729 h 6857892"/>
              <a:gd name="connsiteX2229" fmla="*/ 3111542 w 12191807"/>
              <a:gd name="connsiteY2229" fmla="*/ 5480729 h 6857892"/>
              <a:gd name="connsiteX2230" fmla="*/ 3111542 w 12191807"/>
              <a:gd name="connsiteY2230" fmla="*/ 5477300 h 6857892"/>
              <a:gd name="connsiteX2231" fmla="*/ 3559518 w 12191807"/>
              <a:gd name="connsiteY2231" fmla="*/ 5476386 h 6857892"/>
              <a:gd name="connsiteX2232" fmla="*/ 3589993 w 12191807"/>
              <a:gd name="connsiteY2232" fmla="*/ 5476386 h 6857892"/>
              <a:gd name="connsiteX2233" fmla="*/ 3589993 w 12191807"/>
              <a:gd name="connsiteY2233" fmla="*/ 5481492 h 6857892"/>
              <a:gd name="connsiteX2234" fmla="*/ 3559518 w 12191807"/>
              <a:gd name="connsiteY2234" fmla="*/ 5481492 h 6857892"/>
              <a:gd name="connsiteX2235" fmla="*/ 3559518 w 12191807"/>
              <a:gd name="connsiteY2235" fmla="*/ 5476386 h 6857892"/>
              <a:gd name="connsiteX2236" fmla="*/ 5245937 w 12191807"/>
              <a:gd name="connsiteY2236" fmla="*/ 5474862 h 6857892"/>
              <a:gd name="connsiteX2237" fmla="*/ 5240895 w 12191807"/>
              <a:gd name="connsiteY2237" fmla="*/ 5475548 h 6857892"/>
              <a:gd name="connsiteX2238" fmla="*/ 5240895 w 12191807"/>
              <a:gd name="connsiteY2238" fmla="*/ 5492388 h 6857892"/>
              <a:gd name="connsiteX2239" fmla="*/ 5249607 w 12191807"/>
              <a:gd name="connsiteY2239" fmla="*/ 5491854 h 6857892"/>
              <a:gd name="connsiteX2240" fmla="*/ 5245937 w 12191807"/>
              <a:gd name="connsiteY2240" fmla="*/ 5474862 h 6857892"/>
              <a:gd name="connsiteX2241" fmla="*/ 3276416 w 12191807"/>
              <a:gd name="connsiteY2241" fmla="*/ 5474786 h 6857892"/>
              <a:gd name="connsiteX2242" fmla="*/ 3312226 w 12191807"/>
              <a:gd name="connsiteY2242" fmla="*/ 5474786 h 6857892"/>
              <a:gd name="connsiteX2243" fmla="*/ 3325260 w 12191807"/>
              <a:gd name="connsiteY2243" fmla="*/ 5494217 h 6857892"/>
              <a:gd name="connsiteX2244" fmla="*/ 3285410 w 12191807"/>
              <a:gd name="connsiteY2244" fmla="*/ 5483168 h 6857892"/>
              <a:gd name="connsiteX2245" fmla="*/ 3290442 w 12191807"/>
              <a:gd name="connsiteY2245" fmla="*/ 5495055 h 6857892"/>
              <a:gd name="connsiteX2246" fmla="*/ 3296230 w 12191807"/>
              <a:gd name="connsiteY2246" fmla="*/ 5508695 h 6857892"/>
              <a:gd name="connsiteX2247" fmla="*/ 3274587 w 12191807"/>
              <a:gd name="connsiteY2247" fmla="*/ 5519058 h 6857892"/>
              <a:gd name="connsiteX2248" fmla="*/ 3274587 w 12191807"/>
              <a:gd name="connsiteY2248" fmla="*/ 5542985 h 6857892"/>
              <a:gd name="connsiteX2249" fmla="*/ 3244260 w 12191807"/>
              <a:gd name="connsiteY2249" fmla="*/ 5568360 h 6857892"/>
              <a:gd name="connsiteX2250" fmla="*/ 3244260 w 12191807"/>
              <a:gd name="connsiteY2250" fmla="*/ 5591905 h 6857892"/>
              <a:gd name="connsiteX2251" fmla="*/ 3264148 w 12191807"/>
              <a:gd name="connsiteY2251" fmla="*/ 5601507 h 6857892"/>
              <a:gd name="connsiteX2252" fmla="*/ 3223458 w 12191807"/>
              <a:gd name="connsiteY2252" fmla="*/ 5596173 h 6857892"/>
              <a:gd name="connsiteX2253" fmla="*/ 3223381 w 12191807"/>
              <a:gd name="connsiteY2253" fmla="*/ 5595868 h 6857892"/>
              <a:gd name="connsiteX2254" fmla="*/ 3223610 w 12191807"/>
              <a:gd name="connsiteY2254" fmla="*/ 5604326 h 6857892"/>
              <a:gd name="connsiteX2255" fmla="*/ 3193890 w 12191807"/>
              <a:gd name="connsiteY2255" fmla="*/ 5605698 h 6857892"/>
              <a:gd name="connsiteX2256" fmla="*/ 3193280 w 12191807"/>
              <a:gd name="connsiteY2256" fmla="*/ 5598916 h 6857892"/>
              <a:gd name="connsiteX2257" fmla="*/ 3223000 w 12191807"/>
              <a:gd name="connsiteY2257" fmla="*/ 5595030 h 6857892"/>
              <a:gd name="connsiteX2258" fmla="*/ 3209893 w 12191807"/>
              <a:gd name="connsiteY2258" fmla="*/ 5561197 h 6857892"/>
              <a:gd name="connsiteX2259" fmla="*/ 3252491 w 12191807"/>
              <a:gd name="connsiteY2259" fmla="*/ 5522716 h 6857892"/>
              <a:gd name="connsiteX2260" fmla="*/ 3227953 w 12191807"/>
              <a:gd name="connsiteY2260" fmla="*/ 5545195 h 6857892"/>
              <a:gd name="connsiteX2261" fmla="*/ 3162343 w 12191807"/>
              <a:gd name="connsiteY2261" fmla="*/ 5514638 h 6857892"/>
              <a:gd name="connsiteX2262" fmla="*/ 3201434 w 12191807"/>
              <a:gd name="connsiteY2262" fmla="*/ 5525840 h 6857892"/>
              <a:gd name="connsiteX2263" fmla="*/ 3241366 w 12191807"/>
              <a:gd name="connsiteY2263" fmla="*/ 5482787 h 6857892"/>
              <a:gd name="connsiteX2264" fmla="*/ 3273216 w 12191807"/>
              <a:gd name="connsiteY2264" fmla="*/ 5491245 h 6857892"/>
              <a:gd name="connsiteX2265" fmla="*/ 3276416 w 12191807"/>
              <a:gd name="connsiteY2265" fmla="*/ 5474786 h 6857892"/>
              <a:gd name="connsiteX2266" fmla="*/ 5323109 w 12191807"/>
              <a:gd name="connsiteY2266" fmla="*/ 5473871 h 6857892"/>
              <a:gd name="connsiteX2267" fmla="*/ 5323109 w 12191807"/>
              <a:gd name="connsiteY2267" fmla="*/ 5494216 h 6857892"/>
              <a:gd name="connsiteX2268" fmla="*/ 5328216 w 12191807"/>
              <a:gd name="connsiteY2268" fmla="*/ 5494216 h 6857892"/>
              <a:gd name="connsiteX2269" fmla="*/ 5328216 w 12191807"/>
              <a:gd name="connsiteY2269" fmla="*/ 5473871 h 6857892"/>
              <a:gd name="connsiteX2270" fmla="*/ 3638521 w 12191807"/>
              <a:gd name="connsiteY2270" fmla="*/ 5473262 h 6857892"/>
              <a:gd name="connsiteX2271" fmla="*/ 3639131 w 12191807"/>
              <a:gd name="connsiteY2271" fmla="*/ 5482330 h 6857892"/>
              <a:gd name="connsiteX2272" fmla="*/ 3612087 w 12191807"/>
              <a:gd name="connsiteY2272" fmla="*/ 5482406 h 6857892"/>
              <a:gd name="connsiteX2273" fmla="*/ 3611629 w 12191807"/>
              <a:gd name="connsiteY2273" fmla="*/ 5477072 h 6857892"/>
              <a:gd name="connsiteX2274" fmla="*/ 3638521 w 12191807"/>
              <a:gd name="connsiteY2274" fmla="*/ 5473262 h 6857892"/>
              <a:gd name="connsiteX2275" fmla="*/ 259048 w 12191807"/>
              <a:gd name="connsiteY2275" fmla="*/ 5469834 h 6857892"/>
              <a:gd name="connsiteX2276" fmla="*/ 261715 w 12191807"/>
              <a:gd name="connsiteY2276" fmla="*/ 5483169 h 6857892"/>
              <a:gd name="connsiteX2277" fmla="*/ 261868 w 12191807"/>
              <a:gd name="connsiteY2277" fmla="*/ 5483016 h 6857892"/>
              <a:gd name="connsiteX2278" fmla="*/ 270174 w 12191807"/>
              <a:gd name="connsiteY2278" fmla="*/ 5490103 h 6857892"/>
              <a:gd name="connsiteX2279" fmla="*/ 266974 w 12191807"/>
              <a:gd name="connsiteY2279" fmla="*/ 5493303 h 6857892"/>
              <a:gd name="connsiteX2280" fmla="*/ 259886 w 12191807"/>
              <a:gd name="connsiteY2280" fmla="*/ 5484997 h 6857892"/>
              <a:gd name="connsiteX2281" fmla="*/ 260496 w 12191807"/>
              <a:gd name="connsiteY2281" fmla="*/ 5484388 h 6857892"/>
              <a:gd name="connsiteX2282" fmla="*/ 242819 w 12191807"/>
              <a:gd name="connsiteY2282" fmla="*/ 5483092 h 6857892"/>
              <a:gd name="connsiteX2283" fmla="*/ 238932 w 12191807"/>
              <a:gd name="connsiteY2283" fmla="*/ 5477454 h 6857892"/>
              <a:gd name="connsiteX2284" fmla="*/ 259048 w 12191807"/>
              <a:gd name="connsiteY2284" fmla="*/ 5469834 h 6857892"/>
              <a:gd name="connsiteX2285" fmla="*/ 1845586 w 12191807"/>
              <a:gd name="connsiteY2285" fmla="*/ 5464804 h 6857892"/>
              <a:gd name="connsiteX2286" fmla="*/ 1840785 w 12191807"/>
              <a:gd name="connsiteY2286" fmla="*/ 5465566 h 6857892"/>
              <a:gd name="connsiteX2287" fmla="*/ 1840785 w 12191807"/>
              <a:gd name="connsiteY2287" fmla="*/ 5482482 h 6857892"/>
              <a:gd name="connsiteX2288" fmla="*/ 1849547 w 12191807"/>
              <a:gd name="connsiteY2288" fmla="*/ 5481492 h 6857892"/>
              <a:gd name="connsiteX2289" fmla="*/ 1845586 w 12191807"/>
              <a:gd name="connsiteY2289" fmla="*/ 5464804 h 6857892"/>
              <a:gd name="connsiteX2290" fmla="*/ 2663880 w 12191807"/>
              <a:gd name="connsiteY2290" fmla="*/ 5463661 h 6857892"/>
              <a:gd name="connsiteX2291" fmla="*/ 2662738 w 12191807"/>
              <a:gd name="connsiteY2291" fmla="*/ 5464804 h 6857892"/>
              <a:gd name="connsiteX2292" fmla="*/ 2667082 w 12191807"/>
              <a:gd name="connsiteY2292" fmla="*/ 5467242 h 6857892"/>
              <a:gd name="connsiteX2293" fmla="*/ 2663653 w 12191807"/>
              <a:gd name="connsiteY2293" fmla="*/ 5468461 h 6857892"/>
              <a:gd name="connsiteX2294" fmla="*/ 2667082 w 12191807"/>
              <a:gd name="connsiteY2294" fmla="*/ 5467242 h 6857892"/>
              <a:gd name="connsiteX2295" fmla="*/ 2669291 w 12191807"/>
              <a:gd name="connsiteY2295" fmla="*/ 5466405 h 6857892"/>
              <a:gd name="connsiteX2296" fmla="*/ 2688337 w 12191807"/>
              <a:gd name="connsiteY2296" fmla="*/ 5475472 h 6857892"/>
              <a:gd name="connsiteX2297" fmla="*/ 2677979 w 12191807"/>
              <a:gd name="connsiteY2297" fmla="*/ 5464042 h 6857892"/>
              <a:gd name="connsiteX2298" fmla="*/ 2669293 w 12191807"/>
              <a:gd name="connsiteY2298" fmla="*/ 5466403 h 6857892"/>
              <a:gd name="connsiteX2299" fmla="*/ 5277568 w 12191807"/>
              <a:gd name="connsiteY2299" fmla="*/ 5463508 h 6857892"/>
              <a:gd name="connsiteX2300" fmla="*/ 5260516 w 12191807"/>
              <a:gd name="connsiteY2300" fmla="*/ 5467165 h 6857892"/>
              <a:gd name="connsiteX2301" fmla="*/ 5261202 w 12191807"/>
              <a:gd name="connsiteY2301" fmla="*/ 5472195 h 6857892"/>
              <a:gd name="connsiteX2302" fmla="*/ 5278096 w 12191807"/>
              <a:gd name="connsiteY2302" fmla="*/ 5472195 h 6857892"/>
              <a:gd name="connsiteX2303" fmla="*/ 5277568 w 12191807"/>
              <a:gd name="connsiteY2303" fmla="*/ 5463508 h 6857892"/>
              <a:gd name="connsiteX2304" fmla="*/ 2657615 w 12191807"/>
              <a:gd name="connsiteY2304" fmla="*/ 5454517 h 6857892"/>
              <a:gd name="connsiteX2305" fmla="*/ 2654415 w 12191807"/>
              <a:gd name="connsiteY2305" fmla="*/ 5457717 h 6857892"/>
              <a:gd name="connsiteX2306" fmla="*/ 2663864 w 12191807"/>
              <a:gd name="connsiteY2306" fmla="*/ 5463661 h 6857892"/>
              <a:gd name="connsiteX2307" fmla="*/ 2664702 w 12191807"/>
              <a:gd name="connsiteY2307" fmla="*/ 5462823 h 6857892"/>
              <a:gd name="connsiteX2308" fmla="*/ 2657615 w 12191807"/>
              <a:gd name="connsiteY2308" fmla="*/ 5454517 h 6857892"/>
              <a:gd name="connsiteX2309" fmla="*/ 4307035 w 12191807"/>
              <a:gd name="connsiteY2309" fmla="*/ 5453984 h 6857892"/>
              <a:gd name="connsiteX2310" fmla="*/ 4314118 w 12191807"/>
              <a:gd name="connsiteY2310" fmla="*/ 5462289 h 6857892"/>
              <a:gd name="connsiteX2311" fmla="*/ 4313205 w 12191807"/>
              <a:gd name="connsiteY2311" fmla="*/ 5463203 h 6857892"/>
              <a:gd name="connsiteX2312" fmla="*/ 4323194 w 12191807"/>
              <a:gd name="connsiteY2312" fmla="*/ 5463203 h 6857892"/>
              <a:gd name="connsiteX2313" fmla="*/ 4323194 w 12191807"/>
              <a:gd name="connsiteY2313" fmla="*/ 5473414 h 6857892"/>
              <a:gd name="connsiteX2314" fmla="*/ 4313128 w 12191807"/>
              <a:gd name="connsiteY2314" fmla="*/ 5463280 h 6857892"/>
              <a:gd name="connsiteX2315" fmla="*/ 4312138 w 12191807"/>
              <a:gd name="connsiteY2315" fmla="*/ 5464270 h 6857892"/>
              <a:gd name="connsiteX2316" fmla="*/ 4303836 w 12191807"/>
              <a:gd name="connsiteY2316" fmla="*/ 5457184 h 6857892"/>
              <a:gd name="connsiteX2317" fmla="*/ 4307035 w 12191807"/>
              <a:gd name="connsiteY2317" fmla="*/ 5453984 h 6857892"/>
              <a:gd name="connsiteX2318" fmla="*/ 5351157 w 12191807"/>
              <a:gd name="connsiteY2318" fmla="*/ 5453603 h 6857892"/>
              <a:gd name="connsiteX2319" fmla="*/ 5361367 w 12191807"/>
              <a:gd name="connsiteY2319" fmla="*/ 5453603 h 6857892"/>
              <a:gd name="connsiteX2320" fmla="*/ 5351453 w 12191807"/>
              <a:gd name="connsiteY2320" fmla="*/ 5463444 h 6857892"/>
              <a:gd name="connsiteX2321" fmla="*/ 5351385 w 12191807"/>
              <a:gd name="connsiteY2321" fmla="*/ 5463280 h 6857892"/>
              <a:gd name="connsiteX2322" fmla="*/ 5351157 w 12191807"/>
              <a:gd name="connsiteY2322" fmla="*/ 5463280 h 6857892"/>
              <a:gd name="connsiteX2323" fmla="*/ 5303602 w 12191807"/>
              <a:gd name="connsiteY2323" fmla="*/ 5453526 h 6857892"/>
              <a:gd name="connsiteX2324" fmla="*/ 5303602 w 12191807"/>
              <a:gd name="connsiteY2324" fmla="*/ 5463661 h 6857892"/>
              <a:gd name="connsiteX2325" fmla="*/ 5306954 w 12191807"/>
              <a:gd name="connsiteY2325" fmla="*/ 5463661 h 6857892"/>
              <a:gd name="connsiteX2326" fmla="*/ 5306954 w 12191807"/>
              <a:gd name="connsiteY2326" fmla="*/ 5453526 h 6857892"/>
              <a:gd name="connsiteX2327" fmla="*/ 3131975 w 12191807"/>
              <a:gd name="connsiteY2327" fmla="*/ 5445906 h 6857892"/>
              <a:gd name="connsiteX2328" fmla="*/ 3131975 w 12191807"/>
              <a:gd name="connsiteY2328" fmla="*/ 5451011 h 6857892"/>
              <a:gd name="connsiteX2329" fmla="*/ 3152313 w 12191807"/>
              <a:gd name="connsiteY2329" fmla="*/ 5451011 h 6857892"/>
              <a:gd name="connsiteX2330" fmla="*/ 3152313 w 12191807"/>
              <a:gd name="connsiteY2330" fmla="*/ 5445906 h 6857892"/>
              <a:gd name="connsiteX2331" fmla="*/ 2673848 w 12191807"/>
              <a:gd name="connsiteY2331" fmla="*/ 5445906 h 6857892"/>
              <a:gd name="connsiteX2332" fmla="*/ 2673848 w 12191807"/>
              <a:gd name="connsiteY2332" fmla="*/ 5451011 h 6857892"/>
              <a:gd name="connsiteX2333" fmla="*/ 2694191 w 12191807"/>
              <a:gd name="connsiteY2333" fmla="*/ 5451011 h 6857892"/>
              <a:gd name="connsiteX2334" fmla="*/ 2694191 w 12191807"/>
              <a:gd name="connsiteY2334" fmla="*/ 5445906 h 6857892"/>
              <a:gd name="connsiteX2335" fmla="*/ 1796587 w 12191807"/>
              <a:gd name="connsiteY2335" fmla="*/ 5445220 h 6857892"/>
              <a:gd name="connsiteX2336" fmla="*/ 1787900 w 12191807"/>
              <a:gd name="connsiteY2336" fmla="*/ 5445753 h 6857892"/>
              <a:gd name="connsiteX2337" fmla="*/ 1791558 w 12191807"/>
              <a:gd name="connsiteY2337" fmla="*/ 5462822 h 6857892"/>
              <a:gd name="connsiteX2338" fmla="*/ 1796587 w 12191807"/>
              <a:gd name="connsiteY2338" fmla="*/ 5462137 h 6857892"/>
              <a:gd name="connsiteX2339" fmla="*/ 2539241 w 12191807"/>
              <a:gd name="connsiteY2339" fmla="*/ 5441639 h 6857892"/>
              <a:gd name="connsiteX2340" fmla="*/ 2561719 w 12191807"/>
              <a:gd name="connsiteY2340" fmla="*/ 5504428 h 6857892"/>
              <a:gd name="connsiteX2341" fmla="*/ 2597457 w 12191807"/>
              <a:gd name="connsiteY2341" fmla="*/ 5501456 h 6857892"/>
              <a:gd name="connsiteX2342" fmla="*/ 2578407 w 12191807"/>
              <a:gd name="connsiteY2342" fmla="*/ 5457031 h 6857892"/>
              <a:gd name="connsiteX2343" fmla="*/ 2577797 w 12191807"/>
              <a:gd name="connsiteY2343" fmla="*/ 5451392 h 6857892"/>
              <a:gd name="connsiteX2344" fmla="*/ 2572234 w 12191807"/>
              <a:gd name="connsiteY2344" fmla="*/ 5449487 h 6857892"/>
              <a:gd name="connsiteX2345" fmla="*/ 2573073 w 12191807"/>
              <a:gd name="connsiteY2345" fmla="*/ 5452840 h 6857892"/>
              <a:gd name="connsiteX2346" fmla="*/ 2539241 w 12191807"/>
              <a:gd name="connsiteY2346" fmla="*/ 5441639 h 6857892"/>
              <a:gd name="connsiteX2347" fmla="*/ 3636922 w 12191807"/>
              <a:gd name="connsiteY2347" fmla="*/ 5431962 h 6857892"/>
              <a:gd name="connsiteX2348" fmla="*/ 3643474 w 12191807"/>
              <a:gd name="connsiteY2348" fmla="*/ 5452688 h 6857892"/>
              <a:gd name="connsiteX2349" fmla="*/ 3632503 w 12191807"/>
              <a:gd name="connsiteY2349" fmla="*/ 5452688 h 6857892"/>
              <a:gd name="connsiteX2350" fmla="*/ 3632503 w 12191807"/>
              <a:gd name="connsiteY2350" fmla="*/ 5435162 h 6857892"/>
              <a:gd name="connsiteX2351" fmla="*/ 3636922 w 12191807"/>
              <a:gd name="connsiteY2351" fmla="*/ 5431962 h 6857892"/>
              <a:gd name="connsiteX2352" fmla="*/ 4607979 w 12191807"/>
              <a:gd name="connsiteY2352" fmla="*/ 5426399 h 6857892"/>
              <a:gd name="connsiteX2353" fmla="*/ 4607979 w 12191807"/>
              <a:gd name="connsiteY2353" fmla="*/ 5429828 h 6857892"/>
              <a:gd name="connsiteX2354" fmla="*/ 4618186 w 12191807"/>
              <a:gd name="connsiteY2354" fmla="*/ 5429828 h 6857892"/>
              <a:gd name="connsiteX2355" fmla="*/ 4618186 w 12191807"/>
              <a:gd name="connsiteY2355" fmla="*/ 5426399 h 6857892"/>
              <a:gd name="connsiteX2356" fmla="*/ 307743 w 12191807"/>
              <a:gd name="connsiteY2356" fmla="*/ 5423960 h 6857892"/>
              <a:gd name="connsiteX2357" fmla="*/ 301191 w 12191807"/>
              <a:gd name="connsiteY2357" fmla="*/ 5432723 h 6857892"/>
              <a:gd name="connsiteX2358" fmla="*/ 302638 w 12191807"/>
              <a:gd name="connsiteY2358" fmla="*/ 5434247 h 6857892"/>
              <a:gd name="connsiteX2359" fmla="*/ 310945 w 12191807"/>
              <a:gd name="connsiteY2359" fmla="*/ 5427160 h 6857892"/>
              <a:gd name="connsiteX2360" fmla="*/ 307743 w 12191807"/>
              <a:gd name="connsiteY2360" fmla="*/ 5423960 h 6857892"/>
              <a:gd name="connsiteX2361" fmla="*/ 1832247 w 12191807"/>
              <a:gd name="connsiteY2361" fmla="*/ 5422970 h 6857892"/>
              <a:gd name="connsiteX2362" fmla="*/ 1832247 w 12191807"/>
              <a:gd name="connsiteY2362" fmla="*/ 5433181 h 6857892"/>
              <a:gd name="connsiteX2363" fmla="*/ 1835676 w 12191807"/>
              <a:gd name="connsiteY2363" fmla="*/ 5433181 h 6857892"/>
              <a:gd name="connsiteX2364" fmla="*/ 1835676 w 12191807"/>
              <a:gd name="connsiteY2364" fmla="*/ 5422970 h 6857892"/>
              <a:gd name="connsiteX2365" fmla="*/ 5269718 w 12191807"/>
              <a:gd name="connsiteY2365" fmla="*/ 5406053 h 6857892"/>
              <a:gd name="connsiteX2366" fmla="*/ 5269718 w 12191807"/>
              <a:gd name="connsiteY2366" fmla="*/ 5409482 h 6857892"/>
              <a:gd name="connsiteX2367" fmla="*/ 5279855 w 12191807"/>
              <a:gd name="connsiteY2367" fmla="*/ 5409482 h 6857892"/>
              <a:gd name="connsiteX2368" fmla="*/ 5279855 w 12191807"/>
              <a:gd name="connsiteY2368" fmla="*/ 5406053 h 6857892"/>
              <a:gd name="connsiteX2369" fmla="*/ 322139 w 12191807"/>
              <a:gd name="connsiteY2369" fmla="*/ 5406053 h 6857892"/>
              <a:gd name="connsiteX2370" fmla="*/ 322139 w 12191807"/>
              <a:gd name="connsiteY2370" fmla="*/ 5409482 h 6857892"/>
              <a:gd name="connsiteX2371" fmla="*/ 332350 w 12191807"/>
              <a:gd name="connsiteY2371" fmla="*/ 5409482 h 6857892"/>
              <a:gd name="connsiteX2372" fmla="*/ 332350 w 12191807"/>
              <a:gd name="connsiteY2372" fmla="*/ 5406053 h 6857892"/>
              <a:gd name="connsiteX2373" fmla="*/ 4528434 w 12191807"/>
              <a:gd name="connsiteY2373" fmla="*/ 5404301 h 6857892"/>
              <a:gd name="connsiteX2374" fmla="*/ 4528434 w 12191807"/>
              <a:gd name="connsiteY2374" fmla="*/ 5404377 h 6857892"/>
              <a:gd name="connsiteX2375" fmla="*/ 4528966 w 12191807"/>
              <a:gd name="connsiteY2375" fmla="*/ 5413064 h 6857892"/>
              <a:gd name="connsiteX2376" fmla="*/ 4546036 w 12191807"/>
              <a:gd name="connsiteY2376" fmla="*/ 5409330 h 6857892"/>
              <a:gd name="connsiteX2377" fmla="*/ 4545351 w 12191807"/>
              <a:gd name="connsiteY2377" fmla="*/ 5404301 h 6857892"/>
              <a:gd name="connsiteX2378" fmla="*/ 3437262 w 12191807"/>
              <a:gd name="connsiteY2378" fmla="*/ 5402624 h 6857892"/>
              <a:gd name="connsiteX2379" fmla="*/ 3437262 w 12191807"/>
              <a:gd name="connsiteY2379" fmla="*/ 5412835 h 6857892"/>
              <a:gd name="connsiteX2380" fmla="*/ 3428884 w 12191807"/>
              <a:gd name="connsiteY2380" fmla="*/ 5405977 h 6857892"/>
              <a:gd name="connsiteX2381" fmla="*/ 3437262 w 12191807"/>
              <a:gd name="connsiteY2381" fmla="*/ 5402624 h 6857892"/>
              <a:gd name="connsiteX2382" fmla="*/ 2662569 w 12191807"/>
              <a:gd name="connsiteY2382" fmla="*/ 5401710 h 6857892"/>
              <a:gd name="connsiteX2383" fmla="*/ 2654415 w 12191807"/>
              <a:gd name="connsiteY2383" fmla="*/ 5408644 h 6857892"/>
              <a:gd name="connsiteX2384" fmla="*/ 2657615 w 12191807"/>
              <a:gd name="connsiteY2384" fmla="*/ 5411844 h 6857892"/>
              <a:gd name="connsiteX2385" fmla="*/ 2662569 w 12191807"/>
              <a:gd name="connsiteY2385" fmla="*/ 5401710 h 6857892"/>
              <a:gd name="connsiteX2386" fmla="*/ 5402131 w 12191807"/>
              <a:gd name="connsiteY2386" fmla="*/ 5395919 h 6857892"/>
              <a:gd name="connsiteX2387" fmla="*/ 5412265 w 12191807"/>
              <a:gd name="connsiteY2387" fmla="*/ 5395919 h 6857892"/>
              <a:gd name="connsiteX2388" fmla="*/ 5412265 w 12191807"/>
              <a:gd name="connsiteY2388" fmla="*/ 5399272 h 6857892"/>
              <a:gd name="connsiteX2389" fmla="*/ 5402131 w 12191807"/>
              <a:gd name="connsiteY2389" fmla="*/ 5399272 h 6857892"/>
              <a:gd name="connsiteX2390" fmla="*/ 5402131 w 12191807"/>
              <a:gd name="connsiteY2390" fmla="*/ 5395919 h 6857892"/>
              <a:gd name="connsiteX2391" fmla="*/ 2669735 w 12191807"/>
              <a:gd name="connsiteY2391" fmla="*/ 5393404 h 6857892"/>
              <a:gd name="connsiteX2392" fmla="*/ 2664780 w 12191807"/>
              <a:gd name="connsiteY2392" fmla="*/ 5403539 h 6857892"/>
              <a:gd name="connsiteX2393" fmla="*/ 2662799 w 12191807"/>
              <a:gd name="connsiteY2393" fmla="*/ 5401557 h 6857892"/>
              <a:gd name="connsiteX2394" fmla="*/ 2662645 w 12191807"/>
              <a:gd name="connsiteY2394" fmla="*/ 5401710 h 6857892"/>
              <a:gd name="connsiteX2395" fmla="*/ 2664627 w 12191807"/>
              <a:gd name="connsiteY2395" fmla="*/ 5403767 h 6857892"/>
              <a:gd name="connsiteX2396" fmla="*/ 2672932 w 12191807"/>
              <a:gd name="connsiteY2396" fmla="*/ 5396604 h 6857892"/>
              <a:gd name="connsiteX2397" fmla="*/ 2669735 w 12191807"/>
              <a:gd name="connsiteY2397" fmla="*/ 5393404 h 6857892"/>
              <a:gd name="connsiteX2398" fmla="*/ 3750283 w 12191807"/>
              <a:gd name="connsiteY2398" fmla="*/ 5392185 h 6857892"/>
              <a:gd name="connsiteX2399" fmla="*/ 3751731 w 12191807"/>
              <a:gd name="connsiteY2399" fmla="*/ 5398510 h 6857892"/>
              <a:gd name="connsiteX2400" fmla="*/ 3725677 w 12191807"/>
              <a:gd name="connsiteY2400" fmla="*/ 5411693 h 6857892"/>
              <a:gd name="connsiteX2401" fmla="*/ 3712116 w 12191807"/>
              <a:gd name="connsiteY2401" fmla="*/ 5394623 h 6857892"/>
              <a:gd name="connsiteX2402" fmla="*/ 3750283 w 12191807"/>
              <a:gd name="connsiteY2402" fmla="*/ 5392185 h 6857892"/>
              <a:gd name="connsiteX2403" fmla="*/ 3651092 w 12191807"/>
              <a:gd name="connsiteY2403" fmla="*/ 5384794 h 6857892"/>
              <a:gd name="connsiteX2404" fmla="*/ 3671432 w 12191807"/>
              <a:gd name="connsiteY2404" fmla="*/ 5384794 h 6857892"/>
              <a:gd name="connsiteX2405" fmla="*/ 3671432 w 12191807"/>
              <a:gd name="connsiteY2405" fmla="*/ 5389899 h 6857892"/>
              <a:gd name="connsiteX2406" fmla="*/ 3651092 w 12191807"/>
              <a:gd name="connsiteY2406" fmla="*/ 5389899 h 6857892"/>
              <a:gd name="connsiteX2407" fmla="*/ 3651092 w 12191807"/>
              <a:gd name="connsiteY2407" fmla="*/ 5384794 h 6857892"/>
              <a:gd name="connsiteX2408" fmla="*/ 2575188 w 12191807"/>
              <a:gd name="connsiteY2408" fmla="*/ 5383955 h 6857892"/>
              <a:gd name="connsiteX2409" fmla="*/ 2562311 w 12191807"/>
              <a:gd name="connsiteY2409" fmla="*/ 5397595 h 6857892"/>
              <a:gd name="connsiteX2410" fmla="*/ 2572139 w 12191807"/>
              <a:gd name="connsiteY2410" fmla="*/ 5409253 h 6857892"/>
              <a:gd name="connsiteX2411" fmla="*/ 2553548 w 12191807"/>
              <a:gd name="connsiteY2411" fmla="*/ 5415959 h 6857892"/>
              <a:gd name="connsiteX2412" fmla="*/ 2553244 w 12191807"/>
              <a:gd name="connsiteY2412" fmla="*/ 5421217 h 6857892"/>
              <a:gd name="connsiteX2413" fmla="*/ 2567568 w 12191807"/>
              <a:gd name="connsiteY2413" fmla="*/ 5421217 h 6857892"/>
              <a:gd name="connsiteX2414" fmla="*/ 2595075 w 12191807"/>
              <a:gd name="connsiteY2414" fmla="*/ 5393327 h 6857892"/>
              <a:gd name="connsiteX2415" fmla="*/ 2575188 w 12191807"/>
              <a:gd name="connsiteY2415" fmla="*/ 5383955 h 6857892"/>
              <a:gd name="connsiteX2416" fmla="*/ 3386795 w 12191807"/>
              <a:gd name="connsiteY2416" fmla="*/ 5381746 h 6857892"/>
              <a:gd name="connsiteX2417" fmla="*/ 3385346 w 12191807"/>
              <a:gd name="connsiteY2417" fmla="*/ 5383193 h 6857892"/>
              <a:gd name="connsiteX2418" fmla="*/ 3392511 w 12191807"/>
              <a:gd name="connsiteY2418" fmla="*/ 5391499 h 6857892"/>
              <a:gd name="connsiteX2419" fmla="*/ 3395713 w 12191807"/>
              <a:gd name="connsiteY2419" fmla="*/ 5388299 h 6857892"/>
              <a:gd name="connsiteX2420" fmla="*/ 3386414 w 12191807"/>
              <a:gd name="connsiteY2420" fmla="*/ 5382279 h 6857892"/>
              <a:gd name="connsiteX2421" fmla="*/ 3386795 w 12191807"/>
              <a:gd name="connsiteY2421" fmla="*/ 5381746 h 6857892"/>
              <a:gd name="connsiteX2422" fmla="*/ 3565004 w 12191807"/>
              <a:gd name="connsiteY2422" fmla="*/ 5379383 h 6857892"/>
              <a:gd name="connsiteX2423" fmla="*/ 3574528 w 12191807"/>
              <a:gd name="connsiteY2423" fmla="*/ 5400796 h 6857892"/>
              <a:gd name="connsiteX2424" fmla="*/ 3554565 w 12191807"/>
              <a:gd name="connsiteY2424" fmla="*/ 5423656 h 6857892"/>
              <a:gd name="connsiteX2425" fmla="*/ 3523176 w 12191807"/>
              <a:gd name="connsiteY2425" fmla="*/ 5407711 h 6857892"/>
              <a:gd name="connsiteX2426" fmla="*/ 3523838 w 12191807"/>
              <a:gd name="connsiteY2426" fmla="*/ 5395591 h 6857892"/>
              <a:gd name="connsiteX2427" fmla="*/ 3528214 w 12191807"/>
              <a:gd name="connsiteY2427" fmla="*/ 5410864 h 6857892"/>
              <a:gd name="connsiteX2428" fmla="*/ 3529701 w 12191807"/>
              <a:gd name="connsiteY2428" fmla="*/ 5413902 h 6857892"/>
              <a:gd name="connsiteX2429" fmla="*/ 3538007 w 12191807"/>
              <a:gd name="connsiteY2429" fmla="*/ 5406815 h 6857892"/>
              <a:gd name="connsiteX2430" fmla="*/ 3534806 w 12191807"/>
              <a:gd name="connsiteY2430" fmla="*/ 5403615 h 6857892"/>
              <a:gd name="connsiteX2431" fmla="*/ 3530768 w 12191807"/>
              <a:gd name="connsiteY2431" fmla="*/ 5405691 h 6857892"/>
              <a:gd name="connsiteX2432" fmla="*/ 3523846 w 12191807"/>
              <a:gd name="connsiteY2432" fmla="*/ 5395441 h 6857892"/>
              <a:gd name="connsiteX2433" fmla="*/ 3523854 w 12191807"/>
              <a:gd name="connsiteY2433" fmla="*/ 5395309 h 6857892"/>
              <a:gd name="connsiteX2434" fmla="*/ 3536050 w 12191807"/>
              <a:gd name="connsiteY2434" fmla="*/ 5394090 h 6857892"/>
              <a:gd name="connsiteX2435" fmla="*/ 3565004 w 12191807"/>
              <a:gd name="connsiteY2435" fmla="*/ 5379383 h 6857892"/>
              <a:gd name="connsiteX2436" fmla="*/ 3746093 w 12191807"/>
              <a:gd name="connsiteY2436" fmla="*/ 5372145 h 6857892"/>
              <a:gd name="connsiteX2437" fmla="*/ 3749446 w 12191807"/>
              <a:gd name="connsiteY2437" fmla="*/ 5372145 h 6857892"/>
              <a:gd name="connsiteX2438" fmla="*/ 3749446 w 12191807"/>
              <a:gd name="connsiteY2438" fmla="*/ 5382279 h 6857892"/>
              <a:gd name="connsiteX2439" fmla="*/ 3746093 w 12191807"/>
              <a:gd name="connsiteY2439" fmla="*/ 5382279 h 6857892"/>
              <a:gd name="connsiteX2440" fmla="*/ 3746093 w 12191807"/>
              <a:gd name="connsiteY2440" fmla="*/ 5372145 h 6857892"/>
              <a:gd name="connsiteX2441" fmla="*/ 4804782 w 12191807"/>
              <a:gd name="connsiteY2441" fmla="*/ 5372144 h 6857892"/>
              <a:gd name="connsiteX2442" fmla="*/ 4804782 w 12191807"/>
              <a:gd name="connsiteY2442" fmla="*/ 5382279 h 6857892"/>
              <a:gd name="connsiteX2443" fmla="*/ 4808133 w 12191807"/>
              <a:gd name="connsiteY2443" fmla="*/ 5382279 h 6857892"/>
              <a:gd name="connsiteX2444" fmla="*/ 4808133 w 12191807"/>
              <a:gd name="connsiteY2444" fmla="*/ 5372144 h 6857892"/>
              <a:gd name="connsiteX2445" fmla="*/ 4465479 w 12191807"/>
              <a:gd name="connsiteY2445" fmla="*/ 5365286 h 6857892"/>
              <a:gd name="connsiteX2446" fmla="*/ 4465479 w 12191807"/>
              <a:gd name="connsiteY2446" fmla="*/ 5368715 h 6857892"/>
              <a:gd name="connsiteX2447" fmla="*/ 4475691 w 12191807"/>
              <a:gd name="connsiteY2447" fmla="*/ 5368715 h 6857892"/>
              <a:gd name="connsiteX2448" fmla="*/ 4475691 w 12191807"/>
              <a:gd name="connsiteY2448" fmla="*/ 5365286 h 6857892"/>
              <a:gd name="connsiteX2449" fmla="*/ 332350 w 12191807"/>
              <a:gd name="connsiteY2449" fmla="*/ 5365286 h 6857892"/>
              <a:gd name="connsiteX2450" fmla="*/ 332350 w 12191807"/>
              <a:gd name="connsiteY2450" fmla="*/ 5368715 h 6857892"/>
              <a:gd name="connsiteX2451" fmla="*/ 342484 w 12191807"/>
              <a:gd name="connsiteY2451" fmla="*/ 5368715 h 6857892"/>
              <a:gd name="connsiteX2452" fmla="*/ 342484 w 12191807"/>
              <a:gd name="connsiteY2452" fmla="*/ 5365286 h 6857892"/>
              <a:gd name="connsiteX2453" fmla="*/ 254171 w 12191807"/>
              <a:gd name="connsiteY2453" fmla="*/ 5361934 h 6857892"/>
              <a:gd name="connsiteX2454" fmla="*/ 257524 w 12191807"/>
              <a:gd name="connsiteY2454" fmla="*/ 5361934 h 6857892"/>
              <a:gd name="connsiteX2455" fmla="*/ 257524 w 12191807"/>
              <a:gd name="connsiteY2455" fmla="*/ 5372145 h 6857892"/>
              <a:gd name="connsiteX2456" fmla="*/ 254171 w 12191807"/>
              <a:gd name="connsiteY2456" fmla="*/ 5372145 h 6857892"/>
              <a:gd name="connsiteX2457" fmla="*/ 254171 w 12191807"/>
              <a:gd name="connsiteY2457" fmla="*/ 5361934 h 6857892"/>
              <a:gd name="connsiteX2458" fmla="*/ 2691528 w 12191807"/>
              <a:gd name="connsiteY2458" fmla="*/ 5358962 h 6857892"/>
              <a:gd name="connsiteX2459" fmla="*/ 2662647 w 12191807"/>
              <a:gd name="connsiteY2459" fmla="*/ 5365058 h 6857892"/>
              <a:gd name="connsiteX2460" fmla="*/ 2666457 w 12191807"/>
              <a:gd name="connsiteY2460" fmla="*/ 5384870 h 6857892"/>
              <a:gd name="connsiteX2461" fmla="*/ 2691528 w 12191807"/>
              <a:gd name="connsiteY2461" fmla="*/ 5358962 h 6857892"/>
              <a:gd name="connsiteX2462" fmla="*/ 5391845 w 12191807"/>
              <a:gd name="connsiteY2462" fmla="*/ 5355152 h 6857892"/>
              <a:gd name="connsiteX2463" fmla="*/ 5402055 w 12191807"/>
              <a:gd name="connsiteY2463" fmla="*/ 5355152 h 6857892"/>
              <a:gd name="connsiteX2464" fmla="*/ 5402055 w 12191807"/>
              <a:gd name="connsiteY2464" fmla="*/ 5358581 h 6857892"/>
              <a:gd name="connsiteX2465" fmla="*/ 5391845 w 12191807"/>
              <a:gd name="connsiteY2465" fmla="*/ 5358581 h 6857892"/>
              <a:gd name="connsiteX2466" fmla="*/ 5391845 w 12191807"/>
              <a:gd name="connsiteY2466" fmla="*/ 5355152 h 6857892"/>
              <a:gd name="connsiteX2467" fmla="*/ 3386262 w 12191807"/>
              <a:gd name="connsiteY2467" fmla="*/ 5352028 h 6857892"/>
              <a:gd name="connsiteX2468" fmla="*/ 3385576 w 12191807"/>
              <a:gd name="connsiteY2468" fmla="*/ 5352790 h 6857892"/>
              <a:gd name="connsiteX2469" fmla="*/ 3385881 w 12191807"/>
              <a:gd name="connsiteY2469" fmla="*/ 5352790 h 6857892"/>
              <a:gd name="connsiteX2470" fmla="*/ 3386262 w 12191807"/>
              <a:gd name="connsiteY2470" fmla="*/ 5352028 h 6857892"/>
              <a:gd name="connsiteX2471" fmla="*/ 5442820 w 12191807"/>
              <a:gd name="connsiteY2471" fmla="*/ 5344941 h 6857892"/>
              <a:gd name="connsiteX2472" fmla="*/ 5452953 w 12191807"/>
              <a:gd name="connsiteY2472" fmla="*/ 5344941 h 6857892"/>
              <a:gd name="connsiteX2473" fmla="*/ 5452953 w 12191807"/>
              <a:gd name="connsiteY2473" fmla="*/ 5348294 h 6857892"/>
              <a:gd name="connsiteX2474" fmla="*/ 5442820 w 12191807"/>
              <a:gd name="connsiteY2474" fmla="*/ 5348294 h 6857892"/>
              <a:gd name="connsiteX2475" fmla="*/ 5442820 w 12191807"/>
              <a:gd name="connsiteY2475" fmla="*/ 5344941 h 6857892"/>
              <a:gd name="connsiteX2476" fmla="*/ 5317304 w 12191807"/>
              <a:gd name="connsiteY2476" fmla="*/ 5343340 h 6857892"/>
              <a:gd name="connsiteX2477" fmla="*/ 5320655 w 12191807"/>
              <a:gd name="connsiteY2477" fmla="*/ 5351723 h 6857892"/>
              <a:gd name="connsiteX2478" fmla="*/ 5310445 w 12191807"/>
              <a:gd name="connsiteY2478" fmla="*/ 5351723 h 6857892"/>
              <a:gd name="connsiteX2479" fmla="*/ 5317304 w 12191807"/>
              <a:gd name="connsiteY2479" fmla="*/ 5343340 h 6857892"/>
              <a:gd name="connsiteX2480" fmla="*/ 3380469 w 12191807"/>
              <a:gd name="connsiteY2480" fmla="*/ 5342503 h 6857892"/>
              <a:gd name="connsiteX2481" fmla="*/ 3377268 w 12191807"/>
              <a:gd name="connsiteY2481" fmla="*/ 5345703 h 6857892"/>
              <a:gd name="connsiteX2482" fmla="*/ 3386489 w 12191807"/>
              <a:gd name="connsiteY2482" fmla="*/ 5351723 h 6857892"/>
              <a:gd name="connsiteX2483" fmla="*/ 3386262 w 12191807"/>
              <a:gd name="connsiteY2483" fmla="*/ 5352104 h 6857892"/>
              <a:gd name="connsiteX2484" fmla="*/ 3387557 w 12191807"/>
              <a:gd name="connsiteY2484" fmla="*/ 5350809 h 6857892"/>
              <a:gd name="connsiteX2485" fmla="*/ 3380469 w 12191807"/>
              <a:gd name="connsiteY2485" fmla="*/ 5342503 h 6857892"/>
              <a:gd name="connsiteX2486" fmla="*/ 3255039 w 12191807"/>
              <a:gd name="connsiteY2486" fmla="*/ 5335416 h 6857892"/>
              <a:gd name="connsiteX2487" fmla="*/ 3223182 w 12191807"/>
              <a:gd name="connsiteY2487" fmla="*/ 5346389 h 6857892"/>
              <a:gd name="connsiteX2488" fmla="*/ 3226002 w 12191807"/>
              <a:gd name="connsiteY2488" fmla="*/ 5371611 h 6857892"/>
              <a:gd name="connsiteX2489" fmla="*/ 3255039 w 12191807"/>
              <a:gd name="connsiteY2489" fmla="*/ 5335416 h 6857892"/>
              <a:gd name="connsiteX2490" fmla="*/ 3654445 w 12191807"/>
              <a:gd name="connsiteY2490" fmla="*/ 5331378 h 6857892"/>
              <a:gd name="connsiteX2491" fmla="*/ 3657796 w 12191807"/>
              <a:gd name="connsiteY2491" fmla="*/ 5331378 h 6857892"/>
              <a:gd name="connsiteX2492" fmla="*/ 3657796 w 12191807"/>
              <a:gd name="connsiteY2492" fmla="*/ 5341512 h 6857892"/>
              <a:gd name="connsiteX2493" fmla="*/ 3654445 w 12191807"/>
              <a:gd name="connsiteY2493" fmla="*/ 5341512 h 6857892"/>
              <a:gd name="connsiteX2494" fmla="*/ 3654445 w 12191807"/>
              <a:gd name="connsiteY2494" fmla="*/ 5331378 h 6857892"/>
              <a:gd name="connsiteX2495" fmla="*/ 2494041 w 12191807"/>
              <a:gd name="connsiteY2495" fmla="*/ 5331377 h 6857892"/>
              <a:gd name="connsiteX2496" fmla="*/ 2494041 w 12191807"/>
              <a:gd name="connsiteY2496" fmla="*/ 5341512 h 6857892"/>
              <a:gd name="connsiteX2497" fmla="*/ 2497470 w 12191807"/>
              <a:gd name="connsiteY2497" fmla="*/ 5341512 h 6857892"/>
              <a:gd name="connsiteX2498" fmla="*/ 2497470 w 12191807"/>
              <a:gd name="connsiteY2498" fmla="*/ 5331377 h 6857892"/>
              <a:gd name="connsiteX2499" fmla="*/ 4519668 w 12191807"/>
              <a:gd name="connsiteY2499" fmla="*/ 5322843 h 6857892"/>
              <a:gd name="connsiteX2500" fmla="*/ 4504351 w 12191807"/>
              <a:gd name="connsiteY2500" fmla="*/ 5356600 h 6857892"/>
              <a:gd name="connsiteX2501" fmla="*/ 4546875 w 12191807"/>
              <a:gd name="connsiteY2501" fmla="*/ 5336407 h 6857892"/>
              <a:gd name="connsiteX2502" fmla="*/ 4519668 w 12191807"/>
              <a:gd name="connsiteY2502" fmla="*/ 5322843 h 6857892"/>
              <a:gd name="connsiteX2503" fmla="*/ 3259223 w 12191807"/>
              <a:gd name="connsiteY2503" fmla="*/ 5320786 h 6857892"/>
              <a:gd name="connsiteX2504" fmla="*/ 3254960 w 12191807"/>
              <a:gd name="connsiteY2504" fmla="*/ 5335340 h 6857892"/>
              <a:gd name="connsiteX2505" fmla="*/ 3261812 w 12191807"/>
              <a:gd name="connsiteY2505" fmla="*/ 5332978 h 6857892"/>
              <a:gd name="connsiteX2506" fmla="*/ 3259223 w 12191807"/>
              <a:gd name="connsiteY2506" fmla="*/ 5320786 h 6857892"/>
              <a:gd name="connsiteX2507" fmla="*/ 5315400 w 12191807"/>
              <a:gd name="connsiteY2507" fmla="*/ 5320404 h 6857892"/>
              <a:gd name="connsiteX2508" fmla="*/ 5310445 w 12191807"/>
              <a:gd name="connsiteY2508" fmla="*/ 5351723 h 6857892"/>
              <a:gd name="connsiteX2509" fmla="*/ 5290176 w 12191807"/>
              <a:gd name="connsiteY2509" fmla="*/ 5368029 h 6857892"/>
              <a:gd name="connsiteX2510" fmla="*/ 5323170 w 12191807"/>
              <a:gd name="connsiteY2510" fmla="*/ 5397366 h 6857892"/>
              <a:gd name="connsiteX2511" fmla="*/ 5311896 w 12191807"/>
              <a:gd name="connsiteY2511" fmla="*/ 5377097 h 6857892"/>
              <a:gd name="connsiteX2512" fmla="*/ 5330791 w 12191807"/>
              <a:gd name="connsiteY2512" fmla="*/ 5361933 h 6857892"/>
              <a:gd name="connsiteX2513" fmla="*/ 5351137 w 12191807"/>
              <a:gd name="connsiteY2513" fmla="*/ 5361933 h 6857892"/>
              <a:gd name="connsiteX2514" fmla="*/ 5315400 w 12191807"/>
              <a:gd name="connsiteY2514" fmla="*/ 5320404 h 6857892"/>
              <a:gd name="connsiteX2515" fmla="*/ 3671432 w 12191807"/>
              <a:gd name="connsiteY2515" fmla="*/ 5314385 h 6857892"/>
              <a:gd name="connsiteX2516" fmla="*/ 3681565 w 12191807"/>
              <a:gd name="connsiteY2516" fmla="*/ 5314385 h 6857892"/>
              <a:gd name="connsiteX2517" fmla="*/ 3681565 w 12191807"/>
              <a:gd name="connsiteY2517" fmla="*/ 5317814 h 6857892"/>
              <a:gd name="connsiteX2518" fmla="*/ 3671432 w 12191807"/>
              <a:gd name="connsiteY2518" fmla="*/ 5317814 h 6857892"/>
              <a:gd name="connsiteX2519" fmla="*/ 3671432 w 12191807"/>
              <a:gd name="connsiteY2519" fmla="*/ 5314385 h 6857892"/>
              <a:gd name="connsiteX2520" fmla="*/ 3325439 w 12191807"/>
              <a:gd name="connsiteY2520" fmla="*/ 5311032 h 6857892"/>
              <a:gd name="connsiteX2521" fmla="*/ 3312779 w 12191807"/>
              <a:gd name="connsiteY2521" fmla="*/ 5331149 h 6857892"/>
              <a:gd name="connsiteX2522" fmla="*/ 3291313 w 12191807"/>
              <a:gd name="connsiteY2522" fmla="*/ 5333130 h 6857892"/>
              <a:gd name="connsiteX2523" fmla="*/ 3325057 w 12191807"/>
              <a:gd name="connsiteY2523" fmla="*/ 5347380 h 6857892"/>
              <a:gd name="connsiteX2524" fmla="*/ 3315215 w 12191807"/>
              <a:gd name="connsiteY2524" fmla="*/ 5331377 h 6857892"/>
              <a:gd name="connsiteX2525" fmla="*/ 3325439 w 12191807"/>
              <a:gd name="connsiteY2525" fmla="*/ 5311032 h 6857892"/>
              <a:gd name="connsiteX2526" fmla="*/ 3802013 w 12191807"/>
              <a:gd name="connsiteY2526" fmla="*/ 5302726 h 6857892"/>
              <a:gd name="connsiteX2527" fmla="*/ 3802013 w 12191807"/>
              <a:gd name="connsiteY2527" fmla="*/ 5319567 h 6857892"/>
              <a:gd name="connsiteX2528" fmla="*/ 3797062 w 12191807"/>
              <a:gd name="connsiteY2528" fmla="*/ 5320253 h 6857892"/>
              <a:gd name="connsiteX2529" fmla="*/ 3793327 w 12191807"/>
              <a:gd name="connsiteY2529" fmla="*/ 5303260 h 6857892"/>
              <a:gd name="connsiteX2530" fmla="*/ 3802013 w 12191807"/>
              <a:gd name="connsiteY2530" fmla="*/ 5302726 h 6857892"/>
              <a:gd name="connsiteX2531" fmla="*/ 313377 w 12191807"/>
              <a:gd name="connsiteY2531" fmla="*/ 5301584 h 6857892"/>
              <a:gd name="connsiteX2532" fmla="*/ 303700 w 12191807"/>
              <a:gd name="connsiteY2532" fmla="*/ 5331607 h 6857892"/>
              <a:gd name="connsiteX2533" fmla="*/ 331284 w 12191807"/>
              <a:gd name="connsiteY2533" fmla="*/ 5330311 h 6857892"/>
              <a:gd name="connsiteX2534" fmla="*/ 331284 w 12191807"/>
              <a:gd name="connsiteY2534" fmla="*/ 5302726 h 6857892"/>
              <a:gd name="connsiteX2535" fmla="*/ 313377 w 12191807"/>
              <a:gd name="connsiteY2535" fmla="*/ 5301584 h 6857892"/>
              <a:gd name="connsiteX2536" fmla="*/ 5324063 w 12191807"/>
              <a:gd name="connsiteY2536" fmla="*/ 5300821 h 6857892"/>
              <a:gd name="connsiteX2537" fmla="*/ 5324063 w 12191807"/>
              <a:gd name="connsiteY2537" fmla="*/ 5310956 h 6857892"/>
              <a:gd name="connsiteX2538" fmla="*/ 5327496 w 12191807"/>
              <a:gd name="connsiteY2538" fmla="*/ 5310956 h 6857892"/>
              <a:gd name="connsiteX2539" fmla="*/ 5327496 w 12191807"/>
              <a:gd name="connsiteY2539" fmla="*/ 5300821 h 6857892"/>
              <a:gd name="connsiteX2540" fmla="*/ 2585626 w 12191807"/>
              <a:gd name="connsiteY2540" fmla="*/ 5300821 h 6857892"/>
              <a:gd name="connsiteX2541" fmla="*/ 2585626 w 12191807"/>
              <a:gd name="connsiteY2541" fmla="*/ 5310956 h 6857892"/>
              <a:gd name="connsiteX2542" fmla="*/ 2589055 w 12191807"/>
              <a:gd name="connsiteY2542" fmla="*/ 5310956 h 6857892"/>
              <a:gd name="connsiteX2543" fmla="*/ 2589055 w 12191807"/>
              <a:gd name="connsiteY2543" fmla="*/ 5300821 h 6857892"/>
              <a:gd name="connsiteX2544" fmla="*/ 308119 w 12191807"/>
              <a:gd name="connsiteY2544" fmla="*/ 5298764 h 6857892"/>
              <a:gd name="connsiteX2545" fmla="*/ 303776 w 12191807"/>
              <a:gd name="connsiteY2545" fmla="*/ 5301964 h 6857892"/>
              <a:gd name="connsiteX2546" fmla="*/ 313377 w 12191807"/>
              <a:gd name="connsiteY2546" fmla="*/ 5301583 h 6857892"/>
              <a:gd name="connsiteX2547" fmla="*/ 313987 w 12191807"/>
              <a:gd name="connsiteY2547" fmla="*/ 5299755 h 6857892"/>
              <a:gd name="connsiteX2548" fmla="*/ 308119 w 12191807"/>
              <a:gd name="connsiteY2548" fmla="*/ 5298764 h 6857892"/>
              <a:gd name="connsiteX2549" fmla="*/ 3719276 w 12191807"/>
              <a:gd name="connsiteY2549" fmla="*/ 5297240 h 6857892"/>
              <a:gd name="connsiteX2550" fmla="*/ 3720876 w 12191807"/>
              <a:gd name="connsiteY2550" fmla="*/ 5326806 h 6857892"/>
              <a:gd name="connsiteX2551" fmla="*/ 3681565 w 12191807"/>
              <a:gd name="connsiteY2551" fmla="*/ 5351647 h 6857892"/>
              <a:gd name="connsiteX2552" fmla="*/ 3681565 w 12191807"/>
              <a:gd name="connsiteY2552" fmla="*/ 5369554 h 6857892"/>
              <a:gd name="connsiteX2553" fmla="*/ 3652539 w 12191807"/>
              <a:gd name="connsiteY2553" fmla="*/ 5371992 h 6857892"/>
              <a:gd name="connsiteX2554" fmla="*/ 3650482 w 12191807"/>
              <a:gd name="connsiteY2554" fmla="*/ 5365210 h 6857892"/>
              <a:gd name="connsiteX2555" fmla="*/ 3681565 w 12191807"/>
              <a:gd name="connsiteY2555" fmla="*/ 5346846 h 6857892"/>
              <a:gd name="connsiteX2556" fmla="*/ 3719276 w 12191807"/>
              <a:gd name="connsiteY2556" fmla="*/ 5297240 h 6857892"/>
              <a:gd name="connsiteX2557" fmla="*/ 3264023 w 12191807"/>
              <a:gd name="connsiteY2557" fmla="*/ 5292896 h 6857892"/>
              <a:gd name="connsiteX2558" fmla="*/ 3263184 w 12191807"/>
              <a:gd name="connsiteY2558" fmla="*/ 5299221 h 6857892"/>
              <a:gd name="connsiteX2559" fmla="*/ 3255186 w 12191807"/>
              <a:gd name="connsiteY2559" fmla="*/ 5301736 h 6857892"/>
              <a:gd name="connsiteX2560" fmla="*/ 3259221 w 12191807"/>
              <a:gd name="connsiteY2560" fmla="*/ 5320786 h 6857892"/>
              <a:gd name="connsiteX2561" fmla="*/ 3263184 w 12191807"/>
              <a:gd name="connsiteY2561" fmla="*/ 5299221 h 6857892"/>
              <a:gd name="connsiteX2562" fmla="*/ 3263487 w 12191807"/>
              <a:gd name="connsiteY2562" fmla="*/ 5299144 h 6857892"/>
              <a:gd name="connsiteX2563" fmla="*/ 3264480 w 12191807"/>
              <a:gd name="connsiteY2563" fmla="*/ 5301583 h 6857892"/>
              <a:gd name="connsiteX2564" fmla="*/ 3264023 w 12191807"/>
              <a:gd name="connsiteY2564" fmla="*/ 5292896 h 6857892"/>
              <a:gd name="connsiteX2565" fmla="*/ 3283457 w 12191807"/>
              <a:gd name="connsiteY2565" fmla="*/ 5291296 h 6857892"/>
              <a:gd name="connsiteX2566" fmla="*/ 3275071 w 12191807"/>
              <a:gd name="connsiteY2566" fmla="*/ 5299678 h 6857892"/>
              <a:gd name="connsiteX2567" fmla="*/ 3264555 w 12191807"/>
              <a:gd name="connsiteY2567" fmla="*/ 5301736 h 6857892"/>
              <a:gd name="connsiteX2568" fmla="*/ 3278120 w 12191807"/>
              <a:gd name="connsiteY2568" fmla="*/ 5335644 h 6857892"/>
              <a:gd name="connsiteX2569" fmla="*/ 3275071 w 12191807"/>
              <a:gd name="connsiteY2569" fmla="*/ 5299678 h 6857892"/>
              <a:gd name="connsiteX2570" fmla="*/ 3284371 w 12191807"/>
              <a:gd name="connsiteY2570" fmla="*/ 5297850 h 6857892"/>
              <a:gd name="connsiteX2571" fmla="*/ 3283457 w 12191807"/>
              <a:gd name="connsiteY2571" fmla="*/ 5291296 h 6857892"/>
              <a:gd name="connsiteX2572" fmla="*/ 3369491 w 12191807"/>
              <a:gd name="connsiteY2572" fmla="*/ 5290610 h 6857892"/>
              <a:gd name="connsiteX2573" fmla="*/ 3369491 w 12191807"/>
              <a:gd name="connsiteY2573" fmla="*/ 5300821 h 6857892"/>
              <a:gd name="connsiteX2574" fmla="*/ 3372921 w 12191807"/>
              <a:gd name="connsiteY2574" fmla="*/ 5300821 h 6857892"/>
              <a:gd name="connsiteX2575" fmla="*/ 3372921 w 12191807"/>
              <a:gd name="connsiteY2575" fmla="*/ 5290610 h 6857892"/>
              <a:gd name="connsiteX2576" fmla="*/ 3647741 w 12191807"/>
              <a:gd name="connsiteY2576" fmla="*/ 5286801 h 6857892"/>
              <a:gd name="connsiteX2577" fmla="*/ 3626257 w 12191807"/>
              <a:gd name="connsiteY2577" fmla="*/ 5321776 h 6857892"/>
              <a:gd name="connsiteX2578" fmla="*/ 3621608 w 12191807"/>
              <a:gd name="connsiteY2578" fmla="*/ 5317052 h 6857892"/>
              <a:gd name="connsiteX2579" fmla="*/ 3647741 w 12191807"/>
              <a:gd name="connsiteY2579" fmla="*/ 5286801 h 6857892"/>
              <a:gd name="connsiteX2580" fmla="*/ 5345171 w 12191807"/>
              <a:gd name="connsiteY2580" fmla="*/ 5281390 h 6857892"/>
              <a:gd name="connsiteX2581" fmla="*/ 5341972 w 12191807"/>
              <a:gd name="connsiteY2581" fmla="*/ 5284591 h 6857892"/>
              <a:gd name="connsiteX2582" fmla="*/ 5352104 w 12191807"/>
              <a:gd name="connsiteY2582" fmla="*/ 5289543 h 6857892"/>
              <a:gd name="connsiteX2583" fmla="*/ 5350122 w 12191807"/>
              <a:gd name="connsiteY2583" fmla="*/ 5291525 h 6857892"/>
              <a:gd name="connsiteX2584" fmla="*/ 5357210 w 12191807"/>
              <a:gd name="connsiteY2584" fmla="*/ 5299831 h 6857892"/>
              <a:gd name="connsiteX2585" fmla="*/ 5360409 w 12191807"/>
              <a:gd name="connsiteY2585" fmla="*/ 5296630 h 6857892"/>
              <a:gd name="connsiteX2586" fmla="*/ 5350276 w 12191807"/>
              <a:gd name="connsiteY2586" fmla="*/ 5291677 h 6857892"/>
              <a:gd name="connsiteX2587" fmla="*/ 5352257 w 12191807"/>
              <a:gd name="connsiteY2587" fmla="*/ 5289696 h 6857892"/>
              <a:gd name="connsiteX2588" fmla="*/ 5345171 w 12191807"/>
              <a:gd name="connsiteY2588" fmla="*/ 5281390 h 6857892"/>
              <a:gd name="connsiteX2589" fmla="*/ 3325362 w 12191807"/>
              <a:gd name="connsiteY2589" fmla="*/ 5280552 h 6857892"/>
              <a:gd name="connsiteX2590" fmla="*/ 3319029 w 12191807"/>
              <a:gd name="connsiteY2590" fmla="*/ 5299678 h 6857892"/>
              <a:gd name="connsiteX2591" fmla="*/ 3325362 w 12191807"/>
              <a:gd name="connsiteY2591" fmla="*/ 5311032 h 6857892"/>
              <a:gd name="connsiteX2592" fmla="*/ 3331694 w 12191807"/>
              <a:gd name="connsiteY2592" fmla="*/ 5291906 h 6857892"/>
              <a:gd name="connsiteX2593" fmla="*/ 3325362 w 12191807"/>
              <a:gd name="connsiteY2593" fmla="*/ 5280552 h 6857892"/>
              <a:gd name="connsiteX2594" fmla="*/ 3701907 w 12191807"/>
              <a:gd name="connsiteY2594" fmla="*/ 5273694 h 6857892"/>
              <a:gd name="connsiteX2595" fmla="*/ 3712116 w 12191807"/>
              <a:gd name="connsiteY2595" fmla="*/ 5273694 h 6857892"/>
              <a:gd name="connsiteX2596" fmla="*/ 3712116 w 12191807"/>
              <a:gd name="connsiteY2596" fmla="*/ 5277123 h 6857892"/>
              <a:gd name="connsiteX2597" fmla="*/ 3701907 w 12191807"/>
              <a:gd name="connsiteY2597" fmla="*/ 5277123 h 6857892"/>
              <a:gd name="connsiteX2598" fmla="*/ 3701907 w 12191807"/>
              <a:gd name="connsiteY2598" fmla="*/ 5273694 h 6857892"/>
              <a:gd name="connsiteX2599" fmla="*/ 3325438 w 12191807"/>
              <a:gd name="connsiteY2599" fmla="*/ 5271865 h 6857892"/>
              <a:gd name="connsiteX2600" fmla="*/ 3325438 w 12191807"/>
              <a:gd name="connsiteY2600" fmla="*/ 5280476 h 6857892"/>
              <a:gd name="connsiteX2601" fmla="*/ 3333830 w 12191807"/>
              <a:gd name="connsiteY2601" fmla="*/ 5277123 h 6857892"/>
              <a:gd name="connsiteX2602" fmla="*/ 3325438 w 12191807"/>
              <a:gd name="connsiteY2602" fmla="*/ 5271865 h 6857892"/>
              <a:gd name="connsiteX2603" fmla="*/ 3508589 w 12191807"/>
              <a:gd name="connsiteY2603" fmla="*/ 5270265 h 6857892"/>
              <a:gd name="connsiteX2604" fmla="*/ 3507597 w 12191807"/>
              <a:gd name="connsiteY2604" fmla="*/ 5271256 h 6857892"/>
              <a:gd name="connsiteX2605" fmla="*/ 3514687 w 12191807"/>
              <a:gd name="connsiteY2605" fmla="*/ 5279561 h 6857892"/>
              <a:gd name="connsiteX2606" fmla="*/ 3517886 w 12191807"/>
              <a:gd name="connsiteY2606" fmla="*/ 5276361 h 6857892"/>
              <a:gd name="connsiteX2607" fmla="*/ 3508665 w 12191807"/>
              <a:gd name="connsiteY2607" fmla="*/ 5270341 h 6857892"/>
              <a:gd name="connsiteX2608" fmla="*/ 3508589 w 12191807"/>
              <a:gd name="connsiteY2608" fmla="*/ 5270265 h 6857892"/>
              <a:gd name="connsiteX2609" fmla="*/ 3509579 w 12191807"/>
              <a:gd name="connsiteY2609" fmla="*/ 5269198 h 6857892"/>
              <a:gd name="connsiteX2610" fmla="*/ 3508437 w 12191807"/>
              <a:gd name="connsiteY2610" fmla="*/ 5269808 h 6857892"/>
              <a:gd name="connsiteX2611" fmla="*/ 3508665 w 12191807"/>
              <a:gd name="connsiteY2611" fmla="*/ 5270112 h 6857892"/>
              <a:gd name="connsiteX2612" fmla="*/ 3509579 w 12191807"/>
              <a:gd name="connsiteY2612" fmla="*/ 5269198 h 6857892"/>
              <a:gd name="connsiteX2613" fmla="*/ 3382908 w 12191807"/>
              <a:gd name="connsiteY2613" fmla="*/ 5261197 h 6857892"/>
              <a:gd name="connsiteX2614" fmla="*/ 3378106 w 12191807"/>
              <a:gd name="connsiteY2614" fmla="*/ 5261959 h 6857892"/>
              <a:gd name="connsiteX2615" fmla="*/ 3378106 w 12191807"/>
              <a:gd name="connsiteY2615" fmla="*/ 5278799 h 6857892"/>
              <a:gd name="connsiteX2616" fmla="*/ 3386871 w 12191807"/>
              <a:gd name="connsiteY2616" fmla="*/ 5277732 h 6857892"/>
              <a:gd name="connsiteX2617" fmla="*/ 3382908 w 12191807"/>
              <a:gd name="connsiteY2617" fmla="*/ 5261197 h 6857892"/>
              <a:gd name="connsiteX2618" fmla="*/ 328235 w 12191807"/>
              <a:gd name="connsiteY2618" fmla="*/ 5261121 h 6857892"/>
              <a:gd name="connsiteX2619" fmla="*/ 276725 w 12191807"/>
              <a:gd name="connsiteY2619" fmla="*/ 5284743 h 6857892"/>
              <a:gd name="connsiteX2620" fmla="*/ 308119 w 12191807"/>
              <a:gd name="connsiteY2620" fmla="*/ 5298764 h 6857892"/>
              <a:gd name="connsiteX2621" fmla="*/ 341342 w 12191807"/>
              <a:gd name="connsiteY2621" fmla="*/ 5274227 h 6857892"/>
              <a:gd name="connsiteX2622" fmla="*/ 328235 w 12191807"/>
              <a:gd name="connsiteY2622" fmla="*/ 5261121 h 6857892"/>
              <a:gd name="connsiteX2623" fmla="*/ 3319339 w 12191807"/>
              <a:gd name="connsiteY2623" fmla="*/ 5261045 h 6857892"/>
              <a:gd name="connsiteX2624" fmla="*/ 3316136 w 12191807"/>
              <a:gd name="connsiteY2624" fmla="*/ 5264245 h 6857892"/>
              <a:gd name="connsiteX2625" fmla="*/ 3325443 w 12191807"/>
              <a:gd name="connsiteY2625" fmla="*/ 5270265 h 6857892"/>
              <a:gd name="connsiteX2626" fmla="*/ 3325443 w 12191807"/>
              <a:gd name="connsiteY2626" fmla="*/ 5270345 h 6857892"/>
              <a:gd name="connsiteX2627" fmla="*/ 3324454 w 12191807"/>
              <a:gd name="connsiteY2627" fmla="*/ 5271332 h 6857892"/>
              <a:gd name="connsiteX2628" fmla="*/ 3325445 w 12191807"/>
              <a:gd name="connsiteY2628" fmla="*/ 5271789 h 6857892"/>
              <a:gd name="connsiteX2629" fmla="*/ 3325445 w 12191807"/>
              <a:gd name="connsiteY2629" fmla="*/ 5270413 h 6857892"/>
              <a:gd name="connsiteX2630" fmla="*/ 3326511 w 12191807"/>
              <a:gd name="connsiteY2630" fmla="*/ 5269351 h 6857892"/>
              <a:gd name="connsiteX2631" fmla="*/ 3319339 w 12191807"/>
              <a:gd name="connsiteY2631" fmla="*/ 5261045 h 6857892"/>
              <a:gd name="connsiteX2632" fmla="*/ 5354544 w 12191807"/>
              <a:gd name="connsiteY2632" fmla="*/ 5260130 h 6857892"/>
              <a:gd name="connsiteX2633" fmla="*/ 5354544 w 12191807"/>
              <a:gd name="connsiteY2633" fmla="*/ 5270265 h 6857892"/>
              <a:gd name="connsiteX2634" fmla="*/ 5357971 w 12191807"/>
              <a:gd name="connsiteY2634" fmla="*/ 5270265 h 6857892"/>
              <a:gd name="connsiteX2635" fmla="*/ 5357971 w 12191807"/>
              <a:gd name="connsiteY2635" fmla="*/ 5260130 h 6857892"/>
              <a:gd name="connsiteX2636" fmla="*/ 3251382 w 12191807"/>
              <a:gd name="connsiteY2636" fmla="*/ 5259750 h 6857892"/>
              <a:gd name="connsiteX2637" fmla="*/ 3234848 w 12191807"/>
              <a:gd name="connsiteY2637" fmla="*/ 5263636 h 6857892"/>
              <a:gd name="connsiteX2638" fmla="*/ 3235609 w 12191807"/>
              <a:gd name="connsiteY2638" fmla="*/ 5268513 h 6857892"/>
              <a:gd name="connsiteX2639" fmla="*/ 3252526 w 12191807"/>
              <a:gd name="connsiteY2639" fmla="*/ 5268513 h 6857892"/>
              <a:gd name="connsiteX2640" fmla="*/ 3251382 w 12191807"/>
              <a:gd name="connsiteY2640" fmla="*/ 5259750 h 6857892"/>
              <a:gd name="connsiteX2641" fmla="*/ 4241046 w 12191807"/>
              <a:gd name="connsiteY2641" fmla="*/ 5259597 h 6857892"/>
              <a:gd name="connsiteX2642" fmla="*/ 4242875 w 12191807"/>
              <a:gd name="connsiteY2642" fmla="*/ 5269503 h 6857892"/>
              <a:gd name="connsiteX2643" fmla="*/ 4217431 w 12191807"/>
              <a:gd name="connsiteY2643" fmla="*/ 5269503 h 6857892"/>
              <a:gd name="connsiteX2644" fmla="*/ 4241046 w 12191807"/>
              <a:gd name="connsiteY2644" fmla="*/ 5259597 h 6857892"/>
              <a:gd name="connsiteX2645" fmla="*/ 3502189 w 12191807"/>
              <a:gd name="connsiteY2645" fmla="*/ 5258606 h 6857892"/>
              <a:gd name="connsiteX2646" fmla="*/ 3475658 w 12191807"/>
              <a:gd name="connsiteY2646" fmla="*/ 5271865 h 6857892"/>
              <a:gd name="connsiteX2647" fmla="*/ 3463156 w 12191807"/>
              <a:gd name="connsiteY2647" fmla="*/ 5260664 h 6857892"/>
              <a:gd name="connsiteX2648" fmla="*/ 3445102 w 12191807"/>
              <a:gd name="connsiteY2648" fmla="*/ 5309279 h 6857892"/>
              <a:gd name="connsiteX2649" fmla="*/ 3429173 w 12191807"/>
              <a:gd name="connsiteY2649" fmla="*/ 5313851 h 6857892"/>
              <a:gd name="connsiteX2650" fmla="*/ 3442199 w 12191807"/>
              <a:gd name="connsiteY2650" fmla="*/ 5347988 h 6857892"/>
              <a:gd name="connsiteX2651" fmla="*/ 3421935 w 12191807"/>
              <a:gd name="connsiteY2651" fmla="*/ 5331910 h 6857892"/>
              <a:gd name="connsiteX2652" fmla="*/ 3385805 w 12191807"/>
              <a:gd name="connsiteY2652" fmla="*/ 5352865 h 6857892"/>
              <a:gd name="connsiteX2653" fmla="*/ 3380089 w 12191807"/>
              <a:gd name="connsiteY2653" fmla="*/ 5363153 h 6857892"/>
              <a:gd name="connsiteX2654" fmla="*/ 3375897 w 12191807"/>
              <a:gd name="connsiteY2654" fmla="*/ 5375106 h 6857892"/>
              <a:gd name="connsiteX2655" fmla="*/ 3387214 w 12191807"/>
              <a:gd name="connsiteY2655" fmla="*/ 5381267 h 6857892"/>
              <a:gd name="connsiteX2656" fmla="*/ 3386872 w 12191807"/>
              <a:gd name="connsiteY2656" fmla="*/ 5381745 h 6857892"/>
              <a:gd name="connsiteX2657" fmla="*/ 3387405 w 12191807"/>
              <a:gd name="connsiteY2657" fmla="*/ 5381212 h 6857892"/>
              <a:gd name="connsiteX2658" fmla="*/ 3387308 w 12191807"/>
              <a:gd name="connsiteY2658" fmla="*/ 5381212 h 6857892"/>
              <a:gd name="connsiteX2659" fmla="*/ 3404326 w 12191807"/>
              <a:gd name="connsiteY2659" fmla="*/ 5358047 h 6857892"/>
              <a:gd name="connsiteX2660" fmla="*/ 3468339 w 12191807"/>
              <a:gd name="connsiteY2660" fmla="*/ 5369401 h 6857892"/>
              <a:gd name="connsiteX2661" fmla="*/ 3480766 w 12191807"/>
              <a:gd name="connsiteY2661" fmla="*/ 5284057 h 6857892"/>
              <a:gd name="connsiteX2662" fmla="*/ 3508517 w 12191807"/>
              <a:gd name="connsiteY2662" fmla="*/ 5269960 h 6857892"/>
              <a:gd name="connsiteX2663" fmla="*/ 3502189 w 12191807"/>
              <a:gd name="connsiteY2663" fmla="*/ 5258606 h 6857892"/>
              <a:gd name="connsiteX2664" fmla="*/ 3644312 w 12191807"/>
              <a:gd name="connsiteY2664" fmla="*/ 5249920 h 6857892"/>
              <a:gd name="connsiteX2665" fmla="*/ 3647741 w 12191807"/>
              <a:gd name="connsiteY2665" fmla="*/ 5249920 h 6857892"/>
              <a:gd name="connsiteX2666" fmla="*/ 3647741 w 12191807"/>
              <a:gd name="connsiteY2666" fmla="*/ 5260131 h 6857892"/>
              <a:gd name="connsiteX2667" fmla="*/ 3644312 w 12191807"/>
              <a:gd name="connsiteY2667" fmla="*/ 5260131 h 6857892"/>
              <a:gd name="connsiteX2668" fmla="*/ 3644312 w 12191807"/>
              <a:gd name="connsiteY2668" fmla="*/ 5249920 h 6857892"/>
              <a:gd name="connsiteX2669" fmla="*/ 4534072 w 12191807"/>
              <a:gd name="connsiteY2669" fmla="*/ 5246948 h 6857892"/>
              <a:gd name="connsiteX2670" fmla="*/ 4505121 w 12191807"/>
              <a:gd name="connsiteY2670" fmla="*/ 5253044 h 6857892"/>
              <a:gd name="connsiteX2671" fmla="*/ 4508925 w 12191807"/>
              <a:gd name="connsiteY2671" fmla="*/ 5272779 h 6857892"/>
              <a:gd name="connsiteX2672" fmla="*/ 4534072 w 12191807"/>
              <a:gd name="connsiteY2672" fmla="*/ 5246948 h 6857892"/>
              <a:gd name="connsiteX2673" fmla="*/ 3669452 w 12191807"/>
              <a:gd name="connsiteY2673" fmla="*/ 5244053 h 6857892"/>
              <a:gd name="connsiteX2674" fmla="*/ 3669452 w 12191807"/>
              <a:gd name="connsiteY2674" fmla="*/ 5276285 h 6857892"/>
              <a:gd name="connsiteX2675" fmla="*/ 3626865 w 12191807"/>
              <a:gd name="connsiteY2675" fmla="*/ 5292059 h 6857892"/>
              <a:gd name="connsiteX2676" fmla="*/ 3608276 w 12191807"/>
              <a:gd name="connsiteY2676" fmla="*/ 5272856 h 6857892"/>
              <a:gd name="connsiteX2677" fmla="*/ 3657338 w 12191807"/>
              <a:gd name="connsiteY2677" fmla="*/ 5269122 h 6857892"/>
              <a:gd name="connsiteX2678" fmla="*/ 3669452 w 12191807"/>
              <a:gd name="connsiteY2678" fmla="*/ 5244053 h 6857892"/>
              <a:gd name="connsiteX2679" fmla="*/ 4183802 w 12191807"/>
              <a:gd name="connsiteY2679" fmla="*/ 5239785 h 6857892"/>
              <a:gd name="connsiteX2680" fmla="*/ 4187231 w 12191807"/>
              <a:gd name="connsiteY2680" fmla="*/ 5239785 h 6857892"/>
              <a:gd name="connsiteX2681" fmla="*/ 4187231 w 12191807"/>
              <a:gd name="connsiteY2681" fmla="*/ 5249920 h 6857892"/>
              <a:gd name="connsiteX2682" fmla="*/ 4183802 w 12191807"/>
              <a:gd name="connsiteY2682" fmla="*/ 5249920 h 6857892"/>
              <a:gd name="connsiteX2683" fmla="*/ 4183802 w 12191807"/>
              <a:gd name="connsiteY2683" fmla="*/ 5239785 h 6857892"/>
              <a:gd name="connsiteX2684" fmla="*/ 3579909 w 12191807"/>
              <a:gd name="connsiteY2684" fmla="*/ 5239785 h 6857892"/>
              <a:gd name="connsiteX2685" fmla="*/ 3569703 w 12191807"/>
              <a:gd name="connsiteY2685" fmla="*/ 5249919 h 6857892"/>
              <a:gd name="connsiteX2686" fmla="*/ 3569622 w 12191807"/>
              <a:gd name="connsiteY2686" fmla="*/ 5250002 h 6857892"/>
              <a:gd name="connsiteX2687" fmla="*/ 3569550 w 12191807"/>
              <a:gd name="connsiteY2687" fmla="*/ 5249081 h 6857892"/>
              <a:gd name="connsiteX2688" fmla="*/ 3549671 w 12191807"/>
              <a:gd name="connsiteY2688" fmla="*/ 5252967 h 6857892"/>
              <a:gd name="connsiteX2689" fmla="*/ 3550587 w 12191807"/>
              <a:gd name="connsiteY2689" fmla="*/ 5259520 h 6857892"/>
              <a:gd name="connsiteX2690" fmla="*/ 3560219 w 12191807"/>
              <a:gd name="connsiteY2690" fmla="*/ 5257683 h 6857892"/>
              <a:gd name="connsiteX2691" fmla="*/ 3569553 w 12191807"/>
              <a:gd name="connsiteY2691" fmla="*/ 5250131 h 6857892"/>
              <a:gd name="connsiteX2692" fmla="*/ 3569931 w 12191807"/>
              <a:gd name="connsiteY2692" fmla="*/ 5257844 h 6857892"/>
              <a:gd name="connsiteX2693" fmla="*/ 3579909 w 12191807"/>
              <a:gd name="connsiteY2693" fmla="*/ 5239785 h 6857892"/>
              <a:gd name="connsiteX2694" fmla="*/ 3400058 w 12191807"/>
              <a:gd name="connsiteY2694" fmla="*/ 5239785 h 6857892"/>
              <a:gd name="connsiteX2695" fmla="*/ 3400058 w 12191807"/>
              <a:gd name="connsiteY2695" fmla="*/ 5249920 h 6857892"/>
              <a:gd name="connsiteX2696" fmla="*/ 3403410 w 12191807"/>
              <a:gd name="connsiteY2696" fmla="*/ 5249920 h 6857892"/>
              <a:gd name="connsiteX2697" fmla="*/ 3403410 w 12191807"/>
              <a:gd name="connsiteY2697" fmla="*/ 5239785 h 6857892"/>
              <a:gd name="connsiteX2698" fmla="*/ 3305015 w 12191807"/>
              <a:gd name="connsiteY2698" fmla="*/ 5232927 h 6857892"/>
              <a:gd name="connsiteX2699" fmla="*/ 3305015 w 12191807"/>
              <a:gd name="connsiteY2699" fmla="*/ 5236356 h 6857892"/>
              <a:gd name="connsiteX2700" fmla="*/ 3315216 w 12191807"/>
              <a:gd name="connsiteY2700" fmla="*/ 5236356 h 6857892"/>
              <a:gd name="connsiteX2701" fmla="*/ 3315216 w 12191807"/>
              <a:gd name="connsiteY2701" fmla="*/ 5232927 h 6857892"/>
              <a:gd name="connsiteX2702" fmla="*/ 5351190 w 12191807"/>
              <a:gd name="connsiteY2702" fmla="*/ 5232089 h 6857892"/>
              <a:gd name="connsiteX2703" fmla="*/ 5351190 w 12191807"/>
              <a:gd name="connsiteY2703" fmla="*/ 5237194 h 6857892"/>
              <a:gd name="connsiteX2704" fmla="*/ 5371533 w 12191807"/>
              <a:gd name="connsiteY2704" fmla="*/ 5237194 h 6857892"/>
              <a:gd name="connsiteX2705" fmla="*/ 5371533 w 12191807"/>
              <a:gd name="connsiteY2705" fmla="*/ 5232089 h 6857892"/>
              <a:gd name="connsiteX2706" fmla="*/ 4017598 w 12191807"/>
              <a:gd name="connsiteY2706" fmla="*/ 5232089 h 6857892"/>
              <a:gd name="connsiteX2707" fmla="*/ 4048081 w 12191807"/>
              <a:gd name="connsiteY2707" fmla="*/ 5232089 h 6857892"/>
              <a:gd name="connsiteX2708" fmla="*/ 4048081 w 12191807"/>
              <a:gd name="connsiteY2708" fmla="*/ 5237194 h 6857892"/>
              <a:gd name="connsiteX2709" fmla="*/ 4017598 w 12191807"/>
              <a:gd name="connsiteY2709" fmla="*/ 5237194 h 6857892"/>
              <a:gd name="connsiteX2710" fmla="*/ 4017598 w 12191807"/>
              <a:gd name="connsiteY2710" fmla="*/ 5232089 h 6857892"/>
              <a:gd name="connsiteX2711" fmla="*/ 294099 w 12191807"/>
              <a:gd name="connsiteY2711" fmla="*/ 5220278 h 6857892"/>
              <a:gd name="connsiteX2712" fmla="*/ 310253 w 12191807"/>
              <a:gd name="connsiteY2712" fmla="*/ 5250301 h 6857892"/>
              <a:gd name="connsiteX2713" fmla="*/ 310253 w 12191807"/>
              <a:gd name="connsiteY2713" fmla="*/ 5220278 h 6857892"/>
              <a:gd name="connsiteX2714" fmla="*/ 4529110 w 12191807"/>
              <a:gd name="connsiteY2714" fmla="*/ 5219363 h 6857892"/>
              <a:gd name="connsiteX2715" fmla="*/ 4529110 w 12191807"/>
              <a:gd name="connsiteY2715" fmla="*/ 5239708 h 6857892"/>
              <a:gd name="connsiteX2716" fmla="*/ 4534216 w 12191807"/>
              <a:gd name="connsiteY2716" fmla="*/ 5239708 h 6857892"/>
              <a:gd name="connsiteX2717" fmla="*/ 4534216 w 12191807"/>
              <a:gd name="connsiteY2717" fmla="*/ 5219363 h 6857892"/>
              <a:gd name="connsiteX2718" fmla="*/ 3260136 w 12191807"/>
              <a:gd name="connsiteY2718" fmla="*/ 5210143 h 6857892"/>
              <a:gd name="connsiteX2719" fmla="*/ 3255190 w 12191807"/>
              <a:gd name="connsiteY2719" fmla="*/ 5220278 h 6857892"/>
              <a:gd name="connsiteX2720" fmla="*/ 3253207 w 12191807"/>
              <a:gd name="connsiteY2720" fmla="*/ 5218296 h 6857892"/>
              <a:gd name="connsiteX2721" fmla="*/ 3244899 w 12191807"/>
              <a:gd name="connsiteY2721" fmla="*/ 5225383 h 6857892"/>
              <a:gd name="connsiteX2722" fmla="*/ 3248094 w 12191807"/>
              <a:gd name="connsiteY2722" fmla="*/ 5228583 h 6857892"/>
              <a:gd name="connsiteX2723" fmla="*/ 3253053 w 12191807"/>
              <a:gd name="connsiteY2723" fmla="*/ 5218449 h 6857892"/>
              <a:gd name="connsiteX2724" fmla="*/ 3255037 w 12191807"/>
              <a:gd name="connsiteY2724" fmla="*/ 5220430 h 6857892"/>
              <a:gd name="connsiteX2725" fmla="*/ 3263341 w 12191807"/>
              <a:gd name="connsiteY2725" fmla="*/ 5213343 h 6857892"/>
              <a:gd name="connsiteX2726" fmla="*/ 3260136 w 12191807"/>
              <a:gd name="connsiteY2726" fmla="*/ 5210143 h 6857892"/>
              <a:gd name="connsiteX2727" fmla="*/ 3361109 w 12191807"/>
              <a:gd name="connsiteY2727" fmla="*/ 5209991 h 6857892"/>
              <a:gd name="connsiteX2728" fmla="*/ 3327200 w 12191807"/>
              <a:gd name="connsiteY2728" fmla="*/ 5250377 h 6857892"/>
              <a:gd name="connsiteX2729" fmla="*/ 3361109 w 12191807"/>
              <a:gd name="connsiteY2729" fmla="*/ 5209991 h 6857892"/>
              <a:gd name="connsiteX2730" fmla="*/ 5473297 w 12191807"/>
              <a:gd name="connsiteY2730" fmla="*/ 5202371 h 6857892"/>
              <a:gd name="connsiteX2731" fmla="*/ 5483508 w 12191807"/>
              <a:gd name="connsiteY2731" fmla="*/ 5202371 h 6857892"/>
              <a:gd name="connsiteX2732" fmla="*/ 5483508 w 12191807"/>
              <a:gd name="connsiteY2732" fmla="*/ 5205800 h 6857892"/>
              <a:gd name="connsiteX2733" fmla="*/ 5473297 w 12191807"/>
              <a:gd name="connsiteY2733" fmla="*/ 5205800 h 6857892"/>
              <a:gd name="connsiteX2734" fmla="*/ 5473297 w 12191807"/>
              <a:gd name="connsiteY2734" fmla="*/ 5202371 h 6857892"/>
              <a:gd name="connsiteX2735" fmla="*/ 3401091 w 12191807"/>
              <a:gd name="connsiteY2735" fmla="*/ 5197189 h 6857892"/>
              <a:gd name="connsiteX2736" fmla="*/ 3393468 w 12191807"/>
              <a:gd name="connsiteY2736" fmla="*/ 5217458 h 6857892"/>
              <a:gd name="connsiteX2737" fmla="*/ 3374338 w 12191807"/>
              <a:gd name="connsiteY2737" fmla="*/ 5208619 h 6857892"/>
              <a:gd name="connsiteX2738" fmla="*/ 3378224 w 12191807"/>
              <a:gd name="connsiteY2738" fmla="*/ 5227136 h 6857892"/>
              <a:gd name="connsiteX2739" fmla="*/ 3422225 w 12191807"/>
              <a:gd name="connsiteY2739" fmla="*/ 5227136 h 6857892"/>
              <a:gd name="connsiteX2740" fmla="*/ 3422279 w 12191807"/>
              <a:gd name="connsiteY2740" fmla="*/ 5227212 h 6857892"/>
              <a:gd name="connsiteX2741" fmla="*/ 3422279 w 12191807"/>
              <a:gd name="connsiteY2741" fmla="*/ 5227136 h 6857892"/>
              <a:gd name="connsiteX2742" fmla="*/ 3422225 w 12191807"/>
              <a:gd name="connsiteY2742" fmla="*/ 5227136 h 6857892"/>
              <a:gd name="connsiteX2743" fmla="*/ 4184640 w 12191807"/>
              <a:gd name="connsiteY2743" fmla="*/ 5189798 h 6857892"/>
              <a:gd name="connsiteX2744" fmla="*/ 4191651 w 12191807"/>
              <a:gd name="connsiteY2744" fmla="*/ 5198028 h 6857892"/>
              <a:gd name="connsiteX2745" fmla="*/ 4199826 w 12191807"/>
              <a:gd name="connsiteY2745" fmla="*/ 5205038 h 6857892"/>
              <a:gd name="connsiteX2746" fmla="*/ 4196623 w 12191807"/>
              <a:gd name="connsiteY2746" fmla="*/ 5208239 h 6857892"/>
              <a:gd name="connsiteX2747" fmla="*/ 4189670 w 12191807"/>
              <a:gd name="connsiteY2747" fmla="*/ 5200009 h 6857892"/>
              <a:gd name="connsiteX2748" fmla="*/ 4181440 w 12191807"/>
              <a:gd name="connsiteY2748" fmla="*/ 5192999 h 6857892"/>
              <a:gd name="connsiteX2749" fmla="*/ 4184640 w 12191807"/>
              <a:gd name="connsiteY2749" fmla="*/ 5189798 h 6857892"/>
              <a:gd name="connsiteX2750" fmla="*/ 313304 w 12191807"/>
              <a:gd name="connsiteY2750" fmla="*/ 5180730 h 6857892"/>
              <a:gd name="connsiteX2751" fmla="*/ 303627 w 12191807"/>
              <a:gd name="connsiteY2751" fmla="*/ 5205495 h 6857892"/>
              <a:gd name="connsiteX2752" fmla="*/ 323744 w 12191807"/>
              <a:gd name="connsiteY2752" fmla="*/ 5215248 h 6857892"/>
              <a:gd name="connsiteX2753" fmla="*/ 343174 w 12191807"/>
              <a:gd name="connsiteY2753" fmla="*/ 5205495 h 6857892"/>
              <a:gd name="connsiteX2754" fmla="*/ 313304 w 12191807"/>
              <a:gd name="connsiteY2754" fmla="*/ 5180730 h 6857892"/>
              <a:gd name="connsiteX2755" fmla="*/ 317033 w 12191807"/>
              <a:gd name="connsiteY2755" fmla="*/ 5171434 h 6857892"/>
              <a:gd name="connsiteX2756" fmla="*/ 310404 w 12191807"/>
              <a:gd name="connsiteY2756" fmla="*/ 5174634 h 6857892"/>
              <a:gd name="connsiteX2757" fmla="*/ 313071 w 12191807"/>
              <a:gd name="connsiteY2757" fmla="*/ 5177759 h 6857892"/>
              <a:gd name="connsiteX2758" fmla="*/ 311090 w 12191807"/>
              <a:gd name="connsiteY2758" fmla="*/ 5179740 h 6857892"/>
              <a:gd name="connsiteX2759" fmla="*/ 313376 w 12191807"/>
              <a:gd name="connsiteY2759" fmla="*/ 5180731 h 6857892"/>
              <a:gd name="connsiteX2760" fmla="*/ 317033 w 12191807"/>
              <a:gd name="connsiteY2760" fmla="*/ 5171434 h 6857892"/>
              <a:gd name="connsiteX2761" fmla="*/ 305909 w 12191807"/>
              <a:gd name="connsiteY2761" fmla="*/ 5169452 h 6857892"/>
              <a:gd name="connsiteX2762" fmla="*/ 302709 w 12191807"/>
              <a:gd name="connsiteY2762" fmla="*/ 5172576 h 6857892"/>
              <a:gd name="connsiteX2763" fmla="*/ 310329 w 12191807"/>
              <a:gd name="connsiteY2763" fmla="*/ 5174634 h 6857892"/>
              <a:gd name="connsiteX2764" fmla="*/ 305909 w 12191807"/>
              <a:gd name="connsiteY2764" fmla="*/ 5169452 h 6857892"/>
              <a:gd name="connsiteX2765" fmla="*/ 4544910 w 12191807"/>
              <a:gd name="connsiteY2765" fmla="*/ 5169315 h 6857892"/>
              <a:gd name="connsiteX2766" fmla="*/ 4538415 w 12191807"/>
              <a:gd name="connsiteY2766" fmla="*/ 5187435 h 6857892"/>
              <a:gd name="connsiteX2767" fmla="*/ 4560059 w 12191807"/>
              <a:gd name="connsiteY2767" fmla="*/ 5173872 h 6857892"/>
              <a:gd name="connsiteX2768" fmla="*/ 4544910 w 12191807"/>
              <a:gd name="connsiteY2768" fmla="*/ 5169315 h 6857892"/>
              <a:gd name="connsiteX2769" fmla="*/ 4241951 w 12191807"/>
              <a:gd name="connsiteY2769" fmla="*/ 5168004 h 6857892"/>
              <a:gd name="connsiteX2770" fmla="*/ 4240427 w 12191807"/>
              <a:gd name="connsiteY2770" fmla="*/ 5169452 h 6857892"/>
              <a:gd name="connsiteX2771" fmla="*/ 4247517 w 12191807"/>
              <a:gd name="connsiteY2771" fmla="*/ 5177758 h 6857892"/>
              <a:gd name="connsiteX2772" fmla="*/ 4250716 w 12191807"/>
              <a:gd name="connsiteY2772" fmla="*/ 5174558 h 6857892"/>
              <a:gd name="connsiteX2773" fmla="*/ 4241951 w 12191807"/>
              <a:gd name="connsiteY2773" fmla="*/ 5168004 h 6857892"/>
              <a:gd name="connsiteX2774" fmla="*/ 4027734 w 12191807"/>
              <a:gd name="connsiteY2774" fmla="*/ 5161680 h 6857892"/>
              <a:gd name="connsiteX2775" fmla="*/ 4037868 w 12191807"/>
              <a:gd name="connsiteY2775" fmla="*/ 5161680 h 6857892"/>
              <a:gd name="connsiteX2776" fmla="*/ 4037868 w 12191807"/>
              <a:gd name="connsiteY2776" fmla="*/ 5165109 h 6857892"/>
              <a:gd name="connsiteX2777" fmla="*/ 4027734 w 12191807"/>
              <a:gd name="connsiteY2777" fmla="*/ 5165109 h 6857892"/>
              <a:gd name="connsiteX2778" fmla="*/ 4027734 w 12191807"/>
              <a:gd name="connsiteY2778" fmla="*/ 5161680 h 6857892"/>
              <a:gd name="connsiteX2779" fmla="*/ 3802547 w 12191807"/>
              <a:gd name="connsiteY2779" fmla="*/ 5160994 h 6857892"/>
              <a:gd name="connsiteX2780" fmla="*/ 3833412 w 12191807"/>
              <a:gd name="connsiteY2780" fmla="*/ 5160994 h 6857892"/>
              <a:gd name="connsiteX2781" fmla="*/ 3806891 w 12191807"/>
              <a:gd name="connsiteY2781" fmla="*/ 5182559 h 6857892"/>
              <a:gd name="connsiteX2782" fmla="*/ 3802547 w 12191807"/>
              <a:gd name="connsiteY2782" fmla="*/ 5160994 h 6857892"/>
              <a:gd name="connsiteX2783" fmla="*/ 4231278 w 12191807"/>
              <a:gd name="connsiteY2783" fmla="*/ 5158251 h 6857892"/>
              <a:gd name="connsiteX2784" fmla="*/ 4241951 w 12191807"/>
              <a:gd name="connsiteY2784" fmla="*/ 5167928 h 6857892"/>
              <a:gd name="connsiteX2785" fmla="*/ 4241418 w 12191807"/>
              <a:gd name="connsiteY2785" fmla="*/ 5158251 h 6857892"/>
              <a:gd name="connsiteX2786" fmla="*/ 4231278 w 12191807"/>
              <a:gd name="connsiteY2786" fmla="*/ 5158251 h 6857892"/>
              <a:gd name="connsiteX2787" fmla="*/ 3328802 w 12191807"/>
              <a:gd name="connsiteY2787" fmla="*/ 5158251 h 6857892"/>
              <a:gd name="connsiteX2788" fmla="*/ 3328802 w 12191807"/>
              <a:gd name="connsiteY2788" fmla="*/ 5168462 h 6857892"/>
              <a:gd name="connsiteX2789" fmla="*/ 3332160 w 12191807"/>
              <a:gd name="connsiteY2789" fmla="*/ 5168462 h 6857892"/>
              <a:gd name="connsiteX2790" fmla="*/ 3332160 w 12191807"/>
              <a:gd name="connsiteY2790" fmla="*/ 5158251 h 6857892"/>
              <a:gd name="connsiteX2791" fmla="*/ 4540094 w 12191807"/>
              <a:gd name="connsiteY2791" fmla="*/ 5148116 h 6857892"/>
              <a:gd name="connsiteX2792" fmla="*/ 4540094 w 12191807"/>
              <a:gd name="connsiteY2792" fmla="*/ 5158251 h 6857892"/>
              <a:gd name="connsiteX2793" fmla="*/ 4543447 w 12191807"/>
              <a:gd name="connsiteY2793" fmla="*/ 5158251 h 6857892"/>
              <a:gd name="connsiteX2794" fmla="*/ 4543447 w 12191807"/>
              <a:gd name="connsiteY2794" fmla="*/ 5148116 h 6857892"/>
              <a:gd name="connsiteX2795" fmla="*/ 3732507 w 12191807"/>
              <a:gd name="connsiteY2795" fmla="*/ 5148116 h 6857892"/>
              <a:gd name="connsiteX2796" fmla="*/ 3713003 w 12191807"/>
              <a:gd name="connsiteY2796" fmla="*/ 5154745 h 6857892"/>
              <a:gd name="connsiteX2797" fmla="*/ 3725649 w 12191807"/>
              <a:gd name="connsiteY2797" fmla="*/ 5156574 h 6857892"/>
              <a:gd name="connsiteX2798" fmla="*/ 3732507 w 12191807"/>
              <a:gd name="connsiteY2798" fmla="*/ 5148116 h 6857892"/>
              <a:gd name="connsiteX2799" fmla="*/ 3488309 w 12191807"/>
              <a:gd name="connsiteY2799" fmla="*/ 5141335 h 6857892"/>
              <a:gd name="connsiteX2800" fmla="*/ 3488309 w 12191807"/>
              <a:gd name="connsiteY2800" fmla="*/ 5144764 h 6857892"/>
              <a:gd name="connsiteX2801" fmla="*/ 3498448 w 12191807"/>
              <a:gd name="connsiteY2801" fmla="*/ 5144764 h 6857892"/>
              <a:gd name="connsiteX2802" fmla="*/ 3498448 w 12191807"/>
              <a:gd name="connsiteY2802" fmla="*/ 5141335 h 6857892"/>
              <a:gd name="connsiteX2803" fmla="*/ 3701810 w 12191807"/>
              <a:gd name="connsiteY2803" fmla="*/ 5138515 h 6857892"/>
              <a:gd name="connsiteX2804" fmla="*/ 3712933 w 12191807"/>
              <a:gd name="connsiteY2804" fmla="*/ 5154746 h 6857892"/>
              <a:gd name="connsiteX2805" fmla="*/ 3725581 w 12191807"/>
              <a:gd name="connsiteY2805" fmla="*/ 5140420 h 6857892"/>
              <a:gd name="connsiteX2806" fmla="*/ 3701810 w 12191807"/>
              <a:gd name="connsiteY2806" fmla="*/ 5138515 h 6857892"/>
              <a:gd name="connsiteX2807" fmla="*/ 4031087 w 12191807"/>
              <a:gd name="connsiteY2807" fmla="*/ 5137906 h 6857892"/>
              <a:gd name="connsiteX2808" fmla="*/ 4034515 w 12191807"/>
              <a:gd name="connsiteY2808" fmla="*/ 5137906 h 6857892"/>
              <a:gd name="connsiteX2809" fmla="*/ 4034515 w 12191807"/>
              <a:gd name="connsiteY2809" fmla="*/ 5148117 h 6857892"/>
              <a:gd name="connsiteX2810" fmla="*/ 4031087 w 12191807"/>
              <a:gd name="connsiteY2810" fmla="*/ 5148117 h 6857892"/>
              <a:gd name="connsiteX2811" fmla="*/ 4031087 w 12191807"/>
              <a:gd name="connsiteY2811" fmla="*/ 5137906 h 6857892"/>
              <a:gd name="connsiteX2812" fmla="*/ 3641064 w 12191807"/>
              <a:gd name="connsiteY2812" fmla="*/ 5127847 h 6857892"/>
              <a:gd name="connsiteX2813" fmla="*/ 3633218 w 12191807"/>
              <a:gd name="connsiteY2813" fmla="*/ 5130895 h 6857892"/>
              <a:gd name="connsiteX2814" fmla="*/ 3610444 w 12191807"/>
              <a:gd name="connsiteY2814" fmla="*/ 5178672 h 6857892"/>
              <a:gd name="connsiteX2815" fmla="*/ 3590110 w 12191807"/>
              <a:gd name="connsiteY2815" fmla="*/ 5229574 h 6857892"/>
              <a:gd name="connsiteX2816" fmla="*/ 3613264 w 12191807"/>
              <a:gd name="connsiteY2816" fmla="*/ 5195284 h 6857892"/>
              <a:gd name="connsiteX2817" fmla="*/ 3620652 w 12191807"/>
              <a:gd name="connsiteY2817" fmla="*/ 5188883 h 6857892"/>
              <a:gd name="connsiteX2818" fmla="*/ 3641750 w 12191807"/>
              <a:gd name="connsiteY2818" fmla="*/ 5152459 h 6857892"/>
              <a:gd name="connsiteX2819" fmla="*/ 3660334 w 12191807"/>
              <a:gd name="connsiteY2819" fmla="*/ 5143849 h 6857892"/>
              <a:gd name="connsiteX2820" fmla="*/ 3641064 w 12191807"/>
              <a:gd name="connsiteY2820" fmla="*/ 5127847 h 6857892"/>
              <a:gd name="connsiteX2821" fmla="*/ 5364752 w 12191807"/>
              <a:gd name="connsiteY2821" fmla="*/ 5127771 h 6857892"/>
              <a:gd name="connsiteX2822" fmla="*/ 5364752 w 12191807"/>
              <a:gd name="connsiteY2822" fmla="*/ 5137906 h 6857892"/>
              <a:gd name="connsiteX2823" fmla="*/ 5368180 w 12191807"/>
              <a:gd name="connsiteY2823" fmla="*/ 5137906 h 6857892"/>
              <a:gd name="connsiteX2824" fmla="*/ 5368180 w 12191807"/>
              <a:gd name="connsiteY2824" fmla="*/ 5127771 h 6857892"/>
              <a:gd name="connsiteX2825" fmla="*/ 5300288 w 12191807"/>
              <a:gd name="connsiteY2825" fmla="*/ 5120989 h 6857892"/>
              <a:gd name="connsiteX2826" fmla="*/ 5300288 w 12191807"/>
              <a:gd name="connsiteY2826" fmla="*/ 5124418 h 6857892"/>
              <a:gd name="connsiteX2827" fmla="*/ 5310499 w 12191807"/>
              <a:gd name="connsiteY2827" fmla="*/ 5124418 h 6857892"/>
              <a:gd name="connsiteX2828" fmla="*/ 5310499 w 12191807"/>
              <a:gd name="connsiteY2828" fmla="*/ 5120989 h 6857892"/>
              <a:gd name="connsiteX2829" fmla="*/ 2531376 w 12191807"/>
              <a:gd name="connsiteY2829" fmla="*/ 5120989 h 6857892"/>
              <a:gd name="connsiteX2830" fmla="*/ 2531376 w 12191807"/>
              <a:gd name="connsiteY2830" fmla="*/ 5124418 h 6857892"/>
              <a:gd name="connsiteX2831" fmla="*/ 2541511 w 12191807"/>
              <a:gd name="connsiteY2831" fmla="*/ 5124418 h 6857892"/>
              <a:gd name="connsiteX2832" fmla="*/ 2541511 w 12191807"/>
              <a:gd name="connsiteY2832" fmla="*/ 5120989 h 6857892"/>
              <a:gd name="connsiteX2833" fmla="*/ 4092279 w 12191807"/>
              <a:gd name="connsiteY2833" fmla="*/ 5117637 h 6857892"/>
              <a:gd name="connsiteX2834" fmla="*/ 4095633 w 12191807"/>
              <a:gd name="connsiteY2834" fmla="*/ 5117637 h 6857892"/>
              <a:gd name="connsiteX2835" fmla="*/ 4095633 w 12191807"/>
              <a:gd name="connsiteY2835" fmla="*/ 5127771 h 6857892"/>
              <a:gd name="connsiteX2836" fmla="*/ 4092279 w 12191807"/>
              <a:gd name="connsiteY2836" fmla="*/ 5127771 h 6857892"/>
              <a:gd name="connsiteX2837" fmla="*/ 4092279 w 12191807"/>
              <a:gd name="connsiteY2837" fmla="*/ 5117637 h 6857892"/>
              <a:gd name="connsiteX2838" fmla="*/ 4322905 w 12191807"/>
              <a:gd name="connsiteY2838" fmla="*/ 5110778 h 6857892"/>
              <a:gd name="connsiteX2839" fmla="*/ 4322905 w 12191807"/>
              <a:gd name="connsiteY2839" fmla="*/ 5114131 h 6857892"/>
              <a:gd name="connsiteX2840" fmla="*/ 4333131 w 12191807"/>
              <a:gd name="connsiteY2840" fmla="*/ 5114131 h 6857892"/>
              <a:gd name="connsiteX2841" fmla="*/ 4333131 w 12191807"/>
              <a:gd name="connsiteY2841" fmla="*/ 5110778 h 6857892"/>
              <a:gd name="connsiteX2842" fmla="*/ 328162 w 12191807"/>
              <a:gd name="connsiteY2842" fmla="*/ 5108340 h 6857892"/>
              <a:gd name="connsiteX2843" fmla="*/ 319170 w 12191807"/>
              <a:gd name="connsiteY2843" fmla="*/ 5115198 h 6857892"/>
              <a:gd name="connsiteX2844" fmla="*/ 300883 w 12191807"/>
              <a:gd name="connsiteY2844" fmla="*/ 5148497 h 6857892"/>
              <a:gd name="connsiteX2845" fmla="*/ 331210 w 12191807"/>
              <a:gd name="connsiteY2845" fmla="*/ 5146973 h 6857892"/>
              <a:gd name="connsiteX2846" fmla="*/ 321075 w 12191807"/>
              <a:gd name="connsiteY2846" fmla="*/ 5116646 h 6857892"/>
              <a:gd name="connsiteX2847" fmla="*/ 323056 w 12191807"/>
              <a:gd name="connsiteY2847" fmla="*/ 5118627 h 6857892"/>
              <a:gd name="connsiteX2848" fmla="*/ 331362 w 12191807"/>
              <a:gd name="connsiteY2848" fmla="*/ 5111540 h 6857892"/>
              <a:gd name="connsiteX2849" fmla="*/ 328162 w 12191807"/>
              <a:gd name="connsiteY2849" fmla="*/ 5108340 h 6857892"/>
              <a:gd name="connsiteX2850" fmla="*/ 5405484 w 12191807"/>
              <a:gd name="connsiteY2850" fmla="*/ 5107426 h 6857892"/>
              <a:gd name="connsiteX2851" fmla="*/ 5405484 w 12191807"/>
              <a:gd name="connsiteY2851" fmla="*/ 5117637 h 6857892"/>
              <a:gd name="connsiteX2852" fmla="*/ 5408912 w 12191807"/>
              <a:gd name="connsiteY2852" fmla="*/ 5117637 h 6857892"/>
              <a:gd name="connsiteX2853" fmla="*/ 5408912 w 12191807"/>
              <a:gd name="connsiteY2853" fmla="*/ 5107426 h 6857892"/>
              <a:gd name="connsiteX2854" fmla="*/ 3875025 w 12191807"/>
              <a:gd name="connsiteY2854" fmla="*/ 5100568 h 6857892"/>
              <a:gd name="connsiteX2855" fmla="*/ 3885161 w 12191807"/>
              <a:gd name="connsiteY2855" fmla="*/ 5100568 h 6857892"/>
              <a:gd name="connsiteX2856" fmla="*/ 3885161 w 12191807"/>
              <a:gd name="connsiteY2856" fmla="*/ 5103997 h 6857892"/>
              <a:gd name="connsiteX2857" fmla="*/ 3875025 w 12191807"/>
              <a:gd name="connsiteY2857" fmla="*/ 5103997 h 6857892"/>
              <a:gd name="connsiteX2858" fmla="*/ 3875025 w 12191807"/>
              <a:gd name="connsiteY2858" fmla="*/ 5100568 h 6857892"/>
              <a:gd name="connsiteX2859" fmla="*/ 4112626 w 12191807"/>
              <a:gd name="connsiteY2859" fmla="*/ 5097291 h 6857892"/>
              <a:gd name="connsiteX2860" fmla="*/ 4115979 w 12191807"/>
              <a:gd name="connsiteY2860" fmla="*/ 5097291 h 6857892"/>
              <a:gd name="connsiteX2861" fmla="*/ 4115979 w 12191807"/>
              <a:gd name="connsiteY2861" fmla="*/ 5107426 h 6857892"/>
              <a:gd name="connsiteX2862" fmla="*/ 4112626 w 12191807"/>
              <a:gd name="connsiteY2862" fmla="*/ 5107426 h 6857892"/>
              <a:gd name="connsiteX2863" fmla="*/ 4112626 w 12191807"/>
              <a:gd name="connsiteY2863" fmla="*/ 5097291 h 6857892"/>
              <a:gd name="connsiteX2864" fmla="*/ 3885238 w 12191807"/>
              <a:gd name="connsiteY2864" fmla="*/ 5080223 h 6857892"/>
              <a:gd name="connsiteX2865" fmla="*/ 3895374 w 12191807"/>
              <a:gd name="connsiteY2865" fmla="*/ 5080223 h 6857892"/>
              <a:gd name="connsiteX2866" fmla="*/ 3895374 w 12191807"/>
              <a:gd name="connsiteY2866" fmla="*/ 5083651 h 6857892"/>
              <a:gd name="connsiteX2867" fmla="*/ 3885238 w 12191807"/>
              <a:gd name="connsiteY2867" fmla="*/ 5083651 h 6857892"/>
              <a:gd name="connsiteX2868" fmla="*/ 3885238 w 12191807"/>
              <a:gd name="connsiteY2868" fmla="*/ 5080223 h 6857892"/>
              <a:gd name="connsiteX2869" fmla="*/ 3830135 w 12191807"/>
              <a:gd name="connsiteY2869" fmla="*/ 5077860 h 6857892"/>
              <a:gd name="connsiteX2870" fmla="*/ 3833336 w 12191807"/>
              <a:gd name="connsiteY2870" fmla="*/ 5081061 h 6857892"/>
              <a:gd name="connsiteX2871" fmla="*/ 3825182 w 12191807"/>
              <a:gd name="connsiteY2871" fmla="*/ 5087995 h 6857892"/>
              <a:gd name="connsiteX2872" fmla="*/ 3818093 w 12191807"/>
              <a:gd name="connsiteY2872" fmla="*/ 5096301 h 6857892"/>
              <a:gd name="connsiteX2873" fmla="*/ 3814893 w 12191807"/>
              <a:gd name="connsiteY2873" fmla="*/ 5093100 h 6857892"/>
              <a:gd name="connsiteX2874" fmla="*/ 3823123 w 12191807"/>
              <a:gd name="connsiteY2874" fmla="*/ 5086090 h 6857892"/>
              <a:gd name="connsiteX2875" fmla="*/ 3830135 w 12191807"/>
              <a:gd name="connsiteY2875" fmla="*/ 5077860 h 6857892"/>
              <a:gd name="connsiteX2876" fmla="*/ 4027734 w 12191807"/>
              <a:gd name="connsiteY2876" fmla="*/ 5070088 h 6857892"/>
              <a:gd name="connsiteX2877" fmla="*/ 4037868 w 12191807"/>
              <a:gd name="connsiteY2877" fmla="*/ 5070088 h 6857892"/>
              <a:gd name="connsiteX2878" fmla="*/ 4037868 w 12191807"/>
              <a:gd name="connsiteY2878" fmla="*/ 5073441 h 6857892"/>
              <a:gd name="connsiteX2879" fmla="*/ 4027734 w 12191807"/>
              <a:gd name="connsiteY2879" fmla="*/ 5073441 h 6857892"/>
              <a:gd name="connsiteX2880" fmla="*/ 4027734 w 12191807"/>
              <a:gd name="connsiteY2880" fmla="*/ 5070088 h 6857892"/>
              <a:gd name="connsiteX2881" fmla="*/ 342487 w 12191807"/>
              <a:gd name="connsiteY2881" fmla="*/ 5070088 h 6857892"/>
              <a:gd name="connsiteX2882" fmla="*/ 342487 w 12191807"/>
              <a:gd name="connsiteY2882" fmla="*/ 5073441 h 6857892"/>
              <a:gd name="connsiteX2883" fmla="*/ 352698 w 12191807"/>
              <a:gd name="connsiteY2883" fmla="*/ 5073441 h 6857892"/>
              <a:gd name="connsiteX2884" fmla="*/ 352698 w 12191807"/>
              <a:gd name="connsiteY2884" fmla="*/ 5070088 h 6857892"/>
              <a:gd name="connsiteX2885" fmla="*/ 3661260 w 12191807"/>
              <a:gd name="connsiteY2885" fmla="*/ 5066735 h 6857892"/>
              <a:gd name="connsiteX2886" fmla="*/ 3651043 w 12191807"/>
              <a:gd name="connsiteY2886" fmla="*/ 5074336 h 6857892"/>
              <a:gd name="connsiteX2887" fmla="*/ 3651053 w 12191807"/>
              <a:gd name="connsiteY2887" fmla="*/ 5087072 h 6857892"/>
              <a:gd name="connsiteX2888" fmla="*/ 3640479 w 12191807"/>
              <a:gd name="connsiteY2888" fmla="*/ 5094062 h 6857892"/>
              <a:gd name="connsiteX2889" fmla="*/ 3644830 w 12191807"/>
              <a:gd name="connsiteY2889" fmla="*/ 5106207 h 6857892"/>
              <a:gd name="connsiteX2890" fmla="*/ 3651154 w 12191807"/>
              <a:gd name="connsiteY2890" fmla="*/ 5117560 h 6857892"/>
              <a:gd name="connsiteX2891" fmla="*/ 3669891 w 12191807"/>
              <a:gd name="connsiteY2891" fmla="*/ 5117560 h 6857892"/>
              <a:gd name="connsiteX2892" fmla="*/ 3671262 w 12191807"/>
              <a:gd name="connsiteY2892" fmla="*/ 5104073 h 6857892"/>
              <a:gd name="connsiteX2893" fmla="*/ 3651154 w 12191807"/>
              <a:gd name="connsiteY2893" fmla="*/ 5087004 h 6857892"/>
              <a:gd name="connsiteX2894" fmla="*/ 3661326 w 12191807"/>
              <a:gd name="connsiteY2894" fmla="*/ 5079422 h 6857892"/>
              <a:gd name="connsiteX2895" fmla="*/ 3661260 w 12191807"/>
              <a:gd name="connsiteY2895" fmla="*/ 5066735 h 6857892"/>
              <a:gd name="connsiteX2896" fmla="*/ 2524595 w 12191807"/>
              <a:gd name="connsiteY2896" fmla="*/ 5066735 h 6857892"/>
              <a:gd name="connsiteX2897" fmla="*/ 2524595 w 12191807"/>
              <a:gd name="connsiteY2897" fmla="*/ 5076870 h 6857892"/>
              <a:gd name="connsiteX2898" fmla="*/ 2527948 w 12191807"/>
              <a:gd name="connsiteY2898" fmla="*/ 5076870 h 6857892"/>
              <a:gd name="connsiteX2899" fmla="*/ 2527948 w 12191807"/>
              <a:gd name="connsiteY2899" fmla="*/ 5066735 h 6857892"/>
              <a:gd name="connsiteX2900" fmla="*/ 5370696 w 12191807"/>
              <a:gd name="connsiteY2900" fmla="*/ 5059648 h 6857892"/>
              <a:gd name="connsiteX2901" fmla="*/ 5335874 w 12191807"/>
              <a:gd name="connsiteY2901" fmla="*/ 5085327 h 6857892"/>
              <a:gd name="connsiteX2902" fmla="*/ 5370696 w 12191807"/>
              <a:gd name="connsiteY2902" fmla="*/ 5085327 h 6857892"/>
              <a:gd name="connsiteX2903" fmla="*/ 3551960 w 12191807"/>
              <a:gd name="connsiteY2903" fmla="*/ 5056524 h 6857892"/>
              <a:gd name="connsiteX2904" fmla="*/ 3551960 w 12191807"/>
              <a:gd name="connsiteY2904" fmla="*/ 5076869 h 6857892"/>
              <a:gd name="connsiteX2905" fmla="*/ 3557065 w 12191807"/>
              <a:gd name="connsiteY2905" fmla="*/ 5076869 h 6857892"/>
              <a:gd name="connsiteX2906" fmla="*/ 3557065 w 12191807"/>
              <a:gd name="connsiteY2906" fmla="*/ 5056524 h 6857892"/>
              <a:gd name="connsiteX2907" fmla="*/ 3579823 w 12191807"/>
              <a:gd name="connsiteY2907" fmla="*/ 5049742 h 6857892"/>
              <a:gd name="connsiteX2908" fmla="*/ 3579823 w 12191807"/>
              <a:gd name="connsiteY2908" fmla="*/ 5053095 h 6857892"/>
              <a:gd name="connsiteX2909" fmla="*/ 3589954 w 12191807"/>
              <a:gd name="connsiteY2909" fmla="*/ 5053095 h 6857892"/>
              <a:gd name="connsiteX2910" fmla="*/ 3589954 w 12191807"/>
              <a:gd name="connsiteY2910" fmla="*/ 5049742 h 6857892"/>
              <a:gd name="connsiteX2911" fmla="*/ 3895374 w 12191807"/>
              <a:gd name="connsiteY2911" fmla="*/ 5048828 h 6857892"/>
              <a:gd name="connsiteX2912" fmla="*/ 3915723 w 12191807"/>
              <a:gd name="connsiteY2912" fmla="*/ 5048828 h 6857892"/>
              <a:gd name="connsiteX2913" fmla="*/ 3915723 w 12191807"/>
              <a:gd name="connsiteY2913" fmla="*/ 5053934 h 6857892"/>
              <a:gd name="connsiteX2914" fmla="*/ 3895374 w 12191807"/>
              <a:gd name="connsiteY2914" fmla="*/ 5053934 h 6857892"/>
              <a:gd name="connsiteX2915" fmla="*/ 3895374 w 12191807"/>
              <a:gd name="connsiteY2915" fmla="*/ 5048828 h 6857892"/>
              <a:gd name="connsiteX2916" fmla="*/ 3826630 w 12191807"/>
              <a:gd name="connsiteY2916" fmla="*/ 5046390 h 6857892"/>
              <a:gd name="connsiteX2917" fmla="*/ 3831736 w 12191807"/>
              <a:gd name="connsiteY2917" fmla="*/ 5046390 h 6857892"/>
              <a:gd name="connsiteX2918" fmla="*/ 3831736 w 12191807"/>
              <a:gd name="connsiteY2918" fmla="*/ 5066735 h 6857892"/>
              <a:gd name="connsiteX2919" fmla="*/ 3826630 w 12191807"/>
              <a:gd name="connsiteY2919" fmla="*/ 5066735 h 6857892"/>
              <a:gd name="connsiteX2920" fmla="*/ 3826630 w 12191807"/>
              <a:gd name="connsiteY2920" fmla="*/ 5046390 h 6857892"/>
              <a:gd name="connsiteX2921" fmla="*/ 5380776 w 12191807"/>
              <a:gd name="connsiteY2921" fmla="*/ 5045246 h 6857892"/>
              <a:gd name="connsiteX2922" fmla="*/ 5372471 w 12191807"/>
              <a:gd name="connsiteY2922" fmla="*/ 5052333 h 6857892"/>
              <a:gd name="connsiteX2923" fmla="*/ 5375670 w 12191807"/>
              <a:gd name="connsiteY2923" fmla="*/ 5055533 h 6857892"/>
              <a:gd name="connsiteX2924" fmla="*/ 5382224 w 12191807"/>
              <a:gd name="connsiteY2924" fmla="*/ 5046770 h 6857892"/>
              <a:gd name="connsiteX2925" fmla="*/ 5380776 w 12191807"/>
              <a:gd name="connsiteY2925" fmla="*/ 5045246 h 6857892"/>
              <a:gd name="connsiteX2926" fmla="*/ 5473297 w 12191807"/>
              <a:gd name="connsiteY2926" fmla="*/ 5039532 h 6857892"/>
              <a:gd name="connsiteX2927" fmla="*/ 5483508 w 12191807"/>
              <a:gd name="connsiteY2927" fmla="*/ 5039532 h 6857892"/>
              <a:gd name="connsiteX2928" fmla="*/ 5483508 w 12191807"/>
              <a:gd name="connsiteY2928" fmla="*/ 5042961 h 6857892"/>
              <a:gd name="connsiteX2929" fmla="*/ 5473297 w 12191807"/>
              <a:gd name="connsiteY2929" fmla="*/ 5042961 h 6857892"/>
              <a:gd name="connsiteX2930" fmla="*/ 5473297 w 12191807"/>
              <a:gd name="connsiteY2930" fmla="*/ 5039532 h 6857892"/>
              <a:gd name="connsiteX2931" fmla="*/ 3671465 w 12191807"/>
              <a:gd name="connsiteY2931" fmla="*/ 5037703 h 6857892"/>
              <a:gd name="connsiteX2932" fmla="*/ 3671465 w 12191807"/>
              <a:gd name="connsiteY2932" fmla="*/ 5046314 h 6857892"/>
              <a:gd name="connsiteX2933" fmla="*/ 3661221 w 12191807"/>
              <a:gd name="connsiteY2933" fmla="*/ 5053914 h 6857892"/>
              <a:gd name="connsiteX2934" fmla="*/ 3661260 w 12191807"/>
              <a:gd name="connsiteY2934" fmla="*/ 5066658 h 6857892"/>
              <a:gd name="connsiteX2935" fmla="*/ 3671506 w 12191807"/>
              <a:gd name="connsiteY2935" fmla="*/ 5059057 h 6857892"/>
              <a:gd name="connsiteX2936" fmla="*/ 3671467 w 12191807"/>
              <a:gd name="connsiteY2936" fmla="*/ 5046390 h 6857892"/>
              <a:gd name="connsiteX2937" fmla="*/ 3679845 w 12191807"/>
              <a:gd name="connsiteY2937" fmla="*/ 5043037 h 6857892"/>
              <a:gd name="connsiteX2938" fmla="*/ 3671465 w 12191807"/>
              <a:gd name="connsiteY2938" fmla="*/ 5037703 h 6857892"/>
              <a:gd name="connsiteX2939" fmla="*/ 3728905 w 12191807"/>
              <a:gd name="connsiteY2939" fmla="*/ 5037245 h 6857892"/>
              <a:gd name="connsiteX2940" fmla="*/ 3724106 w 12191807"/>
              <a:gd name="connsiteY2940" fmla="*/ 5038007 h 6857892"/>
              <a:gd name="connsiteX2941" fmla="*/ 3724106 w 12191807"/>
              <a:gd name="connsiteY2941" fmla="*/ 5054847 h 6857892"/>
              <a:gd name="connsiteX2942" fmla="*/ 3732868 w 12191807"/>
              <a:gd name="connsiteY2942" fmla="*/ 5053704 h 6857892"/>
              <a:gd name="connsiteX2943" fmla="*/ 3728905 w 12191807"/>
              <a:gd name="connsiteY2943" fmla="*/ 5037245 h 6857892"/>
              <a:gd name="connsiteX2944" fmla="*/ 3671465 w 12191807"/>
              <a:gd name="connsiteY2944" fmla="*/ 5036179 h 6857892"/>
              <a:gd name="connsiteX2945" fmla="*/ 3670475 w 12191807"/>
              <a:gd name="connsiteY2945" fmla="*/ 5037170 h 6857892"/>
              <a:gd name="connsiteX2946" fmla="*/ 3671465 w 12191807"/>
              <a:gd name="connsiteY2946" fmla="*/ 5037627 h 6857892"/>
              <a:gd name="connsiteX2947" fmla="*/ 3288111 w 12191807"/>
              <a:gd name="connsiteY2947" fmla="*/ 5036102 h 6857892"/>
              <a:gd name="connsiteX2948" fmla="*/ 3288111 w 12191807"/>
              <a:gd name="connsiteY2948" fmla="*/ 5046313 h 6857892"/>
              <a:gd name="connsiteX2949" fmla="*/ 3291465 w 12191807"/>
              <a:gd name="connsiteY2949" fmla="*/ 5046313 h 6857892"/>
              <a:gd name="connsiteX2950" fmla="*/ 3291465 w 12191807"/>
              <a:gd name="connsiteY2950" fmla="*/ 5036102 h 6857892"/>
              <a:gd name="connsiteX2951" fmla="*/ 4329088 w 12191807"/>
              <a:gd name="connsiteY2951" fmla="*/ 5030844 h 6857892"/>
              <a:gd name="connsiteX2952" fmla="*/ 4315651 w 12191807"/>
              <a:gd name="connsiteY2952" fmla="*/ 5052332 h 6857892"/>
              <a:gd name="connsiteX2953" fmla="*/ 4329088 w 12191807"/>
              <a:gd name="connsiteY2953" fmla="*/ 5030844 h 6857892"/>
              <a:gd name="connsiteX2954" fmla="*/ 3665449 w 12191807"/>
              <a:gd name="connsiteY2954" fmla="*/ 5026882 h 6857892"/>
              <a:gd name="connsiteX2955" fmla="*/ 3662250 w 12191807"/>
              <a:gd name="connsiteY2955" fmla="*/ 5030082 h 6857892"/>
              <a:gd name="connsiteX2956" fmla="*/ 3671543 w 12191807"/>
              <a:gd name="connsiteY2956" fmla="*/ 5036102 h 6857892"/>
              <a:gd name="connsiteX2957" fmla="*/ 3671543 w 12191807"/>
              <a:gd name="connsiteY2957" fmla="*/ 5036254 h 6857892"/>
              <a:gd name="connsiteX2958" fmla="*/ 3672609 w 12191807"/>
              <a:gd name="connsiteY2958" fmla="*/ 5035188 h 6857892"/>
              <a:gd name="connsiteX2959" fmla="*/ 3665449 w 12191807"/>
              <a:gd name="connsiteY2959" fmla="*/ 5026882 h 6857892"/>
              <a:gd name="connsiteX2960" fmla="*/ 3461169 w 12191807"/>
              <a:gd name="connsiteY2960" fmla="*/ 5025968 h 6857892"/>
              <a:gd name="connsiteX2961" fmla="*/ 3461169 w 12191807"/>
              <a:gd name="connsiteY2961" fmla="*/ 5036103 h 6857892"/>
              <a:gd name="connsiteX2962" fmla="*/ 3464523 w 12191807"/>
              <a:gd name="connsiteY2962" fmla="*/ 5036103 h 6857892"/>
              <a:gd name="connsiteX2963" fmla="*/ 3464523 w 12191807"/>
              <a:gd name="connsiteY2963" fmla="*/ 5025968 h 6857892"/>
              <a:gd name="connsiteX2964" fmla="*/ 4160530 w 12191807"/>
              <a:gd name="connsiteY2964" fmla="*/ 5025435 h 6857892"/>
              <a:gd name="connsiteX2965" fmla="*/ 4159006 w 12191807"/>
              <a:gd name="connsiteY2965" fmla="*/ 5026883 h 6857892"/>
              <a:gd name="connsiteX2966" fmla="*/ 4166093 w 12191807"/>
              <a:gd name="connsiteY2966" fmla="*/ 5035188 h 6857892"/>
              <a:gd name="connsiteX2967" fmla="*/ 4169293 w 12191807"/>
              <a:gd name="connsiteY2967" fmla="*/ 5031988 h 6857892"/>
              <a:gd name="connsiteX2968" fmla="*/ 4160530 w 12191807"/>
              <a:gd name="connsiteY2968" fmla="*/ 5025435 h 6857892"/>
              <a:gd name="connsiteX2969" fmla="*/ 4046403 w 12191807"/>
              <a:gd name="connsiteY2969" fmla="*/ 5017433 h 6857892"/>
              <a:gd name="connsiteX2970" fmla="*/ 4046403 w 12191807"/>
              <a:gd name="connsiteY2970" fmla="*/ 5034350 h 6857892"/>
              <a:gd name="connsiteX2971" fmla="*/ 4041527 w 12191807"/>
              <a:gd name="connsiteY2971" fmla="*/ 5035112 h 6857892"/>
              <a:gd name="connsiteX2972" fmla="*/ 4037564 w 12191807"/>
              <a:gd name="connsiteY2972" fmla="*/ 5018500 h 6857892"/>
              <a:gd name="connsiteX2973" fmla="*/ 4046403 w 12191807"/>
              <a:gd name="connsiteY2973" fmla="*/ 5017433 h 6857892"/>
              <a:gd name="connsiteX2974" fmla="*/ 3837605 w 12191807"/>
              <a:gd name="connsiteY2974" fmla="*/ 5015757 h 6857892"/>
              <a:gd name="connsiteX2975" fmla="*/ 3841035 w 12191807"/>
              <a:gd name="connsiteY2975" fmla="*/ 5015757 h 6857892"/>
              <a:gd name="connsiteX2976" fmla="*/ 3841035 w 12191807"/>
              <a:gd name="connsiteY2976" fmla="*/ 5025968 h 6857892"/>
              <a:gd name="connsiteX2977" fmla="*/ 3837605 w 12191807"/>
              <a:gd name="connsiteY2977" fmla="*/ 5025968 h 6857892"/>
              <a:gd name="connsiteX2978" fmla="*/ 3837605 w 12191807"/>
              <a:gd name="connsiteY2978" fmla="*/ 5015757 h 6857892"/>
              <a:gd name="connsiteX2979" fmla="*/ 3715576 w 12191807"/>
              <a:gd name="connsiteY2979" fmla="*/ 5015757 h 6857892"/>
              <a:gd name="connsiteX2980" fmla="*/ 3715576 w 12191807"/>
              <a:gd name="connsiteY2980" fmla="*/ 5025968 h 6857892"/>
              <a:gd name="connsiteX2981" fmla="*/ 3719004 w 12191807"/>
              <a:gd name="connsiteY2981" fmla="*/ 5025968 h 6857892"/>
              <a:gd name="connsiteX2982" fmla="*/ 3719004 w 12191807"/>
              <a:gd name="connsiteY2982" fmla="*/ 5015757 h 6857892"/>
              <a:gd name="connsiteX2983" fmla="*/ 5491050 w 12191807"/>
              <a:gd name="connsiteY2983" fmla="*/ 5015376 h 6857892"/>
              <a:gd name="connsiteX2984" fmla="*/ 5492117 w 12191807"/>
              <a:gd name="connsiteY2984" fmla="*/ 5024139 h 6857892"/>
              <a:gd name="connsiteX2985" fmla="*/ 5475202 w 12191807"/>
              <a:gd name="connsiteY2985" fmla="*/ 5024215 h 6857892"/>
              <a:gd name="connsiteX2986" fmla="*/ 5474441 w 12191807"/>
              <a:gd name="connsiteY2986" fmla="*/ 5019338 h 6857892"/>
              <a:gd name="connsiteX2987" fmla="*/ 5491050 w 12191807"/>
              <a:gd name="connsiteY2987" fmla="*/ 5015376 h 6857892"/>
              <a:gd name="connsiteX2988" fmla="*/ 4058292 w 12191807"/>
              <a:gd name="connsiteY2988" fmla="*/ 5008975 h 6857892"/>
              <a:gd name="connsiteX2989" fmla="*/ 4068427 w 12191807"/>
              <a:gd name="connsiteY2989" fmla="*/ 5008975 h 6857892"/>
              <a:gd name="connsiteX2990" fmla="*/ 4068427 w 12191807"/>
              <a:gd name="connsiteY2990" fmla="*/ 5012404 h 6857892"/>
              <a:gd name="connsiteX2991" fmla="*/ 4058292 w 12191807"/>
              <a:gd name="connsiteY2991" fmla="*/ 5012404 h 6857892"/>
              <a:gd name="connsiteX2992" fmla="*/ 4058292 w 12191807"/>
              <a:gd name="connsiteY2992" fmla="*/ 5008975 h 6857892"/>
              <a:gd name="connsiteX2993" fmla="*/ 4082829 w 12191807"/>
              <a:gd name="connsiteY2993" fmla="*/ 5006537 h 6857892"/>
              <a:gd name="connsiteX2994" fmla="*/ 4089917 w 12191807"/>
              <a:gd name="connsiteY2994" fmla="*/ 5014843 h 6857892"/>
              <a:gd name="connsiteX2995" fmla="*/ 4098071 w 12191807"/>
              <a:gd name="connsiteY2995" fmla="*/ 5021777 h 6857892"/>
              <a:gd name="connsiteX2996" fmla="*/ 4094871 w 12191807"/>
              <a:gd name="connsiteY2996" fmla="*/ 5025053 h 6857892"/>
              <a:gd name="connsiteX2997" fmla="*/ 4087783 w 12191807"/>
              <a:gd name="connsiteY2997" fmla="*/ 5016748 h 6857892"/>
              <a:gd name="connsiteX2998" fmla="*/ 4079629 w 12191807"/>
              <a:gd name="connsiteY2998" fmla="*/ 5009738 h 6857892"/>
              <a:gd name="connsiteX2999" fmla="*/ 4082829 w 12191807"/>
              <a:gd name="connsiteY2999" fmla="*/ 5006537 h 6857892"/>
              <a:gd name="connsiteX3000" fmla="*/ 4200729 w 12191807"/>
              <a:gd name="connsiteY3000" fmla="*/ 5005622 h 6857892"/>
              <a:gd name="connsiteX3001" fmla="*/ 4209180 w 12191807"/>
              <a:gd name="connsiteY3001" fmla="*/ 5012480 h 6857892"/>
              <a:gd name="connsiteX3002" fmla="*/ 4200729 w 12191807"/>
              <a:gd name="connsiteY3002" fmla="*/ 5015833 h 6857892"/>
              <a:gd name="connsiteX3003" fmla="*/ 4200729 w 12191807"/>
              <a:gd name="connsiteY3003" fmla="*/ 5005622 h 6857892"/>
              <a:gd name="connsiteX3004" fmla="*/ 5364752 w 12191807"/>
              <a:gd name="connsiteY3004" fmla="*/ 4985277 h 6857892"/>
              <a:gd name="connsiteX3005" fmla="*/ 5364752 w 12191807"/>
              <a:gd name="connsiteY3005" fmla="*/ 4995412 h 6857892"/>
              <a:gd name="connsiteX3006" fmla="*/ 5368180 w 12191807"/>
              <a:gd name="connsiteY3006" fmla="*/ 4995412 h 6857892"/>
              <a:gd name="connsiteX3007" fmla="*/ 5368180 w 12191807"/>
              <a:gd name="connsiteY3007" fmla="*/ 4985277 h 6857892"/>
              <a:gd name="connsiteX3008" fmla="*/ 3745535 w 12191807"/>
              <a:gd name="connsiteY3008" fmla="*/ 4984134 h 6857892"/>
              <a:gd name="connsiteX3009" fmla="*/ 3732353 w 12191807"/>
              <a:gd name="connsiteY3009" fmla="*/ 5023758 h 6857892"/>
              <a:gd name="connsiteX3010" fmla="*/ 3738829 w 12191807"/>
              <a:gd name="connsiteY3010" fmla="*/ 5026501 h 6857892"/>
              <a:gd name="connsiteX3011" fmla="*/ 3758258 w 12191807"/>
              <a:gd name="connsiteY3011" fmla="*/ 4995412 h 6857892"/>
              <a:gd name="connsiteX3012" fmla="*/ 3773116 w 12191807"/>
              <a:gd name="connsiteY3012" fmla="*/ 4995412 h 6857892"/>
              <a:gd name="connsiteX3013" fmla="*/ 3774411 w 12191807"/>
              <a:gd name="connsiteY3013" fmla="*/ 4990611 h 6857892"/>
              <a:gd name="connsiteX3014" fmla="*/ 3745535 w 12191807"/>
              <a:gd name="connsiteY3014" fmla="*/ 4984134 h 6857892"/>
              <a:gd name="connsiteX3015" fmla="*/ 4251728 w 12191807"/>
              <a:gd name="connsiteY3015" fmla="*/ 4964855 h 6857892"/>
              <a:gd name="connsiteX3016" fmla="*/ 4261885 w 12191807"/>
              <a:gd name="connsiteY3016" fmla="*/ 4964855 h 6857892"/>
              <a:gd name="connsiteX3017" fmla="*/ 4261885 w 12191807"/>
              <a:gd name="connsiteY3017" fmla="*/ 4974990 h 6857892"/>
              <a:gd name="connsiteX3018" fmla="*/ 4261841 w 12191807"/>
              <a:gd name="connsiteY3018" fmla="*/ 4975028 h 6857892"/>
              <a:gd name="connsiteX3019" fmla="*/ 3267686 w 12191807"/>
              <a:gd name="connsiteY3019" fmla="*/ 4964855 h 6857892"/>
              <a:gd name="connsiteX3020" fmla="*/ 3267686 w 12191807"/>
              <a:gd name="connsiteY3020" fmla="*/ 4975066 h 6857892"/>
              <a:gd name="connsiteX3021" fmla="*/ 3271035 w 12191807"/>
              <a:gd name="connsiteY3021" fmla="*/ 4975066 h 6857892"/>
              <a:gd name="connsiteX3022" fmla="*/ 3271035 w 12191807"/>
              <a:gd name="connsiteY3022" fmla="*/ 4964855 h 6857892"/>
              <a:gd name="connsiteX3023" fmla="*/ 3993137 w 12191807"/>
              <a:gd name="connsiteY3023" fmla="*/ 4964703 h 6857892"/>
              <a:gd name="connsiteX3024" fmla="*/ 4018132 w 12191807"/>
              <a:gd name="connsiteY3024" fmla="*/ 5002422 h 6857892"/>
              <a:gd name="connsiteX3025" fmla="*/ 3968295 w 12191807"/>
              <a:gd name="connsiteY3025" fmla="*/ 5031302 h 6857892"/>
              <a:gd name="connsiteX3026" fmla="*/ 3985439 w 12191807"/>
              <a:gd name="connsiteY3026" fmla="*/ 5061020 h 6857892"/>
              <a:gd name="connsiteX3027" fmla="*/ 3960753 w 12191807"/>
              <a:gd name="connsiteY3027" fmla="*/ 5048142 h 6857892"/>
              <a:gd name="connsiteX3028" fmla="*/ 3954501 w 12191807"/>
              <a:gd name="connsiteY3028" fmla="*/ 5053400 h 6857892"/>
              <a:gd name="connsiteX3029" fmla="*/ 3904290 w 12191807"/>
              <a:gd name="connsiteY3029" fmla="*/ 5028254 h 6857892"/>
              <a:gd name="connsiteX3030" fmla="*/ 3921134 w 12191807"/>
              <a:gd name="connsiteY3030" fmla="*/ 5025282 h 6857892"/>
              <a:gd name="connsiteX3031" fmla="*/ 3929897 w 12191807"/>
              <a:gd name="connsiteY3031" fmla="*/ 5017662 h 6857892"/>
              <a:gd name="connsiteX3032" fmla="*/ 3954501 w 12191807"/>
              <a:gd name="connsiteY3032" fmla="*/ 5028863 h 6857892"/>
              <a:gd name="connsiteX3033" fmla="*/ 3954501 w 12191807"/>
              <a:gd name="connsiteY3033" fmla="*/ 5000060 h 6857892"/>
              <a:gd name="connsiteX3034" fmla="*/ 3993137 w 12191807"/>
              <a:gd name="connsiteY3034" fmla="*/ 4964703 h 6857892"/>
              <a:gd name="connsiteX3035" fmla="*/ 4268718 w 12191807"/>
              <a:gd name="connsiteY3035" fmla="*/ 4956397 h 6857892"/>
              <a:gd name="connsiteX3036" fmla="*/ 4272055 w 12191807"/>
              <a:gd name="connsiteY3036" fmla="*/ 4964813 h 6857892"/>
              <a:gd name="connsiteX3037" fmla="*/ 4271997 w 12191807"/>
              <a:gd name="connsiteY3037" fmla="*/ 4964855 h 6857892"/>
              <a:gd name="connsiteX3038" fmla="*/ 4261885 w 12191807"/>
              <a:gd name="connsiteY3038" fmla="*/ 4964855 h 6857892"/>
              <a:gd name="connsiteX3039" fmla="*/ 4268718 w 12191807"/>
              <a:gd name="connsiteY3039" fmla="*/ 4956397 h 6857892"/>
              <a:gd name="connsiteX3040" fmla="*/ 5398431 w 12191807"/>
              <a:gd name="connsiteY3040" fmla="*/ 4955788 h 6857892"/>
              <a:gd name="connsiteX3041" fmla="*/ 5393633 w 12191807"/>
              <a:gd name="connsiteY3041" fmla="*/ 4956550 h 6857892"/>
              <a:gd name="connsiteX3042" fmla="*/ 5393633 w 12191807"/>
              <a:gd name="connsiteY3042" fmla="*/ 4973466 h 6857892"/>
              <a:gd name="connsiteX3043" fmla="*/ 5402394 w 12191807"/>
              <a:gd name="connsiteY3043" fmla="*/ 4972323 h 6857892"/>
              <a:gd name="connsiteX3044" fmla="*/ 5398431 w 12191807"/>
              <a:gd name="connsiteY3044" fmla="*/ 4955788 h 6857892"/>
              <a:gd name="connsiteX3045" fmla="*/ 5446171 w 12191807"/>
              <a:gd name="connsiteY3045" fmla="*/ 4954721 h 6857892"/>
              <a:gd name="connsiteX3046" fmla="*/ 5449600 w 12191807"/>
              <a:gd name="connsiteY3046" fmla="*/ 4954721 h 6857892"/>
              <a:gd name="connsiteX3047" fmla="*/ 5449600 w 12191807"/>
              <a:gd name="connsiteY3047" fmla="*/ 4964856 h 6857892"/>
              <a:gd name="connsiteX3048" fmla="*/ 5446171 w 12191807"/>
              <a:gd name="connsiteY3048" fmla="*/ 4964856 h 6857892"/>
              <a:gd name="connsiteX3049" fmla="*/ 5446171 w 12191807"/>
              <a:gd name="connsiteY3049" fmla="*/ 4954721 h 6857892"/>
              <a:gd name="connsiteX3050" fmla="*/ 250820 w 12191807"/>
              <a:gd name="connsiteY3050" fmla="*/ 4947864 h 6857892"/>
              <a:gd name="connsiteX3051" fmla="*/ 260953 w 12191807"/>
              <a:gd name="connsiteY3051" fmla="*/ 4947864 h 6857892"/>
              <a:gd name="connsiteX3052" fmla="*/ 260953 w 12191807"/>
              <a:gd name="connsiteY3052" fmla="*/ 4951292 h 6857892"/>
              <a:gd name="connsiteX3053" fmla="*/ 250820 w 12191807"/>
              <a:gd name="connsiteY3053" fmla="*/ 4951292 h 6857892"/>
              <a:gd name="connsiteX3054" fmla="*/ 250820 w 12191807"/>
              <a:gd name="connsiteY3054" fmla="*/ 4947864 h 6857892"/>
              <a:gd name="connsiteX3055" fmla="*/ 3777308 w 12191807"/>
              <a:gd name="connsiteY3055" fmla="*/ 4945425 h 6857892"/>
              <a:gd name="connsiteX3056" fmla="*/ 3774107 w 12191807"/>
              <a:gd name="connsiteY3056" fmla="*/ 4948625 h 6857892"/>
              <a:gd name="connsiteX3057" fmla="*/ 3782869 w 12191807"/>
              <a:gd name="connsiteY3057" fmla="*/ 4955178 h 6857892"/>
              <a:gd name="connsiteX3058" fmla="*/ 3784392 w 12191807"/>
              <a:gd name="connsiteY3058" fmla="*/ 4953731 h 6857892"/>
              <a:gd name="connsiteX3059" fmla="*/ 3777308 w 12191807"/>
              <a:gd name="connsiteY3059" fmla="*/ 4945425 h 6857892"/>
              <a:gd name="connsiteX3060" fmla="*/ 3855057 w 12191807"/>
              <a:gd name="connsiteY3060" fmla="*/ 4944891 h 6857892"/>
              <a:gd name="connsiteX3061" fmla="*/ 3871976 w 12191807"/>
              <a:gd name="connsiteY3061" fmla="*/ 4948244 h 6857892"/>
              <a:gd name="connsiteX3062" fmla="*/ 3839052 w 12191807"/>
              <a:gd name="connsiteY3062" fmla="*/ 4963103 h 6857892"/>
              <a:gd name="connsiteX3063" fmla="*/ 3849494 w 12191807"/>
              <a:gd name="connsiteY3063" fmla="*/ 4974838 h 6857892"/>
              <a:gd name="connsiteX3064" fmla="*/ 3833489 w 12191807"/>
              <a:gd name="connsiteY3064" fmla="*/ 5001889 h 6857892"/>
              <a:gd name="connsiteX3065" fmla="*/ 3812074 w 12191807"/>
              <a:gd name="connsiteY3065" fmla="*/ 4959750 h 6857892"/>
              <a:gd name="connsiteX3066" fmla="*/ 3817484 w 12191807"/>
              <a:gd name="connsiteY3066" fmla="*/ 4955331 h 6857892"/>
              <a:gd name="connsiteX3067" fmla="*/ 3829755 w 12191807"/>
              <a:gd name="connsiteY3067" fmla="*/ 4964170 h 6857892"/>
              <a:gd name="connsiteX3068" fmla="*/ 3855057 w 12191807"/>
              <a:gd name="connsiteY3068" fmla="*/ 4944891 h 6857892"/>
              <a:gd name="connsiteX3069" fmla="*/ 4301485 w 12191807"/>
              <a:gd name="connsiteY3069" fmla="*/ 4943443 h 6857892"/>
              <a:gd name="connsiteX3070" fmla="*/ 4251651 w 12191807"/>
              <a:gd name="connsiteY3070" fmla="*/ 4946720 h 6857892"/>
              <a:gd name="connsiteX3071" fmla="*/ 4251651 w 12191807"/>
              <a:gd name="connsiteY3071" fmla="*/ 4964855 h 6857892"/>
              <a:gd name="connsiteX3072" fmla="*/ 4232897 w 12191807"/>
              <a:gd name="connsiteY3072" fmla="*/ 4989391 h 6857892"/>
              <a:gd name="connsiteX3073" fmla="*/ 4241360 w 12191807"/>
              <a:gd name="connsiteY3073" fmla="*/ 5004556 h 6857892"/>
              <a:gd name="connsiteX3074" fmla="*/ 4246395 w 12191807"/>
              <a:gd name="connsiteY3074" fmla="*/ 5016519 h 6857892"/>
              <a:gd name="connsiteX3075" fmla="*/ 4261807 w 12191807"/>
              <a:gd name="connsiteY3075" fmla="*/ 4975066 h 6857892"/>
              <a:gd name="connsiteX3076" fmla="*/ 4261841 w 12191807"/>
              <a:gd name="connsiteY3076" fmla="*/ 4975028 h 6857892"/>
              <a:gd name="connsiteX3077" fmla="*/ 4261885 w 12191807"/>
              <a:gd name="connsiteY3077" fmla="*/ 4975066 h 6857892"/>
              <a:gd name="connsiteX3078" fmla="*/ 4261885 w 12191807"/>
              <a:gd name="connsiteY3078" fmla="*/ 4974990 h 6857892"/>
              <a:gd name="connsiteX3079" fmla="*/ 4271997 w 12191807"/>
              <a:gd name="connsiteY3079" fmla="*/ 4964855 h 6857892"/>
              <a:gd name="connsiteX3080" fmla="*/ 4272069 w 12191807"/>
              <a:gd name="connsiteY3080" fmla="*/ 4964855 h 6857892"/>
              <a:gd name="connsiteX3081" fmla="*/ 4272055 w 12191807"/>
              <a:gd name="connsiteY3081" fmla="*/ 4964813 h 6857892"/>
              <a:gd name="connsiteX3082" fmla="*/ 4283310 w 12191807"/>
              <a:gd name="connsiteY3082" fmla="*/ 4956636 h 6857892"/>
              <a:gd name="connsiteX3083" fmla="*/ 4301485 w 12191807"/>
              <a:gd name="connsiteY3083" fmla="*/ 4943443 h 6857892"/>
              <a:gd name="connsiteX3084" fmla="*/ 4029486 w 12191807"/>
              <a:gd name="connsiteY3084" fmla="*/ 4935976 h 6857892"/>
              <a:gd name="connsiteX3085" fmla="*/ 4056539 w 12191807"/>
              <a:gd name="connsiteY3085" fmla="*/ 4935976 h 6857892"/>
              <a:gd name="connsiteX3086" fmla="*/ 4056996 w 12191807"/>
              <a:gd name="connsiteY3086" fmla="*/ 4941310 h 6857892"/>
              <a:gd name="connsiteX3087" fmla="*/ 4030020 w 12191807"/>
              <a:gd name="connsiteY3087" fmla="*/ 4945120 h 6857892"/>
              <a:gd name="connsiteX3088" fmla="*/ 4029486 w 12191807"/>
              <a:gd name="connsiteY3088" fmla="*/ 4935976 h 6857892"/>
              <a:gd name="connsiteX3089" fmla="*/ 3720905 w 12191807"/>
              <a:gd name="connsiteY3089" fmla="*/ 4934604 h 6857892"/>
              <a:gd name="connsiteX3090" fmla="*/ 3688834 w 12191807"/>
              <a:gd name="connsiteY3090" fmla="*/ 4957617 h 6857892"/>
              <a:gd name="connsiteX3091" fmla="*/ 3722884 w 12191807"/>
              <a:gd name="connsiteY3091" fmla="*/ 4966303 h 6857892"/>
              <a:gd name="connsiteX3092" fmla="*/ 3720905 w 12191807"/>
              <a:gd name="connsiteY3092" fmla="*/ 4934604 h 6857892"/>
              <a:gd name="connsiteX3093" fmla="*/ 3930429 w 12191807"/>
              <a:gd name="connsiteY3093" fmla="*/ 4933766 h 6857892"/>
              <a:gd name="connsiteX3094" fmla="*/ 3936753 w 12191807"/>
              <a:gd name="connsiteY3094" fmla="*/ 4937423 h 6857892"/>
              <a:gd name="connsiteX3095" fmla="*/ 3927687 w 12191807"/>
              <a:gd name="connsiteY3095" fmla="*/ 4961503 h 6857892"/>
              <a:gd name="connsiteX3096" fmla="*/ 3935688 w 12191807"/>
              <a:gd name="connsiteY3096" fmla="*/ 4970418 h 6857892"/>
              <a:gd name="connsiteX3097" fmla="*/ 3920980 w 12191807"/>
              <a:gd name="connsiteY3097" fmla="*/ 4985125 h 6857892"/>
              <a:gd name="connsiteX3098" fmla="*/ 3909321 w 12191807"/>
              <a:gd name="connsiteY3098" fmla="*/ 4962341 h 6857892"/>
              <a:gd name="connsiteX3099" fmla="*/ 3930429 w 12191807"/>
              <a:gd name="connsiteY3099" fmla="*/ 4933766 h 6857892"/>
              <a:gd name="connsiteX3100" fmla="*/ 3819770 w 12191807"/>
              <a:gd name="connsiteY3100" fmla="*/ 4932775 h 6857892"/>
              <a:gd name="connsiteX3101" fmla="*/ 3844463 w 12191807"/>
              <a:gd name="connsiteY3101" fmla="*/ 4939786 h 6857892"/>
              <a:gd name="connsiteX3102" fmla="*/ 3830212 w 12191807"/>
              <a:gd name="connsiteY3102" fmla="*/ 4944205 h 6857892"/>
              <a:gd name="connsiteX3103" fmla="*/ 3819770 w 12191807"/>
              <a:gd name="connsiteY3103" fmla="*/ 4932775 h 6857892"/>
              <a:gd name="connsiteX3104" fmla="*/ 3956408 w 12191807"/>
              <a:gd name="connsiteY3104" fmla="*/ 4927518 h 6857892"/>
              <a:gd name="connsiteX3105" fmla="*/ 3966619 w 12191807"/>
              <a:gd name="connsiteY3105" fmla="*/ 4927518 h 6857892"/>
              <a:gd name="connsiteX3106" fmla="*/ 3966619 w 12191807"/>
              <a:gd name="connsiteY3106" fmla="*/ 4930947 h 6857892"/>
              <a:gd name="connsiteX3107" fmla="*/ 3956408 w 12191807"/>
              <a:gd name="connsiteY3107" fmla="*/ 4930947 h 6857892"/>
              <a:gd name="connsiteX3108" fmla="*/ 3956408 w 12191807"/>
              <a:gd name="connsiteY3108" fmla="*/ 4927518 h 6857892"/>
              <a:gd name="connsiteX3109" fmla="*/ 366261 w 12191807"/>
              <a:gd name="connsiteY3109" fmla="*/ 4924165 h 6857892"/>
              <a:gd name="connsiteX3110" fmla="*/ 366261 w 12191807"/>
              <a:gd name="connsiteY3110" fmla="*/ 4934376 h 6857892"/>
              <a:gd name="connsiteX3111" fmla="*/ 369614 w 12191807"/>
              <a:gd name="connsiteY3111" fmla="*/ 4934376 h 6857892"/>
              <a:gd name="connsiteX3112" fmla="*/ 369614 w 12191807"/>
              <a:gd name="connsiteY3112" fmla="*/ 4924165 h 6857892"/>
              <a:gd name="connsiteX3113" fmla="*/ 3568944 w 12191807"/>
              <a:gd name="connsiteY3113" fmla="*/ 4923022 h 6857892"/>
              <a:gd name="connsiteX3114" fmla="*/ 3560642 w 12191807"/>
              <a:gd name="connsiteY3114" fmla="*/ 4930109 h 6857892"/>
              <a:gd name="connsiteX3115" fmla="*/ 3563917 w 12191807"/>
              <a:gd name="connsiteY3115" fmla="*/ 4933309 h 6857892"/>
              <a:gd name="connsiteX3116" fmla="*/ 3569402 w 12191807"/>
              <a:gd name="connsiteY3116" fmla="*/ 4924546 h 6857892"/>
              <a:gd name="connsiteX3117" fmla="*/ 3570315 w 12191807"/>
              <a:gd name="connsiteY3117" fmla="*/ 4924470 h 6857892"/>
              <a:gd name="connsiteX3118" fmla="*/ 3568944 w 12191807"/>
              <a:gd name="connsiteY3118" fmla="*/ 4923022 h 6857892"/>
              <a:gd name="connsiteX3119" fmla="*/ 344699 w 12191807"/>
              <a:gd name="connsiteY3119" fmla="*/ 4922107 h 6857892"/>
              <a:gd name="connsiteX3120" fmla="*/ 302561 w 12191807"/>
              <a:gd name="connsiteY3120" fmla="*/ 4949615 h 6857892"/>
              <a:gd name="connsiteX3121" fmla="*/ 332202 w 12191807"/>
              <a:gd name="connsiteY3121" fmla="*/ 4968055 h 6857892"/>
              <a:gd name="connsiteX3122" fmla="*/ 332202 w 12191807"/>
              <a:gd name="connsiteY3122" fmla="*/ 5005622 h 6857892"/>
              <a:gd name="connsiteX3123" fmla="*/ 342108 w 12191807"/>
              <a:gd name="connsiteY3123" fmla="*/ 4998459 h 6857892"/>
              <a:gd name="connsiteX3124" fmla="*/ 352547 w 12191807"/>
              <a:gd name="connsiteY3124" fmla="*/ 4965160 h 6857892"/>
              <a:gd name="connsiteX3125" fmla="*/ 351709 w 12191807"/>
              <a:gd name="connsiteY3125" fmla="*/ 4965998 h 6857892"/>
              <a:gd name="connsiteX3126" fmla="*/ 343403 w 12191807"/>
              <a:gd name="connsiteY3126" fmla="*/ 4958911 h 6857892"/>
              <a:gd name="connsiteX3127" fmla="*/ 346605 w 12191807"/>
              <a:gd name="connsiteY3127" fmla="*/ 4955711 h 6857892"/>
              <a:gd name="connsiteX3128" fmla="*/ 353690 w 12191807"/>
              <a:gd name="connsiteY3128" fmla="*/ 4964017 h 6857892"/>
              <a:gd name="connsiteX3129" fmla="*/ 353004 w 12191807"/>
              <a:gd name="connsiteY3129" fmla="*/ 4964703 h 6857892"/>
              <a:gd name="connsiteX3130" fmla="*/ 365273 w 12191807"/>
              <a:gd name="connsiteY3130" fmla="*/ 4957997 h 6857892"/>
              <a:gd name="connsiteX3131" fmla="*/ 344699 w 12191807"/>
              <a:gd name="connsiteY3131" fmla="*/ 4922107 h 6857892"/>
              <a:gd name="connsiteX3132" fmla="*/ 4027734 w 12191807"/>
              <a:gd name="connsiteY3132" fmla="*/ 4907172 h 6857892"/>
              <a:gd name="connsiteX3133" fmla="*/ 4037868 w 12191807"/>
              <a:gd name="connsiteY3133" fmla="*/ 4907172 h 6857892"/>
              <a:gd name="connsiteX3134" fmla="*/ 4037868 w 12191807"/>
              <a:gd name="connsiteY3134" fmla="*/ 4910601 h 6857892"/>
              <a:gd name="connsiteX3135" fmla="*/ 4027734 w 12191807"/>
              <a:gd name="connsiteY3135" fmla="*/ 4910601 h 6857892"/>
              <a:gd name="connsiteX3136" fmla="*/ 4027734 w 12191807"/>
              <a:gd name="connsiteY3136" fmla="*/ 4907172 h 6857892"/>
              <a:gd name="connsiteX3137" fmla="*/ 3928448 w 12191807"/>
              <a:gd name="connsiteY3137" fmla="*/ 4903819 h 6857892"/>
              <a:gd name="connsiteX3138" fmla="*/ 3933554 w 12191807"/>
              <a:gd name="connsiteY3138" fmla="*/ 4903819 h 6857892"/>
              <a:gd name="connsiteX3139" fmla="*/ 3933554 w 12191807"/>
              <a:gd name="connsiteY3139" fmla="*/ 4924165 h 6857892"/>
              <a:gd name="connsiteX3140" fmla="*/ 3928448 w 12191807"/>
              <a:gd name="connsiteY3140" fmla="*/ 4924165 h 6857892"/>
              <a:gd name="connsiteX3141" fmla="*/ 3928448 w 12191807"/>
              <a:gd name="connsiteY3141" fmla="*/ 4903819 h 6857892"/>
              <a:gd name="connsiteX3142" fmla="*/ 3735915 w 12191807"/>
              <a:gd name="connsiteY3142" fmla="*/ 4903819 h 6857892"/>
              <a:gd name="connsiteX3143" fmla="*/ 3735915 w 12191807"/>
              <a:gd name="connsiteY3143" fmla="*/ 4914030 h 6857892"/>
              <a:gd name="connsiteX3144" fmla="*/ 3739268 w 12191807"/>
              <a:gd name="connsiteY3144" fmla="*/ 4914030 h 6857892"/>
              <a:gd name="connsiteX3145" fmla="*/ 3739268 w 12191807"/>
              <a:gd name="connsiteY3145" fmla="*/ 4903819 h 6857892"/>
              <a:gd name="connsiteX3146" fmla="*/ 3588138 w 12191807"/>
              <a:gd name="connsiteY3146" fmla="*/ 4903743 h 6857892"/>
              <a:gd name="connsiteX3147" fmla="*/ 3570847 w 12191807"/>
              <a:gd name="connsiteY3147" fmla="*/ 4905191 h 6857892"/>
              <a:gd name="connsiteX3148" fmla="*/ 3570771 w 12191807"/>
              <a:gd name="connsiteY3148" fmla="*/ 4924470 h 6857892"/>
              <a:gd name="connsiteX3149" fmla="*/ 3570239 w 12191807"/>
              <a:gd name="connsiteY3149" fmla="*/ 4924546 h 6857892"/>
              <a:gd name="connsiteX3150" fmla="*/ 3570847 w 12191807"/>
              <a:gd name="connsiteY3150" fmla="*/ 4925156 h 6857892"/>
              <a:gd name="connsiteX3151" fmla="*/ 3570771 w 12191807"/>
              <a:gd name="connsiteY3151" fmla="*/ 4924470 h 6857892"/>
              <a:gd name="connsiteX3152" fmla="*/ 3590270 w 12191807"/>
              <a:gd name="connsiteY3152" fmla="*/ 4922946 h 6857892"/>
              <a:gd name="connsiteX3153" fmla="*/ 3588138 w 12191807"/>
              <a:gd name="connsiteY3153" fmla="*/ 4903743 h 6857892"/>
              <a:gd name="connsiteX3154" fmla="*/ 5410698 w 12191807"/>
              <a:gd name="connsiteY3154" fmla="*/ 4894066 h 6857892"/>
              <a:gd name="connsiteX3155" fmla="*/ 5371917 w 12191807"/>
              <a:gd name="connsiteY3155" fmla="*/ 4947711 h 6857892"/>
              <a:gd name="connsiteX3156" fmla="*/ 5410698 w 12191807"/>
              <a:gd name="connsiteY3156" fmla="*/ 4931175 h 6857892"/>
              <a:gd name="connsiteX3157" fmla="*/ 316046 w 12191807"/>
              <a:gd name="connsiteY3157" fmla="*/ 4874177 h 6857892"/>
              <a:gd name="connsiteX3158" fmla="*/ 312846 w 12191807"/>
              <a:gd name="connsiteY3158" fmla="*/ 4877378 h 6857892"/>
              <a:gd name="connsiteX3159" fmla="*/ 321609 w 12191807"/>
              <a:gd name="connsiteY3159" fmla="*/ 4883931 h 6857892"/>
              <a:gd name="connsiteX3160" fmla="*/ 323133 w 12191807"/>
              <a:gd name="connsiteY3160" fmla="*/ 4882483 h 6857892"/>
              <a:gd name="connsiteX3161" fmla="*/ 316046 w 12191807"/>
              <a:gd name="connsiteY3161" fmla="*/ 4874177 h 6857892"/>
              <a:gd name="connsiteX3162" fmla="*/ 3997098 w 12191807"/>
              <a:gd name="connsiteY3162" fmla="*/ 4873187 h 6857892"/>
              <a:gd name="connsiteX3163" fmla="*/ 4019122 w 12191807"/>
              <a:gd name="connsiteY3163" fmla="*/ 4903210 h 6857892"/>
              <a:gd name="connsiteX3164" fmla="*/ 4007386 w 12191807"/>
              <a:gd name="connsiteY3164" fmla="*/ 4954493 h 6857892"/>
              <a:gd name="connsiteX3165" fmla="*/ 4008301 w 12191807"/>
              <a:gd name="connsiteY3165" fmla="*/ 4953578 h 6857892"/>
              <a:gd name="connsiteX3166" fmla="*/ 4016607 w 12191807"/>
              <a:gd name="connsiteY3166" fmla="*/ 4960665 h 6857892"/>
              <a:gd name="connsiteX3167" fmla="*/ 4013407 w 12191807"/>
              <a:gd name="connsiteY3167" fmla="*/ 4963865 h 6857892"/>
              <a:gd name="connsiteX3168" fmla="*/ 4006320 w 12191807"/>
              <a:gd name="connsiteY3168" fmla="*/ 4955559 h 6857892"/>
              <a:gd name="connsiteX3169" fmla="*/ 4007234 w 12191807"/>
              <a:gd name="connsiteY3169" fmla="*/ 4954645 h 6857892"/>
              <a:gd name="connsiteX3170" fmla="*/ 3983459 w 12191807"/>
              <a:gd name="connsiteY3170" fmla="*/ 4954645 h 6857892"/>
              <a:gd name="connsiteX3171" fmla="*/ 3995118 w 12191807"/>
              <a:gd name="connsiteY3171" fmla="*/ 4928051 h 6857892"/>
              <a:gd name="connsiteX3172" fmla="*/ 3960981 w 12191807"/>
              <a:gd name="connsiteY3172" fmla="*/ 4891475 h 6857892"/>
              <a:gd name="connsiteX3173" fmla="*/ 3997098 w 12191807"/>
              <a:gd name="connsiteY3173" fmla="*/ 4873263 h 6857892"/>
              <a:gd name="connsiteX3174" fmla="*/ 350109 w 12191807"/>
              <a:gd name="connsiteY3174" fmla="*/ 4869682 h 6857892"/>
              <a:gd name="connsiteX3175" fmla="*/ 321610 w 12191807"/>
              <a:gd name="connsiteY3175" fmla="*/ 4884008 h 6857892"/>
              <a:gd name="connsiteX3176" fmla="*/ 322067 w 12191807"/>
              <a:gd name="connsiteY3176" fmla="*/ 4893685 h 6857892"/>
              <a:gd name="connsiteX3177" fmla="*/ 350109 w 12191807"/>
              <a:gd name="connsiteY3177" fmla="*/ 4907477 h 6857892"/>
              <a:gd name="connsiteX3178" fmla="*/ 3924639 w 12191807"/>
              <a:gd name="connsiteY3178" fmla="*/ 4864653 h 6857892"/>
              <a:gd name="connsiteX3179" fmla="*/ 3924639 w 12191807"/>
              <a:gd name="connsiteY3179" fmla="*/ 4893304 h 6857892"/>
              <a:gd name="connsiteX3180" fmla="*/ 3924639 w 12191807"/>
              <a:gd name="connsiteY3180" fmla="*/ 4864653 h 6857892"/>
              <a:gd name="connsiteX3181" fmla="*/ 5414967 w 12191807"/>
              <a:gd name="connsiteY3181" fmla="*/ 4864043 h 6857892"/>
              <a:gd name="connsiteX3182" fmla="*/ 5414967 w 12191807"/>
              <a:gd name="connsiteY3182" fmla="*/ 4894904 h 6857892"/>
              <a:gd name="connsiteX3183" fmla="*/ 5436605 w 12191807"/>
              <a:gd name="connsiteY3183" fmla="*/ 4890484 h 6857892"/>
              <a:gd name="connsiteX3184" fmla="*/ 5414967 w 12191807"/>
              <a:gd name="connsiteY3184" fmla="*/ 4864043 h 6857892"/>
              <a:gd name="connsiteX3185" fmla="*/ 3596134 w 12191807"/>
              <a:gd name="connsiteY3185" fmla="*/ 4864043 h 6857892"/>
              <a:gd name="connsiteX3186" fmla="*/ 3591183 w 12191807"/>
              <a:gd name="connsiteY3186" fmla="*/ 4874177 h 6857892"/>
              <a:gd name="connsiteX3187" fmla="*/ 3589204 w 12191807"/>
              <a:gd name="connsiteY3187" fmla="*/ 4872196 h 6857892"/>
              <a:gd name="connsiteX3188" fmla="*/ 3580902 w 12191807"/>
              <a:gd name="connsiteY3188" fmla="*/ 4879283 h 6857892"/>
              <a:gd name="connsiteX3189" fmla="*/ 3584101 w 12191807"/>
              <a:gd name="connsiteY3189" fmla="*/ 4882483 h 6857892"/>
              <a:gd name="connsiteX3190" fmla="*/ 3589050 w 12191807"/>
              <a:gd name="connsiteY3190" fmla="*/ 4872349 h 6857892"/>
              <a:gd name="connsiteX3191" fmla="*/ 3591032 w 12191807"/>
              <a:gd name="connsiteY3191" fmla="*/ 4874330 h 6857892"/>
              <a:gd name="connsiteX3192" fmla="*/ 3599333 w 12191807"/>
              <a:gd name="connsiteY3192" fmla="*/ 4867243 h 6857892"/>
              <a:gd name="connsiteX3193" fmla="*/ 3596134 w 12191807"/>
              <a:gd name="connsiteY3193" fmla="*/ 4864043 h 6857892"/>
              <a:gd name="connsiteX3194" fmla="*/ 3764787 w 12191807"/>
              <a:gd name="connsiteY3194" fmla="*/ 4855813 h 6857892"/>
              <a:gd name="connsiteX3195" fmla="*/ 3764101 w 12191807"/>
              <a:gd name="connsiteY3195" fmla="*/ 4894599 h 6857892"/>
              <a:gd name="connsiteX3196" fmla="*/ 3762121 w 12191807"/>
              <a:gd name="connsiteY3196" fmla="*/ 4892618 h 6857892"/>
              <a:gd name="connsiteX3197" fmla="*/ 3753742 w 12191807"/>
              <a:gd name="connsiteY3197" fmla="*/ 4899704 h 6857892"/>
              <a:gd name="connsiteX3198" fmla="*/ 3757017 w 12191807"/>
              <a:gd name="connsiteY3198" fmla="*/ 4902905 h 6857892"/>
              <a:gd name="connsiteX3199" fmla="*/ 3764787 w 12191807"/>
              <a:gd name="connsiteY3199" fmla="*/ 4907095 h 6857892"/>
              <a:gd name="connsiteX3200" fmla="*/ 3778043 w 12191807"/>
              <a:gd name="connsiteY3200" fmla="*/ 4872425 h 6857892"/>
              <a:gd name="connsiteX3201" fmla="*/ 3764787 w 12191807"/>
              <a:gd name="connsiteY3201" fmla="*/ 4855813 h 6857892"/>
              <a:gd name="connsiteX3202" fmla="*/ 3931950 w 12191807"/>
              <a:gd name="connsiteY3202" fmla="*/ 4853832 h 6857892"/>
              <a:gd name="connsiteX3203" fmla="*/ 3935156 w 12191807"/>
              <a:gd name="connsiteY3203" fmla="*/ 4857033 h 6857892"/>
              <a:gd name="connsiteX3204" fmla="*/ 3926849 w 12191807"/>
              <a:gd name="connsiteY3204" fmla="*/ 4864119 h 6857892"/>
              <a:gd name="connsiteX3205" fmla="*/ 3924868 w 12191807"/>
              <a:gd name="connsiteY3205" fmla="*/ 4862138 h 6857892"/>
              <a:gd name="connsiteX3206" fmla="*/ 3931950 w 12191807"/>
              <a:gd name="connsiteY3206" fmla="*/ 4853832 h 6857892"/>
              <a:gd name="connsiteX3207" fmla="*/ 4272069 w 12191807"/>
              <a:gd name="connsiteY3207" fmla="*/ 4852918 h 6857892"/>
              <a:gd name="connsiteX3208" fmla="*/ 4282210 w 12191807"/>
              <a:gd name="connsiteY3208" fmla="*/ 4852918 h 6857892"/>
              <a:gd name="connsiteX3209" fmla="*/ 4282210 w 12191807"/>
              <a:gd name="connsiteY3209" fmla="*/ 4863053 h 6857892"/>
              <a:gd name="connsiteX3210" fmla="*/ 4272069 w 12191807"/>
              <a:gd name="connsiteY3210" fmla="*/ 4852918 h 6857892"/>
              <a:gd name="connsiteX3211" fmla="*/ 4278931 w 12191807"/>
              <a:gd name="connsiteY3211" fmla="*/ 4844460 h 6857892"/>
              <a:gd name="connsiteX3212" fmla="*/ 4272069 w 12191807"/>
              <a:gd name="connsiteY3212" fmla="*/ 4852918 h 6857892"/>
              <a:gd name="connsiteX3213" fmla="*/ 4257219 w 12191807"/>
              <a:gd name="connsiteY3213" fmla="*/ 4852918 h 6857892"/>
              <a:gd name="connsiteX3214" fmla="*/ 4238459 w 12191807"/>
              <a:gd name="connsiteY3214" fmla="*/ 4882636 h 6857892"/>
              <a:gd name="connsiteX3215" fmla="*/ 4221248 w 12191807"/>
              <a:gd name="connsiteY3215" fmla="*/ 4872882 h 6857892"/>
              <a:gd name="connsiteX3216" fmla="*/ 4216991 w 12191807"/>
              <a:gd name="connsiteY3216" fmla="*/ 4905191 h 6857892"/>
              <a:gd name="connsiteX3217" fmla="*/ 4216531 w 12191807"/>
              <a:gd name="connsiteY3217" fmla="*/ 4903820 h 6857892"/>
              <a:gd name="connsiteX3218" fmla="*/ 4215388 w 12191807"/>
              <a:gd name="connsiteY3218" fmla="*/ 4910754 h 6857892"/>
              <a:gd name="connsiteX3219" fmla="*/ 4209347 w 12191807"/>
              <a:gd name="connsiteY3219" fmla="*/ 4928966 h 6857892"/>
              <a:gd name="connsiteX3220" fmla="*/ 4220792 w 12191807"/>
              <a:gd name="connsiteY3220" fmla="*/ 4918069 h 6857892"/>
              <a:gd name="connsiteX3221" fmla="*/ 4217978 w 12191807"/>
              <a:gd name="connsiteY3221" fmla="*/ 4908239 h 6857892"/>
              <a:gd name="connsiteX3222" fmla="*/ 4221172 w 12191807"/>
              <a:gd name="connsiteY3222" fmla="*/ 4903820 h 6857892"/>
              <a:gd name="connsiteX3223" fmla="*/ 4234202 w 12191807"/>
              <a:gd name="connsiteY3223" fmla="*/ 4911363 h 6857892"/>
              <a:gd name="connsiteX3224" fmla="*/ 4263469 w 12191807"/>
              <a:gd name="connsiteY3224" fmla="*/ 4883398 h 6857892"/>
              <a:gd name="connsiteX3225" fmla="*/ 4282210 w 12191807"/>
              <a:gd name="connsiteY3225" fmla="*/ 4863129 h 6857892"/>
              <a:gd name="connsiteX3226" fmla="*/ 4290671 w 12191807"/>
              <a:gd name="connsiteY3226" fmla="*/ 4859776 h 6857892"/>
              <a:gd name="connsiteX3227" fmla="*/ 4282210 w 12191807"/>
              <a:gd name="connsiteY3227" fmla="*/ 4852918 h 6857892"/>
              <a:gd name="connsiteX3228" fmla="*/ 4278931 w 12191807"/>
              <a:gd name="connsiteY3228" fmla="*/ 4844460 h 6857892"/>
              <a:gd name="connsiteX3229" fmla="*/ 4127097 w 12191807"/>
              <a:gd name="connsiteY3229" fmla="*/ 4842478 h 6857892"/>
              <a:gd name="connsiteX3230" fmla="*/ 4110104 w 12191807"/>
              <a:gd name="connsiteY3230" fmla="*/ 4846212 h 6857892"/>
              <a:gd name="connsiteX3231" fmla="*/ 4110790 w 12191807"/>
              <a:gd name="connsiteY3231" fmla="*/ 4851241 h 6857892"/>
              <a:gd name="connsiteX3232" fmla="*/ 4127631 w 12191807"/>
              <a:gd name="connsiteY3232" fmla="*/ 4851241 h 6857892"/>
              <a:gd name="connsiteX3233" fmla="*/ 4127631 w 12191807"/>
              <a:gd name="connsiteY3233" fmla="*/ 4851165 h 6857892"/>
              <a:gd name="connsiteX3234" fmla="*/ 4127097 w 12191807"/>
              <a:gd name="connsiteY3234" fmla="*/ 4842478 h 6857892"/>
              <a:gd name="connsiteX3235" fmla="*/ 4003119 w 12191807"/>
              <a:gd name="connsiteY3235" fmla="*/ 4833411 h 6857892"/>
              <a:gd name="connsiteX3236" fmla="*/ 4006396 w 12191807"/>
              <a:gd name="connsiteY3236" fmla="*/ 4836611 h 6857892"/>
              <a:gd name="connsiteX3237" fmla="*/ 3998014 w 12191807"/>
              <a:gd name="connsiteY3237" fmla="*/ 4843698 h 6857892"/>
              <a:gd name="connsiteX3238" fmla="*/ 3997098 w 12191807"/>
              <a:gd name="connsiteY3238" fmla="*/ 4842783 h 6857892"/>
              <a:gd name="connsiteX3239" fmla="*/ 3997098 w 12191807"/>
              <a:gd name="connsiteY3239" fmla="*/ 4862976 h 6857892"/>
              <a:gd name="connsiteX3240" fmla="*/ 4007310 w 12191807"/>
              <a:gd name="connsiteY3240" fmla="*/ 4862976 h 6857892"/>
              <a:gd name="connsiteX3241" fmla="*/ 3997098 w 12191807"/>
              <a:gd name="connsiteY3241" fmla="*/ 4873187 h 6857892"/>
              <a:gd name="connsiteX3242" fmla="*/ 3997098 w 12191807"/>
              <a:gd name="connsiteY3242" fmla="*/ 4863053 h 6857892"/>
              <a:gd name="connsiteX3243" fmla="*/ 3969209 w 12191807"/>
              <a:gd name="connsiteY3243" fmla="*/ 4863053 h 6857892"/>
              <a:gd name="connsiteX3244" fmla="*/ 3997023 w 12191807"/>
              <a:gd name="connsiteY3244" fmla="*/ 4842707 h 6857892"/>
              <a:gd name="connsiteX3245" fmla="*/ 3996032 w 12191807"/>
              <a:gd name="connsiteY3245" fmla="*/ 4841716 h 6857892"/>
              <a:gd name="connsiteX3246" fmla="*/ 4003119 w 12191807"/>
              <a:gd name="connsiteY3246" fmla="*/ 4833411 h 6857892"/>
              <a:gd name="connsiteX3247" fmla="*/ 5431424 w 12191807"/>
              <a:gd name="connsiteY3247" fmla="*/ 4831810 h 6857892"/>
              <a:gd name="connsiteX3248" fmla="*/ 5412605 w 12191807"/>
              <a:gd name="connsiteY3248" fmla="*/ 4835544 h 6857892"/>
              <a:gd name="connsiteX3249" fmla="*/ 5413443 w 12191807"/>
              <a:gd name="connsiteY3249" fmla="*/ 4842097 h 6857892"/>
              <a:gd name="connsiteX3250" fmla="*/ 5431424 w 12191807"/>
              <a:gd name="connsiteY3250" fmla="*/ 4831810 h 6857892"/>
              <a:gd name="connsiteX3251" fmla="*/ 5431576 w 12191807"/>
              <a:gd name="connsiteY3251" fmla="*/ 4831582 h 6857892"/>
              <a:gd name="connsiteX3252" fmla="*/ 5431422 w 12191807"/>
              <a:gd name="connsiteY3252" fmla="*/ 4831810 h 6857892"/>
              <a:gd name="connsiteX3253" fmla="*/ 5431728 w 12191807"/>
              <a:gd name="connsiteY3253" fmla="*/ 4831734 h 6857892"/>
              <a:gd name="connsiteX3254" fmla="*/ 5432490 w 12191807"/>
              <a:gd name="connsiteY3254" fmla="*/ 4832496 h 6857892"/>
              <a:gd name="connsiteX3255" fmla="*/ 5432946 w 12191807"/>
              <a:gd name="connsiteY3255" fmla="*/ 4840421 h 6857892"/>
              <a:gd name="connsiteX3256" fmla="*/ 5433938 w 12191807"/>
              <a:gd name="connsiteY3256" fmla="*/ 4833334 h 6857892"/>
              <a:gd name="connsiteX3257" fmla="*/ 5433632 w 12191807"/>
              <a:gd name="connsiteY3257" fmla="*/ 4833639 h 6857892"/>
              <a:gd name="connsiteX3258" fmla="*/ 5432490 w 12191807"/>
              <a:gd name="connsiteY3258" fmla="*/ 4832496 h 6857892"/>
              <a:gd name="connsiteX3259" fmla="*/ 5432414 w 12191807"/>
              <a:gd name="connsiteY3259" fmla="*/ 4831582 h 6857892"/>
              <a:gd name="connsiteX3260" fmla="*/ 5431728 w 12191807"/>
              <a:gd name="connsiteY3260" fmla="*/ 4831734 h 6857892"/>
              <a:gd name="connsiteX3261" fmla="*/ 5431576 w 12191807"/>
              <a:gd name="connsiteY3261" fmla="*/ 4831582 h 6857892"/>
              <a:gd name="connsiteX3262" fmla="*/ 3828333 w 12191807"/>
              <a:gd name="connsiteY3262" fmla="*/ 4823352 h 6857892"/>
              <a:gd name="connsiteX3263" fmla="*/ 3825132 w 12191807"/>
              <a:gd name="connsiteY3263" fmla="*/ 4826552 h 6857892"/>
              <a:gd name="connsiteX3264" fmla="*/ 3835267 w 12191807"/>
              <a:gd name="connsiteY3264" fmla="*/ 4831505 h 6857892"/>
              <a:gd name="connsiteX3265" fmla="*/ 3833285 w 12191807"/>
              <a:gd name="connsiteY3265" fmla="*/ 4833487 h 6857892"/>
              <a:gd name="connsiteX3266" fmla="*/ 3840375 w 12191807"/>
              <a:gd name="connsiteY3266" fmla="*/ 4841792 h 6857892"/>
              <a:gd name="connsiteX3267" fmla="*/ 3843576 w 12191807"/>
              <a:gd name="connsiteY3267" fmla="*/ 4838592 h 6857892"/>
              <a:gd name="connsiteX3268" fmla="*/ 3833440 w 12191807"/>
              <a:gd name="connsiteY3268" fmla="*/ 4833639 h 6857892"/>
              <a:gd name="connsiteX3269" fmla="*/ 3835419 w 12191807"/>
              <a:gd name="connsiteY3269" fmla="*/ 4831658 h 6857892"/>
              <a:gd name="connsiteX3270" fmla="*/ 3828333 w 12191807"/>
              <a:gd name="connsiteY3270" fmla="*/ 4823352 h 6857892"/>
              <a:gd name="connsiteX3271" fmla="*/ 5438659 w 12191807"/>
              <a:gd name="connsiteY3271" fmla="*/ 4823276 h 6857892"/>
              <a:gd name="connsiteX3272" fmla="*/ 5433860 w 12191807"/>
              <a:gd name="connsiteY3272" fmla="*/ 4833334 h 6857892"/>
              <a:gd name="connsiteX3273" fmla="*/ 5441859 w 12191807"/>
              <a:gd name="connsiteY3273" fmla="*/ 4826476 h 6857892"/>
              <a:gd name="connsiteX3274" fmla="*/ 5438659 w 12191807"/>
              <a:gd name="connsiteY3274" fmla="*/ 4823276 h 6857892"/>
              <a:gd name="connsiteX3275" fmla="*/ 3579913 w 12191807"/>
              <a:gd name="connsiteY3275" fmla="*/ 4814741 h 6857892"/>
              <a:gd name="connsiteX3276" fmla="*/ 3579913 w 12191807"/>
              <a:gd name="connsiteY3276" fmla="*/ 4819846 h 6857892"/>
              <a:gd name="connsiteX3277" fmla="*/ 3600247 w 12191807"/>
              <a:gd name="connsiteY3277" fmla="*/ 4819846 h 6857892"/>
              <a:gd name="connsiteX3278" fmla="*/ 3600247 w 12191807"/>
              <a:gd name="connsiteY3278" fmla="*/ 4814741 h 6857892"/>
              <a:gd name="connsiteX3279" fmla="*/ 4078664 w 12191807"/>
              <a:gd name="connsiteY3279" fmla="*/ 4805369 h 6857892"/>
              <a:gd name="connsiteX3280" fmla="*/ 4078664 w 12191807"/>
              <a:gd name="connsiteY3280" fmla="*/ 4808798 h 6857892"/>
              <a:gd name="connsiteX3281" fmla="*/ 4088801 w 12191807"/>
              <a:gd name="connsiteY3281" fmla="*/ 4808798 h 6857892"/>
              <a:gd name="connsiteX3282" fmla="*/ 4088801 w 12191807"/>
              <a:gd name="connsiteY3282" fmla="*/ 4805369 h 6857892"/>
              <a:gd name="connsiteX3283" fmla="*/ 3905586 w 12191807"/>
              <a:gd name="connsiteY3283" fmla="*/ 4805369 h 6857892"/>
              <a:gd name="connsiteX3284" fmla="*/ 3915723 w 12191807"/>
              <a:gd name="connsiteY3284" fmla="*/ 4805369 h 6857892"/>
              <a:gd name="connsiteX3285" fmla="*/ 3915723 w 12191807"/>
              <a:gd name="connsiteY3285" fmla="*/ 4808798 h 6857892"/>
              <a:gd name="connsiteX3286" fmla="*/ 3905586 w 12191807"/>
              <a:gd name="connsiteY3286" fmla="*/ 4808798 h 6857892"/>
              <a:gd name="connsiteX3287" fmla="*/ 3905586 w 12191807"/>
              <a:gd name="connsiteY3287" fmla="*/ 4805369 h 6857892"/>
              <a:gd name="connsiteX3288" fmla="*/ 4305980 w 12191807"/>
              <a:gd name="connsiteY3288" fmla="*/ 4802016 h 6857892"/>
              <a:gd name="connsiteX3289" fmla="*/ 4305980 w 12191807"/>
              <a:gd name="connsiteY3289" fmla="*/ 4812151 h 6857892"/>
              <a:gd name="connsiteX3290" fmla="*/ 4309330 w 12191807"/>
              <a:gd name="connsiteY3290" fmla="*/ 4812151 h 6857892"/>
              <a:gd name="connsiteX3291" fmla="*/ 4309330 w 12191807"/>
              <a:gd name="connsiteY3291" fmla="*/ 4802016 h 6857892"/>
              <a:gd name="connsiteX3292" fmla="*/ 3929285 w 12191807"/>
              <a:gd name="connsiteY3292" fmla="*/ 4802016 h 6857892"/>
              <a:gd name="connsiteX3293" fmla="*/ 3932713 w 12191807"/>
              <a:gd name="connsiteY3293" fmla="*/ 4802016 h 6857892"/>
              <a:gd name="connsiteX3294" fmla="*/ 3932713 w 12191807"/>
              <a:gd name="connsiteY3294" fmla="*/ 4812151 h 6857892"/>
              <a:gd name="connsiteX3295" fmla="*/ 3929285 w 12191807"/>
              <a:gd name="connsiteY3295" fmla="*/ 4812151 h 6857892"/>
              <a:gd name="connsiteX3296" fmla="*/ 3929285 w 12191807"/>
              <a:gd name="connsiteY3296" fmla="*/ 4802016 h 6857892"/>
              <a:gd name="connsiteX3297" fmla="*/ 3984449 w 12191807"/>
              <a:gd name="connsiteY3297" fmla="*/ 4798130 h 6857892"/>
              <a:gd name="connsiteX3298" fmla="*/ 3953136 w 12191807"/>
              <a:gd name="connsiteY3298" fmla="*/ 4818475 h 6857892"/>
              <a:gd name="connsiteX3299" fmla="*/ 3984449 w 12191807"/>
              <a:gd name="connsiteY3299" fmla="*/ 4798130 h 6857892"/>
              <a:gd name="connsiteX3300" fmla="*/ 300049 w 12191807"/>
              <a:gd name="connsiteY3300" fmla="*/ 4793482 h 6857892"/>
              <a:gd name="connsiteX3301" fmla="*/ 291286 w 12191807"/>
              <a:gd name="connsiteY3301" fmla="*/ 4794548 h 6857892"/>
              <a:gd name="connsiteX3302" fmla="*/ 295172 w 12191807"/>
              <a:gd name="connsiteY3302" fmla="*/ 4811084 h 6857892"/>
              <a:gd name="connsiteX3303" fmla="*/ 300049 w 12191807"/>
              <a:gd name="connsiteY3303" fmla="*/ 4810322 h 6857892"/>
              <a:gd name="connsiteX3304" fmla="*/ 5400643 w 12191807"/>
              <a:gd name="connsiteY3304" fmla="*/ 4792643 h 6857892"/>
              <a:gd name="connsiteX3305" fmla="*/ 5404298 w 12191807"/>
              <a:gd name="connsiteY3305" fmla="*/ 4812379 h 6857892"/>
              <a:gd name="connsiteX3306" fmla="*/ 5417328 w 12191807"/>
              <a:gd name="connsiteY3306" fmla="*/ 4792643 h 6857892"/>
              <a:gd name="connsiteX3307" fmla="*/ 4302551 w 12191807"/>
              <a:gd name="connsiteY3307" fmla="*/ 4785023 h 6857892"/>
              <a:gd name="connsiteX3308" fmla="*/ 4302551 w 12191807"/>
              <a:gd name="connsiteY3308" fmla="*/ 4788452 h 6857892"/>
              <a:gd name="connsiteX3309" fmla="*/ 4312755 w 12191807"/>
              <a:gd name="connsiteY3309" fmla="*/ 4788452 h 6857892"/>
              <a:gd name="connsiteX3310" fmla="*/ 4312755 w 12191807"/>
              <a:gd name="connsiteY3310" fmla="*/ 4785023 h 6857892"/>
              <a:gd name="connsiteX3311" fmla="*/ 3616470 w 12191807"/>
              <a:gd name="connsiteY3311" fmla="*/ 4782585 h 6857892"/>
              <a:gd name="connsiteX3312" fmla="*/ 3611520 w 12191807"/>
              <a:gd name="connsiteY3312" fmla="*/ 4792719 h 6857892"/>
              <a:gd name="connsiteX3313" fmla="*/ 3609538 w 12191807"/>
              <a:gd name="connsiteY3313" fmla="*/ 4790738 h 6857892"/>
              <a:gd name="connsiteX3314" fmla="*/ 3601161 w 12191807"/>
              <a:gd name="connsiteY3314" fmla="*/ 4797825 h 6857892"/>
              <a:gd name="connsiteX3315" fmla="*/ 3604436 w 12191807"/>
              <a:gd name="connsiteY3315" fmla="*/ 4801025 h 6857892"/>
              <a:gd name="connsiteX3316" fmla="*/ 3609386 w 12191807"/>
              <a:gd name="connsiteY3316" fmla="*/ 4790891 h 6857892"/>
              <a:gd name="connsiteX3317" fmla="*/ 3611368 w 12191807"/>
              <a:gd name="connsiteY3317" fmla="*/ 4792872 h 6857892"/>
              <a:gd name="connsiteX3318" fmla="*/ 3619746 w 12191807"/>
              <a:gd name="connsiteY3318" fmla="*/ 4785785 h 6857892"/>
              <a:gd name="connsiteX3319" fmla="*/ 3616470 w 12191807"/>
              <a:gd name="connsiteY3319" fmla="*/ 4782585 h 6857892"/>
              <a:gd name="connsiteX3320" fmla="*/ 3997174 w 12191807"/>
              <a:gd name="connsiteY3320" fmla="*/ 4781595 h 6857892"/>
              <a:gd name="connsiteX3321" fmla="*/ 3997174 w 12191807"/>
              <a:gd name="connsiteY3321" fmla="*/ 4801864 h 6857892"/>
              <a:gd name="connsiteX3322" fmla="*/ 3998090 w 12191807"/>
              <a:gd name="connsiteY3322" fmla="*/ 4800949 h 6857892"/>
              <a:gd name="connsiteX3323" fmla="*/ 4006472 w 12191807"/>
              <a:gd name="connsiteY3323" fmla="*/ 4808036 h 6857892"/>
              <a:gd name="connsiteX3324" fmla="*/ 4003196 w 12191807"/>
              <a:gd name="connsiteY3324" fmla="*/ 4811236 h 6857892"/>
              <a:gd name="connsiteX3325" fmla="*/ 3996109 w 12191807"/>
              <a:gd name="connsiteY3325" fmla="*/ 4802931 h 6857892"/>
              <a:gd name="connsiteX3326" fmla="*/ 3997023 w 12191807"/>
              <a:gd name="connsiteY3326" fmla="*/ 4802016 h 6857892"/>
              <a:gd name="connsiteX3327" fmla="*/ 3986963 w 12191807"/>
              <a:gd name="connsiteY3327" fmla="*/ 4802016 h 6857892"/>
              <a:gd name="connsiteX3328" fmla="*/ 3977135 w 12191807"/>
              <a:gd name="connsiteY3328" fmla="*/ 4784338 h 6857892"/>
              <a:gd name="connsiteX3329" fmla="*/ 3997174 w 12191807"/>
              <a:gd name="connsiteY3329" fmla="*/ 4781595 h 6857892"/>
              <a:gd name="connsiteX3330" fmla="*/ 5490974 w 12191807"/>
              <a:gd name="connsiteY3330" fmla="*/ 4771155 h 6857892"/>
              <a:gd name="connsiteX3331" fmla="*/ 5474363 w 12191807"/>
              <a:gd name="connsiteY3331" fmla="*/ 4775117 h 6857892"/>
              <a:gd name="connsiteX3332" fmla="*/ 5475126 w 12191807"/>
              <a:gd name="connsiteY3332" fmla="*/ 4779918 h 6857892"/>
              <a:gd name="connsiteX3333" fmla="*/ 5492040 w 12191807"/>
              <a:gd name="connsiteY3333" fmla="*/ 4779918 h 6857892"/>
              <a:gd name="connsiteX3334" fmla="*/ 5490974 w 12191807"/>
              <a:gd name="connsiteY3334" fmla="*/ 4771155 h 6857892"/>
              <a:gd name="connsiteX3335" fmla="*/ 4261875 w 12191807"/>
              <a:gd name="connsiteY3335" fmla="*/ 4764678 h 6857892"/>
              <a:gd name="connsiteX3336" fmla="*/ 4261875 w 12191807"/>
              <a:gd name="connsiteY3336" fmla="*/ 4768031 h 6857892"/>
              <a:gd name="connsiteX3337" fmla="*/ 4272069 w 12191807"/>
              <a:gd name="connsiteY3337" fmla="*/ 4768031 h 6857892"/>
              <a:gd name="connsiteX3338" fmla="*/ 4272069 w 12191807"/>
              <a:gd name="connsiteY3338" fmla="*/ 4764678 h 6857892"/>
              <a:gd name="connsiteX3339" fmla="*/ 3915723 w 12191807"/>
              <a:gd name="connsiteY3339" fmla="*/ 4761249 h 6857892"/>
              <a:gd name="connsiteX3340" fmla="*/ 3924182 w 12191807"/>
              <a:gd name="connsiteY3340" fmla="*/ 4768107 h 6857892"/>
              <a:gd name="connsiteX3341" fmla="*/ 3915799 w 12191807"/>
              <a:gd name="connsiteY3341" fmla="*/ 4771384 h 6857892"/>
              <a:gd name="connsiteX3342" fmla="*/ 3916789 w 12191807"/>
              <a:gd name="connsiteY3342" fmla="*/ 4772374 h 6857892"/>
              <a:gd name="connsiteX3343" fmla="*/ 3909701 w 12191807"/>
              <a:gd name="connsiteY3343" fmla="*/ 4780680 h 6857892"/>
              <a:gd name="connsiteX3344" fmla="*/ 3906500 w 12191807"/>
              <a:gd name="connsiteY3344" fmla="*/ 4777480 h 6857892"/>
              <a:gd name="connsiteX3345" fmla="*/ 3914808 w 12191807"/>
              <a:gd name="connsiteY3345" fmla="*/ 4770393 h 6857892"/>
              <a:gd name="connsiteX3346" fmla="*/ 3915723 w 12191807"/>
              <a:gd name="connsiteY3346" fmla="*/ 4771308 h 6857892"/>
              <a:gd name="connsiteX3347" fmla="*/ 3915723 w 12191807"/>
              <a:gd name="connsiteY3347" fmla="*/ 4761249 h 6857892"/>
              <a:gd name="connsiteX3348" fmla="*/ 4190097 w 12191807"/>
              <a:gd name="connsiteY3348" fmla="*/ 4741437 h 6857892"/>
              <a:gd name="connsiteX3349" fmla="*/ 4190554 w 12191807"/>
              <a:gd name="connsiteY3349" fmla="*/ 4751038 h 6857892"/>
              <a:gd name="connsiteX3350" fmla="*/ 4198975 w 12191807"/>
              <a:gd name="connsiteY3350" fmla="*/ 4747685 h 6857892"/>
              <a:gd name="connsiteX3351" fmla="*/ 4190097 w 12191807"/>
              <a:gd name="connsiteY3351" fmla="*/ 4741437 h 6857892"/>
              <a:gd name="connsiteX3352" fmla="*/ 339593 w 12191807"/>
              <a:gd name="connsiteY3352" fmla="*/ 4739227 h 6857892"/>
              <a:gd name="connsiteX3353" fmla="*/ 328926 w 12191807"/>
              <a:gd name="connsiteY3353" fmla="*/ 4773441 h 6857892"/>
              <a:gd name="connsiteX3354" fmla="*/ 339593 w 12191807"/>
              <a:gd name="connsiteY3354" fmla="*/ 4739227 h 6857892"/>
              <a:gd name="connsiteX3355" fmla="*/ 302179 w 12191807"/>
              <a:gd name="connsiteY3355" fmla="*/ 4736179 h 6857892"/>
              <a:gd name="connsiteX3356" fmla="*/ 281301 w 12191807"/>
              <a:gd name="connsiteY3356" fmla="*/ 4761249 h 6857892"/>
              <a:gd name="connsiteX3357" fmla="*/ 281301 w 12191807"/>
              <a:gd name="connsiteY3357" fmla="*/ 4783651 h 6857892"/>
              <a:gd name="connsiteX3358" fmla="*/ 339593 w 12191807"/>
              <a:gd name="connsiteY3358" fmla="*/ 4739227 h 6857892"/>
              <a:gd name="connsiteX3359" fmla="*/ 315895 w 12191807"/>
              <a:gd name="connsiteY3359" fmla="*/ 4743342 h 6857892"/>
              <a:gd name="connsiteX3360" fmla="*/ 302179 w 12191807"/>
              <a:gd name="connsiteY3360" fmla="*/ 4736179 h 6857892"/>
              <a:gd name="connsiteX3361" fmla="*/ 4184534 w 12191807"/>
              <a:gd name="connsiteY3361" fmla="*/ 4731683 h 6857892"/>
              <a:gd name="connsiteX3362" fmla="*/ 4181334 w 12191807"/>
              <a:gd name="connsiteY3362" fmla="*/ 4734884 h 6857892"/>
              <a:gd name="connsiteX3363" fmla="*/ 4190098 w 12191807"/>
              <a:gd name="connsiteY3363" fmla="*/ 4741437 h 6857892"/>
              <a:gd name="connsiteX3364" fmla="*/ 4191622 w 12191807"/>
              <a:gd name="connsiteY3364" fmla="*/ 4739989 h 6857892"/>
              <a:gd name="connsiteX3365" fmla="*/ 4184534 w 12191807"/>
              <a:gd name="connsiteY3365" fmla="*/ 4731683 h 6857892"/>
              <a:gd name="connsiteX3366" fmla="*/ 3956790 w 12191807"/>
              <a:gd name="connsiteY3366" fmla="*/ 4730236 h 6857892"/>
              <a:gd name="connsiteX3367" fmla="*/ 3966925 w 12191807"/>
              <a:gd name="connsiteY3367" fmla="*/ 4730236 h 6857892"/>
              <a:gd name="connsiteX3368" fmla="*/ 3960143 w 12191807"/>
              <a:gd name="connsiteY3368" fmla="*/ 4738694 h 6857892"/>
              <a:gd name="connsiteX3369" fmla="*/ 3956790 w 12191807"/>
              <a:gd name="connsiteY3369" fmla="*/ 4730236 h 6857892"/>
              <a:gd name="connsiteX3370" fmla="*/ 3875053 w 12191807"/>
              <a:gd name="connsiteY3370" fmla="*/ 4723911 h 6857892"/>
              <a:gd name="connsiteX3371" fmla="*/ 3875053 w 12191807"/>
              <a:gd name="connsiteY3371" fmla="*/ 4727340 h 6857892"/>
              <a:gd name="connsiteX3372" fmla="*/ 3885190 w 12191807"/>
              <a:gd name="connsiteY3372" fmla="*/ 4727340 h 6857892"/>
              <a:gd name="connsiteX3373" fmla="*/ 3885190 w 12191807"/>
              <a:gd name="connsiteY3373" fmla="*/ 4723911 h 6857892"/>
              <a:gd name="connsiteX3374" fmla="*/ 4094059 w 12191807"/>
              <a:gd name="connsiteY3374" fmla="*/ 4719339 h 6857892"/>
              <a:gd name="connsiteX3375" fmla="*/ 4065024 w 12191807"/>
              <a:gd name="connsiteY3375" fmla="*/ 4724597 h 6857892"/>
              <a:gd name="connsiteX3376" fmla="*/ 4094059 w 12191807"/>
              <a:gd name="connsiteY3376" fmla="*/ 4751038 h 6857892"/>
              <a:gd name="connsiteX3377" fmla="*/ 4120959 w 12191807"/>
              <a:gd name="connsiteY3377" fmla="*/ 4712176 h 6857892"/>
              <a:gd name="connsiteX3378" fmla="*/ 4122102 w 12191807"/>
              <a:gd name="connsiteY3378" fmla="*/ 4720939 h 6857892"/>
              <a:gd name="connsiteX3379" fmla="*/ 4138640 w 12191807"/>
              <a:gd name="connsiteY3379" fmla="*/ 4716977 h 6857892"/>
              <a:gd name="connsiteX3380" fmla="*/ 4137801 w 12191807"/>
              <a:gd name="connsiteY3380" fmla="*/ 4712176 h 6857892"/>
              <a:gd name="connsiteX3381" fmla="*/ 3691805 w 12191807"/>
              <a:gd name="connsiteY3381" fmla="*/ 4683220 h 6857892"/>
              <a:gd name="connsiteX3382" fmla="*/ 3691805 w 12191807"/>
              <a:gd name="connsiteY3382" fmla="*/ 4686649 h 6857892"/>
              <a:gd name="connsiteX3383" fmla="*/ 3701936 w 12191807"/>
              <a:gd name="connsiteY3383" fmla="*/ 4686649 h 6857892"/>
              <a:gd name="connsiteX3384" fmla="*/ 3701936 w 12191807"/>
              <a:gd name="connsiteY3384" fmla="*/ 4683220 h 6857892"/>
              <a:gd name="connsiteX3385" fmla="*/ 3875053 w 12191807"/>
              <a:gd name="connsiteY3385" fmla="*/ 4682382 h 6857892"/>
              <a:gd name="connsiteX3386" fmla="*/ 3875053 w 12191807"/>
              <a:gd name="connsiteY3386" fmla="*/ 4687487 h 6857892"/>
              <a:gd name="connsiteX3387" fmla="*/ 3895403 w 12191807"/>
              <a:gd name="connsiteY3387" fmla="*/ 4687487 h 6857892"/>
              <a:gd name="connsiteX3388" fmla="*/ 3895403 w 12191807"/>
              <a:gd name="connsiteY3388" fmla="*/ 4682382 h 6857892"/>
              <a:gd name="connsiteX3389" fmla="*/ 5454813 w 12191807"/>
              <a:gd name="connsiteY3389" fmla="*/ 4671333 h 6857892"/>
              <a:gd name="connsiteX3390" fmla="*/ 5455423 w 12191807"/>
              <a:gd name="connsiteY3390" fmla="*/ 4680096 h 6857892"/>
              <a:gd name="connsiteX3391" fmla="*/ 5472413 w 12191807"/>
              <a:gd name="connsiteY3391" fmla="*/ 4676362 h 6857892"/>
              <a:gd name="connsiteX3392" fmla="*/ 5471727 w 12191807"/>
              <a:gd name="connsiteY3392" fmla="*/ 4671333 h 6857892"/>
              <a:gd name="connsiteX3393" fmla="*/ 5497098 w 12191807"/>
              <a:gd name="connsiteY3393" fmla="*/ 4669657 h 6857892"/>
              <a:gd name="connsiteX3394" fmla="*/ 5497098 w 12191807"/>
              <a:gd name="connsiteY3394" fmla="*/ 4679868 h 6857892"/>
              <a:gd name="connsiteX3395" fmla="*/ 5500526 w 12191807"/>
              <a:gd name="connsiteY3395" fmla="*/ 4679868 h 6857892"/>
              <a:gd name="connsiteX3396" fmla="*/ 5500526 w 12191807"/>
              <a:gd name="connsiteY3396" fmla="*/ 4669657 h 6857892"/>
              <a:gd name="connsiteX3397" fmla="*/ 260953 w 12191807"/>
              <a:gd name="connsiteY3397" fmla="*/ 4662875 h 6857892"/>
              <a:gd name="connsiteX3398" fmla="*/ 271088 w 12191807"/>
              <a:gd name="connsiteY3398" fmla="*/ 4662875 h 6857892"/>
              <a:gd name="connsiteX3399" fmla="*/ 271088 w 12191807"/>
              <a:gd name="connsiteY3399" fmla="*/ 4666228 h 6857892"/>
              <a:gd name="connsiteX3400" fmla="*/ 260953 w 12191807"/>
              <a:gd name="connsiteY3400" fmla="*/ 4666228 h 6857892"/>
              <a:gd name="connsiteX3401" fmla="*/ 260953 w 12191807"/>
              <a:gd name="connsiteY3401" fmla="*/ 4662875 h 6857892"/>
              <a:gd name="connsiteX3402" fmla="*/ 4160131 w 12191807"/>
              <a:gd name="connsiteY3402" fmla="*/ 4652664 h 6857892"/>
              <a:gd name="connsiteX3403" fmla="*/ 4160131 w 12191807"/>
              <a:gd name="connsiteY3403" fmla="*/ 4656017 h 6857892"/>
              <a:gd name="connsiteX3404" fmla="*/ 4170343 w 12191807"/>
              <a:gd name="connsiteY3404" fmla="*/ 4656017 h 6857892"/>
              <a:gd name="connsiteX3405" fmla="*/ 4170343 w 12191807"/>
              <a:gd name="connsiteY3405" fmla="*/ 4652664 h 6857892"/>
              <a:gd name="connsiteX3406" fmla="*/ 3942239 w 12191807"/>
              <a:gd name="connsiteY3406" fmla="*/ 4650302 h 6857892"/>
              <a:gd name="connsiteX3407" fmla="*/ 3945437 w 12191807"/>
              <a:gd name="connsiteY3407" fmla="*/ 4653503 h 6857892"/>
              <a:gd name="connsiteX3408" fmla="*/ 3937133 w 12191807"/>
              <a:gd name="connsiteY3408" fmla="*/ 4660589 h 6857892"/>
              <a:gd name="connsiteX3409" fmla="*/ 3936068 w 12191807"/>
              <a:gd name="connsiteY3409" fmla="*/ 4659522 h 6857892"/>
              <a:gd name="connsiteX3410" fmla="*/ 3936449 w 12191807"/>
              <a:gd name="connsiteY3410" fmla="*/ 4667371 h 6857892"/>
              <a:gd name="connsiteX3411" fmla="*/ 3916941 w 12191807"/>
              <a:gd name="connsiteY3411" fmla="*/ 4669047 h 6857892"/>
              <a:gd name="connsiteX3412" fmla="*/ 3916103 w 12191807"/>
              <a:gd name="connsiteY3412" fmla="*/ 4662494 h 6857892"/>
              <a:gd name="connsiteX3413" fmla="*/ 3935308 w 12191807"/>
              <a:gd name="connsiteY3413" fmla="*/ 4658760 h 6857892"/>
              <a:gd name="connsiteX3414" fmla="*/ 3935156 w 12191807"/>
              <a:gd name="connsiteY3414" fmla="*/ 4658608 h 6857892"/>
              <a:gd name="connsiteX3415" fmla="*/ 3942239 w 12191807"/>
              <a:gd name="connsiteY3415" fmla="*/ 4650302 h 6857892"/>
              <a:gd name="connsiteX3416" fmla="*/ 5446204 w 12191807"/>
              <a:gd name="connsiteY3416" fmla="*/ 4649311 h 6857892"/>
              <a:gd name="connsiteX3417" fmla="*/ 5446204 w 12191807"/>
              <a:gd name="connsiteY3417" fmla="*/ 4659446 h 6857892"/>
              <a:gd name="connsiteX3418" fmla="*/ 5449632 w 12191807"/>
              <a:gd name="connsiteY3418" fmla="*/ 4659446 h 6857892"/>
              <a:gd name="connsiteX3419" fmla="*/ 5449632 w 12191807"/>
              <a:gd name="connsiteY3419" fmla="*/ 4649311 h 6857892"/>
              <a:gd name="connsiteX3420" fmla="*/ 3976833 w 12191807"/>
              <a:gd name="connsiteY3420" fmla="*/ 4649311 h 6857892"/>
              <a:gd name="connsiteX3421" fmla="*/ 3976833 w 12191807"/>
              <a:gd name="connsiteY3421" fmla="*/ 4659229 h 6857892"/>
              <a:gd name="connsiteX3422" fmla="*/ 3976695 w 12191807"/>
              <a:gd name="connsiteY3422" fmla="*/ 4659336 h 6857892"/>
              <a:gd name="connsiteX3423" fmla="*/ 3968371 w 12191807"/>
              <a:gd name="connsiteY3423" fmla="*/ 4652588 h 6857892"/>
              <a:gd name="connsiteX3424" fmla="*/ 3976833 w 12191807"/>
              <a:gd name="connsiteY3424" fmla="*/ 4649311 h 6857892"/>
              <a:gd name="connsiteX3425" fmla="*/ 4186727 w 12191807"/>
              <a:gd name="connsiteY3425" fmla="*/ 4640091 h 6857892"/>
              <a:gd name="connsiteX3426" fmla="*/ 4163027 w 12191807"/>
              <a:gd name="connsiteY3426" fmla="*/ 4687335 h 6857892"/>
              <a:gd name="connsiteX3427" fmla="*/ 4197928 w 12191807"/>
              <a:gd name="connsiteY3427" fmla="*/ 4676362 h 6857892"/>
              <a:gd name="connsiteX3428" fmla="*/ 4186727 w 12191807"/>
              <a:gd name="connsiteY3428" fmla="*/ 4640091 h 6857892"/>
              <a:gd name="connsiteX3429" fmla="*/ 5560769 w 12191807"/>
              <a:gd name="connsiteY3429" fmla="*/ 4619670 h 6857892"/>
              <a:gd name="connsiteX3430" fmla="*/ 5563969 w 12191807"/>
              <a:gd name="connsiteY3430" fmla="*/ 4622870 h 6857892"/>
              <a:gd name="connsiteX3431" fmla="*/ 5555816 w 12191807"/>
              <a:gd name="connsiteY3431" fmla="*/ 4629804 h 6857892"/>
              <a:gd name="connsiteX3432" fmla="*/ 5548731 w 12191807"/>
              <a:gd name="connsiteY3432" fmla="*/ 4638186 h 6857892"/>
              <a:gd name="connsiteX3433" fmla="*/ 5545530 w 12191807"/>
              <a:gd name="connsiteY3433" fmla="*/ 4634986 h 6857892"/>
              <a:gd name="connsiteX3434" fmla="*/ 5553759 w 12191807"/>
              <a:gd name="connsiteY3434" fmla="*/ 4627899 h 6857892"/>
              <a:gd name="connsiteX3435" fmla="*/ 5560769 w 12191807"/>
              <a:gd name="connsiteY3435" fmla="*/ 4619670 h 6857892"/>
              <a:gd name="connsiteX3436" fmla="*/ 4194043 w 12191807"/>
              <a:gd name="connsiteY3436" fmla="*/ 4618755 h 6857892"/>
              <a:gd name="connsiteX3437" fmla="*/ 4194043 w 12191807"/>
              <a:gd name="connsiteY3437" fmla="*/ 4628890 h 6857892"/>
              <a:gd name="connsiteX3438" fmla="*/ 4197393 w 12191807"/>
              <a:gd name="connsiteY3438" fmla="*/ 4628890 h 6857892"/>
              <a:gd name="connsiteX3439" fmla="*/ 4197393 w 12191807"/>
              <a:gd name="connsiteY3439" fmla="*/ 4618755 h 6857892"/>
              <a:gd name="connsiteX3440" fmla="*/ 372128 w 12191807"/>
              <a:gd name="connsiteY3440" fmla="*/ 4618679 h 6857892"/>
              <a:gd name="connsiteX3441" fmla="*/ 371900 w 12191807"/>
              <a:gd name="connsiteY3441" fmla="*/ 4619974 h 6857892"/>
              <a:gd name="connsiteX3442" fmla="*/ 331591 w 12191807"/>
              <a:gd name="connsiteY3442" fmla="*/ 4633462 h 6857892"/>
              <a:gd name="connsiteX3443" fmla="*/ 336087 w 12191807"/>
              <a:gd name="connsiteY3443" fmla="*/ 4650226 h 6857892"/>
              <a:gd name="connsiteX3444" fmla="*/ 382949 w 12191807"/>
              <a:gd name="connsiteY3444" fmla="*/ 4634681 h 6857892"/>
              <a:gd name="connsiteX3445" fmla="*/ 372128 w 12191807"/>
              <a:gd name="connsiteY3445" fmla="*/ 4618679 h 6857892"/>
              <a:gd name="connsiteX3446" fmla="*/ 391865 w 12191807"/>
              <a:gd name="connsiteY3446" fmla="*/ 4599629 h 6857892"/>
              <a:gd name="connsiteX3447" fmla="*/ 373349 w 12191807"/>
              <a:gd name="connsiteY3447" fmla="*/ 4612964 h 6857892"/>
              <a:gd name="connsiteX3448" fmla="*/ 391865 w 12191807"/>
              <a:gd name="connsiteY3448" fmla="*/ 4599629 h 6857892"/>
              <a:gd name="connsiteX3449" fmla="*/ 360623 w 12191807"/>
              <a:gd name="connsiteY3449" fmla="*/ 4599629 h 6857892"/>
              <a:gd name="connsiteX3450" fmla="*/ 372129 w 12191807"/>
              <a:gd name="connsiteY3450" fmla="*/ 4618679 h 6857892"/>
              <a:gd name="connsiteX3451" fmla="*/ 373348 w 12191807"/>
              <a:gd name="connsiteY3451" fmla="*/ 4612964 h 6857892"/>
              <a:gd name="connsiteX3452" fmla="*/ 360623 w 12191807"/>
              <a:gd name="connsiteY3452" fmla="*/ 4599629 h 6857892"/>
              <a:gd name="connsiteX3453" fmla="*/ 5464714 w 12191807"/>
              <a:gd name="connsiteY3453" fmla="*/ 4589875 h 6857892"/>
              <a:gd name="connsiteX3454" fmla="*/ 5465858 w 12191807"/>
              <a:gd name="connsiteY3454" fmla="*/ 4598714 h 6857892"/>
              <a:gd name="connsiteX3455" fmla="*/ 5482389 w 12191807"/>
              <a:gd name="connsiteY3455" fmla="*/ 4594752 h 6857892"/>
              <a:gd name="connsiteX3456" fmla="*/ 5481629 w 12191807"/>
              <a:gd name="connsiteY3456" fmla="*/ 4589875 h 6857892"/>
              <a:gd name="connsiteX3457" fmla="*/ 5573188 w 12191807"/>
              <a:gd name="connsiteY3457" fmla="*/ 4544536 h 6857892"/>
              <a:gd name="connsiteX3458" fmla="*/ 5575322 w 12191807"/>
              <a:gd name="connsiteY3458" fmla="*/ 4574026 h 6857892"/>
              <a:gd name="connsiteX3459" fmla="*/ 5525796 w 12191807"/>
              <a:gd name="connsiteY3459" fmla="*/ 4589494 h 6857892"/>
              <a:gd name="connsiteX3460" fmla="*/ 5573188 w 12191807"/>
              <a:gd name="connsiteY3460" fmla="*/ 4544536 h 6857892"/>
              <a:gd name="connsiteX3461" fmla="*/ 385464 w 12191807"/>
              <a:gd name="connsiteY3461" fmla="*/ 4530211 h 6857892"/>
              <a:gd name="connsiteX3462" fmla="*/ 379292 w 12191807"/>
              <a:gd name="connsiteY3462" fmla="*/ 4540269 h 6857892"/>
              <a:gd name="connsiteX3463" fmla="*/ 387750 w 12191807"/>
              <a:gd name="connsiteY3463" fmla="*/ 4552080 h 6857892"/>
              <a:gd name="connsiteX3464" fmla="*/ 387979 w 12191807"/>
              <a:gd name="connsiteY3464" fmla="*/ 4537298 h 6857892"/>
              <a:gd name="connsiteX3465" fmla="*/ 385464 w 12191807"/>
              <a:gd name="connsiteY3465" fmla="*/ 4530211 h 6857892"/>
              <a:gd name="connsiteX3466" fmla="*/ 367098 w 12191807"/>
              <a:gd name="connsiteY3466" fmla="*/ 4523353 h 6857892"/>
              <a:gd name="connsiteX3467" fmla="*/ 344087 w 12191807"/>
              <a:gd name="connsiteY3467" fmla="*/ 4570216 h 6857892"/>
              <a:gd name="connsiteX3468" fmla="*/ 379214 w 12191807"/>
              <a:gd name="connsiteY3468" fmla="*/ 4540193 h 6857892"/>
              <a:gd name="connsiteX3469" fmla="*/ 367098 w 12191807"/>
              <a:gd name="connsiteY3469" fmla="*/ 4523353 h 6857892"/>
              <a:gd name="connsiteX3470" fmla="*/ 394987 w 12191807"/>
              <a:gd name="connsiteY3470" fmla="*/ 4512608 h 6857892"/>
              <a:gd name="connsiteX3471" fmla="*/ 383558 w 12191807"/>
              <a:gd name="connsiteY3471" fmla="*/ 4523048 h 6857892"/>
              <a:gd name="connsiteX3472" fmla="*/ 385386 w 12191807"/>
              <a:gd name="connsiteY3472" fmla="*/ 4530134 h 6857892"/>
              <a:gd name="connsiteX3473" fmla="*/ 394987 w 12191807"/>
              <a:gd name="connsiteY3473" fmla="*/ 4512608 h 6857892"/>
              <a:gd name="connsiteX3474" fmla="*/ 3936100 w 12191807"/>
              <a:gd name="connsiteY3474" fmla="*/ 4499959 h 6857892"/>
              <a:gd name="connsiteX3475" fmla="*/ 3936100 w 12191807"/>
              <a:gd name="connsiteY3475" fmla="*/ 4503388 h 6857892"/>
              <a:gd name="connsiteX3476" fmla="*/ 3946307 w 12191807"/>
              <a:gd name="connsiteY3476" fmla="*/ 4503388 h 6857892"/>
              <a:gd name="connsiteX3477" fmla="*/ 3946307 w 12191807"/>
              <a:gd name="connsiteY3477" fmla="*/ 4499959 h 6857892"/>
              <a:gd name="connsiteX3478" fmla="*/ 311857 w 12191807"/>
              <a:gd name="connsiteY3478" fmla="*/ 4486320 h 6857892"/>
              <a:gd name="connsiteX3479" fmla="*/ 311857 w 12191807"/>
              <a:gd name="connsiteY3479" fmla="*/ 4506818 h 6857892"/>
              <a:gd name="connsiteX3480" fmla="*/ 332279 w 12191807"/>
              <a:gd name="connsiteY3480" fmla="*/ 4496607 h 6857892"/>
              <a:gd name="connsiteX3481" fmla="*/ 332277 w 12191807"/>
              <a:gd name="connsiteY3481" fmla="*/ 4496606 h 6857892"/>
              <a:gd name="connsiteX3482" fmla="*/ 342334 w 12191807"/>
              <a:gd name="connsiteY3482" fmla="*/ 4496606 h 6857892"/>
              <a:gd name="connsiteX3483" fmla="*/ 339057 w 12191807"/>
              <a:gd name="connsiteY3483" fmla="*/ 4488148 h 6857892"/>
              <a:gd name="connsiteX3484" fmla="*/ 332221 w 12191807"/>
              <a:gd name="connsiteY3484" fmla="*/ 4496578 h 6857892"/>
              <a:gd name="connsiteX3485" fmla="*/ 423565 w 12191807"/>
              <a:gd name="connsiteY3485" fmla="*/ 4463536 h 6857892"/>
              <a:gd name="connsiteX3486" fmla="*/ 382875 w 12191807"/>
              <a:gd name="connsiteY3486" fmla="*/ 4483195 h 6857892"/>
              <a:gd name="connsiteX3487" fmla="*/ 366873 w 12191807"/>
              <a:gd name="connsiteY3487" fmla="*/ 4477099 h 6857892"/>
              <a:gd name="connsiteX3488" fmla="*/ 358110 w 12191807"/>
              <a:gd name="connsiteY3488" fmla="*/ 4496606 h 6857892"/>
              <a:gd name="connsiteX3489" fmla="*/ 342413 w 12191807"/>
              <a:gd name="connsiteY3489" fmla="*/ 4496606 h 6857892"/>
              <a:gd name="connsiteX3490" fmla="*/ 342413 w 12191807"/>
              <a:gd name="connsiteY3490" fmla="*/ 4516037 h 6857892"/>
              <a:gd name="connsiteX3491" fmla="*/ 369007 w 12191807"/>
              <a:gd name="connsiteY3491" fmla="*/ 4516037 h 6857892"/>
              <a:gd name="connsiteX3492" fmla="*/ 382875 w 12191807"/>
              <a:gd name="connsiteY3492" fmla="*/ 4483195 h 6857892"/>
              <a:gd name="connsiteX3493" fmla="*/ 406163 w 12191807"/>
              <a:gd name="connsiteY3493" fmla="*/ 4484339 h 6857892"/>
              <a:gd name="connsiteX3494" fmla="*/ 423565 w 12191807"/>
              <a:gd name="connsiteY3494" fmla="*/ 4463536 h 6857892"/>
              <a:gd name="connsiteX3495" fmla="*/ 3946307 w 12191807"/>
              <a:gd name="connsiteY3495" fmla="*/ 4459268 h 6857892"/>
              <a:gd name="connsiteX3496" fmla="*/ 3946307 w 12191807"/>
              <a:gd name="connsiteY3496" fmla="*/ 4462621 h 6857892"/>
              <a:gd name="connsiteX3497" fmla="*/ 3956439 w 12191807"/>
              <a:gd name="connsiteY3497" fmla="*/ 4462621 h 6857892"/>
              <a:gd name="connsiteX3498" fmla="*/ 3956439 w 12191807"/>
              <a:gd name="connsiteY3498" fmla="*/ 4459268 h 6857892"/>
              <a:gd name="connsiteX3499" fmla="*/ 264383 w 12191807"/>
              <a:gd name="connsiteY3499" fmla="*/ 4455840 h 6857892"/>
              <a:gd name="connsiteX3500" fmla="*/ 267735 w 12191807"/>
              <a:gd name="connsiteY3500" fmla="*/ 4455840 h 6857892"/>
              <a:gd name="connsiteX3501" fmla="*/ 267735 w 12191807"/>
              <a:gd name="connsiteY3501" fmla="*/ 4465974 h 6857892"/>
              <a:gd name="connsiteX3502" fmla="*/ 264383 w 12191807"/>
              <a:gd name="connsiteY3502" fmla="*/ 4465974 h 6857892"/>
              <a:gd name="connsiteX3503" fmla="*/ 264383 w 12191807"/>
              <a:gd name="connsiteY3503" fmla="*/ 4455840 h 6857892"/>
              <a:gd name="connsiteX3504" fmla="*/ 3993770 w 12191807"/>
              <a:gd name="connsiteY3504" fmla="*/ 4436484 h 6857892"/>
              <a:gd name="connsiteX3505" fmla="*/ 3988742 w 12191807"/>
              <a:gd name="connsiteY3505" fmla="*/ 4437094 h 6857892"/>
              <a:gd name="connsiteX3506" fmla="*/ 3988742 w 12191807"/>
              <a:gd name="connsiteY3506" fmla="*/ 4454010 h 6857892"/>
              <a:gd name="connsiteX3507" fmla="*/ 3997505 w 12191807"/>
              <a:gd name="connsiteY3507" fmla="*/ 4453477 h 6857892"/>
              <a:gd name="connsiteX3508" fmla="*/ 3993770 w 12191807"/>
              <a:gd name="connsiteY3508" fmla="*/ 4436484 h 6857892"/>
              <a:gd name="connsiteX3509" fmla="*/ 421657 w 12191807"/>
              <a:gd name="connsiteY3509" fmla="*/ 4414539 h 6857892"/>
              <a:gd name="connsiteX3510" fmla="*/ 394683 w 12191807"/>
              <a:gd name="connsiteY3510" fmla="*/ 4418349 h 6857892"/>
              <a:gd name="connsiteX3511" fmla="*/ 395140 w 12191807"/>
              <a:gd name="connsiteY3511" fmla="*/ 4423683 h 6857892"/>
              <a:gd name="connsiteX3512" fmla="*/ 422190 w 12191807"/>
              <a:gd name="connsiteY3512" fmla="*/ 4423683 h 6857892"/>
              <a:gd name="connsiteX3513" fmla="*/ 421657 w 12191807"/>
              <a:gd name="connsiteY3513" fmla="*/ 4414539 h 6857892"/>
              <a:gd name="connsiteX3514" fmla="*/ 5607324 w 12191807"/>
              <a:gd name="connsiteY3514" fmla="*/ 4401966 h 6857892"/>
              <a:gd name="connsiteX3515" fmla="*/ 5621039 w 12191807"/>
              <a:gd name="connsiteY3515" fmla="*/ 4414692 h 6857892"/>
              <a:gd name="connsiteX3516" fmla="*/ 5632925 w 12191807"/>
              <a:gd name="connsiteY3516" fmla="*/ 4404329 h 6857892"/>
              <a:gd name="connsiteX3517" fmla="*/ 5637039 w 12191807"/>
              <a:gd name="connsiteY3517" fmla="*/ 4419492 h 6857892"/>
              <a:gd name="connsiteX3518" fmla="*/ 5607324 w 12191807"/>
              <a:gd name="connsiteY3518" fmla="*/ 4434580 h 6857892"/>
              <a:gd name="connsiteX3519" fmla="*/ 5607324 w 12191807"/>
              <a:gd name="connsiteY3519" fmla="*/ 4401966 h 6857892"/>
              <a:gd name="connsiteX3520" fmla="*/ 5599627 w 12191807"/>
              <a:gd name="connsiteY3520" fmla="*/ 4395718 h 6857892"/>
              <a:gd name="connsiteX3521" fmla="*/ 5606715 w 12191807"/>
              <a:gd name="connsiteY3521" fmla="*/ 4404023 h 6857892"/>
              <a:gd name="connsiteX3522" fmla="*/ 5604733 w 12191807"/>
              <a:gd name="connsiteY3522" fmla="*/ 4406005 h 6857892"/>
              <a:gd name="connsiteX3523" fmla="*/ 5596428 w 12191807"/>
              <a:gd name="connsiteY3523" fmla="*/ 4398918 h 6857892"/>
              <a:gd name="connsiteX3524" fmla="*/ 5599627 w 12191807"/>
              <a:gd name="connsiteY3524" fmla="*/ 4395718 h 6857892"/>
              <a:gd name="connsiteX3525" fmla="*/ 389116 w 12191807"/>
              <a:gd name="connsiteY3525" fmla="*/ 4385583 h 6857892"/>
              <a:gd name="connsiteX3526" fmla="*/ 382563 w 12191807"/>
              <a:gd name="connsiteY3526" fmla="*/ 4394346 h 6857892"/>
              <a:gd name="connsiteX3527" fmla="*/ 384011 w 12191807"/>
              <a:gd name="connsiteY3527" fmla="*/ 4395870 h 6857892"/>
              <a:gd name="connsiteX3528" fmla="*/ 392393 w 12191807"/>
              <a:gd name="connsiteY3528" fmla="*/ 4388783 h 6857892"/>
              <a:gd name="connsiteX3529" fmla="*/ 389116 w 12191807"/>
              <a:gd name="connsiteY3529" fmla="*/ 4385583 h 6857892"/>
              <a:gd name="connsiteX3530" fmla="*/ 5636126 w 12191807"/>
              <a:gd name="connsiteY3530" fmla="*/ 4377811 h 6857892"/>
              <a:gd name="connsiteX3531" fmla="*/ 5646335 w 12191807"/>
              <a:gd name="connsiteY3531" fmla="*/ 4377811 h 6857892"/>
              <a:gd name="connsiteX3532" fmla="*/ 5646335 w 12191807"/>
              <a:gd name="connsiteY3532" fmla="*/ 4381163 h 6857892"/>
              <a:gd name="connsiteX3533" fmla="*/ 5636126 w 12191807"/>
              <a:gd name="connsiteY3533" fmla="*/ 4381163 h 6857892"/>
              <a:gd name="connsiteX3534" fmla="*/ 5636126 w 12191807"/>
              <a:gd name="connsiteY3534" fmla="*/ 4377811 h 6857892"/>
              <a:gd name="connsiteX3535" fmla="*/ 4032641 w 12191807"/>
              <a:gd name="connsiteY3535" fmla="*/ 4373696 h 6857892"/>
              <a:gd name="connsiteX3536" fmla="*/ 3978762 w 12191807"/>
              <a:gd name="connsiteY3536" fmla="*/ 4423759 h 6857892"/>
              <a:gd name="connsiteX3537" fmla="*/ 4011989 w 12191807"/>
              <a:gd name="connsiteY3537" fmla="*/ 4398233 h 6857892"/>
              <a:gd name="connsiteX3538" fmla="*/ 4034165 w 12191807"/>
              <a:gd name="connsiteY3538" fmla="*/ 4405928 h 6857892"/>
              <a:gd name="connsiteX3539" fmla="*/ 4032641 w 12191807"/>
              <a:gd name="connsiteY3539" fmla="*/ 4373696 h 6857892"/>
              <a:gd name="connsiteX3540" fmla="*/ 429963 w 12191807"/>
              <a:gd name="connsiteY3540" fmla="*/ 4344816 h 6857892"/>
              <a:gd name="connsiteX3541" fmla="*/ 425010 w 12191807"/>
              <a:gd name="connsiteY3541" fmla="*/ 4354951 h 6857892"/>
              <a:gd name="connsiteX3542" fmla="*/ 423029 w 12191807"/>
              <a:gd name="connsiteY3542" fmla="*/ 4352969 h 6857892"/>
              <a:gd name="connsiteX3543" fmla="*/ 414723 w 12191807"/>
              <a:gd name="connsiteY3543" fmla="*/ 4360056 h 6857892"/>
              <a:gd name="connsiteX3544" fmla="*/ 417923 w 12191807"/>
              <a:gd name="connsiteY3544" fmla="*/ 4363256 h 6857892"/>
              <a:gd name="connsiteX3545" fmla="*/ 422876 w 12191807"/>
              <a:gd name="connsiteY3545" fmla="*/ 4353122 h 6857892"/>
              <a:gd name="connsiteX3546" fmla="*/ 424858 w 12191807"/>
              <a:gd name="connsiteY3546" fmla="*/ 4355103 h 6857892"/>
              <a:gd name="connsiteX3547" fmla="*/ 433163 w 12191807"/>
              <a:gd name="connsiteY3547" fmla="*/ 4348016 h 6857892"/>
              <a:gd name="connsiteX3548" fmla="*/ 429963 w 12191807"/>
              <a:gd name="connsiteY3548" fmla="*/ 4344816 h 6857892"/>
              <a:gd name="connsiteX3549" fmla="*/ 4037894 w 12191807"/>
              <a:gd name="connsiteY3549" fmla="*/ 4337120 h 6857892"/>
              <a:gd name="connsiteX3550" fmla="*/ 4037894 w 12191807"/>
              <a:gd name="connsiteY3550" fmla="*/ 4340473 h 6857892"/>
              <a:gd name="connsiteX3551" fmla="*/ 4048030 w 12191807"/>
              <a:gd name="connsiteY3551" fmla="*/ 4340473 h 6857892"/>
              <a:gd name="connsiteX3552" fmla="*/ 4048030 w 12191807"/>
              <a:gd name="connsiteY3552" fmla="*/ 4337120 h 6857892"/>
              <a:gd name="connsiteX3553" fmla="*/ 383939 w 12191807"/>
              <a:gd name="connsiteY3553" fmla="*/ 4323937 h 6857892"/>
              <a:gd name="connsiteX3554" fmla="*/ 353535 w 12191807"/>
              <a:gd name="connsiteY3554" fmla="*/ 4362570 h 6857892"/>
              <a:gd name="connsiteX3555" fmla="*/ 402759 w 12191807"/>
              <a:gd name="connsiteY3555" fmla="*/ 4362570 h 6857892"/>
              <a:gd name="connsiteX3556" fmla="*/ 383939 w 12191807"/>
              <a:gd name="connsiteY3556" fmla="*/ 4323937 h 6857892"/>
              <a:gd name="connsiteX3557" fmla="*/ 5629420 w 12191807"/>
              <a:gd name="connsiteY3557" fmla="*/ 4323480 h 6857892"/>
              <a:gd name="connsiteX3558" fmla="*/ 5632772 w 12191807"/>
              <a:gd name="connsiteY3558" fmla="*/ 4323480 h 6857892"/>
              <a:gd name="connsiteX3559" fmla="*/ 5632772 w 12191807"/>
              <a:gd name="connsiteY3559" fmla="*/ 4333691 h 6857892"/>
              <a:gd name="connsiteX3560" fmla="*/ 5629420 w 12191807"/>
              <a:gd name="connsiteY3560" fmla="*/ 4333691 h 6857892"/>
              <a:gd name="connsiteX3561" fmla="*/ 5629420 w 12191807"/>
              <a:gd name="connsiteY3561" fmla="*/ 4323480 h 6857892"/>
              <a:gd name="connsiteX3562" fmla="*/ 5595436 w 12191807"/>
              <a:gd name="connsiteY3562" fmla="*/ 4315860 h 6857892"/>
              <a:gd name="connsiteX3563" fmla="*/ 5615782 w 12191807"/>
              <a:gd name="connsiteY3563" fmla="*/ 4315860 h 6857892"/>
              <a:gd name="connsiteX3564" fmla="*/ 5615782 w 12191807"/>
              <a:gd name="connsiteY3564" fmla="*/ 4320966 h 6857892"/>
              <a:gd name="connsiteX3565" fmla="*/ 5595436 w 12191807"/>
              <a:gd name="connsiteY3565" fmla="*/ 4320966 h 6857892"/>
              <a:gd name="connsiteX3566" fmla="*/ 5595436 w 12191807"/>
              <a:gd name="connsiteY3566" fmla="*/ 4315860 h 6857892"/>
              <a:gd name="connsiteX3567" fmla="*/ 313350 w 12191807"/>
              <a:gd name="connsiteY3567" fmla="*/ 4302955 h 6857892"/>
              <a:gd name="connsiteX3568" fmla="*/ 335477 w 12191807"/>
              <a:gd name="connsiteY3568" fmla="*/ 4310222 h 6857892"/>
              <a:gd name="connsiteX3569" fmla="*/ 295396 w 12191807"/>
              <a:gd name="connsiteY3569" fmla="*/ 4325081 h 6857892"/>
              <a:gd name="connsiteX3570" fmla="*/ 289452 w 12191807"/>
              <a:gd name="connsiteY3570" fmla="*/ 4303745 h 6857892"/>
              <a:gd name="connsiteX3571" fmla="*/ 313350 w 12191807"/>
              <a:gd name="connsiteY3571" fmla="*/ 4302955 h 6857892"/>
              <a:gd name="connsiteX3572" fmla="*/ 4004673 w 12191807"/>
              <a:gd name="connsiteY3572" fmla="*/ 4282485 h 6857892"/>
              <a:gd name="connsiteX3573" fmla="*/ 3988060 w 12191807"/>
              <a:gd name="connsiteY3573" fmla="*/ 4286447 h 6857892"/>
              <a:gd name="connsiteX3574" fmla="*/ 3988822 w 12191807"/>
              <a:gd name="connsiteY3574" fmla="*/ 4291248 h 6857892"/>
              <a:gd name="connsiteX3575" fmla="*/ 4005740 w 12191807"/>
              <a:gd name="connsiteY3575" fmla="*/ 4291248 h 6857892"/>
              <a:gd name="connsiteX3576" fmla="*/ 4004673 w 12191807"/>
              <a:gd name="connsiteY3576" fmla="*/ 4282485 h 6857892"/>
              <a:gd name="connsiteX3577" fmla="*/ 4027763 w 12191807"/>
              <a:gd name="connsiteY3577" fmla="*/ 4265797 h 6857892"/>
              <a:gd name="connsiteX3578" fmla="*/ 4027763 w 12191807"/>
              <a:gd name="connsiteY3578" fmla="*/ 4269150 h 6857892"/>
              <a:gd name="connsiteX3579" fmla="*/ 4037899 w 12191807"/>
              <a:gd name="connsiteY3579" fmla="*/ 4269150 h 6857892"/>
              <a:gd name="connsiteX3580" fmla="*/ 4037899 w 12191807"/>
              <a:gd name="connsiteY3580" fmla="*/ 4265797 h 6857892"/>
              <a:gd name="connsiteX3581" fmla="*/ 423715 w 12191807"/>
              <a:gd name="connsiteY3581" fmla="*/ 4252311 h 6857892"/>
              <a:gd name="connsiteX3582" fmla="*/ 423715 w 12191807"/>
              <a:gd name="connsiteY3582" fmla="*/ 4252419 h 6857892"/>
              <a:gd name="connsiteX3583" fmla="*/ 407561 w 12191807"/>
              <a:gd name="connsiteY3583" fmla="*/ 4275170 h 6857892"/>
              <a:gd name="connsiteX3584" fmla="*/ 383102 w 12191807"/>
              <a:gd name="connsiteY3584" fmla="*/ 4262445 h 6857892"/>
              <a:gd name="connsiteX3585" fmla="*/ 395140 w 12191807"/>
              <a:gd name="connsiteY3585" fmla="*/ 4252767 h 6857892"/>
              <a:gd name="connsiteX3586" fmla="*/ 4031113 w 12191807"/>
              <a:gd name="connsiteY3586" fmla="*/ 4242098 h 6857892"/>
              <a:gd name="connsiteX3587" fmla="*/ 4031113 w 12191807"/>
              <a:gd name="connsiteY3587" fmla="*/ 4252233 h 6857892"/>
              <a:gd name="connsiteX3588" fmla="*/ 4034543 w 12191807"/>
              <a:gd name="connsiteY3588" fmla="*/ 4252233 h 6857892"/>
              <a:gd name="connsiteX3589" fmla="*/ 4034543 w 12191807"/>
              <a:gd name="connsiteY3589" fmla="*/ 4242098 h 6857892"/>
              <a:gd name="connsiteX3590" fmla="*/ 4027760 w 12191807"/>
              <a:gd name="connsiteY3590" fmla="*/ 4214895 h 6857892"/>
              <a:gd name="connsiteX3591" fmla="*/ 4027760 w 12191807"/>
              <a:gd name="connsiteY3591" fmla="*/ 4218324 h 6857892"/>
              <a:gd name="connsiteX3592" fmla="*/ 4037895 w 12191807"/>
              <a:gd name="connsiteY3592" fmla="*/ 4218324 h 6857892"/>
              <a:gd name="connsiteX3593" fmla="*/ 4037895 w 12191807"/>
              <a:gd name="connsiteY3593" fmla="*/ 4214895 h 6857892"/>
              <a:gd name="connsiteX3594" fmla="*/ 5589407 w 12191807"/>
              <a:gd name="connsiteY3594" fmla="*/ 4212457 h 6857892"/>
              <a:gd name="connsiteX3595" fmla="*/ 5586206 w 12191807"/>
              <a:gd name="connsiteY3595" fmla="*/ 4215657 h 6857892"/>
              <a:gd name="connsiteX3596" fmla="*/ 5594970 w 12191807"/>
              <a:gd name="connsiteY3596" fmla="*/ 4222210 h 6857892"/>
              <a:gd name="connsiteX3597" fmla="*/ 5596493 w 12191807"/>
              <a:gd name="connsiteY3597" fmla="*/ 4220763 h 6857892"/>
              <a:gd name="connsiteX3598" fmla="*/ 5589407 w 12191807"/>
              <a:gd name="connsiteY3598" fmla="*/ 4212457 h 6857892"/>
              <a:gd name="connsiteX3599" fmla="*/ 5639553 w 12191807"/>
              <a:gd name="connsiteY3599" fmla="*/ 4211542 h 6857892"/>
              <a:gd name="connsiteX3600" fmla="*/ 5639553 w 12191807"/>
              <a:gd name="connsiteY3600" fmla="*/ 4221753 h 6857892"/>
              <a:gd name="connsiteX3601" fmla="*/ 5642906 w 12191807"/>
              <a:gd name="connsiteY3601" fmla="*/ 4221753 h 6857892"/>
              <a:gd name="connsiteX3602" fmla="*/ 5642906 w 12191807"/>
              <a:gd name="connsiteY3602" fmla="*/ 4211542 h 6857892"/>
              <a:gd name="connsiteX3603" fmla="*/ 5710796 w 12191807"/>
              <a:gd name="connsiteY3603" fmla="*/ 4181062 h 6857892"/>
              <a:gd name="connsiteX3604" fmla="*/ 5714225 w 12191807"/>
              <a:gd name="connsiteY3604" fmla="*/ 4181062 h 6857892"/>
              <a:gd name="connsiteX3605" fmla="*/ 5714225 w 12191807"/>
              <a:gd name="connsiteY3605" fmla="*/ 4191197 h 6857892"/>
              <a:gd name="connsiteX3606" fmla="*/ 5710796 w 12191807"/>
              <a:gd name="connsiteY3606" fmla="*/ 4191197 h 6857892"/>
              <a:gd name="connsiteX3607" fmla="*/ 5710796 w 12191807"/>
              <a:gd name="connsiteY3607" fmla="*/ 4181062 h 6857892"/>
              <a:gd name="connsiteX3608" fmla="*/ 5609097 w 12191807"/>
              <a:gd name="connsiteY3608" fmla="*/ 4160641 h 6857892"/>
              <a:gd name="connsiteX3609" fmla="*/ 5609097 w 12191807"/>
              <a:gd name="connsiteY3609" fmla="*/ 4170776 h 6857892"/>
              <a:gd name="connsiteX3610" fmla="*/ 5612450 w 12191807"/>
              <a:gd name="connsiteY3610" fmla="*/ 4170776 h 6857892"/>
              <a:gd name="connsiteX3611" fmla="*/ 5612450 w 12191807"/>
              <a:gd name="connsiteY3611" fmla="*/ 4160641 h 6857892"/>
              <a:gd name="connsiteX3612" fmla="*/ 409289 w 12191807"/>
              <a:gd name="connsiteY3612" fmla="*/ 4140743 h 6857892"/>
              <a:gd name="connsiteX3613" fmla="*/ 397727 w 12191807"/>
              <a:gd name="connsiteY3613" fmla="*/ 4140752 h 6857892"/>
              <a:gd name="connsiteX3614" fmla="*/ 384163 w 12191807"/>
              <a:gd name="connsiteY3614" fmla="*/ 4155230 h 6857892"/>
              <a:gd name="connsiteX3615" fmla="*/ 392240 w 12191807"/>
              <a:gd name="connsiteY3615" fmla="*/ 4164908 h 6857892"/>
              <a:gd name="connsiteX3616" fmla="*/ 396279 w 12191807"/>
              <a:gd name="connsiteY3616" fmla="*/ 4179005 h 6857892"/>
              <a:gd name="connsiteX3617" fmla="*/ 435674 w 12191807"/>
              <a:gd name="connsiteY3617" fmla="*/ 4179005 h 6857892"/>
              <a:gd name="connsiteX3618" fmla="*/ 424473 w 12191807"/>
              <a:gd name="connsiteY3618" fmla="*/ 4165898 h 6857892"/>
              <a:gd name="connsiteX3619" fmla="*/ 425311 w 12191807"/>
              <a:gd name="connsiteY3619" fmla="*/ 4150277 h 6857892"/>
              <a:gd name="connsiteX3620" fmla="*/ 425309 w 12191807"/>
              <a:gd name="connsiteY3620" fmla="*/ 4150277 h 6857892"/>
              <a:gd name="connsiteX3621" fmla="*/ 417767 w 12191807"/>
              <a:gd name="connsiteY3621" fmla="*/ 4148449 h 6857892"/>
              <a:gd name="connsiteX3622" fmla="*/ 409289 w 12191807"/>
              <a:gd name="connsiteY3622" fmla="*/ 4140743 h 6857892"/>
              <a:gd name="connsiteX3623" fmla="*/ 5662108 w 12191807"/>
              <a:gd name="connsiteY3623" fmla="*/ 4120407 h 6857892"/>
              <a:gd name="connsiteX3624" fmla="*/ 5680470 w 12191807"/>
              <a:gd name="connsiteY3624" fmla="*/ 4138771 h 6857892"/>
              <a:gd name="connsiteX3625" fmla="*/ 5650298 w 12191807"/>
              <a:gd name="connsiteY3625" fmla="*/ 4138086 h 6857892"/>
              <a:gd name="connsiteX3626" fmla="*/ 5655174 w 12191807"/>
              <a:gd name="connsiteY3626" fmla="*/ 4126656 h 6857892"/>
              <a:gd name="connsiteX3627" fmla="*/ 5662108 w 12191807"/>
              <a:gd name="connsiteY3627" fmla="*/ 4120407 h 6857892"/>
              <a:gd name="connsiteX3628" fmla="*/ 5646411 w 12191807"/>
              <a:gd name="connsiteY3628" fmla="*/ 4099528 h 6857892"/>
              <a:gd name="connsiteX3629" fmla="*/ 5656546 w 12191807"/>
              <a:gd name="connsiteY3629" fmla="*/ 4099528 h 6857892"/>
              <a:gd name="connsiteX3630" fmla="*/ 5649764 w 12191807"/>
              <a:gd name="connsiteY3630" fmla="*/ 4107910 h 6857892"/>
              <a:gd name="connsiteX3631" fmla="*/ 5646411 w 12191807"/>
              <a:gd name="connsiteY3631" fmla="*/ 4099528 h 6857892"/>
              <a:gd name="connsiteX3632" fmla="*/ 393393 w 12191807"/>
              <a:gd name="connsiteY3632" fmla="*/ 4062190 h 6857892"/>
              <a:gd name="connsiteX3633" fmla="*/ 393393 w 12191807"/>
              <a:gd name="connsiteY3633" fmla="*/ 4065619 h 6857892"/>
              <a:gd name="connsiteX3634" fmla="*/ 403604 w 12191807"/>
              <a:gd name="connsiteY3634" fmla="*/ 4065619 h 6857892"/>
              <a:gd name="connsiteX3635" fmla="*/ 403604 w 12191807"/>
              <a:gd name="connsiteY3635" fmla="*/ 4062190 h 6857892"/>
              <a:gd name="connsiteX3636" fmla="*/ 5703710 w 12191807"/>
              <a:gd name="connsiteY3636" fmla="*/ 4045198 h 6857892"/>
              <a:gd name="connsiteX3637" fmla="*/ 5708434 w 12191807"/>
              <a:gd name="connsiteY3637" fmla="*/ 4080555 h 6857892"/>
              <a:gd name="connsiteX3638" fmla="*/ 5687557 w 12191807"/>
              <a:gd name="connsiteY3638" fmla="*/ 4076516 h 6857892"/>
              <a:gd name="connsiteX3639" fmla="*/ 5703710 w 12191807"/>
              <a:gd name="connsiteY3639" fmla="*/ 4045198 h 6857892"/>
              <a:gd name="connsiteX3640" fmla="*/ 5648225 w 12191807"/>
              <a:gd name="connsiteY3640" fmla="*/ 4040168 h 6857892"/>
              <a:gd name="connsiteX3641" fmla="*/ 5648835 w 12191807"/>
              <a:gd name="connsiteY3641" fmla="*/ 4048931 h 6857892"/>
              <a:gd name="connsiteX3642" fmla="*/ 5665827 w 12191807"/>
              <a:gd name="connsiteY3642" fmla="*/ 4045197 h 6857892"/>
              <a:gd name="connsiteX3643" fmla="*/ 5665141 w 12191807"/>
              <a:gd name="connsiteY3643" fmla="*/ 4040168 h 6857892"/>
              <a:gd name="connsiteX3644" fmla="*/ 5629441 w 12191807"/>
              <a:gd name="connsiteY3644" fmla="*/ 4038416 h 6857892"/>
              <a:gd name="connsiteX3645" fmla="*/ 5629441 w 12191807"/>
              <a:gd name="connsiteY3645" fmla="*/ 4048627 h 6857892"/>
              <a:gd name="connsiteX3646" fmla="*/ 5632794 w 12191807"/>
              <a:gd name="connsiteY3646" fmla="*/ 4048627 h 6857892"/>
              <a:gd name="connsiteX3647" fmla="*/ 5632794 w 12191807"/>
              <a:gd name="connsiteY3647" fmla="*/ 4038416 h 6857892"/>
              <a:gd name="connsiteX3648" fmla="*/ 5736321 w 12191807"/>
              <a:gd name="connsiteY3648" fmla="*/ 4030186 h 6857892"/>
              <a:gd name="connsiteX3649" fmla="*/ 5736321 w 12191807"/>
              <a:gd name="connsiteY3649" fmla="*/ 4068058 h 6857892"/>
              <a:gd name="connsiteX3650" fmla="*/ 5718796 w 12191807"/>
              <a:gd name="connsiteY3650" fmla="*/ 4068058 h 6857892"/>
              <a:gd name="connsiteX3651" fmla="*/ 5736321 w 12191807"/>
              <a:gd name="connsiteY3651" fmla="*/ 4030186 h 6857892"/>
              <a:gd name="connsiteX3652" fmla="*/ 5727864 w 12191807"/>
              <a:gd name="connsiteY3652" fmla="*/ 4021576 h 6857892"/>
              <a:gd name="connsiteX3653" fmla="*/ 5737997 w 12191807"/>
              <a:gd name="connsiteY3653" fmla="*/ 4021576 h 6857892"/>
              <a:gd name="connsiteX3654" fmla="*/ 5737997 w 12191807"/>
              <a:gd name="connsiteY3654" fmla="*/ 4024928 h 6857892"/>
              <a:gd name="connsiteX3655" fmla="*/ 5727864 w 12191807"/>
              <a:gd name="connsiteY3655" fmla="*/ 4024928 h 6857892"/>
              <a:gd name="connsiteX3656" fmla="*/ 5727864 w 12191807"/>
              <a:gd name="connsiteY3656" fmla="*/ 4021576 h 6857892"/>
              <a:gd name="connsiteX3657" fmla="*/ 397498 w 12191807"/>
              <a:gd name="connsiteY3657" fmla="*/ 4019061 h 6857892"/>
              <a:gd name="connsiteX3658" fmla="*/ 394298 w 12191807"/>
              <a:gd name="connsiteY3658" fmla="*/ 4022261 h 6857892"/>
              <a:gd name="connsiteX3659" fmla="*/ 403060 w 12191807"/>
              <a:gd name="connsiteY3659" fmla="*/ 4028814 h 6857892"/>
              <a:gd name="connsiteX3660" fmla="*/ 404585 w 12191807"/>
              <a:gd name="connsiteY3660" fmla="*/ 4027367 h 6857892"/>
              <a:gd name="connsiteX3661" fmla="*/ 397498 w 12191807"/>
              <a:gd name="connsiteY3661" fmla="*/ 4019061 h 6857892"/>
              <a:gd name="connsiteX3662" fmla="*/ 5742112 w 12191807"/>
              <a:gd name="connsiteY3662" fmla="*/ 3968160 h 6857892"/>
              <a:gd name="connsiteX3663" fmla="*/ 5749198 w 12191807"/>
              <a:gd name="connsiteY3663" fmla="*/ 3976465 h 6857892"/>
              <a:gd name="connsiteX3664" fmla="*/ 5747218 w 12191807"/>
              <a:gd name="connsiteY3664" fmla="*/ 3978446 h 6857892"/>
              <a:gd name="connsiteX3665" fmla="*/ 5738912 w 12191807"/>
              <a:gd name="connsiteY3665" fmla="*/ 3971360 h 6857892"/>
              <a:gd name="connsiteX3666" fmla="*/ 5742112 w 12191807"/>
              <a:gd name="connsiteY3666" fmla="*/ 3968160 h 6857892"/>
              <a:gd name="connsiteX3667" fmla="*/ 5770380 w 12191807"/>
              <a:gd name="connsiteY3667" fmla="*/ 3954215 h 6857892"/>
              <a:gd name="connsiteX3668" fmla="*/ 5776019 w 12191807"/>
              <a:gd name="connsiteY3668" fmla="*/ 3957796 h 6857892"/>
              <a:gd name="connsiteX3669" fmla="*/ 5753770 w 12191807"/>
              <a:gd name="connsiteY3669" fmla="*/ 4030262 h 6857892"/>
              <a:gd name="connsiteX3670" fmla="*/ 5740055 w 12191807"/>
              <a:gd name="connsiteY3670" fmla="*/ 3990791 h 6857892"/>
              <a:gd name="connsiteX3671" fmla="*/ 5770380 w 12191807"/>
              <a:gd name="connsiteY3671" fmla="*/ 3954215 h 6857892"/>
              <a:gd name="connsiteX3672" fmla="*/ 5672678 w 12191807"/>
              <a:gd name="connsiteY3672" fmla="*/ 3937603 h 6857892"/>
              <a:gd name="connsiteX3673" fmla="*/ 5667725 w 12191807"/>
              <a:gd name="connsiteY3673" fmla="*/ 3947738 h 6857892"/>
              <a:gd name="connsiteX3674" fmla="*/ 5665744 w 12191807"/>
              <a:gd name="connsiteY3674" fmla="*/ 3945756 h 6857892"/>
              <a:gd name="connsiteX3675" fmla="*/ 5657439 w 12191807"/>
              <a:gd name="connsiteY3675" fmla="*/ 3952843 h 6857892"/>
              <a:gd name="connsiteX3676" fmla="*/ 5660640 w 12191807"/>
              <a:gd name="connsiteY3676" fmla="*/ 3956043 h 6857892"/>
              <a:gd name="connsiteX3677" fmla="*/ 5665592 w 12191807"/>
              <a:gd name="connsiteY3677" fmla="*/ 3945909 h 6857892"/>
              <a:gd name="connsiteX3678" fmla="*/ 5667573 w 12191807"/>
              <a:gd name="connsiteY3678" fmla="*/ 3947890 h 6857892"/>
              <a:gd name="connsiteX3679" fmla="*/ 5675879 w 12191807"/>
              <a:gd name="connsiteY3679" fmla="*/ 3940803 h 6857892"/>
              <a:gd name="connsiteX3680" fmla="*/ 5672678 w 12191807"/>
              <a:gd name="connsiteY3680" fmla="*/ 3937603 h 6857892"/>
              <a:gd name="connsiteX3681" fmla="*/ 5788744 w 12191807"/>
              <a:gd name="connsiteY3681" fmla="*/ 3935775 h 6857892"/>
              <a:gd name="connsiteX3682" fmla="*/ 5789200 w 12191807"/>
              <a:gd name="connsiteY3682" fmla="*/ 3944614 h 6857892"/>
              <a:gd name="connsiteX3683" fmla="*/ 5769695 w 12191807"/>
              <a:gd name="connsiteY3683" fmla="*/ 3946214 h 6857892"/>
              <a:gd name="connsiteX3684" fmla="*/ 5768856 w 12191807"/>
              <a:gd name="connsiteY3684" fmla="*/ 3939661 h 6857892"/>
              <a:gd name="connsiteX3685" fmla="*/ 5788744 w 12191807"/>
              <a:gd name="connsiteY3685" fmla="*/ 3935775 h 6857892"/>
              <a:gd name="connsiteX3686" fmla="*/ 5808020 w 12191807"/>
              <a:gd name="connsiteY3686" fmla="*/ 3927011 h 6857892"/>
              <a:gd name="connsiteX3687" fmla="*/ 5808935 w 12191807"/>
              <a:gd name="connsiteY3687" fmla="*/ 3933565 h 6857892"/>
              <a:gd name="connsiteX3688" fmla="*/ 5789049 w 12191807"/>
              <a:gd name="connsiteY3688" fmla="*/ 3937527 h 6857892"/>
              <a:gd name="connsiteX3689" fmla="*/ 5788591 w 12191807"/>
              <a:gd name="connsiteY3689" fmla="*/ 3928688 h 6857892"/>
              <a:gd name="connsiteX3690" fmla="*/ 5808020 w 12191807"/>
              <a:gd name="connsiteY3690" fmla="*/ 3927011 h 6857892"/>
              <a:gd name="connsiteX3691" fmla="*/ 5706364 w 12191807"/>
              <a:gd name="connsiteY3691" fmla="*/ 3926250 h 6857892"/>
              <a:gd name="connsiteX3692" fmla="*/ 5686858 w 12191807"/>
              <a:gd name="connsiteY3692" fmla="*/ 3927774 h 6857892"/>
              <a:gd name="connsiteX3693" fmla="*/ 5688991 w 12191807"/>
              <a:gd name="connsiteY3693" fmla="*/ 3946900 h 6857892"/>
              <a:gd name="connsiteX3694" fmla="*/ 5706288 w 12191807"/>
              <a:gd name="connsiteY3694" fmla="*/ 3945452 h 6857892"/>
              <a:gd name="connsiteX3695" fmla="*/ 5706364 w 12191807"/>
              <a:gd name="connsiteY3695" fmla="*/ 3926250 h 6857892"/>
              <a:gd name="connsiteX3696" fmla="*/ 5706286 w 12191807"/>
              <a:gd name="connsiteY3696" fmla="*/ 3925487 h 6857892"/>
              <a:gd name="connsiteX3697" fmla="*/ 5706361 w 12191807"/>
              <a:gd name="connsiteY3697" fmla="*/ 3926173 h 6857892"/>
              <a:gd name="connsiteX3698" fmla="*/ 5706896 w 12191807"/>
              <a:gd name="connsiteY3698" fmla="*/ 3926097 h 6857892"/>
              <a:gd name="connsiteX3699" fmla="*/ 5706286 w 12191807"/>
              <a:gd name="connsiteY3699" fmla="*/ 3925487 h 6857892"/>
              <a:gd name="connsiteX3700" fmla="*/ 5713527 w 12191807"/>
              <a:gd name="connsiteY3700" fmla="*/ 3917334 h 6857892"/>
              <a:gd name="connsiteX3701" fmla="*/ 5707889 w 12191807"/>
              <a:gd name="connsiteY3701" fmla="*/ 3926097 h 6857892"/>
              <a:gd name="connsiteX3702" fmla="*/ 5706974 w 12191807"/>
              <a:gd name="connsiteY3702" fmla="*/ 3926173 h 6857892"/>
              <a:gd name="connsiteX3703" fmla="*/ 5708421 w 12191807"/>
              <a:gd name="connsiteY3703" fmla="*/ 3927621 h 6857892"/>
              <a:gd name="connsiteX3704" fmla="*/ 5716727 w 12191807"/>
              <a:gd name="connsiteY3704" fmla="*/ 3920535 h 6857892"/>
              <a:gd name="connsiteX3705" fmla="*/ 5713527 w 12191807"/>
              <a:gd name="connsiteY3705" fmla="*/ 3917334 h 6857892"/>
              <a:gd name="connsiteX3706" fmla="*/ 419698 w 12191807"/>
              <a:gd name="connsiteY3706" fmla="*/ 3902475 h 6857892"/>
              <a:gd name="connsiteX3707" fmla="*/ 443167 w 12191807"/>
              <a:gd name="connsiteY3707" fmla="*/ 3950786 h 6857892"/>
              <a:gd name="connsiteX3708" fmla="*/ 420765 w 12191807"/>
              <a:gd name="connsiteY3708" fmla="*/ 3980351 h 6857892"/>
              <a:gd name="connsiteX3709" fmla="*/ 445300 w 12191807"/>
              <a:gd name="connsiteY3709" fmla="*/ 4001078 h 6857892"/>
              <a:gd name="connsiteX3710" fmla="*/ 470903 w 12191807"/>
              <a:gd name="connsiteY3710" fmla="*/ 3950100 h 6857892"/>
              <a:gd name="connsiteX3711" fmla="*/ 460312 w 12191807"/>
              <a:gd name="connsiteY3711" fmla="*/ 3917562 h 6857892"/>
              <a:gd name="connsiteX3712" fmla="*/ 419698 w 12191807"/>
              <a:gd name="connsiteY3712" fmla="*/ 3902475 h 6857892"/>
              <a:gd name="connsiteX3713" fmla="*/ 5717787 w 12191807"/>
              <a:gd name="connsiteY3713" fmla="*/ 3895693 h 6857892"/>
              <a:gd name="connsiteX3714" fmla="*/ 5716569 w 12191807"/>
              <a:gd name="connsiteY3714" fmla="*/ 3896988 h 6857892"/>
              <a:gd name="connsiteX3715" fmla="*/ 5723655 w 12191807"/>
              <a:gd name="connsiteY3715" fmla="*/ 3905218 h 6857892"/>
              <a:gd name="connsiteX3716" fmla="*/ 5726856 w 12191807"/>
              <a:gd name="connsiteY3716" fmla="*/ 3902018 h 6857892"/>
              <a:gd name="connsiteX3717" fmla="*/ 5717635 w 12191807"/>
              <a:gd name="connsiteY3717" fmla="*/ 3895998 h 6857892"/>
              <a:gd name="connsiteX3718" fmla="*/ 5717787 w 12191807"/>
              <a:gd name="connsiteY3718" fmla="*/ 3895693 h 6857892"/>
              <a:gd name="connsiteX3719" fmla="*/ 5718321 w 12191807"/>
              <a:gd name="connsiteY3719" fmla="*/ 3894703 h 6857892"/>
              <a:gd name="connsiteX3720" fmla="*/ 5717788 w 12191807"/>
              <a:gd name="connsiteY3720" fmla="*/ 3895617 h 6857892"/>
              <a:gd name="connsiteX3721" fmla="*/ 5718550 w 12191807"/>
              <a:gd name="connsiteY3721" fmla="*/ 3894855 h 6857892"/>
              <a:gd name="connsiteX3722" fmla="*/ 5718321 w 12191807"/>
              <a:gd name="connsiteY3722" fmla="*/ 3894703 h 6857892"/>
              <a:gd name="connsiteX3723" fmla="*/ 411748 w 12191807"/>
              <a:gd name="connsiteY3723" fmla="*/ 3876872 h 6857892"/>
              <a:gd name="connsiteX3724" fmla="*/ 390641 w 12191807"/>
              <a:gd name="connsiteY3724" fmla="*/ 3916725 h 6857892"/>
              <a:gd name="connsiteX3725" fmla="*/ 411748 w 12191807"/>
              <a:gd name="connsiteY3725" fmla="*/ 3915277 h 6857892"/>
              <a:gd name="connsiteX3726" fmla="*/ 428003 w 12191807"/>
              <a:gd name="connsiteY3726" fmla="*/ 3876567 h 6857892"/>
              <a:gd name="connsiteX3727" fmla="*/ 424803 w 12191807"/>
              <a:gd name="connsiteY3727" fmla="*/ 3879768 h 6857892"/>
              <a:gd name="connsiteX3728" fmla="*/ 434938 w 12191807"/>
              <a:gd name="connsiteY3728" fmla="*/ 3884720 h 6857892"/>
              <a:gd name="connsiteX3729" fmla="*/ 432956 w 12191807"/>
              <a:gd name="connsiteY3729" fmla="*/ 3886701 h 6857892"/>
              <a:gd name="connsiteX3730" fmla="*/ 440043 w 12191807"/>
              <a:gd name="connsiteY3730" fmla="*/ 3895008 h 6857892"/>
              <a:gd name="connsiteX3731" fmla="*/ 443243 w 12191807"/>
              <a:gd name="connsiteY3731" fmla="*/ 3891807 h 6857892"/>
              <a:gd name="connsiteX3732" fmla="*/ 433109 w 12191807"/>
              <a:gd name="connsiteY3732" fmla="*/ 3886854 h 6857892"/>
              <a:gd name="connsiteX3733" fmla="*/ 435090 w 12191807"/>
              <a:gd name="connsiteY3733" fmla="*/ 3884873 h 6857892"/>
              <a:gd name="connsiteX3734" fmla="*/ 428003 w 12191807"/>
              <a:gd name="connsiteY3734" fmla="*/ 3876567 h 6857892"/>
              <a:gd name="connsiteX3735" fmla="*/ 453988 w 12191807"/>
              <a:gd name="connsiteY3735" fmla="*/ 3867042 h 6857892"/>
              <a:gd name="connsiteX3736" fmla="*/ 456198 w 12191807"/>
              <a:gd name="connsiteY3736" fmla="*/ 3897674 h 6857892"/>
              <a:gd name="connsiteX3737" fmla="*/ 484392 w 12191807"/>
              <a:gd name="connsiteY3737" fmla="*/ 3867042 h 6857892"/>
              <a:gd name="connsiteX3738" fmla="*/ 5754150 w 12191807"/>
              <a:gd name="connsiteY3738" fmla="*/ 3866356 h 6857892"/>
              <a:gd name="connsiteX3739" fmla="*/ 5749197 w 12191807"/>
              <a:gd name="connsiteY3739" fmla="*/ 3876490 h 6857892"/>
              <a:gd name="connsiteX3740" fmla="*/ 5747217 w 12191807"/>
              <a:gd name="connsiteY3740" fmla="*/ 3874509 h 6857892"/>
              <a:gd name="connsiteX3741" fmla="*/ 5738911 w 12191807"/>
              <a:gd name="connsiteY3741" fmla="*/ 3881596 h 6857892"/>
              <a:gd name="connsiteX3742" fmla="*/ 5742112 w 12191807"/>
              <a:gd name="connsiteY3742" fmla="*/ 3884796 h 6857892"/>
              <a:gd name="connsiteX3743" fmla="*/ 5747064 w 12191807"/>
              <a:gd name="connsiteY3743" fmla="*/ 3874662 h 6857892"/>
              <a:gd name="connsiteX3744" fmla="*/ 5749046 w 12191807"/>
              <a:gd name="connsiteY3744" fmla="*/ 3876643 h 6857892"/>
              <a:gd name="connsiteX3745" fmla="*/ 5757351 w 12191807"/>
              <a:gd name="connsiteY3745" fmla="*/ 3869556 h 6857892"/>
              <a:gd name="connsiteX3746" fmla="*/ 5754150 w 12191807"/>
              <a:gd name="connsiteY3746" fmla="*/ 3866356 h 6857892"/>
              <a:gd name="connsiteX3747" fmla="*/ 5713369 w 12191807"/>
              <a:gd name="connsiteY3747" fmla="*/ 3866204 h 6857892"/>
              <a:gd name="connsiteX3748" fmla="*/ 5697291 w 12191807"/>
              <a:gd name="connsiteY3748" fmla="*/ 3875576 h 6857892"/>
              <a:gd name="connsiteX3749" fmla="*/ 5718398 w 12191807"/>
              <a:gd name="connsiteY3749" fmla="*/ 3894703 h 6857892"/>
              <a:gd name="connsiteX3750" fmla="*/ 5727009 w 12191807"/>
              <a:gd name="connsiteY3750" fmla="*/ 3879844 h 6857892"/>
              <a:gd name="connsiteX3751" fmla="*/ 5713369 w 12191807"/>
              <a:gd name="connsiteY3751" fmla="*/ 3866204 h 6857892"/>
              <a:gd name="connsiteX3752" fmla="*/ 5690005 w 12191807"/>
              <a:gd name="connsiteY3752" fmla="*/ 3865490 h 6857892"/>
              <a:gd name="connsiteX3753" fmla="*/ 5677097 w 12191807"/>
              <a:gd name="connsiteY3753" fmla="*/ 3866428 h 6857892"/>
              <a:gd name="connsiteX3754" fmla="*/ 5676946 w 12191807"/>
              <a:gd name="connsiteY3754" fmla="*/ 3865518 h 6857892"/>
              <a:gd name="connsiteX3755" fmla="*/ 5676031 w 12191807"/>
              <a:gd name="connsiteY3755" fmla="*/ 3866509 h 6857892"/>
              <a:gd name="connsiteX3756" fmla="*/ 5677028 w 12191807"/>
              <a:gd name="connsiteY3756" fmla="*/ 3866438 h 6857892"/>
              <a:gd name="connsiteX3757" fmla="*/ 5684861 w 12191807"/>
              <a:gd name="connsiteY3757" fmla="*/ 3875577 h 6857892"/>
              <a:gd name="connsiteX3758" fmla="*/ 5697215 w 12191807"/>
              <a:gd name="connsiteY3758" fmla="*/ 3875577 h 6857892"/>
              <a:gd name="connsiteX3759" fmla="*/ 5690005 w 12191807"/>
              <a:gd name="connsiteY3759" fmla="*/ 3865490 h 6857892"/>
              <a:gd name="connsiteX3760" fmla="*/ 5670926 w 12191807"/>
              <a:gd name="connsiteY3760" fmla="*/ 3856145 h 6857892"/>
              <a:gd name="connsiteX3761" fmla="*/ 5667725 w 12191807"/>
              <a:gd name="connsiteY3761" fmla="*/ 3859345 h 6857892"/>
              <a:gd name="connsiteX3762" fmla="*/ 5676945 w 12191807"/>
              <a:gd name="connsiteY3762" fmla="*/ 3865365 h 6857892"/>
              <a:gd name="connsiteX3763" fmla="*/ 5676945 w 12191807"/>
              <a:gd name="connsiteY3763" fmla="*/ 3865517 h 6857892"/>
              <a:gd name="connsiteX3764" fmla="*/ 5678012 w 12191807"/>
              <a:gd name="connsiteY3764" fmla="*/ 3864451 h 6857892"/>
              <a:gd name="connsiteX3765" fmla="*/ 5670926 w 12191807"/>
              <a:gd name="connsiteY3765" fmla="*/ 3856145 h 6857892"/>
              <a:gd name="connsiteX3766" fmla="*/ 472878 w 12191807"/>
              <a:gd name="connsiteY3766" fmla="*/ 3836029 h 6857892"/>
              <a:gd name="connsiteX3767" fmla="*/ 438131 w 12191807"/>
              <a:gd name="connsiteY3767" fmla="*/ 3853022 h 6857892"/>
              <a:gd name="connsiteX3768" fmla="*/ 476612 w 12191807"/>
              <a:gd name="connsiteY3768" fmla="*/ 3855917 h 6857892"/>
              <a:gd name="connsiteX3769" fmla="*/ 472878 w 12191807"/>
              <a:gd name="connsiteY3769" fmla="*/ 3836029 h 6857892"/>
              <a:gd name="connsiteX3770" fmla="*/ 429882 w 12191807"/>
              <a:gd name="connsiteY3770" fmla="*/ 3835800 h 6857892"/>
              <a:gd name="connsiteX3771" fmla="*/ 423329 w 12191807"/>
              <a:gd name="connsiteY3771" fmla="*/ 3844563 h 6857892"/>
              <a:gd name="connsiteX3772" fmla="*/ 423329 w 12191807"/>
              <a:gd name="connsiteY3772" fmla="*/ 3844563 h 6857892"/>
              <a:gd name="connsiteX3773" fmla="*/ 413547 w 12191807"/>
              <a:gd name="connsiteY3773" fmla="*/ 3852593 h 6857892"/>
              <a:gd name="connsiteX3774" fmla="*/ 413652 w 12191807"/>
              <a:gd name="connsiteY3774" fmla="*/ 3865366 h 6857892"/>
              <a:gd name="connsiteX3775" fmla="*/ 433616 w 12191807"/>
              <a:gd name="connsiteY3775" fmla="*/ 3862699 h 6857892"/>
              <a:gd name="connsiteX3776" fmla="*/ 423330 w 12191807"/>
              <a:gd name="connsiteY3776" fmla="*/ 3844564 h 6857892"/>
              <a:gd name="connsiteX3777" fmla="*/ 424777 w 12191807"/>
              <a:gd name="connsiteY3777" fmla="*/ 3846087 h 6857892"/>
              <a:gd name="connsiteX3778" fmla="*/ 433083 w 12191807"/>
              <a:gd name="connsiteY3778" fmla="*/ 3839001 h 6857892"/>
              <a:gd name="connsiteX3779" fmla="*/ 429882 w 12191807"/>
              <a:gd name="connsiteY3779" fmla="*/ 3835800 h 6857892"/>
              <a:gd name="connsiteX3780" fmla="*/ 5833013 w 12191807"/>
              <a:gd name="connsiteY3780" fmla="*/ 3824675 h 6857892"/>
              <a:gd name="connsiteX3781" fmla="*/ 5836365 w 12191807"/>
              <a:gd name="connsiteY3781" fmla="*/ 3824675 h 6857892"/>
              <a:gd name="connsiteX3782" fmla="*/ 5836365 w 12191807"/>
              <a:gd name="connsiteY3782" fmla="*/ 3834886 h 6857892"/>
              <a:gd name="connsiteX3783" fmla="*/ 5833013 w 12191807"/>
              <a:gd name="connsiteY3783" fmla="*/ 3834886 h 6857892"/>
              <a:gd name="connsiteX3784" fmla="*/ 5833013 w 12191807"/>
              <a:gd name="connsiteY3784" fmla="*/ 3824675 h 6857892"/>
              <a:gd name="connsiteX3785" fmla="*/ 434052 w 12191807"/>
              <a:gd name="connsiteY3785" fmla="*/ 3817893 h 6857892"/>
              <a:gd name="connsiteX3786" fmla="*/ 434052 w 12191807"/>
              <a:gd name="connsiteY3786" fmla="*/ 3821246 h 6857892"/>
              <a:gd name="connsiteX3787" fmla="*/ 444263 w 12191807"/>
              <a:gd name="connsiteY3787" fmla="*/ 3821246 h 6857892"/>
              <a:gd name="connsiteX3788" fmla="*/ 444263 w 12191807"/>
              <a:gd name="connsiteY3788" fmla="*/ 3817893 h 6857892"/>
              <a:gd name="connsiteX3789" fmla="*/ 5737990 w 12191807"/>
              <a:gd name="connsiteY3789" fmla="*/ 3814464 h 6857892"/>
              <a:gd name="connsiteX3790" fmla="*/ 5741344 w 12191807"/>
              <a:gd name="connsiteY3790" fmla="*/ 3822922 h 6857892"/>
              <a:gd name="connsiteX3791" fmla="*/ 5748201 w 12191807"/>
              <a:gd name="connsiteY3791" fmla="*/ 3814464 h 6857892"/>
              <a:gd name="connsiteX3792" fmla="*/ 5737990 w 12191807"/>
              <a:gd name="connsiteY3792" fmla="*/ 3814464 h 6857892"/>
              <a:gd name="connsiteX3793" fmla="*/ 532398 w 12191807"/>
              <a:gd name="connsiteY3793" fmla="*/ 3805244 h 6857892"/>
              <a:gd name="connsiteX3794" fmla="*/ 527369 w 12191807"/>
              <a:gd name="connsiteY3794" fmla="*/ 3805930 h 6857892"/>
              <a:gd name="connsiteX3795" fmla="*/ 527369 w 12191807"/>
              <a:gd name="connsiteY3795" fmla="*/ 3822846 h 6857892"/>
              <a:gd name="connsiteX3796" fmla="*/ 536132 w 12191807"/>
              <a:gd name="connsiteY3796" fmla="*/ 3822236 h 6857892"/>
              <a:gd name="connsiteX3797" fmla="*/ 532398 w 12191807"/>
              <a:gd name="connsiteY3797" fmla="*/ 3805244 h 6857892"/>
              <a:gd name="connsiteX3798" fmla="*/ 5780057 w 12191807"/>
              <a:gd name="connsiteY3798" fmla="*/ 3794728 h 6857892"/>
              <a:gd name="connsiteX3799" fmla="*/ 5812974 w 12191807"/>
              <a:gd name="connsiteY3799" fmla="*/ 3822694 h 6857892"/>
              <a:gd name="connsiteX3800" fmla="*/ 5780057 w 12191807"/>
              <a:gd name="connsiteY3800" fmla="*/ 3822694 h 6857892"/>
              <a:gd name="connsiteX3801" fmla="*/ 5780057 w 12191807"/>
              <a:gd name="connsiteY3801" fmla="*/ 3794728 h 6857892"/>
              <a:gd name="connsiteX3802" fmla="*/ 5822802 w 12191807"/>
              <a:gd name="connsiteY3802" fmla="*/ 3794195 h 6857892"/>
              <a:gd name="connsiteX3803" fmla="*/ 5826231 w 12191807"/>
              <a:gd name="connsiteY3803" fmla="*/ 3794195 h 6857892"/>
              <a:gd name="connsiteX3804" fmla="*/ 5826231 w 12191807"/>
              <a:gd name="connsiteY3804" fmla="*/ 3804329 h 6857892"/>
              <a:gd name="connsiteX3805" fmla="*/ 5822802 w 12191807"/>
              <a:gd name="connsiteY3805" fmla="*/ 3804329 h 6857892"/>
              <a:gd name="connsiteX3806" fmla="*/ 5822802 w 12191807"/>
              <a:gd name="connsiteY3806" fmla="*/ 3794195 h 6857892"/>
              <a:gd name="connsiteX3807" fmla="*/ 493438 w 12191807"/>
              <a:gd name="connsiteY3807" fmla="*/ 3790156 h 6857892"/>
              <a:gd name="connsiteX3808" fmla="*/ 469968 w 12191807"/>
              <a:gd name="connsiteY3808" fmla="*/ 3816140 h 6857892"/>
              <a:gd name="connsiteX3809" fmla="*/ 496105 w 12191807"/>
              <a:gd name="connsiteY3809" fmla="*/ 3833666 h 6857892"/>
              <a:gd name="connsiteX3810" fmla="*/ 494123 w 12191807"/>
              <a:gd name="connsiteY3810" fmla="*/ 3835724 h 6857892"/>
              <a:gd name="connsiteX3811" fmla="*/ 501210 w 12191807"/>
              <a:gd name="connsiteY3811" fmla="*/ 3844029 h 6857892"/>
              <a:gd name="connsiteX3812" fmla="*/ 504410 w 12191807"/>
              <a:gd name="connsiteY3812" fmla="*/ 3840829 h 6857892"/>
              <a:gd name="connsiteX3813" fmla="*/ 493438 w 12191807"/>
              <a:gd name="connsiteY3813" fmla="*/ 3830618 h 6857892"/>
              <a:gd name="connsiteX3814" fmla="*/ 5802383 w 12191807"/>
              <a:gd name="connsiteY3814" fmla="*/ 3773773 h 6857892"/>
              <a:gd name="connsiteX3815" fmla="*/ 5805811 w 12191807"/>
              <a:gd name="connsiteY3815" fmla="*/ 3773773 h 6857892"/>
              <a:gd name="connsiteX3816" fmla="*/ 5805811 w 12191807"/>
              <a:gd name="connsiteY3816" fmla="*/ 3783908 h 6857892"/>
              <a:gd name="connsiteX3817" fmla="*/ 5802383 w 12191807"/>
              <a:gd name="connsiteY3817" fmla="*/ 3783908 h 6857892"/>
              <a:gd name="connsiteX3818" fmla="*/ 5802383 w 12191807"/>
              <a:gd name="connsiteY3818" fmla="*/ 3773773 h 6857892"/>
              <a:gd name="connsiteX3819" fmla="*/ 5710853 w 12191807"/>
              <a:gd name="connsiteY3819" fmla="*/ 3763562 h 6857892"/>
              <a:gd name="connsiteX3820" fmla="*/ 5710853 w 12191807"/>
              <a:gd name="connsiteY3820" fmla="*/ 3773773 h 6857892"/>
              <a:gd name="connsiteX3821" fmla="*/ 5714282 w 12191807"/>
              <a:gd name="connsiteY3821" fmla="*/ 3773773 h 6857892"/>
              <a:gd name="connsiteX3822" fmla="*/ 5714282 w 12191807"/>
              <a:gd name="connsiteY3822" fmla="*/ 3763562 h 6857892"/>
              <a:gd name="connsiteX3823" fmla="*/ 5670089 w 12191807"/>
              <a:gd name="connsiteY3823" fmla="*/ 3743217 h 6857892"/>
              <a:gd name="connsiteX3824" fmla="*/ 5670089 w 12191807"/>
              <a:gd name="connsiteY3824" fmla="*/ 3753428 h 6857892"/>
              <a:gd name="connsiteX3825" fmla="*/ 5673441 w 12191807"/>
              <a:gd name="connsiteY3825" fmla="*/ 3753428 h 6857892"/>
              <a:gd name="connsiteX3826" fmla="*/ 5673441 w 12191807"/>
              <a:gd name="connsiteY3826" fmla="*/ 3743217 h 6857892"/>
              <a:gd name="connsiteX3827" fmla="*/ 5806802 w 12191807"/>
              <a:gd name="connsiteY3827" fmla="*/ 3742989 h 6857892"/>
              <a:gd name="connsiteX3828" fmla="*/ 5807411 w 12191807"/>
              <a:gd name="connsiteY3828" fmla="*/ 3751675 h 6857892"/>
              <a:gd name="connsiteX3829" fmla="*/ 5790495 w 12191807"/>
              <a:gd name="connsiteY3829" fmla="*/ 3751675 h 6857892"/>
              <a:gd name="connsiteX3830" fmla="*/ 5789810 w 12191807"/>
              <a:gd name="connsiteY3830" fmla="*/ 3746646 h 6857892"/>
              <a:gd name="connsiteX3831" fmla="*/ 5806802 w 12191807"/>
              <a:gd name="connsiteY3831" fmla="*/ 3742989 h 6857892"/>
              <a:gd name="connsiteX3832" fmla="*/ 5836136 w 12191807"/>
              <a:gd name="connsiteY3832" fmla="*/ 3741541 h 6857892"/>
              <a:gd name="connsiteX3833" fmla="*/ 5838956 w 12191807"/>
              <a:gd name="connsiteY3833" fmla="*/ 3761276 h 6857892"/>
              <a:gd name="connsiteX3834" fmla="*/ 5846576 w 12191807"/>
              <a:gd name="connsiteY3834" fmla="*/ 3754723 h 6857892"/>
              <a:gd name="connsiteX3835" fmla="*/ 5839946 w 12191807"/>
              <a:gd name="connsiteY3835" fmla="*/ 3768820 h 6857892"/>
              <a:gd name="connsiteX3836" fmla="*/ 5839794 w 12191807"/>
              <a:gd name="connsiteY3836" fmla="*/ 3783756 h 6857892"/>
              <a:gd name="connsiteX3837" fmla="*/ 5839870 w 12191807"/>
              <a:gd name="connsiteY3837" fmla="*/ 3783679 h 6857892"/>
              <a:gd name="connsiteX3838" fmla="*/ 5860062 w 12191807"/>
              <a:gd name="connsiteY3838" fmla="*/ 3785127 h 6857892"/>
              <a:gd name="connsiteX3839" fmla="*/ 5858691 w 12191807"/>
              <a:gd name="connsiteY3839" fmla="*/ 3804482 h 6857892"/>
              <a:gd name="connsiteX3840" fmla="*/ 5834765 w 12191807"/>
              <a:gd name="connsiteY3840" fmla="*/ 3789013 h 6857892"/>
              <a:gd name="connsiteX3841" fmla="*/ 5838194 w 12191807"/>
              <a:gd name="connsiteY3841" fmla="*/ 3785356 h 6857892"/>
              <a:gd name="connsiteX3842" fmla="*/ 5831260 w 12191807"/>
              <a:gd name="connsiteY3842" fmla="*/ 3784136 h 6857892"/>
              <a:gd name="connsiteX3843" fmla="*/ 5829432 w 12191807"/>
              <a:gd name="connsiteY3843" fmla="*/ 3746494 h 6857892"/>
              <a:gd name="connsiteX3844" fmla="*/ 5836136 w 12191807"/>
              <a:gd name="connsiteY3844" fmla="*/ 3741541 h 6857892"/>
              <a:gd name="connsiteX3845" fmla="*/ 444213 w 12191807"/>
              <a:gd name="connsiteY3845" fmla="*/ 3736435 h 6857892"/>
              <a:gd name="connsiteX3846" fmla="*/ 444213 w 12191807"/>
              <a:gd name="connsiteY3846" fmla="*/ 3739864 h 6857892"/>
              <a:gd name="connsiteX3847" fmla="*/ 454348 w 12191807"/>
              <a:gd name="connsiteY3847" fmla="*/ 3739864 h 6857892"/>
              <a:gd name="connsiteX3848" fmla="*/ 454348 w 12191807"/>
              <a:gd name="connsiteY3848" fmla="*/ 3736435 h 6857892"/>
              <a:gd name="connsiteX3849" fmla="*/ 444213 w 12191807"/>
              <a:gd name="connsiteY3849" fmla="*/ 3736435 h 6857892"/>
              <a:gd name="connsiteX3850" fmla="*/ 5710853 w 12191807"/>
              <a:gd name="connsiteY3850" fmla="*/ 3712661 h 6857892"/>
              <a:gd name="connsiteX3851" fmla="*/ 5710853 w 12191807"/>
              <a:gd name="connsiteY3851" fmla="*/ 3722872 h 6857892"/>
              <a:gd name="connsiteX3852" fmla="*/ 5714282 w 12191807"/>
              <a:gd name="connsiteY3852" fmla="*/ 3722872 h 6857892"/>
              <a:gd name="connsiteX3853" fmla="*/ 5714282 w 12191807"/>
              <a:gd name="connsiteY3853" fmla="*/ 3712661 h 6857892"/>
              <a:gd name="connsiteX3854" fmla="*/ 529045 w 12191807"/>
              <a:gd name="connsiteY3854" fmla="*/ 3712661 h 6857892"/>
              <a:gd name="connsiteX3855" fmla="*/ 529045 w 12191807"/>
              <a:gd name="connsiteY3855" fmla="*/ 3722872 h 6857892"/>
              <a:gd name="connsiteX3856" fmla="*/ 532474 w 12191807"/>
              <a:gd name="connsiteY3856" fmla="*/ 3722872 h 6857892"/>
              <a:gd name="connsiteX3857" fmla="*/ 532474 w 12191807"/>
              <a:gd name="connsiteY3857" fmla="*/ 3712661 h 6857892"/>
              <a:gd name="connsiteX3858" fmla="*/ 5726475 w 12191807"/>
              <a:gd name="connsiteY3858" fmla="*/ 3694983 h 6857892"/>
              <a:gd name="connsiteX3859" fmla="*/ 5730285 w 12191807"/>
              <a:gd name="connsiteY3859" fmla="*/ 3713500 h 6857892"/>
              <a:gd name="connsiteX3860" fmla="*/ 5748116 w 12191807"/>
              <a:gd name="connsiteY3860" fmla="*/ 3709766 h 6857892"/>
              <a:gd name="connsiteX3861" fmla="*/ 5748116 w 12191807"/>
              <a:gd name="connsiteY3861" fmla="*/ 3694983 h 6857892"/>
              <a:gd name="connsiteX3862" fmla="*/ 504868 w 12191807"/>
              <a:gd name="connsiteY3862" fmla="*/ 3692773 h 6857892"/>
              <a:gd name="connsiteX3863" fmla="*/ 476293 w 12191807"/>
              <a:gd name="connsiteY3863" fmla="*/ 3706718 h 6857892"/>
              <a:gd name="connsiteX3864" fmla="*/ 484523 w 12191807"/>
              <a:gd name="connsiteY3864" fmla="*/ 3723329 h 6857892"/>
              <a:gd name="connsiteX3865" fmla="*/ 504868 w 12191807"/>
              <a:gd name="connsiteY3865" fmla="*/ 3702984 h 6857892"/>
              <a:gd name="connsiteX3866" fmla="*/ 504868 w 12191807"/>
              <a:gd name="connsiteY3866" fmla="*/ 3692773 h 6857892"/>
              <a:gd name="connsiteX3867" fmla="*/ 5700643 w 12191807"/>
              <a:gd name="connsiteY3867" fmla="*/ 3682181 h 6857892"/>
              <a:gd name="connsiteX3868" fmla="*/ 5700643 w 12191807"/>
              <a:gd name="connsiteY3868" fmla="*/ 3692315 h 6857892"/>
              <a:gd name="connsiteX3869" fmla="*/ 5703996 w 12191807"/>
              <a:gd name="connsiteY3869" fmla="*/ 3692315 h 6857892"/>
              <a:gd name="connsiteX3870" fmla="*/ 5703996 w 12191807"/>
              <a:gd name="connsiteY3870" fmla="*/ 3682181 h 6857892"/>
              <a:gd name="connsiteX3871" fmla="*/ 505324 w 12191807"/>
              <a:gd name="connsiteY3871" fmla="*/ 3682181 h 6857892"/>
              <a:gd name="connsiteX3872" fmla="*/ 505324 w 12191807"/>
              <a:gd name="connsiteY3872" fmla="*/ 3692316 h 6857892"/>
              <a:gd name="connsiteX3873" fmla="*/ 515535 w 12191807"/>
              <a:gd name="connsiteY3873" fmla="*/ 3702527 h 6857892"/>
              <a:gd name="connsiteX3874" fmla="*/ 505324 w 12191807"/>
              <a:gd name="connsiteY3874" fmla="*/ 3702527 h 6857892"/>
              <a:gd name="connsiteX3875" fmla="*/ 508677 w 12191807"/>
              <a:gd name="connsiteY3875" fmla="*/ 3710985 h 6857892"/>
              <a:gd name="connsiteX3876" fmla="*/ 515535 w 12191807"/>
              <a:gd name="connsiteY3876" fmla="*/ 3702527 h 6857892"/>
              <a:gd name="connsiteX3877" fmla="*/ 543424 w 12191807"/>
              <a:gd name="connsiteY3877" fmla="*/ 3682181 h 6857892"/>
              <a:gd name="connsiteX3878" fmla="*/ 5857852 w 12191807"/>
              <a:gd name="connsiteY3878" fmla="*/ 3681800 h 6857892"/>
              <a:gd name="connsiteX3879" fmla="*/ 5861967 w 12191807"/>
              <a:gd name="connsiteY3879" fmla="*/ 3703593 h 6857892"/>
              <a:gd name="connsiteX3880" fmla="*/ 5823869 w 12191807"/>
              <a:gd name="connsiteY3880" fmla="*/ 3683934 h 6857892"/>
              <a:gd name="connsiteX3881" fmla="*/ 5857852 w 12191807"/>
              <a:gd name="connsiteY3881" fmla="*/ 3681800 h 6857892"/>
              <a:gd name="connsiteX3882" fmla="*/ 5717635 w 12191807"/>
              <a:gd name="connsiteY3882" fmla="*/ 3665188 h 6857892"/>
              <a:gd name="connsiteX3883" fmla="*/ 5717635 w 12191807"/>
              <a:gd name="connsiteY3883" fmla="*/ 3668617 h 6857892"/>
              <a:gd name="connsiteX3884" fmla="*/ 5727770 w 12191807"/>
              <a:gd name="connsiteY3884" fmla="*/ 3668617 h 6857892"/>
              <a:gd name="connsiteX3885" fmla="*/ 5727770 w 12191807"/>
              <a:gd name="connsiteY3885" fmla="*/ 3665188 h 6857892"/>
              <a:gd name="connsiteX3886" fmla="*/ 559599 w 12191807"/>
              <a:gd name="connsiteY3886" fmla="*/ 3661759 h 6857892"/>
              <a:gd name="connsiteX3887" fmla="*/ 559599 w 12191807"/>
              <a:gd name="connsiteY3887" fmla="*/ 3671893 h 6857892"/>
              <a:gd name="connsiteX3888" fmla="*/ 562952 w 12191807"/>
              <a:gd name="connsiteY3888" fmla="*/ 3671893 h 6857892"/>
              <a:gd name="connsiteX3889" fmla="*/ 562952 w 12191807"/>
              <a:gd name="connsiteY3889" fmla="*/ 3661759 h 6857892"/>
              <a:gd name="connsiteX3890" fmla="*/ 5748191 w 12191807"/>
              <a:gd name="connsiteY3890" fmla="*/ 3654977 h 6857892"/>
              <a:gd name="connsiteX3891" fmla="*/ 5748191 w 12191807"/>
              <a:gd name="connsiteY3891" fmla="*/ 3658330 h 6857892"/>
              <a:gd name="connsiteX3892" fmla="*/ 5758327 w 12191807"/>
              <a:gd name="connsiteY3892" fmla="*/ 3658330 h 6857892"/>
              <a:gd name="connsiteX3893" fmla="*/ 5758327 w 12191807"/>
              <a:gd name="connsiteY3893" fmla="*/ 3654977 h 6857892"/>
              <a:gd name="connsiteX3894" fmla="*/ 415333 w 12191807"/>
              <a:gd name="connsiteY3894" fmla="*/ 3643091 h 6857892"/>
              <a:gd name="connsiteX3895" fmla="*/ 432174 w 12191807"/>
              <a:gd name="connsiteY3895" fmla="*/ 3643167 h 6857892"/>
              <a:gd name="connsiteX3896" fmla="*/ 433012 w 12191807"/>
              <a:gd name="connsiteY3896" fmla="*/ 3647968 h 6857892"/>
              <a:gd name="connsiteX3897" fmla="*/ 416400 w 12191807"/>
              <a:gd name="connsiteY3897" fmla="*/ 3651930 h 6857892"/>
              <a:gd name="connsiteX3898" fmla="*/ 415333 w 12191807"/>
              <a:gd name="connsiteY3898" fmla="*/ 3643091 h 6857892"/>
              <a:gd name="connsiteX3899" fmla="*/ 5855033 w 12191807"/>
              <a:gd name="connsiteY3899" fmla="*/ 3641414 h 6857892"/>
              <a:gd name="connsiteX3900" fmla="*/ 5878196 w 12191807"/>
              <a:gd name="connsiteY3900" fmla="*/ 3641414 h 6857892"/>
              <a:gd name="connsiteX3901" fmla="*/ 5880864 w 12191807"/>
              <a:gd name="connsiteY3901" fmla="*/ 3666484 h 6857892"/>
              <a:gd name="connsiteX3902" fmla="*/ 5855033 w 12191807"/>
              <a:gd name="connsiteY3902" fmla="*/ 3641414 h 6857892"/>
              <a:gd name="connsiteX3903" fmla="*/ 5771889 w 12191807"/>
              <a:gd name="connsiteY3903" fmla="*/ 3641414 h 6857892"/>
              <a:gd name="connsiteX3904" fmla="*/ 5771889 w 12191807"/>
              <a:gd name="connsiteY3904" fmla="*/ 3651549 h 6857892"/>
              <a:gd name="connsiteX3905" fmla="*/ 5775242 w 12191807"/>
              <a:gd name="connsiteY3905" fmla="*/ 3651549 h 6857892"/>
              <a:gd name="connsiteX3906" fmla="*/ 5775242 w 12191807"/>
              <a:gd name="connsiteY3906" fmla="*/ 3641414 h 6857892"/>
              <a:gd name="connsiteX3907" fmla="*/ 467149 w 12191807"/>
              <a:gd name="connsiteY3907" fmla="*/ 3631280 h 6857892"/>
              <a:gd name="connsiteX3908" fmla="*/ 472255 w 12191807"/>
              <a:gd name="connsiteY3908" fmla="*/ 3631280 h 6857892"/>
              <a:gd name="connsiteX3909" fmla="*/ 472255 w 12191807"/>
              <a:gd name="connsiteY3909" fmla="*/ 3651625 h 6857892"/>
              <a:gd name="connsiteX3910" fmla="*/ 467149 w 12191807"/>
              <a:gd name="connsiteY3910" fmla="*/ 3651625 h 6857892"/>
              <a:gd name="connsiteX3911" fmla="*/ 467149 w 12191807"/>
              <a:gd name="connsiteY3911" fmla="*/ 3631280 h 6857892"/>
              <a:gd name="connsiteX3912" fmla="*/ 5843908 w 12191807"/>
              <a:gd name="connsiteY3912" fmla="*/ 3611848 h 6857892"/>
              <a:gd name="connsiteX3913" fmla="*/ 5850842 w 12191807"/>
              <a:gd name="connsiteY3913" fmla="*/ 3620078 h 6857892"/>
              <a:gd name="connsiteX3914" fmla="*/ 5859148 w 12191807"/>
              <a:gd name="connsiteY3914" fmla="*/ 3627088 h 6857892"/>
              <a:gd name="connsiteX3915" fmla="*/ 5855947 w 12191807"/>
              <a:gd name="connsiteY3915" fmla="*/ 3630289 h 6857892"/>
              <a:gd name="connsiteX3916" fmla="*/ 5848937 w 12191807"/>
              <a:gd name="connsiteY3916" fmla="*/ 3622059 h 6857892"/>
              <a:gd name="connsiteX3917" fmla="*/ 5840708 w 12191807"/>
              <a:gd name="connsiteY3917" fmla="*/ 3614973 h 6857892"/>
              <a:gd name="connsiteX3918" fmla="*/ 5843908 w 12191807"/>
              <a:gd name="connsiteY3918" fmla="*/ 3611848 h 6857892"/>
              <a:gd name="connsiteX3919" fmla="*/ 462501 w 12191807"/>
              <a:gd name="connsiteY3919" fmla="*/ 3610325 h 6857892"/>
              <a:gd name="connsiteX3920" fmla="*/ 462654 w 12191807"/>
              <a:gd name="connsiteY3920" fmla="*/ 3619316 h 6857892"/>
              <a:gd name="connsiteX3921" fmla="*/ 435603 w 12191807"/>
              <a:gd name="connsiteY3921" fmla="*/ 3619316 h 6857892"/>
              <a:gd name="connsiteX3922" fmla="*/ 435222 w 12191807"/>
              <a:gd name="connsiteY3922" fmla="*/ 3613982 h 6857892"/>
              <a:gd name="connsiteX3923" fmla="*/ 462501 w 12191807"/>
              <a:gd name="connsiteY3923" fmla="*/ 3610325 h 6857892"/>
              <a:gd name="connsiteX3924" fmla="*/ 569734 w 12191807"/>
              <a:gd name="connsiteY3924" fmla="*/ 3590512 h 6857892"/>
              <a:gd name="connsiteX3925" fmla="*/ 569734 w 12191807"/>
              <a:gd name="connsiteY3925" fmla="*/ 3600723 h 6857892"/>
              <a:gd name="connsiteX3926" fmla="*/ 573163 w 12191807"/>
              <a:gd name="connsiteY3926" fmla="*/ 3600723 h 6857892"/>
              <a:gd name="connsiteX3927" fmla="*/ 573163 w 12191807"/>
              <a:gd name="connsiteY3927" fmla="*/ 3590512 h 6857892"/>
              <a:gd name="connsiteX3928" fmla="*/ 4601197 w 12191807"/>
              <a:gd name="connsiteY3928" fmla="*/ 3570167 h 6857892"/>
              <a:gd name="connsiteX3929" fmla="*/ 4601197 w 12191807"/>
              <a:gd name="connsiteY3929" fmla="*/ 3580378 h 6857892"/>
              <a:gd name="connsiteX3930" fmla="*/ 4604623 w 12191807"/>
              <a:gd name="connsiteY3930" fmla="*/ 3580378 h 6857892"/>
              <a:gd name="connsiteX3931" fmla="*/ 4604623 w 12191807"/>
              <a:gd name="connsiteY3931" fmla="*/ 3570167 h 6857892"/>
              <a:gd name="connsiteX3932" fmla="*/ 5727845 w 12191807"/>
              <a:gd name="connsiteY3932" fmla="*/ 3548755 h 6857892"/>
              <a:gd name="connsiteX3933" fmla="*/ 5727845 w 12191807"/>
              <a:gd name="connsiteY3933" fmla="*/ 3570167 h 6857892"/>
              <a:gd name="connsiteX3934" fmla="*/ 5727770 w 12191807"/>
              <a:gd name="connsiteY3934" fmla="*/ 3570167 h 6857892"/>
              <a:gd name="connsiteX3935" fmla="*/ 5719083 w 12191807"/>
              <a:gd name="connsiteY3935" fmla="*/ 3585864 h 6857892"/>
              <a:gd name="connsiteX3936" fmla="*/ 5737981 w 12191807"/>
              <a:gd name="connsiteY3936" fmla="*/ 3580378 h 6857892"/>
              <a:gd name="connsiteX3937" fmla="*/ 5753982 w 12191807"/>
              <a:gd name="connsiteY3937" fmla="*/ 3571158 h 6857892"/>
              <a:gd name="connsiteX3938" fmla="*/ 5763964 w 12191807"/>
              <a:gd name="connsiteY3938" fmla="*/ 3579997 h 6857892"/>
              <a:gd name="connsiteX3939" fmla="*/ 5779433 w 12191807"/>
              <a:gd name="connsiteY3939" fmla="*/ 3564452 h 6857892"/>
              <a:gd name="connsiteX3940" fmla="*/ 5727845 w 12191807"/>
              <a:gd name="connsiteY3940" fmla="*/ 3548755 h 6857892"/>
              <a:gd name="connsiteX3941" fmla="*/ 4363668 w 12191807"/>
              <a:gd name="connsiteY3941" fmla="*/ 3532829 h 6857892"/>
              <a:gd name="connsiteX3942" fmla="*/ 4363668 w 12191807"/>
              <a:gd name="connsiteY3942" fmla="*/ 3536182 h 6857892"/>
              <a:gd name="connsiteX3943" fmla="*/ 4373800 w 12191807"/>
              <a:gd name="connsiteY3943" fmla="*/ 3536182 h 6857892"/>
              <a:gd name="connsiteX3944" fmla="*/ 4373800 w 12191807"/>
              <a:gd name="connsiteY3944" fmla="*/ 3532829 h 6857892"/>
              <a:gd name="connsiteX3945" fmla="*/ 529560 w 12191807"/>
              <a:gd name="connsiteY3945" fmla="*/ 3517894 h 6857892"/>
              <a:gd name="connsiteX3946" fmla="*/ 526664 w 12191807"/>
              <a:gd name="connsiteY3946" fmla="*/ 3520332 h 6857892"/>
              <a:gd name="connsiteX3947" fmla="*/ 524683 w 12191807"/>
              <a:gd name="connsiteY3947" fmla="*/ 3518351 h 6857892"/>
              <a:gd name="connsiteX3948" fmla="*/ 525826 w 12191807"/>
              <a:gd name="connsiteY3948" fmla="*/ 3529095 h 6857892"/>
              <a:gd name="connsiteX3949" fmla="*/ 535351 w 12191807"/>
              <a:gd name="connsiteY3949" fmla="*/ 3548374 h 6857892"/>
              <a:gd name="connsiteX3950" fmla="*/ 529560 w 12191807"/>
              <a:gd name="connsiteY3950" fmla="*/ 3517894 h 6857892"/>
              <a:gd name="connsiteX3951" fmla="*/ 517673 w 12191807"/>
              <a:gd name="connsiteY3951" fmla="*/ 3512712 h 6857892"/>
              <a:gd name="connsiteX3952" fmla="*/ 517673 w 12191807"/>
              <a:gd name="connsiteY3952" fmla="*/ 3549745 h 6857892"/>
              <a:gd name="connsiteX3953" fmla="*/ 525826 w 12191807"/>
              <a:gd name="connsiteY3953" fmla="*/ 3529095 h 6857892"/>
              <a:gd name="connsiteX3954" fmla="*/ 517673 w 12191807"/>
              <a:gd name="connsiteY3954" fmla="*/ 3512712 h 6857892"/>
              <a:gd name="connsiteX3955" fmla="*/ 531770 w 12191807"/>
              <a:gd name="connsiteY3955" fmla="*/ 3509969 h 6857892"/>
              <a:gd name="connsiteX3956" fmla="*/ 529560 w 12191807"/>
              <a:gd name="connsiteY3956" fmla="*/ 3517818 h 6857892"/>
              <a:gd name="connsiteX3957" fmla="*/ 534970 w 12191807"/>
              <a:gd name="connsiteY3957" fmla="*/ 3513169 h 6857892"/>
              <a:gd name="connsiteX3958" fmla="*/ 531770 w 12191807"/>
              <a:gd name="connsiteY3958" fmla="*/ 3509969 h 6857892"/>
              <a:gd name="connsiteX3959" fmla="*/ 5849922 w 12191807"/>
              <a:gd name="connsiteY3959" fmla="*/ 3503035 h 6857892"/>
              <a:gd name="connsiteX3960" fmla="*/ 5849922 w 12191807"/>
              <a:gd name="connsiteY3960" fmla="*/ 3529476 h 6857892"/>
              <a:gd name="connsiteX3961" fmla="*/ 5829578 w 12191807"/>
              <a:gd name="connsiteY3961" fmla="*/ 3519265 h 6857892"/>
              <a:gd name="connsiteX3962" fmla="*/ 5849922 w 12191807"/>
              <a:gd name="connsiteY3962" fmla="*/ 3503035 h 6857892"/>
              <a:gd name="connsiteX3963" fmla="*/ 5778685 w 12191807"/>
              <a:gd name="connsiteY3963" fmla="*/ 3490233 h 6857892"/>
              <a:gd name="connsiteX3964" fmla="*/ 5778685 w 12191807"/>
              <a:gd name="connsiteY3964" fmla="*/ 3498920 h 6857892"/>
              <a:gd name="connsiteX3965" fmla="*/ 5763218 w 12191807"/>
              <a:gd name="connsiteY3965" fmla="*/ 3498920 h 6857892"/>
              <a:gd name="connsiteX3966" fmla="*/ 5745922 w 12191807"/>
              <a:gd name="connsiteY3966" fmla="*/ 3533972 h 6857892"/>
              <a:gd name="connsiteX3967" fmla="*/ 5776095 w 12191807"/>
              <a:gd name="connsiteY3967" fmla="*/ 3554317 h 6857892"/>
              <a:gd name="connsiteX3968" fmla="*/ 5778686 w 12191807"/>
              <a:gd name="connsiteY3968" fmla="*/ 3498920 h 6857892"/>
              <a:gd name="connsiteX3969" fmla="*/ 5778685 w 12191807"/>
              <a:gd name="connsiteY3969" fmla="*/ 3498920 h 6857892"/>
              <a:gd name="connsiteX3970" fmla="*/ 5787144 w 12191807"/>
              <a:gd name="connsiteY3970" fmla="*/ 3495567 h 6857892"/>
              <a:gd name="connsiteX3971" fmla="*/ 5778685 w 12191807"/>
              <a:gd name="connsiteY3971" fmla="*/ 3490233 h 6857892"/>
              <a:gd name="connsiteX3972" fmla="*/ 5772664 w 12191807"/>
              <a:gd name="connsiteY3972" fmla="*/ 3479489 h 6857892"/>
              <a:gd name="connsiteX3973" fmla="*/ 5769463 w 12191807"/>
              <a:gd name="connsiteY3973" fmla="*/ 3482689 h 6857892"/>
              <a:gd name="connsiteX3974" fmla="*/ 5778683 w 12191807"/>
              <a:gd name="connsiteY3974" fmla="*/ 3488709 h 6857892"/>
              <a:gd name="connsiteX3975" fmla="*/ 5778683 w 12191807"/>
              <a:gd name="connsiteY3975" fmla="*/ 3488861 h 6857892"/>
              <a:gd name="connsiteX3976" fmla="*/ 5777769 w 12191807"/>
              <a:gd name="connsiteY3976" fmla="*/ 3489775 h 6857892"/>
              <a:gd name="connsiteX3977" fmla="*/ 5778683 w 12191807"/>
              <a:gd name="connsiteY3977" fmla="*/ 3490233 h 6857892"/>
              <a:gd name="connsiteX3978" fmla="*/ 5778683 w 12191807"/>
              <a:gd name="connsiteY3978" fmla="*/ 3488861 h 6857892"/>
              <a:gd name="connsiteX3979" fmla="*/ 5779750 w 12191807"/>
              <a:gd name="connsiteY3979" fmla="*/ 3487795 h 6857892"/>
              <a:gd name="connsiteX3980" fmla="*/ 5772664 w 12191807"/>
              <a:gd name="connsiteY3980" fmla="*/ 3479489 h 6857892"/>
              <a:gd name="connsiteX3981" fmla="*/ 5786228 w 12191807"/>
              <a:gd name="connsiteY3981" fmla="*/ 3457848 h 6857892"/>
              <a:gd name="connsiteX3982" fmla="*/ 5769693 w 12191807"/>
              <a:gd name="connsiteY3982" fmla="*/ 3461811 h 6857892"/>
              <a:gd name="connsiteX3983" fmla="*/ 5770379 w 12191807"/>
              <a:gd name="connsiteY3983" fmla="*/ 3466611 h 6857892"/>
              <a:gd name="connsiteX3984" fmla="*/ 5787294 w 12191807"/>
              <a:gd name="connsiteY3984" fmla="*/ 3466611 h 6857892"/>
              <a:gd name="connsiteX3985" fmla="*/ 5786228 w 12191807"/>
              <a:gd name="connsiteY3985" fmla="*/ 3457848 h 6857892"/>
              <a:gd name="connsiteX3986" fmla="*/ 4377243 w 12191807"/>
              <a:gd name="connsiteY3986" fmla="*/ 3437807 h 6857892"/>
              <a:gd name="connsiteX3987" fmla="*/ 4377243 w 12191807"/>
              <a:gd name="connsiteY3987" fmla="*/ 3448018 h 6857892"/>
              <a:gd name="connsiteX3988" fmla="*/ 4380596 w 12191807"/>
              <a:gd name="connsiteY3988" fmla="*/ 3448018 h 6857892"/>
              <a:gd name="connsiteX3989" fmla="*/ 4380596 w 12191807"/>
              <a:gd name="connsiteY3989" fmla="*/ 3437807 h 6857892"/>
              <a:gd name="connsiteX3990" fmla="*/ 5887498 w 12191807"/>
              <a:gd name="connsiteY3990" fmla="*/ 3430873 h 6857892"/>
              <a:gd name="connsiteX3991" fmla="*/ 5918280 w 12191807"/>
              <a:gd name="connsiteY3991" fmla="*/ 3453352 h 6857892"/>
              <a:gd name="connsiteX3992" fmla="*/ 5887498 w 12191807"/>
              <a:gd name="connsiteY3992" fmla="*/ 3430873 h 6857892"/>
              <a:gd name="connsiteX3993" fmla="*/ 5797339 w 12191807"/>
              <a:gd name="connsiteY3993" fmla="*/ 3429197 h 6857892"/>
              <a:gd name="connsiteX3994" fmla="*/ 5788577 w 12191807"/>
              <a:gd name="connsiteY3994" fmla="*/ 3430264 h 6857892"/>
              <a:gd name="connsiteX3995" fmla="*/ 5792463 w 12191807"/>
              <a:gd name="connsiteY3995" fmla="*/ 3446875 h 6857892"/>
              <a:gd name="connsiteX3996" fmla="*/ 5797339 w 12191807"/>
              <a:gd name="connsiteY3996" fmla="*/ 3446037 h 6857892"/>
              <a:gd name="connsiteX3997" fmla="*/ 5924604 w 12191807"/>
              <a:gd name="connsiteY3997" fmla="*/ 3417468 h 6857892"/>
              <a:gd name="connsiteX3998" fmla="*/ 5924604 w 12191807"/>
              <a:gd name="connsiteY3998" fmla="*/ 3427596 h 6857892"/>
              <a:gd name="connsiteX3999" fmla="*/ 5927956 w 12191807"/>
              <a:gd name="connsiteY3999" fmla="*/ 3427596 h 6857892"/>
              <a:gd name="connsiteX4000" fmla="*/ 5927956 w 12191807"/>
              <a:gd name="connsiteY4000" fmla="*/ 3417468 h 6857892"/>
              <a:gd name="connsiteX4001" fmla="*/ 5810996 w 12191807"/>
              <a:gd name="connsiteY4001" fmla="*/ 3398807 h 6857892"/>
              <a:gd name="connsiteX4002" fmla="*/ 5811528 w 12191807"/>
              <a:gd name="connsiteY4002" fmla="*/ 3407946 h 6857892"/>
              <a:gd name="connsiteX4003" fmla="*/ 5838501 w 12191807"/>
              <a:gd name="connsiteY4003" fmla="*/ 3404138 h 6857892"/>
              <a:gd name="connsiteX4004" fmla="*/ 5838044 w 12191807"/>
              <a:gd name="connsiteY4004" fmla="*/ 3398807 h 6857892"/>
              <a:gd name="connsiteX4005" fmla="*/ 5875754 w 12191807"/>
              <a:gd name="connsiteY4005" fmla="*/ 3396667 h 6857892"/>
              <a:gd name="connsiteX4006" fmla="*/ 5860086 w 12191807"/>
              <a:gd name="connsiteY4006" fmla="*/ 3417370 h 6857892"/>
              <a:gd name="connsiteX4007" fmla="*/ 5851461 w 12191807"/>
              <a:gd name="connsiteY4007" fmla="*/ 3446374 h 6857892"/>
              <a:gd name="connsiteX4008" fmla="*/ 5851447 w 12191807"/>
              <a:gd name="connsiteY4008" fmla="*/ 3446342 h 6857892"/>
              <a:gd name="connsiteX4009" fmla="*/ 5829197 w 12191807"/>
              <a:gd name="connsiteY4009" fmla="*/ 3458229 h 6857892"/>
              <a:gd name="connsiteX4010" fmla="*/ 5840932 w 12191807"/>
              <a:gd name="connsiteY4010" fmla="*/ 3504406 h 6857892"/>
              <a:gd name="connsiteX4011" fmla="*/ 5824244 w 12191807"/>
              <a:gd name="connsiteY4011" fmla="*/ 3488709 h 6857892"/>
              <a:gd name="connsiteX4012" fmla="*/ 5809386 w 12191807"/>
              <a:gd name="connsiteY4012" fmla="*/ 3519342 h 6857892"/>
              <a:gd name="connsiteX4013" fmla="*/ 5829578 w 12191807"/>
              <a:gd name="connsiteY4013" fmla="*/ 3519342 h 6857892"/>
              <a:gd name="connsiteX4014" fmla="*/ 5845503 w 12191807"/>
              <a:gd name="connsiteY4014" fmla="*/ 3570243 h 6857892"/>
              <a:gd name="connsiteX4015" fmla="*/ 5860132 w 12191807"/>
              <a:gd name="connsiteY4015" fmla="*/ 3570243 h 6857892"/>
              <a:gd name="connsiteX4016" fmla="*/ 5849922 w 12191807"/>
              <a:gd name="connsiteY4016" fmla="*/ 3529476 h 6857892"/>
              <a:gd name="connsiteX4017" fmla="*/ 5891450 w 12191807"/>
              <a:gd name="connsiteY4017" fmla="*/ 3501434 h 6857892"/>
              <a:gd name="connsiteX4018" fmla="*/ 5855866 w 12191807"/>
              <a:gd name="connsiteY4018" fmla="*/ 3495567 h 6857892"/>
              <a:gd name="connsiteX4019" fmla="*/ 5880706 w 12191807"/>
              <a:gd name="connsiteY4019" fmla="*/ 3484137 h 6857892"/>
              <a:gd name="connsiteX4020" fmla="*/ 5872781 w 12191807"/>
              <a:gd name="connsiteY4020" fmla="*/ 3478651 h 6857892"/>
              <a:gd name="connsiteX4021" fmla="*/ 5860132 w 12191807"/>
              <a:gd name="connsiteY4021" fmla="*/ 3474688 h 6857892"/>
              <a:gd name="connsiteX4022" fmla="*/ 5859047 w 12191807"/>
              <a:gd name="connsiteY4022" fmla="*/ 3464401 h 6857892"/>
              <a:gd name="connsiteX4023" fmla="*/ 5851478 w 12191807"/>
              <a:gd name="connsiteY4023" fmla="*/ 3446416 h 6857892"/>
              <a:gd name="connsiteX4024" fmla="*/ 5853170 w 12191807"/>
              <a:gd name="connsiteY4024" fmla="*/ 3446306 h 6857892"/>
              <a:gd name="connsiteX4025" fmla="*/ 5877354 w 12191807"/>
              <a:gd name="connsiteY4025" fmla="*/ 3456400 h 6857892"/>
              <a:gd name="connsiteX4026" fmla="*/ 5886878 w 12191807"/>
              <a:gd name="connsiteY4026" fmla="*/ 3410151 h 6857892"/>
              <a:gd name="connsiteX4027" fmla="*/ 5875754 w 12191807"/>
              <a:gd name="connsiteY4027" fmla="*/ 3396667 h 6857892"/>
              <a:gd name="connsiteX4028" fmla="*/ 6006812 w 12191807"/>
              <a:gd name="connsiteY4028" fmla="*/ 3387835 h 6857892"/>
              <a:gd name="connsiteX4029" fmla="*/ 6013900 w 12191807"/>
              <a:gd name="connsiteY4029" fmla="*/ 3396137 h 6857892"/>
              <a:gd name="connsiteX4030" fmla="*/ 6022052 w 12191807"/>
              <a:gd name="connsiteY4030" fmla="*/ 3403069 h 6857892"/>
              <a:gd name="connsiteX4031" fmla="*/ 6018852 w 12191807"/>
              <a:gd name="connsiteY4031" fmla="*/ 3406345 h 6857892"/>
              <a:gd name="connsiteX4032" fmla="*/ 6011765 w 12191807"/>
              <a:gd name="connsiteY4032" fmla="*/ 3398042 h 6857892"/>
              <a:gd name="connsiteX4033" fmla="*/ 6003613 w 12191807"/>
              <a:gd name="connsiteY4033" fmla="*/ 3391034 h 6857892"/>
              <a:gd name="connsiteX4034" fmla="*/ 6006812 w 12191807"/>
              <a:gd name="connsiteY4034" fmla="*/ 3387835 h 6857892"/>
              <a:gd name="connsiteX4035" fmla="*/ 467988 w 12191807"/>
              <a:gd name="connsiteY4035" fmla="*/ 3386922 h 6857892"/>
              <a:gd name="connsiteX4036" fmla="*/ 471417 w 12191807"/>
              <a:gd name="connsiteY4036" fmla="*/ 3386922 h 6857892"/>
              <a:gd name="connsiteX4037" fmla="*/ 471417 w 12191807"/>
              <a:gd name="connsiteY4037" fmla="*/ 3397128 h 6857892"/>
              <a:gd name="connsiteX4038" fmla="*/ 467988 w 12191807"/>
              <a:gd name="connsiteY4038" fmla="*/ 3397128 h 6857892"/>
              <a:gd name="connsiteX4039" fmla="*/ 467988 w 12191807"/>
              <a:gd name="connsiteY4039" fmla="*/ 3386922 h 6857892"/>
              <a:gd name="connsiteX4040" fmla="*/ 5843059 w 12191807"/>
              <a:gd name="connsiteY4040" fmla="*/ 3380740 h 6857892"/>
              <a:gd name="connsiteX4041" fmla="*/ 5840622 w 12191807"/>
              <a:gd name="connsiteY4041" fmla="*/ 3382798 h 6857892"/>
              <a:gd name="connsiteX4042" fmla="*/ 5843898 w 12191807"/>
              <a:gd name="connsiteY4042" fmla="*/ 3385998 h 6857892"/>
              <a:gd name="connsiteX4043" fmla="*/ 5843059 w 12191807"/>
              <a:gd name="connsiteY4043" fmla="*/ 3380740 h 6857892"/>
              <a:gd name="connsiteX4044" fmla="*/ 5904260 w 12191807"/>
              <a:gd name="connsiteY4044" fmla="*/ 3376719 h 6857892"/>
              <a:gd name="connsiteX4045" fmla="*/ 5904260 w 12191807"/>
              <a:gd name="connsiteY4045" fmla="*/ 3386928 h 6857892"/>
              <a:gd name="connsiteX4046" fmla="*/ 5907613 w 12191807"/>
              <a:gd name="connsiteY4046" fmla="*/ 3386928 h 6857892"/>
              <a:gd name="connsiteX4047" fmla="*/ 5907613 w 12191807"/>
              <a:gd name="connsiteY4047" fmla="*/ 3376719 h 6857892"/>
              <a:gd name="connsiteX4048" fmla="*/ 5809337 w 12191807"/>
              <a:gd name="connsiteY4048" fmla="*/ 3362110 h 6857892"/>
              <a:gd name="connsiteX4049" fmla="*/ 5843165 w 12191807"/>
              <a:gd name="connsiteY4049" fmla="*/ 3380768 h 6857892"/>
              <a:gd name="connsiteX4050" fmla="*/ 5849108 w 12191807"/>
              <a:gd name="connsiteY4050" fmla="*/ 3375742 h 6857892"/>
              <a:gd name="connsiteX4051" fmla="*/ 5851088 w 12191807"/>
              <a:gd name="connsiteY4051" fmla="*/ 3377722 h 6857892"/>
              <a:gd name="connsiteX4052" fmla="*/ 5849032 w 12191807"/>
              <a:gd name="connsiteY4052" fmla="*/ 3372542 h 6857892"/>
              <a:gd name="connsiteX4053" fmla="*/ 5809337 w 12191807"/>
              <a:gd name="connsiteY4053" fmla="*/ 3362110 h 6857892"/>
              <a:gd name="connsiteX4054" fmla="*/ 5933894 w 12191807"/>
              <a:gd name="connsiteY4054" fmla="*/ 3356374 h 6857892"/>
              <a:gd name="connsiteX4055" fmla="*/ 5933894 w 12191807"/>
              <a:gd name="connsiteY4055" fmla="*/ 3376713 h 6857892"/>
              <a:gd name="connsiteX4056" fmla="*/ 5938999 w 12191807"/>
              <a:gd name="connsiteY4056" fmla="*/ 3376713 h 6857892"/>
              <a:gd name="connsiteX4057" fmla="*/ 5938999 w 12191807"/>
              <a:gd name="connsiteY4057" fmla="*/ 3356374 h 6857892"/>
              <a:gd name="connsiteX4058" fmla="*/ 5850390 w 12191807"/>
              <a:gd name="connsiteY4058" fmla="*/ 3348353 h 6857892"/>
              <a:gd name="connsiteX4059" fmla="*/ 5848961 w 12191807"/>
              <a:gd name="connsiteY4059" fmla="*/ 3372473 h 6857892"/>
              <a:gd name="connsiteX4060" fmla="*/ 5865114 w 12191807"/>
              <a:gd name="connsiteY4060" fmla="*/ 3376737 h 6857892"/>
              <a:gd name="connsiteX4061" fmla="*/ 5857647 w 12191807"/>
              <a:gd name="connsiteY4061" fmla="*/ 3369047 h 6857892"/>
              <a:gd name="connsiteX4062" fmla="*/ 5885304 w 12191807"/>
              <a:gd name="connsiteY4062" fmla="*/ 3361585 h 6857892"/>
              <a:gd name="connsiteX4063" fmla="*/ 5850390 w 12191807"/>
              <a:gd name="connsiteY4063" fmla="*/ 3348353 h 6857892"/>
              <a:gd name="connsiteX4064" fmla="*/ 6020452 w 12191807"/>
              <a:gd name="connsiteY4064" fmla="*/ 3345400 h 6857892"/>
              <a:gd name="connsiteX4065" fmla="*/ 6024185 w 12191807"/>
              <a:gd name="connsiteY4065" fmla="*/ 3363916 h 6857892"/>
              <a:gd name="connsiteX4066" fmla="*/ 6002622 w 12191807"/>
              <a:gd name="connsiteY4066" fmla="*/ 3363916 h 6857892"/>
              <a:gd name="connsiteX4067" fmla="*/ 6002622 w 12191807"/>
              <a:gd name="connsiteY4067" fmla="*/ 3349137 h 6857892"/>
              <a:gd name="connsiteX4068" fmla="*/ 6020452 w 12191807"/>
              <a:gd name="connsiteY4068" fmla="*/ 3345400 h 6857892"/>
              <a:gd name="connsiteX4069" fmla="*/ 4433856 w 12191807"/>
              <a:gd name="connsiteY4069" fmla="*/ 3345337 h 6857892"/>
              <a:gd name="connsiteX4070" fmla="*/ 4432788 w 12191807"/>
              <a:gd name="connsiteY4070" fmla="*/ 3347166 h 6857892"/>
              <a:gd name="connsiteX4071" fmla="*/ 4434234 w 12191807"/>
              <a:gd name="connsiteY4071" fmla="*/ 3348311 h 6857892"/>
              <a:gd name="connsiteX4072" fmla="*/ 4434997 w 12191807"/>
              <a:gd name="connsiteY4072" fmla="*/ 3346480 h 6857892"/>
              <a:gd name="connsiteX4073" fmla="*/ 4433856 w 12191807"/>
              <a:gd name="connsiteY4073" fmla="*/ 3345337 h 6857892"/>
              <a:gd name="connsiteX4074" fmla="*/ 434079 w 12191807"/>
              <a:gd name="connsiteY4074" fmla="*/ 3339463 h 6857892"/>
              <a:gd name="connsiteX4075" fmla="*/ 444289 w 12191807"/>
              <a:gd name="connsiteY4075" fmla="*/ 3339463 h 6857892"/>
              <a:gd name="connsiteX4076" fmla="*/ 444289 w 12191807"/>
              <a:gd name="connsiteY4076" fmla="*/ 3342811 h 6857892"/>
              <a:gd name="connsiteX4077" fmla="*/ 434079 w 12191807"/>
              <a:gd name="connsiteY4077" fmla="*/ 3342811 h 6857892"/>
              <a:gd name="connsiteX4078" fmla="*/ 434079 w 12191807"/>
              <a:gd name="connsiteY4078" fmla="*/ 3339463 h 6857892"/>
              <a:gd name="connsiteX4079" fmla="*/ 4440938 w 12191807"/>
              <a:gd name="connsiteY4079" fmla="*/ 3336954 h 6857892"/>
              <a:gd name="connsiteX4080" fmla="*/ 4434997 w 12191807"/>
              <a:gd name="connsiteY4080" fmla="*/ 3346403 h 6857892"/>
              <a:gd name="connsiteX4081" fmla="*/ 4435837 w 12191807"/>
              <a:gd name="connsiteY4081" fmla="*/ 3347243 h 6857892"/>
              <a:gd name="connsiteX4082" fmla="*/ 4444150 w 12191807"/>
              <a:gd name="connsiteY4082" fmla="*/ 3340157 h 6857892"/>
              <a:gd name="connsiteX4083" fmla="*/ 4440938 w 12191807"/>
              <a:gd name="connsiteY4083" fmla="*/ 3336954 h 6857892"/>
              <a:gd name="connsiteX4084" fmla="*/ 4418917 w 12191807"/>
              <a:gd name="connsiteY4084" fmla="*/ 3336112 h 6857892"/>
              <a:gd name="connsiteX4085" fmla="*/ 4408935 w 12191807"/>
              <a:gd name="connsiteY4085" fmla="*/ 3386165 h 6857892"/>
              <a:gd name="connsiteX4086" fmla="*/ 4432788 w 12191807"/>
              <a:gd name="connsiteY4086" fmla="*/ 3347165 h 6857892"/>
              <a:gd name="connsiteX4087" fmla="*/ 4418917 w 12191807"/>
              <a:gd name="connsiteY4087" fmla="*/ 3336112 h 6857892"/>
              <a:gd name="connsiteX4088" fmla="*/ 5788882 w 12191807"/>
              <a:gd name="connsiteY4088" fmla="*/ 3318182 h 6857892"/>
              <a:gd name="connsiteX4089" fmla="*/ 5788882 w 12191807"/>
              <a:gd name="connsiteY4089" fmla="*/ 3323288 h 6857892"/>
              <a:gd name="connsiteX4090" fmla="*/ 5809227 w 12191807"/>
              <a:gd name="connsiteY4090" fmla="*/ 3323288 h 6857892"/>
              <a:gd name="connsiteX4091" fmla="*/ 5809227 w 12191807"/>
              <a:gd name="connsiteY4091" fmla="*/ 3318182 h 6857892"/>
              <a:gd name="connsiteX4092" fmla="*/ 6023042 w 12191807"/>
              <a:gd name="connsiteY4092" fmla="*/ 3308903 h 6857892"/>
              <a:gd name="connsiteX4093" fmla="*/ 6033176 w 12191807"/>
              <a:gd name="connsiteY4093" fmla="*/ 3308903 h 6857892"/>
              <a:gd name="connsiteX4094" fmla="*/ 6033176 w 12191807"/>
              <a:gd name="connsiteY4094" fmla="*/ 3312256 h 6857892"/>
              <a:gd name="connsiteX4095" fmla="*/ 6023042 w 12191807"/>
              <a:gd name="connsiteY4095" fmla="*/ 3312256 h 6857892"/>
              <a:gd name="connsiteX4096" fmla="*/ 6023042 w 12191807"/>
              <a:gd name="connsiteY4096" fmla="*/ 3308903 h 6857892"/>
              <a:gd name="connsiteX4097" fmla="*/ 5950654 w 12191807"/>
              <a:gd name="connsiteY4097" fmla="*/ 3305619 h 6857892"/>
              <a:gd name="connsiteX4098" fmla="*/ 5931224 w 12191807"/>
              <a:gd name="connsiteY4098" fmla="*/ 3306913 h 6857892"/>
              <a:gd name="connsiteX4099" fmla="*/ 5949206 w 12191807"/>
              <a:gd name="connsiteY4099" fmla="*/ 3328324 h 6857892"/>
              <a:gd name="connsiteX4100" fmla="*/ 5949892 w 12191807"/>
              <a:gd name="connsiteY4100" fmla="*/ 3327790 h 6857892"/>
              <a:gd name="connsiteX4101" fmla="*/ 5952102 w 12191807"/>
              <a:gd name="connsiteY4101" fmla="*/ 3325732 h 6857892"/>
              <a:gd name="connsiteX4102" fmla="*/ 5950654 w 12191807"/>
              <a:gd name="connsiteY4102" fmla="*/ 3305619 h 6857892"/>
              <a:gd name="connsiteX4103" fmla="*/ 492372 w 12191807"/>
              <a:gd name="connsiteY4103" fmla="*/ 3294204 h 6857892"/>
              <a:gd name="connsiteX4104" fmla="*/ 500525 w 12191807"/>
              <a:gd name="connsiteY4104" fmla="*/ 3356146 h 6857892"/>
              <a:gd name="connsiteX4105" fmla="*/ 490162 w 12191807"/>
              <a:gd name="connsiteY4105" fmla="*/ 3366507 h 6857892"/>
              <a:gd name="connsiteX4106" fmla="*/ 473550 w 12191807"/>
              <a:gd name="connsiteY4106" fmla="*/ 3334658 h 6857892"/>
              <a:gd name="connsiteX4107" fmla="*/ 486428 w 12191807"/>
              <a:gd name="connsiteY4107" fmla="*/ 3317363 h 6857892"/>
              <a:gd name="connsiteX4108" fmla="*/ 475608 w 12191807"/>
              <a:gd name="connsiteY4108" fmla="*/ 3297557 h 6857892"/>
              <a:gd name="connsiteX4109" fmla="*/ 492372 w 12191807"/>
              <a:gd name="connsiteY4109" fmla="*/ 3294204 h 6857892"/>
              <a:gd name="connsiteX4110" fmla="*/ 5866999 w 12191807"/>
              <a:gd name="connsiteY4110" fmla="*/ 3286892 h 6857892"/>
              <a:gd name="connsiteX4111" fmla="*/ 5861665 w 12191807"/>
              <a:gd name="connsiteY4111" fmla="*/ 3295425 h 6857892"/>
              <a:gd name="connsiteX4112" fmla="*/ 5860294 w 12191807"/>
              <a:gd name="connsiteY4112" fmla="*/ 3295348 h 6857892"/>
              <a:gd name="connsiteX4113" fmla="*/ 5860370 w 12191807"/>
              <a:gd name="connsiteY4113" fmla="*/ 3295348 h 6857892"/>
              <a:gd name="connsiteX4114" fmla="*/ 5859304 w 12191807"/>
              <a:gd name="connsiteY4114" fmla="*/ 3294281 h 6857892"/>
              <a:gd name="connsiteX4115" fmla="*/ 5850921 w 12191807"/>
              <a:gd name="connsiteY4115" fmla="*/ 3301366 h 6857892"/>
              <a:gd name="connsiteX4116" fmla="*/ 5854122 w 12191807"/>
              <a:gd name="connsiteY4116" fmla="*/ 3304566 h 6857892"/>
              <a:gd name="connsiteX4117" fmla="*/ 5860218 w 12191807"/>
              <a:gd name="connsiteY4117" fmla="*/ 3295348 h 6857892"/>
              <a:gd name="connsiteX4118" fmla="*/ 5860294 w 12191807"/>
              <a:gd name="connsiteY4118" fmla="*/ 3295348 h 6857892"/>
              <a:gd name="connsiteX4119" fmla="*/ 5861207 w 12191807"/>
              <a:gd name="connsiteY4119" fmla="*/ 3296261 h 6857892"/>
              <a:gd name="connsiteX4120" fmla="*/ 5861665 w 12191807"/>
              <a:gd name="connsiteY4120" fmla="*/ 3295425 h 6857892"/>
              <a:gd name="connsiteX4121" fmla="*/ 5871190 w 12191807"/>
              <a:gd name="connsiteY4121" fmla="*/ 3297026 h 6857892"/>
              <a:gd name="connsiteX4122" fmla="*/ 5874847 w 12191807"/>
              <a:gd name="connsiteY4122" fmla="*/ 3345631 h 6857892"/>
              <a:gd name="connsiteX4123" fmla="*/ 5886199 w 12191807"/>
              <a:gd name="connsiteY4123" fmla="*/ 3346395 h 6857892"/>
              <a:gd name="connsiteX4124" fmla="*/ 5901591 w 12191807"/>
              <a:gd name="connsiteY4124" fmla="*/ 3297100 h 6857892"/>
              <a:gd name="connsiteX4125" fmla="*/ 5870351 w 12191807"/>
              <a:gd name="connsiteY4125" fmla="*/ 3295425 h 6857892"/>
              <a:gd name="connsiteX4126" fmla="*/ 5866999 w 12191807"/>
              <a:gd name="connsiteY4126" fmla="*/ 3286892 h 6857892"/>
              <a:gd name="connsiteX4127" fmla="*/ 499230 w 12191807"/>
              <a:gd name="connsiteY4127" fmla="*/ 3265100 h 6857892"/>
              <a:gd name="connsiteX4128" fmla="*/ 509593 w 12191807"/>
              <a:gd name="connsiteY4128" fmla="*/ 3276530 h 6857892"/>
              <a:gd name="connsiteX4129" fmla="*/ 484980 w 12191807"/>
              <a:gd name="connsiteY4129" fmla="*/ 3269521 h 6857892"/>
              <a:gd name="connsiteX4130" fmla="*/ 499230 w 12191807"/>
              <a:gd name="connsiteY4130" fmla="*/ 3265100 h 6857892"/>
              <a:gd name="connsiteX4131" fmla="*/ 4428148 w 12191807"/>
              <a:gd name="connsiteY4131" fmla="*/ 3264806 h 6857892"/>
              <a:gd name="connsiteX4132" fmla="*/ 4428148 w 12191807"/>
              <a:gd name="connsiteY4132" fmla="*/ 3275020 h 6857892"/>
              <a:gd name="connsiteX4133" fmla="*/ 4431570 w 12191807"/>
              <a:gd name="connsiteY4133" fmla="*/ 3275020 h 6857892"/>
              <a:gd name="connsiteX4134" fmla="*/ 4431570 w 12191807"/>
              <a:gd name="connsiteY4134" fmla="*/ 3264806 h 6857892"/>
              <a:gd name="connsiteX4135" fmla="*/ 5883914 w 12191807"/>
              <a:gd name="connsiteY4135" fmla="*/ 3264795 h 6857892"/>
              <a:gd name="connsiteX4136" fmla="*/ 5883914 w 12191807"/>
              <a:gd name="connsiteY4136" fmla="*/ 3275008 h 6857892"/>
              <a:gd name="connsiteX4137" fmla="*/ 5887342 w 12191807"/>
              <a:gd name="connsiteY4137" fmla="*/ 3275008 h 6857892"/>
              <a:gd name="connsiteX4138" fmla="*/ 5887342 w 12191807"/>
              <a:gd name="connsiteY4138" fmla="*/ 3264795 h 6857892"/>
              <a:gd name="connsiteX4139" fmla="*/ 5850074 w 12191807"/>
              <a:gd name="connsiteY4139" fmla="*/ 3254567 h 6857892"/>
              <a:gd name="connsiteX4140" fmla="*/ 5850149 w 12191807"/>
              <a:gd name="connsiteY4140" fmla="*/ 3255480 h 6857892"/>
              <a:gd name="connsiteX4141" fmla="*/ 5850835 w 12191807"/>
              <a:gd name="connsiteY4141" fmla="*/ 3255327 h 6857892"/>
              <a:gd name="connsiteX4142" fmla="*/ 5850988 w 12191807"/>
              <a:gd name="connsiteY4142" fmla="*/ 3255481 h 6857892"/>
              <a:gd name="connsiteX4143" fmla="*/ 5851141 w 12191807"/>
              <a:gd name="connsiteY4143" fmla="*/ 3255252 h 6857892"/>
              <a:gd name="connsiteX4144" fmla="*/ 5850835 w 12191807"/>
              <a:gd name="connsiteY4144" fmla="*/ 3255327 h 6857892"/>
              <a:gd name="connsiteX4145" fmla="*/ 5850074 w 12191807"/>
              <a:gd name="connsiteY4145" fmla="*/ 3254567 h 6857892"/>
              <a:gd name="connsiteX4146" fmla="*/ 5848704 w 12191807"/>
              <a:gd name="connsiteY4146" fmla="*/ 3253809 h 6857892"/>
              <a:gd name="connsiteX4147" fmla="*/ 5840704 w 12191807"/>
              <a:gd name="connsiteY4147" fmla="*/ 3260590 h 6857892"/>
              <a:gd name="connsiteX4148" fmla="*/ 5843904 w 12191807"/>
              <a:gd name="connsiteY4148" fmla="*/ 3263792 h 6857892"/>
              <a:gd name="connsiteX4149" fmla="*/ 5848704 w 12191807"/>
              <a:gd name="connsiteY4149" fmla="*/ 3253809 h 6857892"/>
              <a:gd name="connsiteX4150" fmla="*/ 6011918 w 12191807"/>
              <a:gd name="connsiteY4150" fmla="*/ 3253516 h 6857892"/>
              <a:gd name="connsiteX4151" fmla="*/ 6013900 w 12191807"/>
              <a:gd name="connsiteY4151" fmla="*/ 3255495 h 6857892"/>
              <a:gd name="connsiteX4152" fmla="*/ 6006812 w 12191807"/>
              <a:gd name="connsiteY4152" fmla="*/ 3263800 h 6857892"/>
              <a:gd name="connsiteX4153" fmla="*/ 6003613 w 12191807"/>
              <a:gd name="connsiteY4153" fmla="*/ 3260601 h 6857892"/>
              <a:gd name="connsiteX4154" fmla="*/ 6011918 w 12191807"/>
              <a:gd name="connsiteY4154" fmla="*/ 3253516 h 6857892"/>
              <a:gd name="connsiteX4155" fmla="*/ 5849692 w 12191807"/>
              <a:gd name="connsiteY4155" fmla="*/ 3246719 h 6857892"/>
              <a:gd name="connsiteX4156" fmla="*/ 5848701 w 12191807"/>
              <a:gd name="connsiteY4156" fmla="*/ 3253806 h 6857892"/>
              <a:gd name="connsiteX4157" fmla="*/ 5849006 w 12191807"/>
              <a:gd name="connsiteY4157" fmla="*/ 3253502 h 6857892"/>
              <a:gd name="connsiteX4158" fmla="*/ 5850073 w 12191807"/>
              <a:gd name="connsiteY4158" fmla="*/ 3254567 h 6857892"/>
              <a:gd name="connsiteX4159" fmla="*/ 5849692 w 12191807"/>
              <a:gd name="connsiteY4159" fmla="*/ 3246719 h 6857892"/>
              <a:gd name="connsiteX4160" fmla="*/ 5869122 w 12191807"/>
              <a:gd name="connsiteY4160" fmla="*/ 3245042 h 6857892"/>
              <a:gd name="connsiteX4161" fmla="*/ 5851141 w 12191807"/>
              <a:gd name="connsiteY4161" fmla="*/ 3255329 h 6857892"/>
              <a:gd name="connsiteX4162" fmla="*/ 5870036 w 12191807"/>
              <a:gd name="connsiteY4162" fmla="*/ 3251674 h 6857892"/>
              <a:gd name="connsiteX4163" fmla="*/ 5869122 w 12191807"/>
              <a:gd name="connsiteY4163" fmla="*/ 3245042 h 6857892"/>
              <a:gd name="connsiteX4164" fmla="*/ 481932 w 12191807"/>
              <a:gd name="connsiteY4164" fmla="*/ 3244679 h 6857892"/>
              <a:gd name="connsiteX4165" fmla="*/ 485818 w 12191807"/>
              <a:gd name="connsiteY4165" fmla="*/ 3264566 h 6857892"/>
              <a:gd name="connsiteX4166" fmla="*/ 477055 w 12191807"/>
              <a:gd name="connsiteY4166" fmla="*/ 3265024 h 6857892"/>
              <a:gd name="connsiteX4167" fmla="*/ 475379 w 12191807"/>
              <a:gd name="connsiteY4167" fmla="*/ 3245594 h 6857892"/>
              <a:gd name="connsiteX4168" fmla="*/ 481932 w 12191807"/>
              <a:gd name="connsiteY4168" fmla="*/ 3244679 h 6857892"/>
              <a:gd name="connsiteX4169" fmla="*/ 4244869 w 12191807"/>
              <a:gd name="connsiteY4169" fmla="*/ 3244460 h 6857892"/>
              <a:gd name="connsiteX4170" fmla="*/ 4244869 w 12191807"/>
              <a:gd name="connsiteY4170" fmla="*/ 3254670 h 6857892"/>
              <a:gd name="connsiteX4171" fmla="*/ 4248226 w 12191807"/>
              <a:gd name="connsiteY4171" fmla="*/ 3254670 h 6857892"/>
              <a:gd name="connsiteX4172" fmla="*/ 4248226 w 12191807"/>
              <a:gd name="connsiteY4172" fmla="*/ 3244460 h 6857892"/>
              <a:gd name="connsiteX4173" fmla="*/ 5934053 w 12191807"/>
              <a:gd name="connsiteY4173" fmla="*/ 3242627 h 6857892"/>
              <a:gd name="connsiteX4174" fmla="*/ 5901441 w 12191807"/>
              <a:gd name="connsiteY4174" fmla="*/ 3259167 h 6857892"/>
              <a:gd name="connsiteX4175" fmla="*/ 5969100 w 12191807"/>
              <a:gd name="connsiteY4175" fmla="*/ 3279510 h 6857892"/>
              <a:gd name="connsiteX4176" fmla="*/ 5934053 w 12191807"/>
              <a:gd name="connsiteY4176" fmla="*/ 3242627 h 6857892"/>
              <a:gd name="connsiteX4177" fmla="*/ 6008641 w 12191807"/>
              <a:gd name="connsiteY4177" fmla="*/ 3223645 h 6857892"/>
              <a:gd name="connsiteX4178" fmla="*/ 6040110 w 12191807"/>
              <a:gd name="connsiteY4178" fmla="*/ 3263190 h 6857892"/>
              <a:gd name="connsiteX4179" fmla="*/ 6048338 w 12191807"/>
              <a:gd name="connsiteY4179" fmla="*/ 3237812 h 6857892"/>
              <a:gd name="connsiteX4180" fmla="*/ 6051158 w 12191807"/>
              <a:gd name="connsiteY4180" fmla="*/ 3269745 h 6857892"/>
              <a:gd name="connsiteX4181" fmla="*/ 6063197 w 12191807"/>
              <a:gd name="connsiteY4181" fmla="*/ 3259154 h 6857892"/>
              <a:gd name="connsiteX4182" fmla="*/ 6053977 w 12191807"/>
              <a:gd name="connsiteY4182" fmla="*/ 3269668 h 6857892"/>
              <a:gd name="connsiteX4183" fmla="*/ 6065788 w 12191807"/>
              <a:gd name="connsiteY4183" fmla="*/ 3315532 h 6857892"/>
              <a:gd name="connsiteX4184" fmla="*/ 6034929 w 12191807"/>
              <a:gd name="connsiteY4184" fmla="*/ 3288790 h 6857892"/>
              <a:gd name="connsiteX4185" fmla="*/ 6043005 w 12191807"/>
              <a:gd name="connsiteY4185" fmla="*/ 3278964 h 6857892"/>
              <a:gd name="connsiteX4186" fmla="*/ 6000716 w 12191807"/>
              <a:gd name="connsiteY4186" fmla="*/ 3230651 h 6857892"/>
              <a:gd name="connsiteX4187" fmla="*/ 6008641 w 12191807"/>
              <a:gd name="connsiteY4187" fmla="*/ 3223645 h 6857892"/>
              <a:gd name="connsiteX4188" fmla="*/ 5959493 w 12191807"/>
              <a:gd name="connsiteY4188" fmla="*/ 3218075 h 6857892"/>
              <a:gd name="connsiteX4189" fmla="*/ 5957817 w 12191807"/>
              <a:gd name="connsiteY4189" fmla="*/ 3223712 h 6857892"/>
              <a:gd name="connsiteX4190" fmla="*/ 5962694 w 12191807"/>
              <a:gd name="connsiteY4190" fmla="*/ 3222418 h 6857892"/>
              <a:gd name="connsiteX4191" fmla="*/ 5963227 w 12191807"/>
              <a:gd name="connsiteY4191" fmla="*/ 3243445 h 6857892"/>
              <a:gd name="connsiteX4192" fmla="*/ 5982276 w 12191807"/>
              <a:gd name="connsiteY4192" fmla="*/ 3243445 h 6857892"/>
              <a:gd name="connsiteX4193" fmla="*/ 5982276 w 12191807"/>
              <a:gd name="connsiteY4193" fmla="*/ 3224016 h 6857892"/>
              <a:gd name="connsiteX4194" fmla="*/ 5967570 w 12191807"/>
              <a:gd name="connsiteY4194" fmla="*/ 3220894 h 6857892"/>
              <a:gd name="connsiteX4195" fmla="*/ 5972065 w 12191807"/>
              <a:gd name="connsiteY4195" fmla="*/ 3219293 h 6857892"/>
              <a:gd name="connsiteX4196" fmla="*/ 5959493 w 12191807"/>
              <a:gd name="connsiteY4196" fmla="*/ 3218075 h 6857892"/>
              <a:gd name="connsiteX4197" fmla="*/ 6063806 w 12191807"/>
              <a:gd name="connsiteY4197" fmla="*/ 3217239 h 6857892"/>
              <a:gd name="connsiteX4198" fmla="*/ 6073941 w 12191807"/>
              <a:gd name="connsiteY4198" fmla="*/ 3217239 h 6857892"/>
              <a:gd name="connsiteX4199" fmla="*/ 6073941 w 12191807"/>
              <a:gd name="connsiteY4199" fmla="*/ 3220678 h 6857892"/>
              <a:gd name="connsiteX4200" fmla="*/ 6063806 w 12191807"/>
              <a:gd name="connsiteY4200" fmla="*/ 3220678 h 6857892"/>
              <a:gd name="connsiteX4201" fmla="*/ 6063806 w 12191807"/>
              <a:gd name="connsiteY4201" fmla="*/ 3217239 h 6857892"/>
              <a:gd name="connsiteX4202" fmla="*/ 6047424 w 12191807"/>
              <a:gd name="connsiteY4202" fmla="*/ 3214200 h 6857892"/>
              <a:gd name="connsiteX4203" fmla="*/ 6058397 w 12191807"/>
              <a:gd name="connsiteY4203" fmla="*/ 3225779 h 6857892"/>
              <a:gd name="connsiteX4204" fmla="*/ 6033176 w 12191807"/>
              <a:gd name="connsiteY4204" fmla="*/ 3218618 h 6857892"/>
              <a:gd name="connsiteX4205" fmla="*/ 6047424 w 12191807"/>
              <a:gd name="connsiteY4205" fmla="*/ 3214200 h 6857892"/>
              <a:gd name="connsiteX4206" fmla="*/ 6031272 w 12191807"/>
              <a:gd name="connsiteY4206" fmla="*/ 3199641 h 6857892"/>
              <a:gd name="connsiteX4207" fmla="*/ 6034167 w 12191807"/>
              <a:gd name="connsiteY4207" fmla="*/ 3214275 h 6857892"/>
              <a:gd name="connsiteX4208" fmla="*/ 6015118 w 12191807"/>
              <a:gd name="connsiteY4208" fmla="*/ 3212831 h 6857892"/>
              <a:gd name="connsiteX4209" fmla="*/ 6011156 w 12191807"/>
              <a:gd name="connsiteY4209" fmla="*/ 3207192 h 6857892"/>
              <a:gd name="connsiteX4210" fmla="*/ 6031272 w 12191807"/>
              <a:gd name="connsiteY4210" fmla="*/ 3199641 h 6857892"/>
              <a:gd name="connsiteX4211" fmla="*/ 505406 w 12191807"/>
              <a:gd name="connsiteY4211" fmla="*/ 3196937 h 6857892"/>
              <a:gd name="connsiteX4212" fmla="*/ 505406 w 12191807"/>
              <a:gd name="connsiteY4212" fmla="*/ 3200371 h 6857892"/>
              <a:gd name="connsiteX4213" fmla="*/ 515617 w 12191807"/>
              <a:gd name="connsiteY4213" fmla="*/ 3200371 h 6857892"/>
              <a:gd name="connsiteX4214" fmla="*/ 515617 w 12191807"/>
              <a:gd name="connsiteY4214" fmla="*/ 3196937 h 6857892"/>
              <a:gd name="connsiteX4215" fmla="*/ 471417 w 12191807"/>
              <a:gd name="connsiteY4215" fmla="*/ 3195298 h 6857892"/>
              <a:gd name="connsiteX4216" fmla="*/ 474586 w 12191807"/>
              <a:gd name="connsiteY4216" fmla="*/ 3203489 h 6857892"/>
              <a:gd name="connsiteX4217" fmla="*/ 474252 w 12191807"/>
              <a:gd name="connsiteY4217" fmla="*/ 3203765 h 6857892"/>
              <a:gd name="connsiteX4218" fmla="*/ 464559 w 12191807"/>
              <a:gd name="connsiteY4218" fmla="*/ 3203765 h 6857892"/>
              <a:gd name="connsiteX4219" fmla="*/ 471417 w 12191807"/>
              <a:gd name="connsiteY4219" fmla="*/ 3195298 h 6857892"/>
              <a:gd name="connsiteX4220" fmla="*/ 525752 w 12191807"/>
              <a:gd name="connsiteY4220" fmla="*/ 3186803 h 6857892"/>
              <a:gd name="connsiteX4221" fmla="*/ 525752 w 12191807"/>
              <a:gd name="connsiteY4221" fmla="*/ 3190234 h 6857892"/>
              <a:gd name="connsiteX4222" fmla="*/ 535887 w 12191807"/>
              <a:gd name="connsiteY4222" fmla="*/ 3190234 h 6857892"/>
              <a:gd name="connsiteX4223" fmla="*/ 535887 w 12191807"/>
              <a:gd name="connsiteY4223" fmla="*/ 3186803 h 6857892"/>
              <a:gd name="connsiteX4224" fmla="*/ 5807475 w 12191807"/>
              <a:gd name="connsiteY4224" fmla="*/ 3164797 h 6857892"/>
              <a:gd name="connsiteX4225" fmla="*/ 5798790 w 12191807"/>
              <a:gd name="connsiteY4225" fmla="*/ 3165408 h 6857892"/>
              <a:gd name="connsiteX4226" fmla="*/ 5802524 w 12191807"/>
              <a:gd name="connsiteY4226" fmla="*/ 3182399 h 6857892"/>
              <a:gd name="connsiteX4227" fmla="*/ 5807552 w 12191807"/>
              <a:gd name="connsiteY4227" fmla="*/ 3181713 h 6857892"/>
              <a:gd name="connsiteX4228" fmla="*/ 5807552 w 12191807"/>
              <a:gd name="connsiteY4228" fmla="*/ 3164797 h 6857892"/>
              <a:gd name="connsiteX4229" fmla="*/ 4474246 w 12191807"/>
              <a:gd name="connsiteY4229" fmla="*/ 3153639 h 6857892"/>
              <a:gd name="connsiteX4230" fmla="*/ 4477905 w 12191807"/>
              <a:gd name="connsiteY4230" fmla="*/ 3173450 h 6857892"/>
              <a:gd name="connsiteX4231" fmla="*/ 4490940 w 12191807"/>
              <a:gd name="connsiteY4231" fmla="*/ 3153639 h 6857892"/>
              <a:gd name="connsiteX4232" fmla="*/ 533248 w 12191807"/>
              <a:gd name="connsiteY4232" fmla="*/ 3144038 h 6857892"/>
              <a:gd name="connsiteX4233" fmla="*/ 517599 w 12191807"/>
              <a:gd name="connsiteY4233" fmla="*/ 3145361 h 6857892"/>
              <a:gd name="connsiteX4234" fmla="*/ 530552 w 12191807"/>
              <a:gd name="connsiteY4234" fmla="*/ 3166082 h 6857892"/>
              <a:gd name="connsiteX4235" fmla="*/ 533248 w 12191807"/>
              <a:gd name="connsiteY4235" fmla="*/ 3144038 h 6857892"/>
              <a:gd name="connsiteX4236" fmla="*/ 4285635 w 12191807"/>
              <a:gd name="connsiteY4236" fmla="*/ 3142664 h 6857892"/>
              <a:gd name="connsiteX4237" fmla="*/ 4285635 w 12191807"/>
              <a:gd name="connsiteY4237" fmla="*/ 3152797 h 6857892"/>
              <a:gd name="connsiteX4238" fmla="*/ 4288985 w 12191807"/>
              <a:gd name="connsiteY4238" fmla="*/ 3152797 h 6857892"/>
              <a:gd name="connsiteX4239" fmla="*/ 4288985 w 12191807"/>
              <a:gd name="connsiteY4239" fmla="*/ 3142664 h 6857892"/>
              <a:gd name="connsiteX4240" fmla="*/ 4495961 w 12191807"/>
              <a:gd name="connsiteY4240" fmla="*/ 3125679 h 6857892"/>
              <a:gd name="connsiteX4241" fmla="*/ 4495961 w 12191807"/>
              <a:gd name="connsiteY4241" fmla="*/ 3129026 h 6857892"/>
              <a:gd name="connsiteX4242" fmla="*/ 4506174 w 12191807"/>
              <a:gd name="connsiteY4242" fmla="*/ 3129026 h 6857892"/>
              <a:gd name="connsiteX4243" fmla="*/ 4506174 w 12191807"/>
              <a:gd name="connsiteY4243" fmla="*/ 3125679 h 6857892"/>
              <a:gd name="connsiteX4244" fmla="*/ 6063806 w 12191807"/>
              <a:gd name="connsiteY4244" fmla="*/ 3125657 h 6857892"/>
              <a:gd name="connsiteX4245" fmla="*/ 6073941 w 12191807"/>
              <a:gd name="connsiteY4245" fmla="*/ 3125657 h 6857892"/>
              <a:gd name="connsiteX4246" fmla="*/ 6073941 w 12191807"/>
              <a:gd name="connsiteY4246" fmla="*/ 3129007 h 6857892"/>
              <a:gd name="connsiteX4247" fmla="*/ 6063806 w 12191807"/>
              <a:gd name="connsiteY4247" fmla="*/ 3129007 h 6857892"/>
              <a:gd name="connsiteX4248" fmla="*/ 6063806 w 12191807"/>
              <a:gd name="connsiteY4248" fmla="*/ 3125657 h 6857892"/>
              <a:gd name="connsiteX4249" fmla="*/ 393313 w 12191807"/>
              <a:gd name="connsiteY4249" fmla="*/ 3115526 h 6857892"/>
              <a:gd name="connsiteX4250" fmla="*/ 403522 w 12191807"/>
              <a:gd name="connsiteY4250" fmla="*/ 3115526 h 6857892"/>
              <a:gd name="connsiteX4251" fmla="*/ 403522 w 12191807"/>
              <a:gd name="connsiteY4251" fmla="*/ 3118881 h 6857892"/>
              <a:gd name="connsiteX4252" fmla="*/ 393313 w 12191807"/>
              <a:gd name="connsiteY4252" fmla="*/ 3118881 h 6857892"/>
              <a:gd name="connsiteX4253" fmla="*/ 393313 w 12191807"/>
              <a:gd name="connsiteY4253" fmla="*/ 3115526 h 6857892"/>
              <a:gd name="connsiteX4254" fmla="*/ 6006811 w 12191807"/>
              <a:gd name="connsiteY4254" fmla="*/ 3112994 h 6857892"/>
              <a:gd name="connsiteX4255" fmla="*/ 6003611 w 12191807"/>
              <a:gd name="connsiteY4255" fmla="*/ 3116193 h 6857892"/>
              <a:gd name="connsiteX4256" fmla="*/ 6012373 w 12191807"/>
              <a:gd name="connsiteY4256" fmla="*/ 3122748 h 6857892"/>
              <a:gd name="connsiteX4257" fmla="*/ 6013897 w 12191807"/>
              <a:gd name="connsiteY4257" fmla="*/ 3121298 h 6857892"/>
              <a:gd name="connsiteX4258" fmla="*/ 6006811 w 12191807"/>
              <a:gd name="connsiteY4258" fmla="*/ 3112994 h 6857892"/>
              <a:gd name="connsiteX4259" fmla="*/ 535885 w 12191807"/>
              <a:gd name="connsiteY4259" fmla="*/ 3095146 h 6857892"/>
              <a:gd name="connsiteX4260" fmla="*/ 535885 w 12191807"/>
              <a:gd name="connsiteY4260" fmla="*/ 3098503 h 6857892"/>
              <a:gd name="connsiteX4261" fmla="*/ 546095 w 12191807"/>
              <a:gd name="connsiteY4261" fmla="*/ 3098503 h 6857892"/>
              <a:gd name="connsiteX4262" fmla="*/ 546095 w 12191807"/>
              <a:gd name="connsiteY4262" fmla="*/ 3095146 h 6857892"/>
              <a:gd name="connsiteX4263" fmla="*/ 5957817 w 12191807"/>
              <a:gd name="connsiteY4263" fmla="*/ 3082516 h 6857892"/>
              <a:gd name="connsiteX4264" fmla="*/ 5951265 w 12191807"/>
              <a:gd name="connsiteY4264" fmla="*/ 3091278 h 6857892"/>
              <a:gd name="connsiteX4265" fmla="*/ 5952711 w 12191807"/>
              <a:gd name="connsiteY4265" fmla="*/ 3092801 h 6857892"/>
              <a:gd name="connsiteX4266" fmla="*/ 5961017 w 12191807"/>
              <a:gd name="connsiteY4266" fmla="*/ 3085715 h 6857892"/>
              <a:gd name="connsiteX4267" fmla="*/ 5957817 w 12191807"/>
              <a:gd name="connsiteY4267" fmla="*/ 3082516 h 6857892"/>
              <a:gd name="connsiteX4268" fmla="*/ 6077370 w 12191807"/>
              <a:gd name="connsiteY4268" fmla="*/ 3081614 h 6857892"/>
              <a:gd name="connsiteX4269" fmla="*/ 6080722 w 12191807"/>
              <a:gd name="connsiteY4269" fmla="*/ 3081614 h 6857892"/>
              <a:gd name="connsiteX4270" fmla="*/ 6080722 w 12191807"/>
              <a:gd name="connsiteY4270" fmla="*/ 3091746 h 6857892"/>
              <a:gd name="connsiteX4271" fmla="*/ 6077370 w 12191807"/>
              <a:gd name="connsiteY4271" fmla="*/ 3091746 h 6857892"/>
              <a:gd name="connsiteX4272" fmla="*/ 6077370 w 12191807"/>
              <a:gd name="connsiteY4272" fmla="*/ 3081614 h 6857892"/>
              <a:gd name="connsiteX4273" fmla="*/ 5931376 w 12191807"/>
              <a:gd name="connsiteY4273" fmla="*/ 3081449 h 6857892"/>
              <a:gd name="connsiteX4274" fmla="*/ 5931376 w 12191807"/>
              <a:gd name="connsiteY4274" fmla="*/ 3101873 h 6857892"/>
              <a:gd name="connsiteX4275" fmla="*/ 5920788 w 12191807"/>
              <a:gd name="connsiteY4275" fmla="*/ 3102403 h 6857892"/>
              <a:gd name="connsiteX4276" fmla="*/ 5922310 w 12191807"/>
              <a:gd name="connsiteY4276" fmla="*/ 3100956 h 6857892"/>
              <a:gd name="connsiteX4277" fmla="*/ 5915224 w 12191807"/>
              <a:gd name="connsiteY4277" fmla="*/ 3092649 h 6857892"/>
              <a:gd name="connsiteX4278" fmla="*/ 5912023 w 12191807"/>
              <a:gd name="connsiteY4278" fmla="*/ 3095853 h 6857892"/>
              <a:gd name="connsiteX4279" fmla="*/ 5920784 w 12191807"/>
              <a:gd name="connsiteY4279" fmla="*/ 3102404 h 6857892"/>
              <a:gd name="connsiteX4280" fmla="*/ 5921519 w 12191807"/>
              <a:gd name="connsiteY4280" fmla="*/ 3117375 h 6857892"/>
              <a:gd name="connsiteX4281" fmla="*/ 5925053 w 12191807"/>
              <a:gd name="connsiteY4281" fmla="*/ 3129833 h 6857892"/>
              <a:gd name="connsiteX4282" fmla="*/ 5921242 w 12191807"/>
              <a:gd name="connsiteY4282" fmla="*/ 3173114 h 6857892"/>
              <a:gd name="connsiteX4283" fmla="*/ 5892440 w 12191807"/>
              <a:gd name="connsiteY4283" fmla="*/ 3173114 h 6857892"/>
              <a:gd name="connsiteX4284" fmla="*/ 5888630 w 12191807"/>
              <a:gd name="connsiteY4284" fmla="*/ 3199859 h 6857892"/>
              <a:gd name="connsiteX4285" fmla="*/ 5874686 w 12191807"/>
              <a:gd name="connsiteY4285" fmla="*/ 3214643 h 6857892"/>
              <a:gd name="connsiteX4286" fmla="*/ 5895640 w 12191807"/>
              <a:gd name="connsiteY4286" fmla="*/ 3244511 h 6857892"/>
              <a:gd name="connsiteX4287" fmla="*/ 5915756 w 12191807"/>
              <a:gd name="connsiteY4287" fmla="*/ 3224396 h 6857892"/>
              <a:gd name="connsiteX4288" fmla="*/ 5919490 w 12191807"/>
              <a:gd name="connsiteY4288" fmla="*/ 3227747 h 6857892"/>
              <a:gd name="connsiteX4289" fmla="*/ 5942729 w 12191807"/>
              <a:gd name="connsiteY4289" fmla="*/ 3220055 h 6857892"/>
              <a:gd name="connsiteX4290" fmla="*/ 5922081 w 12191807"/>
              <a:gd name="connsiteY4290" fmla="*/ 3199401 h 6857892"/>
              <a:gd name="connsiteX4291" fmla="*/ 5931452 w 12191807"/>
              <a:gd name="connsiteY4291" fmla="*/ 3183324 h 6857892"/>
              <a:gd name="connsiteX4292" fmla="*/ 5941586 w 12191807"/>
              <a:gd name="connsiteY4292" fmla="*/ 3175553 h 6857892"/>
              <a:gd name="connsiteX4293" fmla="*/ 5951873 w 12191807"/>
              <a:gd name="connsiteY4293" fmla="*/ 3162980 h 6857892"/>
              <a:gd name="connsiteX4294" fmla="*/ 5944329 w 12191807"/>
              <a:gd name="connsiteY4294" fmla="*/ 3135473 h 6857892"/>
              <a:gd name="connsiteX4295" fmla="*/ 5953244 w 12191807"/>
              <a:gd name="connsiteY4295" fmla="*/ 3119396 h 6857892"/>
              <a:gd name="connsiteX4296" fmla="*/ 5931547 w 12191807"/>
              <a:gd name="connsiteY4296" fmla="*/ 3101945 h 6857892"/>
              <a:gd name="connsiteX4297" fmla="*/ 5944082 w 12191807"/>
              <a:gd name="connsiteY4297" fmla="*/ 3101899 h 6857892"/>
              <a:gd name="connsiteX4298" fmla="*/ 5951188 w 12191807"/>
              <a:gd name="connsiteY4298" fmla="*/ 3091278 h 6857892"/>
              <a:gd name="connsiteX4299" fmla="*/ 5931376 w 12191807"/>
              <a:gd name="connsiteY4299" fmla="*/ 3081449 h 6857892"/>
              <a:gd name="connsiteX4300" fmla="*/ 6033176 w 12191807"/>
              <a:gd name="connsiteY4300" fmla="*/ 3071555 h 6857892"/>
              <a:gd name="connsiteX4301" fmla="*/ 6033631 w 12191807"/>
              <a:gd name="connsiteY4301" fmla="*/ 3071555 h 6857892"/>
              <a:gd name="connsiteX4302" fmla="*/ 6053520 w 12191807"/>
              <a:gd name="connsiteY4302" fmla="*/ 3081537 h 6857892"/>
              <a:gd name="connsiteX4303" fmla="*/ 6033176 w 12191807"/>
              <a:gd name="connsiteY4303" fmla="*/ 3097770 h 6857892"/>
              <a:gd name="connsiteX4304" fmla="*/ 6033176 w 12191807"/>
              <a:gd name="connsiteY4304" fmla="*/ 3081633 h 6857892"/>
              <a:gd name="connsiteX4305" fmla="*/ 4509530 w 12191807"/>
              <a:gd name="connsiteY4305" fmla="*/ 3061213 h 6857892"/>
              <a:gd name="connsiteX4306" fmla="*/ 4509530 w 12191807"/>
              <a:gd name="connsiteY4306" fmla="*/ 3071349 h 6857892"/>
              <a:gd name="connsiteX4307" fmla="*/ 4512956 w 12191807"/>
              <a:gd name="connsiteY4307" fmla="*/ 3071349 h 6857892"/>
              <a:gd name="connsiteX4308" fmla="*/ 4512956 w 12191807"/>
              <a:gd name="connsiteY4308" fmla="*/ 3061213 h 6857892"/>
              <a:gd name="connsiteX4309" fmla="*/ 473707 w 12191807"/>
              <a:gd name="connsiteY4309" fmla="*/ 3046221 h 6857892"/>
              <a:gd name="connsiteX4310" fmla="*/ 453438 w 12191807"/>
              <a:gd name="connsiteY4310" fmla="*/ 3057811 h 6857892"/>
              <a:gd name="connsiteX4311" fmla="*/ 456867 w 12191807"/>
              <a:gd name="connsiteY4311" fmla="*/ 3067412 h 6857892"/>
              <a:gd name="connsiteX4312" fmla="*/ 496109 w 12191807"/>
              <a:gd name="connsiteY4312" fmla="*/ 3060173 h 6857892"/>
              <a:gd name="connsiteX4313" fmla="*/ 494128 w 12191807"/>
              <a:gd name="connsiteY4313" fmla="*/ 3062156 h 6857892"/>
              <a:gd name="connsiteX4314" fmla="*/ 501214 w 12191807"/>
              <a:gd name="connsiteY4314" fmla="*/ 3070458 h 6857892"/>
              <a:gd name="connsiteX4315" fmla="*/ 504415 w 12191807"/>
              <a:gd name="connsiteY4315" fmla="*/ 3067258 h 6857892"/>
              <a:gd name="connsiteX4316" fmla="*/ 502967 w 12191807"/>
              <a:gd name="connsiteY4316" fmla="*/ 3057277 h 6857892"/>
              <a:gd name="connsiteX4317" fmla="*/ 473707 w 12191807"/>
              <a:gd name="connsiteY4317" fmla="*/ 3046221 h 6857892"/>
              <a:gd name="connsiteX4318" fmla="*/ 6043386 w 12191807"/>
              <a:gd name="connsiteY4318" fmla="*/ 3044191 h 6857892"/>
              <a:gd name="connsiteX4319" fmla="*/ 6053597 w 12191807"/>
              <a:gd name="connsiteY4319" fmla="*/ 3044191 h 6857892"/>
              <a:gd name="connsiteX4320" fmla="*/ 6053597 w 12191807"/>
              <a:gd name="connsiteY4320" fmla="*/ 3047551 h 6857892"/>
              <a:gd name="connsiteX4321" fmla="*/ 6043386 w 12191807"/>
              <a:gd name="connsiteY4321" fmla="*/ 3047551 h 6857892"/>
              <a:gd name="connsiteX4322" fmla="*/ 6043386 w 12191807"/>
              <a:gd name="connsiteY4322" fmla="*/ 3044191 h 6857892"/>
              <a:gd name="connsiteX4323" fmla="*/ 5992483 w 12191807"/>
              <a:gd name="connsiteY4323" fmla="*/ 3044166 h 6857892"/>
              <a:gd name="connsiteX4324" fmla="*/ 5992483 w 12191807"/>
              <a:gd name="connsiteY4324" fmla="*/ 3047519 h 6857892"/>
              <a:gd name="connsiteX4325" fmla="*/ 6002618 w 12191807"/>
              <a:gd name="connsiteY4325" fmla="*/ 3047519 h 6857892"/>
              <a:gd name="connsiteX4326" fmla="*/ 6002618 w 12191807"/>
              <a:gd name="connsiteY4326" fmla="*/ 3044166 h 6857892"/>
              <a:gd name="connsiteX4327" fmla="*/ 5860122 w 12191807"/>
              <a:gd name="connsiteY4327" fmla="*/ 3044160 h 6857892"/>
              <a:gd name="connsiteX4328" fmla="*/ 5860122 w 12191807"/>
              <a:gd name="connsiteY4328" fmla="*/ 3047512 h 6857892"/>
              <a:gd name="connsiteX4329" fmla="*/ 5870256 w 12191807"/>
              <a:gd name="connsiteY4329" fmla="*/ 3047512 h 6857892"/>
              <a:gd name="connsiteX4330" fmla="*/ 5870256 w 12191807"/>
              <a:gd name="connsiteY4330" fmla="*/ 3044160 h 6857892"/>
              <a:gd name="connsiteX4331" fmla="*/ 6092151 w 12191807"/>
              <a:gd name="connsiteY4331" fmla="*/ 3041843 h 6857892"/>
              <a:gd name="connsiteX4332" fmla="*/ 6102894 w 12191807"/>
              <a:gd name="connsiteY4332" fmla="*/ 3057688 h 6857892"/>
              <a:gd name="connsiteX4333" fmla="*/ 6089561 w 12191807"/>
              <a:gd name="connsiteY4333" fmla="*/ 3071021 h 6857892"/>
              <a:gd name="connsiteX4334" fmla="*/ 6079122 w 12191807"/>
              <a:gd name="connsiteY4334" fmla="*/ 3061574 h 6857892"/>
              <a:gd name="connsiteX4335" fmla="*/ 6063730 w 12191807"/>
              <a:gd name="connsiteY4335" fmla="*/ 3074756 h 6857892"/>
              <a:gd name="connsiteX4336" fmla="*/ 6063730 w 12191807"/>
              <a:gd name="connsiteY4336" fmla="*/ 3056238 h 6857892"/>
              <a:gd name="connsiteX4337" fmla="*/ 6092151 w 12191807"/>
              <a:gd name="connsiteY4337" fmla="*/ 3041843 h 6857892"/>
              <a:gd name="connsiteX4338" fmla="*/ 5978080 w 12191807"/>
              <a:gd name="connsiteY4338" fmla="*/ 3031512 h 6857892"/>
              <a:gd name="connsiteX4339" fmla="*/ 5969012 w 12191807"/>
              <a:gd name="connsiteY4339" fmla="*/ 3039666 h 6857892"/>
              <a:gd name="connsiteX4340" fmla="*/ 5934875 w 12191807"/>
              <a:gd name="connsiteY4340" fmla="*/ 3045533 h 6857892"/>
              <a:gd name="connsiteX4341" fmla="*/ 5955220 w 12191807"/>
              <a:gd name="connsiteY4341" fmla="*/ 3069994 h 6857892"/>
              <a:gd name="connsiteX4342" fmla="*/ 5981814 w 12191807"/>
              <a:gd name="connsiteY4342" fmla="*/ 3056506 h 6857892"/>
              <a:gd name="connsiteX4343" fmla="*/ 5970994 w 12191807"/>
              <a:gd name="connsiteY4343" fmla="*/ 3039820 h 6857892"/>
              <a:gd name="connsiteX4344" fmla="*/ 5972975 w 12191807"/>
              <a:gd name="connsiteY4344" fmla="*/ 3041801 h 6857892"/>
              <a:gd name="connsiteX4345" fmla="*/ 5981281 w 12191807"/>
              <a:gd name="connsiteY4345" fmla="*/ 3034714 h 6857892"/>
              <a:gd name="connsiteX4346" fmla="*/ 5978080 w 12191807"/>
              <a:gd name="connsiteY4346" fmla="*/ 3031512 h 6857892"/>
              <a:gd name="connsiteX4347" fmla="*/ 6084075 w 12191807"/>
              <a:gd name="connsiteY4347" fmla="*/ 3023855 h 6857892"/>
              <a:gd name="connsiteX4348" fmla="*/ 6094285 w 12191807"/>
              <a:gd name="connsiteY4348" fmla="*/ 3023855 h 6857892"/>
              <a:gd name="connsiteX4349" fmla="*/ 6094285 w 12191807"/>
              <a:gd name="connsiteY4349" fmla="*/ 3027285 h 6857892"/>
              <a:gd name="connsiteX4350" fmla="*/ 6084075 w 12191807"/>
              <a:gd name="connsiteY4350" fmla="*/ 3027285 h 6857892"/>
              <a:gd name="connsiteX4351" fmla="*/ 6084075 w 12191807"/>
              <a:gd name="connsiteY4351" fmla="*/ 3023855 h 6857892"/>
              <a:gd name="connsiteX4352" fmla="*/ 508759 w 12191807"/>
              <a:gd name="connsiteY4352" fmla="*/ 3020476 h 6857892"/>
              <a:gd name="connsiteX4353" fmla="*/ 508759 w 12191807"/>
              <a:gd name="connsiteY4353" fmla="*/ 3030689 h 6857892"/>
              <a:gd name="connsiteX4354" fmla="*/ 512111 w 12191807"/>
              <a:gd name="connsiteY4354" fmla="*/ 3030689 h 6857892"/>
              <a:gd name="connsiteX4355" fmla="*/ 512111 w 12191807"/>
              <a:gd name="connsiteY4355" fmla="*/ 3020476 h 6857892"/>
              <a:gd name="connsiteX4356" fmla="*/ 457858 w 12191807"/>
              <a:gd name="connsiteY4356" fmla="*/ 3010345 h 6857892"/>
              <a:gd name="connsiteX4357" fmla="*/ 457858 w 12191807"/>
              <a:gd name="connsiteY4357" fmla="*/ 3020476 h 6857892"/>
              <a:gd name="connsiteX4358" fmla="*/ 461287 w 12191807"/>
              <a:gd name="connsiteY4358" fmla="*/ 3020476 h 6857892"/>
              <a:gd name="connsiteX4359" fmla="*/ 461287 w 12191807"/>
              <a:gd name="connsiteY4359" fmla="*/ 3010345 h 6857892"/>
              <a:gd name="connsiteX4360" fmla="*/ 5982273 w 12191807"/>
              <a:gd name="connsiteY4360" fmla="*/ 3002639 h 6857892"/>
              <a:gd name="connsiteX4361" fmla="*/ 5982273 w 12191807"/>
              <a:gd name="connsiteY4361" fmla="*/ 3007744 h 6857892"/>
              <a:gd name="connsiteX4362" fmla="*/ 6002617 w 12191807"/>
              <a:gd name="connsiteY4362" fmla="*/ 3007744 h 6857892"/>
              <a:gd name="connsiteX4363" fmla="*/ 6002617 w 12191807"/>
              <a:gd name="connsiteY4363" fmla="*/ 3002639 h 6857892"/>
              <a:gd name="connsiteX4364" fmla="*/ 6107848 w 12191807"/>
              <a:gd name="connsiteY4364" fmla="*/ 3000081 h 6857892"/>
              <a:gd name="connsiteX4365" fmla="*/ 6111200 w 12191807"/>
              <a:gd name="connsiteY4365" fmla="*/ 3000081 h 6857892"/>
              <a:gd name="connsiteX4366" fmla="*/ 6111200 w 12191807"/>
              <a:gd name="connsiteY4366" fmla="*/ 3010293 h 6857892"/>
              <a:gd name="connsiteX4367" fmla="*/ 6107848 w 12191807"/>
              <a:gd name="connsiteY4367" fmla="*/ 3010293 h 6857892"/>
              <a:gd name="connsiteX4368" fmla="*/ 6107848 w 12191807"/>
              <a:gd name="connsiteY4368" fmla="*/ 3000081 h 6857892"/>
              <a:gd name="connsiteX4369" fmla="*/ 437549 w 12191807"/>
              <a:gd name="connsiteY4369" fmla="*/ 2998194 h 6857892"/>
              <a:gd name="connsiteX4370" fmla="*/ 417919 w 12191807"/>
              <a:gd name="connsiteY4370" fmla="*/ 2999928 h 6857892"/>
              <a:gd name="connsiteX4371" fmla="*/ 424166 w 12191807"/>
              <a:gd name="connsiteY4371" fmla="*/ 3009914 h 6857892"/>
              <a:gd name="connsiteX4372" fmla="*/ 444435 w 12191807"/>
              <a:gd name="connsiteY4372" fmla="*/ 3019208 h 6857892"/>
              <a:gd name="connsiteX4373" fmla="*/ 437549 w 12191807"/>
              <a:gd name="connsiteY4373" fmla="*/ 2998194 h 6857892"/>
              <a:gd name="connsiteX4374" fmla="*/ 457020 w 12191807"/>
              <a:gd name="connsiteY4374" fmla="*/ 2979773 h 6857892"/>
              <a:gd name="connsiteX4375" fmla="*/ 457020 w 12191807"/>
              <a:gd name="connsiteY4375" fmla="*/ 3000129 h 6857892"/>
              <a:gd name="connsiteX4376" fmla="*/ 462125 w 12191807"/>
              <a:gd name="connsiteY4376" fmla="*/ 3000129 h 6857892"/>
              <a:gd name="connsiteX4377" fmla="*/ 462125 w 12191807"/>
              <a:gd name="connsiteY4377" fmla="*/ 2979773 h 6857892"/>
              <a:gd name="connsiteX4378" fmla="*/ 4563862 w 12191807"/>
              <a:gd name="connsiteY4378" fmla="*/ 2964368 h 6857892"/>
              <a:gd name="connsiteX4379" fmla="*/ 4533302 w 12191807"/>
              <a:gd name="connsiteY4379" fmla="*/ 2986919 h 6857892"/>
              <a:gd name="connsiteX4380" fmla="*/ 4563862 w 12191807"/>
              <a:gd name="connsiteY4380" fmla="*/ 2964368 h 6857892"/>
              <a:gd name="connsiteX4381" fmla="*/ 4560516 w 12191807"/>
              <a:gd name="connsiteY4381" fmla="*/ 2949214 h 6857892"/>
              <a:gd name="connsiteX4382" fmla="*/ 4560516 w 12191807"/>
              <a:gd name="connsiteY4382" fmla="*/ 2959345 h 6857892"/>
              <a:gd name="connsiteX4383" fmla="*/ 4563947 w 12191807"/>
              <a:gd name="connsiteY4383" fmla="*/ 2959345 h 6857892"/>
              <a:gd name="connsiteX4384" fmla="*/ 4563947 w 12191807"/>
              <a:gd name="connsiteY4384" fmla="*/ 2949214 h 6857892"/>
              <a:gd name="connsiteX4385" fmla="*/ 6027689 w 12191807"/>
              <a:gd name="connsiteY4385" fmla="*/ 2917470 h 6857892"/>
              <a:gd name="connsiteX4386" fmla="*/ 5988752 w 12191807"/>
              <a:gd name="connsiteY4386" fmla="*/ 2921888 h 6857892"/>
              <a:gd name="connsiteX4387" fmla="*/ 5999801 w 12191807"/>
              <a:gd name="connsiteY4387" fmla="*/ 2943986 h 6857892"/>
              <a:gd name="connsiteX4388" fmla="*/ 6027689 w 12191807"/>
              <a:gd name="connsiteY4388" fmla="*/ 2917470 h 6857892"/>
              <a:gd name="connsiteX4389" fmla="*/ 6033252 w 12191807"/>
              <a:gd name="connsiteY4389" fmla="*/ 2885920 h 6857892"/>
              <a:gd name="connsiteX4390" fmla="*/ 6027765 w 12191807"/>
              <a:gd name="connsiteY4390" fmla="*/ 2917468 h 6857892"/>
              <a:gd name="connsiteX4391" fmla="*/ 6053597 w 12191807"/>
              <a:gd name="connsiteY4391" fmla="*/ 2909314 h 6857892"/>
              <a:gd name="connsiteX4392" fmla="*/ 6084074 w 12191807"/>
              <a:gd name="connsiteY4392" fmla="*/ 2918687 h 6857892"/>
              <a:gd name="connsiteX4393" fmla="*/ 6084074 w 12191807"/>
              <a:gd name="connsiteY4393" fmla="*/ 2928821 h 6857892"/>
              <a:gd name="connsiteX4394" fmla="*/ 6053596 w 12191807"/>
              <a:gd name="connsiteY4394" fmla="*/ 2938952 h 6857892"/>
              <a:gd name="connsiteX4395" fmla="*/ 6035308 w 12191807"/>
              <a:gd name="connsiteY4395" fmla="*/ 2970579 h 6857892"/>
              <a:gd name="connsiteX4396" fmla="*/ 6084074 w 12191807"/>
              <a:gd name="connsiteY4396" fmla="*/ 2979642 h 6857892"/>
              <a:gd name="connsiteX4397" fmla="*/ 6104495 w 12191807"/>
              <a:gd name="connsiteY4397" fmla="*/ 2969512 h 6857892"/>
              <a:gd name="connsiteX4398" fmla="*/ 6097637 w 12191807"/>
              <a:gd name="connsiteY4398" fmla="*/ 2947795 h 6857892"/>
              <a:gd name="connsiteX4399" fmla="*/ 6084075 w 12191807"/>
              <a:gd name="connsiteY4399" fmla="*/ 2928822 h 6857892"/>
              <a:gd name="connsiteX4400" fmla="*/ 6092531 w 12191807"/>
              <a:gd name="connsiteY4400" fmla="*/ 2925468 h 6857892"/>
              <a:gd name="connsiteX4401" fmla="*/ 6084074 w 12191807"/>
              <a:gd name="connsiteY4401" fmla="*/ 2918611 h 6857892"/>
              <a:gd name="connsiteX4402" fmla="*/ 6084074 w 12191807"/>
              <a:gd name="connsiteY4402" fmla="*/ 2918685 h 6857892"/>
              <a:gd name="connsiteX4403" fmla="*/ 6076133 w 12191807"/>
              <a:gd name="connsiteY4403" fmla="*/ 2904812 h 6857892"/>
              <a:gd name="connsiteX4404" fmla="*/ 6033252 w 12191807"/>
              <a:gd name="connsiteY4404" fmla="*/ 2885920 h 6857892"/>
              <a:gd name="connsiteX4405" fmla="*/ 6063729 w 12191807"/>
              <a:gd name="connsiteY4405" fmla="*/ 2880492 h 6857892"/>
              <a:gd name="connsiteX4406" fmla="*/ 6063729 w 12191807"/>
              <a:gd name="connsiteY4406" fmla="*/ 2885597 h 6857892"/>
              <a:gd name="connsiteX4407" fmla="*/ 6084073 w 12191807"/>
              <a:gd name="connsiteY4407" fmla="*/ 2885597 h 6857892"/>
              <a:gd name="connsiteX4408" fmla="*/ 6084073 w 12191807"/>
              <a:gd name="connsiteY4408" fmla="*/ 2880492 h 6857892"/>
              <a:gd name="connsiteX4409" fmla="*/ 6199440 w 12191807"/>
              <a:gd name="connsiteY4409" fmla="*/ 2857508 h 6857892"/>
              <a:gd name="connsiteX4410" fmla="*/ 6202869 w 12191807"/>
              <a:gd name="connsiteY4410" fmla="*/ 2857508 h 6857892"/>
              <a:gd name="connsiteX4411" fmla="*/ 6202869 w 12191807"/>
              <a:gd name="connsiteY4411" fmla="*/ 2867720 h 6857892"/>
              <a:gd name="connsiteX4412" fmla="*/ 6199440 w 12191807"/>
              <a:gd name="connsiteY4412" fmla="*/ 2867720 h 6857892"/>
              <a:gd name="connsiteX4413" fmla="*/ 6199440 w 12191807"/>
              <a:gd name="connsiteY4413" fmla="*/ 2857508 h 6857892"/>
              <a:gd name="connsiteX4414" fmla="*/ 6132613 w 12191807"/>
              <a:gd name="connsiteY4414" fmla="*/ 2857171 h 6857892"/>
              <a:gd name="connsiteX4415" fmla="*/ 6097332 w 12191807"/>
              <a:gd name="connsiteY4415" fmla="*/ 2859762 h 6857892"/>
              <a:gd name="connsiteX4416" fmla="*/ 6092609 w 12191807"/>
              <a:gd name="connsiteY4416" fmla="*/ 2865630 h 6857892"/>
              <a:gd name="connsiteX4417" fmla="*/ 6117449 w 12191807"/>
              <a:gd name="connsiteY4417" fmla="*/ 2909598 h 6857892"/>
              <a:gd name="connsiteX4418" fmla="*/ 6124307 w 12191807"/>
              <a:gd name="connsiteY4418" fmla="*/ 2907159 h 6857892"/>
              <a:gd name="connsiteX4419" fmla="*/ 6117678 w 12191807"/>
              <a:gd name="connsiteY4419" fmla="*/ 2880031 h 6857892"/>
              <a:gd name="connsiteX4420" fmla="*/ 6135966 w 12191807"/>
              <a:gd name="connsiteY4420" fmla="*/ 2873784 h 6857892"/>
              <a:gd name="connsiteX4421" fmla="*/ 6132613 w 12191807"/>
              <a:gd name="connsiteY4421" fmla="*/ 2857171 h 6857892"/>
              <a:gd name="connsiteX4422" fmla="*/ 6084073 w 12191807"/>
              <a:gd name="connsiteY4422" fmla="*/ 2839723 h 6857892"/>
              <a:gd name="connsiteX4423" fmla="*/ 6084073 w 12191807"/>
              <a:gd name="connsiteY4423" fmla="*/ 2844829 h 6857892"/>
              <a:gd name="connsiteX4424" fmla="*/ 6104495 w 12191807"/>
              <a:gd name="connsiteY4424" fmla="*/ 2844829 h 6857892"/>
              <a:gd name="connsiteX4425" fmla="*/ 6104495 w 12191807"/>
              <a:gd name="connsiteY4425" fmla="*/ 2839723 h 6857892"/>
              <a:gd name="connsiteX4426" fmla="*/ 366185 w 12191807"/>
              <a:gd name="connsiteY4426" fmla="*/ 2837243 h 6857892"/>
              <a:gd name="connsiteX4427" fmla="*/ 369538 w 12191807"/>
              <a:gd name="connsiteY4427" fmla="*/ 2837243 h 6857892"/>
              <a:gd name="connsiteX4428" fmla="*/ 369538 w 12191807"/>
              <a:gd name="connsiteY4428" fmla="*/ 2847378 h 6857892"/>
              <a:gd name="connsiteX4429" fmla="*/ 366185 w 12191807"/>
              <a:gd name="connsiteY4429" fmla="*/ 2847378 h 6857892"/>
              <a:gd name="connsiteX4430" fmla="*/ 366185 w 12191807"/>
              <a:gd name="connsiteY4430" fmla="*/ 2837243 h 6857892"/>
              <a:gd name="connsiteX4431" fmla="*/ 6209651 w 12191807"/>
              <a:gd name="connsiteY4431" fmla="*/ 2837240 h 6857892"/>
              <a:gd name="connsiteX4432" fmla="*/ 6213080 w 12191807"/>
              <a:gd name="connsiteY4432" fmla="*/ 2837240 h 6857892"/>
              <a:gd name="connsiteX4433" fmla="*/ 6213080 w 12191807"/>
              <a:gd name="connsiteY4433" fmla="*/ 2847374 h 6857892"/>
              <a:gd name="connsiteX4434" fmla="*/ 6209651 w 12191807"/>
              <a:gd name="connsiteY4434" fmla="*/ 2847374 h 6857892"/>
              <a:gd name="connsiteX4435" fmla="*/ 6209651 w 12191807"/>
              <a:gd name="connsiteY4435" fmla="*/ 2837240 h 6857892"/>
              <a:gd name="connsiteX4436" fmla="*/ 6202107 w 12191807"/>
              <a:gd name="connsiteY4436" fmla="*/ 2807587 h 6857892"/>
              <a:gd name="connsiteX4437" fmla="*/ 6195554 w 12191807"/>
              <a:gd name="connsiteY4437" fmla="*/ 2816347 h 6857892"/>
              <a:gd name="connsiteX4438" fmla="*/ 6197002 w 12191807"/>
              <a:gd name="connsiteY4438" fmla="*/ 2817871 h 6857892"/>
              <a:gd name="connsiteX4439" fmla="*/ 6205307 w 12191807"/>
              <a:gd name="connsiteY4439" fmla="*/ 2810782 h 6857892"/>
              <a:gd name="connsiteX4440" fmla="*/ 6202107 w 12191807"/>
              <a:gd name="connsiteY4440" fmla="*/ 2807587 h 6857892"/>
              <a:gd name="connsiteX4441" fmla="*/ 6077216 w 12191807"/>
              <a:gd name="connsiteY4441" fmla="*/ 2803758 h 6857892"/>
              <a:gd name="connsiteX4442" fmla="*/ 6072719 w 12191807"/>
              <a:gd name="connsiteY4442" fmla="*/ 2827609 h 6857892"/>
              <a:gd name="connsiteX4443" fmla="*/ 6121487 w 12191807"/>
              <a:gd name="connsiteY4443" fmla="*/ 2824256 h 6857892"/>
              <a:gd name="connsiteX4444" fmla="*/ 6077216 w 12191807"/>
              <a:gd name="connsiteY4444" fmla="*/ 2803758 h 6857892"/>
              <a:gd name="connsiteX4445" fmla="*/ 6146329 w 12191807"/>
              <a:gd name="connsiteY4445" fmla="*/ 2787845 h 6857892"/>
              <a:gd name="connsiteX4446" fmla="*/ 6147091 w 12191807"/>
              <a:gd name="connsiteY4446" fmla="*/ 2840882 h 6857892"/>
              <a:gd name="connsiteX4447" fmla="*/ 6149682 w 12191807"/>
              <a:gd name="connsiteY4447" fmla="*/ 2845683 h 6857892"/>
              <a:gd name="connsiteX4448" fmla="*/ 6173532 w 12191807"/>
              <a:gd name="connsiteY4448" fmla="*/ 2845683 h 6857892"/>
              <a:gd name="connsiteX4449" fmla="*/ 6179781 w 12191807"/>
              <a:gd name="connsiteY4449" fmla="*/ 2827091 h 6857892"/>
              <a:gd name="connsiteX4450" fmla="*/ 6196087 w 12191807"/>
              <a:gd name="connsiteY4450" fmla="*/ 2827091 h 6857892"/>
              <a:gd name="connsiteX4451" fmla="*/ 6195554 w 12191807"/>
              <a:gd name="connsiteY4451" fmla="*/ 2816420 h 6857892"/>
              <a:gd name="connsiteX4452" fmla="*/ 6184276 w 12191807"/>
              <a:gd name="connsiteY4452" fmla="*/ 2787845 h 6857892"/>
              <a:gd name="connsiteX4453" fmla="*/ 6277393 w 12191807"/>
              <a:gd name="connsiteY4453" fmla="*/ 2775139 h 6857892"/>
              <a:gd name="connsiteX4454" fmla="*/ 6277926 w 12191807"/>
              <a:gd name="connsiteY4454" fmla="*/ 2782070 h 6857892"/>
              <a:gd name="connsiteX4455" fmla="*/ 6240207 w 12191807"/>
              <a:gd name="connsiteY4455" fmla="*/ 2798609 h 6857892"/>
              <a:gd name="connsiteX4456" fmla="*/ 6235102 w 12191807"/>
              <a:gd name="connsiteY4456" fmla="*/ 2778871 h 6857892"/>
              <a:gd name="connsiteX4457" fmla="*/ 6277393 w 12191807"/>
              <a:gd name="connsiteY4457" fmla="*/ 2775139 h 6857892"/>
              <a:gd name="connsiteX4458" fmla="*/ 6107009 w 12191807"/>
              <a:gd name="connsiteY4458" fmla="*/ 2770154 h 6857892"/>
              <a:gd name="connsiteX4459" fmla="*/ 6107009 w 12191807"/>
              <a:gd name="connsiteY4459" fmla="*/ 2807568 h 6857892"/>
              <a:gd name="connsiteX4460" fmla="*/ 6123773 w 12191807"/>
              <a:gd name="connsiteY4460" fmla="*/ 2804672 h 6857892"/>
              <a:gd name="connsiteX4461" fmla="*/ 6107009 w 12191807"/>
              <a:gd name="connsiteY4461" fmla="*/ 2770154 h 6857892"/>
              <a:gd name="connsiteX4462" fmla="*/ 6189305 w 12191807"/>
              <a:gd name="connsiteY4462" fmla="*/ 2745540 h 6857892"/>
              <a:gd name="connsiteX4463" fmla="*/ 6189305 w 12191807"/>
              <a:gd name="connsiteY4463" fmla="*/ 2755754 h 6857892"/>
              <a:gd name="connsiteX4464" fmla="*/ 6192734 w 12191807"/>
              <a:gd name="connsiteY4464" fmla="*/ 2755754 h 6857892"/>
              <a:gd name="connsiteX4465" fmla="*/ 6192734 w 12191807"/>
              <a:gd name="connsiteY4465" fmla="*/ 2745540 h 6857892"/>
              <a:gd name="connsiteX4466" fmla="*/ 6306501 w 12191807"/>
              <a:gd name="connsiteY4466" fmla="*/ 2745419 h 6857892"/>
              <a:gd name="connsiteX4467" fmla="*/ 6307796 w 12191807"/>
              <a:gd name="connsiteY4467" fmla="*/ 2764847 h 6857892"/>
              <a:gd name="connsiteX4468" fmla="*/ 6287756 w 12191807"/>
              <a:gd name="connsiteY4468" fmla="*/ 2766297 h 6857892"/>
              <a:gd name="connsiteX4469" fmla="*/ 6282574 w 12191807"/>
              <a:gd name="connsiteY4469" fmla="*/ 2760891 h 6857892"/>
              <a:gd name="connsiteX4470" fmla="*/ 6306501 w 12191807"/>
              <a:gd name="connsiteY4470" fmla="*/ 2745419 h 6857892"/>
              <a:gd name="connsiteX4471" fmla="*/ 423641 w 12191807"/>
              <a:gd name="connsiteY4471" fmla="*/ 2745392 h 6857892"/>
              <a:gd name="connsiteX4472" fmla="*/ 403982 w 12191807"/>
              <a:gd name="connsiteY4472" fmla="*/ 2751400 h 6857892"/>
              <a:gd name="connsiteX4473" fmla="*/ 407181 w 12191807"/>
              <a:gd name="connsiteY4473" fmla="*/ 2755011 h 6857892"/>
              <a:gd name="connsiteX4474" fmla="*/ 425393 w 12191807"/>
              <a:gd name="connsiteY4474" fmla="*/ 2755011 h 6857892"/>
              <a:gd name="connsiteX4475" fmla="*/ 423641 w 12191807"/>
              <a:gd name="connsiteY4475" fmla="*/ 2745392 h 6857892"/>
              <a:gd name="connsiteX4476" fmla="*/ 4611403 w 12191807"/>
              <a:gd name="connsiteY4476" fmla="*/ 2735458 h 6857892"/>
              <a:gd name="connsiteX4477" fmla="*/ 4611403 w 12191807"/>
              <a:gd name="connsiteY4477" fmla="*/ 2745590 h 6857892"/>
              <a:gd name="connsiteX4478" fmla="*/ 4614760 w 12191807"/>
              <a:gd name="connsiteY4478" fmla="*/ 2745590 h 6857892"/>
              <a:gd name="connsiteX4479" fmla="*/ 4614760 w 12191807"/>
              <a:gd name="connsiteY4479" fmla="*/ 2735458 h 6857892"/>
              <a:gd name="connsiteX4480" fmla="*/ 6142214 w 12191807"/>
              <a:gd name="connsiteY4480" fmla="*/ 2729385 h 6857892"/>
              <a:gd name="connsiteX4481" fmla="*/ 6128803 w 12191807"/>
              <a:gd name="connsiteY4481" fmla="*/ 2750871 h 6857892"/>
              <a:gd name="connsiteX4482" fmla="*/ 6142214 w 12191807"/>
              <a:gd name="connsiteY4482" fmla="*/ 2729385 h 6857892"/>
              <a:gd name="connsiteX4483" fmla="*/ 4678312 w 12191807"/>
              <a:gd name="connsiteY4483" fmla="*/ 2724182 h 6857892"/>
              <a:gd name="connsiteX4484" fmla="*/ 4669934 w 12191807"/>
              <a:gd name="connsiteY4484" fmla="*/ 2731264 h 6857892"/>
              <a:gd name="connsiteX4485" fmla="*/ 4673130 w 12191807"/>
              <a:gd name="connsiteY4485" fmla="*/ 2734465 h 6857892"/>
              <a:gd name="connsiteX4486" fmla="*/ 4679227 w 12191807"/>
              <a:gd name="connsiteY4486" fmla="*/ 2725250 h 6857892"/>
              <a:gd name="connsiteX4487" fmla="*/ 4679303 w 12191807"/>
              <a:gd name="connsiteY4487" fmla="*/ 2725172 h 6857892"/>
              <a:gd name="connsiteX4488" fmla="*/ 4691327 w 12191807"/>
              <a:gd name="connsiteY4488" fmla="*/ 2688881 h 6857892"/>
              <a:gd name="connsiteX4489" fmla="*/ 4690006 w 12191807"/>
              <a:gd name="connsiteY4489" fmla="*/ 2704365 h 6857892"/>
              <a:gd name="connsiteX4490" fmla="*/ 4689428 w 12191807"/>
              <a:gd name="connsiteY4490" fmla="*/ 2714578 h 6857892"/>
              <a:gd name="connsiteX4491" fmla="*/ 4689050 w 12191807"/>
              <a:gd name="connsiteY4491" fmla="*/ 2714426 h 6857892"/>
              <a:gd name="connsiteX4492" fmla="*/ 4679381 w 12191807"/>
              <a:gd name="connsiteY4492" fmla="*/ 2725175 h 6857892"/>
              <a:gd name="connsiteX4493" fmla="*/ 4680372 w 12191807"/>
              <a:gd name="connsiteY4493" fmla="*/ 2726164 h 6857892"/>
              <a:gd name="connsiteX4494" fmla="*/ 4689430 w 12191807"/>
              <a:gd name="connsiteY4494" fmla="*/ 2715036 h 6857892"/>
              <a:gd name="connsiteX4495" fmla="*/ 4689430 w 12191807"/>
              <a:gd name="connsiteY4495" fmla="*/ 2714648 h 6857892"/>
              <a:gd name="connsiteX4496" fmla="*/ 4700103 w 12191807"/>
              <a:gd name="connsiteY4496" fmla="*/ 2719593 h 6857892"/>
              <a:gd name="connsiteX4497" fmla="*/ 4717465 w 12191807"/>
              <a:gd name="connsiteY4497" fmla="*/ 2727678 h 6857892"/>
              <a:gd name="connsiteX4498" fmla="*/ 4691327 w 12191807"/>
              <a:gd name="connsiteY4498" fmla="*/ 2688881 h 6857892"/>
              <a:gd name="connsiteX4499" fmla="*/ 6132765 w 12191807"/>
              <a:gd name="connsiteY4499" fmla="*/ 2684274 h 6857892"/>
              <a:gd name="connsiteX4500" fmla="*/ 6119659 w 12191807"/>
              <a:gd name="connsiteY4500" fmla="*/ 2704012 h 6857892"/>
              <a:gd name="connsiteX4501" fmla="*/ 6136423 w 12191807"/>
              <a:gd name="connsiteY4501" fmla="*/ 2704012 h 6857892"/>
              <a:gd name="connsiteX4502" fmla="*/ 6132765 w 12191807"/>
              <a:gd name="connsiteY4502" fmla="*/ 2684274 h 6857892"/>
              <a:gd name="connsiteX4503" fmla="*/ 6171475 w 12191807"/>
              <a:gd name="connsiteY4503" fmla="*/ 2662480 h 6857892"/>
              <a:gd name="connsiteX4504" fmla="*/ 6181838 w 12191807"/>
              <a:gd name="connsiteY4504" fmla="*/ 2673987 h 6857892"/>
              <a:gd name="connsiteX4505" fmla="*/ 6192277 w 12191807"/>
              <a:gd name="connsiteY4505" fmla="*/ 2670939 h 6857892"/>
              <a:gd name="connsiteX4506" fmla="*/ 6197612 w 12191807"/>
              <a:gd name="connsiteY4506" fmla="*/ 2674291 h 6857892"/>
              <a:gd name="connsiteX4507" fmla="*/ 6184353 w 12191807"/>
              <a:gd name="connsiteY4507" fmla="*/ 2717119 h 6857892"/>
              <a:gd name="connsiteX4508" fmla="*/ 6217042 w 12191807"/>
              <a:gd name="connsiteY4508" fmla="*/ 2698220 h 6857892"/>
              <a:gd name="connsiteX4509" fmla="*/ 6214528 w 12191807"/>
              <a:gd name="connsiteY4509" fmla="*/ 2674216 h 6857892"/>
              <a:gd name="connsiteX4510" fmla="*/ 6194107 w 12191807"/>
              <a:gd name="connsiteY4510" fmla="*/ 2670176 h 6857892"/>
              <a:gd name="connsiteX4511" fmla="*/ 6196087 w 12191807"/>
              <a:gd name="connsiteY4511" fmla="*/ 2669490 h 6857892"/>
              <a:gd name="connsiteX4512" fmla="*/ 6189534 w 12191807"/>
              <a:gd name="connsiteY4512" fmla="*/ 2668728 h 6857892"/>
              <a:gd name="connsiteX4513" fmla="*/ 6171475 w 12191807"/>
              <a:gd name="connsiteY4513" fmla="*/ 2662480 h 6857892"/>
              <a:gd name="connsiteX4514" fmla="*/ 4652092 w 12191807"/>
              <a:gd name="connsiteY4514" fmla="*/ 2623442 h 6857892"/>
              <a:gd name="connsiteX4515" fmla="*/ 4652092 w 12191807"/>
              <a:gd name="connsiteY4515" fmla="*/ 2633572 h 6857892"/>
              <a:gd name="connsiteX4516" fmla="*/ 4655446 w 12191807"/>
              <a:gd name="connsiteY4516" fmla="*/ 2633572 h 6857892"/>
              <a:gd name="connsiteX4517" fmla="*/ 4655446 w 12191807"/>
              <a:gd name="connsiteY4517" fmla="*/ 2623442 h 6857892"/>
              <a:gd name="connsiteX4518" fmla="*/ 6302386 w 12191807"/>
              <a:gd name="connsiteY4518" fmla="*/ 2623041 h 6857892"/>
              <a:gd name="connsiteX4519" fmla="*/ 6327989 w 12191807"/>
              <a:gd name="connsiteY4519" fmla="*/ 2624489 h 6857892"/>
              <a:gd name="connsiteX4520" fmla="*/ 6283946 w 12191807"/>
              <a:gd name="connsiteY4520" fmla="*/ 2663871 h 6857892"/>
              <a:gd name="connsiteX4521" fmla="*/ 6275183 w 12191807"/>
              <a:gd name="connsiteY4521" fmla="*/ 2654883 h 6857892"/>
              <a:gd name="connsiteX4522" fmla="*/ 6302386 w 12191807"/>
              <a:gd name="connsiteY4522" fmla="*/ 2623041 h 6857892"/>
              <a:gd name="connsiteX4523" fmla="*/ 6229996 w 12191807"/>
              <a:gd name="connsiteY4523" fmla="*/ 2572495 h 6857892"/>
              <a:gd name="connsiteX4524" fmla="*/ 6229996 w 12191807"/>
              <a:gd name="connsiteY4524" fmla="*/ 2582705 h 6857892"/>
              <a:gd name="connsiteX4525" fmla="*/ 6233425 w 12191807"/>
              <a:gd name="connsiteY4525" fmla="*/ 2582705 h 6857892"/>
              <a:gd name="connsiteX4526" fmla="*/ 6233425 w 12191807"/>
              <a:gd name="connsiteY4526" fmla="*/ 2572495 h 6857892"/>
              <a:gd name="connsiteX4527" fmla="*/ 6347115 w 12191807"/>
              <a:gd name="connsiteY4527" fmla="*/ 2567814 h 6857892"/>
              <a:gd name="connsiteX4528" fmla="*/ 6347115 w 12191807"/>
              <a:gd name="connsiteY4528" fmla="*/ 2618015 h 6857892"/>
              <a:gd name="connsiteX4529" fmla="*/ 6328447 w 12191807"/>
              <a:gd name="connsiteY4529" fmla="*/ 2603083 h 6857892"/>
              <a:gd name="connsiteX4530" fmla="*/ 6308254 w 12191807"/>
              <a:gd name="connsiteY4530" fmla="*/ 2603083 h 6857892"/>
              <a:gd name="connsiteX4531" fmla="*/ 6309168 w 12191807"/>
              <a:gd name="connsiteY4531" fmla="*/ 2603998 h 6857892"/>
              <a:gd name="connsiteX4532" fmla="*/ 6302081 w 12191807"/>
              <a:gd name="connsiteY4532" fmla="*/ 2612301 h 6857892"/>
              <a:gd name="connsiteX4533" fmla="*/ 6298881 w 12191807"/>
              <a:gd name="connsiteY4533" fmla="*/ 2609101 h 6857892"/>
              <a:gd name="connsiteX4534" fmla="*/ 6307187 w 12191807"/>
              <a:gd name="connsiteY4534" fmla="*/ 2602018 h 6857892"/>
              <a:gd name="connsiteX4535" fmla="*/ 6308101 w 12191807"/>
              <a:gd name="connsiteY4535" fmla="*/ 2602932 h 6857892"/>
              <a:gd name="connsiteX4536" fmla="*/ 6308101 w 12191807"/>
              <a:gd name="connsiteY4536" fmla="*/ 2582745 h 6857892"/>
              <a:gd name="connsiteX4537" fmla="*/ 6328447 w 12191807"/>
              <a:gd name="connsiteY4537" fmla="*/ 2582745 h 6857892"/>
              <a:gd name="connsiteX4538" fmla="*/ 6328447 w 12191807"/>
              <a:gd name="connsiteY4538" fmla="*/ 2603063 h 6857892"/>
              <a:gd name="connsiteX4539" fmla="*/ 6338581 w 12191807"/>
              <a:gd name="connsiteY4539" fmla="*/ 2595368 h 6857892"/>
              <a:gd name="connsiteX4540" fmla="*/ 6328458 w 12191807"/>
              <a:gd name="connsiteY4540" fmla="*/ 2582737 h 6857892"/>
              <a:gd name="connsiteX4541" fmla="*/ 6293090 w 12191807"/>
              <a:gd name="connsiteY4541" fmla="*/ 2550065 h 6857892"/>
              <a:gd name="connsiteX4542" fmla="*/ 6300176 w 12191807"/>
              <a:gd name="connsiteY4542" fmla="*/ 2575127 h 6857892"/>
              <a:gd name="connsiteX4543" fmla="*/ 6295071 w 12191807"/>
              <a:gd name="connsiteY4543" fmla="*/ 2580536 h 6857892"/>
              <a:gd name="connsiteX4544" fmla="*/ 6254609 w 12191807"/>
              <a:gd name="connsiteY4544" fmla="*/ 2565682 h 6857892"/>
              <a:gd name="connsiteX4545" fmla="*/ 6293090 w 12191807"/>
              <a:gd name="connsiteY4545" fmla="*/ 2550065 h 6857892"/>
              <a:gd name="connsiteX4546" fmla="*/ 6367309 w 12191807"/>
              <a:gd name="connsiteY4546" fmla="*/ 2543819 h 6857892"/>
              <a:gd name="connsiteX4547" fmla="*/ 6367385 w 12191807"/>
              <a:gd name="connsiteY4547" fmla="*/ 2560729 h 6857892"/>
              <a:gd name="connsiteX4548" fmla="*/ 6362355 w 12191807"/>
              <a:gd name="connsiteY4548" fmla="*/ 2561416 h 6857892"/>
              <a:gd name="connsiteX4549" fmla="*/ 6358622 w 12191807"/>
              <a:gd name="connsiteY4549" fmla="*/ 2544430 h 6857892"/>
              <a:gd name="connsiteX4550" fmla="*/ 6367309 w 12191807"/>
              <a:gd name="connsiteY4550" fmla="*/ 2543819 h 6857892"/>
              <a:gd name="connsiteX4551" fmla="*/ 6338429 w 12191807"/>
              <a:gd name="connsiteY4551" fmla="*/ 2541154 h 6857892"/>
              <a:gd name="connsiteX4552" fmla="*/ 6338886 w 12191807"/>
              <a:gd name="connsiteY4552" fmla="*/ 2549914 h 6857892"/>
              <a:gd name="connsiteX4553" fmla="*/ 6319455 w 12191807"/>
              <a:gd name="connsiteY4553" fmla="*/ 2551589 h 6857892"/>
              <a:gd name="connsiteX4554" fmla="*/ 6318540 w 12191807"/>
              <a:gd name="connsiteY4554" fmla="*/ 2545039 h 6857892"/>
              <a:gd name="connsiteX4555" fmla="*/ 6338429 w 12191807"/>
              <a:gd name="connsiteY4555" fmla="*/ 2541154 h 6857892"/>
              <a:gd name="connsiteX4556" fmla="*/ 6280898 w 12191807"/>
              <a:gd name="connsiteY4556" fmla="*/ 2511454 h 6857892"/>
              <a:gd name="connsiteX4557" fmla="*/ 6280898 w 12191807"/>
              <a:gd name="connsiteY4557" fmla="*/ 2521587 h 6857892"/>
              <a:gd name="connsiteX4558" fmla="*/ 6284327 w 12191807"/>
              <a:gd name="connsiteY4558" fmla="*/ 2521587 h 6857892"/>
              <a:gd name="connsiteX4559" fmla="*/ 6284327 w 12191807"/>
              <a:gd name="connsiteY4559" fmla="*/ 2511454 h 6857892"/>
              <a:gd name="connsiteX4560" fmla="*/ 6344372 w 12191807"/>
              <a:gd name="connsiteY4560" fmla="*/ 2510519 h 6857892"/>
              <a:gd name="connsiteX4561" fmla="*/ 6340258 w 12191807"/>
              <a:gd name="connsiteY4561" fmla="*/ 2544353 h 6857892"/>
              <a:gd name="connsiteX4562" fmla="*/ 6325094 w 12191807"/>
              <a:gd name="connsiteY4562" fmla="*/ 2515698 h 6857892"/>
              <a:gd name="connsiteX4563" fmla="*/ 6344372 w 12191807"/>
              <a:gd name="connsiteY4563" fmla="*/ 2510519 h 6857892"/>
              <a:gd name="connsiteX4564" fmla="*/ 6338581 w 12191807"/>
              <a:gd name="connsiteY4564" fmla="*/ 2494512 h 6857892"/>
              <a:gd name="connsiteX4565" fmla="*/ 6348716 w 12191807"/>
              <a:gd name="connsiteY4565" fmla="*/ 2494512 h 6857892"/>
              <a:gd name="connsiteX4566" fmla="*/ 6348716 w 12191807"/>
              <a:gd name="connsiteY4566" fmla="*/ 2497865 h 6857892"/>
              <a:gd name="connsiteX4567" fmla="*/ 6338581 w 12191807"/>
              <a:gd name="connsiteY4567" fmla="*/ 2497865 h 6857892"/>
              <a:gd name="connsiteX4568" fmla="*/ 6338581 w 12191807"/>
              <a:gd name="connsiteY4568" fmla="*/ 2494512 h 6857892"/>
              <a:gd name="connsiteX4569" fmla="*/ 6268248 w 12191807"/>
              <a:gd name="connsiteY4569" fmla="*/ 2459486 h 6857892"/>
              <a:gd name="connsiteX4570" fmla="*/ 6267487 w 12191807"/>
              <a:gd name="connsiteY4570" fmla="*/ 2459638 h 6857892"/>
              <a:gd name="connsiteX4571" fmla="*/ 6267334 w 12191807"/>
              <a:gd name="connsiteY4571" fmla="*/ 2460400 h 6857892"/>
              <a:gd name="connsiteX4572" fmla="*/ 6267334 w 12191807"/>
              <a:gd name="connsiteY4572" fmla="*/ 2460398 h 6857892"/>
              <a:gd name="connsiteX4573" fmla="*/ 6266267 w 12191807"/>
              <a:gd name="connsiteY4573" fmla="*/ 2461464 h 6857892"/>
              <a:gd name="connsiteX4574" fmla="*/ 6273354 w 12191807"/>
              <a:gd name="connsiteY4574" fmla="*/ 2469770 h 6857892"/>
              <a:gd name="connsiteX4575" fmla="*/ 6276554 w 12191807"/>
              <a:gd name="connsiteY4575" fmla="*/ 2466570 h 6857892"/>
              <a:gd name="connsiteX4576" fmla="*/ 6267334 w 12191807"/>
              <a:gd name="connsiteY4576" fmla="*/ 2460551 h 6857892"/>
              <a:gd name="connsiteX4577" fmla="*/ 6267334 w 12191807"/>
              <a:gd name="connsiteY4577" fmla="*/ 2460400 h 6857892"/>
              <a:gd name="connsiteX4578" fmla="*/ 6268248 w 12191807"/>
              <a:gd name="connsiteY4578" fmla="*/ 2459486 h 6857892"/>
              <a:gd name="connsiteX4579" fmla="*/ 6287832 w 12191807"/>
              <a:gd name="connsiteY4579" fmla="*/ 2450415 h 6857892"/>
              <a:gd name="connsiteX4580" fmla="*/ 6286765 w 12191807"/>
              <a:gd name="connsiteY4580" fmla="*/ 2450491 h 6857892"/>
              <a:gd name="connsiteX4581" fmla="*/ 6290728 w 12191807"/>
              <a:gd name="connsiteY4581" fmla="*/ 2470380 h 6857892"/>
              <a:gd name="connsiteX4582" fmla="*/ 6297281 w 12191807"/>
              <a:gd name="connsiteY4582" fmla="*/ 2469467 h 6857892"/>
              <a:gd name="connsiteX4583" fmla="*/ 6287832 w 12191807"/>
              <a:gd name="connsiteY4583" fmla="*/ 2450415 h 6857892"/>
              <a:gd name="connsiteX4584" fmla="*/ 6287756 w 12191807"/>
              <a:gd name="connsiteY4584" fmla="*/ 2450338 h 6857892"/>
              <a:gd name="connsiteX4585" fmla="*/ 6287832 w 12191807"/>
              <a:gd name="connsiteY4585" fmla="*/ 2450414 h 6857892"/>
              <a:gd name="connsiteX4586" fmla="*/ 6289204 w 12191807"/>
              <a:gd name="connsiteY4586" fmla="*/ 2450338 h 6857892"/>
              <a:gd name="connsiteX4587" fmla="*/ 6287756 w 12191807"/>
              <a:gd name="connsiteY4587" fmla="*/ 2450338 h 6857892"/>
              <a:gd name="connsiteX4588" fmla="*/ 4397576 w 12191807"/>
              <a:gd name="connsiteY4588" fmla="*/ 2440189 h 6857892"/>
              <a:gd name="connsiteX4589" fmla="*/ 4397576 w 12191807"/>
              <a:gd name="connsiteY4589" fmla="*/ 2450404 h 6857892"/>
              <a:gd name="connsiteX4590" fmla="*/ 4401005 w 12191807"/>
              <a:gd name="connsiteY4590" fmla="*/ 2450404 h 6857892"/>
              <a:gd name="connsiteX4591" fmla="*/ 4401005 w 12191807"/>
              <a:gd name="connsiteY4591" fmla="*/ 2440189 h 6857892"/>
              <a:gd name="connsiteX4592" fmla="*/ 6405104 w 12191807"/>
              <a:gd name="connsiteY4592" fmla="*/ 2440165 h 6857892"/>
              <a:gd name="connsiteX4593" fmla="*/ 6409447 w 12191807"/>
              <a:gd name="connsiteY4593" fmla="*/ 2454419 h 6857892"/>
              <a:gd name="connsiteX4594" fmla="*/ 6397941 w 12191807"/>
              <a:gd name="connsiteY4594" fmla="*/ 2465395 h 6857892"/>
              <a:gd name="connsiteX4595" fmla="*/ 6405104 w 12191807"/>
              <a:gd name="connsiteY4595" fmla="*/ 2440165 h 6857892"/>
              <a:gd name="connsiteX4596" fmla="*/ 6274850 w 12191807"/>
              <a:gd name="connsiteY4596" fmla="*/ 2439384 h 6857892"/>
              <a:gd name="connsiteX4597" fmla="*/ 6257200 w 12191807"/>
              <a:gd name="connsiteY4597" fmla="*/ 2441346 h 6857892"/>
              <a:gd name="connsiteX4598" fmla="*/ 6258038 w 12191807"/>
              <a:gd name="connsiteY4598" fmla="*/ 2460092 h 6857892"/>
              <a:gd name="connsiteX4599" fmla="*/ 6238683 w 12191807"/>
              <a:gd name="connsiteY4599" fmla="*/ 2461616 h 6857892"/>
              <a:gd name="connsiteX4600" fmla="*/ 6238683 w 12191807"/>
              <a:gd name="connsiteY4600" fmla="*/ 2495907 h 6857892"/>
              <a:gd name="connsiteX4601" fmla="*/ 6257123 w 12191807"/>
              <a:gd name="connsiteY4601" fmla="*/ 2460549 h 6857892"/>
              <a:gd name="connsiteX4602" fmla="*/ 6267487 w 12191807"/>
              <a:gd name="connsiteY4602" fmla="*/ 2459559 h 6857892"/>
              <a:gd name="connsiteX4603" fmla="*/ 6287756 w 12191807"/>
              <a:gd name="connsiteY4603" fmla="*/ 2450337 h 6857892"/>
              <a:gd name="connsiteX4604" fmla="*/ 6274850 w 12191807"/>
              <a:gd name="connsiteY4604" fmla="*/ 2439384 h 6857892"/>
              <a:gd name="connsiteX4605" fmla="*/ 6251103 w 12191807"/>
              <a:gd name="connsiteY4605" fmla="*/ 2430908 h 6857892"/>
              <a:gd name="connsiteX4606" fmla="*/ 6247903 w 12191807"/>
              <a:gd name="connsiteY4606" fmla="*/ 2434109 h 6857892"/>
              <a:gd name="connsiteX4607" fmla="*/ 6257199 w 12191807"/>
              <a:gd name="connsiteY4607" fmla="*/ 2440128 h 6857892"/>
              <a:gd name="connsiteX4608" fmla="*/ 6257199 w 12191807"/>
              <a:gd name="connsiteY4608" fmla="*/ 2440280 h 6857892"/>
              <a:gd name="connsiteX4609" fmla="*/ 6256209 w 12191807"/>
              <a:gd name="connsiteY4609" fmla="*/ 2441194 h 6857892"/>
              <a:gd name="connsiteX4610" fmla="*/ 6257200 w 12191807"/>
              <a:gd name="connsiteY4610" fmla="*/ 2441271 h 6857892"/>
              <a:gd name="connsiteX4611" fmla="*/ 6257200 w 12191807"/>
              <a:gd name="connsiteY4611" fmla="*/ 2440280 h 6857892"/>
              <a:gd name="connsiteX4612" fmla="*/ 6258266 w 12191807"/>
              <a:gd name="connsiteY4612" fmla="*/ 2439214 h 6857892"/>
              <a:gd name="connsiteX4613" fmla="*/ 6251103 w 12191807"/>
              <a:gd name="connsiteY4613" fmla="*/ 2430908 h 6857892"/>
              <a:gd name="connsiteX4614" fmla="*/ 6267334 w 12191807"/>
              <a:gd name="connsiteY4614" fmla="*/ 2423209 h 6857892"/>
              <a:gd name="connsiteX4615" fmla="*/ 6267334 w 12191807"/>
              <a:gd name="connsiteY4615" fmla="*/ 2426563 h 6857892"/>
              <a:gd name="connsiteX4616" fmla="*/ 6277469 w 12191807"/>
              <a:gd name="connsiteY4616" fmla="*/ 2426563 h 6857892"/>
              <a:gd name="connsiteX4617" fmla="*/ 6277469 w 12191807"/>
              <a:gd name="connsiteY4617" fmla="*/ 2423209 h 6857892"/>
              <a:gd name="connsiteX4618" fmla="*/ 6416000 w 12191807"/>
              <a:gd name="connsiteY4618" fmla="*/ 2410591 h 6857892"/>
              <a:gd name="connsiteX4619" fmla="*/ 6419201 w 12191807"/>
              <a:gd name="connsiteY4619" fmla="*/ 2413794 h 6857892"/>
              <a:gd name="connsiteX4620" fmla="*/ 6410895 w 12191807"/>
              <a:gd name="connsiteY4620" fmla="*/ 2420882 h 6857892"/>
              <a:gd name="connsiteX4621" fmla="*/ 6409980 w 12191807"/>
              <a:gd name="connsiteY4621" fmla="*/ 2419967 h 6857892"/>
              <a:gd name="connsiteX4622" fmla="*/ 6409980 w 12191807"/>
              <a:gd name="connsiteY4622" fmla="*/ 2430028 h 6857892"/>
              <a:gd name="connsiteX4623" fmla="*/ 6428649 w 12191807"/>
              <a:gd name="connsiteY4623" fmla="*/ 2430028 h 6857892"/>
              <a:gd name="connsiteX4624" fmla="*/ 6429335 w 12191807"/>
              <a:gd name="connsiteY4624" fmla="*/ 2436737 h 6857892"/>
              <a:gd name="connsiteX4625" fmla="*/ 6409904 w 12191807"/>
              <a:gd name="connsiteY4625" fmla="*/ 2440165 h 6857892"/>
              <a:gd name="connsiteX4626" fmla="*/ 6409904 w 12191807"/>
              <a:gd name="connsiteY4626" fmla="*/ 2430028 h 6857892"/>
              <a:gd name="connsiteX4627" fmla="*/ 6401446 w 12191807"/>
              <a:gd name="connsiteY4627" fmla="*/ 2423169 h 6857892"/>
              <a:gd name="connsiteX4628" fmla="*/ 6409828 w 12191807"/>
              <a:gd name="connsiteY4628" fmla="*/ 2419891 h 6857892"/>
              <a:gd name="connsiteX4629" fmla="*/ 6408914 w 12191807"/>
              <a:gd name="connsiteY4629" fmla="*/ 2418900 h 6857892"/>
              <a:gd name="connsiteX4630" fmla="*/ 6416000 w 12191807"/>
              <a:gd name="connsiteY4630" fmla="*/ 2410591 h 6857892"/>
              <a:gd name="connsiteX4631" fmla="*/ 6358927 w 12191807"/>
              <a:gd name="connsiteY4631" fmla="*/ 2402893 h 6857892"/>
              <a:gd name="connsiteX4632" fmla="*/ 6369137 w 12191807"/>
              <a:gd name="connsiteY4632" fmla="*/ 2402893 h 6857892"/>
              <a:gd name="connsiteX4633" fmla="*/ 6369137 w 12191807"/>
              <a:gd name="connsiteY4633" fmla="*/ 2406247 h 6857892"/>
              <a:gd name="connsiteX4634" fmla="*/ 6358927 w 12191807"/>
              <a:gd name="connsiteY4634" fmla="*/ 2406247 h 6857892"/>
              <a:gd name="connsiteX4635" fmla="*/ 6358927 w 12191807"/>
              <a:gd name="connsiteY4635" fmla="*/ 2402893 h 6857892"/>
              <a:gd name="connsiteX4636" fmla="*/ 6456691 w 12191807"/>
              <a:gd name="connsiteY4636" fmla="*/ 2380104 h 6857892"/>
              <a:gd name="connsiteX4637" fmla="*/ 6459892 w 12191807"/>
              <a:gd name="connsiteY4637" fmla="*/ 2383305 h 6857892"/>
              <a:gd name="connsiteX4638" fmla="*/ 6451509 w 12191807"/>
              <a:gd name="connsiteY4638" fmla="*/ 2390317 h 6857892"/>
              <a:gd name="connsiteX4639" fmla="*/ 6450443 w 12191807"/>
              <a:gd name="connsiteY4639" fmla="*/ 2389249 h 6857892"/>
              <a:gd name="connsiteX4640" fmla="*/ 6450824 w 12191807"/>
              <a:gd name="connsiteY4640" fmla="*/ 2397177 h 6857892"/>
              <a:gd name="connsiteX4641" fmla="*/ 6431393 w 12191807"/>
              <a:gd name="connsiteY4641" fmla="*/ 2398855 h 6857892"/>
              <a:gd name="connsiteX4642" fmla="*/ 6430554 w 12191807"/>
              <a:gd name="connsiteY4642" fmla="*/ 2392298 h 6857892"/>
              <a:gd name="connsiteX4643" fmla="*/ 6449757 w 12191807"/>
              <a:gd name="connsiteY4643" fmla="*/ 2388565 h 6857892"/>
              <a:gd name="connsiteX4644" fmla="*/ 6449604 w 12191807"/>
              <a:gd name="connsiteY4644" fmla="*/ 2388411 h 6857892"/>
              <a:gd name="connsiteX4645" fmla="*/ 6456691 w 12191807"/>
              <a:gd name="connsiteY4645" fmla="*/ 2380104 h 6857892"/>
              <a:gd name="connsiteX4646" fmla="*/ 6420115 w 12191807"/>
              <a:gd name="connsiteY4646" fmla="*/ 2372253 h 6857892"/>
              <a:gd name="connsiteX4647" fmla="*/ 6430250 w 12191807"/>
              <a:gd name="connsiteY4647" fmla="*/ 2372253 h 6857892"/>
              <a:gd name="connsiteX4648" fmla="*/ 6430250 w 12191807"/>
              <a:gd name="connsiteY4648" fmla="*/ 2375683 h 6857892"/>
              <a:gd name="connsiteX4649" fmla="*/ 6420115 w 12191807"/>
              <a:gd name="connsiteY4649" fmla="*/ 2375683 h 6857892"/>
              <a:gd name="connsiteX4650" fmla="*/ 6420115 w 12191807"/>
              <a:gd name="connsiteY4650" fmla="*/ 2372253 h 6857892"/>
              <a:gd name="connsiteX4651" fmla="*/ 6277469 w 12191807"/>
              <a:gd name="connsiteY4651" fmla="*/ 2341751 h 6857892"/>
              <a:gd name="connsiteX4652" fmla="*/ 6277469 w 12191807"/>
              <a:gd name="connsiteY4652" fmla="*/ 2345181 h 6857892"/>
              <a:gd name="connsiteX4653" fmla="*/ 6287680 w 12191807"/>
              <a:gd name="connsiteY4653" fmla="*/ 2345181 h 6857892"/>
              <a:gd name="connsiteX4654" fmla="*/ 6287680 w 12191807"/>
              <a:gd name="connsiteY4654" fmla="*/ 2341751 h 6857892"/>
              <a:gd name="connsiteX4655" fmla="*/ 4886214 w 12191807"/>
              <a:gd name="connsiteY4655" fmla="*/ 2297654 h 6857892"/>
              <a:gd name="connsiteX4656" fmla="*/ 4886214 w 12191807"/>
              <a:gd name="connsiteY4656" fmla="*/ 2307796 h 6857892"/>
              <a:gd name="connsiteX4657" fmla="*/ 4889569 w 12191807"/>
              <a:gd name="connsiteY4657" fmla="*/ 2307796 h 6857892"/>
              <a:gd name="connsiteX4658" fmla="*/ 4889569 w 12191807"/>
              <a:gd name="connsiteY4658" fmla="*/ 2297654 h 6857892"/>
              <a:gd name="connsiteX4659" fmla="*/ 6313816 w 12191807"/>
              <a:gd name="connsiteY4659" fmla="*/ 2297173 h 6857892"/>
              <a:gd name="connsiteX4660" fmla="*/ 6302310 w 12191807"/>
              <a:gd name="connsiteY4660" fmla="*/ 2328644 h 6857892"/>
              <a:gd name="connsiteX4661" fmla="*/ 6313816 w 12191807"/>
              <a:gd name="connsiteY4661" fmla="*/ 2297173 h 6857892"/>
              <a:gd name="connsiteX4662" fmla="*/ 6331799 w 12191807"/>
              <a:gd name="connsiteY4662" fmla="*/ 2267077 h 6857892"/>
              <a:gd name="connsiteX4663" fmla="*/ 6331799 w 12191807"/>
              <a:gd name="connsiteY4663" fmla="*/ 2277285 h 6857892"/>
              <a:gd name="connsiteX4664" fmla="*/ 6335228 w 12191807"/>
              <a:gd name="connsiteY4664" fmla="*/ 2277285 h 6857892"/>
              <a:gd name="connsiteX4665" fmla="*/ 6335228 w 12191807"/>
              <a:gd name="connsiteY4665" fmla="*/ 2267077 h 6857892"/>
              <a:gd name="connsiteX4666" fmla="*/ 4922501 w 12191807"/>
              <a:gd name="connsiteY4666" fmla="*/ 2266357 h 6857892"/>
              <a:gd name="connsiteX4667" fmla="*/ 4909312 w 12191807"/>
              <a:gd name="connsiteY4667" fmla="*/ 2268947 h 6857892"/>
              <a:gd name="connsiteX4668" fmla="*/ 4916935 w 12191807"/>
              <a:gd name="connsiteY4668" fmla="*/ 2289033 h 6857892"/>
              <a:gd name="connsiteX4669" fmla="*/ 4922577 w 12191807"/>
              <a:gd name="connsiteY4669" fmla="*/ 2285144 h 6857892"/>
              <a:gd name="connsiteX4670" fmla="*/ 4922501 w 12191807"/>
              <a:gd name="connsiteY4670" fmla="*/ 2266357 h 6857892"/>
              <a:gd name="connsiteX4671" fmla="*/ 4922501 w 12191807"/>
              <a:gd name="connsiteY4671" fmla="*/ 2266202 h 6857892"/>
              <a:gd name="connsiteX4672" fmla="*/ 4922501 w 12191807"/>
              <a:gd name="connsiteY4672" fmla="*/ 2266355 h 6857892"/>
              <a:gd name="connsiteX4673" fmla="*/ 4922654 w 12191807"/>
              <a:gd name="connsiteY4673" fmla="*/ 2266355 h 6857892"/>
              <a:gd name="connsiteX4674" fmla="*/ 496715 w 12191807"/>
              <a:gd name="connsiteY4674" fmla="*/ 2258656 h 6857892"/>
              <a:gd name="connsiteX4675" fmla="*/ 513631 w 12191807"/>
              <a:gd name="connsiteY4675" fmla="*/ 2258656 h 6857892"/>
              <a:gd name="connsiteX4676" fmla="*/ 514393 w 12191807"/>
              <a:gd name="connsiteY4676" fmla="*/ 2263455 h 6857892"/>
              <a:gd name="connsiteX4677" fmla="*/ 497782 w 12191807"/>
              <a:gd name="connsiteY4677" fmla="*/ 2267420 h 6857892"/>
              <a:gd name="connsiteX4678" fmla="*/ 496715 w 12191807"/>
              <a:gd name="connsiteY4678" fmla="*/ 2258656 h 6857892"/>
              <a:gd name="connsiteX4679" fmla="*/ 4929591 w 12191807"/>
              <a:gd name="connsiteY4679" fmla="*/ 2257893 h 6857892"/>
              <a:gd name="connsiteX4680" fmla="*/ 4923949 w 12191807"/>
              <a:gd name="connsiteY4680" fmla="*/ 2266127 h 6857892"/>
              <a:gd name="connsiteX4681" fmla="*/ 4922654 w 12191807"/>
              <a:gd name="connsiteY4681" fmla="*/ 2266430 h 6857892"/>
              <a:gd name="connsiteX4682" fmla="*/ 4924483 w 12191807"/>
              <a:gd name="connsiteY4682" fmla="*/ 2268263 h 6857892"/>
              <a:gd name="connsiteX4683" fmla="*/ 4932792 w 12191807"/>
              <a:gd name="connsiteY4683" fmla="*/ 2261097 h 6857892"/>
              <a:gd name="connsiteX4684" fmla="*/ 4929591 w 12191807"/>
              <a:gd name="connsiteY4684" fmla="*/ 2257893 h 6857892"/>
              <a:gd name="connsiteX4685" fmla="*/ 6364718 w 12191807"/>
              <a:gd name="connsiteY4685" fmla="*/ 2248637 h 6857892"/>
              <a:gd name="connsiteX4686" fmla="*/ 6359917 w 12191807"/>
              <a:gd name="connsiteY4686" fmla="*/ 2252753 h 6857892"/>
              <a:gd name="connsiteX4687" fmla="*/ 6363118 w 12191807"/>
              <a:gd name="connsiteY4687" fmla="*/ 2255953 h 6857892"/>
              <a:gd name="connsiteX4688" fmla="*/ 6364718 w 12191807"/>
              <a:gd name="connsiteY4688" fmla="*/ 2248637 h 6857892"/>
              <a:gd name="connsiteX4689" fmla="*/ 4957509 w 12191807"/>
              <a:gd name="connsiteY4689" fmla="*/ 2236584 h 6857892"/>
              <a:gd name="connsiteX4690" fmla="*/ 4957509 w 12191807"/>
              <a:gd name="connsiteY4690" fmla="*/ 2246730 h 6857892"/>
              <a:gd name="connsiteX4691" fmla="*/ 4960866 w 12191807"/>
              <a:gd name="connsiteY4691" fmla="*/ 2246730 h 6857892"/>
              <a:gd name="connsiteX4692" fmla="*/ 4960866 w 12191807"/>
              <a:gd name="connsiteY4692" fmla="*/ 2236584 h 6857892"/>
              <a:gd name="connsiteX4693" fmla="*/ 6378738 w 12191807"/>
              <a:gd name="connsiteY4693" fmla="*/ 2226236 h 6857892"/>
              <a:gd name="connsiteX4694" fmla="*/ 6370528 w 12191807"/>
              <a:gd name="connsiteY4694" fmla="*/ 2228817 h 6857892"/>
              <a:gd name="connsiteX4695" fmla="*/ 6369289 w 12191807"/>
              <a:gd name="connsiteY4695" fmla="*/ 2242083 h 6857892"/>
              <a:gd name="connsiteX4696" fmla="*/ 6355802 w 12191807"/>
              <a:gd name="connsiteY4696" fmla="*/ 2227988 h 6857892"/>
              <a:gd name="connsiteX4697" fmla="*/ 6364717 w 12191807"/>
              <a:gd name="connsiteY4697" fmla="*/ 2248637 h 6857892"/>
              <a:gd name="connsiteX4698" fmla="*/ 6368223 w 12191807"/>
              <a:gd name="connsiteY4698" fmla="*/ 2245589 h 6857892"/>
              <a:gd name="connsiteX4699" fmla="*/ 6370204 w 12191807"/>
              <a:gd name="connsiteY4699" fmla="*/ 2247648 h 6857892"/>
              <a:gd name="connsiteX4700" fmla="*/ 6369291 w 12191807"/>
              <a:gd name="connsiteY4700" fmla="*/ 2242086 h 6857892"/>
              <a:gd name="connsiteX4701" fmla="*/ 6376833 w 12191807"/>
              <a:gd name="connsiteY4701" fmla="*/ 2250009 h 6857892"/>
              <a:gd name="connsiteX4702" fmla="*/ 6378738 w 12191807"/>
              <a:gd name="connsiteY4702" fmla="*/ 2226236 h 6857892"/>
              <a:gd name="connsiteX4703" fmla="*/ 4842120 w 12191807"/>
              <a:gd name="connsiteY4703" fmla="*/ 2199233 h 6857892"/>
              <a:gd name="connsiteX4704" fmla="*/ 4842120 w 12191807"/>
              <a:gd name="connsiteY4704" fmla="*/ 2202658 h 6857892"/>
              <a:gd name="connsiteX4705" fmla="*/ 4852328 w 12191807"/>
              <a:gd name="connsiteY4705" fmla="*/ 2202658 h 6857892"/>
              <a:gd name="connsiteX4706" fmla="*/ 4852328 w 12191807"/>
              <a:gd name="connsiteY4706" fmla="*/ 2199233 h 6857892"/>
              <a:gd name="connsiteX4707" fmla="*/ 6408914 w 12191807"/>
              <a:gd name="connsiteY4707" fmla="*/ 2194805 h 6857892"/>
              <a:gd name="connsiteX4708" fmla="*/ 6400608 w 12191807"/>
              <a:gd name="connsiteY4708" fmla="*/ 2201888 h 6857892"/>
              <a:gd name="connsiteX4709" fmla="*/ 6403808 w 12191807"/>
              <a:gd name="connsiteY4709" fmla="*/ 2205087 h 6857892"/>
              <a:gd name="connsiteX4710" fmla="*/ 6410362 w 12191807"/>
              <a:gd name="connsiteY4710" fmla="*/ 2196328 h 6857892"/>
              <a:gd name="connsiteX4711" fmla="*/ 6408914 w 12191807"/>
              <a:gd name="connsiteY4711" fmla="*/ 2194805 h 6857892"/>
              <a:gd name="connsiteX4712" fmla="*/ 4545190 w 12191807"/>
              <a:gd name="connsiteY4712" fmla="*/ 2187289 h 6857892"/>
              <a:gd name="connsiteX4713" fmla="*/ 4536350 w 12191807"/>
              <a:gd name="connsiteY4713" fmla="*/ 2188432 h 6857892"/>
              <a:gd name="connsiteX4714" fmla="*/ 4540313 w 12191807"/>
              <a:gd name="connsiteY4714" fmla="*/ 2204954 h 6857892"/>
              <a:gd name="connsiteX4715" fmla="*/ 4545190 w 12191807"/>
              <a:gd name="connsiteY4715" fmla="*/ 2204193 h 6857892"/>
              <a:gd name="connsiteX4716" fmla="*/ 6318236 w 12191807"/>
              <a:gd name="connsiteY4716" fmla="*/ 2178838 h 6857892"/>
              <a:gd name="connsiteX4717" fmla="*/ 6318236 w 12191807"/>
              <a:gd name="connsiteY4717" fmla="*/ 2182268 h 6857892"/>
              <a:gd name="connsiteX4718" fmla="*/ 6328447 w 12191807"/>
              <a:gd name="connsiteY4718" fmla="*/ 2182268 h 6857892"/>
              <a:gd name="connsiteX4719" fmla="*/ 6328447 w 12191807"/>
              <a:gd name="connsiteY4719" fmla="*/ 2178838 h 6857892"/>
              <a:gd name="connsiteX4720" fmla="*/ 6291109 w 12191807"/>
              <a:gd name="connsiteY4720" fmla="*/ 2175408 h 6857892"/>
              <a:gd name="connsiteX4721" fmla="*/ 6291109 w 12191807"/>
              <a:gd name="connsiteY4721" fmla="*/ 2185618 h 6857892"/>
              <a:gd name="connsiteX4722" fmla="*/ 6294538 w 12191807"/>
              <a:gd name="connsiteY4722" fmla="*/ 2185618 h 6857892"/>
              <a:gd name="connsiteX4723" fmla="*/ 6294538 w 12191807"/>
              <a:gd name="connsiteY4723" fmla="*/ 2175408 h 6857892"/>
              <a:gd name="connsiteX4724" fmla="*/ 6530224 w 12191807"/>
              <a:gd name="connsiteY4724" fmla="*/ 2167232 h 6857892"/>
              <a:gd name="connsiteX4725" fmla="*/ 6530300 w 12191807"/>
              <a:gd name="connsiteY4725" fmla="*/ 2184065 h 6857892"/>
              <a:gd name="connsiteX4726" fmla="*/ 6525271 w 12191807"/>
              <a:gd name="connsiteY4726" fmla="*/ 2184750 h 6857892"/>
              <a:gd name="connsiteX4727" fmla="*/ 6521537 w 12191807"/>
              <a:gd name="connsiteY4727" fmla="*/ 2167766 h 6857892"/>
              <a:gd name="connsiteX4728" fmla="*/ 6530224 w 12191807"/>
              <a:gd name="connsiteY4728" fmla="*/ 2167232 h 6857892"/>
              <a:gd name="connsiteX4729" fmla="*/ 5393710 w 12191807"/>
              <a:gd name="connsiteY4729" fmla="*/ 2156892 h 6857892"/>
              <a:gd name="connsiteX4730" fmla="*/ 5394319 w 12191807"/>
              <a:gd name="connsiteY4730" fmla="*/ 2165592 h 6857892"/>
              <a:gd name="connsiteX4731" fmla="*/ 5411309 w 12191807"/>
              <a:gd name="connsiteY4731" fmla="*/ 2161931 h 6857892"/>
              <a:gd name="connsiteX4732" fmla="*/ 5410625 w 12191807"/>
              <a:gd name="connsiteY4732" fmla="*/ 2156892 h 6857892"/>
              <a:gd name="connsiteX4733" fmla="*/ 4564775 w 12191807"/>
              <a:gd name="connsiteY4733" fmla="*/ 2154593 h 6857892"/>
              <a:gd name="connsiteX4734" fmla="*/ 4538102 w 12191807"/>
              <a:gd name="connsiteY4734" fmla="*/ 2158408 h 6857892"/>
              <a:gd name="connsiteX4735" fmla="*/ 4538635 w 12191807"/>
              <a:gd name="connsiteY4735" fmla="*/ 2163598 h 6857892"/>
              <a:gd name="connsiteX4736" fmla="*/ 4565689 w 12191807"/>
              <a:gd name="connsiteY4736" fmla="*/ 2163598 h 6857892"/>
              <a:gd name="connsiteX4737" fmla="*/ 4564775 w 12191807"/>
              <a:gd name="connsiteY4737" fmla="*/ 2154593 h 6857892"/>
              <a:gd name="connsiteX4738" fmla="*/ 6348792 w 12191807"/>
              <a:gd name="connsiteY4738" fmla="*/ 2148282 h 6857892"/>
              <a:gd name="connsiteX4739" fmla="*/ 6348792 w 12191807"/>
              <a:gd name="connsiteY4739" fmla="*/ 2151711 h 6857892"/>
              <a:gd name="connsiteX4740" fmla="*/ 6359003 w 12191807"/>
              <a:gd name="connsiteY4740" fmla="*/ 2151711 h 6857892"/>
              <a:gd name="connsiteX4741" fmla="*/ 6359003 w 12191807"/>
              <a:gd name="connsiteY4741" fmla="*/ 2148282 h 6857892"/>
              <a:gd name="connsiteX4742" fmla="*/ 569734 w 12191807"/>
              <a:gd name="connsiteY4742" fmla="*/ 2114384 h 6857892"/>
              <a:gd name="connsiteX4743" fmla="*/ 569734 w 12191807"/>
              <a:gd name="connsiteY4743" fmla="*/ 2124589 h 6857892"/>
              <a:gd name="connsiteX4744" fmla="*/ 573163 w 12191807"/>
              <a:gd name="connsiteY4744" fmla="*/ 2124589 h 6857892"/>
              <a:gd name="connsiteX4745" fmla="*/ 573163 w 12191807"/>
              <a:gd name="connsiteY4745" fmla="*/ 2114384 h 6857892"/>
              <a:gd name="connsiteX4746" fmla="*/ 4561270 w 12191807"/>
              <a:gd name="connsiteY4746" fmla="*/ 2095006 h 6857892"/>
              <a:gd name="connsiteX4747" fmla="*/ 4558069 w 12191807"/>
              <a:gd name="connsiteY4747" fmla="*/ 2098205 h 6857892"/>
              <a:gd name="connsiteX4748" fmla="*/ 4568206 w 12191807"/>
              <a:gd name="connsiteY4748" fmla="*/ 2103161 h 6857892"/>
              <a:gd name="connsiteX4749" fmla="*/ 4566223 w 12191807"/>
              <a:gd name="connsiteY4749" fmla="*/ 2105147 h 6857892"/>
              <a:gd name="connsiteX4750" fmla="*/ 4573310 w 12191807"/>
              <a:gd name="connsiteY4750" fmla="*/ 2113453 h 6857892"/>
              <a:gd name="connsiteX4751" fmla="*/ 4576511 w 12191807"/>
              <a:gd name="connsiteY4751" fmla="*/ 2110263 h 6857892"/>
              <a:gd name="connsiteX4752" fmla="*/ 4566377 w 12191807"/>
              <a:gd name="connsiteY4752" fmla="*/ 2105302 h 6857892"/>
              <a:gd name="connsiteX4753" fmla="*/ 4568358 w 12191807"/>
              <a:gd name="connsiteY4753" fmla="*/ 2103313 h 6857892"/>
              <a:gd name="connsiteX4754" fmla="*/ 4561270 w 12191807"/>
              <a:gd name="connsiteY4754" fmla="*/ 2095006 h 6857892"/>
              <a:gd name="connsiteX4755" fmla="*/ 4875999 w 12191807"/>
              <a:gd name="connsiteY4755" fmla="*/ 2043176 h 6857892"/>
              <a:gd name="connsiteX4756" fmla="*/ 4875999 w 12191807"/>
              <a:gd name="connsiteY4756" fmla="*/ 2053311 h 6857892"/>
              <a:gd name="connsiteX4757" fmla="*/ 4879353 w 12191807"/>
              <a:gd name="connsiteY4757" fmla="*/ 2053311 h 6857892"/>
              <a:gd name="connsiteX4758" fmla="*/ 4879353 w 12191807"/>
              <a:gd name="connsiteY4758" fmla="*/ 2043176 h 6857892"/>
              <a:gd name="connsiteX4759" fmla="*/ 4662229 w 12191807"/>
              <a:gd name="connsiteY4759" fmla="*/ 2032981 h 6857892"/>
              <a:gd name="connsiteX4760" fmla="*/ 4662229 w 12191807"/>
              <a:gd name="connsiteY4760" fmla="*/ 2043192 h 6857892"/>
              <a:gd name="connsiteX4761" fmla="*/ 4665668 w 12191807"/>
              <a:gd name="connsiteY4761" fmla="*/ 2043192 h 6857892"/>
              <a:gd name="connsiteX4762" fmla="*/ 4665668 w 12191807"/>
              <a:gd name="connsiteY4762" fmla="*/ 2032981 h 6857892"/>
              <a:gd name="connsiteX4763" fmla="*/ 6348792 w 12191807"/>
              <a:gd name="connsiteY4763" fmla="*/ 1995579 h 6857892"/>
              <a:gd name="connsiteX4764" fmla="*/ 6348792 w 12191807"/>
              <a:gd name="connsiteY4764" fmla="*/ 1998932 h 6857892"/>
              <a:gd name="connsiteX4765" fmla="*/ 6359003 w 12191807"/>
              <a:gd name="connsiteY4765" fmla="*/ 1998932 h 6857892"/>
              <a:gd name="connsiteX4766" fmla="*/ 6359003 w 12191807"/>
              <a:gd name="connsiteY4766" fmla="*/ 1995579 h 6857892"/>
              <a:gd name="connsiteX4767" fmla="*/ 590135 w 12191807"/>
              <a:gd name="connsiteY4767" fmla="*/ 1971929 h 6857892"/>
              <a:gd name="connsiteX4768" fmla="*/ 593488 w 12191807"/>
              <a:gd name="connsiteY4768" fmla="*/ 1971929 h 6857892"/>
              <a:gd name="connsiteX4769" fmla="*/ 593488 w 12191807"/>
              <a:gd name="connsiteY4769" fmla="*/ 1982063 h 6857892"/>
              <a:gd name="connsiteX4770" fmla="*/ 590135 w 12191807"/>
              <a:gd name="connsiteY4770" fmla="*/ 1982063 h 6857892"/>
              <a:gd name="connsiteX4771" fmla="*/ 590135 w 12191807"/>
              <a:gd name="connsiteY4771" fmla="*/ 1971929 h 6857892"/>
              <a:gd name="connsiteX4772" fmla="*/ 6369137 w 12191807"/>
              <a:gd name="connsiteY4772" fmla="*/ 1965100 h 6857892"/>
              <a:gd name="connsiteX4773" fmla="*/ 6369137 w 12191807"/>
              <a:gd name="connsiteY4773" fmla="*/ 1968453 h 6857892"/>
              <a:gd name="connsiteX4774" fmla="*/ 6379272 w 12191807"/>
              <a:gd name="connsiteY4774" fmla="*/ 1968453 h 6857892"/>
              <a:gd name="connsiteX4775" fmla="*/ 6379272 w 12191807"/>
              <a:gd name="connsiteY4775" fmla="*/ 1965100 h 6857892"/>
              <a:gd name="connsiteX4776" fmla="*/ 4730150 w 12191807"/>
              <a:gd name="connsiteY4776" fmla="*/ 1954969 h 6857892"/>
              <a:gd name="connsiteX4777" fmla="*/ 4730150 w 12191807"/>
              <a:gd name="connsiteY4777" fmla="*/ 1958322 h 6857892"/>
              <a:gd name="connsiteX4778" fmla="*/ 4740280 w 12191807"/>
              <a:gd name="connsiteY4778" fmla="*/ 1958322 h 6857892"/>
              <a:gd name="connsiteX4779" fmla="*/ 4740280 w 12191807"/>
              <a:gd name="connsiteY4779" fmla="*/ 1954969 h 6857892"/>
              <a:gd name="connsiteX4780" fmla="*/ 6440461 w 12191807"/>
              <a:gd name="connsiteY4780" fmla="*/ 1903190 h 6857892"/>
              <a:gd name="connsiteX4781" fmla="*/ 6440461 w 12191807"/>
              <a:gd name="connsiteY4781" fmla="*/ 1908294 h 6857892"/>
              <a:gd name="connsiteX4782" fmla="*/ 6460806 w 12191807"/>
              <a:gd name="connsiteY4782" fmla="*/ 1908294 h 6857892"/>
              <a:gd name="connsiteX4783" fmla="*/ 6460806 w 12191807"/>
              <a:gd name="connsiteY4783" fmla="*/ 1903190 h 6857892"/>
              <a:gd name="connsiteX4784" fmla="*/ 5554773 w 12191807"/>
              <a:gd name="connsiteY4784" fmla="*/ 1893016 h 6857892"/>
              <a:gd name="connsiteX4785" fmla="*/ 5554773 w 12191807"/>
              <a:gd name="connsiteY4785" fmla="*/ 1898121 h 6857892"/>
              <a:gd name="connsiteX4786" fmla="*/ 5575115 w 12191807"/>
              <a:gd name="connsiteY4786" fmla="*/ 1898121 h 6857892"/>
              <a:gd name="connsiteX4787" fmla="*/ 5575115 w 12191807"/>
              <a:gd name="connsiteY4787" fmla="*/ 1893016 h 6857892"/>
              <a:gd name="connsiteX4788" fmla="*/ 6603376 w 12191807"/>
              <a:gd name="connsiteY4788" fmla="*/ 1883685 h 6857892"/>
              <a:gd name="connsiteX4789" fmla="*/ 6613511 w 12191807"/>
              <a:gd name="connsiteY4789" fmla="*/ 1883685 h 6857892"/>
              <a:gd name="connsiteX4790" fmla="*/ 6613511 w 12191807"/>
              <a:gd name="connsiteY4790" fmla="*/ 1887038 h 6857892"/>
              <a:gd name="connsiteX4791" fmla="*/ 6603376 w 12191807"/>
              <a:gd name="connsiteY4791" fmla="*/ 1887038 h 6857892"/>
              <a:gd name="connsiteX4792" fmla="*/ 6603376 w 12191807"/>
              <a:gd name="connsiteY4792" fmla="*/ 1883685 h 6857892"/>
              <a:gd name="connsiteX4793" fmla="*/ 4730150 w 12191807"/>
              <a:gd name="connsiteY4793" fmla="*/ 1852330 h 6857892"/>
              <a:gd name="connsiteX4794" fmla="*/ 4730150 w 12191807"/>
              <a:gd name="connsiteY4794" fmla="*/ 1857435 h 6857892"/>
              <a:gd name="connsiteX4795" fmla="*/ 4750480 w 12191807"/>
              <a:gd name="connsiteY4795" fmla="*/ 1857435 h 6857892"/>
              <a:gd name="connsiteX4796" fmla="*/ 4750480 w 12191807"/>
              <a:gd name="connsiteY4796" fmla="*/ 1852330 h 6857892"/>
              <a:gd name="connsiteX4797" fmla="*/ 4560508 w 12191807"/>
              <a:gd name="connsiteY4797" fmla="*/ 1849727 h 6857892"/>
              <a:gd name="connsiteX4798" fmla="*/ 4560508 w 12191807"/>
              <a:gd name="connsiteY4798" fmla="*/ 1859937 h 6857892"/>
              <a:gd name="connsiteX4799" fmla="*/ 4563936 w 12191807"/>
              <a:gd name="connsiteY4799" fmla="*/ 1859937 h 6857892"/>
              <a:gd name="connsiteX4800" fmla="*/ 4563936 w 12191807"/>
              <a:gd name="connsiteY4800" fmla="*/ 1849727 h 6857892"/>
              <a:gd name="connsiteX4801" fmla="*/ 6626998 w 12191807"/>
              <a:gd name="connsiteY4801" fmla="*/ 1849699 h 6857892"/>
              <a:gd name="connsiteX4802" fmla="*/ 6630427 w 12191807"/>
              <a:gd name="connsiteY4802" fmla="*/ 1849699 h 6857892"/>
              <a:gd name="connsiteX4803" fmla="*/ 6630427 w 12191807"/>
              <a:gd name="connsiteY4803" fmla="*/ 1859911 h 6857892"/>
              <a:gd name="connsiteX4804" fmla="*/ 6626998 w 12191807"/>
              <a:gd name="connsiteY4804" fmla="*/ 1859911 h 6857892"/>
              <a:gd name="connsiteX4805" fmla="*/ 6626998 w 12191807"/>
              <a:gd name="connsiteY4805" fmla="*/ 1849699 h 6857892"/>
              <a:gd name="connsiteX4806" fmla="*/ 6556665 w 12191807"/>
              <a:gd name="connsiteY4806" fmla="*/ 1847184 h 6857892"/>
              <a:gd name="connsiteX4807" fmla="*/ 6578992 w 12191807"/>
              <a:gd name="connsiteY4807" fmla="*/ 1876294 h 6857892"/>
              <a:gd name="connsiteX4808" fmla="*/ 6536701 w 12191807"/>
              <a:gd name="connsiteY4808" fmla="*/ 1881856 h 6857892"/>
              <a:gd name="connsiteX4809" fmla="*/ 6556665 w 12191807"/>
              <a:gd name="connsiteY4809" fmla="*/ 1847184 h 6857892"/>
              <a:gd name="connsiteX4810" fmla="*/ 6582954 w 12191807"/>
              <a:gd name="connsiteY4810" fmla="*/ 1832706 h 6857892"/>
              <a:gd name="connsiteX4811" fmla="*/ 6593165 w 12191807"/>
              <a:gd name="connsiteY4811" fmla="*/ 1832706 h 6857892"/>
              <a:gd name="connsiteX4812" fmla="*/ 6593165 w 12191807"/>
              <a:gd name="connsiteY4812" fmla="*/ 1836135 h 6857892"/>
              <a:gd name="connsiteX4813" fmla="*/ 6582954 w 12191807"/>
              <a:gd name="connsiteY4813" fmla="*/ 1836135 h 6857892"/>
              <a:gd name="connsiteX4814" fmla="*/ 6582954 w 12191807"/>
              <a:gd name="connsiteY4814" fmla="*/ 1832706 h 6857892"/>
              <a:gd name="connsiteX4815" fmla="*/ 6607415 w 12191807"/>
              <a:gd name="connsiteY4815" fmla="*/ 1820133 h 6857892"/>
              <a:gd name="connsiteX4816" fmla="*/ 6614425 w 12191807"/>
              <a:gd name="connsiteY4816" fmla="*/ 1828363 h 6857892"/>
              <a:gd name="connsiteX4817" fmla="*/ 6622655 w 12191807"/>
              <a:gd name="connsiteY4817" fmla="*/ 1835373 h 6857892"/>
              <a:gd name="connsiteX4818" fmla="*/ 6619530 w 12191807"/>
              <a:gd name="connsiteY4818" fmla="*/ 1838574 h 6857892"/>
              <a:gd name="connsiteX4819" fmla="*/ 6612444 w 12191807"/>
              <a:gd name="connsiteY4819" fmla="*/ 1830344 h 6857892"/>
              <a:gd name="connsiteX4820" fmla="*/ 6604214 w 12191807"/>
              <a:gd name="connsiteY4820" fmla="*/ 1823334 h 6857892"/>
              <a:gd name="connsiteX4821" fmla="*/ 6607415 w 12191807"/>
              <a:gd name="connsiteY4821" fmla="*/ 1820133 h 6857892"/>
              <a:gd name="connsiteX4822" fmla="*/ 6433603 w 12191807"/>
              <a:gd name="connsiteY4822" fmla="*/ 1819216 h 6857892"/>
              <a:gd name="connsiteX4823" fmla="*/ 6433603 w 12191807"/>
              <a:gd name="connsiteY4823" fmla="*/ 1829351 h 6857892"/>
              <a:gd name="connsiteX4824" fmla="*/ 6437032 w 12191807"/>
              <a:gd name="connsiteY4824" fmla="*/ 1829351 h 6857892"/>
              <a:gd name="connsiteX4825" fmla="*/ 6437032 w 12191807"/>
              <a:gd name="connsiteY4825" fmla="*/ 1819216 h 6857892"/>
              <a:gd name="connsiteX4826" fmla="*/ 5554773 w 12191807"/>
              <a:gd name="connsiteY4826" fmla="*/ 1812468 h 6857892"/>
              <a:gd name="connsiteX4827" fmla="*/ 5554773 w 12191807"/>
              <a:gd name="connsiteY4827" fmla="*/ 1815897 h 6857892"/>
              <a:gd name="connsiteX4828" fmla="*/ 5564906 w 12191807"/>
              <a:gd name="connsiteY4828" fmla="*/ 1815897 h 6857892"/>
              <a:gd name="connsiteX4829" fmla="*/ 5564906 w 12191807"/>
              <a:gd name="connsiteY4829" fmla="*/ 1812468 h 6857892"/>
              <a:gd name="connsiteX4830" fmla="*/ 6369137 w 12191807"/>
              <a:gd name="connsiteY4830" fmla="*/ 1812395 h 6857892"/>
              <a:gd name="connsiteX4831" fmla="*/ 6369137 w 12191807"/>
              <a:gd name="connsiteY4831" fmla="*/ 1815824 h 6857892"/>
              <a:gd name="connsiteX4832" fmla="*/ 6379272 w 12191807"/>
              <a:gd name="connsiteY4832" fmla="*/ 1815824 h 6857892"/>
              <a:gd name="connsiteX4833" fmla="*/ 6379272 w 12191807"/>
              <a:gd name="connsiteY4833" fmla="*/ 1812395 h 6857892"/>
              <a:gd name="connsiteX4834" fmla="*/ 6420649 w 12191807"/>
              <a:gd name="connsiteY4834" fmla="*/ 1799135 h 6857892"/>
              <a:gd name="connsiteX4835" fmla="*/ 6425145 w 12191807"/>
              <a:gd name="connsiteY4835" fmla="*/ 1803859 h 6857892"/>
              <a:gd name="connsiteX4836" fmla="*/ 6425602 w 12191807"/>
              <a:gd name="connsiteY4836" fmla="*/ 1802031 h 6857892"/>
              <a:gd name="connsiteX4837" fmla="*/ 6420649 w 12191807"/>
              <a:gd name="connsiteY4837" fmla="*/ 1799135 h 6857892"/>
              <a:gd name="connsiteX4838" fmla="*/ 6419962 w 12191807"/>
              <a:gd name="connsiteY4838" fmla="*/ 1798449 h 6857892"/>
              <a:gd name="connsiteX4839" fmla="*/ 6399846 w 12191807"/>
              <a:gd name="connsiteY4839" fmla="*/ 1799897 h 6857892"/>
              <a:gd name="connsiteX4840" fmla="*/ 6401141 w 12191807"/>
              <a:gd name="connsiteY4840" fmla="*/ 1819328 h 6857892"/>
              <a:gd name="connsiteX4841" fmla="*/ 6420039 w 12191807"/>
              <a:gd name="connsiteY4841" fmla="*/ 1798754 h 6857892"/>
              <a:gd name="connsiteX4842" fmla="*/ 6420648 w 12191807"/>
              <a:gd name="connsiteY4842" fmla="*/ 1799135 h 6857892"/>
              <a:gd name="connsiteX4843" fmla="*/ 6419962 w 12191807"/>
              <a:gd name="connsiteY4843" fmla="*/ 1798449 h 6857892"/>
              <a:gd name="connsiteX4844" fmla="*/ 5575115 w 12191807"/>
              <a:gd name="connsiteY4844" fmla="*/ 1792046 h 6857892"/>
              <a:gd name="connsiteX4845" fmla="*/ 5575115 w 12191807"/>
              <a:gd name="connsiteY4845" fmla="*/ 1795399 h 6857892"/>
              <a:gd name="connsiteX4846" fmla="*/ 5585250 w 12191807"/>
              <a:gd name="connsiteY4846" fmla="*/ 1795399 h 6857892"/>
              <a:gd name="connsiteX4847" fmla="*/ 5585250 w 12191807"/>
              <a:gd name="connsiteY4847" fmla="*/ 1792046 h 6857892"/>
              <a:gd name="connsiteX4848" fmla="*/ 5611763 w 12191807"/>
              <a:gd name="connsiteY4848" fmla="*/ 1769260 h 6857892"/>
              <a:gd name="connsiteX4849" fmla="*/ 5606811 w 12191807"/>
              <a:gd name="connsiteY4849" fmla="*/ 1779395 h 6857892"/>
              <a:gd name="connsiteX4850" fmla="*/ 5604830 w 12191807"/>
              <a:gd name="connsiteY4850" fmla="*/ 1777413 h 6857892"/>
              <a:gd name="connsiteX4851" fmla="*/ 5596524 w 12191807"/>
              <a:gd name="connsiteY4851" fmla="*/ 1784501 h 6857892"/>
              <a:gd name="connsiteX4852" fmla="*/ 5599648 w 12191807"/>
              <a:gd name="connsiteY4852" fmla="*/ 1787701 h 6857892"/>
              <a:gd name="connsiteX4853" fmla="*/ 5604677 w 12191807"/>
              <a:gd name="connsiteY4853" fmla="*/ 1777566 h 6857892"/>
              <a:gd name="connsiteX4854" fmla="*/ 5606658 w 12191807"/>
              <a:gd name="connsiteY4854" fmla="*/ 1779548 h 6857892"/>
              <a:gd name="connsiteX4855" fmla="*/ 5614964 w 12191807"/>
              <a:gd name="connsiteY4855" fmla="*/ 1772460 h 6857892"/>
              <a:gd name="connsiteX4856" fmla="*/ 5611763 w 12191807"/>
              <a:gd name="connsiteY4856" fmla="*/ 1769260 h 6857892"/>
              <a:gd name="connsiteX4857" fmla="*/ 6430250 w 12191807"/>
              <a:gd name="connsiteY4857" fmla="*/ 1768351 h 6857892"/>
              <a:gd name="connsiteX4858" fmla="*/ 6429259 w 12191807"/>
              <a:gd name="connsiteY4858" fmla="*/ 1769342 h 6857892"/>
              <a:gd name="connsiteX4859" fmla="*/ 6430707 w 12191807"/>
              <a:gd name="connsiteY4859" fmla="*/ 1769189 h 6857892"/>
              <a:gd name="connsiteX4860" fmla="*/ 6430250 w 12191807"/>
              <a:gd name="connsiteY4860" fmla="*/ 1768351 h 6857892"/>
              <a:gd name="connsiteX4861" fmla="*/ 6484504 w 12191807"/>
              <a:gd name="connsiteY4861" fmla="*/ 1768237 h 6857892"/>
              <a:gd name="connsiteX4862" fmla="*/ 6484504 w 12191807"/>
              <a:gd name="connsiteY4862" fmla="*/ 1778448 h 6857892"/>
              <a:gd name="connsiteX4863" fmla="*/ 6487857 w 12191807"/>
              <a:gd name="connsiteY4863" fmla="*/ 1778448 h 6857892"/>
              <a:gd name="connsiteX4864" fmla="*/ 6487857 w 12191807"/>
              <a:gd name="connsiteY4864" fmla="*/ 1768237 h 6857892"/>
              <a:gd name="connsiteX4865" fmla="*/ 6424230 w 12191807"/>
              <a:gd name="connsiteY4865" fmla="*/ 1758978 h 6857892"/>
              <a:gd name="connsiteX4866" fmla="*/ 6421030 w 12191807"/>
              <a:gd name="connsiteY4866" fmla="*/ 1762178 h 6857892"/>
              <a:gd name="connsiteX4867" fmla="*/ 6430250 w 12191807"/>
              <a:gd name="connsiteY4867" fmla="*/ 1768198 h 6857892"/>
              <a:gd name="connsiteX4868" fmla="*/ 6430327 w 12191807"/>
              <a:gd name="connsiteY4868" fmla="*/ 1768273 h 6857892"/>
              <a:gd name="connsiteX4869" fmla="*/ 6431393 w 12191807"/>
              <a:gd name="connsiteY4869" fmla="*/ 1767284 h 6857892"/>
              <a:gd name="connsiteX4870" fmla="*/ 6424230 w 12191807"/>
              <a:gd name="connsiteY4870" fmla="*/ 1758978 h 6857892"/>
              <a:gd name="connsiteX4871" fmla="*/ 6458473 w 12191807"/>
              <a:gd name="connsiteY4871" fmla="*/ 1756968 h 6857892"/>
              <a:gd name="connsiteX4872" fmla="*/ 6450596 w 12191807"/>
              <a:gd name="connsiteY4872" fmla="*/ 1768198 h 6857892"/>
              <a:gd name="connsiteX4873" fmla="*/ 6430784 w 12191807"/>
              <a:gd name="connsiteY4873" fmla="*/ 1769112 h 6857892"/>
              <a:gd name="connsiteX4874" fmla="*/ 6439013 w 12191807"/>
              <a:gd name="connsiteY4874" fmla="*/ 1783361 h 6857892"/>
              <a:gd name="connsiteX4875" fmla="*/ 6425678 w 12191807"/>
              <a:gd name="connsiteY4875" fmla="*/ 1801955 h 6857892"/>
              <a:gd name="connsiteX4876" fmla="*/ 6437337 w 12191807"/>
              <a:gd name="connsiteY4876" fmla="*/ 1808661 h 6857892"/>
              <a:gd name="connsiteX4877" fmla="*/ 6460730 w 12191807"/>
              <a:gd name="connsiteY4877" fmla="*/ 1778408 h 6857892"/>
              <a:gd name="connsiteX4878" fmla="*/ 6469493 w 12191807"/>
              <a:gd name="connsiteY4878" fmla="*/ 1762711 h 6857892"/>
              <a:gd name="connsiteX4879" fmla="*/ 6458473 w 12191807"/>
              <a:gd name="connsiteY4879" fmla="*/ 1756968 h 6857892"/>
              <a:gd name="connsiteX4880" fmla="*/ 4621539 w 12191807"/>
              <a:gd name="connsiteY4880" fmla="*/ 1747916 h 6857892"/>
              <a:gd name="connsiteX4881" fmla="*/ 4621539 w 12191807"/>
              <a:gd name="connsiteY4881" fmla="*/ 1758127 h 6857892"/>
              <a:gd name="connsiteX4882" fmla="*/ 4624970 w 12191807"/>
              <a:gd name="connsiteY4882" fmla="*/ 1758127 h 6857892"/>
              <a:gd name="connsiteX4883" fmla="*/ 4624970 w 12191807"/>
              <a:gd name="connsiteY4883" fmla="*/ 1747916 h 6857892"/>
              <a:gd name="connsiteX4884" fmla="*/ 4652092 w 12191807"/>
              <a:gd name="connsiteY4884" fmla="*/ 1737782 h 6857892"/>
              <a:gd name="connsiteX4885" fmla="*/ 4652092 w 12191807"/>
              <a:gd name="connsiteY4885" fmla="*/ 1747917 h 6857892"/>
              <a:gd name="connsiteX4886" fmla="*/ 4655446 w 12191807"/>
              <a:gd name="connsiteY4886" fmla="*/ 1747917 h 6857892"/>
              <a:gd name="connsiteX4887" fmla="*/ 4655446 w 12191807"/>
              <a:gd name="connsiteY4887" fmla="*/ 1737782 h 6857892"/>
              <a:gd name="connsiteX4888" fmla="*/ 4977851 w 12191807"/>
              <a:gd name="connsiteY4888" fmla="*/ 1727562 h 6857892"/>
              <a:gd name="connsiteX4889" fmla="*/ 4977851 w 12191807"/>
              <a:gd name="connsiteY4889" fmla="*/ 1737773 h 6857892"/>
              <a:gd name="connsiteX4890" fmla="*/ 4981206 w 12191807"/>
              <a:gd name="connsiteY4890" fmla="*/ 1737773 h 6857892"/>
              <a:gd name="connsiteX4891" fmla="*/ 4981206 w 12191807"/>
              <a:gd name="connsiteY4891" fmla="*/ 1727562 h 6857892"/>
              <a:gd name="connsiteX4892" fmla="*/ 6464159 w 12191807"/>
              <a:gd name="connsiteY4892" fmla="*/ 1717410 h 6857892"/>
              <a:gd name="connsiteX4893" fmla="*/ 6464159 w 12191807"/>
              <a:gd name="connsiteY4893" fmla="*/ 1727546 h 6857892"/>
              <a:gd name="connsiteX4894" fmla="*/ 6467588 w 12191807"/>
              <a:gd name="connsiteY4894" fmla="*/ 1727546 h 6857892"/>
              <a:gd name="connsiteX4895" fmla="*/ 6467588 w 12191807"/>
              <a:gd name="connsiteY4895" fmla="*/ 1717410 h 6857892"/>
              <a:gd name="connsiteX4896" fmla="*/ 6440461 w 12191807"/>
              <a:gd name="connsiteY4896" fmla="*/ 1710628 h 6857892"/>
              <a:gd name="connsiteX4897" fmla="*/ 6440461 w 12191807"/>
              <a:gd name="connsiteY4897" fmla="*/ 1713981 h 6857892"/>
              <a:gd name="connsiteX4898" fmla="*/ 6450596 w 12191807"/>
              <a:gd name="connsiteY4898" fmla="*/ 1713981 h 6857892"/>
              <a:gd name="connsiteX4899" fmla="*/ 6450596 w 12191807"/>
              <a:gd name="connsiteY4899" fmla="*/ 1710628 h 6857892"/>
              <a:gd name="connsiteX4900" fmla="*/ 4652092 w 12191807"/>
              <a:gd name="connsiteY4900" fmla="*/ 1707224 h 6857892"/>
              <a:gd name="connsiteX4901" fmla="*/ 4652092 w 12191807"/>
              <a:gd name="connsiteY4901" fmla="*/ 1717436 h 6857892"/>
              <a:gd name="connsiteX4902" fmla="*/ 4655446 w 12191807"/>
              <a:gd name="connsiteY4902" fmla="*/ 1717436 h 6857892"/>
              <a:gd name="connsiteX4903" fmla="*/ 4655446 w 12191807"/>
              <a:gd name="connsiteY4903" fmla="*/ 1707224 h 6857892"/>
              <a:gd name="connsiteX4904" fmla="*/ 6572744 w 12191807"/>
              <a:gd name="connsiteY4904" fmla="*/ 1700419 h 6857892"/>
              <a:gd name="connsiteX4905" fmla="*/ 6582878 w 12191807"/>
              <a:gd name="connsiteY4905" fmla="*/ 1700419 h 6857892"/>
              <a:gd name="connsiteX4906" fmla="*/ 6582878 w 12191807"/>
              <a:gd name="connsiteY4906" fmla="*/ 1703848 h 6857892"/>
              <a:gd name="connsiteX4907" fmla="*/ 6572744 w 12191807"/>
              <a:gd name="connsiteY4907" fmla="*/ 1703848 h 6857892"/>
              <a:gd name="connsiteX4908" fmla="*/ 6572744 w 12191807"/>
              <a:gd name="connsiteY4908" fmla="*/ 1700419 h 6857892"/>
              <a:gd name="connsiteX4909" fmla="*/ 6460806 w 12191807"/>
              <a:gd name="connsiteY4909" fmla="*/ 1700190 h 6857892"/>
              <a:gd name="connsiteX4910" fmla="*/ 6459892 w 12191807"/>
              <a:gd name="connsiteY4910" fmla="*/ 1700495 h 6857892"/>
              <a:gd name="connsiteX4911" fmla="*/ 6461264 w 12191807"/>
              <a:gd name="connsiteY4911" fmla="*/ 1701638 h 6857892"/>
              <a:gd name="connsiteX4912" fmla="*/ 6460958 w 12191807"/>
              <a:gd name="connsiteY4912" fmla="*/ 1701104 h 6857892"/>
              <a:gd name="connsiteX4913" fmla="*/ 6460806 w 12191807"/>
              <a:gd name="connsiteY4913" fmla="*/ 1700190 h 6857892"/>
              <a:gd name="connsiteX4914" fmla="*/ 4752357 w 12191807"/>
              <a:gd name="connsiteY4914" fmla="*/ 1696743 h 6857892"/>
              <a:gd name="connsiteX4915" fmla="*/ 4733024 w 12191807"/>
              <a:gd name="connsiteY4915" fmla="*/ 1697229 h 6857892"/>
              <a:gd name="connsiteX4916" fmla="*/ 4734093 w 12191807"/>
              <a:gd name="connsiteY4916" fmla="*/ 1705001 h 6857892"/>
              <a:gd name="connsiteX4917" fmla="*/ 4764259 w 12191807"/>
              <a:gd name="connsiteY4917" fmla="*/ 1705687 h 6857892"/>
              <a:gd name="connsiteX4918" fmla="*/ 4752357 w 12191807"/>
              <a:gd name="connsiteY4918" fmla="*/ 1696743 h 6857892"/>
              <a:gd name="connsiteX4919" fmla="*/ 4745889 w 12191807"/>
              <a:gd name="connsiteY4919" fmla="*/ 1687323 h 6857892"/>
              <a:gd name="connsiteX4920" fmla="*/ 4728602 w 12191807"/>
              <a:gd name="connsiteY4920" fmla="*/ 1693038 h 6857892"/>
              <a:gd name="connsiteX4921" fmla="*/ 4724175 w 12191807"/>
              <a:gd name="connsiteY4921" fmla="*/ 1687857 h 6857892"/>
              <a:gd name="connsiteX4922" fmla="*/ 4720972 w 12191807"/>
              <a:gd name="connsiteY4922" fmla="*/ 1691057 h 6857892"/>
              <a:gd name="connsiteX4923" fmla="*/ 4728602 w 12191807"/>
              <a:gd name="connsiteY4923" fmla="*/ 1693038 h 6857892"/>
              <a:gd name="connsiteX4924" fmla="*/ 4731196 w 12191807"/>
              <a:gd name="connsiteY4924" fmla="*/ 1696086 h 6857892"/>
              <a:gd name="connsiteX4925" fmla="*/ 4729212 w 12191807"/>
              <a:gd name="connsiteY4925" fmla="*/ 1698068 h 6857892"/>
              <a:gd name="connsiteX4926" fmla="*/ 4732950 w 12191807"/>
              <a:gd name="connsiteY4926" fmla="*/ 1697153 h 6857892"/>
              <a:gd name="connsiteX4927" fmla="*/ 4739042 w 12191807"/>
              <a:gd name="connsiteY4927" fmla="*/ 1693572 h 6857892"/>
              <a:gd name="connsiteX4928" fmla="*/ 4745889 w 12191807"/>
              <a:gd name="connsiteY4928" fmla="*/ 1687323 h 6857892"/>
              <a:gd name="connsiteX4929" fmla="*/ 6438022 w 12191807"/>
              <a:gd name="connsiteY4929" fmla="*/ 1686587 h 6857892"/>
              <a:gd name="connsiteX4930" fmla="*/ 6421030 w 12191807"/>
              <a:gd name="connsiteY4930" fmla="*/ 1690321 h 6857892"/>
              <a:gd name="connsiteX4931" fmla="*/ 6421716 w 12191807"/>
              <a:gd name="connsiteY4931" fmla="*/ 1695350 h 6857892"/>
              <a:gd name="connsiteX4932" fmla="*/ 6438556 w 12191807"/>
              <a:gd name="connsiteY4932" fmla="*/ 1695350 h 6857892"/>
              <a:gd name="connsiteX4933" fmla="*/ 6438556 w 12191807"/>
              <a:gd name="connsiteY4933" fmla="*/ 1695274 h 6857892"/>
              <a:gd name="connsiteX4934" fmla="*/ 6438022 w 12191807"/>
              <a:gd name="connsiteY4934" fmla="*/ 1686587 h 6857892"/>
              <a:gd name="connsiteX4935" fmla="*/ 6430250 w 12191807"/>
              <a:gd name="connsiteY4935" fmla="*/ 1669817 h 6857892"/>
              <a:gd name="connsiteX4936" fmla="*/ 6430250 w 12191807"/>
              <a:gd name="connsiteY4936" fmla="*/ 1673170 h 6857892"/>
              <a:gd name="connsiteX4937" fmla="*/ 6440461 w 12191807"/>
              <a:gd name="connsiteY4937" fmla="*/ 1673170 h 6857892"/>
              <a:gd name="connsiteX4938" fmla="*/ 6440461 w 12191807"/>
              <a:gd name="connsiteY4938" fmla="*/ 1669817 h 6857892"/>
              <a:gd name="connsiteX4939" fmla="*/ 1085658 w 12191807"/>
              <a:gd name="connsiteY4939" fmla="*/ 1649569 h 6857892"/>
              <a:gd name="connsiteX4940" fmla="*/ 1085658 w 12191807"/>
              <a:gd name="connsiteY4940" fmla="*/ 1652999 h 6857892"/>
              <a:gd name="connsiteX4941" fmla="*/ 1095868 w 12191807"/>
              <a:gd name="connsiteY4941" fmla="*/ 1652999 h 6857892"/>
              <a:gd name="connsiteX4942" fmla="*/ 1095868 w 12191807"/>
              <a:gd name="connsiteY4942" fmla="*/ 1649569 h 6857892"/>
              <a:gd name="connsiteX4943" fmla="*/ 4780941 w 12191807"/>
              <a:gd name="connsiteY4943" fmla="*/ 1646020 h 6857892"/>
              <a:gd name="connsiteX4944" fmla="*/ 4779949 w 12191807"/>
              <a:gd name="connsiteY4944" fmla="*/ 1647012 h 6857892"/>
              <a:gd name="connsiteX4945" fmla="*/ 4787033 w 12191807"/>
              <a:gd name="connsiteY4945" fmla="*/ 1655394 h 6857892"/>
              <a:gd name="connsiteX4946" fmla="*/ 4790233 w 12191807"/>
              <a:gd name="connsiteY4946" fmla="*/ 1652192 h 6857892"/>
              <a:gd name="connsiteX4947" fmla="*/ 4780941 w 12191807"/>
              <a:gd name="connsiteY4947" fmla="*/ 1646020 h 6857892"/>
              <a:gd name="connsiteX4948" fmla="*/ 4782007 w 12191807"/>
              <a:gd name="connsiteY4948" fmla="*/ 1645031 h 6857892"/>
              <a:gd name="connsiteX4949" fmla="*/ 4779873 w 12191807"/>
              <a:gd name="connsiteY4949" fmla="*/ 1645335 h 6857892"/>
              <a:gd name="connsiteX4950" fmla="*/ 4780405 w 12191807"/>
              <a:gd name="connsiteY4950" fmla="*/ 1645641 h 6857892"/>
              <a:gd name="connsiteX4951" fmla="*/ 4781017 w 12191807"/>
              <a:gd name="connsiteY4951" fmla="*/ 1646021 h 6857892"/>
              <a:gd name="connsiteX4952" fmla="*/ 4782007 w 12191807"/>
              <a:gd name="connsiteY4952" fmla="*/ 1645031 h 6857892"/>
              <a:gd name="connsiteX4953" fmla="*/ 6562609 w 12191807"/>
              <a:gd name="connsiteY4953" fmla="*/ 1639382 h 6857892"/>
              <a:gd name="connsiteX4954" fmla="*/ 6562609 w 12191807"/>
              <a:gd name="connsiteY4954" fmla="*/ 1642735 h 6857892"/>
              <a:gd name="connsiteX4955" fmla="*/ 6572744 w 12191807"/>
              <a:gd name="connsiteY4955" fmla="*/ 1642735 h 6857892"/>
              <a:gd name="connsiteX4956" fmla="*/ 6572744 w 12191807"/>
              <a:gd name="connsiteY4956" fmla="*/ 1639382 h 6857892"/>
              <a:gd name="connsiteX4957" fmla="*/ 4756487 w 12191807"/>
              <a:gd name="connsiteY4957" fmla="*/ 1636734 h 6857892"/>
              <a:gd name="connsiteX4958" fmla="*/ 4739270 w 12191807"/>
              <a:gd name="connsiteY4958" fmla="*/ 1666290 h 6857892"/>
              <a:gd name="connsiteX4959" fmla="*/ 4772028 w 12191807"/>
              <a:gd name="connsiteY4959" fmla="*/ 1663623 h 6857892"/>
              <a:gd name="connsiteX4960" fmla="*/ 4759153 w 12191807"/>
              <a:gd name="connsiteY4960" fmla="*/ 1647621 h 6857892"/>
              <a:gd name="connsiteX4961" fmla="*/ 4779873 w 12191807"/>
              <a:gd name="connsiteY4961" fmla="*/ 1645411 h 6857892"/>
              <a:gd name="connsiteX4962" fmla="*/ 4756487 w 12191807"/>
              <a:gd name="connsiteY4962" fmla="*/ 1636734 h 6857892"/>
              <a:gd name="connsiteX4963" fmla="*/ 6467436 w 12191807"/>
              <a:gd name="connsiteY4963" fmla="*/ 1617586 h 6857892"/>
              <a:gd name="connsiteX4964" fmla="*/ 6460882 w 12191807"/>
              <a:gd name="connsiteY4964" fmla="*/ 1700190 h 6857892"/>
              <a:gd name="connsiteX4965" fmla="*/ 6486333 w 12191807"/>
              <a:gd name="connsiteY4965" fmla="*/ 1691578 h 6857892"/>
              <a:gd name="connsiteX4966" fmla="*/ 6467588 w 12191807"/>
              <a:gd name="connsiteY4966" fmla="*/ 1664756 h 6857892"/>
              <a:gd name="connsiteX4967" fmla="*/ 6496544 w 12191807"/>
              <a:gd name="connsiteY4967" fmla="*/ 1635799 h 6857892"/>
              <a:gd name="connsiteX4968" fmla="*/ 6467436 w 12191807"/>
              <a:gd name="connsiteY4968" fmla="*/ 1617586 h 6857892"/>
              <a:gd name="connsiteX4969" fmla="*/ 6468807 w 12191807"/>
              <a:gd name="connsiteY4969" fmla="*/ 1615452 h 6857892"/>
              <a:gd name="connsiteX4970" fmla="*/ 6465759 w 12191807"/>
              <a:gd name="connsiteY4970" fmla="*/ 1616519 h 6857892"/>
              <a:gd name="connsiteX4971" fmla="*/ 6467512 w 12191807"/>
              <a:gd name="connsiteY4971" fmla="*/ 1617586 h 6857892"/>
              <a:gd name="connsiteX4972" fmla="*/ 6468197 w 12191807"/>
              <a:gd name="connsiteY4972" fmla="*/ 1617052 h 6857892"/>
              <a:gd name="connsiteX4973" fmla="*/ 6468807 w 12191807"/>
              <a:gd name="connsiteY4973" fmla="*/ 1615452 h 6857892"/>
              <a:gd name="connsiteX4974" fmla="*/ 4954061 w 12191807"/>
              <a:gd name="connsiteY4974" fmla="*/ 1568066 h 6857892"/>
              <a:gd name="connsiteX4975" fmla="*/ 4954061 w 12191807"/>
              <a:gd name="connsiteY4975" fmla="*/ 1571495 h 6857892"/>
              <a:gd name="connsiteX4976" fmla="*/ 4964277 w 12191807"/>
              <a:gd name="connsiteY4976" fmla="*/ 1571495 h 6857892"/>
              <a:gd name="connsiteX4977" fmla="*/ 4964277 w 12191807"/>
              <a:gd name="connsiteY4977" fmla="*/ 1568066 h 6857892"/>
              <a:gd name="connsiteX4978" fmla="*/ 6591870 w 12191807"/>
              <a:gd name="connsiteY4978" fmla="*/ 1556016 h 6857892"/>
              <a:gd name="connsiteX4979" fmla="*/ 6591870 w 12191807"/>
              <a:gd name="connsiteY4979" fmla="*/ 1584668 h 6857892"/>
              <a:gd name="connsiteX4980" fmla="*/ 6591870 w 12191807"/>
              <a:gd name="connsiteY4980" fmla="*/ 1556016 h 6857892"/>
              <a:gd name="connsiteX4981" fmla="*/ 6495248 w 12191807"/>
              <a:gd name="connsiteY4981" fmla="*/ 1555708 h 6857892"/>
              <a:gd name="connsiteX4982" fmla="*/ 6468807 w 12191807"/>
              <a:gd name="connsiteY4982" fmla="*/ 1615451 h 6857892"/>
              <a:gd name="connsiteX4983" fmla="*/ 6509574 w 12191807"/>
              <a:gd name="connsiteY4983" fmla="*/ 1601887 h 6857892"/>
              <a:gd name="connsiteX4984" fmla="*/ 6522909 w 12191807"/>
              <a:gd name="connsiteY4984" fmla="*/ 1571482 h 6857892"/>
              <a:gd name="connsiteX4985" fmla="*/ 6495248 w 12191807"/>
              <a:gd name="connsiteY4985" fmla="*/ 1555708 h 6857892"/>
              <a:gd name="connsiteX4986" fmla="*/ 4682645 w 12191807"/>
              <a:gd name="connsiteY4986" fmla="*/ 1554502 h 6857892"/>
              <a:gd name="connsiteX4987" fmla="*/ 4682645 w 12191807"/>
              <a:gd name="connsiteY4987" fmla="*/ 1564713 h 6857892"/>
              <a:gd name="connsiteX4988" fmla="*/ 4686072 w 12191807"/>
              <a:gd name="connsiteY4988" fmla="*/ 1564713 h 6857892"/>
              <a:gd name="connsiteX4989" fmla="*/ 4686072 w 12191807"/>
              <a:gd name="connsiteY4989" fmla="*/ 1554502 h 6857892"/>
              <a:gd name="connsiteX4990" fmla="*/ 6599947 w 12191807"/>
              <a:gd name="connsiteY4990" fmla="*/ 1546034 h 6857892"/>
              <a:gd name="connsiteX4991" fmla="*/ 6603300 w 12191807"/>
              <a:gd name="connsiteY4991" fmla="*/ 1554416 h 6857892"/>
              <a:gd name="connsiteX4992" fmla="*/ 6593165 w 12191807"/>
              <a:gd name="connsiteY4992" fmla="*/ 1554416 h 6857892"/>
              <a:gd name="connsiteX4993" fmla="*/ 6599947 w 12191807"/>
              <a:gd name="connsiteY4993" fmla="*/ 1546034 h 6857892"/>
              <a:gd name="connsiteX4994" fmla="*/ 5025419 w 12191807"/>
              <a:gd name="connsiteY4994" fmla="*/ 1537511 h 6857892"/>
              <a:gd name="connsiteX4995" fmla="*/ 5025419 w 12191807"/>
              <a:gd name="connsiteY4995" fmla="*/ 1540864 h 6857892"/>
              <a:gd name="connsiteX4996" fmla="*/ 5035560 w 12191807"/>
              <a:gd name="connsiteY4996" fmla="*/ 1540864 h 6857892"/>
              <a:gd name="connsiteX4997" fmla="*/ 5035560 w 12191807"/>
              <a:gd name="connsiteY4997" fmla="*/ 1537511 h 6857892"/>
              <a:gd name="connsiteX4998" fmla="*/ 4852251 w 12191807"/>
              <a:gd name="connsiteY4998" fmla="*/ 1527374 h 6857892"/>
              <a:gd name="connsiteX4999" fmla="*/ 4852251 w 12191807"/>
              <a:gd name="connsiteY4999" fmla="*/ 1530804 h 6857892"/>
              <a:gd name="connsiteX5000" fmla="*/ 4862452 w 12191807"/>
              <a:gd name="connsiteY5000" fmla="*/ 1530804 h 6857892"/>
              <a:gd name="connsiteX5001" fmla="*/ 4862452 w 12191807"/>
              <a:gd name="connsiteY5001" fmla="*/ 1527374 h 6857892"/>
              <a:gd name="connsiteX5002" fmla="*/ 6574344 w 12191807"/>
              <a:gd name="connsiteY5002" fmla="*/ 1525688 h 6857892"/>
              <a:gd name="connsiteX5003" fmla="*/ 6591260 w 12191807"/>
              <a:gd name="connsiteY5003" fmla="*/ 1525688 h 6857892"/>
              <a:gd name="connsiteX5004" fmla="*/ 6592099 w 12191807"/>
              <a:gd name="connsiteY5004" fmla="*/ 1530564 h 6857892"/>
              <a:gd name="connsiteX5005" fmla="*/ 6575487 w 12191807"/>
              <a:gd name="connsiteY5005" fmla="*/ 1534527 h 6857892"/>
              <a:gd name="connsiteX5006" fmla="*/ 6574344 w 12191807"/>
              <a:gd name="connsiteY5006" fmla="*/ 1525688 h 6857892"/>
              <a:gd name="connsiteX5007" fmla="*/ 4641886 w 12191807"/>
              <a:gd name="connsiteY5007" fmla="*/ 1523955 h 6857892"/>
              <a:gd name="connsiteX5008" fmla="*/ 4641886 w 12191807"/>
              <a:gd name="connsiteY5008" fmla="*/ 1534091 h 6857892"/>
              <a:gd name="connsiteX5009" fmla="*/ 4645316 w 12191807"/>
              <a:gd name="connsiteY5009" fmla="*/ 1534091 h 6857892"/>
              <a:gd name="connsiteX5010" fmla="*/ 4645316 w 12191807"/>
              <a:gd name="connsiteY5010" fmla="*/ 1523955 h 6857892"/>
              <a:gd name="connsiteX5011" fmla="*/ 6508507 w 12191807"/>
              <a:gd name="connsiteY5011" fmla="*/ 1522866 h 6857892"/>
              <a:gd name="connsiteX5012" fmla="*/ 6488695 w 12191807"/>
              <a:gd name="connsiteY5012" fmla="*/ 1526600 h 6857892"/>
              <a:gd name="connsiteX5013" fmla="*/ 6514603 w 12191807"/>
              <a:gd name="connsiteY5013" fmla="*/ 1551747 h 6857892"/>
              <a:gd name="connsiteX5014" fmla="*/ 6508507 w 12191807"/>
              <a:gd name="connsiteY5014" fmla="*/ 1522866 h 6857892"/>
              <a:gd name="connsiteX5015" fmla="*/ 6618921 w 12191807"/>
              <a:gd name="connsiteY5015" fmla="*/ 1503590 h 6857892"/>
              <a:gd name="connsiteX5016" fmla="*/ 6624407 w 12191807"/>
              <a:gd name="connsiteY5016" fmla="*/ 1503667 h 6857892"/>
              <a:gd name="connsiteX5017" fmla="*/ 6624636 w 12191807"/>
              <a:gd name="connsiteY5017" fmla="*/ 1528050 h 6857892"/>
              <a:gd name="connsiteX5018" fmla="*/ 6634466 w 12191807"/>
              <a:gd name="connsiteY5018" fmla="*/ 1542300 h 6857892"/>
              <a:gd name="connsiteX5019" fmla="*/ 6620369 w 12191807"/>
              <a:gd name="connsiteY5019" fmla="*/ 1572934 h 6857892"/>
              <a:gd name="connsiteX5020" fmla="*/ 6614044 w 12191807"/>
              <a:gd name="connsiteY5020" fmla="*/ 1569962 h 6857892"/>
              <a:gd name="connsiteX5021" fmla="*/ 6607643 w 12191807"/>
              <a:gd name="connsiteY5021" fmla="*/ 1553959 h 6857892"/>
              <a:gd name="connsiteX5022" fmla="*/ 6609777 w 12191807"/>
              <a:gd name="connsiteY5022" fmla="*/ 1521497 h 6857892"/>
              <a:gd name="connsiteX5023" fmla="*/ 6618921 w 12191807"/>
              <a:gd name="connsiteY5023" fmla="*/ 1503590 h 6857892"/>
              <a:gd name="connsiteX5024" fmla="*/ 4954061 w 12191807"/>
              <a:gd name="connsiteY5024" fmla="*/ 1496818 h 6857892"/>
              <a:gd name="connsiteX5025" fmla="*/ 4954061 w 12191807"/>
              <a:gd name="connsiteY5025" fmla="*/ 1500172 h 6857892"/>
              <a:gd name="connsiteX5026" fmla="*/ 4964277 w 12191807"/>
              <a:gd name="connsiteY5026" fmla="*/ 1500172 h 6857892"/>
              <a:gd name="connsiteX5027" fmla="*/ 4964277 w 12191807"/>
              <a:gd name="connsiteY5027" fmla="*/ 1496818 h 6857892"/>
              <a:gd name="connsiteX5028" fmla="*/ 4903214 w 12191807"/>
              <a:gd name="connsiteY5028" fmla="*/ 1496817 h 6857892"/>
              <a:gd name="connsiteX5029" fmla="*/ 4903214 w 12191807"/>
              <a:gd name="connsiteY5029" fmla="*/ 1500171 h 6857892"/>
              <a:gd name="connsiteX5030" fmla="*/ 4913353 w 12191807"/>
              <a:gd name="connsiteY5030" fmla="*/ 1500171 h 6857892"/>
              <a:gd name="connsiteX5031" fmla="*/ 4913353 w 12191807"/>
              <a:gd name="connsiteY5031" fmla="*/ 1496817 h 6857892"/>
              <a:gd name="connsiteX5032" fmla="*/ 6443813 w 12191807"/>
              <a:gd name="connsiteY5032" fmla="*/ 1493378 h 6857892"/>
              <a:gd name="connsiteX5033" fmla="*/ 6443813 w 12191807"/>
              <a:gd name="connsiteY5033" fmla="*/ 1503513 h 6857892"/>
              <a:gd name="connsiteX5034" fmla="*/ 6447242 w 12191807"/>
              <a:gd name="connsiteY5034" fmla="*/ 1503513 h 6857892"/>
              <a:gd name="connsiteX5035" fmla="*/ 6447242 w 12191807"/>
              <a:gd name="connsiteY5035" fmla="*/ 1493378 h 6857892"/>
              <a:gd name="connsiteX5036" fmla="*/ 6440461 w 12191807"/>
              <a:gd name="connsiteY5036" fmla="*/ 1475545 h 6857892"/>
              <a:gd name="connsiteX5037" fmla="*/ 6440461 w 12191807"/>
              <a:gd name="connsiteY5037" fmla="*/ 1480652 h 6857892"/>
              <a:gd name="connsiteX5038" fmla="*/ 6460806 w 12191807"/>
              <a:gd name="connsiteY5038" fmla="*/ 1480652 h 6857892"/>
              <a:gd name="connsiteX5039" fmla="*/ 6460806 w 12191807"/>
              <a:gd name="connsiteY5039" fmla="*/ 1475545 h 6857892"/>
              <a:gd name="connsiteX5040" fmla="*/ 6487095 w 12191807"/>
              <a:gd name="connsiteY5040" fmla="*/ 1474024 h 6857892"/>
              <a:gd name="connsiteX5041" fmla="*/ 6482187 w 12191807"/>
              <a:gd name="connsiteY5041" fmla="*/ 1484143 h 6857892"/>
              <a:gd name="connsiteX5042" fmla="*/ 6482113 w 12191807"/>
              <a:gd name="connsiteY5042" fmla="*/ 1484206 h 6857892"/>
              <a:gd name="connsiteX5043" fmla="*/ 6480161 w 12191807"/>
              <a:gd name="connsiteY5043" fmla="*/ 1482253 h 6857892"/>
              <a:gd name="connsiteX5044" fmla="*/ 6480038 w 12191807"/>
              <a:gd name="connsiteY5044" fmla="*/ 1482358 h 6857892"/>
              <a:gd name="connsiteX5045" fmla="*/ 6480008 w 12191807"/>
              <a:gd name="connsiteY5045" fmla="*/ 1482329 h 6857892"/>
              <a:gd name="connsiteX5046" fmla="*/ 6479963 w 12191807"/>
              <a:gd name="connsiteY5046" fmla="*/ 1482422 h 6857892"/>
              <a:gd name="connsiteX5047" fmla="*/ 6471855 w 12191807"/>
              <a:gd name="connsiteY5047" fmla="*/ 1489339 h 6857892"/>
              <a:gd name="connsiteX5048" fmla="*/ 6475056 w 12191807"/>
              <a:gd name="connsiteY5048" fmla="*/ 1492539 h 6857892"/>
              <a:gd name="connsiteX5049" fmla="*/ 6479963 w 12191807"/>
              <a:gd name="connsiteY5049" fmla="*/ 1482422 h 6857892"/>
              <a:gd name="connsiteX5050" fmla="*/ 6480038 w 12191807"/>
              <a:gd name="connsiteY5050" fmla="*/ 1482358 h 6857892"/>
              <a:gd name="connsiteX5051" fmla="*/ 6481990 w 12191807"/>
              <a:gd name="connsiteY5051" fmla="*/ 1484311 h 6857892"/>
              <a:gd name="connsiteX5052" fmla="*/ 6482113 w 12191807"/>
              <a:gd name="connsiteY5052" fmla="*/ 1484206 h 6857892"/>
              <a:gd name="connsiteX5053" fmla="*/ 6482142 w 12191807"/>
              <a:gd name="connsiteY5053" fmla="*/ 1484235 h 6857892"/>
              <a:gd name="connsiteX5054" fmla="*/ 6482187 w 12191807"/>
              <a:gd name="connsiteY5054" fmla="*/ 1484143 h 6857892"/>
              <a:gd name="connsiteX5055" fmla="*/ 6490296 w 12191807"/>
              <a:gd name="connsiteY5055" fmla="*/ 1477222 h 6857892"/>
              <a:gd name="connsiteX5056" fmla="*/ 6487095 w 12191807"/>
              <a:gd name="connsiteY5056" fmla="*/ 1474024 h 6857892"/>
              <a:gd name="connsiteX5057" fmla="*/ 5075343 w 12191807"/>
              <a:gd name="connsiteY5057" fmla="*/ 1471978 h 6857892"/>
              <a:gd name="connsiteX5058" fmla="*/ 5067113 w 12191807"/>
              <a:gd name="connsiteY5058" fmla="*/ 1479064 h 6857892"/>
              <a:gd name="connsiteX5059" fmla="*/ 5070317 w 12191807"/>
              <a:gd name="connsiteY5059" fmla="*/ 1482263 h 6857892"/>
              <a:gd name="connsiteX5060" fmla="*/ 5076334 w 12191807"/>
              <a:gd name="connsiteY5060" fmla="*/ 1473047 h 6857892"/>
              <a:gd name="connsiteX5061" fmla="*/ 5076408 w 12191807"/>
              <a:gd name="connsiteY5061" fmla="*/ 1473047 h 6857892"/>
              <a:gd name="connsiteX5062" fmla="*/ 5077400 w 12191807"/>
              <a:gd name="connsiteY5062" fmla="*/ 1473959 h 6857892"/>
              <a:gd name="connsiteX5063" fmla="*/ 5077247 w 12191807"/>
              <a:gd name="connsiteY5063" fmla="*/ 1472740 h 6857892"/>
              <a:gd name="connsiteX5064" fmla="*/ 5076408 w 12191807"/>
              <a:gd name="connsiteY5064" fmla="*/ 1473046 h 6857892"/>
              <a:gd name="connsiteX5065" fmla="*/ 5320634 w 12191807"/>
              <a:gd name="connsiteY5065" fmla="*/ 1466282 h 6857892"/>
              <a:gd name="connsiteX5066" fmla="*/ 5320634 w 12191807"/>
              <a:gd name="connsiteY5066" fmla="*/ 1469635 h 6857892"/>
              <a:gd name="connsiteX5067" fmla="*/ 5330845 w 12191807"/>
              <a:gd name="connsiteY5067" fmla="*/ 1469635 h 6857892"/>
              <a:gd name="connsiteX5068" fmla="*/ 5330845 w 12191807"/>
              <a:gd name="connsiteY5068" fmla="*/ 1466282 h 6857892"/>
              <a:gd name="connsiteX5069" fmla="*/ 6549656 w 12191807"/>
              <a:gd name="connsiteY5069" fmla="*/ 1458328 h 6857892"/>
              <a:gd name="connsiteX5070" fmla="*/ 6540664 w 12191807"/>
              <a:gd name="connsiteY5070" fmla="*/ 1477376 h 6857892"/>
              <a:gd name="connsiteX5071" fmla="*/ 6552018 w 12191807"/>
              <a:gd name="connsiteY5071" fmla="*/ 1466939 h 6857892"/>
              <a:gd name="connsiteX5072" fmla="*/ 6549656 w 12191807"/>
              <a:gd name="connsiteY5072" fmla="*/ 1458328 h 6857892"/>
              <a:gd name="connsiteX5073" fmla="*/ 6547673 w 12191807"/>
              <a:gd name="connsiteY5073" fmla="*/ 1452690 h 6857892"/>
              <a:gd name="connsiteX5074" fmla="*/ 6548893 w 12191807"/>
              <a:gd name="connsiteY5074" fmla="*/ 1456120 h 6857892"/>
              <a:gd name="connsiteX5075" fmla="*/ 6547673 w 12191807"/>
              <a:gd name="connsiteY5075" fmla="*/ 1452690 h 6857892"/>
              <a:gd name="connsiteX5076" fmla="*/ 6551331 w 12191807"/>
              <a:gd name="connsiteY5076" fmla="*/ 1451778 h 6857892"/>
              <a:gd name="connsiteX5077" fmla="*/ 6548893 w 12191807"/>
              <a:gd name="connsiteY5077" fmla="*/ 1456121 h 6857892"/>
              <a:gd name="connsiteX5078" fmla="*/ 6549655 w 12191807"/>
              <a:gd name="connsiteY5078" fmla="*/ 1458328 h 6857892"/>
              <a:gd name="connsiteX5079" fmla="*/ 6552398 w 12191807"/>
              <a:gd name="connsiteY5079" fmla="*/ 1452844 h 6857892"/>
              <a:gd name="connsiteX5080" fmla="*/ 6551331 w 12191807"/>
              <a:gd name="connsiteY5080" fmla="*/ 1451778 h 6857892"/>
              <a:gd name="connsiteX5081" fmla="*/ 4736151 w 12191807"/>
              <a:gd name="connsiteY5081" fmla="*/ 1443479 h 6857892"/>
              <a:gd name="connsiteX5082" fmla="*/ 4731196 w 12191807"/>
              <a:gd name="connsiteY5082" fmla="*/ 1453617 h 6857892"/>
              <a:gd name="connsiteX5083" fmla="*/ 4729212 w 12191807"/>
              <a:gd name="connsiteY5083" fmla="*/ 1451634 h 6857892"/>
              <a:gd name="connsiteX5084" fmla="*/ 4720896 w 12191807"/>
              <a:gd name="connsiteY5084" fmla="*/ 1458717 h 6857892"/>
              <a:gd name="connsiteX5085" fmla="*/ 4724098 w 12191807"/>
              <a:gd name="connsiteY5085" fmla="*/ 1461918 h 6857892"/>
              <a:gd name="connsiteX5086" fmla="*/ 4729058 w 12191807"/>
              <a:gd name="connsiteY5086" fmla="*/ 1451787 h 6857892"/>
              <a:gd name="connsiteX5087" fmla="*/ 4731043 w 12191807"/>
              <a:gd name="connsiteY5087" fmla="*/ 1453770 h 6857892"/>
              <a:gd name="connsiteX5088" fmla="*/ 4739424 w 12191807"/>
              <a:gd name="connsiteY5088" fmla="*/ 1446682 h 6857892"/>
              <a:gd name="connsiteX5089" fmla="*/ 4736151 w 12191807"/>
              <a:gd name="connsiteY5089" fmla="*/ 1443479 h 6857892"/>
              <a:gd name="connsiteX5090" fmla="*/ 6558419 w 12191807"/>
              <a:gd name="connsiteY5090" fmla="*/ 1443469 h 6857892"/>
              <a:gd name="connsiteX5091" fmla="*/ 6552475 w 12191807"/>
              <a:gd name="connsiteY5091" fmla="*/ 1452919 h 6857892"/>
              <a:gd name="connsiteX5092" fmla="*/ 6553389 w 12191807"/>
              <a:gd name="connsiteY5092" fmla="*/ 1453836 h 6857892"/>
              <a:gd name="connsiteX5093" fmla="*/ 6561619 w 12191807"/>
              <a:gd name="connsiteY5093" fmla="*/ 1446672 h 6857892"/>
              <a:gd name="connsiteX5094" fmla="*/ 6558419 w 12191807"/>
              <a:gd name="connsiteY5094" fmla="*/ 1443469 h 6857892"/>
              <a:gd name="connsiteX5095" fmla="*/ 6492734 w 12191807"/>
              <a:gd name="connsiteY5095" fmla="*/ 1430499 h 6857892"/>
              <a:gd name="connsiteX5096" fmla="*/ 6449300 w 12191807"/>
              <a:gd name="connsiteY5096" fmla="*/ 1447416 h 6857892"/>
              <a:gd name="connsiteX5097" fmla="*/ 6473303 w 12191807"/>
              <a:gd name="connsiteY5097" fmla="*/ 1467686 h 6857892"/>
              <a:gd name="connsiteX5098" fmla="*/ 6492734 w 12191807"/>
              <a:gd name="connsiteY5098" fmla="*/ 1430499 h 6857892"/>
              <a:gd name="connsiteX5099" fmla="*/ 4892998 w 12191807"/>
              <a:gd name="connsiteY5099" fmla="*/ 1425491 h 6857892"/>
              <a:gd name="connsiteX5100" fmla="*/ 4892998 w 12191807"/>
              <a:gd name="connsiteY5100" fmla="*/ 1428921 h 6857892"/>
              <a:gd name="connsiteX5101" fmla="*/ 4903214 w 12191807"/>
              <a:gd name="connsiteY5101" fmla="*/ 1428921 h 6857892"/>
              <a:gd name="connsiteX5102" fmla="*/ 4903214 w 12191807"/>
              <a:gd name="connsiteY5102" fmla="*/ 1425491 h 6857892"/>
              <a:gd name="connsiteX5103" fmla="*/ 4988831 w 12191807"/>
              <a:gd name="connsiteY5103" fmla="*/ 1423133 h 6857892"/>
              <a:gd name="connsiteX5104" fmla="*/ 4985552 w 12191807"/>
              <a:gd name="connsiteY5104" fmla="*/ 1426335 h 6857892"/>
              <a:gd name="connsiteX5105" fmla="*/ 4994776 w 12191807"/>
              <a:gd name="connsiteY5105" fmla="*/ 1432356 h 6857892"/>
              <a:gd name="connsiteX5106" fmla="*/ 4994776 w 12191807"/>
              <a:gd name="connsiteY5106" fmla="*/ 1432432 h 6857892"/>
              <a:gd name="connsiteX5107" fmla="*/ 4995768 w 12191807"/>
              <a:gd name="connsiteY5107" fmla="*/ 1431443 h 6857892"/>
              <a:gd name="connsiteX5108" fmla="*/ 4988831 w 12191807"/>
              <a:gd name="connsiteY5108" fmla="*/ 1423133 h 6857892"/>
              <a:gd name="connsiteX5109" fmla="*/ 5086465 w 12191807"/>
              <a:gd name="connsiteY5109" fmla="*/ 1422138 h 6857892"/>
              <a:gd name="connsiteX5110" fmla="*/ 5098498 w 12191807"/>
              <a:gd name="connsiteY5110" fmla="*/ 1446296 h 6857892"/>
              <a:gd name="connsiteX5111" fmla="*/ 5094385 w 12191807"/>
              <a:gd name="connsiteY5111" fmla="*/ 1452015 h 6857892"/>
              <a:gd name="connsiteX5112" fmla="*/ 5066126 w 12191807"/>
              <a:gd name="connsiteY5112" fmla="*/ 1432350 h 6857892"/>
              <a:gd name="connsiteX5113" fmla="*/ 5086465 w 12191807"/>
              <a:gd name="connsiteY5113" fmla="*/ 1422138 h 6857892"/>
              <a:gd name="connsiteX5114" fmla="*/ 5656450 w 12191807"/>
              <a:gd name="connsiteY5114" fmla="*/ 1421951 h 6857892"/>
              <a:gd name="connsiteX5115" fmla="*/ 5655383 w 12191807"/>
              <a:gd name="connsiteY5115" fmla="*/ 1423017 h 6857892"/>
              <a:gd name="connsiteX5116" fmla="*/ 5662546 w 12191807"/>
              <a:gd name="connsiteY5116" fmla="*/ 1431324 h 6857892"/>
              <a:gd name="connsiteX5117" fmla="*/ 5665746 w 12191807"/>
              <a:gd name="connsiteY5117" fmla="*/ 1428123 h 6857892"/>
              <a:gd name="connsiteX5118" fmla="*/ 5656450 w 12191807"/>
              <a:gd name="connsiteY5118" fmla="*/ 1422102 h 6857892"/>
              <a:gd name="connsiteX5119" fmla="*/ 5656450 w 12191807"/>
              <a:gd name="connsiteY5119" fmla="*/ 1421951 h 6857892"/>
              <a:gd name="connsiteX5120" fmla="*/ 5009179 w 12191807"/>
              <a:gd name="connsiteY5120" fmla="*/ 1412927 h 6857892"/>
              <a:gd name="connsiteX5121" fmla="*/ 5005975 w 12191807"/>
              <a:gd name="connsiteY5121" fmla="*/ 1416126 h 6857892"/>
              <a:gd name="connsiteX5122" fmla="*/ 5015199 w 12191807"/>
              <a:gd name="connsiteY5122" fmla="*/ 1422138 h 6857892"/>
              <a:gd name="connsiteX5123" fmla="*/ 5015199 w 12191807"/>
              <a:gd name="connsiteY5123" fmla="*/ 1422367 h 6857892"/>
              <a:gd name="connsiteX5124" fmla="*/ 5016344 w 12191807"/>
              <a:gd name="connsiteY5124" fmla="*/ 1421225 h 6857892"/>
              <a:gd name="connsiteX5125" fmla="*/ 5009179 w 12191807"/>
              <a:gd name="connsiteY5125" fmla="*/ 1412927 h 6857892"/>
              <a:gd name="connsiteX5126" fmla="*/ 1180679 w 12191807"/>
              <a:gd name="connsiteY5126" fmla="*/ 1412062 h 6857892"/>
              <a:gd name="connsiteX5127" fmla="*/ 1180679 w 12191807"/>
              <a:gd name="connsiteY5127" fmla="*/ 1422178 h 6857892"/>
              <a:gd name="connsiteX5128" fmla="*/ 1184108 w 12191807"/>
              <a:gd name="connsiteY5128" fmla="*/ 1422178 h 6857892"/>
              <a:gd name="connsiteX5129" fmla="*/ 1184108 w 12191807"/>
              <a:gd name="connsiteY5129" fmla="*/ 1412062 h 6857892"/>
              <a:gd name="connsiteX5130" fmla="*/ 5086465 w 12191807"/>
              <a:gd name="connsiteY5130" fmla="*/ 1412014 h 6857892"/>
              <a:gd name="connsiteX5131" fmla="*/ 5094918 w 12191807"/>
              <a:gd name="connsiteY5131" fmla="*/ 1418866 h 6857892"/>
              <a:gd name="connsiteX5132" fmla="*/ 5086465 w 12191807"/>
              <a:gd name="connsiteY5132" fmla="*/ 1422138 h 6857892"/>
              <a:gd name="connsiteX5133" fmla="*/ 5086465 w 12191807"/>
              <a:gd name="connsiteY5133" fmla="*/ 1412014 h 6857892"/>
              <a:gd name="connsiteX5134" fmla="*/ 6389483 w 12191807"/>
              <a:gd name="connsiteY5134" fmla="*/ 1404267 h 6857892"/>
              <a:gd name="connsiteX5135" fmla="*/ 6389483 w 12191807"/>
              <a:gd name="connsiteY5135" fmla="*/ 1409373 h 6857892"/>
              <a:gd name="connsiteX5136" fmla="*/ 6409828 w 12191807"/>
              <a:gd name="connsiteY5136" fmla="*/ 1409373 h 6857892"/>
              <a:gd name="connsiteX5137" fmla="*/ 6409828 w 12191807"/>
              <a:gd name="connsiteY5137" fmla="*/ 1404267 h 6857892"/>
              <a:gd name="connsiteX5138" fmla="*/ 908371 w 12191807"/>
              <a:gd name="connsiteY5138" fmla="*/ 1392541 h 6857892"/>
              <a:gd name="connsiteX5139" fmla="*/ 903418 w 12191807"/>
              <a:gd name="connsiteY5139" fmla="*/ 1402678 h 6857892"/>
              <a:gd name="connsiteX5140" fmla="*/ 901437 w 12191807"/>
              <a:gd name="connsiteY5140" fmla="*/ 1400696 h 6857892"/>
              <a:gd name="connsiteX5141" fmla="*/ 893131 w 12191807"/>
              <a:gd name="connsiteY5141" fmla="*/ 1407785 h 6857892"/>
              <a:gd name="connsiteX5142" fmla="*/ 896331 w 12191807"/>
              <a:gd name="connsiteY5142" fmla="*/ 1410984 h 6857892"/>
              <a:gd name="connsiteX5143" fmla="*/ 901284 w 12191807"/>
              <a:gd name="connsiteY5143" fmla="*/ 1400850 h 6857892"/>
              <a:gd name="connsiteX5144" fmla="*/ 903266 w 12191807"/>
              <a:gd name="connsiteY5144" fmla="*/ 1402830 h 6857892"/>
              <a:gd name="connsiteX5145" fmla="*/ 911571 w 12191807"/>
              <a:gd name="connsiteY5145" fmla="*/ 1395742 h 6857892"/>
              <a:gd name="connsiteX5146" fmla="*/ 908371 w 12191807"/>
              <a:gd name="connsiteY5146" fmla="*/ 1392541 h 6857892"/>
              <a:gd name="connsiteX5147" fmla="*/ 6389483 w 12191807"/>
              <a:gd name="connsiteY5147" fmla="*/ 1384759 h 6857892"/>
              <a:gd name="connsiteX5148" fmla="*/ 6389483 w 12191807"/>
              <a:gd name="connsiteY5148" fmla="*/ 1388112 h 6857892"/>
              <a:gd name="connsiteX5149" fmla="*/ 6399618 w 12191807"/>
              <a:gd name="connsiteY5149" fmla="*/ 1388112 h 6857892"/>
              <a:gd name="connsiteX5150" fmla="*/ 6399618 w 12191807"/>
              <a:gd name="connsiteY5150" fmla="*/ 1384759 h 6857892"/>
              <a:gd name="connsiteX5151" fmla="*/ 5988368 w 12191807"/>
              <a:gd name="connsiteY5151" fmla="*/ 1382324 h 6857892"/>
              <a:gd name="connsiteX5152" fmla="*/ 5983339 w 12191807"/>
              <a:gd name="connsiteY5152" fmla="*/ 1392458 h 6857892"/>
              <a:gd name="connsiteX5153" fmla="*/ 5981359 w 12191807"/>
              <a:gd name="connsiteY5153" fmla="*/ 1390476 h 6857892"/>
              <a:gd name="connsiteX5154" fmla="*/ 5973052 w 12191807"/>
              <a:gd name="connsiteY5154" fmla="*/ 1397564 h 6857892"/>
              <a:gd name="connsiteX5155" fmla="*/ 5976252 w 12191807"/>
              <a:gd name="connsiteY5155" fmla="*/ 1400764 h 6857892"/>
              <a:gd name="connsiteX5156" fmla="*/ 5981281 w 12191807"/>
              <a:gd name="connsiteY5156" fmla="*/ 1390629 h 6857892"/>
              <a:gd name="connsiteX5157" fmla="*/ 5983263 w 12191807"/>
              <a:gd name="connsiteY5157" fmla="*/ 1392610 h 6857892"/>
              <a:gd name="connsiteX5158" fmla="*/ 5991569 w 12191807"/>
              <a:gd name="connsiteY5158" fmla="*/ 1385523 h 6857892"/>
              <a:gd name="connsiteX5159" fmla="*/ 5988368 w 12191807"/>
              <a:gd name="connsiteY5159" fmla="*/ 1382324 h 6857892"/>
              <a:gd name="connsiteX5160" fmla="*/ 5313851 w 12191807"/>
              <a:gd name="connsiteY5160" fmla="*/ 1381470 h 6857892"/>
              <a:gd name="connsiteX5161" fmla="*/ 5313851 w 12191807"/>
              <a:gd name="connsiteY5161" fmla="*/ 1391684 h 6857892"/>
              <a:gd name="connsiteX5162" fmla="*/ 5317279 w 12191807"/>
              <a:gd name="connsiteY5162" fmla="*/ 1391684 h 6857892"/>
              <a:gd name="connsiteX5163" fmla="*/ 5317279 w 12191807"/>
              <a:gd name="connsiteY5163" fmla="*/ 1381470 h 6857892"/>
              <a:gd name="connsiteX5164" fmla="*/ 5106112 w 12191807"/>
              <a:gd name="connsiteY5164" fmla="*/ 1372234 h 6857892"/>
              <a:gd name="connsiteX5165" fmla="*/ 5075571 w 12191807"/>
              <a:gd name="connsiteY5165" fmla="*/ 1391281 h 6857892"/>
              <a:gd name="connsiteX5166" fmla="*/ 5086385 w 12191807"/>
              <a:gd name="connsiteY5166" fmla="*/ 1412014 h 6857892"/>
              <a:gd name="connsiteX5167" fmla="*/ 5066048 w 12191807"/>
              <a:gd name="connsiteY5167" fmla="*/ 1412014 h 6857892"/>
              <a:gd name="connsiteX5168" fmla="*/ 5066048 w 12191807"/>
              <a:gd name="connsiteY5168" fmla="*/ 1432350 h 6857892"/>
              <a:gd name="connsiteX5169" fmla="*/ 5041785 w 12191807"/>
              <a:gd name="connsiteY5169" fmla="*/ 1422519 h 6857892"/>
              <a:gd name="connsiteX5170" fmla="*/ 5014981 w 12191807"/>
              <a:gd name="connsiteY5170" fmla="*/ 1423202 h 6857892"/>
              <a:gd name="connsiteX5171" fmla="*/ 5015132 w 12191807"/>
              <a:gd name="connsiteY5171" fmla="*/ 1422372 h 6857892"/>
              <a:gd name="connsiteX5172" fmla="*/ 5014293 w 12191807"/>
              <a:gd name="connsiteY5172" fmla="*/ 1423211 h 6857892"/>
              <a:gd name="connsiteX5173" fmla="*/ 5014892 w 12191807"/>
              <a:gd name="connsiteY5173" fmla="*/ 1423211 h 6857892"/>
              <a:gd name="connsiteX5174" fmla="*/ 5007549 w 12191807"/>
              <a:gd name="connsiteY5174" fmla="*/ 1432456 h 6857892"/>
              <a:gd name="connsiteX5175" fmla="*/ 4995152 w 12191807"/>
              <a:gd name="connsiteY5175" fmla="*/ 1433180 h 6857892"/>
              <a:gd name="connsiteX5176" fmla="*/ 4994928 w 12191807"/>
              <a:gd name="connsiteY5176" fmla="*/ 1432433 h 6857892"/>
              <a:gd name="connsiteX5177" fmla="*/ 4993937 w 12191807"/>
              <a:gd name="connsiteY5177" fmla="*/ 1433424 h 6857892"/>
              <a:gd name="connsiteX5178" fmla="*/ 4995004 w 12191807"/>
              <a:gd name="connsiteY5178" fmla="*/ 1433224 h 6857892"/>
              <a:gd name="connsiteX5179" fmla="*/ 4996034 w 12191807"/>
              <a:gd name="connsiteY5179" fmla="*/ 1444630 h 6857892"/>
              <a:gd name="connsiteX5180" fmla="*/ 4973426 w 12191807"/>
              <a:gd name="connsiteY5180" fmla="*/ 1465042 h 6857892"/>
              <a:gd name="connsiteX5181" fmla="*/ 4983945 w 12191807"/>
              <a:gd name="connsiteY5181" fmla="*/ 1472664 h 6857892"/>
              <a:gd name="connsiteX5182" fmla="*/ 4983641 w 12191807"/>
              <a:gd name="connsiteY5182" fmla="*/ 1472130 h 6857892"/>
              <a:gd name="connsiteX5183" fmla="*/ 4990729 w 12191807"/>
              <a:gd name="connsiteY5183" fmla="*/ 1463822 h 6857892"/>
              <a:gd name="connsiteX5184" fmla="*/ 4993932 w 12191807"/>
              <a:gd name="connsiteY5184" fmla="*/ 1467023 h 6857892"/>
              <a:gd name="connsiteX5185" fmla="*/ 4985623 w 12191807"/>
              <a:gd name="connsiteY5185" fmla="*/ 1474111 h 6857892"/>
              <a:gd name="connsiteX5186" fmla="*/ 4984631 w 12191807"/>
              <a:gd name="connsiteY5186" fmla="*/ 1473122 h 6857892"/>
              <a:gd name="connsiteX5187" fmla="*/ 4974798 w 12191807"/>
              <a:gd name="connsiteY5187" fmla="*/ 1490038 h 6857892"/>
              <a:gd name="connsiteX5188" fmla="*/ 5001175 w 12191807"/>
              <a:gd name="connsiteY5188" fmla="*/ 1508551 h 6857892"/>
              <a:gd name="connsiteX5189" fmla="*/ 5032660 w 12191807"/>
              <a:gd name="connsiteY5189" fmla="*/ 1471520 h 6857892"/>
              <a:gd name="connsiteX5190" fmla="*/ 5021834 w 12191807"/>
              <a:gd name="connsiteY5190" fmla="*/ 1437382 h 6857892"/>
              <a:gd name="connsiteX5191" fmla="*/ 5076257 w 12191807"/>
              <a:gd name="connsiteY5191" fmla="*/ 1455445 h 6857892"/>
              <a:gd name="connsiteX5192" fmla="*/ 5077172 w 12191807"/>
              <a:gd name="connsiteY5192" fmla="*/ 1472740 h 6857892"/>
              <a:gd name="connsiteX5193" fmla="*/ 5138480 w 12191807"/>
              <a:gd name="connsiteY5193" fmla="*/ 1417419 h 6857892"/>
              <a:gd name="connsiteX5194" fmla="*/ 5094843 w 12191807"/>
              <a:gd name="connsiteY5194" fmla="*/ 1395475 h 6857892"/>
              <a:gd name="connsiteX5195" fmla="*/ 5106112 w 12191807"/>
              <a:gd name="connsiteY5195" fmla="*/ 1372234 h 6857892"/>
              <a:gd name="connsiteX5196" fmla="*/ 4899021 w 12191807"/>
              <a:gd name="connsiteY5196" fmla="*/ 1372234 h 6857892"/>
              <a:gd name="connsiteX5197" fmla="*/ 4893990 w 12191807"/>
              <a:gd name="connsiteY5197" fmla="*/ 1382368 h 6857892"/>
              <a:gd name="connsiteX5198" fmla="*/ 4892009 w 12191807"/>
              <a:gd name="connsiteY5198" fmla="*/ 1380377 h 6857892"/>
              <a:gd name="connsiteX5199" fmla="*/ 4883699 w 12191807"/>
              <a:gd name="connsiteY5199" fmla="*/ 1387471 h 6857892"/>
              <a:gd name="connsiteX5200" fmla="*/ 4886901 w 12191807"/>
              <a:gd name="connsiteY5200" fmla="*/ 1390670 h 6857892"/>
              <a:gd name="connsiteX5201" fmla="*/ 4891933 w 12191807"/>
              <a:gd name="connsiteY5201" fmla="*/ 1380531 h 6857892"/>
              <a:gd name="connsiteX5202" fmla="*/ 4893915 w 12191807"/>
              <a:gd name="connsiteY5202" fmla="*/ 1382521 h 6857892"/>
              <a:gd name="connsiteX5203" fmla="*/ 4902224 w 12191807"/>
              <a:gd name="connsiteY5203" fmla="*/ 1375433 h 6857892"/>
              <a:gd name="connsiteX5204" fmla="*/ 4899021 w 12191807"/>
              <a:gd name="connsiteY5204" fmla="*/ 1372234 h 6857892"/>
              <a:gd name="connsiteX5205" fmla="*/ 5965278 w 12191807"/>
              <a:gd name="connsiteY5205" fmla="*/ 1371192 h 6857892"/>
              <a:gd name="connsiteX5206" fmla="*/ 5965278 w 12191807"/>
              <a:gd name="connsiteY5206" fmla="*/ 1381327 h 6857892"/>
              <a:gd name="connsiteX5207" fmla="*/ 5968708 w 12191807"/>
              <a:gd name="connsiteY5207" fmla="*/ 1381327 h 6857892"/>
              <a:gd name="connsiteX5208" fmla="*/ 5968708 w 12191807"/>
              <a:gd name="connsiteY5208" fmla="*/ 1371192 h 6857892"/>
              <a:gd name="connsiteX5209" fmla="*/ 6511631 w 12191807"/>
              <a:gd name="connsiteY5209" fmla="*/ 1364454 h 6857892"/>
              <a:gd name="connsiteX5210" fmla="*/ 6521842 w 12191807"/>
              <a:gd name="connsiteY5210" fmla="*/ 1364454 h 6857892"/>
              <a:gd name="connsiteX5211" fmla="*/ 6521842 w 12191807"/>
              <a:gd name="connsiteY5211" fmla="*/ 1367805 h 6857892"/>
              <a:gd name="connsiteX5212" fmla="*/ 6511631 w 12191807"/>
              <a:gd name="connsiteY5212" fmla="*/ 1367805 h 6857892"/>
              <a:gd name="connsiteX5213" fmla="*/ 6511631 w 12191807"/>
              <a:gd name="connsiteY5213" fmla="*/ 1364454 h 6857892"/>
              <a:gd name="connsiteX5214" fmla="*/ 5657897 w 12191807"/>
              <a:gd name="connsiteY5214" fmla="*/ 1353524 h 6857892"/>
              <a:gd name="connsiteX5215" fmla="*/ 5655916 w 12191807"/>
              <a:gd name="connsiteY5215" fmla="*/ 1397340 h 6857892"/>
              <a:gd name="connsiteX5216" fmla="*/ 5637019 w 12191807"/>
              <a:gd name="connsiteY5216" fmla="*/ 1422178 h 6857892"/>
              <a:gd name="connsiteX5217" fmla="*/ 5656732 w 12191807"/>
              <a:gd name="connsiteY5217" fmla="*/ 1421194 h 6857892"/>
              <a:gd name="connsiteX5218" fmla="*/ 5656525 w 12191807"/>
              <a:gd name="connsiteY5218" fmla="*/ 1421950 h 6857892"/>
              <a:gd name="connsiteX5219" fmla="*/ 5657439 w 12191807"/>
              <a:gd name="connsiteY5219" fmla="*/ 1421036 h 6857892"/>
              <a:gd name="connsiteX5220" fmla="*/ 5656883 w 12191807"/>
              <a:gd name="connsiteY5220" fmla="*/ 1421098 h 6857892"/>
              <a:gd name="connsiteX5221" fmla="*/ 5661709 w 12191807"/>
              <a:gd name="connsiteY5221" fmla="*/ 1412722 h 6857892"/>
              <a:gd name="connsiteX5222" fmla="*/ 5687919 w 12191807"/>
              <a:gd name="connsiteY5222" fmla="*/ 1404503 h 6857892"/>
              <a:gd name="connsiteX5223" fmla="*/ 5677861 w 12191807"/>
              <a:gd name="connsiteY5223" fmla="*/ 1392691 h 6857892"/>
              <a:gd name="connsiteX5224" fmla="*/ 5670850 w 12191807"/>
              <a:gd name="connsiteY5224" fmla="*/ 1400845 h 6857892"/>
              <a:gd name="connsiteX5225" fmla="*/ 5667651 w 12191807"/>
              <a:gd name="connsiteY5225" fmla="*/ 1397645 h 6857892"/>
              <a:gd name="connsiteX5226" fmla="*/ 5675956 w 12191807"/>
              <a:gd name="connsiteY5226" fmla="*/ 1390557 h 6857892"/>
              <a:gd name="connsiteX5227" fmla="*/ 5676717 w 12191807"/>
              <a:gd name="connsiteY5227" fmla="*/ 1391319 h 6857892"/>
              <a:gd name="connsiteX5228" fmla="*/ 5657897 w 12191807"/>
              <a:gd name="connsiteY5228" fmla="*/ 1353524 h 6857892"/>
              <a:gd name="connsiteX5229" fmla="*/ 5395310 w 12191807"/>
              <a:gd name="connsiteY5229" fmla="*/ 1350922 h 6857892"/>
              <a:gd name="connsiteX5230" fmla="*/ 5395310 w 12191807"/>
              <a:gd name="connsiteY5230" fmla="*/ 1361136 h 6857892"/>
              <a:gd name="connsiteX5231" fmla="*/ 5398738 w 12191807"/>
              <a:gd name="connsiteY5231" fmla="*/ 1361136 h 6857892"/>
              <a:gd name="connsiteX5232" fmla="*/ 5398738 w 12191807"/>
              <a:gd name="connsiteY5232" fmla="*/ 1350922 h 6857892"/>
              <a:gd name="connsiteX5233" fmla="*/ 5004914 w 12191807"/>
              <a:gd name="connsiteY5233" fmla="*/ 1343282 h 6857892"/>
              <a:gd name="connsiteX5234" fmla="*/ 5005982 w 12191807"/>
              <a:gd name="connsiteY5234" fmla="*/ 1392507 h 6857892"/>
              <a:gd name="connsiteX5235" fmla="*/ 5004000 w 12191807"/>
              <a:gd name="connsiteY5235" fmla="*/ 1390524 h 6857892"/>
              <a:gd name="connsiteX5236" fmla="*/ 4995690 w 12191807"/>
              <a:gd name="connsiteY5236" fmla="*/ 1397616 h 6857892"/>
              <a:gd name="connsiteX5237" fmla="*/ 4998892 w 12191807"/>
              <a:gd name="connsiteY5237" fmla="*/ 1400818 h 6857892"/>
              <a:gd name="connsiteX5238" fmla="*/ 5004991 w 12191807"/>
              <a:gd name="connsiteY5238" fmla="*/ 1398760 h 6857892"/>
              <a:gd name="connsiteX5239" fmla="*/ 5022144 w 12191807"/>
              <a:gd name="connsiteY5239" fmla="*/ 1369192 h 6857892"/>
              <a:gd name="connsiteX5240" fmla="*/ 5042804 w 12191807"/>
              <a:gd name="connsiteY5240" fmla="*/ 1369192 h 6857892"/>
              <a:gd name="connsiteX5241" fmla="*/ 5053934 w 12191807"/>
              <a:gd name="connsiteY5241" fmla="*/ 1343282 h 6857892"/>
              <a:gd name="connsiteX5242" fmla="*/ 5685481 w 12191807"/>
              <a:gd name="connsiteY5242" fmla="*/ 1340722 h 6857892"/>
              <a:gd name="connsiteX5243" fmla="*/ 5677174 w 12191807"/>
              <a:gd name="connsiteY5243" fmla="*/ 1341560 h 6857892"/>
              <a:gd name="connsiteX5244" fmla="*/ 5680222 w 12191807"/>
              <a:gd name="connsiteY5244" fmla="*/ 1349104 h 6857892"/>
              <a:gd name="connsiteX5245" fmla="*/ 5685481 w 12191807"/>
              <a:gd name="connsiteY5245" fmla="*/ 1340722 h 6857892"/>
              <a:gd name="connsiteX5246" fmla="*/ 6494639 w 12191807"/>
              <a:gd name="connsiteY5246" fmla="*/ 1340676 h 6857892"/>
              <a:gd name="connsiteX5247" fmla="*/ 6498068 w 12191807"/>
              <a:gd name="connsiteY5247" fmla="*/ 1340676 h 6857892"/>
              <a:gd name="connsiteX5248" fmla="*/ 6498068 w 12191807"/>
              <a:gd name="connsiteY5248" fmla="*/ 1350888 h 6857892"/>
              <a:gd name="connsiteX5249" fmla="*/ 6494639 w 12191807"/>
              <a:gd name="connsiteY5249" fmla="*/ 1350888 h 6857892"/>
              <a:gd name="connsiteX5250" fmla="*/ 6494639 w 12191807"/>
              <a:gd name="connsiteY5250" fmla="*/ 1340676 h 6857892"/>
              <a:gd name="connsiteX5251" fmla="*/ 5686013 w 12191807"/>
              <a:gd name="connsiteY5251" fmla="*/ 1339807 h 6857892"/>
              <a:gd name="connsiteX5252" fmla="*/ 5685555 w 12191807"/>
              <a:gd name="connsiteY5252" fmla="*/ 1340721 h 6857892"/>
              <a:gd name="connsiteX5253" fmla="*/ 5686928 w 12191807"/>
              <a:gd name="connsiteY5253" fmla="*/ 1340721 h 6857892"/>
              <a:gd name="connsiteX5254" fmla="*/ 5686013 w 12191807"/>
              <a:gd name="connsiteY5254" fmla="*/ 1339807 h 6857892"/>
              <a:gd name="connsiteX5255" fmla="*/ 5886645 w 12191807"/>
              <a:gd name="connsiteY5255" fmla="*/ 1332116 h 6857892"/>
              <a:gd name="connsiteX5256" fmla="*/ 5881463 w 12191807"/>
              <a:gd name="connsiteY5256" fmla="*/ 1336536 h 6857892"/>
              <a:gd name="connsiteX5257" fmla="*/ 5884664 w 12191807"/>
              <a:gd name="connsiteY5257" fmla="*/ 1339737 h 6857892"/>
              <a:gd name="connsiteX5258" fmla="*/ 5886645 w 12191807"/>
              <a:gd name="connsiteY5258" fmla="*/ 1332116 h 6857892"/>
              <a:gd name="connsiteX5259" fmla="*/ 5670850 w 12191807"/>
              <a:gd name="connsiteY5259" fmla="*/ 1331426 h 6857892"/>
              <a:gd name="connsiteX5260" fmla="*/ 5667650 w 12191807"/>
              <a:gd name="connsiteY5260" fmla="*/ 1334626 h 6857892"/>
              <a:gd name="connsiteX5261" fmla="*/ 5676870 w 12191807"/>
              <a:gd name="connsiteY5261" fmla="*/ 1340646 h 6857892"/>
              <a:gd name="connsiteX5262" fmla="*/ 5676922 w 12191807"/>
              <a:gd name="connsiteY5262" fmla="*/ 1340748 h 6857892"/>
              <a:gd name="connsiteX5263" fmla="*/ 5675956 w 12191807"/>
              <a:gd name="connsiteY5263" fmla="*/ 1341714 h 6857892"/>
              <a:gd name="connsiteX5264" fmla="*/ 5677251 w 12191807"/>
              <a:gd name="connsiteY5264" fmla="*/ 1341485 h 6857892"/>
              <a:gd name="connsiteX5265" fmla="*/ 5676969 w 12191807"/>
              <a:gd name="connsiteY5265" fmla="*/ 1340777 h 6857892"/>
              <a:gd name="connsiteX5266" fmla="*/ 5677937 w 12191807"/>
              <a:gd name="connsiteY5266" fmla="*/ 1339808 h 6857892"/>
              <a:gd name="connsiteX5267" fmla="*/ 5670850 w 12191807"/>
              <a:gd name="connsiteY5267" fmla="*/ 1331426 h 6857892"/>
              <a:gd name="connsiteX5268" fmla="*/ 5693023 w 12191807"/>
              <a:gd name="connsiteY5268" fmla="*/ 1331424 h 6857892"/>
              <a:gd name="connsiteX5269" fmla="*/ 5687079 w 12191807"/>
              <a:gd name="connsiteY5269" fmla="*/ 1340644 h 6857892"/>
              <a:gd name="connsiteX5270" fmla="*/ 5686927 w 12191807"/>
              <a:gd name="connsiteY5270" fmla="*/ 1340644 h 6857892"/>
              <a:gd name="connsiteX5271" fmla="*/ 5687994 w 12191807"/>
              <a:gd name="connsiteY5271" fmla="*/ 1341711 h 6857892"/>
              <a:gd name="connsiteX5272" fmla="*/ 5696299 w 12191807"/>
              <a:gd name="connsiteY5272" fmla="*/ 1334624 h 6857892"/>
              <a:gd name="connsiteX5273" fmla="*/ 5693023 w 12191807"/>
              <a:gd name="connsiteY5273" fmla="*/ 1331424 h 6857892"/>
              <a:gd name="connsiteX5274" fmla="*/ 5982347 w 12191807"/>
              <a:gd name="connsiteY5274" fmla="*/ 1330574 h 6857892"/>
              <a:gd name="connsiteX5275" fmla="*/ 5981356 w 12191807"/>
              <a:gd name="connsiteY5275" fmla="*/ 1331565 h 6857892"/>
              <a:gd name="connsiteX5276" fmla="*/ 5982804 w 12191807"/>
              <a:gd name="connsiteY5276" fmla="*/ 1331412 h 6857892"/>
              <a:gd name="connsiteX5277" fmla="*/ 5982347 w 12191807"/>
              <a:gd name="connsiteY5277" fmla="*/ 1330574 h 6857892"/>
              <a:gd name="connsiteX5278" fmla="*/ 6026391 w 12191807"/>
              <a:gd name="connsiteY5278" fmla="*/ 1330508 h 6857892"/>
              <a:gd name="connsiteX5279" fmla="*/ 6026391 w 12191807"/>
              <a:gd name="connsiteY5279" fmla="*/ 1340643 h 6857892"/>
              <a:gd name="connsiteX5280" fmla="*/ 6029820 w 12191807"/>
              <a:gd name="connsiteY5280" fmla="*/ 1340643 h 6857892"/>
              <a:gd name="connsiteX5281" fmla="*/ 6029820 w 12191807"/>
              <a:gd name="connsiteY5281" fmla="*/ 1330508 h 6857892"/>
              <a:gd name="connsiteX5282" fmla="*/ 6002617 w 12191807"/>
              <a:gd name="connsiteY5282" fmla="*/ 1330497 h 6857892"/>
              <a:gd name="connsiteX5283" fmla="*/ 5982728 w 12191807"/>
              <a:gd name="connsiteY5283" fmla="*/ 1331488 h 6857892"/>
              <a:gd name="connsiteX5284" fmla="*/ 6002617 w 12191807"/>
              <a:gd name="connsiteY5284" fmla="*/ 1371493 h 6857892"/>
              <a:gd name="connsiteX5285" fmla="*/ 5809228 w 12191807"/>
              <a:gd name="connsiteY5285" fmla="*/ 1323732 h 6857892"/>
              <a:gd name="connsiteX5286" fmla="*/ 5809228 w 12191807"/>
              <a:gd name="connsiteY5286" fmla="*/ 1327161 h 6857892"/>
              <a:gd name="connsiteX5287" fmla="*/ 5819439 w 12191807"/>
              <a:gd name="connsiteY5287" fmla="*/ 1327161 h 6857892"/>
              <a:gd name="connsiteX5288" fmla="*/ 5819439 w 12191807"/>
              <a:gd name="connsiteY5288" fmla="*/ 1323732 h 6857892"/>
              <a:gd name="connsiteX5289" fmla="*/ 6043383 w 12191807"/>
              <a:gd name="connsiteY5289" fmla="*/ 1323725 h 6857892"/>
              <a:gd name="connsiteX5290" fmla="*/ 6043383 w 12191807"/>
              <a:gd name="connsiteY5290" fmla="*/ 1327154 h 6857892"/>
              <a:gd name="connsiteX5291" fmla="*/ 6053594 w 12191807"/>
              <a:gd name="connsiteY5291" fmla="*/ 1327154 h 6857892"/>
              <a:gd name="connsiteX5292" fmla="*/ 6053594 w 12191807"/>
              <a:gd name="connsiteY5292" fmla="*/ 1323725 h 6857892"/>
              <a:gd name="connsiteX5293" fmla="*/ 5976251 w 12191807"/>
              <a:gd name="connsiteY5293" fmla="*/ 1321202 h 6857892"/>
              <a:gd name="connsiteX5294" fmla="*/ 5973051 w 12191807"/>
              <a:gd name="connsiteY5294" fmla="*/ 1324403 h 6857892"/>
              <a:gd name="connsiteX5295" fmla="*/ 5982271 w 12191807"/>
              <a:gd name="connsiteY5295" fmla="*/ 1330422 h 6857892"/>
              <a:gd name="connsiteX5296" fmla="*/ 5982347 w 12191807"/>
              <a:gd name="connsiteY5296" fmla="*/ 1330498 h 6857892"/>
              <a:gd name="connsiteX5297" fmla="*/ 5983337 w 12191807"/>
              <a:gd name="connsiteY5297" fmla="*/ 1329508 h 6857892"/>
              <a:gd name="connsiteX5298" fmla="*/ 5976251 w 12191807"/>
              <a:gd name="connsiteY5298" fmla="*/ 1321202 h 6857892"/>
              <a:gd name="connsiteX5299" fmla="*/ 6011761 w 12191807"/>
              <a:gd name="connsiteY5299" fmla="*/ 1319372 h 6857892"/>
              <a:gd name="connsiteX5300" fmla="*/ 6002617 w 12191807"/>
              <a:gd name="connsiteY5300" fmla="*/ 1330497 h 6857892"/>
              <a:gd name="connsiteX5301" fmla="*/ 6012750 w 12191807"/>
              <a:gd name="connsiteY5301" fmla="*/ 1320363 h 6857892"/>
              <a:gd name="connsiteX5302" fmla="*/ 6011761 w 12191807"/>
              <a:gd name="connsiteY5302" fmla="*/ 1319372 h 6857892"/>
              <a:gd name="connsiteX5303" fmla="*/ 6426668 w 12191807"/>
              <a:gd name="connsiteY5303" fmla="*/ 1318728 h 6857892"/>
              <a:gd name="connsiteX5304" fmla="*/ 6436498 w 12191807"/>
              <a:gd name="connsiteY5304" fmla="*/ 1339838 h 6857892"/>
              <a:gd name="connsiteX5305" fmla="*/ 6421792 w 12191807"/>
              <a:gd name="connsiteY5305" fmla="*/ 1339838 h 6857892"/>
              <a:gd name="connsiteX5306" fmla="*/ 6421792 w 12191807"/>
              <a:gd name="connsiteY5306" fmla="*/ 1322310 h 6857892"/>
              <a:gd name="connsiteX5307" fmla="*/ 6426668 w 12191807"/>
              <a:gd name="connsiteY5307" fmla="*/ 1318728 h 6857892"/>
              <a:gd name="connsiteX5308" fmla="*/ 5880773 w 12191807"/>
              <a:gd name="connsiteY5308" fmla="*/ 1314956 h 6857892"/>
              <a:gd name="connsiteX5309" fmla="*/ 5886640 w 12191807"/>
              <a:gd name="connsiteY5309" fmla="*/ 1332101 h 6857892"/>
              <a:gd name="connsiteX5310" fmla="*/ 5889766 w 12191807"/>
              <a:gd name="connsiteY5310" fmla="*/ 1329435 h 6857892"/>
              <a:gd name="connsiteX5311" fmla="*/ 5891745 w 12191807"/>
              <a:gd name="connsiteY5311" fmla="*/ 1331415 h 6857892"/>
              <a:gd name="connsiteX5312" fmla="*/ 5889917 w 12191807"/>
              <a:gd name="connsiteY5312" fmla="*/ 1324329 h 6857892"/>
              <a:gd name="connsiteX5313" fmla="*/ 5880773 w 12191807"/>
              <a:gd name="connsiteY5313" fmla="*/ 1314956 h 6857892"/>
              <a:gd name="connsiteX5314" fmla="*/ 5798651 w 12191807"/>
              <a:gd name="connsiteY5314" fmla="*/ 1313094 h 6857892"/>
              <a:gd name="connsiteX5315" fmla="*/ 5768555 w 12191807"/>
              <a:gd name="connsiteY5315" fmla="*/ 1343121 h 6857892"/>
              <a:gd name="connsiteX5316" fmla="*/ 5798651 w 12191807"/>
              <a:gd name="connsiteY5316" fmla="*/ 1313094 h 6857892"/>
              <a:gd name="connsiteX5317" fmla="*/ 6018846 w 12191807"/>
              <a:gd name="connsiteY5317" fmla="*/ 1311066 h 6857892"/>
              <a:gd name="connsiteX5318" fmla="*/ 6012750 w 12191807"/>
              <a:gd name="connsiteY5318" fmla="*/ 1320361 h 6857892"/>
              <a:gd name="connsiteX5319" fmla="*/ 6013741 w 12191807"/>
              <a:gd name="connsiteY5319" fmla="*/ 1321352 h 6857892"/>
              <a:gd name="connsiteX5320" fmla="*/ 6022048 w 12191807"/>
              <a:gd name="connsiteY5320" fmla="*/ 1314265 h 6857892"/>
              <a:gd name="connsiteX5321" fmla="*/ 6018846 w 12191807"/>
              <a:gd name="connsiteY5321" fmla="*/ 1311066 h 6857892"/>
              <a:gd name="connsiteX5322" fmla="*/ 4781017 w 12191807"/>
              <a:gd name="connsiteY5322" fmla="*/ 1303344 h 6857892"/>
              <a:gd name="connsiteX5323" fmla="*/ 4781017 w 12191807"/>
              <a:gd name="connsiteY5323" fmla="*/ 1306698 h 6857892"/>
              <a:gd name="connsiteX5324" fmla="*/ 4791224 w 12191807"/>
              <a:gd name="connsiteY5324" fmla="*/ 1306698 h 6857892"/>
              <a:gd name="connsiteX5325" fmla="*/ 4791224 w 12191807"/>
              <a:gd name="connsiteY5325" fmla="*/ 1303344 h 6857892"/>
              <a:gd name="connsiteX5326" fmla="*/ 5809228 w 12191807"/>
              <a:gd name="connsiteY5326" fmla="*/ 1303309 h 6857892"/>
              <a:gd name="connsiteX5327" fmla="*/ 5809228 w 12191807"/>
              <a:gd name="connsiteY5327" fmla="*/ 1306662 h 6857892"/>
              <a:gd name="connsiteX5328" fmla="*/ 5819439 w 12191807"/>
              <a:gd name="connsiteY5328" fmla="*/ 1306662 h 6857892"/>
              <a:gd name="connsiteX5329" fmla="*/ 5819439 w 12191807"/>
              <a:gd name="connsiteY5329" fmla="*/ 1303309 h 6857892"/>
              <a:gd name="connsiteX5330" fmla="*/ 5992481 w 12191807"/>
              <a:gd name="connsiteY5330" fmla="*/ 1303293 h 6857892"/>
              <a:gd name="connsiteX5331" fmla="*/ 5992481 w 12191807"/>
              <a:gd name="connsiteY5331" fmla="*/ 1306646 h 6857892"/>
              <a:gd name="connsiteX5332" fmla="*/ 6002617 w 12191807"/>
              <a:gd name="connsiteY5332" fmla="*/ 1306646 h 6857892"/>
              <a:gd name="connsiteX5333" fmla="*/ 6002617 w 12191807"/>
              <a:gd name="connsiteY5333" fmla="*/ 1303293 h 6857892"/>
              <a:gd name="connsiteX5334" fmla="*/ 5895403 w 12191807"/>
              <a:gd name="connsiteY5334" fmla="*/ 1300247 h 6857892"/>
              <a:gd name="connsiteX5335" fmla="*/ 5889917 w 12191807"/>
              <a:gd name="connsiteY5335" fmla="*/ 1324326 h 6857892"/>
              <a:gd name="connsiteX5336" fmla="*/ 5908967 w 12191807"/>
              <a:gd name="connsiteY5336" fmla="*/ 1312896 h 6857892"/>
              <a:gd name="connsiteX5337" fmla="*/ 5895403 w 12191807"/>
              <a:gd name="connsiteY5337" fmla="*/ 1300247 h 6857892"/>
              <a:gd name="connsiteX5338" fmla="*/ 5107869 w 12191807"/>
              <a:gd name="connsiteY5338" fmla="*/ 1299003 h 6857892"/>
              <a:gd name="connsiteX5339" fmla="*/ 5056908 w 12191807"/>
              <a:gd name="connsiteY5339" fmla="*/ 1349074 h 6857892"/>
              <a:gd name="connsiteX5340" fmla="*/ 5104214 w 12191807"/>
              <a:gd name="connsiteY5340" fmla="*/ 1349074 h 6857892"/>
              <a:gd name="connsiteX5341" fmla="*/ 5102006 w 12191807"/>
              <a:gd name="connsiteY5341" fmla="*/ 1330479 h 6857892"/>
              <a:gd name="connsiteX5342" fmla="*/ 5107869 w 12191807"/>
              <a:gd name="connsiteY5342" fmla="*/ 1299003 h 6857892"/>
              <a:gd name="connsiteX5343" fmla="*/ 5182589 w 12191807"/>
              <a:gd name="connsiteY5343" fmla="*/ 1295038 h 6857892"/>
              <a:gd name="connsiteX5344" fmla="*/ 5123632 w 12191807"/>
              <a:gd name="connsiteY5344" fmla="*/ 1332838 h 6857892"/>
              <a:gd name="connsiteX5345" fmla="*/ 5118452 w 12191807"/>
              <a:gd name="connsiteY5345" fmla="*/ 1372086 h 6857892"/>
              <a:gd name="connsiteX5346" fmla="*/ 5170315 w 12191807"/>
              <a:gd name="connsiteY5346" fmla="*/ 1320035 h 6857892"/>
              <a:gd name="connsiteX5347" fmla="*/ 5182589 w 12191807"/>
              <a:gd name="connsiteY5347" fmla="*/ 1295038 h 6857892"/>
              <a:gd name="connsiteX5348" fmla="*/ 5441169 w 12191807"/>
              <a:gd name="connsiteY5348" fmla="*/ 1289414 h 6857892"/>
              <a:gd name="connsiteX5349" fmla="*/ 5412443 w 12191807"/>
              <a:gd name="connsiteY5349" fmla="*/ 1291243 h 6857892"/>
              <a:gd name="connsiteX5350" fmla="*/ 5412443 w 12191807"/>
              <a:gd name="connsiteY5350" fmla="*/ 1304727 h 6857892"/>
              <a:gd name="connsiteX5351" fmla="*/ 5441169 w 12191807"/>
              <a:gd name="connsiteY5351" fmla="*/ 1319742 h 6857892"/>
              <a:gd name="connsiteX5352" fmla="*/ 5021380 w 12191807"/>
              <a:gd name="connsiteY5352" fmla="*/ 1284526 h 6857892"/>
              <a:gd name="connsiteX5353" fmla="*/ 5007963 w 12191807"/>
              <a:gd name="connsiteY5353" fmla="*/ 1306015 h 6857892"/>
              <a:gd name="connsiteX5354" fmla="*/ 5021380 w 12191807"/>
              <a:gd name="connsiteY5354" fmla="*/ 1284526 h 6857892"/>
              <a:gd name="connsiteX5355" fmla="*/ 5859385 w 12191807"/>
              <a:gd name="connsiteY5355" fmla="*/ 1280877 h 6857892"/>
              <a:gd name="connsiteX5356" fmla="*/ 5866167 w 12191807"/>
              <a:gd name="connsiteY5356" fmla="*/ 1288881 h 6857892"/>
              <a:gd name="connsiteX5357" fmla="*/ 5869367 w 12191807"/>
              <a:gd name="connsiteY5357" fmla="*/ 1285680 h 6857892"/>
              <a:gd name="connsiteX5358" fmla="*/ 5859385 w 12191807"/>
              <a:gd name="connsiteY5358" fmla="*/ 1280877 h 6857892"/>
              <a:gd name="connsiteX5359" fmla="*/ 5860151 w 12191807"/>
              <a:gd name="connsiteY5359" fmla="*/ 1279436 h 6857892"/>
              <a:gd name="connsiteX5360" fmla="*/ 5852302 w 12191807"/>
              <a:gd name="connsiteY5360" fmla="*/ 1279892 h 6857892"/>
              <a:gd name="connsiteX5361" fmla="*/ 5859389 w 12191807"/>
              <a:gd name="connsiteY5361" fmla="*/ 1280884 h 6857892"/>
              <a:gd name="connsiteX5362" fmla="*/ 5859084 w 12191807"/>
              <a:gd name="connsiteY5362" fmla="*/ 1280504 h 6857892"/>
              <a:gd name="connsiteX5363" fmla="*/ 5860151 w 12191807"/>
              <a:gd name="connsiteY5363" fmla="*/ 1279436 h 6857892"/>
              <a:gd name="connsiteX5364" fmla="*/ 5197360 w 12191807"/>
              <a:gd name="connsiteY5364" fmla="*/ 1278884 h 6857892"/>
              <a:gd name="connsiteX5365" fmla="*/ 5184184 w 12191807"/>
              <a:gd name="connsiteY5365" fmla="*/ 1281475 h 6857892"/>
              <a:gd name="connsiteX5366" fmla="*/ 5191833 w 12191807"/>
              <a:gd name="connsiteY5366" fmla="*/ 1301593 h 6857892"/>
              <a:gd name="connsiteX5367" fmla="*/ 5197432 w 12191807"/>
              <a:gd name="connsiteY5367" fmla="*/ 1297705 h 6857892"/>
              <a:gd name="connsiteX5368" fmla="*/ 5197360 w 12191807"/>
              <a:gd name="connsiteY5368" fmla="*/ 1278884 h 6857892"/>
              <a:gd name="connsiteX5369" fmla="*/ 5860909 w 12191807"/>
              <a:gd name="connsiteY5369" fmla="*/ 1278743 h 6857892"/>
              <a:gd name="connsiteX5370" fmla="*/ 5860147 w 12191807"/>
              <a:gd name="connsiteY5370" fmla="*/ 1279505 h 6857892"/>
              <a:gd name="connsiteX5371" fmla="*/ 5861061 w 12191807"/>
              <a:gd name="connsiteY5371" fmla="*/ 1279429 h 6857892"/>
              <a:gd name="connsiteX5372" fmla="*/ 5860909 w 12191807"/>
              <a:gd name="connsiteY5372" fmla="*/ 1278743 h 6857892"/>
              <a:gd name="connsiteX5373" fmla="*/ 5197360 w 12191807"/>
              <a:gd name="connsiteY5373" fmla="*/ 1278731 h 6857892"/>
              <a:gd name="connsiteX5374" fmla="*/ 5197360 w 12191807"/>
              <a:gd name="connsiteY5374" fmla="*/ 1278883 h 6857892"/>
              <a:gd name="connsiteX5375" fmla="*/ 5197517 w 12191807"/>
              <a:gd name="connsiteY5375" fmla="*/ 1278883 h 6857892"/>
              <a:gd name="connsiteX5376" fmla="*/ 5197360 w 12191807"/>
              <a:gd name="connsiteY5376" fmla="*/ 1278731 h 6857892"/>
              <a:gd name="connsiteX5377" fmla="*/ 5137115 w 12191807"/>
              <a:gd name="connsiteY5377" fmla="*/ 1278658 h 6857892"/>
              <a:gd name="connsiteX5378" fmla="*/ 5117238 w 12191807"/>
              <a:gd name="connsiteY5378" fmla="*/ 1282544 h 6857892"/>
              <a:gd name="connsiteX5379" fmla="*/ 5118151 w 12191807"/>
              <a:gd name="connsiteY5379" fmla="*/ 1289178 h 6857892"/>
              <a:gd name="connsiteX5380" fmla="*/ 5137190 w 12191807"/>
              <a:gd name="connsiteY5380" fmla="*/ 1279724 h 6857892"/>
              <a:gd name="connsiteX5381" fmla="*/ 5137115 w 12191807"/>
              <a:gd name="connsiteY5381" fmla="*/ 1278658 h 6857892"/>
              <a:gd name="connsiteX5382" fmla="*/ 5860840 w 12191807"/>
              <a:gd name="connsiteY5382" fmla="*/ 1278375 h 6857892"/>
              <a:gd name="connsiteX5383" fmla="*/ 5860914 w 12191807"/>
              <a:gd name="connsiteY5383" fmla="*/ 1278680 h 6857892"/>
              <a:gd name="connsiteX5384" fmla="*/ 5861068 w 12191807"/>
              <a:gd name="connsiteY5384" fmla="*/ 1278527 h 6857892"/>
              <a:gd name="connsiteX5385" fmla="*/ 5860840 w 12191807"/>
              <a:gd name="connsiteY5385" fmla="*/ 1278375 h 6857892"/>
              <a:gd name="connsiteX5386" fmla="*/ 5442852 w 12191807"/>
              <a:gd name="connsiteY5386" fmla="*/ 1272878 h 6857892"/>
              <a:gd name="connsiteX5387" fmla="*/ 5442852 w 12191807"/>
              <a:gd name="connsiteY5387" fmla="*/ 1276234 h 6857892"/>
              <a:gd name="connsiteX5388" fmla="*/ 5452986 w 12191807"/>
              <a:gd name="connsiteY5388" fmla="*/ 1276234 h 6857892"/>
              <a:gd name="connsiteX5389" fmla="*/ 5452986 w 12191807"/>
              <a:gd name="connsiteY5389" fmla="*/ 1272878 h 6857892"/>
              <a:gd name="connsiteX5390" fmla="*/ 6308101 w 12191807"/>
              <a:gd name="connsiteY5390" fmla="*/ 1272851 h 6857892"/>
              <a:gd name="connsiteX5391" fmla="*/ 6318236 w 12191807"/>
              <a:gd name="connsiteY5391" fmla="*/ 1272851 h 6857892"/>
              <a:gd name="connsiteX5392" fmla="*/ 6318236 w 12191807"/>
              <a:gd name="connsiteY5392" fmla="*/ 1276205 h 6857892"/>
              <a:gd name="connsiteX5393" fmla="*/ 6308101 w 12191807"/>
              <a:gd name="connsiteY5393" fmla="*/ 1276205 h 6857892"/>
              <a:gd name="connsiteX5394" fmla="*/ 6308101 w 12191807"/>
              <a:gd name="connsiteY5394" fmla="*/ 1272851 h 6857892"/>
              <a:gd name="connsiteX5395" fmla="*/ 5204467 w 12191807"/>
              <a:gd name="connsiteY5395" fmla="*/ 1270346 h 6857892"/>
              <a:gd name="connsiteX5396" fmla="*/ 5198813 w 12191807"/>
              <a:gd name="connsiteY5396" fmla="*/ 1278578 h 6857892"/>
              <a:gd name="connsiteX5397" fmla="*/ 5197517 w 12191807"/>
              <a:gd name="connsiteY5397" fmla="*/ 1278807 h 6857892"/>
              <a:gd name="connsiteX5398" fmla="*/ 5199351 w 12191807"/>
              <a:gd name="connsiteY5398" fmla="*/ 1280637 h 6857892"/>
              <a:gd name="connsiteX5399" fmla="*/ 5207668 w 12191807"/>
              <a:gd name="connsiteY5399" fmla="*/ 1273548 h 6857892"/>
              <a:gd name="connsiteX5400" fmla="*/ 5204467 w 12191807"/>
              <a:gd name="connsiteY5400" fmla="*/ 1270346 h 6857892"/>
              <a:gd name="connsiteX5401" fmla="*/ 5147549 w 12191807"/>
              <a:gd name="connsiteY5401" fmla="*/ 1269434 h 6857892"/>
              <a:gd name="connsiteX5402" fmla="*/ 5137418 w 12191807"/>
              <a:gd name="connsiteY5402" fmla="*/ 1279649 h 6857892"/>
              <a:gd name="connsiteX5403" fmla="*/ 5137267 w 12191807"/>
              <a:gd name="connsiteY5403" fmla="*/ 1279801 h 6857892"/>
              <a:gd name="connsiteX5404" fmla="*/ 5137648 w 12191807"/>
              <a:gd name="connsiteY5404" fmla="*/ 1287500 h 6857892"/>
              <a:gd name="connsiteX5405" fmla="*/ 5147549 w 12191807"/>
              <a:gd name="connsiteY5405" fmla="*/ 1269434 h 6857892"/>
              <a:gd name="connsiteX5406" fmla="*/ 5889777 w 12191807"/>
              <a:gd name="connsiteY5406" fmla="*/ 1268352 h 6857892"/>
              <a:gd name="connsiteX5407" fmla="*/ 5881471 w 12191807"/>
              <a:gd name="connsiteY5407" fmla="*/ 1275440 h 6857892"/>
              <a:gd name="connsiteX5408" fmla="*/ 5884671 w 12191807"/>
              <a:gd name="connsiteY5408" fmla="*/ 1278642 h 6857892"/>
              <a:gd name="connsiteX5409" fmla="*/ 5889624 w 12191807"/>
              <a:gd name="connsiteY5409" fmla="*/ 1268504 h 6857892"/>
              <a:gd name="connsiteX5410" fmla="*/ 5891606 w 12191807"/>
              <a:gd name="connsiteY5410" fmla="*/ 1270486 h 6857892"/>
              <a:gd name="connsiteX5411" fmla="*/ 5891757 w 12191807"/>
              <a:gd name="connsiteY5411" fmla="*/ 1270333 h 6857892"/>
              <a:gd name="connsiteX5412" fmla="*/ 5889777 w 12191807"/>
              <a:gd name="connsiteY5412" fmla="*/ 1268352 h 6857892"/>
              <a:gd name="connsiteX5413" fmla="*/ 5896701 w 12191807"/>
              <a:gd name="connsiteY5413" fmla="*/ 1260173 h 6857892"/>
              <a:gd name="connsiteX5414" fmla="*/ 5891747 w 12191807"/>
              <a:gd name="connsiteY5414" fmla="*/ 1270309 h 6857892"/>
              <a:gd name="connsiteX5415" fmla="*/ 5899901 w 12191807"/>
              <a:gd name="connsiteY5415" fmla="*/ 1263373 h 6857892"/>
              <a:gd name="connsiteX5416" fmla="*/ 5896701 w 12191807"/>
              <a:gd name="connsiteY5416" fmla="*/ 1260173 h 6857892"/>
              <a:gd name="connsiteX5417" fmla="*/ 5824345 w 12191807"/>
              <a:gd name="connsiteY5417" fmla="*/ 1259750 h 6857892"/>
              <a:gd name="connsiteX5418" fmla="*/ 5808466 w 12191807"/>
              <a:gd name="connsiteY5418" fmla="*/ 1263760 h 6857892"/>
              <a:gd name="connsiteX5419" fmla="*/ 5811285 w 12191807"/>
              <a:gd name="connsiteY5419" fmla="*/ 1278773 h 6857892"/>
              <a:gd name="connsiteX5420" fmla="*/ 5829421 w 12191807"/>
              <a:gd name="connsiteY5420" fmla="*/ 1278773 h 6857892"/>
              <a:gd name="connsiteX5421" fmla="*/ 5824345 w 12191807"/>
              <a:gd name="connsiteY5421" fmla="*/ 1259750 h 6857892"/>
              <a:gd name="connsiteX5422" fmla="*/ 5857181 w 12191807"/>
              <a:gd name="connsiteY5422" fmla="*/ 1259626 h 6857892"/>
              <a:gd name="connsiteX5423" fmla="*/ 5850553 w 12191807"/>
              <a:gd name="connsiteY5423" fmla="*/ 1260463 h 6857892"/>
              <a:gd name="connsiteX5424" fmla="*/ 5860840 w 12191807"/>
              <a:gd name="connsiteY5424" fmla="*/ 1278452 h 6857892"/>
              <a:gd name="connsiteX5425" fmla="*/ 5857181 w 12191807"/>
              <a:gd name="connsiteY5425" fmla="*/ 1259626 h 6857892"/>
              <a:gd name="connsiteX5426" fmla="*/ 5147549 w 12191807"/>
              <a:gd name="connsiteY5426" fmla="*/ 1259454 h 6857892"/>
              <a:gd name="connsiteX5427" fmla="*/ 5146636 w 12191807"/>
              <a:gd name="connsiteY5427" fmla="*/ 1260366 h 6857892"/>
              <a:gd name="connsiteX5428" fmla="*/ 5147547 w 12191807"/>
              <a:gd name="connsiteY5428" fmla="*/ 1260823 h 6857892"/>
              <a:gd name="connsiteX5429" fmla="*/ 5147547 w 12191807"/>
              <a:gd name="connsiteY5429" fmla="*/ 1269433 h 6857892"/>
              <a:gd name="connsiteX5430" fmla="*/ 5156000 w 12191807"/>
              <a:gd name="connsiteY5430" fmla="*/ 1266079 h 6857892"/>
              <a:gd name="connsiteX5431" fmla="*/ 5147549 w 12191807"/>
              <a:gd name="connsiteY5431" fmla="*/ 1260748 h 6857892"/>
              <a:gd name="connsiteX5432" fmla="*/ 5486885 w 12191807"/>
              <a:gd name="connsiteY5432" fmla="*/ 1259310 h 6857892"/>
              <a:gd name="connsiteX5433" fmla="*/ 5486885 w 12191807"/>
              <a:gd name="connsiteY5433" fmla="*/ 1269443 h 6857892"/>
              <a:gd name="connsiteX5434" fmla="*/ 5490238 w 12191807"/>
              <a:gd name="connsiteY5434" fmla="*/ 1269443 h 6857892"/>
              <a:gd name="connsiteX5435" fmla="*/ 5490238 w 12191807"/>
              <a:gd name="connsiteY5435" fmla="*/ 1259310 h 6857892"/>
              <a:gd name="connsiteX5436" fmla="*/ 5141533 w 12191807"/>
              <a:gd name="connsiteY5436" fmla="*/ 1250009 h 6857892"/>
              <a:gd name="connsiteX5437" fmla="*/ 5138258 w 12191807"/>
              <a:gd name="connsiteY5437" fmla="*/ 1253207 h 6857892"/>
              <a:gd name="connsiteX5438" fmla="*/ 5147471 w 12191807"/>
              <a:gd name="connsiteY5438" fmla="*/ 1259225 h 6857892"/>
              <a:gd name="connsiteX5439" fmla="*/ 5147471 w 12191807"/>
              <a:gd name="connsiteY5439" fmla="*/ 1259377 h 6857892"/>
              <a:gd name="connsiteX5440" fmla="*/ 5148538 w 12191807"/>
              <a:gd name="connsiteY5440" fmla="*/ 1258311 h 6857892"/>
              <a:gd name="connsiteX5441" fmla="*/ 5141533 w 12191807"/>
              <a:gd name="connsiteY5441" fmla="*/ 1250009 h 6857892"/>
              <a:gd name="connsiteX5442" fmla="*/ 5969698 w 12191807"/>
              <a:gd name="connsiteY5442" fmla="*/ 1249652 h 6857892"/>
              <a:gd name="connsiteX5443" fmla="*/ 5962992 w 12191807"/>
              <a:gd name="connsiteY5443" fmla="*/ 1260245 h 6857892"/>
              <a:gd name="connsiteX5444" fmla="*/ 5961012 w 12191807"/>
              <a:gd name="connsiteY5444" fmla="*/ 1258263 h 6857892"/>
              <a:gd name="connsiteX5445" fmla="*/ 5952705 w 12191807"/>
              <a:gd name="connsiteY5445" fmla="*/ 1265350 h 6857892"/>
              <a:gd name="connsiteX5446" fmla="*/ 5955906 w 12191807"/>
              <a:gd name="connsiteY5446" fmla="*/ 1268550 h 6857892"/>
              <a:gd name="connsiteX5447" fmla="*/ 5961926 w 12191807"/>
              <a:gd name="connsiteY5447" fmla="*/ 1259253 h 6857892"/>
              <a:gd name="connsiteX5448" fmla="*/ 5982313 w 12191807"/>
              <a:gd name="connsiteY5448" fmla="*/ 1279490 h 6857892"/>
              <a:gd name="connsiteX5449" fmla="*/ 5981279 w 12191807"/>
              <a:gd name="connsiteY5449" fmla="*/ 1278530 h 6857892"/>
              <a:gd name="connsiteX5450" fmla="*/ 5973050 w 12191807"/>
              <a:gd name="connsiteY5450" fmla="*/ 1285617 h 6857892"/>
              <a:gd name="connsiteX5451" fmla="*/ 5976251 w 12191807"/>
              <a:gd name="connsiteY5451" fmla="*/ 1288817 h 6857892"/>
              <a:gd name="connsiteX5452" fmla="*/ 5982271 w 12191807"/>
              <a:gd name="connsiteY5452" fmla="*/ 1279597 h 6857892"/>
              <a:gd name="connsiteX5453" fmla="*/ 5982346 w 12191807"/>
              <a:gd name="connsiteY5453" fmla="*/ 1279522 h 6857892"/>
              <a:gd name="connsiteX5454" fmla="*/ 5982423 w 12191807"/>
              <a:gd name="connsiteY5454" fmla="*/ 1279599 h 6857892"/>
              <a:gd name="connsiteX5455" fmla="*/ 5997816 w 12191807"/>
              <a:gd name="connsiteY5455" fmla="*/ 1270607 h 6857892"/>
              <a:gd name="connsiteX5456" fmla="*/ 6011912 w 12191807"/>
              <a:gd name="connsiteY5456" fmla="*/ 1281275 h 6857892"/>
              <a:gd name="connsiteX5457" fmla="*/ 6012903 w 12191807"/>
              <a:gd name="connsiteY5457" fmla="*/ 1264359 h 6857892"/>
              <a:gd name="connsiteX5458" fmla="*/ 5969698 w 12191807"/>
              <a:gd name="connsiteY5458" fmla="*/ 1249652 h 6857892"/>
              <a:gd name="connsiteX5459" fmla="*/ 6333857 w 12191807"/>
              <a:gd name="connsiteY5459" fmla="*/ 1249003 h 6857892"/>
              <a:gd name="connsiteX5460" fmla="*/ 6338276 w 12191807"/>
              <a:gd name="connsiteY5460" fmla="*/ 1263248 h 6857892"/>
              <a:gd name="connsiteX5461" fmla="*/ 6326846 w 12191807"/>
              <a:gd name="connsiteY5461" fmla="*/ 1273690 h 6857892"/>
              <a:gd name="connsiteX5462" fmla="*/ 6333857 w 12191807"/>
              <a:gd name="connsiteY5462" fmla="*/ 1249003 h 6857892"/>
              <a:gd name="connsiteX5463" fmla="*/ 5238075 w 12191807"/>
              <a:gd name="connsiteY5463" fmla="*/ 1248203 h 6857892"/>
              <a:gd name="connsiteX5464" fmla="*/ 5229929 w 12191807"/>
              <a:gd name="connsiteY5464" fmla="*/ 1255132 h 6857892"/>
              <a:gd name="connsiteX5465" fmla="*/ 5233158 w 12191807"/>
              <a:gd name="connsiteY5465" fmla="*/ 1258332 h 6857892"/>
              <a:gd name="connsiteX5466" fmla="*/ 5238075 w 12191807"/>
              <a:gd name="connsiteY5466" fmla="*/ 1248203 h 6857892"/>
              <a:gd name="connsiteX5467" fmla="*/ 6121249 w 12191807"/>
              <a:gd name="connsiteY5467" fmla="*/ 1248181 h 6857892"/>
              <a:gd name="connsiteX5468" fmla="*/ 6104190 w 12191807"/>
              <a:gd name="connsiteY5468" fmla="*/ 1254000 h 6857892"/>
              <a:gd name="connsiteX5469" fmla="*/ 6084759 w 12191807"/>
              <a:gd name="connsiteY5469" fmla="*/ 1251562 h 6857892"/>
              <a:gd name="connsiteX5470" fmla="*/ 6072339 w 12191807"/>
              <a:gd name="connsiteY5470" fmla="*/ 1274345 h 6857892"/>
              <a:gd name="connsiteX5471" fmla="*/ 6089636 w 12191807"/>
              <a:gd name="connsiteY5471" fmla="*/ 1269926 h 6857892"/>
              <a:gd name="connsiteX5472" fmla="*/ 6114629 w 12191807"/>
              <a:gd name="connsiteY5472" fmla="*/ 1269468 h 6857892"/>
              <a:gd name="connsiteX5473" fmla="*/ 6116992 w 12191807"/>
              <a:gd name="connsiteY5473" fmla="*/ 1312675 h 6857892"/>
              <a:gd name="connsiteX5474" fmla="*/ 6137565 w 12191807"/>
              <a:gd name="connsiteY5474" fmla="*/ 1305664 h 6857892"/>
              <a:gd name="connsiteX5475" fmla="*/ 6126440 w 12191807"/>
              <a:gd name="connsiteY5475" fmla="*/ 1284328 h 6857892"/>
              <a:gd name="connsiteX5476" fmla="*/ 6135051 w 12191807"/>
              <a:gd name="connsiteY5476" fmla="*/ 1269468 h 6857892"/>
              <a:gd name="connsiteX5477" fmla="*/ 6114705 w 12191807"/>
              <a:gd name="connsiteY5477" fmla="*/ 1269468 h 6857892"/>
              <a:gd name="connsiteX5478" fmla="*/ 6122307 w 12191807"/>
              <a:gd name="connsiteY5478" fmla="*/ 1259258 h 6857892"/>
              <a:gd name="connsiteX5479" fmla="*/ 6134975 w 12191807"/>
              <a:gd name="connsiteY5479" fmla="*/ 1259334 h 6857892"/>
              <a:gd name="connsiteX5480" fmla="*/ 6134975 w 12191807"/>
              <a:gd name="connsiteY5480" fmla="*/ 1269392 h 6857892"/>
              <a:gd name="connsiteX5481" fmla="*/ 6154330 w 12191807"/>
              <a:gd name="connsiteY5481" fmla="*/ 1265963 h 6857892"/>
              <a:gd name="connsiteX5482" fmla="*/ 6153644 w 12191807"/>
              <a:gd name="connsiteY5482" fmla="*/ 1259257 h 6857892"/>
              <a:gd name="connsiteX5483" fmla="*/ 6134998 w 12191807"/>
              <a:gd name="connsiteY5483" fmla="*/ 1259257 h 6857892"/>
              <a:gd name="connsiteX5484" fmla="*/ 6128718 w 12191807"/>
              <a:gd name="connsiteY5484" fmla="*/ 1250176 h 6857892"/>
              <a:gd name="connsiteX5485" fmla="*/ 6121249 w 12191807"/>
              <a:gd name="connsiteY5485" fmla="*/ 1248181 h 6857892"/>
              <a:gd name="connsiteX5486" fmla="*/ 5245259 w 12191807"/>
              <a:gd name="connsiteY5486" fmla="*/ 1239903 h 6857892"/>
              <a:gd name="connsiteX5487" fmla="*/ 5240288 w 12191807"/>
              <a:gd name="connsiteY5487" fmla="*/ 1250107 h 6857892"/>
              <a:gd name="connsiteX5488" fmla="*/ 5238305 w 12191807"/>
              <a:gd name="connsiteY5488" fmla="*/ 1248128 h 6857892"/>
              <a:gd name="connsiteX5489" fmla="*/ 5238156 w 12191807"/>
              <a:gd name="connsiteY5489" fmla="*/ 1248279 h 6857892"/>
              <a:gd name="connsiteX5490" fmla="*/ 5240135 w 12191807"/>
              <a:gd name="connsiteY5490" fmla="*/ 1250259 h 6857892"/>
              <a:gd name="connsiteX5491" fmla="*/ 5248470 w 12191807"/>
              <a:gd name="connsiteY5491" fmla="*/ 1243101 h 6857892"/>
              <a:gd name="connsiteX5492" fmla="*/ 5245259 w 12191807"/>
              <a:gd name="connsiteY5492" fmla="*/ 1239903 h 6857892"/>
              <a:gd name="connsiteX5493" fmla="*/ 6344601 w 12191807"/>
              <a:gd name="connsiteY5493" fmla="*/ 1239862 h 6857892"/>
              <a:gd name="connsiteX5494" fmla="*/ 6347801 w 12191807"/>
              <a:gd name="connsiteY5494" fmla="*/ 1243063 h 6857892"/>
              <a:gd name="connsiteX5495" fmla="*/ 6339495 w 12191807"/>
              <a:gd name="connsiteY5495" fmla="*/ 1250146 h 6857892"/>
              <a:gd name="connsiteX5496" fmla="*/ 6337514 w 12191807"/>
              <a:gd name="connsiteY5496" fmla="*/ 1248165 h 6857892"/>
              <a:gd name="connsiteX5497" fmla="*/ 6344601 w 12191807"/>
              <a:gd name="connsiteY5497" fmla="*/ 1239862 h 6857892"/>
              <a:gd name="connsiteX5498" fmla="*/ 5168944 w 12191807"/>
              <a:gd name="connsiteY5498" fmla="*/ 1228984 h 6857892"/>
              <a:gd name="connsiteX5499" fmla="*/ 5168413 w 12191807"/>
              <a:gd name="connsiteY5499" fmla="*/ 1229059 h 6857892"/>
              <a:gd name="connsiteX5500" fmla="*/ 5168944 w 12191807"/>
              <a:gd name="connsiteY5500" fmla="*/ 1229669 h 6857892"/>
              <a:gd name="connsiteX5501" fmla="*/ 5168944 w 12191807"/>
              <a:gd name="connsiteY5501" fmla="*/ 1228984 h 6857892"/>
              <a:gd name="connsiteX5502" fmla="*/ 6135432 w 12191807"/>
              <a:gd name="connsiteY5502" fmla="*/ 1228192 h 6857892"/>
              <a:gd name="connsiteX5503" fmla="*/ 6133908 w 12191807"/>
              <a:gd name="connsiteY5503" fmla="*/ 1229639 h 6857892"/>
              <a:gd name="connsiteX5504" fmla="*/ 6140995 w 12191807"/>
              <a:gd name="connsiteY5504" fmla="*/ 1237943 h 6857892"/>
              <a:gd name="connsiteX5505" fmla="*/ 6144195 w 12191807"/>
              <a:gd name="connsiteY5505" fmla="*/ 1234744 h 6857892"/>
              <a:gd name="connsiteX5506" fmla="*/ 6135432 w 12191807"/>
              <a:gd name="connsiteY5506" fmla="*/ 1228192 h 6857892"/>
              <a:gd name="connsiteX5507" fmla="*/ 5167042 w 12191807"/>
              <a:gd name="connsiteY5507" fmla="*/ 1227689 h 6857892"/>
              <a:gd name="connsiteX5508" fmla="*/ 5158664 w 12191807"/>
              <a:gd name="connsiteY5508" fmla="*/ 1234774 h 6857892"/>
              <a:gd name="connsiteX5509" fmla="*/ 5161863 w 12191807"/>
              <a:gd name="connsiteY5509" fmla="*/ 1237971 h 6857892"/>
              <a:gd name="connsiteX5510" fmla="*/ 5167498 w 12191807"/>
              <a:gd name="connsiteY5510" fmla="*/ 1229137 h 6857892"/>
              <a:gd name="connsiteX5511" fmla="*/ 5168411 w 12191807"/>
              <a:gd name="connsiteY5511" fmla="*/ 1229060 h 6857892"/>
              <a:gd name="connsiteX5512" fmla="*/ 5167042 w 12191807"/>
              <a:gd name="connsiteY5512" fmla="*/ 1227689 h 6857892"/>
              <a:gd name="connsiteX5513" fmla="*/ 5249376 w 12191807"/>
              <a:gd name="connsiteY5513" fmla="*/ 1221995 h 6857892"/>
              <a:gd name="connsiteX5514" fmla="*/ 5249376 w 12191807"/>
              <a:gd name="connsiteY5514" fmla="*/ 1225347 h 6857892"/>
              <a:gd name="connsiteX5515" fmla="*/ 5259529 w 12191807"/>
              <a:gd name="connsiteY5515" fmla="*/ 1225347 h 6857892"/>
              <a:gd name="connsiteX5516" fmla="*/ 5259529 w 12191807"/>
              <a:gd name="connsiteY5516" fmla="*/ 1221995 h 6857892"/>
              <a:gd name="connsiteX5517" fmla="*/ 5989661 w 12191807"/>
              <a:gd name="connsiteY5517" fmla="*/ 1218941 h 6857892"/>
              <a:gd name="connsiteX5518" fmla="*/ 5983184 w 12191807"/>
              <a:gd name="connsiteY5518" fmla="*/ 1224427 h 6857892"/>
              <a:gd name="connsiteX5519" fmla="*/ 5986385 w 12191807"/>
              <a:gd name="connsiteY5519" fmla="*/ 1227704 h 6857892"/>
              <a:gd name="connsiteX5520" fmla="*/ 5989661 w 12191807"/>
              <a:gd name="connsiteY5520" fmla="*/ 1218941 h 6857892"/>
              <a:gd name="connsiteX5521" fmla="*/ 6107848 w 12191807"/>
              <a:gd name="connsiteY5521" fmla="*/ 1218493 h 6857892"/>
              <a:gd name="connsiteX5522" fmla="*/ 6107848 w 12191807"/>
              <a:gd name="connsiteY5522" fmla="*/ 1228626 h 6857892"/>
              <a:gd name="connsiteX5523" fmla="*/ 6111201 w 12191807"/>
              <a:gd name="connsiteY5523" fmla="*/ 1228626 h 6857892"/>
              <a:gd name="connsiteX5524" fmla="*/ 6111201 w 12191807"/>
              <a:gd name="connsiteY5524" fmla="*/ 1218493 h 6857892"/>
              <a:gd name="connsiteX5525" fmla="*/ 5991947 w 12191807"/>
              <a:gd name="connsiteY5525" fmla="*/ 1217874 h 6857892"/>
              <a:gd name="connsiteX5526" fmla="*/ 5993471 w 12191807"/>
              <a:gd name="connsiteY5526" fmla="*/ 1219474 h 6857892"/>
              <a:gd name="connsiteX5527" fmla="*/ 5993852 w 12191807"/>
              <a:gd name="connsiteY5527" fmla="*/ 1218712 h 6857892"/>
              <a:gd name="connsiteX5528" fmla="*/ 5991947 w 12191807"/>
              <a:gd name="connsiteY5528" fmla="*/ 1217874 h 6857892"/>
              <a:gd name="connsiteX5529" fmla="*/ 5991567 w 12191807"/>
              <a:gd name="connsiteY5529" fmla="*/ 1217417 h 6857892"/>
              <a:gd name="connsiteX5530" fmla="*/ 5991415 w 12191807"/>
              <a:gd name="connsiteY5530" fmla="*/ 1217569 h 6857892"/>
              <a:gd name="connsiteX5531" fmla="*/ 5991947 w 12191807"/>
              <a:gd name="connsiteY5531" fmla="*/ 1217874 h 6857892"/>
              <a:gd name="connsiteX5532" fmla="*/ 5989282 w 12191807"/>
              <a:gd name="connsiteY5532" fmla="*/ 1216577 h 6857892"/>
              <a:gd name="connsiteX5533" fmla="*/ 5989738 w 12191807"/>
              <a:gd name="connsiteY5533" fmla="*/ 1219015 h 6857892"/>
              <a:gd name="connsiteX5534" fmla="*/ 5991415 w 12191807"/>
              <a:gd name="connsiteY5534" fmla="*/ 1217568 h 6857892"/>
              <a:gd name="connsiteX5535" fmla="*/ 5989282 w 12191807"/>
              <a:gd name="connsiteY5535" fmla="*/ 1216577 h 6857892"/>
              <a:gd name="connsiteX5536" fmla="*/ 5186331 w 12191807"/>
              <a:gd name="connsiteY5536" fmla="*/ 1208337 h 6857892"/>
              <a:gd name="connsiteX5537" fmla="*/ 5169021 w 12191807"/>
              <a:gd name="connsiteY5537" fmla="*/ 1209786 h 6857892"/>
              <a:gd name="connsiteX5538" fmla="*/ 5168944 w 12191807"/>
              <a:gd name="connsiteY5538" fmla="*/ 1228983 h 6857892"/>
              <a:gd name="connsiteX5539" fmla="*/ 5188456 w 12191807"/>
              <a:gd name="connsiteY5539" fmla="*/ 1227460 h 6857892"/>
              <a:gd name="connsiteX5540" fmla="*/ 5186331 w 12191807"/>
              <a:gd name="connsiteY5540" fmla="*/ 1208337 h 6857892"/>
              <a:gd name="connsiteX5541" fmla="*/ 5944933 w 12191807"/>
              <a:gd name="connsiteY5541" fmla="*/ 1208277 h 6857892"/>
              <a:gd name="connsiteX5542" fmla="*/ 5944933 w 12191807"/>
              <a:gd name="connsiteY5542" fmla="*/ 1218488 h 6857892"/>
              <a:gd name="connsiteX5543" fmla="*/ 5948286 w 12191807"/>
              <a:gd name="connsiteY5543" fmla="*/ 1218488 h 6857892"/>
              <a:gd name="connsiteX5544" fmla="*/ 5948286 w 12191807"/>
              <a:gd name="connsiteY5544" fmla="*/ 1208277 h 6857892"/>
              <a:gd name="connsiteX5545" fmla="*/ 5708033 w 12191807"/>
              <a:gd name="connsiteY5545" fmla="*/ 1206609 h 6857892"/>
              <a:gd name="connsiteX5546" fmla="*/ 5675268 w 12191807"/>
              <a:gd name="connsiteY5546" fmla="*/ 1224973 h 6857892"/>
              <a:gd name="connsiteX5547" fmla="*/ 5705442 w 12191807"/>
              <a:gd name="connsiteY5547" fmla="*/ 1243640 h 6857892"/>
              <a:gd name="connsiteX5548" fmla="*/ 5708033 w 12191807"/>
              <a:gd name="connsiteY5548" fmla="*/ 1206609 h 6857892"/>
              <a:gd name="connsiteX5549" fmla="*/ 5921242 w 12191807"/>
              <a:gd name="connsiteY5549" fmla="*/ 1206553 h 6857892"/>
              <a:gd name="connsiteX5550" fmla="*/ 5895945 w 12191807"/>
              <a:gd name="connsiteY5550" fmla="*/ 1219583 h 6857892"/>
              <a:gd name="connsiteX5551" fmla="*/ 5889239 w 12191807"/>
              <a:gd name="connsiteY5551" fmla="*/ 1249829 h 6857892"/>
              <a:gd name="connsiteX5552" fmla="*/ 5921242 w 12191807"/>
              <a:gd name="connsiteY5552" fmla="*/ 1234134 h 6857892"/>
              <a:gd name="connsiteX5553" fmla="*/ 6132079 w 12191807"/>
              <a:gd name="connsiteY5553" fmla="*/ 1199559 h 6857892"/>
              <a:gd name="connsiteX5554" fmla="*/ 6135432 w 12191807"/>
              <a:gd name="connsiteY5554" fmla="*/ 1208019 h 6857892"/>
              <a:gd name="connsiteX5555" fmla="*/ 6125221 w 12191807"/>
              <a:gd name="connsiteY5555" fmla="*/ 1208019 h 6857892"/>
              <a:gd name="connsiteX5556" fmla="*/ 6132079 w 12191807"/>
              <a:gd name="connsiteY5556" fmla="*/ 1199559 h 6857892"/>
              <a:gd name="connsiteX5557" fmla="*/ 6366318 w 12191807"/>
              <a:gd name="connsiteY5557" fmla="*/ 1197577 h 6857892"/>
              <a:gd name="connsiteX5558" fmla="*/ 6378891 w 12191807"/>
              <a:gd name="connsiteY5558" fmla="*/ 1213812 h 6857892"/>
              <a:gd name="connsiteX5559" fmla="*/ 6363803 w 12191807"/>
              <a:gd name="connsiteY5559" fmla="*/ 1228970 h 6857892"/>
              <a:gd name="connsiteX5560" fmla="*/ 6342544 w 12191807"/>
              <a:gd name="connsiteY5560" fmla="*/ 1203445 h 6857892"/>
              <a:gd name="connsiteX5561" fmla="*/ 6366318 w 12191807"/>
              <a:gd name="connsiteY5561" fmla="*/ 1197577 h 6857892"/>
              <a:gd name="connsiteX5562" fmla="*/ 6009855 w 12191807"/>
              <a:gd name="connsiteY5562" fmla="*/ 1196157 h 6857892"/>
              <a:gd name="connsiteX5563" fmla="*/ 5993852 w 12191807"/>
              <a:gd name="connsiteY5563" fmla="*/ 1218712 h 6857892"/>
              <a:gd name="connsiteX5564" fmla="*/ 6013817 w 12191807"/>
              <a:gd name="connsiteY5564" fmla="*/ 1227932 h 6857892"/>
              <a:gd name="connsiteX5565" fmla="*/ 6009855 w 12191807"/>
              <a:gd name="connsiteY5565" fmla="*/ 1196157 h 6857892"/>
              <a:gd name="connsiteX5566" fmla="*/ 6385368 w 12191807"/>
              <a:gd name="connsiteY5566" fmla="*/ 1178754 h 6857892"/>
              <a:gd name="connsiteX5567" fmla="*/ 6388568 w 12191807"/>
              <a:gd name="connsiteY5567" fmla="*/ 1181954 h 6857892"/>
              <a:gd name="connsiteX5568" fmla="*/ 6380263 w 12191807"/>
              <a:gd name="connsiteY5568" fmla="*/ 1189041 h 6857892"/>
              <a:gd name="connsiteX5569" fmla="*/ 6378281 w 12191807"/>
              <a:gd name="connsiteY5569" fmla="*/ 1187060 h 6857892"/>
              <a:gd name="connsiteX5570" fmla="*/ 6385368 w 12191807"/>
              <a:gd name="connsiteY5570" fmla="*/ 1178754 h 6857892"/>
              <a:gd name="connsiteX5571" fmla="*/ 5577707 w 12191807"/>
              <a:gd name="connsiteY5571" fmla="*/ 1177870 h 6857892"/>
              <a:gd name="connsiteX5572" fmla="*/ 5577707 w 12191807"/>
              <a:gd name="connsiteY5572" fmla="*/ 1198218 h 6857892"/>
              <a:gd name="connsiteX5573" fmla="*/ 5582812 w 12191807"/>
              <a:gd name="connsiteY5573" fmla="*/ 1198218 h 6857892"/>
              <a:gd name="connsiteX5574" fmla="*/ 5582812 w 12191807"/>
              <a:gd name="connsiteY5574" fmla="*/ 1177870 h 6857892"/>
              <a:gd name="connsiteX5575" fmla="*/ 5945015 w 12191807"/>
              <a:gd name="connsiteY5575" fmla="*/ 1167610 h 6857892"/>
              <a:gd name="connsiteX5576" fmla="*/ 5948367 w 12191807"/>
              <a:gd name="connsiteY5576" fmla="*/ 1167610 h 6857892"/>
              <a:gd name="connsiteX5577" fmla="*/ 5948367 w 12191807"/>
              <a:gd name="connsiteY5577" fmla="*/ 1177820 h 6857892"/>
              <a:gd name="connsiteX5578" fmla="*/ 5945015 w 12191807"/>
              <a:gd name="connsiteY5578" fmla="*/ 1177820 h 6857892"/>
              <a:gd name="connsiteX5579" fmla="*/ 5945015 w 12191807"/>
              <a:gd name="connsiteY5579" fmla="*/ 1167610 h 6857892"/>
              <a:gd name="connsiteX5580" fmla="*/ 6029830 w 12191807"/>
              <a:gd name="connsiteY5580" fmla="*/ 1166546 h 6857892"/>
              <a:gd name="connsiteX5581" fmla="*/ 6023039 w 12191807"/>
              <a:gd name="connsiteY5581" fmla="*/ 1183139 h 6857892"/>
              <a:gd name="connsiteX5582" fmla="*/ 6033858 w 12191807"/>
              <a:gd name="connsiteY5582" fmla="*/ 1192816 h 6857892"/>
              <a:gd name="connsiteX5583" fmla="*/ 6054509 w 12191807"/>
              <a:gd name="connsiteY5583" fmla="*/ 1169727 h 6857892"/>
              <a:gd name="connsiteX5584" fmla="*/ 6029830 w 12191807"/>
              <a:gd name="connsiteY5584" fmla="*/ 1166546 h 6857892"/>
              <a:gd name="connsiteX5585" fmla="*/ 5821739 w 12191807"/>
              <a:gd name="connsiteY5585" fmla="*/ 1157497 h 6857892"/>
              <a:gd name="connsiteX5586" fmla="*/ 5818309 w 12191807"/>
              <a:gd name="connsiteY5586" fmla="*/ 1190035 h 6857892"/>
              <a:gd name="connsiteX5587" fmla="*/ 5775793 w 12191807"/>
              <a:gd name="connsiteY5587" fmla="*/ 1248170 h 6857892"/>
              <a:gd name="connsiteX5588" fmla="*/ 5795298 w 12191807"/>
              <a:gd name="connsiteY5588" fmla="*/ 1248170 h 6857892"/>
              <a:gd name="connsiteX5589" fmla="*/ 5801699 w 12191807"/>
              <a:gd name="connsiteY5589" fmla="*/ 1232402 h 6857892"/>
              <a:gd name="connsiteX5590" fmla="*/ 5831110 w 12191807"/>
              <a:gd name="connsiteY5590" fmla="*/ 1237886 h 6857892"/>
              <a:gd name="connsiteX5591" fmla="*/ 5816937 w 12191807"/>
              <a:gd name="connsiteY5591" fmla="*/ 1217396 h 6857892"/>
              <a:gd name="connsiteX5592" fmla="*/ 5840482 w 12191807"/>
              <a:gd name="connsiteY5592" fmla="*/ 1191332 h 6857892"/>
              <a:gd name="connsiteX5593" fmla="*/ 5838272 w 12191807"/>
              <a:gd name="connsiteY5593" fmla="*/ 1157497 h 6857892"/>
              <a:gd name="connsiteX5594" fmla="*/ 5150899 w 12191807"/>
              <a:gd name="connsiteY5594" fmla="*/ 1157433 h 6857892"/>
              <a:gd name="connsiteX5595" fmla="*/ 5150899 w 12191807"/>
              <a:gd name="connsiteY5595" fmla="*/ 1167644 h 6857892"/>
              <a:gd name="connsiteX5596" fmla="*/ 5154250 w 12191807"/>
              <a:gd name="connsiteY5596" fmla="*/ 1167644 h 6857892"/>
              <a:gd name="connsiteX5597" fmla="*/ 5154250 w 12191807"/>
              <a:gd name="connsiteY5597" fmla="*/ 1157433 h 6857892"/>
              <a:gd name="connsiteX5598" fmla="*/ 6196468 w 12191807"/>
              <a:gd name="connsiteY5598" fmla="*/ 1157113 h 6857892"/>
              <a:gd name="connsiteX5599" fmla="*/ 6196468 w 12191807"/>
              <a:gd name="connsiteY5599" fmla="*/ 1187669 h 6857892"/>
              <a:gd name="connsiteX5600" fmla="*/ 6196468 w 12191807"/>
              <a:gd name="connsiteY5600" fmla="*/ 1157113 h 6857892"/>
              <a:gd name="connsiteX5601" fmla="*/ 6491591 w 12191807"/>
              <a:gd name="connsiteY5601" fmla="*/ 1156504 h 6857892"/>
              <a:gd name="connsiteX5602" fmla="*/ 6475894 w 12191807"/>
              <a:gd name="connsiteY5602" fmla="*/ 1188965 h 6857892"/>
              <a:gd name="connsiteX5603" fmla="*/ 6454329 w 12191807"/>
              <a:gd name="connsiteY5603" fmla="*/ 1161836 h 6857892"/>
              <a:gd name="connsiteX5604" fmla="*/ 6491591 w 12191807"/>
              <a:gd name="connsiteY5604" fmla="*/ 1156504 h 6857892"/>
              <a:gd name="connsiteX5605" fmla="*/ 6055803 w 12191807"/>
              <a:gd name="connsiteY5605" fmla="*/ 1154781 h 6857892"/>
              <a:gd name="connsiteX5606" fmla="*/ 6054584 w 12191807"/>
              <a:gd name="connsiteY5606" fmla="*/ 1169716 h 6857892"/>
              <a:gd name="connsiteX5607" fmla="*/ 6077749 w 12191807"/>
              <a:gd name="connsiteY5607" fmla="*/ 1180079 h 6857892"/>
              <a:gd name="connsiteX5608" fmla="*/ 6055803 w 12191807"/>
              <a:gd name="connsiteY5608" fmla="*/ 1154781 h 6857892"/>
              <a:gd name="connsiteX5609" fmla="*/ 6101751 w 12191807"/>
              <a:gd name="connsiteY5609" fmla="*/ 1144731 h 6857892"/>
              <a:gd name="connsiteX5610" fmla="*/ 6076605 w 12191807"/>
              <a:gd name="connsiteY5610" fmla="*/ 1170563 h 6857892"/>
              <a:gd name="connsiteX5611" fmla="*/ 6105485 w 12191807"/>
              <a:gd name="connsiteY5611" fmla="*/ 1164467 h 6857892"/>
              <a:gd name="connsiteX5612" fmla="*/ 6101751 w 12191807"/>
              <a:gd name="connsiteY5612" fmla="*/ 1144731 h 6857892"/>
              <a:gd name="connsiteX5613" fmla="*/ 6402208 w 12191807"/>
              <a:gd name="connsiteY5613" fmla="*/ 1141871 h 6857892"/>
              <a:gd name="connsiteX5614" fmla="*/ 6418591 w 12191807"/>
              <a:gd name="connsiteY5614" fmla="*/ 1175019 h 6857892"/>
              <a:gd name="connsiteX5615" fmla="*/ 6402208 w 12191807"/>
              <a:gd name="connsiteY5615" fmla="*/ 1183478 h 6857892"/>
              <a:gd name="connsiteX5616" fmla="*/ 6402208 w 12191807"/>
              <a:gd name="connsiteY5616" fmla="*/ 1141871 h 6857892"/>
              <a:gd name="connsiteX5617" fmla="*/ 6171474 w 12191807"/>
              <a:gd name="connsiteY5617" fmla="*/ 1135470 h 6857892"/>
              <a:gd name="connsiteX5618" fmla="*/ 6196087 w 12191807"/>
              <a:gd name="connsiteY5618" fmla="*/ 1142481 h 6857892"/>
              <a:gd name="connsiteX5619" fmla="*/ 6181838 w 12191807"/>
              <a:gd name="connsiteY5619" fmla="*/ 1146900 h 6857892"/>
              <a:gd name="connsiteX5620" fmla="*/ 6171474 w 12191807"/>
              <a:gd name="connsiteY5620" fmla="*/ 1135470 h 6857892"/>
              <a:gd name="connsiteX5621" fmla="*/ 6055270 w 12191807"/>
              <a:gd name="connsiteY5621" fmla="*/ 1132228 h 6857892"/>
              <a:gd name="connsiteX5622" fmla="*/ 6043687 w 12191807"/>
              <a:gd name="connsiteY5622" fmla="*/ 1143125 h 6857892"/>
              <a:gd name="connsiteX5623" fmla="*/ 6048031 w 12191807"/>
              <a:gd name="connsiteY5623" fmla="*/ 1157374 h 6857892"/>
              <a:gd name="connsiteX5624" fmla="*/ 6055728 w 12191807"/>
              <a:gd name="connsiteY5624" fmla="*/ 1154783 h 6857892"/>
              <a:gd name="connsiteX5625" fmla="*/ 6055270 w 12191807"/>
              <a:gd name="connsiteY5625" fmla="*/ 1132228 h 6857892"/>
              <a:gd name="connsiteX5626" fmla="*/ 5878577 w 12191807"/>
              <a:gd name="connsiteY5626" fmla="*/ 1119924 h 6857892"/>
              <a:gd name="connsiteX5627" fmla="*/ 5858691 w 12191807"/>
              <a:gd name="connsiteY5627" fmla="*/ 1130593 h 6857892"/>
              <a:gd name="connsiteX5628" fmla="*/ 5862347 w 12191807"/>
              <a:gd name="connsiteY5628" fmla="*/ 1137680 h 6857892"/>
              <a:gd name="connsiteX5629" fmla="*/ 5892368 w 12191807"/>
              <a:gd name="connsiteY5629" fmla="*/ 1133717 h 6857892"/>
              <a:gd name="connsiteX5630" fmla="*/ 5878577 w 12191807"/>
              <a:gd name="connsiteY5630" fmla="*/ 1119924 h 6857892"/>
              <a:gd name="connsiteX5631" fmla="*/ 6500201 w 12191807"/>
              <a:gd name="connsiteY5631" fmla="*/ 1108115 h 6857892"/>
              <a:gd name="connsiteX5632" fmla="*/ 6500201 w 12191807"/>
              <a:gd name="connsiteY5632" fmla="*/ 1136766 h 6857892"/>
              <a:gd name="connsiteX5633" fmla="*/ 6500201 w 12191807"/>
              <a:gd name="connsiteY5633" fmla="*/ 1108115 h 6857892"/>
              <a:gd name="connsiteX5634" fmla="*/ 5619231 w 12191807"/>
              <a:gd name="connsiteY5634" fmla="*/ 1096404 h 6857892"/>
              <a:gd name="connsiteX5635" fmla="*/ 5619231 w 12191807"/>
              <a:gd name="connsiteY5635" fmla="*/ 1106621 h 6857892"/>
              <a:gd name="connsiteX5636" fmla="*/ 5622584 w 12191807"/>
              <a:gd name="connsiteY5636" fmla="*/ 1106621 h 6857892"/>
              <a:gd name="connsiteX5637" fmla="*/ 5622584 w 12191807"/>
              <a:gd name="connsiteY5637" fmla="*/ 1096404 h 6857892"/>
              <a:gd name="connsiteX5638" fmla="*/ 5201804 w 12191807"/>
              <a:gd name="connsiteY5638" fmla="*/ 1096388 h 6857892"/>
              <a:gd name="connsiteX5639" fmla="*/ 5201804 w 12191807"/>
              <a:gd name="connsiteY5639" fmla="*/ 1106604 h 6857892"/>
              <a:gd name="connsiteX5640" fmla="*/ 5205150 w 12191807"/>
              <a:gd name="connsiteY5640" fmla="*/ 1106604 h 6857892"/>
              <a:gd name="connsiteX5641" fmla="*/ 5205150 w 12191807"/>
              <a:gd name="connsiteY5641" fmla="*/ 1096388 h 6857892"/>
              <a:gd name="connsiteX5642" fmla="*/ 5293901 w 12191807"/>
              <a:gd name="connsiteY5642" fmla="*/ 1093824 h 6857892"/>
              <a:gd name="connsiteX5643" fmla="*/ 5261671 w 12191807"/>
              <a:gd name="connsiteY5643" fmla="*/ 1103510 h 6857892"/>
              <a:gd name="connsiteX5644" fmla="*/ 5253974 w 12191807"/>
              <a:gd name="connsiteY5644" fmla="*/ 1096949 h 6857892"/>
              <a:gd name="connsiteX5645" fmla="*/ 5239524 w 12191807"/>
              <a:gd name="connsiteY5645" fmla="*/ 1111356 h 6857892"/>
              <a:gd name="connsiteX5646" fmla="*/ 5245028 w 12191807"/>
              <a:gd name="connsiteY5646" fmla="*/ 1117451 h 6857892"/>
              <a:gd name="connsiteX5647" fmla="*/ 5237387 w 12191807"/>
              <a:gd name="connsiteY5647" fmla="*/ 1161267 h 6857892"/>
              <a:gd name="connsiteX5648" fmla="*/ 5293901 w 12191807"/>
              <a:gd name="connsiteY5648" fmla="*/ 1093824 h 6857892"/>
              <a:gd name="connsiteX5649" fmla="*/ 5870345 w 12191807"/>
              <a:gd name="connsiteY5649" fmla="*/ 1089588 h 6857892"/>
              <a:gd name="connsiteX5650" fmla="*/ 5870345 w 12191807"/>
              <a:gd name="connsiteY5650" fmla="*/ 1092940 h 6857892"/>
              <a:gd name="connsiteX5651" fmla="*/ 5880479 w 12191807"/>
              <a:gd name="connsiteY5651" fmla="*/ 1092940 h 6857892"/>
              <a:gd name="connsiteX5652" fmla="*/ 5880479 w 12191807"/>
              <a:gd name="connsiteY5652" fmla="*/ 1089588 h 6857892"/>
              <a:gd name="connsiteX5653" fmla="*/ 6527862 w 12191807"/>
              <a:gd name="connsiteY5653" fmla="*/ 1087235 h 6857892"/>
              <a:gd name="connsiteX5654" fmla="*/ 6531062 w 12191807"/>
              <a:gd name="connsiteY5654" fmla="*/ 1090434 h 6857892"/>
              <a:gd name="connsiteX5655" fmla="*/ 6522757 w 12191807"/>
              <a:gd name="connsiteY5655" fmla="*/ 1097445 h 6857892"/>
              <a:gd name="connsiteX5656" fmla="*/ 6521842 w 12191807"/>
              <a:gd name="connsiteY5656" fmla="*/ 1096529 h 6857892"/>
              <a:gd name="connsiteX5657" fmla="*/ 6501497 w 12191807"/>
              <a:gd name="connsiteY5657" fmla="*/ 1106592 h 6857892"/>
              <a:gd name="connsiteX5658" fmla="*/ 6521690 w 12191807"/>
              <a:gd name="connsiteY5658" fmla="*/ 1096453 h 6857892"/>
              <a:gd name="connsiteX5659" fmla="*/ 6520775 w 12191807"/>
              <a:gd name="connsiteY5659" fmla="*/ 1095538 h 6857892"/>
              <a:gd name="connsiteX5660" fmla="*/ 6527862 w 12191807"/>
              <a:gd name="connsiteY5660" fmla="*/ 1087235 h 6857892"/>
              <a:gd name="connsiteX5661" fmla="*/ 1414839 w 12191807"/>
              <a:gd name="connsiteY5661" fmla="*/ 1076087 h 6857892"/>
              <a:gd name="connsiteX5662" fmla="*/ 1414839 w 12191807"/>
              <a:gd name="connsiteY5662" fmla="*/ 1086297 h 6857892"/>
              <a:gd name="connsiteX5663" fmla="*/ 1418268 w 12191807"/>
              <a:gd name="connsiteY5663" fmla="*/ 1086297 h 6857892"/>
              <a:gd name="connsiteX5664" fmla="*/ 1418268 w 12191807"/>
              <a:gd name="connsiteY5664" fmla="*/ 1076087 h 6857892"/>
              <a:gd name="connsiteX5665" fmla="*/ 6396645 w 12191807"/>
              <a:gd name="connsiteY5665" fmla="*/ 1070016 h 6857892"/>
              <a:gd name="connsiteX5666" fmla="*/ 6399998 w 12191807"/>
              <a:gd name="connsiteY5666" fmla="*/ 1114439 h 6857892"/>
              <a:gd name="connsiteX5667" fmla="*/ 6393521 w 12191807"/>
              <a:gd name="connsiteY5667" fmla="*/ 1116116 h 6857892"/>
              <a:gd name="connsiteX5668" fmla="*/ 6385520 w 12191807"/>
              <a:gd name="connsiteY5668" fmla="*/ 1096301 h 6857892"/>
              <a:gd name="connsiteX5669" fmla="*/ 6371271 w 12191807"/>
              <a:gd name="connsiteY5669" fmla="*/ 1107429 h 6857892"/>
              <a:gd name="connsiteX5670" fmla="*/ 6396645 w 12191807"/>
              <a:gd name="connsiteY5670" fmla="*/ 1070016 h 6857892"/>
              <a:gd name="connsiteX5671" fmla="*/ 6033098 w 12191807"/>
              <a:gd name="connsiteY5671" fmla="*/ 1055747 h 6857892"/>
              <a:gd name="connsiteX5672" fmla="*/ 6003534 w 12191807"/>
              <a:gd name="connsiteY5672" fmla="*/ 1069997 h 6857892"/>
              <a:gd name="connsiteX5673" fmla="*/ 6001020 w 12191807"/>
              <a:gd name="connsiteY5673" fmla="*/ 1094989 h 6857892"/>
              <a:gd name="connsiteX5674" fmla="*/ 5982732 w 12191807"/>
              <a:gd name="connsiteY5674" fmla="*/ 1096665 h 6857892"/>
              <a:gd name="connsiteX5675" fmla="*/ 5934804 w 12191807"/>
              <a:gd name="connsiteY5675" fmla="*/ 1137205 h 6857892"/>
              <a:gd name="connsiteX5676" fmla="*/ 5927566 w 12191807"/>
              <a:gd name="connsiteY5676" fmla="*/ 1116478 h 6857892"/>
              <a:gd name="connsiteX5677" fmla="*/ 5931604 w 12191807"/>
              <a:gd name="connsiteY5677" fmla="*/ 1163419 h 6857892"/>
              <a:gd name="connsiteX5678" fmla="*/ 5913012 w 12191807"/>
              <a:gd name="connsiteY5678" fmla="*/ 1176982 h 6857892"/>
              <a:gd name="connsiteX5679" fmla="*/ 5921089 w 12191807"/>
              <a:gd name="connsiteY5679" fmla="*/ 1206550 h 6857892"/>
              <a:gd name="connsiteX5680" fmla="*/ 5937851 w 12191807"/>
              <a:gd name="connsiteY5680" fmla="*/ 1186965 h 6857892"/>
              <a:gd name="connsiteX5681" fmla="*/ 5950577 w 12191807"/>
              <a:gd name="connsiteY5681" fmla="*/ 1192070 h 6857892"/>
              <a:gd name="connsiteX5682" fmla="*/ 5962997 w 12191807"/>
              <a:gd name="connsiteY5682" fmla="*/ 1198167 h 6857892"/>
              <a:gd name="connsiteX5683" fmla="*/ 5962997 w 12191807"/>
              <a:gd name="connsiteY5683" fmla="*/ 1136443 h 6857892"/>
              <a:gd name="connsiteX5684" fmla="*/ 6007801 w 12191807"/>
              <a:gd name="connsiteY5684" fmla="*/ 1103906 h 6857892"/>
              <a:gd name="connsiteX5685" fmla="*/ 6032869 w 12191807"/>
              <a:gd name="connsiteY5685" fmla="*/ 1116783 h 6857892"/>
              <a:gd name="connsiteX5686" fmla="*/ 6047575 w 12191807"/>
              <a:gd name="connsiteY5686" fmla="*/ 1078378 h 6857892"/>
              <a:gd name="connsiteX5687" fmla="*/ 6071425 w 12191807"/>
              <a:gd name="connsiteY5687" fmla="*/ 1086456 h 6857892"/>
              <a:gd name="connsiteX5688" fmla="*/ 6046203 w 12191807"/>
              <a:gd name="connsiteY5688" fmla="*/ 1065729 h 6857892"/>
              <a:gd name="connsiteX5689" fmla="*/ 6033098 w 12191807"/>
              <a:gd name="connsiteY5689" fmla="*/ 1055747 h 6857892"/>
              <a:gd name="connsiteX5690" fmla="*/ 5212025 w 12191807"/>
              <a:gd name="connsiteY5690" fmla="*/ 1055644 h 6857892"/>
              <a:gd name="connsiteX5691" fmla="*/ 5212025 w 12191807"/>
              <a:gd name="connsiteY5691" fmla="*/ 1065855 h 6857892"/>
              <a:gd name="connsiteX5692" fmla="*/ 5215467 w 12191807"/>
              <a:gd name="connsiteY5692" fmla="*/ 1065855 h 6857892"/>
              <a:gd name="connsiteX5693" fmla="*/ 5215467 w 12191807"/>
              <a:gd name="connsiteY5693" fmla="*/ 1055644 h 6857892"/>
              <a:gd name="connsiteX5694" fmla="*/ 6487933 w 12191807"/>
              <a:gd name="connsiteY5694" fmla="*/ 1051880 h 6857892"/>
              <a:gd name="connsiteX5695" fmla="*/ 6449985 w 12191807"/>
              <a:gd name="connsiteY5695" fmla="*/ 1104610 h 6857892"/>
              <a:gd name="connsiteX5696" fmla="*/ 6487933 w 12191807"/>
              <a:gd name="connsiteY5696" fmla="*/ 1051880 h 6857892"/>
              <a:gd name="connsiteX5697" fmla="*/ 6504011 w 12191807"/>
              <a:gd name="connsiteY5697" fmla="*/ 1030610 h 6857892"/>
              <a:gd name="connsiteX5698" fmla="*/ 6517499 w 12191807"/>
              <a:gd name="connsiteY5698" fmla="*/ 1044098 h 6857892"/>
              <a:gd name="connsiteX5699" fmla="*/ 6504011 w 12191807"/>
              <a:gd name="connsiteY5699" fmla="*/ 1046460 h 6857892"/>
              <a:gd name="connsiteX5700" fmla="*/ 6504011 w 12191807"/>
              <a:gd name="connsiteY5700" fmla="*/ 1030610 h 6857892"/>
              <a:gd name="connsiteX5701" fmla="*/ 5741334 w 12191807"/>
              <a:gd name="connsiteY5701" fmla="*/ 1014887 h 6857892"/>
              <a:gd name="connsiteX5702" fmla="*/ 5741334 w 12191807"/>
              <a:gd name="connsiteY5702" fmla="*/ 1025098 h 6857892"/>
              <a:gd name="connsiteX5703" fmla="*/ 5744763 w 12191807"/>
              <a:gd name="connsiteY5703" fmla="*/ 1025098 h 6857892"/>
              <a:gd name="connsiteX5704" fmla="*/ 5744763 w 12191807"/>
              <a:gd name="connsiteY5704" fmla="*/ 1014887 h 6857892"/>
              <a:gd name="connsiteX5705" fmla="*/ 5256191 w 12191807"/>
              <a:gd name="connsiteY5705" fmla="*/ 1005727 h 6857892"/>
              <a:gd name="connsiteX5706" fmla="*/ 5251144 w 12191807"/>
              <a:gd name="connsiteY5706" fmla="*/ 1006413 h 6857892"/>
              <a:gd name="connsiteX5707" fmla="*/ 5251144 w 12191807"/>
              <a:gd name="connsiteY5707" fmla="*/ 1023253 h 6857892"/>
              <a:gd name="connsiteX5708" fmla="*/ 5259922 w 12191807"/>
              <a:gd name="connsiteY5708" fmla="*/ 1022872 h 6857892"/>
              <a:gd name="connsiteX5709" fmla="*/ 5256191 w 12191807"/>
              <a:gd name="connsiteY5709" fmla="*/ 1005727 h 6857892"/>
              <a:gd name="connsiteX5710" fmla="*/ 6392912 w 12191807"/>
              <a:gd name="connsiteY5710" fmla="*/ 1004703 h 6857892"/>
              <a:gd name="connsiteX5711" fmla="*/ 6396341 w 12191807"/>
              <a:gd name="connsiteY5711" fmla="*/ 1004703 h 6857892"/>
              <a:gd name="connsiteX5712" fmla="*/ 6396341 w 12191807"/>
              <a:gd name="connsiteY5712" fmla="*/ 1014838 h 6857892"/>
              <a:gd name="connsiteX5713" fmla="*/ 6392912 w 12191807"/>
              <a:gd name="connsiteY5713" fmla="*/ 1014838 h 6857892"/>
              <a:gd name="connsiteX5714" fmla="*/ 6392912 w 12191807"/>
              <a:gd name="connsiteY5714" fmla="*/ 1004703 h 6857892"/>
              <a:gd name="connsiteX5715" fmla="*/ 6088189 w 12191807"/>
              <a:gd name="connsiteY5715" fmla="*/ 995453 h 6857892"/>
              <a:gd name="connsiteX5716" fmla="*/ 6084988 w 12191807"/>
              <a:gd name="connsiteY5716" fmla="*/ 998655 h 6857892"/>
              <a:gd name="connsiteX5717" fmla="*/ 6090474 w 12191807"/>
              <a:gd name="connsiteY5717" fmla="*/ 998121 h 6857892"/>
              <a:gd name="connsiteX5718" fmla="*/ 6088189 w 12191807"/>
              <a:gd name="connsiteY5718" fmla="*/ 995453 h 6857892"/>
              <a:gd name="connsiteX5719" fmla="*/ 6514222 w 12191807"/>
              <a:gd name="connsiteY5719" fmla="*/ 994569 h 6857892"/>
              <a:gd name="connsiteX5720" fmla="*/ 6519328 w 12191807"/>
              <a:gd name="connsiteY5720" fmla="*/ 994569 h 6857892"/>
              <a:gd name="connsiteX5721" fmla="*/ 6519328 w 12191807"/>
              <a:gd name="connsiteY5721" fmla="*/ 1014913 h 6857892"/>
              <a:gd name="connsiteX5722" fmla="*/ 6514222 w 12191807"/>
              <a:gd name="connsiteY5722" fmla="*/ 1014913 h 6857892"/>
              <a:gd name="connsiteX5723" fmla="*/ 6514222 w 12191807"/>
              <a:gd name="connsiteY5723" fmla="*/ 994569 h 6857892"/>
              <a:gd name="connsiteX5724" fmla="*/ 5881392 w 12191807"/>
              <a:gd name="connsiteY5724" fmla="*/ 986024 h 6857892"/>
              <a:gd name="connsiteX5725" fmla="*/ 5881392 w 12191807"/>
              <a:gd name="connsiteY5725" fmla="*/ 1002178 h 6857892"/>
              <a:gd name="connsiteX5726" fmla="*/ 5911413 w 12191807"/>
              <a:gd name="connsiteY5726" fmla="*/ 986024 h 6857892"/>
              <a:gd name="connsiteX5727" fmla="*/ 6277469 w 12191807"/>
              <a:gd name="connsiteY5727" fmla="*/ 985196 h 6857892"/>
              <a:gd name="connsiteX5728" fmla="*/ 6277469 w 12191807"/>
              <a:gd name="connsiteY5728" fmla="*/ 1010723 h 6857892"/>
              <a:gd name="connsiteX5729" fmla="*/ 6237997 w 12191807"/>
              <a:gd name="connsiteY5729" fmla="*/ 1022914 h 6857892"/>
              <a:gd name="connsiteX5730" fmla="*/ 6237997 w 12191807"/>
              <a:gd name="connsiteY5730" fmla="*/ 998531 h 6857892"/>
              <a:gd name="connsiteX5731" fmla="*/ 6277469 w 12191807"/>
              <a:gd name="connsiteY5731" fmla="*/ 985196 h 6857892"/>
              <a:gd name="connsiteX5732" fmla="*/ 5911038 w 12191807"/>
              <a:gd name="connsiteY5732" fmla="*/ 977580 h 6857892"/>
              <a:gd name="connsiteX5733" fmla="*/ 5911038 w 12191807"/>
              <a:gd name="connsiteY5733" fmla="*/ 980934 h 6857892"/>
              <a:gd name="connsiteX5734" fmla="*/ 5921172 w 12191807"/>
              <a:gd name="connsiteY5734" fmla="*/ 980934 h 6857892"/>
              <a:gd name="connsiteX5735" fmla="*/ 5921172 w 12191807"/>
              <a:gd name="connsiteY5735" fmla="*/ 977580 h 6857892"/>
              <a:gd name="connsiteX5736" fmla="*/ 1448519 w 12191807"/>
              <a:gd name="connsiteY5736" fmla="*/ 975333 h 6857892"/>
              <a:gd name="connsiteX5737" fmla="*/ 1443642 w 12191807"/>
              <a:gd name="connsiteY5737" fmla="*/ 976096 h 6857892"/>
              <a:gd name="connsiteX5738" fmla="*/ 1443642 w 12191807"/>
              <a:gd name="connsiteY5738" fmla="*/ 993011 h 6857892"/>
              <a:gd name="connsiteX5739" fmla="*/ 1452481 w 12191807"/>
              <a:gd name="connsiteY5739" fmla="*/ 991868 h 6857892"/>
              <a:gd name="connsiteX5740" fmla="*/ 1448519 w 12191807"/>
              <a:gd name="connsiteY5740" fmla="*/ 975333 h 6857892"/>
              <a:gd name="connsiteX5741" fmla="*/ 5296705 w 12191807"/>
              <a:gd name="connsiteY5741" fmla="*/ 975325 h 6857892"/>
              <a:gd name="connsiteX5742" fmla="*/ 5291833 w 12191807"/>
              <a:gd name="connsiteY5742" fmla="*/ 976087 h 6857892"/>
              <a:gd name="connsiteX5743" fmla="*/ 5291833 w 12191807"/>
              <a:gd name="connsiteY5743" fmla="*/ 993003 h 6857892"/>
              <a:gd name="connsiteX5744" fmla="*/ 5300680 w 12191807"/>
              <a:gd name="connsiteY5744" fmla="*/ 991936 h 6857892"/>
              <a:gd name="connsiteX5745" fmla="*/ 5296705 w 12191807"/>
              <a:gd name="connsiteY5745" fmla="*/ 975325 h 6857892"/>
              <a:gd name="connsiteX5746" fmla="*/ 5945473 w 12191807"/>
              <a:gd name="connsiteY5746" fmla="*/ 971468 h 6857892"/>
              <a:gd name="connsiteX5747" fmla="*/ 5926271 w 12191807"/>
              <a:gd name="connsiteY5747" fmla="*/ 1006368 h 6857892"/>
              <a:gd name="connsiteX5748" fmla="*/ 5968408 w 12191807"/>
              <a:gd name="connsiteY5748" fmla="*/ 1000348 h 6857892"/>
              <a:gd name="connsiteX5749" fmla="*/ 5945473 w 12191807"/>
              <a:gd name="connsiteY5749" fmla="*/ 971468 h 6857892"/>
              <a:gd name="connsiteX5750" fmla="*/ 5189833 w 12191807"/>
              <a:gd name="connsiteY5750" fmla="*/ 965776 h 6857892"/>
              <a:gd name="connsiteX5751" fmla="*/ 5190808 w 12191807"/>
              <a:gd name="connsiteY5751" fmla="*/ 974614 h 6857892"/>
              <a:gd name="connsiteX5752" fmla="*/ 5207511 w 12191807"/>
              <a:gd name="connsiteY5752" fmla="*/ 970576 h 6857892"/>
              <a:gd name="connsiteX5753" fmla="*/ 5206674 w 12191807"/>
              <a:gd name="connsiteY5753" fmla="*/ 965776 h 6857892"/>
              <a:gd name="connsiteX5754" fmla="*/ 6169646 w 12191807"/>
              <a:gd name="connsiteY5754" fmla="*/ 962077 h 6857892"/>
              <a:gd name="connsiteX5755" fmla="*/ 6149910 w 12191807"/>
              <a:gd name="connsiteY5755" fmla="*/ 971983 h 6857892"/>
              <a:gd name="connsiteX5756" fmla="*/ 6124078 w 12191807"/>
              <a:gd name="connsiteY5756" fmla="*/ 980594 h 6857892"/>
              <a:gd name="connsiteX5757" fmla="*/ 6078739 w 12191807"/>
              <a:gd name="connsiteY5757" fmla="*/ 1015798 h 6857892"/>
              <a:gd name="connsiteX5758" fmla="*/ 6091160 w 12191807"/>
              <a:gd name="connsiteY5758" fmla="*/ 1042620 h 6857892"/>
              <a:gd name="connsiteX5759" fmla="*/ 6161492 w 12191807"/>
              <a:gd name="connsiteY5759" fmla="*/ 982880 h 6857892"/>
              <a:gd name="connsiteX5760" fmla="*/ 6169646 w 12191807"/>
              <a:gd name="connsiteY5760" fmla="*/ 962077 h 6857892"/>
              <a:gd name="connsiteX5761" fmla="*/ 6123088 w 12191807"/>
              <a:gd name="connsiteY5761" fmla="*/ 956439 h 6857892"/>
              <a:gd name="connsiteX5762" fmla="*/ 6110515 w 12191807"/>
              <a:gd name="connsiteY5762" fmla="*/ 974117 h 6857892"/>
              <a:gd name="connsiteX5763" fmla="*/ 6107848 w 12191807"/>
              <a:gd name="connsiteY5763" fmla="*/ 974117 h 6857892"/>
              <a:gd name="connsiteX5764" fmla="*/ 6107848 w 12191807"/>
              <a:gd name="connsiteY5764" fmla="*/ 977775 h 6857892"/>
              <a:gd name="connsiteX5765" fmla="*/ 6090474 w 12191807"/>
              <a:gd name="connsiteY5765" fmla="*/ 998044 h 6857892"/>
              <a:gd name="connsiteX5766" fmla="*/ 6095275 w 12191807"/>
              <a:gd name="connsiteY5766" fmla="*/ 1003683 h 6857892"/>
              <a:gd name="connsiteX5767" fmla="*/ 6093293 w 12191807"/>
              <a:gd name="connsiteY5767" fmla="*/ 1005664 h 6857892"/>
              <a:gd name="connsiteX5768" fmla="*/ 6124078 w 12191807"/>
              <a:gd name="connsiteY5768" fmla="*/ 980518 h 6857892"/>
              <a:gd name="connsiteX5769" fmla="*/ 6123088 w 12191807"/>
              <a:gd name="connsiteY5769" fmla="*/ 956439 h 6857892"/>
              <a:gd name="connsiteX5770" fmla="*/ 5267980 w 12191807"/>
              <a:gd name="connsiteY5770" fmla="*/ 955741 h 6857892"/>
              <a:gd name="connsiteX5771" fmla="*/ 5259236 w 12191807"/>
              <a:gd name="connsiteY5771" fmla="*/ 956122 h 6857892"/>
              <a:gd name="connsiteX5772" fmla="*/ 5262963 w 12191807"/>
              <a:gd name="connsiteY5772" fmla="*/ 973343 h 6857892"/>
              <a:gd name="connsiteX5773" fmla="*/ 5267980 w 12191807"/>
              <a:gd name="connsiteY5773" fmla="*/ 972657 h 6857892"/>
              <a:gd name="connsiteX5774" fmla="*/ 6487934 w 12191807"/>
              <a:gd name="connsiteY5774" fmla="*/ 955541 h 6857892"/>
              <a:gd name="connsiteX5775" fmla="*/ 6481641 w 12191807"/>
              <a:gd name="connsiteY5775" fmla="*/ 964411 h 6857892"/>
              <a:gd name="connsiteX5776" fmla="*/ 6480237 w 12191807"/>
              <a:gd name="connsiteY5776" fmla="*/ 962933 h 6857892"/>
              <a:gd name="connsiteX5777" fmla="*/ 6471931 w 12191807"/>
              <a:gd name="connsiteY5777" fmla="*/ 970021 h 6857892"/>
              <a:gd name="connsiteX5778" fmla="*/ 6475132 w 12191807"/>
              <a:gd name="connsiteY5778" fmla="*/ 973221 h 6857892"/>
              <a:gd name="connsiteX5779" fmla="*/ 6481685 w 12191807"/>
              <a:gd name="connsiteY5779" fmla="*/ 964458 h 6857892"/>
              <a:gd name="connsiteX5780" fmla="*/ 6481681 w 12191807"/>
              <a:gd name="connsiteY5780" fmla="*/ 964453 h 6857892"/>
              <a:gd name="connsiteX5781" fmla="*/ 6491287 w 12191807"/>
              <a:gd name="connsiteY5781" fmla="*/ 963999 h 6857892"/>
              <a:gd name="connsiteX5782" fmla="*/ 6487934 w 12191807"/>
              <a:gd name="connsiteY5782" fmla="*/ 955541 h 6857892"/>
              <a:gd name="connsiteX5783" fmla="*/ 5353639 w 12191807"/>
              <a:gd name="connsiteY5783" fmla="*/ 951245 h 6857892"/>
              <a:gd name="connsiteX5784" fmla="*/ 5336648 w 12191807"/>
              <a:gd name="connsiteY5784" fmla="*/ 974942 h 6857892"/>
              <a:gd name="connsiteX5785" fmla="*/ 5324304 w 12191807"/>
              <a:gd name="connsiteY5785" fmla="*/ 962598 h 6857892"/>
              <a:gd name="connsiteX5786" fmla="*/ 5310813 w 12191807"/>
              <a:gd name="connsiteY5786" fmla="*/ 980886 h 6857892"/>
              <a:gd name="connsiteX5787" fmla="*/ 5328855 w 12191807"/>
              <a:gd name="connsiteY5787" fmla="*/ 987439 h 6857892"/>
              <a:gd name="connsiteX5788" fmla="*/ 5295484 w 12191807"/>
              <a:gd name="connsiteY5788" fmla="*/ 1002984 h 6857892"/>
              <a:gd name="connsiteX5789" fmla="*/ 5306396 w 12191807"/>
              <a:gd name="connsiteY5789" fmla="*/ 1014566 h 6857892"/>
              <a:gd name="connsiteX5790" fmla="*/ 5316225 w 12191807"/>
              <a:gd name="connsiteY5790" fmla="*/ 1011747 h 6857892"/>
              <a:gd name="connsiteX5791" fmla="*/ 5320646 w 12191807"/>
              <a:gd name="connsiteY5791" fmla="*/ 1014871 h 6857892"/>
              <a:gd name="connsiteX5792" fmla="*/ 5291074 w 12191807"/>
              <a:gd name="connsiteY5792" fmla="*/ 1043978 h 6857892"/>
              <a:gd name="connsiteX5793" fmla="*/ 5270572 w 12191807"/>
              <a:gd name="connsiteY5793" fmla="*/ 1084608 h 6857892"/>
              <a:gd name="connsiteX5794" fmla="*/ 5295866 w 12191807"/>
              <a:gd name="connsiteY5794" fmla="*/ 1084608 h 6857892"/>
              <a:gd name="connsiteX5795" fmla="*/ 5351204 w 12191807"/>
              <a:gd name="connsiteY5795" fmla="*/ 1042607 h 6857892"/>
              <a:gd name="connsiteX5796" fmla="*/ 5351204 w 12191807"/>
              <a:gd name="connsiteY5796" fmla="*/ 1025310 h 6857892"/>
              <a:gd name="connsiteX5797" fmla="*/ 5350288 w 12191807"/>
              <a:gd name="connsiteY5797" fmla="*/ 1026225 h 6857892"/>
              <a:gd name="connsiteX5798" fmla="*/ 5341983 w 12191807"/>
              <a:gd name="connsiteY5798" fmla="*/ 1019138 h 6857892"/>
              <a:gd name="connsiteX5799" fmla="*/ 5345185 w 12191807"/>
              <a:gd name="connsiteY5799" fmla="*/ 1015937 h 6857892"/>
              <a:gd name="connsiteX5800" fmla="*/ 5352269 w 12191807"/>
              <a:gd name="connsiteY5800" fmla="*/ 1024244 h 6857892"/>
              <a:gd name="connsiteX5801" fmla="*/ 5351432 w 12191807"/>
              <a:gd name="connsiteY5801" fmla="*/ 1025082 h 6857892"/>
              <a:gd name="connsiteX5802" fmla="*/ 5354404 w 12191807"/>
              <a:gd name="connsiteY5802" fmla="*/ 995135 h 6857892"/>
              <a:gd name="connsiteX5803" fmla="*/ 5381451 w 12191807"/>
              <a:gd name="connsiteY5803" fmla="*/ 979057 h 6857892"/>
              <a:gd name="connsiteX5804" fmla="*/ 5353639 w 12191807"/>
              <a:gd name="connsiteY5804" fmla="*/ 951245 h 6857892"/>
              <a:gd name="connsiteX5805" fmla="*/ 5666660 w 12191807"/>
              <a:gd name="connsiteY5805" fmla="*/ 947071 h 6857892"/>
              <a:gd name="connsiteX5806" fmla="*/ 5666660 w 12191807"/>
              <a:gd name="connsiteY5806" fmla="*/ 950424 h 6857892"/>
              <a:gd name="connsiteX5807" fmla="*/ 5676871 w 12191807"/>
              <a:gd name="connsiteY5807" fmla="*/ 950424 h 6857892"/>
              <a:gd name="connsiteX5808" fmla="*/ 5676871 w 12191807"/>
              <a:gd name="connsiteY5808" fmla="*/ 947071 h 6857892"/>
              <a:gd name="connsiteX5809" fmla="*/ 6243864 w 12191807"/>
              <a:gd name="connsiteY5809" fmla="*/ 934980 h 6857892"/>
              <a:gd name="connsiteX5810" fmla="*/ 6247141 w 12191807"/>
              <a:gd name="connsiteY5810" fmla="*/ 943286 h 6857892"/>
              <a:gd name="connsiteX5811" fmla="*/ 6248055 w 12191807"/>
              <a:gd name="connsiteY5811" fmla="*/ 942372 h 6857892"/>
              <a:gd name="connsiteX5812" fmla="*/ 6256361 w 12191807"/>
              <a:gd name="connsiteY5812" fmla="*/ 949458 h 6857892"/>
              <a:gd name="connsiteX5813" fmla="*/ 6253161 w 12191807"/>
              <a:gd name="connsiteY5813" fmla="*/ 952659 h 6857892"/>
              <a:gd name="connsiteX5814" fmla="*/ 6246074 w 12191807"/>
              <a:gd name="connsiteY5814" fmla="*/ 944353 h 6857892"/>
              <a:gd name="connsiteX5815" fmla="*/ 6246989 w 12191807"/>
              <a:gd name="connsiteY5815" fmla="*/ 943438 h 6857892"/>
              <a:gd name="connsiteX5816" fmla="*/ 6237007 w 12191807"/>
              <a:gd name="connsiteY5816" fmla="*/ 943438 h 6857892"/>
              <a:gd name="connsiteX5817" fmla="*/ 6243864 w 12191807"/>
              <a:gd name="connsiteY5817" fmla="*/ 934980 h 6857892"/>
              <a:gd name="connsiteX5818" fmla="*/ 6138404 w 12191807"/>
              <a:gd name="connsiteY5818" fmla="*/ 933427 h 6857892"/>
              <a:gd name="connsiteX5819" fmla="*/ 6138404 w 12191807"/>
              <a:gd name="connsiteY5819" fmla="*/ 943562 h 6857892"/>
              <a:gd name="connsiteX5820" fmla="*/ 6141833 w 12191807"/>
              <a:gd name="connsiteY5820" fmla="*/ 943562 h 6857892"/>
              <a:gd name="connsiteX5821" fmla="*/ 6141833 w 12191807"/>
              <a:gd name="connsiteY5821" fmla="*/ 933427 h 6857892"/>
              <a:gd name="connsiteX5822" fmla="*/ 6158749 w 12191807"/>
              <a:gd name="connsiteY5822" fmla="*/ 933426 h 6857892"/>
              <a:gd name="connsiteX5823" fmla="*/ 6158749 w 12191807"/>
              <a:gd name="connsiteY5823" fmla="*/ 943562 h 6857892"/>
              <a:gd name="connsiteX5824" fmla="*/ 6162178 w 12191807"/>
              <a:gd name="connsiteY5824" fmla="*/ 943562 h 6857892"/>
              <a:gd name="connsiteX5825" fmla="*/ 6162178 w 12191807"/>
              <a:gd name="connsiteY5825" fmla="*/ 933426 h 6857892"/>
              <a:gd name="connsiteX5826" fmla="*/ 6175894 w 12191807"/>
              <a:gd name="connsiteY5826" fmla="*/ 929007 h 6857892"/>
              <a:gd name="connsiteX5827" fmla="*/ 6178713 w 12191807"/>
              <a:gd name="connsiteY5827" fmla="*/ 943333 h 6857892"/>
              <a:gd name="connsiteX5828" fmla="*/ 6185266 w 12191807"/>
              <a:gd name="connsiteY5828" fmla="*/ 942418 h 6857892"/>
              <a:gd name="connsiteX5829" fmla="*/ 6175894 w 12191807"/>
              <a:gd name="connsiteY5829" fmla="*/ 929007 h 6857892"/>
              <a:gd name="connsiteX5830" fmla="*/ 6017022 w 12191807"/>
              <a:gd name="connsiteY5830" fmla="*/ 924233 h 6857892"/>
              <a:gd name="connsiteX5831" fmla="*/ 6013822 w 12191807"/>
              <a:gd name="connsiteY5831" fmla="*/ 927433 h 6857892"/>
              <a:gd name="connsiteX5832" fmla="*/ 6022585 w 12191807"/>
              <a:gd name="connsiteY5832" fmla="*/ 933987 h 6857892"/>
              <a:gd name="connsiteX5833" fmla="*/ 6024108 w 12191807"/>
              <a:gd name="connsiteY5833" fmla="*/ 932539 h 6857892"/>
              <a:gd name="connsiteX5834" fmla="*/ 6017022 w 12191807"/>
              <a:gd name="connsiteY5834" fmla="*/ 924233 h 6857892"/>
              <a:gd name="connsiteX5835" fmla="*/ 5127063 w 12191807"/>
              <a:gd name="connsiteY5835" fmla="*/ 923335 h 6857892"/>
              <a:gd name="connsiteX5836" fmla="*/ 5127443 w 12191807"/>
              <a:gd name="connsiteY5836" fmla="*/ 931185 h 6857892"/>
              <a:gd name="connsiteX5837" fmla="*/ 5128435 w 12191807"/>
              <a:gd name="connsiteY5837" fmla="*/ 924097 h 6857892"/>
              <a:gd name="connsiteX5838" fmla="*/ 5128129 w 12191807"/>
              <a:gd name="connsiteY5838" fmla="*/ 924402 h 6857892"/>
              <a:gd name="connsiteX5839" fmla="*/ 5127063 w 12191807"/>
              <a:gd name="connsiteY5839" fmla="*/ 923335 h 6857892"/>
              <a:gd name="connsiteX5840" fmla="*/ 5125920 w 12191807"/>
              <a:gd name="connsiteY5840" fmla="*/ 922573 h 6857892"/>
              <a:gd name="connsiteX5841" fmla="*/ 5107111 w 12191807"/>
              <a:gd name="connsiteY5841" fmla="*/ 926231 h 6857892"/>
              <a:gd name="connsiteX5842" fmla="*/ 5107947 w 12191807"/>
              <a:gd name="connsiteY5842" fmla="*/ 932783 h 6857892"/>
              <a:gd name="connsiteX5843" fmla="*/ 5125920 w 12191807"/>
              <a:gd name="connsiteY5843" fmla="*/ 922573 h 6857892"/>
              <a:gd name="connsiteX5844" fmla="*/ 5127062 w 12191807"/>
              <a:gd name="connsiteY5844" fmla="*/ 922419 h 6857892"/>
              <a:gd name="connsiteX5845" fmla="*/ 5126300 w 12191807"/>
              <a:gd name="connsiteY5845" fmla="*/ 922571 h 6857892"/>
              <a:gd name="connsiteX5846" fmla="*/ 5126148 w 12191807"/>
              <a:gd name="connsiteY5846" fmla="*/ 922420 h 6857892"/>
              <a:gd name="connsiteX5847" fmla="*/ 5125995 w 12191807"/>
              <a:gd name="connsiteY5847" fmla="*/ 922649 h 6857892"/>
              <a:gd name="connsiteX5848" fmla="*/ 5126300 w 12191807"/>
              <a:gd name="connsiteY5848" fmla="*/ 922572 h 6857892"/>
              <a:gd name="connsiteX5849" fmla="*/ 5127062 w 12191807"/>
              <a:gd name="connsiteY5849" fmla="*/ 923333 h 6857892"/>
              <a:gd name="connsiteX5850" fmla="*/ 5127062 w 12191807"/>
              <a:gd name="connsiteY5850" fmla="*/ 922419 h 6857892"/>
              <a:gd name="connsiteX5851" fmla="*/ 5208683 w 12191807"/>
              <a:gd name="connsiteY5851" fmla="*/ 916500 h 6857892"/>
              <a:gd name="connsiteX5852" fmla="*/ 5208683 w 12191807"/>
              <a:gd name="connsiteY5852" fmla="*/ 919929 h 6857892"/>
              <a:gd name="connsiteX5853" fmla="*/ 5218842 w 12191807"/>
              <a:gd name="connsiteY5853" fmla="*/ 919929 h 6857892"/>
              <a:gd name="connsiteX5854" fmla="*/ 5218842 w 12191807"/>
              <a:gd name="connsiteY5854" fmla="*/ 916500 h 6857892"/>
              <a:gd name="connsiteX5855" fmla="*/ 5742111 w 12191807"/>
              <a:gd name="connsiteY5855" fmla="*/ 914099 h 6857892"/>
              <a:gd name="connsiteX5856" fmla="*/ 5738910 w 12191807"/>
              <a:gd name="connsiteY5856" fmla="*/ 917299 h 6857892"/>
              <a:gd name="connsiteX5857" fmla="*/ 5749045 w 12191807"/>
              <a:gd name="connsiteY5857" fmla="*/ 922252 h 6857892"/>
              <a:gd name="connsiteX5858" fmla="*/ 5747063 w 12191807"/>
              <a:gd name="connsiteY5858" fmla="*/ 924234 h 6857892"/>
              <a:gd name="connsiteX5859" fmla="*/ 5754150 w 12191807"/>
              <a:gd name="connsiteY5859" fmla="*/ 932538 h 6857892"/>
              <a:gd name="connsiteX5860" fmla="*/ 5757350 w 12191807"/>
              <a:gd name="connsiteY5860" fmla="*/ 929339 h 6857892"/>
              <a:gd name="connsiteX5861" fmla="*/ 5747216 w 12191807"/>
              <a:gd name="connsiteY5861" fmla="*/ 924386 h 6857892"/>
              <a:gd name="connsiteX5862" fmla="*/ 5749196 w 12191807"/>
              <a:gd name="connsiteY5862" fmla="*/ 922405 h 6857892"/>
              <a:gd name="connsiteX5863" fmla="*/ 5742111 w 12191807"/>
              <a:gd name="connsiteY5863" fmla="*/ 914099 h 6857892"/>
              <a:gd name="connsiteX5864" fmla="*/ 5133229 w 12191807"/>
              <a:gd name="connsiteY5864" fmla="*/ 914037 h 6857892"/>
              <a:gd name="connsiteX5865" fmla="*/ 5128433 w 12191807"/>
              <a:gd name="connsiteY5865" fmla="*/ 924095 h 6857892"/>
              <a:gd name="connsiteX5866" fmla="*/ 5136428 w 12191807"/>
              <a:gd name="connsiteY5866" fmla="*/ 917314 h 6857892"/>
              <a:gd name="connsiteX5867" fmla="*/ 5133229 w 12191807"/>
              <a:gd name="connsiteY5867" fmla="*/ 914037 h 6857892"/>
              <a:gd name="connsiteX5868" fmla="*/ 6454710 w 12191807"/>
              <a:gd name="connsiteY5868" fmla="*/ 914012 h 6857892"/>
              <a:gd name="connsiteX5869" fmla="*/ 6451510 w 12191807"/>
              <a:gd name="connsiteY5869" fmla="*/ 917212 h 6857892"/>
              <a:gd name="connsiteX5870" fmla="*/ 6460273 w 12191807"/>
              <a:gd name="connsiteY5870" fmla="*/ 923766 h 6857892"/>
              <a:gd name="connsiteX5871" fmla="*/ 6461797 w 12191807"/>
              <a:gd name="connsiteY5871" fmla="*/ 922318 h 6857892"/>
              <a:gd name="connsiteX5872" fmla="*/ 6454710 w 12191807"/>
              <a:gd name="connsiteY5872" fmla="*/ 914012 h 6857892"/>
              <a:gd name="connsiteX5873" fmla="*/ 6618616 w 12191807"/>
              <a:gd name="connsiteY5873" fmla="*/ 911511 h 6857892"/>
              <a:gd name="connsiteX5874" fmla="*/ 6634161 w 12191807"/>
              <a:gd name="connsiteY5874" fmla="*/ 939705 h 6857892"/>
              <a:gd name="connsiteX5875" fmla="*/ 6584707 w 12191807"/>
              <a:gd name="connsiteY5875" fmla="*/ 971937 h 6857892"/>
              <a:gd name="connsiteX5876" fmla="*/ 6584707 w 12191807"/>
              <a:gd name="connsiteY5876" fmla="*/ 944581 h 6857892"/>
              <a:gd name="connsiteX5877" fmla="*/ 6618616 w 12191807"/>
              <a:gd name="connsiteY5877" fmla="*/ 911511 h 6857892"/>
              <a:gd name="connsiteX5878" fmla="*/ 5436072 w 12191807"/>
              <a:gd name="connsiteY5878" fmla="*/ 902928 h 6857892"/>
              <a:gd name="connsiteX5879" fmla="*/ 5436072 w 12191807"/>
              <a:gd name="connsiteY5879" fmla="*/ 913139 h 6857892"/>
              <a:gd name="connsiteX5880" fmla="*/ 5439424 w 12191807"/>
              <a:gd name="connsiteY5880" fmla="*/ 913139 h 6857892"/>
              <a:gd name="connsiteX5881" fmla="*/ 5439424 w 12191807"/>
              <a:gd name="connsiteY5881" fmla="*/ 902928 h 6857892"/>
              <a:gd name="connsiteX5882" fmla="*/ 5389146 w 12191807"/>
              <a:gd name="connsiteY5882" fmla="*/ 895390 h 6857892"/>
              <a:gd name="connsiteX5883" fmla="*/ 5361411 w 12191807"/>
              <a:gd name="connsiteY5883" fmla="*/ 913145 h 6857892"/>
              <a:gd name="connsiteX5884" fmla="*/ 5339164 w 12191807"/>
              <a:gd name="connsiteY5884" fmla="*/ 916345 h 6857892"/>
              <a:gd name="connsiteX5885" fmla="*/ 5355546 w 12191807"/>
              <a:gd name="connsiteY5885" fmla="*/ 932195 h 6857892"/>
              <a:gd name="connsiteX5886" fmla="*/ 5371545 w 12191807"/>
              <a:gd name="connsiteY5886" fmla="*/ 923355 h 6857892"/>
              <a:gd name="connsiteX5887" fmla="*/ 5392193 w 12191807"/>
              <a:gd name="connsiteY5887" fmla="*/ 923355 h 6857892"/>
              <a:gd name="connsiteX5888" fmla="*/ 5389146 w 12191807"/>
              <a:gd name="connsiteY5888" fmla="*/ 895390 h 6857892"/>
              <a:gd name="connsiteX5889" fmla="*/ 6260552 w 12191807"/>
              <a:gd name="connsiteY5889" fmla="*/ 892736 h 6857892"/>
              <a:gd name="connsiteX5890" fmla="*/ 6260552 w 12191807"/>
              <a:gd name="connsiteY5890" fmla="*/ 902871 h 6857892"/>
              <a:gd name="connsiteX5891" fmla="*/ 6263981 w 12191807"/>
              <a:gd name="connsiteY5891" fmla="*/ 902871 h 6857892"/>
              <a:gd name="connsiteX5892" fmla="*/ 6263981 w 12191807"/>
              <a:gd name="connsiteY5892" fmla="*/ 892736 h 6857892"/>
              <a:gd name="connsiteX5893" fmla="*/ 6185877 w 12191807"/>
              <a:gd name="connsiteY5893" fmla="*/ 875819 h 6857892"/>
              <a:gd name="connsiteX5894" fmla="*/ 6175314 w 12191807"/>
              <a:gd name="connsiteY5894" fmla="*/ 900488 h 6857892"/>
              <a:gd name="connsiteX5895" fmla="*/ 6177942 w 12191807"/>
              <a:gd name="connsiteY5895" fmla="*/ 916526 h 6857892"/>
              <a:gd name="connsiteX5896" fmla="*/ 6170941 w 12191807"/>
              <a:gd name="connsiteY5896" fmla="*/ 928016 h 6857892"/>
              <a:gd name="connsiteX5897" fmla="*/ 6175894 w 12191807"/>
              <a:gd name="connsiteY5897" fmla="*/ 929007 h 6857892"/>
              <a:gd name="connsiteX5898" fmla="*/ 6174827 w 12191807"/>
              <a:gd name="connsiteY5898" fmla="*/ 923444 h 6857892"/>
              <a:gd name="connsiteX5899" fmla="*/ 6183667 w 12191807"/>
              <a:gd name="connsiteY5899" fmla="*/ 922987 h 6857892"/>
              <a:gd name="connsiteX5900" fmla="*/ 6177977 w 12191807"/>
              <a:gd name="connsiteY5900" fmla="*/ 916538 h 6857892"/>
              <a:gd name="connsiteX5901" fmla="*/ 6185572 w 12191807"/>
              <a:gd name="connsiteY5901" fmla="*/ 902032 h 6857892"/>
              <a:gd name="connsiteX5902" fmla="*/ 6185877 w 12191807"/>
              <a:gd name="connsiteY5902" fmla="*/ 875819 h 6857892"/>
              <a:gd name="connsiteX5903" fmla="*/ 5151660 w 12191807"/>
              <a:gd name="connsiteY5903" fmla="*/ 873347 h 6857892"/>
              <a:gd name="connsiteX5904" fmla="*/ 5148460 w 12191807"/>
              <a:gd name="connsiteY5904" fmla="*/ 876547 h 6857892"/>
              <a:gd name="connsiteX5905" fmla="*/ 5158589 w 12191807"/>
              <a:gd name="connsiteY5905" fmla="*/ 881500 h 6857892"/>
              <a:gd name="connsiteX5906" fmla="*/ 5156610 w 12191807"/>
              <a:gd name="connsiteY5906" fmla="*/ 883482 h 6857892"/>
              <a:gd name="connsiteX5907" fmla="*/ 5163691 w 12191807"/>
              <a:gd name="connsiteY5907" fmla="*/ 891787 h 6857892"/>
              <a:gd name="connsiteX5908" fmla="*/ 5166891 w 12191807"/>
              <a:gd name="connsiteY5908" fmla="*/ 888587 h 6857892"/>
              <a:gd name="connsiteX5909" fmla="*/ 5156762 w 12191807"/>
              <a:gd name="connsiteY5909" fmla="*/ 883634 h 6857892"/>
              <a:gd name="connsiteX5910" fmla="*/ 5158742 w 12191807"/>
              <a:gd name="connsiteY5910" fmla="*/ 881653 h 6857892"/>
              <a:gd name="connsiteX5911" fmla="*/ 5151660 w 12191807"/>
              <a:gd name="connsiteY5911" fmla="*/ 873347 h 6857892"/>
              <a:gd name="connsiteX5912" fmla="*/ 6003533 w 12191807"/>
              <a:gd name="connsiteY5912" fmla="*/ 870194 h 6857892"/>
              <a:gd name="connsiteX5913" fmla="*/ 6003533 w 12191807"/>
              <a:gd name="connsiteY5913" fmla="*/ 890920 h 6857892"/>
              <a:gd name="connsiteX5914" fmla="*/ 6030965 w 12191807"/>
              <a:gd name="connsiteY5914" fmla="*/ 890920 h 6857892"/>
              <a:gd name="connsiteX5915" fmla="*/ 6032945 w 12191807"/>
              <a:gd name="connsiteY5915" fmla="*/ 883758 h 6857892"/>
              <a:gd name="connsiteX5916" fmla="*/ 6003533 w 12191807"/>
              <a:gd name="connsiteY5916" fmla="*/ 870194 h 6857892"/>
              <a:gd name="connsiteX5917" fmla="*/ 1577664 w 12191807"/>
              <a:gd name="connsiteY5917" fmla="*/ 862248 h 6857892"/>
              <a:gd name="connsiteX5918" fmla="*/ 1577664 w 12191807"/>
              <a:gd name="connsiteY5918" fmla="*/ 872458 h 6857892"/>
              <a:gd name="connsiteX5919" fmla="*/ 1581017 w 12191807"/>
              <a:gd name="connsiteY5919" fmla="*/ 872458 h 6857892"/>
              <a:gd name="connsiteX5920" fmla="*/ 1581017 w 12191807"/>
              <a:gd name="connsiteY5920" fmla="*/ 862248 h 6857892"/>
              <a:gd name="connsiteX5921" fmla="*/ 5379081 w 12191807"/>
              <a:gd name="connsiteY5921" fmla="*/ 857360 h 6857892"/>
              <a:gd name="connsiteX5922" fmla="*/ 5383653 w 12191807"/>
              <a:gd name="connsiteY5922" fmla="*/ 880753 h 6857892"/>
              <a:gd name="connsiteX5923" fmla="*/ 5413747 w 12191807"/>
              <a:gd name="connsiteY5923" fmla="*/ 885935 h 6857892"/>
              <a:gd name="connsiteX5924" fmla="*/ 5394624 w 12191807"/>
              <a:gd name="connsiteY5924" fmla="*/ 906585 h 6857892"/>
              <a:gd name="connsiteX5925" fmla="*/ 5444377 w 12191807"/>
              <a:gd name="connsiteY5925" fmla="*/ 888754 h 6857892"/>
              <a:gd name="connsiteX5926" fmla="*/ 5439043 w 12191807"/>
              <a:gd name="connsiteY5926" fmla="*/ 871914 h 6857892"/>
              <a:gd name="connsiteX5927" fmla="*/ 5425634 w 12191807"/>
              <a:gd name="connsiteY5927" fmla="*/ 884106 h 6857892"/>
              <a:gd name="connsiteX5928" fmla="*/ 5408186 w 12191807"/>
              <a:gd name="connsiteY5928" fmla="*/ 861856 h 6857892"/>
              <a:gd name="connsiteX5929" fmla="*/ 5396681 w 12191807"/>
              <a:gd name="connsiteY5929" fmla="*/ 871609 h 6857892"/>
              <a:gd name="connsiteX5930" fmla="*/ 5379081 w 12191807"/>
              <a:gd name="connsiteY5930" fmla="*/ 857360 h 6857892"/>
              <a:gd name="connsiteX5931" fmla="*/ 5446204 w 12191807"/>
              <a:gd name="connsiteY5931" fmla="*/ 852103 h 6857892"/>
              <a:gd name="connsiteX5932" fmla="*/ 5446204 w 12191807"/>
              <a:gd name="connsiteY5932" fmla="*/ 862238 h 6857892"/>
              <a:gd name="connsiteX5933" fmla="*/ 5449633 w 12191807"/>
              <a:gd name="connsiteY5933" fmla="*/ 862238 h 6857892"/>
              <a:gd name="connsiteX5934" fmla="*/ 5449633 w 12191807"/>
              <a:gd name="connsiteY5934" fmla="*/ 852103 h 6857892"/>
              <a:gd name="connsiteX5935" fmla="*/ 6048261 w 12191807"/>
              <a:gd name="connsiteY5935" fmla="*/ 851297 h 6857892"/>
              <a:gd name="connsiteX5936" fmla="*/ 6032565 w 12191807"/>
              <a:gd name="connsiteY5936" fmla="*/ 854421 h 6857892"/>
              <a:gd name="connsiteX5937" fmla="*/ 6037289 w 12191807"/>
              <a:gd name="connsiteY5937" fmla="*/ 879796 h 6857892"/>
              <a:gd name="connsiteX5938" fmla="*/ 6055043 w 12191807"/>
              <a:gd name="connsiteY5938" fmla="*/ 858003 h 6857892"/>
              <a:gd name="connsiteX5939" fmla="*/ 6048261 w 12191807"/>
              <a:gd name="connsiteY5939" fmla="*/ 851297 h 6857892"/>
              <a:gd name="connsiteX5940" fmla="*/ 6010164 w 12191807"/>
              <a:gd name="connsiteY5940" fmla="*/ 841467 h 6857892"/>
              <a:gd name="connsiteX5941" fmla="*/ 5993552 w 12191807"/>
              <a:gd name="connsiteY5941" fmla="*/ 845429 h 6857892"/>
              <a:gd name="connsiteX5942" fmla="*/ 5994314 w 12191807"/>
              <a:gd name="connsiteY5942" fmla="*/ 850230 h 6857892"/>
              <a:gd name="connsiteX5943" fmla="*/ 6011229 w 12191807"/>
              <a:gd name="connsiteY5943" fmla="*/ 850230 h 6857892"/>
              <a:gd name="connsiteX5944" fmla="*/ 6010164 w 12191807"/>
              <a:gd name="connsiteY5944" fmla="*/ 841467 h 6857892"/>
              <a:gd name="connsiteX5945" fmla="*/ 6661669 w 12191807"/>
              <a:gd name="connsiteY5945" fmla="*/ 839350 h 6857892"/>
              <a:gd name="connsiteX5946" fmla="*/ 6665403 w 12191807"/>
              <a:gd name="connsiteY5946" fmla="*/ 859085 h 6857892"/>
              <a:gd name="connsiteX5947" fmla="*/ 6636523 w 12191807"/>
              <a:gd name="connsiteY5947" fmla="*/ 865181 h 6857892"/>
              <a:gd name="connsiteX5948" fmla="*/ 6661669 w 12191807"/>
              <a:gd name="connsiteY5948" fmla="*/ 839350 h 6857892"/>
              <a:gd name="connsiteX5949" fmla="*/ 5843140 w 12191807"/>
              <a:gd name="connsiteY5949" fmla="*/ 831639 h 6857892"/>
              <a:gd name="connsiteX5950" fmla="*/ 5843140 w 12191807"/>
              <a:gd name="connsiteY5950" fmla="*/ 841774 h 6857892"/>
              <a:gd name="connsiteX5951" fmla="*/ 5846569 w 12191807"/>
              <a:gd name="connsiteY5951" fmla="*/ 841774 h 6857892"/>
              <a:gd name="connsiteX5952" fmla="*/ 5846569 w 12191807"/>
              <a:gd name="connsiteY5952" fmla="*/ 831639 h 6857892"/>
              <a:gd name="connsiteX5953" fmla="*/ 5161104 w 12191807"/>
              <a:gd name="connsiteY5953" fmla="*/ 821456 h 6857892"/>
              <a:gd name="connsiteX5954" fmla="*/ 5161104 w 12191807"/>
              <a:gd name="connsiteY5954" fmla="*/ 831667 h 6857892"/>
              <a:gd name="connsiteX5955" fmla="*/ 5164529 w 12191807"/>
              <a:gd name="connsiteY5955" fmla="*/ 831667 h 6857892"/>
              <a:gd name="connsiteX5956" fmla="*/ 5164529 w 12191807"/>
              <a:gd name="connsiteY5956" fmla="*/ 821456 h 6857892"/>
              <a:gd name="connsiteX5957" fmla="*/ 6335991 w 12191807"/>
              <a:gd name="connsiteY5957" fmla="*/ 821033 h 6857892"/>
              <a:gd name="connsiteX5958" fmla="*/ 6319303 w 12191807"/>
              <a:gd name="connsiteY5958" fmla="*/ 824995 h 6857892"/>
              <a:gd name="connsiteX5959" fmla="*/ 6320065 w 12191807"/>
              <a:gd name="connsiteY5959" fmla="*/ 829796 h 6857892"/>
              <a:gd name="connsiteX5960" fmla="*/ 6336973 w 12191807"/>
              <a:gd name="connsiteY5960" fmla="*/ 829796 h 6857892"/>
              <a:gd name="connsiteX5961" fmla="*/ 6336981 w 12191807"/>
              <a:gd name="connsiteY5961" fmla="*/ 829872 h 6857892"/>
              <a:gd name="connsiteX5962" fmla="*/ 6336981 w 12191807"/>
              <a:gd name="connsiteY5962" fmla="*/ 829796 h 6857892"/>
              <a:gd name="connsiteX5963" fmla="*/ 6336973 w 12191807"/>
              <a:gd name="connsiteY5963" fmla="*/ 829796 h 6857892"/>
              <a:gd name="connsiteX5964" fmla="*/ 5972066 w 12191807"/>
              <a:gd name="connsiteY5964" fmla="*/ 814730 h 6857892"/>
              <a:gd name="connsiteX5965" fmla="*/ 5972066 w 12191807"/>
              <a:gd name="connsiteY5965" fmla="*/ 818159 h 6857892"/>
              <a:gd name="connsiteX5966" fmla="*/ 5982277 w 12191807"/>
              <a:gd name="connsiteY5966" fmla="*/ 818159 h 6857892"/>
              <a:gd name="connsiteX5967" fmla="*/ 5982277 w 12191807"/>
              <a:gd name="connsiteY5967" fmla="*/ 814730 h 6857892"/>
              <a:gd name="connsiteX5968" fmla="*/ 6708456 w 12191807"/>
              <a:gd name="connsiteY5968" fmla="*/ 811309 h 6857892"/>
              <a:gd name="connsiteX5969" fmla="*/ 6711885 w 12191807"/>
              <a:gd name="connsiteY5969" fmla="*/ 811309 h 6857892"/>
              <a:gd name="connsiteX5970" fmla="*/ 6711885 w 12191807"/>
              <a:gd name="connsiteY5970" fmla="*/ 821443 h 6857892"/>
              <a:gd name="connsiteX5971" fmla="*/ 6708456 w 12191807"/>
              <a:gd name="connsiteY5971" fmla="*/ 821443 h 6857892"/>
              <a:gd name="connsiteX5972" fmla="*/ 6708456 w 12191807"/>
              <a:gd name="connsiteY5972" fmla="*/ 811309 h 6857892"/>
              <a:gd name="connsiteX5973" fmla="*/ 6199440 w 12191807"/>
              <a:gd name="connsiteY5973" fmla="*/ 811309 h 6857892"/>
              <a:gd name="connsiteX5974" fmla="*/ 6202869 w 12191807"/>
              <a:gd name="connsiteY5974" fmla="*/ 811309 h 6857892"/>
              <a:gd name="connsiteX5975" fmla="*/ 6202869 w 12191807"/>
              <a:gd name="connsiteY5975" fmla="*/ 821443 h 6857892"/>
              <a:gd name="connsiteX5976" fmla="*/ 6199440 w 12191807"/>
              <a:gd name="connsiteY5976" fmla="*/ 821443 h 6857892"/>
              <a:gd name="connsiteX5977" fmla="*/ 6199440 w 12191807"/>
              <a:gd name="connsiteY5977" fmla="*/ 811309 h 6857892"/>
              <a:gd name="connsiteX5978" fmla="*/ 5411927 w 12191807"/>
              <a:gd name="connsiteY5978" fmla="*/ 807763 h 6857892"/>
              <a:gd name="connsiteX5979" fmla="*/ 5390746 w 12191807"/>
              <a:gd name="connsiteY5979" fmla="*/ 815383 h 6857892"/>
              <a:gd name="connsiteX5980" fmla="*/ 5411927 w 12191807"/>
              <a:gd name="connsiteY5980" fmla="*/ 807763 h 6857892"/>
              <a:gd name="connsiteX5981" fmla="*/ 6185495 w 12191807"/>
              <a:gd name="connsiteY5981" fmla="*/ 807727 h 6857892"/>
              <a:gd name="connsiteX5982" fmla="*/ 6164388 w 12191807"/>
              <a:gd name="connsiteY5982" fmla="*/ 815347 h 6857892"/>
              <a:gd name="connsiteX5983" fmla="*/ 6185495 w 12191807"/>
              <a:gd name="connsiteY5983" fmla="*/ 807727 h 6857892"/>
              <a:gd name="connsiteX5984" fmla="*/ 5921248 w 12191807"/>
              <a:gd name="connsiteY5984" fmla="*/ 803694 h 6857892"/>
              <a:gd name="connsiteX5985" fmla="*/ 5921248 w 12191807"/>
              <a:gd name="connsiteY5985" fmla="*/ 808799 h 6857892"/>
              <a:gd name="connsiteX5986" fmla="*/ 5941592 w 12191807"/>
              <a:gd name="connsiteY5986" fmla="*/ 808799 h 6857892"/>
              <a:gd name="connsiteX5987" fmla="*/ 5941592 w 12191807"/>
              <a:gd name="connsiteY5987" fmla="*/ 803694 h 6857892"/>
              <a:gd name="connsiteX5988" fmla="*/ 6449147 w 12191807"/>
              <a:gd name="connsiteY5988" fmla="*/ 801936 h 6857892"/>
              <a:gd name="connsiteX5989" fmla="*/ 6465911 w 12191807"/>
              <a:gd name="connsiteY5989" fmla="*/ 801936 h 6857892"/>
              <a:gd name="connsiteX5990" fmla="*/ 6452805 w 12191807"/>
              <a:gd name="connsiteY5990" fmla="*/ 821672 h 6857892"/>
              <a:gd name="connsiteX5991" fmla="*/ 6449147 w 12191807"/>
              <a:gd name="connsiteY5991" fmla="*/ 801936 h 6857892"/>
              <a:gd name="connsiteX5992" fmla="*/ 6032259 w 12191807"/>
              <a:gd name="connsiteY5992" fmla="*/ 800088 h 6857892"/>
              <a:gd name="connsiteX5993" fmla="*/ 6023954 w 12191807"/>
              <a:gd name="connsiteY5993" fmla="*/ 807175 h 6857892"/>
              <a:gd name="connsiteX5994" fmla="*/ 6027154 w 12191807"/>
              <a:gd name="connsiteY5994" fmla="*/ 810375 h 6857892"/>
              <a:gd name="connsiteX5995" fmla="*/ 6033173 w 12191807"/>
              <a:gd name="connsiteY5995" fmla="*/ 801155 h 6857892"/>
              <a:gd name="connsiteX5996" fmla="*/ 6033250 w 12191807"/>
              <a:gd name="connsiteY5996" fmla="*/ 801079 h 6857892"/>
              <a:gd name="connsiteX5997" fmla="*/ 6032259 w 12191807"/>
              <a:gd name="connsiteY5997" fmla="*/ 800088 h 6857892"/>
              <a:gd name="connsiteX5998" fmla="*/ 1604864 w 12191807"/>
              <a:gd name="connsiteY5998" fmla="*/ 794352 h 6857892"/>
              <a:gd name="connsiteX5999" fmla="*/ 1604864 w 12191807"/>
              <a:gd name="connsiteY5999" fmla="*/ 797781 h 6857892"/>
              <a:gd name="connsiteX6000" fmla="*/ 1614998 w 12191807"/>
              <a:gd name="connsiteY6000" fmla="*/ 797781 h 6857892"/>
              <a:gd name="connsiteX6001" fmla="*/ 1614998 w 12191807"/>
              <a:gd name="connsiteY6001" fmla="*/ 794352 h 6857892"/>
              <a:gd name="connsiteX6002" fmla="*/ 6633856 w 12191807"/>
              <a:gd name="connsiteY6002" fmla="*/ 794316 h 6857892"/>
              <a:gd name="connsiteX6003" fmla="*/ 6643991 w 12191807"/>
              <a:gd name="connsiteY6003" fmla="*/ 794316 h 6857892"/>
              <a:gd name="connsiteX6004" fmla="*/ 6643991 w 12191807"/>
              <a:gd name="connsiteY6004" fmla="*/ 797745 h 6857892"/>
              <a:gd name="connsiteX6005" fmla="*/ 6633856 w 12191807"/>
              <a:gd name="connsiteY6005" fmla="*/ 797745 h 6857892"/>
              <a:gd name="connsiteX6006" fmla="*/ 6633856 w 12191807"/>
              <a:gd name="connsiteY6006" fmla="*/ 794316 h 6857892"/>
              <a:gd name="connsiteX6007" fmla="*/ 6613511 w 12191807"/>
              <a:gd name="connsiteY6007" fmla="*/ 794316 h 6857892"/>
              <a:gd name="connsiteX6008" fmla="*/ 6623645 w 12191807"/>
              <a:gd name="connsiteY6008" fmla="*/ 794316 h 6857892"/>
              <a:gd name="connsiteX6009" fmla="*/ 6623645 w 12191807"/>
              <a:gd name="connsiteY6009" fmla="*/ 797745 h 6857892"/>
              <a:gd name="connsiteX6010" fmla="*/ 6613511 w 12191807"/>
              <a:gd name="connsiteY6010" fmla="*/ 797745 h 6857892"/>
              <a:gd name="connsiteX6011" fmla="*/ 6613511 w 12191807"/>
              <a:gd name="connsiteY6011" fmla="*/ 794316 h 6857892"/>
              <a:gd name="connsiteX6012" fmla="*/ 1576215 w 12191807"/>
              <a:gd name="connsiteY6012" fmla="*/ 792678 h 6857892"/>
              <a:gd name="connsiteX6013" fmla="*/ 1576825 w 12191807"/>
              <a:gd name="connsiteY6013" fmla="*/ 801365 h 6857892"/>
              <a:gd name="connsiteX6014" fmla="*/ 1593741 w 12191807"/>
              <a:gd name="connsiteY6014" fmla="*/ 797707 h 6857892"/>
              <a:gd name="connsiteX6015" fmla="*/ 1593055 w 12191807"/>
              <a:gd name="connsiteY6015" fmla="*/ 792678 h 6857892"/>
              <a:gd name="connsiteX6016" fmla="*/ 6771626 w 12191807"/>
              <a:gd name="connsiteY6016" fmla="*/ 787077 h 6857892"/>
              <a:gd name="connsiteX6017" fmla="*/ 6782599 w 12191807"/>
              <a:gd name="connsiteY6017" fmla="*/ 809023 h 6857892"/>
              <a:gd name="connsiteX6018" fmla="*/ 6771626 w 12191807"/>
              <a:gd name="connsiteY6018" fmla="*/ 787077 h 6857892"/>
              <a:gd name="connsiteX6019" fmla="*/ 6735659 w 12191807"/>
              <a:gd name="connsiteY6019" fmla="*/ 784181 h 6857892"/>
              <a:gd name="connsiteX6020" fmla="*/ 6745870 w 12191807"/>
              <a:gd name="connsiteY6020" fmla="*/ 784181 h 6857892"/>
              <a:gd name="connsiteX6021" fmla="*/ 6745870 w 12191807"/>
              <a:gd name="connsiteY6021" fmla="*/ 787534 h 6857892"/>
              <a:gd name="connsiteX6022" fmla="*/ 6735659 w 12191807"/>
              <a:gd name="connsiteY6022" fmla="*/ 787534 h 6857892"/>
              <a:gd name="connsiteX6023" fmla="*/ 6735659 w 12191807"/>
              <a:gd name="connsiteY6023" fmla="*/ 784181 h 6857892"/>
              <a:gd name="connsiteX6024" fmla="*/ 6050242 w 12191807"/>
              <a:gd name="connsiteY6024" fmla="*/ 782487 h 6857892"/>
              <a:gd name="connsiteX6025" fmla="*/ 6043384 w 12191807"/>
              <a:gd name="connsiteY6025" fmla="*/ 790945 h 6857892"/>
              <a:gd name="connsiteX6026" fmla="*/ 6043385 w 12191807"/>
              <a:gd name="connsiteY6026" fmla="*/ 790945 h 6857892"/>
              <a:gd name="connsiteX6027" fmla="*/ 6033251 w 12191807"/>
              <a:gd name="connsiteY6027" fmla="*/ 801079 h 6857892"/>
              <a:gd name="connsiteX6028" fmla="*/ 6034242 w 12191807"/>
              <a:gd name="connsiteY6028" fmla="*/ 802069 h 6857892"/>
              <a:gd name="connsiteX6029" fmla="*/ 6043385 w 12191807"/>
              <a:gd name="connsiteY6029" fmla="*/ 790945 h 6857892"/>
              <a:gd name="connsiteX6030" fmla="*/ 6053214 w 12191807"/>
              <a:gd name="connsiteY6030" fmla="*/ 790107 h 6857892"/>
              <a:gd name="connsiteX6031" fmla="*/ 6053498 w 12191807"/>
              <a:gd name="connsiteY6031" fmla="*/ 790813 h 6857892"/>
              <a:gd name="connsiteX6032" fmla="*/ 6052452 w 12191807"/>
              <a:gd name="connsiteY6032" fmla="*/ 791858 h 6857892"/>
              <a:gd name="connsiteX6033" fmla="*/ 6059538 w 12191807"/>
              <a:gd name="connsiteY6033" fmla="*/ 800164 h 6857892"/>
              <a:gd name="connsiteX6034" fmla="*/ 6062739 w 12191807"/>
              <a:gd name="connsiteY6034" fmla="*/ 796963 h 6857892"/>
              <a:gd name="connsiteX6035" fmla="*/ 6053518 w 12191807"/>
              <a:gd name="connsiteY6035" fmla="*/ 790943 h 6857892"/>
              <a:gd name="connsiteX6036" fmla="*/ 6053518 w 12191807"/>
              <a:gd name="connsiteY6036" fmla="*/ 790868 h 6857892"/>
              <a:gd name="connsiteX6037" fmla="*/ 6054432 w 12191807"/>
              <a:gd name="connsiteY6037" fmla="*/ 789954 h 6857892"/>
              <a:gd name="connsiteX6038" fmla="*/ 6053214 w 12191807"/>
              <a:gd name="connsiteY6038" fmla="*/ 790106 h 6857892"/>
              <a:gd name="connsiteX6039" fmla="*/ 5459004 w 12191807"/>
              <a:gd name="connsiteY6039" fmla="*/ 781695 h 6857892"/>
              <a:gd name="connsiteX6040" fmla="*/ 5454052 w 12191807"/>
              <a:gd name="connsiteY6040" fmla="*/ 791830 h 6857892"/>
              <a:gd name="connsiteX6041" fmla="*/ 5452070 w 12191807"/>
              <a:gd name="connsiteY6041" fmla="*/ 789848 h 6857892"/>
              <a:gd name="connsiteX6042" fmla="*/ 5443689 w 12191807"/>
              <a:gd name="connsiteY6042" fmla="*/ 796935 h 6857892"/>
              <a:gd name="connsiteX6043" fmla="*/ 5446966 w 12191807"/>
              <a:gd name="connsiteY6043" fmla="*/ 800135 h 6857892"/>
              <a:gd name="connsiteX6044" fmla="*/ 5451919 w 12191807"/>
              <a:gd name="connsiteY6044" fmla="*/ 790001 h 6857892"/>
              <a:gd name="connsiteX6045" fmla="*/ 5453899 w 12191807"/>
              <a:gd name="connsiteY6045" fmla="*/ 791982 h 6857892"/>
              <a:gd name="connsiteX6046" fmla="*/ 5462204 w 12191807"/>
              <a:gd name="connsiteY6046" fmla="*/ 784895 h 6857892"/>
              <a:gd name="connsiteX6047" fmla="*/ 5459004 w 12191807"/>
              <a:gd name="connsiteY6047" fmla="*/ 781695 h 6857892"/>
              <a:gd name="connsiteX6048" fmla="*/ 1643116 w 12191807"/>
              <a:gd name="connsiteY6048" fmla="*/ 780561 h 6857892"/>
              <a:gd name="connsiteX6049" fmla="*/ 1626123 w 12191807"/>
              <a:gd name="connsiteY6049" fmla="*/ 784219 h 6857892"/>
              <a:gd name="connsiteX6050" fmla="*/ 1626809 w 12191807"/>
              <a:gd name="connsiteY6050" fmla="*/ 789248 h 6857892"/>
              <a:gd name="connsiteX6051" fmla="*/ 1643725 w 12191807"/>
              <a:gd name="connsiteY6051" fmla="*/ 789248 h 6857892"/>
              <a:gd name="connsiteX6052" fmla="*/ 1643116 w 12191807"/>
              <a:gd name="connsiteY6052" fmla="*/ 780561 h 6857892"/>
              <a:gd name="connsiteX6053" fmla="*/ 6575334 w 12191807"/>
              <a:gd name="connsiteY6053" fmla="*/ 779838 h 6857892"/>
              <a:gd name="connsiteX6054" fmla="*/ 6590041 w 12191807"/>
              <a:gd name="connsiteY6054" fmla="*/ 790887 h 6857892"/>
              <a:gd name="connsiteX6055" fmla="*/ 6602995 w 12191807"/>
              <a:gd name="connsiteY6055" fmla="*/ 834931 h 6857892"/>
              <a:gd name="connsiteX6056" fmla="*/ 6591718 w 12191807"/>
              <a:gd name="connsiteY6056" fmla="*/ 850171 h 6857892"/>
              <a:gd name="connsiteX6057" fmla="*/ 6585774 w 12191807"/>
              <a:gd name="connsiteY6057" fmla="*/ 902824 h 6857892"/>
              <a:gd name="connsiteX6058" fmla="*/ 6551636 w 12191807"/>
              <a:gd name="connsiteY6058" fmla="*/ 891165 h 6857892"/>
              <a:gd name="connsiteX6059" fmla="*/ 6518489 w 12191807"/>
              <a:gd name="connsiteY6059" fmla="*/ 917073 h 6857892"/>
              <a:gd name="connsiteX6060" fmla="*/ 6512165 w 12191807"/>
              <a:gd name="connsiteY6060" fmla="*/ 902138 h 6857892"/>
              <a:gd name="connsiteX6061" fmla="*/ 6526948 w 12191807"/>
              <a:gd name="connsiteY6061" fmla="*/ 883393 h 6857892"/>
              <a:gd name="connsiteX6062" fmla="*/ 6582269 w 12191807"/>
              <a:gd name="connsiteY6062" fmla="*/ 870287 h 6857892"/>
              <a:gd name="connsiteX6063" fmla="*/ 6556361 w 12191807"/>
              <a:gd name="connsiteY6063" fmla="*/ 813518 h 6857892"/>
              <a:gd name="connsiteX6064" fmla="*/ 6570686 w 12191807"/>
              <a:gd name="connsiteY6064" fmla="*/ 808489 h 6857892"/>
              <a:gd name="connsiteX6065" fmla="*/ 6575334 w 12191807"/>
              <a:gd name="connsiteY6065" fmla="*/ 779838 h 6857892"/>
              <a:gd name="connsiteX6066" fmla="*/ 6518184 w 12191807"/>
              <a:gd name="connsiteY6066" fmla="*/ 779305 h 6857892"/>
              <a:gd name="connsiteX6067" fmla="*/ 6532205 w 12191807"/>
              <a:gd name="connsiteY6067" fmla="*/ 785172 h 6857892"/>
              <a:gd name="connsiteX6068" fmla="*/ 6480770 w 12191807"/>
              <a:gd name="connsiteY6068" fmla="*/ 857866 h 6857892"/>
              <a:gd name="connsiteX6069" fmla="*/ 6494944 w 12191807"/>
              <a:gd name="connsiteY6069" fmla="*/ 896194 h 6857892"/>
              <a:gd name="connsiteX6070" fmla="*/ 6455548 w 12191807"/>
              <a:gd name="connsiteY6070" fmla="*/ 870667 h 6857892"/>
              <a:gd name="connsiteX6071" fmla="*/ 6455542 w 12191807"/>
              <a:gd name="connsiteY6071" fmla="*/ 870615 h 6857892"/>
              <a:gd name="connsiteX6072" fmla="*/ 6461568 w 12191807"/>
              <a:gd name="connsiteY6072" fmla="*/ 873402 h 6857892"/>
              <a:gd name="connsiteX6073" fmla="*/ 6469950 w 12191807"/>
              <a:gd name="connsiteY6073" fmla="*/ 866315 h 6857892"/>
              <a:gd name="connsiteX6074" fmla="*/ 6466749 w 12191807"/>
              <a:gd name="connsiteY6074" fmla="*/ 863115 h 6857892"/>
              <a:gd name="connsiteX6075" fmla="*/ 6455533 w 12191807"/>
              <a:gd name="connsiteY6075" fmla="*/ 870542 h 6857892"/>
              <a:gd name="connsiteX6076" fmla="*/ 6451433 w 12191807"/>
              <a:gd name="connsiteY6076" fmla="*/ 835996 h 6857892"/>
              <a:gd name="connsiteX6077" fmla="*/ 6518184 w 12191807"/>
              <a:gd name="connsiteY6077" fmla="*/ 779305 h 6857892"/>
              <a:gd name="connsiteX6078" fmla="*/ 6703655 w 12191807"/>
              <a:gd name="connsiteY6078" fmla="*/ 771380 h 6857892"/>
              <a:gd name="connsiteX6079" fmla="*/ 6720419 w 12191807"/>
              <a:gd name="connsiteY6079" fmla="*/ 771380 h 6857892"/>
              <a:gd name="connsiteX6080" fmla="*/ 6707313 w 12191807"/>
              <a:gd name="connsiteY6080" fmla="*/ 791192 h 6857892"/>
              <a:gd name="connsiteX6081" fmla="*/ 6703655 w 12191807"/>
              <a:gd name="connsiteY6081" fmla="*/ 771380 h 6857892"/>
              <a:gd name="connsiteX6082" fmla="*/ 6768730 w 12191807"/>
              <a:gd name="connsiteY6082" fmla="*/ 765893 h 6857892"/>
              <a:gd name="connsiteX6083" fmla="*/ 6782218 w 12191807"/>
              <a:gd name="connsiteY6083" fmla="*/ 779381 h 6857892"/>
              <a:gd name="connsiteX6084" fmla="*/ 6768730 w 12191807"/>
              <a:gd name="connsiteY6084" fmla="*/ 781743 h 6857892"/>
              <a:gd name="connsiteX6085" fmla="*/ 6768730 w 12191807"/>
              <a:gd name="connsiteY6085" fmla="*/ 765893 h 6857892"/>
              <a:gd name="connsiteX6086" fmla="*/ 6063729 w 12191807"/>
              <a:gd name="connsiteY6086" fmla="*/ 763817 h 6857892"/>
              <a:gd name="connsiteX6087" fmla="*/ 6063729 w 12191807"/>
              <a:gd name="connsiteY6087" fmla="*/ 767170 h 6857892"/>
              <a:gd name="connsiteX6088" fmla="*/ 6073864 w 12191807"/>
              <a:gd name="connsiteY6088" fmla="*/ 767170 h 6857892"/>
              <a:gd name="connsiteX6089" fmla="*/ 6073864 w 12191807"/>
              <a:gd name="connsiteY6089" fmla="*/ 763817 h 6857892"/>
              <a:gd name="connsiteX6090" fmla="*/ 6615035 w 12191807"/>
              <a:gd name="connsiteY6090" fmla="*/ 756064 h 6857892"/>
              <a:gd name="connsiteX6091" fmla="*/ 6608024 w 12191807"/>
              <a:gd name="connsiteY6091" fmla="*/ 780752 h 6857892"/>
              <a:gd name="connsiteX6092" fmla="*/ 6603605 w 12191807"/>
              <a:gd name="connsiteY6092" fmla="*/ 766503 h 6857892"/>
              <a:gd name="connsiteX6093" fmla="*/ 6615035 w 12191807"/>
              <a:gd name="connsiteY6093" fmla="*/ 756064 h 6857892"/>
              <a:gd name="connsiteX6094" fmla="*/ 6399694 w 12191807"/>
              <a:gd name="connsiteY6094" fmla="*/ 753616 h 6857892"/>
              <a:gd name="connsiteX6095" fmla="*/ 6399694 w 12191807"/>
              <a:gd name="connsiteY6095" fmla="*/ 756969 h 6857892"/>
              <a:gd name="connsiteX6096" fmla="*/ 6409905 w 12191807"/>
              <a:gd name="connsiteY6096" fmla="*/ 756969 h 6857892"/>
              <a:gd name="connsiteX6097" fmla="*/ 6409905 w 12191807"/>
              <a:gd name="connsiteY6097" fmla="*/ 753616 h 6857892"/>
              <a:gd name="connsiteX6098" fmla="*/ 6399694 w 12191807"/>
              <a:gd name="connsiteY6098" fmla="*/ 753616 h 6857892"/>
              <a:gd name="connsiteX6099" fmla="*/ 5835597 w 12191807"/>
              <a:gd name="connsiteY6099" fmla="*/ 751174 h 6857892"/>
              <a:gd name="connsiteX6100" fmla="*/ 5830645 w 12191807"/>
              <a:gd name="connsiteY6100" fmla="*/ 761309 h 6857892"/>
              <a:gd name="connsiteX6101" fmla="*/ 5828663 w 12191807"/>
              <a:gd name="connsiteY6101" fmla="*/ 759327 h 6857892"/>
              <a:gd name="connsiteX6102" fmla="*/ 5820358 w 12191807"/>
              <a:gd name="connsiteY6102" fmla="*/ 766414 h 6857892"/>
              <a:gd name="connsiteX6103" fmla="*/ 5823558 w 12191807"/>
              <a:gd name="connsiteY6103" fmla="*/ 769614 h 6857892"/>
              <a:gd name="connsiteX6104" fmla="*/ 5828511 w 12191807"/>
              <a:gd name="connsiteY6104" fmla="*/ 759480 h 6857892"/>
              <a:gd name="connsiteX6105" fmla="*/ 5830492 w 12191807"/>
              <a:gd name="connsiteY6105" fmla="*/ 761461 h 6857892"/>
              <a:gd name="connsiteX6106" fmla="*/ 5838799 w 12191807"/>
              <a:gd name="connsiteY6106" fmla="*/ 754374 h 6857892"/>
              <a:gd name="connsiteX6107" fmla="*/ 5835597 w 12191807"/>
              <a:gd name="connsiteY6107" fmla="*/ 751174 h 6857892"/>
              <a:gd name="connsiteX6108" fmla="*/ 5157751 w 12191807"/>
              <a:gd name="connsiteY6108" fmla="*/ 743427 h 6857892"/>
              <a:gd name="connsiteX6109" fmla="*/ 5157751 w 12191807"/>
              <a:gd name="connsiteY6109" fmla="*/ 746780 h 6857892"/>
              <a:gd name="connsiteX6110" fmla="*/ 5167957 w 12191807"/>
              <a:gd name="connsiteY6110" fmla="*/ 746780 h 6857892"/>
              <a:gd name="connsiteX6111" fmla="*/ 5167957 w 12191807"/>
              <a:gd name="connsiteY6111" fmla="*/ 743427 h 6857892"/>
              <a:gd name="connsiteX6112" fmla="*/ 6724458 w 12191807"/>
              <a:gd name="connsiteY6112" fmla="*/ 732442 h 6857892"/>
              <a:gd name="connsiteX6113" fmla="*/ 6741069 w 12191807"/>
              <a:gd name="connsiteY6113" fmla="*/ 732442 h 6857892"/>
              <a:gd name="connsiteX6114" fmla="*/ 6729030 w 12191807"/>
              <a:gd name="connsiteY6114" fmla="*/ 758502 h 6857892"/>
              <a:gd name="connsiteX6115" fmla="*/ 6724458 w 12191807"/>
              <a:gd name="connsiteY6115" fmla="*/ 732442 h 6857892"/>
              <a:gd name="connsiteX6116" fmla="*/ 5453817 w 12191807"/>
              <a:gd name="connsiteY6116" fmla="*/ 721416 h 6857892"/>
              <a:gd name="connsiteX6117" fmla="*/ 5453817 w 12191807"/>
              <a:gd name="connsiteY6117" fmla="*/ 737570 h 6857892"/>
              <a:gd name="connsiteX6118" fmla="*/ 5483837 w 12191807"/>
              <a:gd name="connsiteY6118" fmla="*/ 721416 h 6857892"/>
              <a:gd name="connsiteX6119" fmla="*/ 6712799 w 12191807"/>
              <a:gd name="connsiteY6119" fmla="*/ 719107 h 6857892"/>
              <a:gd name="connsiteX6120" fmla="*/ 6713638 w 12191807"/>
              <a:gd name="connsiteY6120" fmla="*/ 728098 h 6857892"/>
              <a:gd name="connsiteX6121" fmla="*/ 6686663 w 12191807"/>
              <a:gd name="connsiteY6121" fmla="*/ 728098 h 6857892"/>
              <a:gd name="connsiteX6122" fmla="*/ 6686129 w 12191807"/>
              <a:gd name="connsiteY6122" fmla="*/ 722917 h 6857892"/>
              <a:gd name="connsiteX6123" fmla="*/ 6712799 w 12191807"/>
              <a:gd name="connsiteY6123" fmla="*/ 719107 h 6857892"/>
              <a:gd name="connsiteX6124" fmla="*/ 6033174 w 12191807"/>
              <a:gd name="connsiteY6124" fmla="*/ 717642 h 6857892"/>
              <a:gd name="connsiteX6125" fmla="*/ 6033174 w 12191807"/>
              <a:gd name="connsiteY6125" fmla="*/ 719547 h 6857892"/>
              <a:gd name="connsiteX6126" fmla="*/ 6032108 w 12191807"/>
              <a:gd name="connsiteY6126" fmla="*/ 720614 h 6857892"/>
              <a:gd name="connsiteX6127" fmla="*/ 6039194 w 12191807"/>
              <a:gd name="connsiteY6127" fmla="*/ 728920 h 6857892"/>
              <a:gd name="connsiteX6128" fmla="*/ 6042395 w 12191807"/>
              <a:gd name="connsiteY6128" fmla="*/ 725719 h 6857892"/>
              <a:gd name="connsiteX6129" fmla="*/ 6033174 w 12191807"/>
              <a:gd name="connsiteY6129" fmla="*/ 719699 h 6857892"/>
              <a:gd name="connsiteX6130" fmla="*/ 6033174 w 12191807"/>
              <a:gd name="connsiteY6130" fmla="*/ 719547 h 6857892"/>
              <a:gd name="connsiteX6131" fmla="*/ 6034088 w 12191807"/>
              <a:gd name="connsiteY6131" fmla="*/ 718633 h 6857892"/>
              <a:gd name="connsiteX6132" fmla="*/ 6033174 w 12191807"/>
              <a:gd name="connsiteY6132" fmla="*/ 717642 h 6857892"/>
              <a:gd name="connsiteX6133" fmla="*/ 1713906 w 12191807"/>
              <a:gd name="connsiteY6133" fmla="*/ 713658 h 6857892"/>
              <a:gd name="connsiteX6134" fmla="*/ 1700495 w 12191807"/>
              <a:gd name="connsiteY6134" fmla="*/ 735146 h 6857892"/>
              <a:gd name="connsiteX6135" fmla="*/ 1713906 w 12191807"/>
              <a:gd name="connsiteY6135" fmla="*/ 713658 h 6857892"/>
              <a:gd name="connsiteX6136" fmla="*/ 5965284 w 12191807"/>
              <a:gd name="connsiteY6136" fmla="*/ 709496 h 6857892"/>
              <a:gd name="connsiteX6137" fmla="*/ 5965284 w 12191807"/>
              <a:gd name="connsiteY6137" fmla="*/ 719707 h 6857892"/>
              <a:gd name="connsiteX6138" fmla="*/ 5968712 w 12191807"/>
              <a:gd name="connsiteY6138" fmla="*/ 719707 h 6857892"/>
              <a:gd name="connsiteX6139" fmla="*/ 5968712 w 12191807"/>
              <a:gd name="connsiteY6139" fmla="*/ 709496 h 6857892"/>
              <a:gd name="connsiteX6140" fmla="*/ 5833006 w 12191807"/>
              <a:gd name="connsiteY6140" fmla="*/ 709492 h 6857892"/>
              <a:gd name="connsiteX6141" fmla="*/ 5833006 w 12191807"/>
              <a:gd name="connsiteY6141" fmla="*/ 719703 h 6857892"/>
              <a:gd name="connsiteX6142" fmla="*/ 5836359 w 12191807"/>
              <a:gd name="connsiteY6142" fmla="*/ 719703 h 6857892"/>
              <a:gd name="connsiteX6143" fmla="*/ 5836359 w 12191807"/>
              <a:gd name="connsiteY6143" fmla="*/ 709492 h 6857892"/>
              <a:gd name="connsiteX6144" fmla="*/ 6117982 w 12191807"/>
              <a:gd name="connsiteY6144" fmla="*/ 709469 h 6857892"/>
              <a:gd name="connsiteX6145" fmla="*/ 6117982 w 12191807"/>
              <a:gd name="connsiteY6145" fmla="*/ 719679 h 6857892"/>
              <a:gd name="connsiteX6146" fmla="*/ 6121411 w 12191807"/>
              <a:gd name="connsiteY6146" fmla="*/ 719679 h 6857892"/>
              <a:gd name="connsiteX6147" fmla="*/ 6121411 w 12191807"/>
              <a:gd name="connsiteY6147" fmla="*/ 709469 h 6857892"/>
              <a:gd name="connsiteX6148" fmla="*/ 6389560 w 12191807"/>
              <a:gd name="connsiteY6148" fmla="*/ 709373 h 6857892"/>
              <a:gd name="connsiteX6149" fmla="*/ 6389635 w 12191807"/>
              <a:gd name="connsiteY6149" fmla="*/ 709429 h 6857892"/>
              <a:gd name="connsiteX6150" fmla="*/ 6389559 w 12191807"/>
              <a:gd name="connsiteY6150" fmla="*/ 709429 h 6857892"/>
              <a:gd name="connsiteX6151" fmla="*/ 5849925 w 12191807"/>
              <a:gd name="connsiteY6151" fmla="*/ 702717 h 6857892"/>
              <a:gd name="connsiteX6152" fmla="*/ 5849925 w 12191807"/>
              <a:gd name="connsiteY6152" fmla="*/ 706070 h 6857892"/>
              <a:gd name="connsiteX6153" fmla="*/ 5860136 w 12191807"/>
              <a:gd name="connsiteY6153" fmla="*/ 706070 h 6857892"/>
              <a:gd name="connsiteX6154" fmla="*/ 5860136 w 12191807"/>
              <a:gd name="connsiteY6154" fmla="*/ 702717 h 6857892"/>
              <a:gd name="connsiteX6155" fmla="*/ 6698321 w 12191807"/>
              <a:gd name="connsiteY6155" fmla="*/ 699371 h 6857892"/>
              <a:gd name="connsiteX6156" fmla="*/ 6701750 w 12191807"/>
              <a:gd name="connsiteY6156" fmla="*/ 699371 h 6857892"/>
              <a:gd name="connsiteX6157" fmla="*/ 6701750 w 12191807"/>
              <a:gd name="connsiteY6157" fmla="*/ 709505 h 6857892"/>
              <a:gd name="connsiteX6158" fmla="*/ 6698321 w 12191807"/>
              <a:gd name="connsiteY6158" fmla="*/ 709505 h 6857892"/>
              <a:gd name="connsiteX6159" fmla="*/ 6698321 w 12191807"/>
              <a:gd name="connsiteY6159" fmla="*/ 699371 h 6857892"/>
              <a:gd name="connsiteX6160" fmla="*/ 6307949 w 12191807"/>
              <a:gd name="connsiteY6160" fmla="*/ 699218 h 6857892"/>
              <a:gd name="connsiteX6161" fmla="*/ 6297814 w 12191807"/>
              <a:gd name="connsiteY6161" fmla="*/ 719564 h 6857892"/>
              <a:gd name="connsiteX6162" fmla="*/ 6307949 w 12191807"/>
              <a:gd name="connsiteY6162" fmla="*/ 699218 h 6857892"/>
              <a:gd name="connsiteX6163" fmla="*/ 6282650 w 12191807"/>
              <a:gd name="connsiteY6163" fmla="*/ 699143 h 6857892"/>
              <a:gd name="connsiteX6164" fmla="*/ 6313816 w 12191807"/>
              <a:gd name="connsiteY6164" fmla="*/ 751644 h 6857892"/>
              <a:gd name="connsiteX6165" fmla="*/ 6279374 w 12191807"/>
              <a:gd name="connsiteY6165" fmla="*/ 775037 h 6857892"/>
              <a:gd name="connsiteX6166" fmla="*/ 6274649 w 12191807"/>
              <a:gd name="connsiteY6166" fmla="*/ 761169 h 6857892"/>
              <a:gd name="connsiteX6167" fmla="*/ 6259104 w 12191807"/>
              <a:gd name="connsiteY6167" fmla="*/ 770694 h 6857892"/>
              <a:gd name="connsiteX6168" fmla="*/ 6259104 w 12191807"/>
              <a:gd name="connsiteY6168" fmla="*/ 744024 h 6857892"/>
              <a:gd name="connsiteX6169" fmla="*/ 6279907 w 12191807"/>
              <a:gd name="connsiteY6169" fmla="*/ 734270 h 6857892"/>
              <a:gd name="connsiteX6170" fmla="*/ 6268172 w 12191807"/>
              <a:gd name="connsiteY6170" fmla="*/ 713620 h 6857892"/>
              <a:gd name="connsiteX6171" fmla="*/ 6282650 w 12191807"/>
              <a:gd name="connsiteY6171" fmla="*/ 699143 h 6857892"/>
              <a:gd name="connsiteX6172" fmla="*/ 6776350 w 12191807"/>
              <a:gd name="connsiteY6172" fmla="*/ 692589 h 6857892"/>
              <a:gd name="connsiteX6173" fmla="*/ 6786561 w 12191807"/>
              <a:gd name="connsiteY6173" fmla="*/ 692589 h 6857892"/>
              <a:gd name="connsiteX6174" fmla="*/ 6786561 w 12191807"/>
              <a:gd name="connsiteY6174" fmla="*/ 695942 h 6857892"/>
              <a:gd name="connsiteX6175" fmla="*/ 6776350 w 12191807"/>
              <a:gd name="connsiteY6175" fmla="*/ 695942 h 6857892"/>
              <a:gd name="connsiteX6176" fmla="*/ 6776350 w 12191807"/>
              <a:gd name="connsiteY6176" fmla="*/ 692589 h 6857892"/>
              <a:gd name="connsiteX6177" fmla="*/ 5476751 w 12191807"/>
              <a:gd name="connsiteY6177" fmla="*/ 689183 h 6857892"/>
              <a:gd name="connsiteX6178" fmla="*/ 5476751 w 12191807"/>
              <a:gd name="connsiteY6178" fmla="*/ 699394 h 6857892"/>
              <a:gd name="connsiteX6179" fmla="*/ 5480179 w 12191807"/>
              <a:gd name="connsiteY6179" fmla="*/ 699394 h 6857892"/>
              <a:gd name="connsiteX6180" fmla="*/ 5480179 w 12191807"/>
              <a:gd name="connsiteY6180" fmla="*/ 689183 h 6857892"/>
              <a:gd name="connsiteX6181" fmla="*/ 6379500 w 12191807"/>
              <a:gd name="connsiteY6181" fmla="*/ 689141 h 6857892"/>
              <a:gd name="connsiteX6182" fmla="*/ 6389635 w 12191807"/>
              <a:gd name="connsiteY6182" fmla="*/ 696685 h 6857892"/>
              <a:gd name="connsiteX6183" fmla="*/ 6389560 w 12191807"/>
              <a:gd name="connsiteY6183" fmla="*/ 709373 h 6857892"/>
              <a:gd name="connsiteX6184" fmla="*/ 6379424 w 12191807"/>
              <a:gd name="connsiteY6184" fmla="*/ 701829 h 6857892"/>
              <a:gd name="connsiteX6185" fmla="*/ 5212033 w 12191807"/>
              <a:gd name="connsiteY6185" fmla="*/ 678985 h 6857892"/>
              <a:gd name="connsiteX6186" fmla="*/ 5212033 w 12191807"/>
              <a:gd name="connsiteY6186" fmla="*/ 689120 h 6857892"/>
              <a:gd name="connsiteX6187" fmla="*/ 5215481 w 12191807"/>
              <a:gd name="connsiteY6187" fmla="*/ 689120 h 6857892"/>
              <a:gd name="connsiteX6188" fmla="*/ 5215481 w 12191807"/>
              <a:gd name="connsiteY6188" fmla="*/ 678985 h 6857892"/>
              <a:gd name="connsiteX6189" fmla="*/ 6199440 w 12191807"/>
              <a:gd name="connsiteY6189" fmla="*/ 678913 h 6857892"/>
              <a:gd name="connsiteX6190" fmla="*/ 6199440 w 12191807"/>
              <a:gd name="connsiteY6190" fmla="*/ 689048 h 6857892"/>
              <a:gd name="connsiteX6191" fmla="*/ 6202869 w 12191807"/>
              <a:gd name="connsiteY6191" fmla="*/ 689048 h 6857892"/>
              <a:gd name="connsiteX6192" fmla="*/ 6202869 w 12191807"/>
              <a:gd name="connsiteY6192" fmla="*/ 678913 h 6857892"/>
              <a:gd name="connsiteX6193" fmla="*/ 5636224 w 12191807"/>
              <a:gd name="connsiteY6193" fmla="*/ 672195 h 6857892"/>
              <a:gd name="connsiteX6194" fmla="*/ 5636224 w 12191807"/>
              <a:gd name="connsiteY6194" fmla="*/ 675547 h 6857892"/>
              <a:gd name="connsiteX6195" fmla="*/ 5646433 w 12191807"/>
              <a:gd name="connsiteY6195" fmla="*/ 675547 h 6857892"/>
              <a:gd name="connsiteX6196" fmla="*/ 5646433 w 12191807"/>
              <a:gd name="connsiteY6196" fmla="*/ 672195 h 6857892"/>
              <a:gd name="connsiteX6197" fmla="*/ 6027155 w 12191807"/>
              <a:gd name="connsiteY6197" fmla="*/ 669712 h 6857892"/>
              <a:gd name="connsiteX6198" fmla="*/ 6023955 w 12191807"/>
              <a:gd name="connsiteY6198" fmla="*/ 672912 h 6857892"/>
              <a:gd name="connsiteX6199" fmla="*/ 6033174 w 12191807"/>
              <a:gd name="connsiteY6199" fmla="*/ 678932 h 6857892"/>
              <a:gd name="connsiteX6200" fmla="*/ 6014201 w 12191807"/>
              <a:gd name="connsiteY6200" fmla="*/ 695239 h 6857892"/>
              <a:gd name="connsiteX6201" fmla="*/ 6033174 w 12191807"/>
              <a:gd name="connsiteY6201" fmla="*/ 717566 h 6857892"/>
              <a:gd name="connsiteX6202" fmla="*/ 6033174 w 12191807"/>
              <a:gd name="connsiteY6202" fmla="*/ 702630 h 6857892"/>
              <a:gd name="connsiteX6203" fmla="*/ 6054510 w 12191807"/>
              <a:gd name="connsiteY6203" fmla="*/ 694325 h 6857892"/>
              <a:gd name="connsiteX6204" fmla="*/ 6050624 w 12191807"/>
              <a:gd name="connsiteY6204" fmla="*/ 678932 h 6857892"/>
              <a:gd name="connsiteX6205" fmla="*/ 6032259 w 12191807"/>
              <a:gd name="connsiteY6205" fmla="*/ 679999 h 6857892"/>
              <a:gd name="connsiteX6206" fmla="*/ 6034242 w 12191807"/>
              <a:gd name="connsiteY6206" fmla="*/ 678018 h 6857892"/>
              <a:gd name="connsiteX6207" fmla="*/ 6027155 w 12191807"/>
              <a:gd name="connsiteY6207" fmla="*/ 669712 h 6857892"/>
              <a:gd name="connsiteX6208" fmla="*/ 5553935 w 12191807"/>
              <a:gd name="connsiteY6208" fmla="*/ 662896 h 6857892"/>
              <a:gd name="connsiteX6209" fmla="*/ 5557364 w 12191807"/>
              <a:gd name="connsiteY6209" fmla="*/ 715245 h 6857892"/>
              <a:gd name="connsiteX6210" fmla="*/ 5573973 w 12191807"/>
              <a:gd name="connsiteY6210" fmla="*/ 682937 h 6857892"/>
              <a:gd name="connsiteX6211" fmla="*/ 5553935 w 12191807"/>
              <a:gd name="connsiteY6211" fmla="*/ 662896 h 6857892"/>
              <a:gd name="connsiteX6212" fmla="*/ 1696457 w 12191807"/>
              <a:gd name="connsiteY6212" fmla="*/ 662072 h 6857892"/>
              <a:gd name="connsiteX6213" fmla="*/ 1696457 w 12191807"/>
              <a:gd name="connsiteY6213" fmla="*/ 665501 h 6857892"/>
              <a:gd name="connsiteX6214" fmla="*/ 1706668 w 12191807"/>
              <a:gd name="connsiteY6214" fmla="*/ 665501 h 6857892"/>
              <a:gd name="connsiteX6215" fmla="*/ 1706668 w 12191807"/>
              <a:gd name="connsiteY6215" fmla="*/ 662072 h 6857892"/>
              <a:gd name="connsiteX6216" fmla="*/ 5240747 w 12191807"/>
              <a:gd name="connsiteY6216" fmla="*/ 660392 h 6857892"/>
              <a:gd name="connsiteX6217" fmla="*/ 5241742 w 12191807"/>
              <a:gd name="connsiteY6217" fmla="*/ 669231 h 6857892"/>
              <a:gd name="connsiteX6218" fmla="*/ 5258476 w 12191807"/>
              <a:gd name="connsiteY6218" fmla="*/ 665193 h 6857892"/>
              <a:gd name="connsiteX6219" fmla="*/ 5257717 w 12191807"/>
              <a:gd name="connsiteY6219" fmla="*/ 660392 h 6857892"/>
              <a:gd name="connsiteX6220" fmla="*/ 6365937 w 12191807"/>
              <a:gd name="connsiteY6220" fmla="*/ 657995 h 6857892"/>
              <a:gd name="connsiteX6221" fmla="*/ 6384301 w 12191807"/>
              <a:gd name="connsiteY6221" fmla="*/ 689084 h 6857892"/>
              <a:gd name="connsiteX6222" fmla="*/ 6379500 w 12191807"/>
              <a:gd name="connsiteY6222" fmla="*/ 689084 h 6857892"/>
              <a:gd name="connsiteX6223" fmla="*/ 6379500 w 12191807"/>
              <a:gd name="connsiteY6223" fmla="*/ 689141 h 6857892"/>
              <a:gd name="connsiteX6224" fmla="*/ 6379424 w 12191807"/>
              <a:gd name="connsiteY6224" fmla="*/ 689084 h 6857892"/>
              <a:gd name="connsiteX6225" fmla="*/ 6361594 w 12191807"/>
              <a:gd name="connsiteY6225" fmla="*/ 689084 h 6857892"/>
              <a:gd name="connsiteX6226" fmla="*/ 6359155 w 12191807"/>
              <a:gd name="connsiteY6226" fmla="*/ 660053 h 6857892"/>
              <a:gd name="connsiteX6227" fmla="*/ 6365937 w 12191807"/>
              <a:gd name="connsiteY6227" fmla="*/ 657995 h 6857892"/>
              <a:gd name="connsiteX6228" fmla="*/ 5819377 w 12191807"/>
              <a:gd name="connsiteY6228" fmla="*/ 651829 h 6857892"/>
              <a:gd name="connsiteX6229" fmla="*/ 5819377 w 12191807"/>
              <a:gd name="connsiteY6229" fmla="*/ 655182 h 6857892"/>
              <a:gd name="connsiteX6230" fmla="*/ 5829586 w 12191807"/>
              <a:gd name="connsiteY6230" fmla="*/ 655182 h 6857892"/>
              <a:gd name="connsiteX6231" fmla="*/ 5829586 w 12191807"/>
              <a:gd name="connsiteY6231" fmla="*/ 651829 h 6857892"/>
              <a:gd name="connsiteX6232" fmla="*/ 6566038 w 12191807"/>
              <a:gd name="connsiteY6232" fmla="*/ 648470 h 6857892"/>
              <a:gd name="connsiteX6233" fmla="*/ 6569391 w 12191807"/>
              <a:gd name="connsiteY6233" fmla="*/ 648470 h 6857892"/>
              <a:gd name="connsiteX6234" fmla="*/ 6569391 w 12191807"/>
              <a:gd name="connsiteY6234" fmla="*/ 658605 h 6857892"/>
              <a:gd name="connsiteX6235" fmla="*/ 6566038 w 12191807"/>
              <a:gd name="connsiteY6235" fmla="*/ 658605 h 6857892"/>
              <a:gd name="connsiteX6236" fmla="*/ 6566038 w 12191807"/>
              <a:gd name="connsiteY6236" fmla="*/ 648470 h 6857892"/>
              <a:gd name="connsiteX6237" fmla="*/ 6260476 w 12191807"/>
              <a:gd name="connsiteY6237" fmla="*/ 639860 h 6857892"/>
              <a:gd name="connsiteX6238" fmla="*/ 6267258 w 12191807"/>
              <a:gd name="connsiteY6238" fmla="*/ 648318 h 6857892"/>
              <a:gd name="connsiteX6239" fmla="*/ 6257123 w 12191807"/>
              <a:gd name="connsiteY6239" fmla="*/ 648318 h 6857892"/>
              <a:gd name="connsiteX6240" fmla="*/ 6260476 w 12191807"/>
              <a:gd name="connsiteY6240" fmla="*/ 639860 h 6857892"/>
              <a:gd name="connsiteX6241" fmla="*/ 1753377 w 12191807"/>
              <a:gd name="connsiteY6241" fmla="*/ 639212 h 6857892"/>
              <a:gd name="connsiteX6242" fmla="*/ 1747739 w 12191807"/>
              <a:gd name="connsiteY6242" fmla="*/ 644698 h 6857892"/>
              <a:gd name="connsiteX6243" fmla="*/ 1716649 w 12191807"/>
              <a:gd name="connsiteY6243" fmla="*/ 660091 h 6857892"/>
              <a:gd name="connsiteX6244" fmla="*/ 1732956 w 12191807"/>
              <a:gd name="connsiteY6244" fmla="*/ 688817 h 6857892"/>
              <a:gd name="connsiteX6245" fmla="*/ 1746291 w 12191807"/>
              <a:gd name="connsiteY6245" fmla="*/ 647518 h 6857892"/>
              <a:gd name="connsiteX6246" fmla="*/ 1748272 w 12191807"/>
              <a:gd name="connsiteY6246" fmla="*/ 649499 h 6857892"/>
              <a:gd name="connsiteX6247" fmla="*/ 1756578 w 12191807"/>
              <a:gd name="connsiteY6247" fmla="*/ 642412 h 6857892"/>
              <a:gd name="connsiteX6248" fmla="*/ 1753377 w 12191807"/>
              <a:gd name="connsiteY6248" fmla="*/ 639212 h 6857892"/>
              <a:gd name="connsiteX6249" fmla="*/ 6154406 w 12191807"/>
              <a:gd name="connsiteY6249" fmla="*/ 639156 h 6857892"/>
              <a:gd name="connsiteX6250" fmla="*/ 6114782 w 12191807"/>
              <a:gd name="connsiteY6250" fmla="*/ 678856 h 6857892"/>
              <a:gd name="connsiteX6251" fmla="*/ 6117220 w 12191807"/>
              <a:gd name="connsiteY6251" fmla="*/ 700649 h 6857892"/>
              <a:gd name="connsiteX6252" fmla="*/ 6155320 w 12191807"/>
              <a:gd name="connsiteY6252" fmla="*/ 663845 h 6857892"/>
              <a:gd name="connsiteX6253" fmla="*/ 6154406 w 12191807"/>
              <a:gd name="connsiteY6253" fmla="*/ 639156 h 6857892"/>
              <a:gd name="connsiteX6254" fmla="*/ 6154253 w 12191807"/>
              <a:gd name="connsiteY6254" fmla="*/ 637327 h 6857892"/>
              <a:gd name="connsiteX6255" fmla="*/ 6154406 w 12191807"/>
              <a:gd name="connsiteY6255" fmla="*/ 639156 h 6857892"/>
              <a:gd name="connsiteX6256" fmla="*/ 6155244 w 12191807"/>
              <a:gd name="connsiteY6256" fmla="*/ 638318 h 6857892"/>
              <a:gd name="connsiteX6257" fmla="*/ 6154253 w 12191807"/>
              <a:gd name="connsiteY6257" fmla="*/ 637327 h 6857892"/>
              <a:gd name="connsiteX6258" fmla="*/ 6161416 w 12191807"/>
              <a:gd name="connsiteY6258" fmla="*/ 629020 h 6857892"/>
              <a:gd name="connsiteX6259" fmla="*/ 6155396 w 12191807"/>
              <a:gd name="connsiteY6259" fmla="*/ 638240 h 6857892"/>
              <a:gd name="connsiteX6260" fmla="*/ 6155320 w 12191807"/>
              <a:gd name="connsiteY6260" fmla="*/ 638316 h 6857892"/>
              <a:gd name="connsiteX6261" fmla="*/ 6156311 w 12191807"/>
              <a:gd name="connsiteY6261" fmla="*/ 639308 h 6857892"/>
              <a:gd name="connsiteX6262" fmla="*/ 6164617 w 12191807"/>
              <a:gd name="connsiteY6262" fmla="*/ 632220 h 6857892"/>
              <a:gd name="connsiteX6263" fmla="*/ 6161416 w 12191807"/>
              <a:gd name="connsiteY6263" fmla="*/ 629020 h 6857892"/>
              <a:gd name="connsiteX6264" fmla="*/ 6189305 w 12191807"/>
              <a:gd name="connsiteY6264" fmla="*/ 617877 h 6857892"/>
              <a:gd name="connsiteX6265" fmla="*/ 6189305 w 12191807"/>
              <a:gd name="connsiteY6265" fmla="*/ 628088 h 6857892"/>
              <a:gd name="connsiteX6266" fmla="*/ 6192734 w 12191807"/>
              <a:gd name="connsiteY6266" fmla="*/ 628088 h 6857892"/>
              <a:gd name="connsiteX6267" fmla="*/ 6192734 w 12191807"/>
              <a:gd name="connsiteY6267" fmla="*/ 617877 h 6857892"/>
              <a:gd name="connsiteX6268" fmla="*/ 5325527 w 12191807"/>
              <a:gd name="connsiteY6268" fmla="*/ 616275 h 6857892"/>
              <a:gd name="connsiteX6269" fmla="*/ 5299388 w 12191807"/>
              <a:gd name="connsiteY6269" fmla="*/ 631363 h 6857892"/>
              <a:gd name="connsiteX6270" fmla="*/ 5305030 w 12191807"/>
              <a:gd name="connsiteY6270" fmla="*/ 639440 h 6857892"/>
              <a:gd name="connsiteX6271" fmla="*/ 5320570 w 12191807"/>
              <a:gd name="connsiteY6271" fmla="*/ 632963 h 6857892"/>
              <a:gd name="connsiteX6272" fmla="*/ 5331011 w 12191807"/>
              <a:gd name="connsiteY6272" fmla="*/ 622600 h 6857892"/>
              <a:gd name="connsiteX6273" fmla="*/ 5325527 w 12191807"/>
              <a:gd name="connsiteY6273" fmla="*/ 616275 h 6857892"/>
              <a:gd name="connsiteX6274" fmla="*/ 6037975 w 12191807"/>
              <a:gd name="connsiteY6274" fmla="*/ 611571 h 6857892"/>
              <a:gd name="connsiteX6275" fmla="*/ 6049785 w 12191807"/>
              <a:gd name="connsiteY6275" fmla="*/ 635269 h 6857892"/>
              <a:gd name="connsiteX6276" fmla="*/ 6037975 w 12191807"/>
              <a:gd name="connsiteY6276" fmla="*/ 611571 h 6857892"/>
              <a:gd name="connsiteX6277" fmla="*/ 5452980 w 12191807"/>
              <a:gd name="connsiteY6277" fmla="*/ 611079 h 6857892"/>
              <a:gd name="connsiteX6278" fmla="*/ 5452980 w 12191807"/>
              <a:gd name="connsiteY6278" fmla="*/ 614508 h 6857892"/>
              <a:gd name="connsiteX6279" fmla="*/ 5463188 w 12191807"/>
              <a:gd name="connsiteY6279" fmla="*/ 614508 h 6857892"/>
              <a:gd name="connsiteX6280" fmla="*/ 5463188 w 12191807"/>
              <a:gd name="connsiteY6280" fmla="*/ 611079 h 6857892"/>
              <a:gd name="connsiteX6281" fmla="*/ 6172389 w 12191807"/>
              <a:gd name="connsiteY6281" fmla="*/ 608600 h 6857892"/>
              <a:gd name="connsiteX6282" fmla="*/ 6166446 w 12191807"/>
              <a:gd name="connsiteY6282" fmla="*/ 613705 h 6857892"/>
              <a:gd name="connsiteX6283" fmla="*/ 6169646 w 12191807"/>
              <a:gd name="connsiteY6283" fmla="*/ 616906 h 6857892"/>
              <a:gd name="connsiteX6284" fmla="*/ 6172389 w 12191807"/>
              <a:gd name="connsiteY6284" fmla="*/ 608600 h 6857892"/>
              <a:gd name="connsiteX6285" fmla="*/ 6176961 w 12191807"/>
              <a:gd name="connsiteY6285" fmla="*/ 607988 h 6857892"/>
              <a:gd name="connsiteX6286" fmla="*/ 6176199 w 12191807"/>
              <a:gd name="connsiteY6286" fmla="*/ 608064 h 6857892"/>
              <a:gd name="connsiteX6287" fmla="*/ 6176809 w 12191807"/>
              <a:gd name="connsiteY6287" fmla="*/ 608674 h 6857892"/>
              <a:gd name="connsiteX6288" fmla="*/ 6176961 w 12191807"/>
              <a:gd name="connsiteY6288" fmla="*/ 607988 h 6857892"/>
              <a:gd name="connsiteX6289" fmla="*/ 6174827 w 12191807"/>
              <a:gd name="connsiteY6289" fmla="*/ 606618 h 6857892"/>
              <a:gd name="connsiteX6290" fmla="*/ 6174599 w 12191807"/>
              <a:gd name="connsiteY6290" fmla="*/ 606770 h 6857892"/>
              <a:gd name="connsiteX6291" fmla="*/ 6175818 w 12191807"/>
              <a:gd name="connsiteY6291" fmla="*/ 608066 h 6857892"/>
              <a:gd name="connsiteX6292" fmla="*/ 6176199 w 12191807"/>
              <a:gd name="connsiteY6292" fmla="*/ 607990 h 6857892"/>
              <a:gd name="connsiteX6293" fmla="*/ 6174827 w 12191807"/>
              <a:gd name="connsiteY6293" fmla="*/ 606618 h 6857892"/>
              <a:gd name="connsiteX6294" fmla="*/ 6170713 w 12191807"/>
              <a:gd name="connsiteY6294" fmla="*/ 602656 h 6857892"/>
              <a:gd name="connsiteX6295" fmla="*/ 6172465 w 12191807"/>
              <a:gd name="connsiteY6295" fmla="*/ 608600 h 6857892"/>
              <a:gd name="connsiteX6296" fmla="*/ 6174599 w 12191807"/>
              <a:gd name="connsiteY6296" fmla="*/ 606771 h 6857892"/>
              <a:gd name="connsiteX6297" fmla="*/ 6170713 w 12191807"/>
              <a:gd name="connsiteY6297" fmla="*/ 602656 h 6857892"/>
              <a:gd name="connsiteX6298" fmla="*/ 1784698 w 12191807"/>
              <a:gd name="connsiteY6298" fmla="*/ 598448 h 6857892"/>
              <a:gd name="connsiteX6299" fmla="*/ 1779669 w 12191807"/>
              <a:gd name="connsiteY6299" fmla="*/ 599134 h 6857892"/>
              <a:gd name="connsiteX6300" fmla="*/ 1779669 w 12191807"/>
              <a:gd name="connsiteY6300" fmla="*/ 616050 h 6857892"/>
              <a:gd name="connsiteX6301" fmla="*/ 1788356 w 12191807"/>
              <a:gd name="connsiteY6301" fmla="*/ 615440 h 6857892"/>
              <a:gd name="connsiteX6302" fmla="*/ 1784698 w 12191807"/>
              <a:gd name="connsiteY6302" fmla="*/ 598448 h 6857892"/>
              <a:gd name="connsiteX6303" fmla="*/ 6318693 w 12191807"/>
              <a:gd name="connsiteY6303" fmla="*/ 597028 h 6857892"/>
              <a:gd name="connsiteX6304" fmla="*/ 6317169 w 12191807"/>
              <a:gd name="connsiteY6304" fmla="*/ 598476 h 6857892"/>
              <a:gd name="connsiteX6305" fmla="*/ 6324256 w 12191807"/>
              <a:gd name="connsiteY6305" fmla="*/ 606782 h 6857892"/>
              <a:gd name="connsiteX6306" fmla="*/ 6327456 w 12191807"/>
              <a:gd name="connsiteY6306" fmla="*/ 603581 h 6857892"/>
              <a:gd name="connsiteX6307" fmla="*/ 6318693 w 12191807"/>
              <a:gd name="connsiteY6307" fmla="*/ 597028 h 6857892"/>
              <a:gd name="connsiteX6308" fmla="*/ 6831443 w 12191807"/>
              <a:gd name="connsiteY6308" fmla="*/ 596654 h 6857892"/>
              <a:gd name="connsiteX6309" fmla="*/ 6817041 w 12191807"/>
              <a:gd name="connsiteY6309" fmla="*/ 620886 h 6857892"/>
              <a:gd name="connsiteX6310" fmla="*/ 6817041 w 12191807"/>
              <a:gd name="connsiteY6310" fmla="*/ 667825 h 6857892"/>
              <a:gd name="connsiteX6311" fmla="*/ 6790219 w 12191807"/>
              <a:gd name="connsiteY6311" fmla="*/ 667825 h 6857892"/>
              <a:gd name="connsiteX6312" fmla="*/ 6795705 w 12191807"/>
              <a:gd name="connsiteY6312" fmla="*/ 632240 h 6857892"/>
              <a:gd name="connsiteX6313" fmla="*/ 6791285 w 12191807"/>
              <a:gd name="connsiteY6313" fmla="*/ 597416 h 6857892"/>
              <a:gd name="connsiteX6314" fmla="*/ 6803630 w 12191807"/>
              <a:gd name="connsiteY6314" fmla="*/ 608999 h 6857892"/>
              <a:gd name="connsiteX6315" fmla="*/ 6831443 w 12191807"/>
              <a:gd name="connsiteY6315" fmla="*/ 596654 h 6857892"/>
              <a:gd name="connsiteX6316" fmla="*/ 6636980 w 12191807"/>
              <a:gd name="connsiteY6316" fmla="*/ 593759 h 6857892"/>
              <a:gd name="connsiteX6317" fmla="*/ 6654735 w 12191807"/>
              <a:gd name="connsiteY6317" fmla="*/ 627591 h 6857892"/>
              <a:gd name="connsiteX6318" fmla="*/ 6635152 w 12191807"/>
              <a:gd name="connsiteY6318" fmla="*/ 664625 h 6857892"/>
              <a:gd name="connsiteX6319" fmla="*/ 6654887 w 12191807"/>
              <a:gd name="connsiteY6319" fmla="*/ 685351 h 6857892"/>
              <a:gd name="connsiteX6320" fmla="*/ 6634542 w 12191807"/>
              <a:gd name="connsiteY6320" fmla="*/ 692589 h 6857892"/>
              <a:gd name="connsiteX6321" fmla="*/ 6634542 w 12191807"/>
              <a:gd name="connsiteY6321" fmla="*/ 739376 h 6857892"/>
              <a:gd name="connsiteX6322" fmla="*/ 6594613 w 12191807"/>
              <a:gd name="connsiteY6322" fmla="*/ 755835 h 6857892"/>
              <a:gd name="connsiteX6323" fmla="*/ 6605205 w 12191807"/>
              <a:gd name="connsiteY6323" fmla="*/ 715068 h 6857892"/>
              <a:gd name="connsiteX6324" fmla="*/ 6580211 w 12191807"/>
              <a:gd name="connsiteY6324" fmla="*/ 695409 h 6857892"/>
              <a:gd name="connsiteX6325" fmla="*/ 6628674 w 12191807"/>
              <a:gd name="connsiteY6325" fmla="*/ 671254 h 6857892"/>
              <a:gd name="connsiteX6326" fmla="*/ 6602614 w 12191807"/>
              <a:gd name="connsiteY6326" fmla="*/ 651975 h 6857892"/>
              <a:gd name="connsiteX6327" fmla="*/ 6590346 w 12191807"/>
              <a:gd name="connsiteY6327" fmla="*/ 620962 h 6857892"/>
              <a:gd name="connsiteX6328" fmla="*/ 6608253 w 12191807"/>
              <a:gd name="connsiteY6328" fmla="*/ 637345 h 6857892"/>
              <a:gd name="connsiteX6329" fmla="*/ 6636980 w 12191807"/>
              <a:gd name="connsiteY6329" fmla="*/ 593759 h 6857892"/>
              <a:gd name="connsiteX6330" fmla="*/ 6725525 w 12191807"/>
              <a:gd name="connsiteY6330" fmla="*/ 590702 h 6857892"/>
              <a:gd name="connsiteX6331" fmla="*/ 6725525 w 12191807"/>
              <a:gd name="connsiteY6331" fmla="*/ 594131 h 6857892"/>
              <a:gd name="connsiteX6332" fmla="*/ 6735659 w 12191807"/>
              <a:gd name="connsiteY6332" fmla="*/ 594131 h 6857892"/>
              <a:gd name="connsiteX6333" fmla="*/ 6735659 w 12191807"/>
              <a:gd name="connsiteY6333" fmla="*/ 590702 h 6857892"/>
              <a:gd name="connsiteX6334" fmla="*/ 6725525 w 12191807"/>
              <a:gd name="connsiteY6334" fmla="*/ 590702 h 6857892"/>
              <a:gd name="connsiteX6335" fmla="*/ 6194639 w 12191807"/>
              <a:gd name="connsiteY6335" fmla="*/ 587108 h 6857892"/>
              <a:gd name="connsiteX6336" fmla="*/ 6176961 w 12191807"/>
              <a:gd name="connsiteY6336" fmla="*/ 607911 h 6857892"/>
              <a:gd name="connsiteX6337" fmla="*/ 6195935 w 12191807"/>
              <a:gd name="connsiteY6337" fmla="*/ 606539 h 6857892"/>
              <a:gd name="connsiteX6338" fmla="*/ 6194639 w 12191807"/>
              <a:gd name="connsiteY6338" fmla="*/ 587108 h 6857892"/>
              <a:gd name="connsiteX6339" fmla="*/ 5963227 w 12191807"/>
              <a:gd name="connsiteY6339" fmla="*/ 578586 h 6857892"/>
              <a:gd name="connsiteX6340" fmla="*/ 5922843 w 12191807"/>
              <a:gd name="connsiteY6340" fmla="*/ 637411 h 6857892"/>
              <a:gd name="connsiteX6341" fmla="*/ 5963227 w 12191807"/>
              <a:gd name="connsiteY6341" fmla="*/ 578586 h 6857892"/>
              <a:gd name="connsiteX6342" fmla="*/ 5609097 w 12191807"/>
              <a:gd name="connsiteY6342" fmla="*/ 577173 h 6857892"/>
              <a:gd name="connsiteX6343" fmla="*/ 5609097 w 12191807"/>
              <a:gd name="connsiteY6343" fmla="*/ 587384 h 6857892"/>
              <a:gd name="connsiteX6344" fmla="*/ 5612450 w 12191807"/>
              <a:gd name="connsiteY6344" fmla="*/ 587384 h 6857892"/>
              <a:gd name="connsiteX6345" fmla="*/ 5612450 w 12191807"/>
              <a:gd name="connsiteY6345" fmla="*/ 577173 h 6857892"/>
              <a:gd name="connsiteX6346" fmla="*/ 5526962 w 12191807"/>
              <a:gd name="connsiteY6346" fmla="*/ 571457 h 6857892"/>
              <a:gd name="connsiteX6347" fmla="*/ 5545477 w 12191807"/>
              <a:gd name="connsiteY6347" fmla="*/ 604985 h 6857892"/>
              <a:gd name="connsiteX6348" fmla="*/ 5571382 w 12191807"/>
              <a:gd name="connsiteY6348" fmla="*/ 591193 h 6857892"/>
              <a:gd name="connsiteX6349" fmla="*/ 5526962 w 12191807"/>
              <a:gd name="connsiteY6349" fmla="*/ 571457 h 6857892"/>
              <a:gd name="connsiteX6350" fmla="*/ 6413257 w 12191807"/>
              <a:gd name="connsiteY6350" fmla="*/ 567004 h 6857892"/>
              <a:gd name="connsiteX6351" fmla="*/ 6413257 w 12191807"/>
              <a:gd name="connsiteY6351" fmla="*/ 577139 h 6857892"/>
              <a:gd name="connsiteX6352" fmla="*/ 6416610 w 12191807"/>
              <a:gd name="connsiteY6352" fmla="*/ 577139 h 6857892"/>
              <a:gd name="connsiteX6353" fmla="*/ 6416610 w 12191807"/>
              <a:gd name="connsiteY6353" fmla="*/ 567004 h 6857892"/>
              <a:gd name="connsiteX6354" fmla="*/ 6413257 w 12191807"/>
              <a:gd name="connsiteY6354" fmla="*/ 567004 h 6857892"/>
              <a:gd name="connsiteX6355" fmla="*/ 1795748 w 12191807"/>
              <a:gd name="connsiteY6355" fmla="*/ 566064 h 6857892"/>
              <a:gd name="connsiteX6356" fmla="*/ 1782261 w 12191807"/>
              <a:gd name="connsiteY6356" fmla="*/ 568426 h 6857892"/>
              <a:gd name="connsiteX6357" fmla="*/ 1795748 w 12191807"/>
              <a:gd name="connsiteY6357" fmla="*/ 581913 h 6857892"/>
              <a:gd name="connsiteX6358" fmla="*/ 1757568 w 12191807"/>
              <a:gd name="connsiteY6358" fmla="*/ 560270 h 6857892"/>
              <a:gd name="connsiteX6359" fmla="*/ 1757568 w 12191807"/>
              <a:gd name="connsiteY6359" fmla="*/ 563623 h 6857892"/>
              <a:gd name="connsiteX6360" fmla="*/ 1767703 w 12191807"/>
              <a:gd name="connsiteY6360" fmla="*/ 563623 h 6857892"/>
              <a:gd name="connsiteX6361" fmla="*/ 1767703 w 12191807"/>
              <a:gd name="connsiteY6361" fmla="*/ 560270 h 6857892"/>
              <a:gd name="connsiteX6362" fmla="*/ 5564067 w 12191807"/>
              <a:gd name="connsiteY6362" fmla="*/ 558578 h 6857892"/>
              <a:gd name="connsiteX6363" fmla="*/ 5567648 w 12191807"/>
              <a:gd name="connsiteY6363" fmla="*/ 576637 h 6857892"/>
              <a:gd name="connsiteX6364" fmla="*/ 5602696 w 12191807"/>
              <a:gd name="connsiteY6364" fmla="*/ 558578 h 6857892"/>
              <a:gd name="connsiteX6365" fmla="*/ 1883151 w 12191807"/>
              <a:gd name="connsiteY6365" fmla="*/ 556845 h 6857892"/>
              <a:gd name="connsiteX6366" fmla="*/ 1883151 w 12191807"/>
              <a:gd name="connsiteY6366" fmla="*/ 567056 h 6857892"/>
              <a:gd name="connsiteX6367" fmla="*/ 1886504 w 12191807"/>
              <a:gd name="connsiteY6367" fmla="*/ 567056 h 6857892"/>
              <a:gd name="connsiteX6368" fmla="*/ 1886504 w 12191807"/>
              <a:gd name="connsiteY6368" fmla="*/ 556845 h 6857892"/>
              <a:gd name="connsiteX6369" fmla="*/ 6399694 w 12191807"/>
              <a:gd name="connsiteY6369" fmla="*/ 550014 h 6857892"/>
              <a:gd name="connsiteX6370" fmla="*/ 6399694 w 12191807"/>
              <a:gd name="connsiteY6370" fmla="*/ 553443 h 6857892"/>
              <a:gd name="connsiteX6371" fmla="*/ 6409905 w 12191807"/>
              <a:gd name="connsiteY6371" fmla="*/ 553443 h 6857892"/>
              <a:gd name="connsiteX6372" fmla="*/ 6409905 w 12191807"/>
              <a:gd name="connsiteY6372" fmla="*/ 550014 h 6857892"/>
              <a:gd name="connsiteX6373" fmla="*/ 6399694 w 12191807"/>
              <a:gd name="connsiteY6373" fmla="*/ 550014 h 6857892"/>
              <a:gd name="connsiteX6374" fmla="*/ 5405527 w 12191807"/>
              <a:gd name="connsiteY6374" fmla="*/ 546705 h 6857892"/>
              <a:gd name="connsiteX6375" fmla="*/ 5405527 w 12191807"/>
              <a:gd name="connsiteY6375" fmla="*/ 556839 h 6857892"/>
              <a:gd name="connsiteX6376" fmla="*/ 5408957 w 12191807"/>
              <a:gd name="connsiteY6376" fmla="*/ 556839 h 6857892"/>
              <a:gd name="connsiteX6377" fmla="*/ 5408957 w 12191807"/>
              <a:gd name="connsiteY6377" fmla="*/ 546705 h 6857892"/>
              <a:gd name="connsiteX6378" fmla="*/ 6873429 w 12191807"/>
              <a:gd name="connsiteY6378" fmla="*/ 546592 h 6857892"/>
              <a:gd name="connsiteX6379" fmla="*/ 6877849 w 12191807"/>
              <a:gd name="connsiteY6379" fmla="*/ 560840 h 6857892"/>
              <a:gd name="connsiteX6380" fmla="*/ 6866266 w 12191807"/>
              <a:gd name="connsiteY6380" fmla="*/ 571813 h 6857892"/>
              <a:gd name="connsiteX6381" fmla="*/ 6873429 w 12191807"/>
              <a:gd name="connsiteY6381" fmla="*/ 546592 h 6857892"/>
              <a:gd name="connsiteX6382" fmla="*/ 6173227 w 12191807"/>
              <a:gd name="connsiteY6382" fmla="*/ 546344 h 6857892"/>
              <a:gd name="connsiteX6383" fmla="*/ 6156235 w 12191807"/>
              <a:gd name="connsiteY6383" fmla="*/ 550002 h 6857892"/>
              <a:gd name="connsiteX6384" fmla="*/ 6156921 w 12191807"/>
              <a:gd name="connsiteY6384" fmla="*/ 555031 h 6857892"/>
              <a:gd name="connsiteX6385" fmla="*/ 6173837 w 12191807"/>
              <a:gd name="connsiteY6385" fmla="*/ 555031 h 6857892"/>
              <a:gd name="connsiteX6386" fmla="*/ 6173227 w 12191807"/>
              <a:gd name="connsiteY6386" fmla="*/ 546344 h 6857892"/>
              <a:gd name="connsiteX6387" fmla="*/ 1788432 w 12191807"/>
              <a:gd name="connsiteY6387" fmla="*/ 546175 h 6857892"/>
              <a:gd name="connsiteX6388" fmla="*/ 1786984 w 12191807"/>
              <a:gd name="connsiteY6388" fmla="*/ 547547 h 6857892"/>
              <a:gd name="connsiteX6389" fmla="*/ 1794146 w 12191807"/>
              <a:gd name="connsiteY6389" fmla="*/ 555929 h 6857892"/>
              <a:gd name="connsiteX6390" fmla="*/ 1797346 w 12191807"/>
              <a:gd name="connsiteY6390" fmla="*/ 552728 h 6857892"/>
              <a:gd name="connsiteX6391" fmla="*/ 1788507 w 12191807"/>
              <a:gd name="connsiteY6391" fmla="*/ 547089 h 6857892"/>
              <a:gd name="connsiteX6392" fmla="*/ 1788432 w 12191807"/>
              <a:gd name="connsiteY6392" fmla="*/ 546175 h 6857892"/>
              <a:gd name="connsiteX6393" fmla="*/ 1788434 w 12191807"/>
              <a:gd name="connsiteY6393" fmla="*/ 545567 h 6857892"/>
              <a:gd name="connsiteX6394" fmla="*/ 1788510 w 12191807"/>
              <a:gd name="connsiteY6394" fmla="*/ 546100 h 6857892"/>
              <a:gd name="connsiteX6395" fmla="*/ 1789043 w 12191807"/>
              <a:gd name="connsiteY6395" fmla="*/ 545567 h 6857892"/>
              <a:gd name="connsiteX6396" fmla="*/ 1788434 w 12191807"/>
              <a:gd name="connsiteY6396" fmla="*/ 545567 h 6857892"/>
              <a:gd name="connsiteX6397" fmla="*/ 6275107 w 12191807"/>
              <a:gd name="connsiteY6397" fmla="*/ 536191 h 6857892"/>
              <a:gd name="connsiteX6398" fmla="*/ 6258038 w 12191807"/>
              <a:gd name="connsiteY6398" fmla="*/ 539849 h 6857892"/>
              <a:gd name="connsiteX6399" fmla="*/ 6258724 w 12191807"/>
              <a:gd name="connsiteY6399" fmla="*/ 544878 h 6857892"/>
              <a:gd name="connsiteX6400" fmla="*/ 6275640 w 12191807"/>
              <a:gd name="connsiteY6400" fmla="*/ 544878 h 6857892"/>
              <a:gd name="connsiteX6401" fmla="*/ 6275107 w 12191807"/>
              <a:gd name="connsiteY6401" fmla="*/ 536191 h 6857892"/>
              <a:gd name="connsiteX6402" fmla="*/ 6227406 w 12191807"/>
              <a:gd name="connsiteY6402" fmla="*/ 535658 h 6857892"/>
              <a:gd name="connsiteX6403" fmla="*/ 6227406 w 12191807"/>
              <a:gd name="connsiteY6403" fmla="*/ 573681 h 6857892"/>
              <a:gd name="connsiteX6404" fmla="*/ 6252933 w 12191807"/>
              <a:gd name="connsiteY6404" fmla="*/ 541296 h 6857892"/>
              <a:gd name="connsiteX6405" fmla="*/ 6227406 w 12191807"/>
              <a:gd name="connsiteY6405" fmla="*/ 535658 h 6857892"/>
              <a:gd name="connsiteX6406" fmla="*/ 6593165 w 12191807"/>
              <a:gd name="connsiteY6406" fmla="*/ 529675 h 6857892"/>
              <a:gd name="connsiteX6407" fmla="*/ 6603300 w 12191807"/>
              <a:gd name="connsiteY6407" fmla="*/ 529675 h 6857892"/>
              <a:gd name="connsiteX6408" fmla="*/ 6603300 w 12191807"/>
              <a:gd name="connsiteY6408" fmla="*/ 533104 h 6857892"/>
              <a:gd name="connsiteX6409" fmla="*/ 6593165 w 12191807"/>
              <a:gd name="connsiteY6409" fmla="*/ 533104 h 6857892"/>
              <a:gd name="connsiteX6410" fmla="*/ 6593165 w 12191807"/>
              <a:gd name="connsiteY6410" fmla="*/ 529675 h 6857892"/>
              <a:gd name="connsiteX6411" fmla="*/ 6287680 w 12191807"/>
              <a:gd name="connsiteY6411" fmla="*/ 529639 h 6857892"/>
              <a:gd name="connsiteX6412" fmla="*/ 6287680 w 12191807"/>
              <a:gd name="connsiteY6412" fmla="*/ 533068 h 6857892"/>
              <a:gd name="connsiteX6413" fmla="*/ 6297815 w 12191807"/>
              <a:gd name="connsiteY6413" fmla="*/ 533068 h 6857892"/>
              <a:gd name="connsiteX6414" fmla="*/ 6297815 w 12191807"/>
              <a:gd name="connsiteY6414" fmla="*/ 529639 h 6857892"/>
              <a:gd name="connsiteX6415" fmla="*/ 6929055 w 12191807"/>
              <a:gd name="connsiteY6415" fmla="*/ 529598 h 6857892"/>
              <a:gd name="connsiteX6416" fmla="*/ 6939266 w 12191807"/>
              <a:gd name="connsiteY6416" fmla="*/ 529598 h 6857892"/>
              <a:gd name="connsiteX6417" fmla="*/ 6939266 w 12191807"/>
              <a:gd name="connsiteY6417" fmla="*/ 533028 h 6857892"/>
              <a:gd name="connsiteX6418" fmla="*/ 6929055 w 12191807"/>
              <a:gd name="connsiteY6418" fmla="*/ 533028 h 6857892"/>
              <a:gd name="connsiteX6419" fmla="*/ 6929055 w 12191807"/>
              <a:gd name="connsiteY6419" fmla="*/ 529598 h 6857892"/>
              <a:gd name="connsiteX6420" fmla="*/ 1786827 w 12191807"/>
              <a:gd name="connsiteY6420" fmla="*/ 526132 h 6857892"/>
              <a:gd name="connsiteX6421" fmla="*/ 1767626 w 12191807"/>
              <a:gd name="connsiteY6421" fmla="*/ 528266 h 6857892"/>
              <a:gd name="connsiteX6422" fmla="*/ 1769073 w 12191807"/>
              <a:gd name="connsiteY6422" fmla="*/ 545562 h 6857892"/>
              <a:gd name="connsiteX6423" fmla="*/ 1788351 w 12191807"/>
              <a:gd name="connsiteY6423" fmla="*/ 545638 h 6857892"/>
              <a:gd name="connsiteX6424" fmla="*/ 1786827 w 12191807"/>
              <a:gd name="connsiteY6424" fmla="*/ 526132 h 6857892"/>
              <a:gd name="connsiteX6425" fmla="*/ 6906728 w 12191807"/>
              <a:gd name="connsiteY6425" fmla="*/ 525561 h 6857892"/>
              <a:gd name="connsiteX6426" fmla="*/ 6908786 w 12191807"/>
              <a:gd name="connsiteY6426" fmla="*/ 545296 h 6857892"/>
              <a:gd name="connsiteX6427" fmla="*/ 6878153 w 12191807"/>
              <a:gd name="connsiteY6427" fmla="*/ 545296 h 6857892"/>
              <a:gd name="connsiteX6428" fmla="*/ 6878153 w 12191807"/>
              <a:gd name="connsiteY6428" fmla="*/ 528531 h 6857892"/>
              <a:gd name="connsiteX6429" fmla="*/ 6906728 w 12191807"/>
              <a:gd name="connsiteY6429" fmla="*/ 525561 h 6857892"/>
              <a:gd name="connsiteX6430" fmla="*/ 1492794 w 12191807"/>
              <a:gd name="connsiteY6430" fmla="*/ 519469 h 6857892"/>
              <a:gd name="connsiteX6431" fmla="*/ 1502929 w 12191807"/>
              <a:gd name="connsiteY6431" fmla="*/ 519469 h 6857892"/>
              <a:gd name="connsiteX6432" fmla="*/ 1502929 w 12191807"/>
              <a:gd name="connsiteY6432" fmla="*/ 522822 h 6857892"/>
              <a:gd name="connsiteX6433" fmla="*/ 1492794 w 12191807"/>
              <a:gd name="connsiteY6433" fmla="*/ 522822 h 6857892"/>
              <a:gd name="connsiteX6434" fmla="*/ 1492794 w 12191807"/>
              <a:gd name="connsiteY6434" fmla="*/ 519469 h 6857892"/>
              <a:gd name="connsiteX6435" fmla="*/ 1529363 w 12191807"/>
              <a:gd name="connsiteY6435" fmla="*/ 517026 h 6857892"/>
              <a:gd name="connsiteX6436" fmla="*/ 1522810 w 12191807"/>
              <a:gd name="connsiteY6436" fmla="*/ 525789 h 6857892"/>
              <a:gd name="connsiteX6437" fmla="*/ 1524258 w 12191807"/>
              <a:gd name="connsiteY6437" fmla="*/ 527313 h 6857892"/>
              <a:gd name="connsiteX6438" fmla="*/ 1532564 w 12191807"/>
              <a:gd name="connsiteY6438" fmla="*/ 520226 h 6857892"/>
              <a:gd name="connsiteX6439" fmla="*/ 1529363 w 12191807"/>
              <a:gd name="connsiteY6439" fmla="*/ 517026 h 6857892"/>
              <a:gd name="connsiteX6440" fmla="*/ 6029060 w 12191807"/>
              <a:gd name="connsiteY6440" fmla="*/ 517008 h 6857892"/>
              <a:gd name="connsiteX6441" fmla="*/ 6024108 w 12191807"/>
              <a:gd name="connsiteY6441" fmla="*/ 527143 h 6857892"/>
              <a:gd name="connsiteX6442" fmla="*/ 6022126 w 12191807"/>
              <a:gd name="connsiteY6442" fmla="*/ 525160 h 6857892"/>
              <a:gd name="connsiteX6443" fmla="*/ 6013820 w 12191807"/>
              <a:gd name="connsiteY6443" fmla="*/ 532248 h 6857892"/>
              <a:gd name="connsiteX6444" fmla="*/ 6017020 w 12191807"/>
              <a:gd name="connsiteY6444" fmla="*/ 535448 h 6857892"/>
              <a:gd name="connsiteX6445" fmla="*/ 6021973 w 12191807"/>
              <a:gd name="connsiteY6445" fmla="*/ 525314 h 6857892"/>
              <a:gd name="connsiteX6446" fmla="*/ 6023955 w 12191807"/>
              <a:gd name="connsiteY6446" fmla="*/ 527295 h 6857892"/>
              <a:gd name="connsiteX6447" fmla="*/ 6032259 w 12191807"/>
              <a:gd name="connsiteY6447" fmla="*/ 520208 h 6857892"/>
              <a:gd name="connsiteX6448" fmla="*/ 6029060 w 12191807"/>
              <a:gd name="connsiteY6448" fmla="*/ 517008 h 6857892"/>
              <a:gd name="connsiteX6449" fmla="*/ 6047499 w 12191807"/>
              <a:gd name="connsiteY6449" fmla="*/ 517006 h 6857892"/>
              <a:gd name="connsiteX6450" fmla="*/ 6044299 w 12191807"/>
              <a:gd name="connsiteY6450" fmla="*/ 520206 h 6857892"/>
              <a:gd name="connsiteX6451" fmla="*/ 6054433 w 12191807"/>
              <a:gd name="connsiteY6451" fmla="*/ 525159 h 6857892"/>
              <a:gd name="connsiteX6452" fmla="*/ 6052452 w 12191807"/>
              <a:gd name="connsiteY6452" fmla="*/ 527141 h 6857892"/>
              <a:gd name="connsiteX6453" fmla="*/ 6059538 w 12191807"/>
              <a:gd name="connsiteY6453" fmla="*/ 535446 h 6857892"/>
              <a:gd name="connsiteX6454" fmla="*/ 6062739 w 12191807"/>
              <a:gd name="connsiteY6454" fmla="*/ 532246 h 6857892"/>
              <a:gd name="connsiteX6455" fmla="*/ 6052604 w 12191807"/>
              <a:gd name="connsiteY6455" fmla="*/ 527293 h 6857892"/>
              <a:gd name="connsiteX6456" fmla="*/ 6054586 w 12191807"/>
              <a:gd name="connsiteY6456" fmla="*/ 525312 h 6857892"/>
              <a:gd name="connsiteX6457" fmla="*/ 6047499 w 12191807"/>
              <a:gd name="connsiteY6457" fmla="*/ 517006 h 6857892"/>
              <a:gd name="connsiteX6458" fmla="*/ 6781760 w 12191807"/>
              <a:gd name="connsiteY6458" fmla="*/ 516417 h 6857892"/>
              <a:gd name="connsiteX6459" fmla="*/ 6799286 w 12191807"/>
              <a:gd name="connsiteY6459" fmla="*/ 533865 h 6857892"/>
              <a:gd name="connsiteX6460" fmla="*/ 6786180 w 12191807"/>
              <a:gd name="connsiteY6460" fmla="*/ 560688 h 6857892"/>
              <a:gd name="connsiteX6461" fmla="*/ 6749299 w 12191807"/>
              <a:gd name="connsiteY6461" fmla="*/ 567393 h 6857892"/>
              <a:gd name="connsiteX6462" fmla="*/ 6781760 w 12191807"/>
              <a:gd name="connsiteY6462" fmla="*/ 516417 h 6857892"/>
              <a:gd name="connsiteX6463" fmla="*/ 6810259 w 12191807"/>
              <a:gd name="connsiteY6463" fmla="*/ 516036 h 6857892"/>
              <a:gd name="connsiteX6464" fmla="*/ 6813612 w 12191807"/>
              <a:gd name="connsiteY6464" fmla="*/ 516036 h 6857892"/>
              <a:gd name="connsiteX6465" fmla="*/ 6813612 w 12191807"/>
              <a:gd name="connsiteY6465" fmla="*/ 526246 h 6857892"/>
              <a:gd name="connsiteX6466" fmla="*/ 6810259 w 12191807"/>
              <a:gd name="connsiteY6466" fmla="*/ 526246 h 6857892"/>
              <a:gd name="connsiteX6467" fmla="*/ 6810259 w 12191807"/>
              <a:gd name="connsiteY6467" fmla="*/ 516036 h 6857892"/>
              <a:gd name="connsiteX6468" fmla="*/ 6637819 w 12191807"/>
              <a:gd name="connsiteY6468" fmla="*/ 507196 h 6857892"/>
              <a:gd name="connsiteX6469" fmla="*/ 6676071 w 12191807"/>
              <a:gd name="connsiteY6469" fmla="*/ 521979 h 6857892"/>
              <a:gd name="connsiteX6470" fmla="*/ 6636828 w 12191807"/>
              <a:gd name="connsiteY6470" fmla="*/ 592692 h 6857892"/>
              <a:gd name="connsiteX6471" fmla="*/ 6595451 w 12191807"/>
              <a:gd name="connsiteY6471" fmla="*/ 604808 h 6857892"/>
              <a:gd name="connsiteX6472" fmla="*/ 6595451 w 12191807"/>
              <a:gd name="connsiteY6472" fmla="*/ 573108 h 6857892"/>
              <a:gd name="connsiteX6473" fmla="*/ 6634085 w 12191807"/>
              <a:gd name="connsiteY6473" fmla="*/ 543239 h 6857892"/>
              <a:gd name="connsiteX6474" fmla="*/ 6634085 w 12191807"/>
              <a:gd name="connsiteY6474" fmla="*/ 510778 h 6857892"/>
              <a:gd name="connsiteX6475" fmla="*/ 6637819 w 12191807"/>
              <a:gd name="connsiteY6475" fmla="*/ 507196 h 6857892"/>
              <a:gd name="connsiteX6476" fmla="*/ 6222986 w 12191807"/>
              <a:gd name="connsiteY6476" fmla="*/ 507006 h 6857892"/>
              <a:gd name="connsiteX6477" fmla="*/ 6218185 w 12191807"/>
              <a:gd name="connsiteY6477" fmla="*/ 507768 h 6857892"/>
              <a:gd name="connsiteX6478" fmla="*/ 6218185 w 12191807"/>
              <a:gd name="connsiteY6478" fmla="*/ 524608 h 6857892"/>
              <a:gd name="connsiteX6479" fmla="*/ 6226948 w 12191807"/>
              <a:gd name="connsiteY6479" fmla="*/ 523618 h 6857892"/>
              <a:gd name="connsiteX6480" fmla="*/ 6222986 w 12191807"/>
              <a:gd name="connsiteY6480" fmla="*/ 507006 h 6857892"/>
              <a:gd name="connsiteX6481" fmla="*/ 6400151 w 12191807"/>
              <a:gd name="connsiteY6481" fmla="*/ 505361 h 6857892"/>
              <a:gd name="connsiteX6482" fmla="*/ 6398627 w 12191807"/>
              <a:gd name="connsiteY6482" fmla="*/ 506809 h 6857892"/>
              <a:gd name="connsiteX6483" fmla="*/ 6405714 w 12191807"/>
              <a:gd name="connsiteY6483" fmla="*/ 515115 h 6857892"/>
              <a:gd name="connsiteX6484" fmla="*/ 6408914 w 12191807"/>
              <a:gd name="connsiteY6484" fmla="*/ 511914 h 6857892"/>
              <a:gd name="connsiteX6485" fmla="*/ 6400151 w 12191807"/>
              <a:gd name="connsiteY6485" fmla="*/ 505361 h 6857892"/>
              <a:gd name="connsiteX6486" fmla="*/ 6179857 w 12191807"/>
              <a:gd name="connsiteY6486" fmla="*/ 496658 h 6857892"/>
              <a:gd name="connsiteX6487" fmla="*/ 6176580 w 12191807"/>
              <a:gd name="connsiteY6487" fmla="*/ 499858 h 6857892"/>
              <a:gd name="connsiteX6488" fmla="*/ 6186715 w 12191807"/>
              <a:gd name="connsiteY6488" fmla="*/ 504811 h 6857892"/>
              <a:gd name="connsiteX6489" fmla="*/ 6184733 w 12191807"/>
              <a:gd name="connsiteY6489" fmla="*/ 506793 h 6857892"/>
              <a:gd name="connsiteX6490" fmla="*/ 6191820 w 12191807"/>
              <a:gd name="connsiteY6490" fmla="*/ 515098 h 6857892"/>
              <a:gd name="connsiteX6491" fmla="*/ 6195021 w 12191807"/>
              <a:gd name="connsiteY6491" fmla="*/ 511898 h 6857892"/>
              <a:gd name="connsiteX6492" fmla="*/ 6184886 w 12191807"/>
              <a:gd name="connsiteY6492" fmla="*/ 506945 h 6857892"/>
              <a:gd name="connsiteX6493" fmla="*/ 6186867 w 12191807"/>
              <a:gd name="connsiteY6493" fmla="*/ 504964 h 6857892"/>
              <a:gd name="connsiteX6494" fmla="*/ 6179857 w 12191807"/>
              <a:gd name="connsiteY6494" fmla="*/ 496658 h 6857892"/>
              <a:gd name="connsiteX6495" fmla="*/ 1828982 w 12191807"/>
              <a:gd name="connsiteY6495" fmla="*/ 495990 h 6857892"/>
              <a:gd name="connsiteX6496" fmla="*/ 1809847 w 12191807"/>
              <a:gd name="connsiteY6496" fmla="*/ 499619 h 6857892"/>
              <a:gd name="connsiteX6497" fmla="*/ 1802303 w 12191807"/>
              <a:gd name="connsiteY6497" fmla="*/ 534899 h 6857892"/>
              <a:gd name="connsiteX6498" fmla="*/ 1849089 w 12191807"/>
              <a:gd name="connsiteY6498" fmla="*/ 506020 h 6857892"/>
              <a:gd name="connsiteX6499" fmla="*/ 1828982 w 12191807"/>
              <a:gd name="connsiteY6499" fmla="*/ 495990 h 6857892"/>
              <a:gd name="connsiteX6500" fmla="*/ 5425023 w 12191807"/>
              <a:gd name="connsiteY6500" fmla="*/ 495719 h 6857892"/>
              <a:gd name="connsiteX6501" fmla="*/ 5425023 w 12191807"/>
              <a:gd name="connsiteY6501" fmla="*/ 516064 h 6857892"/>
              <a:gd name="connsiteX6502" fmla="*/ 5430128 w 12191807"/>
              <a:gd name="connsiteY6502" fmla="*/ 516064 h 6857892"/>
              <a:gd name="connsiteX6503" fmla="*/ 5430128 w 12191807"/>
              <a:gd name="connsiteY6503" fmla="*/ 495719 h 6857892"/>
              <a:gd name="connsiteX6504" fmla="*/ 5700643 w 12191807"/>
              <a:gd name="connsiteY6504" fmla="*/ 495660 h 6857892"/>
              <a:gd name="connsiteX6505" fmla="*/ 5700643 w 12191807"/>
              <a:gd name="connsiteY6505" fmla="*/ 505871 h 6857892"/>
              <a:gd name="connsiteX6506" fmla="*/ 5703995 w 12191807"/>
              <a:gd name="connsiteY6506" fmla="*/ 505871 h 6857892"/>
              <a:gd name="connsiteX6507" fmla="*/ 5703995 w 12191807"/>
              <a:gd name="connsiteY6507" fmla="*/ 495660 h 6857892"/>
              <a:gd name="connsiteX6508" fmla="*/ 6317169 w 12191807"/>
              <a:gd name="connsiteY6508" fmla="*/ 495426 h 6857892"/>
              <a:gd name="connsiteX6509" fmla="*/ 6297738 w 12191807"/>
              <a:gd name="connsiteY6509" fmla="*/ 496950 h 6857892"/>
              <a:gd name="connsiteX6510" fmla="*/ 6299796 w 12191807"/>
              <a:gd name="connsiteY6510" fmla="*/ 516076 h 6857892"/>
              <a:gd name="connsiteX6511" fmla="*/ 6317093 w 12191807"/>
              <a:gd name="connsiteY6511" fmla="*/ 514628 h 6857892"/>
              <a:gd name="connsiteX6512" fmla="*/ 6317169 w 12191807"/>
              <a:gd name="connsiteY6512" fmla="*/ 495426 h 6857892"/>
              <a:gd name="connsiteX6513" fmla="*/ 6317093 w 12191807"/>
              <a:gd name="connsiteY6513" fmla="*/ 494739 h 6857892"/>
              <a:gd name="connsiteX6514" fmla="*/ 6317169 w 12191807"/>
              <a:gd name="connsiteY6514" fmla="*/ 495425 h 6857892"/>
              <a:gd name="connsiteX6515" fmla="*/ 6317703 w 12191807"/>
              <a:gd name="connsiteY6515" fmla="*/ 495349 h 6857892"/>
              <a:gd name="connsiteX6516" fmla="*/ 6317093 w 12191807"/>
              <a:gd name="connsiteY6516" fmla="*/ 494739 h 6857892"/>
              <a:gd name="connsiteX6517" fmla="*/ 6047499 w 12191807"/>
              <a:gd name="connsiteY6517" fmla="*/ 488431 h 6857892"/>
              <a:gd name="connsiteX6518" fmla="*/ 6068987 w 12191807"/>
              <a:gd name="connsiteY6518" fmla="*/ 501842 h 6857892"/>
              <a:gd name="connsiteX6519" fmla="*/ 6047499 w 12191807"/>
              <a:gd name="connsiteY6519" fmla="*/ 488431 h 6857892"/>
              <a:gd name="connsiteX6520" fmla="*/ 6236778 w 12191807"/>
              <a:gd name="connsiteY6520" fmla="*/ 488033 h 6857892"/>
              <a:gd name="connsiteX6521" fmla="*/ 6236778 w 12191807"/>
              <a:gd name="connsiteY6521" fmla="*/ 493138 h 6857892"/>
              <a:gd name="connsiteX6522" fmla="*/ 6257200 w 12191807"/>
              <a:gd name="connsiteY6522" fmla="*/ 493138 h 6857892"/>
              <a:gd name="connsiteX6523" fmla="*/ 6257200 w 12191807"/>
              <a:gd name="connsiteY6523" fmla="*/ 488033 h 6857892"/>
              <a:gd name="connsiteX6524" fmla="*/ 6324332 w 12191807"/>
              <a:gd name="connsiteY6524" fmla="*/ 486507 h 6857892"/>
              <a:gd name="connsiteX6525" fmla="*/ 6318693 w 12191807"/>
              <a:gd name="connsiteY6525" fmla="*/ 495270 h 6857892"/>
              <a:gd name="connsiteX6526" fmla="*/ 6317779 w 12191807"/>
              <a:gd name="connsiteY6526" fmla="*/ 495346 h 6857892"/>
              <a:gd name="connsiteX6527" fmla="*/ 6319227 w 12191807"/>
              <a:gd name="connsiteY6527" fmla="*/ 496794 h 6857892"/>
              <a:gd name="connsiteX6528" fmla="*/ 6327532 w 12191807"/>
              <a:gd name="connsiteY6528" fmla="*/ 489707 h 6857892"/>
              <a:gd name="connsiteX6529" fmla="*/ 6324332 w 12191807"/>
              <a:gd name="connsiteY6529" fmla="*/ 486507 h 6857892"/>
              <a:gd name="connsiteX6530" fmla="*/ 5686322 w 12191807"/>
              <a:gd name="connsiteY6530" fmla="*/ 476541 h 6857892"/>
              <a:gd name="connsiteX6531" fmla="*/ 5693104 w 12191807"/>
              <a:gd name="connsiteY6531" fmla="*/ 484542 h 6857892"/>
              <a:gd name="connsiteX6532" fmla="*/ 5696304 w 12191807"/>
              <a:gd name="connsiteY6532" fmla="*/ 481342 h 6857892"/>
              <a:gd name="connsiteX6533" fmla="*/ 5686322 w 12191807"/>
              <a:gd name="connsiteY6533" fmla="*/ 476541 h 6857892"/>
              <a:gd name="connsiteX6534" fmla="*/ 5442923 w 12191807"/>
              <a:gd name="connsiteY6534" fmla="*/ 475369 h 6857892"/>
              <a:gd name="connsiteX6535" fmla="*/ 5443837 w 12191807"/>
              <a:gd name="connsiteY6535" fmla="*/ 476283 h 6857892"/>
              <a:gd name="connsiteX6536" fmla="*/ 5444294 w 12191807"/>
              <a:gd name="connsiteY6536" fmla="*/ 475369 h 6857892"/>
              <a:gd name="connsiteX6537" fmla="*/ 6168960 w 12191807"/>
              <a:gd name="connsiteY6537" fmla="*/ 475326 h 6857892"/>
              <a:gd name="connsiteX6538" fmla="*/ 6168960 w 12191807"/>
              <a:gd name="connsiteY6538" fmla="*/ 485537 h 6857892"/>
              <a:gd name="connsiteX6539" fmla="*/ 6172389 w 12191807"/>
              <a:gd name="connsiteY6539" fmla="*/ 485537 h 6857892"/>
              <a:gd name="connsiteX6540" fmla="*/ 6172389 w 12191807"/>
              <a:gd name="connsiteY6540" fmla="*/ 475326 h 6857892"/>
              <a:gd name="connsiteX6541" fmla="*/ 5639534 w 12191807"/>
              <a:gd name="connsiteY6541" fmla="*/ 475320 h 6857892"/>
              <a:gd name="connsiteX6542" fmla="*/ 5639534 w 12191807"/>
              <a:gd name="connsiteY6542" fmla="*/ 485531 h 6857892"/>
              <a:gd name="connsiteX6543" fmla="*/ 5642887 w 12191807"/>
              <a:gd name="connsiteY6543" fmla="*/ 485531 h 6857892"/>
              <a:gd name="connsiteX6544" fmla="*/ 5642887 w 12191807"/>
              <a:gd name="connsiteY6544" fmla="*/ 475320 h 6857892"/>
              <a:gd name="connsiteX6545" fmla="*/ 5687084 w 12191807"/>
              <a:gd name="connsiteY6545" fmla="*/ 475168 h 6857892"/>
              <a:gd name="connsiteX6546" fmla="*/ 5679159 w 12191807"/>
              <a:gd name="connsiteY6546" fmla="*/ 475625 h 6857892"/>
              <a:gd name="connsiteX6547" fmla="*/ 5686322 w 12191807"/>
              <a:gd name="connsiteY6547" fmla="*/ 476616 h 6857892"/>
              <a:gd name="connsiteX6548" fmla="*/ 5686016 w 12191807"/>
              <a:gd name="connsiteY6548" fmla="*/ 476235 h 6857892"/>
              <a:gd name="connsiteX6549" fmla="*/ 5687084 w 12191807"/>
              <a:gd name="connsiteY6549" fmla="*/ 475168 h 6857892"/>
              <a:gd name="connsiteX6550" fmla="*/ 5687771 w 12191807"/>
              <a:gd name="connsiteY6550" fmla="*/ 474486 h 6857892"/>
              <a:gd name="connsiteX6551" fmla="*/ 5687009 w 12191807"/>
              <a:gd name="connsiteY6551" fmla="*/ 475248 h 6857892"/>
              <a:gd name="connsiteX6552" fmla="*/ 5687923 w 12191807"/>
              <a:gd name="connsiteY6552" fmla="*/ 475172 h 6857892"/>
              <a:gd name="connsiteX6553" fmla="*/ 5687771 w 12191807"/>
              <a:gd name="connsiteY6553" fmla="*/ 474486 h 6857892"/>
              <a:gd name="connsiteX6554" fmla="*/ 5441855 w 12191807"/>
              <a:gd name="connsiteY6554" fmla="*/ 474301 h 6857892"/>
              <a:gd name="connsiteX6555" fmla="*/ 5433550 w 12191807"/>
              <a:gd name="connsiteY6555" fmla="*/ 481388 h 6857892"/>
              <a:gd name="connsiteX6556" fmla="*/ 5436750 w 12191807"/>
              <a:gd name="connsiteY6556" fmla="*/ 484588 h 6857892"/>
              <a:gd name="connsiteX6557" fmla="*/ 5442769 w 12191807"/>
              <a:gd name="connsiteY6557" fmla="*/ 475368 h 6857892"/>
              <a:gd name="connsiteX6558" fmla="*/ 5442921 w 12191807"/>
              <a:gd name="connsiteY6558" fmla="*/ 475368 h 6857892"/>
              <a:gd name="connsiteX6559" fmla="*/ 5441855 w 12191807"/>
              <a:gd name="connsiteY6559" fmla="*/ 474301 h 6857892"/>
              <a:gd name="connsiteX6560" fmla="*/ 5687771 w 12191807"/>
              <a:gd name="connsiteY6560" fmla="*/ 474104 h 6857892"/>
              <a:gd name="connsiteX6561" fmla="*/ 5687847 w 12191807"/>
              <a:gd name="connsiteY6561" fmla="*/ 474485 h 6857892"/>
              <a:gd name="connsiteX6562" fmla="*/ 5687999 w 12191807"/>
              <a:gd name="connsiteY6562" fmla="*/ 474256 h 6857892"/>
              <a:gd name="connsiteX6563" fmla="*/ 5687771 w 12191807"/>
              <a:gd name="connsiteY6563" fmla="*/ 474104 h 6857892"/>
              <a:gd name="connsiteX6564" fmla="*/ 6603300 w 12191807"/>
              <a:gd name="connsiteY6564" fmla="*/ 468563 h 6857892"/>
              <a:gd name="connsiteX6565" fmla="*/ 6613434 w 12191807"/>
              <a:gd name="connsiteY6565" fmla="*/ 468563 h 6857892"/>
              <a:gd name="connsiteX6566" fmla="*/ 6613434 w 12191807"/>
              <a:gd name="connsiteY6566" fmla="*/ 471916 h 6857892"/>
              <a:gd name="connsiteX6567" fmla="*/ 6603300 w 12191807"/>
              <a:gd name="connsiteY6567" fmla="*/ 471916 h 6857892"/>
              <a:gd name="connsiteX6568" fmla="*/ 6603300 w 12191807"/>
              <a:gd name="connsiteY6568" fmla="*/ 468563 h 6857892"/>
              <a:gd name="connsiteX6569" fmla="*/ 6236245 w 12191807"/>
              <a:gd name="connsiteY6569" fmla="*/ 468464 h 6857892"/>
              <a:gd name="connsiteX6570" fmla="*/ 6195859 w 12191807"/>
              <a:gd name="connsiteY6570" fmla="*/ 497572 h 6857892"/>
              <a:gd name="connsiteX6571" fmla="*/ 6236245 w 12191807"/>
              <a:gd name="connsiteY6571" fmla="*/ 468464 h 6857892"/>
              <a:gd name="connsiteX6572" fmla="*/ 6822146 w 12191807"/>
              <a:gd name="connsiteY6572" fmla="*/ 467869 h 6857892"/>
              <a:gd name="connsiteX6573" fmla="*/ 6814907 w 12191807"/>
              <a:gd name="connsiteY6573" fmla="*/ 470231 h 6857892"/>
              <a:gd name="connsiteX6574" fmla="*/ 6822146 w 12191807"/>
              <a:gd name="connsiteY6574" fmla="*/ 472593 h 6857892"/>
              <a:gd name="connsiteX6575" fmla="*/ 6829385 w 12191807"/>
              <a:gd name="connsiteY6575" fmla="*/ 470231 h 6857892"/>
              <a:gd name="connsiteX6576" fmla="*/ 6822146 w 12191807"/>
              <a:gd name="connsiteY6576" fmla="*/ 467869 h 6857892"/>
              <a:gd name="connsiteX6577" fmla="*/ 6959535 w 12191807"/>
              <a:gd name="connsiteY6577" fmla="*/ 467725 h 6857892"/>
              <a:gd name="connsiteX6578" fmla="*/ 6979957 w 12191807"/>
              <a:gd name="connsiteY6578" fmla="*/ 467725 h 6857892"/>
              <a:gd name="connsiteX6579" fmla="*/ 6979957 w 12191807"/>
              <a:gd name="connsiteY6579" fmla="*/ 472830 h 6857892"/>
              <a:gd name="connsiteX6580" fmla="*/ 6959535 w 12191807"/>
              <a:gd name="connsiteY6580" fmla="*/ 472830 h 6857892"/>
              <a:gd name="connsiteX6581" fmla="*/ 6959535 w 12191807"/>
              <a:gd name="connsiteY6581" fmla="*/ 467725 h 6857892"/>
              <a:gd name="connsiteX6582" fmla="*/ 6566038 w 12191807"/>
              <a:gd name="connsiteY6582" fmla="*/ 465134 h 6857892"/>
              <a:gd name="connsiteX6583" fmla="*/ 6569391 w 12191807"/>
              <a:gd name="connsiteY6583" fmla="*/ 465134 h 6857892"/>
              <a:gd name="connsiteX6584" fmla="*/ 6569391 w 12191807"/>
              <a:gd name="connsiteY6584" fmla="*/ 475345 h 6857892"/>
              <a:gd name="connsiteX6585" fmla="*/ 6566038 w 12191807"/>
              <a:gd name="connsiteY6585" fmla="*/ 475345 h 6857892"/>
              <a:gd name="connsiteX6586" fmla="*/ 6566038 w 12191807"/>
              <a:gd name="connsiteY6586" fmla="*/ 465134 h 6857892"/>
              <a:gd name="connsiteX6587" fmla="*/ 5684034 w 12191807"/>
              <a:gd name="connsiteY6587" fmla="*/ 455277 h 6857892"/>
              <a:gd name="connsiteX6588" fmla="*/ 5677480 w 12191807"/>
              <a:gd name="connsiteY6588" fmla="*/ 456115 h 6857892"/>
              <a:gd name="connsiteX6589" fmla="*/ 5687690 w 12191807"/>
              <a:gd name="connsiteY6589" fmla="*/ 474098 h 6857892"/>
              <a:gd name="connsiteX6590" fmla="*/ 5684034 w 12191807"/>
              <a:gd name="connsiteY6590" fmla="*/ 455277 h 6857892"/>
              <a:gd name="connsiteX6591" fmla="*/ 5385107 w 12191807"/>
              <a:gd name="connsiteY6591" fmla="*/ 455037 h 6857892"/>
              <a:gd name="connsiteX6592" fmla="*/ 5385107 w 12191807"/>
              <a:gd name="connsiteY6592" fmla="*/ 465172 h 6857892"/>
              <a:gd name="connsiteX6593" fmla="*/ 5388538 w 12191807"/>
              <a:gd name="connsiteY6593" fmla="*/ 465172 h 6857892"/>
              <a:gd name="connsiteX6594" fmla="*/ 5388538 w 12191807"/>
              <a:gd name="connsiteY6594" fmla="*/ 455037 h 6857892"/>
              <a:gd name="connsiteX6595" fmla="*/ 6196087 w 12191807"/>
              <a:gd name="connsiteY6595" fmla="*/ 448196 h 6857892"/>
              <a:gd name="connsiteX6596" fmla="*/ 6196087 w 12191807"/>
              <a:gd name="connsiteY6596" fmla="*/ 451549 h 6857892"/>
              <a:gd name="connsiteX6597" fmla="*/ 6206222 w 12191807"/>
              <a:gd name="connsiteY6597" fmla="*/ 451549 h 6857892"/>
              <a:gd name="connsiteX6598" fmla="*/ 6206222 w 12191807"/>
              <a:gd name="connsiteY6598" fmla="*/ 448196 h 6857892"/>
              <a:gd name="connsiteX6599" fmla="*/ 6745794 w 12191807"/>
              <a:gd name="connsiteY6599" fmla="*/ 444789 h 6857892"/>
              <a:gd name="connsiteX6600" fmla="*/ 6745794 w 12191807"/>
              <a:gd name="connsiteY6600" fmla="*/ 475192 h 6857892"/>
              <a:gd name="connsiteX6601" fmla="*/ 6746708 w 12191807"/>
              <a:gd name="connsiteY6601" fmla="*/ 474278 h 6857892"/>
              <a:gd name="connsiteX6602" fmla="*/ 6755014 w 12191807"/>
              <a:gd name="connsiteY6602" fmla="*/ 481365 h 6857892"/>
              <a:gd name="connsiteX6603" fmla="*/ 6751814 w 12191807"/>
              <a:gd name="connsiteY6603" fmla="*/ 484565 h 6857892"/>
              <a:gd name="connsiteX6604" fmla="*/ 6744879 w 12191807"/>
              <a:gd name="connsiteY6604" fmla="*/ 476488 h 6857892"/>
              <a:gd name="connsiteX6605" fmla="*/ 6732078 w 12191807"/>
              <a:gd name="connsiteY6605" fmla="*/ 492871 h 6857892"/>
              <a:gd name="connsiteX6606" fmla="*/ 6764920 w 12191807"/>
              <a:gd name="connsiteY6606" fmla="*/ 497824 h 6857892"/>
              <a:gd name="connsiteX6607" fmla="*/ 6766597 w 12191807"/>
              <a:gd name="connsiteY6607" fmla="*/ 513216 h 6857892"/>
              <a:gd name="connsiteX6608" fmla="*/ 6744575 w 12191807"/>
              <a:gd name="connsiteY6608" fmla="*/ 516417 h 6857892"/>
              <a:gd name="connsiteX6609" fmla="*/ 6729335 w 12191807"/>
              <a:gd name="connsiteY6609" fmla="*/ 526474 h 6857892"/>
              <a:gd name="connsiteX6610" fmla="*/ 6750518 w 12191807"/>
              <a:gd name="connsiteY6610" fmla="*/ 542171 h 6857892"/>
              <a:gd name="connsiteX6611" fmla="*/ 6743127 w 12191807"/>
              <a:gd name="connsiteY6611" fmla="*/ 549334 h 6857892"/>
              <a:gd name="connsiteX6612" fmla="*/ 6756767 w 12191807"/>
              <a:gd name="connsiteY6612" fmla="*/ 621572 h 6857892"/>
              <a:gd name="connsiteX6613" fmla="*/ 6785799 w 12191807"/>
              <a:gd name="connsiteY6613" fmla="*/ 638259 h 6857892"/>
              <a:gd name="connsiteX6614" fmla="*/ 6730249 w 12191807"/>
              <a:gd name="connsiteY6614" fmla="*/ 633002 h 6857892"/>
              <a:gd name="connsiteX6615" fmla="*/ 6721181 w 12191807"/>
              <a:gd name="connsiteY6615" fmla="*/ 681616 h 6857892"/>
              <a:gd name="connsiteX6616" fmla="*/ 6708304 w 12191807"/>
              <a:gd name="connsiteY6616" fmla="*/ 653880 h 6857892"/>
              <a:gd name="connsiteX6617" fmla="*/ 6686891 w 12191807"/>
              <a:gd name="connsiteY6617" fmla="*/ 680930 h 6857892"/>
              <a:gd name="connsiteX6618" fmla="*/ 6686891 w 12191807"/>
              <a:gd name="connsiteY6618" fmla="*/ 643060 h 6857892"/>
              <a:gd name="connsiteX6619" fmla="*/ 6718514 w 12191807"/>
              <a:gd name="connsiteY6619" fmla="*/ 622715 h 6857892"/>
              <a:gd name="connsiteX6620" fmla="*/ 6694435 w 12191807"/>
              <a:gd name="connsiteY6620" fmla="*/ 614409 h 6857892"/>
              <a:gd name="connsiteX6621" fmla="*/ 6697331 w 12191807"/>
              <a:gd name="connsiteY6621" fmla="*/ 507501 h 6857892"/>
              <a:gd name="connsiteX6622" fmla="*/ 6722553 w 12191807"/>
              <a:gd name="connsiteY6622" fmla="*/ 504606 h 6857892"/>
              <a:gd name="connsiteX6623" fmla="*/ 6712799 w 12191807"/>
              <a:gd name="connsiteY6623" fmla="*/ 471916 h 6857892"/>
              <a:gd name="connsiteX6624" fmla="*/ 6745794 w 12191807"/>
              <a:gd name="connsiteY6624" fmla="*/ 444789 h 6857892"/>
              <a:gd name="connsiteX6625" fmla="*/ 5883908 w 12191807"/>
              <a:gd name="connsiteY6625" fmla="*/ 444780 h 6857892"/>
              <a:gd name="connsiteX6626" fmla="*/ 5883908 w 12191807"/>
              <a:gd name="connsiteY6626" fmla="*/ 454991 h 6857892"/>
              <a:gd name="connsiteX6627" fmla="*/ 5887336 w 12191807"/>
              <a:gd name="connsiteY6627" fmla="*/ 454991 h 6857892"/>
              <a:gd name="connsiteX6628" fmla="*/ 5887336 w 12191807"/>
              <a:gd name="connsiteY6628" fmla="*/ 444780 h 6857892"/>
              <a:gd name="connsiteX6629" fmla="*/ 5663992 w 12191807"/>
              <a:gd name="connsiteY6629" fmla="*/ 442245 h 6857892"/>
              <a:gd name="connsiteX6630" fmla="*/ 5638923 w 12191807"/>
              <a:gd name="connsiteY6630" fmla="*/ 468077 h 6857892"/>
              <a:gd name="connsiteX6631" fmla="*/ 5667802 w 12191807"/>
              <a:gd name="connsiteY6631" fmla="*/ 461981 h 6857892"/>
              <a:gd name="connsiteX6632" fmla="*/ 5663992 w 12191807"/>
              <a:gd name="connsiteY6632" fmla="*/ 442245 h 6857892"/>
              <a:gd name="connsiteX6633" fmla="*/ 6077597 w 12191807"/>
              <a:gd name="connsiteY6633" fmla="*/ 437530 h 6857892"/>
              <a:gd name="connsiteX6634" fmla="*/ 6089483 w 12191807"/>
              <a:gd name="connsiteY6634" fmla="*/ 461303 h 6857892"/>
              <a:gd name="connsiteX6635" fmla="*/ 6077597 w 12191807"/>
              <a:gd name="connsiteY6635" fmla="*/ 437530 h 6857892"/>
              <a:gd name="connsiteX6636" fmla="*/ 6538898 w 12191807"/>
              <a:gd name="connsiteY6636" fmla="*/ 434770 h 6857892"/>
              <a:gd name="connsiteX6637" fmla="*/ 6552017 w 12191807"/>
              <a:gd name="connsiteY6637" fmla="*/ 438769 h 6857892"/>
              <a:gd name="connsiteX6638" fmla="*/ 6529995 w 12191807"/>
              <a:gd name="connsiteY6638" fmla="*/ 463153 h 6857892"/>
              <a:gd name="connsiteX6639" fmla="*/ 6552398 w 12191807"/>
              <a:gd name="connsiteY6639" fmla="*/ 495538 h 6857892"/>
              <a:gd name="connsiteX6640" fmla="*/ 6572744 w 12191807"/>
              <a:gd name="connsiteY6640" fmla="*/ 495538 h 6857892"/>
              <a:gd name="connsiteX6641" fmla="*/ 6572744 w 12191807"/>
              <a:gd name="connsiteY6641" fmla="*/ 536152 h 6857892"/>
              <a:gd name="connsiteX6642" fmla="*/ 6573658 w 12191807"/>
              <a:gd name="connsiteY6642" fmla="*/ 535238 h 6857892"/>
              <a:gd name="connsiteX6643" fmla="*/ 6581964 w 12191807"/>
              <a:gd name="connsiteY6643" fmla="*/ 542324 h 6857892"/>
              <a:gd name="connsiteX6644" fmla="*/ 6578764 w 12191807"/>
              <a:gd name="connsiteY6644" fmla="*/ 545524 h 6857892"/>
              <a:gd name="connsiteX6645" fmla="*/ 6571677 w 12191807"/>
              <a:gd name="connsiteY6645" fmla="*/ 537371 h 6857892"/>
              <a:gd name="connsiteX6646" fmla="*/ 6572515 w 12191807"/>
              <a:gd name="connsiteY6646" fmla="*/ 536532 h 6857892"/>
              <a:gd name="connsiteX6647" fmla="*/ 6542492 w 12191807"/>
              <a:gd name="connsiteY6647" fmla="*/ 551010 h 6857892"/>
              <a:gd name="connsiteX6648" fmla="*/ 6552017 w 12191807"/>
              <a:gd name="connsiteY6648" fmla="*/ 561907 h 6857892"/>
              <a:gd name="connsiteX6649" fmla="*/ 6536701 w 12191807"/>
              <a:gd name="connsiteY6649" fmla="*/ 617381 h 6857892"/>
              <a:gd name="connsiteX6650" fmla="*/ 6540968 w 12191807"/>
              <a:gd name="connsiteY6650" fmla="*/ 624391 h 6857892"/>
              <a:gd name="connsiteX6651" fmla="*/ 6420115 w 12191807"/>
              <a:gd name="connsiteY6651" fmla="*/ 633078 h 6857892"/>
              <a:gd name="connsiteX6652" fmla="*/ 6465911 w 12191807"/>
              <a:gd name="connsiteY6652" fmla="*/ 628201 h 6857892"/>
              <a:gd name="connsiteX6653" fmla="*/ 6490448 w 12191807"/>
              <a:gd name="connsiteY6653" fmla="*/ 602445 h 6857892"/>
              <a:gd name="connsiteX6654" fmla="*/ 6469874 w 12191807"/>
              <a:gd name="connsiteY6654" fmla="*/ 580500 h 6857892"/>
              <a:gd name="connsiteX6655" fmla="*/ 6515899 w 12191807"/>
              <a:gd name="connsiteY6655" fmla="*/ 537600 h 6857892"/>
              <a:gd name="connsiteX6656" fmla="*/ 6539902 w 12191807"/>
              <a:gd name="connsiteY6656" fmla="*/ 535313 h 6857892"/>
              <a:gd name="connsiteX6657" fmla="*/ 6552322 w 12191807"/>
              <a:gd name="connsiteY6657" fmla="*/ 495690 h 6857892"/>
              <a:gd name="connsiteX6658" fmla="*/ 6536244 w 12191807"/>
              <a:gd name="connsiteY6658" fmla="*/ 505063 h 6857892"/>
              <a:gd name="connsiteX6659" fmla="*/ 6527938 w 12191807"/>
              <a:gd name="connsiteY6659" fmla="*/ 496681 h 6857892"/>
              <a:gd name="connsiteX6660" fmla="*/ 6490829 w 12191807"/>
              <a:gd name="connsiteY6660" fmla="*/ 532494 h 6857892"/>
              <a:gd name="connsiteX6661" fmla="*/ 6460501 w 12191807"/>
              <a:gd name="connsiteY6661" fmla="*/ 542247 h 6857892"/>
              <a:gd name="connsiteX6662" fmla="*/ 6432993 w 12191807"/>
              <a:gd name="connsiteY6662" fmla="*/ 562669 h 6857892"/>
              <a:gd name="connsiteX6663" fmla="*/ 6441070 w 12191807"/>
              <a:gd name="connsiteY6663" fmla="*/ 578747 h 6857892"/>
              <a:gd name="connsiteX6664" fmla="*/ 6407771 w 12191807"/>
              <a:gd name="connsiteY6664" fmla="*/ 607627 h 6857892"/>
              <a:gd name="connsiteX6665" fmla="*/ 6379196 w 12191807"/>
              <a:gd name="connsiteY6665" fmla="*/ 607627 h 6857892"/>
              <a:gd name="connsiteX6666" fmla="*/ 6365556 w 12191807"/>
              <a:gd name="connsiteY6666" fmla="*/ 636278 h 6857892"/>
              <a:gd name="connsiteX6667" fmla="*/ 6328370 w 12191807"/>
              <a:gd name="connsiteY6667" fmla="*/ 648318 h 6857892"/>
              <a:gd name="connsiteX6668" fmla="*/ 6347039 w 12191807"/>
              <a:gd name="connsiteY6668" fmla="*/ 648318 h 6857892"/>
              <a:gd name="connsiteX6669" fmla="*/ 6347725 w 12191807"/>
              <a:gd name="connsiteY6669" fmla="*/ 655023 h 6857892"/>
              <a:gd name="connsiteX6670" fmla="*/ 6328447 w 12191807"/>
              <a:gd name="connsiteY6670" fmla="*/ 658438 h 6857892"/>
              <a:gd name="connsiteX6671" fmla="*/ 6328447 w 12191807"/>
              <a:gd name="connsiteY6671" fmla="*/ 648464 h 6857892"/>
              <a:gd name="connsiteX6672" fmla="*/ 6309092 w 12191807"/>
              <a:gd name="connsiteY6672" fmla="*/ 651893 h 6857892"/>
              <a:gd name="connsiteX6673" fmla="*/ 6309778 w 12191807"/>
              <a:gd name="connsiteY6673" fmla="*/ 658599 h 6857892"/>
              <a:gd name="connsiteX6674" fmla="*/ 6328447 w 12191807"/>
              <a:gd name="connsiteY6674" fmla="*/ 658599 h 6857892"/>
              <a:gd name="connsiteX6675" fmla="*/ 6328447 w 12191807"/>
              <a:gd name="connsiteY6675" fmla="*/ 658571 h 6857892"/>
              <a:gd name="connsiteX6676" fmla="*/ 6350392 w 12191807"/>
              <a:gd name="connsiteY6676" fmla="*/ 692589 h 6857892"/>
              <a:gd name="connsiteX6677" fmla="*/ 6330733 w 12191807"/>
              <a:gd name="connsiteY6677" fmla="*/ 693200 h 6857892"/>
              <a:gd name="connsiteX6678" fmla="*/ 6307949 w 12191807"/>
              <a:gd name="connsiteY6678" fmla="*/ 699218 h 6857892"/>
              <a:gd name="connsiteX6679" fmla="*/ 6267258 w 12191807"/>
              <a:gd name="connsiteY6679" fmla="*/ 648318 h 6857892"/>
              <a:gd name="connsiteX6680" fmla="*/ 6299643 w 12191807"/>
              <a:gd name="connsiteY6680" fmla="*/ 621495 h 6857892"/>
              <a:gd name="connsiteX6681" fmla="*/ 6276859 w 12191807"/>
              <a:gd name="connsiteY6681" fmla="*/ 613799 h 6857892"/>
              <a:gd name="connsiteX6682" fmla="*/ 6287222 w 12191807"/>
              <a:gd name="connsiteY6682" fmla="*/ 602369 h 6857892"/>
              <a:gd name="connsiteX6683" fmla="*/ 6277697 w 12191807"/>
              <a:gd name="connsiteY6683" fmla="*/ 591625 h 6857892"/>
              <a:gd name="connsiteX6684" fmla="*/ 6303148 w 12191807"/>
              <a:gd name="connsiteY6684" fmla="*/ 579357 h 6857892"/>
              <a:gd name="connsiteX6685" fmla="*/ 6318617 w 12191807"/>
              <a:gd name="connsiteY6685" fmla="*/ 596883 h 6857892"/>
              <a:gd name="connsiteX6686" fmla="*/ 6322884 w 12191807"/>
              <a:gd name="connsiteY6686" fmla="*/ 570518 h 6857892"/>
              <a:gd name="connsiteX6687" fmla="*/ 6348792 w 12191807"/>
              <a:gd name="connsiteY6687" fmla="*/ 591854 h 6857892"/>
              <a:gd name="connsiteX6688" fmla="*/ 6339038 w 12191807"/>
              <a:gd name="connsiteY6688" fmla="*/ 602979 h 6857892"/>
              <a:gd name="connsiteX6689" fmla="*/ 6351154 w 12191807"/>
              <a:gd name="connsiteY6689" fmla="*/ 615095 h 6857892"/>
              <a:gd name="connsiteX6690" fmla="*/ 6379272 w 12191807"/>
              <a:gd name="connsiteY6690" fmla="*/ 607551 h 6857892"/>
              <a:gd name="connsiteX6691" fmla="*/ 6402970 w 12191807"/>
              <a:gd name="connsiteY6691" fmla="*/ 588729 h 6857892"/>
              <a:gd name="connsiteX6692" fmla="*/ 6386282 w 12191807"/>
              <a:gd name="connsiteY6692" fmla="*/ 555582 h 6857892"/>
              <a:gd name="connsiteX6693" fmla="*/ 6372262 w 12191807"/>
              <a:gd name="connsiteY6693" fmla="*/ 558630 h 6857892"/>
              <a:gd name="connsiteX6694" fmla="*/ 6343239 w 12191807"/>
              <a:gd name="connsiteY6694" fmla="*/ 566975 h 6857892"/>
              <a:gd name="connsiteX6695" fmla="*/ 6318234 w 12191807"/>
              <a:gd name="connsiteY6695" fmla="*/ 556604 h 6857892"/>
              <a:gd name="connsiteX6696" fmla="*/ 6318277 w 12191807"/>
              <a:gd name="connsiteY6696" fmla="*/ 556489 h 6857892"/>
              <a:gd name="connsiteX6697" fmla="*/ 6344829 w 12191807"/>
              <a:gd name="connsiteY6697" fmla="*/ 537447 h 6857892"/>
              <a:gd name="connsiteX6698" fmla="*/ 6354126 w 12191807"/>
              <a:gd name="connsiteY6698" fmla="*/ 546743 h 6857892"/>
              <a:gd name="connsiteX6699" fmla="*/ 6368833 w 12191807"/>
              <a:gd name="connsiteY6699" fmla="*/ 524646 h 6857892"/>
              <a:gd name="connsiteX6700" fmla="*/ 6400074 w 12191807"/>
              <a:gd name="connsiteY6700" fmla="*/ 505139 h 6857892"/>
              <a:gd name="connsiteX6701" fmla="*/ 6412724 w 12191807"/>
              <a:gd name="connsiteY6701" fmla="*/ 486089 h 6857892"/>
              <a:gd name="connsiteX6702" fmla="*/ 6479170 w 12191807"/>
              <a:gd name="connsiteY6702" fmla="*/ 526017 h 6857892"/>
              <a:gd name="connsiteX6703" fmla="*/ 6481913 w 12191807"/>
              <a:gd name="connsiteY6703" fmla="*/ 500034 h 6857892"/>
              <a:gd name="connsiteX6704" fmla="*/ 6526871 w 12191807"/>
              <a:gd name="connsiteY6704" fmla="*/ 460257 h 6857892"/>
              <a:gd name="connsiteX6705" fmla="*/ 6503097 w 12191807"/>
              <a:gd name="connsiteY6705" fmla="*/ 452256 h 6857892"/>
              <a:gd name="connsiteX6706" fmla="*/ 6501039 w 12191807"/>
              <a:gd name="connsiteY6706" fmla="*/ 437931 h 6857892"/>
              <a:gd name="connsiteX6707" fmla="*/ 6538898 w 12191807"/>
              <a:gd name="connsiteY6707" fmla="*/ 434770 h 6857892"/>
              <a:gd name="connsiteX6708" fmla="*/ 5707344 w 12191807"/>
              <a:gd name="connsiteY6708" fmla="*/ 434618 h 6857892"/>
              <a:gd name="connsiteX6709" fmla="*/ 5710697 w 12191807"/>
              <a:gd name="connsiteY6709" fmla="*/ 443076 h 6857892"/>
              <a:gd name="connsiteX6710" fmla="*/ 5716031 w 12191807"/>
              <a:gd name="connsiteY6710" fmla="*/ 434618 h 6857892"/>
              <a:gd name="connsiteX6711" fmla="*/ 5716488 w 12191807"/>
              <a:gd name="connsiteY6711" fmla="*/ 433705 h 6857892"/>
              <a:gd name="connsiteX6712" fmla="*/ 5716031 w 12191807"/>
              <a:gd name="connsiteY6712" fmla="*/ 434619 h 6857892"/>
              <a:gd name="connsiteX6713" fmla="*/ 5717404 w 12191807"/>
              <a:gd name="connsiteY6713" fmla="*/ 434619 h 6857892"/>
              <a:gd name="connsiteX6714" fmla="*/ 6762024 w 12191807"/>
              <a:gd name="connsiteY6714" fmla="*/ 425434 h 6857892"/>
              <a:gd name="connsiteX6715" fmla="*/ 6765225 w 12191807"/>
              <a:gd name="connsiteY6715" fmla="*/ 428634 h 6857892"/>
              <a:gd name="connsiteX6716" fmla="*/ 6756919 w 12191807"/>
              <a:gd name="connsiteY6716" fmla="*/ 435721 h 6857892"/>
              <a:gd name="connsiteX6717" fmla="*/ 6754938 w 12191807"/>
              <a:gd name="connsiteY6717" fmla="*/ 433740 h 6857892"/>
              <a:gd name="connsiteX6718" fmla="*/ 6762024 w 12191807"/>
              <a:gd name="connsiteY6718" fmla="*/ 425434 h 6857892"/>
              <a:gd name="connsiteX6719" fmla="*/ 5723648 w 12191807"/>
              <a:gd name="connsiteY6719" fmla="*/ 425395 h 6857892"/>
              <a:gd name="connsiteX6720" fmla="*/ 5717630 w 12191807"/>
              <a:gd name="connsiteY6720" fmla="*/ 434615 h 6857892"/>
              <a:gd name="connsiteX6721" fmla="*/ 5717476 w 12191807"/>
              <a:gd name="connsiteY6721" fmla="*/ 434615 h 6857892"/>
              <a:gd name="connsiteX6722" fmla="*/ 5718543 w 12191807"/>
              <a:gd name="connsiteY6722" fmla="*/ 435682 h 6857892"/>
              <a:gd name="connsiteX6723" fmla="*/ 5726849 w 12191807"/>
              <a:gd name="connsiteY6723" fmla="*/ 428595 h 6857892"/>
              <a:gd name="connsiteX6724" fmla="*/ 5723648 w 12191807"/>
              <a:gd name="connsiteY6724" fmla="*/ 425395 h 6857892"/>
              <a:gd name="connsiteX6725" fmla="*/ 5502732 w 12191807"/>
              <a:gd name="connsiteY6725" fmla="*/ 425077 h 6857892"/>
              <a:gd name="connsiteX6726" fmla="*/ 5485131 w 12191807"/>
              <a:gd name="connsiteY6726" fmla="*/ 433002 h 6857892"/>
              <a:gd name="connsiteX6727" fmla="*/ 5483226 w 12191807"/>
              <a:gd name="connsiteY6727" fmla="*/ 426753 h 6857892"/>
              <a:gd name="connsiteX6728" fmla="*/ 5483609 w 12191807"/>
              <a:gd name="connsiteY6728" fmla="*/ 434526 h 6857892"/>
              <a:gd name="connsiteX6729" fmla="*/ 5483455 w 12191807"/>
              <a:gd name="connsiteY6729" fmla="*/ 434678 h 6857892"/>
              <a:gd name="connsiteX6730" fmla="*/ 5473626 w 12191807"/>
              <a:gd name="connsiteY6730" fmla="*/ 441841 h 6857892"/>
              <a:gd name="connsiteX6731" fmla="*/ 5463137 w 12191807"/>
              <a:gd name="connsiteY6731" fmla="*/ 475369 h 6857892"/>
              <a:gd name="connsiteX6732" fmla="*/ 5452982 w 12191807"/>
              <a:gd name="connsiteY6732" fmla="*/ 475369 h 6857892"/>
              <a:gd name="connsiteX6733" fmla="*/ 5449630 w 12191807"/>
              <a:gd name="connsiteY6733" fmla="*/ 466913 h 6857892"/>
              <a:gd name="connsiteX6734" fmla="*/ 5444296 w 12191807"/>
              <a:gd name="connsiteY6734" fmla="*/ 475371 h 6857892"/>
              <a:gd name="connsiteX6735" fmla="*/ 5452980 w 12191807"/>
              <a:gd name="connsiteY6735" fmla="*/ 475371 h 6857892"/>
              <a:gd name="connsiteX6736" fmla="*/ 5456333 w 12191807"/>
              <a:gd name="connsiteY6736" fmla="*/ 483827 h 6857892"/>
              <a:gd name="connsiteX6737" fmla="*/ 5463132 w 12191807"/>
              <a:gd name="connsiteY6737" fmla="*/ 475441 h 6857892"/>
              <a:gd name="connsiteX6738" fmla="*/ 5483056 w 12191807"/>
              <a:gd name="connsiteY6738" fmla="*/ 471501 h 6857892"/>
              <a:gd name="connsiteX6739" fmla="*/ 5494197 w 12191807"/>
              <a:gd name="connsiteY6739" fmla="*/ 454184 h 6857892"/>
              <a:gd name="connsiteX6740" fmla="*/ 5485741 w 12191807"/>
              <a:gd name="connsiteY6740" fmla="*/ 435212 h 6857892"/>
              <a:gd name="connsiteX6741" fmla="*/ 5503570 w 12191807"/>
              <a:gd name="connsiteY6741" fmla="*/ 431706 h 6857892"/>
              <a:gd name="connsiteX6742" fmla="*/ 5502732 w 12191807"/>
              <a:gd name="connsiteY6742" fmla="*/ 425077 h 6857892"/>
              <a:gd name="connsiteX6743" fmla="*/ 5687071 w 12191807"/>
              <a:gd name="connsiteY6743" fmla="*/ 424402 h 6857892"/>
              <a:gd name="connsiteX6744" fmla="*/ 5697206 w 12191807"/>
              <a:gd name="connsiteY6744" fmla="*/ 434613 h 6857892"/>
              <a:gd name="connsiteX6745" fmla="*/ 5687071 w 12191807"/>
              <a:gd name="connsiteY6745" fmla="*/ 434613 h 6857892"/>
              <a:gd name="connsiteX6746" fmla="*/ 5687071 w 12191807"/>
              <a:gd name="connsiteY6746" fmla="*/ 424402 h 6857892"/>
              <a:gd name="connsiteX6747" fmla="*/ 6357479 w 12191807"/>
              <a:gd name="connsiteY6747" fmla="*/ 421829 h 6857892"/>
              <a:gd name="connsiteX6748" fmla="*/ 6355193 w 12191807"/>
              <a:gd name="connsiteY6748" fmla="*/ 440346 h 6857892"/>
              <a:gd name="connsiteX6749" fmla="*/ 6359994 w 12191807"/>
              <a:gd name="connsiteY6749" fmla="*/ 459167 h 6857892"/>
              <a:gd name="connsiteX6750" fmla="*/ 6357479 w 12191807"/>
              <a:gd name="connsiteY6750" fmla="*/ 421829 h 6857892"/>
              <a:gd name="connsiteX6751" fmla="*/ 6330199 w 12191807"/>
              <a:gd name="connsiteY6751" fmla="*/ 417562 h 6857892"/>
              <a:gd name="connsiteX6752" fmla="*/ 6339648 w 12191807"/>
              <a:gd name="connsiteY6752" fmla="*/ 435926 h 6857892"/>
              <a:gd name="connsiteX6753" fmla="*/ 6312216 w 12191807"/>
              <a:gd name="connsiteY6753" fmla="*/ 472196 h 6857892"/>
              <a:gd name="connsiteX6754" fmla="*/ 6343382 w 12191807"/>
              <a:gd name="connsiteY6754" fmla="*/ 475625 h 6857892"/>
              <a:gd name="connsiteX6755" fmla="*/ 6355192 w 12191807"/>
              <a:gd name="connsiteY6755" fmla="*/ 440269 h 6857892"/>
              <a:gd name="connsiteX6756" fmla="*/ 6330199 w 12191807"/>
              <a:gd name="connsiteY6756" fmla="*/ 417562 h 6857892"/>
              <a:gd name="connsiteX6757" fmla="*/ 6575639 w 12191807"/>
              <a:gd name="connsiteY6757" fmla="*/ 415756 h 6857892"/>
              <a:gd name="connsiteX6758" fmla="*/ 6604672 w 12191807"/>
              <a:gd name="connsiteY6758" fmla="*/ 440598 h 6857892"/>
              <a:gd name="connsiteX6759" fmla="*/ 6598499 w 12191807"/>
              <a:gd name="connsiteY6759" fmla="*/ 457057 h 6857892"/>
              <a:gd name="connsiteX6760" fmla="*/ 6569619 w 12191807"/>
              <a:gd name="connsiteY6760" fmla="*/ 422310 h 6857892"/>
              <a:gd name="connsiteX6761" fmla="*/ 6575639 w 12191807"/>
              <a:gd name="connsiteY6761" fmla="*/ 415756 h 6857892"/>
              <a:gd name="connsiteX6762" fmla="*/ 5695072 w 12191807"/>
              <a:gd name="connsiteY6762" fmla="*/ 414572 h 6857892"/>
              <a:gd name="connsiteX6763" fmla="*/ 5687071 w 12191807"/>
              <a:gd name="connsiteY6763" fmla="*/ 424402 h 6857892"/>
              <a:gd name="connsiteX6764" fmla="*/ 5678614 w 12191807"/>
              <a:gd name="connsiteY6764" fmla="*/ 427755 h 6857892"/>
              <a:gd name="connsiteX6765" fmla="*/ 5687071 w 12191807"/>
              <a:gd name="connsiteY6765" fmla="*/ 434613 h 6857892"/>
              <a:gd name="connsiteX6766" fmla="*/ 5690424 w 12191807"/>
              <a:gd name="connsiteY6766" fmla="*/ 443071 h 6857892"/>
              <a:gd name="connsiteX6767" fmla="*/ 5697206 w 12191807"/>
              <a:gd name="connsiteY6767" fmla="*/ 434613 h 6857892"/>
              <a:gd name="connsiteX6768" fmla="*/ 5707417 w 12191807"/>
              <a:gd name="connsiteY6768" fmla="*/ 434613 h 6857892"/>
              <a:gd name="connsiteX6769" fmla="*/ 5707417 w 12191807"/>
              <a:gd name="connsiteY6769" fmla="*/ 416629 h 6857892"/>
              <a:gd name="connsiteX6770" fmla="*/ 5695072 w 12191807"/>
              <a:gd name="connsiteY6770" fmla="*/ 414572 h 6857892"/>
              <a:gd name="connsiteX6771" fmla="*/ 6369137 w 12191807"/>
              <a:gd name="connsiteY6771" fmla="*/ 407488 h 6857892"/>
              <a:gd name="connsiteX6772" fmla="*/ 6369137 w 12191807"/>
              <a:gd name="connsiteY6772" fmla="*/ 410841 h 6857892"/>
              <a:gd name="connsiteX6773" fmla="*/ 6379272 w 12191807"/>
              <a:gd name="connsiteY6773" fmla="*/ 410841 h 6857892"/>
              <a:gd name="connsiteX6774" fmla="*/ 6379272 w 12191807"/>
              <a:gd name="connsiteY6774" fmla="*/ 407488 h 6857892"/>
              <a:gd name="connsiteX6775" fmla="*/ 1890464 w 12191807"/>
              <a:gd name="connsiteY6775" fmla="*/ 403455 h 6857892"/>
              <a:gd name="connsiteX6776" fmla="*/ 1854956 w 12191807"/>
              <a:gd name="connsiteY6776" fmla="*/ 464719 h 6857892"/>
              <a:gd name="connsiteX6777" fmla="*/ 1821199 w 12191807"/>
              <a:gd name="connsiteY6777" fmla="*/ 467081 h 6857892"/>
              <a:gd name="connsiteX6778" fmla="*/ 1849164 w 12191807"/>
              <a:gd name="connsiteY6778" fmla="*/ 480035 h 6857892"/>
              <a:gd name="connsiteX6779" fmla="*/ 1853191 w 12191807"/>
              <a:gd name="connsiteY6779" fmla="*/ 505943 h 6857892"/>
              <a:gd name="connsiteX6780" fmla="*/ 1849164 w 12191807"/>
              <a:gd name="connsiteY6780" fmla="*/ 505943 h 6857892"/>
              <a:gd name="connsiteX6781" fmla="*/ 1849089 w 12191807"/>
              <a:gd name="connsiteY6781" fmla="*/ 506019 h 6857892"/>
              <a:gd name="connsiteX6782" fmla="*/ 1854117 w 12191807"/>
              <a:gd name="connsiteY6782" fmla="*/ 508458 h 6857892"/>
              <a:gd name="connsiteX6783" fmla="*/ 1853231 w 12191807"/>
              <a:gd name="connsiteY6783" fmla="*/ 506019 h 6857892"/>
              <a:gd name="connsiteX6784" fmla="*/ 1864481 w 12191807"/>
              <a:gd name="connsiteY6784" fmla="*/ 506019 h 6857892"/>
              <a:gd name="connsiteX6785" fmla="*/ 1909819 w 12191807"/>
              <a:gd name="connsiteY6785" fmla="*/ 405436 h 6857892"/>
              <a:gd name="connsiteX6786" fmla="*/ 1890464 w 12191807"/>
              <a:gd name="connsiteY6786" fmla="*/ 403455 h 6857892"/>
              <a:gd name="connsiteX6787" fmla="*/ 5870345 w 12191807"/>
              <a:gd name="connsiteY6787" fmla="*/ 397308 h 6857892"/>
              <a:gd name="connsiteX6788" fmla="*/ 5870345 w 12191807"/>
              <a:gd name="connsiteY6788" fmla="*/ 400737 h 6857892"/>
              <a:gd name="connsiteX6789" fmla="*/ 5880479 w 12191807"/>
              <a:gd name="connsiteY6789" fmla="*/ 400737 h 6857892"/>
              <a:gd name="connsiteX6790" fmla="*/ 5880479 w 12191807"/>
              <a:gd name="connsiteY6790" fmla="*/ 397308 h 6857892"/>
              <a:gd name="connsiteX6791" fmla="*/ 6175742 w 12191807"/>
              <a:gd name="connsiteY6791" fmla="*/ 397293 h 6857892"/>
              <a:gd name="connsiteX6792" fmla="*/ 6175742 w 12191807"/>
              <a:gd name="connsiteY6792" fmla="*/ 400722 h 6857892"/>
              <a:gd name="connsiteX6793" fmla="*/ 6185877 w 12191807"/>
              <a:gd name="connsiteY6793" fmla="*/ 400722 h 6857892"/>
              <a:gd name="connsiteX6794" fmla="*/ 6185877 w 12191807"/>
              <a:gd name="connsiteY6794" fmla="*/ 397293 h 6857892"/>
              <a:gd name="connsiteX6795" fmla="*/ 6481075 w 12191807"/>
              <a:gd name="connsiteY6795" fmla="*/ 397240 h 6857892"/>
              <a:gd name="connsiteX6796" fmla="*/ 6491286 w 12191807"/>
              <a:gd name="connsiteY6796" fmla="*/ 397240 h 6857892"/>
              <a:gd name="connsiteX6797" fmla="*/ 6491286 w 12191807"/>
              <a:gd name="connsiteY6797" fmla="*/ 400669 h 6857892"/>
              <a:gd name="connsiteX6798" fmla="*/ 6481075 w 12191807"/>
              <a:gd name="connsiteY6798" fmla="*/ 400669 h 6857892"/>
              <a:gd name="connsiteX6799" fmla="*/ 6481075 w 12191807"/>
              <a:gd name="connsiteY6799" fmla="*/ 397240 h 6857892"/>
              <a:gd name="connsiteX6800" fmla="*/ 5541057 w 12191807"/>
              <a:gd name="connsiteY6800" fmla="*/ 395893 h 6857892"/>
              <a:gd name="connsiteX6801" fmla="*/ 5528943 w 12191807"/>
              <a:gd name="connsiteY6801" fmla="*/ 421953 h 6857892"/>
              <a:gd name="connsiteX6802" fmla="*/ 5545553 w 12191807"/>
              <a:gd name="connsiteY6802" fmla="*/ 421953 h 6857892"/>
              <a:gd name="connsiteX6803" fmla="*/ 5541057 w 12191807"/>
              <a:gd name="connsiteY6803" fmla="*/ 395893 h 6857892"/>
              <a:gd name="connsiteX6804" fmla="*/ 6360526 w 12191807"/>
              <a:gd name="connsiteY6804" fmla="*/ 389521 h 6857892"/>
              <a:gd name="connsiteX6805" fmla="*/ 6349096 w 12191807"/>
              <a:gd name="connsiteY6805" fmla="*/ 399960 h 6857892"/>
              <a:gd name="connsiteX6806" fmla="*/ 6353516 w 12191807"/>
              <a:gd name="connsiteY6806" fmla="*/ 414210 h 6857892"/>
              <a:gd name="connsiteX6807" fmla="*/ 6357479 w 12191807"/>
              <a:gd name="connsiteY6807" fmla="*/ 421754 h 6857892"/>
              <a:gd name="connsiteX6808" fmla="*/ 6360526 w 12191807"/>
              <a:gd name="connsiteY6808" fmla="*/ 389521 h 6857892"/>
              <a:gd name="connsiteX6809" fmla="*/ 6501497 w 12191807"/>
              <a:gd name="connsiteY6809" fmla="*/ 387105 h 6857892"/>
              <a:gd name="connsiteX6810" fmla="*/ 6511631 w 12191807"/>
              <a:gd name="connsiteY6810" fmla="*/ 387105 h 6857892"/>
              <a:gd name="connsiteX6811" fmla="*/ 6511631 w 12191807"/>
              <a:gd name="connsiteY6811" fmla="*/ 390458 h 6857892"/>
              <a:gd name="connsiteX6812" fmla="*/ 6501497 w 12191807"/>
              <a:gd name="connsiteY6812" fmla="*/ 390458 h 6857892"/>
              <a:gd name="connsiteX6813" fmla="*/ 6501497 w 12191807"/>
              <a:gd name="connsiteY6813" fmla="*/ 387105 h 6857892"/>
              <a:gd name="connsiteX6814" fmla="*/ 6236778 w 12191807"/>
              <a:gd name="connsiteY6814" fmla="*/ 387067 h 6857892"/>
              <a:gd name="connsiteX6815" fmla="*/ 6236778 w 12191807"/>
              <a:gd name="connsiteY6815" fmla="*/ 390420 h 6857892"/>
              <a:gd name="connsiteX6816" fmla="*/ 6246989 w 12191807"/>
              <a:gd name="connsiteY6816" fmla="*/ 390420 h 6857892"/>
              <a:gd name="connsiteX6817" fmla="*/ 6246989 w 12191807"/>
              <a:gd name="connsiteY6817" fmla="*/ 387067 h 6857892"/>
              <a:gd name="connsiteX6818" fmla="*/ 6887526 w 12191807"/>
              <a:gd name="connsiteY6818" fmla="*/ 386267 h 6857892"/>
              <a:gd name="connsiteX6819" fmla="*/ 6887526 w 12191807"/>
              <a:gd name="connsiteY6819" fmla="*/ 402421 h 6857892"/>
              <a:gd name="connsiteX6820" fmla="*/ 6857503 w 12191807"/>
              <a:gd name="connsiteY6820" fmla="*/ 402421 h 6857892"/>
              <a:gd name="connsiteX6821" fmla="*/ 6887526 w 12191807"/>
              <a:gd name="connsiteY6821" fmla="*/ 386267 h 6857892"/>
              <a:gd name="connsiteX6822" fmla="*/ 1958306 w 12191807"/>
              <a:gd name="connsiteY6822" fmla="*/ 384420 h 6857892"/>
              <a:gd name="connsiteX6823" fmla="*/ 1951985 w 12191807"/>
              <a:gd name="connsiteY6823" fmla="*/ 389831 h 6857892"/>
              <a:gd name="connsiteX6824" fmla="*/ 1955183 w 12191807"/>
              <a:gd name="connsiteY6824" fmla="*/ 393031 h 6857892"/>
              <a:gd name="connsiteX6825" fmla="*/ 1958306 w 12191807"/>
              <a:gd name="connsiteY6825" fmla="*/ 384420 h 6857892"/>
              <a:gd name="connsiteX6826" fmla="*/ 6637285 w 12191807"/>
              <a:gd name="connsiteY6826" fmla="*/ 383746 h 6857892"/>
              <a:gd name="connsiteX6827" fmla="*/ 6637285 w 12191807"/>
              <a:gd name="connsiteY6827" fmla="*/ 393957 h 6857892"/>
              <a:gd name="connsiteX6828" fmla="*/ 6640638 w 12191807"/>
              <a:gd name="connsiteY6828" fmla="*/ 393957 h 6857892"/>
              <a:gd name="connsiteX6829" fmla="*/ 6640638 w 12191807"/>
              <a:gd name="connsiteY6829" fmla="*/ 383746 h 6857892"/>
              <a:gd name="connsiteX6830" fmla="*/ 6637285 w 12191807"/>
              <a:gd name="connsiteY6830" fmla="*/ 383746 h 6857892"/>
              <a:gd name="connsiteX6831" fmla="*/ 6535406 w 12191807"/>
              <a:gd name="connsiteY6831" fmla="*/ 373543 h 6857892"/>
              <a:gd name="connsiteX6832" fmla="*/ 6538835 w 12191807"/>
              <a:gd name="connsiteY6832" fmla="*/ 373543 h 6857892"/>
              <a:gd name="connsiteX6833" fmla="*/ 6538835 w 12191807"/>
              <a:gd name="connsiteY6833" fmla="*/ 383676 h 6857892"/>
              <a:gd name="connsiteX6834" fmla="*/ 6535406 w 12191807"/>
              <a:gd name="connsiteY6834" fmla="*/ 383676 h 6857892"/>
              <a:gd name="connsiteX6835" fmla="*/ 6535406 w 12191807"/>
              <a:gd name="connsiteY6835" fmla="*/ 373543 h 6857892"/>
              <a:gd name="connsiteX6836" fmla="*/ 5639531 w 12191807"/>
              <a:gd name="connsiteY6836" fmla="*/ 373513 h 6857892"/>
              <a:gd name="connsiteX6837" fmla="*/ 5639531 w 12191807"/>
              <a:gd name="connsiteY6837" fmla="*/ 383648 h 6857892"/>
              <a:gd name="connsiteX6838" fmla="*/ 5642884 w 12191807"/>
              <a:gd name="connsiteY6838" fmla="*/ 383648 h 6857892"/>
              <a:gd name="connsiteX6839" fmla="*/ 5642884 w 12191807"/>
              <a:gd name="connsiteY6839" fmla="*/ 373513 h 6857892"/>
              <a:gd name="connsiteX6840" fmla="*/ 7109573 w 12191807"/>
              <a:gd name="connsiteY6840" fmla="*/ 370570 h 6857892"/>
              <a:gd name="connsiteX6841" fmla="*/ 7084503 w 12191807"/>
              <a:gd name="connsiteY6841" fmla="*/ 396478 h 6857892"/>
              <a:gd name="connsiteX6842" fmla="*/ 7080693 w 12191807"/>
              <a:gd name="connsiteY6842" fmla="*/ 376667 h 6857892"/>
              <a:gd name="connsiteX6843" fmla="*/ 7109573 w 12191807"/>
              <a:gd name="connsiteY6843" fmla="*/ 370570 h 6857892"/>
              <a:gd name="connsiteX6844" fmla="*/ 1930644 w 12191807"/>
              <a:gd name="connsiteY6844" fmla="*/ 366818 h 6857892"/>
              <a:gd name="connsiteX6845" fmla="*/ 1930644 w 12191807"/>
              <a:gd name="connsiteY6845" fmla="*/ 370171 h 6857892"/>
              <a:gd name="connsiteX6846" fmla="*/ 1940857 w 12191807"/>
              <a:gd name="connsiteY6846" fmla="*/ 370171 h 6857892"/>
              <a:gd name="connsiteX6847" fmla="*/ 1940857 w 12191807"/>
              <a:gd name="connsiteY6847" fmla="*/ 366818 h 6857892"/>
              <a:gd name="connsiteX6848" fmla="*/ 2012103 w 12191807"/>
              <a:gd name="connsiteY6848" fmla="*/ 366817 h 6857892"/>
              <a:gd name="connsiteX6849" fmla="*/ 2012103 w 12191807"/>
              <a:gd name="connsiteY6849" fmla="*/ 370169 h 6857892"/>
              <a:gd name="connsiteX6850" fmla="*/ 2022317 w 12191807"/>
              <a:gd name="connsiteY6850" fmla="*/ 370169 h 6857892"/>
              <a:gd name="connsiteX6851" fmla="*/ 2022317 w 12191807"/>
              <a:gd name="connsiteY6851" fmla="*/ 366817 h 6857892"/>
              <a:gd name="connsiteX6852" fmla="*/ 6273888 w 12191807"/>
              <a:gd name="connsiteY6852" fmla="*/ 364436 h 6857892"/>
              <a:gd name="connsiteX6853" fmla="*/ 6269087 w 12191807"/>
              <a:gd name="connsiteY6853" fmla="*/ 365198 h 6857892"/>
              <a:gd name="connsiteX6854" fmla="*/ 6269087 w 12191807"/>
              <a:gd name="connsiteY6854" fmla="*/ 382114 h 6857892"/>
              <a:gd name="connsiteX6855" fmla="*/ 6277850 w 12191807"/>
              <a:gd name="connsiteY6855" fmla="*/ 381124 h 6857892"/>
              <a:gd name="connsiteX6856" fmla="*/ 6273888 w 12191807"/>
              <a:gd name="connsiteY6856" fmla="*/ 364436 h 6857892"/>
              <a:gd name="connsiteX6857" fmla="*/ 1976061 w 12191807"/>
              <a:gd name="connsiteY6857" fmla="*/ 363847 h 6857892"/>
              <a:gd name="connsiteX6858" fmla="*/ 1963337 w 12191807"/>
              <a:gd name="connsiteY6858" fmla="*/ 382059 h 6857892"/>
              <a:gd name="connsiteX6859" fmla="*/ 1957849 w 12191807"/>
              <a:gd name="connsiteY6859" fmla="*/ 382059 h 6857892"/>
              <a:gd name="connsiteX6860" fmla="*/ 1958382 w 12191807"/>
              <a:gd name="connsiteY6860" fmla="*/ 384420 h 6857892"/>
              <a:gd name="connsiteX6861" fmla="*/ 1960365 w 12191807"/>
              <a:gd name="connsiteY6861" fmla="*/ 382745 h 6857892"/>
              <a:gd name="connsiteX6862" fmla="*/ 1962268 w 12191807"/>
              <a:gd name="connsiteY6862" fmla="*/ 384726 h 6857892"/>
              <a:gd name="connsiteX6863" fmla="*/ 1963414 w 12191807"/>
              <a:gd name="connsiteY6863" fmla="*/ 382059 h 6857892"/>
              <a:gd name="connsiteX6864" fmla="*/ 1998999 w 12191807"/>
              <a:gd name="connsiteY6864" fmla="*/ 382059 h 6857892"/>
              <a:gd name="connsiteX6865" fmla="*/ 1976061 w 12191807"/>
              <a:gd name="connsiteY6865" fmla="*/ 363847 h 6857892"/>
              <a:gd name="connsiteX6866" fmla="*/ 5771907 w 12191807"/>
              <a:gd name="connsiteY6866" fmla="*/ 363412 h 6857892"/>
              <a:gd name="connsiteX6867" fmla="*/ 5771907 w 12191807"/>
              <a:gd name="connsiteY6867" fmla="*/ 373623 h 6857892"/>
              <a:gd name="connsiteX6868" fmla="*/ 5775260 w 12191807"/>
              <a:gd name="connsiteY6868" fmla="*/ 373623 h 6857892"/>
              <a:gd name="connsiteX6869" fmla="*/ 5775260 w 12191807"/>
              <a:gd name="connsiteY6869" fmla="*/ 363412 h 6857892"/>
              <a:gd name="connsiteX6870" fmla="*/ 5707346 w 12191807"/>
              <a:gd name="connsiteY6870" fmla="*/ 363297 h 6857892"/>
              <a:gd name="connsiteX6871" fmla="*/ 5706355 w 12191807"/>
              <a:gd name="connsiteY6871" fmla="*/ 364288 h 6857892"/>
              <a:gd name="connsiteX6872" fmla="*/ 5713442 w 12191807"/>
              <a:gd name="connsiteY6872" fmla="*/ 372593 h 6857892"/>
              <a:gd name="connsiteX6873" fmla="*/ 5716641 w 12191807"/>
              <a:gd name="connsiteY6873" fmla="*/ 369393 h 6857892"/>
              <a:gd name="connsiteX6874" fmla="*/ 5707422 w 12191807"/>
              <a:gd name="connsiteY6874" fmla="*/ 363373 h 6857892"/>
              <a:gd name="connsiteX6875" fmla="*/ 5707346 w 12191807"/>
              <a:gd name="connsiteY6875" fmla="*/ 363297 h 6857892"/>
              <a:gd name="connsiteX6876" fmla="*/ 6222453 w 12191807"/>
              <a:gd name="connsiteY6876" fmla="*/ 354164 h 6857892"/>
              <a:gd name="connsiteX6877" fmla="*/ 6216738 w 12191807"/>
              <a:gd name="connsiteY6877" fmla="*/ 363460 h 6857892"/>
              <a:gd name="connsiteX6878" fmla="*/ 6211327 w 12191807"/>
              <a:gd name="connsiteY6878" fmla="*/ 358355 h 6857892"/>
              <a:gd name="connsiteX6879" fmla="*/ 6195859 w 12191807"/>
              <a:gd name="connsiteY6879" fmla="*/ 382282 h 6857892"/>
              <a:gd name="connsiteX6880" fmla="*/ 6215290 w 12191807"/>
              <a:gd name="connsiteY6880" fmla="*/ 383577 h 6857892"/>
              <a:gd name="connsiteX6881" fmla="*/ 6215366 w 12191807"/>
              <a:gd name="connsiteY6881" fmla="*/ 362470 h 6857892"/>
              <a:gd name="connsiteX6882" fmla="*/ 6217347 w 12191807"/>
              <a:gd name="connsiteY6882" fmla="*/ 364451 h 6857892"/>
              <a:gd name="connsiteX6883" fmla="*/ 6225653 w 12191807"/>
              <a:gd name="connsiteY6883" fmla="*/ 357364 h 6857892"/>
              <a:gd name="connsiteX6884" fmla="*/ 6222453 w 12191807"/>
              <a:gd name="connsiteY6884" fmla="*/ 354164 h 6857892"/>
              <a:gd name="connsiteX6885" fmla="*/ 5445222 w 12191807"/>
              <a:gd name="connsiteY6885" fmla="*/ 352168 h 6857892"/>
              <a:gd name="connsiteX6886" fmla="*/ 5439279 w 12191807"/>
              <a:gd name="connsiteY6886" fmla="*/ 387676 h 6857892"/>
              <a:gd name="connsiteX6887" fmla="*/ 5418861 w 12191807"/>
              <a:gd name="connsiteY6887" fmla="*/ 375941 h 6857892"/>
              <a:gd name="connsiteX6888" fmla="*/ 5394709 w 12191807"/>
              <a:gd name="connsiteY6888" fmla="*/ 399868 h 6857892"/>
              <a:gd name="connsiteX6889" fmla="*/ 5417566 w 12191807"/>
              <a:gd name="connsiteY6889" fmla="*/ 432634 h 6857892"/>
              <a:gd name="connsiteX6890" fmla="*/ 5441795 w 12191807"/>
              <a:gd name="connsiteY6890" fmla="*/ 418918 h 6857892"/>
              <a:gd name="connsiteX6891" fmla="*/ 5436461 w 12191807"/>
              <a:gd name="connsiteY6891" fmla="*/ 412213 h 6857892"/>
              <a:gd name="connsiteX6892" fmla="*/ 5453460 w 12191807"/>
              <a:gd name="connsiteY6892" fmla="*/ 389782 h 6857892"/>
              <a:gd name="connsiteX6893" fmla="*/ 5462739 w 12191807"/>
              <a:gd name="connsiteY6893" fmla="*/ 358289 h 6857892"/>
              <a:gd name="connsiteX6894" fmla="*/ 5479051 w 12191807"/>
              <a:gd name="connsiteY6894" fmla="*/ 363980 h 6857892"/>
              <a:gd name="connsiteX6895" fmla="*/ 5469756 w 12191807"/>
              <a:gd name="connsiteY6895" fmla="*/ 353083 h 6857892"/>
              <a:gd name="connsiteX6896" fmla="*/ 5463128 w 12191807"/>
              <a:gd name="connsiteY6896" fmla="*/ 353235 h 6857892"/>
              <a:gd name="connsiteX6897" fmla="*/ 5462672 w 12191807"/>
              <a:gd name="connsiteY6897" fmla="*/ 358238 h 6857892"/>
              <a:gd name="connsiteX6898" fmla="*/ 6942999 w 12191807"/>
              <a:gd name="connsiteY6898" fmla="*/ 352054 h 6857892"/>
              <a:gd name="connsiteX6899" fmla="*/ 6949324 w 12191807"/>
              <a:gd name="connsiteY6899" fmla="*/ 360589 h 6857892"/>
              <a:gd name="connsiteX6900" fmla="*/ 6957859 w 12191807"/>
              <a:gd name="connsiteY6900" fmla="*/ 390458 h 6857892"/>
              <a:gd name="connsiteX6901" fmla="*/ 6954506 w 12191807"/>
              <a:gd name="connsiteY6901" fmla="*/ 393735 h 6857892"/>
              <a:gd name="connsiteX6902" fmla="*/ 6921740 w 12191807"/>
              <a:gd name="connsiteY6902" fmla="*/ 393887 h 6857892"/>
              <a:gd name="connsiteX6903" fmla="*/ 6942999 w 12191807"/>
              <a:gd name="connsiteY6903" fmla="*/ 352054 h 6857892"/>
              <a:gd name="connsiteX6904" fmla="*/ 5503874 w 12191807"/>
              <a:gd name="connsiteY6904" fmla="*/ 346438 h 6857892"/>
              <a:gd name="connsiteX6905" fmla="*/ 5503874 w 12191807"/>
              <a:gd name="connsiteY6905" fmla="*/ 349791 h 6857892"/>
              <a:gd name="connsiteX6906" fmla="*/ 5514084 w 12191807"/>
              <a:gd name="connsiteY6906" fmla="*/ 349791 h 6857892"/>
              <a:gd name="connsiteX6907" fmla="*/ 5514084 w 12191807"/>
              <a:gd name="connsiteY6907" fmla="*/ 346438 h 6857892"/>
              <a:gd name="connsiteX6908" fmla="*/ 6460730 w 12191807"/>
              <a:gd name="connsiteY6908" fmla="*/ 346375 h 6857892"/>
              <a:gd name="connsiteX6909" fmla="*/ 6460730 w 12191807"/>
              <a:gd name="connsiteY6909" fmla="*/ 349728 h 6857892"/>
              <a:gd name="connsiteX6910" fmla="*/ 6470865 w 12191807"/>
              <a:gd name="connsiteY6910" fmla="*/ 349728 h 6857892"/>
              <a:gd name="connsiteX6911" fmla="*/ 6470865 w 12191807"/>
              <a:gd name="connsiteY6911" fmla="*/ 346375 h 6857892"/>
              <a:gd name="connsiteX6912" fmla="*/ 1993358 w 12191807"/>
              <a:gd name="connsiteY6912" fmla="*/ 344873 h 6857892"/>
              <a:gd name="connsiteX6913" fmla="*/ 1994427 w 12191807"/>
              <a:gd name="connsiteY6913" fmla="*/ 353635 h 6857892"/>
              <a:gd name="connsiteX6914" fmla="*/ 2011038 w 12191807"/>
              <a:gd name="connsiteY6914" fmla="*/ 349674 h 6857892"/>
              <a:gd name="connsiteX6915" fmla="*/ 2010275 w 12191807"/>
              <a:gd name="connsiteY6915" fmla="*/ 344873 h 6857892"/>
              <a:gd name="connsiteX6916" fmla="*/ 5691192 w 12191807"/>
              <a:gd name="connsiteY6916" fmla="*/ 343945 h 6857892"/>
              <a:gd name="connsiteX6917" fmla="*/ 5687992 w 12191807"/>
              <a:gd name="connsiteY6917" fmla="*/ 347145 h 6857892"/>
              <a:gd name="connsiteX6918" fmla="*/ 5697285 w 12191807"/>
              <a:gd name="connsiteY6918" fmla="*/ 353238 h 6857892"/>
              <a:gd name="connsiteX6919" fmla="*/ 5696295 w 12191807"/>
              <a:gd name="connsiteY6919" fmla="*/ 354228 h 6857892"/>
              <a:gd name="connsiteX6920" fmla="*/ 5707344 w 12191807"/>
              <a:gd name="connsiteY6920" fmla="*/ 363295 h 6857892"/>
              <a:gd name="connsiteX6921" fmla="*/ 5708335 w 12191807"/>
              <a:gd name="connsiteY6921" fmla="*/ 362305 h 6857892"/>
              <a:gd name="connsiteX6922" fmla="*/ 5697289 w 12191807"/>
              <a:gd name="connsiteY6922" fmla="*/ 353239 h 6857892"/>
              <a:gd name="connsiteX6923" fmla="*/ 5698279 w 12191807"/>
              <a:gd name="connsiteY6923" fmla="*/ 352250 h 6857892"/>
              <a:gd name="connsiteX6924" fmla="*/ 5691192 w 12191807"/>
              <a:gd name="connsiteY6924" fmla="*/ 343945 h 6857892"/>
              <a:gd name="connsiteX6925" fmla="*/ 6287680 w 12191807"/>
              <a:gd name="connsiteY6925" fmla="*/ 336166 h 6857892"/>
              <a:gd name="connsiteX6926" fmla="*/ 6287680 w 12191807"/>
              <a:gd name="connsiteY6926" fmla="*/ 339595 h 6857892"/>
              <a:gd name="connsiteX6927" fmla="*/ 6297815 w 12191807"/>
              <a:gd name="connsiteY6927" fmla="*/ 339595 h 6857892"/>
              <a:gd name="connsiteX6928" fmla="*/ 6297815 w 12191807"/>
              <a:gd name="connsiteY6928" fmla="*/ 336166 h 6857892"/>
              <a:gd name="connsiteX6929" fmla="*/ 5463124 w 12191807"/>
              <a:gd name="connsiteY6929" fmla="*/ 332887 h 6857892"/>
              <a:gd name="connsiteX6930" fmla="*/ 5469752 w 12191807"/>
              <a:gd name="connsiteY6930" fmla="*/ 353080 h 6857892"/>
              <a:gd name="connsiteX6931" fmla="*/ 5493677 w 12191807"/>
              <a:gd name="connsiteY6931" fmla="*/ 332887 h 6857892"/>
              <a:gd name="connsiteX6932" fmla="*/ 6450595 w 12191807"/>
              <a:gd name="connsiteY6932" fmla="*/ 326030 h 6857892"/>
              <a:gd name="connsiteX6933" fmla="*/ 6450595 w 12191807"/>
              <a:gd name="connsiteY6933" fmla="*/ 329383 h 6857892"/>
              <a:gd name="connsiteX6934" fmla="*/ 6460730 w 12191807"/>
              <a:gd name="connsiteY6934" fmla="*/ 329383 h 6857892"/>
              <a:gd name="connsiteX6935" fmla="*/ 6460730 w 12191807"/>
              <a:gd name="connsiteY6935" fmla="*/ 326030 h 6857892"/>
              <a:gd name="connsiteX6936" fmla="*/ 2028336 w 12191807"/>
              <a:gd name="connsiteY6936" fmla="*/ 323690 h 6857892"/>
              <a:gd name="connsiteX6937" fmla="*/ 2031538 w 12191807"/>
              <a:gd name="connsiteY6937" fmla="*/ 326890 h 6857892"/>
              <a:gd name="connsiteX6938" fmla="*/ 2023237 w 12191807"/>
              <a:gd name="connsiteY6938" fmla="*/ 333977 h 6857892"/>
              <a:gd name="connsiteX6939" fmla="*/ 2021252 w 12191807"/>
              <a:gd name="connsiteY6939" fmla="*/ 331996 h 6857892"/>
              <a:gd name="connsiteX6940" fmla="*/ 2028336 w 12191807"/>
              <a:gd name="connsiteY6940" fmla="*/ 323690 h 6857892"/>
              <a:gd name="connsiteX6941" fmla="*/ 5558201 w 12191807"/>
              <a:gd name="connsiteY6941" fmla="*/ 322666 h 6857892"/>
              <a:gd name="connsiteX6942" fmla="*/ 5558201 w 12191807"/>
              <a:gd name="connsiteY6942" fmla="*/ 332877 h 6857892"/>
              <a:gd name="connsiteX6943" fmla="*/ 5561629 w 12191807"/>
              <a:gd name="connsiteY6943" fmla="*/ 332877 h 6857892"/>
              <a:gd name="connsiteX6944" fmla="*/ 5561629 w 12191807"/>
              <a:gd name="connsiteY6944" fmla="*/ 322666 h 6857892"/>
              <a:gd name="connsiteX6945" fmla="*/ 5915000 w 12191807"/>
              <a:gd name="connsiteY6945" fmla="*/ 317311 h 6857892"/>
              <a:gd name="connsiteX6946" fmla="*/ 5925819 w 12191807"/>
              <a:gd name="connsiteY6946" fmla="*/ 339409 h 6857892"/>
              <a:gd name="connsiteX6947" fmla="*/ 5915000 w 12191807"/>
              <a:gd name="connsiteY6947" fmla="*/ 317311 h 6857892"/>
              <a:gd name="connsiteX6948" fmla="*/ 1700495 w 12191807"/>
              <a:gd name="connsiteY6948" fmla="*/ 312394 h 6857892"/>
              <a:gd name="connsiteX6949" fmla="*/ 1695618 w 12191807"/>
              <a:gd name="connsiteY6949" fmla="*/ 312699 h 6857892"/>
              <a:gd name="connsiteX6950" fmla="*/ 1699504 w 12191807"/>
              <a:gd name="connsiteY6950" fmla="*/ 332587 h 6857892"/>
              <a:gd name="connsiteX6951" fmla="*/ 1706057 w 12191807"/>
              <a:gd name="connsiteY6951" fmla="*/ 331673 h 6857892"/>
              <a:gd name="connsiteX6952" fmla="*/ 1700495 w 12191807"/>
              <a:gd name="connsiteY6952" fmla="*/ 312394 h 6857892"/>
              <a:gd name="connsiteX6953" fmla="*/ 6415772 w 12191807"/>
              <a:gd name="connsiteY6953" fmla="*/ 300656 h 6857892"/>
              <a:gd name="connsiteX6954" fmla="*/ 6440461 w 12191807"/>
              <a:gd name="connsiteY6954" fmla="*/ 307667 h 6857892"/>
              <a:gd name="connsiteX6955" fmla="*/ 6426135 w 12191807"/>
              <a:gd name="connsiteY6955" fmla="*/ 312086 h 6857892"/>
              <a:gd name="connsiteX6956" fmla="*/ 6415772 w 12191807"/>
              <a:gd name="connsiteY6956" fmla="*/ 300656 h 6857892"/>
              <a:gd name="connsiteX6957" fmla="*/ 1971337 w 12191807"/>
              <a:gd name="connsiteY6957" fmla="*/ 295573 h 6857892"/>
              <a:gd name="connsiteX6958" fmla="*/ 1971337 w 12191807"/>
              <a:gd name="connsiteY6958" fmla="*/ 299002 h 6857892"/>
              <a:gd name="connsiteX6959" fmla="*/ 1981548 w 12191807"/>
              <a:gd name="connsiteY6959" fmla="*/ 299002 h 6857892"/>
              <a:gd name="connsiteX6960" fmla="*/ 1981548 w 12191807"/>
              <a:gd name="connsiteY6960" fmla="*/ 295573 h 6857892"/>
              <a:gd name="connsiteX6961" fmla="*/ 7082522 w 12191807"/>
              <a:gd name="connsiteY6961" fmla="*/ 292542 h 6857892"/>
              <a:gd name="connsiteX6962" fmla="*/ 7093190 w 12191807"/>
              <a:gd name="connsiteY6962" fmla="*/ 295209 h 6857892"/>
              <a:gd name="connsiteX6963" fmla="*/ 7079093 w 12191807"/>
              <a:gd name="connsiteY6963" fmla="*/ 352359 h 6857892"/>
              <a:gd name="connsiteX6964" fmla="*/ 7063472 w 12191807"/>
              <a:gd name="connsiteY6964" fmla="*/ 352359 h 6857892"/>
              <a:gd name="connsiteX6965" fmla="*/ 7082522 w 12191807"/>
              <a:gd name="connsiteY6965" fmla="*/ 292542 h 6857892"/>
              <a:gd name="connsiteX6966" fmla="*/ 6243103 w 12191807"/>
              <a:gd name="connsiteY6966" fmla="*/ 290765 h 6857892"/>
              <a:gd name="connsiteX6967" fmla="*/ 6212699 w 12191807"/>
              <a:gd name="connsiteY6967" fmla="*/ 349439 h 6857892"/>
              <a:gd name="connsiteX6968" fmla="*/ 6256742 w 12191807"/>
              <a:gd name="connsiteY6968" fmla="*/ 328484 h 6857892"/>
              <a:gd name="connsiteX6969" fmla="*/ 6248055 w 12191807"/>
              <a:gd name="connsiteY6969" fmla="*/ 318349 h 6857892"/>
              <a:gd name="connsiteX6970" fmla="*/ 6260019 w 12191807"/>
              <a:gd name="connsiteY6970" fmla="*/ 297243 h 6857892"/>
              <a:gd name="connsiteX6971" fmla="*/ 6243103 w 12191807"/>
              <a:gd name="connsiteY6971" fmla="*/ 290765 h 6857892"/>
              <a:gd name="connsiteX6972" fmla="*/ 2001891 w 12191807"/>
              <a:gd name="connsiteY6972" fmla="*/ 285362 h 6857892"/>
              <a:gd name="connsiteX6973" fmla="*/ 2001891 w 12191807"/>
              <a:gd name="connsiteY6973" fmla="*/ 288715 h 6857892"/>
              <a:gd name="connsiteX6974" fmla="*/ 2012031 w 12191807"/>
              <a:gd name="connsiteY6974" fmla="*/ 288715 h 6857892"/>
              <a:gd name="connsiteX6975" fmla="*/ 2012031 w 12191807"/>
              <a:gd name="connsiteY6975" fmla="*/ 285362 h 6857892"/>
              <a:gd name="connsiteX6976" fmla="*/ 7016609 w 12191807"/>
              <a:gd name="connsiteY6976" fmla="*/ 282865 h 6857892"/>
              <a:gd name="connsiteX6977" fmla="*/ 7019809 w 12191807"/>
              <a:gd name="connsiteY6977" fmla="*/ 286065 h 6857892"/>
              <a:gd name="connsiteX6978" fmla="*/ 7011427 w 12191807"/>
              <a:gd name="connsiteY6978" fmla="*/ 293152 h 6857892"/>
              <a:gd name="connsiteX6979" fmla="*/ 7010513 w 12191807"/>
              <a:gd name="connsiteY6979" fmla="*/ 292237 h 6857892"/>
              <a:gd name="connsiteX6980" fmla="*/ 7010513 w 12191807"/>
              <a:gd name="connsiteY6980" fmla="*/ 309992 h 6857892"/>
              <a:gd name="connsiteX6981" fmla="*/ 6969974 w 12191807"/>
              <a:gd name="connsiteY6981" fmla="*/ 313345 h 6857892"/>
              <a:gd name="connsiteX6982" fmla="*/ 7010055 w 12191807"/>
              <a:gd name="connsiteY6982" fmla="*/ 291704 h 6857892"/>
              <a:gd name="connsiteX6983" fmla="*/ 7009522 w 12191807"/>
              <a:gd name="connsiteY6983" fmla="*/ 291170 h 6857892"/>
              <a:gd name="connsiteX6984" fmla="*/ 7016609 w 12191807"/>
              <a:gd name="connsiteY6984" fmla="*/ 282865 h 6857892"/>
              <a:gd name="connsiteX6985" fmla="*/ 6764006 w 12191807"/>
              <a:gd name="connsiteY6985" fmla="*/ 281722 h 6857892"/>
              <a:gd name="connsiteX6986" fmla="*/ 6775055 w 12191807"/>
              <a:gd name="connsiteY6986" fmla="*/ 310449 h 6857892"/>
              <a:gd name="connsiteX6987" fmla="*/ 6747928 w 12191807"/>
              <a:gd name="connsiteY6987" fmla="*/ 313116 h 6857892"/>
              <a:gd name="connsiteX6988" fmla="*/ 6747928 w 12191807"/>
              <a:gd name="connsiteY6988" fmla="*/ 283017 h 6857892"/>
              <a:gd name="connsiteX6989" fmla="*/ 6764006 w 12191807"/>
              <a:gd name="connsiteY6989" fmla="*/ 281722 h 6857892"/>
              <a:gd name="connsiteX6990" fmla="*/ 5591954 w 12191807"/>
              <a:gd name="connsiteY6990" fmla="*/ 273747 h 6857892"/>
              <a:gd name="connsiteX6991" fmla="*/ 5579916 w 12191807"/>
              <a:gd name="connsiteY6991" fmla="*/ 299730 h 6857892"/>
              <a:gd name="connsiteX6992" fmla="*/ 5596451 w 12191807"/>
              <a:gd name="connsiteY6992" fmla="*/ 299730 h 6857892"/>
              <a:gd name="connsiteX6993" fmla="*/ 5591954 w 12191807"/>
              <a:gd name="connsiteY6993" fmla="*/ 273747 h 6857892"/>
              <a:gd name="connsiteX6994" fmla="*/ 5493688 w 12191807"/>
              <a:gd name="connsiteY6994" fmla="*/ 271783 h 6857892"/>
              <a:gd name="connsiteX6995" fmla="*/ 5502120 w 12191807"/>
              <a:gd name="connsiteY6995" fmla="*/ 278621 h 6857892"/>
              <a:gd name="connsiteX6996" fmla="*/ 5493716 w 12191807"/>
              <a:gd name="connsiteY6996" fmla="*/ 281953 h 6857892"/>
              <a:gd name="connsiteX6997" fmla="*/ 5493665 w 12191807"/>
              <a:gd name="connsiteY6997" fmla="*/ 281912 h 6857892"/>
              <a:gd name="connsiteX6998" fmla="*/ 5493665 w 12191807"/>
              <a:gd name="connsiteY6998" fmla="*/ 271793 h 6857892"/>
              <a:gd name="connsiteX6999" fmla="*/ 6452043 w 12191807"/>
              <a:gd name="connsiteY6999" fmla="*/ 265071 h 6857892"/>
              <a:gd name="connsiteX7000" fmla="*/ 6447547 w 12191807"/>
              <a:gd name="connsiteY7000" fmla="*/ 295780 h 6857892"/>
              <a:gd name="connsiteX7001" fmla="*/ 6414934 w 12191807"/>
              <a:gd name="connsiteY7001" fmla="*/ 279549 h 6857892"/>
              <a:gd name="connsiteX7002" fmla="*/ 6399008 w 12191807"/>
              <a:gd name="connsiteY7002" fmla="*/ 304543 h 6857892"/>
              <a:gd name="connsiteX7003" fmla="*/ 6410972 w 12191807"/>
              <a:gd name="connsiteY7003" fmla="*/ 337690 h 6857892"/>
              <a:gd name="connsiteX7004" fmla="*/ 6382397 w 12191807"/>
              <a:gd name="connsiteY7004" fmla="*/ 361159 h 6857892"/>
              <a:gd name="connsiteX7005" fmla="*/ 6370357 w 12191807"/>
              <a:gd name="connsiteY7005" fmla="*/ 351253 h 6857892"/>
              <a:gd name="connsiteX7006" fmla="*/ 6393674 w 12191807"/>
              <a:gd name="connsiteY7006" fmla="*/ 392935 h 6857892"/>
              <a:gd name="connsiteX7007" fmla="*/ 6429717 w 12191807"/>
              <a:gd name="connsiteY7007" fmla="*/ 365807 h 6857892"/>
              <a:gd name="connsiteX7008" fmla="*/ 6457072 w 12191807"/>
              <a:gd name="connsiteY7008" fmla="*/ 302866 h 6857892"/>
              <a:gd name="connsiteX7009" fmla="*/ 6497306 w 12191807"/>
              <a:gd name="connsiteY7009" fmla="*/ 314068 h 6857892"/>
              <a:gd name="connsiteX7010" fmla="*/ 6459054 w 12191807"/>
              <a:gd name="connsiteY7010" fmla="*/ 265300 h 6857892"/>
              <a:gd name="connsiteX7011" fmla="*/ 6452043 w 12191807"/>
              <a:gd name="connsiteY7011" fmla="*/ 265071 h 6857892"/>
              <a:gd name="connsiteX7012" fmla="*/ 6236778 w 12191807"/>
              <a:gd name="connsiteY7012" fmla="*/ 264934 h 6857892"/>
              <a:gd name="connsiteX7013" fmla="*/ 6236778 w 12191807"/>
              <a:gd name="connsiteY7013" fmla="*/ 268287 h 6857892"/>
              <a:gd name="connsiteX7014" fmla="*/ 6246989 w 12191807"/>
              <a:gd name="connsiteY7014" fmla="*/ 268287 h 6857892"/>
              <a:gd name="connsiteX7015" fmla="*/ 6246989 w 12191807"/>
              <a:gd name="connsiteY7015" fmla="*/ 264934 h 6857892"/>
              <a:gd name="connsiteX7016" fmla="*/ 6735660 w 12191807"/>
              <a:gd name="connsiteY7016" fmla="*/ 251656 h 6857892"/>
              <a:gd name="connsiteX7017" fmla="*/ 6743889 w 12191807"/>
              <a:gd name="connsiteY7017" fmla="*/ 258328 h 6857892"/>
              <a:gd name="connsiteX7018" fmla="*/ 6735660 w 12191807"/>
              <a:gd name="connsiteY7018" fmla="*/ 261590 h 6857892"/>
              <a:gd name="connsiteX7019" fmla="*/ 5422440 w 12191807"/>
              <a:gd name="connsiteY7019" fmla="*/ 251279 h 6857892"/>
              <a:gd name="connsiteX7020" fmla="*/ 5421372 w 12191807"/>
              <a:gd name="connsiteY7020" fmla="*/ 252346 h 6857892"/>
              <a:gd name="connsiteX7021" fmla="*/ 5428459 w 12191807"/>
              <a:gd name="connsiteY7021" fmla="*/ 260651 h 6857892"/>
              <a:gd name="connsiteX7022" fmla="*/ 5431736 w 12191807"/>
              <a:gd name="connsiteY7022" fmla="*/ 257451 h 6857892"/>
              <a:gd name="connsiteX7023" fmla="*/ 5422440 w 12191807"/>
              <a:gd name="connsiteY7023" fmla="*/ 251431 h 6857892"/>
              <a:gd name="connsiteX7024" fmla="*/ 7130833 w 12191807"/>
              <a:gd name="connsiteY7024" fmla="*/ 250861 h 6857892"/>
              <a:gd name="connsiteX7025" fmla="*/ 7130833 w 12191807"/>
              <a:gd name="connsiteY7025" fmla="*/ 270749 h 6857892"/>
              <a:gd name="connsiteX7026" fmla="*/ 7095857 w 12191807"/>
              <a:gd name="connsiteY7026" fmla="*/ 253756 h 6857892"/>
              <a:gd name="connsiteX7027" fmla="*/ 7130833 w 12191807"/>
              <a:gd name="connsiteY7027" fmla="*/ 250861 h 6857892"/>
              <a:gd name="connsiteX7028" fmla="*/ 5422439 w 12191807"/>
              <a:gd name="connsiteY7028" fmla="*/ 249525 h 6857892"/>
              <a:gd name="connsiteX7029" fmla="*/ 5422439 w 12191807"/>
              <a:gd name="connsiteY7029" fmla="*/ 251278 h 6857892"/>
              <a:gd name="connsiteX7030" fmla="*/ 5423353 w 12191807"/>
              <a:gd name="connsiteY7030" fmla="*/ 250363 h 6857892"/>
              <a:gd name="connsiteX7031" fmla="*/ 5422439 w 12191807"/>
              <a:gd name="connsiteY7031" fmla="*/ 249525 h 6857892"/>
              <a:gd name="connsiteX7032" fmla="*/ 5572754 w 12191807"/>
              <a:gd name="connsiteY7032" fmla="*/ 243571 h 6857892"/>
              <a:gd name="connsiteX7033" fmla="*/ 5544106 w 12191807"/>
              <a:gd name="connsiteY7033" fmla="*/ 266202 h 6857892"/>
              <a:gd name="connsiteX7034" fmla="*/ 5547229 w 12191807"/>
              <a:gd name="connsiteY7034" fmla="*/ 271917 h 6857892"/>
              <a:gd name="connsiteX7035" fmla="*/ 5571916 w 12191807"/>
              <a:gd name="connsiteY7035" fmla="*/ 264983 h 6857892"/>
              <a:gd name="connsiteX7036" fmla="*/ 5584030 w 12191807"/>
              <a:gd name="connsiteY7036" fmla="*/ 271232 h 6857892"/>
              <a:gd name="connsiteX7037" fmla="*/ 5585021 w 12191807"/>
              <a:gd name="connsiteY7037" fmla="*/ 258201 h 6857892"/>
              <a:gd name="connsiteX7038" fmla="*/ 5572754 w 12191807"/>
              <a:gd name="connsiteY7038" fmla="*/ 243571 h 6857892"/>
              <a:gd name="connsiteX7039" fmla="*/ 5663406 w 12191807"/>
              <a:gd name="connsiteY7039" fmla="*/ 242864 h 6857892"/>
              <a:gd name="connsiteX7040" fmla="*/ 5656548 w 12191807"/>
              <a:gd name="connsiteY7040" fmla="*/ 251322 h 6857892"/>
              <a:gd name="connsiteX7041" fmla="*/ 5646415 w 12191807"/>
              <a:gd name="connsiteY7041" fmla="*/ 251322 h 6857892"/>
              <a:gd name="connsiteX7042" fmla="*/ 5656548 w 12191807"/>
              <a:gd name="connsiteY7042" fmla="*/ 261533 h 6857892"/>
              <a:gd name="connsiteX7043" fmla="*/ 5659901 w 12191807"/>
              <a:gd name="connsiteY7043" fmla="*/ 269990 h 6857892"/>
              <a:gd name="connsiteX7044" fmla="*/ 5666704 w 12191807"/>
              <a:gd name="connsiteY7044" fmla="*/ 261600 h 6857892"/>
              <a:gd name="connsiteX7045" fmla="*/ 5675139 w 12191807"/>
              <a:gd name="connsiteY7045" fmla="*/ 258256 h 6857892"/>
              <a:gd name="connsiteX7046" fmla="*/ 5666682 w 12191807"/>
              <a:gd name="connsiteY7046" fmla="*/ 251397 h 6857892"/>
              <a:gd name="connsiteX7047" fmla="*/ 5666682 w 12191807"/>
              <a:gd name="connsiteY7047" fmla="*/ 261533 h 6857892"/>
              <a:gd name="connsiteX7048" fmla="*/ 5656548 w 12191807"/>
              <a:gd name="connsiteY7048" fmla="*/ 261533 h 6857892"/>
              <a:gd name="connsiteX7049" fmla="*/ 5656548 w 12191807"/>
              <a:gd name="connsiteY7049" fmla="*/ 251322 h 6857892"/>
              <a:gd name="connsiteX7050" fmla="*/ 5666759 w 12191807"/>
              <a:gd name="connsiteY7050" fmla="*/ 251322 h 6857892"/>
              <a:gd name="connsiteX7051" fmla="*/ 5663406 w 12191807"/>
              <a:gd name="connsiteY7051" fmla="*/ 242864 h 6857892"/>
              <a:gd name="connsiteX7052" fmla="*/ 6296138 w 12191807"/>
              <a:gd name="connsiteY7052" fmla="*/ 242744 h 6857892"/>
              <a:gd name="connsiteX7053" fmla="*/ 6287299 w 12191807"/>
              <a:gd name="connsiteY7053" fmla="*/ 243735 h 6857892"/>
              <a:gd name="connsiteX7054" fmla="*/ 6291262 w 12191807"/>
              <a:gd name="connsiteY7054" fmla="*/ 260422 h 6857892"/>
              <a:gd name="connsiteX7055" fmla="*/ 6296138 w 12191807"/>
              <a:gd name="connsiteY7055" fmla="*/ 259660 h 6857892"/>
              <a:gd name="connsiteX7056" fmla="*/ 5441944 w 12191807"/>
              <a:gd name="connsiteY7056" fmla="*/ 242057 h 6857892"/>
              <a:gd name="connsiteX7057" fmla="*/ 5461448 w 12191807"/>
              <a:gd name="connsiteY7057" fmla="*/ 276957 h 6857892"/>
              <a:gd name="connsiteX7058" fmla="*/ 5461448 w 12191807"/>
              <a:gd name="connsiteY7058" fmla="*/ 242057 h 6857892"/>
              <a:gd name="connsiteX7059" fmla="*/ 5371547 w 12191807"/>
              <a:gd name="connsiteY7059" fmla="*/ 234440 h 6857892"/>
              <a:gd name="connsiteX7060" fmla="*/ 5371547 w 12191807"/>
              <a:gd name="connsiteY7060" fmla="*/ 237794 h 6857892"/>
              <a:gd name="connsiteX7061" fmla="*/ 5381681 w 12191807"/>
              <a:gd name="connsiteY7061" fmla="*/ 237794 h 6857892"/>
              <a:gd name="connsiteX7062" fmla="*/ 5381681 w 12191807"/>
              <a:gd name="connsiteY7062" fmla="*/ 234440 h 6857892"/>
              <a:gd name="connsiteX7063" fmla="*/ 6450595 w 12191807"/>
              <a:gd name="connsiteY7063" fmla="*/ 234379 h 6857892"/>
              <a:gd name="connsiteX7064" fmla="*/ 6450595 w 12191807"/>
              <a:gd name="connsiteY7064" fmla="*/ 237732 h 6857892"/>
              <a:gd name="connsiteX7065" fmla="*/ 6460730 w 12191807"/>
              <a:gd name="connsiteY7065" fmla="*/ 237732 h 6857892"/>
              <a:gd name="connsiteX7066" fmla="*/ 6460730 w 12191807"/>
              <a:gd name="connsiteY7066" fmla="*/ 234379 h 6857892"/>
              <a:gd name="connsiteX7067" fmla="*/ 5421525 w 12191807"/>
              <a:gd name="connsiteY7067" fmla="*/ 231771 h 6857892"/>
              <a:gd name="connsiteX7068" fmla="*/ 5412306 w 12191807"/>
              <a:gd name="connsiteY7068" fmla="*/ 238781 h 6857892"/>
              <a:gd name="connsiteX7069" fmla="*/ 5422441 w 12191807"/>
              <a:gd name="connsiteY7069" fmla="*/ 249525 h 6857892"/>
              <a:gd name="connsiteX7070" fmla="*/ 5421525 w 12191807"/>
              <a:gd name="connsiteY7070" fmla="*/ 231771 h 6857892"/>
              <a:gd name="connsiteX7071" fmla="*/ 2104871 w 12191807"/>
              <a:gd name="connsiteY7071" fmla="*/ 230423 h 6857892"/>
              <a:gd name="connsiteX7072" fmla="*/ 2073141 w 12191807"/>
              <a:gd name="connsiteY7072" fmla="*/ 232938 h 6857892"/>
              <a:gd name="connsiteX7073" fmla="*/ 2073141 w 12191807"/>
              <a:gd name="connsiteY7073" fmla="*/ 254806 h 6857892"/>
              <a:gd name="connsiteX7074" fmla="*/ 2042051 w 12191807"/>
              <a:gd name="connsiteY7074" fmla="*/ 281628 h 6857892"/>
              <a:gd name="connsiteX7075" fmla="*/ 2031158 w 12191807"/>
              <a:gd name="connsiteY7075" fmla="*/ 282924 h 6857892"/>
              <a:gd name="connsiteX7076" fmla="*/ 2004254 w 12191807"/>
              <a:gd name="connsiteY7076" fmla="*/ 310050 h 6857892"/>
              <a:gd name="connsiteX7077" fmla="*/ 2034279 w 12191807"/>
              <a:gd name="connsiteY7077" fmla="*/ 349674 h 6857892"/>
              <a:gd name="connsiteX7078" fmla="*/ 2053791 w 12191807"/>
              <a:gd name="connsiteY7078" fmla="*/ 309212 h 6857892"/>
              <a:gd name="connsiteX7079" fmla="*/ 2041517 w 12191807"/>
              <a:gd name="connsiteY7079" fmla="*/ 294506 h 6857892"/>
              <a:gd name="connsiteX7080" fmla="*/ 2073217 w 12191807"/>
              <a:gd name="connsiteY7080" fmla="*/ 289934 h 6857892"/>
              <a:gd name="connsiteX7081" fmla="*/ 2104871 w 12191807"/>
              <a:gd name="connsiteY7081" fmla="*/ 230423 h 6857892"/>
              <a:gd name="connsiteX7082" fmla="*/ 5421371 w 12191807"/>
              <a:gd name="connsiteY7082" fmla="*/ 230170 h 6857892"/>
              <a:gd name="connsiteX7083" fmla="*/ 5421525 w 12191807"/>
              <a:gd name="connsiteY7083" fmla="*/ 231770 h 6857892"/>
              <a:gd name="connsiteX7084" fmla="*/ 5422361 w 12191807"/>
              <a:gd name="connsiteY7084" fmla="*/ 231161 h 6857892"/>
              <a:gd name="connsiteX7085" fmla="*/ 5421371 w 12191807"/>
              <a:gd name="connsiteY7085" fmla="*/ 230170 h 6857892"/>
              <a:gd name="connsiteX7086" fmla="*/ 6878992 w 12191807"/>
              <a:gd name="connsiteY7086" fmla="*/ 222667 h 6857892"/>
              <a:gd name="connsiteX7087" fmla="*/ 6896518 w 12191807"/>
              <a:gd name="connsiteY7087" fmla="*/ 222667 h 6857892"/>
              <a:gd name="connsiteX7088" fmla="*/ 6899718 w 12191807"/>
              <a:gd name="connsiteY7088" fmla="*/ 227086 h 6857892"/>
              <a:gd name="connsiteX7089" fmla="*/ 6878992 w 12191807"/>
              <a:gd name="connsiteY7089" fmla="*/ 233639 h 6857892"/>
              <a:gd name="connsiteX7090" fmla="*/ 6878992 w 12191807"/>
              <a:gd name="connsiteY7090" fmla="*/ 222667 h 6857892"/>
              <a:gd name="connsiteX7091" fmla="*/ 6652601 w 12191807"/>
              <a:gd name="connsiteY7091" fmla="*/ 222590 h 6857892"/>
              <a:gd name="connsiteX7092" fmla="*/ 6653287 w 12191807"/>
              <a:gd name="connsiteY7092" fmla="*/ 227620 h 6857892"/>
              <a:gd name="connsiteX7093" fmla="*/ 6636294 w 12191807"/>
              <a:gd name="connsiteY7093" fmla="*/ 231353 h 6857892"/>
              <a:gd name="connsiteX7094" fmla="*/ 6635761 w 12191807"/>
              <a:gd name="connsiteY7094" fmla="*/ 222667 h 6857892"/>
              <a:gd name="connsiteX7095" fmla="*/ 6652601 w 12191807"/>
              <a:gd name="connsiteY7095" fmla="*/ 222590 h 6857892"/>
              <a:gd name="connsiteX7096" fmla="*/ 5428457 w 12191807"/>
              <a:gd name="connsiteY7096" fmla="*/ 221864 h 6857892"/>
              <a:gd name="connsiteX7097" fmla="*/ 5422439 w 12191807"/>
              <a:gd name="connsiteY7097" fmla="*/ 231084 h 6857892"/>
              <a:gd name="connsiteX7098" fmla="*/ 5422361 w 12191807"/>
              <a:gd name="connsiteY7098" fmla="*/ 231160 h 6857892"/>
              <a:gd name="connsiteX7099" fmla="*/ 5423354 w 12191807"/>
              <a:gd name="connsiteY7099" fmla="*/ 232151 h 6857892"/>
              <a:gd name="connsiteX7100" fmla="*/ 5431734 w 12191807"/>
              <a:gd name="connsiteY7100" fmla="*/ 225064 h 6857892"/>
              <a:gd name="connsiteX7101" fmla="*/ 5428457 w 12191807"/>
              <a:gd name="connsiteY7101" fmla="*/ 221864 h 6857892"/>
              <a:gd name="connsiteX7102" fmla="*/ 5493739 w 12191807"/>
              <a:gd name="connsiteY7102" fmla="*/ 220938 h 6857892"/>
              <a:gd name="connsiteX7103" fmla="*/ 5492751 w 12191807"/>
              <a:gd name="connsiteY7103" fmla="*/ 221929 h 6857892"/>
              <a:gd name="connsiteX7104" fmla="*/ 5503798 w 12191807"/>
              <a:gd name="connsiteY7104" fmla="*/ 230996 h 6857892"/>
              <a:gd name="connsiteX7105" fmla="*/ 5493739 w 12191807"/>
              <a:gd name="connsiteY7105" fmla="*/ 220938 h 6857892"/>
              <a:gd name="connsiteX7106" fmla="*/ 7136090 w 12191807"/>
              <a:gd name="connsiteY7106" fmla="*/ 220915 h 6857892"/>
              <a:gd name="connsiteX7107" fmla="*/ 7139443 w 12191807"/>
              <a:gd name="connsiteY7107" fmla="*/ 220915 h 6857892"/>
              <a:gd name="connsiteX7108" fmla="*/ 7139443 w 12191807"/>
              <a:gd name="connsiteY7108" fmla="*/ 231049 h 6857892"/>
              <a:gd name="connsiteX7109" fmla="*/ 7136090 w 12191807"/>
              <a:gd name="connsiteY7109" fmla="*/ 231049 h 6857892"/>
              <a:gd name="connsiteX7110" fmla="*/ 7136090 w 12191807"/>
              <a:gd name="connsiteY7110" fmla="*/ 220915 h 6857892"/>
              <a:gd name="connsiteX7111" fmla="*/ 5646413 w 12191807"/>
              <a:gd name="connsiteY7111" fmla="*/ 220842 h 6857892"/>
              <a:gd name="connsiteX7112" fmla="*/ 5597879 w 12191807"/>
              <a:gd name="connsiteY7112" fmla="*/ 230900 h 6857892"/>
              <a:gd name="connsiteX7113" fmla="*/ 5597879 w 12191807"/>
              <a:gd name="connsiteY7113" fmla="*/ 268315 h 6857892"/>
              <a:gd name="connsiteX7114" fmla="*/ 5646413 w 12191807"/>
              <a:gd name="connsiteY7114" fmla="*/ 251398 h 6857892"/>
              <a:gd name="connsiteX7115" fmla="*/ 7094485 w 12191807"/>
              <a:gd name="connsiteY7115" fmla="*/ 220839 h 6857892"/>
              <a:gd name="connsiteX7116" fmla="*/ 7099590 w 12191807"/>
              <a:gd name="connsiteY7116" fmla="*/ 220839 h 6857892"/>
              <a:gd name="connsiteX7117" fmla="*/ 7099590 w 12191807"/>
              <a:gd name="connsiteY7117" fmla="*/ 241183 h 6857892"/>
              <a:gd name="connsiteX7118" fmla="*/ 7094485 w 12191807"/>
              <a:gd name="connsiteY7118" fmla="*/ 241183 h 6857892"/>
              <a:gd name="connsiteX7119" fmla="*/ 7094485 w 12191807"/>
              <a:gd name="connsiteY7119" fmla="*/ 220839 h 6857892"/>
              <a:gd name="connsiteX7120" fmla="*/ 6199440 w 12191807"/>
              <a:gd name="connsiteY7120" fmla="*/ 220815 h 6857892"/>
              <a:gd name="connsiteX7121" fmla="*/ 6199440 w 12191807"/>
              <a:gd name="connsiteY7121" fmla="*/ 230950 h 6857892"/>
              <a:gd name="connsiteX7122" fmla="*/ 6202869 w 12191807"/>
              <a:gd name="connsiteY7122" fmla="*/ 230950 h 6857892"/>
              <a:gd name="connsiteX7123" fmla="*/ 6202869 w 12191807"/>
              <a:gd name="connsiteY7123" fmla="*/ 220815 h 6857892"/>
              <a:gd name="connsiteX7124" fmla="*/ 2103728 w 12191807"/>
              <a:gd name="connsiteY7124" fmla="*/ 214113 h 6857892"/>
              <a:gd name="connsiteX7125" fmla="*/ 2103728 w 12191807"/>
              <a:gd name="connsiteY7125" fmla="*/ 217466 h 6857892"/>
              <a:gd name="connsiteX7126" fmla="*/ 2113888 w 12191807"/>
              <a:gd name="connsiteY7126" fmla="*/ 217466 h 6857892"/>
              <a:gd name="connsiteX7127" fmla="*/ 2113888 w 12191807"/>
              <a:gd name="connsiteY7127" fmla="*/ 214113 h 6857892"/>
              <a:gd name="connsiteX7128" fmla="*/ 5487644 w 12191807"/>
              <a:gd name="connsiteY7128" fmla="*/ 211642 h 6857892"/>
              <a:gd name="connsiteX7129" fmla="*/ 5484370 w 12191807"/>
              <a:gd name="connsiteY7129" fmla="*/ 214842 h 6857892"/>
              <a:gd name="connsiteX7130" fmla="*/ 5493665 w 12191807"/>
              <a:gd name="connsiteY7130" fmla="*/ 220862 h 6857892"/>
              <a:gd name="connsiteX7131" fmla="*/ 5493739 w 12191807"/>
              <a:gd name="connsiteY7131" fmla="*/ 220938 h 6857892"/>
              <a:gd name="connsiteX7132" fmla="*/ 5494731 w 12191807"/>
              <a:gd name="connsiteY7132" fmla="*/ 219948 h 6857892"/>
              <a:gd name="connsiteX7133" fmla="*/ 5487644 w 12191807"/>
              <a:gd name="connsiteY7133" fmla="*/ 211642 h 6857892"/>
              <a:gd name="connsiteX7134" fmla="*/ 6792581 w 12191807"/>
              <a:gd name="connsiteY7134" fmla="*/ 211606 h 6857892"/>
              <a:gd name="connsiteX7135" fmla="*/ 6786028 w 12191807"/>
              <a:gd name="connsiteY7135" fmla="*/ 220369 h 6857892"/>
              <a:gd name="connsiteX7136" fmla="*/ 6787476 w 12191807"/>
              <a:gd name="connsiteY7136" fmla="*/ 221893 h 6857892"/>
              <a:gd name="connsiteX7137" fmla="*/ 6795781 w 12191807"/>
              <a:gd name="connsiteY7137" fmla="*/ 214806 h 6857892"/>
              <a:gd name="connsiteX7138" fmla="*/ 6792581 w 12191807"/>
              <a:gd name="connsiteY7138" fmla="*/ 211606 h 6857892"/>
              <a:gd name="connsiteX7139" fmla="*/ 5514008 w 12191807"/>
              <a:gd name="connsiteY7139" fmla="*/ 210956 h 6857892"/>
              <a:gd name="connsiteX7140" fmla="*/ 5513094 w 12191807"/>
              <a:gd name="connsiteY7140" fmla="*/ 211794 h 6857892"/>
              <a:gd name="connsiteX7141" fmla="*/ 5513931 w 12191807"/>
              <a:gd name="connsiteY7141" fmla="*/ 211947 h 6857892"/>
              <a:gd name="connsiteX7142" fmla="*/ 5513931 w 12191807"/>
              <a:gd name="connsiteY7142" fmla="*/ 211945 h 6857892"/>
              <a:gd name="connsiteX7143" fmla="*/ 5514044 w 12191807"/>
              <a:gd name="connsiteY7143" fmla="*/ 224034 h 6857892"/>
              <a:gd name="connsiteX7144" fmla="*/ 5503874 w 12191807"/>
              <a:gd name="connsiteY7144" fmla="*/ 230996 h 6857892"/>
              <a:gd name="connsiteX7145" fmla="*/ 5493739 w 12191807"/>
              <a:gd name="connsiteY7145" fmla="*/ 271763 h 6857892"/>
              <a:gd name="connsiteX7146" fmla="*/ 5493688 w 12191807"/>
              <a:gd name="connsiteY7146" fmla="*/ 271783 h 6857892"/>
              <a:gd name="connsiteX7147" fmla="*/ 5493665 w 12191807"/>
              <a:gd name="connsiteY7147" fmla="*/ 271763 h 6857892"/>
              <a:gd name="connsiteX7148" fmla="*/ 5493665 w 12191807"/>
              <a:gd name="connsiteY7148" fmla="*/ 271793 h 6857892"/>
              <a:gd name="connsiteX7149" fmla="*/ 5485284 w 12191807"/>
              <a:gd name="connsiteY7149" fmla="*/ 275116 h 6857892"/>
              <a:gd name="connsiteX7150" fmla="*/ 5493665 w 12191807"/>
              <a:gd name="connsiteY7150" fmla="*/ 281912 h 6857892"/>
              <a:gd name="connsiteX7151" fmla="*/ 5493665 w 12191807"/>
              <a:gd name="connsiteY7151" fmla="*/ 281974 h 6857892"/>
              <a:gd name="connsiteX7152" fmla="*/ 5493716 w 12191807"/>
              <a:gd name="connsiteY7152" fmla="*/ 281953 h 6857892"/>
              <a:gd name="connsiteX7153" fmla="*/ 5493739 w 12191807"/>
              <a:gd name="connsiteY7153" fmla="*/ 281974 h 6857892"/>
              <a:gd name="connsiteX7154" fmla="*/ 5503874 w 12191807"/>
              <a:gd name="connsiteY7154" fmla="*/ 322664 h 6857892"/>
              <a:gd name="connsiteX7155" fmla="*/ 5524217 w 12191807"/>
              <a:gd name="connsiteY7155" fmla="*/ 312605 h 6857892"/>
              <a:gd name="connsiteX7156" fmla="*/ 5523304 w 12191807"/>
              <a:gd name="connsiteY7156" fmla="*/ 313520 h 6857892"/>
              <a:gd name="connsiteX7157" fmla="*/ 5514998 w 12191807"/>
              <a:gd name="connsiteY7157" fmla="*/ 306433 h 6857892"/>
              <a:gd name="connsiteX7158" fmla="*/ 5518198 w 12191807"/>
              <a:gd name="connsiteY7158" fmla="*/ 303233 h 6857892"/>
              <a:gd name="connsiteX7159" fmla="*/ 5525284 w 12191807"/>
              <a:gd name="connsiteY7159" fmla="*/ 311540 h 6857892"/>
              <a:gd name="connsiteX7160" fmla="*/ 5524293 w 12191807"/>
              <a:gd name="connsiteY7160" fmla="*/ 312530 h 6857892"/>
              <a:gd name="connsiteX7161" fmla="*/ 5541665 w 12191807"/>
              <a:gd name="connsiteY7161" fmla="*/ 322664 h 6857892"/>
              <a:gd name="connsiteX7162" fmla="*/ 5541665 w 12191807"/>
              <a:gd name="connsiteY7162" fmla="*/ 290280 h 6857892"/>
              <a:gd name="connsiteX7163" fmla="*/ 5514617 w 12191807"/>
              <a:gd name="connsiteY7163" fmla="*/ 290280 h 6857892"/>
              <a:gd name="connsiteX7164" fmla="*/ 5523454 w 12191807"/>
              <a:gd name="connsiteY7164" fmla="*/ 232749 h 6857892"/>
              <a:gd name="connsiteX7165" fmla="*/ 5526008 w 12191807"/>
              <a:gd name="connsiteY7165" fmla="*/ 221395 h 6857892"/>
              <a:gd name="connsiteX7166" fmla="*/ 5513937 w 12191807"/>
              <a:gd name="connsiteY7166" fmla="*/ 211875 h 6857892"/>
              <a:gd name="connsiteX7167" fmla="*/ 5443698 w 12191807"/>
              <a:gd name="connsiteY7167" fmla="*/ 209674 h 6857892"/>
              <a:gd name="connsiteX7168" fmla="*/ 5442479 w 12191807"/>
              <a:gd name="connsiteY7168" fmla="*/ 209826 h 6857892"/>
              <a:gd name="connsiteX7169" fmla="*/ 5442763 w 12191807"/>
              <a:gd name="connsiteY7169" fmla="*/ 210608 h 6857892"/>
              <a:gd name="connsiteX7170" fmla="*/ 5441716 w 12191807"/>
              <a:gd name="connsiteY7170" fmla="*/ 211656 h 6857892"/>
              <a:gd name="connsiteX7171" fmla="*/ 5448801 w 12191807"/>
              <a:gd name="connsiteY7171" fmla="*/ 219962 h 6857892"/>
              <a:gd name="connsiteX7172" fmla="*/ 5452001 w 12191807"/>
              <a:gd name="connsiteY7172" fmla="*/ 216761 h 6857892"/>
              <a:gd name="connsiteX7173" fmla="*/ 5442783 w 12191807"/>
              <a:gd name="connsiteY7173" fmla="*/ 210741 h 6857892"/>
              <a:gd name="connsiteX7174" fmla="*/ 5442783 w 12191807"/>
              <a:gd name="connsiteY7174" fmla="*/ 210662 h 6857892"/>
              <a:gd name="connsiteX7175" fmla="*/ 5442784 w 12191807"/>
              <a:gd name="connsiteY7175" fmla="*/ 210665 h 6857892"/>
              <a:gd name="connsiteX7176" fmla="*/ 5443698 w 12191807"/>
              <a:gd name="connsiteY7176" fmla="*/ 209674 h 6857892"/>
              <a:gd name="connsiteX7177" fmla="*/ 6744041 w 12191807"/>
              <a:gd name="connsiteY7177" fmla="*/ 204151 h 6857892"/>
              <a:gd name="connsiteX7178" fmla="*/ 6755852 w 12191807"/>
              <a:gd name="connsiteY7178" fmla="*/ 231125 h 6857892"/>
              <a:gd name="connsiteX7179" fmla="*/ 6735431 w 12191807"/>
              <a:gd name="connsiteY7179" fmla="*/ 231125 h 6857892"/>
              <a:gd name="connsiteX7180" fmla="*/ 6735431 w 12191807"/>
              <a:gd name="connsiteY7180" fmla="*/ 251388 h 6857892"/>
              <a:gd name="connsiteX7181" fmla="*/ 6715314 w 12191807"/>
              <a:gd name="connsiteY7181" fmla="*/ 251388 h 6857892"/>
              <a:gd name="connsiteX7182" fmla="*/ 6715314 w 12191807"/>
              <a:gd name="connsiteY7182" fmla="*/ 231043 h 6857892"/>
              <a:gd name="connsiteX7183" fmla="*/ 6715250 w 12191807"/>
              <a:gd name="connsiteY7183" fmla="*/ 231043 h 6857892"/>
              <a:gd name="connsiteX7184" fmla="*/ 5507989 w 12191807"/>
              <a:gd name="connsiteY7184" fmla="*/ 201431 h 6857892"/>
              <a:gd name="connsiteX7185" fmla="*/ 5504789 w 12191807"/>
              <a:gd name="connsiteY7185" fmla="*/ 204631 h 6857892"/>
              <a:gd name="connsiteX7186" fmla="*/ 5514008 w 12191807"/>
              <a:gd name="connsiteY7186" fmla="*/ 210651 h 6857892"/>
              <a:gd name="connsiteX7187" fmla="*/ 5514008 w 12191807"/>
              <a:gd name="connsiteY7187" fmla="*/ 210804 h 6857892"/>
              <a:gd name="connsiteX7188" fmla="*/ 5515151 w 12191807"/>
              <a:gd name="connsiteY7188" fmla="*/ 209737 h 6857892"/>
              <a:gd name="connsiteX7189" fmla="*/ 5507989 w 12191807"/>
              <a:gd name="connsiteY7189" fmla="*/ 201431 h 6857892"/>
              <a:gd name="connsiteX7190" fmla="*/ 5405525 w 12191807"/>
              <a:gd name="connsiteY7190" fmla="*/ 200529 h 6857892"/>
              <a:gd name="connsiteX7191" fmla="*/ 5405525 w 12191807"/>
              <a:gd name="connsiteY7191" fmla="*/ 210664 h 6857892"/>
              <a:gd name="connsiteX7192" fmla="*/ 5408953 w 12191807"/>
              <a:gd name="connsiteY7192" fmla="*/ 210664 h 6857892"/>
              <a:gd name="connsiteX7193" fmla="*/ 5408953 w 12191807"/>
              <a:gd name="connsiteY7193" fmla="*/ 200529 h 6857892"/>
              <a:gd name="connsiteX7194" fmla="*/ 6420039 w 12191807"/>
              <a:gd name="connsiteY7194" fmla="*/ 191785 h 6857892"/>
              <a:gd name="connsiteX7195" fmla="*/ 6421334 w 12191807"/>
              <a:gd name="connsiteY7195" fmla="*/ 195671 h 6857892"/>
              <a:gd name="connsiteX7196" fmla="*/ 6391388 w 12191807"/>
              <a:gd name="connsiteY7196" fmla="*/ 222798 h 6857892"/>
              <a:gd name="connsiteX7197" fmla="*/ 6354431 w 12191807"/>
              <a:gd name="connsiteY7197" fmla="*/ 222798 h 6857892"/>
              <a:gd name="connsiteX7198" fmla="*/ 6372795 w 12191807"/>
              <a:gd name="connsiteY7198" fmla="*/ 241162 h 6857892"/>
              <a:gd name="connsiteX7199" fmla="*/ 6420039 w 12191807"/>
              <a:gd name="connsiteY7199" fmla="*/ 200472 h 6857892"/>
              <a:gd name="connsiteX7200" fmla="*/ 6428497 w 12191807"/>
              <a:gd name="connsiteY7200" fmla="*/ 197119 h 6857892"/>
              <a:gd name="connsiteX7201" fmla="*/ 6420039 w 12191807"/>
              <a:gd name="connsiteY7201" fmla="*/ 191785 h 6857892"/>
              <a:gd name="connsiteX7202" fmla="*/ 5721842 w 12191807"/>
              <a:gd name="connsiteY7202" fmla="*/ 191270 h 6857892"/>
              <a:gd name="connsiteX7203" fmla="*/ 5718643 w 12191807"/>
              <a:gd name="connsiteY7203" fmla="*/ 194470 h 6857892"/>
              <a:gd name="connsiteX7204" fmla="*/ 5728777 w 12191807"/>
              <a:gd name="connsiteY7204" fmla="*/ 199423 h 6857892"/>
              <a:gd name="connsiteX7205" fmla="*/ 5726719 w 12191807"/>
              <a:gd name="connsiteY7205" fmla="*/ 201405 h 6857892"/>
              <a:gd name="connsiteX7206" fmla="*/ 5733805 w 12191807"/>
              <a:gd name="connsiteY7206" fmla="*/ 209710 h 6857892"/>
              <a:gd name="connsiteX7207" fmla="*/ 5737081 w 12191807"/>
              <a:gd name="connsiteY7207" fmla="*/ 206510 h 6857892"/>
              <a:gd name="connsiteX7208" fmla="*/ 5726948 w 12191807"/>
              <a:gd name="connsiteY7208" fmla="*/ 201557 h 6857892"/>
              <a:gd name="connsiteX7209" fmla="*/ 5728930 w 12191807"/>
              <a:gd name="connsiteY7209" fmla="*/ 199576 h 6857892"/>
              <a:gd name="connsiteX7210" fmla="*/ 5721842 w 12191807"/>
              <a:gd name="connsiteY7210" fmla="*/ 191270 h 6857892"/>
              <a:gd name="connsiteX7211" fmla="*/ 6674471 w 12191807"/>
              <a:gd name="connsiteY7211" fmla="*/ 190435 h 6857892"/>
              <a:gd name="connsiteX7212" fmla="*/ 6700103 w 12191807"/>
              <a:gd name="connsiteY7212" fmla="*/ 205522 h 6857892"/>
              <a:gd name="connsiteX7213" fmla="*/ 6715114 w 12191807"/>
              <a:gd name="connsiteY7213" fmla="*/ 231043 h 6857892"/>
              <a:gd name="connsiteX7214" fmla="*/ 6699617 w 12191807"/>
              <a:gd name="connsiteY7214" fmla="*/ 231043 h 6857892"/>
              <a:gd name="connsiteX7215" fmla="*/ 6690854 w 12191807"/>
              <a:gd name="connsiteY7215" fmla="*/ 250626 h 6857892"/>
              <a:gd name="connsiteX7216" fmla="*/ 6674624 w 12191807"/>
              <a:gd name="connsiteY7216" fmla="*/ 241254 h 6857892"/>
              <a:gd name="connsiteX7217" fmla="*/ 6654278 w 12191807"/>
              <a:gd name="connsiteY7217" fmla="*/ 251388 h 6857892"/>
              <a:gd name="connsiteX7218" fmla="*/ 6654278 w 12191807"/>
              <a:gd name="connsiteY7218" fmla="*/ 261599 h 6857892"/>
              <a:gd name="connsiteX7219" fmla="*/ 6656259 w 12191807"/>
              <a:gd name="connsiteY7219" fmla="*/ 289488 h 6857892"/>
              <a:gd name="connsiteX7220" fmla="*/ 6700760 w 12191807"/>
              <a:gd name="connsiteY7220" fmla="*/ 261599 h 6857892"/>
              <a:gd name="connsiteX7221" fmla="*/ 6735639 w 12191807"/>
              <a:gd name="connsiteY7221" fmla="*/ 261599 h 6857892"/>
              <a:gd name="connsiteX7222" fmla="*/ 6735431 w 12191807"/>
              <a:gd name="connsiteY7222" fmla="*/ 261681 h 6857892"/>
              <a:gd name="connsiteX7223" fmla="*/ 6735431 w 12191807"/>
              <a:gd name="connsiteY7223" fmla="*/ 279664 h 6857892"/>
              <a:gd name="connsiteX7224" fmla="*/ 6708684 w 12191807"/>
              <a:gd name="connsiteY7224" fmla="*/ 283322 h 6857892"/>
              <a:gd name="connsiteX7225" fmla="*/ 6697407 w 12191807"/>
              <a:gd name="connsiteY7225" fmla="*/ 319974 h 6857892"/>
              <a:gd name="connsiteX7226" fmla="*/ 6704798 w 12191807"/>
              <a:gd name="connsiteY7226" fmla="*/ 332852 h 6857892"/>
              <a:gd name="connsiteX7227" fmla="*/ 6705789 w 12191807"/>
              <a:gd name="connsiteY7227" fmla="*/ 331861 h 6857892"/>
              <a:gd name="connsiteX7228" fmla="*/ 6714095 w 12191807"/>
              <a:gd name="connsiteY7228" fmla="*/ 338948 h 6857892"/>
              <a:gd name="connsiteX7229" fmla="*/ 6710894 w 12191807"/>
              <a:gd name="connsiteY7229" fmla="*/ 342148 h 6857892"/>
              <a:gd name="connsiteX7230" fmla="*/ 6703808 w 12191807"/>
              <a:gd name="connsiteY7230" fmla="*/ 333842 h 6857892"/>
              <a:gd name="connsiteX7231" fmla="*/ 6704494 w 12191807"/>
              <a:gd name="connsiteY7231" fmla="*/ 333157 h 6857892"/>
              <a:gd name="connsiteX7232" fmla="*/ 6695197 w 12191807"/>
              <a:gd name="connsiteY7232" fmla="*/ 340091 h 6857892"/>
              <a:gd name="connsiteX7233" fmla="*/ 6703503 w 12191807"/>
              <a:gd name="connsiteY7233" fmla="*/ 373770 h 6857892"/>
              <a:gd name="connsiteX7234" fmla="*/ 6694664 w 12191807"/>
              <a:gd name="connsiteY7234" fmla="*/ 403945 h 6857892"/>
              <a:gd name="connsiteX7235" fmla="*/ 6695578 w 12191807"/>
              <a:gd name="connsiteY7235" fmla="*/ 403031 h 6857892"/>
              <a:gd name="connsiteX7236" fmla="*/ 6703884 w 12191807"/>
              <a:gd name="connsiteY7236" fmla="*/ 410118 h 6857892"/>
              <a:gd name="connsiteX7237" fmla="*/ 6700684 w 12191807"/>
              <a:gd name="connsiteY7237" fmla="*/ 413318 h 6857892"/>
              <a:gd name="connsiteX7238" fmla="*/ 6693597 w 12191807"/>
              <a:gd name="connsiteY7238" fmla="*/ 405012 h 6857892"/>
              <a:gd name="connsiteX7239" fmla="*/ 6694511 w 12191807"/>
              <a:gd name="connsiteY7239" fmla="*/ 404098 h 6857892"/>
              <a:gd name="connsiteX7240" fmla="*/ 6660831 w 12191807"/>
              <a:gd name="connsiteY7240" fmla="*/ 404098 h 6857892"/>
              <a:gd name="connsiteX7241" fmla="*/ 6643610 w 12191807"/>
              <a:gd name="connsiteY7241" fmla="*/ 433130 h 6857892"/>
              <a:gd name="connsiteX7242" fmla="*/ 6693064 w 12191807"/>
              <a:gd name="connsiteY7242" fmla="*/ 420328 h 6857892"/>
              <a:gd name="connsiteX7243" fmla="*/ 6649553 w 12191807"/>
              <a:gd name="connsiteY7243" fmla="*/ 495843 h 6857892"/>
              <a:gd name="connsiteX7244" fmla="*/ 6622198 w 12191807"/>
              <a:gd name="connsiteY7244" fmla="*/ 494623 h 6857892"/>
              <a:gd name="connsiteX7245" fmla="*/ 6626465 w 12191807"/>
              <a:gd name="connsiteY7245" fmla="*/ 478164 h 6857892"/>
              <a:gd name="connsiteX7246" fmla="*/ 6657402 w 12191807"/>
              <a:gd name="connsiteY7246" fmla="*/ 459114 h 6857892"/>
              <a:gd name="connsiteX7247" fmla="*/ 6642772 w 12191807"/>
              <a:gd name="connsiteY7247" fmla="*/ 434654 h 6857892"/>
              <a:gd name="connsiteX7248" fmla="*/ 6621512 w 12191807"/>
              <a:gd name="connsiteY7248" fmla="*/ 434654 h 6857892"/>
              <a:gd name="connsiteX7249" fmla="*/ 6566724 w 12191807"/>
              <a:gd name="connsiteY7249" fmla="*/ 376132 h 6857892"/>
              <a:gd name="connsiteX7250" fmla="*/ 6583335 w 12191807"/>
              <a:gd name="connsiteY7250" fmla="*/ 368209 h 6857892"/>
              <a:gd name="connsiteX7251" fmla="*/ 6553541 w 12191807"/>
              <a:gd name="connsiteY7251" fmla="*/ 339405 h 6857892"/>
              <a:gd name="connsiteX7252" fmla="*/ 6583412 w 12191807"/>
              <a:gd name="connsiteY7252" fmla="*/ 318907 h 6857892"/>
              <a:gd name="connsiteX7253" fmla="*/ 6572668 w 12191807"/>
              <a:gd name="connsiteY7253" fmla="*/ 306868 h 6857892"/>
              <a:gd name="connsiteX7254" fmla="*/ 6614578 w 12191807"/>
              <a:gd name="connsiteY7254" fmla="*/ 320965 h 6857892"/>
              <a:gd name="connsiteX7255" fmla="*/ 6592251 w 12191807"/>
              <a:gd name="connsiteY7255" fmla="*/ 364780 h 6857892"/>
              <a:gd name="connsiteX7256" fmla="*/ 6622959 w 12191807"/>
              <a:gd name="connsiteY7256" fmla="*/ 358455 h 6857892"/>
              <a:gd name="connsiteX7257" fmla="*/ 6633932 w 12191807"/>
              <a:gd name="connsiteY7257" fmla="*/ 332928 h 6857892"/>
              <a:gd name="connsiteX7258" fmla="*/ 6632942 w 12191807"/>
              <a:gd name="connsiteY7258" fmla="*/ 333919 h 6857892"/>
              <a:gd name="connsiteX7259" fmla="*/ 6624636 w 12191807"/>
              <a:gd name="connsiteY7259" fmla="*/ 326832 h 6857892"/>
              <a:gd name="connsiteX7260" fmla="*/ 6627836 w 12191807"/>
              <a:gd name="connsiteY7260" fmla="*/ 323632 h 6857892"/>
              <a:gd name="connsiteX7261" fmla="*/ 6634923 w 12191807"/>
              <a:gd name="connsiteY7261" fmla="*/ 331937 h 6857892"/>
              <a:gd name="connsiteX7262" fmla="*/ 6634009 w 12191807"/>
              <a:gd name="connsiteY7262" fmla="*/ 332852 h 6857892"/>
              <a:gd name="connsiteX7263" fmla="*/ 6642467 w 12191807"/>
              <a:gd name="connsiteY7263" fmla="*/ 306563 h 6857892"/>
              <a:gd name="connsiteX7264" fmla="*/ 6631494 w 12191807"/>
              <a:gd name="connsiteY7264" fmla="*/ 280426 h 6857892"/>
              <a:gd name="connsiteX7265" fmla="*/ 6654125 w 12191807"/>
              <a:gd name="connsiteY7265" fmla="*/ 261605 h 6857892"/>
              <a:gd name="connsiteX7266" fmla="*/ 6635456 w 12191807"/>
              <a:gd name="connsiteY7266" fmla="*/ 261605 h 6857892"/>
              <a:gd name="connsiteX7267" fmla="*/ 6634770 w 12191807"/>
              <a:gd name="connsiteY7267" fmla="*/ 254899 h 6857892"/>
              <a:gd name="connsiteX7268" fmla="*/ 6654125 w 12191807"/>
              <a:gd name="connsiteY7268" fmla="*/ 251470 h 6857892"/>
              <a:gd name="connsiteX7269" fmla="*/ 6674471 w 12191807"/>
              <a:gd name="connsiteY7269" fmla="*/ 241336 h 6857892"/>
              <a:gd name="connsiteX7270" fmla="*/ 6687806 w 12191807"/>
              <a:gd name="connsiteY7270" fmla="*/ 214208 h 6857892"/>
              <a:gd name="connsiteX7271" fmla="*/ 6652830 w 12191807"/>
              <a:gd name="connsiteY7271" fmla="*/ 207732 h 6857892"/>
              <a:gd name="connsiteX7272" fmla="*/ 6674471 w 12191807"/>
              <a:gd name="connsiteY7272" fmla="*/ 190435 h 6857892"/>
              <a:gd name="connsiteX7273" fmla="*/ 6420039 w 12191807"/>
              <a:gd name="connsiteY7273" fmla="*/ 190413 h 6857892"/>
              <a:gd name="connsiteX7274" fmla="*/ 6419125 w 12191807"/>
              <a:gd name="connsiteY7274" fmla="*/ 191326 h 6857892"/>
              <a:gd name="connsiteX7275" fmla="*/ 6420039 w 12191807"/>
              <a:gd name="connsiteY7275" fmla="*/ 191785 h 6857892"/>
              <a:gd name="connsiteX7276" fmla="*/ 6420039 w 12191807"/>
              <a:gd name="connsiteY7276" fmla="*/ 190413 h 6857892"/>
              <a:gd name="connsiteX7277" fmla="*/ 6382701 w 12191807"/>
              <a:gd name="connsiteY7277" fmla="*/ 190261 h 6857892"/>
              <a:gd name="connsiteX7278" fmla="*/ 6382701 w 12191807"/>
              <a:gd name="connsiteY7278" fmla="*/ 200472 h 6857892"/>
              <a:gd name="connsiteX7279" fmla="*/ 6386130 w 12191807"/>
              <a:gd name="connsiteY7279" fmla="*/ 200472 h 6857892"/>
              <a:gd name="connsiteX7280" fmla="*/ 6386130 w 12191807"/>
              <a:gd name="connsiteY7280" fmla="*/ 190261 h 6857892"/>
              <a:gd name="connsiteX7281" fmla="*/ 6335991 w 12191807"/>
              <a:gd name="connsiteY7281" fmla="*/ 189880 h 6857892"/>
              <a:gd name="connsiteX7282" fmla="*/ 6319303 w 12191807"/>
              <a:gd name="connsiteY7282" fmla="*/ 193842 h 6857892"/>
              <a:gd name="connsiteX7283" fmla="*/ 6320065 w 12191807"/>
              <a:gd name="connsiteY7283" fmla="*/ 198643 h 6857892"/>
              <a:gd name="connsiteX7284" fmla="*/ 6336973 w 12191807"/>
              <a:gd name="connsiteY7284" fmla="*/ 198643 h 6857892"/>
              <a:gd name="connsiteX7285" fmla="*/ 6336981 w 12191807"/>
              <a:gd name="connsiteY7285" fmla="*/ 198719 h 6857892"/>
              <a:gd name="connsiteX7286" fmla="*/ 6336981 w 12191807"/>
              <a:gd name="connsiteY7286" fmla="*/ 198643 h 6857892"/>
              <a:gd name="connsiteX7287" fmla="*/ 6336973 w 12191807"/>
              <a:gd name="connsiteY7287" fmla="*/ 198643 h 6857892"/>
              <a:gd name="connsiteX7288" fmla="*/ 6414019 w 12191807"/>
              <a:gd name="connsiteY7288" fmla="*/ 181039 h 6857892"/>
              <a:gd name="connsiteX7289" fmla="*/ 6410819 w 12191807"/>
              <a:gd name="connsiteY7289" fmla="*/ 184239 h 6857892"/>
              <a:gd name="connsiteX7290" fmla="*/ 6420039 w 12191807"/>
              <a:gd name="connsiteY7290" fmla="*/ 190259 h 6857892"/>
              <a:gd name="connsiteX7291" fmla="*/ 6420039 w 12191807"/>
              <a:gd name="connsiteY7291" fmla="*/ 190412 h 6857892"/>
              <a:gd name="connsiteX7292" fmla="*/ 6421106 w 12191807"/>
              <a:gd name="connsiteY7292" fmla="*/ 189345 h 6857892"/>
              <a:gd name="connsiteX7293" fmla="*/ 6414019 w 12191807"/>
              <a:gd name="connsiteY7293" fmla="*/ 181039 h 6857892"/>
              <a:gd name="connsiteX7294" fmla="*/ 5432573 w 12191807"/>
              <a:gd name="connsiteY7294" fmla="*/ 180185 h 6857892"/>
              <a:gd name="connsiteX7295" fmla="*/ 5422440 w 12191807"/>
              <a:gd name="connsiteY7295" fmla="*/ 181099 h 6857892"/>
              <a:gd name="connsiteX7296" fmla="*/ 5422440 w 12191807"/>
              <a:gd name="connsiteY7296" fmla="*/ 210664 h 6857892"/>
              <a:gd name="connsiteX7297" fmla="*/ 5442479 w 12191807"/>
              <a:gd name="connsiteY7297" fmla="*/ 209750 h 6857892"/>
              <a:gd name="connsiteX7298" fmla="*/ 5432573 w 12191807"/>
              <a:gd name="connsiteY7298" fmla="*/ 180185 h 6857892"/>
              <a:gd name="connsiteX7299" fmla="*/ 2154790 w 12191807"/>
              <a:gd name="connsiteY7299" fmla="*/ 179899 h 6857892"/>
              <a:gd name="connsiteX7300" fmla="*/ 2153579 w 12191807"/>
              <a:gd name="connsiteY7300" fmla="*/ 181118 h 6857892"/>
              <a:gd name="connsiteX7301" fmla="*/ 2160742 w 12191807"/>
              <a:gd name="connsiteY7301" fmla="*/ 189424 h 6857892"/>
              <a:gd name="connsiteX7302" fmla="*/ 2163947 w 12191807"/>
              <a:gd name="connsiteY7302" fmla="*/ 186224 h 6857892"/>
              <a:gd name="connsiteX7303" fmla="*/ 2154640 w 12191807"/>
              <a:gd name="connsiteY7303" fmla="*/ 180204 h 6857892"/>
              <a:gd name="connsiteX7304" fmla="*/ 2154790 w 12191807"/>
              <a:gd name="connsiteY7304" fmla="*/ 179899 h 6857892"/>
              <a:gd name="connsiteX7305" fmla="*/ 2143595 w 12191807"/>
              <a:gd name="connsiteY7305" fmla="*/ 179138 h 6857892"/>
              <a:gd name="connsiteX7306" fmla="*/ 2135220 w 12191807"/>
              <a:gd name="connsiteY7306" fmla="*/ 186225 h 6857892"/>
              <a:gd name="connsiteX7307" fmla="*/ 2138418 w 12191807"/>
              <a:gd name="connsiteY7307" fmla="*/ 189425 h 6857892"/>
              <a:gd name="connsiteX7308" fmla="*/ 2144511 w 12191807"/>
              <a:gd name="connsiteY7308" fmla="*/ 180205 h 6857892"/>
              <a:gd name="connsiteX7309" fmla="*/ 2144588 w 12191807"/>
              <a:gd name="connsiteY7309" fmla="*/ 180205 h 6857892"/>
              <a:gd name="connsiteX7310" fmla="*/ 2145505 w 12191807"/>
              <a:gd name="connsiteY7310" fmla="*/ 181119 h 6857892"/>
              <a:gd name="connsiteX7311" fmla="*/ 2145428 w 12191807"/>
              <a:gd name="connsiteY7311" fmla="*/ 180205 h 6857892"/>
              <a:gd name="connsiteX7312" fmla="*/ 2144665 w 12191807"/>
              <a:gd name="connsiteY7312" fmla="*/ 180205 h 6857892"/>
              <a:gd name="connsiteX7313" fmla="*/ 5623238 w 12191807"/>
              <a:gd name="connsiteY7313" fmla="*/ 177650 h 6857892"/>
              <a:gd name="connsiteX7314" fmla="*/ 5611306 w 12191807"/>
              <a:gd name="connsiteY7314" fmla="*/ 178041 h 6857892"/>
              <a:gd name="connsiteX7315" fmla="*/ 5604602 w 12191807"/>
              <a:gd name="connsiteY7315" fmla="*/ 191223 h 6857892"/>
              <a:gd name="connsiteX7316" fmla="*/ 5624944 w 12191807"/>
              <a:gd name="connsiteY7316" fmla="*/ 188175 h 6857892"/>
              <a:gd name="connsiteX7317" fmla="*/ 5623238 w 12191807"/>
              <a:gd name="connsiteY7317" fmla="*/ 177650 h 6857892"/>
              <a:gd name="connsiteX7318" fmla="*/ 5416420 w 12191807"/>
              <a:gd name="connsiteY7318" fmla="*/ 170964 h 6857892"/>
              <a:gd name="connsiteX7319" fmla="*/ 5413219 w 12191807"/>
              <a:gd name="connsiteY7319" fmla="*/ 174164 h 6857892"/>
              <a:gd name="connsiteX7320" fmla="*/ 5422439 w 12191807"/>
              <a:gd name="connsiteY7320" fmla="*/ 180184 h 6857892"/>
              <a:gd name="connsiteX7321" fmla="*/ 5422439 w 12191807"/>
              <a:gd name="connsiteY7321" fmla="*/ 180336 h 6857892"/>
              <a:gd name="connsiteX7322" fmla="*/ 5421525 w 12191807"/>
              <a:gd name="connsiteY7322" fmla="*/ 181250 h 6857892"/>
              <a:gd name="connsiteX7323" fmla="*/ 5422439 w 12191807"/>
              <a:gd name="connsiteY7323" fmla="*/ 181098 h 6857892"/>
              <a:gd name="connsiteX7324" fmla="*/ 5422439 w 12191807"/>
              <a:gd name="connsiteY7324" fmla="*/ 180337 h 6857892"/>
              <a:gd name="connsiteX7325" fmla="*/ 5423505 w 12191807"/>
              <a:gd name="connsiteY7325" fmla="*/ 179270 h 6857892"/>
              <a:gd name="connsiteX7326" fmla="*/ 5416420 w 12191807"/>
              <a:gd name="connsiteY7326" fmla="*/ 170964 h 6857892"/>
              <a:gd name="connsiteX7327" fmla="*/ 5599648 w 12191807"/>
              <a:gd name="connsiteY7327" fmla="*/ 170877 h 6857892"/>
              <a:gd name="connsiteX7328" fmla="*/ 5596449 w 12191807"/>
              <a:gd name="connsiteY7328" fmla="*/ 174077 h 6857892"/>
              <a:gd name="connsiteX7329" fmla="*/ 5602468 w 12191807"/>
              <a:gd name="connsiteY7329" fmla="*/ 174230 h 6857892"/>
              <a:gd name="connsiteX7330" fmla="*/ 5599648 w 12191807"/>
              <a:gd name="connsiteY7330" fmla="*/ 170877 h 6857892"/>
              <a:gd name="connsiteX7331" fmla="*/ 6705179 w 12191807"/>
              <a:gd name="connsiteY7331" fmla="*/ 170775 h 6857892"/>
              <a:gd name="connsiteX7332" fmla="*/ 6723315 w 12191807"/>
              <a:gd name="connsiteY7332" fmla="*/ 170775 h 6857892"/>
              <a:gd name="connsiteX7333" fmla="*/ 6726210 w 12191807"/>
              <a:gd name="connsiteY7333" fmla="*/ 185787 h 6857892"/>
              <a:gd name="connsiteX7334" fmla="*/ 6705179 w 12191807"/>
              <a:gd name="connsiteY7334" fmla="*/ 170775 h 6857892"/>
              <a:gd name="connsiteX7335" fmla="*/ 6913434 w 12191807"/>
              <a:gd name="connsiteY7335" fmla="*/ 170318 h 6857892"/>
              <a:gd name="connsiteX7336" fmla="*/ 6928598 w 12191807"/>
              <a:gd name="connsiteY7336" fmla="*/ 196836 h 6857892"/>
              <a:gd name="connsiteX7337" fmla="*/ 6902233 w 12191807"/>
              <a:gd name="connsiteY7337" fmla="*/ 216875 h 6857892"/>
              <a:gd name="connsiteX7338" fmla="*/ 6897965 w 12191807"/>
              <a:gd name="connsiteY7338" fmla="*/ 185711 h 6857892"/>
              <a:gd name="connsiteX7339" fmla="*/ 6913434 w 12191807"/>
              <a:gd name="connsiteY7339" fmla="*/ 170318 h 6857892"/>
              <a:gd name="connsiteX7340" fmla="*/ 6664260 w 12191807"/>
              <a:gd name="connsiteY7340" fmla="*/ 170090 h 6857892"/>
              <a:gd name="connsiteX7341" fmla="*/ 6684758 w 12191807"/>
              <a:gd name="connsiteY7341" fmla="*/ 170090 h 6857892"/>
              <a:gd name="connsiteX7342" fmla="*/ 6674471 w 12191807"/>
              <a:gd name="connsiteY7342" fmla="*/ 190435 h 6857892"/>
              <a:gd name="connsiteX7343" fmla="*/ 6664260 w 12191807"/>
              <a:gd name="connsiteY7343" fmla="*/ 170090 h 6857892"/>
              <a:gd name="connsiteX7344" fmla="*/ 6530234 w 12191807"/>
              <a:gd name="connsiteY7344" fmla="*/ 164644 h 6857892"/>
              <a:gd name="connsiteX7345" fmla="*/ 6521113 w 12191807"/>
              <a:gd name="connsiteY7345" fmla="*/ 166161 h 6857892"/>
              <a:gd name="connsiteX7346" fmla="*/ 6511130 w 12191807"/>
              <a:gd name="connsiteY7346" fmla="*/ 176004 h 6857892"/>
              <a:gd name="connsiteX7347" fmla="*/ 6511098 w 12191807"/>
              <a:gd name="connsiteY7347" fmla="*/ 175959 h 6857892"/>
              <a:gd name="connsiteX7348" fmla="*/ 6513537 w 12191807"/>
              <a:gd name="connsiteY7348" fmla="*/ 207430 h 6857892"/>
              <a:gd name="connsiteX7349" fmla="*/ 6515137 w 12191807"/>
              <a:gd name="connsiteY7349" fmla="*/ 249263 h 6857892"/>
              <a:gd name="connsiteX7350" fmla="*/ 6504850 w 12191807"/>
              <a:gd name="connsiteY7350" fmla="*/ 241415 h 6857892"/>
              <a:gd name="connsiteX7351" fmla="*/ 6491591 w 12191807"/>
              <a:gd name="connsiteY7351" fmla="*/ 290410 h 6857892"/>
              <a:gd name="connsiteX7352" fmla="*/ 6497839 w 12191807"/>
              <a:gd name="connsiteY7352" fmla="*/ 293535 h 6857892"/>
              <a:gd name="connsiteX7353" fmla="*/ 6524281 w 12191807"/>
              <a:gd name="connsiteY7353" fmla="*/ 260998 h 6857892"/>
              <a:gd name="connsiteX7354" fmla="*/ 6572744 w 12191807"/>
              <a:gd name="connsiteY7354" fmla="*/ 230899 h 6857892"/>
              <a:gd name="connsiteX7355" fmla="*/ 6548817 w 12191807"/>
              <a:gd name="connsiteY7355" fmla="*/ 230899 h 6857892"/>
              <a:gd name="connsiteX7356" fmla="*/ 6533130 w 12191807"/>
              <a:gd name="connsiteY7356" fmla="*/ 207601 h 6857892"/>
              <a:gd name="connsiteX7357" fmla="*/ 6511210 w 12191807"/>
              <a:gd name="connsiteY7357" fmla="*/ 176119 h 6857892"/>
              <a:gd name="connsiteX7358" fmla="*/ 6526376 w 12191807"/>
              <a:gd name="connsiteY7358" fmla="*/ 187504 h 6857892"/>
              <a:gd name="connsiteX7359" fmla="*/ 6543712 w 12191807"/>
              <a:gd name="connsiteY7359" fmla="*/ 181827 h 6857892"/>
              <a:gd name="connsiteX7360" fmla="*/ 6530234 w 12191807"/>
              <a:gd name="connsiteY7360" fmla="*/ 164644 h 6857892"/>
              <a:gd name="connsiteX7361" fmla="*/ 6310159 w 12191807"/>
              <a:gd name="connsiteY7361" fmla="*/ 163816 h 6857892"/>
              <a:gd name="connsiteX7362" fmla="*/ 6260400 w 12191807"/>
              <a:gd name="connsiteY7362" fmla="*/ 188581 h 6857892"/>
              <a:gd name="connsiteX7363" fmla="*/ 6310159 w 12191807"/>
              <a:gd name="connsiteY7363" fmla="*/ 163816 h 6857892"/>
              <a:gd name="connsiteX7364" fmla="*/ 6430250 w 12191807"/>
              <a:gd name="connsiteY7364" fmla="*/ 163136 h 6857892"/>
              <a:gd name="connsiteX7365" fmla="*/ 6430250 w 12191807"/>
              <a:gd name="connsiteY7365" fmla="*/ 166565 h 6857892"/>
              <a:gd name="connsiteX7366" fmla="*/ 6440461 w 12191807"/>
              <a:gd name="connsiteY7366" fmla="*/ 166565 h 6857892"/>
              <a:gd name="connsiteX7367" fmla="*/ 6440461 w 12191807"/>
              <a:gd name="connsiteY7367" fmla="*/ 163136 h 6857892"/>
              <a:gd name="connsiteX7368" fmla="*/ 5452764 w 12191807"/>
              <a:gd name="connsiteY7368" fmla="*/ 162050 h 6857892"/>
              <a:gd name="connsiteX7369" fmla="*/ 5452001 w 12191807"/>
              <a:gd name="connsiteY7369" fmla="*/ 169440 h 6857892"/>
              <a:gd name="connsiteX7370" fmla="*/ 5452994 w 12191807"/>
              <a:gd name="connsiteY7370" fmla="*/ 169975 h 6857892"/>
              <a:gd name="connsiteX7371" fmla="*/ 5453145 w 12191807"/>
              <a:gd name="connsiteY7371" fmla="*/ 169822 h 6857892"/>
              <a:gd name="connsiteX7372" fmla="*/ 5452764 w 12191807"/>
              <a:gd name="connsiteY7372" fmla="*/ 162050 h 6857892"/>
              <a:gd name="connsiteX7373" fmla="*/ 5560867 w 12191807"/>
              <a:gd name="connsiteY7373" fmla="*/ 160819 h 6857892"/>
              <a:gd name="connsiteX7374" fmla="*/ 5545401 w 12191807"/>
              <a:gd name="connsiteY7374" fmla="*/ 171944 h 6857892"/>
              <a:gd name="connsiteX7375" fmla="*/ 5561631 w 12191807"/>
              <a:gd name="connsiteY7375" fmla="*/ 202805 h 6857892"/>
              <a:gd name="connsiteX7376" fmla="*/ 5565211 w 12191807"/>
              <a:gd name="connsiteY7376" fmla="*/ 186194 h 6857892"/>
              <a:gd name="connsiteX7377" fmla="*/ 5574963 w 12191807"/>
              <a:gd name="connsiteY7377" fmla="*/ 174916 h 6857892"/>
              <a:gd name="connsiteX7378" fmla="*/ 5560867 w 12191807"/>
              <a:gd name="connsiteY7378" fmla="*/ 160819 h 6857892"/>
              <a:gd name="connsiteX7379" fmla="*/ 6035079 w 12191807"/>
              <a:gd name="connsiteY7379" fmla="*/ 160466 h 6857892"/>
              <a:gd name="connsiteX7380" fmla="*/ 5990351 w 12191807"/>
              <a:gd name="connsiteY7380" fmla="*/ 186222 h 6857892"/>
              <a:gd name="connsiteX7381" fmla="*/ 6018468 w 12191807"/>
              <a:gd name="connsiteY7381" fmla="*/ 203443 h 6857892"/>
              <a:gd name="connsiteX7382" fmla="*/ 6035079 w 12191807"/>
              <a:gd name="connsiteY7382" fmla="*/ 160466 h 6857892"/>
              <a:gd name="connsiteX7383" fmla="*/ 5472193 w 12191807"/>
              <a:gd name="connsiteY7383" fmla="*/ 160450 h 6857892"/>
              <a:gd name="connsiteX7384" fmla="*/ 5453145 w 12191807"/>
              <a:gd name="connsiteY7384" fmla="*/ 169899 h 6857892"/>
              <a:gd name="connsiteX7385" fmla="*/ 5453221 w 12191807"/>
              <a:gd name="connsiteY7385" fmla="*/ 170965 h 6857892"/>
              <a:gd name="connsiteX7386" fmla="*/ 5473106 w 12191807"/>
              <a:gd name="connsiteY7386" fmla="*/ 167002 h 6857892"/>
              <a:gd name="connsiteX7387" fmla="*/ 5472193 w 12191807"/>
              <a:gd name="connsiteY7387" fmla="*/ 160450 h 6857892"/>
              <a:gd name="connsiteX7388" fmla="*/ 5432650 w 12191807"/>
              <a:gd name="connsiteY7388" fmla="*/ 159611 h 6857892"/>
              <a:gd name="connsiteX7389" fmla="*/ 5432650 w 12191807"/>
              <a:gd name="connsiteY7389" fmla="*/ 180109 h 6857892"/>
              <a:gd name="connsiteX7390" fmla="*/ 5452001 w 12191807"/>
              <a:gd name="connsiteY7390" fmla="*/ 169441 h 6857892"/>
              <a:gd name="connsiteX7391" fmla="*/ 5432650 w 12191807"/>
              <a:gd name="connsiteY7391" fmla="*/ 159611 h 6857892"/>
              <a:gd name="connsiteX7392" fmla="*/ 6674547 w 12191807"/>
              <a:gd name="connsiteY7392" fmla="*/ 153021 h 6857892"/>
              <a:gd name="connsiteX7393" fmla="*/ 6684682 w 12191807"/>
              <a:gd name="connsiteY7393" fmla="*/ 153021 h 6857892"/>
              <a:gd name="connsiteX7394" fmla="*/ 6684682 w 12191807"/>
              <a:gd name="connsiteY7394" fmla="*/ 156374 h 6857892"/>
              <a:gd name="connsiteX7395" fmla="*/ 6674547 w 12191807"/>
              <a:gd name="connsiteY7395" fmla="*/ 156374 h 6857892"/>
              <a:gd name="connsiteX7396" fmla="*/ 6674547 w 12191807"/>
              <a:gd name="connsiteY7396" fmla="*/ 153021 h 6857892"/>
              <a:gd name="connsiteX7397" fmla="*/ 5624944 w 12191807"/>
              <a:gd name="connsiteY7397" fmla="*/ 151217 h 6857892"/>
              <a:gd name="connsiteX7398" fmla="*/ 5602468 w 12191807"/>
              <a:gd name="connsiteY7398" fmla="*/ 174306 h 6857892"/>
              <a:gd name="connsiteX7399" fmla="*/ 5606734 w 12191807"/>
              <a:gd name="connsiteY7399" fmla="*/ 179259 h 6857892"/>
              <a:gd name="connsiteX7400" fmla="*/ 5604754 w 12191807"/>
              <a:gd name="connsiteY7400" fmla="*/ 181240 h 6857892"/>
              <a:gd name="connsiteX7401" fmla="*/ 5611306 w 12191807"/>
              <a:gd name="connsiteY7401" fmla="*/ 178039 h 6857892"/>
              <a:gd name="connsiteX7402" fmla="*/ 5624944 w 12191807"/>
              <a:gd name="connsiteY7402" fmla="*/ 151217 h 6857892"/>
              <a:gd name="connsiteX7403" fmla="*/ 5792784 w 12191807"/>
              <a:gd name="connsiteY7403" fmla="*/ 150434 h 6857892"/>
              <a:gd name="connsiteX7404" fmla="*/ 5802536 w 12191807"/>
              <a:gd name="connsiteY7404" fmla="*/ 171541 h 6857892"/>
              <a:gd name="connsiteX7405" fmla="*/ 5807413 w 12191807"/>
              <a:gd name="connsiteY7405" fmla="*/ 167960 h 6857892"/>
              <a:gd name="connsiteX7406" fmla="*/ 5807413 w 12191807"/>
              <a:gd name="connsiteY7406" fmla="*/ 150434 h 6857892"/>
              <a:gd name="connsiteX7407" fmla="*/ 5819375 w 12191807"/>
              <a:gd name="connsiteY7407" fmla="*/ 142813 h 6857892"/>
              <a:gd name="connsiteX7408" fmla="*/ 5819375 w 12191807"/>
              <a:gd name="connsiteY7408" fmla="*/ 146242 h 6857892"/>
              <a:gd name="connsiteX7409" fmla="*/ 5829585 w 12191807"/>
              <a:gd name="connsiteY7409" fmla="*/ 146242 h 6857892"/>
              <a:gd name="connsiteX7410" fmla="*/ 5829585 w 12191807"/>
              <a:gd name="connsiteY7410" fmla="*/ 142813 h 6857892"/>
              <a:gd name="connsiteX7411" fmla="*/ 6613511 w 12191807"/>
              <a:gd name="connsiteY7411" fmla="*/ 141934 h 6857892"/>
              <a:gd name="connsiteX7412" fmla="*/ 6613511 w 12191807"/>
              <a:gd name="connsiteY7412" fmla="*/ 147039 h 6857892"/>
              <a:gd name="connsiteX7413" fmla="*/ 6633856 w 12191807"/>
              <a:gd name="connsiteY7413" fmla="*/ 147039 h 6857892"/>
              <a:gd name="connsiteX7414" fmla="*/ 6633856 w 12191807"/>
              <a:gd name="connsiteY7414" fmla="*/ 141934 h 6857892"/>
              <a:gd name="connsiteX7415" fmla="*/ 5504268 w 12191807"/>
              <a:gd name="connsiteY7415" fmla="*/ 140866 h 6857892"/>
              <a:gd name="connsiteX7416" fmla="*/ 5506706 w 12191807"/>
              <a:gd name="connsiteY7416" fmla="*/ 159383 h 6857892"/>
              <a:gd name="connsiteX7417" fmla="*/ 5513487 w 12191807"/>
              <a:gd name="connsiteY7417" fmla="*/ 158773 h 6857892"/>
              <a:gd name="connsiteX7418" fmla="*/ 5504268 w 12191807"/>
              <a:gd name="connsiteY7418" fmla="*/ 140866 h 6857892"/>
              <a:gd name="connsiteX7419" fmla="*/ 2183297 w 12191807"/>
              <a:gd name="connsiteY7419" fmla="*/ 139515 h 6857892"/>
              <a:gd name="connsiteX7420" fmla="*/ 2166008 w 12191807"/>
              <a:gd name="connsiteY7420" fmla="*/ 140962 h 6857892"/>
              <a:gd name="connsiteX7421" fmla="*/ 2164865 w 12191807"/>
              <a:gd name="connsiteY7421" fmla="*/ 159936 h 6857892"/>
              <a:gd name="connsiteX7422" fmla="*/ 2144513 w 12191807"/>
              <a:gd name="connsiteY7422" fmla="*/ 159936 h 6857892"/>
              <a:gd name="connsiteX7423" fmla="*/ 2145507 w 12191807"/>
              <a:gd name="connsiteY7423" fmla="*/ 180281 h 6857892"/>
              <a:gd name="connsiteX7424" fmla="*/ 2155138 w 12191807"/>
              <a:gd name="connsiteY7424" fmla="*/ 179294 h 6857892"/>
              <a:gd name="connsiteX7425" fmla="*/ 2154867 w 12191807"/>
              <a:gd name="connsiteY7425" fmla="*/ 179900 h 6857892"/>
              <a:gd name="connsiteX7426" fmla="*/ 2155554 w 12191807"/>
              <a:gd name="connsiteY7426" fmla="*/ 179138 h 6857892"/>
              <a:gd name="connsiteX7427" fmla="*/ 2155218 w 12191807"/>
              <a:gd name="connsiteY7427" fmla="*/ 179205 h 6857892"/>
              <a:gd name="connsiteX7428" fmla="*/ 2164406 w 12191807"/>
              <a:gd name="connsiteY7428" fmla="*/ 160240 h 6857892"/>
              <a:gd name="connsiteX7429" fmla="*/ 2185359 w 12191807"/>
              <a:gd name="connsiteY7429" fmla="*/ 158640 h 6857892"/>
              <a:gd name="connsiteX7430" fmla="*/ 2183297 w 12191807"/>
              <a:gd name="connsiteY7430" fmla="*/ 139515 h 6857892"/>
              <a:gd name="connsiteX7431" fmla="*/ 5636737 w 12191807"/>
              <a:gd name="connsiteY7431" fmla="*/ 138926 h 6857892"/>
              <a:gd name="connsiteX7432" fmla="*/ 5636280 w 12191807"/>
              <a:gd name="connsiteY7432" fmla="*/ 139383 h 6857892"/>
              <a:gd name="connsiteX7433" fmla="*/ 5637270 w 12191807"/>
              <a:gd name="connsiteY7433" fmla="*/ 140374 h 6857892"/>
              <a:gd name="connsiteX7434" fmla="*/ 5636737 w 12191807"/>
              <a:gd name="connsiteY7434" fmla="*/ 138926 h 6857892"/>
              <a:gd name="connsiteX7435" fmla="*/ 5635213 w 12191807"/>
              <a:gd name="connsiteY7435" fmla="*/ 138315 h 6857892"/>
              <a:gd name="connsiteX7436" fmla="*/ 5626907 w 12191807"/>
              <a:gd name="connsiteY7436" fmla="*/ 145402 h 6857892"/>
              <a:gd name="connsiteX7437" fmla="*/ 5630107 w 12191807"/>
              <a:gd name="connsiteY7437" fmla="*/ 148602 h 6857892"/>
              <a:gd name="connsiteX7438" fmla="*/ 5636126 w 12191807"/>
              <a:gd name="connsiteY7438" fmla="*/ 139382 h 6857892"/>
              <a:gd name="connsiteX7439" fmla="*/ 5636202 w 12191807"/>
              <a:gd name="connsiteY7439" fmla="*/ 139306 h 6857892"/>
              <a:gd name="connsiteX7440" fmla="*/ 5635213 w 12191807"/>
              <a:gd name="connsiteY7440" fmla="*/ 138315 h 6857892"/>
              <a:gd name="connsiteX7441" fmla="*/ 5564983 w 12191807"/>
              <a:gd name="connsiteY7441" fmla="*/ 132625 h 6857892"/>
              <a:gd name="connsiteX7442" fmla="*/ 5564983 w 12191807"/>
              <a:gd name="connsiteY7442" fmla="*/ 135978 h 6857892"/>
              <a:gd name="connsiteX7443" fmla="*/ 5575115 w 12191807"/>
              <a:gd name="connsiteY7443" fmla="*/ 135978 h 6857892"/>
              <a:gd name="connsiteX7444" fmla="*/ 5575115 w 12191807"/>
              <a:gd name="connsiteY7444" fmla="*/ 132625 h 6857892"/>
              <a:gd name="connsiteX7445" fmla="*/ 5454593 w 12191807"/>
              <a:gd name="connsiteY7445" fmla="*/ 130961 h 6857892"/>
              <a:gd name="connsiteX7446" fmla="*/ 5455583 w 12191807"/>
              <a:gd name="connsiteY7446" fmla="*/ 139800 h 6857892"/>
              <a:gd name="connsiteX7447" fmla="*/ 5472268 w 12191807"/>
              <a:gd name="connsiteY7447" fmla="*/ 135837 h 6857892"/>
              <a:gd name="connsiteX7448" fmla="*/ 5471430 w 12191807"/>
              <a:gd name="connsiteY7448" fmla="*/ 130961 h 6857892"/>
              <a:gd name="connsiteX7449" fmla="*/ 2076565 w 12191807"/>
              <a:gd name="connsiteY7449" fmla="*/ 129304 h 6857892"/>
              <a:gd name="connsiteX7450" fmla="*/ 2076565 w 12191807"/>
              <a:gd name="connsiteY7450" fmla="*/ 139515 h 6857892"/>
              <a:gd name="connsiteX7451" fmla="*/ 2079921 w 12191807"/>
              <a:gd name="connsiteY7451" fmla="*/ 139515 h 6857892"/>
              <a:gd name="connsiteX7452" fmla="*/ 2079921 w 12191807"/>
              <a:gd name="connsiteY7452" fmla="*/ 129304 h 6857892"/>
              <a:gd name="connsiteX7453" fmla="*/ 5497945 w 12191807"/>
              <a:gd name="connsiteY7453" fmla="*/ 124330 h 6857892"/>
              <a:gd name="connsiteX7454" fmla="*/ 5478591 w 12191807"/>
              <a:gd name="connsiteY7454" fmla="*/ 132179 h 6857892"/>
              <a:gd name="connsiteX7455" fmla="*/ 5504268 w 12191807"/>
              <a:gd name="connsiteY7455" fmla="*/ 140865 h 6857892"/>
              <a:gd name="connsiteX7456" fmla="*/ 5502743 w 12191807"/>
              <a:gd name="connsiteY7456" fmla="*/ 129435 h 6857892"/>
              <a:gd name="connsiteX7457" fmla="*/ 5512040 w 12191807"/>
              <a:gd name="connsiteY7457" fmla="*/ 129131 h 6857892"/>
              <a:gd name="connsiteX7458" fmla="*/ 5497945 w 12191807"/>
              <a:gd name="connsiteY7458" fmla="*/ 124330 h 6857892"/>
              <a:gd name="connsiteX7459" fmla="*/ 5769010 w 12191807"/>
              <a:gd name="connsiteY7459" fmla="*/ 118505 h 6857892"/>
              <a:gd name="connsiteX7460" fmla="*/ 5767486 w 12191807"/>
              <a:gd name="connsiteY7460" fmla="*/ 119953 h 6857892"/>
              <a:gd name="connsiteX7461" fmla="*/ 5774573 w 12191807"/>
              <a:gd name="connsiteY7461" fmla="*/ 128259 h 6857892"/>
              <a:gd name="connsiteX7462" fmla="*/ 5777773 w 12191807"/>
              <a:gd name="connsiteY7462" fmla="*/ 125058 h 6857892"/>
              <a:gd name="connsiteX7463" fmla="*/ 5769010 w 12191807"/>
              <a:gd name="connsiteY7463" fmla="*/ 118505 h 6857892"/>
              <a:gd name="connsiteX7464" fmla="*/ 6363499 w 12191807"/>
              <a:gd name="connsiteY7464" fmla="*/ 117871 h 6857892"/>
              <a:gd name="connsiteX7465" fmla="*/ 6358927 w 12191807"/>
              <a:gd name="connsiteY7465" fmla="*/ 123434 h 6857892"/>
              <a:gd name="connsiteX7466" fmla="*/ 6368909 w 12191807"/>
              <a:gd name="connsiteY7466" fmla="*/ 134787 h 6857892"/>
              <a:gd name="connsiteX7467" fmla="*/ 6373786 w 12191807"/>
              <a:gd name="connsiteY7467" fmla="*/ 151780 h 6857892"/>
              <a:gd name="connsiteX7468" fmla="*/ 6392607 w 12191807"/>
              <a:gd name="connsiteY7468" fmla="*/ 144236 h 6857892"/>
              <a:gd name="connsiteX7469" fmla="*/ 6379043 w 12191807"/>
              <a:gd name="connsiteY7469" fmla="*/ 124348 h 6857892"/>
              <a:gd name="connsiteX7470" fmla="*/ 6363499 w 12191807"/>
              <a:gd name="connsiteY7470" fmla="*/ 117871 h 6857892"/>
              <a:gd name="connsiteX7471" fmla="*/ 6568096 w 12191807"/>
              <a:gd name="connsiteY7471" fmla="*/ 112368 h 6857892"/>
              <a:gd name="connsiteX7472" fmla="*/ 6540283 w 12191807"/>
              <a:gd name="connsiteY7472" fmla="*/ 135304 h 6857892"/>
              <a:gd name="connsiteX7473" fmla="*/ 6555142 w 12191807"/>
              <a:gd name="connsiteY7473" fmla="*/ 139495 h 6857892"/>
              <a:gd name="connsiteX7474" fmla="*/ 6574040 w 12191807"/>
              <a:gd name="connsiteY7474" fmla="*/ 151992 h 6857892"/>
              <a:gd name="connsiteX7475" fmla="*/ 6568096 w 12191807"/>
              <a:gd name="connsiteY7475" fmla="*/ 112368 h 6857892"/>
              <a:gd name="connsiteX7476" fmla="*/ 5934805 w 12191807"/>
              <a:gd name="connsiteY7476" fmla="*/ 108891 h 6857892"/>
              <a:gd name="connsiteX7477" fmla="*/ 5934805 w 12191807"/>
              <a:gd name="connsiteY7477" fmla="*/ 119026 h 6857892"/>
              <a:gd name="connsiteX7478" fmla="*/ 5938159 w 12191807"/>
              <a:gd name="connsiteY7478" fmla="*/ 119026 h 6857892"/>
              <a:gd name="connsiteX7479" fmla="*/ 5938159 w 12191807"/>
              <a:gd name="connsiteY7479" fmla="*/ 108891 h 6857892"/>
              <a:gd name="connsiteX7480" fmla="*/ 6474293 w 12191807"/>
              <a:gd name="connsiteY7480" fmla="*/ 108880 h 6857892"/>
              <a:gd name="connsiteX7481" fmla="*/ 6474293 w 12191807"/>
              <a:gd name="connsiteY7481" fmla="*/ 119015 h 6857892"/>
              <a:gd name="connsiteX7482" fmla="*/ 6477722 w 12191807"/>
              <a:gd name="connsiteY7482" fmla="*/ 119015 h 6857892"/>
              <a:gd name="connsiteX7483" fmla="*/ 6477722 w 12191807"/>
              <a:gd name="connsiteY7483" fmla="*/ 108880 h 6857892"/>
              <a:gd name="connsiteX7484" fmla="*/ 6768548 w 12191807"/>
              <a:gd name="connsiteY7484" fmla="*/ 99253 h 6857892"/>
              <a:gd name="connsiteX7485" fmla="*/ 6791285 w 12191807"/>
              <a:gd name="connsiteY7485" fmla="*/ 104481 h 6857892"/>
              <a:gd name="connsiteX7486" fmla="*/ 6768197 w 12191807"/>
              <a:gd name="connsiteY7486" fmla="*/ 110577 h 6857892"/>
              <a:gd name="connsiteX7487" fmla="*/ 6776045 w 12191807"/>
              <a:gd name="connsiteY7487" fmla="*/ 129551 h 6857892"/>
              <a:gd name="connsiteX7488" fmla="*/ 6776350 w 12191807"/>
              <a:gd name="connsiteY7488" fmla="*/ 155993 h 6857892"/>
              <a:gd name="connsiteX7489" fmla="*/ 6797458 w 12191807"/>
              <a:gd name="connsiteY7489" fmla="*/ 163232 h 6857892"/>
              <a:gd name="connsiteX7490" fmla="*/ 6790219 w 12191807"/>
              <a:gd name="connsiteY7490" fmla="*/ 186549 h 6857892"/>
              <a:gd name="connsiteX7491" fmla="*/ 6814831 w 12191807"/>
              <a:gd name="connsiteY7491" fmla="*/ 223124 h 6857892"/>
              <a:gd name="connsiteX7492" fmla="*/ 6785113 w 12191807"/>
              <a:gd name="connsiteY7492" fmla="*/ 293075 h 6857892"/>
              <a:gd name="connsiteX7493" fmla="*/ 6766139 w 12191807"/>
              <a:gd name="connsiteY7493" fmla="*/ 282026 h 6857892"/>
              <a:gd name="connsiteX7494" fmla="*/ 6776274 w 12191807"/>
              <a:gd name="connsiteY7494" fmla="*/ 251470 h 6857892"/>
              <a:gd name="connsiteX7495" fmla="*/ 6795705 w 12191807"/>
              <a:gd name="connsiteY7495" fmla="*/ 237830 h 6857892"/>
              <a:gd name="connsiteX7496" fmla="*/ 6785951 w 12191807"/>
              <a:gd name="connsiteY7496" fmla="*/ 220533 h 6857892"/>
              <a:gd name="connsiteX7497" fmla="*/ 6756386 w 12191807"/>
              <a:gd name="connsiteY7497" fmla="*/ 187235 h 6857892"/>
              <a:gd name="connsiteX7498" fmla="*/ 6768502 w 12191807"/>
              <a:gd name="connsiteY7498" fmla="*/ 165518 h 6857892"/>
              <a:gd name="connsiteX7499" fmla="*/ 6702360 w 12191807"/>
              <a:gd name="connsiteY7499" fmla="*/ 147458 h 6857892"/>
              <a:gd name="connsiteX7500" fmla="*/ 6713866 w 12191807"/>
              <a:gd name="connsiteY7500" fmla="*/ 116902 h 6857892"/>
              <a:gd name="connsiteX7501" fmla="*/ 6768548 w 12191807"/>
              <a:gd name="connsiteY7501" fmla="*/ 99253 h 6857892"/>
              <a:gd name="connsiteX7502" fmla="*/ 6918921 w 12191807"/>
              <a:gd name="connsiteY7502" fmla="*/ 98684 h 6857892"/>
              <a:gd name="connsiteX7503" fmla="*/ 6918921 w 12191807"/>
              <a:gd name="connsiteY7503" fmla="*/ 108895 h 6857892"/>
              <a:gd name="connsiteX7504" fmla="*/ 6927379 w 12191807"/>
              <a:gd name="connsiteY7504" fmla="*/ 105542 h 6857892"/>
              <a:gd name="connsiteX7505" fmla="*/ 6918921 w 12191807"/>
              <a:gd name="connsiteY7505" fmla="*/ 98684 h 6857892"/>
              <a:gd name="connsiteX7506" fmla="*/ 5510440 w 12191807"/>
              <a:gd name="connsiteY7506" fmla="*/ 89965 h 6857892"/>
              <a:gd name="connsiteX7507" fmla="*/ 5484307 w 12191807"/>
              <a:gd name="connsiteY7507" fmla="*/ 104138 h 6857892"/>
              <a:gd name="connsiteX7508" fmla="*/ 5492764 w 12191807"/>
              <a:gd name="connsiteY7508" fmla="*/ 114272 h 6857892"/>
              <a:gd name="connsiteX7509" fmla="*/ 5497869 w 12191807"/>
              <a:gd name="connsiteY7509" fmla="*/ 124254 h 6857892"/>
              <a:gd name="connsiteX7510" fmla="*/ 5510440 w 12191807"/>
              <a:gd name="connsiteY7510" fmla="*/ 89965 h 6857892"/>
              <a:gd name="connsiteX7511" fmla="*/ 2124059 w 12191807"/>
              <a:gd name="connsiteY7511" fmla="*/ 81757 h 6857892"/>
              <a:gd name="connsiteX7512" fmla="*/ 2124059 w 12191807"/>
              <a:gd name="connsiteY7512" fmla="*/ 85185 h 6857892"/>
              <a:gd name="connsiteX7513" fmla="*/ 2134303 w 12191807"/>
              <a:gd name="connsiteY7513" fmla="*/ 85185 h 6857892"/>
              <a:gd name="connsiteX7514" fmla="*/ 2134303 w 12191807"/>
              <a:gd name="connsiteY7514" fmla="*/ 81757 h 6857892"/>
              <a:gd name="connsiteX7515" fmla="*/ 6570991 w 12191807"/>
              <a:gd name="connsiteY7515" fmla="*/ 80212 h 6857892"/>
              <a:gd name="connsiteX7516" fmla="*/ 6562228 w 12191807"/>
              <a:gd name="connsiteY7516" fmla="*/ 80593 h 6857892"/>
              <a:gd name="connsiteX7517" fmla="*/ 6565962 w 12191807"/>
              <a:gd name="connsiteY7517" fmla="*/ 97814 h 6857892"/>
              <a:gd name="connsiteX7518" fmla="*/ 6570991 w 12191807"/>
              <a:gd name="connsiteY7518" fmla="*/ 97052 h 6857892"/>
              <a:gd name="connsiteX7519" fmla="*/ 6534568 w 12191807"/>
              <a:gd name="connsiteY7519" fmla="*/ 78307 h 6857892"/>
              <a:gd name="connsiteX7520" fmla="*/ 6534568 w 12191807"/>
              <a:gd name="connsiteY7520" fmla="*/ 98652 h 6857892"/>
              <a:gd name="connsiteX7521" fmla="*/ 6539673 w 12191807"/>
              <a:gd name="connsiteY7521" fmla="*/ 98652 h 6857892"/>
              <a:gd name="connsiteX7522" fmla="*/ 6539673 w 12191807"/>
              <a:gd name="connsiteY7522" fmla="*/ 78307 h 6857892"/>
              <a:gd name="connsiteX7523" fmla="*/ 5497102 w 12191807"/>
              <a:gd name="connsiteY7523" fmla="*/ 68169 h 6857892"/>
              <a:gd name="connsiteX7524" fmla="*/ 5497102 w 12191807"/>
              <a:gd name="connsiteY7524" fmla="*/ 78304 h 6857892"/>
              <a:gd name="connsiteX7525" fmla="*/ 5500530 w 12191807"/>
              <a:gd name="connsiteY7525" fmla="*/ 78304 h 6857892"/>
              <a:gd name="connsiteX7526" fmla="*/ 5500530 w 12191807"/>
              <a:gd name="connsiteY7526" fmla="*/ 68169 h 6857892"/>
              <a:gd name="connsiteX7527" fmla="*/ 6813917 w 12191807"/>
              <a:gd name="connsiteY7527" fmla="*/ 63029 h 6857892"/>
              <a:gd name="connsiteX7528" fmla="*/ 6800277 w 12191807"/>
              <a:gd name="connsiteY7528" fmla="*/ 74230 h 6857892"/>
              <a:gd name="connsiteX7529" fmla="*/ 6813917 w 12191807"/>
              <a:gd name="connsiteY7529" fmla="*/ 63029 h 6857892"/>
              <a:gd name="connsiteX7530" fmla="*/ 6431850 w 12191807"/>
              <a:gd name="connsiteY7530" fmla="*/ 58815 h 6857892"/>
              <a:gd name="connsiteX7531" fmla="*/ 6431850 w 12191807"/>
              <a:gd name="connsiteY7531" fmla="*/ 96686 h 6857892"/>
              <a:gd name="connsiteX7532" fmla="*/ 6449376 w 12191807"/>
              <a:gd name="connsiteY7532" fmla="*/ 58815 h 6857892"/>
              <a:gd name="connsiteX7533" fmla="*/ 5843143 w 12191807"/>
              <a:gd name="connsiteY7533" fmla="*/ 57991 h 6857892"/>
              <a:gd name="connsiteX7534" fmla="*/ 5843143 w 12191807"/>
              <a:gd name="connsiteY7534" fmla="*/ 68202 h 6857892"/>
              <a:gd name="connsiteX7535" fmla="*/ 5846572 w 12191807"/>
              <a:gd name="connsiteY7535" fmla="*/ 68202 h 6857892"/>
              <a:gd name="connsiteX7536" fmla="*/ 5846572 w 12191807"/>
              <a:gd name="connsiteY7536" fmla="*/ 57991 h 6857892"/>
              <a:gd name="connsiteX7537" fmla="*/ 5955150 w 12191807"/>
              <a:gd name="connsiteY7537" fmla="*/ 57989 h 6857892"/>
              <a:gd name="connsiteX7538" fmla="*/ 5955150 w 12191807"/>
              <a:gd name="connsiteY7538" fmla="*/ 68200 h 6857892"/>
              <a:gd name="connsiteX7539" fmla="*/ 5958579 w 12191807"/>
              <a:gd name="connsiteY7539" fmla="*/ 68200 h 6857892"/>
              <a:gd name="connsiteX7540" fmla="*/ 5958579 w 12191807"/>
              <a:gd name="connsiteY7540" fmla="*/ 57989 h 6857892"/>
              <a:gd name="connsiteX7541" fmla="*/ 5588679 w 12191807"/>
              <a:gd name="connsiteY7541" fmla="*/ 47819 h 6857892"/>
              <a:gd name="connsiteX7542" fmla="*/ 5588679 w 12191807"/>
              <a:gd name="connsiteY7542" fmla="*/ 57953 h 6857892"/>
              <a:gd name="connsiteX7543" fmla="*/ 5592109 w 12191807"/>
              <a:gd name="connsiteY7543" fmla="*/ 57953 h 6857892"/>
              <a:gd name="connsiteX7544" fmla="*/ 5592109 w 12191807"/>
              <a:gd name="connsiteY7544" fmla="*/ 47819 h 6857892"/>
              <a:gd name="connsiteX7545" fmla="*/ 6572668 w 12191807"/>
              <a:gd name="connsiteY7545" fmla="*/ 47792 h 6857892"/>
              <a:gd name="connsiteX7546" fmla="*/ 6553389 w 12191807"/>
              <a:gd name="connsiteY7546" fmla="*/ 51222 h 6857892"/>
              <a:gd name="connsiteX7547" fmla="*/ 6554075 w 12191807"/>
              <a:gd name="connsiteY7547" fmla="*/ 58003 h 6857892"/>
              <a:gd name="connsiteX7548" fmla="*/ 6559257 w 12191807"/>
              <a:gd name="connsiteY7548" fmla="*/ 59755 h 6857892"/>
              <a:gd name="connsiteX7549" fmla="*/ 6593927 w 12191807"/>
              <a:gd name="connsiteY7549" fmla="*/ 73014 h 6857892"/>
              <a:gd name="connsiteX7550" fmla="*/ 6610539 w 12191807"/>
              <a:gd name="connsiteY7550" fmla="*/ 59755 h 6857892"/>
              <a:gd name="connsiteX7551" fmla="*/ 6572668 w 12191807"/>
              <a:gd name="connsiteY7551" fmla="*/ 58003 h 6857892"/>
              <a:gd name="connsiteX7552" fmla="*/ 5870344 w 12191807"/>
              <a:gd name="connsiteY7552" fmla="*/ 40996 h 6857892"/>
              <a:gd name="connsiteX7553" fmla="*/ 5870344 w 12191807"/>
              <a:gd name="connsiteY7553" fmla="*/ 44349 h 6857892"/>
              <a:gd name="connsiteX7554" fmla="*/ 5880478 w 12191807"/>
              <a:gd name="connsiteY7554" fmla="*/ 44349 h 6857892"/>
              <a:gd name="connsiteX7555" fmla="*/ 5880478 w 12191807"/>
              <a:gd name="connsiteY7555" fmla="*/ 40996 h 6857892"/>
              <a:gd name="connsiteX7556" fmla="*/ 5629443 w 12191807"/>
              <a:gd name="connsiteY7556" fmla="*/ 37608 h 6857892"/>
              <a:gd name="connsiteX7557" fmla="*/ 5629443 w 12191807"/>
              <a:gd name="connsiteY7557" fmla="*/ 47819 h 6857892"/>
              <a:gd name="connsiteX7558" fmla="*/ 5632795 w 12191807"/>
              <a:gd name="connsiteY7558" fmla="*/ 47819 h 6857892"/>
              <a:gd name="connsiteX7559" fmla="*/ 5632795 w 12191807"/>
              <a:gd name="connsiteY7559" fmla="*/ 37608 h 6857892"/>
              <a:gd name="connsiteX7560" fmla="*/ 7003731 w 12191807"/>
              <a:gd name="connsiteY7560" fmla="*/ 37579 h 6857892"/>
              <a:gd name="connsiteX7561" fmla="*/ 7007160 w 12191807"/>
              <a:gd name="connsiteY7561" fmla="*/ 37579 h 6857892"/>
              <a:gd name="connsiteX7562" fmla="*/ 7007160 w 12191807"/>
              <a:gd name="connsiteY7562" fmla="*/ 47790 h 6857892"/>
              <a:gd name="connsiteX7563" fmla="*/ 7003731 w 12191807"/>
              <a:gd name="connsiteY7563" fmla="*/ 47790 h 6857892"/>
              <a:gd name="connsiteX7564" fmla="*/ 7003731 w 12191807"/>
              <a:gd name="connsiteY7564" fmla="*/ 37579 h 6857892"/>
              <a:gd name="connsiteX7565" fmla="*/ 7190497 w 12191807"/>
              <a:gd name="connsiteY7565" fmla="*/ 36969 h 6857892"/>
              <a:gd name="connsiteX7566" fmla="*/ 7193621 w 12191807"/>
              <a:gd name="connsiteY7566" fmla="*/ 49618 h 6857892"/>
              <a:gd name="connsiteX7567" fmla="*/ 7193317 w 12191807"/>
              <a:gd name="connsiteY7567" fmla="*/ 58380 h 6857892"/>
              <a:gd name="connsiteX7568" fmla="*/ 7173428 w 12191807"/>
              <a:gd name="connsiteY7568" fmla="*/ 80936 h 6857892"/>
              <a:gd name="connsiteX7569" fmla="*/ 7155140 w 12191807"/>
              <a:gd name="connsiteY7569" fmla="*/ 102957 h 6857892"/>
              <a:gd name="connsiteX7570" fmla="*/ 7155140 w 12191807"/>
              <a:gd name="connsiteY7570" fmla="*/ 60209 h 6857892"/>
              <a:gd name="connsiteX7571" fmla="*/ 7190497 w 12191807"/>
              <a:gd name="connsiteY7571" fmla="*/ 36969 h 6857892"/>
              <a:gd name="connsiteX7572" fmla="*/ 6784884 w 12191807"/>
              <a:gd name="connsiteY7572" fmla="*/ 36283 h 6857892"/>
              <a:gd name="connsiteX7573" fmla="*/ 6784884 w 12191807"/>
              <a:gd name="connsiteY7573" fmla="*/ 67220 h 6857892"/>
              <a:gd name="connsiteX7574" fmla="*/ 6754252 w 12191807"/>
              <a:gd name="connsiteY7574" fmla="*/ 52362 h 6857892"/>
              <a:gd name="connsiteX7575" fmla="*/ 6772769 w 12191807"/>
              <a:gd name="connsiteY7575" fmla="*/ 46037 h 6857892"/>
              <a:gd name="connsiteX7576" fmla="*/ 6784884 w 12191807"/>
              <a:gd name="connsiteY7576" fmla="*/ 36283 h 6857892"/>
              <a:gd name="connsiteX7577" fmla="*/ 6473455 w 12191807"/>
              <a:gd name="connsiteY7577" fmla="*/ 34278 h 6857892"/>
              <a:gd name="connsiteX7578" fmla="*/ 6471550 w 12191807"/>
              <a:gd name="connsiteY7578" fmla="*/ 58052 h 6857892"/>
              <a:gd name="connsiteX7579" fmla="*/ 6482675 w 12191807"/>
              <a:gd name="connsiteY7579" fmla="*/ 43955 h 6857892"/>
              <a:gd name="connsiteX7580" fmla="*/ 6473455 w 12191807"/>
              <a:gd name="connsiteY7580" fmla="*/ 34278 h 6857892"/>
              <a:gd name="connsiteX7581" fmla="*/ 5572905 w 12191807"/>
              <a:gd name="connsiteY7581" fmla="*/ 28612 h 6857892"/>
              <a:gd name="connsiteX7582" fmla="*/ 5515303 w 12191807"/>
              <a:gd name="connsiteY7582" fmla="*/ 40880 h 6857892"/>
              <a:gd name="connsiteX7583" fmla="*/ 5515303 w 12191807"/>
              <a:gd name="connsiteY7583" fmla="*/ 76008 h 6857892"/>
              <a:gd name="connsiteX7584" fmla="*/ 5545705 w 12191807"/>
              <a:gd name="connsiteY7584" fmla="*/ 95897 h 6857892"/>
              <a:gd name="connsiteX7585" fmla="*/ 5536486 w 12191807"/>
              <a:gd name="connsiteY7585" fmla="*/ 57492 h 6857892"/>
              <a:gd name="connsiteX7586" fmla="*/ 5575799 w 12191807"/>
              <a:gd name="connsiteY7586" fmla="*/ 42404 h 6857892"/>
              <a:gd name="connsiteX7587" fmla="*/ 5572905 w 12191807"/>
              <a:gd name="connsiteY7587" fmla="*/ 28612 h 6857892"/>
              <a:gd name="connsiteX7588" fmla="*/ 6898423 w 12191807"/>
              <a:gd name="connsiteY7588" fmla="*/ 27444 h 6857892"/>
              <a:gd name="connsiteX7589" fmla="*/ 6918768 w 12191807"/>
              <a:gd name="connsiteY7589" fmla="*/ 27444 h 6857892"/>
              <a:gd name="connsiteX7590" fmla="*/ 6918768 w 12191807"/>
              <a:gd name="connsiteY7590" fmla="*/ 47790 h 6857892"/>
              <a:gd name="connsiteX7591" fmla="*/ 6898575 w 12191807"/>
              <a:gd name="connsiteY7591" fmla="*/ 47790 h 6857892"/>
              <a:gd name="connsiteX7592" fmla="*/ 6899489 w 12191807"/>
              <a:gd name="connsiteY7592" fmla="*/ 48704 h 6857892"/>
              <a:gd name="connsiteX7593" fmla="*/ 6892403 w 12191807"/>
              <a:gd name="connsiteY7593" fmla="*/ 57009 h 6857892"/>
              <a:gd name="connsiteX7594" fmla="*/ 6889202 w 12191807"/>
              <a:gd name="connsiteY7594" fmla="*/ 53808 h 6857892"/>
              <a:gd name="connsiteX7595" fmla="*/ 6897508 w 12191807"/>
              <a:gd name="connsiteY7595" fmla="*/ 46723 h 6857892"/>
              <a:gd name="connsiteX7596" fmla="*/ 6898423 w 12191807"/>
              <a:gd name="connsiteY7596" fmla="*/ 47636 h 6857892"/>
              <a:gd name="connsiteX7597" fmla="*/ 6898423 w 12191807"/>
              <a:gd name="connsiteY7597" fmla="*/ 27444 h 6857892"/>
              <a:gd name="connsiteX7598" fmla="*/ 6918814 w 12191807"/>
              <a:gd name="connsiteY7598" fmla="*/ 27419 h 6857892"/>
              <a:gd name="connsiteX7599" fmla="*/ 6918844 w 12191807"/>
              <a:gd name="connsiteY7599" fmla="*/ 27444 h 6857892"/>
              <a:gd name="connsiteX7600" fmla="*/ 6918768 w 12191807"/>
              <a:gd name="connsiteY7600" fmla="*/ 27444 h 6857892"/>
              <a:gd name="connsiteX7601" fmla="*/ 5899451 w 12191807"/>
              <a:gd name="connsiteY7601" fmla="*/ 26748 h 6857892"/>
              <a:gd name="connsiteX7602" fmla="*/ 5891604 w 12191807"/>
              <a:gd name="connsiteY7602" fmla="*/ 33454 h 6857892"/>
              <a:gd name="connsiteX7603" fmla="*/ 5894803 w 12191807"/>
              <a:gd name="connsiteY7603" fmla="*/ 36654 h 6857892"/>
              <a:gd name="connsiteX7604" fmla="*/ 5899451 w 12191807"/>
              <a:gd name="connsiteY7604" fmla="*/ 26748 h 6857892"/>
              <a:gd name="connsiteX7605" fmla="*/ 5899832 w 12191807"/>
              <a:gd name="connsiteY7605" fmla="*/ 23167 h 6857892"/>
              <a:gd name="connsiteX7606" fmla="*/ 5899451 w 12191807"/>
              <a:gd name="connsiteY7606" fmla="*/ 26748 h 6857892"/>
              <a:gd name="connsiteX7607" fmla="*/ 5899908 w 12191807"/>
              <a:gd name="connsiteY7607" fmla="*/ 26291 h 6857892"/>
              <a:gd name="connsiteX7608" fmla="*/ 5901889 w 12191807"/>
              <a:gd name="connsiteY7608" fmla="*/ 28349 h 6857892"/>
              <a:gd name="connsiteX7609" fmla="*/ 5902956 w 12191807"/>
              <a:gd name="connsiteY7609" fmla="*/ 25834 h 6857892"/>
              <a:gd name="connsiteX7610" fmla="*/ 5899832 w 12191807"/>
              <a:gd name="connsiteY7610" fmla="*/ 23167 h 6857892"/>
              <a:gd name="connsiteX7611" fmla="*/ 6460730 w 12191807"/>
              <a:gd name="connsiteY7611" fmla="*/ 20638 h 6857892"/>
              <a:gd name="connsiteX7612" fmla="*/ 6460730 w 12191807"/>
              <a:gd name="connsiteY7612" fmla="*/ 23991 h 6857892"/>
              <a:gd name="connsiteX7613" fmla="*/ 6470865 w 12191807"/>
              <a:gd name="connsiteY7613" fmla="*/ 23991 h 6857892"/>
              <a:gd name="connsiteX7614" fmla="*/ 6470865 w 12191807"/>
              <a:gd name="connsiteY7614" fmla="*/ 20638 h 6857892"/>
              <a:gd name="connsiteX7615" fmla="*/ 7176781 w 12191807"/>
              <a:gd name="connsiteY7615" fmla="*/ 17233 h 6857892"/>
              <a:gd name="connsiteX7616" fmla="*/ 7180210 w 12191807"/>
              <a:gd name="connsiteY7616" fmla="*/ 17233 h 6857892"/>
              <a:gd name="connsiteX7617" fmla="*/ 7180210 w 12191807"/>
              <a:gd name="connsiteY7617" fmla="*/ 27444 h 6857892"/>
              <a:gd name="connsiteX7618" fmla="*/ 7176781 w 12191807"/>
              <a:gd name="connsiteY7618" fmla="*/ 27444 h 6857892"/>
              <a:gd name="connsiteX7619" fmla="*/ 7176781 w 12191807"/>
              <a:gd name="connsiteY7619" fmla="*/ 17233 h 6857892"/>
              <a:gd name="connsiteX7620" fmla="*/ 6006047 w 12191807"/>
              <a:gd name="connsiteY7620" fmla="*/ 17212 h 6857892"/>
              <a:gd name="connsiteX7621" fmla="*/ 6006047 w 12191807"/>
              <a:gd name="connsiteY7621" fmla="*/ 27423 h 6857892"/>
              <a:gd name="connsiteX7622" fmla="*/ 6009401 w 12191807"/>
              <a:gd name="connsiteY7622" fmla="*/ 27423 h 6857892"/>
              <a:gd name="connsiteX7623" fmla="*/ 6009401 w 12191807"/>
              <a:gd name="connsiteY7623" fmla="*/ 17212 h 6857892"/>
              <a:gd name="connsiteX7624" fmla="*/ 1981463 w 12191807"/>
              <a:gd name="connsiteY7624" fmla="*/ 10456 h 6857892"/>
              <a:gd name="connsiteX7625" fmla="*/ 1991597 w 12191807"/>
              <a:gd name="connsiteY7625" fmla="*/ 10456 h 6857892"/>
              <a:gd name="connsiteX7626" fmla="*/ 1991597 w 12191807"/>
              <a:gd name="connsiteY7626" fmla="*/ 13885 h 6857892"/>
              <a:gd name="connsiteX7627" fmla="*/ 1981463 w 12191807"/>
              <a:gd name="connsiteY7627" fmla="*/ 13885 h 6857892"/>
              <a:gd name="connsiteX7628" fmla="*/ 1981463 w 12191807"/>
              <a:gd name="connsiteY7628" fmla="*/ 10456 h 6857892"/>
              <a:gd name="connsiteX7629" fmla="*/ 7270431 w 12191807"/>
              <a:gd name="connsiteY7629" fmla="*/ 7023 h 6857892"/>
              <a:gd name="connsiteX7630" fmla="*/ 7274850 w 12191807"/>
              <a:gd name="connsiteY7630" fmla="*/ 21272 h 6857892"/>
              <a:gd name="connsiteX7631" fmla="*/ 7263420 w 12191807"/>
              <a:gd name="connsiteY7631" fmla="*/ 31711 h 6857892"/>
              <a:gd name="connsiteX7632" fmla="*/ 7270431 w 12191807"/>
              <a:gd name="connsiteY7632" fmla="*/ 7023 h 6857892"/>
              <a:gd name="connsiteX7633" fmla="*/ 5917434 w 12191807"/>
              <a:gd name="connsiteY7633" fmla="*/ 6098 h 6857892"/>
              <a:gd name="connsiteX7634" fmla="*/ 5902957 w 12191807"/>
              <a:gd name="connsiteY7634" fmla="*/ 25834 h 6857892"/>
              <a:gd name="connsiteX7635" fmla="*/ 5916367 w 12191807"/>
              <a:gd name="connsiteY7635" fmla="*/ 37340 h 6857892"/>
              <a:gd name="connsiteX7636" fmla="*/ 5931530 w 12191807"/>
              <a:gd name="connsiteY7636" fmla="*/ 22176 h 6857892"/>
              <a:gd name="connsiteX7637" fmla="*/ 5917434 w 12191807"/>
              <a:gd name="connsiteY7637" fmla="*/ 6098 h 6857892"/>
              <a:gd name="connsiteX7638" fmla="*/ 7133576 w 12191807"/>
              <a:gd name="connsiteY7638" fmla="*/ 6032 h 6857892"/>
              <a:gd name="connsiteX7639" fmla="*/ 7141882 w 12191807"/>
              <a:gd name="connsiteY7639" fmla="*/ 13119 h 6857892"/>
              <a:gd name="connsiteX7640" fmla="*/ 7138681 w 12191807"/>
              <a:gd name="connsiteY7640" fmla="*/ 16319 h 6857892"/>
              <a:gd name="connsiteX7641" fmla="*/ 7131594 w 12191807"/>
              <a:gd name="connsiteY7641" fmla="*/ 8013 h 6857892"/>
              <a:gd name="connsiteX7642" fmla="*/ 7133576 w 12191807"/>
              <a:gd name="connsiteY7642" fmla="*/ 6032 h 6857892"/>
              <a:gd name="connsiteX7643" fmla="*/ 6482370 w 12191807"/>
              <a:gd name="connsiteY7643" fmla="*/ 1666 h 6857892"/>
              <a:gd name="connsiteX7644" fmla="*/ 6482999 w 12191807"/>
              <a:gd name="connsiteY7644" fmla="*/ 18753 h 6857892"/>
              <a:gd name="connsiteX7645" fmla="*/ 6487171 w 12191807"/>
              <a:gd name="connsiteY7645" fmla="*/ 37326 h 6857892"/>
              <a:gd name="connsiteX7646" fmla="*/ 6482370 w 12191807"/>
              <a:gd name="connsiteY7646" fmla="*/ 38317 h 6857892"/>
              <a:gd name="connsiteX7647" fmla="*/ 6482675 w 12191807"/>
              <a:gd name="connsiteY7647" fmla="*/ 43955 h 6857892"/>
              <a:gd name="connsiteX7648" fmla="*/ 6494410 w 12191807"/>
              <a:gd name="connsiteY7648" fmla="*/ 56300 h 6857892"/>
              <a:gd name="connsiteX7649" fmla="*/ 6487172 w 12191807"/>
              <a:gd name="connsiteY7649" fmla="*/ 37327 h 6857892"/>
              <a:gd name="connsiteX7650" fmla="*/ 6507059 w 12191807"/>
              <a:gd name="connsiteY7650" fmla="*/ 33060 h 6857892"/>
              <a:gd name="connsiteX7651" fmla="*/ 6482370 w 12191807"/>
              <a:gd name="connsiteY7651" fmla="*/ 1666 h 6857892"/>
              <a:gd name="connsiteX7652" fmla="*/ 7065974 w 12191807"/>
              <a:gd name="connsiteY7652" fmla="*/ 0 h 6857892"/>
              <a:gd name="connsiteX7653" fmla="*/ 7102105 w 12191807"/>
              <a:gd name="connsiteY7653" fmla="*/ 0 h 6857892"/>
              <a:gd name="connsiteX7654" fmla="*/ 7102105 w 12191807"/>
              <a:gd name="connsiteY7654" fmla="*/ 17081 h 6857892"/>
              <a:gd name="connsiteX7655" fmla="*/ 7103019 w 12191807"/>
              <a:gd name="connsiteY7655" fmla="*/ 16167 h 6857892"/>
              <a:gd name="connsiteX7656" fmla="*/ 7111325 w 12191807"/>
              <a:gd name="connsiteY7656" fmla="*/ 23253 h 6857892"/>
              <a:gd name="connsiteX7657" fmla="*/ 7108125 w 12191807"/>
              <a:gd name="connsiteY7657" fmla="*/ 26454 h 6857892"/>
              <a:gd name="connsiteX7658" fmla="*/ 7101038 w 12191807"/>
              <a:gd name="connsiteY7658" fmla="*/ 18148 h 6857892"/>
              <a:gd name="connsiteX7659" fmla="*/ 7101953 w 12191807"/>
              <a:gd name="connsiteY7659" fmla="*/ 17233 h 6857892"/>
              <a:gd name="connsiteX7660" fmla="*/ 7091818 w 12191807"/>
              <a:gd name="connsiteY7660" fmla="*/ 40093 h 6857892"/>
              <a:gd name="connsiteX7661" fmla="*/ 7092847 w 12191807"/>
              <a:gd name="connsiteY7661" fmla="*/ 56371 h 6857892"/>
              <a:gd name="connsiteX7662" fmla="*/ 7082721 w 12191807"/>
              <a:gd name="connsiteY7662" fmla="*/ 67090 h 6857892"/>
              <a:gd name="connsiteX7663" fmla="*/ 7075740 w 12191807"/>
              <a:gd name="connsiteY7663" fmla="*/ 58908 h 6857892"/>
              <a:gd name="connsiteX7664" fmla="*/ 7072540 w 12191807"/>
              <a:gd name="connsiteY7664" fmla="*/ 62108 h 6857892"/>
              <a:gd name="connsiteX7665" fmla="*/ 7081303 w 12191807"/>
              <a:gd name="connsiteY7665" fmla="*/ 68662 h 6857892"/>
              <a:gd name="connsiteX7666" fmla="*/ 7081345 w 12191807"/>
              <a:gd name="connsiteY7666" fmla="*/ 68623 h 6857892"/>
              <a:gd name="connsiteX7667" fmla="*/ 7101953 w 12191807"/>
              <a:gd name="connsiteY7667" fmla="*/ 83984 h 6857892"/>
              <a:gd name="connsiteX7668" fmla="*/ 7057757 w 12191807"/>
              <a:gd name="connsiteY7668" fmla="*/ 124979 h 6857892"/>
              <a:gd name="connsiteX7669" fmla="*/ 7087932 w 12191807"/>
              <a:gd name="connsiteY7669" fmla="*/ 135419 h 6857892"/>
              <a:gd name="connsiteX7670" fmla="*/ 7023467 w 12191807"/>
              <a:gd name="connsiteY7670" fmla="*/ 170013 h 6857892"/>
              <a:gd name="connsiteX7671" fmla="*/ 7011579 w 12191807"/>
              <a:gd name="connsiteY7671" fmla="*/ 179081 h 6857892"/>
              <a:gd name="connsiteX7672" fmla="*/ 7019733 w 12191807"/>
              <a:gd name="connsiteY7672" fmla="*/ 186015 h 6857892"/>
              <a:gd name="connsiteX7673" fmla="*/ 7016533 w 12191807"/>
              <a:gd name="connsiteY7673" fmla="*/ 189216 h 6857892"/>
              <a:gd name="connsiteX7674" fmla="*/ 7009446 w 12191807"/>
              <a:gd name="connsiteY7674" fmla="*/ 180910 h 6857892"/>
              <a:gd name="connsiteX7675" fmla="*/ 7010360 w 12191807"/>
              <a:gd name="connsiteY7675" fmla="*/ 179996 h 6857892"/>
              <a:gd name="connsiteX7676" fmla="*/ 6980185 w 12191807"/>
              <a:gd name="connsiteY7676" fmla="*/ 216114 h 6857892"/>
              <a:gd name="connsiteX7677" fmla="*/ 7021257 w 12191807"/>
              <a:gd name="connsiteY7677" fmla="*/ 251013 h 6857892"/>
              <a:gd name="connsiteX7678" fmla="*/ 7012113 w 12191807"/>
              <a:gd name="connsiteY7678" fmla="*/ 266863 h 6857892"/>
              <a:gd name="connsiteX7679" fmla="*/ 6981938 w 12191807"/>
              <a:gd name="connsiteY7679" fmla="*/ 238821 h 6857892"/>
              <a:gd name="connsiteX7680" fmla="*/ 6938351 w 12191807"/>
              <a:gd name="connsiteY7680" fmla="*/ 271892 h 6857892"/>
              <a:gd name="connsiteX7681" fmla="*/ 6909090 w 12191807"/>
              <a:gd name="connsiteY7681" fmla="*/ 303210 h 6857892"/>
              <a:gd name="connsiteX7682" fmla="*/ 6887297 w 12191807"/>
              <a:gd name="connsiteY7682" fmla="*/ 369656 h 6857892"/>
              <a:gd name="connsiteX7683" fmla="*/ 6895527 w 12191807"/>
              <a:gd name="connsiteY7683" fmla="*/ 350378 h 6857892"/>
              <a:gd name="connsiteX7684" fmla="*/ 6893774 w 12191807"/>
              <a:gd name="connsiteY7684" fmla="*/ 322870 h 6857892"/>
              <a:gd name="connsiteX7685" fmla="*/ 6895832 w 12191807"/>
              <a:gd name="connsiteY7685" fmla="*/ 300695 h 6857892"/>
              <a:gd name="connsiteX7686" fmla="*/ 6857655 w 12191807"/>
              <a:gd name="connsiteY7686" fmla="*/ 314640 h 6857892"/>
              <a:gd name="connsiteX7687" fmla="*/ 6857655 w 12191807"/>
              <a:gd name="connsiteY7687" fmla="*/ 292009 h 6857892"/>
              <a:gd name="connsiteX7688" fmla="*/ 6816965 w 12191807"/>
              <a:gd name="connsiteY7688" fmla="*/ 322565 h 6857892"/>
              <a:gd name="connsiteX7689" fmla="*/ 6816965 w 12191807"/>
              <a:gd name="connsiteY7689" fmla="*/ 349844 h 6857892"/>
              <a:gd name="connsiteX7690" fmla="*/ 6778941 w 12191807"/>
              <a:gd name="connsiteY7690" fmla="*/ 375066 h 6857892"/>
              <a:gd name="connsiteX7691" fmla="*/ 6847445 w 12191807"/>
              <a:gd name="connsiteY7691" fmla="*/ 363255 h 6857892"/>
              <a:gd name="connsiteX7692" fmla="*/ 6847445 w 12191807"/>
              <a:gd name="connsiteY7692" fmla="*/ 333614 h 6857892"/>
              <a:gd name="connsiteX7693" fmla="*/ 6867790 w 12191807"/>
              <a:gd name="connsiteY7693" fmla="*/ 333614 h 6857892"/>
              <a:gd name="connsiteX7694" fmla="*/ 6867790 w 12191807"/>
              <a:gd name="connsiteY7694" fmla="*/ 363179 h 6857892"/>
              <a:gd name="connsiteX7695" fmla="*/ 6868704 w 12191807"/>
              <a:gd name="connsiteY7695" fmla="*/ 362265 h 6857892"/>
              <a:gd name="connsiteX7696" fmla="*/ 6877010 w 12191807"/>
              <a:gd name="connsiteY7696" fmla="*/ 369352 h 6857892"/>
              <a:gd name="connsiteX7697" fmla="*/ 6873810 w 12191807"/>
              <a:gd name="connsiteY7697" fmla="*/ 372552 h 6857892"/>
              <a:gd name="connsiteX7698" fmla="*/ 6866723 w 12191807"/>
              <a:gd name="connsiteY7698" fmla="*/ 364246 h 6857892"/>
              <a:gd name="connsiteX7699" fmla="*/ 6867638 w 12191807"/>
              <a:gd name="connsiteY7699" fmla="*/ 363332 h 6857892"/>
              <a:gd name="connsiteX7700" fmla="*/ 6847369 w 12191807"/>
              <a:gd name="connsiteY7700" fmla="*/ 363332 h 6857892"/>
              <a:gd name="connsiteX7701" fmla="*/ 6815288 w 12191807"/>
              <a:gd name="connsiteY7701" fmla="*/ 413775 h 6857892"/>
              <a:gd name="connsiteX7702" fmla="*/ 6826033 w 12191807"/>
              <a:gd name="connsiteY7702" fmla="*/ 431073 h 6857892"/>
              <a:gd name="connsiteX7703" fmla="*/ 6806144 w 12191807"/>
              <a:gd name="connsiteY7703" fmla="*/ 438235 h 6857892"/>
              <a:gd name="connsiteX7704" fmla="*/ 6820546 w 12191807"/>
              <a:gd name="connsiteY7704" fmla="*/ 453780 h 6857892"/>
              <a:gd name="connsiteX7705" fmla="*/ 6874191 w 12191807"/>
              <a:gd name="connsiteY7705" fmla="*/ 453780 h 6857892"/>
              <a:gd name="connsiteX7706" fmla="*/ 6867790 w 12191807"/>
              <a:gd name="connsiteY7706" fmla="*/ 424443 h 6857892"/>
              <a:gd name="connsiteX7707" fmla="*/ 6866799 w 12191807"/>
              <a:gd name="connsiteY7707" fmla="*/ 425434 h 6857892"/>
              <a:gd name="connsiteX7708" fmla="*/ 6858494 w 12191807"/>
              <a:gd name="connsiteY7708" fmla="*/ 418347 h 6857892"/>
              <a:gd name="connsiteX7709" fmla="*/ 6861694 w 12191807"/>
              <a:gd name="connsiteY7709" fmla="*/ 415147 h 6857892"/>
              <a:gd name="connsiteX7710" fmla="*/ 6868781 w 12191807"/>
              <a:gd name="connsiteY7710" fmla="*/ 423453 h 6857892"/>
              <a:gd name="connsiteX7711" fmla="*/ 6867943 w 12191807"/>
              <a:gd name="connsiteY7711" fmla="*/ 424291 h 6857892"/>
              <a:gd name="connsiteX7712" fmla="*/ 6893774 w 12191807"/>
              <a:gd name="connsiteY7712" fmla="*/ 417738 h 6857892"/>
              <a:gd name="connsiteX7713" fmla="*/ 6850798 w 12191807"/>
              <a:gd name="connsiteY7713" fmla="*/ 475954 h 6857892"/>
              <a:gd name="connsiteX7714" fmla="*/ 6846225 w 12191807"/>
              <a:gd name="connsiteY7714" fmla="*/ 491271 h 6857892"/>
              <a:gd name="connsiteX7715" fmla="*/ 6832129 w 12191807"/>
              <a:gd name="connsiteY7715" fmla="*/ 505825 h 6857892"/>
              <a:gd name="connsiteX7716" fmla="*/ 6797229 w 12191807"/>
              <a:gd name="connsiteY7716" fmla="*/ 505825 h 6857892"/>
              <a:gd name="connsiteX7717" fmla="*/ 6801496 w 12191807"/>
              <a:gd name="connsiteY7717" fmla="*/ 465515 h 6857892"/>
              <a:gd name="connsiteX7718" fmla="*/ 6786789 w 12191807"/>
              <a:gd name="connsiteY7718" fmla="*/ 449665 h 6857892"/>
              <a:gd name="connsiteX7719" fmla="*/ 6796772 w 12191807"/>
              <a:gd name="connsiteY7719" fmla="*/ 438235 h 6857892"/>
              <a:gd name="connsiteX7720" fmla="*/ 6777722 w 12191807"/>
              <a:gd name="connsiteY7720" fmla="*/ 431301 h 6857892"/>
              <a:gd name="connsiteX7721" fmla="*/ 6798296 w 12191807"/>
              <a:gd name="connsiteY7721" fmla="*/ 390534 h 6857892"/>
              <a:gd name="connsiteX7722" fmla="*/ 6757453 w 12191807"/>
              <a:gd name="connsiteY7722" fmla="*/ 405698 h 6857892"/>
              <a:gd name="connsiteX7723" fmla="*/ 6757453 w 12191807"/>
              <a:gd name="connsiteY7723" fmla="*/ 372780 h 6857892"/>
              <a:gd name="connsiteX7724" fmla="*/ 6783284 w 12191807"/>
              <a:gd name="connsiteY7724" fmla="*/ 322489 h 6857892"/>
              <a:gd name="connsiteX7725" fmla="*/ 6816889 w 12191807"/>
              <a:gd name="connsiteY7725" fmla="*/ 322489 h 6857892"/>
              <a:gd name="connsiteX7726" fmla="*/ 6835862 w 12191807"/>
              <a:gd name="connsiteY7726" fmla="*/ 286979 h 6857892"/>
              <a:gd name="connsiteX7727" fmla="*/ 6827175 w 12191807"/>
              <a:gd name="connsiteY7727" fmla="*/ 273797 h 6857892"/>
              <a:gd name="connsiteX7728" fmla="*/ 6858722 w 12191807"/>
              <a:gd name="connsiteY7728" fmla="*/ 234020 h 6857892"/>
              <a:gd name="connsiteX7729" fmla="*/ 6870229 w 12191807"/>
              <a:gd name="connsiteY7729" fmla="*/ 255052 h 6857892"/>
              <a:gd name="connsiteX7730" fmla="*/ 6850417 w 12191807"/>
              <a:gd name="connsiteY7730" fmla="*/ 264500 h 6857892"/>
              <a:gd name="connsiteX7731" fmla="*/ 6857579 w 12191807"/>
              <a:gd name="connsiteY7731" fmla="*/ 291932 h 6857892"/>
              <a:gd name="connsiteX7732" fmla="*/ 6898880 w 12191807"/>
              <a:gd name="connsiteY7732" fmla="*/ 291932 h 6857892"/>
              <a:gd name="connsiteX7733" fmla="*/ 6884478 w 12191807"/>
              <a:gd name="connsiteY7733" fmla="*/ 267091 h 6857892"/>
              <a:gd name="connsiteX7734" fmla="*/ 6919149 w 12191807"/>
              <a:gd name="connsiteY7734" fmla="*/ 248956 h 6857892"/>
              <a:gd name="connsiteX7735" fmla="*/ 6958392 w 12191807"/>
              <a:gd name="connsiteY7735" fmla="*/ 224419 h 6857892"/>
              <a:gd name="connsiteX7736" fmla="*/ 6958392 w 12191807"/>
              <a:gd name="connsiteY7736" fmla="*/ 190130 h 6857892"/>
              <a:gd name="connsiteX7737" fmla="*/ 6928826 w 12191807"/>
              <a:gd name="connsiteY7737" fmla="*/ 190130 h 6857892"/>
              <a:gd name="connsiteX7738" fmla="*/ 6948105 w 12191807"/>
              <a:gd name="connsiteY7738" fmla="*/ 163613 h 6857892"/>
              <a:gd name="connsiteX7739" fmla="*/ 6933779 w 12191807"/>
              <a:gd name="connsiteY7739" fmla="*/ 149363 h 6857892"/>
              <a:gd name="connsiteX7740" fmla="*/ 6885545 w 12191807"/>
              <a:gd name="connsiteY7740" fmla="*/ 152411 h 6857892"/>
              <a:gd name="connsiteX7741" fmla="*/ 6930122 w 12191807"/>
              <a:gd name="connsiteY7741" fmla="*/ 132752 h 6857892"/>
              <a:gd name="connsiteX7742" fmla="*/ 6918615 w 12191807"/>
              <a:gd name="connsiteY7742" fmla="*/ 108749 h 6857892"/>
              <a:gd name="connsiteX7743" fmla="*/ 6899947 w 12191807"/>
              <a:gd name="connsiteY7743" fmla="*/ 108749 h 6857892"/>
              <a:gd name="connsiteX7744" fmla="*/ 6899261 w 12191807"/>
              <a:gd name="connsiteY7744" fmla="*/ 102043 h 6857892"/>
              <a:gd name="connsiteX7745" fmla="*/ 6918615 w 12191807"/>
              <a:gd name="connsiteY7745" fmla="*/ 98614 h 6857892"/>
              <a:gd name="connsiteX7746" fmla="*/ 6909395 w 12191807"/>
              <a:gd name="connsiteY7746" fmla="*/ 81012 h 6857892"/>
              <a:gd name="connsiteX7747" fmla="*/ 6948334 w 12191807"/>
              <a:gd name="connsiteY7747" fmla="*/ 41846 h 6857892"/>
              <a:gd name="connsiteX7748" fmla="*/ 6960830 w 12191807"/>
              <a:gd name="connsiteY7748" fmla="*/ 54343 h 6857892"/>
              <a:gd name="connsiteX7749" fmla="*/ 6940409 w 12191807"/>
              <a:gd name="connsiteY7749" fmla="*/ 95642 h 6857892"/>
              <a:gd name="connsiteX7750" fmla="*/ 6955420 w 12191807"/>
              <a:gd name="connsiteY7750" fmla="*/ 100290 h 6857892"/>
              <a:gd name="connsiteX7751" fmla="*/ 6951534 w 12191807"/>
              <a:gd name="connsiteY7751" fmla="*/ 145858 h 6857892"/>
              <a:gd name="connsiteX7752" fmla="*/ 6980261 w 12191807"/>
              <a:gd name="connsiteY7752" fmla="*/ 168413 h 6857892"/>
              <a:gd name="connsiteX7753" fmla="*/ 7015085 w 12191807"/>
              <a:gd name="connsiteY7753" fmla="*/ 139762 h 6857892"/>
              <a:gd name="connsiteX7754" fmla="*/ 7032230 w 12191807"/>
              <a:gd name="connsiteY7754" fmla="*/ 153630 h 6857892"/>
              <a:gd name="connsiteX7755" fmla="*/ 7048918 w 12191807"/>
              <a:gd name="connsiteY7755" fmla="*/ 125055 h 6857892"/>
              <a:gd name="connsiteX7756" fmla="*/ 7020647 w 12191807"/>
              <a:gd name="connsiteY7756" fmla="*/ 83145 h 6857892"/>
              <a:gd name="connsiteX7757" fmla="*/ 7049756 w 12191807"/>
              <a:gd name="connsiteY7757" fmla="*/ 11671 h 6857892"/>
              <a:gd name="connsiteX7758" fmla="*/ 6820192 w 12191807"/>
              <a:gd name="connsiteY7758" fmla="*/ 0 h 6857892"/>
              <a:gd name="connsiteX7759" fmla="*/ 6842470 w 12191807"/>
              <a:gd name="connsiteY7759" fmla="*/ 0 h 6857892"/>
              <a:gd name="connsiteX7760" fmla="*/ 6853159 w 12191807"/>
              <a:gd name="connsiteY7760" fmla="*/ 17210 h 6857892"/>
              <a:gd name="connsiteX7761" fmla="*/ 6868019 w 12191807"/>
              <a:gd name="connsiteY7761" fmla="*/ 17210 h 6857892"/>
              <a:gd name="connsiteX7762" fmla="*/ 6880982 w 12191807"/>
              <a:gd name="connsiteY7762" fmla="*/ 0 h 6857892"/>
              <a:gd name="connsiteX7763" fmla="*/ 6953732 w 12191807"/>
              <a:gd name="connsiteY7763" fmla="*/ 0 h 6857892"/>
              <a:gd name="connsiteX7764" fmla="*/ 6950315 w 12191807"/>
              <a:gd name="connsiteY7764" fmla="*/ 2897 h 6857892"/>
              <a:gd name="connsiteX7765" fmla="*/ 6953515 w 12191807"/>
              <a:gd name="connsiteY7765" fmla="*/ 6097 h 6857892"/>
              <a:gd name="connsiteX7766" fmla="*/ 6957279 w 12191807"/>
              <a:gd name="connsiteY7766" fmla="*/ 0 h 6857892"/>
              <a:gd name="connsiteX7767" fmla="*/ 6996982 w 12191807"/>
              <a:gd name="connsiteY7767" fmla="*/ 0 h 6857892"/>
              <a:gd name="connsiteX7768" fmla="*/ 7001064 w 12191807"/>
              <a:gd name="connsiteY7768" fmla="*/ 8013 h 6857892"/>
              <a:gd name="connsiteX7769" fmla="*/ 6979880 w 12191807"/>
              <a:gd name="connsiteY7769" fmla="*/ 37579 h 6857892"/>
              <a:gd name="connsiteX7770" fmla="*/ 6980871 w 12191807"/>
              <a:gd name="connsiteY7770" fmla="*/ 38569 h 6857892"/>
              <a:gd name="connsiteX7771" fmla="*/ 6973784 w 12191807"/>
              <a:gd name="connsiteY7771" fmla="*/ 46875 h 6857892"/>
              <a:gd name="connsiteX7772" fmla="*/ 6970584 w 12191807"/>
              <a:gd name="connsiteY7772" fmla="*/ 43675 h 6857892"/>
              <a:gd name="connsiteX7773" fmla="*/ 6978890 w 12191807"/>
              <a:gd name="connsiteY7773" fmla="*/ 36588 h 6857892"/>
              <a:gd name="connsiteX7774" fmla="*/ 6979880 w 12191807"/>
              <a:gd name="connsiteY7774" fmla="*/ 37503 h 6857892"/>
              <a:gd name="connsiteX7775" fmla="*/ 6979880 w 12191807"/>
              <a:gd name="connsiteY7775" fmla="*/ 7632 h 6857892"/>
              <a:gd name="connsiteX7776" fmla="*/ 6932560 w 12191807"/>
              <a:gd name="connsiteY7776" fmla="*/ 20062 h 6857892"/>
              <a:gd name="connsiteX7777" fmla="*/ 6918814 w 12191807"/>
              <a:gd name="connsiteY7777" fmla="*/ 27419 h 6857892"/>
              <a:gd name="connsiteX7778" fmla="*/ 6896822 w 12191807"/>
              <a:gd name="connsiteY7778" fmla="*/ 9385 h 6857892"/>
              <a:gd name="connsiteX7779" fmla="*/ 6867943 w 12191807"/>
              <a:gd name="connsiteY7779" fmla="*/ 17233 h 6857892"/>
              <a:gd name="connsiteX7780" fmla="*/ 6856208 w 12191807"/>
              <a:gd name="connsiteY7780" fmla="*/ 94956 h 6857892"/>
              <a:gd name="connsiteX7781" fmla="*/ 6846073 w 12191807"/>
              <a:gd name="connsiteY7781" fmla="*/ 107529 h 6857892"/>
              <a:gd name="connsiteX7782" fmla="*/ 6876629 w 12191807"/>
              <a:gd name="connsiteY7782" fmla="*/ 107529 h 6857892"/>
              <a:gd name="connsiteX7783" fmla="*/ 6878610 w 12191807"/>
              <a:gd name="connsiteY7783" fmla="*/ 134885 h 6857892"/>
              <a:gd name="connsiteX7784" fmla="*/ 6856055 w 12191807"/>
              <a:gd name="connsiteY7784" fmla="*/ 152640 h 6857892"/>
              <a:gd name="connsiteX7785" fmla="*/ 6870914 w 12191807"/>
              <a:gd name="connsiteY7785" fmla="*/ 168566 h 6857892"/>
              <a:gd name="connsiteX7786" fmla="*/ 6834262 w 12191807"/>
              <a:gd name="connsiteY7786" fmla="*/ 222743 h 6857892"/>
              <a:gd name="connsiteX7787" fmla="*/ 6817498 w 12191807"/>
              <a:gd name="connsiteY7787" fmla="*/ 205979 h 6857892"/>
              <a:gd name="connsiteX7788" fmla="*/ 6818184 w 12191807"/>
              <a:gd name="connsiteY7788" fmla="*/ 164832 h 6857892"/>
              <a:gd name="connsiteX7789" fmla="*/ 6830147 w 12191807"/>
              <a:gd name="connsiteY7789" fmla="*/ 147687 h 6857892"/>
              <a:gd name="connsiteX7790" fmla="*/ 6795781 w 12191807"/>
              <a:gd name="connsiteY7790" fmla="*/ 125436 h 6857892"/>
              <a:gd name="connsiteX7791" fmla="*/ 6826871 w 12191807"/>
              <a:gd name="connsiteY7791" fmla="*/ 63943 h 6857892"/>
              <a:gd name="connsiteX7792" fmla="*/ 6846835 w 12191807"/>
              <a:gd name="connsiteY7792" fmla="*/ 42913 h 6857892"/>
              <a:gd name="connsiteX7793" fmla="*/ 6807211 w 12191807"/>
              <a:gd name="connsiteY7793" fmla="*/ 17386 h 6857892"/>
              <a:gd name="connsiteX7794" fmla="*/ 6807897 w 12191807"/>
              <a:gd name="connsiteY7794" fmla="*/ 18148 h 6857892"/>
              <a:gd name="connsiteX7795" fmla="*/ 6800810 w 12191807"/>
              <a:gd name="connsiteY7795" fmla="*/ 26454 h 6857892"/>
              <a:gd name="connsiteX7796" fmla="*/ 6797610 w 12191807"/>
              <a:gd name="connsiteY7796" fmla="*/ 23253 h 6857892"/>
              <a:gd name="connsiteX7797" fmla="*/ 6805916 w 12191807"/>
              <a:gd name="connsiteY7797" fmla="*/ 16167 h 6857892"/>
              <a:gd name="connsiteX7798" fmla="*/ 6806906 w 12191807"/>
              <a:gd name="connsiteY7798" fmla="*/ 17157 h 6857892"/>
              <a:gd name="connsiteX7799" fmla="*/ 0 w 12191807"/>
              <a:gd name="connsiteY7799" fmla="*/ 0 h 6857892"/>
              <a:gd name="connsiteX7800" fmla="*/ 2140268 w 12191807"/>
              <a:gd name="connsiteY7800" fmla="*/ 0 h 6857892"/>
              <a:gd name="connsiteX7801" fmla="*/ 2152016 w 12191807"/>
              <a:gd name="connsiteY7801" fmla="*/ 11748 h 6857892"/>
              <a:gd name="connsiteX7802" fmla="*/ 2152016 w 12191807"/>
              <a:gd name="connsiteY7802" fmla="*/ 0 h 6857892"/>
              <a:gd name="connsiteX7803" fmla="*/ 5597353 w 12191807"/>
              <a:gd name="connsiteY7803" fmla="*/ 0 h 6857892"/>
              <a:gd name="connsiteX7804" fmla="*/ 5598868 w 12191807"/>
              <a:gd name="connsiteY7804" fmla="*/ 11672 h 6857892"/>
              <a:gd name="connsiteX7805" fmla="*/ 5604476 w 12191807"/>
              <a:gd name="connsiteY7805" fmla="*/ 0 h 6857892"/>
              <a:gd name="connsiteX7806" fmla="*/ 5683017 w 12191807"/>
              <a:gd name="connsiteY7806" fmla="*/ 0 h 6857892"/>
              <a:gd name="connsiteX7807" fmla="*/ 5661423 w 12191807"/>
              <a:gd name="connsiteY7807" fmla="*/ 29702 h 6857892"/>
              <a:gd name="connsiteX7808" fmla="*/ 5644813 w 12191807"/>
              <a:gd name="connsiteY7808" fmla="*/ 62496 h 6857892"/>
              <a:gd name="connsiteX7809" fmla="*/ 5607629 w 12191807"/>
              <a:gd name="connsiteY7809" fmla="*/ 91147 h 6857892"/>
              <a:gd name="connsiteX7810" fmla="*/ 5603361 w 12191807"/>
              <a:gd name="connsiteY7810" fmla="*/ 116598 h 6857892"/>
              <a:gd name="connsiteX7811" fmla="*/ 5585686 w 12191807"/>
              <a:gd name="connsiteY7811" fmla="*/ 122770 h 6857892"/>
              <a:gd name="connsiteX7812" fmla="*/ 5586600 w 12191807"/>
              <a:gd name="connsiteY7812" fmla="*/ 127342 h 6857892"/>
              <a:gd name="connsiteX7813" fmla="*/ 5610525 w 12191807"/>
              <a:gd name="connsiteY7813" fmla="*/ 127342 h 6857892"/>
              <a:gd name="connsiteX7814" fmla="*/ 5625916 w 12191807"/>
              <a:gd name="connsiteY7814" fmla="*/ 108826 h 6857892"/>
              <a:gd name="connsiteX7815" fmla="*/ 5636660 w 12191807"/>
              <a:gd name="connsiteY7815" fmla="*/ 138849 h 6857892"/>
              <a:gd name="connsiteX7816" fmla="*/ 5636126 w 12191807"/>
              <a:gd name="connsiteY7816" fmla="*/ 98691 h 6857892"/>
              <a:gd name="connsiteX7817" fmla="*/ 5663480 w 12191807"/>
              <a:gd name="connsiteY7817" fmla="*/ 86575 h 6857892"/>
              <a:gd name="connsiteX7818" fmla="*/ 5715292 w 12191807"/>
              <a:gd name="connsiteY7818" fmla="*/ 34760 h 6857892"/>
              <a:gd name="connsiteX7819" fmla="*/ 5724268 w 12191807"/>
              <a:gd name="connsiteY7819" fmla="*/ 0 h 6857892"/>
              <a:gd name="connsiteX7820" fmla="*/ 5776539 w 12191807"/>
              <a:gd name="connsiteY7820" fmla="*/ 0 h 6857892"/>
              <a:gd name="connsiteX7821" fmla="*/ 5780973 w 12191807"/>
              <a:gd name="connsiteY7821" fmla="*/ 4435 h 6857892"/>
              <a:gd name="connsiteX7822" fmla="*/ 5747448 w 12191807"/>
              <a:gd name="connsiteY7822" fmla="*/ 31257 h 6857892"/>
              <a:gd name="connsiteX7823" fmla="*/ 5747448 w 12191807"/>
              <a:gd name="connsiteY7823" fmla="*/ 78882 h 6857892"/>
              <a:gd name="connsiteX7824" fmla="*/ 5708893 w 12191807"/>
              <a:gd name="connsiteY7824" fmla="*/ 92751 h 6857892"/>
              <a:gd name="connsiteX7825" fmla="*/ 5703484 w 12191807"/>
              <a:gd name="connsiteY7825" fmla="*/ 108371 h 6857892"/>
              <a:gd name="connsiteX7826" fmla="*/ 5673311 w 12191807"/>
              <a:gd name="connsiteY7826" fmla="*/ 110123 h 6857892"/>
              <a:gd name="connsiteX7827" fmla="*/ 5697159 w 12191807"/>
              <a:gd name="connsiteY7827" fmla="*/ 129097 h 6857892"/>
              <a:gd name="connsiteX7828" fmla="*/ 5698150 w 12191807"/>
              <a:gd name="connsiteY7828" fmla="*/ 128106 h 6857892"/>
              <a:gd name="connsiteX7829" fmla="*/ 5706455 w 12191807"/>
              <a:gd name="connsiteY7829" fmla="*/ 135193 h 6857892"/>
              <a:gd name="connsiteX7830" fmla="*/ 5703255 w 12191807"/>
              <a:gd name="connsiteY7830" fmla="*/ 138393 h 6857892"/>
              <a:gd name="connsiteX7831" fmla="*/ 5696169 w 12191807"/>
              <a:gd name="connsiteY7831" fmla="*/ 130088 h 6857892"/>
              <a:gd name="connsiteX7832" fmla="*/ 5697083 w 12191807"/>
              <a:gd name="connsiteY7832" fmla="*/ 129173 h 6857892"/>
              <a:gd name="connsiteX7833" fmla="*/ 5681692 w 12191807"/>
              <a:gd name="connsiteY7833" fmla="*/ 129173 h 6857892"/>
              <a:gd name="connsiteX7834" fmla="*/ 5668358 w 12191807"/>
              <a:gd name="connsiteY7834" fmla="*/ 156300 h 6857892"/>
              <a:gd name="connsiteX7835" fmla="*/ 5677958 w 12191807"/>
              <a:gd name="connsiteY7835" fmla="*/ 165902 h 6857892"/>
              <a:gd name="connsiteX7836" fmla="*/ 5646338 w 12191807"/>
              <a:gd name="connsiteY7836" fmla="*/ 185637 h 6857892"/>
              <a:gd name="connsiteX7837" fmla="*/ 5646338 w 12191807"/>
              <a:gd name="connsiteY7837" fmla="*/ 200496 h 6857892"/>
              <a:gd name="connsiteX7838" fmla="*/ 5656472 w 12191807"/>
              <a:gd name="connsiteY7838" fmla="*/ 210631 h 6857892"/>
              <a:gd name="connsiteX7839" fmla="*/ 5646337 w 12191807"/>
              <a:gd name="connsiteY7839" fmla="*/ 210631 h 6857892"/>
              <a:gd name="connsiteX7840" fmla="*/ 5646337 w 12191807"/>
              <a:gd name="connsiteY7840" fmla="*/ 200495 h 6857892"/>
              <a:gd name="connsiteX7841" fmla="*/ 5637880 w 12191807"/>
              <a:gd name="connsiteY7841" fmla="*/ 203848 h 6857892"/>
              <a:gd name="connsiteX7842" fmla="*/ 5646337 w 12191807"/>
              <a:gd name="connsiteY7842" fmla="*/ 210631 h 6857892"/>
              <a:gd name="connsiteX7843" fmla="*/ 5646337 w 12191807"/>
              <a:gd name="connsiteY7843" fmla="*/ 220841 h 6857892"/>
              <a:gd name="connsiteX7844" fmla="*/ 5656472 w 12191807"/>
              <a:gd name="connsiteY7844" fmla="*/ 210631 h 6857892"/>
              <a:gd name="connsiteX7845" fmla="*/ 5688321 w 12191807"/>
              <a:gd name="connsiteY7845" fmla="*/ 210631 h 6857892"/>
              <a:gd name="connsiteX7846" fmla="*/ 5750343 w 12191807"/>
              <a:gd name="connsiteY7846" fmla="*/ 126506 h 6857892"/>
              <a:gd name="connsiteX7847" fmla="*/ 5750343 w 12191807"/>
              <a:gd name="connsiteY7847" fmla="*/ 96255 h 6857892"/>
              <a:gd name="connsiteX7848" fmla="*/ 5768858 w 12191807"/>
              <a:gd name="connsiteY7848" fmla="*/ 118505 h 6857892"/>
              <a:gd name="connsiteX7849" fmla="*/ 5777620 w 12191807"/>
              <a:gd name="connsiteY7849" fmla="*/ 103113 h 6857892"/>
              <a:gd name="connsiteX7850" fmla="*/ 5770307 w 12191807"/>
              <a:gd name="connsiteY7850" fmla="*/ 94731 h 6857892"/>
              <a:gd name="connsiteX7851" fmla="*/ 5780058 w 12191807"/>
              <a:gd name="connsiteY7851" fmla="*/ 73167 h 6857892"/>
              <a:gd name="connsiteX7852" fmla="*/ 5756820 w 12191807"/>
              <a:gd name="connsiteY7852" fmla="*/ 62804 h 6857892"/>
              <a:gd name="connsiteX7853" fmla="*/ 5798346 w 12191807"/>
              <a:gd name="connsiteY7853" fmla="*/ 43602 h 6857892"/>
              <a:gd name="connsiteX7854" fmla="*/ 5798346 w 12191807"/>
              <a:gd name="connsiteY7854" fmla="*/ 25466 h 6857892"/>
              <a:gd name="connsiteX7855" fmla="*/ 5818794 w 12191807"/>
              <a:gd name="connsiteY7855" fmla="*/ 0 h 6857892"/>
              <a:gd name="connsiteX7856" fmla="*/ 6146405 w 12191807"/>
              <a:gd name="connsiteY7856" fmla="*/ 0 h 6857892"/>
              <a:gd name="connsiteX7857" fmla="*/ 6146405 w 12191807"/>
              <a:gd name="connsiteY7857" fmla="*/ 15788 h 6857892"/>
              <a:gd name="connsiteX7858" fmla="*/ 6177037 w 12191807"/>
              <a:gd name="connsiteY7858" fmla="*/ 16931 h 6857892"/>
              <a:gd name="connsiteX7859" fmla="*/ 6172694 w 12191807"/>
              <a:gd name="connsiteY7859" fmla="*/ 34990 h 6857892"/>
              <a:gd name="connsiteX7860" fmla="*/ 6147091 w 12191807"/>
              <a:gd name="connsiteY7860" fmla="*/ 25541 h 6857892"/>
              <a:gd name="connsiteX7861" fmla="*/ 6147091 w 12191807"/>
              <a:gd name="connsiteY7861" fmla="*/ 77433 h 6857892"/>
              <a:gd name="connsiteX7862" fmla="*/ 6175818 w 12191807"/>
              <a:gd name="connsiteY7862" fmla="*/ 77433 h 6857892"/>
              <a:gd name="connsiteX7863" fmla="*/ 6203936 w 12191807"/>
              <a:gd name="connsiteY7863" fmla="*/ 14264 h 6857892"/>
              <a:gd name="connsiteX7864" fmla="*/ 6200736 w 12191807"/>
              <a:gd name="connsiteY7864" fmla="*/ 5196 h 6857892"/>
              <a:gd name="connsiteX7865" fmla="*/ 6174370 w 12191807"/>
              <a:gd name="connsiteY7865" fmla="*/ 15864 h 6857892"/>
              <a:gd name="connsiteX7866" fmla="*/ 6174370 w 12191807"/>
              <a:gd name="connsiteY7866" fmla="*/ 0 h 6857892"/>
              <a:gd name="connsiteX7867" fmla="*/ 6585210 w 12191807"/>
              <a:gd name="connsiteY7867" fmla="*/ 0 h 6857892"/>
              <a:gd name="connsiteX7868" fmla="*/ 6562980 w 12191807"/>
              <a:gd name="connsiteY7868" fmla="*/ 12978 h 6857892"/>
              <a:gd name="connsiteX7869" fmla="*/ 6552017 w 12191807"/>
              <a:gd name="connsiteY7869" fmla="*/ 38190 h 6857892"/>
              <a:gd name="connsiteX7870" fmla="*/ 6572744 w 12191807"/>
              <a:gd name="connsiteY7870" fmla="*/ 27294 h 6857892"/>
              <a:gd name="connsiteX7871" fmla="*/ 6572744 w 12191807"/>
              <a:gd name="connsiteY7871" fmla="*/ 47868 h 6857892"/>
              <a:gd name="connsiteX7872" fmla="*/ 6593470 w 12191807"/>
              <a:gd name="connsiteY7872" fmla="*/ 47868 h 6857892"/>
              <a:gd name="connsiteX7873" fmla="*/ 6584555 w 12191807"/>
              <a:gd name="connsiteY7873" fmla="*/ 31028 h 6857892"/>
              <a:gd name="connsiteX7874" fmla="*/ 6615035 w 12191807"/>
              <a:gd name="connsiteY7874" fmla="*/ 18531 h 6857892"/>
              <a:gd name="connsiteX7875" fmla="*/ 6643686 w 12191807"/>
              <a:gd name="connsiteY7875" fmla="*/ 18531 h 6857892"/>
              <a:gd name="connsiteX7876" fmla="*/ 6613434 w 12191807"/>
              <a:gd name="connsiteY7876" fmla="*/ 17235 h 6857892"/>
              <a:gd name="connsiteX7877" fmla="*/ 6626874 w 12191807"/>
              <a:gd name="connsiteY7877" fmla="*/ 0 h 6857892"/>
              <a:gd name="connsiteX7878" fmla="*/ 6761923 w 12191807"/>
              <a:gd name="connsiteY7878" fmla="*/ 0 h 6857892"/>
              <a:gd name="connsiteX7879" fmla="*/ 6740384 w 12191807"/>
              <a:gd name="connsiteY7879" fmla="*/ 54648 h 6857892"/>
              <a:gd name="connsiteX7880" fmla="*/ 6714476 w 12191807"/>
              <a:gd name="connsiteY7880" fmla="*/ 71792 h 6857892"/>
              <a:gd name="connsiteX7881" fmla="*/ 6725220 w 12191807"/>
              <a:gd name="connsiteY7881" fmla="*/ 83679 h 6857892"/>
              <a:gd name="connsiteX7882" fmla="*/ 6699007 w 12191807"/>
              <a:gd name="connsiteY7882" fmla="*/ 97014 h 6857892"/>
              <a:gd name="connsiteX7883" fmla="*/ 6688339 w 12191807"/>
              <a:gd name="connsiteY7883" fmla="*/ 87565 h 6857892"/>
              <a:gd name="connsiteX7884" fmla="*/ 6657707 w 12191807"/>
              <a:gd name="connsiteY7884" fmla="*/ 144486 h 6857892"/>
              <a:gd name="connsiteX7885" fmla="*/ 6664336 w 12191807"/>
              <a:gd name="connsiteY7885" fmla="*/ 169937 h 6857892"/>
              <a:gd name="connsiteX7886" fmla="*/ 6630732 w 12191807"/>
              <a:gd name="connsiteY7886" fmla="*/ 193407 h 6857892"/>
              <a:gd name="connsiteX7887" fmla="*/ 6596594 w 12191807"/>
              <a:gd name="connsiteY7887" fmla="*/ 161708 h 6857892"/>
              <a:gd name="connsiteX7888" fmla="*/ 6580669 w 12191807"/>
              <a:gd name="connsiteY7888" fmla="*/ 194397 h 6857892"/>
              <a:gd name="connsiteX7889" fmla="*/ 6604138 w 12191807"/>
              <a:gd name="connsiteY7889" fmla="*/ 205294 h 6857892"/>
              <a:gd name="connsiteX7890" fmla="*/ 6572744 w 12191807"/>
              <a:gd name="connsiteY7890" fmla="*/ 230972 h 6857892"/>
              <a:gd name="connsiteX7891" fmla="*/ 6604900 w 12191807"/>
              <a:gd name="connsiteY7891" fmla="*/ 257261 h 6857892"/>
              <a:gd name="connsiteX7892" fmla="*/ 6534720 w 12191807"/>
              <a:gd name="connsiteY7892" fmla="*/ 283931 h 6857892"/>
              <a:gd name="connsiteX7893" fmla="*/ 6521537 w 12191807"/>
              <a:gd name="connsiteY7893" fmla="*/ 319517 h 6857892"/>
              <a:gd name="connsiteX7894" fmla="*/ 6506297 w 12191807"/>
              <a:gd name="connsiteY7894" fmla="*/ 352664 h 6857892"/>
              <a:gd name="connsiteX7895" fmla="*/ 6495705 w 12191807"/>
              <a:gd name="connsiteY7895" fmla="*/ 342986 h 6857892"/>
              <a:gd name="connsiteX7896" fmla="*/ 6477113 w 12191807"/>
              <a:gd name="connsiteY7896" fmla="*/ 381238 h 6857892"/>
              <a:gd name="connsiteX7897" fmla="*/ 6441832 w 12191807"/>
              <a:gd name="connsiteY7897" fmla="*/ 397316 h 6857892"/>
              <a:gd name="connsiteX7898" fmla="*/ 6441832 w 12191807"/>
              <a:gd name="connsiteY7898" fmla="*/ 435492 h 6857892"/>
              <a:gd name="connsiteX7899" fmla="*/ 6476808 w 12191807"/>
              <a:gd name="connsiteY7899" fmla="*/ 415071 h 6857892"/>
              <a:gd name="connsiteX7900" fmla="*/ 6493877 w 12191807"/>
              <a:gd name="connsiteY7900" fmla="*/ 432139 h 6857892"/>
              <a:gd name="connsiteX7901" fmla="*/ 6441832 w 12191807"/>
              <a:gd name="connsiteY7901" fmla="*/ 435721 h 6857892"/>
              <a:gd name="connsiteX7902" fmla="*/ 6441832 w 12191807"/>
              <a:gd name="connsiteY7902" fmla="*/ 442579 h 6857892"/>
              <a:gd name="connsiteX7903" fmla="*/ 6470864 w 12191807"/>
              <a:gd name="connsiteY7903" fmla="*/ 462162 h 6857892"/>
              <a:gd name="connsiteX7904" fmla="*/ 6470712 w 12191807"/>
              <a:gd name="connsiteY7904" fmla="*/ 467115 h 6857892"/>
              <a:gd name="connsiteX7905" fmla="*/ 6460882 w 12191807"/>
              <a:gd name="connsiteY7905" fmla="*/ 474811 h 6857892"/>
              <a:gd name="connsiteX7906" fmla="*/ 6444499 w 12191807"/>
              <a:gd name="connsiteY7906" fmla="*/ 466048 h 6857892"/>
              <a:gd name="connsiteX7907" fmla="*/ 6434364 w 12191807"/>
              <a:gd name="connsiteY7907" fmla="*/ 476183 h 6857892"/>
              <a:gd name="connsiteX7908" fmla="*/ 6423925 w 12191807"/>
              <a:gd name="connsiteY7908" fmla="*/ 455990 h 6857892"/>
              <a:gd name="connsiteX7909" fmla="*/ 6391616 w 12191807"/>
              <a:gd name="connsiteY7909" fmla="*/ 455990 h 6857892"/>
              <a:gd name="connsiteX7910" fmla="*/ 6387197 w 12191807"/>
              <a:gd name="connsiteY7910" fmla="*/ 485556 h 6857892"/>
              <a:gd name="connsiteX7911" fmla="*/ 6361746 w 12191807"/>
              <a:gd name="connsiteY7911" fmla="*/ 470620 h 6857892"/>
              <a:gd name="connsiteX7912" fmla="*/ 6356717 w 12191807"/>
              <a:gd name="connsiteY7912" fmla="*/ 519311 h 6857892"/>
              <a:gd name="connsiteX7913" fmla="*/ 6346887 w 12191807"/>
              <a:gd name="connsiteY7913" fmla="*/ 508873 h 6857892"/>
              <a:gd name="connsiteX7914" fmla="*/ 6328437 w 12191807"/>
              <a:gd name="connsiteY7914" fmla="*/ 529437 h 6857892"/>
              <a:gd name="connsiteX7915" fmla="*/ 6318277 w 12191807"/>
              <a:gd name="connsiteY7915" fmla="*/ 556489 h 6857892"/>
              <a:gd name="connsiteX7916" fmla="*/ 6318159 w 12191807"/>
              <a:gd name="connsiteY7916" fmla="*/ 556573 h 6857892"/>
              <a:gd name="connsiteX7917" fmla="*/ 6318234 w 12191807"/>
              <a:gd name="connsiteY7917" fmla="*/ 556604 h 6857892"/>
              <a:gd name="connsiteX7918" fmla="*/ 6318159 w 12191807"/>
              <a:gd name="connsiteY7918" fmla="*/ 556802 h 6857892"/>
              <a:gd name="connsiteX7919" fmla="*/ 6297891 w 12191807"/>
              <a:gd name="connsiteY7919" fmla="*/ 556802 h 6857892"/>
              <a:gd name="connsiteX7920" fmla="*/ 6294538 w 12191807"/>
              <a:gd name="connsiteY7920" fmla="*/ 548346 h 6857892"/>
              <a:gd name="connsiteX7921" fmla="*/ 6287756 w 12191807"/>
              <a:gd name="connsiteY7921" fmla="*/ 556804 h 6857892"/>
              <a:gd name="connsiteX7922" fmla="*/ 6297813 w 12191807"/>
              <a:gd name="connsiteY7922" fmla="*/ 556804 h 6857892"/>
              <a:gd name="connsiteX7923" fmla="*/ 6290956 w 12191807"/>
              <a:gd name="connsiteY7923" fmla="*/ 565260 h 6857892"/>
              <a:gd name="connsiteX7924" fmla="*/ 6287603 w 12191807"/>
              <a:gd name="connsiteY7924" fmla="*/ 556802 h 6857892"/>
              <a:gd name="connsiteX7925" fmla="*/ 6258952 w 12191807"/>
              <a:gd name="connsiteY7925" fmla="*/ 571356 h 6857892"/>
              <a:gd name="connsiteX7926" fmla="*/ 6202640 w 12191807"/>
              <a:gd name="connsiteY7926" fmla="*/ 666682 h 6857892"/>
              <a:gd name="connsiteX7927" fmla="*/ 6234644 w 12191807"/>
              <a:gd name="connsiteY7927" fmla="*/ 666682 h 6857892"/>
              <a:gd name="connsiteX7928" fmla="*/ 6239521 w 12191807"/>
              <a:gd name="connsiteY7928" fmla="*/ 638183 h 6857892"/>
              <a:gd name="connsiteX7929" fmla="*/ 6257123 w 12191807"/>
              <a:gd name="connsiteY7929" fmla="*/ 648394 h 6857892"/>
              <a:gd name="connsiteX7930" fmla="*/ 6257123 w 12191807"/>
              <a:gd name="connsiteY7930" fmla="*/ 675674 h 6857892"/>
              <a:gd name="connsiteX7931" fmla="*/ 6220471 w 12191807"/>
              <a:gd name="connsiteY7931" fmla="*/ 699371 h 6857892"/>
              <a:gd name="connsiteX7932" fmla="*/ 6204240 w 12191807"/>
              <a:gd name="connsiteY7932" fmla="*/ 754006 h 6857892"/>
              <a:gd name="connsiteX7933" fmla="*/ 6135127 w 12191807"/>
              <a:gd name="connsiteY7933" fmla="*/ 790887 h 6857892"/>
              <a:gd name="connsiteX7934" fmla="*/ 6136118 w 12191807"/>
              <a:gd name="connsiteY7934" fmla="*/ 791878 h 6857892"/>
              <a:gd name="connsiteX7935" fmla="*/ 6129031 w 12191807"/>
              <a:gd name="connsiteY7935" fmla="*/ 800183 h 6857892"/>
              <a:gd name="connsiteX7936" fmla="*/ 6125831 w 12191807"/>
              <a:gd name="connsiteY7936" fmla="*/ 796983 h 6857892"/>
              <a:gd name="connsiteX7937" fmla="*/ 6134137 w 12191807"/>
              <a:gd name="connsiteY7937" fmla="*/ 789896 h 6857892"/>
              <a:gd name="connsiteX7938" fmla="*/ 6135051 w 12191807"/>
              <a:gd name="connsiteY7938" fmla="*/ 790811 h 6857892"/>
              <a:gd name="connsiteX7939" fmla="*/ 6138480 w 12191807"/>
              <a:gd name="connsiteY7939" fmla="*/ 766884 h 6857892"/>
              <a:gd name="connsiteX7940" fmla="*/ 6139775 w 12191807"/>
              <a:gd name="connsiteY7940" fmla="*/ 770618 h 6857892"/>
              <a:gd name="connsiteX7941" fmla="*/ 6140918 w 12191807"/>
              <a:gd name="connsiteY7941" fmla="*/ 758273 h 6857892"/>
              <a:gd name="connsiteX7942" fmla="*/ 6135356 w 12191807"/>
              <a:gd name="connsiteY7942" fmla="*/ 756368 h 6857892"/>
              <a:gd name="connsiteX7943" fmla="*/ 6136727 w 12191807"/>
              <a:gd name="connsiteY7943" fmla="*/ 761626 h 6857892"/>
              <a:gd name="connsiteX7944" fmla="*/ 6109753 w 12191807"/>
              <a:gd name="connsiteY7944" fmla="*/ 770618 h 6857892"/>
              <a:gd name="connsiteX7945" fmla="*/ 6111429 w 12191807"/>
              <a:gd name="connsiteY7945" fmla="*/ 830663 h 6857892"/>
              <a:gd name="connsiteX7946" fmla="*/ 6096341 w 12191807"/>
              <a:gd name="connsiteY7946" fmla="*/ 821443 h 6857892"/>
              <a:gd name="connsiteX7947" fmla="*/ 6096341 w 12191807"/>
              <a:gd name="connsiteY7947" fmla="*/ 859771 h 6857892"/>
              <a:gd name="connsiteX7948" fmla="*/ 6116534 w 12191807"/>
              <a:gd name="connsiteY7948" fmla="*/ 866629 h 6857892"/>
              <a:gd name="connsiteX7949" fmla="*/ 6038662 w 12191807"/>
              <a:gd name="connsiteY7949" fmla="*/ 922636 h 6857892"/>
              <a:gd name="connsiteX7950" fmla="*/ 6022662 w 12191807"/>
              <a:gd name="connsiteY7950" fmla="*/ 933990 h 6857892"/>
              <a:gd name="connsiteX7951" fmla="*/ 6023118 w 12191807"/>
              <a:gd name="connsiteY7951" fmla="*/ 959212 h 6857892"/>
              <a:gd name="connsiteX7952" fmla="*/ 5987307 w 12191807"/>
              <a:gd name="connsiteY7952" fmla="*/ 994492 h 6857892"/>
              <a:gd name="connsiteX7953" fmla="*/ 5949743 w 12191807"/>
              <a:gd name="connsiteY7953" fmla="*/ 1025353 h 6857892"/>
              <a:gd name="connsiteX7954" fmla="*/ 5921474 w 12191807"/>
              <a:gd name="connsiteY7954" fmla="*/ 1062697 h 6857892"/>
              <a:gd name="connsiteX7955" fmla="*/ 5896178 w 12191807"/>
              <a:gd name="connsiteY7955" fmla="*/ 1108419 h 6857892"/>
              <a:gd name="connsiteX7956" fmla="*/ 5956296 w 12191807"/>
              <a:gd name="connsiteY7956" fmla="*/ 1069558 h 6857892"/>
              <a:gd name="connsiteX7957" fmla="*/ 5983040 w 12191807"/>
              <a:gd name="connsiteY7957" fmla="*/ 1025810 h 6857892"/>
              <a:gd name="connsiteX7958" fmla="*/ 6033253 w 12191807"/>
              <a:gd name="connsiteY7958" fmla="*/ 1055613 h 6857892"/>
              <a:gd name="connsiteX7959" fmla="*/ 6066397 w 12191807"/>
              <a:gd name="connsiteY7959" fmla="*/ 1014838 h 6857892"/>
              <a:gd name="connsiteX7960" fmla="*/ 6043539 w 12191807"/>
              <a:gd name="connsiteY7960" fmla="*/ 1014838 h 6857892"/>
              <a:gd name="connsiteX7961" fmla="*/ 6044453 w 12191807"/>
              <a:gd name="connsiteY7961" fmla="*/ 1015751 h 6857892"/>
              <a:gd name="connsiteX7962" fmla="*/ 6037368 w 12191807"/>
              <a:gd name="connsiteY7962" fmla="*/ 1024057 h 6857892"/>
              <a:gd name="connsiteX7963" fmla="*/ 6034167 w 12191807"/>
              <a:gd name="connsiteY7963" fmla="*/ 1020858 h 6857892"/>
              <a:gd name="connsiteX7964" fmla="*/ 6042472 w 12191807"/>
              <a:gd name="connsiteY7964" fmla="*/ 1013770 h 6857892"/>
              <a:gd name="connsiteX7965" fmla="*/ 6043234 w 12191807"/>
              <a:gd name="connsiteY7965" fmla="*/ 1014608 h 6857892"/>
              <a:gd name="connsiteX7966" fmla="*/ 6036224 w 12191807"/>
              <a:gd name="connsiteY7966" fmla="*/ 999750 h 6857892"/>
              <a:gd name="connsiteX7967" fmla="*/ 6064036 w 12191807"/>
              <a:gd name="connsiteY7967" fmla="*/ 979557 h 6857892"/>
              <a:gd name="connsiteX7968" fmla="*/ 6052530 w 12191807"/>
              <a:gd name="connsiteY7968" fmla="*/ 968051 h 6857892"/>
              <a:gd name="connsiteX7969" fmla="*/ 6085750 w 12191807"/>
              <a:gd name="connsiteY7969" fmla="*/ 942600 h 6857892"/>
              <a:gd name="connsiteX7970" fmla="*/ 6069445 w 12191807"/>
              <a:gd name="connsiteY7970" fmla="*/ 919359 h 6857892"/>
              <a:gd name="connsiteX7971" fmla="*/ 6092228 w 12191807"/>
              <a:gd name="connsiteY7971" fmla="*/ 909987 h 6857892"/>
              <a:gd name="connsiteX7972" fmla="*/ 6097713 w 12191807"/>
              <a:gd name="connsiteY7972" fmla="*/ 880954 h 6857892"/>
              <a:gd name="connsiteX7973" fmla="*/ 6106476 w 12191807"/>
              <a:gd name="connsiteY7973" fmla="*/ 889717 h 6857892"/>
              <a:gd name="connsiteX7974" fmla="*/ 6163931 w 12191807"/>
              <a:gd name="connsiteY7974" fmla="*/ 838588 h 6857892"/>
              <a:gd name="connsiteX7975" fmla="*/ 6181152 w 12191807"/>
              <a:gd name="connsiteY7975" fmla="*/ 851314 h 6857892"/>
              <a:gd name="connsiteX7976" fmla="*/ 6197687 w 12191807"/>
              <a:gd name="connsiteY7976" fmla="*/ 836378 h 6857892"/>
              <a:gd name="connsiteX7977" fmla="*/ 6188315 w 12191807"/>
              <a:gd name="connsiteY7977" fmla="*/ 869601 h 6857892"/>
              <a:gd name="connsiteX7978" fmla="*/ 6262838 w 12191807"/>
              <a:gd name="connsiteY7978" fmla="*/ 867010 h 6857892"/>
              <a:gd name="connsiteX7979" fmla="*/ 6229691 w 12191807"/>
              <a:gd name="connsiteY7979" fmla="*/ 856951 h 6857892"/>
              <a:gd name="connsiteX7980" fmla="*/ 6233273 w 12191807"/>
              <a:gd name="connsiteY7980" fmla="*/ 843312 h 6857892"/>
              <a:gd name="connsiteX7981" fmla="*/ 6249808 w 12191807"/>
              <a:gd name="connsiteY7981" fmla="*/ 834397 h 6857892"/>
              <a:gd name="connsiteX7982" fmla="*/ 6322655 w 12191807"/>
              <a:gd name="connsiteY7982" fmla="*/ 801098 h 6857892"/>
              <a:gd name="connsiteX7983" fmla="*/ 6338657 w 12191807"/>
              <a:gd name="connsiteY7983" fmla="*/ 780752 h 6857892"/>
              <a:gd name="connsiteX7984" fmla="*/ 6369061 w 12191807"/>
              <a:gd name="connsiteY7984" fmla="*/ 810699 h 6857892"/>
              <a:gd name="connsiteX7985" fmla="*/ 6370433 w 12191807"/>
              <a:gd name="connsiteY7985" fmla="*/ 832568 h 6857892"/>
              <a:gd name="connsiteX7986" fmla="*/ 6389559 w 12191807"/>
              <a:gd name="connsiteY7986" fmla="*/ 821443 h 6857892"/>
              <a:gd name="connsiteX7987" fmla="*/ 6399694 w 12191807"/>
              <a:gd name="connsiteY7987" fmla="*/ 841789 h 6857892"/>
              <a:gd name="connsiteX7988" fmla="*/ 6389559 w 12191807"/>
              <a:gd name="connsiteY7988" fmla="*/ 821443 h 6857892"/>
              <a:gd name="connsiteX7989" fmla="*/ 6380644 w 12191807"/>
              <a:gd name="connsiteY7989" fmla="*/ 806051 h 6857892"/>
              <a:gd name="connsiteX7990" fmla="*/ 6385368 w 12191807"/>
              <a:gd name="connsiteY7990" fmla="*/ 799421 h 6857892"/>
              <a:gd name="connsiteX7991" fmla="*/ 6375309 w 12191807"/>
              <a:gd name="connsiteY7991" fmla="*/ 769399 h 6857892"/>
              <a:gd name="connsiteX7992" fmla="*/ 6338734 w 12191807"/>
              <a:gd name="connsiteY7992" fmla="*/ 780752 h 6857892"/>
              <a:gd name="connsiteX7993" fmla="*/ 6345515 w 12191807"/>
              <a:gd name="connsiteY7993" fmla="*/ 759340 h 6857892"/>
              <a:gd name="connsiteX7994" fmla="*/ 6389635 w 12191807"/>
              <a:gd name="connsiteY7994" fmla="*/ 709429 h 6857892"/>
              <a:gd name="connsiteX7995" fmla="*/ 6405256 w 12191807"/>
              <a:gd name="connsiteY7995" fmla="*/ 709429 h 6857892"/>
              <a:gd name="connsiteX7996" fmla="*/ 6421563 w 12191807"/>
              <a:gd name="connsiteY7996" fmla="*/ 676283 h 6857892"/>
              <a:gd name="connsiteX7997" fmla="*/ 6407542 w 12191807"/>
              <a:gd name="connsiteY7997" fmla="*/ 660586 h 6857892"/>
              <a:gd name="connsiteX7998" fmla="*/ 6459434 w 12191807"/>
              <a:gd name="connsiteY7998" fmla="*/ 657995 h 6857892"/>
              <a:gd name="connsiteX7999" fmla="*/ 6440613 w 12191807"/>
              <a:gd name="connsiteY7999" fmla="*/ 695942 h 6857892"/>
              <a:gd name="connsiteX8000" fmla="*/ 6426744 w 12191807"/>
              <a:gd name="connsiteY8000" fmla="*/ 734575 h 6857892"/>
              <a:gd name="connsiteX8001" fmla="*/ 6459053 w 12191807"/>
              <a:gd name="connsiteY8001" fmla="*/ 753701 h 6857892"/>
              <a:gd name="connsiteX8002" fmla="*/ 6502030 w 12191807"/>
              <a:gd name="connsiteY8002" fmla="*/ 701277 h 6857892"/>
              <a:gd name="connsiteX8003" fmla="*/ 6502030 w 12191807"/>
              <a:gd name="connsiteY8003" fmla="*/ 682836 h 6857892"/>
              <a:gd name="connsiteX8004" fmla="*/ 6557199 w 12191807"/>
              <a:gd name="connsiteY8004" fmla="*/ 668282 h 6857892"/>
              <a:gd name="connsiteX8005" fmla="*/ 6574954 w 12191807"/>
              <a:gd name="connsiteY8005" fmla="*/ 686037 h 6857892"/>
              <a:gd name="connsiteX8006" fmla="*/ 6542416 w 12191807"/>
              <a:gd name="connsiteY8006" fmla="*/ 690913 h 6857892"/>
              <a:gd name="connsiteX8007" fmla="*/ 6518718 w 12191807"/>
              <a:gd name="connsiteY8007" fmla="*/ 736785 h 6857892"/>
              <a:gd name="connsiteX8008" fmla="*/ 6552246 w 12191807"/>
              <a:gd name="connsiteY8008" fmla="*/ 729698 h 6857892"/>
              <a:gd name="connsiteX8009" fmla="*/ 6586384 w 12191807"/>
              <a:gd name="connsiteY8009" fmla="*/ 722307 h 6857892"/>
              <a:gd name="connsiteX8010" fmla="*/ 6575258 w 12191807"/>
              <a:gd name="connsiteY8010" fmla="*/ 741814 h 6857892"/>
              <a:gd name="connsiteX8011" fmla="*/ 6465530 w 12191807"/>
              <a:gd name="connsiteY8011" fmla="*/ 779609 h 6857892"/>
              <a:gd name="connsiteX8012" fmla="*/ 6456920 w 12191807"/>
              <a:gd name="connsiteY8012" fmla="*/ 771685 h 6857892"/>
              <a:gd name="connsiteX8013" fmla="*/ 6430783 w 12191807"/>
              <a:gd name="connsiteY8013" fmla="*/ 785172 h 6857892"/>
              <a:gd name="connsiteX8014" fmla="*/ 6439699 w 12191807"/>
              <a:gd name="connsiteY8014" fmla="*/ 795230 h 6857892"/>
              <a:gd name="connsiteX8015" fmla="*/ 6399922 w 12191807"/>
              <a:gd name="connsiteY8015" fmla="*/ 841711 h 6857892"/>
              <a:gd name="connsiteX8016" fmla="*/ 6392683 w 12191807"/>
              <a:gd name="connsiteY8016" fmla="*/ 870058 h 6857892"/>
              <a:gd name="connsiteX8017" fmla="*/ 6410895 w 12191807"/>
              <a:gd name="connsiteY8017" fmla="*/ 888270 h 6857892"/>
              <a:gd name="connsiteX8018" fmla="*/ 6391083 w 12191807"/>
              <a:gd name="connsiteY8018" fmla="*/ 895585 h 6857892"/>
              <a:gd name="connsiteX8019" fmla="*/ 6389254 w 12191807"/>
              <a:gd name="connsiteY8019" fmla="*/ 917378 h 6857892"/>
              <a:gd name="connsiteX8020" fmla="*/ 6364413 w 12191807"/>
              <a:gd name="connsiteY8020" fmla="*/ 931094 h 6857892"/>
              <a:gd name="connsiteX8021" fmla="*/ 6342239 w 12191807"/>
              <a:gd name="connsiteY8021" fmla="*/ 898099 h 6857892"/>
              <a:gd name="connsiteX8022" fmla="*/ 6350925 w 12191807"/>
              <a:gd name="connsiteY8022" fmla="*/ 863733 h 6857892"/>
              <a:gd name="connsiteX8023" fmla="*/ 6312597 w 12191807"/>
              <a:gd name="connsiteY8023" fmla="*/ 863733 h 6857892"/>
              <a:gd name="connsiteX8024" fmla="*/ 6310692 w 12191807"/>
              <a:gd name="connsiteY8024" fmla="*/ 869143 h 6857892"/>
              <a:gd name="connsiteX8025" fmla="*/ 6311911 w 12191807"/>
              <a:gd name="connsiteY8025" fmla="*/ 921264 h 6857892"/>
              <a:gd name="connsiteX8026" fmla="*/ 6319912 w 12191807"/>
              <a:gd name="connsiteY8026" fmla="*/ 942143 h 6857892"/>
              <a:gd name="connsiteX8027" fmla="*/ 6292556 w 12191807"/>
              <a:gd name="connsiteY8027" fmla="*/ 984205 h 6857892"/>
              <a:gd name="connsiteX8028" fmla="*/ 6277697 w 12191807"/>
              <a:gd name="connsiteY8028" fmla="*/ 984205 h 6857892"/>
              <a:gd name="connsiteX8029" fmla="*/ 6284022 w 12191807"/>
              <a:gd name="connsiteY8029" fmla="*/ 951287 h 6857892"/>
              <a:gd name="connsiteX8030" fmla="*/ 6266496 w 12191807"/>
              <a:gd name="connsiteY8030" fmla="*/ 910444 h 6857892"/>
              <a:gd name="connsiteX8031" fmla="*/ 6220547 w 12191807"/>
              <a:gd name="connsiteY8031" fmla="*/ 930332 h 6857892"/>
              <a:gd name="connsiteX8032" fmla="*/ 6237007 w 12191807"/>
              <a:gd name="connsiteY8032" fmla="*/ 943438 h 6857892"/>
              <a:gd name="connsiteX8033" fmla="*/ 6236930 w 12191807"/>
              <a:gd name="connsiteY8033" fmla="*/ 943438 h 6857892"/>
              <a:gd name="connsiteX8034" fmla="*/ 6200812 w 12191807"/>
              <a:gd name="connsiteY8034" fmla="*/ 982758 h 6857892"/>
              <a:gd name="connsiteX8035" fmla="*/ 6196316 w 12191807"/>
              <a:gd name="connsiteY8035" fmla="*/ 1049746 h 6857892"/>
              <a:gd name="connsiteX8036" fmla="*/ 6186257 w 12191807"/>
              <a:gd name="connsiteY8036" fmla="*/ 1060488 h 6857892"/>
              <a:gd name="connsiteX8037" fmla="*/ 6196239 w 12191807"/>
              <a:gd name="connsiteY8037" fmla="*/ 1116343 h 6857892"/>
              <a:gd name="connsiteX8038" fmla="*/ 6197230 w 12191807"/>
              <a:gd name="connsiteY8038" fmla="*/ 1115354 h 6857892"/>
              <a:gd name="connsiteX8039" fmla="*/ 6205536 w 12191807"/>
              <a:gd name="connsiteY8039" fmla="*/ 1122440 h 6857892"/>
              <a:gd name="connsiteX8040" fmla="*/ 6202335 w 12191807"/>
              <a:gd name="connsiteY8040" fmla="*/ 1125641 h 6857892"/>
              <a:gd name="connsiteX8041" fmla="*/ 6195249 w 12191807"/>
              <a:gd name="connsiteY8041" fmla="*/ 1117335 h 6857892"/>
              <a:gd name="connsiteX8042" fmla="*/ 6196087 w 12191807"/>
              <a:gd name="connsiteY8042" fmla="*/ 1116573 h 6857892"/>
              <a:gd name="connsiteX8043" fmla="*/ 6162178 w 12191807"/>
              <a:gd name="connsiteY8043" fmla="*/ 1133794 h 6857892"/>
              <a:gd name="connsiteX8044" fmla="*/ 6138861 w 12191807"/>
              <a:gd name="connsiteY8044" fmla="*/ 1111848 h 6857892"/>
              <a:gd name="connsiteX8045" fmla="*/ 6179933 w 12191807"/>
              <a:gd name="connsiteY8045" fmla="*/ 1079235 h 6857892"/>
              <a:gd name="connsiteX8046" fmla="*/ 6155092 w 12191807"/>
              <a:gd name="connsiteY8046" fmla="*/ 1047831 h 6857892"/>
              <a:gd name="connsiteX8047" fmla="*/ 6102971 w 12191807"/>
              <a:gd name="connsiteY8047" fmla="*/ 1128460 h 6857892"/>
              <a:gd name="connsiteX8048" fmla="*/ 6137489 w 12191807"/>
              <a:gd name="connsiteY8048" fmla="*/ 1165569 h 6857892"/>
              <a:gd name="connsiteX8049" fmla="*/ 6112800 w 12191807"/>
              <a:gd name="connsiteY8049" fmla="*/ 1198187 h 6857892"/>
              <a:gd name="connsiteX8050" fmla="*/ 6125221 w 12191807"/>
              <a:gd name="connsiteY8050" fmla="*/ 1208019 h 6857892"/>
              <a:gd name="connsiteX8051" fmla="*/ 6135889 w 12191807"/>
              <a:gd name="connsiteY8051" fmla="*/ 1227828 h 6857892"/>
              <a:gd name="connsiteX8052" fmla="*/ 6135432 w 12191807"/>
              <a:gd name="connsiteY8052" fmla="*/ 1208019 h 6857892"/>
              <a:gd name="connsiteX8053" fmla="*/ 6157606 w 12191807"/>
              <a:gd name="connsiteY8053" fmla="*/ 1200702 h 6857892"/>
              <a:gd name="connsiteX8054" fmla="*/ 6179628 w 12191807"/>
              <a:gd name="connsiteY8054" fmla="*/ 1200092 h 6857892"/>
              <a:gd name="connsiteX8055" fmla="*/ 6196468 w 12191807"/>
              <a:gd name="connsiteY8055" fmla="*/ 1187669 h 6857892"/>
              <a:gd name="connsiteX8056" fmla="*/ 6227008 w 12191807"/>
              <a:gd name="connsiteY8056" fmla="*/ 1187669 h 6857892"/>
              <a:gd name="connsiteX8057" fmla="*/ 6226719 w 12191807"/>
              <a:gd name="connsiteY8057" fmla="*/ 1188034 h 6857892"/>
              <a:gd name="connsiteX8058" fmla="*/ 6226719 w 12191807"/>
              <a:gd name="connsiteY8058" fmla="*/ 1218974 h 6857892"/>
              <a:gd name="connsiteX8059" fmla="*/ 6226643 w 12191807"/>
              <a:gd name="connsiteY8059" fmla="*/ 1218974 h 6857892"/>
              <a:gd name="connsiteX8060" fmla="*/ 6206984 w 12191807"/>
              <a:gd name="connsiteY8060" fmla="*/ 1207849 h 6857892"/>
              <a:gd name="connsiteX8061" fmla="*/ 6174827 w 12191807"/>
              <a:gd name="connsiteY8061" fmla="*/ 1224612 h 6857892"/>
              <a:gd name="connsiteX8062" fmla="*/ 6219709 w 12191807"/>
              <a:gd name="connsiteY8062" fmla="*/ 1242058 h 6857892"/>
              <a:gd name="connsiteX8063" fmla="*/ 6247217 w 12191807"/>
              <a:gd name="connsiteY8063" fmla="*/ 1203886 h 6857892"/>
              <a:gd name="connsiteX8064" fmla="*/ 6247217 w 12191807"/>
              <a:gd name="connsiteY8064" fmla="*/ 1192835 h 6857892"/>
              <a:gd name="connsiteX8065" fmla="*/ 6285089 w 12191807"/>
              <a:gd name="connsiteY8065" fmla="*/ 1163574 h 6857892"/>
              <a:gd name="connsiteX8066" fmla="*/ 6324408 w 12191807"/>
              <a:gd name="connsiteY8066" fmla="*/ 1130121 h 6857892"/>
              <a:gd name="connsiteX8067" fmla="*/ 6308177 w 12191807"/>
              <a:gd name="connsiteY8067" fmla="*/ 1116710 h 6857892"/>
              <a:gd name="connsiteX8068" fmla="*/ 6298499 w 12191807"/>
              <a:gd name="connsiteY8068" fmla="*/ 1116939 h 6857892"/>
              <a:gd name="connsiteX8069" fmla="*/ 6277773 w 12191807"/>
              <a:gd name="connsiteY8069" fmla="*/ 1136751 h 6857892"/>
              <a:gd name="connsiteX8070" fmla="*/ 6249351 w 12191807"/>
              <a:gd name="connsiteY8070" fmla="*/ 1151153 h 6857892"/>
              <a:gd name="connsiteX8071" fmla="*/ 6236778 w 12191807"/>
              <a:gd name="connsiteY8071" fmla="*/ 1175309 h 6857892"/>
              <a:gd name="connsiteX8072" fmla="*/ 6227015 w 12191807"/>
              <a:gd name="connsiteY8072" fmla="*/ 1187660 h 6857892"/>
              <a:gd name="connsiteX8073" fmla="*/ 6196468 w 12191807"/>
              <a:gd name="connsiteY8073" fmla="*/ 1157113 h 6857892"/>
              <a:gd name="connsiteX8074" fmla="*/ 6196468 w 12191807"/>
              <a:gd name="connsiteY8074" fmla="*/ 1146977 h 6857892"/>
              <a:gd name="connsiteX8075" fmla="*/ 6212394 w 12191807"/>
              <a:gd name="connsiteY8075" fmla="*/ 1137757 h 6857892"/>
              <a:gd name="connsiteX8076" fmla="*/ 6225577 w 12191807"/>
              <a:gd name="connsiteY8076" fmla="*/ 1149034 h 6857892"/>
              <a:gd name="connsiteX8077" fmla="*/ 6245465 w 12191807"/>
              <a:gd name="connsiteY8077" fmla="*/ 1101640 h 6857892"/>
              <a:gd name="connsiteX8078" fmla="*/ 6235025 w 12191807"/>
              <a:gd name="connsiteY8078" fmla="*/ 1079768 h 6857892"/>
              <a:gd name="connsiteX8079" fmla="*/ 6286765 w 12191807"/>
              <a:gd name="connsiteY8079" fmla="*/ 1057669 h 6857892"/>
              <a:gd name="connsiteX8080" fmla="*/ 6265048 w 12191807"/>
              <a:gd name="connsiteY8080" fmla="*/ 1043793 h 6857892"/>
              <a:gd name="connsiteX8081" fmla="*/ 6268934 w 12191807"/>
              <a:gd name="connsiteY8081" fmla="*/ 1036706 h 6857892"/>
              <a:gd name="connsiteX8082" fmla="*/ 6291718 w 12191807"/>
              <a:gd name="connsiteY8082" fmla="*/ 1040669 h 6857892"/>
              <a:gd name="connsiteX8083" fmla="*/ 6338200 w 12191807"/>
              <a:gd name="connsiteY8083" fmla="*/ 994188 h 6857892"/>
              <a:gd name="connsiteX8084" fmla="*/ 6323722 w 12191807"/>
              <a:gd name="connsiteY8084" fmla="*/ 962260 h 6857892"/>
              <a:gd name="connsiteX8085" fmla="*/ 6365937 w 12191807"/>
              <a:gd name="connsiteY8085" fmla="*/ 982605 h 6857892"/>
              <a:gd name="connsiteX8086" fmla="*/ 6383006 w 12191807"/>
              <a:gd name="connsiteY8086" fmla="*/ 967670 h 6857892"/>
              <a:gd name="connsiteX8087" fmla="*/ 6370204 w 12191807"/>
              <a:gd name="connsiteY8087" fmla="*/ 946486 h 6857892"/>
              <a:gd name="connsiteX8088" fmla="*/ 6406704 w 12191807"/>
              <a:gd name="connsiteY8088" fmla="*/ 942143 h 6857892"/>
              <a:gd name="connsiteX8089" fmla="*/ 6423392 w 12191807"/>
              <a:gd name="connsiteY8089" fmla="*/ 905186 h 6857892"/>
              <a:gd name="connsiteX8090" fmla="*/ 6457987 w 12191807"/>
              <a:gd name="connsiteY8090" fmla="*/ 895890 h 6857892"/>
              <a:gd name="connsiteX8091" fmla="*/ 6482447 w 12191807"/>
              <a:gd name="connsiteY8091" fmla="*/ 907396 h 6857892"/>
              <a:gd name="connsiteX8092" fmla="*/ 6460654 w 12191807"/>
              <a:gd name="connsiteY8092" fmla="*/ 923550 h 6857892"/>
              <a:gd name="connsiteX8093" fmla="*/ 6522147 w 12191807"/>
              <a:gd name="connsiteY8093" fmla="*/ 960812 h 6857892"/>
              <a:gd name="connsiteX8094" fmla="*/ 6501802 w 12191807"/>
              <a:gd name="connsiteY8094" fmla="*/ 973918 h 6857892"/>
              <a:gd name="connsiteX8095" fmla="*/ 6492505 w 12191807"/>
              <a:gd name="connsiteY8095" fmla="*/ 989844 h 6857892"/>
              <a:gd name="connsiteX8096" fmla="*/ 6502411 w 12191807"/>
              <a:gd name="connsiteY8096" fmla="*/ 1000893 h 6857892"/>
              <a:gd name="connsiteX8097" fmla="*/ 6440765 w 12191807"/>
              <a:gd name="connsiteY8097" fmla="*/ 1034954 h 6857892"/>
              <a:gd name="connsiteX8098" fmla="*/ 6420344 w 12191807"/>
              <a:gd name="connsiteY8098" fmla="*/ 1045164 h 6857892"/>
              <a:gd name="connsiteX8099" fmla="*/ 6420268 w 12191807"/>
              <a:gd name="connsiteY8099" fmla="*/ 1049974 h 6857892"/>
              <a:gd name="connsiteX8100" fmla="*/ 6406247 w 12191807"/>
              <a:gd name="connsiteY8100" fmla="*/ 1063612 h 6857892"/>
              <a:gd name="connsiteX8101" fmla="*/ 6369442 w 12191807"/>
              <a:gd name="connsiteY8101" fmla="*/ 1038383 h 6857892"/>
              <a:gd name="connsiteX8102" fmla="*/ 6369442 w 12191807"/>
              <a:gd name="connsiteY8102" fmla="*/ 1024971 h 6857892"/>
              <a:gd name="connsiteX8103" fmla="*/ 6368528 w 12191807"/>
              <a:gd name="connsiteY8103" fmla="*/ 1025886 h 6857892"/>
              <a:gd name="connsiteX8104" fmla="*/ 6360222 w 12191807"/>
              <a:gd name="connsiteY8104" fmla="*/ 1018799 h 6857892"/>
              <a:gd name="connsiteX8105" fmla="*/ 6363422 w 12191807"/>
              <a:gd name="connsiteY8105" fmla="*/ 1015600 h 6857892"/>
              <a:gd name="connsiteX8106" fmla="*/ 6370509 w 12191807"/>
              <a:gd name="connsiteY8106" fmla="*/ 1023905 h 6857892"/>
              <a:gd name="connsiteX8107" fmla="*/ 6369518 w 12191807"/>
              <a:gd name="connsiteY8107" fmla="*/ 1024896 h 6857892"/>
              <a:gd name="connsiteX8108" fmla="*/ 6391540 w 12191807"/>
              <a:gd name="connsiteY8108" fmla="*/ 1031601 h 6857892"/>
              <a:gd name="connsiteX8109" fmla="*/ 6410133 w 12191807"/>
              <a:gd name="connsiteY8109" fmla="*/ 1035030 h 6857892"/>
              <a:gd name="connsiteX8110" fmla="*/ 6410133 w 12191807"/>
              <a:gd name="connsiteY8110" fmla="*/ 1006227 h 6857892"/>
              <a:gd name="connsiteX8111" fmla="*/ 6424916 w 12191807"/>
              <a:gd name="connsiteY8111" fmla="*/ 1004627 h 6857892"/>
              <a:gd name="connsiteX8112" fmla="*/ 6440689 w 12191807"/>
              <a:gd name="connsiteY8112" fmla="*/ 1035030 h 6857892"/>
              <a:gd name="connsiteX8113" fmla="*/ 6460577 w 12191807"/>
              <a:gd name="connsiteY8113" fmla="*/ 977347 h 6857892"/>
              <a:gd name="connsiteX8114" fmla="*/ 6439699 w 12191807"/>
              <a:gd name="connsiteY8114" fmla="*/ 969880 h 6857892"/>
              <a:gd name="connsiteX8115" fmla="*/ 6447471 w 12191807"/>
              <a:gd name="connsiteY8115" fmla="*/ 934828 h 6857892"/>
              <a:gd name="connsiteX8116" fmla="*/ 6424154 w 12191807"/>
              <a:gd name="connsiteY8116" fmla="*/ 934828 h 6857892"/>
              <a:gd name="connsiteX8117" fmla="*/ 6396417 w 12191807"/>
              <a:gd name="connsiteY8117" fmla="*/ 990530 h 6857892"/>
              <a:gd name="connsiteX8118" fmla="*/ 6352297 w 12191807"/>
              <a:gd name="connsiteY8118" fmla="*/ 1005770 h 6857892"/>
              <a:gd name="connsiteX8119" fmla="*/ 6343153 w 12191807"/>
              <a:gd name="connsiteY8119" fmla="*/ 1027943 h 6857892"/>
              <a:gd name="connsiteX8120" fmla="*/ 6341324 w 12191807"/>
              <a:gd name="connsiteY8120" fmla="*/ 1027410 h 6857892"/>
              <a:gd name="connsiteX8121" fmla="*/ 6339953 w 12191807"/>
              <a:gd name="connsiteY8121" fmla="*/ 1030992 h 6857892"/>
              <a:gd name="connsiteX8122" fmla="*/ 6359079 w 12191807"/>
              <a:gd name="connsiteY8122" fmla="*/ 1065518 h 6857892"/>
              <a:gd name="connsiteX8123" fmla="*/ 6358164 w 12191807"/>
              <a:gd name="connsiteY8123" fmla="*/ 1064603 h 6857892"/>
              <a:gd name="connsiteX8124" fmla="*/ 6365251 w 12191807"/>
              <a:gd name="connsiteY8124" fmla="*/ 1056299 h 6857892"/>
              <a:gd name="connsiteX8125" fmla="*/ 6368452 w 12191807"/>
              <a:gd name="connsiteY8125" fmla="*/ 1059497 h 6857892"/>
              <a:gd name="connsiteX8126" fmla="*/ 6360146 w 12191807"/>
              <a:gd name="connsiteY8126" fmla="*/ 1066586 h 6857892"/>
              <a:gd name="connsiteX8127" fmla="*/ 6359231 w 12191807"/>
              <a:gd name="connsiteY8127" fmla="*/ 1065670 h 6857892"/>
              <a:gd name="connsiteX8128" fmla="*/ 6359231 w 12191807"/>
              <a:gd name="connsiteY8128" fmla="*/ 1085863 h 6857892"/>
              <a:gd name="connsiteX8129" fmla="*/ 6340181 w 12191807"/>
              <a:gd name="connsiteY8129" fmla="*/ 1075120 h 6857892"/>
              <a:gd name="connsiteX8130" fmla="*/ 6308330 w 12191807"/>
              <a:gd name="connsiteY8130" fmla="*/ 1090968 h 6857892"/>
              <a:gd name="connsiteX8131" fmla="*/ 6308330 w 12191807"/>
              <a:gd name="connsiteY8131" fmla="*/ 1116343 h 6857892"/>
              <a:gd name="connsiteX8132" fmla="*/ 6343382 w 12191807"/>
              <a:gd name="connsiteY8132" fmla="*/ 1102935 h 6857892"/>
              <a:gd name="connsiteX8133" fmla="*/ 6361213 w 12191807"/>
              <a:gd name="connsiteY8133" fmla="*/ 1156656 h 6857892"/>
              <a:gd name="connsiteX8134" fmla="*/ 6324103 w 12191807"/>
              <a:gd name="connsiteY8134" fmla="*/ 1147967 h 6857892"/>
              <a:gd name="connsiteX8135" fmla="*/ 6275869 w 12191807"/>
              <a:gd name="connsiteY8135" fmla="*/ 1193689 h 6857892"/>
              <a:gd name="connsiteX8136" fmla="*/ 6285165 w 12191807"/>
              <a:gd name="connsiteY8136" fmla="*/ 1225923 h 6857892"/>
              <a:gd name="connsiteX8137" fmla="*/ 6257352 w 12191807"/>
              <a:gd name="connsiteY8137" fmla="*/ 1253803 h 6857892"/>
              <a:gd name="connsiteX8138" fmla="*/ 6319226 w 12191807"/>
              <a:gd name="connsiteY8138" fmla="*/ 1310878 h 6857892"/>
              <a:gd name="connsiteX8139" fmla="*/ 6377900 w 12191807"/>
              <a:gd name="connsiteY8139" fmla="*/ 1310878 h 6857892"/>
              <a:gd name="connsiteX8140" fmla="*/ 6381253 w 12191807"/>
              <a:gd name="connsiteY8140" fmla="*/ 1340219 h 6857892"/>
              <a:gd name="connsiteX8141" fmla="*/ 6399846 w 12191807"/>
              <a:gd name="connsiteY8141" fmla="*/ 1340219 h 6857892"/>
              <a:gd name="connsiteX8142" fmla="*/ 6398932 w 12191807"/>
              <a:gd name="connsiteY8142" fmla="*/ 1339304 h 6857892"/>
              <a:gd name="connsiteX8143" fmla="*/ 6406018 w 12191807"/>
              <a:gd name="connsiteY8143" fmla="*/ 1330998 h 6857892"/>
              <a:gd name="connsiteX8144" fmla="*/ 6409219 w 12191807"/>
              <a:gd name="connsiteY8144" fmla="*/ 1334198 h 6857892"/>
              <a:gd name="connsiteX8145" fmla="*/ 6400989 w 12191807"/>
              <a:gd name="connsiteY8145" fmla="*/ 1341209 h 6857892"/>
              <a:gd name="connsiteX8146" fmla="*/ 6431088 w 12191807"/>
              <a:gd name="connsiteY8146" fmla="*/ 1370625 h 6857892"/>
              <a:gd name="connsiteX8147" fmla="*/ 6421258 w 12191807"/>
              <a:gd name="connsiteY8147" fmla="*/ 1386930 h 6857892"/>
              <a:gd name="connsiteX8148" fmla="*/ 6435431 w 12191807"/>
              <a:gd name="connsiteY8148" fmla="*/ 1401031 h 6857892"/>
              <a:gd name="connsiteX8149" fmla="*/ 6447623 w 12191807"/>
              <a:gd name="connsiteY8149" fmla="*/ 1389673 h 6857892"/>
              <a:gd name="connsiteX8150" fmla="*/ 6475436 w 12191807"/>
              <a:gd name="connsiteY8150" fmla="*/ 1402780 h 6857892"/>
              <a:gd name="connsiteX8151" fmla="*/ 6480923 w 12191807"/>
              <a:gd name="connsiteY8151" fmla="*/ 1398286 h 6857892"/>
              <a:gd name="connsiteX8152" fmla="*/ 6471474 w 12191807"/>
              <a:gd name="connsiteY8152" fmla="*/ 1384265 h 6857892"/>
              <a:gd name="connsiteX8153" fmla="*/ 6492353 w 12191807"/>
              <a:gd name="connsiteY8153" fmla="*/ 1378926 h 6857892"/>
              <a:gd name="connsiteX8154" fmla="*/ 6485876 w 12191807"/>
              <a:gd name="connsiteY8154" fmla="*/ 1421826 h 6857892"/>
              <a:gd name="connsiteX8155" fmla="*/ 6493115 w 12191807"/>
              <a:gd name="connsiteY8155" fmla="*/ 1430057 h 6857892"/>
              <a:gd name="connsiteX8156" fmla="*/ 6512317 w 12191807"/>
              <a:gd name="connsiteY8156" fmla="*/ 1418019 h 6857892"/>
              <a:gd name="connsiteX8157" fmla="*/ 6502335 w 12191807"/>
              <a:gd name="connsiteY8157" fmla="*/ 1406443 h 6857892"/>
              <a:gd name="connsiteX8158" fmla="*/ 6527405 w 12191807"/>
              <a:gd name="connsiteY8158" fmla="*/ 1393484 h 6857892"/>
              <a:gd name="connsiteX8159" fmla="*/ 6541883 w 12191807"/>
              <a:gd name="connsiteY8159" fmla="*/ 1401870 h 6857892"/>
              <a:gd name="connsiteX8160" fmla="*/ 6565200 w 12191807"/>
              <a:gd name="connsiteY8160" fmla="*/ 1388833 h 6857892"/>
              <a:gd name="connsiteX8161" fmla="*/ 6581202 w 12191807"/>
              <a:gd name="connsiteY8161" fmla="*/ 1404077 h 6857892"/>
              <a:gd name="connsiteX8162" fmla="*/ 6571296 w 12191807"/>
              <a:gd name="connsiteY8162" fmla="*/ 1430057 h 6857892"/>
              <a:gd name="connsiteX8163" fmla="*/ 6593546 w 12191807"/>
              <a:gd name="connsiteY8163" fmla="*/ 1462366 h 6857892"/>
              <a:gd name="connsiteX8164" fmla="*/ 6609015 w 12191807"/>
              <a:gd name="connsiteY8164" fmla="*/ 1462366 h 6857892"/>
              <a:gd name="connsiteX8165" fmla="*/ 6623950 w 12191807"/>
              <a:gd name="connsiteY8165" fmla="*/ 1492923 h 6857892"/>
              <a:gd name="connsiteX8166" fmla="*/ 6593546 w 12191807"/>
              <a:gd name="connsiteY8166" fmla="*/ 1492923 h 6857892"/>
              <a:gd name="connsiteX8167" fmla="*/ 6593546 w 12191807"/>
              <a:gd name="connsiteY8167" fmla="*/ 1509001 h 6857892"/>
              <a:gd name="connsiteX8168" fmla="*/ 6562990 w 12191807"/>
              <a:gd name="connsiteY8168" fmla="*/ 1503132 h 6857892"/>
              <a:gd name="connsiteX8169" fmla="*/ 6573125 w 12191807"/>
              <a:gd name="connsiteY8169" fmla="*/ 1492999 h 6857892"/>
              <a:gd name="connsiteX8170" fmla="*/ 6593470 w 12191807"/>
              <a:gd name="connsiteY8170" fmla="*/ 1492999 h 6857892"/>
              <a:gd name="connsiteX8171" fmla="*/ 6593470 w 12191807"/>
              <a:gd name="connsiteY8171" fmla="*/ 1462442 h 6857892"/>
              <a:gd name="connsiteX8172" fmla="*/ 6564285 w 12191807"/>
              <a:gd name="connsiteY8172" fmla="*/ 1477224 h 6857892"/>
              <a:gd name="connsiteX8173" fmla="*/ 6573049 w 12191807"/>
              <a:gd name="connsiteY8173" fmla="*/ 1492999 h 6857892"/>
              <a:gd name="connsiteX8174" fmla="*/ 6562914 w 12191807"/>
              <a:gd name="connsiteY8174" fmla="*/ 1503132 h 6857892"/>
              <a:gd name="connsiteX8175" fmla="*/ 6533577 w 12191807"/>
              <a:gd name="connsiteY8175" fmla="*/ 1503132 h 6857892"/>
              <a:gd name="connsiteX8176" fmla="*/ 6575563 w 12191807"/>
              <a:gd name="connsiteY8176" fmla="*/ 1549006 h 6857892"/>
              <a:gd name="connsiteX8177" fmla="*/ 6541425 w 12191807"/>
              <a:gd name="connsiteY8177" fmla="*/ 1581544 h 6857892"/>
              <a:gd name="connsiteX8178" fmla="*/ 6572363 w 12191807"/>
              <a:gd name="connsiteY8178" fmla="*/ 1586878 h 6857892"/>
              <a:gd name="connsiteX8179" fmla="*/ 6573734 w 12191807"/>
              <a:gd name="connsiteY8179" fmla="*/ 1611644 h 6857892"/>
              <a:gd name="connsiteX8180" fmla="*/ 6588517 w 12191807"/>
              <a:gd name="connsiteY8180" fmla="*/ 1616750 h 6857892"/>
              <a:gd name="connsiteX8181" fmla="*/ 6581049 w 12191807"/>
              <a:gd name="connsiteY8181" fmla="*/ 1674053 h 6857892"/>
              <a:gd name="connsiteX8182" fmla="*/ 6533882 w 12191807"/>
              <a:gd name="connsiteY8182" fmla="*/ 1690132 h 6857892"/>
              <a:gd name="connsiteX8183" fmla="*/ 6543178 w 12191807"/>
              <a:gd name="connsiteY8183" fmla="*/ 1705906 h 6857892"/>
              <a:gd name="connsiteX8184" fmla="*/ 6531748 w 12191807"/>
              <a:gd name="connsiteY8184" fmla="*/ 1726481 h 6857892"/>
              <a:gd name="connsiteX8185" fmla="*/ 6543330 w 12191807"/>
              <a:gd name="connsiteY8185" fmla="*/ 1746826 h 6857892"/>
              <a:gd name="connsiteX8186" fmla="*/ 6532967 w 12191807"/>
              <a:gd name="connsiteY8186" fmla="*/ 1770525 h 6857892"/>
              <a:gd name="connsiteX8187" fmla="*/ 6514374 w 12191807"/>
              <a:gd name="connsiteY8187" fmla="*/ 1765267 h 6857892"/>
              <a:gd name="connsiteX8188" fmla="*/ 6503935 w 12191807"/>
              <a:gd name="connsiteY8188" fmla="*/ 1738520 h 6857892"/>
              <a:gd name="connsiteX8189" fmla="*/ 6503935 w 12191807"/>
              <a:gd name="connsiteY8189" fmla="*/ 1778374 h 6857892"/>
              <a:gd name="connsiteX8190" fmla="*/ 6532586 w 12191807"/>
              <a:gd name="connsiteY8190" fmla="*/ 1771744 h 6857892"/>
              <a:gd name="connsiteX8191" fmla="*/ 6532967 w 12191807"/>
              <a:gd name="connsiteY8191" fmla="*/ 1771592 h 6857892"/>
              <a:gd name="connsiteX8192" fmla="*/ 6564590 w 12191807"/>
              <a:gd name="connsiteY8192" fmla="*/ 1790110 h 6857892"/>
              <a:gd name="connsiteX8193" fmla="*/ 6513308 w 12191807"/>
              <a:gd name="connsiteY8193" fmla="*/ 1896564 h 6857892"/>
              <a:gd name="connsiteX8194" fmla="*/ 6546379 w 12191807"/>
              <a:gd name="connsiteY8194" fmla="*/ 1888410 h 6857892"/>
              <a:gd name="connsiteX8195" fmla="*/ 6565048 w 12191807"/>
              <a:gd name="connsiteY8195" fmla="*/ 1907002 h 6857892"/>
              <a:gd name="connsiteX8196" fmla="*/ 6532205 w 12191807"/>
              <a:gd name="connsiteY8196" fmla="*/ 1933215 h 6857892"/>
              <a:gd name="connsiteX8197" fmla="*/ 6526796 w 12191807"/>
              <a:gd name="connsiteY8197" fmla="*/ 1962465 h 6857892"/>
              <a:gd name="connsiteX8198" fmla="*/ 6501768 w 12191807"/>
              <a:gd name="connsiteY8198" fmla="*/ 1971671 h 6857892"/>
              <a:gd name="connsiteX8199" fmla="*/ 6502564 w 12191807"/>
              <a:gd name="connsiteY8199" fmla="*/ 1970914 h 6857892"/>
              <a:gd name="connsiteX8200" fmla="*/ 6495477 w 12191807"/>
              <a:gd name="connsiteY8200" fmla="*/ 1962608 h 6857892"/>
              <a:gd name="connsiteX8201" fmla="*/ 6492277 w 12191807"/>
              <a:gd name="connsiteY8201" fmla="*/ 1965808 h 6857892"/>
              <a:gd name="connsiteX8202" fmla="*/ 6501040 w 12191807"/>
              <a:gd name="connsiteY8202" fmla="*/ 1972362 h 6857892"/>
              <a:gd name="connsiteX8203" fmla="*/ 6501335 w 12191807"/>
              <a:gd name="connsiteY8203" fmla="*/ 1972082 h 6857892"/>
              <a:gd name="connsiteX8204" fmla="*/ 6484961 w 12191807"/>
              <a:gd name="connsiteY8204" fmla="*/ 2003545 h 6857892"/>
              <a:gd name="connsiteX8205" fmla="*/ 6490753 w 12191807"/>
              <a:gd name="connsiteY8205" fmla="*/ 2036691 h 6857892"/>
              <a:gd name="connsiteX8206" fmla="*/ 6483666 w 12191807"/>
              <a:gd name="connsiteY8206" fmla="*/ 2049111 h 6857892"/>
              <a:gd name="connsiteX8207" fmla="*/ 6521004 w 12191807"/>
              <a:gd name="connsiteY8207" fmla="*/ 2071209 h 6857892"/>
              <a:gd name="connsiteX8208" fmla="*/ 6482599 w 12191807"/>
              <a:gd name="connsiteY8208" fmla="*/ 2071209 h 6857892"/>
              <a:gd name="connsiteX8209" fmla="*/ 6481151 w 12191807"/>
              <a:gd name="connsiteY8209" fmla="*/ 2052844 h 6857892"/>
              <a:gd name="connsiteX8210" fmla="*/ 6469721 w 12191807"/>
              <a:gd name="connsiteY8210" fmla="*/ 2079894 h 6857892"/>
              <a:gd name="connsiteX8211" fmla="*/ 6451890 w 12191807"/>
              <a:gd name="connsiteY8211" fmla="*/ 2087057 h 6857892"/>
              <a:gd name="connsiteX8212" fmla="*/ 6451890 w 12191807"/>
              <a:gd name="connsiteY8212" fmla="*/ 2110689 h 6857892"/>
              <a:gd name="connsiteX8213" fmla="*/ 6476046 w 12191807"/>
              <a:gd name="connsiteY8213" fmla="*/ 2120806 h 6857892"/>
              <a:gd name="connsiteX8214" fmla="*/ 6430707 w 12191807"/>
              <a:gd name="connsiteY8214" fmla="*/ 2175526 h 6857892"/>
              <a:gd name="connsiteX8215" fmla="*/ 6448462 w 12191807"/>
              <a:gd name="connsiteY8215" fmla="*/ 2175526 h 6857892"/>
              <a:gd name="connsiteX8216" fmla="*/ 6443966 w 12191807"/>
              <a:gd name="connsiteY8216" fmla="*/ 2193358 h 6857892"/>
              <a:gd name="connsiteX8217" fmla="*/ 6453719 w 12191807"/>
              <a:gd name="connsiteY8217" fmla="*/ 2216360 h 6857892"/>
              <a:gd name="connsiteX8218" fmla="*/ 6418515 w 12191807"/>
              <a:gd name="connsiteY8218" fmla="*/ 2202268 h 6857892"/>
              <a:gd name="connsiteX8219" fmla="*/ 6430478 w 12191807"/>
              <a:gd name="connsiteY8219" fmla="*/ 2225506 h 6857892"/>
              <a:gd name="connsiteX8220" fmla="*/ 6392835 w 12191807"/>
              <a:gd name="connsiteY8220" fmla="*/ 2262691 h 6857892"/>
              <a:gd name="connsiteX8221" fmla="*/ 6386511 w 12191807"/>
              <a:gd name="connsiteY8221" fmla="*/ 2296056 h 6857892"/>
              <a:gd name="connsiteX8222" fmla="*/ 6383006 w 12191807"/>
              <a:gd name="connsiteY8222" fmla="*/ 2299559 h 6857892"/>
              <a:gd name="connsiteX8223" fmla="*/ 6360374 w 12191807"/>
              <a:gd name="connsiteY8223" fmla="*/ 2356635 h 6857892"/>
              <a:gd name="connsiteX8224" fmla="*/ 6329132 w 12191807"/>
              <a:gd name="connsiteY8224" fmla="*/ 2398015 h 6857892"/>
              <a:gd name="connsiteX8225" fmla="*/ 6328980 w 12191807"/>
              <a:gd name="connsiteY8225" fmla="*/ 2426065 h 6857892"/>
              <a:gd name="connsiteX8226" fmla="*/ 6349249 w 12191807"/>
              <a:gd name="connsiteY8226" fmla="*/ 2441995 h 6857892"/>
              <a:gd name="connsiteX8227" fmla="*/ 6349249 w 12191807"/>
              <a:gd name="connsiteY8227" fmla="*/ 2465548 h 6857892"/>
              <a:gd name="connsiteX8228" fmla="*/ 6307873 w 12191807"/>
              <a:gd name="connsiteY8228" fmla="*/ 2505868 h 6857892"/>
              <a:gd name="connsiteX8229" fmla="*/ 6319684 w 12191807"/>
              <a:gd name="connsiteY8229" fmla="*/ 2517600 h 6857892"/>
              <a:gd name="connsiteX8230" fmla="*/ 6270306 w 12191807"/>
              <a:gd name="connsiteY8230" fmla="*/ 2536275 h 6857892"/>
              <a:gd name="connsiteX8231" fmla="*/ 6257657 w 12191807"/>
              <a:gd name="connsiteY8231" fmla="*/ 2562559 h 6857892"/>
              <a:gd name="connsiteX8232" fmla="*/ 6249275 w 12191807"/>
              <a:gd name="connsiteY8232" fmla="*/ 2589751 h 6857892"/>
              <a:gd name="connsiteX8233" fmla="*/ 6252780 w 12191807"/>
              <a:gd name="connsiteY8233" fmla="*/ 2592572 h 6857892"/>
              <a:gd name="connsiteX8234" fmla="*/ 6272135 w 12191807"/>
              <a:gd name="connsiteY8234" fmla="*/ 2575204 h 6857892"/>
              <a:gd name="connsiteX8235" fmla="*/ 6256666 w 12191807"/>
              <a:gd name="connsiteY8235" fmla="*/ 2614205 h 6857892"/>
              <a:gd name="connsiteX8236" fmla="*/ 6207593 w 12191807"/>
              <a:gd name="connsiteY8236" fmla="*/ 2618395 h 6857892"/>
              <a:gd name="connsiteX8237" fmla="*/ 6226796 w 12191807"/>
              <a:gd name="connsiteY8237" fmla="*/ 2643533 h 6857892"/>
              <a:gd name="connsiteX8238" fmla="*/ 6228244 w 12191807"/>
              <a:gd name="connsiteY8238" fmla="*/ 2623803 h 6857892"/>
              <a:gd name="connsiteX8239" fmla="*/ 6247674 w 12191807"/>
              <a:gd name="connsiteY8239" fmla="*/ 2625098 h 6857892"/>
              <a:gd name="connsiteX8240" fmla="*/ 6232663 w 12191807"/>
              <a:gd name="connsiteY8240" fmla="*/ 2648331 h 6857892"/>
              <a:gd name="connsiteX8241" fmla="*/ 6249808 w 12191807"/>
              <a:gd name="connsiteY8241" fmla="*/ 2661739 h 6857892"/>
              <a:gd name="connsiteX8242" fmla="*/ 6229539 w 12191807"/>
              <a:gd name="connsiteY8242" fmla="*/ 2689938 h 6857892"/>
              <a:gd name="connsiteX8243" fmla="*/ 6260933 w 12191807"/>
              <a:gd name="connsiteY8243" fmla="*/ 2710291 h 6857892"/>
              <a:gd name="connsiteX8244" fmla="*/ 6238073 w 12191807"/>
              <a:gd name="connsiteY8244" fmla="*/ 2717989 h 6857892"/>
              <a:gd name="connsiteX8245" fmla="*/ 6238073 w 12191807"/>
              <a:gd name="connsiteY8245" fmla="*/ 2756855 h 6857892"/>
              <a:gd name="connsiteX8246" fmla="*/ 6216890 w 12191807"/>
              <a:gd name="connsiteY8246" fmla="*/ 2745419 h 6857892"/>
              <a:gd name="connsiteX8247" fmla="*/ 6216890 w 12191807"/>
              <a:gd name="connsiteY8247" fmla="*/ 2765991 h 6857892"/>
              <a:gd name="connsiteX8248" fmla="*/ 6217804 w 12191807"/>
              <a:gd name="connsiteY8248" fmla="*/ 2765080 h 6857892"/>
              <a:gd name="connsiteX8249" fmla="*/ 6226110 w 12191807"/>
              <a:gd name="connsiteY8249" fmla="*/ 2772168 h 6857892"/>
              <a:gd name="connsiteX8250" fmla="*/ 6222909 w 12191807"/>
              <a:gd name="connsiteY8250" fmla="*/ 2775368 h 6857892"/>
              <a:gd name="connsiteX8251" fmla="*/ 6215823 w 12191807"/>
              <a:gd name="connsiteY8251" fmla="*/ 2767058 h 6857892"/>
              <a:gd name="connsiteX8252" fmla="*/ 6216509 w 12191807"/>
              <a:gd name="connsiteY8252" fmla="*/ 2766372 h 6857892"/>
              <a:gd name="connsiteX8253" fmla="*/ 6193725 w 12191807"/>
              <a:gd name="connsiteY8253" fmla="*/ 2781461 h 6857892"/>
              <a:gd name="connsiteX8254" fmla="*/ 6215823 w 12191807"/>
              <a:gd name="connsiteY8254" fmla="*/ 2795786 h 6857892"/>
              <a:gd name="connsiteX8255" fmla="*/ 6215823 w 12191807"/>
              <a:gd name="connsiteY8255" fmla="*/ 2827182 h 6857892"/>
              <a:gd name="connsiteX8256" fmla="*/ 6196468 w 12191807"/>
              <a:gd name="connsiteY8256" fmla="*/ 2827182 h 6857892"/>
              <a:gd name="connsiteX8257" fmla="*/ 6183438 w 12191807"/>
              <a:gd name="connsiteY8257" fmla="*/ 2884867 h 6857892"/>
              <a:gd name="connsiteX8258" fmla="*/ 6143433 w 12191807"/>
              <a:gd name="connsiteY8258" fmla="*/ 2904756 h 6857892"/>
              <a:gd name="connsiteX8259" fmla="*/ 6152653 w 12191807"/>
              <a:gd name="connsiteY8259" fmla="*/ 2923731 h 6857892"/>
              <a:gd name="connsiteX8260" fmla="*/ 6104876 w 12191807"/>
              <a:gd name="connsiteY8260" fmla="*/ 2969756 h 6857892"/>
              <a:gd name="connsiteX8261" fmla="*/ 6084455 w 12191807"/>
              <a:gd name="connsiteY8261" fmla="*/ 2979882 h 6857892"/>
              <a:gd name="connsiteX8262" fmla="*/ 6069902 w 12191807"/>
              <a:gd name="connsiteY8262" fmla="*/ 3033381 h 6857892"/>
              <a:gd name="connsiteX8263" fmla="*/ 6051082 w 12191807"/>
              <a:gd name="connsiteY8263" fmla="*/ 3007855 h 6857892"/>
              <a:gd name="connsiteX8264" fmla="*/ 6016261 w 12191807"/>
              <a:gd name="connsiteY8264" fmla="*/ 3047780 h 6857892"/>
              <a:gd name="connsiteX8265" fmla="*/ 6033633 w 12191807"/>
              <a:gd name="connsiteY8265" fmla="*/ 3055782 h 6857892"/>
              <a:gd name="connsiteX8266" fmla="*/ 6033633 w 12191807"/>
              <a:gd name="connsiteY8266" fmla="*/ 3071555 h 6857892"/>
              <a:gd name="connsiteX8267" fmla="*/ 6033631 w 12191807"/>
              <a:gd name="connsiteY8267" fmla="*/ 3071555 h 6857892"/>
              <a:gd name="connsiteX8268" fmla="*/ 6033176 w 12191807"/>
              <a:gd name="connsiteY8268" fmla="*/ 3071328 h 6857892"/>
              <a:gd name="connsiteX8269" fmla="*/ 6033176 w 12191807"/>
              <a:gd name="connsiteY8269" fmla="*/ 3071555 h 6857892"/>
              <a:gd name="connsiteX8270" fmla="*/ 6013746 w 12191807"/>
              <a:gd name="connsiteY8270" fmla="*/ 3071555 h 6857892"/>
              <a:gd name="connsiteX8271" fmla="*/ 6021670 w 12191807"/>
              <a:gd name="connsiteY8271" fmla="*/ 3088548 h 6857892"/>
              <a:gd name="connsiteX8272" fmla="*/ 6014736 w 12191807"/>
              <a:gd name="connsiteY8272" fmla="*/ 3095484 h 6857892"/>
              <a:gd name="connsiteX8273" fmla="*/ 6051082 w 12191807"/>
              <a:gd name="connsiteY8273" fmla="*/ 3122458 h 6857892"/>
              <a:gd name="connsiteX8274" fmla="*/ 6012756 w 12191807"/>
              <a:gd name="connsiteY8274" fmla="*/ 3122990 h 6857892"/>
              <a:gd name="connsiteX8275" fmla="*/ 6042777 w 12191807"/>
              <a:gd name="connsiteY8275" fmla="*/ 3137010 h 6857892"/>
              <a:gd name="connsiteX8276" fmla="*/ 6033786 w 12191807"/>
              <a:gd name="connsiteY8276" fmla="*/ 3152629 h 6857892"/>
              <a:gd name="connsiteX8277" fmla="*/ 6034472 w 12191807"/>
              <a:gd name="connsiteY8277" fmla="*/ 3151944 h 6857892"/>
              <a:gd name="connsiteX8278" fmla="*/ 6042777 w 12191807"/>
              <a:gd name="connsiteY8278" fmla="*/ 3159029 h 6857892"/>
              <a:gd name="connsiteX8279" fmla="*/ 6039576 w 12191807"/>
              <a:gd name="connsiteY8279" fmla="*/ 3162229 h 6857892"/>
              <a:gd name="connsiteX8280" fmla="*/ 6032490 w 12191807"/>
              <a:gd name="connsiteY8280" fmla="*/ 3153924 h 6857892"/>
              <a:gd name="connsiteX8281" fmla="*/ 6033329 w 12191807"/>
              <a:gd name="connsiteY8281" fmla="*/ 3153086 h 6857892"/>
              <a:gd name="connsiteX8282" fmla="*/ 5986546 w 12191807"/>
              <a:gd name="connsiteY8282" fmla="*/ 3167639 h 6857892"/>
              <a:gd name="connsiteX8283" fmla="*/ 5979382 w 12191807"/>
              <a:gd name="connsiteY8283" fmla="*/ 3129772 h 6857892"/>
              <a:gd name="connsiteX8284" fmla="*/ 5952105 w 12191807"/>
              <a:gd name="connsiteY8284" fmla="*/ 3163142 h 6857892"/>
              <a:gd name="connsiteX8285" fmla="*/ 5959800 w 12191807"/>
              <a:gd name="connsiteY8285" fmla="*/ 3172896 h 6857892"/>
              <a:gd name="connsiteX8286" fmla="*/ 6002851 w 12191807"/>
              <a:gd name="connsiteY8286" fmla="*/ 3178765 h 6857892"/>
              <a:gd name="connsiteX8287" fmla="*/ 5982659 w 12191807"/>
              <a:gd name="connsiteY8287" fmla="*/ 3187909 h 6857892"/>
              <a:gd name="connsiteX8288" fmla="*/ 5989365 w 12191807"/>
              <a:gd name="connsiteY8288" fmla="*/ 3195448 h 6857892"/>
              <a:gd name="connsiteX8289" fmla="*/ 5982583 w 12191807"/>
              <a:gd name="connsiteY8289" fmla="*/ 3224254 h 6857892"/>
              <a:gd name="connsiteX8290" fmla="*/ 5988679 w 12191807"/>
              <a:gd name="connsiteY8290" fmla="*/ 3274011 h 6857892"/>
              <a:gd name="connsiteX8291" fmla="*/ 5982583 w 12191807"/>
              <a:gd name="connsiteY8291" fmla="*/ 3305475 h 6857892"/>
              <a:gd name="connsiteX8292" fmla="*/ 5983497 w 12191807"/>
              <a:gd name="connsiteY8292" fmla="*/ 3304562 h 6857892"/>
              <a:gd name="connsiteX8293" fmla="*/ 5991802 w 12191807"/>
              <a:gd name="connsiteY8293" fmla="*/ 3311646 h 6857892"/>
              <a:gd name="connsiteX8294" fmla="*/ 5988602 w 12191807"/>
              <a:gd name="connsiteY8294" fmla="*/ 3314846 h 6857892"/>
              <a:gd name="connsiteX8295" fmla="*/ 5981516 w 12191807"/>
              <a:gd name="connsiteY8295" fmla="*/ 3306543 h 6857892"/>
              <a:gd name="connsiteX8296" fmla="*/ 5982430 w 12191807"/>
              <a:gd name="connsiteY8296" fmla="*/ 3305629 h 6857892"/>
              <a:gd name="connsiteX8297" fmla="*/ 5961706 w 12191807"/>
              <a:gd name="connsiteY8297" fmla="*/ 3318200 h 6857892"/>
              <a:gd name="connsiteX8298" fmla="*/ 5950124 w 12191807"/>
              <a:gd name="connsiteY8298" fmla="*/ 3327950 h 6857892"/>
              <a:gd name="connsiteX8299" fmla="*/ 5949515 w 12191807"/>
              <a:gd name="connsiteY8299" fmla="*/ 3328484 h 6857892"/>
              <a:gd name="connsiteX8300" fmla="*/ 5963305 w 12191807"/>
              <a:gd name="connsiteY8300" fmla="*/ 3347457 h 6857892"/>
              <a:gd name="connsiteX8301" fmla="*/ 5948905 w 12191807"/>
              <a:gd name="connsiteY8301" fmla="*/ 3368639 h 6857892"/>
              <a:gd name="connsiteX8302" fmla="*/ 5988374 w 12191807"/>
              <a:gd name="connsiteY8302" fmla="*/ 3355689 h 6857892"/>
              <a:gd name="connsiteX8303" fmla="*/ 5993478 w 12191807"/>
              <a:gd name="connsiteY8303" fmla="*/ 3368562 h 6857892"/>
              <a:gd name="connsiteX8304" fmla="*/ 5987154 w 12191807"/>
              <a:gd name="connsiteY8304" fmla="*/ 3376562 h 6857892"/>
              <a:gd name="connsiteX8305" fmla="*/ 5941057 w 12191807"/>
              <a:gd name="connsiteY8305" fmla="*/ 3396975 h 6857892"/>
              <a:gd name="connsiteX8306" fmla="*/ 5948677 w 12191807"/>
              <a:gd name="connsiteY8306" fmla="*/ 3411068 h 6857892"/>
              <a:gd name="connsiteX8307" fmla="*/ 5941895 w 12191807"/>
              <a:gd name="connsiteY8307" fmla="*/ 3433083 h 6857892"/>
              <a:gd name="connsiteX8308" fmla="*/ 5934351 w 12191807"/>
              <a:gd name="connsiteY8308" fmla="*/ 3452362 h 6857892"/>
              <a:gd name="connsiteX8309" fmla="*/ 5941971 w 12191807"/>
              <a:gd name="connsiteY8309" fmla="*/ 3475146 h 6857892"/>
              <a:gd name="connsiteX8310" fmla="*/ 5951495 w 12191807"/>
              <a:gd name="connsiteY8310" fmla="*/ 3498920 h 6857892"/>
              <a:gd name="connsiteX8311" fmla="*/ 5918426 w 12191807"/>
              <a:gd name="connsiteY8311" fmla="*/ 3495262 h 6857892"/>
              <a:gd name="connsiteX8312" fmla="*/ 5921552 w 12191807"/>
              <a:gd name="connsiteY8312" fmla="*/ 3494119 h 6857892"/>
              <a:gd name="connsiteX8313" fmla="*/ 5908978 w 12191807"/>
              <a:gd name="connsiteY8313" fmla="*/ 3492900 h 6857892"/>
              <a:gd name="connsiteX8314" fmla="*/ 5907303 w 12191807"/>
              <a:gd name="connsiteY8314" fmla="*/ 3498539 h 6857892"/>
              <a:gd name="connsiteX8315" fmla="*/ 5909132 w 12191807"/>
              <a:gd name="connsiteY8315" fmla="*/ 3498082 h 6857892"/>
              <a:gd name="connsiteX8316" fmla="*/ 5910122 w 12191807"/>
              <a:gd name="connsiteY8316" fmla="*/ 3557594 h 6857892"/>
              <a:gd name="connsiteX8317" fmla="*/ 5896864 w 12191807"/>
              <a:gd name="connsiteY8317" fmla="*/ 3529629 h 6857892"/>
              <a:gd name="connsiteX8318" fmla="*/ 5884444 w 12191807"/>
              <a:gd name="connsiteY8318" fmla="*/ 3530695 h 6857892"/>
              <a:gd name="connsiteX8319" fmla="*/ 5892901 w 12191807"/>
              <a:gd name="connsiteY8319" fmla="*/ 3577254 h 6857892"/>
              <a:gd name="connsiteX8320" fmla="*/ 5860442 w 12191807"/>
              <a:gd name="connsiteY8320" fmla="*/ 3570091 h 6857892"/>
              <a:gd name="connsiteX8321" fmla="*/ 5869739 w 12191807"/>
              <a:gd name="connsiteY8321" fmla="*/ 3586169 h 6857892"/>
              <a:gd name="connsiteX8322" fmla="*/ 5854576 w 12191807"/>
              <a:gd name="connsiteY8322" fmla="*/ 3601333 h 6857892"/>
              <a:gd name="connsiteX8323" fmla="*/ 5848022 w 12191807"/>
              <a:gd name="connsiteY8323" fmla="*/ 3582054 h 6857892"/>
              <a:gd name="connsiteX8324" fmla="*/ 5813277 w 12191807"/>
              <a:gd name="connsiteY8324" fmla="*/ 3582054 h 6857892"/>
              <a:gd name="connsiteX8325" fmla="*/ 5839032 w 12191807"/>
              <a:gd name="connsiteY8325" fmla="*/ 3594399 h 6857892"/>
              <a:gd name="connsiteX8326" fmla="*/ 5812364 w 12191807"/>
              <a:gd name="connsiteY8326" fmla="*/ 3617182 h 6857892"/>
              <a:gd name="connsiteX8327" fmla="*/ 5802687 w 12191807"/>
              <a:gd name="connsiteY8327" fmla="*/ 3612382 h 6857892"/>
              <a:gd name="connsiteX8328" fmla="*/ 5826384 w 12191807"/>
              <a:gd name="connsiteY8328" fmla="*/ 3643700 h 6857892"/>
              <a:gd name="connsiteX8329" fmla="*/ 5794686 w 12191807"/>
              <a:gd name="connsiteY8329" fmla="*/ 3673570 h 6857892"/>
              <a:gd name="connsiteX8330" fmla="*/ 5808403 w 12191807"/>
              <a:gd name="connsiteY8330" fmla="*/ 3698031 h 6857892"/>
              <a:gd name="connsiteX8331" fmla="*/ 5780514 w 12191807"/>
              <a:gd name="connsiteY8331" fmla="*/ 3714033 h 6857892"/>
              <a:gd name="connsiteX8332" fmla="*/ 5776552 w 12191807"/>
              <a:gd name="connsiteY8332" fmla="*/ 3755485 h 6857892"/>
              <a:gd name="connsiteX8333" fmla="*/ 5756742 w 12191807"/>
              <a:gd name="connsiteY8333" fmla="*/ 3737426 h 6857892"/>
              <a:gd name="connsiteX8334" fmla="*/ 5765047 w 12191807"/>
              <a:gd name="connsiteY8334" fmla="*/ 3764172 h 6857892"/>
              <a:gd name="connsiteX8335" fmla="*/ 5778914 w 12191807"/>
              <a:gd name="connsiteY8335" fmla="*/ 3794043 h 6857892"/>
              <a:gd name="connsiteX8336" fmla="*/ 5758798 w 12191807"/>
              <a:gd name="connsiteY8336" fmla="*/ 3783984 h 6857892"/>
              <a:gd name="connsiteX8337" fmla="*/ 5759561 w 12191807"/>
              <a:gd name="connsiteY8337" fmla="*/ 3784822 h 6857892"/>
              <a:gd name="connsiteX8338" fmla="*/ 5752475 w 12191807"/>
              <a:gd name="connsiteY8338" fmla="*/ 3793128 h 6857892"/>
              <a:gd name="connsiteX8339" fmla="*/ 5749275 w 12191807"/>
              <a:gd name="connsiteY8339" fmla="*/ 3789928 h 6857892"/>
              <a:gd name="connsiteX8340" fmla="*/ 5757580 w 12191807"/>
              <a:gd name="connsiteY8340" fmla="*/ 3782765 h 6857892"/>
              <a:gd name="connsiteX8341" fmla="*/ 5758341 w 12191807"/>
              <a:gd name="connsiteY8341" fmla="*/ 3783527 h 6857892"/>
              <a:gd name="connsiteX8342" fmla="*/ 5750570 w 12191807"/>
              <a:gd name="connsiteY8342" fmla="*/ 3769354 h 6857892"/>
              <a:gd name="connsiteX8343" fmla="*/ 5727102 w 12191807"/>
              <a:gd name="connsiteY8343" fmla="*/ 3789089 h 6857892"/>
              <a:gd name="connsiteX8344" fmla="*/ 5698605 w 12191807"/>
              <a:gd name="connsiteY8344" fmla="*/ 3796709 h 6857892"/>
              <a:gd name="connsiteX8345" fmla="*/ 5709349 w 12191807"/>
              <a:gd name="connsiteY8345" fmla="*/ 3817055 h 6857892"/>
              <a:gd name="connsiteX8346" fmla="*/ 5666375 w 12191807"/>
              <a:gd name="connsiteY8346" fmla="*/ 3837096 h 6857892"/>
              <a:gd name="connsiteX8347" fmla="*/ 5717348 w 12191807"/>
              <a:gd name="connsiteY8347" fmla="*/ 3821779 h 6857892"/>
              <a:gd name="connsiteX8348" fmla="*/ 5738074 w 12191807"/>
              <a:gd name="connsiteY8348" fmla="*/ 3814388 h 6857892"/>
              <a:gd name="connsiteX8349" fmla="*/ 5744932 w 12191807"/>
              <a:gd name="connsiteY8349" fmla="*/ 3805930 h 6857892"/>
              <a:gd name="connsiteX8350" fmla="*/ 5748284 w 12191807"/>
              <a:gd name="connsiteY8350" fmla="*/ 3814388 h 6857892"/>
              <a:gd name="connsiteX8351" fmla="*/ 5788667 w 12191807"/>
              <a:gd name="connsiteY8351" fmla="*/ 3854850 h 6857892"/>
              <a:gd name="connsiteX8352" fmla="*/ 5747826 w 12191807"/>
              <a:gd name="connsiteY8352" fmla="*/ 3928155 h 6857892"/>
              <a:gd name="connsiteX8353" fmla="*/ 5757046 w 12191807"/>
              <a:gd name="connsiteY8353" fmla="*/ 3941337 h 6857892"/>
              <a:gd name="connsiteX8354" fmla="*/ 5725730 w 12191807"/>
              <a:gd name="connsiteY8354" fmla="*/ 3962445 h 6857892"/>
              <a:gd name="connsiteX8355" fmla="*/ 5692966 w 12191807"/>
              <a:gd name="connsiteY8355" fmla="*/ 3956806 h 6857892"/>
              <a:gd name="connsiteX8356" fmla="*/ 5687480 w 12191807"/>
              <a:gd name="connsiteY8356" fmla="*/ 3991934 h 6857892"/>
              <a:gd name="connsiteX8357" fmla="*/ 5697310 w 12191807"/>
              <a:gd name="connsiteY8357" fmla="*/ 4002754 h 6857892"/>
              <a:gd name="connsiteX8358" fmla="*/ 5679785 w 12191807"/>
              <a:gd name="connsiteY8358" fmla="*/ 4019899 h 6857892"/>
              <a:gd name="connsiteX8359" fmla="*/ 5688395 w 12191807"/>
              <a:gd name="connsiteY8359" fmla="*/ 4053961 h 6857892"/>
              <a:gd name="connsiteX8360" fmla="*/ 5667060 w 12191807"/>
              <a:gd name="connsiteY8360" fmla="*/ 4062343 h 6857892"/>
              <a:gd name="connsiteX8361" fmla="*/ 5676357 w 12191807"/>
              <a:gd name="connsiteY8361" fmla="*/ 4073620 h 6857892"/>
              <a:gd name="connsiteX8362" fmla="*/ 5665689 w 12191807"/>
              <a:gd name="connsiteY8362" fmla="*/ 4085584 h 6857892"/>
              <a:gd name="connsiteX8363" fmla="*/ 5705996 w 12191807"/>
              <a:gd name="connsiteY8363" fmla="*/ 4093127 h 6857892"/>
              <a:gd name="connsiteX8364" fmla="*/ 5672928 w 12191807"/>
              <a:gd name="connsiteY8364" fmla="*/ 4103415 h 6857892"/>
              <a:gd name="connsiteX8365" fmla="*/ 5656621 w 12191807"/>
              <a:gd name="connsiteY8365" fmla="*/ 4099223 h 6857892"/>
              <a:gd name="connsiteX8366" fmla="*/ 5653269 w 12191807"/>
              <a:gd name="connsiteY8366" fmla="*/ 4090765 h 6857892"/>
              <a:gd name="connsiteX8367" fmla="*/ 5646489 w 12191807"/>
              <a:gd name="connsiteY8367" fmla="*/ 4099223 h 6857892"/>
              <a:gd name="connsiteX8368" fmla="*/ 5636278 w 12191807"/>
              <a:gd name="connsiteY8368" fmla="*/ 4119569 h 6857892"/>
              <a:gd name="connsiteX8369" fmla="*/ 5614486 w 12191807"/>
              <a:gd name="connsiteY8369" fmla="*/ 4134199 h 6857892"/>
              <a:gd name="connsiteX8370" fmla="*/ 5642830 w 12191807"/>
              <a:gd name="connsiteY8370" fmla="*/ 4160107 h 6857892"/>
              <a:gd name="connsiteX8371" fmla="*/ 5626373 w 12191807"/>
              <a:gd name="connsiteY8371" fmla="*/ 4163308 h 6857892"/>
              <a:gd name="connsiteX8372" fmla="*/ 5627287 w 12191807"/>
              <a:gd name="connsiteY8372" fmla="*/ 4169861 h 6857892"/>
              <a:gd name="connsiteX8373" fmla="*/ 5646563 w 12191807"/>
              <a:gd name="connsiteY8373" fmla="*/ 4164298 h 6857892"/>
              <a:gd name="connsiteX8374" fmla="*/ 5646563 w 12191807"/>
              <a:gd name="connsiteY8374" fmla="*/ 4164222 h 6857892"/>
              <a:gd name="connsiteX8375" fmla="*/ 5646641 w 12191807"/>
              <a:gd name="connsiteY8375" fmla="*/ 4164298 h 6857892"/>
              <a:gd name="connsiteX8376" fmla="*/ 5685194 w 12191807"/>
              <a:gd name="connsiteY8376" fmla="*/ 4218629 h 6857892"/>
              <a:gd name="connsiteX8377" fmla="*/ 5655327 w 12191807"/>
              <a:gd name="connsiteY8377" fmla="*/ 4224496 h 6857892"/>
              <a:gd name="connsiteX8378" fmla="*/ 5666375 w 12191807"/>
              <a:gd name="connsiteY8378" fmla="*/ 4236765 h 6857892"/>
              <a:gd name="connsiteX8379" fmla="*/ 5645421 w 12191807"/>
              <a:gd name="connsiteY8379" fmla="*/ 4268693 h 6857892"/>
              <a:gd name="connsiteX8380" fmla="*/ 5630943 w 12191807"/>
              <a:gd name="connsiteY8380" fmla="*/ 4302906 h 6857892"/>
              <a:gd name="connsiteX8381" fmla="*/ 5619972 w 12191807"/>
              <a:gd name="connsiteY8381" fmla="*/ 4252690 h 6857892"/>
              <a:gd name="connsiteX8382" fmla="*/ 5633001 w 12191807"/>
              <a:gd name="connsiteY8382" fmla="*/ 4262901 h 6857892"/>
              <a:gd name="connsiteX8383" fmla="*/ 5636887 w 12191807"/>
              <a:gd name="connsiteY8383" fmla="*/ 4237298 h 6857892"/>
              <a:gd name="connsiteX8384" fmla="*/ 5632239 w 12191807"/>
              <a:gd name="connsiteY8384" fmla="*/ 4232802 h 6857892"/>
              <a:gd name="connsiteX8385" fmla="*/ 5613039 w 12191807"/>
              <a:gd name="connsiteY8385" fmla="*/ 4243775 h 6857892"/>
              <a:gd name="connsiteX8386" fmla="*/ 5595132 w 12191807"/>
              <a:gd name="connsiteY8386" fmla="*/ 4222058 h 6857892"/>
              <a:gd name="connsiteX8387" fmla="*/ 5595590 w 12191807"/>
              <a:gd name="connsiteY8387" fmla="*/ 4237222 h 6857892"/>
              <a:gd name="connsiteX8388" fmla="*/ 5572045 w 12191807"/>
              <a:gd name="connsiteY8388" fmla="*/ 4248195 h 6857892"/>
              <a:gd name="connsiteX8389" fmla="*/ 5594218 w 12191807"/>
              <a:gd name="connsiteY8389" fmla="*/ 4279056 h 6857892"/>
              <a:gd name="connsiteX8390" fmla="*/ 5566484 w 12191807"/>
              <a:gd name="connsiteY8390" fmla="*/ 4298334 h 6857892"/>
              <a:gd name="connsiteX8391" fmla="*/ 5575093 w 12191807"/>
              <a:gd name="connsiteY8391" fmla="*/ 4308316 h 6857892"/>
              <a:gd name="connsiteX8392" fmla="*/ 5562902 w 12191807"/>
              <a:gd name="connsiteY8392" fmla="*/ 4347331 h 6857892"/>
              <a:gd name="connsiteX8393" fmla="*/ 5595285 w 12191807"/>
              <a:gd name="connsiteY8393" fmla="*/ 4382840 h 6857892"/>
              <a:gd name="connsiteX8394" fmla="*/ 5575245 w 12191807"/>
              <a:gd name="connsiteY8394" fmla="*/ 4374229 h 6857892"/>
              <a:gd name="connsiteX8395" fmla="*/ 5568389 w 12191807"/>
              <a:gd name="connsiteY8395" fmla="*/ 4382688 h 6857892"/>
              <a:gd name="connsiteX8396" fmla="*/ 5565128 w 12191807"/>
              <a:gd name="connsiteY8396" fmla="*/ 4374458 h 6857892"/>
              <a:gd name="connsiteX8397" fmla="*/ 5575005 w 12191807"/>
              <a:gd name="connsiteY8397" fmla="*/ 4374458 h 6857892"/>
              <a:gd name="connsiteX8398" fmla="*/ 5571728 w 12191807"/>
              <a:gd name="connsiteY8398" fmla="*/ 4365999 h 6857892"/>
              <a:gd name="connsiteX8399" fmla="*/ 5565043 w 12191807"/>
              <a:gd name="connsiteY8399" fmla="*/ 4374246 h 6857892"/>
              <a:gd name="connsiteX8400" fmla="*/ 5565036 w 12191807"/>
              <a:gd name="connsiteY8400" fmla="*/ 4374229 h 6857892"/>
              <a:gd name="connsiteX8401" fmla="*/ 5565798 w 12191807"/>
              <a:gd name="connsiteY8401" fmla="*/ 4400366 h 6857892"/>
              <a:gd name="connsiteX8402" fmla="*/ 5526405 w 12191807"/>
              <a:gd name="connsiteY8402" fmla="*/ 4431760 h 6857892"/>
              <a:gd name="connsiteX8403" fmla="*/ 5544540 w 12191807"/>
              <a:gd name="connsiteY8403" fmla="*/ 4440066 h 6857892"/>
              <a:gd name="connsiteX8404" fmla="*/ 5532806 w 12191807"/>
              <a:gd name="connsiteY8404" fmla="*/ 4453553 h 6857892"/>
              <a:gd name="connsiteX8405" fmla="*/ 5584313 w 12191807"/>
              <a:gd name="connsiteY8405" fmla="*/ 4453553 h 6857892"/>
              <a:gd name="connsiteX8406" fmla="*/ 5550559 w 12191807"/>
              <a:gd name="connsiteY8406" fmla="*/ 4439838 h 6857892"/>
              <a:gd name="connsiteX8407" fmla="*/ 5588656 w 12191807"/>
              <a:gd name="connsiteY8407" fmla="*/ 4421245 h 6857892"/>
              <a:gd name="connsiteX8408" fmla="*/ 5603667 w 12191807"/>
              <a:gd name="connsiteY8408" fmla="*/ 4450810 h 6857892"/>
              <a:gd name="connsiteX8409" fmla="*/ 5585607 w 12191807"/>
              <a:gd name="connsiteY8409" fmla="*/ 4475575 h 6857892"/>
              <a:gd name="connsiteX8410" fmla="*/ 5586293 w 12191807"/>
              <a:gd name="connsiteY8410" fmla="*/ 4474890 h 6857892"/>
              <a:gd name="connsiteX8411" fmla="*/ 5594599 w 12191807"/>
              <a:gd name="connsiteY8411" fmla="*/ 4481976 h 6857892"/>
              <a:gd name="connsiteX8412" fmla="*/ 5591399 w 12191807"/>
              <a:gd name="connsiteY8412" fmla="*/ 4485177 h 6857892"/>
              <a:gd name="connsiteX8413" fmla="*/ 5584313 w 12191807"/>
              <a:gd name="connsiteY8413" fmla="*/ 4476871 h 6857892"/>
              <a:gd name="connsiteX8414" fmla="*/ 5585227 w 12191807"/>
              <a:gd name="connsiteY8414" fmla="*/ 4475956 h 6857892"/>
              <a:gd name="connsiteX8415" fmla="*/ 5563512 w 12191807"/>
              <a:gd name="connsiteY8415" fmla="*/ 4475956 h 6857892"/>
              <a:gd name="connsiteX8416" fmla="*/ 5577455 w 12191807"/>
              <a:gd name="connsiteY8416" fmla="*/ 4497140 h 6857892"/>
              <a:gd name="connsiteX8417" fmla="*/ 5554902 w 12191807"/>
              <a:gd name="connsiteY8417" fmla="*/ 4516647 h 6857892"/>
              <a:gd name="connsiteX8418" fmla="*/ 5555892 w 12191807"/>
              <a:gd name="connsiteY8418" fmla="*/ 4517638 h 6857892"/>
              <a:gd name="connsiteX8419" fmla="*/ 5548806 w 12191807"/>
              <a:gd name="connsiteY8419" fmla="*/ 4525943 h 6857892"/>
              <a:gd name="connsiteX8420" fmla="*/ 5545605 w 12191807"/>
              <a:gd name="connsiteY8420" fmla="*/ 4522743 h 6857892"/>
              <a:gd name="connsiteX8421" fmla="*/ 5553911 w 12191807"/>
              <a:gd name="connsiteY8421" fmla="*/ 4515657 h 6857892"/>
              <a:gd name="connsiteX8422" fmla="*/ 5554902 w 12191807"/>
              <a:gd name="connsiteY8422" fmla="*/ 4516571 h 6857892"/>
              <a:gd name="connsiteX8423" fmla="*/ 5534482 w 12191807"/>
              <a:gd name="connsiteY8423" fmla="*/ 4482510 h 6857892"/>
              <a:gd name="connsiteX8424" fmla="*/ 5534024 w 12191807"/>
              <a:gd name="connsiteY8424" fmla="*/ 4529678 h 6857892"/>
              <a:gd name="connsiteX8425" fmla="*/ 5524957 w 12191807"/>
              <a:gd name="connsiteY8425" fmla="*/ 4535545 h 6857892"/>
              <a:gd name="connsiteX8426" fmla="*/ 5521300 w 12191807"/>
              <a:gd name="connsiteY8426" fmla="*/ 4517028 h 6857892"/>
              <a:gd name="connsiteX8427" fmla="*/ 5514746 w 12191807"/>
              <a:gd name="connsiteY8427" fmla="*/ 4517866 h 6857892"/>
              <a:gd name="connsiteX8428" fmla="*/ 5520309 w 12191807"/>
              <a:gd name="connsiteY8428" fmla="*/ 4537145 h 6857892"/>
              <a:gd name="connsiteX8429" fmla="*/ 5520462 w 12191807"/>
              <a:gd name="connsiteY8429" fmla="*/ 4537145 h 6857892"/>
              <a:gd name="connsiteX8430" fmla="*/ 5520309 w 12191807"/>
              <a:gd name="connsiteY8430" fmla="*/ 4537221 h 6857892"/>
              <a:gd name="connsiteX8431" fmla="*/ 5505986 w 12191807"/>
              <a:gd name="connsiteY8431" fmla="*/ 4552233 h 6857892"/>
              <a:gd name="connsiteX8432" fmla="*/ 5514061 w 12191807"/>
              <a:gd name="connsiteY8432" fmla="*/ 4565415 h 6857892"/>
              <a:gd name="connsiteX8433" fmla="*/ 5476192 w 12191807"/>
              <a:gd name="connsiteY8433" fmla="*/ 4571054 h 6857892"/>
              <a:gd name="connsiteX8434" fmla="*/ 5503546 w 12191807"/>
              <a:gd name="connsiteY8434" fmla="*/ 4583246 h 6857892"/>
              <a:gd name="connsiteX8435" fmla="*/ 5506670 w 12191807"/>
              <a:gd name="connsiteY8435" fmla="*/ 4580122 h 6857892"/>
              <a:gd name="connsiteX8436" fmla="*/ 5530366 w 12191807"/>
              <a:gd name="connsiteY8436" fmla="*/ 4603744 h 6857892"/>
              <a:gd name="connsiteX8437" fmla="*/ 5510709 w 12191807"/>
              <a:gd name="connsiteY8437" fmla="*/ 4654417 h 6857892"/>
              <a:gd name="connsiteX8438" fmla="*/ 5534329 w 12191807"/>
              <a:gd name="connsiteY8438" fmla="*/ 4663180 h 6857892"/>
              <a:gd name="connsiteX8439" fmla="*/ 5455696 w 12191807"/>
              <a:gd name="connsiteY8439" fmla="*/ 4749591 h 6857892"/>
              <a:gd name="connsiteX8440" fmla="*/ 5475659 w 12191807"/>
              <a:gd name="connsiteY8440" fmla="*/ 4760106 h 6857892"/>
              <a:gd name="connsiteX8441" fmla="*/ 5489222 w 12191807"/>
              <a:gd name="connsiteY8441" fmla="*/ 4753858 h 6857892"/>
              <a:gd name="connsiteX8442" fmla="*/ 5506289 w 12191807"/>
              <a:gd name="connsiteY8442" fmla="*/ 4760868 h 6857892"/>
              <a:gd name="connsiteX8443" fmla="*/ 5524348 w 12191807"/>
              <a:gd name="connsiteY8443" fmla="*/ 4771079 h 6857892"/>
              <a:gd name="connsiteX8444" fmla="*/ 5525262 w 12191807"/>
              <a:gd name="connsiteY8444" fmla="*/ 4770165 h 6857892"/>
              <a:gd name="connsiteX8445" fmla="*/ 5533568 w 12191807"/>
              <a:gd name="connsiteY8445" fmla="*/ 4777251 h 6857892"/>
              <a:gd name="connsiteX8446" fmla="*/ 5530366 w 12191807"/>
              <a:gd name="connsiteY8446" fmla="*/ 4780452 h 6857892"/>
              <a:gd name="connsiteX8447" fmla="*/ 5523357 w 12191807"/>
              <a:gd name="connsiteY8447" fmla="*/ 4772222 h 6857892"/>
              <a:gd name="connsiteX8448" fmla="*/ 5486327 w 12191807"/>
              <a:gd name="connsiteY8448" fmla="*/ 4809255 h 6857892"/>
              <a:gd name="connsiteX8449" fmla="*/ 5490594 w 12191807"/>
              <a:gd name="connsiteY8449" fmla="*/ 4813904 h 6857892"/>
              <a:gd name="connsiteX8450" fmla="*/ 5480536 w 12191807"/>
              <a:gd name="connsiteY8450" fmla="*/ 4850175 h 6857892"/>
              <a:gd name="connsiteX8451" fmla="*/ 5463696 w 12191807"/>
              <a:gd name="connsiteY8451" fmla="*/ 4856271 h 6857892"/>
              <a:gd name="connsiteX8452" fmla="*/ 5470250 w 12191807"/>
              <a:gd name="connsiteY8452" fmla="*/ 4864653 h 6857892"/>
              <a:gd name="connsiteX8453" fmla="*/ 5423160 w 12191807"/>
              <a:gd name="connsiteY8453" fmla="*/ 4960055 h 6857892"/>
              <a:gd name="connsiteX8454" fmla="*/ 5442134 w 12191807"/>
              <a:gd name="connsiteY8454" fmla="*/ 4979029 h 6857892"/>
              <a:gd name="connsiteX8455" fmla="*/ 5436038 w 12191807"/>
              <a:gd name="connsiteY8455" fmla="*/ 4984744 h 6857892"/>
              <a:gd name="connsiteX8456" fmla="*/ 5392988 w 12191807"/>
              <a:gd name="connsiteY8456" fmla="*/ 4998308 h 6857892"/>
              <a:gd name="connsiteX8457" fmla="*/ 5421180 w 12191807"/>
              <a:gd name="connsiteY8457" fmla="*/ 5008137 h 6857892"/>
              <a:gd name="connsiteX8458" fmla="*/ 5407617 w 12191807"/>
              <a:gd name="connsiteY8458" fmla="*/ 5035798 h 6857892"/>
              <a:gd name="connsiteX8459" fmla="*/ 5378511 w 12191807"/>
              <a:gd name="connsiteY8459" fmla="*/ 5032293 h 6857892"/>
              <a:gd name="connsiteX8460" fmla="*/ 5381864 w 12191807"/>
              <a:gd name="connsiteY8460" fmla="*/ 5031074 h 6857892"/>
              <a:gd name="connsiteX8461" fmla="*/ 5369520 w 12191807"/>
              <a:gd name="connsiteY8461" fmla="*/ 5029930 h 6857892"/>
              <a:gd name="connsiteX8462" fmla="*/ 5367538 w 12191807"/>
              <a:gd name="connsiteY8462" fmla="*/ 5035493 h 6857892"/>
              <a:gd name="connsiteX8463" fmla="*/ 5374245 w 12191807"/>
              <a:gd name="connsiteY8463" fmla="*/ 5033740 h 6857892"/>
              <a:gd name="connsiteX8464" fmla="*/ 5382397 w 12191807"/>
              <a:gd name="connsiteY8464" fmla="*/ 5046466 h 6857892"/>
              <a:gd name="connsiteX8465" fmla="*/ 5393216 w 12191807"/>
              <a:gd name="connsiteY8465" fmla="*/ 5050657 h 6857892"/>
              <a:gd name="connsiteX8466" fmla="*/ 5379121 w 12191807"/>
              <a:gd name="connsiteY8466" fmla="*/ 5083956 h 6857892"/>
              <a:gd name="connsiteX8467" fmla="*/ 5391693 w 12191807"/>
              <a:gd name="connsiteY8467" fmla="*/ 5081899 h 6857892"/>
              <a:gd name="connsiteX8468" fmla="*/ 5431009 w 12191807"/>
              <a:gd name="connsiteY8468" fmla="*/ 5073517 h 6857892"/>
              <a:gd name="connsiteX8469" fmla="*/ 5433904 w 12191807"/>
              <a:gd name="connsiteY8469" fmla="*/ 5059268 h 6857892"/>
              <a:gd name="connsiteX8470" fmla="*/ 5446248 w 12191807"/>
              <a:gd name="connsiteY8470" fmla="*/ 5056296 h 6857892"/>
              <a:gd name="connsiteX8471" fmla="*/ 5470021 w 12191807"/>
              <a:gd name="connsiteY8471" fmla="*/ 5058353 h 6857892"/>
              <a:gd name="connsiteX8472" fmla="*/ 5442590 w 12191807"/>
              <a:gd name="connsiteY8472" fmla="*/ 5072755 h 6857892"/>
              <a:gd name="connsiteX8473" fmla="*/ 5442590 w 12191807"/>
              <a:gd name="connsiteY8473" fmla="*/ 5105292 h 6857892"/>
              <a:gd name="connsiteX8474" fmla="*/ 5406093 w 12191807"/>
              <a:gd name="connsiteY8474" fmla="*/ 5149945 h 6857892"/>
              <a:gd name="connsiteX8475" fmla="*/ 5388493 w 12191807"/>
              <a:gd name="connsiteY8475" fmla="*/ 5119923 h 6857892"/>
              <a:gd name="connsiteX8476" fmla="*/ 5382169 w 12191807"/>
              <a:gd name="connsiteY8476" fmla="*/ 5139659 h 6857892"/>
              <a:gd name="connsiteX8477" fmla="*/ 5392151 w 12191807"/>
              <a:gd name="connsiteY8477" fmla="*/ 5175930 h 6857892"/>
              <a:gd name="connsiteX8478" fmla="*/ 5352604 w 12191807"/>
              <a:gd name="connsiteY8478" fmla="*/ 5181949 h 6857892"/>
              <a:gd name="connsiteX8479" fmla="*/ 5409140 w 12191807"/>
              <a:gd name="connsiteY8479" fmla="*/ 5202143 h 6857892"/>
              <a:gd name="connsiteX8480" fmla="*/ 5384606 w 12191807"/>
              <a:gd name="connsiteY8480" fmla="*/ 5252130 h 6857892"/>
              <a:gd name="connsiteX8481" fmla="*/ 5393750 w 12191807"/>
              <a:gd name="connsiteY8481" fmla="*/ 5281771 h 6857892"/>
              <a:gd name="connsiteX8482" fmla="*/ 5369138 w 12191807"/>
              <a:gd name="connsiteY8482" fmla="*/ 5310194 h 6857892"/>
              <a:gd name="connsiteX8483" fmla="*/ 5382016 w 12191807"/>
              <a:gd name="connsiteY8483" fmla="*/ 5327110 h 6857892"/>
              <a:gd name="connsiteX8484" fmla="*/ 5351309 w 12191807"/>
              <a:gd name="connsiteY8484" fmla="*/ 5361477 h 6857892"/>
              <a:gd name="connsiteX8485" fmla="*/ 5351309 w 12191807"/>
              <a:gd name="connsiteY8485" fmla="*/ 5385098 h 6857892"/>
              <a:gd name="connsiteX8486" fmla="*/ 5384149 w 12191807"/>
              <a:gd name="connsiteY8486" fmla="*/ 5371611 h 6857892"/>
              <a:gd name="connsiteX8487" fmla="*/ 5373482 w 12191807"/>
              <a:gd name="connsiteY8487" fmla="*/ 5398815 h 6857892"/>
              <a:gd name="connsiteX8488" fmla="*/ 5381483 w 12191807"/>
              <a:gd name="connsiteY8488" fmla="*/ 5407806 h 6857892"/>
              <a:gd name="connsiteX8489" fmla="*/ 5363577 w 12191807"/>
              <a:gd name="connsiteY8489" fmla="*/ 5425713 h 6857892"/>
              <a:gd name="connsiteX8490" fmla="*/ 5361597 w 12191807"/>
              <a:gd name="connsiteY8490" fmla="*/ 5453145 h 6857892"/>
              <a:gd name="connsiteX8491" fmla="*/ 5358244 w 12191807"/>
              <a:gd name="connsiteY8491" fmla="*/ 5444687 h 6857892"/>
              <a:gd name="connsiteX8492" fmla="*/ 5351385 w 12191807"/>
              <a:gd name="connsiteY8492" fmla="*/ 5453145 h 6857892"/>
              <a:gd name="connsiteX8493" fmla="*/ 5332032 w 12191807"/>
              <a:gd name="connsiteY8493" fmla="*/ 5456574 h 6857892"/>
              <a:gd name="connsiteX8494" fmla="*/ 5332718 w 12191807"/>
              <a:gd name="connsiteY8494" fmla="*/ 5463280 h 6857892"/>
              <a:gd name="connsiteX8495" fmla="*/ 5351157 w 12191807"/>
              <a:gd name="connsiteY8495" fmla="*/ 5463280 h 6857892"/>
              <a:gd name="connsiteX8496" fmla="*/ 5351157 w 12191807"/>
              <a:gd name="connsiteY8496" fmla="*/ 5463737 h 6857892"/>
              <a:gd name="connsiteX8497" fmla="*/ 5351453 w 12191807"/>
              <a:gd name="connsiteY8497" fmla="*/ 5463444 h 6857892"/>
              <a:gd name="connsiteX8498" fmla="*/ 5361319 w 12191807"/>
              <a:gd name="connsiteY8498" fmla="*/ 5487635 h 6857892"/>
              <a:gd name="connsiteX8499" fmla="*/ 5360681 w 12191807"/>
              <a:gd name="connsiteY8499" fmla="*/ 5515248 h 6857892"/>
              <a:gd name="connsiteX8500" fmla="*/ 5348490 w 12191807"/>
              <a:gd name="connsiteY8500" fmla="*/ 5506866 h 6857892"/>
              <a:gd name="connsiteX8501" fmla="*/ 5318160 w 12191807"/>
              <a:gd name="connsiteY8501" fmla="*/ 5519515 h 6857892"/>
              <a:gd name="connsiteX8502" fmla="*/ 5343918 w 12191807"/>
              <a:gd name="connsiteY8502" fmla="*/ 5536051 h 6857892"/>
              <a:gd name="connsiteX8503" fmla="*/ 5321285 w 12191807"/>
              <a:gd name="connsiteY8503" fmla="*/ 5560130 h 6857892"/>
              <a:gd name="connsiteX8504" fmla="*/ 5332565 w 12191807"/>
              <a:gd name="connsiteY8504" fmla="*/ 5573008 h 6857892"/>
              <a:gd name="connsiteX8505" fmla="*/ 5321743 w 12191807"/>
              <a:gd name="connsiteY8505" fmla="*/ 5593506 h 6857892"/>
              <a:gd name="connsiteX8506" fmla="*/ 5336604 w 12191807"/>
              <a:gd name="connsiteY8506" fmla="*/ 5596478 h 6857892"/>
              <a:gd name="connsiteX8507" fmla="*/ 5328897 w 12191807"/>
              <a:gd name="connsiteY8507" fmla="*/ 5647531 h 6857892"/>
              <a:gd name="connsiteX8508" fmla="*/ 5344224 w 12191807"/>
              <a:gd name="connsiteY8508" fmla="*/ 5667953 h 6857892"/>
              <a:gd name="connsiteX8509" fmla="*/ 5325022 w 12191807"/>
              <a:gd name="connsiteY8509" fmla="*/ 5688070 h 6857892"/>
              <a:gd name="connsiteX8510" fmla="*/ 5284709 w 12191807"/>
              <a:gd name="connsiteY8510" fmla="*/ 5672296 h 6857892"/>
              <a:gd name="connsiteX8511" fmla="*/ 5299646 w 12191807"/>
              <a:gd name="connsiteY8511" fmla="*/ 5704834 h 6857892"/>
              <a:gd name="connsiteX8512" fmla="*/ 5290196 w 12191807"/>
              <a:gd name="connsiteY8512" fmla="*/ 5717712 h 6857892"/>
              <a:gd name="connsiteX8513" fmla="*/ 5290030 w 12191807"/>
              <a:gd name="connsiteY8513" fmla="*/ 5717960 h 6857892"/>
              <a:gd name="connsiteX8514" fmla="*/ 5285452 w 12191807"/>
              <a:gd name="connsiteY8514" fmla="*/ 5708909 h 6857892"/>
              <a:gd name="connsiteX8515" fmla="*/ 5260079 w 12191807"/>
              <a:gd name="connsiteY8515" fmla="*/ 5702319 h 6857892"/>
              <a:gd name="connsiteX8516" fmla="*/ 5300157 w 12191807"/>
              <a:gd name="connsiteY8516" fmla="*/ 5622461 h 6857892"/>
              <a:gd name="connsiteX8517" fmla="*/ 5279884 w 12191807"/>
              <a:gd name="connsiteY8517" fmla="*/ 5596020 h 6857892"/>
              <a:gd name="connsiteX8518" fmla="*/ 5299321 w 12191807"/>
              <a:gd name="connsiteY8518" fmla="*/ 5596020 h 6857892"/>
              <a:gd name="connsiteX8519" fmla="*/ 5299321 w 12191807"/>
              <a:gd name="connsiteY8519" fmla="*/ 5550909 h 6857892"/>
              <a:gd name="connsiteX8520" fmla="*/ 5299397 w 12191807"/>
              <a:gd name="connsiteY8520" fmla="*/ 5550909 h 6857892"/>
              <a:gd name="connsiteX8521" fmla="*/ 5288119 w 12191807"/>
              <a:gd name="connsiteY8521" fmla="*/ 5544966 h 6857892"/>
              <a:gd name="connsiteX8522" fmla="*/ 5293453 w 12191807"/>
              <a:gd name="connsiteY8522" fmla="*/ 5524316 h 6857892"/>
              <a:gd name="connsiteX8523" fmla="*/ 5308387 w 12191807"/>
              <a:gd name="connsiteY8523" fmla="*/ 5535822 h 6857892"/>
              <a:gd name="connsiteX8524" fmla="*/ 5308387 w 12191807"/>
              <a:gd name="connsiteY8524" fmla="*/ 5492693 h 6857892"/>
              <a:gd name="connsiteX8525" fmla="*/ 5296799 w 12191807"/>
              <a:gd name="connsiteY8525" fmla="*/ 5502599 h 6857892"/>
              <a:gd name="connsiteX8526" fmla="*/ 5271730 w 12191807"/>
              <a:gd name="connsiteY8526" fmla="*/ 5492998 h 6857892"/>
              <a:gd name="connsiteX8527" fmla="*/ 5267160 w 12191807"/>
              <a:gd name="connsiteY8527" fmla="*/ 5535060 h 6857892"/>
              <a:gd name="connsiteX8528" fmla="*/ 5245362 w 12191807"/>
              <a:gd name="connsiteY8528" fmla="*/ 5535212 h 6857892"/>
              <a:gd name="connsiteX8529" fmla="*/ 5262135 w 12191807"/>
              <a:gd name="connsiteY8529" fmla="*/ 5545271 h 6857892"/>
              <a:gd name="connsiteX8530" fmla="*/ 5275929 w 12191807"/>
              <a:gd name="connsiteY8530" fmla="*/ 5559673 h 6857892"/>
              <a:gd name="connsiteX8531" fmla="*/ 5249633 w 12191807"/>
              <a:gd name="connsiteY8531" fmla="*/ 5570645 h 6857892"/>
              <a:gd name="connsiteX8532" fmla="*/ 5245438 w 12191807"/>
              <a:gd name="connsiteY8532" fmla="*/ 5566912 h 6857892"/>
              <a:gd name="connsiteX8533" fmla="*/ 5218543 w 12191807"/>
              <a:gd name="connsiteY8533" fmla="*/ 5580399 h 6857892"/>
              <a:gd name="connsiteX8534" fmla="*/ 5221281 w 12191807"/>
              <a:gd name="connsiteY8534" fmla="*/ 5625357 h 6857892"/>
              <a:gd name="connsiteX8535" fmla="*/ 5255126 w 12191807"/>
              <a:gd name="connsiteY8535" fmla="*/ 5585276 h 6857892"/>
              <a:gd name="connsiteX8536" fmla="*/ 5279800 w 12191807"/>
              <a:gd name="connsiteY8536" fmla="*/ 5596020 h 6857892"/>
              <a:gd name="connsiteX8537" fmla="*/ 5260003 w 12191807"/>
              <a:gd name="connsiteY8537" fmla="*/ 5596020 h 6857892"/>
              <a:gd name="connsiteX8538" fmla="*/ 5260003 w 12191807"/>
              <a:gd name="connsiteY8538" fmla="*/ 5647302 h 6857892"/>
              <a:gd name="connsiteX8539" fmla="*/ 5238497 w 12191807"/>
              <a:gd name="connsiteY8539" fmla="*/ 5660257 h 6857892"/>
              <a:gd name="connsiteX8540" fmla="*/ 5251847 w 12191807"/>
              <a:gd name="connsiteY8540" fmla="*/ 5677478 h 6857892"/>
              <a:gd name="connsiteX8541" fmla="*/ 5214884 w 12191807"/>
              <a:gd name="connsiteY8541" fmla="*/ 5677630 h 6857892"/>
              <a:gd name="connsiteX8542" fmla="*/ 5199946 w 12191807"/>
              <a:gd name="connsiteY8542" fmla="*/ 5692718 h 6857892"/>
              <a:gd name="connsiteX8543" fmla="*/ 5199946 w 12191807"/>
              <a:gd name="connsiteY8543" fmla="*/ 5727998 h 6857892"/>
              <a:gd name="connsiteX8544" fmla="*/ 5245114 w 12191807"/>
              <a:gd name="connsiteY8544" fmla="*/ 5717521 h 6857892"/>
              <a:gd name="connsiteX8545" fmla="*/ 5289846 w 12191807"/>
              <a:gd name="connsiteY8545" fmla="*/ 5718240 h 6857892"/>
              <a:gd name="connsiteX8546" fmla="*/ 5269843 w 12191807"/>
              <a:gd name="connsiteY8546" fmla="*/ 5748268 h 6857892"/>
              <a:gd name="connsiteX8547" fmla="*/ 5256140 w 12191807"/>
              <a:gd name="connsiteY8547" fmla="*/ 5727770 h 6857892"/>
              <a:gd name="connsiteX8548" fmla="*/ 5207275 w 12191807"/>
              <a:gd name="connsiteY8548" fmla="*/ 5759393 h 6857892"/>
              <a:gd name="connsiteX8549" fmla="*/ 5192648 w 12191807"/>
              <a:gd name="connsiteY8549" fmla="*/ 5749106 h 6857892"/>
              <a:gd name="connsiteX8550" fmla="*/ 5179527 w 12191807"/>
              <a:gd name="connsiteY8550" fmla="*/ 5774709 h 6857892"/>
              <a:gd name="connsiteX8551" fmla="*/ 5187915 w 12191807"/>
              <a:gd name="connsiteY8551" fmla="*/ 5784006 h 6857892"/>
              <a:gd name="connsiteX8552" fmla="*/ 5177773 w 12191807"/>
              <a:gd name="connsiteY8552" fmla="*/ 5795436 h 6857892"/>
              <a:gd name="connsiteX8553" fmla="*/ 5202626 w 12191807"/>
              <a:gd name="connsiteY8553" fmla="*/ 5804198 h 6857892"/>
              <a:gd name="connsiteX8554" fmla="*/ 5165281 w 12191807"/>
              <a:gd name="connsiteY8554" fmla="*/ 5813266 h 6857892"/>
              <a:gd name="connsiteX8555" fmla="*/ 5177316 w 12191807"/>
              <a:gd name="connsiteY8555" fmla="*/ 5828506 h 6857892"/>
              <a:gd name="connsiteX8556" fmla="*/ 5184179 w 12191807"/>
              <a:gd name="connsiteY8556" fmla="*/ 5820429 h 6857892"/>
              <a:gd name="connsiteX8557" fmla="*/ 5187379 w 12191807"/>
              <a:gd name="connsiteY8557" fmla="*/ 5823630 h 6857892"/>
              <a:gd name="connsiteX8558" fmla="*/ 5179067 w 12191807"/>
              <a:gd name="connsiteY8558" fmla="*/ 5830716 h 6857892"/>
              <a:gd name="connsiteX8559" fmla="*/ 5178306 w 12191807"/>
              <a:gd name="connsiteY8559" fmla="*/ 5829954 h 6857892"/>
              <a:gd name="connsiteX8560" fmla="*/ 5202930 w 12191807"/>
              <a:gd name="connsiteY8560" fmla="*/ 5881313 h 6857892"/>
              <a:gd name="connsiteX8561" fmla="*/ 5117756 w 12191807"/>
              <a:gd name="connsiteY8561" fmla="*/ 5853500 h 6857892"/>
              <a:gd name="connsiteX8562" fmla="*/ 5126438 w 12191807"/>
              <a:gd name="connsiteY8562" fmla="*/ 5865921 h 6857892"/>
              <a:gd name="connsiteX8563" fmla="*/ 5065043 w 12191807"/>
              <a:gd name="connsiteY8563" fmla="*/ 5912098 h 6857892"/>
              <a:gd name="connsiteX8564" fmla="*/ 5076322 w 12191807"/>
              <a:gd name="connsiteY8564" fmla="*/ 5931453 h 6857892"/>
              <a:gd name="connsiteX8565" fmla="*/ 5048121 w 12191807"/>
              <a:gd name="connsiteY8565" fmla="*/ 5924061 h 6857892"/>
              <a:gd name="connsiteX8566" fmla="*/ 5045225 w 12191807"/>
              <a:gd name="connsiteY8566" fmla="*/ 5940597 h 6857892"/>
              <a:gd name="connsiteX8567" fmla="*/ 5020680 w 12191807"/>
              <a:gd name="connsiteY8567" fmla="*/ 5972905 h 6857892"/>
              <a:gd name="connsiteX8568" fmla="*/ 4994761 w 12191807"/>
              <a:gd name="connsiteY8568" fmla="*/ 5972905 h 6857892"/>
              <a:gd name="connsiteX8569" fmla="*/ 4951998 w 12191807"/>
              <a:gd name="connsiteY8569" fmla="*/ 6014815 h 6857892"/>
              <a:gd name="connsiteX8570" fmla="*/ 4986604 w 12191807"/>
              <a:gd name="connsiteY8570" fmla="*/ 6004757 h 6857892"/>
              <a:gd name="connsiteX8571" fmla="*/ 4978067 w 12191807"/>
              <a:gd name="connsiteY8571" fmla="*/ 6052306 h 6857892"/>
              <a:gd name="connsiteX8572" fmla="*/ 5015647 w 12191807"/>
              <a:gd name="connsiteY8572" fmla="*/ 6058478 h 6857892"/>
              <a:gd name="connsiteX8573" fmla="*/ 5013056 w 12191807"/>
              <a:gd name="connsiteY8573" fmla="*/ 6044381 h 6857892"/>
              <a:gd name="connsiteX8574" fmla="*/ 4996590 w 12191807"/>
              <a:gd name="connsiteY8574" fmla="*/ 6052915 h 6857892"/>
              <a:gd name="connsiteX8575" fmla="*/ 4994684 w 12191807"/>
              <a:gd name="connsiteY8575" fmla="*/ 6037828 h 6857892"/>
              <a:gd name="connsiteX8576" fmla="*/ 5019535 w 12191807"/>
              <a:gd name="connsiteY8576" fmla="*/ 6025788 h 6857892"/>
              <a:gd name="connsiteX8577" fmla="*/ 5035468 w 12191807"/>
              <a:gd name="connsiteY8577" fmla="*/ 6033256 h 6857892"/>
              <a:gd name="connsiteX8578" fmla="*/ 5028987 w 12191807"/>
              <a:gd name="connsiteY8578" fmla="*/ 6047124 h 6857892"/>
              <a:gd name="connsiteX8579" fmla="*/ 5020374 w 12191807"/>
              <a:gd name="connsiteY8579" fmla="*/ 6104427 h 6857892"/>
              <a:gd name="connsiteX8580" fmla="*/ 5000325 w 12191807"/>
              <a:gd name="connsiteY8580" fmla="*/ 6104427 h 6857892"/>
              <a:gd name="connsiteX8581" fmla="*/ 4996743 w 12191807"/>
              <a:gd name="connsiteY8581" fmla="*/ 6111132 h 6857892"/>
              <a:gd name="connsiteX8582" fmla="*/ 4993694 w 12191807"/>
              <a:gd name="connsiteY8582" fmla="*/ 6151214 h 6857892"/>
              <a:gd name="connsiteX8583" fmla="*/ 5027081 w 12191807"/>
              <a:gd name="connsiteY8583" fmla="*/ 6172169 h 6857892"/>
              <a:gd name="connsiteX8584" fmla="*/ 5014352 w 12191807"/>
              <a:gd name="connsiteY8584" fmla="*/ 6197695 h 6857892"/>
              <a:gd name="connsiteX8585" fmla="*/ 5024948 w 12191807"/>
              <a:gd name="connsiteY8585" fmla="*/ 6213240 h 6857892"/>
              <a:gd name="connsiteX8586" fmla="*/ 5005008 w 12191807"/>
              <a:gd name="connsiteY8586" fmla="*/ 6226554 h 6857892"/>
              <a:gd name="connsiteX8587" fmla="*/ 5004977 w 12191807"/>
              <a:gd name="connsiteY8587" fmla="*/ 6226499 h 6857892"/>
              <a:gd name="connsiteX8588" fmla="*/ 5004977 w 12191807"/>
              <a:gd name="connsiteY8588" fmla="*/ 6206230 h 6857892"/>
              <a:gd name="connsiteX8589" fmla="*/ 4974409 w 12191807"/>
              <a:gd name="connsiteY8589" fmla="*/ 6206230 h 6857892"/>
              <a:gd name="connsiteX8590" fmla="*/ 4974409 w 12191807"/>
              <a:gd name="connsiteY8590" fmla="*/ 6206153 h 6857892"/>
              <a:gd name="connsiteX8591" fmla="*/ 4974386 w 12191807"/>
              <a:gd name="connsiteY8591" fmla="*/ 6206162 h 6857892"/>
              <a:gd name="connsiteX8592" fmla="*/ 4966367 w 12191807"/>
              <a:gd name="connsiteY8592" fmla="*/ 6181646 h 6857892"/>
              <a:gd name="connsiteX8593" fmla="*/ 4943919 w 12191807"/>
              <a:gd name="connsiteY8593" fmla="*/ 6160662 h 6857892"/>
              <a:gd name="connsiteX8594" fmla="*/ 4943919 w 12191807"/>
              <a:gd name="connsiteY8594" fmla="*/ 6236786 h 6857892"/>
              <a:gd name="connsiteX8595" fmla="*/ 4920821 w 12191807"/>
              <a:gd name="connsiteY8595" fmla="*/ 6236786 h 6857892"/>
              <a:gd name="connsiteX8596" fmla="*/ 4935609 w 12191807"/>
              <a:gd name="connsiteY8596" fmla="*/ 6198381 h 6857892"/>
              <a:gd name="connsiteX8597" fmla="*/ 4918915 w 12191807"/>
              <a:gd name="connsiteY8597" fmla="*/ 6196400 h 6857892"/>
              <a:gd name="connsiteX8598" fmla="*/ 4882860 w 12191807"/>
              <a:gd name="connsiteY8598" fmla="*/ 6206230 h 6857892"/>
              <a:gd name="connsiteX8599" fmla="*/ 4914188 w 12191807"/>
              <a:gd name="connsiteY8599" fmla="*/ 6175293 h 6857892"/>
              <a:gd name="connsiteX8600" fmla="*/ 4901383 w 12191807"/>
              <a:gd name="connsiteY8600" fmla="*/ 6155100 h 6857892"/>
              <a:gd name="connsiteX8601" fmla="*/ 4925318 w 12191807"/>
              <a:gd name="connsiteY8601" fmla="*/ 6125839 h 6857892"/>
              <a:gd name="connsiteX8602" fmla="*/ 4886976 w 12191807"/>
              <a:gd name="connsiteY8602" fmla="*/ 6076233 h 6857892"/>
              <a:gd name="connsiteX8603" fmla="*/ 4842265 w 12191807"/>
              <a:gd name="connsiteY8603" fmla="*/ 6119819 h 6857892"/>
              <a:gd name="connsiteX8604" fmla="*/ 4851181 w 12191807"/>
              <a:gd name="connsiteY8604" fmla="*/ 6128734 h 6857892"/>
              <a:gd name="connsiteX8605" fmla="*/ 4818640 w 12191807"/>
              <a:gd name="connsiteY8605" fmla="*/ 6182379 h 6857892"/>
              <a:gd name="connsiteX8606" fmla="*/ 4783980 w 12191807"/>
              <a:gd name="connsiteY8606" fmla="*/ 6174454 h 6857892"/>
              <a:gd name="connsiteX8607" fmla="*/ 4767906 w 12191807"/>
              <a:gd name="connsiteY8607" fmla="*/ 6257513 h 6857892"/>
              <a:gd name="connsiteX8608" fmla="*/ 4750152 w 12191807"/>
              <a:gd name="connsiteY8608" fmla="*/ 6255989 h 6857892"/>
              <a:gd name="connsiteX8609" fmla="*/ 4760745 w 12191807"/>
              <a:gd name="connsiteY8609" fmla="*/ 6224061 h 6857892"/>
              <a:gd name="connsiteX8610" fmla="*/ 4760745 w 12191807"/>
              <a:gd name="connsiteY8610" fmla="*/ 6169654 h 6857892"/>
              <a:gd name="connsiteX8611" fmla="*/ 4805842 w 12191807"/>
              <a:gd name="connsiteY8611" fmla="*/ 6137650 h 6857892"/>
              <a:gd name="connsiteX8612" fmla="*/ 4784665 w 12191807"/>
              <a:gd name="connsiteY8612" fmla="*/ 6112199 h 6857892"/>
              <a:gd name="connsiteX8613" fmla="*/ 4764480 w 12191807"/>
              <a:gd name="connsiteY8613" fmla="*/ 6123477 h 6857892"/>
              <a:gd name="connsiteX8614" fmla="*/ 4755029 w 12191807"/>
              <a:gd name="connsiteY8614" fmla="*/ 6114028 h 6857892"/>
              <a:gd name="connsiteX8615" fmla="*/ 4705791 w 12191807"/>
              <a:gd name="connsiteY8615" fmla="*/ 6193504 h 6857892"/>
              <a:gd name="connsiteX8616" fmla="*/ 4719133 w 12191807"/>
              <a:gd name="connsiteY8616" fmla="*/ 6211488 h 6857892"/>
              <a:gd name="connsiteX8617" fmla="*/ 4677534 w 12191807"/>
              <a:gd name="connsiteY8617" fmla="*/ 6237929 h 6857892"/>
              <a:gd name="connsiteX8618" fmla="*/ 4702291 w 12191807"/>
              <a:gd name="connsiteY8618" fmla="*/ 6162415 h 6857892"/>
              <a:gd name="connsiteX8619" fmla="*/ 4696806 w 12191807"/>
              <a:gd name="connsiteY8619" fmla="*/ 6158681 h 6857892"/>
              <a:gd name="connsiteX8620" fmla="*/ 4734389 w 12191807"/>
              <a:gd name="connsiteY8620" fmla="*/ 6125382 h 6857892"/>
              <a:gd name="connsiteX8621" fmla="*/ 4694214 w 12191807"/>
              <a:gd name="connsiteY8621" fmla="*/ 6125382 h 6857892"/>
              <a:gd name="connsiteX8622" fmla="*/ 4692385 w 12191807"/>
              <a:gd name="connsiteY8622" fmla="*/ 6070060 h 6857892"/>
              <a:gd name="connsiteX8623" fmla="*/ 4716159 w 12191807"/>
              <a:gd name="connsiteY8623" fmla="*/ 6041181 h 6857892"/>
              <a:gd name="connsiteX8624" fmla="*/ 4742838 w 12191807"/>
              <a:gd name="connsiteY8624" fmla="*/ 6055887 h 6857892"/>
              <a:gd name="connsiteX8625" fmla="*/ 4763946 w 12191807"/>
              <a:gd name="connsiteY8625" fmla="*/ 6018930 h 6857892"/>
              <a:gd name="connsiteX8626" fmla="*/ 4726304 w 12191807"/>
              <a:gd name="connsiteY8626" fmla="*/ 5988526 h 6857892"/>
              <a:gd name="connsiteX8627" fmla="*/ 4739413 w 12191807"/>
              <a:gd name="connsiteY8627" fmla="*/ 5966123 h 6857892"/>
              <a:gd name="connsiteX8628" fmla="*/ 4728898 w 12191807"/>
              <a:gd name="connsiteY8628" fmla="*/ 5961018 h 6857892"/>
              <a:gd name="connsiteX8629" fmla="*/ 4702747 w 12191807"/>
              <a:gd name="connsiteY8629" fmla="*/ 5996451 h 6857892"/>
              <a:gd name="connsiteX8630" fmla="*/ 4697721 w 12191807"/>
              <a:gd name="connsiteY8630" fmla="*/ 5964600 h 6857892"/>
              <a:gd name="connsiteX8631" fmla="*/ 4679514 w 12191807"/>
              <a:gd name="connsiteY8631" fmla="*/ 5958275 h 6857892"/>
              <a:gd name="connsiteX8632" fmla="*/ 4679514 w 12191807"/>
              <a:gd name="connsiteY8632" fmla="*/ 5926195 h 6857892"/>
              <a:gd name="connsiteX8633" fmla="*/ 4742687 w 12191807"/>
              <a:gd name="connsiteY8633" fmla="*/ 5898001 h 6857892"/>
              <a:gd name="connsiteX8634" fmla="*/ 4730651 w 12191807"/>
              <a:gd name="connsiteY8634" fmla="*/ 5885961 h 6857892"/>
              <a:gd name="connsiteX8635" fmla="*/ 4760594 w 12191807"/>
              <a:gd name="connsiteY8635" fmla="*/ 5850681 h 6857892"/>
              <a:gd name="connsiteX8636" fmla="*/ 4742077 w 12191807"/>
              <a:gd name="connsiteY8636" fmla="*/ 5859825 h 6857892"/>
              <a:gd name="connsiteX8637" fmla="*/ 4717302 w 12191807"/>
              <a:gd name="connsiteY8637" fmla="*/ 5860206 h 6857892"/>
              <a:gd name="connsiteX8638" fmla="*/ 4689567 w 12191807"/>
              <a:gd name="connsiteY8638" fmla="*/ 5839860 h 6857892"/>
              <a:gd name="connsiteX8639" fmla="*/ 4689072 w 12191807"/>
              <a:gd name="connsiteY8639" fmla="*/ 5830019 h 6857892"/>
              <a:gd name="connsiteX8640" fmla="*/ 4690241 w 12191807"/>
              <a:gd name="connsiteY8640" fmla="*/ 5831249 h 6857892"/>
              <a:gd name="connsiteX8641" fmla="*/ 4698623 w 12191807"/>
              <a:gd name="connsiteY8641" fmla="*/ 5824163 h 6857892"/>
              <a:gd name="connsiteX8642" fmla="*/ 4695346 w 12191807"/>
              <a:gd name="connsiteY8642" fmla="*/ 5820962 h 6857892"/>
              <a:gd name="connsiteX8643" fmla="*/ 4689040 w 12191807"/>
              <a:gd name="connsiteY8643" fmla="*/ 5829395 h 6857892"/>
              <a:gd name="connsiteX8644" fmla="*/ 4689034 w 12191807"/>
              <a:gd name="connsiteY8644" fmla="*/ 5829269 h 6857892"/>
              <a:gd name="connsiteX8645" fmla="*/ 4668015 w 12191807"/>
              <a:gd name="connsiteY8645" fmla="*/ 5815171 h 6857892"/>
              <a:gd name="connsiteX8646" fmla="*/ 4690557 w 12191807"/>
              <a:gd name="connsiteY8646" fmla="*/ 5804427 h 6857892"/>
              <a:gd name="connsiteX8647" fmla="*/ 4667405 w 12191807"/>
              <a:gd name="connsiteY8647" fmla="*/ 5793607 h 6857892"/>
              <a:gd name="connsiteX8648" fmla="*/ 4680732 w 12191807"/>
              <a:gd name="connsiteY8648" fmla="*/ 5764041 h 6857892"/>
              <a:gd name="connsiteX8649" fmla="*/ 4639513 w 12191807"/>
              <a:gd name="connsiteY8649" fmla="*/ 5773109 h 6857892"/>
              <a:gd name="connsiteX8650" fmla="*/ 4639513 w 12191807"/>
              <a:gd name="connsiteY8650" fmla="*/ 5810523 h 6857892"/>
              <a:gd name="connsiteX8651" fmla="*/ 4611008 w 12191807"/>
              <a:gd name="connsiteY8651" fmla="*/ 5849233 h 6857892"/>
              <a:gd name="connsiteX8652" fmla="*/ 4603390 w 12191807"/>
              <a:gd name="connsiteY8652" fmla="*/ 5828963 h 6857892"/>
              <a:gd name="connsiteX8653" fmla="*/ 4611234 w 12191807"/>
              <a:gd name="connsiteY8653" fmla="*/ 5809609 h 6857892"/>
              <a:gd name="connsiteX8654" fmla="*/ 4547229 w 12191807"/>
              <a:gd name="connsiteY8654" fmla="*/ 5809609 h 6857892"/>
              <a:gd name="connsiteX8655" fmla="*/ 4597753 w 12191807"/>
              <a:gd name="connsiteY8655" fmla="*/ 5784387 h 6857892"/>
              <a:gd name="connsiteX8656" fmla="*/ 4597753 w 12191807"/>
              <a:gd name="connsiteY8656" fmla="*/ 5763355 h 6857892"/>
              <a:gd name="connsiteX8657" fmla="*/ 4577634 w 12191807"/>
              <a:gd name="connsiteY8657" fmla="*/ 5753907 h 6857892"/>
              <a:gd name="connsiteX8658" fmla="*/ 4558052 w 12191807"/>
              <a:gd name="connsiteY8658" fmla="*/ 5723655 h 6857892"/>
              <a:gd name="connsiteX8659" fmla="*/ 4585559 w 12191807"/>
              <a:gd name="connsiteY8659" fmla="*/ 5739962 h 6857892"/>
              <a:gd name="connsiteX8660" fmla="*/ 4591960 w 12191807"/>
              <a:gd name="connsiteY8660" fmla="*/ 5668868 h 6857892"/>
              <a:gd name="connsiteX8661" fmla="*/ 4569177 w 12191807"/>
              <a:gd name="connsiteY8661" fmla="*/ 5668868 h 6857892"/>
              <a:gd name="connsiteX8662" fmla="*/ 4563462 w 12191807"/>
              <a:gd name="connsiteY8662" fmla="*/ 5689289 h 6857892"/>
              <a:gd name="connsiteX8663" fmla="*/ 4548373 w 12191807"/>
              <a:gd name="connsiteY8663" fmla="*/ 5713749 h 6857892"/>
              <a:gd name="connsiteX8664" fmla="*/ 4552488 w 12191807"/>
              <a:gd name="connsiteY8664" fmla="*/ 5721445 h 6857892"/>
              <a:gd name="connsiteX8665" fmla="*/ 4536866 w 12191807"/>
              <a:gd name="connsiteY8665" fmla="*/ 5748420 h 6857892"/>
              <a:gd name="connsiteX8666" fmla="*/ 4536866 w 12191807"/>
              <a:gd name="connsiteY8666" fmla="*/ 5730818 h 6857892"/>
              <a:gd name="connsiteX8667" fmla="*/ 4516518 w 12191807"/>
              <a:gd name="connsiteY8667" fmla="*/ 5748420 h 6857892"/>
              <a:gd name="connsiteX8668" fmla="*/ 4536866 w 12191807"/>
              <a:gd name="connsiteY8668" fmla="*/ 5748420 h 6857892"/>
              <a:gd name="connsiteX8669" fmla="*/ 4577940 w 12191807"/>
              <a:gd name="connsiteY8669" fmla="*/ 5768003 h 6857892"/>
              <a:gd name="connsiteX8670" fmla="*/ 4539380 w 12191807"/>
              <a:gd name="connsiteY8670" fmla="*/ 5808390 h 6857892"/>
              <a:gd name="connsiteX8671" fmla="*/ 4489316 w 12191807"/>
              <a:gd name="connsiteY8671" fmla="*/ 5831783 h 6857892"/>
              <a:gd name="connsiteX8672" fmla="*/ 4529016 w 12191807"/>
              <a:gd name="connsiteY8672" fmla="*/ 5795740 h 6857892"/>
              <a:gd name="connsiteX8673" fmla="*/ 4486267 w 12191807"/>
              <a:gd name="connsiteY8673" fmla="*/ 5779053 h 6857892"/>
              <a:gd name="connsiteX8674" fmla="*/ 4487109 w 12191807"/>
              <a:gd name="connsiteY8674" fmla="*/ 5779891 h 6857892"/>
              <a:gd name="connsiteX8675" fmla="*/ 4480018 w 12191807"/>
              <a:gd name="connsiteY8675" fmla="*/ 5788197 h 6857892"/>
              <a:gd name="connsiteX8676" fmla="*/ 4476818 w 12191807"/>
              <a:gd name="connsiteY8676" fmla="*/ 5784996 h 6857892"/>
              <a:gd name="connsiteX8677" fmla="*/ 4485202 w 12191807"/>
              <a:gd name="connsiteY8677" fmla="*/ 5777910 h 6857892"/>
              <a:gd name="connsiteX8678" fmla="*/ 4486044 w 12191807"/>
              <a:gd name="connsiteY8678" fmla="*/ 5778824 h 6857892"/>
              <a:gd name="connsiteX8679" fmla="*/ 4478874 w 12191807"/>
              <a:gd name="connsiteY8679" fmla="*/ 5750935 h 6857892"/>
              <a:gd name="connsiteX8680" fmla="*/ 4496248 w 12191807"/>
              <a:gd name="connsiteY8680" fmla="*/ 5748420 h 6857892"/>
              <a:gd name="connsiteX8681" fmla="*/ 4496248 w 12191807"/>
              <a:gd name="connsiteY8681" fmla="*/ 5731885 h 6857892"/>
              <a:gd name="connsiteX8682" fmla="*/ 4477585 w 12191807"/>
              <a:gd name="connsiteY8682" fmla="*/ 5725636 h 6857892"/>
              <a:gd name="connsiteX8683" fmla="*/ 4476132 w 12191807"/>
              <a:gd name="connsiteY8683" fmla="*/ 5712301 h 6857892"/>
              <a:gd name="connsiteX8684" fmla="*/ 4497241 w 12191807"/>
              <a:gd name="connsiteY8684" fmla="*/ 5594115 h 6857892"/>
              <a:gd name="connsiteX8685" fmla="*/ 4513394 w 12191807"/>
              <a:gd name="connsiteY8685" fmla="*/ 5537880 h 6857892"/>
              <a:gd name="connsiteX8686" fmla="*/ 4487410 w 12191807"/>
              <a:gd name="connsiteY8686" fmla="*/ 5487664 h 6857892"/>
              <a:gd name="connsiteX8687" fmla="*/ 4537474 w 12191807"/>
              <a:gd name="connsiteY8687" fmla="*/ 5426018 h 6857892"/>
              <a:gd name="connsiteX8688" fmla="*/ 4488096 w 12191807"/>
              <a:gd name="connsiteY8688" fmla="*/ 5416493 h 6857892"/>
              <a:gd name="connsiteX8689" fmla="*/ 4488096 w 12191807"/>
              <a:gd name="connsiteY8689" fmla="*/ 5456498 h 6857892"/>
              <a:gd name="connsiteX8690" fmla="*/ 4455023 w 12191807"/>
              <a:gd name="connsiteY8690" fmla="*/ 5489264 h 6857892"/>
              <a:gd name="connsiteX8691" fmla="*/ 4404727 w 12191807"/>
              <a:gd name="connsiteY8691" fmla="*/ 5514181 h 6857892"/>
              <a:gd name="connsiteX8692" fmla="*/ 4428130 w 12191807"/>
              <a:gd name="connsiteY8692" fmla="*/ 5472653 h 6857892"/>
              <a:gd name="connsiteX8693" fmla="*/ 4448411 w 12191807"/>
              <a:gd name="connsiteY8693" fmla="*/ 5438744 h 6857892"/>
              <a:gd name="connsiteX8694" fmla="*/ 4426601 w 12191807"/>
              <a:gd name="connsiteY8694" fmla="*/ 5429142 h 6857892"/>
              <a:gd name="connsiteX8695" fmla="*/ 4433534 w 12191807"/>
              <a:gd name="connsiteY8695" fmla="*/ 5417255 h 6857892"/>
              <a:gd name="connsiteX8696" fmla="*/ 4422331 w 12191807"/>
              <a:gd name="connsiteY8696" fmla="*/ 5398205 h 6857892"/>
              <a:gd name="connsiteX8697" fmla="*/ 4445432 w 12191807"/>
              <a:gd name="connsiteY8697" fmla="*/ 5387461 h 6857892"/>
              <a:gd name="connsiteX8698" fmla="*/ 4445432 w 12191807"/>
              <a:gd name="connsiteY8698" fmla="*/ 5374278 h 6857892"/>
              <a:gd name="connsiteX8699" fmla="*/ 4403355 w 12191807"/>
              <a:gd name="connsiteY8699" fmla="*/ 5374278 h 6857892"/>
              <a:gd name="connsiteX8700" fmla="*/ 4375400 w 12191807"/>
              <a:gd name="connsiteY8700" fmla="*/ 5398281 h 6857892"/>
              <a:gd name="connsiteX8701" fmla="*/ 4404498 w 12191807"/>
              <a:gd name="connsiteY8701" fmla="*/ 5412378 h 6857892"/>
              <a:gd name="connsiteX8702" fmla="*/ 4403659 w 12191807"/>
              <a:gd name="connsiteY8702" fmla="*/ 5411540 h 6857892"/>
              <a:gd name="connsiteX8703" fmla="*/ 4410751 w 12191807"/>
              <a:gd name="connsiteY8703" fmla="*/ 5403234 h 6857892"/>
              <a:gd name="connsiteX8704" fmla="*/ 4413951 w 12191807"/>
              <a:gd name="connsiteY8704" fmla="*/ 5406435 h 6857892"/>
              <a:gd name="connsiteX8705" fmla="*/ 4405643 w 12191807"/>
              <a:gd name="connsiteY8705" fmla="*/ 5413521 h 6857892"/>
              <a:gd name="connsiteX8706" fmla="*/ 4404957 w 12191807"/>
              <a:gd name="connsiteY8706" fmla="*/ 5412835 h 6857892"/>
              <a:gd name="connsiteX8707" fmla="*/ 4412581 w 12191807"/>
              <a:gd name="connsiteY8707" fmla="*/ 5454212 h 6857892"/>
              <a:gd name="connsiteX8708" fmla="*/ 4399544 w 12191807"/>
              <a:gd name="connsiteY8708" fmla="*/ 5443468 h 6857892"/>
              <a:gd name="connsiteX8709" fmla="*/ 4390178 w 12191807"/>
              <a:gd name="connsiteY8709" fmla="*/ 5463203 h 6857892"/>
              <a:gd name="connsiteX8710" fmla="*/ 4381951 w 12191807"/>
              <a:gd name="connsiteY8710" fmla="*/ 5455812 h 6857892"/>
              <a:gd name="connsiteX8711" fmla="*/ 4353495 w 12191807"/>
              <a:gd name="connsiteY8711" fmla="*/ 5463777 h 6857892"/>
              <a:gd name="connsiteX8712" fmla="*/ 4354503 w 12191807"/>
              <a:gd name="connsiteY8712" fmla="*/ 5462823 h 6857892"/>
              <a:gd name="connsiteX8713" fmla="*/ 4347426 w 12191807"/>
              <a:gd name="connsiteY8713" fmla="*/ 5454517 h 6857892"/>
              <a:gd name="connsiteX8714" fmla="*/ 4344228 w 12191807"/>
              <a:gd name="connsiteY8714" fmla="*/ 5457717 h 6857892"/>
              <a:gd name="connsiteX8715" fmla="*/ 4352976 w 12191807"/>
              <a:gd name="connsiteY8715" fmla="*/ 5464270 h 6857892"/>
              <a:gd name="connsiteX8716" fmla="*/ 4353331 w 12191807"/>
              <a:gd name="connsiteY8716" fmla="*/ 5463937 h 6857892"/>
              <a:gd name="connsiteX8717" fmla="*/ 4345978 w 12191807"/>
              <a:gd name="connsiteY8717" fmla="*/ 5486912 h 6857892"/>
              <a:gd name="connsiteX8718" fmla="*/ 4328842 w 12191807"/>
              <a:gd name="connsiteY8718" fmla="*/ 5504352 h 6857892"/>
              <a:gd name="connsiteX8719" fmla="*/ 4313966 w 12191807"/>
              <a:gd name="connsiteY8719" fmla="*/ 5489721 h 6857892"/>
              <a:gd name="connsiteX8720" fmla="*/ 4323194 w 12191807"/>
              <a:gd name="connsiteY8720" fmla="*/ 5473414 h 6857892"/>
              <a:gd name="connsiteX8721" fmla="*/ 4331666 w 12191807"/>
              <a:gd name="connsiteY8721" fmla="*/ 5470062 h 6857892"/>
              <a:gd name="connsiteX8722" fmla="*/ 4323194 w 12191807"/>
              <a:gd name="connsiteY8722" fmla="*/ 5463203 h 6857892"/>
              <a:gd name="connsiteX8723" fmla="*/ 4291497 w 12191807"/>
              <a:gd name="connsiteY8723" fmla="*/ 5412531 h 6857892"/>
              <a:gd name="connsiteX8724" fmla="*/ 4302846 w 12191807"/>
              <a:gd name="connsiteY8724" fmla="*/ 5394014 h 6857892"/>
              <a:gd name="connsiteX8725" fmla="*/ 4301093 w 12191807"/>
              <a:gd name="connsiteY8725" fmla="*/ 5303031 h 6857892"/>
              <a:gd name="connsiteX8726" fmla="*/ 4285091 w 12191807"/>
              <a:gd name="connsiteY8726" fmla="*/ 5290306 h 6857892"/>
              <a:gd name="connsiteX8727" fmla="*/ 4305207 w 12191807"/>
              <a:gd name="connsiteY8727" fmla="*/ 5220888 h 6857892"/>
              <a:gd name="connsiteX8728" fmla="*/ 4328154 w 12191807"/>
              <a:gd name="connsiteY8728" fmla="*/ 5203971 h 6857892"/>
              <a:gd name="connsiteX8729" fmla="*/ 4302466 w 12191807"/>
              <a:gd name="connsiteY8729" fmla="*/ 5195284 h 6857892"/>
              <a:gd name="connsiteX8730" fmla="*/ 4310006 w 12191807"/>
              <a:gd name="connsiteY8730" fmla="*/ 5151698 h 6857892"/>
              <a:gd name="connsiteX8731" fmla="*/ 4282578 w 12191807"/>
              <a:gd name="connsiteY8731" fmla="*/ 5178216 h 6857892"/>
              <a:gd name="connsiteX8732" fmla="*/ 4279300 w 12191807"/>
              <a:gd name="connsiteY8732" fmla="*/ 5169758 h 6857892"/>
              <a:gd name="connsiteX8733" fmla="*/ 4272443 w 12191807"/>
              <a:gd name="connsiteY8733" fmla="*/ 5178216 h 6857892"/>
              <a:gd name="connsiteX8734" fmla="*/ 4282578 w 12191807"/>
              <a:gd name="connsiteY8734" fmla="*/ 5178216 h 6857892"/>
              <a:gd name="connsiteX8735" fmla="*/ 4282578 w 12191807"/>
              <a:gd name="connsiteY8735" fmla="*/ 5196885 h 6857892"/>
              <a:gd name="connsiteX8736" fmla="*/ 4275872 w 12191807"/>
              <a:gd name="connsiteY8736" fmla="*/ 5197570 h 6857892"/>
              <a:gd name="connsiteX8737" fmla="*/ 4272443 w 12191807"/>
              <a:gd name="connsiteY8737" fmla="*/ 5178292 h 6857892"/>
              <a:gd name="connsiteX8738" fmla="*/ 4243411 w 12191807"/>
              <a:gd name="connsiteY8738" fmla="*/ 5199399 h 6857892"/>
              <a:gd name="connsiteX8739" fmla="*/ 4221770 w 12191807"/>
              <a:gd name="connsiteY8739" fmla="*/ 5188579 h 6857892"/>
              <a:gd name="connsiteX8740" fmla="*/ 4222608 w 12191807"/>
              <a:gd name="connsiteY8740" fmla="*/ 5189417 h 6857892"/>
              <a:gd name="connsiteX8741" fmla="*/ 4215529 w 12191807"/>
              <a:gd name="connsiteY8741" fmla="*/ 5197723 h 6857892"/>
              <a:gd name="connsiteX8742" fmla="*/ 4212319 w 12191807"/>
              <a:gd name="connsiteY8742" fmla="*/ 5194523 h 6857892"/>
              <a:gd name="connsiteX8743" fmla="*/ 4220630 w 12191807"/>
              <a:gd name="connsiteY8743" fmla="*/ 5187436 h 6857892"/>
              <a:gd name="connsiteX8744" fmla="*/ 4221542 w 12191807"/>
              <a:gd name="connsiteY8744" fmla="*/ 5188350 h 6857892"/>
              <a:gd name="connsiteX8745" fmla="*/ 4221542 w 12191807"/>
              <a:gd name="connsiteY8745" fmla="*/ 5158099 h 6857892"/>
              <a:gd name="connsiteX8746" fmla="*/ 4220630 w 12191807"/>
              <a:gd name="connsiteY8746" fmla="*/ 5159013 h 6857892"/>
              <a:gd name="connsiteX8747" fmla="*/ 4212319 w 12191807"/>
              <a:gd name="connsiteY8747" fmla="*/ 5151927 h 6857892"/>
              <a:gd name="connsiteX8748" fmla="*/ 4215529 w 12191807"/>
              <a:gd name="connsiteY8748" fmla="*/ 5148726 h 6857892"/>
              <a:gd name="connsiteX8749" fmla="*/ 4222608 w 12191807"/>
              <a:gd name="connsiteY8749" fmla="*/ 5157032 h 6857892"/>
              <a:gd name="connsiteX8750" fmla="*/ 4221694 w 12191807"/>
              <a:gd name="connsiteY8750" fmla="*/ 5157946 h 6857892"/>
              <a:gd name="connsiteX8751" fmla="*/ 4231664 w 12191807"/>
              <a:gd name="connsiteY8751" fmla="*/ 5157946 h 6857892"/>
              <a:gd name="connsiteX8752" fmla="*/ 4238529 w 12191807"/>
              <a:gd name="connsiteY8752" fmla="*/ 5149488 h 6857892"/>
              <a:gd name="connsiteX8753" fmla="*/ 4241886 w 12191807"/>
              <a:gd name="connsiteY8753" fmla="*/ 5157946 h 6857892"/>
              <a:gd name="connsiteX8754" fmla="*/ 4251491 w 12191807"/>
              <a:gd name="connsiteY8754" fmla="*/ 5145221 h 6857892"/>
              <a:gd name="connsiteX8755" fmla="*/ 4235250 w 12191807"/>
              <a:gd name="connsiteY8755" fmla="*/ 5094015 h 6857892"/>
              <a:gd name="connsiteX8756" fmla="*/ 4200590 w 12191807"/>
              <a:gd name="connsiteY8756" fmla="*/ 5081518 h 6857892"/>
              <a:gd name="connsiteX8757" fmla="*/ 4206526 w 12191807"/>
              <a:gd name="connsiteY8757" fmla="*/ 5126704 h 6857892"/>
              <a:gd name="connsiteX8758" fmla="*/ 4191041 w 12191807"/>
              <a:gd name="connsiteY8758" fmla="*/ 5143011 h 6857892"/>
              <a:gd name="connsiteX8759" fmla="*/ 4191041 w 12191807"/>
              <a:gd name="connsiteY8759" fmla="*/ 5167928 h 6857892"/>
              <a:gd name="connsiteX8760" fmla="*/ 4191956 w 12191807"/>
              <a:gd name="connsiteY8760" fmla="*/ 5167014 h 6857892"/>
              <a:gd name="connsiteX8761" fmla="*/ 4200286 w 12191807"/>
              <a:gd name="connsiteY8761" fmla="*/ 5174101 h 6857892"/>
              <a:gd name="connsiteX8762" fmla="*/ 4197081 w 12191807"/>
              <a:gd name="connsiteY8762" fmla="*/ 5177301 h 6857892"/>
              <a:gd name="connsiteX8763" fmla="*/ 4190051 w 12191807"/>
              <a:gd name="connsiteY8763" fmla="*/ 5168995 h 6857892"/>
              <a:gd name="connsiteX8764" fmla="*/ 4190890 w 12191807"/>
              <a:gd name="connsiteY8764" fmla="*/ 5168157 h 6857892"/>
              <a:gd name="connsiteX8765" fmla="*/ 4162769 w 12191807"/>
              <a:gd name="connsiteY8765" fmla="*/ 5175701 h 6857892"/>
              <a:gd name="connsiteX8766" fmla="*/ 4146994 w 12191807"/>
              <a:gd name="connsiteY8766" fmla="*/ 5158403 h 6857892"/>
              <a:gd name="connsiteX8767" fmla="*/ 4129925 w 12191807"/>
              <a:gd name="connsiteY8767" fmla="*/ 5168081 h 6857892"/>
              <a:gd name="connsiteX8768" fmla="*/ 4129925 w 12191807"/>
              <a:gd name="connsiteY8768" fmla="*/ 5188350 h 6857892"/>
              <a:gd name="connsiteX8769" fmla="*/ 4130915 w 12191807"/>
              <a:gd name="connsiteY8769" fmla="*/ 5187436 h 6857892"/>
              <a:gd name="connsiteX8770" fmla="*/ 4139222 w 12191807"/>
              <a:gd name="connsiteY8770" fmla="*/ 5194523 h 6857892"/>
              <a:gd name="connsiteX8771" fmla="*/ 4136021 w 12191807"/>
              <a:gd name="connsiteY8771" fmla="*/ 5197723 h 6857892"/>
              <a:gd name="connsiteX8772" fmla="*/ 4128858 w 12191807"/>
              <a:gd name="connsiteY8772" fmla="*/ 5189417 h 6857892"/>
              <a:gd name="connsiteX8773" fmla="*/ 4129848 w 12191807"/>
              <a:gd name="connsiteY8773" fmla="*/ 5188426 h 6857892"/>
              <a:gd name="connsiteX8774" fmla="*/ 4119713 w 12191807"/>
              <a:gd name="connsiteY8774" fmla="*/ 5175854 h 6857892"/>
              <a:gd name="connsiteX8775" fmla="*/ 4129848 w 12191807"/>
              <a:gd name="connsiteY8775" fmla="*/ 5168157 h 6857892"/>
              <a:gd name="connsiteX8776" fmla="*/ 4142804 w 12191807"/>
              <a:gd name="connsiteY8776" fmla="*/ 5102854 h 6857892"/>
              <a:gd name="connsiteX8777" fmla="*/ 4154692 w 12191807"/>
              <a:gd name="connsiteY8777" fmla="*/ 5127543 h 6857892"/>
              <a:gd name="connsiteX8778" fmla="*/ 4167722 w 12191807"/>
              <a:gd name="connsiteY8778" fmla="*/ 5102397 h 6857892"/>
              <a:gd name="connsiteX8779" fmla="*/ 4154844 w 12191807"/>
              <a:gd name="connsiteY8779" fmla="*/ 5070469 h 6857892"/>
              <a:gd name="connsiteX8780" fmla="*/ 4175648 w 12191807"/>
              <a:gd name="connsiteY8780" fmla="*/ 5085633 h 6857892"/>
              <a:gd name="connsiteX8781" fmla="*/ 4200917 w 12191807"/>
              <a:gd name="connsiteY8781" fmla="*/ 5066393 h 6857892"/>
              <a:gd name="connsiteX8782" fmla="*/ 4200729 w 12191807"/>
              <a:gd name="connsiteY8782" fmla="*/ 5066659 h 6857892"/>
              <a:gd name="connsiteX8783" fmla="*/ 4250262 w 12191807"/>
              <a:gd name="connsiteY8783" fmla="*/ 5072450 h 6857892"/>
              <a:gd name="connsiteX8784" fmla="*/ 4234410 w 12191807"/>
              <a:gd name="connsiteY8784" fmla="*/ 5056829 h 6857892"/>
              <a:gd name="connsiteX8785" fmla="*/ 4251326 w 12191807"/>
              <a:gd name="connsiteY8785" fmla="*/ 5053476 h 6857892"/>
              <a:gd name="connsiteX8786" fmla="*/ 4250487 w 12191807"/>
              <a:gd name="connsiteY8786" fmla="*/ 5046923 h 6857892"/>
              <a:gd name="connsiteX8787" fmla="*/ 4231202 w 12191807"/>
              <a:gd name="connsiteY8787" fmla="*/ 5052485 h 6857892"/>
              <a:gd name="connsiteX8788" fmla="*/ 4231202 w 12191807"/>
              <a:gd name="connsiteY8788" fmla="*/ 5052638 h 6857892"/>
              <a:gd name="connsiteX8789" fmla="*/ 4231127 w 12191807"/>
              <a:gd name="connsiteY8789" fmla="*/ 5052562 h 6857892"/>
              <a:gd name="connsiteX8790" fmla="*/ 4214448 w 12191807"/>
              <a:gd name="connsiteY8790" fmla="*/ 5047228 h 6857892"/>
              <a:gd name="connsiteX8791" fmla="*/ 4200955 w 12191807"/>
              <a:gd name="connsiteY8791" fmla="*/ 5066339 h 6857892"/>
              <a:gd name="connsiteX8792" fmla="*/ 4191346 w 12191807"/>
              <a:gd name="connsiteY8792" fmla="*/ 5054086 h 6857892"/>
              <a:gd name="connsiteX8793" fmla="*/ 4190895 w 12191807"/>
              <a:gd name="connsiteY8793" fmla="*/ 5015833 h 6857892"/>
              <a:gd name="connsiteX8794" fmla="*/ 4200729 w 12191807"/>
              <a:gd name="connsiteY8794" fmla="*/ 5015833 h 6857892"/>
              <a:gd name="connsiteX8795" fmla="*/ 4200729 w 12191807"/>
              <a:gd name="connsiteY8795" fmla="*/ 5035264 h 6857892"/>
              <a:gd name="connsiteX8796" fmla="*/ 4219400 w 12191807"/>
              <a:gd name="connsiteY8796" fmla="*/ 5035264 h 6857892"/>
              <a:gd name="connsiteX8797" fmla="*/ 4219400 w 12191807"/>
              <a:gd name="connsiteY8797" fmla="*/ 4990763 h 6857892"/>
              <a:gd name="connsiteX8798" fmla="*/ 4200729 w 12191807"/>
              <a:gd name="connsiteY8798" fmla="*/ 5005622 h 6857892"/>
              <a:gd name="connsiteX8799" fmla="*/ 4190892 w 12191807"/>
              <a:gd name="connsiteY8799" fmla="*/ 5015567 h 6857892"/>
              <a:gd name="connsiteX8800" fmla="*/ 4190890 w 12191807"/>
              <a:gd name="connsiteY8800" fmla="*/ 5015376 h 6857892"/>
              <a:gd name="connsiteX8801" fmla="*/ 4175877 w 12191807"/>
              <a:gd name="connsiteY8801" fmla="*/ 5056448 h 6857892"/>
              <a:gd name="connsiteX8802" fmla="*/ 4144632 w 12191807"/>
              <a:gd name="connsiteY8802" fmla="*/ 5074965 h 6857892"/>
              <a:gd name="connsiteX8803" fmla="*/ 4128401 w 12191807"/>
              <a:gd name="connsiteY8803" fmla="*/ 5060258 h 6857892"/>
              <a:gd name="connsiteX8804" fmla="*/ 4150347 w 12191807"/>
              <a:gd name="connsiteY8804" fmla="*/ 5052790 h 6857892"/>
              <a:gd name="connsiteX8805" fmla="*/ 4126572 w 12191807"/>
              <a:gd name="connsiteY8805" fmla="*/ 5025511 h 6857892"/>
              <a:gd name="connsiteX8806" fmla="*/ 4160864 w 12191807"/>
              <a:gd name="connsiteY8806" fmla="*/ 5024978 h 6857892"/>
              <a:gd name="connsiteX8807" fmla="*/ 4150358 w 12191807"/>
              <a:gd name="connsiteY8807" fmla="*/ 4995411 h 6857892"/>
              <a:gd name="connsiteX8808" fmla="*/ 4180496 w 12191807"/>
              <a:gd name="connsiteY8808" fmla="*/ 4995411 h 6857892"/>
              <a:gd name="connsiteX8809" fmla="*/ 4180496 w 12191807"/>
              <a:gd name="connsiteY8809" fmla="*/ 4965001 h 6857892"/>
              <a:gd name="connsiteX8810" fmla="*/ 4191007 w 12191807"/>
              <a:gd name="connsiteY8810" fmla="*/ 4964475 h 6857892"/>
              <a:gd name="connsiteX8811" fmla="*/ 4189563 w 12191807"/>
              <a:gd name="connsiteY8811" fmla="*/ 4965846 h 6857892"/>
              <a:gd name="connsiteX8812" fmla="*/ 4196616 w 12191807"/>
              <a:gd name="connsiteY8812" fmla="*/ 4974151 h 6857892"/>
              <a:gd name="connsiteX8813" fmla="*/ 4199818 w 12191807"/>
              <a:gd name="connsiteY8813" fmla="*/ 4970951 h 6857892"/>
              <a:gd name="connsiteX8814" fmla="*/ 4191087 w 12191807"/>
              <a:gd name="connsiteY8814" fmla="*/ 4964398 h 6857892"/>
              <a:gd name="connsiteX8815" fmla="*/ 4191014 w 12191807"/>
              <a:gd name="connsiteY8815" fmla="*/ 4964468 h 6857892"/>
              <a:gd name="connsiteX8816" fmla="*/ 4195505 w 12191807"/>
              <a:gd name="connsiteY8816" fmla="*/ 4955222 h 6857892"/>
              <a:gd name="connsiteX8817" fmla="*/ 4221836 w 12191807"/>
              <a:gd name="connsiteY8817" fmla="*/ 4947635 h 6857892"/>
              <a:gd name="connsiteX8818" fmla="*/ 4189106 w 12191807"/>
              <a:gd name="connsiteY8818" fmla="*/ 4941615 h 6857892"/>
              <a:gd name="connsiteX8819" fmla="*/ 4199818 w 12191807"/>
              <a:gd name="connsiteY8819" fmla="*/ 4930032 h 6857892"/>
              <a:gd name="connsiteX8820" fmla="*/ 4195318 w 12191807"/>
              <a:gd name="connsiteY8820" fmla="*/ 4913726 h 6857892"/>
              <a:gd name="connsiteX8821" fmla="*/ 4196386 w 12191807"/>
              <a:gd name="connsiteY8821" fmla="*/ 4901610 h 6857892"/>
              <a:gd name="connsiteX8822" fmla="*/ 4190859 w 12191807"/>
              <a:gd name="connsiteY8822" fmla="*/ 4899629 h 6857892"/>
              <a:gd name="connsiteX8823" fmla="*/ 4192230 w 12191807"/>
              <a:gd name="connsiteY8823" fmla="*/ 4904887 h 6857892"/>
              <a:gd name="connsiteX8824" fmla="*/ 4164264 w 12191807"/>
              <a:gd name="connsiteY8824" fmla="*/ 4909535 h 6857892"/>
              <a:gd name="connsiteX8825" fmla="*/ 4192611 w 12191807"/>
              <a:gd name="connsiteY8825" fmla="*/ 4873187 h 6857892"/>
              <a:gd name="connsiteX8826" fmla="*/ 4170207 w 12191807"/>
              <a:gd name="connsiteY8826" fmla="*/ 4842707 h 6857892"/>
              <a:gd name="connsiteX8827" fmla="*/ 4170207 w 12191807"/>
              <a:gd name="connsiteY8827" fmla="*/ 4805141 h 6857892"/>
              <a:gd name="connsiteX8828" fmla="*/ 4193297 w 12191807"/>
              <a:gd name="connsiteY8828" fmla="*/ 4797444 h 6857892"/>
              <a:gd name="connsiteX8829" fmla="*/ 4183161 w 12191807"/>
              <a:gd name="connsiteY8829" fmla="*/ 4778547 h 6857892"/>
              <a:gd name="connsiteX8830" fmla="*/ 4190554 w 12191807"/>
              <a:gd name="connsiteY8830" fmla="*/ 4751115 h 6857892"/>
              <a:gd name="connsiteX8831" fmla="*/ 4172112 w 12191807"/>
              <a:gd name="connsiteY8831" fmla="*/ 4754925 h 6857892"/>
              <a:gd name="connsiteX8832" fmla="*/ 4141250 w 12191807"/>
              <a:gd name="connsiteY8832" fmla="*/ 4786929 h 6857892"/>
              <a:gd name="connsiteX8833" fmla="*/ 4109244 w 12191807"/>
              <a:gd name="connsiteY8833" fmla="*/ 4818552 h 6857892"/>
              <a:gd name="connsiteX8834" fmla="*/ 4112369 w 12191807"/>
              <a:gd name="connsiteY8834" fmla="*/ 4833868 h 6857892"/>
              <a:gd name="connsiteX8835" fmla="*/ 4144832 w 12191807"/>
              <a:gd name="connsiteY8835" fmla="*/ 4822209 h 6857892"/>
              <a:gd name="connsiteX8836" fmla="*/ 4159996 w 12191807"/>
              <a:gd name="connsiteY8836" fmla="*/ 4852994 h 6857892"/>
              <a:gd name="connsiteX8837" fmla="*/ 4110235 w 12191807"/>
              <a:gd name="connsiteY8837" fmla="*/ 4919364 h 6857892"/>
              <a:gd name="connsiteX8838" fmla="*/ 4130734 w 12191807"/>
              <a:gd name="connsiteY8838" fmla="*/ 4950683 h 6857892"/>
              <a:gd name="connsiteX8839" fmla="*/ 4147803 w 12191807"/>
              <a:gd name="connsiteY8839" fmla="*/ 4920431 h 6857892"/>
              <a:gd name="connsiteX8840" fmla="*/ 4180342 w 12191807"/>
              <a:gd name="connsiteY8840" fmla="*/ 4935976 h 6857892"/>
              <a:gd name="connsiteX8841" fmla="*/ 4180342 w 12191807"/>
              <a:gd name="connsiteY8841" fmla="*/ 4964899 h 6857892"/>
              <a:gd name="connsiteX8842" fmla="*/ 4164417 w 12191807"/>
              <a:gd name="connsiteY8842" fmla="*/ 4973847 h 6857892"/>
              <a:gd name="connsiteX8843" fmla="*/ 4149938 w 12191807"/>
              <a:gd name="connsiteY8843" fmla="*/ 4962264 h 6857892"/>
              <a:gd name="connsiteX8844" fmla="*/ 4149938 w 12191807"/>
              <a:gd name="connsiteY8844" fmla="*/ 4994955 h 6857892"/>
              <a:gd name="connsiteX8845" fmla="*/ 4131525 w 12191807"/>
              <a:gd name="connsiteY8845" fmla="*/ 4994955 h 6857892"/>
              <a:gd name="connsiteX8846" fmla="*/ 4124591 w 12191807"/>
              <a:gd name="connsiteY8846" fmla="*/ 4961579 h 6857892"/>
              <a:gd name="connsiteX8847" fmla="*/ 4129772 w 12191807"/>
              <a:gd name="connsiteY8847" fmla="*/ 4959674 h 6857892"/>
              <a:gd name="connsiteX8848" fmla="*/ 4117427 w 12191807"/>
              <a:gd name="connsiteY8848" fmla="*/ 4958531 h 6857892"/>
              <a:gd name="connsiteX8849" fmla="*/ 4115522 w 12191807"/>
              <a:gd name="connsiteY8849" fmla="*/ 4964093 h 6857892"/>
              <a:gd name="connsiteX8850" fmla="*/ 4115979 w 12191807"/>
              <a:gd name="connsiteY8850" fmla="*/ 4963941 h 6857892"/>
              <a:gd name="connsiteX8851" fmla="*/ 4066751 w 12191807"/>
              <a:gd name="connsiteY8851" fmla="*/ 4999679 h 6857892"/>
              <a:gd name="connsiteX8852" fmla="*/ 4102797 w 12191807"/>
              <a:gd name="connsiteY8852" fmla="*/ 4947711 h 6857892"/>
              <a:gd name="connsiteX8853" fmla="*/ 4081991 w 12191807"/>
              <a:gd name="connsiteY8853" fmla="*/ 4942605 h 6857892"/>
              <a:gd name="connsiteX8854" fmla="*/ 4058749 w 12191807"/>
              <a:gd name="connsiteY8854" fmla="*/ 4903362 h 6857892"/>
              <a:gd name="connsiteX8855" fmla="*/ 4059664 w 12191807"/>
              <a:gd name="connsiteY8855" fmla="*/ 4904277 h 6857892"/>
              <a:gd name="connsiteX8856" fmla="*/ 4052577 w 12191807"/>
              <a:gd name="connsiteY8856" fmla="*/ 4912583 h 6857892"/>
              <a:gd name="connsiteX8857" fmla="*/ 4049375 w 12191807"/>
              <a:gd name="connsiteY8857" fmla="*/ 4909382 h 6857892"/>
              <a:gd name="connsiteX8858" fmla="*/ 4057682 w 12191807"/>
              <a:gd name="connsiteY8858" fmla="*/ 4902295 h 6857892"/>
              <a:gd name="connsiteX8859" fmla="*/ 4058673 w 12191807"/>
              <a:gd name="connsiteY8859" fmla="*/ 4903286 h 6857892"/>
              <a:gd name="connsiteX8860" fmla="*/ 4091212 w 12191807"/>
              <a:gd name="connsiteY8860" fmla="*/ 4876616 h 6857892"/>
              <a:gd name="connsiteX8861" fmla="*/ 4074676 w 12191807"/>
              <a:gd name="connsiteY8861" fmla="*/ 4842631 h 6857892"/>
              <a:gd name="connsiteX8862" fmla="*/ 4058139 w 12191807"/>
              <a:gd name="connsiteY8862" fmla="*/ 4869758 h 6857892"/>
              <a:gd name="connsiteX8863" fmla="*/ 4007615 w 12191807"/>
              <a:gd name="connsiteY8863" fmla="*/ 4862595 h 6857892"/>
              <a:gd name="connsiteX8864" fmla="*/ 4035659 w 12191807"/>
              <a:gd name="connsiteY8864" fmla="*/ 4819847 h 6857892"/>
              <a:gd name="connsiteX8865" fmla="*/ 4027962 w 12191807"/>
              <a:gd name="connsiteY8865" fmla="*/ 4791348 h 6857892"/>
              <a:gd name="connsiteX8866" fmla="*/ 4047318 w 12191807"/>
              <a:gd name="connsiteY8866" fmla="*/ 4787919 h 6857892"/>
              <a:gd name="connsiteX8867" fmla="*/ 4046632 w 12191807"/>
              <a:gd name="connsiteY8867" fmla="*/ 4781213 h 6857892"/>
              <a:gd name="connsiteX8868" fmla="*/ 4027962 w 12191807"/>
              <a:gd name="connsiteY8868" fmla="*/ 4781213 h 6857892"/>
              <a:gd name="connsiteX8869" fmla="*/ 4027962 w 12191807"/>
              <a:gd name="connsiteY8869" fmla="*/ 4791348 h 6857892"/>
              <a:gd name="connsiteX8870" fmla="*/ 4017864 w 12191807"/>
              <a:gd name="connsiteY8870" fmla="*/ 4781177 h 6857892"/>
              <a:gd name="connsiteX8871" fmla="*/ 4017904 w 12191807"/>
              <a:gd name="connsiteY8871" fmla="*/ 4781138 h 6857892"/>
              <a:gd name="connsiteX8872" fmla="*/ 4027962 w 12191807"/>
              <a:gd name="connsiteY8872" fmla="*/ 4781138 h 6857892"/>
              <a:gd name="connsiteX8873" fmla="*/ 4027962 w 12191807"/>
              <a:gd name="connsiteY8873" fmla="*/ 4771709 h 6857892"/>
              <a:gd name="connsiteX8874" fmla="*/ 4059104 w 12191807"/>
              <a:gd name="connsiteY8874" fmla="*/ 4755534 h 6857892"/>
              <a:gd name="connsiteX8875" fmla="*/ 4055370 w 12191807"/>
              <a:gd name="connsiteY8875" fmla="*/ 4742275 h 6857892"/>
              <a:gd name="connsiteX8876" fmla="*/ 4027708 w 12191807"/>
              <a:gd name="connsiteY8876" fmla="*/ 4755839 h 6857892"/>
              <a:gd name="connsiteX8877" fmla="*/ 4027708 w 12191807"/>
              <a:gd name="connsiteY8877" fmla="*/ 4771704 h 6857892"/>
              <a:gd name="connsiteX8878" fmla="*/ 4017904 w 12191807"/>
              <a:gd name="connsiteY8878" fmla="*/ 4781138 h 6857892"/>
              <a:gd name="connsiteX8879" fmla="*/ 4017826 w 12191807"/>
              <a:gd name="connsiteY8879" fmla="*/ 4781138 h 6857892"/>
              <a:gd name="connsiteX8880" fmla="*/ 4017864 w 12191807"/>
              <a:gd name="connsiteY8880" fmla="*/ 4781177 h 6857892"/>
              <a:gd name="connsiteX8881" fmla="*/ 4017826 w 12191807"/>
              <a:gd name="connsiteY8881" fmla="*/ 4781213 h 6857892"/>
              <a:gd name="connsiteX8882" fmla="*/ 3997480 w 12191807"/>
              <a:gd name="connsiteY8882" fmla="*/ 4781213 h 6857892"/>
              <a:gd name="connsiteX8883" fmla="*/ 3989935 w 12191807"/>
              <a:gd name="connsiteY8883" fmla="*/ 4753172 h 6857892"/>
              <a:gd name="connsiteX8884" fmla="*/ 4019046 w 12191807"/>
              <a:gd name="connsiteY8884" fmla="*/ 4748219 h 6857892"/>
              <a:gd name="connsiteX8885" fmla="*/ 4009291 w 12191807"/>
              <a:gd name="connsiteY8885" fmla="*/ 4723225 h 6857892"/>
              <a:gd name="connsiteX8886" fmla="*/ 4028037 w 12191807"/>
              <a:gd name="connsiteY8886" fmla="*/ 4717053 h 6857892"/>
              <a:gd name="connsiteX8887" fmla="*/ 4026514 w 12191807"/>
              <a:gd name="connsiteY8887" fmla="*/ 4702766 h 6857892"/>
              <a:gd name="connsiteX8888" fmla="*/ 4016136 w 12191807"/>
              <a:gd name="connsiteY8888" fmla="*/ 4682642 h 6857892"/>
              <a:gd name="connsiteX8889" fmla="*/ 4027470 w 12191807"/>
              <a:gd name="connsiteY8889" fmla="*/ 4684869 h 6857892"/>
              <a:gd name="connsiteX8890" fmla="*/ 4048665 w 12191807"/>
              <a:gd name="connsiteY8890" fmla="*/ 4692745 h 6857892"/>
              <a:gd name="connsiteX8891" fmla="*/ 4046226 w 12191807"/>
              <a:gd name="connsiteY8891" fmla="*/ 4648016 h 6857892"/>
              <a:gd name="connsiteX8892" fmla="*/ 4015592 w 12191807"/>
              <a:gd name="connsiteY8892" fmla="*/ 4682535 h 6857892"/>
              <a:gd name="connsiteX8893" fmla="*/ 4015706 w 12191807"/>
              <a:gd name="connsiteY8893" fmla="*/ 4682558 h 6857892"/>
              <a:gd name="connsiteX8894" fmla="*/ 4013950 w 12191807"/>
              <a:gd name="connsiteY8894" fmla="*/ 4688612 h 6857892"/>
              <a:gd name="connsiteX8895" fmla="*/ 4001595 w 12191807"/>
              <a:gd name="connsiteY8895" fmla="*/ 4689545 h 6857892"/>
              <a:gd name="connsiteX8896" fmla="*/ 3966925 w 12191807"/>
              <a:gd name="connsiteY8896" fmla="*/ 4730236 h 6857892"/>
              <a:gd name="connsiteX8897" fmla="*/ 3963572 w 12191807"/>
              <a:gd name="connsiteY8897" fmla="*/ 4721778 h 6857892"/>
              <a:gd name="connsiteX8898" fmla="*/ 3956714 w 12191807"/>
              <a:gd name="connsiteY8898" fmla="*/ 4730236 h 6857892"/>
              <a:gd name="connsiteX8899" fmla="*/ 3936904 w 12191807"/>
              <a:gd name="connsiteY8899" fmla="*/ 4730236 h 6857892"/>
              <a:gd name="connsiteX8900" fmla="*/ 3956562 w 12191807"/>
              <a:gd name="connsiteY8900" fmla="*/ 4704938 h 6857892"/>
              <a:gd name="connsiteX8901" fmla="*/ 3956562 w 12191807"/>
              <a:gd name="connsiteY8901" fmla="*/ 4675143 h 6857892"/>
              <a:gd name="connsiteX8902" fmla="*/ 3976695 w 12191807"/>
              <a:gd name="connsiteY8902" fmla="*/ 4659336 h 6857892"/>
              <a:gd name="connsiteX8903" fmla="*/ 3976833 w 12191807"/>
              <a:gd name="connsiteY8903" fmla="*/ 4659446 h 6857892"/>
              <a:gd name="connsiteX8904" fmla="*/ 3976833 w 12191807"/>
              <a:gd name="connsiteY8904" fmla="*/ 4659229 h 6857892"/>
              <a:gd name="connsiteX8905" fmla="*/ 3977135 w 12191807"/>
              <a:gd name="connsiteY8905" fmla="*/ 4658989 h 6857892"/>
              <a:gd name="connsiteX8906" fmla="*/ 3985516 w 12191807"/>
              <a:gd name="connsiteY8906" fmla="*/ 4655636 h 6857892"/>
              <a:gd name="connsiteX8907" fmla="*/ 3977135 w 12191807"/>
              <a:gd name="connsiteY8907" fmla="*/ 4648778 h 6857892"/>
              <a:gd name="connsiteX8908" fmla="*/ 3976648 w 12191807"/>
              <a:gd name="connsiteY8908" fmla="*/ 4639040 h 6857892"/>
              <a:gd name="connsiteX8909" fmla="*/ 3977718 w 12191807"/>
              <a:gd name="connsiteY8909" fmla="*/ 4640167 h 6857892"/>
              <a:gd name="connsiteX8910" fmla="*/ 3986023 w 12191807"/>
              <a:gd name="connsiteY8910" fmla="*/ 4633081 h 6857892"/>
              <a:gd name="connsiteX8911" fmla="*/ 3982823 w 12191807"/>
              <a:gd name="connsiteY8911" fmla="*/ 4629880 h 6857892"/>
              <a:gd name="connsiteX8912" fmla="*/ 3976604 w 12191807"/>
              <a:gd name="connsiteY8912" fmla="*/ 4638196 h 6857892"/>
              <a:gd name="connsiteX8913" fmla="*/ 3976601 w 12191807"/>
              <a:gd name="connsiteY8913" fmla="*/ 4638110 h 6857892"/>
              <a:gd name="connsiteX8914" fmla="*/ 3961058 w 12191807"/>
              <a:gd name="connsiteY8914" fmla="*/ 4629347 h 6857892"/>
              <a:gd name="connsiteX8915" fmla="*/ 3948105 w 12191807"/>
              <a:gd name="connsiteY8915" fmla="*/ 4641387 h 6857892"/>
              <a:gd name="connsiteX8916" fmla="*/ 3946201 w 12191807"/>
              <a:gd name="connsiteY8916" fmla="*/ 4608087 h 6857892"/>
              <a:gd name="connsiteX8917" fmla="*/ 3966849 w 12191807"/>
              <a:gd name="connsiteY8917" fmla="*/ 4608087 h 6857892"/>
              <a:gd name="connsiteX8918" fmla="*/ 3965933 w 12191807"/>
              <a:gd name="connsiteY8918" fmla="*/ 4607173 h 6857892"/>
              <a:gd name="connsiteX8919" fmla="*/ 3973023 w 12191807"/>
              <a:gd name="connsiteY8919" fmla="*/ 4598867 h 6857892"/>
              <a:gd name="connsiteX8920" fmla="*/ 3976222 w 12191807"/>
              <a:gd name="connsiteY8920" fmla="*/ 4602068 h 6857892"/>
              <a:gd name="connsiteX8921" fmla="*/ 3968067 w 12191807"/>
              <a:gd name="connsiteY8921" fmla="*/ 4609002 h 6857892"/>
              <a:gd name="connsiteX8922" fmla="*/ 3979419 w 12191807"/>
              <a:gd name="connsiteY8922" fmla="*/ 4618831 h 6857892"/>
              <a:gd name="connsiteX8923" fmla="*/ 3996642 w 12191807"/>
              <a:gd name="connsiteY8923" fmla="*/ 4598943 h 6857892"/>
              <a:gd name="connsiteX8924" fmla="*/ 4003576 w 12191807"/>
              <a:gd name="connsiteY8924" fmla="*/ 4607097 h 6857892"/>
              <a:gd name="connsiteX8925" fmla="*/ 4006854 w 12191807"/>
              <a:gd name="connsiteY8925" fmla="*/ 4603896 h 6857892"/>
              <a:gd name="connsiteX8926" fmla="*/ 3998090 w 12191807"/>
              <a:gd name="connsiteY8926" fmla="*/ 4597343 h 6857892"/>
              <a:gd name="connsiteX8927" fmla="*/ 3997633 w 12191807"/>
              <a:gd name="connsiteY8927" fmla="*/ 4587818 h 6857892"/>
              <a:gd name="connsiteX8928" fmla="*/ 3996718 w 12191807"/>
              <a:gd name="connsiteY8928" fmla="*/ 4588733 h 6857892"/>
              <a:gd name="connsiteX8929" fmla="*/ 3988411 w 12191807"/>
              <a:gd name="connsiteY8929" fmla="*/ 4581646 h 6857892"/>
              <a:gd name="connsiteX8930" fmla="*/ 3991612 w 12191807"/>
              <a:gd name="connsiteY8930" fmla="*/ 4578445 h 6857892"/>
              <a:gd name="connsiteX8931" fmla="*/ 3998686 w 12191807"/>
              <a:gd name="connsiteY8931" fmla="*/ 4586735 h 6857892"/>
              <a:gd name="connsiteX8932" fmla="*/ 3997861 w 12191807"/>
              <a:gd name="connsiteY8932" fmla="*/ 4587589 h 6857892"/>
              <a:gd name="connsiteX8933" fmla="*/ 3998700 w 12191807"/>
              <a:gd name="connsiteY8933" fmla="*/ 4586751 h 6857892"/>
              <a:gd name="connsiteX8934" fmla="*/ 3998686 w 12191807"/>
              <a:gd name="connsiteY8934" fmla="*/ 4586735 h 6857892"/>
              <a:gd name="connsiteX8935" fmla="*/ 4008587 w 12191807"/>
              <a:gd name="connsiteY8935" fmla="*/ 4576474 h 6857892"/>
              <a:gd name="connsiteX8936" fmla="*/ 4001824 w 12191807"/>
              <a:gd name="connsiteY8936" fmla="*/ 4566330 h 6857892"/>
              <a:gd name="connsiteX8937" fmla="*/ 4010816 w 12191807"/>
              <a:gd name="connsiteY8937" fmla="*/ 4509180 h 6857892"/>
              <a:gd name="connsiteX8938" fmla="*/ 3955875 w 12191807"/>
              <a:gd name="connsiteY8938" fmla="*/ 4571892 h 6857892"/>
              <a:gd name="connsiteX8939" fmla="*/ 3926316 w 12191807"/>
              <a:gd name="connsiteY8939" fmla="*/ 4581417 h 6857892"/>
              <a:gd name="connsiteX8940" fmla="*/ 3926316 w 12191807"/>
              <a:gd name="connsiteY8940" fmla="*/ 4597800 h 6857892"/>
              <a:gd name="connsiteX8941" fmla="*/ 3927230 w 12191807"/>
              <a:gd name="connsiteY8941" fmla="*/ 4596886 h 6857892"/>
              <a:gd name="connsiteX8942" fmla="*/ 3935536 w 12191807"/>
              <a:gd name="connsiteY8942" fmla="*/ 4603973 h 6857892"/>
              <a:gd name="connsiteX8943" fmla="*/ 3932331 w 12191807"/>
              <a:gd name="connsiteY8943" fmla="*/ 4607173 h 6857892"/>
              <a:gd name="connsiteX8944" fmla="*/ 3925302 w 12191807"/>
              <a:gd name="connsiteY8944" fmla="*/ 4598929 h 6857892"/>
              <a:gd name="connsiteX8945" fmla="*/ 3926164 w 12191807"/>
              <a:gd name="connsiteY8945" fmla="*/ 4597953 h 6857892"/>
              <a:gd name="connsiteX8946" fmla="*/ 3925249 w 12191807"/>
              <a:gd name="connsiteY8946" fmla="*/ 4598867 h 6857892"/>
              <a:gd name="connsiteX8947" fmla="*/ 3925302 w 12191807"/>
              <a:gd name="connsiteY8947" fmla="*/ 4598929 h 6857892"/>
              <a:gd name="connsiteX8948" fmla="*/ 3915770 w 12191807"/>
              <a:gd name="connsiteY8948" fmla="*/ 4609726 h 6857892"/>
              <a:gd name="connsiteX8949" fmla="*/ 3914121 w 12191807"/>
              <a:gd name="connsiteY8949" fmla="*/ 4625385 h 6857892"/>
              <a:gd name="connsiteX8950" fmla="*/ 3895221 w 12191807"/>
              <a:gd name="connsiteY8950" fmla="*/ 4644359 h 6857892"/>
              <a:gd name="connsiteX8951" fmla="*/ 3927988 w 12191807"/>
              <a:gd name="connsiteY8951" fmla="*/ 4693583 h 6857892"/>
              <a:gd name="connsiteX8952" fmla="*/ 3896974 w 12191807"/>
              <a:gd name="connsiteY8952" fmla="*/ 4716672 h 6857892"/>
              <a:gd name="connsiteX8953" fmla="*/ 3925095 w 12191807"/>
              <a:gd name="connsiteY8953" fmla="*/ 4735418 h 6857892"/>
              <a:gd name="connsiteX8954" fmla="*/ 3905967 w 12191807"/>
              <a:gd name="connsiteY8954" fmla="*/ 4750658 h 6857892"/>
              <a:gd name="connsiteX8955" fmla="*/ 3897050 w 12191807"/>
              <a:gd name="connsiteY8955" fmla="*/ 4746466 h 6857892"/>
              <a:gd name="connsiteX8956" fmla="*/ 3870603 w 12191807"/>
              <a:gd name="connsiteY8956" fmla="*/ 4772755 h 6857892"/>
              <a:gd name="connsiteX8957" fmla="*/ 3884475 w 12191807"/>
              <a:gd name="connsiteY8957" fmla="*/ 4797597 h 6857892"/>
              <a:gd name="connsiteX8958" fmla="*/ 3864431 w 12191807"/>
              <a:gd name="connsiteY8958" fmla="*/ 4817637 h 6857892"/>
              <a:gd name="connsiteX8959" fmla="*/ 3864583 w 12191807"/>
              <a:gd name="connsiteY8959" fmla="*/ 4867091 h 6857892"/>
              <a:gd name="connsiteX8960" fmla="*/ 3842405 w 12191807"/>
              <a:gd name="connsiteY8960" fmla="*/ 4919669 h 6857892"/>
              <a:gd name="connsiteX8961" fmla="*/ 3790890 w 12191807"/>
              <a:gd name="connsiteY8961" fmla="*/ 4932699 h 6857892"/>
              <a:gd name="connsiteX8962" fmla="*/ 3804224 w 12191807"/>
              <a:gd name="connsiteY8962" fmla="*/ 4950454 h 6857892"/>
              <a:gd name="connsiteX8963" fmla="*/ 3783348 w 12191807"/>
              <a:gd name="connsiteY8963" fmla="*/ 4954797 h 6857892"/>
              <a:gd name="connsiteX8964" fmla="*/ 3821904 w 12191807"/>
              <a:gd name="connsiteY8964" fmla="*/ 4992668 h 6857892"/>
              <a:gd name="connsiteX8965" fmla="*/ 3773597 w 12191807"/>
              <a:gd name="connsiteY8965" fmla="*/ 4994955 h 6857892"/>
              <a:gd name="connsiteX8966" fmla="*/ 3796222 w 12191807"/>
              <a:gd name="connsiteY8966" fmla="*/ 5027873 h 6857892"/>
              <a:gd name="connsiteX8967" fmla="*/ 3763236 w 12191807"/>
              <a:gd name="connsiteY8967" fmla="*/ 5049209 h 6857892"/>
              <a:gd name="connsiteX8968" fmla="*/ 3772987 w 12191807"/>
              <a:gd name="connsiteY8968" fmla="*/ 5061173 h 6857892"/>
              <a:gd name="connsiteX8969" fmla="*/ 3758893 w 12191807"/>
              <a:gd name="connsiteY8969" fmla="*/ 5076260 h 6857892"/>
              <a:gd name="connsiteX8970" fmla="*/ 3687127 w 12191807"/>
              <a:gd name="connsiteY8970" fmla="*/ 5076260 h 6857892"/>
              <a:gd name="connsiteX8971" fmla="*/ 3705488 w 12191807"/>
              <a:gd name="connsiteY8971" fmla="*/ 5095005 h 6857892"/>
              <a:gd name="connsiteX8972" fmla="*/ 3752417 w 12191807"/>
              <a:gd name="connsiteY8972" fmla="*/ 5102397 h 6857892"/>
              <a:gd name="connsiteX8973" fmla="*/ 3731237 w 12191807"/>
              <a:gd name="connsiteY8973" fmla="*/ 5112303 h 6857892"/>
              <a:gd name="connsiteX8974" fmla="*/ 3741294 w 12191807"/>
              <a:gd name="connsiteY8974" fmla="*/ 5133334 h 6857892"/>
              <a:gd name="connsiteX8975" fmla="*/ 3732914 w 12191807"/>
              <a:gd name="connsiteY8975" fmla="*/ 5147812 h 6857892"/>
              <a:gd name="connsiteX8976" fmla="*/ 3753103 w 12191807"/>
              <a:gd name="connsiteY8976" fmla="*/ 5147812 h 6857892"/>
              <a:gd name="connsiteX8977" fmla="*/ 3752189 w 12191807"/>
              <a:gd name="connsiteY8977" fmla="*/ 5146898 h 6857892"/>
              <a:gd name="connsiteX8978" fmla="*/ 3759273 w 12191807"/>
              <a:gd name="connsiteY8978" fmla="*/ 5138592 h 6857892"/>
              <a:gd name="connsiteX8979" fmla="*/ 3762472 w 12191807"/>
              <a:gd name="connsiteY8979" fmla="*/ 5141792 h 6857892"/>
              <a:gd name="connsiteX8980" fmla="*/ 3754170 w 12191807"/>
              <a:gd name="connsiteY8980" fmla="*/ 5148878 h 6857892"/>
              <a:gd name="connsiteX8981" fmla="*/ 3753255 w 12191807"/>
              <a:gd name="connsiteY8981" fmla="*/ 5147964 h 6857892"/>
              <a:gd name="connsiteX8982" fmla="*/ 3753255 w 12191807"/>
              <a:gd name="connsiteY8982" fmla="*/ 5164271 h 6857892"/>
              <a:gd name="connsiteX8983" fmla="*/ 3734132 w 12191807"/>
              <a:gd name="connsiteY8983" fmla="*/ 5170748 h 6857892"/>
              <a:gd name="connsiteX8984" fmla="*/ 3734132 w 12191807"/>
              <a:gd name="connsiteY8984" fmla="*/ 5225003 h 6857892"/>
              <a:gd name="connsiteX8985" fmla="*/ 3712878 w 12191807"/>
              <a:gd name="connsiteY8985" fmla="*/ 5232470 h 6857892"/>
              <a:gd name="connsiteX8986" fmla="*/ 3721562 w 12191807"/>
              <a:gd name="connsiteY8986" fmla="*/ 5244128 h 6857892"/>
              <a:gd name="connsiteX8987" fmla="*/ 3696269 w 12191807"/>
              <a:gd name="connsiteY8987" fmla="*/ 5258759 h 6857892"/>
              <a:gd name="connsiteX8988" fmla="*/ 3681641 w 12191807"/>
              <a:gd name="connsiteY8988" fmla="*/ 5244128 h 6857892"/>
              <a:gd name="connsiteX8989" fmla="*/ 3705334 w 12191807"/>
              <a:gd name="connsiteY8989" fmla="*/ 5233004 h 6857892"/>
              <a:gd name="connsiteX8990" fmla="*/ 3667167 w 12191807"/>
              <a:gd name="connsiteY8990" fmla="*/ 5177301 h 6857892"/>
              <a:gd name="connsiteX8991" fmla="*/ 3625875 w 12191807"/>
              <a:gd name="connsiteY8991" fmla="*/ 5262874 h 6857892"/>
              <a:gd name="connsiteX8992" fmla="*/ 3619323 w 12191807"/>
              <a:gd name="connsiteY8992" fmla="*/ 5242909 h 6857892"/>
              <a:gd name="connsiteX8993" fmla="*/ 3615896 w 12191807"/>
              <a:gd name="connsiteY8993" fmla="*/ 5239480 h 6857892"/>
              <a:gd name="connsiteX8994" fmla="*/ 3586792 w 12191807"/>
              <a:gd name="connsiteY8994" fmla="*/ 5268284 h 6857892"/>
              <a:gd name="connsiteX8995" fmla="*/ 3600354 w 12191807"/>
              <a:gd name="connsiteY8995" fmla="*/ 5286115 h 6857892"/>
              <a:gd name="connsiteX8996" fmla="*/ 3561957 w 12191807"/>
              <a:gd name="connsiteY8996" fmla="*/ 5303489 h 6857892"/>
              <a:gd name="connsiteX8997" fmla="*/ 3571860 w 12191807"/>
              <a:gd name="connsiteY8997" fmla="*/ 5328558 h 6857892"/>
              <a:gd name="connsiteX8998" fmla="*/ 3552204 w 12191807"/>
              <a:gd name="connsiteY8998" fmla="*/ 5331454 h 6857892"/>
              <a:gd name="connsiteX8999" fmla="*/ 3547329 w 12191807"/>
              <a:gd name="connsiteY8999" fmla="*/ 5301888 h 6857892"/>
              <a:gd name="connsiteX9000" fmla="*/ 3531172 w 12191807"/>
              <a:gd name="connsiteY9000" fmla="*/ 5300517 h 6857892"/>
              <a:gd name="connsiteX9001" fmla="*/ 3531172 w 12191807"/>
              <a:gd name="connsiteY9001" fmla="*/ 5338388 h 6857892"/>
              <a:gd name="connsiteX9002" fmla="*/ 3498019 w 12191807"/>
              <a:gd name="connsiteY9002" fmla="*/ 5365210 h 6857892"/>
              <a:gd name="connsiteX9003" fmla="*/ 3498019 w 12191807"/>
              <a:gd name="connsiteY9003" fmla="*/ 5390128 h 6857892"/>
              <a:gd name="connsiteX9004" fmla="*/ 3472716 w 12191807"/>
              <a:gd name="connsiteY9004" fmla="*/ 5390128 h 6857892"/>
              <a:gd name="connsiteX9005" fmla="*/ 3428366 w 12191807"/>
              <a:gd name="connsiteY9005" fmla="*/ 5441944 h 6857892"/>
              <a:gd name="connsiteX9006" fmla="*/ 3436592 w 12191807"/>
              <a:gd name="connsiteY9006" fmla="*/ 5448954 h 6857892"/>
              <a:gd name="connsiteX9007" fmla="*/ 3433396 w 12191807"/>
              <a:gd name="connsiteY9007" fmla="*/ 5452155 h 6857892"/>
              <a:gd name="connsiteX9008" fmla="*/ 3426309 w 12191807"/>
              <a:gd name="connsiteY9008" fmla="*/ 5443849 h 6857892"/>
              <a:gd name="connsiteX9009" fmla="*/ 3427222 w 12191807"/>
              <a:gd name="connsiteY9009" fmla="*/ 5442934 h 6857892"/>
              <a:gd name="connsiteX9010" fmla="*/ 3417107 w 12191807"/>
              <a:gd name="connsiteY9010" fmla="*/ 5435305 h 6857892"/>
              <a:gd name="connsiteX9011" fmla="*/ 3417162 w 12191807"/>
              <a:gd name="connsiteY9011" fmla="*/ 5422972 h 6857892"/>
              <a:gd name="connsiteX9012" fmla="*/ 3429664 w 12191807"/>
              <a:gd name="connsiteY9012" fmla="*/ 5423046 h 6857892"/>
              <a:gd name="connsiteX9013" fmla="*/ 3437262 w 12191807"/>
              <a:gd name="connsiteY9013" fmla="*/ 5412835 h 6857892"/>
              <a:gd name="connsiteX9014" fmla="*/ 3445726 w 12191807"/>
              <a:gd name="connsiteY9014" fmla="*/ 5409482 h 6857892"/>
              <a:gd name="connsiteX9015" fmla="*/ 3437262 w 12191807"/>
              <a:gd name="connsiteY9015" fmla="*/ 5402624 h 6857892"/>
              <a:gd name="connsiteX9016" fmla="*/ 3437262 w 12191807"/>
              <a:gd name="connsiteY9016" fmla="*/ 5383041 h 6857892"/>
              <a:gd name="connsiteX9017" fmla="*/ 3418235 w 12191807"/>
              <a:gd name="connsiteY9017" fmla="*/ 5400005 h 6857892"/>
              <a:gd name="connsiteX9018" fmla="*/ 3416931 w 12191807"/>
              <a:gd name="connsiteY9018" fmla="*/ 5422770 h 6857892"/>
              <a:gd name="connsiteX9019" fmla="*/ 3385003 w 12191807"/>
              <a:gd name="connsiteY9019" fmla="*/ 5447583 h 6857892"/>
              <a:gd name="connsiteX9020" fmla="*/ 3407333 w 12191807"/>
              <a:gd name="connsiteY9020" fmla="*/ 5457946 h 6857892"/>
              <a:gd name="connsiteX9021" fmla="*/ 3392244 w 12191807"/>
              <a:gd name="connsiteY9021" fmla="*/ 5473110 h 6857892"/>
              <a:gd name="connsiteX9022" fmla="*/ 3381270 w 12191807"/>
              <a:gd name="connsiteY9022" fmla="*/ 5463432 h 6857892"/>
              <a:gd name="connsiteX9023" fmla="*/ 3371362 w 12191807"/>
              <a:gd name="connsiteY9023" fmla="*/ 5484844 h 6857892"/>
              <a:gd name="connsiteX9024" fmla="*/ 3361379 w 12191807"/>
              <a:gd name="connsiteY9024" fmla="*/ 5463585 h 6857892"/>
              <a:gd name="connsiteX9025" fmla="*/ 3343016 w 12191807"/>
              <a:gd name="connsiteY9025" fmla="*/ 5525230 h 6857892"/>
              <a:gd name="connsiteX9026" fmla="*/ 3325566 w 12191807"/>
              <a:gd name="connsiteY9026" fmla="*/ 5522258 h 6857892"/>
              <a:gd name="connsiteX9027" fmla="*/ 3325566 w 12191807"/>
              <a:gd name="connsiteY9027" fmla="*/ 5493912 h 6857892"/>
              <a:gd name="connsiteX9028" fmla="*/ 3339820 w 12191807"/>
              <a:gd name="connsiteY9028" fmla="*/ 5482711 h 6857892"/>
              <a:gd name="connsiteX9029" fmla="*/ 3309331 w 12191807"/>
              <a:gd name="connsiteY9029" fmla="*/ 5452002 h 6857892"/>
              <a:gd name="connsiteX9030" fmla="*/ 3307275 w 12191807"/>
              <a:gd name="connsiteY9030" fmla="*/ 5443925 h 6857892"/>
              <a:gd name="connsiteX9031" fmla="*/ 3335702 w 12191807"/>
              <a:gd name="connsiteY9031" fmla="*/ 5427390 h 6857892"/>
              <a:gd name="connsiteX9032" fmla="*/ 3335559 w 12191807"/>
              <a:gd name="connsiteY9032" fmla="*/ 5413077 h 6857892"/>
              <a:gd name="connsiteX9033" fmla="*/ 3340566 w 12191807"/>
              <a:gd name="connsiteY9033" fmla="*/ 5417864 h 6857892"/>
              <a:gd name="connsiteX9034" fmla="*/ 3356030 w 12191807"/>
              <a:gd name="connsiteY9034" fmla="*/ 5393937 h 6857892"/>
              <a:gd name="connsiteX9035" fmla="*/ 3336600 w 12191807"/>
              <a:gd name="connsiteY9035" fmla="*/ 5392642 h 6857892"/>
              <a:gd name="connsiteX9036" fmla="*/ 3335335 w 12191807"/>
              <a:gd name="connsiteY9036" fmla="*/ 5412379 h 6857892"/>
              <a:gd name="connsiteX9037" fmla="*/ 3305839 w 12191807"/>
              <a:gd name="connsiteY9037" fmla="*/ 5412511 h 6857892"/>
              <a:gd name="connsiteX9038" fmla="*/ 3301976 w 12191807"/>
              <a:gd name="connsiteY9038" fmla="*/ 5392718 h 6857892"/>
              <a:gd name="connsiteX9039" fmla="*/ 3295430 w 12191807"/>
              <a:gd name="connsiteY9039" fmla="*/ 5393633 h 6857892"/>
              <a:gd name="connsiteX9040" fmla="*/ 3301062 w 12191807"/>
              <a:gd name="connsiteY9040" fmla="*/ 5412911 h 6857892"/>
              <a:gd name="connsiteX9041" fmla="*/ 3301329 w 12191807"/>
              <a:gd name="connsiteY9041" fmla="*/ 5412894 h 6857892"/>
              <a:gd name="connsiteX9042" fmla="*/ 3305218 w 12191807"/>
              <a:gd name="connsiteY9042" fmla="*/ 5432723 h 6857892"/>
              <a:gd name="connsiteX9043" fmla="*/ 3284877 w 12191807"/>
              <a:gd name="connsiteY9043" fmla="*/ 5432723 h 6857892"/>
              <a:gd name="connsiteX9044" fmla="*/ 3269559 w 12191807"/>
              <a:gd name="connsiteY9044" fmla="*/ 5464499 h 6857892"/>
              <a:gd name="connsiteX9045" fmla="*/ 3256377 w 12191807"/>
              <a:gd name="connsiteY9045" fmla="*/ 5422589 h 6857892"/>
              <a:gd name="connsiteX9046" fmla="*/ 3274740 w 12191807"/>
              <a:gd name="connsiteY9046" fmla="*/ 5422589 h 6857892"/>
              <a:gd name="connsiteX9047" fmla="*/ 3258433 w 12191807"/>
              <a:gd name="connsiteY9047" fmla="*/ 5381288 h 6857892"/>
              <a:gd name="connsiteX9048" fmla="*/ 3212865 w 12191807"/>
              <a:gd name="connsiteY9048" fmla="*/ 5397214 h 6857892"/>
              <a:gd name="connsiteX9049" fmla="*/ 3215913 w 12191807"/>
              <a:gd name="connsiteY9049" fmla="*/ 5410702 h 6857892"/>
              <a:gd name="connsiteX9050" fmla="*/ 3240146 w 12191807"/>
              <a:gd name="connsiteY9050" fmla="*/ 5401101 h 6857892"/>
              <a:gd name="connsiteX9051" fmla="*/ 3244413 w 12191807"/>
              <a:gd name="connsiteY9051" fmla="*/ 5407501 h 6857892"/>
              <a:gd name="connsiteX9052" fmla="*/ 3213779 w 12191807"/>
              <a:gd name="connsiteY9052" fmla="*/ 5432723 h 6857892"/>
              <a:gd name="connsiteX9053" fmla="*/ 3214770 w 12191807"/>
              <a:gd name="connsiteY9053" fmla="*/ 5433714 h 6857892"/>
              <a:gd name="connsiteX9054" fmla="*/ 3207683 w 12191807"/>
              <a:gd name="connsiteY9054" fmla="*/ 5442020 h 6857892"/>
              <a:gd name="connsiteX9055" fmla="*/ 3204482 w 12191807"/>
              <a:gd name="connsiteY9055" fmla="*/ 5438820 h 6857892"/>
              <a:gd name="connsiteX9056" fmla="*/ 3212789 w 12191807"/>
              <a:gd name="connsiteY9056" fmla="*/ 5431733 h 6857892"/>
              <a:gd name="connsiteX9057" fmla="*/ 3213550 w 12191807"/>
              <a:gd name="connsiteY9057" fmla="*/ 5432495 h 6857892"/>
              <a:gd name="connsiteX9058" fmla="*/ 3184289 w 12191807"/>
              <a:gd name="connsiteY9058" fmla="*/ 5437372 h 6857892"/>
              <a:gd name="connsiteX9059" fmla="*/ 3193355 w 12191807"/>
              <a:gd name="connsiteY9059" fmla="*/ 5453221 h 6857892"/>
              <a:gd name="connsiteX9060" fmla="*/ 3192518 w 12191807"/>
              <a:gd name="connsiteY9060" fmla="*/ 5453374 h 6857892"/>
              <a:gd name="connsiteX9061" fmla="*/ 3201281 w 12191807"/>
              <a:gd name="connsiteY9061" fmla="*/ 5452917 h 6857892"/>
              <a:gd name="connsiteX9062" fmla="*/ 3202958 w 12191807"/>
              <a:gd name="connsiteY9062" fmla="*/ 5472348 h 6857892"/>
              <a:gd name="connsiteX9063" fmla="*/ 3196328 w 12191807"/>
              <a:gd name="connsiteY9063" fmla="*/ 5473262 h 6857892"/>
              <a:gd name="connsiteX9064" fmla="*/ 3192441 w 12191807"/>
              <a:gd name="connsiteY9064" fmla="*/ 5453374 h 6857892"/>
              <a:gd name="connsiteX9065" fmla="*/ 3170268 w 12191807"/>
              <a:gd name="connsiteY9065" fmla="*/ 5491778 h 6857892"/>
              <a:gd name="connsiteX9066" fmla="*/ 3152971 w 12191807"/>
              <a:gd name="connsiteY9066" fmla="*/ 5497265 h 6857892"/>
              <a:gd name="connsiteX9067" fmla="*/ 3162799 w 12191807"/>
              <a:gd name="connsiteY9067" fmla="*/ 5514258 h 6857892"/>
              <a:gd name="connsiteX9068" fmla="*/ 3138946 w 12191807"/>
              <a:gd name="connsiteY9068" fmla="*/ 5514258 h 6857892"/>
              <a:gd name="connsiteX9069" fmla="*/ 3150684 w 12191807"/>
              <a:gd name="connsiteY9069" fmla="*/ 5541080 h 6857892"/>
              <a:gd name="connsiteX9070" fmla="*/ 3101001 w 12191807"/>
              <a:gd name="connsiteY9070" fmla="*/ 5589924 h 6857892"/>
              <a:gd name="connsiteX9071" fmla="*/ 3121728 w 12191807"/>
              <a:gd name="connsiteY9071" fmla="*/ 5610651 h 6857892"/>
              <a:gd name="connsiteX9072" fmla="*/ 3108470 w 12191807"/>
              <a:gd name="connsiteY9072" fmla="*/ 5624824 h 6857892"/>
              <a:gd name="connsiteX9073" fmla="*/ 3051014 w 12191807"/>
              <a:gd name="connsiteY9073" fmla="*/ 5584438 h 6857892"/>
              <a:gd name="connsiteX9074" fmla="*/ 3025182 w 12191807"/>
              <a:gd name="connsiteY9074" fmla="*/ 5598840 h 6857892"/>
              <a:gd name="connsiteX9075" fmla="*/ 3010008 w 12191807"/>
              <a:gd name="connsiteY9075" fmla="*/ 5555759 h 6857892"/>
              <a:gd name="connsiteX9076" fmla="*/ 3010613 w 12191807"/>
              <a:gd name="connsiteY9076" fmla="*/ 5556396 h 6857892"/>
              <a:gd name="connsiteX9077" fmla="*/ 3018920 w 12191807"/>
              <a:gd name="connsiteY9077" fmla="*/ 5549310 h 6857892"/>
              <a:gd name="connsiteX9078" fmla="*/ 3015719 w 12191807"/>
              <a:gd name="connsiteY9078" fmla="*/ 5546109 h 6857892"/>
              <a:gd name="connsiteX9079" fmla="*/ 3009489 w 12191807"/>
              <a:gd name="connsiteY9079" fmla="*/ 5554440 h 6857892"/>
              <a:gd name="connsiteX9080" fmla="*/ 3000580 w 12191807"/>
              <a:gd name="connsiteY9080" fmla="*/ 5548243 h 6857892"/>
              <a:gd name="connsiteX9081" fmla="*/ 3003541 w 12191807"/>
              <a:gd name="connsiteY9081" fmla="*/ 5531479 h 6857892"/>
              <a:gd name="connsiteX9082" fmla="*/ 3004608 w 12191807"/>
              <a:gd name="connsiteY9082" fmla="*/ 5534527 h 6857892"/>
              <a:gd name="connsiteX9083" fmla="*/ 3005751 w 12191807"/>
              <a:gd name="connsiteY9083" fmla="*/ 5522183 h 6857892"/>
              <a:gd name="connsiteX9084" fmla="*/ 3000188 w 12191807"/>
              <a:gd name="connsiteY9084" fmla="*/ 5520201 h 6857892"/>
              <a:gd name="connsiteX9085" fmla="*/ 3001940 w 12191807"/>
              <a:gd name="connsiteY9085" fmla="*/ 5527059 h 6857892"/>
              <a:gd name="connsiteX9086" fmla="*/ 2980224 w 12191807"/>
              <a:gd name="connsiteY9086" fmla="*/ 5547557 h 6857892"/>
              <a:gd name="connsiteX9087" fmla="*/ 3001637 w 12191807"/>
              <a:gd name="connsiteY9087" fmla="*/ 5586953 h 6857892"/>
              <a:gd name="connsiteX9088" fmla="*/ 2970089 w 12191807"/>
              <a:gd name="connsiteY9088" fmla="*/ 5621471 h 6857892"/>
              <a:gd name="connsiteX9089" fmla="*/ 2979081 w 12191807"/>
              <a:gd name="connsiteY9089" fmla="*/ 5632063 h 6857892"/>
              <a:gd name="connsiteX9090" fmla="*/ 2970089 w 12191807"/>
              <a:gd name="connsiteY9090" fmla="*/ 5636025 h 6857892"/>
              <a:gd name="connsiteX9091" fmla="*/ 2953325 w 12191807"/>
              <a:gd name="connsiteY9091" fmla="*/ 5627491 h 6857892"/>
              <a:gd name="connsiteX9092" fmla="*/ 2918426 w 12191807"/>
              <a:gd name="connsiteY9092" fmla="*/ 5636330 h 6857892"/>
              <a:gd name="connsiteX9093" fmla="*/ 2930086 w 12191807"/>
              <a:gd name="connsiteY9093" fmla="*/ 5656599 h 6857892"/>
              <a:gd name="connsiteX9094" fmla="*/ 2895265 w 12191807"/>
              <a:gd name="connsiteY9094" fmla="*/ 5647913 h 6857892"/>
              <a:gd name="connsiteX9095" fmla="*/ 2877733 w 12191807"/>
              <a:gd name="connsiteY9095" fmla="*/ 5656752 h 6857892"/>
              <a:gd name="connsiteX9096" fmla="*/ 2877733 w 12191807"/>
              <a:gd name="connsiteY9096" fmla="*/ 5636406 h 6857892"/>
              <a:gd name="connsiteX9097" fmla="*/ 2876819 w 12191807"/>
              <a:gd name="connsiteY9097" fmla="*/ 5637321 h 6857892"/>
              <a:gd name="connsiteX9098" fmla="*/ 2868439 w 12191807"/>
              <a:gd name="connsiteY9098" fmla="*/ 5630234 h 6857892"/>
              <a:gd name="connsiteX9099" fmla="*/ 2871715 w 12191807"/>
              <a:gd name="connsiteY9099" fmla="*/ 5627033 h 6857892"/>
              <a:gd name="connsiteX9100" fmla="*/ 2878799 w 12191807"/>
              <a:gd name="connsiteY9100" fmla="*/ 5635339 h 6857892"/>
              <a:gd name="connsiteX9101" fmla="*/ 2878113 w 12191807"/>
              <a:gd name="connsiteY9101" fmla="*/ 5636025 h 6857892"/>
              <a:gd name="connsiteX9102" fmla="*/ 2898085 w 12191807"/>
              <a:gd name="connsiteY9102" fmla="*/ 5625205 h 6857892"/>
              <a:gd name="connsiteX9103" fmla="*/ 2918426 w 12191807"/>
              <a:gd name="connsiteY9103" fmla="*/ 5636178 h 6857892"/>
              <a:gd name="connsiteX9104" fmla="*/ 2914693 w 12191807"/>
              <a:gd name="connsiteY9104" fmla="*/ 5617661 h 6857892"/>
              <a:gd name="connsiteX9105" fmla="*/ 2881161 w 12191807"/>
              <a:gd name="connsiteY9105" fmla="*/ 5566759 h 6857892"/>
              <a:gd name="connsiteX9106" fmla="*/ 2869657 w 12191807"/>
              <a:gd name="connsiteY9106" fmla="*/ 5602726 h 6857892"/>
              <a:gd name="connsiteX9107" fmla="*/ 2895644 w 12191807"/>
              <a:gd name="connsiteY9107" fmla="*/ 5612022 h 6857892"/>
              <a:gd name="connsiteX9108" fmla="*/ 2861121 w 12191807"/>
              <a:gd name="connsiteY9108" fmla="*/ 5616518 h 6857892"/>
              <a:gd name="connsiteX9109" fmla="*/ 2853351 w 12191807"/>
              <a:gd name="connsiteY9109" fmla="*/ 5594496 h 6857892"/>
              <a:gd name="connsiteX9110" fmla="*/ 2837884 w 12191807"/>
              <a:gd name="connsiteY9110" fmla="*/ 5621852 h 6857892"/>
              <a:gd name="connsiteX9111" fmla="*/ 2858532 w 12191807"/>
              <a:gd name="connsiteY9111" fmla="*/ 5642502 h 6857892"/>
              <a:gd name="connsiteX9112" fmla="*/ 2816546 w 12191807"/>
              <a:gd name="connsiteY9112" fmla="*/ 5656523 h 6857892"/>
              <a:gd name="connsiteX9113" fmla="*/ 2795822 w 12191807"/>
              <a:gd name="connsiteY9113" fmla="*/ 5673059 h 6857892"/>
              <a:gd name="connsiteX9114" fmla="*/ 2816546 w 12191807"/>
              <a:gd name="connsiteY9114" fmla="*/ 5679764 h 6857892"/>
              <a:gd name="connsiteX9115" fmla="*/ 2816546 w 12191807"/>
              <a:gd name="connsiteY9115" fmla="*/ 5697214 h 6857892"/>
              <a:gd name="connsiteX9116" fmla="*/ 2776008 w 12191807"/>
              <a:gd name="connsiteY9116" fmla="*/ 5697214 h 6857892"/>
              <a:gd name="connsiteX9117" fmla="*/ 2776922 w 12191807"/>
              <a:gd name="connsiteY9117" fmla="*/ 5698128 h 6857892"/>
              <a:gd name="connsiteX9118" fmla="*/ 2769838 w 12191807"/>
              <a:gd name="connsiteY9118" fmla="*/ 5706434 h 6857892"/>
              <a:gd name="connsiteX9119" fmla="*/ 2766635 w 12191807"/>
              <a:gd name="connsiteY9119" fmla="*/ 5703233 h 6857892"/>
              <a:gd name="connsiteX9120" fmla="*/ 2774942 w 12191807"/>
              <a:gd name="connsiteY9120" fmla="*/ 5696147 h 6857892"/>
              <a:gd name="connsiteX9121" fmla="*/ 2775857 w 12191807"/>
              <a:gd name="connsiteY9121" fmla="*/ 5697061 h 6857892"/>
              <a:gd name="connsiteX9122" fmla="*/ 2789036 w 12191807"/>
              <a:gd name="connsiteY9122" fmla="*/ 5646312 h 6857892"/>
              <a:gd name="connsiteX9123" fmla="*/ 2806335 w 12191807"/>
              <a:gd name="connsiteY9123" fmla="*/ 5646312 h 6857892"/>
              <a:gd name="connsiteX9124" fmla="*/ 2797117 w 12191807"/>
              <a:gd name="connsiteY9124" fmla="*/ 5630005 h 6857892"/>
              <a:gd name="connsiteX9125" fmla="*/ 2805421 w 12191807"/>
              <a:gd name="connsiteY9125" fmla="*/ 5622157 h 6857892"/>
              <a:gd name="connsiteX9126" fmla="*/ 2786063 w 12191807"/>
              <a:gd name="connsiteY9126" fmla="*/ 5595487 h 6857892"/>
              <a:gd name="connsiteX9127" fmla="*/ 2794449 w 12191807"/>
              <a:gd name="connsiteY9127" fmla="*/ 5568207 h 6857892"/>
              <a:gd name="connsiteX9128" fmla="*/ 2776846 w 12191807"/>
              <a:gd name="connsiteY9128" fmla="*/ 5561730 h 6857892"/>
              <a:gd name="connsiteX9129" fmla="*/ 2788732 w 12191807"/>
              <a:gd name="connsiteY9129" fmla="*/ 5501151 h 6857892"/>
              <a:gd name="connsiteX9130" fmla="*/ 2797802 w 12191807"/>
              <a:gd name="connsiteY9130" fmla="*/ 5469833 h 6857892"/>
              <a:gd name="connsiteX9131" fmla="*/ 2779360 w 12191807"/>
              <a:gd name="connsiteY9131" fmla="*/ 5451393 h 6857892"/>
              <a:gd name="connsiteX9132" fmla="*/ 2742253 w 12191807"/>
              <a:gd name="connsiteY9132" fmla="*/ 5521954 h 6857892"/>
              <a:gd name="connsiteX9133" fmla="*/ 2725030 w 12191807"/>
              <a:gd name="connsiteY9133" fmla="*/ 5528888 h 6857892"/>
              <a:gd name="connsiteX9134" fmla="*/ 2677253 w 12191807"/>
              <a:gd name="connsiteY9134" fmla="*/ 5524392 h 6857892"/>
              <a:gd name="connsiteX9135" fmla="*/ 2694016 w 12191807"/>
              <a:gd name="connsiteY9135" fmla="*/ 5521116 h 6857892"/>
              <a:gd name="connsiteX9136" fmla="*/ 2693178 w 12191807"/>
              <a:gd name="connsiteY9136" fmla="*/ 5514563 h 6857892"/>
              <a:gd name="connsiteX9137" fmla="*/ 2673899 w 12191807"/>
              <a:gd name="connsiteY9137" fmla="*/ 5520125 h 6857892"/>
              <a:gd name="connsiteX9138" fmla="*/ 2633361 w 12191807"/>
              <a:gd name="connsiteY9138" fmla="*/ 5554643 h 6857892"/>
              <a:gd name="connsiteX9139" fmla="*/ 2602805 w 12191807"/>
              <a:gd name="connsiteY9139" fmla="*/ 5544509 h 6857892"/>
              <a:gd name="connsiteX9140" fmla="*/ 2602805 w 12191807"/>
              <a:gd name="connsiteY9140" fmla="*/ 5559749 h 6857892"/>
              <a:gd name="connsiteX9141" fmla="*/ 2575221 w 12191807"/>
              <a:gd name="connsiteY9141" fmla="*/ 5573770 h 6857892"/>
              <a:gd name="connsiteX9142" fmla="*/ 2567145 w 12191807"/>
              <a:gd name="connsiteY9142" fmla="*/ 5558606 h 6857892"/>
              <a:gd name="connsiteX9143" fmla="*/ 2511596 w 12191807"/>
              <a:gd name="connsiteY9143" fmla="*/ 5570189 h 6857892"/>
              <a:gd name="connsiteX9144" fmla="*/ 2542151 w 12191807"/>
              <a:gd name="connsiteY9144" fmla="*/ 5607145 h 6857892"/>
              <a:gd name="connsiteX9145" fmla="*/ 2529198 w 12191807"/>
              <a:gd name="connsiteY9145" fmla="*/ 5646846 h 6857892"/>
              <a:gd name="connsiteX9146" fmla="*/ 2517997 w 12191807"/>
              <a:gd name="connsiteY9146" fmla="*/ 5638235 h 6857892"/>
              <a:gd name="connsiteX9147" fmla="*/ 2520664 w 12191807"/>
              <a:gd name="connsiteY9147" fmla="*/ 5661933 h 6857892"/>
              <a:gd name="connsiteX9148" fmla="*/ 2511063 w 12191807"/>
              <a:gd name="connsiteY9148" fmla="*/ 5673211 h 6857892"/>
              <a:gd name="connsiteX9149" fmla="*/ 2531637 w 12191807"/>
              <a:gd name="connsiteY9149" fmla="*/ 5687003 h 6857892"/>
              <a:gd name="connsiteX9150" fmla="*/ 2522417 w 12191807"/>
              <a:gd name="connsiteY9150" fmla="*/ 5702853 h 6857892"/>
              <a:gd name="connsiteX9151" fmla="*/ 2532855 w 12191807"/>
              <a:gd name="connsiteY9151" fmla="*/ 5715197 h 6857892"/>
              <a:gd name="connsiteX9152" fmla="*/ 2508243 w 12191807"/>
              <a:gd name="connsiteY9152" fmla="*/ 5718855 h 6857892"/>
              <a:gd name="connsiteX9153" fmla="*/ 2502452 w 12191807"/>
              <a:gd name="connsiteY9153" fmla="*/ 5742172 h 6857892"/>
              <a:gd name="connsiteX9154" fmla="*/ 2515635 w 12191807"/>
              <a:gd name="connsiteY9154" fmla="*/ 5766098 h 6857892"/>
              <a:gd name="connsiteX9155" fmla="*/ 2483936 w 12191807"/>
              <a:gd name="connsiteY9155" fmla="*/ 5768842 h 6857892"/>
              <a:gd name="connsiteX9156" fmla="*/ 2493157 w 12191807"/>
              <a:gd name="connsiteY9156" fmla="*/ 5719693 h 6857892"/>
              <a:gd name="connsiteX9157" fmla="*/ 2459629 w 12191807"/>
              <a:gd name="connsiteY9157" fmla="*/ 5719693 h 6857892"/>
              <a:gd name="connsiteX9158" fmla="*/ 2468620 w 12191807"/>
              <a:gd name="connsiteY9158" fmla="*/ 5731428 h 6857892"/>
              <a:gd name="connsiteX9159" fmla="*/ 2420158 w 12191807"/>
              <a:gd name="connsiteY9159" fmla="*/ 5768918 h 6857892"/>
              <a:gd name="connsiteX9160" fmla="*/ 2438902 w 12191807"/>
              <a:gd name="connsiteY9160" fmla="*/ 5783777 h 6857892"/>
              <a:gd name="connsiteX9161" fmla="*/ 2400652 w 12191807"/>
              <a:gd name="connsiteY9161" fmla="*/ 5790635 h 6857892"/>
              <a:gd name="connsiteX9162" fmla="*/ 2377106 w 12191807"/>
              <a:gd name="connsiteY9162" fmla="*/ 5830107 h 6857892"/>
              <a:gd name="connsiteX9163" fmla="*/ 2392575 w 12191807"/>
              <a:gd name="connsiteY9163" fmla="*/ 5869274 h 6857892"/>
              <a:gd name="connsiteX9164" fmla="*/ 2414519 w 12191807"/>
              <a:gd name="connsiteY9164" fmla="*/ 5837193 h 6857892"/>
              <a:gd name="connsiteX9165" fmla="*/ 2427016 w 12191807"/>
              <a:gd name="connsiteY9165" fmla="*/ 5877579 h 6857892"/>
              <a:gd name="connsiteX9166" fmla="*/ 2404918 w 12191807"/>
              <a:gd name="connsiteY9166" fmla="*/ 5886647 h 6857892"/>
              <a:gd name="connsiteX9167" fmla="*/ 2367581 w 12191807"/>
              <a:gd name="connsiteY9167" fmla="*/ 5879865 h 6857892"/>
              <a:gd name="connsiteX9168" fmla="*/ 2379011 w 12191807"/>
              <a:gd name="connsiteY9168" fmla="*/ 5921089 h 6857892"/>
              <a:gd name="connsiteX9169" fmla="*/ 2394021 w 12191807"/>
              <a:gd name="connsiteY9169" fmla="*/ 5929700 h 6857892"/>
              <a:gd name="connsiteX9170" fmla="*/ 2415129 w 12191807"/>
              <a:gd name="connsiteY9170" fmla="*/ 5918346 h 6857892"/>
              <a:gd name="connsiteX9171" fmla="*/ 2420578 w 12191807"/>
              <a:gd name="connsiteY9171" fmla="*/ 5937625 h 6857892"/>
              <a:gd name="connsiteX9172" fmla="*/ 2409830 w 12191807"/>
              <a:gd name="connsiteY9172" fmla="*/ 5951193 h 6857892"/>
              <a:gd name="connsiteX9173" fmla="*/ 2403000 w 12191807"/>
              <a:gd name="connsiteY9173" fmla="*/ 5943187 h 6857892"/>
              <a:gd name="connsiteX9174" fmla="*/ 2399800 w 12191807"/>
              <a:gd name="connsiteY9174" fmla="*/ 5946387 h 6857892"/>
              <a:gd name="connsiteX9175" fmla="*/ 2408563 w 12191807"/>
              <a:gd name="connsiteY9175" fmla="*/ 5952940 h 6857892"/>
              <a:gd name="connsiteX9176" fmla="*/ 2408905 w 12191807"/>
              <a:gd name="connsiteY9176" fmla="*/ 5952616 h 6857892"/>
              <a:gd name="connsiteX9177" fmla="*/ 2405909 w 12191807"/>
              <a:gd name="connsiteY9177" fmla="*/ 5960104 h 6857892"/>
              <a:gd name="connsiteX9178" fmla="*/ 2377411 w 12191807"/>
              <a:gd name="connsiteY9178" fmla="*/ 5956980 h 6857892"/>
              <a:gd name="connsiteX9179" fmla="*/ 2349370 w 12191807"/>
              <a:gd name="connsiteY9179" fmla="*/ 5961552 h 6857892"/>
              <a:gd name="connsiteX9180" fmla="*/ 2312948 w 12191807"/>
              <a:gd name="connsiteY9180" fmla="*/ 5961704 h 6857892"/>
              <a:gd name="connsiteX9181" fmla="*/ 2303347 w 12191807"/>
              <a:gd name="connsiteY9181" fmla="*/ 5981973 h 6857892"/>
              <a:gd name="connsiteX9182" fmla="*/ 2292602 w 12191807"/>
              <a:gd name="connsiteY9182" fmla="*/ 5981973 h 6857892"/>
              <a:gd name="connsiteX9183" fmla="*/ 2267380 w 12191807"/>
              <a:gd name="connsiteY9183" fmla="*/ 6056268 h 6857892"/>
              <a:gd name="connsiteX9184" fmla="*/ 2276372 w 12191807"/>
              <a:gd name="connsiteY9184" fmla="*/ 6068918 h 6857892"/>
              <a:gd name="connsiteX9185" fmla="*/ 2268294 w 12191807"/>
              <a:gd name="connsiteY9185" fmla="*/ 6078061 h 6857892"/>
              <a:gd name="connsiteX9186" fmla="*/ 2278962 w 12191807"/>
              <a:gd name="connsiteY9186" fmla="*/ 6092235 h 6857892"/>
              <a:gd name="connsiteX9187" fmla="*/ 2268447 w 12191807"/>
              <a:gd name="connsiteY9187" fmla="*/ 6110370 h 6857892"/>
              <a:gd name="connsiteX9188" fmla="*/ 2278048 w 12191807"/>
              <a:gd name="connsiteY9188" fmla="*/ 6122333 h 6857892"/>
              <a:gd name="connsiteX9189" fmla="*/ 2260142 w 12191807"/>
              <a:gd name="connsiteY9189" fmla="*/ 6125610 h 6857892"/>
              <a:gd name="connsiteX9190" fmla="*/ 2254502 w 12191807"/>
              <a:gd name="connsiteY9190" fmla="*/ 6094749 h 6857892"/>
              <a:gd name="connsiteX9191" fmla="*/ 2231107 w 12191807"/>
              <a:gd name="connsiteY9191" fmla="*/ 6095054 h 6857892"/>
              <a:gd name="connsiteX9192" fmla="*/ 2169008 w 12191807"/>
              <a:gd name="connsiteY9192" fmla="*/ 6095588 h 6857892"/>
              <a:gd name="connsiteX9193" fmla="*/ 2150639 w 12191807"/>
              <a:gd name="connsiteY9193" fmla="*/ 6113952 h 6857892"/>
              <a:gd name="connsiteX9194" fmla="*/ 2137841 w 12191807"/>
              <a:gd name="connsiteY9194" fmla="*/ 6102979 h 6857892"/>
              <a:gd name="connsiteX9195" fmla="*/ 2111086 w 12191807"/>
              <a:gd name="connsiteY9195" fmla="*/ 6156929 h 6857892"/>
              <a:gd name="connsiteX9196" fmla="*/ 2097070 w 12191807"/>
              <a:gd name="connsiteY9196" fmla="*/ 6142908 h 6857892"/>
              <a:gd name="connsiteX9197" fmla="*/ 2134717 w 12191807"/>
              <a:gd name="connsiteY9197" fmla="*/ 6079357 h 6857892"/>
              <a:gd name="connsiteX9198" fmla="*/ 2104455 w 12191807"/>
              <a:gd name="connsiteY9198" fmla="*/ 6073794 h 6857892"/>
              <a:gd name="connsiteX9199" fmla="*/ 2105370 w 12191807"/>
              <a:gd name="connsiteY9199" fmla="*/ 6074708 h 6857892"/>
              <a:gd name="connsiteX9200" fmla="*/ 2098287 w 12191807"/>
              <a:gd name="connsiteY9200" fmla="*/ 6083014 h 6857892"/>
              <a:gd name="connsiteX9201" fmla="*/ 2095070 w 12191807"/>
              <a:gd name="connsiteY9201" fmla="*/ 6079814 h 6857892"/>
              <a:gd name="connsiteX9202" fmla="*/ 2103389 w 12191807"/>
              <a:gd name="connsiteY9202" fmla="*/ 6072728 h 6857892"/>
              <a:gd name="connsiteX9203" fmla="*/ 2104151 w 12191807"/>
              <a:gd name="connsiteY9203" fmla="*/ 6073489 h 6857892"/>
              <a:gd name="connsiteX9204" fmla="*/ 2094994 w 12191807"/>
              <a:gd name="connsiteY9204" fmla="*/ 6057869 h 6857892"/>
              <a:gd name="connsiteX9205" fmla="*/ 2103846 w 12191807"/>
              <a:gd name="connsiteY9205" fmla="*/ 6047581 h 6857892"/>
              <a:gd name="connsiteX9206" fmla="*/ 2073657 w 12191807"/>
              <a:gd name="connsiteY9206" fmla="*/ 6033027 h 6857892"/>
              <a:gd name="connsiteX9207" fmla="*/ 2080973 w 12191807"/>
              <a:gd name="connsiteY9207" fmla="*/ 6059850 h 6857892"/>
              <a:gd name="connsiteX9208" fmla="*/ 2052551 w 12191807"/>
              <a:gd name="connsiteY9208" fmla="*/ 6076919 h 6857892"/>
              <a:gd name="connsiteX9209" fmla="*/ 2064514 w 12191807"/>
              <a:gd name="connsiteY9209" fmla="*/ 6092159 h 6857892"/>
              <a:gd name="connsiteX9210" fmla="*/ 2059712 w 12191807"/>
              <a:gd name="connsiteY9210" fmla="*/ 6102598 h 6857892"/>
              <a:gd name="connsiteX9211" fmla="*/ 2043102 w 12191807"/>
              <a:gd name="connsiteY9211" fmla="*/ 6114409 h 6857892"/>
              <a:gd name="connsiteX9212" fmla="*/ 2017193 w 12191807"/>
              <a:gd name="connsiteY9212" fmla="*/ 6114409 h 6857892"/>
              <a:gd name="connsiteX9213" fmla="*/ 2007591 w 12191807"/>
              <a:gd name="connsiteY9213" fmla="*/ 6135288 h 6857892"/>
              <a:gd name="connsiteX9214" fmla="*/ 1993189 w 12191807"/>
              <a:gd name="connsiteY9214" fmla="*/ 6107018 h 6857892"/>
              <a:gd name="connsiteX9215" fmla="*/ 2012470 w 12191807"/>
              <a:gd name="connsiteY9215" fmla="*/ 6092235 h 6857892"/>
              <a:gd name="connsiteX9216" fmla="*/ 2012470 w 12191807"/>
              <a:gd name="connsiteY9216" fmla="*/ 6064597 h 6857892"/>
              <a:gd name="connsiteX9217" fmla="*/ 2032805 w 12191807"/>
              <a:gd name="connsiteY9217" fmla="*/ 6074023 h 6857892"/>
              <a:gd name="connsiteX9218" fmla="*/ 2042711 w 12191807"/>
              <a:gd name="connsiteY9218" fmla="*/ 6050324 h 6857892"/>
              <a:gd name="connsiteX9219" fmla="*/ 2073039 w 12191807"/>
              <a:gd name="connsiteY9219" fmla="*/ 6033789 h 6857892"/>
              <a:gd name="connsiteX9220" fmla="*/ 2063742 w 12191807"/>
              <a:gd name="connsiteY9220" fmla="*/ 6017482 h 6857892"/>
              <a:gd name="connsiteX9221" fmla="*/ 2087974 w 12191807"/>
              <a:gd name="connsiteY9221" fmla="*/ 6006814 h 6857892"/>
              <a:gd name="connsiteX9222" fmla="*/ 2060542 w 12191807"/>
              <a:gd name="connsiteY9222" fmla="*/ 5977401 h 6857892"/>
              <a:gd name="connsiteX9223" fmla="*/ 2042711 w 12191807"/>
              <a:gd name="connsiteY9223" fmla="*/ 6013139 h 6857892"/>
              <a:gd name="connsiteX9224" fmla="*/ 2043473 w 12191807"/>
              <a:gd name="connsiteY9224" fmla="*/ 6012377 h 6857892"/>
              <a:gd name="connsiteX9225" fmla="*/ 2051780 w 12191807"/>
              <a:gd name="connsiteY9225" fmla="*/ 6019463 h 6857892"/>
              <a:gd name="connsiteX9226" fmla="*/ 2048578 w 12191807"/>
              <a:gd name="connsiteY9226" fmla="*/ 6022664 h 6857892"/>
              <a:gd name="connsiteX9227" fmla="*/ 2041492 w 12191807"/>
              <a:gd name="connsiteY9227" fmla="*/ 6014358 h 6857892"/>
              <a:gd name="connsiteX9228" fmla="*/ 2042101 w 12191807"/>
              <a:gd name="connsiteY9228" fmla="*/ 6013748 h 6857892"/>
              <a:gd name="connsiteX9229" fmla="*/ 1991657 w 12191807"/>
              <a:gd name="connsiteY9229" fmla="*/ 6023807 h 6857892"/>
              <a:gd name="connsiteX9230" fmla="*/ 1991657 w 12191807"/>
              <a:gd name="connsiteY9230" fmla="*/ 6063172 h 6857892"/>
              <a:gd name="connsiteX9231" fmla="*/ 1974063 w 12191807"/>
              <a:gd name="connsiteY9231" fmla="*/ 6053373 h 6857892"/>
              <a:gd name="connsiteX9232" fmla="*/ 1971777 w 12191807"/>
              <a:gd name="connsiteY9232" fmla="*/ 6083853 h 6857892"/>
              <a:gd name="connsiteX9233" fmla="*/ 1996009 w 12191807"/>
              <a:gd name="connsiteY9233" fmla="*/ 6083853 h 6857892"/>
              <a:gd name="connsiteX9234" fmla="*/ 1923466 w 12191807"/>
              <a:gd name="connsiteY9234" fmla="*/ 6118448 h 6857892"/>
              <a:gd name="connsiteX9235" fmla="*/ 1934363 w 12191807"/>
              <a:gd name="connsiteY9235" fmla="*/ 6154109 h 6857892"/>
              <a:gd name="connsiteX9236" fmla="*/ 1895730 w 12191807"/>
              <a:gd name="connsiteY9236" fmla="*/ 6126677 h 6857892"/>
              <a:gd name="connsiteX9237" fmla="*/ 1929562 w 12191807"/>
              <a:gd name="connsiteY9237" fmla="*/ 6089720 h 6857892"/>
              <a:gd name="connsiteX9238" fmla="*/ 1918056 w 12191807"/>
              <a:gd name="connsiteY9238" fmla="*/ 6066631 h 6857892"/>
              <a:gd name="connsiteX9239" fmla="*/ 1951509 w 12191807"/>
              <a:gd name="connsiteY9239" fmla="*/ 6073718 h 6857892"/>
              <a:gd name="connsiteX9240" fmla="*/ 1960804 w 12191807"/>
              <a:gd name="connsiteY9240" fmla="*/ 6057563 h 6857892"/>
              <a:gd name="connsiteX9241" fmla="*/ 1953719 w 12191807"/>
              <a:gd name="connsiteY9241" fmla="*/ 6050477 h 6857892"/>
              <a:gd name="connsiteX9242" fmla="*/ 1961709 w 12191807"/>
              <a:gd name="connsiteY9242" fmla="*/ 6027303 h 6857892"/>
              <a:gd name="connsiteX9243" fmla="*/ 1961646 w 12191807"/>
              <a:gd name="connsiteY9243" fmla="*/ 6003552 h 6857892"/>
              <a:gd name="connsiteX9244" fmla="*/ 1978929 w 12191807"/>
              <a:gd name="connsiteY9244" fmla="*/ 6013596 h 6857892"/>
              <a:gd name="connsiteX9245" fmla="*/ 2003465 w 12191807"/>
              <a:gd name="connsiteY9245" fmla="*/ 5972677 h 6857892"/>
              <a:gd name="connsiteX9246" fmla="*/ 1982283 w 12191807"/>
              <a:gd name="connsiteY9246" fmla="*/ 5935643 h 6857892"/>
              <a:gd name="connsiteX9247" fmla="*/ 1981520 w 12191807"/>
              <a:gd name="connsiteY9247" fmla="*/ 5884437 h 6857892"/>
              <a:gd name="connsiteX9248" fmla="*/ 1949063 w 12191807"/>
              <a:gd name="connsiteY9248" fmla="*/ 5921851 h 6857892"/>
              <a:gd name="connsiteX9249" fmla="*/ 1962622 w 12191807"/>
              <a:gd name="connsiteY9249" fmla="*/ 5943035 h 6857892"/>
              <a:gd name="connsiteX9250" fmla="*/ 1941334 w 12191807"/>
              <a:gd name="connsiteY9250" fmla="*/ 5971991 h 6857892"/>
              <a:gd name="connsiteX9251" fmla="*/ 1918285 w 12191807"/>
              <a:gd name="connsiteY9251" fmla="*/ 5971991 h 6857892"/>
              <a:gd name="connsiteX9252" fmla="*/ 1931467 w 12191807"/>
              <a:gd name="connsiteY9252" fmla="*/ 5988374 h 6857892"/>
              <a:gd name="connsiteX9253" fmla="*/ 1912798 w 12191807"/>
              <a:gd name="connsiteY9253" fmla="*/ 6003538 h 6857892"/>
              <a:gd name="connsiteX9254" fmla="*/ 1893748 w 12191807"/>
              <a:gd name="connsiteY9254" fmla="*/ 5994165 h 6857892"/>
              <a:gd name="connsiteX9255" fmla="*/ 1882395 w 12191807"/>
              <a:gd name="connsiteY9255" fmla="*/ 6005519 h 6857892"/>
              <a:gd name="connsiteX9256" fmla="*/ 1891615 w 12191807"/>
              <a:gd name="connsiteY9256" fmla="*/ 6028379 h 6857892"/>
              <a:gd name="connsiteX9257" fmla="*/ 1886128 w 12191807"/>
              <a:gd name="connsiteY9257" fmla="*/ 6033104 h 6857892"/>
              <a:gd name="connsiteX9258" fmla="*/ 1872793 w 12191807"/>
              <a:gd name="connsiteY9258" fmla="*/ 6021140 h 6857892"/>
              <a:gd name="connsiteX9259" fmla="*/ 1850619 w 12191807"/>
              <a:gd name="connsiteY9259" fmla="*/ 6034399 h 6857892"/>
              <a:gd name="connsiteX9260" fmla="*/ 1849324 w 12191807"/>
              <a:gd name="connsiteY9260" fmla="*/ 6004300 h 6857892"/>
              <a:gd name="connsiteX9261" fmla="*/ 1817929 w 12191807"/>
              <a:gd name="connsiteY9261" fmla="*/ 5977173 h 6857892"/>
              <a:gd name="connsiteX9262" fmla="*/ 1844676 w 12191807"/>
              <a:gd name="connsiteY9262" fmla="*/ 5964066 h 6857892"/>
              <a:gd name="connsiteX9263" fmla="*/ 1819149 w 12191807"/>
              <a:gd name="connsiteY9263" fmla="*/ 5941511 h 6857892"/>
              <a:gd name="connsiteX9264" fmla="*/ 1819149 w 12191807"/>
              <a:gd name="connsiteY9264" fmla="*/ 5932139 h 6857892"/>
              <a:gd name="connsiteX9265" fmla="*/ 1843979 w 12191807"/>
              <a:gd name="connsiteY9265" fmla="*/ 5932139 h 6857892"/>
              <a:gd name="connsiteX9266" fmla="*/ 1843979 w 12191807"/>
              <a:gd name="connsiteY9266" fmla="*/ 5932062 h 6857892"/>
              <a:gd name="connsiteX9267" fmla="*/ 1823634 w 12191807"/>
              <a:gd name="connsiteY9267" fmla="*/ 5899144 h 6857892"/>
              <a:gd name="connsiteX9268" fmla="*/ 1808955 w 12191807"/>
              <a:gd name="connsiteY9268" fmla="*/ 5921089 h 6857892"/>
              <a:gd name="connsiteX9269" fmla="*/ 1789432 w 12191807"/>
              <a:gd name="connsiteY9269" fmla="*/ 5921089 h 6857892"/>
              <a:gd name="connsiteX9270" fmla="*/ 1798576 w 12191807"/>
              <a:gd name="connsiteY9270" fmla="*/ 5902878 h 6857892"/>
              <a:gd name="connsiteX9271" fmla="*/ 1801014 w 12191807"/>
              <a:gd name="connsiteY9271" fmla="*/ 5877808 h 6857892"/>
              <a:gd name="connsiteX9272" fmla="*/ 1814348 w 12191807"/>
              <a:gd name="connsiteY9272" fmla="*/ 5890305 h 6857892"/>
              <a:gd name="connsiteX9273" fmla="*/ 1851229 w 12191807"/>
              <a:gd name="connsiteY9273" fmla="*/ 5853424 h 6857892"/>
              <a:gd name="connsiteX9274" fmla="*/ 1840010 w 12191807"/>
              <a:gd name="connsiteY9274" fmla="*/ 5831125 h 6857892"/>
              <a:gd name="connsiteX9275" fmla="*/ 1848171 w 12191807"/>
              <a:gd name="connsiteY9275" fmla="*/ 5824163 h 6857892"/>
              <a:gd name="connsiteX9276" fmla="*/ 1844970 w 12191807"/>
              <a:gd name="connsiteY9276" fmla="*/ 5820962 h 6857892"/>
              <a:gd name="connsiteX9277" fmla="*/ 1838417 w 12191807"/>
              <a:gd name="connsiteY9277" fmla="*/ 5829725 h 6857892"/>
              <a:gd name="connsiteX9278" fmla="*/ 1838421 w 12191807"/>
              <a:gd name="connsiteY9278" fmla="*/ 5829730 h 6857892"/>
              <a:gd name="connsiteX9279" fmla="*/ 1823797 w 12191807"/>
              <a:gd name="connsiteY9279" fmla="*/ 5848395 h 6857892"/>
              <a:gd name="connsiteX9280" fmla="*/ 1803681 w 12191807"/>
              <a:gd name="connsiteY9280" fmla="*/ 5848395 h 6857892"/>
              <a:gd name="connsiteX9281" fmla="*/ 1770153 w 12191807"/>
              <a:gd name="connsiteY9281" fmla="*/ 5881161 h 6857892"/>
              <a:gd name="connsiteX9282" fmla="*/ 1745693 w 12191807"/>
              <a:gd name="connsiteY9282" fmla="*/ 5828049 h 6857892"/>
              <a:gd name="connsiteX9283" fmla="*/ 1733958 w 12191807"/>
              <a:gd name="connsiteY9283" fmla="*/ 5838108 h 6857892"/>
              <a:gd name="connsiteX9284" fmla="*/ 1716508 w 12191807"/>
              <a:gd name="connsiteY9284" fmla="*/ 5825382 h 6857892"/>
              <a:gd name="connsiteX9285" fmla="*/ 1743483 w 12191807"/>
              <a:gd name="connsiteY9285" fmla="*/ 5777910 h 6857892"/>
              <a:gd name="connsiteX9286" fmla="*/ 1770686 w 12191807"/>
              <a:gd name="connsiteY9286" fmla="*/ 5721293 h 6857892"/>
              <a:gd name="connsiteX9287" fmla="*/ 1772972 w 12191807"/>
              <a:gd name="connsiteY9287" fmla="*/ 5727694 h 6857892"/>
              <a:gd name="connsiteX9288" fmla="*/ 1774115 w 12191807"/>
              <a:gd name="connsiteY9288" fmla="*/ 5715349 h 6857892"/>
              <a:gd name="connsiteX9289" fmla="*/ 1768553 w 12191807"/>
              <a:gd name="connsiteY9289" fmla="*/ 5713368 h 6857892"/>
              <a:gd name="connsiteX9290" fmla="*/ 1769086 w 12191807"/>
              <a:gd name="connsiteY9290" fmla="*/ 5715349 h 6857892"/>
              <a:gd name="connsiteX9291" fmla="*/ 1718413 w 12191807"/>
              <a:gd name="connsiteY9291" fmla="*/ 5730742 h 6857892"/>
              <a:gd name="connsiteX9292" fmla="*/ 1697001 w 12191807"/>
              <a:gd name="connsiteY9292" fmla="*/ 5737829 h 6857892"/>
              <a:gd name="connsiteX9293" fmla="*/ 1727557 w 12191807"/>
              <a:gd name="connsiteY9293" fmla="*/ 5676716 h 6857892"/>
              <a:gd name="connsiteX9294" fmla="*/ 1736015 w 12191807"/>
              <a:gd name="connsiteY9294" fmla="*/ 5673363 h 6857892"/>
              <a:gd name="connsiteX9295" fmla="*/ 1727557 w 12191807"/>
              <a:gd name="connsiteY9295" fmla="*/ 5666505 h 6857892"/>
              <a:gd name="connsiteX9296" fmla="*/ 1716432 w 12191807"/>
              <a:gd name="connsiteY9296" fmla="*/ 5652180 h 6857892"/>
              <a:gd name="connsiteX9297" fmla="*/ 1682447 w 12191807"/>
              <a:gd name="connsiteY9297" fmla="*/ 5686165 h 6857892"/>
              <a:gd name="connsiteX9298" fmla="*/ 1661263 w 12191807"/>
              <a:gd name="connsiteY9298" fmla="*/ 5670925 h 6857892"/>
              <a:gd name="connsiteX9299" fmla="*/ 1676960 w 12191807"/>
              <a:gd name="connsiteY9299" fmla="*/ 5709558 h 6857892"/>
              <a:gd name="connsiteX9300" fmla="*/ 1686485 w 12191807"/>
              <a:gd name="connsiteY9300" fmla="*/ 5717178 h 6857892"/>
              <a:gd name="connsiteX9301" fmla="*/ 1685800 w 12191807"/>
              <a:gd name="connsiteY9301" fmla="*/ 5716493 h 6857892"/>
              <a:gd name="connsiteX9302" fmla="*/ 1692886 w 12191807"/>
              <a:gd name="connsiteY9302" fmla="*/ 5708187 h 6857892"/>
              <a:gd name="connsiteX9303" fmla="*/ 1696087 w 12191807"/>
              <a:gd name="connsiteY9303" fmla="*/ 5711387 h 6857892"/>
              <a:gd name="connsiteX9304" fmla="*/ 1687781 w 12191807"/>
              <a:gd name="connsiteY9304" fmla="*/ 5718473 h 6857892"/>
              <a:gd name="connsiteX9305" fmla="*/ 1686866 w 12191807"/>
              <a:gd name="connsiteY9305" fmla="*/ 5717559 h 6857892"/>
              <a:gd name="connsiteX9306" fmla="*/ 1686866 w 12191807"/>
              <a:gd name="connsiteY9306" fmla="*/ 5737752 h 6857892"/>
              <a:gd name="connsiteX9307" fmla="*/ 1697001 w 12191807"/>
              <a:gd name="connsiteY9307" fmla="*/ 5737752 h 6857892"/>
              <a:gd name="connsiteX9308" fmla="*/ 1690143 w 12191807"/>
              <a:gd name="connsiteY9308" fmla="*/ 5746210 h 6857892"/>
              <a:gd name="connsiteX9309" fmla="*/ 1686790 w 12191807"/>
              <a:gd name="connsiteY9309" fmla="*/ 5737752 h 6857892"/>
              <a:gd name="connsiteX9310" fmla="*/ 1647395 w 12191807"/>
              <a:gd name="connsiteY9310" fmla="*/ 5792768 h 6857892"/>
              <a:gd name="connsiteX9311" fmla="*/ 1661721 w 12191807"/>
              <a:gd name="connsiteY9311" fmla="*/ 5820505 h 6857892"/>
              <a:gd name="connsiteX9312" fmla="*/ 1694486 w 12191807"/>
              <a:gd name="connsiteY9312" fmla="*/ 5805723 h 6857892"/>
              <a:gd name="connsiteX9313" fmla="*/ 1697382 w 12191807"/>
              <a:gd name="connsiteY9313" fmla="*/ 5835212 h 6857892"/>
              <a:gd name="connsiteX9314" fmla="*/ 1677037 w 12191807"/>
              <a:gd name="connsiteY9314" fmla="*/ 5843442 h 6857892"/>
              <a:gd name="connsiteX9315" fmla="*/ 1687628 w 12191807"/>
              <a:gd name="connsiteY9315" fmla="*/ 5856396 h 6857892"/>
              <a:gd name="connsiteX9316" fmla="*/ 1652425 w 12191807"/>
              <a:gd name="connsiteY9316" fmla="*/ 5863406 h 6857892"/>
              <a:gd name="connsiteX9317" fmla="*/ 1679018 w 12191807"/>
              <a:gd name="connsiteY9317" fmla="*/ 5875674 h 6857892"/>
              <a:gd name="connsiteX9318" fmla="*/ 1648690 w 12191807"/>
              <a:gd name="connsiteY9318" fmla="*/ 5894953 h 6857892"/>
              <a:gd name="connsiteX9319" fmla="*/ 1597180 w 12191807"/>
              <a:gd name="connsiteY9319" fmla="*/ 5980983 h 6857892"/>
              <a:gd name="connsiteX9320" fmla="*/ 1627812 w 12191807"/>
              <a:gd name="connsiteY9320" fmla="*/ 5996299 h 6857892"/>
              <a:gd name="connsiteX9321" fmla="*/ 1614020 w 12191807"/>
              <a:gd name="connsiteY9321" fmla="*/ 5968181 h 6857892"/>
              <a:gd name="connsiteX9322" fmla="*/ 1650672 w 12191807"/>
              <a:gd name="connsiteY9322" fmla="*/ 5985936 h 6857892"/>
              <a:gd name="connsiteX9323" fmla="*/ 1616459 w 12191807"/>
              <a:gd name="connsiteY9323" fmla="*/ 6007881 h 6857892"/>
              <a:gd name="connsiteX9324" fmla="*/ 1626593 w 12191807"/>
              <a:gd name="connsiteY9324" fmla="*/ 6019388 h 6857892"/>
              <a:gd name="connsiteX9325" fmla="*/ 1612572 w 12191807"/>
              <a:gd name="connsiteY9325" fmla="*/ 6053220 h 6857892"/>
              <a:gd name="connsiteX9326" fmla="*/ 1646253 w 12191807"/>
              <a:gd name="connsiteY9326" fmla="*/ 6053220 h 6857892"/>
              <a:gd name="connsiteX9327" fmla="*/ 1635966 w 12191807"/>
              <a:gd name="connsiteY9327" fmla="*/ 6090177 h 6857892"/>
              <a:gd name="connsiteX9328" fmla="*/ 1658521 w 12191807"/>
              <a:gd name="connsiteY9328" fmla="*/ 6097874 h 6857892"/>
              <a:gd name="connsiteX9329" fmla="*/ 1618059 w 12191807"/>
              <a:gd name="connsiteY9329" fmla="*/ 6128354 h 6857892"/>
              <a:gd name="connsiteX9330" fmla="*/ 1640919 w 12191807"/>
              <a:gd name="connsiteY9330" fmla="*/ 6134602 h 6857892"/>
              <a:gd name="connsiteX9331" fmla="*/ 1655472 w 12191807"/>
              <a:gd name="connsiteY9331" fmla="*/ 6136583 h 6857892"/>
              <a:gd name="connsiteX9332" fmla="*/ 1655472 w 12191807"/>
              <a:gd name="connsiteY9332" fmla="*/ 6155024 h 6857892"/>
              <a:gd name="connsiteX9333" fmla="*/ 1635858 w 12191807"/>
              <a:gd name="connsiteY9333" fmla="*/ 6155550 h 6857892"/>
              <a:gd name="connsiteX9334" fmla="*/ 1636331 w 12191807"/>
              <a:gd name="connsiteY9334" fmla="*/ 6155100 h 6857892"/>
              <a:gd name="connsiteX9335" fmla="*/ 1629244 w 12191807"/>
              <a:gd name="connsiteY9335" fmla="*/ 6146794 h 6857892"/>
              <a:gd name="connsiteX9336" fmla="*/ 1626044 w 12191807"/>
              <a:gd name="connsiteY9336" fmla="*/ 6149994 h 6857892"/>
              <a:gd name="connsiteX9337" fmla="*/ 1634807 w 12191807"/>
              <a:gd name="connsiteY9337" fmla="*/ 6156548 h 6857892"/>
              <a:gd name="connsiteX9338" fmla="*/ 1635690 w 12191807"/>
              <a:gd name="connsiteY9338" fmla="*/ 6155709 h 6857892"/>
              <a:gd name="connsiteX9339" fmla="*/ 1656386 w 12191807"/>
              <a:gd name="connsiteY9339" fmla="*/ 6185504 h 6857892"/>
              <a:gd name="connsiteX9340" fmla="*/ 1657377 w 12191807"/>
              <a:gd name="connsiteY9340" fmla="*/ 6184513 h 6857892"/>
              <a:gd name="connsiteX9341" fmla="*/ 1665759 w 12191807"/>
              <a:gd name="connsiteY9341" fmla="*/ 6191599 h 6857892"/>
              <a:gd name="connsiteX9342" fmla="*/ 1662559 w 12191807"/>
              <a:gd name="connsiteY9342" fmla="*/ 6194800 h 6857892"/>
              <a:gd name="connsiteX9343" fmla="*/ 1655472 w 12191807"/>
              <a:gd name="connsiteY9343" fmla="*/ 6186494 h 6857892"/>
              <a:gd name="connsiteX9344" fmla="*/ 1656386 w 12191807"/>
              <a:gd name="connsiteY9344" fmla="*/ 6185580 h 6857892"/>
              <a:gd name="connsiteX9345" fmla="*/ 1604648 w 12191807"/>
              <a:gd name="connsiteY9345" fmla="*/ 6196248 h 6857892"/>
              <a:gd name="connsiteX9346" fmla="*/ 1636194 w 12191807"/>
              <a:gd name="connsiteY9346" fmla="*/ 6226270 h 6857892"/>
              <a:gd name="connsiteX9347" fmla="*/ 1614858 w 12191807"/>
              <a:gd name="connsiteY9347" fmla="*/ 6243568 h 6857892"/>
              <a:gd name="connsiteX9348" fmla="*/ 1621107 w 12191807"/>
              <a:gd name="connsiteY9348" fmla="*/ 6259646 h 6857892"/>
              <a:gd name="connsiteX9349" fmla="*/ 1655487 w 12191807"/>
              <a:gd name="connsiteY9349" fmla="*/ 6227261 h 6857892"/>
              <a:gd name="connsiteX9350" fmla="*/ 1655702 w 12191807"/>
              <a:gd name="connsiteY9350" fmla="*/ 6227261 h 6857892"/>
              <a:gd name="connsiteX9351" fmla="*/ 1655612 w 12191807"/>
              <a:gd name="connsiteY9351" fmla="*/ 6227144 h 6857892"/>
              <a:gd name="connsiteX9352" fmla="*/ 1656539 w 12191807"/>
              <a:gd name="connsiteY9352" fmla="*/ 6226270 h 6857892"/>
              <a:gd name="connsiteX9353" fmla="*/ 1684199 w 12191807"/>
              <a:gd name="connsiteY9353" fmla="*/ 6226270 h 6857892"/>
              <a:gd name="connsiteX9354" fmla="*/ 1696849 w 12191807"/>
              <a:gd name="connsiteY9354" fmla="*/ 6210802 h 6857892"/>
              <a:gd name="connsiteX9355" fmla="*/ 1684352 w 12191807"/>
              <a:gd name="connsiteY9355" fmla="*/ 6196781 h 6857892"/>
              <a:gd name="connsiteX9356" fmla="*/ 1713765 w 12191807"/>
              <a:gd name="connsiteY9356" fmla="*/ 6195333 h 6857892"/>
              <a:gd name="connsiteX9357" fmla="*/ 1720090 w 12191807"/>
              <a:gd name="connsiteY9357" fmla="*/ 6177503 h 6857892"/>
              <a:gd name="connsiteX9358" fmla="*/ 1745464 w 12191807"/>
              <a:gd name="connsiteY9358" fmla="*/ 6177503 h 6857892"/>
              <a:gd name="connsiteX9359" fmla="*/ 1747903 w 12191807"/>
              <a:gd name="connsiteY9359" fmla="*/ 6186418 h 6857892"/>
              <a:gd name="connsiteX9360" fmla="*/ 1686714 w 12191807"/>
              <a:gd name="connsiteY9360" fmla="*/ 6228404 h 6857892"/>
              <a:gd name="connsiteX9361" fmla="*/ 1680161 w 12191807"/>
              <a:gd name="connsiteY9361" fmla="*/ 6258122 h 6857892"/>
              <a:gd name="connsiteX9362" fmla="*/ 1684504 w 12191807"/>
              <a:gd name="connsiteY9362" fmla="*/ 6289898 h 6857892"/>
              <a:gd name="connsiteX9363" fmla="*/ 1676960 w 12191807"/>
              <a:gd name="connsiteY9363" fmla="*/ 6317863 h 6857892"/>
              <a:gd name="connsiteX9364" fmla="*/ 1723366 w 12191807"/>
              <a:gd name="connsiteY9364" fmla="*/ 6306661 h 6857892"/>
              <a:gd name="connsiteX9365" fmla="*/ 1728710 w 12191807"/>
              <a:gd name="connsiteY9365" fmla="*/ 6324331 h 6857892"/>
              <a:gd name="connsiteX9366" fmla="*/ 1717670 w 12191807"/>
              <a:gd name="connsiteY9366" fmla="*/ 6338147 h 6857892"/>
              <a:gd name="connsiteX9367" fmla="*/ 1710700 w 12191807"/>
              <a:gd name="connsiteY9367" fmla="*/ 6329978 h 6857892"/>
              <a:gd name="connsiteX9368" fmla="*/ 1707500 w 12191807"/>
              <a:gd name="connsiteY9368" fmla="*/ 6333179 h 6857892"/>
              <a:gd name="connsiteX9369" fmla="*/ 1716263 w 12191807"/>
              <a:gd name="connsiteY9369" fmla="*/ 6339732 h 6857892"/>
              <a:gd name="connsiteX9370" fmla="*/ 1717199 w 12191807"/>
              <a:gd name="connsiteY9370" fmla="*/ 6338843 h 6857892"/>
              <a:gd name="connsiteX9371" fmla="*/ 1717651 w 12191807"/>
              <a:gd name="connsiteY9371" fmla="*/ 6348419 h 6857892"/>
              <a:gd name="connsiteX9372" fmla="*/ 1751027 w 12191807"/>
              <a:gd name="connsiteY9372" fmla="*/ 6348419 h 6857892"/>
              <a:gd name="connsiteX9373" fmla="*/ 1739368 w 12191807"/>
              <a:gd name="connsiteY9373" fmla="*/ 6334094 h 6857892"/>
              <a:gd name="connsiteX9374" fmla="*/ 1765657 w 12191807"/>
              <a:gd name="connsiteY9374" fmla="*/ 6311538 h 6857892"/>
              <a:gd name="connsiteX9375" fmla="*/ 1787755 w 12191807"/>
              <a:gd name="connsiteY9375" fmla="*/ 6321520 h 6857892"/>
              <a:gd name="connsiteX9376" fmla="*/ 1752170 w 12191807"/>
              <a:gd name="connsiteY9376" fmla="*/ 6385986 h 6857892"/>
              <a:gd name="connsiteX9377" fmla="*/ 1707440 w 12191807"/>
              <a:gd name="connsiteY9377" fmla="*/ 6358630 h 6857892"/>
              <a:gd name="connsiteX9378" fmla="*/ 1698144 w 12191807"/>
              <a:gd name="connsiteY9378" fmla="*/ 6388348 h 6857892"/>
              <a:gd name="connsiteX9379" fmla="*/ 1748131 w 12191807"/>
              <a:gd name="connsiteY9379" fmla="*/ 6388348 h 6857892"/>
              <a:gd name="connsiteX9380" fmla="*/ 1748131 w 12191807"/>
              <a:gd name="connsiteY9380" fmla="*/ 6419666 h 6857892"/>
              <a:gd name="connsiteX9381" fmla="*/ 1764057 w 12191807"/>
              <a:gd name="connsiteY9381" fmla="*/ 6428886 h 6857892"/>
              <a:gd name="connsiteX9382" fmla="*/ 1774115 w 12191807"/>
              <a:gd name="connsiteY9382" fmla="*/ 6420123 h 6857892"/>
              <a:gd name="connsiteX9383" fmla="*/ 1789813 w 12191807"/>
              <a:gd name="connsiteY9383" fmla="*/ 6435820 h 6857892"/>
              <a:gd name="connsiteX9384" fmla="*/ 1771753 w 12191807"/>
              <a:gd name="connsiteY9384" fmla="*/ 6441764 h 6857892"/>
              <a:gd name="connsiteX9385" fmla="*/ 1718413 w 12191807"/>
              <a:gd name="connsiteY9385" fmla="*/ 6519793 h 6857892"/>
              <a:gd name="connsiteX9386" fmla="*/ 1718413 w 12191807"/>
              <a:gd name="connsiteY9386" fmla="*/ 6552711 h 6857892"/>
              <a:gd name="connsiteX9387" fmla="*/ 1758647 w 12191807"/>
              <a:gd name="connsiteY9387" fmla="*/ 6545929 h 6857892"/>
              <a:gd name="connsiteX9388" fmla="*/ 1791108 w 12191807"/>
              <a:gd name="connsiteY9388" fmla="*/ 6566504 h 6857892"/>
              <a:gd name="connsiteX9389" fmla="*/ 1768477 w 12191807"/>
              <a:gd name="connsiteY9389" fmla="*/ 6576867 h 6857892"/>
              <a:gd name="connsiteX9390" fmla="*/ 1769010 w 12191807"/>
              <a:gd name="connsiteY9390" fmla="*/ 6593097 h 6857892"/>
              <a:gd name="connsiteX9391" fmla="*/ 1792327 w 12191807"/>
              <a:gd name="connsiteY9391" fmla="*/ 6623196 h 6857892"/>
              <a:gd name="connsiteX9392" fmla="*/ 1766953 w 12191807"/>
              <a:gd name="connsiteY9392" fmla="*/ 6622206 h 6857892"/>
              <a:gd name="connsiteX9393" fmla="*/ 1768553 w 12191807"/>
              <a:gd name="connsiteY9393" fmla="*/ 6645751 h 6857892"/>
              <a:gd name="connsiteX9394" fmla="*/ 1797661 w 12191807"/>
              <a:gd name="connsiteY9394" fmla="*/ 6635160 h 6857892"/>
              <a:gd name="connsiteX9395" fmla="*/ 1797661 w 12191807"/>
              <a:gd name="connsiteY9395" fmla="*/ 6660763 h 6857892"/>
              <a:gd name="connsiteX9396" fmla="*/ 1772515 w 12191807"/>
              <a:gd name="connsiteY9396" fmla="*/ 6669450 h 6857892"/>
              <a:gd name="connsiteX9397" fmla="*/ 1795985 w 12191807"/>
              <a:gd name="connsiteY9397" fmla="*/ 6674936 h 6857892"/>
              <a:gd name="connsiteX9398" fmla="*/ 1790498 w 12191807"/>
              <a:gd name="connsiteY9398" fmla="*/ 6681337 h 6857892"/>
              <a:gd name="connsiteX9399" fmla="*/ 1816558 w 12191807"/>
              <a:gd name="connsiteY9399" fmla="*/ 6673869 h 6857892"/>
              <a:gd name="connsiteX9400" fmla="*/ 1820139 w 12191807"/>
              <a:gd name="connsiteY9400" fmla="*/ 6679889 h 6857892"/>
              <a:gd name="connsiteX9401" fmla="*/ 1790879 w 12191807"/>
              <a:gd name="connsiteY9401" fmla="*/ 6700615 h 6857892"/>
              <a:gd name="connsiteX9402" fmla="*/ 1830807 w 12191807"/>
              <a:gd name="connsiteY9402" fmla="*/ 6706864 h 6857892"/>
              <a:gd name="connsiteX9403" fmla="*/ 1821206 w 12191807"/>
              <a:gd name="connsiteY9403" fmla="*/ 6731858 h 6857892"/>
              <a:gd name="connsiteX9404" fmla="*/ 1834312 w 12191807"/>
              <a:gd name="connsiteY9404" fmla="*/ 6744964 h 6857892"/>
              <a:gd name="connsiteX9405" fmla="*/ 1846657 w 12191807"/>
              <a:gd name="connsiteY9405" fmla="*/ 6733763 h 6857892"/>
              <a:gd name="connsiteX9406" fmla="*/ 1819834 w 12191807"/>
              <a:gd name="connsiteY9406" fmla="*/ 6770186 h 6857892"/>
              <a:gd name="connsiteX9407" fmla="*/ 1828674 w 12191807"/>
              <a:gd name="connsiteY9407" fmla="*/ 6780321 h 6857892"/>
              <a:gd name="connsiteX9408" fmla="*/ 1819453 w 12191807"/>
              <a:gd name="connsiteY9408" fmla="*/ 6796246 h 6857892"/>
              <a:gd name="connsiteX9409" fmla="*/ 1811071 w 12191807"/>
              <a:gd name="connsiteY9409" fmla="*/ 6799599 h 6857892"/>
              <a:gd name="connsiteX9410" fmla="*/ 1818539 w 12191807"/>
              <a:gd name="connsiteY9410" fmla="*/ 6805709 h 6857892"/>
              <a:gd name="connsiteX9411" fmla="*/ 1818539 w 12191807"/>
              <a:gd name="connsiteY9411" fmla="*/ 6807524 h 6857892"/>
              <a:gd name="connsiteX9412" fmla="*/ 1819016 w 12191807"/>
              <a:gd name="connsiteY9412" fmla="*/ 6807340 h 6857892"/>
              <a:gd name="connsiteX9413" fmla="*/ 1809777 w 12191807"/>
              <a:gd name="connsiteY9413" fmla="*/ 6825964 h 6857892"/>
              <a:gd name="connsiteX9414" fmla="*/ 1801738 w 12191807"/>
              <a:gd name="connsiteY9414" fmla="*/ 6836947 h 6857892"/>
              <a:gd name="connsiteX9415" fmla="*/ 1788723 w 12191807"/>
              <a:gd name="connsiteY9415" fmla="*/ 6837460 h 6857892"/>
              <a:gd name="connsiteX9416" fmla="*/ 1789032 w 12191807"/>
              <a:gd name="connsiteY9416" fmla="*/ 6837166 h 6857892"/>
              <a:gd name="connsiteX9417" fmla="*/ 1781945 w 12191807"/>
              <a:gd name="connsiteY9417" fmla="*/ 6828860 h 6857892"/>
              <a:gd name="connsiteX9418" fmla="*/ 1778745 w 12191807"/>
              <a:gd name="connsiteY9418" fmla="*/ 6832060 h 6857892"/>
              <a:gd name="connsiteX9419" fmla="*/ 1787508 w 12191807"/>
              <a:gd name="connsiteY9419" fmla="*/ 6838613 h 6857892"/>
              <a:gd name="connsiteX9420" fmla="*/ 1788447 w 12191807"/>
              <a:gd name="connsiteY9420" fmla="*/ 6837722 h 6857892"/>
              <a:gd name="connsiteX9421" fmla="*/ 1788898 w 12191807"/>
              <a:gd name="connsiteY9421" fmla="*/ 6856749 h 6857892"/>
              <a:gd name="connsiteX9422" fmla="*/ 1804519 w 12191807"/>
              <a:gd name="connsiteY9422" fmla="*/ 6856749 h 6857892"/>
              <a:gd name="connsiteX9423" fmla="*/ 1835836 w 12191807"/>
              <a:gd name="connsiteY9423" fmla="*/ 6816973 h 6857892"/>
              <a:gd name="connsiteX9424" fmla="*/ 1842085 w 12191807"/>
              <a:gd name="connsiteY9424" fmla="*/ 6856749 h 6857892"/>
              <a:gd name="connsiteX9425" fmla="*/ 1847419 w 12191807"/>
              <a:gd name="connsiteY9425" fmla="*/ 6856749 h 6857892"/>
              <a:gd name="connsiteX9426" fmla="*/ 1863497 w 12191807"/>
              <a:gd name="connsiteY9426" fmla="*/ 6849205 h 6857892"/>
              <a:gd name="connsiteX9427" fmla="*/ 1888110 w 12191807"/>
              <a:gd name="connsiteY9427" fmla="*/ 6846615 h 6857892"/>
              <a:gd name="connsiteX9428" fmla="*/ 1882014 w 12191807"/>
              <a:gd name="connsiteY9428" fmla="*/ 6856749 h 6857892"/>
              <a:gd name="connsiteX9429" fmla="*/ 12191807 w 12191807"/>
              <a:gd name="connsiteY9429" fmla="*/ 6856749 h 6857892"/>
              <a:gd name="connsiteX9430" fmla="*/ 12191807 w 12191807"/>
              <a:gd name="connsiteY9430" fmla="*/ 6857892 h 6857892"/>
              <a:gd name="connsiteX9431" fmla="*/ 1756419 w 12191807"/>
              <a:gd name="connsiteY9431" fmla="*/ 6857892 h 6857892"/>
              <a:gd name="connsiteX9432" fmla="*/ 1738512 w 12191807"/>
              <a:gd name="connsiteY9432" fmla="*/ 6849891 h 6857892"/>
              <a:gd name="connsiteX9433" fmla="*/ 1743465 w 12191807"/>
              <a:gd name="connsiteY9433" fmla="*/ 6857892 h 6857892"/>
              <a:gd name="connsiteX9434" fmla="*/ 1153498 w 12191807"/>
              <a:gd name="connsiteY9434" fmla="*/ 6857892 h 6857892"/>
              <a:gd name="connsiteX9435" fmla="*/ 1153376 w 12191807"/>
              <a:gd name="connsiteY9435" fmla="*/ 6857892 h 6857892"/>
              <a:gd name="connsiteX9436" fmla="*/ 1153376 w 12191807"/>
              <a:gd name="connsiteY9436" fmla="*/ 6848215 h 6857892"/>
              <a:gd name="connsiteX9437" fmla="*/ 1150023 w 12191807"/>
              <a:gd name="connsiteY9437" fmla="*/ 6848215 h 6857892"/>
              <a:gd name="connsiteX9438" fmla="*/ 1150023 w 12191807"/>
              <a:gd name="connsiteY9438" fmla="*/ 6857892 h 6857892"/>
              <a:gd name="connsiteX9439" fmla="*/ 1076032 w 12191807"/>
              <a:gd name="connsiteY9439" fmla="*/ 6857892 h 6857892"/>
              <a:gd name="connsiteX9440" fmla="*/ 1084872 w 12191807"/>
              <a:gd name="connsiteY9440" fmla="*/ 6852711 h 6857892"/>
              <a:gd name="connsiteX9441" fmla="*/ 1068641 w 12191807"/>
              <a:gd name="connsiteY9441" fmla="*/ 6836480 h 6857892"/>
              <a:gd name="connsiteX9442" fmla="*/ 1056449 w 12191807"/>
              <a:gd name="connsiteY9442" fmla="*/ 6857892 h 6857892"/>
              <a:gd name="connsiteX9443" fmla="*/ 1021217 w 12191807"/>
              <a:gd name="connsiteY9443" fmla="*/ 6857892 h 6857892"/>
              <a:gd name="connsiteX9444" fmla="*/ 1021095 w 12191807"/>
              <a:gd name="connsiteY9444" fmla="*/ 6857892 h 6857892"/>
              <a:gd name="connsiteX9445" fmla="*/ 1021095 w 12191807"/>
              <a:gd name="connsiteY9445" fmla="*/ 6848215 h 6857892"/>
              <a:gd name="connsiteX9446" fmla="*/ 1017742 w 12191807"/>
              <a:gd name="connsiteY9446" fmla="*/ 6848215 h 6857892"/>
              <a:gd name="connsiteX9447" fmla="*/ 1017742 w 12191807"/>
              <a:gd name="connsiteY9447" fmla="*/ 6857892 h 6857892"/>
              <a:gd name="connsiteX9448" fmla="*/ 786031 w 12191807"/>
              <a:gd name="connsiteY9448" fmla="*/ 6857892 h 6857892"/>
              <a:gd name="connsiteX9449" fmla="*/ 789397 w 12191807"/>
              <a:gd name="connsiteY9449" fmla="*/ 6854311 h 6857892"/>
              <a:gd name="connsiteX9450" fmla="*/ 781930 w 12191807"/>
              <a:gd name="connsiteY9450" fmla="*/ 6844177 h 6857892"/>
              <a:gd name="connsiteX9451" fmla="*/ 788711 w 12191807"/>
              <a:gd name="connsiteY9451" fmla="*/ 6831299 h 6857892"/>
              <a:gd name="connsiteX9452" fmla="*/ 767071 w 12191807"/>
              <a:gd name="connsiteY9452" fmla="*/ 6822841 h 6857892"/>
              <a:gd name="connsiteX9453" fmla="*/ 798998 w 12191807"/>
              <a:gd name="connsiteY9453" fmla="*/ 6757537 h 6857892"/>
              <a:gd name="connsiteX9454" fmla="*/ 783911 w 12191807"/>
              <a:gd name="connsiteY9454" fmla="*/ 6757537 h 6857892"/>
              <a:gd name="connsiteX9455" fmla="*/ 776367 w 12191807"/>
              <a:gd name="connsiteY9455" fmla="*/ 6776054 h 6857892"/>
              <a:gd name="connsiteX9456" fmla="*/ 749621 w 12191807"/>
              <a:gd name="connsiteY9456" fmla="*/ 6776054 h 6857892"/>
              <a:gd name="connsiteX9457" fmla="*/ 749621 w 12191807"/>
              <a:gd name="connsiteY9457" fmla="*/ 6746412 h 6857892"/>
              <a:gd name="connsiteX9458" fmla="*/ 759984 w 12191807"/>
              <a:gd name="connsiteY9458" fmla="*/ 6738182 h 6857892"/>
              <a:gd name="connsiteX9459" fmla="*/ 719065 w 12191807"/>
              <a:gd name="connsiteY9459" fmla="*/ 6697568 h 6857892"/>
              <a:gd name="connsiteX9460" fmla="*/ 719065 w 12191807"/>
              <a:gd name="connsiteY9460" fmla="*/ 6726031 h 6857892"/>
              <a:gd name="connsiteX9461" fmla="*/ 688204 w 12191807"/>
              <a:gd name="connsiteY9461" fmla="*/ 6711131 h 6857892"/>
              <a:gd name="connsiteX9462" fmla="*/ 708854 w 12191807"/>
              <a:gd name="connsiteY9462" fmla="*/ 6701225 h 6857892"/>
              <a:gd name="connsiteX9463" fmla="*/ 699100 w 12191807"/>
              <a:gd name="connsiteY9463" fmla="*/ 6690329 h 6857892"/>
              <a:gd name="connsiteX9464" fmla="*/ 708701 w 12191807"/>
              <a:gd name="connsiteY9464" fmla="*/ 6679584 h 6857892"/>
              <a:gd name="connsiteX9465" fmla="*/ 656734 w 12191807"/>
              <a:gd name="connsiteY9465" fmla="*/ 6662439 h 6857892"/>
              <a:gd name="connsiteX9466" fmla="*/ 666183 w 12191807"/>
              <a:gd name="connsiteY9466" fmla="*/ 6680270 h 6857892"/>
              <a:gd name="connsiteX9467" fmla="*/ 647895 w 12191807"/>
              <a:gd name="connsiteY9467" fmla="*/ 6705645 h 6857892"/>
              <a:gd name="connsiteX9468" fmla="*/ 628616 w 12191807"/>
              <a:gd name="connsiteY9468" fmla="*/ 6680956 h 6857892"/>
              <a:gd name="connsiteX9469" fmla="*/ 639818 w 12191807"/>
              <a:gd name="connsiteY9469" fmla="*/ 6664650 h 6857892"/>
              <a:gd name="connsiteX9470" fmla="*/ 628083 w 12191807"/>
              <a:gd name="connsiteY9470" fmla="*/ 6649257 h 6857892"/>
              <a:gd name="connsiteX9471" fmla="*/ 637913 w 12191807"/>
              <a:gd name="connsiteY9471" fmla="*/ 6567114 h 6857892"/>
              <a:gd name="connsiteX9472" fmla="*/ 618863 w 12191807"/>
              <a:gd name="connsiteY9472" fmla="*/ 6560027 h 6857892"/>
              <a:gd name="connsiteX9473" fmla="*/ 649952 w 12191807"/>
              <a:gd name="connsiteY9473" fmla="*/ 6516821 h 6857892"/>
              <a:gd name="connsiteX9474" fmla="*/ 629454 w 12191807"/>
              <a:gd name="connsiteY9474" fmla="*/ 6509887 h 6857892"/>
              <a:gd name="connsiteX9475" fmla="*/ 639818 w 12191807"/>
              <a:gd name="connsiteY9475" fmla="*/ 6485274 h 6857892"/>
              <a:gd name="connsiteX9476" fmla="*/ 622749 w 12191807"/>
              <a:gd name="connsiteY9476" fmla="*/ 6480779 h 6857892"/>
              <a:gd name="connsiteX9477" fmla="*/ 612767 w 12191807"/>
              <a:gd name="connsiteY9477" fmla="*/ 6502039 h 6857892"/>
              <a:gd name="connsiteX9478" fmla="*/ 597069 w 12191807"/>
              <a:gd name="connsiteY9478" fmla="*/ 6502039 h 6857892"/>
              <a:gd name="connsiteX9479" fmla="*/ 605375 w 12191807"/>
              <a:gd name="connsiteY9479" fmla="*/ 6469959 h 6857892"/>
              <a:gd name="connsiteX9480" fmla="*/ 584877 w 12191807"/>
              <a:gd name="connsiteY9480" fmla="*/ 6456852 h 6857892"/>
              <a:gd name="connsiteX9481" fmla="*/ 628388 w 12191807"/>
              <a:gd name="connsiteY9481" fmla="*/ 6415628 h 6857892"/>
              <a:gd name="connsiteX9482" fmla="*/ 607280 w 12191807"/>
              <a:gd name="connsiteY9482" fmla="*/ 6405874 h 6857892"/>
              <a:gd name="connsiteX9483" fmla="*/ 606750 w 12191807"/>
              <a:gd name="connsiteY9483" fmla="*/ 6379673 h 6857892"/>
              <a:gd name="connsiteX9484" fmla="*/ 608041 w 12191807"/>
              <a:gd name="connsiteY9484" fmla="*/ 6381032 h 6857892"/>
              <a:gd name="connsiteX9485" fmla="*/ 616347 w 12191807"/>
              <a:gd name="connsiteY9485" fmla="*/ 6373945 h 6857892"/>
              <a:gd name="connsiteX9486" fmla="*/ 613146 w 12191807"/>
              <a:gd name="connsiteY9486" fmla="*/ 6370745 h 6857892"/>
              <a:gd name="connsiteX9487" fmla="*/ 606640 w 12191807"/>
              <a:gd name="connsiteY9487" fmla="*/ 6379446 h 6857892"/>
              <a:gd name="connsiteX9488" fmla="*/ 596708 w 12191807"/>
              <a:gd name="connsiteY9488" fmla="*/ 6373518 h 6857892"/>
              <a:gd name="connsiteX9489" fmla="*/ 597527 w 12191807"/>
              <a:gd name="connsiteY9489" fmla="*/ 6361983 h 6857892"/>
              <a:gd name="connsiteX9490" fmla="*/ 607585 w 12191807"/>
              <a:gd name="connsiteY9490" fmla="*/ 6330969 h 6857892"/>
              <a:gd name="connsiteX9491" fmla="*/ 605375 w 12191807"/>
              <a:gd name="connsiteY9491" fmla="*/ 6265438 h 6857892"/>
              <a:gd name="connsiteX9492" fmla="*/ 617339 w 12191807"/>
              <a:gd name="connsiteY9492" fmla="*/ 6252712 h 6857892"/>
              <a:gd name="connsiteX9493" fmla="*/ 607814 w 12191807"/>
              <a:gd name="connsiteY9493" fmla="*/ 6242425 h 6857892"/>
              <a:gd name="connsiteX9494" fmla="*/ 617796 w 12191807"/>
              <a:gd name="connsiteY9494" fmla="*/ 6230919 h 6857892"/>
              <a:gd name="connsiteX9495" fmla="*/ 595850 w 12191807"/>
              <a:gd name="connsiteY9495" fmla="*/ 6217508 h 6857892"/>
              <a:gd name="connsiteX9496" fmla="*/ 578400 w 12191807"/>
              <a:gd name="connsiteY9496" fmla="*/ 6254389 h 6857892"/>
              <a:gd name="connsiteX9497" fmla="*/ 586020 w 12191807"/>
              <a:gd name="connsiteY9497" fmla="*/ 6262009 h 6857892"/>
              <a:gd name="connsiteX9498" fmla="*/ 576800 w 12191807"/>
              <a:gd name="connsiteY9498" fmla="*/ 6278239 h 6857892"/>
              <a:gd name="connsiteX9499" fmla="*/ 545939 w 12191807"/>
              <a:gd name="connsiteY9499" fmla="*/ 6265819 h 6857892"/>
              <a:gd name="connsiteX9500" fmla="*/ 576800 w 12191807"/>
              <a:gd name="connsiteY9500" fmla="*/ 6288374 h 6857892"/>
              <a:gd name="connsiteX9501" fmla="*/ 567580 w 12191807"/>
              <a:gd name="connsiteY9501" fmla="*/ 6304299 h 6857892"/>
              <a:gd name="connsiteX9502" fmla="*/ 573600 w 12191807"/>
              <a:gd name="connsiteY9502" fmla="*/ 6311310 h 6857892"/>
              <a:gd name="connsiteX9503" fmla="*/ 547235 w 12191807"/>
              <a:gd name="connsiteY9503" fmla="*/ 6343619 h 6857892"/>
              <a:gd name="connsiteX9504" fmla="*/ 580991 w 12191807"/>
              <a:gd name="connsiteY9504" fmla="*/ 6382481 h 6857892"/>
              <a:gd name="connsiteX9505" fmla="*/ 527881 w 12191807"/>
              <a:gd name="connsiteY9505" fmla="*/ 6411513 h 6857892"/>
              <a:gd name="connsiteX9506" fmla="*/ 566361 w 12191807"/>
              <a:gd name="connsiteY9506" fmla="*/ 6430868 h 6857892"/>
              <a:gd name="connsiteX9507" fmla="*/ 565523 w 12191807"/>
              <a:gd name="connsiteY9507" fmla="*/ 6430029 h 6857892"/>
              <a:gd name="connsiteX9508" fmla="*/ 572609 w 12191807"/>
              <a:gd name="connsiteY9508" fmla="*/ 6421724 h 6857892"/>
              <a:gd name="connsiteX9509" fmla="*/ 575810 w 12191807"/>
              <a:gd name="connsiteY9509" fmla="*/ 6424924 h 6857892"/>
              <a:gd name="connsiteX9510" fmla="*/ 567504 w 12191807"/>
              <a:gd name="connsiteY9510" fmla="*/ 6432011 h 6857892"/>
              <a:gd name="connsiteX9511" fmla="*/ 566513 w 12191807"/>
              <a:gd name="connsiteY9511" fmla="*/ 6431020 h 6857892"/>
              <a:gd name="connsiteX9512" fmla="*/ 544721 w 12191807"/>
              <a:gd name="connsiteY9512" fmla="*/ 6448470 h 6857892"/>
              <a:gd name="connsiteX9513" fmla="*/ 553712 w 12191807"/>
              <a:gd name="connsiteY9513" fmla="*/ 6464548 h 6857892"/>
              <a:gd name="connsiteX9514" fmla="*/ 546244 w 12191807"/>
              <a:gd name="connsiteY9514" fmla="*/ 6492056 h 6857892"/>
              <a:gd name="connsiteX9515" fmla="*/ 563846 w 12191807"/>
              <a:gd name="connsiteY9515" fmla="*/ 6481922 h 6857892"/>
              <a:gd name="connsiteX9516" fmla="*/ 570018 w 12191807"/>
              <a:gd name="connsiteY9516" fmla="*/ 6515602 h 6857892"/>
              <a:gd name="connsiteX9517" fmla="*/ 597146 w 12191807"/>
              <a:gd name="connsiteY9517" fmla="*/ 6502267 h 6857892"/>
              <a:gd name="connsiteX9518" fmla="*/ 597146 w 12191807"/>
              <a:gd name="connsiteY9518" fmla="*/ 6518803 h 6857892"/>
              <a:gd name="connsiteX9519" fmla="*/ 546244 w 12191807"/>
              <a:gd name="connsiteY9519" fmla="*/ 6532824 h 6857892"/>
              <a:gd name="connsiteX9520" fmla="*/ 546093 w 12191807"/>
              <a:gd name="connsiteY9520" fmla="*/ 6532519 h 6857892"/>
              <a:gd name="connsiteX9521" fmla="*/ 546549 w 12191807"/>
              <a:gd name="connsiteY9521" fmla="*/ 6540748 h 6857892"/>
              <a:gd name="connsiteX9522" fmla="*/ 527119 w 12191807"/>
              <a:gd name="connsiteY9522" fmla="*/ 6542424 h 6857892"/>
              <a:gd name="connsiteX9523" fmla="*/ 526281 w 12191807"/>
              <a:gd name="connsiteY9523" fmla="*/ 6535871 h 6857892"/>
              <a:gd name="connsiteX9524" fmla="*/ 545863 w 12191807"/>
              <a:gd name="connsiteY9524" fmla="*/ 6531985 h 6857892"/>
              <a:gd name="connsiteX9525" fmla="*/ 535272 w 12191807"/>
              <a:gd name="connsiteY9525" fmla="*/ 6512478 h 6857892"/>
              <a:gd name="connsiteX9526" fmla="*/ 546321 w 12191807"/>
              <a:gd name="connsiteY9526" fmla="*/ 6492133 h 6857892"/>
              <a:gd name="connsiteX9527" fmla="*/ 513250 w 12191807"/>
              <a:gd name="connsiteY9527" fmla="*/ 6498534 h 6857892"/>
              <a:gd name="connsiteX9528" fmla="*/ 481323 w 12191807"/>
              <a:gd name="connsiteY9528" fmla="*/ 6503029 h 6857892"/>
              <a:gd name="connsiteX9529" fmla="*/ 487419 w 12191807"/>
              <a:gd name="connsiteY9529" fmla="*/ 6430487 h 6857892"/>
              <a:gd name="connsiteX9530" fmla="*/ 463035 w 12191807"/>
              <a:gd name="connsiteY9530" fmla="*/ 6370899 h 6857892"/>
              <a:gd name="connsiteX9531" fmla="*/ 474465 w 12191807"/>
              <a:gd name="connsiteY9531" fmla="*/ 6352001 h 6857892"/>
              <a:gd name="connsiteX9532" fmla="*/ 458158 w 12191807"/>
              <a:gd name="connsiteY9532" fmla="*/ 6348496 h 6857892"/>
              <a:gd name="connsiteX9533" fmla="*/ 439870 w 12191807"/>
              <a:gd name="connsiteY9533" fmla="*/ 6285859 h 6857892"/>
              <a:gd name="connsiteX9534" fmla="*/ 409923 w 12191807"/>
              <a:gd name="connsiteY9534" fmla="*/ 6259113 h 6857892"/>
              <a:gd name="connsiteX9535" fmla="*/ 372586 w 12191807"/>
              <a:gd name="connsiteY9535" fmla="*/ 6227338 h 6857892"/>
              <a:gd name="connsiteX9536" fmla="*/ 340125 w 12191807"/>
              <a:gd name="connsiteY9536" fmla="*/ 6190381 h 6857892"/>
              <a:gd name="connsiteX9537" fmla="*/ 328162 w 12191807"/>
              <a:gd name="connsiteY9537" fmla="*/ 6217584 h 6857892"/>
              <a:gd name="connsiteX9538" fmla="*/ 310940 w 12191807"/>
              <a:gd name="connsiteY9538" fmla="*/ 6184284 h 6857892"/>
              <a:gd name="connsiteX9539" fmla="*/ 326866 w 12191807"/>
              <a:gd name="connsiteY9539" fmla="*/ 6166225 h 6857892"/>
              <a:gd name="connsiteX9540" fmla="*/ 376091 w 12191807"/>
              <a:gd name="connsiteY9540" fmla="*/ 6166225 h 6857892"/>
              <a:gd name="connsiteX9541" fmla="*/ 363747 w 12191807"/>
              <a:gd name="connsiteY9541" fmla="*/ 6151366 h 6857892"/>
              <a:gd name="connsiteX9542" fmla="*/ 372967 w 12191807"/>
              <a:gd name="connsiteY9542" fmla="*/ 6141003 h 6857892"/>
              <a:gd name="connsiteX9543" fmla="*/ 296539 w 12191807"/>
              <a:gd name="connsiteY9543" fmla="*/ 6082481 h 6857892"/>
              <a:gd name="connsiteX9544" fmla="*/ 246857 w 12191807"/>
              <a:gd name="connsiteY9544" fmla="*/ 6034856 h 6857892"/>
              <a:gd name="connsiteX9545" fmla="*/ 274822 w 12191807"/>
              <a:gd name="connsiteY9545" fmla="*/ 6014130 h 6857892"/>
              <a:gd name="connsiteX9546" fmla="*/ 242057 w 12191807"/>
              <a:gd name="connsiteY9546" fmla="*/ 5990127 h 6857892"/>
              <a:gd name="connsiteX9547" fmla="*/ 256838 w 12191807"/>
              <a:gd name="connsiteY9547" fmla="*/ 5960866 h 6857892"/>
              <a:gd name="connsiteX9548" fmla="*/ 272155 w 12191807"/>
              <a:gd name="connsiteY9548" fmla="*/ 5987994 h 6857892"/>
              <a:gd name="connsiteX9549" fmla="*/ 291433 w 12191807"/>
              <a:gd name="connsiteY9549" fmla="*/ 5967800 h 6857892"/>
              <a:gd name="connsiteX9550" fmla="*/ 261334 w 12191807"/>
              <a:gd name="connsiteY9550" fmla="*/ 5932367 h 6857892"/>
              <a:gd name="connsiteX9551" fmla="*/ 260420 w 12191807"/>
              <a:gd name="connsiteY9551" fmla="*/ 5933282 h 6857892"/>
              <a:gd name="connsiteX9552" fmla="*/ 252115 w 12191807"/>
              <a:gd name="connsiteY9552" fmla="*/ 5926195 h 6857892"/>
              <a:gd name="connsiteX9553" fmla="*/ 255315 w 12191807"/>
              <a:gd name="connsiteY9553" fmla="*/ 5922995 h 6857892"/>
              <a:gd name="connsiteX9554" fmla="*/ 262402 w 12191807"/>
              <a:gd name="connsiteY9554" fmla="*/ 5931301 h 6857892"/>
              <a:gd name="connsiteX9555" fmla="*/ 261487 w 12191807"/>
              <a:gd name="connsiteY9555" fmla="*/ 5932215 h 6857892"/>
              <a:gd name="connsiteX9556" fmla="*/ 286937 w 12191807"/>
              <a:gd name="connsiteY9556" fmla="*/ 5932215 h 6857892"/>
              <a:gd name="connsiteX9557" fmla="*/ 287090 w 12191807"/>
              <a:gd name="connsiteY9557" fmla="*/ 5890457 h 6857892"/>
              <a:gd name="connsiteX9558" fmla="*/ 309874 w 12191807"/>
              <a:gd name="connsiteY9558" fmla="*/ 5858987 h 6857892"/>
              <a:gd name="connsiteX9559" fmla="*/ 297148 w 12191807"/>
              <a:gd name="connsiteY9559" fmla="*/ 5818524 h 6857892"/>
              <a:gd name="connsiteX9560" fmla="*/ 276498 w 12191807"/>
              <a:gd name="connsiteY9560" fmla="*/ 5828278 h 6857892"/>
              <a:gd name="connsiteX9561" fmla="*/ 253029 w 12191807"/>
              <a:gd name="connsiteY9561" fmla="*/ 5816772 h 6857892"/>
              <a:gd name="connsiteX9562" fmla="*/ 266441 w 12191807"/>
              <a:gd name="connsiteY9562" fmla="*/ 5790178 h 6857892"/>
              <a:gd name="connsiteX9563" fmla="*/ 279775 w 12191807"/>
              <a:gd name="connsiteY9563" fmla="*/ 5801456 h 6857892"/>
              <a:gd name="connsiteX9564" fmla="*/ 279775 w 12191807"/>
              <a:gd name="connsiteY9564" fmla="*/ 5771052 h 6857892"/>
              <a:gd name="connsiteX9565" fmla="*/ 261334 w 12191807"/>
              <a:gd name="connsiteY9565" fmla="*/ 5755965 h 6857892"/>
              <a:gd name="connsiteX9566" fmla="*/ 261334 w 12191807"/>
              <a:gd name="connsiteY9566" fmla="*/ 5687994 h 6857892"/>
              <a:gd name="connsiteX9567" fmla="*/ 240914 w 12191807"/>
              <a:gd name="connsiteY9567" fmla="*/ 5687994 h 6857892"/>
              <a:gd name="connsiteX9568" fmla="*/ 251734 w 12191807"/>
              <a:gd name="connsiteY9568" fmla="*/ 5668792 h 6857892"/>
              <a:gd name="connsiteX9569" fmla="*/ 239390 w 12191807"/>
              <a:gd name="connsiteY9569" fmla="*/ 5644636 h 6857892"/>
              <a:gd name="connsiteX9570" fmla="*/ 253868 w 12191807"/>
              <a:gd name="connsiteY9570" fmla="*/ 5628939 h 6857892"/>
              <a:gd name="connsiteX9571" fmla="*/ 260725 w 12191807"/>
              <a:gd name="connsiteY9571" fmla="*/ 5631377 h 6857892"/>
              <a:gd name="connsiteX9572" fmla="*/ 288385 w 12191807"/>
              <a:gd name="connsiteY9572" fmla="*/ 5656142 h 6857892"/>
              <a:gd name="connsiteX9573" fmla="*/ 282365 w 12191807"/>
              <a:gd name="connsiteY9573" fmla="*/ 5627720 h 6857892"/>
              <a:gd name="connsiteX9574" fmla="*/ 301720 w 12191807"/>
              <a:gd name="connsiteY9574" fmla="*/ 5623986 h 6857892"/>
              <a:gd name="connsiteX9575" fmla="*/ 300882 w 12191807"/>
              <a:gd name="connsiteY9575" fmla="*/ 5617433 h 6857892"/>
              <a:gd name="connsiteX9576" fmla="*/ 281603 w 12191807"/>
              <a:gd name="connsiteY9576" fmla="*/ 5623072 h 6857892"/>
              <a:gd name="connsiteX9577" fmla="*/ 281680 w 12191807"/>
              <a:gd name="connsiteY9577" fmla="*/ 5623757 h 6857892"/>
              <a:gd name="connsiteX9578" fmla="*/ 281527 w 12191807"/>
              <a:gd name="connsiteY9578" fmla="*/ 5623072 h 6857892"/>
              <a:gd name="connsiteX9579" fmla="*/ 247314 w 12191807"/>
              <a:gd name="connsiteY9579" fmla="*/ 5582914 h 6857892"/>
              <a:gd name="connsiteX9580" fmla="*/ 271621 w 12191807"/>
              <a:gd name="connsiteY9580" fmla="*/ 5571484 h 6857892"/>
              <a:gd name="connsiteX9581" fmla="*/ 261563 w 12191807"/>
              <a:gd name="connsiteY9581" fmla="*/ 5560511 h 6857892"/>
              <a:gd name="connsiteX9582" fmla="*/ 282289 w 12191807"/>
              <a:gd name="connsiteY9582" fmla="*/ 5549919 h 6857892"/>
              <a:gd name="connsiteX9583" fmla="*/ 326333 w 12191807"/>
              <a:gd name="connsiteY9583" fmla="*/ 5557387 h 6857892"/>
              <a:gd name="connsiteX9584" fmla="*/ 313607 w 12191807"/>
              <a:gd name="connsiteY9584" fmla="*/ 5541385 h 6857892"/>
              <a:gd name="connsiteX9585" fmla="*/ 325723 w 12191807"/>
              <a:gd name="connsiteY9585" fmla="*/ 5521116 h 6857892"/>
              <a:gd name="connsiteX9586" fmla="*/ 288614 w 12191807"/>
              <a:gd name="connsiteY9586" fmla="*/ 5535746 h 6857892"/>
              <a:gd name="connsiteX9587" fmla="*/ 278403 w 12191807"/>
              <a:gd name="connsiteY9587" fmla="*/ 5527365 h 6857892"/>
              <a:gd name="connsiteX9588" fmla="*/ 250666 w 12191807"/>
              <a:gd name="connsiteY9588" fmla="*/ 5538109 h 6857892"/>
              <a:gd name="connsiteX9589" fmla="*/ 288919 w 12191807"/>
              <a:gd name="connsiteY9589" fmla="*/ 5515172 h 6857892"/>
              <a:gd name="connsiteX9590" fmla="*/ 283508 w 12191807"/>
              <a:gd name="connsiteY9590" fmla="*/ 5468614 h 6857892"/>
              <a:gd name="connsiteX9591" fmla="*/ 301568 w 12191807"/>
              <a:gd name="connsiteY9591" fmla="*/ 5433181 h 6857892"/>
              <a:gd name="connsiteX9592" fmla="*/ 274517 w 12191807"/>
              <a:gd name="connsiteY9592" fmla="*/ 5420379 h 6857892"/>
              <a:gd name="connsiteX9593" fmla="*/ 257753 w 12191807"/>
              <a:gd name="connsiteY9593" fmla="*/ 5385709 h 6857892"/>
              <a:gd name="connsiteX9594" fmla="*/ 305759 w 12191807"/>
              <a:gd name="connsiteY9594" fmla="*/ 5380299 h 6857892"/>
              <a:gd name="connsiteX9595" fmla="*/ 271697 w 12191807"/>
              <a:gd name="connsiteY9595" fmla="*/ 5354543 h 6857892"/>
              <a:gd name="connsiteX9596" fmla="*/ 278022 w 12191807"/>
              <a:gd name="connsiteY9596" fmla="*/ 5322463 h 6857892"/>
              <a:gd name="connsiteX9597" fmla="*/ 261639 w 12191807"/>
              <a:gd name="connsiteY9597" fmla="*/ 5311947 h 6857892"/>
              <a:gd name="connsiteX9598" fmla="*/ 261639 w 12191807"/>
              <a:gd name="connsiteY9598" fmla="*/ 5255178 h 6857892"/>
              <a:gd name="connsiteX9599" fmla="*/ 285642 w 12191807"/>
              <a:gd name="connsiteY9599" fmla="*/ 5243977 h 6857892"/>
              <a:gd name="connsiteX9600" fmla="*/ 252724 w 12191807"/>
              <a:gd name="connsiteY9600" fmla="*/ 5237957 h 6857892"/>
              <a:gd name="connsiteX9601" fmla="*/ 252724 w 12191807"/>
              <a:gd name="connsiteY9601" fmla="*/ 5200543 h 6857892"/>
              <a:gd name="connsiteX9602" fmla="*/ 262783 w 12191807"/>
              <a:gd name="connsiteY9602" fmla="*/ 5205800 h 6857892"/>
              <a:gd name="connsiteX9603" fmla="*/ 301949 w 12191807"/>
              <a:gd name="connsiteY9603" fmla="*/ 5212354 h 6857892"/>
              <a:gd name="connsiteX9604" fmla="*/ 254705 w 12191807"/>
              <a:gd name="connsiteY9604" fmla="*/ 5177911 h 6857892"/>
              <a:gd name="connsiteX9605" fmla="*/ 296386 w 12191807"/>
              <a:gd name="connsiteY9605" fmla="*/ 5153985 h 6857892"/>
              <a:gd name="connsiteX9606" fmla="*/ 264383 w 12191807"/>
              <a:gd name="connsiteY9606" fmla="*/ 5137220 h 6857892"/>
              <a:gd name="connsiteX9607" fmla="*/ 291890 w 12191807"/>
              <a:gd name="connsiteY9607" fmla="*/ 5123885 h 6857892"/>
              <a:gd name="connsiteX9608" fmla="*/ 281070 w 12191807"/>
              <a:gd name="connsiteY9608" fmla="*/ 5111998 h 6857892"/>
              <a:gd name="connsiteX9609" fmla="*/ 299815 w 12191807"/>
              <a:gd name="connsiteY9609" fmla="*/ 5105597 h 6857892"/>
              <a:gd name="connsiteX9610" fmla="*/ 297682 w 12191807"/>
              <a:gd name="connsiteY9610" fmla="*/ 5098740 h 6857892"/>
              <a:gd name="connsiteX9611" fmla="*/ 261791 w 12191807"/>
              <a:gd name="connsiteY9611" fmla="*/ 5074127 h 6857892"/>
              <a:gd name="connsiteX9612" fmla="*/ 292652 w 12191807"/>
              <a:gd name="connsiteY9612" fmla="*/ 5041590 h 6857892"/>
              <a:gd name="connsiteX9613" fmla="*/ 271469 w 12191807"/>
              <a:gd name="connsiteY9613" fmla="*/ 5031531 h 6857892"/>
              <a:gd name="connsiteX9614" fmla="*/ 272307 w 12191807"/>
              <a:gd name="connsiteY9614" fmla="*/ 5018501 h 6857892"/>
              <a:gd name="connsiteX9615" fmla="*/ 307359 w 12191807"/>
              <a:gd name="connsiteY9615" fmla="*/ 5018501 h 6857892"/>
              <a:gd name="connsiteX9616" fmla="*/ 326180 w 12191807"/>
              <a:gd name="connsiteY9616" fmla="*/ 5047609 h 6857892"/>
              <a:gd name="connsiteX9617" fmla="*/ 332048 w 12191807"/>
              <a:gd name="connsiteY9617" fmla="*/ 5045400 h 6857892"/>
              <a:gd name="connsiteX9618" fmla="*/ 324961 w 12191807"/>
              <a:gd name="connsiteY9618" fmla="*/ 5019110 h 6857892"/>
              <a:gd name="connsiteX9619" fmla="*/ 332581 w 12191807"/>
              <a:gd name="connsiteY9619" fmla="*/ 5006080 h 6857892"/>
              <a:gd name="connsiteX9620" fmla="*/ 296615 w 12191807"/>
              <a:gd name="connsiteY9620" fmla="*/ 4996250 h 6857892"/>
              <a:gd name="connsiteX9621" fmla="*/ 288461 w 12191807"/>
              <a:gd name="connsiteY9621" fmla="*/ 5004480 h 6857892"/>
              <a:gd name="connsiteX9622" fmla="*/ 261410 w 12191807"/>
              <a:gd name="connsiteY9622" fmla="*/ 4991145 h 6857892"/>
              <a:gd name="connsiteX9623" fmla="*/ 261410 w 12191807"/>
              <a:gd name="connsiteY9623" fmla="*/ 4978572 h 6857892"/>
              <a:gd name="connsiteX9624" fmla="*/ 290214 w 12191807"/>
              <a:gd name="connsiteY9624" fmla="*/ 4973390 h 6857892"/>
              <a:gd name="connsiteX9625" fmla="*/ 291509 w 12191807"/>
              <a:gd name="connsiteY9625" fmla="*/ 4959446 h 6857892"/>
              <a:gd name="connsiteX9626" fmla="*/ 271697 w 12191807"/>
              <a:gd name="connsiteY9626" fmla="*/ 4913574 h 6857892"/>
              <a:gd name="connsiteX9627" fmla="*/ 309797 w 12191807"/>
              <a:gd name="connsiteY9627" fmla="*/ 4920203 h 6857892"/>
              <a:gd name="connsiteX9628" fmla="*/ 322294 w 12191807"/>
              <a:gd name="connsiteY9628" fmla="*/ 4894219 h 6857892"/>
              <a:gd name="connsiteX9629" fmla="*/ 241218 w 12191807"/>
              <a:gd name="connsiteY9629" fmla="*/ 4894219 h 6857892"/>
              <a:gd name="connsiteX9630" fmla="*/ 275050 w 12191807"/>
              <a:gd name="connsiteY9630" fmla="*/ 4876464 h 6857892"/>
              <a:gd name="connsiteX9631" fmla="*/ 252420 w 12191807"/>
              <a:gd name="connsiteY9631" fmla="*/ 4848499 h 6857892"/>
              <a:gd name="connsiteX9632" fmla="*/ 303778 w 12191807"/>
              <a:gd name="connsiteY9632" fmla="*/ 4853985 h 6857892"/>
              <a:gd name="connsiteX9633" fmla="*/ 317113 w 12191807"/>
              <a:gd name="connsiteY9633" fmla="*/ 4845069 h 6857892"/>
              <a:gd name="connsiteX9634" fmla="*/ 337382 w 12191807"/>
              <a:gd name="connsiteY9634" fmla="*/ 4858100 h 6857892"/>
              <a:gd name="connsiteX9635" fmla="*/ 352469 w 12191807"/>
              <a:gd name="connsiteY9635" fmla="*/ 4813066 h 6857892"/>
              <a:gd name="connsiteX9636" fmla="*/ 351631 w 12191807"/>
              <a:gd name="connsiteY9636" fmla="*/ 4813904 h 6857892"/>
              <a:gd name="connsiteX9637" fmla="*/ 343325 w 12191807"/>
              <a:gd name="connsiteY9637" fmla="*/ 4806817 h 6857892"/>
              <a:gd name="connsiteX9638" fmla="*/ 346526 w 12191807"/>
              <a:gd name="connsiteY9638" fmla="*/ 4803617 h 6857892"/>
              <a:gd name="connsiteX9639" fmla="*/ 353612 w 12191807"/>
              <a:gd name="connsiteY9639" fmla="*/ 4811923 h 6857892"/>
              <a:gd name="connsiteX9640" fmla="*/ 353384 w 12191807"/>
              <a:gd name="connsiteY9640" fmla="*/ 4812151 h 6857892"/>
              <a:gd name="connsiteX9641" fmla="*/ 366490 w 12191807"/>
              <a:gd name="connsiteY9641" fmla="*/ 4801864 h 6857892"/>
              <a:gd name="connsiteX9642" fmla="*/ 307740 w 12191807"/>
              <a:gd name="connsiteY9642" fmla="*/ 4785557 h 6857892"/>
              <a:gd name="connsiteX9643" fmla="*/ 334334 w 12191807"/>
              <a:gd name="connsiteY9643" fmla="*/ 4805141 h 6857892"/>
              <a:gd name="connsiteX9644" fmla="*/ 322294 w 12191807"/>
              <a:gd name="connsiteY9644" fmla="*/ 4818476 h 6857892"/>
              <a:gd name="connsiteX9645" fmla="*/ 319780 w 12191807"/>
              <a:gd name="connsiteY9645" fmla="*/ 4832420 h 6857892"/>
              <a:gd name="connsiteX9646" fmla="*/ 259201 w 12191807"/>
              <a:gd name="connsiteY9646" fmla="*/ 4832420 h 6857892"/>
              <a:gd name="connsiteX9647" fmla="*/ 281070 w 12191807"/>
              <a:gd name="connsiteY9647" fmla="*/ 4806131 h 6857892"/>
              <a:gd name="connsiteX9648" fmla="*/ 259201 w 12191807"/>
              <a:gd name="connsiteY9648" fmla="*/ 4798359 h 6857892"/>
              <a:gd name="connsiteX9649" fmla="*/ 281222 w 12191807"/>
              <a:gd name="connsiteY9649" fmla="*/ 4761935 h 6857892"/>
              <a:gd name="connsiteX9650" fmla="*/ 281222 w 12191807"/>
              <a:gd name="connsiteY9650" fmla="*/ 4736561 h 6857892"/>
              <a:gd name="connsiteX9651" fmla="*/ 318713 w 12191807"/>
              <a:gd name="connsiteY9651" fmla="*/ 4703719 h 6857892"/>
              <a:gd name="connsiteX9652" fmla="*/ 372662 w 12191807"/>
              <a:gd name="connsiteY9652" fmla="*/ 4696556 h 6857892"/>
              <a:gd name="connsiteX9653" fmla="*/ 362756 w 12191807"/>
              <a:gd name="connsiteY9653" fmla="*/ 4685202 h 6857892"/>
              <a:gd name="connsiteX9654" fmla="*/ 383025 w 12191807"/>
              <a:gd name="connsiteY9654" fmla="*/ 4675753 h 6857892"/>
              <a:gd name="connsiteX9655" fmla="*/ 383025 w 12191807"/>
              <a:gd name="connsiteY9655" fmla="*/ 4660437 h 6857892"/>
              <a:gd name="connsiteX9656" fmla="*/ 346526 w 12191807"/>
              <a:gd name="connsiteY9656" fmla="*/ 4679106 h 6857892"/>
              <a:gd name="connsiteX9657" fmla="*/ 336925 w 12191807"/>
              <a:gd name="connsiteY9657" fmla="*/ 4670572 h 6857892"/>
              <a:gd name="connsiteX9658" fmla="*/ 319018 w 12191807"/>
              <a:gd name="connsiteY9658" fmla="*/ 4688479 h 6857892"/>
              <a:gd name="connsiteX9659" fmla="*/ 280232 w 12191807"/>
              <a:gd name="connsiteY9659" fmla="*/ 4673086 h 6857892"/>
              <a:gd name="connsiteX9660" fmla="*/ 322218 w 12191807"/>
              <a:gd name="connsiteY9660" fmla="*/ 4635748 h 6857892"/>
              <a:gd name="connsiteX9661" fmla="*/ 301644 w 12191807"/>
              <a:gd name="connsiteY9661" fmla="*/ 4619213 h 6857892"/>
              <a:gd name="connsiteX9662" fmla="*/ 301339 w 12191807"/>
              <a:gd name="connsiteY9662" fmla="*/ 4618984 h 6857892"/>
              <a:gd name="connsiteX9663" fmla="*/ 301796 w 12191807"/>
              <a:gd name="connsiteY9663" fmla="*/ 4627366 h 6857892"/>
              <a:gd name="connsiteX9664" fmla="*/ 272078 w 12191807"/>
              <a:gd name="connsiteY9664" fmla="*/ 4628814 h 6857892"/>
              <a:gd name="connsiteX9665" fmla="*/ 271469 w 12191807"/>
              <a:gd name="connsiteY9665" fmla="*/ 4622032 h 6857892"/>
              <a:gd name="connsiteX9666" fmla="*/ 300349 w 12191807"/>
              <a:gd name="connsiteY9666" fmla="*/ 4618299 h 6857892"/>
              <a:gd name="connsiteX9667" fmla="*/ 275050 w 12191807"/>
              <a:gd name="connsiteY9667" fmla="*/ 4598105 h 6857892"/>
              <a:gd name="connsiteX9668" fmla="*/ 320313 w 12191807"/>
              <a:gd name="connsiteY9668" fmla="*/ 4604354 h 6857892"/>
              <a:gd name="connsiteX9669" fmla="*/ 322447 w 12191807"/>
              <a:gd name="connsiteY9669" fmla="*/ 4580960 h 6857892"/>
              <a:gd name="connsiteX9670" fmla="*/ 289757 w 12191807"/>
              <a:gd name="connsiteY9670" fmla="*/ 4576084 h 6857892"/>
              <a:gd name="connsiteX9671" fmla="*/ 311702 w 12191807"/>
              <a:gd name="connsiteY9671" fmla="*/ 4507275 h 6857892"/>
              <a:gd name="connsiteX9672" fmla="*/ 302177 w 12191807"/>
              <a:gd name="connsiteY9672" fmla="*/ 4494474 h 6857892"/>
              <a:gd name="connsiteX9673" fmla="*/ 316427 w 12191807"/>
              <a:gd name="connsiteY9673" fmla="*/ 4452564 h 6857892"/>
              <a:gd name="connsiteX9674" fmla="*/ 339058 w 12191807"/>
              <a:gd name="connsiteY9674" fmla="*/ 4465746 h 6857892"/>
              <a:gd name="connsiteX9675" fmla="*/ 344926 w 12191807"/>
              <a:gd name="connsiteY9675" fmla="*/ 4449515 h 6857892"/>
              <a:gd name="connsiteX9676" fmla="*/ 383025 w 12191807"/>
              <a:gd name="connsiteY9676" fmla="*/ 4458354 h 6857892"/>
              <a:gd name="connsiteX9677" fmla="*/ 382492 w 12191807"/>
              <a:gd name="connsiteY9677" fmla="*/ 4394728 h 6857892"/>
              <a:gd name="connsiteX9678" fmla="*/ 360547 w 12191807"/>
              <a:gd name="connsiteY9678" fmla="*/ 4395185 h 6857892"/>
              <a:gd name="connsiteX9679" fmla="*/ 371519 w 12191807"/>
              <a:gd name="connsiteY9679" fmla="*/ 4409815 h 6857892"/>
              <a:gd name="connsiteX9680" fmla="*/ 362680 w 12191807"/>
              <a:gd name="connsiteY9680" fmla="*/ 4425741 h 6857892"/>
              <a:gd name="connsiteX9681" fmla="*/ 362375 w 12191807"/>
              <a:gd name="connsiteY9681" fmla="*/ 4425894 h 6857892"/>
              <a:gd name="connsiteX9682" fmla="*/ 370529 w 12191807"/>
              <a:gd name="connsiteY9682" fmla="*/ 4425512 h 6857892"/>
              <a:gd name="connsiteX9683" fmla="*/ 372205 w 12191807"/>
              <a:gd name="connsiteY9683" fmla="*/ 4444944 h 6857892"/>
              <a:gd name="connsiteX9684" fmla="*/ 365652 w 12191807"/>
              <a:gd name="connsiteY9684" fmla="*/ 4445858 h 6857892"/>
              <a:gd name="connsiteX9685" fmla="*/ 361842 w 12191807"/>
              <a:gd name="connsiteY9685" fmla="*/ 4426275 h 6857892"/>
              <a:gd name="connsiteX9686" fmla="*/ 309874 w 12191807"/>
              <a:gd name="connsiteY9686" fmla="*/ 4431075 h 6857892"/>
              <a:gd name="connsiteX9687" fmla="*/ 319780 w 12191807"/>
              <a:gd name="connsiteY9687" fmla="*/ 4410729 h 6857892"/>
              <a:gd name="connsiteX9688" fmla="*/ 293110 w 12191807"/>
              <a:gd name="connsiteY9688" fmla="*/ 4371410 h 6857892"/>
              <a:gd name="connsiteX9689" fmla="*/ 306597 w 12191807"/>
              <a:gd name="connsiteY9689" fmla="*/ 4344207 h 6857892"/>
              <a:gd name="connsiteX9690" fmla="*/ 316427 w 12191807"/>
              <a:gd name="connsiteY9690" fmla="*/ 4354113 h 6857892"/>
              <a:gd name="connsiteX9691" fmla="*/ 332124 w 12191807"/>
              <a:gd name="connsiteY9691" fmla="*/ 4313803 h 6857892"/>
              <a:gd name="connsiteX9692" fmla="*/ 348202 w 12191807"/>
              <a:gd name="connsiteY9692" fmla="*/ 4304431 h 6857892"/>
              <a:gd name="connsiteX9693" fmla="*/ 356508 w 12191807"/>
              <a:gd name="connsiteY9693" fmla="*/ 4312736 h 6857892"/>
              <a:gd name="connsiteX9694" fmla="*/ 441546 w 12191807"/>
              <a:gd name="connsiteY9694" fmla="*/ 4266940 h 6857892"/>
              <a:gd name="connsiteX9695" fmla="*/ 423715 w 12191807"/>
              <a:gd name="connsiteY9695" fmla="*/ 4252691 h 6857892"/>
              <a:gd name="connsiteX9696" fmla="*/ 423715 w 12191807"/>
              <a:gd name="connsiteY9696" fmla="*/ 4252419 h 6857892"/>
              <a:gd name="connsiteX9697" fmla="*/ 423792 w 12191807"/>
              <a:gd name="connsiteY9697" fmla="*/ 4252310 h 6857892"/>
              <a:gd name="connsiteX9698" fmla="*/ 423715 w 12191807"/>
              <a:gd name="connsiteY9698" fmla="*/ 4252311 h 6857892"/>
              <a:gd name="connsiteX9699" fmla="*/ 423715 w 12191807"/>
              <a:gd name="connsiteY9699" fmla="*/ 4204989 h 6857892"/>
              <a:gd name="connsiteX9700" fmla="*/ 401847 w 12191807"/>
              <a:gd name="connsiteY9700" fmla="*/ 4189216 h 6857892"/>
              <a:gd name="connsiteX9701" fmla="*/ 373120 w 12191807"/>
              <a:gd name="connsiteY9701" fmla="*/ 4230364 h 6857892"/>
              <a:gd name="connsiteX9702" fmla="*/ 383025 w 12191807"/>
              <a:gd name="connsiteY9702" fmla="*/ 4262902 h 6857892"/>
              <a:gd name="connsiteX9703" fmla="*/ 383025 w 12191807"/>
              <a:gd name="connsiteY9703" fmla="*/ 4280732 h 6857892"/>
              <a:gd name="connsiteX9704" fmla="*/ 309340 w 12191807"/>
              <a:gd name="connsiteY9704" fmla="*/ 4296963 h 6857892"/>
              <a:gd name="connsiteX9705" fmla="*/ 336925 w 12191807"/>
              <a:gd name="connsiteY9705" fmla="*/ 4254139 h 6857892"/>
              <a:gd name="connsiteX9706" fmla="*/ 371367 w 12191807"/>
              <a:gd name="connsiteY9706" fmla="*/ 4246899 h 6857892"/>
              <a:gd name="connsiteX9707" fmla="*/ 333724 w 12191807"/>
              <a:gd name="connsiteY9707" fmla="*/ 4219391 h 6857892"/>
              <a:gd name="connsiteX9708" fmla="*/ 369995 w 12191807"/>
              <a:gd name="connsiteY9708" fmla="*/ 4170776 h 6857892"/>
              <a:gd name="connsiteX9709" fmla="*/ 344697 w 12191807"/>
              <a:gd name="connsiteY9709" fmla="*/ 4179996 h 6857892"/>
              <a:gd name="connsiteX9710" fmla="*/ 344697 w 12191807"/>
              <a:gd name="connsiteY9710" fmla="*/ 4130085 h 6857892"/>
              <a:gd name="connsiteX9711" fmla="*/ 382949 w 12191807"/>
              <a:gd name="connsiteY9711" fmla="*/ 4130085 h 6857892"/>
              <a:gd name="connsiteX9712" fmla="*/ 381425 w 12191807"/>
              <a:gd name="connsiteY9712" fmla="*/ 4111873 h 6857892"/>
              <a:gd name="connsiteX9713" fmla="*/ 357041 w 12191807"/>
              <a:gd name="connsiteY9713" fmla="*/ 4121551 h 6857892"/>
              <a:gd name="connsiteX9714" fmla="*/ 352393 w 12191807"/>
              <a:gd name="connsiteY9714" fmla="*/ 4115454 h 6857892"/>
              <a:gd name="connsiteX9715" fmla="*/ 378911 w 12191807"/>
              <a:gd name="connsiteY9715" fmla="*/ 4088784 h 6857892"/>
              <a:gd name="connsiteX9716" fmla="*/ 412895 w 12191807"/>
              <a:gd name="connsiteY9716" fmla="*/ 4104177 h 6857892"/>
              <a:gd name="connsiteX9717" fmla="*/ 403751 w 12191807"/>
              <a:gd name="connsiteY9717" fmla="*/ 4115379 h 6857892"/>
              <a:gd name="connsiteX9718" fmla="*/ 422801 w 12191807"/>
              <a:gd name="connsiteY9718" fmla="*/ 4124522 h 6857892"/>
              <a:gd name="connsiteX9719" fmla="*/ 421658 w 12191807"/>
              <a:gd name="connsiteY9719" fmla="*/ 4143344 h 6857892"/>
              <a:gd name="connsiteX9720" fmla="*/ 422076 w 12191807"/>
              <a:gd name="connsiteY9720" fmla="*/ 4143152 h 6857892"/>
              <a:gd name="connsiteX9721" fmla="*/ 427297 w 12191807"/>
              <a:gd name="connsiteY9721" fmla="*/ 4140753 h 6857892"/>
              <a:gd name="connsiteX9722" fmla="*/ 450995 w 12191807"/>
              <a:gd name="connsiteY9722" fmla="*/ 4092213 h 6857892"/>
              <a:gd name="connsiteX9723" fmla="*/ 442003 w 12191807"/>
              <a:gd name="connsiteY9723" fmla="*/ 4082308 h 6857892"/>
              <a:gd name="connsiteX9724" fmla="*/ 452976 w 12191807"/>
              <a:gd name="connsiteY9724" fmla="*/ 4063715 h 6857892"/>
              <a:gd name="connsiteX9725" fmla="*/ 444289 w 12191807"/>
              <a:gd name="connsiteY9725" fmla="*/ 4053123 h 6857892"/>
              <a:gd name="connsiteX9726" fmla="*/ 465016 w 12191807"/>
              <a:gd name="connsiteY9726" fmla="*/ 4044588 h 6857892"/>
              <a:gd name="connsiteX9727" fmla="*/ 440403 w 12191807"/>
              <a:gd name="connsiteY9727" fmla="*/ 4032701 h 6857892"/>
              <a:gd name="connsiteX9728" fmla="*/ 474541 w 12191807"/>
              <a:gd name="connsiteY9728" fmla="*/ 4025844 h 6857892"/>
              <a:gd name="connsiteX9729" fmla="*/ 475608 w 12191807"/>
              <a:gd name="connsiteY9729" fmla="*/ 4019290 h 6857892"/>
              <a:gd name="connsiteX9730" fmla="*/ 434155 w 12191807"/>
              <a:gd name="connsiteY9730" fmla="*/ 4005955 h 6857892"/>
              <a:gd name="connsiteX9731" fmla="*/ 402684 w 12191807"/>
              <a:gd name="connsiteY9731" fmla="*/ 4029272 h 6857892"/>
              <a:gd name="connsiteX9732" fmla="*/ 403141 w 12191807"/>
              <a:gd name="connsiteY9732" fmla="*/ 4051904 h 6857892"/>
              <a:gd name="connsiteX9733" fmla="*/ 418458 w 12191807"/>
              <a:gd name="connsiteY9733" fmla="*/ 4039407 h 6857892"/>
              <a:gd name="connsiteX9734" fmla="*/ 409543 w 12191807"/>
              <a:gd name="connsiteY9734" fmla="*/ 4077888 h 6857892"/>
              <a:gd name="connsiteX9735" fmla="*/ 362680 w 12191807"/>
              <a:gd name="connsiteY9735" fmla="*/ 4077888 h 6857892"/>
              <a:gd name="connsiteX9736" fmla="*/ 392855 w 12191807"/>
              <a:gd name="connsiteY9736" fmla="*/ 4044512 h 6857892"/>
              <a:gd name="connsiteX9737" fmla="*/ 353155 w 12191807"/>
              <a:gd name="connsiteY9737" fmla="*/ 3992011 h 6857892"/>
              <a:gd name="connsiteX9738" fmla="*/ 392932 w 12191807"/>
              <a:gd name="connsiteY9738" fmla="*/ 3999021 h 6857892"/>
              <a:gd name="connsiteX9739" fmla="*/ 381349 w 12191807"/>
              <a:gd name="connsiteY9739" fmla="*/ 3949948 h 6857892"/>
              <a:gd name="connsiteX9740" fmla="*/ 418991 w 12191807"/>
              <a:gd name="connsiteY9740" fmla="*/ 3943700 h 6857892"/>
              <a:gd name="connsiteX9741" fmla="*/ 390265 w 12191807"/>
              <a:gd name="connsiteY9741" fmla="*/ 3917106 h 6857892"/>
              <a:gd name="connsiteX9742" fmla="*/ 373196 w 12191807"/>
              <a:gd name="connsiteY9742" fmla="*/ 3916725 h 6857892"/>
              <a:gd name="connsiteX9743" fmla="*/ 413276 w 12191807"/>
              <a:gd name="connsiteY9743" fmla="*/ 3865823 h 6857892"/>
              <a:gd name="connsiteX9744" fmla="*/ 392932 w 12191807"/>
              <a:gd name="connsiteY9744" fmla="*/ 3852183 h 6857892"/>
              <a:gd name="connsiteX9745" fmla="*/ 430040 w 12191807"/>
              <a:gd name="connsiteY9745" fmla="*/ 3825666 h 6857892"/>
              <a:gd name="connsiteX9746" fmla="*/ 391027 w 12191807"/>
              <a:gd name="connsiteY9746" fmla="*/ 3764020 h 6857892"/>
              <a:gd name="connsiteX9747" fmla="*/ 423411 w 12191807"/>
              <a:gd name="connsiteY9747" fmla="*/ 3764020 h 6857892"/>
              <a:gd name="connsiteX9748" fmla="*/ 454424 w 12191807"/>
              <a:gd name="connsiteY9748" fmla="*/ 3807988 h 6857892"/>
              <a:gd name="connsiteX9749" fmla="*/ 454424 w 12191807"/>
              <a:gd name="connsiteY9749" fmla="*/ 3767373 h 6857892"/>
              <a:gd name="connsiteX9750" fmla="*/ 482618 w 12191807"/>
              <a:gd name="connsiteY9750" fmla="*/ 3755333 h 6857892"/>
              <a:gd name="connsiteX9751" fmla="*/ 500525 w 12191807"/>
              <a:gd name="connsiteY9751" fmla="*/ 3782689 h 6857892"/>
              <a:gd name="connsiteX9752" fmla="*/ 494658 w 12191807"/>
              <a:gd name="connsiteY9752" fmla="*/ 3733464 h 6857892"/>
              <a:gd name="connsiteX9753" fmla="*/ 487266 w 12191807"/>
              <a:gd name="connsiteY9753" fmla="*/ 3743370 h 6857892"/>
              <a:gd name="connsiteX9754" fmla="*/ 423411 w 12191807"/>
              <a:gd name="connsiteY9754" fmla="*/ 3764020 h 6857892"/>
              <a:gd name="connsiteX9755" fmla="*/ 415257 w 12191807"/>
              <a:gd name="connsiteY9755" fmla="*/ 3746723 h 6857892"/>
              <a:gd name="connsiteX9756" fmla="*/ 446042 w 12191807"/>
              <a:gd name="connsiteY9756" fmla="*/ 3715862 h 6857892"/>
              <a:gd name="connsiteX9757" fmla="*/ 428135 w 12191807"/>
              <a:gd name="connsiteY9757" fmla="*/ 3712204 h 6857892"/>
              <a:gd name="connsiteX9758" fmla="*/ 474465 w 12191807"/>
              <a:gd name="connsiteY9758" fmla="*/ 3661683 h 6857892"/>
              <a:gd name="connsiteX9759" fmla="*/ 504868 w 12191807"/>
              <a:gd name="connsiteY9759" fmla="*/ 3682562 h 6857892"/>
              <a:gd name="connsiteX9760" fmla="*/ 535348 w 12191807"/>
              <a:gd name="connsiteY9760" fmla="*/ 3667170 h 6857892"/>
              <a:gd name="connsiteX9761" fmla="*/ 521251 w 12191807"/>
              <a:gd name="connsiteY9761" fmla="*/ 3653225 h 6857892"/>
              <a:gd name="connsiteX9762" fmla="*/ 485666 w 12191807"/>
              <a:gd name="connsiteY9762" fmla="*/ 3635623 h 6857892"/>
              <a:gd name="connsiteX9763" fmla="*/ 529099 w 12191807"/>
              <a:gd name="connsiteY9763" fmla="*/ 3643700 h 6857892"/>
              <a:gd name="connsiteX9764" fmla="*/ 515841 w 12191807"/>
              <a:gd name="connsiteY9764" fmla="*/ 3611315 h 6857892"/>
              <a:gd name="connsiteX9765" fmla="*/ 539158 w 12191807"/>
              <a:gd name="connsiteY9765" fmla="*/ 3614668 h 6857892"/>
              <a:gd name="connsiteX9766" fmla="*/ 535348 w 12191807"/>
              <a:gd name="connsiteY9766" fmla="*/ 3616040 h 6857892"/>
              <a:gd name="connsiteX9767" fmla="*/ 547920 w 12191807"/>
              <a:gd name="connsiteY9767" fmla="*/ 3617259 h 6857892"/>
              <a:gd name="connsiteX9768" fmla="*/ 549597 w 12191807"/>
              <a:gd name="connsiteY9768" fmla="*/ 3611620 h 6857892"/>
              <a:gd name="connsiteX9769" fmla="*/ 542891 w 12191807"/>
              <a:gd name="connsiteY9769" fmla="*/ 3613373 h 6857892"/>
              <a:gd name="connsiteX9770" fmla="*/ 521556 w 12191807"/>
              <a:gd name="connsiteY9770" fmla="*/ 3590665 h 6857892"/>
              <a:gd name="connsiteX9771" fmla="*/ 507688 w 12191807"/>
              <a:gd name="connsiteY9771" fmla="*/ 3602628 h 6857892"/>
              <a:gd name="connsiteX9772" fmla="*/ 503268 w 12191807"/>
              <a:gd name="connsiteY9772" fmla="*/ 3573444 h 6857892"/>
              <a:gd name="connsiteX9773" fmla="*/ 496258 w 12191807"/>
              <a:gd name="connsiteY9773" fmla="*/ 3574130 h 6857892"/>
              <a:gd name="connsiteX9774" fmla="*/ 428135 w 12191807"/>
              <a:gd name="connsiteY9774" fmla="*/ 3608496 h 6857892"/>
              <a:gd name="connsiteX9775" fmla="*/ 456710 w 12191807"/>
              <a:gd name="connsiteY9775" fmla="*/ 3559347 h 6857892"/>
              <a:gd name="connsiteX9776" fmla="*/ 467454 w 12191807"/>
              <a:gd name="connsiteY9776" fmla="*/ 3568415 h 6857892"/>
              <a:gd name="connsiteX9777" fmla="*/ 485209 w 12191807"/>
              <a:gd name="connsiteY9777" fmla="*/ 3560642 h 6857892"/>
              <a:gd name="connsiteX9778" fmla="*/ 506164 w 12191807"/>
              <a:gd name="connsiteY9778" fmla="*/ 3560338 h 6857892"/>
              <a:gd name="connsiteX9779" fmla="*/ 491838 w 12191807"/>
              <a:gd name="connsiteY9779" fmla="*/ 3513855 h 6857892"/>
              <a:gd name="connsiteX9780" fmla="*/ 545863 w 12191807"/>
              <a:gd name="connsiteY9780" fmla="*/ 3493891 h 6857892"/>
              <a:gd name="connsiteX9781" fmla="*/ 512336 w 12191807"/>
              <a:gd name="connsiteY9781" fmla="*/ 3477432 h 6857892"/>
              <a:gd name="connsiteX9782" fmla="*/ 500982 w 12191807"/>
              <a:gd name="connsiteY9782" fmla="*/ 3487719 h 6857892"/>
              <a:gd name="connsiteX9783" fmla="*/ 474922 w 12191807"/>
              <a:gd name="connsiteY9783" fmla="*/ 3474689 h 6857892"/>
              <a:gd name="connsiteX9784" fmla="*/ 475608 w 12191807"/>
              <a:gd name="connsiteY9784" fmla="*/ 3459982 h 6857892"/>
              <a:gd name="connsiteX9785" fmla="*/ 524376 w 12191807"/>
              <a:gd name="connsiteY9785" fmla="*/ 3464554 h 6857892"/>
              <a:gd name="connsiteX9786" fmla="*/ 516603 w 12191807"/>
              <a:gd name="connsiteY9786" fmla="*/ 3449085 h 6857892"/>
              <a:gd name="connsiteX9787" fmla="*/ 535043 w 12191807"/>
              <a:gd name="connsiteY9787" fmla="*/ 3445504 h 6857892"/>
              <a:gd name="connsiteX9788" fmla="*/ 534205 w 12191807"/>
              <a:gd name="connsiteY9788" fmla="*/ 3438951 h 6857892"/>
              <a:gd name="connsiteX9789" fmla="*/ 514927 w 12191807"/>
              <a:gd name="connsiteY9789" fmla="*/ 3444590 h 6857892"/>
              <a:gd name="connsiteX9790" fmla="*/ 514927 w 12191807"/>
              <a:gd name="connsiteY9790" fmla="*/ 3444133 h 6857892"/>
              <a:gd name="connsiteX9791" fmla="*/ 514927 w 12191807"/>
              <a:gd name="connsiteY9791" fmla="*/ 3444056 h 6857892"/>
              <a:gd name="connsiteX9792" fmla="*/ 468445 w 12191807"/>
              <a:gd name="connsiteY9792" fmla="*/ 3448019 h 6857892"/>
              <a:gd name="connsiteX9793" fmla="*/ 504487 w 12191807"/>
              <a:gd name="connsiteY9793" fmla="*/ 3405736 h 6857892"/>
              <a:gd name="connsiteX9794" fmla="*/ 504487 w 12191807"/>
              <a:gd name="connsiteY9794" fmla="*/ 3368488 h 6857892"/>
              <a:gd name="connsiteX9795" fmla="*/ 510583 w 12191807"/>
              <a:gd name="connsiteY9795" fmla="*/ 3367346 h 6857892"/>
              <a:gd name="connsiteX9796" fmla="*/ 519423 w 12191807"/>
              <a:gd name="connsiteY9796" fmla="*/ 3387152 h 6857892"/>
              <a:gd name="connsiteX9797" fmla="*/ 525138 w 12191807"/>
              <a:gd name="connsiteY9797" fmla="*/ 3333214 h 6857892"/>
              <a:gd name="connsiteX9798" fmla="*/ 524376 w 12191807"/>
              <a:gd name="connsiteY9798" fmla="*/ 3279957 h 6857892"/>
              <a:gd name="connsiteX9799" fmla="*/ 514317 w 12191807"/>
              <a:gd name="connsiteY9799" fmla="*/ 3268683 h 6857892"/>
              <a:gd name="connsiteX9800" fmla="*/ 552111 w 12191807"/>
              <a:gd name="connsiteY9800" fmla="*/ 3226087 h 6857892"/>
              <a:gd name="connsiteX9801" fmla="*/ 508450 w 12191807"/>
              <a:gd name="connsiteY9801" fmla="*/ 3221291 h 6857892"/>
              <a:gd name="connsiteX9802" fmla="*/ 486428 w 12191807"/>
              <a:gd name="connsiteY9802" fmla="*/ 3234160 h 6857892"/>
              <a:gd name="connsiteX9803" fmla="*/ 445585 w 12191807"/>
              <a:gd name="connsiteY9803" fmla="*/ 3220832 h 6857892"/>
              <a:gd name="connsiteX9804" fmla="*/ 464025 w 12191807"/>
              <a:gd name="connsiteY9804" fmla="*/ 3203843 h 6857892"/>
              <a:gd name="connsiteX9805" fmla="*/ 467378 w 12191807"/>
              <a:gd name="connsiteY9805" fmla="*/ 3212303 h 6857892"/>
              <a:gd name="connsiteX9806" fmla="*/ 474160 w 12191807"/>
              <a:gd name="connsiteY9806" fmla="*/ 3203843 h 6857892"/>
              <a:gd name="connsiteX9807" fmla="*/ 474252 w 12191807"/>
              <a:gd name="connsiteY9807" fmla="*/ 3203765 h 6857892"/>
              <a:gd name="connsiteX9808" fmla="*/ 474693 w 12191807"/>
              <a:gd name="connsiteY9808" fmla="*/ 3203765 h 6857892"/>
              <a:gd name="connsiteX9809" fmla="*/ 474586 w 12191807"/>
              <a:gd name="connsiteY9809" fmla="*/ 3203489 h 6857892"/>
              <a:gd name="connsiteX9810" fmla="*/ 507764 w 12191807"/>
              <a:gd name="connsiteY9810" fmla="*/ 3176175 h 6857892"/>
              <a:gd name="connsiteX9811" fmla="*/ 499153 w 12191807"/>
              <a:gd name="connsiteY9811" fmla="*/ 3162005 h 6857892"/>
              <a:gd name="connsiteX9812" fmla="*/ 507764 w 12191807"/>
              <a:gd name="connsiteY9812" fmla="*/ 3099067 h 6857892"/>
              <a:gd name="connsiteX9813" fmla="*/ 526966 w 12191807"/>
              <a:gd name="connsiteY9813" fmla="*/ 3088095 h 6857892"/>
              <a:gd name="connsiteX9814" fmla="*/ 519346 w 12191807"/>
              <a:gd name="connsiteY9814" fmla="*/ 3081768 h 6857892"/>
              <a:gd name="connsiteX9815" fmla="*/ 514470 w 12191807"/>
              <a:gd name="connsiteY9815" fmla="*/ 3081768 h 6857892"/>
              <a:gd name="connsiteX9816" fmla="*/ 489200 w 12191807"/>
              <a:gd name="connsiteY9816" fmla="*/ 3096957 h 6857892"/>
              <a:gd name="connsiteX9817" fmla="*/ 464979 w 12191807"/>
              <a:gd name="connsiteY9817" fmla="*/ 3112439 h 6857892"/>
              <a:gd name="connsiteX9818" fmla="*/ 463637 w 12191807"/>
              <a:gd name="connsiteY9818" fmla="*/ 3111028 h 6857892"/>
              <a:gd name="connsiteX9819" fmla="*/ 455331 w 12191807"/>
              <a:gd name="connsiteY9819" fmla="*/ 3118115 h 6857892"/>
              <a:gd name="connsiteX9820" fmla="*/ 458531 w 12191807"/>
              <a:gd name="connsiteY9820" fmla="*/ 3121312 h 6857892"/>
              <a:gd name="connsiteX9821" fmla="*/ 464805 w 12191807"/>
              <a:gd name="connsiteY9821" fmla="*/ 3112927 h 6857892"/>
              <a:gd name="connsiteX9822" fmla="*/ 489552 w 12191807"/>
              <a:gd name="connsiteY9822" fmla="*/ 3134880 h 6857892"/>
              <a:gd name="connsiteX9823" fmla="*/ 464787 w 12191807"/>
              <a:gd name="connsiteY9823" fmla="*/ 3146919 h 6857892"/>
              <a:gd name="connsiteX9824" fmla="*/ 474160 w 12191807"/>
              <a:gd name="connsiteY9824" fmla="*/ 3163071 h 6857892"/>
              <a:gd name="connsiteX9825" fmla="*/ 474007 w 12191807"/>
              <a:gd name="connsiteY9825" fmla="*/ 3163223 h 6857892"/>
              <a:gd name="connsiteX9826" fmla="*/ 482008 w 12191807"/>
              <a:gd name="connsiteY9826" fmla="*/ 3162843 h 6857892"/>
              <a:gd name="connsiteX9827" fmla="*/ 483685 w 12191807"/>
              <a:gd name="connsiteY9827" fmla="*/ 3182273 h 6857892"/>
              <a:gd name="connsiteX9828" fmla="*/ 477132 w 12191807"/>
              <a:gd name="connsiteY9828" fmla="*/ 3183189 h 6857892"/>
              <a:gd name="connsiteX9829" fmla="*/ 473398 w 12191807"/>
              <a:gd name="connsiteY9829" fmla="*/ 3163985 h 6857892"/>
              <a:gd name="connsiteX9830" fmla="*/ 458539 w 12191807"/>
              <a:gd name="connsiteY9830" fmla="*/ 3181892 h 6857892"/>
              <a:gd name="connsiteX9831" fmla="*/ 436060 w 12191807"/>
              <a:gd name="connsiteY9831" fmla="*/ 3181892 h 6857892"/>
              <a:gd name="connsiteX9832" fmla="*/ 418839 w 12191807"/>
              <a:gd name="connsiteY9832" fmla="*/ 3158500 h 6857892"/>
              <a:gd name="connsiteX9833" fmla="*/ 444366 w 12191807"/>
              <a:gd name="connsiteY9833" fmla="*/ 3149739 h 6857892"/>
              <a:gd name="connsiteX9834" fmla="*/ 425163 w 12191807"/>
              <a:gd name="connsiteY9834" fmla="*/ 3129082 h 6857892"/>
              <a:gd name="connsiteX9835" fmla="*/ 425163 w 12191807"/>
              <a:gd name="connsiteY9835" fmla="*/ 3100592 h 6857892"/>
              <a:gd name="connsiteX9836" fmla="*/ 440860 w 12191807"/>
              <a:gd name="connsiteY9836" fmla="*/ 3113773 h 6857892"/>
              <a:gd name="connsiteX9837" fmla="*/ 443908 w 12191807"/>
              <a:gd name="connsiteY9837" fmla="*/ 3087483 h 6857892"/>
              <a:gd name="connsiteX9838" fmla="*/ 414724 w 12191807"/>
              <a:gd name="connsiteY9838" fmla="*/ 3069424 h 6857892"/>
              <a:gd name="connsiteX9839" fmla="*/ 441775 w 12191807"/>
              <a:gd name="connsiteY9839" fmla="*/ 3057996 h 6857892"/>
              <a:gd name="connsiteX9840" fmla="*/ 428211 w 12191807"/>
              <a:gd name="connsiteY9840" fmla="*/ 3031253 h 6857892"/>
              <a:gd name="connsiteX9841" fmla="*/ 409009 w 12191807"/>
              <a:gd name="connsiteY9841" fmla="*/ 3047476 h 6857892"/>
              <a:gd name="connsiteX9842" fmla="*/ 417162 w 12191807"/>
              <a:gd name="connsiteY9842" fmla="*/ 3000084 h 6857892"/>
              <a:gd name="connsiteX9843" fmla="*/ 387825 w 12191807"/>
              <a:gd name="connsiteY9843" fmla="*/ 3021270 h 6857892"/>
              <a:gd name="connsiteX9844" fmla="*/ 366490 w 12191807"/>
              <a:gd name="connsiteY9844" fmla="*/ 2994752 h 6857892"/>
              <a:gd name="connsiteX9845" fmla="*/ 401541 w 12191807"/>
              <a:gd name="connsiteY9845" fmla="*/ 2987054 h 6857892"/>
              <a:gd name="connsiteX9846" fmla="*/ 402533 w 12191807"/>
              <a:gd name="connsiteY9846" fmla="*/ 2976615 h 6857892"/>
              <a:gd name="connsiteX9847" fmla="*/ 374644 w 12191807"/>
              <a:gd name="connsiteY9847" fmla="*/ 2937527 h 6857892"/>
              <a:gd name="connsiteX9848" fmla="*/ 382339 w 12191807"/>
              <a:gd name="connsiteY9848" fmla="*/ 2908723 h 6857892"/>
              <a:gd name="connsiteX9849" fmla="*/ 381502 w 12191807"/>
              <a:gd name="connsiteY9849" fmla="*/ 2909561 h 6857892"/>
              <a:gd name="connsiteX9850" fmla="*/ 373196 w 12191807"/>
              <a:gd name="connsiteY9850" fmla="*/ 2902474 h 6857892"/>
              <a:gd name="connsiteX9851" fmla="*/ 376396 w 12191807"/>
              <a:gd name="connsiteY9851" fmla="*/ 2899273 h 6857892"/>
              <a:gd name="connsiteX9852" fmla="*/ 383483 w 12191807"/>
              <a:gd name="connsiteY9852" fmla="*/ 2907581 h 6857892"/>
              <a:gd name="connsiteX9853" fmla="*/ 382567 w 12191807"/>
              <a:gd name="connsiteY9853" fmla="*/ 2908495 h 6857892"/>
              <a:gd name="connsiteX9854" fmla="*/ 395675 w 12191807"/>
              <a:gd name="connsiteY9854" fmla="*/ 2884261 h 6857892"/>
              <a:gd name="connsiteX9855" fmla="*/ 368624 w 12191807"/>
              <a:gd name="connsiteY9855" fmla="*/ 2864143 h 6857892"/>
              <a:gd name="connsiteX9856" fmla="*/ 411752 w 12191807"/>
              <a:gd name="connsiteY9856" fmla="*/ 2829091 h 6857892"/>
              <a:gd name="connsiteX9857" fmla="*/ 390722 w 12191807"/>
              <a:gd name="connsiteY9857" fmla="*/ 2817661 h 6857892"/>
              <a:gd name="connsiteX9858" fmla="*/ 368167 w 12191807"/>
              <a:gd name="connsiteY9858" fmla="*/ 2828863 h 6857892"/>
              <a:gd name="connsiteX9859" fmla="*/ 346602 w 12191807"/>
              <a:gd name="connsiteY9859" fmla="*/ 2799528 h 6857892"/>
              <a:gd name="connsiteX9860" fmla="*/ 393998 w 12191807"/>
              <a:gd name="connsiteY9860" fmla="*/ 2807991 h 6857892"/>
              <a:gd name="connsiteX9861" fmla="*/ 361309 w 12191807"/>
              <a:gd name="connsiteY9861" fmla="*/ 2750979 h 6857892"/>
              <a:gd name="connsiteX9862" fmla="*/ 405732 w 12191807"/>
              <a:gd name="connsiteY9862" fmla="*/ 2728737 h 6857892"/>
              <a:gd name="connsiteX9863" fmla="*/ 390798 w 12191807"/>
              <a:gd name="connsiteY9863" fmla="*/ 2705111 h 6857892"/>
              <a:gd name="connsiteX9864" fmla="*/ 404742 w 12191807"/>
              <a:gd name="connsiteY9864" fmla="*/ 2687581 h 6857892"/>
              <a:gd name="connsiteX9865" fmla="*/ 416400 w 12191807"/>
              <a:gd name="connsiteY9865" fmla="*/ 2670506 h 6857892"/>
              <a:gd name="connsiteX9866" fmla="*/ 390417 w 12191807"/>
              <a:gd name="connsiteY9866" fmla="*/ 2629901 h 6857892"/>
              <a:gd name="connsiteX9867" fmla="*/ 395370 w 12191807"/>
              <a:gd name="connsiteY9867" fmla="*/ 2624113 h 6857892"/>
              <a:gd name="connsiteX9868" fmla="*/ 408323 w 12191807"/>
              <a:gd name="connsiteY9868" fmla="*/ 2632339 h 6857892"/>
              <a:gd name="connsiteX9869" fmla="*/ 418000 w 12191807"/>
              <a:gd name="connsiteY9869" fmla="*/ 2623656 h 6857892"/>
              <a:gd name="connsiteX9870" fmla="*/ 428516 w 12191807"/>
              <a:gd name="connsiteY9870" fmla="*/ 2633177 h 6857892"/>
              <a:gd name="connsiteX9871" fmla="*/ 446194 w 12191807"/>
              <a:gd name="connsiteY9871" fmla="*/ 2615506 h 6857892"/>
              <a:gd name="connsiteX9872" fmla="*/ 393160 w 12191807"/>
              <a:gd name="connsiteY9872" fmla="*/ 2611544 h 6857892"/>
              <a:gd name="connsiteX9873" fmla="*/ 404589 w 12191807"/>
              <a:gd name="connsiteY9873" fmla="*/ 2557307 h 6857892"/>
              <a:gd name="connsiteX9874" fmla="*/ 404513 w 12191807"/>
              <a:gd name="connsiteY9874" fmla="*/ 2504350 h 6857892"/>
              <a:gd name="connsiteX9875" fmla="*/ 418000 w 12191807"/>
              <a:gd name="connsiteY9875" fmla="*/ 2491621 h 6857892"/>
              <a:gd name="connsiteX9876" fmla="*/ 433240 w 12191807"/>
              <a:gd name="connsiteY9876" fmla="*/ 2504044 h 6857892"/>
              <a:gd name="connsiteX9877" fmla="*/ 433240 w 12191807"/>
              <a:gd name="connsiteY9877" fmla="*/ 2460673 h 6857892"/>
              <a:gd name="connsiteX9878" fmla="*/ 432326 w 12191807"/>
              <a:gd name="connsiteY9878" fmla="*/ 2461587 h 6857892"/>
              <a:gd name="connsiteX9879" fmla="*/ 424020 w 12191807"/>
              <a:gd name="connsiteY9879" fmla="*/ 2454501 h 6857892"/>
              <a:gd name="connsiteX9880" fmla="*/ 427221 w 12191807"/>
              <a:gd name="connsiteY9880" fmla="*/ 2451299 h 6857892"/>
              <a:gd name="connsiteX9881" fmla="*/ 434307 w 12191807"/>
              <a:gd name="connsiteY9881" fmla="*/ 2459607 h 6857892"/>
              <a:gd name="connsiteX9882" fmla="*/ 452443 w 12191807"/>
              <a:gd name="connsiteY9882" fmla="*/ 2441619 h 6857892"/>
              <a:gd name="connsiteX9883" fmla="*/ 473931 w 12191807"/>
              <a:gd name="connsiteY9883" fmla="*/ 2404346 h 6857892"/>
              <a:gd name="connsiteX9884" fmla="*/ 473931 w 12191807"/>
              <a:gd name="connsiteY9884" fmla="*/ 2358922 h 6857892"/>
              <a:gd name="connsiteX9885" fmla="*/ 473017 w 12191807"/>
              <a:gd name="connsiteY9885" fmla="*/ 2359839 h 6857892"/>
              <a:gd name="connsiteX9886" fmla="*/ 464711 w 12191807"/>
              <a:gd name="connsiteY9886" fmla="*/ 2352756 h 6857892"/>
              <a:gd name="connsiteX9887" fmla="*/ 467911 w 12191807"/>
              <a:gd name="connsiteY9887" fmla="*/ 2349565 h 6857892"/>
              <a:gd name="connsiteX9888" fmla="*/ 474693 w 12191807"/>
              <a:gd name="connsiteY9888" fmla="*/ 2357482 h 6857892"/>
              <a:gd name="connsiteX9889" fmla="*/ 474007 w 12191807"/>
              <a:gd name="connsiteY9889" fmla="*/ 2285144 h 6857892"/>
              <a:gd name="connsiteX9890" fmla="*/ 501973 w 12191807"/>
              <a:gd name="connsiteY9890" fmla="*/ 2295981 h 6857892"/>
              <a:gd name="connsiteX9891" fmla="*/ 505707 w 12191807"/>
              <a:gd name="connsiteY9891" fmla="*/ 2281893 h 6857892"/>
              <a:gd name="connsiteX9892" fmla="*/ 545330 w 12191807"/>
              <a:gd name="connsiteY9892" fmla="*/ 2262237 h 6857892"/>
              <a:gd name="connsiteX9893" fmla="*/ 525823 w 12191807"/>
              <a:gd name="connsiteY9893" fmla="*/ 2242653 h 6857892"/>
              <a:gd name="connsiteX9894" fmla="*/ 534129 w 12191807"/>
              <a:gd name="connsiteY9894" fmla="*/ 2231681 h 6857892"/>
              <a:gd name="connsiteX9895" fmla="*/ 514165 w 12191807"/>
              <a:gd name="connsiteY9895" fmla="*/ 2209584 h 6857892"/>
              <a:gd name="connsiteX9896" fmla="*/ 539768 w 12191807"/>
              <a:gd name="connsiteY9896" fmla="*/ 2165329 h 6857892"/>
              <a:gd name="connsiteX9897" fmla="*/ 539768 w 12191807"/>
              <a:gd name="connsiteY9897" fmla="*/ 2165404 h 6857892"/>
              <a:gd name="connsiteX9898" fmla="*/ 540911 w 12191807"/>
              <a:gd name="connsiteY9898" fmla="*/ 2153050 h 6857892"/>
              <a:gd name="connsiteX9899" fmla="*/ 535348 w 12191807"/>
              <a:gd name="connsiteY9899" fmla="*/ 2151066 h 6857892"/>
              <a:gd name="connsiteX9900" fmla="*/ 537025 w 12191807"/>
              <a:gd name="connsiteY9900" fmla="*/ 2157397 h 6857892"/>
              <a:gd name="connsiteX9901" fmla="*/ 526738 w 12191807"/>
              <a:gd name="connsiteY9901" fmla="*/ 2161667 h 6857892"/>
              <a:gd name="connsiteX9902" fmla="*/ 524071 w 12191807"/>
              <a:gd name="connsiteY9902" fmla="*/ 2139318 h 6857892"/>
              <a:gd name="connsiteX9903" fmla="*/ 547082 w 12191807"/>
              <a:gd name="connsiteY9903" fmla="*/ 2122332 h 6857892"/>
              <a:gd name="connsiteX9904" fmla="*/ 534433 w 12191807"/>
              <a:gd name="connsiteY9904" fmla="*/ 2108257 h 6857892"/>
              <a:gd name="connsiteX9905" fmla="*/ 556150 w 12191807"/>
              <a:gd name="connsiteY9905" fmla="*/ 2100779 h 6857892"/>
              <a:gd name="connsiteX9906" fmla="*/ 556150 w 12191807"/>
              <a:gd name="connsiteY9906" fmla="*/ 2060013 h 6857892"/>
              <a:gd name="connsiteX9907" fmla="*/ 596003 w 12191807"/>
              <a:gd name="connsiteY9907" fmla="*/ 2078072 h 6857892"/>
              <a:gd name="connsiteX9908" fmla="*/ 590669 w 12191807"/>
              <a:gd name="connsiteY9908" fmla="*/ 2053078 h 6857892"/>
              <a:gd name="connsiteX9909" fmla="*/ 583811 w 12191807"/>
              <a:gd name="connsiteY9909" fmla="*/ 2026943 h 6857892"/>
              <a:gd name="connsiteX9910" fmla="*/ 616348 w 12191807"/>
              <a:gd name="connsiteY9910" fmla="*/ 1997531 h 6857892"/>
              <a:gd name="connsiteX9911" fmla="*/ 604232 w 12191807"/>
              <a:gd name="connsiteY9911" fmla="*/ 1984501 h 6857892"/>
              <a:gd name="connsiteX9912" fmla="*/ 625187 w 12191807"/>
              <a:gd name="connsiteY9912" fmla="*/ 1955242 h 6857892"/>
              <a:gd name="connsiteX9913" fmla="*/ 604080 w 12191807"/>
              <a:gd name="connsiteY9913" fmla="*/ 1934134 h 6857892"/>
              <a:gd name="connsiteX9914" fmla="*/ 635017 w 12191807"/>
              <a:gd name="connsiteY9914" fmla="*/ 1929715 h 6857892"/>
              <a:gd name="connsiteX9915" fmla="*/ 635017 w 12191807"/>
              <a:gd name="connsiteY9915" fmla="*/ 1893369 h 6857892"/>
              <a:gd name="connsiteX9916" fmla="*/ 674870 w 12191807"/>
              <a:gd name="connsiteY9916" fmla="*/ 1888873 h 6857892"/>
              <a:gd name="connsiteX9917" fmla="*/ 651857 w 12191807"/>
              <a:gd name="connsiteY9917" fmla="*/ 1873480 h 6857892"/>
              <a:gd name="connsiteX9918" fmla="*/ 702072 w 12191807"/>
              <a:gd name="connsiteY9918" fmla="*/ 1831874 h 6857892"/>
              <a:gd name="connsiteX9919" fmla="*/ 687746 w 12191807"/>
              <a:gd name="connsiteY9919" fmla="*/ 1812976 h 6857892"/>
              <a:gd name="connsiteX9920" fmla="*/ 706873 w 12191807"/>
              <a:gd name="connsiteY9920" fmla="*/ 1806422 h 6857892"/>
              <a:gd name="connsiteX9921" fmla="*/ 678908 w 12191807"/>
              <a:gd name="connsiteY9921" fmla="*/ 1764511 h 6857892"/>
              <a:gd name="connsiteX9922" fmla="*/ 696814 w 12191807"/>
              <a:gd name="connsiteY9922" fmla="*/ 1733039 h 6857892"/>
              <a:gd name="connsiteX9923" fmla="*/ 712892 w 12191807"/>
              <a:gd name="connsiteY9923" fmla="*/ 1756205 h 6857892"/>
              <a:gd name="connsiteX9924" fmla="*/ 718150 w 12191807"/>
              <a:gd name="connsiteY9924" fmla="*/ 1752395 h 6857892"/>
              <a:gd name="connsiteX9925" fmla="*/ 718455 w 12191807"/>
              <a:gd name="connsiteY9925" fmla="*/ 1710865 h 6857892"/>
              <a:gd name="connsiteX9926" fmla="*/ 746039 w 12191807"/>
              <a:gd name="connsiteY9926" fmla="*/ 1691585 h 6857892"/>
              <a:gd name="connsiteX9927" fmla="*/ 759222 w 12191807"/>
              <a:gd name="connsiteY9927" fmla="*/ 1653484 h 6857892"/>
              <a:gd name="connsiteX9928" fmla="*/ 747106 w 12191807"/>
              <a:gd name="connsiteY9928" fmla="*/ 1634282 h 6857892"/>
              <a:gd name="connsiteX9929" fmla="*/ 776900 w 12191807"/>
              <a:gd name="connsiteY9929" fmla="*/ 1609363 h 6857892"/>
              <a:gd name="connsiteX9930" fmla="*/ 792140 w 12191807"/>
              <a:gd name="connsiteY9930" fmla="*/ 1616907 h 6857892"/>
              <a:gd name="connsiteX9931" fmla="*/ 783225 w 12191807"/>
              <a:gd name="connsiteY9931" fmla="*/ 1589322 h 6857892"/>
              <a:gd name="connsiteX9932" fmla="*/ 794274 w 12191807"/>
              <a:gd name="connsiteY9932" fmla="*/ 1554117 h 6857892"/>
              <a:gd name="connsiteX9933" fmla="*/ 806161 w 12191807"/>
              <a:gd name="connsiteY9933" fmla="*/ 1565929 h 6857892"/>
              <a:gd name="connsiteX9934" fmla="*/ 820258 w 12191807"/>
              <a:gd name="connsiteY9934" fmla="*/ 1524245 h 6857892"/>
              <a:gd name="connsiteX9935" fmla="*/ 819344 w 12191807"/>
              <a:gd name="connsiteY9935" fmla="*/ 1525083 h 6857892"/>
              <a:gd name="connsiteX9936" fmla="*/ 811038 w 12191807"/>
              <a:gd name="connsiteY9936" fmla="*/ 1517996 h 6857892"/>
              <a:gd name="connsiteX9937" fmla="*/ 814238 w 12191807"/>
              <a:gd name="connsiteY9937" fmla="*/ 1514796 h 6857892"/>
              <a:gd name="connsiteX9938" fmla="*/ 821324 w 12191807"/>
              <a:gd name="connsiteY9938" fmla="*/ 1523102 h 6857892"/>
              <a:gd name="connsiteX9939" fmla="*/ 820638 w 12191807"/>
              <a:gd name="connsiteY9939" fmla="*/ 1523788 h 6857892"/>
              <a:gd name="connsiteX9940" fmla="*/ 841442 w 12191807"/>
              <a:gd name="connsiteY9940" fmla="*/ 1509767 h 6857892"/>
              <a:gd name="connsiteX9941" fmla="*/ 841442 w 12191807"/>
              <a:gd name="connsiteY9941" fmla="*/ 1450714 h 6857892"/>
              <a:gd name="connsiteX9942" fmla="*/ 868187 w 12191807"/>
              <a:gd name="connsiteY9942" fmla="*/ 1460084 h 6857892"/>
              <a:gd name="connsiteX9943" fmla="*/ 873673 w 12191807"/>
              <a:gd name="connsiteY9943" fmla="*/ 1418710 h 6857892"/>
              <a:gd name="connsiteX9944" fmla="*/ 911316 w 12191807"/>
              <a:gd name="connsiteY9944" fmla="*/ 1376956 h 6857892"/>
              <a:gd name="connsiteX9945" fmla="*/ 897448 w 12191807"/>
              <a:gd name="connsiteY9945" fmla="*/ 1358438 h 6857892"/>
              <a:gd name="connsiteX9946" fmla="*/ 943244 w 12191807"/>
              <a:gd name="connsiteY9946" fmla="*/ 1335499 h 6857892"/>
              <a:gd name="connsiteX9947" fmla="*/ 932271 w 12191807"/>
              <a:gd name="connsiteY9947" fmla="*/ 1288863 h 6857892"/>
              <a:gd name="connsiteX9948" fmla="*/ 970751 w 12191807"/>
              <a:gd name="connsiteY9948" fmla="*/ 1295415 h 6857892"/>
              <a:gd name="connsiteX9949" fmla="*/ 970751 w 12191807"/>
              <a:gd name="connsiteY9949" fmla="*/ 1261807 h 6857892"/>
              <a:gd name="connsiteX9950" fmla="*/ 942863 w 12191807"/>
              <a:gd name="connsiteY9950" fmla="*/ 1252132 h 6857892"/>
              <a:gd name="connsiteX9951" fmla="*/ 1001841 w 12191807"/>
              <a:gd name="connsiteY9951" fmla="*/ 1234384 h 6857892"/>
              <a:gd name="connsiteX9952" fmla="*/ 1016014 w 12191807"/>
              <a:gd name="connsiteY9952" fmla="*/ 1176396 h 6857892"/>
              <a:gd name="connsiteX9953" fmla="*/ 1009613 w 12191807"/>
              <a:gd name="connsiteY9953" fmla="*/ 1171823 h 6857892"/>
              <a:gd name="connsiteX9954" fmla="*/ 1047027 w 12191807"/>
              <a:gd name="connsiteY9954" fmla="*/ 1138676 h 6857892"/>
              <a:gd name="connsiteX9955" fmla="*/ 1074383 w 12191807"/>
              <a:gd name="connsiteY9955" fmla="*/ 1111855 h 6857892"/>
              <a:gd name="connsiteX9956" fmla="*/ 1065011 w 12191807"/>
              <a:gd name="connsiteY9956" fmla="*/ 1100578 h 6857892"/>
              <a:gd name="connsiteX9957" fmla="*/ 1084670 w 12191807"/>
              <a:gd name="connsiteY9957" fmla="*/ 1049676 h 6857892"/>
              <a:gd name="connsiteX9958" fmla="*/ 1097319 w 12191807"/>
              <a:gd name="connsiteY9958" fmla="*/ 1045626 h 6857892"/>
              <a:gd name="connsiteX9959" fmla="*/ 1115378 w 12191807"/>
              <a:gd name="connsiteY9959" fmla="*/ 1044407 h 6857892"/>
              <a:gd name="connsiteX9960" fmla="*/ 1115378 w 12191807"/>
              <a:gd name="connsiteY9960" fmla="*/ 1004936 h 6857892"/>
              <a:gd name="connsiteX9961" fmla="*/ 1114464 w 12191807"/>
              <a:gd name="connsiteY9961" fmla="*/ 1005851 h 6857892"/>
              <a:gd name="connsiteX9962" fmla="*/ 1106159 w 12191807"/>
              <a:gd name="connsiteY9962" fmla="*/ 998764 h 6857892"/>
              <a:gd name="connsiteX9963" fmla="*/ 1109359 w 12191807"/>
              <a:gd name="connsiteY9963" fmla="*/ 995564 h 6857892"/>
              <a:gd name="connsiteX9964" fmla="*/ 1116446 w 12191807"/>
              <a:gd name="connsiteY9964" fmla="*/ 1003869 h 6857892"/>
              <a:gd name="connsiteX9965" fmla="*/ 1115455 w 12191807"/>
              <a:gd name="connsiteY9965" fmla="*/ 1004860 h 6857892"/>
              <a:gd name="connsiteX9966" fmla="*/ 1138848 w 12191807"/>
              <a:gd name="connsiteY9966" fmla="*/ 1017052 h 6857892"/>
              <a:gd name="connsiteX9967" fmla="*/ 1155764 w 12191807"/>
              <a:gd name="connsiteY9967" fmla="*/ 987410 h 6857892"/>
              <a:gd name="connsiteX9968" fmla="*/ 1108978 w 12191807"/>
              <a:gd name="connsiteY9968" fmla="*/ 951291 h 6857892"/>
              <a:gd name="connsiteX9969" fmla="*/ 1170547 w 12191807"/>
              <a:gd name="connsiteY9969" fmla="*/ 965007 h 6857892"/>
              <a:gd name="connsiteX9970" fmla="*/ 1185710 w 12191807"/>
              <a:gd name="connsiteY9970" fmla="*/ 949920 h 6857892"/>
              <a:gd name="connsiteX9971" fmla="*/ 1172299 w 12191807"/>
              <a:gd name="connsiteY9971" fmla="*/ 926450 h 6857892"/>
              <a:gd name="connsiteX9972" fmla="*/ 1214057 w 12191807"/>
              <a:gd name="connsiteY9972" fmla="*/ 921878 h 6857892"/>
              <a:gd name="connsiteX9973" fmla="*/ 1205827 w 12191807"/>
              <a:gd name="connsiteY9973" fmla="*/ 889036 h 6857892"/>
              <a:gd name="connsiteX9974" fmla="*/ 1222286 w 12191807"/>
              <a:gd name="connsiteY9974" fmla="*/ 872578 h 6857892"/>
              <a:gd name="connsiteX9975" fmla="*/ 1245984 w 12191807"/>
              <a:gd name="connsiteY9975" fmla="*/ 872578 h 6857892"/>
              <a:gd name="connsiteX9976" fmla="*/ 1249337 w 12191807"/>
              <a:gd name="connsiteY9976" fmla="*/ 820000 h 6857892"/>
              <a:gd name="connsiteX9977" fmla="*/ 1276541 w 12191807"/>
              <a:gd name="connsiteY9977" fmla="*/ 830439 h 6857892"/>
              <a:gd name="connsiteX9978" fmla="*/ 1268005 w 12191807"/>
              <a:gd name="connsiteY9978" fmla="*/ 785938 h 6857892"/>
              <a:gd name="connsiteX9979" fmla="*/ 1283169 w 12191807"/>
              <a:gd name="connsiteY9979" fmla="*/ 771537 h 6857892"/>
              <a:gd name="connsiteX9980" fmla="*/ 1293762 w 12191807"/>
              <a:gd name="connsiteY9980" fmla="*/ 780681 h 6857892"/>
              <a:gd name="connsiteX9981" fmla="*/ 1313802 w 12191807"/>
              <a:gd name="connsiteY9981" fmla="*/ 740524 h 6857892"/>
              <a:gd name="connsiteX9982" fmla="*/ 1327899 w 12191807"/>
              <a:gd name="connsiteY9982" fmla="*/ 752868 h 6857892"/>
              <a:gd name="connsiteX9983" fmla="*/ 1357769 w 12191807"/>
              <a:gd name="connsiteY9983" fmla="*/ 728256 h 6857892"/>
              <a:gd name="connsiteX9984" fmla="*/ 1330794 w 12191807"/>
              <a:gd name="connsiteY9984" fmla="*/ 717131 h 6857892"/>
              <a:gd name="connsiteX9985" fmla="*/ 1328889 w 12191807"/>
              <a:gd name="connsiteY9985" fmla="*/ 701738 h 6857892"/>
              <a:gd name="connsiteX9986" fmla="*/ 1364932 w 12191807"/>
              <a:gd name="connsiteY9986" fmla="*/ 701738 h 6857892"/>
              <a:gd name="connsiteX9987" fmla="*/ 1384058 w 12191807"/>
              <a:gd name="connsiteY9987" fmla="*/ 638417 h 6857892"/>
              <a:gd name="connsiteX9988" fmla="*/ 1403108 w 12191807"/>
              <a:gd name="connsiteY9988" fmla="*/ 638417 h 6857892"/>
              <a:gd name="connsiteX9989" fmla="*/ 1442883 w 12191807"/>
              <a:gd name="connsiteY9989" fmla="*/ 575705 h 6857892"/>
              <a:gd name="connsiteX9990" fmla="*/ 1458047 w 12191807"/>
              <a:gd name="connsiteY9990" fmla="*/ 588505 h 6857892"/>
              <a:gd name="connsiteX9991" fmla="*/ 1464753 w 12191807"/>
              <a:gd name="connsiteY9991" fmla="*/ 554673 h 6857892"/>
              <a:gd name="connsiteX9992" fmla="*/ 1476640 w 12191807"/>
              <a:gd name="connsiteY9992" fmla="*/ 567856 h 6857892"/>
              <a:gd name="connsiteX9993" fmla="*/ 1485936 w 12191807"/>
              <a:gd name="connsiteY9993" fmla="*/ 547663 h 6857892"/>
              <a:gd name="connsiteX9994" fmla="*/ 1521979 w 12191807"/>
              <a:gd name="connsiteY9994" fmla="*/ 525870 h 6857892"/>
              <a:gd name="connsiteX9995" fmla="*/ 1511997 w 12191807"/>
              <a:gd name="connsiteY9995" fmla="*/ 520536 h 6857892"/>
              <a:gd name="connsiteX9996" fmla="*/ 1537981 w 12191807"/>
              <a:gd name="connsiteY9996" fmla="*/ 494018 h 6857892"/>
              <a:gd name="connsiteX9997" fmla="*/ 1560689 w 12191807"/>
              <a:gd name="connsiteY9997" fmla="*/ 465900 h 6857892"/>
              <a:gd name="connsiteX9998" fmla="*/ 1583624 w 12191807"/>
              <a:gd name="connsiteY9998" fmla="*/ 424677 h 6857892"/>
              <a:gd name="connsiteX9999" fmla="*/ 1582710 w 12191807"/>
              <a:gd name="connsiteY9999" fmla="*/ 425592 h 6857892"/>
              <a:gd name="connsiteX10000" fmla="*/ 1574404 w 12191807"/>
              <a:gd name="connsiteY10000" fmla="*/ 418505 h 6857892"/>
              <a:gd name="connsiteX10001" fmla="*/ 1577604 w 12191807"/>
              <a:gd name="connsiteY10001" fmla="*/ 415305 h 6857892"/>
              <a:gd name="connsiteX10002" fmla="*/ 1584691 w 12191807"/>
              <a:gd name="connsiteY10002" fmla="*/ 423610 h 6857892"/>
              <a:gd name="connsiteX10003" fmla="*/ 1584005 w 12191807"/>
              <a:gd name="connsiteY10003" fmla="*/ 424296 h 6857892"/>
              <a:gd name="connsiteX10004" fmla="*/ 1599473 w 12191807"/>
              <a:gd name="connsiteY10004" fmla="*/ 415305 h 6857892"/>
              <a:gd name="connsiteX10005" fmla="*/ 1609456 w 12191807"/>
              <a:gd name="connsiteY10005" fmla="*/ 423839 h 6857892"/>
              <a:gd name="connsiteX10006" fmla="*/ 1624391 w 12191807"/>
              <a:gd name="connsiteY10006" fmla="*/ 409285 h 6857892"/>
              <a:gd name="connsiteX10007" fmla="*/ 1595206 w 12191807"/>
              <a:gd name="connsiteY10007" fmla="*/ 372937 h 6857892"/>
              <a:gd name="connsiteX10008" fmla="*/ 1622714 w 12191807"/>
              <a:gd name="connsiteY10008" fmla="*/ 382539 h 6857892"/>
              <a:gd name="connsiteX10009" fmla="*/ 1658376 w 12191807"/>
              <a:gd name="connsiteY10009" fmla="*/ 334228 h 6857892"/>
              <a:gd name="connsiteX10010" fmla="*/ 1678798 w 12191807"/>
              <a:gd name="connsiteY10010" fmla="*/ 345810 h 6857892"/>
              <a:gd name="connsiteX10011" fmla="*/ 1662642 w 12191807"/>
              <a:gd name="connsiteY10011" fmla="*/ 302301 h 6857892"/>
              <a:gd name="connsiteX10012" fmla="*/ 1685351 w 12191807"/>
              <a:gd name="connsiteY10012" fmla="*/ 302301 h 6857892"/>
              <a:gd name="connsiteX10013" fmla="*/ 1692132 w 12191807"/>
              <a:gd name="connsiteY10013" fmla="*/ 293843 h 6857892"/>
              <a:gd name="connsiteX10014" fmla="*/ 1695483 w 12191807"/>
              <a:gd name="connsiteY10014" fmla="*/ 302297 h 6857892"/>
              <a:gd name="connsiteX10015" fmla="*/ 1686259 w 12191807"/>
              <a:gd name="connsiteY10015" fmla="*/ 302297 h 6857892"/>
              <a:gd name="connsiteX10016" fmla="*/ 1700355 w 12191807"/>
              <a:gd name="connsiteY10016" fmla="*/ 312355 h 6857892"/>
              <a:gd name="connsiteX10017" fmla="*/ 1696394 w 12191807"/>
              <a:gd name="connsiteY10017" fmla="*/ 302297 h 6857892"/>
              <a:gd name="connsiteX10018" fmla="*/ 1695500 w 12191807"/>
              <a:gd name="connsiteY10018" fmla="*/ 302297 h 6857892"/>
              <a:gd name="connsiteX10019" fmla="*/ 1717049 w 12191807"/>
              <a:gd name="connsiteY10019" fmla="*/ 297195 h 6857892"/>
              <a:gd name="connsiteX10020" fmla="*/ 1728251 w 12191807"/>
              <a:gd name="connsiteY10020" fmla="*/ 298033 h 6857892"/>
              <a:gd name="connsiteX10021" fmla="*/ 1730156 w 12191807"/>
              <a:gd name="connsiteY10021" fmla="*/ 292471 h 6857892"/>
              <a:gd name="connsiteX10022" fmla="*/ 1726498 w 12191807"/>
              <a:gd name="connsiteY10022" fmla="*/ 293462 h 6857892"/>
              <a:gd name="connsiteX10023" fmla="*/ 1731375 w 12191807"/>
              <a:gd name="connsiteY10023" fmla="*/ 252314 h 6857892"/>
              <a:gd name="connsiteX10024" fmla="*/ 1750348 w 12191807"/>
              <a:gd name="connsiteY10024" fmla="*/ 251171 h 6857892"/>
              <a:gd name="connsiteX10025" fmla="*/ 1787382 w 12191807"/>
              <a:gd name="connsiteY10025" fmla="*/ 194859 h 6857892"/>
              <a:gd name="connsiteX10026" fmla="*/ 1824415 w 12191807"/>
              <a:gd name="connsiteY10026" fmla="*/ 231968 h 6857892"/>
              <a:gd name="connsiteX10027" fmla="*/ 1828300 w 12191807"/>
              <a:gd name="connsiteY10027" fmla="*/ 194707 h 6857892"/>
              <a:gd name="connsiteX10028" fmla="*/ 1802850 w 12191807"/>
              <a:gd name="connsiteY10028" fmla="*/ 184420 h 6857892"/>
              <a:gd name="connsiteX10029" fmla="*/ 1847807 w 12191807"/>
              <a:gd name="connsiteY10029" fmla="*/ 177485 h 6857892"/>
              <a:gd name="connsiteX10030" fmla="*/ 1833634 w 12191807"/>
              <a:gd name="connsiteY10030" fmla="*/ 153026 h 6857892"/>
              <a:gd name="connsiteX10031" fmla="*/ 1864952 w 12191807"/>
              <a:gd name="connsiteY10031" fmla="*/ 148301 h 6857892"/>
              <a:gd name="connsiteX10032" fmla="*/ 1879430 w 12191807"/>
              <a:gd name="connsiteY10032" fmla="*/ 117365 h 6857892"/>
              <a:gd name="connsiteX10033" fmla="*/ 1869981 w 12191807"/>
              <a:gd name="connsiteY10033" fmla="*/ 103115 h 6857892"/>
              <a:gd name="connsiteX10034" fmla="*/ 1885069 w 12191807"/>
              <a:gd name="connsiteY10034" fmla="*/ 87189 h 6857892"/>
              <a:gd name="connsiteX10035" fmla="*/ 1934751 w 12191807"/>
              <a:gd name="connsiteY10035" fmla="*/ 100372 h 6857892"/>
              <a:gd name="connsiteX10036" fmla="*/ 1917759 w 12191807"/>
              <a:gd name="connsiteY10036" fmla="*/ 81246 h 6857892"/>
              <a:gd name="connsiteX10037" fmla="*/ 1955935 w 12191807"/>
              <a:gd name="connsiteY10037" fmla="*/ 77055 h 6857892"/>
              <a:gd name="connsiteX10038" fmla="*/ 2009048 w 12191807"/>
              <a:gd name="connsiteY10038" fmla="*/ 8703 h 6857892"/>
              <a:gd name="connsiteX10039" fmla="*/ 2024897 w 12191807"/>
              <a:gd name="connsiteY10039" fmla="*/ 8703 h 6857892"/>
              <a:gd name="connsiteX10040" fmla="*/ 2030384 w 12191807"/>
              <a:gd name="connsiteY10040" fmla="*/ 170 h 6857892"/>
              <a:gd name="connsiteX10041" fmla="*/ 0 w 12191807"/>
              <a:gd name="connsiteY10041" fmla="*/ 170 h 6857892"/>
              <a:gd name="connsiteX0" fmla="*/ 800471 w 12191807"/>
              <a:gd name="connsiteY0" fmla="*/ 6841433 h 6857892"/>
              <a:gd name="connsiteX1" fmla="*/ 800471 w 12191807"/>
              <a:gd name="connsiteY1" fmla="*/ 6844862 h 6857892"/>
              <a:gd name="connsiteX2" fmla="*/ 810606 w 12191807"/>
              <a:gd name="connsiteY2" fmla="*/ 6844862 h 6857892"/>
              <a:gd name="connsiteX3" fmla="*/ 810606 w 12191807"/>
              <a:gd name="connsiteY3" fmla="*/ 6841433 h 6857892"/>
              <a:gd name="connsiteX4" fmla="*/ 800471 w 12191807"/>
              <a:gd name="connsiteY4" fmla="*/ 6841433 h 6857892"/>
              <a:gd name="connsiteX5" fmla="*/ 1862735 w 12191807"/>
              <a:gd name="connsiteY5" fmla="*/ 6827869 h 6857892"/>
              <a:gd name="connsiteX6" fmla="*/ 1866088 w 12191807"/>
              <a:gd name="connsiteY6" fmla="*/ 6827869 h 6857892"/>
              <a:gd name="connsiteX7" fmla="*/ 1866088 w 12191807"/>
              <a:gd name="connsiteY7" fmla="*/ 6838080 h 6857892"/>
              <a:gd name="connsiteX8" fmla="*/ 1862735 w 12191807"/>
              <a:gd name="connsiteY8" fmla="*/ 6838080 h 6857892"/>
              <a:gd name="connsiteX9" fmla="*/ 1862735 w 12191807"/>
              <a:gd name="connsiteY9" fmla="*/ 6827869 h 6857892"/>
              <a:gd name="connsiteX10" fmla="*/ 1897101 w 12191807"/>
              <a:gd name="connsiteY10" fmla="*/ 6821850 h 6857892"/>
              <a:gd name="connsiteX11" fmla="*/ 1883690 w 12191807"/>
              <a:gd name="connsiteY11" fmla="*/ 6843338 h 6857892"/>
              <a:gd name="connsiteX12" fmla="*/ 1897101 w 12191807"/>
              <a:gd name="connsiteY12" fmla="*/ 6821850 h 6857892"/>
              <a:gd name="connsiteX13" fmla="*/ 1028736 w 12191807"/>
              <a:gd name="connsiteY13" fmla="*/ 6808438 h 6857892"/>
              <a:gd name="connsiteX14" fmla="*/ 1025536 w 12191807"/>
              <a:gd name="connsiteY14" fmla="*/ 6811638 h 6857892"/>
              <a:gd name="connsiteX15" fmla="*/ 1035671 w 12191807"/>
              <a:gd name="connsiteY15" fmla="*/ 6816591 h 6857892"/>
              <a:gd name="connsiteX16" fmla="*/ 1033689 w 12191807"/>
              <a:gd name="connsiteY16" fmla="*/ 6818573 h 6857892"/>
              <a:gd name="connsiteX17" fmla="*/ 1040776 w 12191807"/>
              <a:gd name="connsiteY17" fmla="*/ 6826878 h 6857892"/>
              <a:gd name="connsiteX18" fmla="*/ 1044053 w 12191807"/>
              <a:gd name="connsiteY18" fmla="*/ 6823678 h 6857892"/>
              <a:gd name="connsiteX19" fmla="*/ 1033918 w 12191807"/>
              <a:gd name="connsiteY19" fmla="*/ 6818725 h 6857892"/>
              <a:gd name="connsiteX20" fmla="*/ 1035899 w 12191807"/>
              <a:gd name="connsiteY20" fmla="*/ 6816744 h 6857892"/>
              <a:gd name="connsiteX21" fmla="*/ 1028736 w 12191807"/>
              <a:gd name="connsiteY21" fmla="*/ 6808438 h 6857892"/>
              <a:gd name="connsiteX22" fmla="*/ 1852448 w 12191807"/>
              <a:gd name="connsiteY22" fmla="*/ 6807524 h 6857892"/>
              <a:gd name="connsiteX23" fmla="*/ 1855877 w 12191807"/>
              <a:gd name="connsiteY23" fmla="*/ 6807524 h 6857892"/>
              <a:gd name="connsiteX24" fmla="*/ 1855877 w 12191807"/>
              <a:gd name="connsiteY24" fmla="*/ 6817735 h 6857892"/>
              <a:gd name="connsiteX25" fmla="*/ 1852448 w 12191807"/>
              <a:gd name="connsiteY25" fmla="*/ 6817735 h 6857892"/>
              <a:gd name="connsiteX26" fmla="*/ 1852448 w 12191807"/>
              <a:gd name="connsiteY26" fmla="*/ 6807524 h 6857892"/>
              <a:gd name="connsiteX27" fmla="*/ 1659048 w 12191807"/>
              <a:gd name="connsiteY27" fmla="*/ 6807524 h 6857892"/>
              <a:gd name="connsiteX28" fmla="*/ 1659048 w 12191807"/>
              <a:gd name="connsiteY28" fmla="*/ 6817735 h 6857892"/>
              <a:gd name="connsiteX29" fmla="*/ 1662477 w 12191807"/>
              <a:gd name="connsiteY29" fmla="*/ 6817735 h 6857892"/>
              <a:gd name="connsiteX30" fmla="*/ 1662477 w 12191807"/>
              <a:gd name="connsiteY30" fmla="*/ 6807524 h 6857892"/>
              <a:gd name="connsiteX31" fmla="*/ 1659048 w 12191807"/>
              <a:gd name="connsiteY31" fmla="*/ 6807524 h 6857892"/>
              <a:gd name="connsiteX32" fmla="*/ 1734118 w 12191807"/>
              <a:gd name="connsiteY32" fmla="*/ 6798866 h 6857892"/>
              <a:gd name="connsiteX33" fmla="*/ 1718193 w 12191807"/>
              <a:gd name="connsiteY33" fmla="*/ 6799066 h 6857892"/>
              <a:gd name="connsiteX34" fmla="*/ 1731757 w 12191807"/>
              <a:gd name="connsiteY34" fmla="*/ 6820783 h 6857892"/>
              <a:gd name="connsiteX35" fmla="*/ 1734118 w 12191807"/>
              <a:gd name="connsiteY35" fmla="*/ 6798866 h 6857892"/>
              <a:gd name="connsiteX36" fmla="*/ 1818539 w 12191807"/>
              <a:gd name="connsiteY36" fmla="*/ 6797389 h 6857892"/>
              <a:gd name="connsiteX37" fmla="*/ 1826997 w 12191807"/>
              <a:gd name="connsiteY37" fmla="*/ 6804248 h 6857892"/>
              <a:gd name="connsiteX38" fmla="*/ 1819016 w 12191807"/>
              <a:gd name="connsiteY38" fmla="*/ 6807340 h 6857892"/>
              <a:gd name="connsiteX39" fmla="*/ 1819453 w 12191807"/>
              <a:gd name="connsiteY39" fmla="*/ 6806457 h 6857892"/>
              <a:gd name="connsiteX40" fmla="*/ 1818539 w 12191807"/>
              <a:gd name="connsiteY40" fmla="*/ 6805709 h 6857892"/>
              <a:gd name="connsiteX41" fmla="*/ 1818539 w 12191807"/>
              <a:gd name="connsiteY41" fmla="*/ 6797389 h 6857892"/>
              <a:gd name="connsiteX42" fmla="*/ 1160333 w 12191807"/>
              <a:gd name="connsiteY42" fmla="*/ 6797389 h 6857892"/>
              <a:gd name="connsiteX43" fmla="*/ 1160333 w 12191807"/>
              <a:gd name="connsiteY43" fmla="*/ 6807524 h 6857892"/>
              <a:gd name="connsiteX44" fmla="*/ 1163686 w 12191807"/>
              <a:gd name="connsiteY44" fmla="*/ 6807524 h 6857892"/>
              <a:gd name="connsiteX45" fmla="*/ 1163686 w 12191807"/>
              <a:gd name="connsiteY45" fmla="*/ 6797389 h 6857892"/>
              <a:gd name="connsiteX46" fmla="*/ 1160333 w 12191807"/>
              <a:gd name="connsiteY46" fmla="*/ 6797389 h 6857892"/>
              <a:gd name="connsiteX47" fmla="*/ 1038187 w 12191807"/>
              <a:gd name="connsiteY47" fmla="*/ 6776968 h 6857892"/>
              <a:gd name="connsiteX48" fmla="*/ 1038187 w 12191807"/>
              <a:gd name="connsiteY48" fmla="*/ 6787103 h 6857892"/>
              <a:gd name="connsiteX49" fmla="*/ 1041541 w 12191807"/>
              <a:gd name="connsiteY49" fmla="*/ 6787103 h 6857892"/>
              <a:gd name="connsiteX50" fmla="*/ 1041541 w 12191807"/>
              <a:gd name="connsiteY50" fmla="*/ 6776968 h 6857892"/>
              <a:gd name="connsiteX51" fmla="*/ 1038187 w 12191807"/>
              <a:gd name="connsiteY51" fmla="*/ 6776968 h 6857892"/>
              <a:gd name="connsiteX52" fmla="*/ 1861821 w 12191807"/>
              <a:gd name="connsiteY52" fmla="*/ 6766833 h 6857892"/>
              <a:gd name="connsiteX53" fmla="*/ 1866926 w 12191807"/>
              <a:gd name="connsiteY53" fmla="*/ 6766833 h 6857892"/>
              <a:gd name="connsiteX54" fmla="*/ 1866926 w 12191807"/>
              <a:gd name="connsiteY54" fmla="*/ 6787178 h 6857892"/>
              <a:gd name="connsiteX55" fmla="*/ 1861821 w 12191807"/>
              <a:gd name="connsiteY55" fmla="*/ 6787178 h 6857892"/>
              <a:gd name="connsiteX56" fmla="*/ 1861821 w 12191807"/>
              <a:gd name="connsiteY56" fmla="*/ 6766833 h 6857892"/>
              <a:gd name="connsiteX57" fmla="*/ 1024622 w 12191807"/>
              <a:gd name="connsiteY57" fmla="*/ 6749840 h 6857892"/>
              <a:gd name="connsiteX58" fmla="*/ 1024622 w 12191807"/>
              <a:gd name="connsiteY58" fmla="*/ 6753269 h 6857892"/>
              <a:gd name="connsiteX59" fmla="*/ 1034757 w 12191807"/>
              <a:gd name="connsiteY59" fmla="*/ 6753269 h 6857892"/>
              <a:gd name="connsiteX60" fmla="*/ 1034757 w 12191807"/>
              <a:gd name="connsiteY60" fmla="*/ 6749840 h 6857892"/>
              <a:gd name="connsiteX61" fmla="*/ 1024622 w 12191807"/>
              <a:gd name="connsiteY61" fmla="*/ 6749840 h 6857892"/>
              <a:gd name="connsiteX62" fmla="*/ 1655696 w 12191807"/>
              <a:gd name="connsiteY62" fmla="*/ 6749002 h 6857892"/>
              <a:gd name="connsiteX63" fmla="*/ 1655696 w 12191807"/>
              <a:gd name="connsiteY63" fmla="*/ 6754107 h 6857892"/>
              <a:gd name="connsiteX64" fmla="*/ 1676041 w 12191807"/>
              <a:gd name="connsiteY64" fmla="*/ 6754107 h 6857892"/>
              <a:gd name="connsiteX65" fmla="*/ 1676041 w 12191807"/>
              <a:gd name="connsiteY65" fmla="*/ 6749002 h 6857892"/>
              <a:gd name="connsiteX66" fmla="*/ 1655696 w 12191807"/>
              <a:gd name="connsiteY66" fmla="*/ 6749002 h 6857892"/>
              <a:gd name="connsiteX67" fmla="*/ 1767861 w 12191807"/>
              <a:gd name="connsiteY67" fmla="*/ 6744430 h 6857892"/>
              <a:gd name="connsiteX68" fmla="*/ 1765423 w 12191807"/>
              <a:gd name="connsiteY68" fmla="*/ 6747326 h 6857892"/>
              <a:gd name="connsiteX69" fmla="*/ 1771290 w 12191807"/>
              <a:gd name="connsiteY69" fmla="*/ 6751974 h 6857892"/>
              <a:gd name="connsiteX70" fmla="*/ 1772281 w 12191807"/>
              <a:gd name="connsiteY70" fmla="*/ 6746107 h 6857892"/>
              <a:gd name="connsiteX71" fmla="*/ 1767861 w 12191807"/>
              <a:gd name="connsiteY71" fmla="*/ 6744430 h 6857892"/>
              <a:gd name="connsiteX72" fmla="*/ 1754222 w 12191807"/>
              <a:gd name="connsiteY72" fmla="*/ 6738410 h 6857892"/>
              <a:gd name="connsiteX73" fmla="*/ 1721380 w 12191807"/>
              <a:gd name="connsiteY73" fmla="*/ 6757536 h 6857892"/>
              <a:gd name="connsiteX74" fmla="*/ 1718865 w 12191807"/>
              <a:gd name="connsiteY74" fmla="*/ 6763861 h 6857892"/>
              <a:gd name="connsiteX75" fmla="*/ 1730828 w 12191807"/>
              <a:gd name="connsiteY75" fmla="*/ 6775824 h 6857892"/>
              <a:gd name="connsiteX76" fmla="*/ 1765499 w 12191807"/>
              <a:gd name="connsiteY76" fmla="*/ 6747402 h 6857892"/>
              <a:gd name="connsiteX77" fmla="*/ 1754222 w 12191807"/>
              <a:gd name="connsiteY77" fmla="*/ 6738410 h 6857892"/>
              <a:gd name="connsiteX78" fmla="*/ 719150 w 12191807"/>
              <a:gd name="connsiteY78" fmla="*/ 6726082 h 6857892"/>
              <a:gd name="connsiteX79" fmla="*/ 738743 w 12191807"/>
              <a:gd name="connsiteY79" fmla="*/ 6729582 h 6857892"/>
              <a:gd name="connsiteX80" fmla="*/ 749621 w 12191807"/>
              <a:gd name="connsiteY80" fmla="*/ 6746412 h 6857892"/>
              <a:gd name="connsiteX81" fmla="*/ 699786 w 12191807"/>
              <a:gd name="connsiteY81" fmla="*/ 6762795 h 6857892"/>
              <a:gd name="connsiteX82" fmla="*/ 729199 w 12191807"/>
              <a:gd name="connsiteY82" fmla="*/ 6743440 h 6857892"/>
              <a:gd name="connsiteX83" fmla="*/ 719150 w 12191807"/>
              <a:gd name="connsiteY83" fmla="*/ 6726082 h 6857892"/>
              <a:gd name="connsiteX84" fmla="*/ 719065 w 12191807"/>
              <a:gd name="connsiteY84" fmla="*/ 6726031 h 6857892"/>
              <a:gd name="connsiteX85" fmla="*/ 719141 w 12191807"/>
              <a:gd name="connsiteY85" fmla="*/ 6726067 h 6857892"/>
              <a:gd name="connsiteX86" fmla="*/ 719150 w 12191807"/>
              <a:gd name="connsiteY86" fmla="*/ 6726082 h 6857892"/>
              <a:gd name="connsiteX87" fmla="*/ 719065 w 12191807"/>
              <a:gd name="connsiteY87" fmla="*/ 6726067 h 6857892"/>
              <a:gd name="connsiteX88" fmla="*/ 719065 w 12191807"/>
              <a:gd name="connsiteY88" fmla="*/ 6726031 h 6857892"/>
              <a:gd name="connsiteX89" fmla="*/ 1849171 w 12191807"/>
              <a:gd name="connsiteY89" fmla="*/ 6718446 h 6857892"/>
              <a:gd name="connsiteX90" fmla="*/ 1869517 w 12191807"/>
              <a:gd name="connsiteY90" fmla="*/ 6718446 h 6857892"/>
              <a:gd name="connsiteX91" fmla="*/ 1869517 w 12191807"/>
              <a:gd name="connsiteY91" fmla="*/ 6723552 h 6857892"/>
              <a:gd name="connsiteX92" fmla="*/ 1849171 w 12191807"/>
              <a:gd name="connsiteY92" fmla="*/ 6723552 h 6857892"/>
              <a:gd name="connsiteX93" fmla="*/ 1849171 w 12191807"/>
              <a:gd name="connsiteY93" fmla="*/ 6718446 h 6857892"/>
              <a:gd name="connsiteX94" fmla="*/ 1782126 w 12191807"/>
              <a:gd name="connsiteY94" fmla="*/ 6717075 h 6857892"/>
              <a:gd name="connsiteX95" fmla="*/ 1772296 w 12191807"/>
              <a:gd name="connsiteY95" fmla="*/ 6746107 h 6857892"/>
              <a:gd name="connsiteX96" fmla="*/ 1795461 w 12191807"/>
              <a:gd name="connsiteY96" fmla="*/ 6755022 h 6857892"/>
              <a:gd name="connsiteX97" fmla="*/ 1810396 w 12191807"/>
              <a:gd name="connsiteY97" fmla="*/ 6717075 h 6857892"/>
              <a:gd name="connsiteX98" fmla="*/ 1782126 w 12191807"/>
              <a:gd name="connsiteY98" fmla="*/ 6717075 h 6857892"/>
              <a:gd name="connsiteX99" fmla="*/ 658029 w 12191807"/>
              <a:gd name="connsiteY99" fmla="*/ 6715932 h 6857892"/>
              <a:gd name="connsiteX100" fmla="*/ 674336 w 12191807"/>
              <a:gd name="connsiteY100" fmla="*/ 6736277 h 6857892"/>
              <a:gd name="connsiteX101" fmla="*/ 648047 w 12191807"/>
              <a:gd name="connsiteY101" fmla="*/ 6736277 h 6857892"/>
              <a:gd name="connsiteX102" fmla="*/ 648885 w 12191807"/>
              <a:gd name="connsiteY102" fmla="*/ 6737192 h 6857892"/>
              <a:gd name="connsiteX103" fmla="*/ 641799 w 12191807"/>
              <a:gd name="connsiteY103" fmla="*/ 6745498 h 6857892"/>
              <a:gd name="connsiteX104" fmla="*/ 638522 w 12191807"/>
              <a:gd name="connsiteY104" fmla="*/ 6742297 h 6857892"/>
              <a:gd name="connsiteX105" fmla="*/ 646904 w 12191807"/>
              <a:gd name="connsiteY105" fmla="*/ 6735211 h 6857892"/>
              <a:gd name="connsiteX106" fmla="*/ 647895 w 12191807"/>
              <a:gd name="connsiteY106" fmla="*/ 6736201 h 6857892"/>
              <a:gd name="connsiteX107" fmla="*/ 658029 w 12191807"/>
              <a:gd name="connsiteY107" fmla="*/ 6715932 h 6857892"/>
              <a:gd name="connsiteX108" fmla="*/ 1679470 w 12191807"/>
              <a:gd name="connsiteY108" fmla="*/ 6715931 h 6857892"/>
              <a:gd name="connsiteX109" fmla="*/ 1679470 w 12191807"/>
              <a:gd name="connsiteY109" fmla="*/ 6726066 h 6857892"/>
              <a:gd name="connsiteX110" fmla="*/ 1682899 w 12191807"/>
              <a:gd name="connsiteY110" fmla="*/ 6726066 h 6857892"/>
              <a:gd name="connsiteX111" fmla="*/ 1682899 w 12191807"/>
              <a:gd name="connsiteY111" fmla="*/ 6715931 h 6857892"/>
              <a:gd name="connsiteX112" fmla="*/ 1679470 w 12191807"/>
              <a:gd name="connsiteY112" fmla="*/ 6715931 h 6857892"/>
              <a:gd name="connsiteX113" fmla="*/ 1867612 w 12191807"/>
              <a:gd name="connsiteY113" fmla="*/ 6684842 h 6857892"/>
              <a:gd name="connsiteX114" fmla="*/ 1867612 w 12191807"/>
              <a:gd name="connsiteY114" fmla="*/ 6704730 h 6857892"/>
              <a:gd name="connsiteX115" fmla="*/ 1832636 w 12191807"/>
              <a:gd name="connsiteY115" fmla="*/ 6687738 h 6857892"/>
              <a:gd name="connsiteX116" fmla="*/ 1867612 w 12191807"/>
              <a:gd name="connsiteY116" fmla="*/ 6684842 h 6857892"/>
              <a:gd name="connsiteX117" fmla="*/ 756123 w 12191807"/>
              <a:gd name="connsiteY117" fmla="*/ 6683775 h 6857892"/>
              <a:gd name="connsiteX118" fmla="*/ 751323 w 12191807"/>
              <a:gd name="connsiteY118" fmla="*/ 6687356 h 6857892"/>
              <a:gd name="connsiteX119" fmla="*/ 751323 w 12191807"/>
              <a:gd name="connsiteY119" fmla="*/ 6704882 h 6857892"/>
              <a:gd name="connsiteX120" fmla="*/ 765952 w 12191807"/>
              <a:gd name="connsiteY120" fmla="*/ 6704882 h 6857892"/>
              <a:gd name="connsiteX121" fmla="*/ 756123 w 12191807"/>
              <a:gd name="connsiteY121" fmla="*/ 6683775 h 6857892"/>
              <a:gd name="connsiteX122" fmla="*/ 1720236 w 12191807"/>
              <a:gd name="connsiteY122" fmla="*/ 6662896 h 6857892"/>
              <a:gd name="connsiteX123" fmla="*/ 1695471 w 12191807"/>
              <a:gd name="connsiteY123" fmla="*/ 6678669 h 6857892"/>
              <a:gd name="connsiteX124" fmla="*/ 1711625 w 12191807"/>
              <a:gd name="connsiteY124" fmla="*/ 6695814 h 6857892"/>
              <a:gd name="connsiteX125" fmla="*/ 1720236 w 12191807"/>
              <a:gd name="connsiteY125" fmla="*/ 6662896 h 6857892"/>
              <a:gd name="connsiteX126" fmla="*/ 1760864 w 12191807"/>
              <a:gd name="connsiteY126" fmla="*/ 6654819 h 6857892"/>
              <a:gd name="connsiteX127" fmla="*/ 1760864 w 12191807"/>
              <a:gd name="connsiteY127" fmla="*/ 6665030 h 6857892"/>
              <a:gd name="connsiteX128" fmla="*/ 1764293 w 12191807"/>
              <a:gd name="connsiteY128" fmla="*/ 6665030 h 6857892"/>
              <a:gd name="connsiteX129" fmla="*/ 1764293 w 12191807"/>
              <a:gd name="connsiteY129" fmla="*/ 6654819 h 6857892"/>
              <a:gd name="connsiteX130" fmla="*/ 1760864 w 12191807"/>
              <a:gd name="connsiteY130" fmla="*/ 6654819 h 6857892"/>
              <a:gd name="connsiteX131" fmla="*/ 712307 w 12191807"/>
              <a:gd name="connsiteY131" fmla="*/ 6654819 h 6857892"/>
              <a:gd name="connsiteX132" fmla="*/ 712307 w 12191807"/>
              <a:gd name="connsiteY132" fmla="*/ 6665030 h 6857892"/>
              <a:gd name="connsiteX133" fmla="*/ 715661 w 12191807"/>
              <a:gd name="connsiteY133" fmla="*/ 6665030 h 6857892"/>
              <a:gd name="connsiteX134" fmla="*/ 715661 w 12191807"/>
              <a:gd name="connsiteY134" fmla="*/ 6654819 h 6857892"/>
              <a:gd name="connsiteX135" fmla="*/ 712307 w 12191807"/>
              <a:gd name="connsiteY135" fmla="*/ 6654819 h 6857892"/>
              <a:gd name="connsiteX136" fmla="*/ 1645484 w 12191807"/>
              <a:gd name="connsiteY136" fmla="*/ 6648037 h 6857892"/>
              <a:gd name="connsiteX137" fmla="*/ 1645484 w 12191807"/>
              <a:gd name="connsiteY137" fmla="*/ 6651390 h 6857892"/>
              <a:gd name="connsiteX138" fmla="*/ 1655619 w 12191807"/>
              <a:gd name="connsiteY138" fmla="*/ 6651390 h 6857892"/>
              <a:gd name="connsiteX139" fmla="*/ 1655619 w 12191807"/>
              <a:gd name="connsiteY139" fmla="*/ 6648037 h 6857892"/>
              <a:gd name="connsiteX140" fmla="*/ 1645484 w 12191807"/>
              <a:gd name="connsiteY140" fmla="*/ 6648037 h 6857892"/>
              <a:gd name="connsiteX141" fmla="*/ 1689606 w 12191807"/>
              <a:gd name="connsiteY141" fmla="*/ 6634474 h 6857892"/>
              <a:gd name="connsiteX142" fmla="*/ 1689606 w 12191807"/>
              <a:gd name="connsiteY142" fmla="*/ 6644609 h 6857892"/>
              <a:gd name="connsiteX143" fmla="*/ 1693034 w 12191807"/>
              <a:gd name="connsiteY143" fmla="*/ 6644609 h 6857892"/>
              <a:gd name="connsiteX144" fmla="*/ 1693034 w 12191807"/>
              <a:gd name="connsiteY144" fmla="*/ 6634474 h 6857892"/>
              <a:gd name="connsiteX145" fmla="*/ 1689606 w 12191807"/>
              <a:gd name="connsiteY145" fmla="*/ 6634474 h 6857892"/>
              <a:gd name="connsiteX146" fmla="*/ 712309 w 12191807"/>
              <a:gd name="connsiteY146" fmla="*/ 6624263 h 6857892"/>
              <a:gd name="connsiteX147" fmla="*/ 712309 w 12191807"/>
              <a:gd name="connsiteY147" fmla="*/ 6634398 h 6857892"/>
              <a:gd name="connsiteX148" fmla="*/ 715661 w 12191807"/>
              <a:gd name="connsiteY148" fmla="*/ 6634398 h 6857892"/>
              <a:gd name="connsiteX149" fmla="*/ 715661 w 12191807"/>
              <a:gd name="connsiteY149" fmla="*/ 6624263 h 6857892"/>
              <a:gd name="connsiteX150" fmla="*/ 712309 w 12191807"/>
              <a:gd name="connsiteY150" fmla="*/ 6624263 h 6857892"/>
              <a:gd name="connsiteX151" fmla="*/ 1845133 w 12191807"/>
              <a:gd name="connsiteY151" fmla="*/ 6614357 h 6857892"/>
              <a:gd name="connsiteX152" fmla="*/ 1865097 w 12191807"/>
              <a:gd name="connsiteY152" fmla="*/ 6617939 h 6857892"/>
              <a:gd name="connsiteX153" fmla="*/ 1828750 w 12191807"/>
              <a:gd name="connsiteY153" fmla="*/ 6639427 h 6857892"/>
              <a:gd name="connsiteX154" fmla="*/ 1826845 w 12191807"/>
              <a:gd name="connsiteY154" fmla="*/ 6660687 h 6857892"/>
              <a:gd name="connsiteX155" fmla="*/ 1800633 w 12191807"/>
              <a:gd name="connsiteY155" fmla="*/ 6621901 h 6857892"/>
              <a:gd name="connsiteX156" fmla="*/ 1828750 w 12191807"/>
              <a:gd name="connsiteY156" fmla="*/ 6634931 h 6857892"/>
              <a:gd name="connsiteX157" fmla="*/ 1828750 w 12191807"/>
              <a:gd name="connsiteY157" fmla="*/ 6617100 h 6857892"/>
              <a:gd name="connsiteX158" fmla="*/ 1845133 w 12191807"/>
              <a:gd name="connsiteY158" fmla="*/ 6614357 h 6857892"/>
              <a:gd name="connsiteX159" fmla="*/ 1738322 w 12191807"/>
              <a:gd name="connsiteY159" fmla="*/ 6613919 h 6857892"/>
              <a:gd name="connsiteX160" fmla="*/ 1716109 w 12191807"/>
              <a:gd name="connsiteY160" fmla="*/ 6619767 h 6857892"/>
              <a:gd name="connsiteX161" fmla="*/ 1720376 w 12191807"/>
              <a:gd name="connsiteY161" fmla="*/ 6635007 h 6857892"/>
              <a:gd name="connsiteX162" fmla="*/ 1766020 w 12191807"/>
              <a:gd name="connsiteY162" fmla="*/ 6623272 h 6857892"/>
              <a:gd name="connsiteX163" fmla="*/ 1738322 w 12191807"/>
              <a:gd name="connsiteY163" fmla="*/ 6613919 h 6857892"/>
              <a:gd name="connsiteX164" fmla="*/ 1653409 w 12191807"/>
              <a:gd name="connsiteY164" fmla="*/ 6613899 h 6857892"/>
              <a:gd name="connsiteX165" fmla="*/ 1640379 w 12191807"/>
              <a:gd name="connsiteY165" fmla="*/ 6633635 h 6857892"/>
              <a:gd name="connsiteX166" fmla="*/ 1657067 w 12191807"/>
              <a:gd name="connsiteY166" fmla="*/ 6633635 h 6857892"/>
              <a:gd name="connsiteX167" fmla="*/ 1653409 w 12191807"/>
              <a:gd name="connsiteY167" fmla="*/ 6613899 h 6857892"/>
              <a:gd name="connsiteX168" fmla="*/ 617339 w 12191807"/>
              <a:gd name="connsiteY168" fmla="*/ 6607347 h 6857892"/>
              <a:gd name="connsiteX169" fmla="*/ 627473 w 12191807"/>
              <a:gd name="connsiteY169" fmla="*/ 6607347 h 6857892"/>
              <a:gd name="connsiteX170" fmla="*/ 627473 w 12191807"/>
              <a:gd name="connsiteY170" fmla="*/ 6610700 h 6857892"/>
              <a:gd name="connsiteX171" fmla="*/ 617339 w 12191807"/>
              <a:gd name="connsiteY171" fmla="*/ 6610700 h 6857892"/>
              <a:gd name="connsiteX172" fmla="*/ 617339 w 12191807"/>
              <a:gd name="connsiteY172" fmla="*/ 6607347 h 6857892"/>
              <a:gd name="connsiteX173" fmla="*/ 650433 w 12191807"/>
              <a:gd name="connsiteY173" fmla="*/ 6602775 h 6857892"/>
              <a:gd name="connsiteX174" fmla="*/ 650433 w 12191807"/>
              <a:gd name="connsiteY174" fmla="*/ 6654742 h 6857892"/>
              <a:gd name="connsiteX175" fmla="*/ 650357 w 12191807"/>
              <a:gd name="connsiteY175" fmla="*/ 6654972 h 6857892"/>
              <a:gd name="connsiteX176" fmla="*/ 650433 w 12191807"/>
              <a:gd name="connsiteY176" fmla="*/ 6654972 h 6857892"/>
              <a:gd name="connsiteX177" fmla="*/ 650433 w 12191807"/>
              <a:gd name="connsiteY177" fmla="*/ 6654742 h 6857892"/>
              <a:gd name="connsiteX178" fmla="*/ 656091 w 12191807"/>
              <a:gd name="connsiteY178" fmla="*/ 6637551 h 6857892"/>
              <a:gd name="connsiteX179" fmla="*/ 659653 w 12191807"/>
              <a:gd name="connsiteY179" fmla="*/ 6627845 h 6857892"/>
              <a:gd name="connsiteX180" fmla="*/ 670779 w 12191807"/>
              <a:gd name="connsiteY180" fmla="*/ 6606661 h 6857892"/>
              <a:gd name="connsiteX181" fmla="*/ 650433 w 12191807"/>
              <a:gd name="connsiteY181" fmla="*/ 6602775 h 6857892"/>
              <a:gd name="connsiteX182" fmla="*/ 1766706 w 12191807"/>
              <a:gd name="connsiteY182" fmla="*/ 6592716 h 6857892"/>
              <a:gd name="connsiteX183" fmla="*/ 1758400 w 12191807"/>
              <a:gd name="connsiteY183" fmla="*/ 6599803 h 6857892"/>
              <a:gd name="connsiteX184" fmla="*/ 1761600 w 12191807"/>
              <a:gd name="connsiteY184" fmla="*/ 6603003 h 6857892"/>
              <a:gd name="connsiteX185" fmla="*/ 1768154 w 12191807"/>
              <a:gd name="connsiteY185" fmla="*/ 6594240 h 6857892"/>
              <a:gd name="connsiteX186" fmla="*/ 1766706 w 12191807"/>
              <a:gd name="connsiteY186" fmla="*/ 6592716 h 6857892"/>
              <a:gd name="connsiteX187" fmla="*/ 1675051 w 12191807"/>
              <a:gd name="connsiteY187" fmla="*/ 6592640 h 6857892"/>
              <a:gd name="connsiteX188" fmla="*/ 1666745 w 12191807"/>
              <a:gd name="connsiteY188" fmla="*/ 6599727 h 6857892"/>
              <a:gd name="connsiteX189" fmla="*/ 1669945 w 12191807"/>
              <a:gd name="connsiteY189" fmla="*/ 6602927 h 6857892"/>
              <a:gd name="connsiteX190" fmla="*/ 1675584 w 12191807"/>
              <a:gd name="connsiteY190" fmla="*/ 6594773 h 6857892"/>
              <a:gd name="connsiteX191" fmla="*/ 1676880 w 12191807"/>
              <a:gd name="connsiteY191" fmla="*/ 6594469 h 6857892"/>
              <a:gd name="connsiteX192" fmla="*/ 1675051 w 12191807"/>
              <a:gd name="connsiteY192" fmla="*/ 6592640 h 6857892"/>
              <a:gd name="connsiteX193" fmla="*/ 1798195 w 12191807"/>
              <a:gd name="connsiteY193" fmla="*/ 6587001 h 6857892"/>
              <a:gd name="connsiteX194" fmla="*/ 1808328 w 12191807"/>
              <a:gd name="connsiteY194" fmla="*/ 6587001 h 6857892"/>
              <a:gd name="connsiteX195" fmla="*/ 1808328 w 12191807"/>
              <a:gd name="connsiteY195" fmla="*/ 6590354 h 6857892"/>
              <a:gd name="connsiteX196" fmla="*/ 1798195 w 12191807"/>
              <a:gd name="connsiteY196" fmla="*/ 6590354 h 6857892"/>
              <a:gd name="connsiteX197" fmla="*/ 1798195 w 12191807"/>
              <a:gd name="connsiteY197" fmla="*/ 6587001 h 6857892"/>
              <a:gd name="connsiteX198" fmla="*/ 1682134 w 12191807"/>
              <a:gd name="connsiteY198" fmla="*/ 6572295 h 6857892"/>
              <a:gd name="connsiteX199" fmla="*/ 1677028 w 12191807"/>
              <a:gd name="connsiteY199" fmla="*/ 6575724 h 6857892"/>
              <a:gd name="connsiteX200" fmla="*/ 1677105 w 12191807"/>
              <a:gd name="connsiteY200" fmla="*/ 6594469 h 6857892"/>
              <a:gd name="connsiteX201" fmla="*/ 1676962 w 12191807"/>
              <a:gd name="connsiteY201" fmla="*/ 6594469 h 6857892"/>
              <a:gd name="connsiteX202" fmla="*/ 1677114 w 12191807"/>
              <a:gd name="connsiteY202" fmla="*/ 6594622 h 6857892"/>
              <a:gd name="connsiteX203" fmla="*/ 1677114 w 12191807"/>
              <a:gd name="connsiteY203" fmla="*/ 6594469 h 6857892"/>
              <a:gd name="connsiteX204" fmla="*/ 1677105 w 12191807"/>
              <a:gd name="connsiteY204" fmla="*/ 6594469 h 6857892"/>
              <a:gd name="connsiteX205" fmla="*/ 1686325 w 12191807"/>
              <a:gd name="connsiteY205" fmla="*/ 6592640 h 6857892"/>
              <a:gd name="connsiteX206" fmla="*/ 1682134 w 12191807"/>
              <a:gd name="connsiteY206" fmla="*/ 6572295 h 6857892"/>
              <a:gd name="connsiteX207" fmla="*/ 683657 w 12191807"/>
              <a:gd name="connsiteY207" fmla="*/ 6566122 h 6857892"/>
              <a:gd name="connsiteX208" fmla="*/ 661178 w 12191807"/>
              <a:gd name="connsiteY208" fmla="*/ 6596907 h 6857892"/>
              <a:gd name="connsiteX209" fmla="*/ 683657 w 12191807"/>
              <a:gd name="connsiteY209" fmla="*/ 6566122 h 6857892"/>
              <a:gd name="connsiteX210" fmla="*/ 1834770 w 12191807"/>
              <a:gd name="connsiteY210" fmla="*/ 6565970 h 6857892"/>
              <a:gd name="connsiteX211" fmla="*/ 1839570 w 12191807"/>
              <a:gd name="connsiteY211" fmla="*/ 6591345 h 6857892"/>
              <a:gd name="connsiteX212" fmla="*/ 1823797 w 12191807"/>
              <a:gd name="connsiteY212" fmla="*/ 6594393 h 6857892"/>
              <a:gd name="connsiteX213" fmla="*/ 1817015 w 12191807"/>
              <a:gd name="connsiteY213" fmla="*/ 6587687 h 6857892"/>
              <a:gd name="connsiteX214" fmla="*/ 1834770 w 12191807"/>
              <a:gd name="connsiteY214" fmla="*/ 6565970 h 6857892"/>
              <a:gd name="connsiteX215" fmla="*/ 1850695 w 12191807"/>
              <a:gd name="connsiteY215" fmla="*/ 6564903 h 6857892"/>
              <a:gd name="connsiteX216" fmla="*/ 1867612 w 12191807"/>
              <a:gd name="connsiteY216" fmla="*/ 6564903 h 6857892"/>
              <a:gd name="connsiteX217" fmla="*/ 1868374 w 12191807"/>
              <a:gd name="connsiteY217" fmla="*/ 6569780 h 6857892"/>
              <a:gd name="connsiteX218" fmla="*/ 1851686 w 12191807"/>
              <a:gd name="connsiteY218" fmla="*/ 6573743 h 6857892"/>
              <a:gd name="connsiteX219" fmla="*/ 1850695 w 12191807"/>
              <a:gd name="connsiteY219" fmla="*/ 6564903 h 6857892"/>
              <a:gd name="connsiteX220" fmla="*/ 4991103 w 12191807"/>
              <a:gd name="connsiteY220" fmla="*/ 6544558 h 6857892"/>
              <a:gd name="connsiteX221" fmla="*/ 5004671 w 12191807"/>
              <a:gd name="connsiteY221" fmla="*/ 6571075 h 6857892"/>
              <a:gd name="connsiteX222" fmla="*/ 4972047 w 12191807"/>
              <a:gd name="connsiteY222" fmla="*/ 6589364 h 6857892"/>
              <a:gd name="connsiteX223" fmla="*/ 4984395 w 12191807"/>
              <a:gd name="connsiteY223" fmla="*/ 6562922 h 6857892"/>
              <a:gd name="connsiteX224" fmla="*/ 4984700 w 12191807"/>
              <a:gd name="connsiteY224" fmla="*/ 6544710 h 6857892"/>
              <a:gd name="connsiteX225" fmla="*/ 4991103 w 12191807"/>
              <a:gd name="connsiteY225" fmla="*/ 6544558 h 6857892"/>
              <a:gd name="connsiteX226" fmla="*/ 646086 w 12191807"/>
              <a:gd name="connsiteY226" fmla="*/ 6534499 h 6857892"/>
              <a:gd name="connsiteX227" fmla="*/ 637399 w 12191807"/>
              <a:gd name="connsiteY227" fmla="*/ 6535109 h 6857892"/>
              <a:gd name="connsiteX228" fmla="*/ 641058 w 12191807"/>
              <a:gd name="connsiteY228" fmla="*/ 6552101 h 6857892"/>
              <a:gd name="connsiteX229" fmla="*/ 646086 w 12191807"/>
              <a:gd name="connsiteY229" fmla="*/ 6551416 h 6857892"/>
              <a:gd name="connsiteX230" fmla="*/ 646086 w 12191807"/>
              <a:gd name="connsiteY230" fmla="*/ 6534499 h 6857892"/>
              <a:gd name="connsiteX231" fmla="*/ 4781009 w 12191807"/>
              <a:gd name="connsiteY231" fmla="*/ 6514840 h 6857892"/>
              <a:gd name="connsiteX232" fmla="*/ 4801347 w 12191807"/>
              <a:gd name="connsiteY232" fmla="*/ 6514840 h 6857892"/>
              <a:gd name="connsiteX233" fmla="*/ 4801347 w 12191807"/>
              <a:gd name="connsiteY233" fmla="*/ 6519945 h 6857892"/>
              <a:gd name="connsiteX234" fmla="*/ 4781009 w 12191807"/>
              <a:gd name="connsiteY234" fmla="*/ 6519945 h 6857892"/>
              <a:gd name="connsiteX235" fmla="*/ 4781009 w 12191807"/>
              <a:gd name="connsiteY235" fmla="*/ 6514840 h 6857892"/>
              <a:gd name="connsiteX236" fmla="*/ 1753313 w 12191807"/>
              <a:gd name="connsiteY236" fmla="*/ 6513240 h 6857892"/>
              <a:gd name="connsiteX237" fmla="*/ 1756513 w 12191807"/>
              <a:gd name="connsiteY237" fmla="*/ 6516440 h 6857892"/>
              <a:gd name="connsiteX238" fmla="*/ 1748284 w 12191807"/>
              <a:gd name="connsiteY238" fmla="*/ 6523527 h 6857892"/>
              <a:gd name="connsiteX239" fmla="*/ 1741273 w 12191807"/>
              <a:gd name="connsiteY239" fmla="*/ 6531680 h 6857892"/>
              <a:gd name="connsiteX240" fmla="*/ 1738073 w 12191807"/>
              <a:gd name="connsiteY240" fmla="*/ 6528480 h 6857892"/>
              <a:gd name="connsiteX241" fmla="*/ 1746302 w 12191807"/>
              <a:gd name="connsiteY241" fmla="*/ 6521469 h 6857892"/>
              <a:gd name="connsiteX242" fmla="*/ 1753313 w 12191807"/>
              <a:gd name="connsiteY242" fmla="*/ 6513240 h 6857892"/>
              <a:gd name="connsiteX243" fmla="*/ 1645484 w 12191807"/>
              <a:gd name="connsiteY243" fmla="*/ 6505467 h 6857892"/>
              <a:gd name="connsiteX244" fmla="*/ 1645484 w 12191807"/>
              <a:gd name="connsiteY244" fmla="*/ 6508896 h 6857892"/>
              <a:gd name="connsiteX245" fmla="*/ 1655619 w 12191807"/>
              <a:gd name="connsiteY245" fmla="*/ 6508896 h 6857892"/>
              <a:gd name="connsiteX246" fmla="*/ 1655619 w 12191807"/>
              <a:gd name="connsiteY246" fmla="*/ 6505467 h 6857892"/>
              <a:gd name="connsiteX247" fmla="*/ 1645484 w 12191807"/>
              <a:gd name="connsiteY247" fmla="*/ 6505467 h 6857892"/>
              <a:gd name="connsiteX248" fmla="*/ 5056887 w 12191807"/>
              <a:gd name="connsiteY248" fmla="*/ 6501048 h 6857892"/>
              <a:gd name="connsiteX249" fmla="*/ 5065197 w 12191807"/>
              <a:gd name="connsiteY249" fmla="*/ 6508134 h 6857892"/>
              <a:gd name="connsiteX250" fmla="*/ 5061995 w 12191807"/>
              <a:gd name="connsiteY250" fmla="*/ 6511335 h 6857892"/>
              <a:gd name="connsiteX251" fmla="*/ 5054905 w 12191807"/>
              <a:gd name="connsiteY251" fmla="*/ 6503029 h 6857892"/>
              <a:gd name="connsiteX252" fmla="*/ 5056887 w 12191807"/>
              <a:gd name="connsiteY252" fmla="*/ 6501048 h 6857892"/>
              <a:gd name="connsiteX253" fmla="*/ 1802386 w 12191807"/>
              <a:gd name="connsiteY253" fmla="*/ 6492970 h 6857892"/>
              <a:gd name="connsiteX254" fmla="*/ 1808938 w 12191807"/>
              <a:gd name="connsiteY254" fmla="*/ 6500667 h 6857892"/>
              <a:gd name="connsiteX255" fmla="*/ 1816558 w 12191807"/>
              <a:gd name="connsiteY255" fmla="*/ 6501886 h 6857892"/>
              <a:gd name="connsiteX256" fmla="*/ 1819225 w 12191807"/>
              <a:gd name="connsiteY256" fmla="*/ 6530689 h 6857892"/>
              <a:gd name="connsiteX257" fmla="*/ 1795223 w 12191807"/>
              <a:gd name="connsiteY257" fmla="*/ 6533356 h 6857892"/>
              <a:gd name="connsiteX258" fmla="*/ 1808024 w 12191807"/>
              <a:gd name="connsiteY258" fmla="*/ 6516516 h 6857892"/>
              <a:gd name="connsiteX259" fmla="*/ 1808482 w 12191807"/>
              <a:gd name="connsiteY259" fmla="*/ 6502267 h 6857892"/>
              <a:gd name="connsiteX260" fmla="*/ 1807491 w 12191807"/>
              <a:gd name="connsiteY260" fmla="*/ 6503258 h 6857892"/>
              <a:gd name="connsiteX261" fmla="*/ 1799185 w 12191807"/>
              <a:gd name="connsiteY261" fmla="*/ 6496171 h 6857892"/>
              <a:gd name="connsiteX262" fmla="*/ 1802386 w 12191807"/>
              <a:gd name="connsiteY262" fmla="*/ 6492970 h 6857892"/>
              <a:gd name="connsiteX263" fmla="*/ 5031274 w 12191807"/>
              <a:gd name="connsiteY263" fmla="*/ 6490380 h 6857892"/>
              <a:gd name="connsiteX264" fmla="*/ 5055972 w 12191807"/>
              <a:gd name="connsiteY264" fmla="*/ 6497390 h 6857892"/>
              <a:gd name="connsiteX265" fmla="*/ 5041640 w 12191807"/>
              <a:gd name="connsiteY265" fmla="*/ 6501810 h 6857892"/>
              <a:gd name="connsiteX266" fmla="*/ 5031274 w 12191807"/>
              <a:gd name="connsiteY266" fmla="*/ 6490380 h 6857892"/>
              <a:gd name="connsiteX267" fmla="*/ 1603036 w 12191807"/>
              <a:gd name="connsiteY267" fmla="*/ 6483826 h 6857892"/>
              <a:gd name="connsiteX268" fmla="*/ 1603036 w 12191807"/>
              <a:gd name="connsiteY268" fmla="*/ 6531146 h 6857892"/>
              <a:gd name="connsiteX269" fmla="*/ 1603036 w 12191807"/>
              <a:gd name="connsiteY269" fmla="*/ 6483826 h 6857892"/>
              <a:gd name="connsiteX270" fmla="*/ 4964271 w 12191807"/>
              <a:gd name="connsiteY270" fmla="*/ 6474987 h 6857892"/>
              <a:gd name="connsiteX271" fmla="*/ 4974409 w 12191807"/>
              <a:gd name="connsiteY271" fmla="*/ 6474987 h 6857892"/>
              <a:gd name="connsiteX272" fmla="*/ 4974409 w 12191807"/>
              <a:gd name="connsiteY272" fmla="*/ 6478340 h 6857892"/>
              <a:gd name="connsiteX273" fmla="*/ 4964271 w 12191807"/>
              <a:gd name="connsiteY273" fmla="*/ 6478340 h 6857892"/>
              <a:gd name="connsiteX274" fmla="*/ 4964271 w 12191807"/>
              <a:gd name="connsiteY274" fmla="*/ 6474987 h 6857892"/>
              <a:gd name="connsiteX275" fmla="*/ 5044842 w 12191807"/>
              <a:gd name="connsiteY275" fmla="*/ 6470491 h 6857892"/>
              <a:gd name="connsiteX276" fmla="*/ 5046826 w 12191807"/>
              <a:gd name="connsiteY276" fmla="*/ 6472473 h 6857892"/>
              <a:gd name="connsiteX277" fmla="*/ 5039736 w 12191807"/>
              <a:gd name="connsiteY277" fmla="*/ 6480779 h 6857892"/>
              <a:gd name="connsiteX278" fmla="*/ 5036532 w 12191807"/>
              <a:gd name="connsiteY278" fmla="*/ 6477578 h 6857892"/>
              <a:gd name="connsiteX279" fmla="*/ 5044842 w 12191807"/>
              <a:gd name="connsiteY279" fmla="*/ 6470491 h 6857892"/>
              <a:gd name="connsiteX280" fmla="*/ 669788 w 12191807"/>
              <a:gd name="connsiteY280" fmla="*/ 6464395 h 6857892"/>
              <a:gd name="connsiteX281" fmla="*/ 669788 w 12191807"/>
              <a:gd name="connsiteY281" fmla="*/ 6511411 h 6857892"/>
              <a:gd name="connsiteX282" fmla="*/ 692953 w 12191807"/>
              <a:gd name="connsiteY282" fmla="*/ 6511411 h 6857892"/>
              <a:gd name="connsiteX283" fmla="*/ 669788 w 12191807"/>
              <a:gd name="connsiteY283" fmla="*/ 6464395 h 6857892"/>
              <a:gd name="connsiteX284" fmla="*/ 5093305 w 12191807"/>
              <a:gd name="connsiteY284" fmla="*/ 6463176 h 6857892"/>
              <a:gd name="connsiteX285" fmla="*/ 5096580 w 12191807"/>
              <a:gd name="connsiteY285" fmla="*/ 6471482 h 6857892"/>
              <a:gd name="connsiteX286" fmla="*/ 5097570 w 12191807"/>
              <a:gd name="connsiteY286" fmla="*/ 6470491 h 6857892"/>
              <a:gd name="connsiteX287" fmla="*/ 5105873 w 12191807"/>
              <a:gd name="connsiteY287" fmla="*/ 6477578 h 6857892"/>
              <a:gd name="connsiteX288" fmla="*/ 5102673 w 12191807"/>
              <a:gd name="connsiteY288" fmla="*/ 6480855 h 6857892"/>
              <a:gd name="connsiteX289" fmla="*/ 5095590 w 12191807"/>
              <a:gd name="connsiteY289" fmla="*/ 6472549 h 6857892"/>
              <a:gd name="connsiteX290" fmla="*/ 5096505 w 12191807"/>
              <a:gd name="connsiteY290" fmla="*/ 6471634 h 6857892"/>
              <a:gd name="connsiteX291" fmla="*/ 5086450 w 12191807"/>
              <a:gd name="connsiteY291" fmla="*/ 6471634 h 6857892"/>
              <a:gd name="connsiteX292" fmla="*/ 5093305 w 12191807"/>
              <a:gd name="connsiteY292" fmla="*/ 6463176 h 6857892"/>
              <a:gd name="connsiteX293" fmla="*/ 5065197 w 12191807"/>
              <a:gd name="connsiteY293" fmla="*/ 6456394 h 6857892"/>
              <a:gd name="connsiteX294" fmla="*/ 5088659 w 12191807"/>
              <a:gd name="connsiteY294" fmla="*/ 6478035 h 6857892"/>
              <a:gd name="connsiteX295" fmla="*/ 5068168 w 12191807"/>
              <a:gd name="connsiteY295" fmla="*/ 6483217 h 6857892"/>
              <a:gd name="connsiteX296" fmla="*/ 5065197 w 12191807"/>
              <a:gd name="connsiteY296" fmla="*/ 6456394 h 6857892"/>
              <a:gd name="connsiteX297" fmla="*/ 657975 w 12191807"/>
              <a:gd name="connsiteY297" fmla="*/ 6454642 h 6857892"/>
              <a:gd name="connsiteX298" fmla="*/ 657975 w 12191807"/>
              <a:gd name="connsiteY298" fmla="*/ 6458071 h 6857892"/>
              <a:gd name="connsiteX299" fmla="*/ 668110 w 12191807"/>
              <a:gd name="connsiteY299" fmla="*/ 6458071 h 6857892"/>
              <a:gd name="connsiteX300" fmla="*/ 668110 w 12191807"/>
              <a:gd name="connsiteY300" fmla="*/ 6454642 h 6857892"/>
              <a:gd name="connsiteX301" fmla="*/ 657975 w 12191807"/>
              <a:gd name="connsiteY301" fmla="*/ 6454642 h 6857892"/>
              <a:gd name="connsiteX302" fmla="*/ 1631157 w 12191807"/>
              <a:gd name="connsiteY302" fmla="*/ 6441992 h 6857892"/>
              <a:gd name="connsiteX303" fmla="*/ 1626205 w 12191807"/>
              <a:gd name="connsiteY303" fmla="*/ 6452127 h 6857892"/>
              <a:gd name="connsiteX304" fmla="*/ 1624223 w 12191807"/>
              <a:gd name="connsiteY304" fmla="*/ 6450145 h 6857892"/>
              <a:gd name="connsiteX305" fmla="*/ 1615918 w 12191807"/>
              <a:gd name="connsiteY305" fmla="*/ 6457232 h 6857892"/>
              <a:gd name="connsiteX306" fmla="*/ 1619117 w 12191807"/>
              <a:gd name="connsiteY306" fmla="*/ 6460433 h 6857892"/>
              <a:gd name="connsiteX307" fmla="*/ 1624070 w 12191807"/>
              <a:gd name="connsiteY307" fmla="*/ 6450298 h 6857892"/>
              <a:gd name="connsiteX308" fmla="*/ 1626052 w 12191807"/>
              <a:gd name="connsiteY308" fmla="*/ 6452279 h 6857892"/>
              <a:gd name="connsiteX309" fmla="*/ 1634357 w 12191807"/>
              <a:gd name="connsiteY309" fmla="*/ 6445193 h 6857892"/>
              <a:gd name="connsiteX310" fmla="*/ 1631157 w 12191807"/>
              <a:gd name="connsiteY310" fmla="*/ 6441992 h 6857892"/>
              <a:gd name="connsiteX311" fmla="*/ 5047054 w 12191807"/>
              <a:gd name="connsiteY311" fmla="*/ 6441383 h 6857892"/>
              <a:gd name="connsiteX312" fmla="*/ 5047054 w 12191807"/>
              <a:gd name="connsiteY312" fmla="*/ 6470034 h 6857892"/>
              <a:gd name="connsiteX313" fmla="*/ 5047054 w 12191807"/>
              <a:gd name="connsiteY313" fmla="*/ 6441383 h 6857892"/>
              <a:gd name="connsiteX314" fmla="*/ 1547184 w 12191807"/>
              <a:gd name="connsiteY314" fmla="*/ 6441002 h 6857892"/>
              <a:gd name="connsiteX315" fmla="*/ 1547184 w 12191807"/>
              <a:gd name="connsiteY315" fmla="*/ 6451213 h 6857892"/>
              <a:gd name="connsiteX316" fmla="*/ 1550613 w 12191807"/>
              <a:gd name="connsiteY316" fmla="*/ 6451213 h 6857892"/>
              <a:gd name="connsiteX317" fmla="*/ 1550613 w 12191807"/>
              <a:gd name="connsiteY317" fmla="*/ 6441002 h 6857892"/>
              <a:gd name="connsiteX318" fmla="*/ 1547184 w 12191807"/>
              <a:gd name="connsiteY318" fmla="*/ 6441002 h 6857892"/>
              <a:gd name="connsiteX319" fmla="*/ 5092468 w 12191807"/>
              <a:gd name="connsiteY319" fmla="*/ 6431782 h 6857892"/>
              <a:gd name="connsiteX320" fmla="*/ 5095665 w 12191807"/>
              <a:gd name="connsiteY320" fmla="*/ 6434982 h 6857892"/>
              <a:gd name="connsiteX321" fmla="*/ 5087365 w 12191807"/>
              <a:gd name="connsiteY321" fmla="*/ 6442069 h 6857892"/>
              <a:gd name="connsiteX322" fmla="*/ 5086297 w 12191807"/>
              <a:gd name="connsiteY322" fmla="*/ 6441002 h 6857892"/>
              <a:gd name="connsiteX323" fmla="*/ 5086755 w 12191807"/>
              <a:gd name="connsiteY323" fmla="*/ 6448927 h 6857892"/>
              <a:gd name="connsiteX324" fmla="*/ 5067331 w 12191807"/>
              <a:gd name="connsiteY324" fmla="*/ 6450603 h 6857892"/>
              <a:gd name="connsiteX325" fmla="*/ 5066491 w 12191807"/>
              <a:gd name="connsiteY325" fmla="*/ 6444050 h 6857892"/>
              <a:gd name="connsiteX326" fmla="*/ 5085689 w 12191807"/>
              <a:gd name="connsiteY326" fmla="*/ 6440316 h 6857892"/>
              <a:gd name="connsiteX327" fmla="*/ 5085384 w 12191807"/>
              <a:gd name="connsiteY327" fmla="*/ 6440088 h 6857892"/>
              <a:gd name="connsiteX328" fmla="*/ 5092468 w 12191807"/>
              <a:gd name="connsiteY328" fmla="*/ 6431782 h 6857892"/>
              <a:gd name="connsiteX329" fmla="*/ 4558812 w 12191807"/>
              <a:gd name="connsiteY329" fmla="*/ 6431782 h 6857892"/>
              <a:gd name="connsiteX330" fmla="*/ 4575730 w 12191807"/>
              <a:gd name="connsiteY330" fmla="*/ 6431782 h 6857892"/>
              <a:gd name="connsiteX331" fmla="*/ 4575730 w 12191807"/>
              <a:gd name="connsiteY331" fmla="*/ 6470720 h 6857892"/>
              <a:gd name="connsiteX332" fmla="*/ 4558812 w 12191807"/>
              <a:gd name="connsiteY332" fmla="*/ 6470720 h 6857892"/>
              <a:gd name="connsiteX333" fmla="*/ 4558812 w 12191807"/>
              <a:gd name="connsiteY333" fmla="*/ 6431782 h 6857892"/>
              <a:gd name="connsiteX334" fmla="*/ 5110215 w 12191807"/>
              <a:gd name="connsiteY334" fmla="*/ 6430868 h 6857892"/>
              <a:gd name="connsiteX335" fmla="*/ 5113567 w 12191807"/>
              <a:gd name="connsiteY335" fmla="*/ 6430868 h 6857892"/>
              <a:gd name="connsiteX336" fmla="*/ 5113567 w 12191807"/>
              <a:gd name="connsiteY336" fmla="*/ 6441002 h 6857892"/>
              <a:gd name="connsiteX337" fmla="*/ 5110215 w 12191807"/>
              <a:gd name="connsiteY337" fmla="*/ 6441002 h 6857892"/>
              <a:gd name="connsiteX338" fmla="*/ 5110215 w 12191807"/>
              <a:gd name="connsiteY338" fmla="*/ 6430868 h 6857892"/>
              <a:gd name="connsiteX339" fmla="*/ 5195385 w 12191807"/>
              <a:gd name="connsiteY339" fmla="*/ 6430486 h 6857892"/>
              <a:gd name="connsiteX340" fmla="*/ 5206665 w 12191807"/>
              <a:gd name="connsiteY340" fmla="*/ 6451594 h 6857892"/>
              <a:gd name="connsiteX341" fmla="*/ 5173660 w 12191807"/>
              <a:gd name="connsiteY341" fmla="*/ 6449308 h 6857892"/>
              <a:gd name="connsiteX342" fmla="*/ 5195385 w 12191807"/>
              <a:gd name="connsiteY342" fmla="*/ 6430486 h 6857892"/>
              <a:gd name="connsiteX343" fmla="*/ 4784437 w 12191807"/>
              <a:gd name="connsiteY343" fmla="*/ 6420657 h 6857892"/>
              <a:gd name="connsiteX344" fmla="*/ 4787789 w 12191807"/>
              <a:gd name="connsiteY344" fmla="*/ 6420657 h 6857892"/>
              <a:gd name="connsiteX345" fmla="*/ 4787789 w 12191807"/>
              <a:gd name="connsiteY345" fmla="*/ 6430868 h 6857892"/>
              <a:gd name="connsiteX346" fmla="*/ 4784437 w 12191807"/>
              <a:gd name="connsiteY346" fmla="*/ 6430868 h 6857892"/>
              <a:gd name="connsiteX347" fmla="*/ 4784437 w 12191807"/>
              <a:gd name="connsiteY347" fmla="*/ 6420657 h 6857892"/>
              <a:gd name="connsiteX348" fmla="*/ 1726930 w 12191807"/>
              <a:gd name="connsiteY348" fmla="*/ 6420656 h 6857892"/>
              <a:gd name="connsiteX349" fmla="*/ 1737005 w 12191807"/>
              <a:gd name="connsiteY349" fmla="*/ 6420656 h 6857892"/>
              <a:gd name="connsiteX350" fmla="*/ 1730283 w 12191807"/>
              <a:gd name="connsiteY350" fmla="*/ 6429114 h 6857892"/>
              <a:gd name="connsiteX351" fmla="*/ 1726930 w 12191807"/>
              <a:gd name="connsiteY351" fmla="*/ 6420656 h 6857892"/>
              <a:gd name="connsiteX352" fmla="*/ 507785 w 12191807"/>
              <a:gd name="connsiteY352" fmla="*/ 6420656 h 6857892"/>
              <a:gd name="connsiteX353" fmla="*/ 507785 w 12191807"/>
              <a:gd name="connsiteY353" fmla="*/ 6441001 h 6857892"/>
              <a:gd name="connsiteX354" fmla="*/ 512890 w 12191807"/>
              <a:gd name="connsiteY354" fmla="*/ 6441001 h 6857892"/>
              <a:gd name="connsiteX355" fmla="*/ 512890 w 12191807"/>
              <a:gd name="connsiteY355" fmla="*/ 6420656 h 6857892"/>
              <a:gd name="connsiteX356" fmla="*/ 507785 w 12191807"/>
              <a:gd name="connsiteY356" fmla="*/ 6420656 h 6857892"/>
              <a:gd name="connsiteX357" fmla="*/ 1664371 w 12191807"/>
              <a:gd name="connsiteY357" fmla="*/ 6411893 h 6857892"/>
              <a:gd name="connsiteX358" fmla="*/ 1667952 w 12191807"/>
              <a:gd name="connsiteY358" fmla="*/ 6429419 h 6857892"/>
              <a:gd name="connsiteX359" fmla="*/ 1694318 w 12191807"/>
              <a:gd name="connsiteY359" fmla="*/ 6432315 h 6857892"/>
              <a:gd name="connsiteX360" fmla="*/ 1710852 w 12191807"/>
              <a:gd name="connsiteY360" fmla="*/ 6480321 h 6857892"/>
              <a:gd name="connsiteX361" fmla="*/ 1754667 w 12191807"/>
              <a:gd name="connsiteY361" fmla="*/ 6449155 h 6857892"/>
              <a:gd name="connsiteX362" fmla="*/ 1747276 w 12191807"/>
              <a:gd name="connsiteY362" fmla="*/ 6420580 h 6857892"/>
              <a:gd name="connsiteX363" fmla="*/ 1737065 w 12191807"/>
              <a:gd name="connsiteY363" fmla="*/ 6420580 h 6857892"/>
              <a:gd name="connsiteX364" fmla="*/ 1737044 w 12191807"/>
              <a:gd name="connsiteY364" fmla="*/ 6420607 h 6857892"/>
              <a:gd name="connsiteX365" fmla="*/ 1733711 w 12191807"/>
              <a:gd name="connsiteY365" fmla="*/ 6412198 h 6857892"/>
              <a:gd name="connsiteX366" fmla="*/ 1726853 w 12191807"/>
              <a:gd name="connsiteY366" fmla="*/ 6420656 h 6857892"/>
              <a:gd name="connsiteX367" fmla="*/ 1726930 w 12191807"/>
              <a:gd name="connsiteY367" fmla="*/ 6420656 h 6857892"/>
              <a:gd name="connsiteX368" fmla="*/ 1713290 w 12191807"/>
              <a:gd name="connsiteY368" fmla="*/ 6428581 h 6857892"/>
              <a:gd name="connsiteX369" fmla="*/ 1664371 w 12191807"/>
              <a:gd name="connsiteY369" fmla="*/ 6411893 h 6857892"/>
              <a:gd name="connsiteX370" fmla="*/ 1791489 w 12191807"/>
              <a:gd name="connsiteY370" fmla="*/ 6410522 h 6857892"/>
              <a:gd name="connsiteX371" fmla="*/ 1794842 w 12191807"/>
              <a:gd name="connsiteY371" fmla="*/ 6410522 h 6857892"/>
              <a:gd name="connsiteX372" fmla="*/ 1794842 w 12191807"/>
              <a:gd name="connsiteY372" fmla="*/ 6420657 h 6857892"/>
              <a:gd name="connsiteX373" fmla="*/ 1791489 w 12191807"/>
              <a:gd name="connsiteY373" fmla="*/ 6420657 h 6857892"/>
              <a:gd name="connsiteX374" fmla="*/ 1791489 w 12191807"/>
              <a:gd name="connsiteY374" fmla="*/ 6410522 h 6857892"/>
              <a:gd name="connsiteX375" fmla="*/ 5069465 w 12191807"/>
              <a:gd name="connsiteY375" fmla="*/ 6400311 h 6857892"/>
              <a:gd name="connsiteX376" fmla="*/ 5072893 w 12191807"/>
              <a:gd name="connsiteY376" fmla="*/ 6400311 h 6857892"/>
              <a:gd name="connsiteX377" fmla="*/ 5072893 w 12191807"/>
              <a:gd name="connsiteY377" fmla="*/ 6410522 h 6857892"/>
              <a:gd name="connsiteX378" fmla="*/ 5069465 w 12191807"/>
              <a:gd name="connsiteY378" fmla="*/ 6410522 h 6857892"/>
              <a:gd name="connsiteX379" fmla="*/ 5069465 w 12191807"/>
              <a:gd name="connsiteY379" fmla="*/ 6400311 h 6857892"/>
              <a:gd name="connsiteX380" fmla="*/ 4499373 w 12191807"/>
              <a:gd name="connsiteY380" fmla="*/ 6400311 h 6857892"/>
              <a:gd name="connsiteX381" fmla="*/ 4502728 w 12191807"/>
              <a:gd name="connsiteY381" fmla="*/ 6400311 h 6857892"/>
              <a:gd name="connsiteX382" fmla="*/ 4502728 w 12191807"/>
              <a:gd name="connsiteY382" fmla="*/ 6410522 h 6857892"/>
              <a:gd name="connsiteX383" fmla="*/ 4499373 w 12191807"/>
              <a:gd name="connsiteY383" fmla="*/ 6410522 h 6857892"/>
              <a:gd name="connsiteX384" fmla="*/ 4499373 w 12191807"/>
              <a:gd name="connsiteY384" fmla="*/ 6400311 h 6857892"/>
              <a:gd name="connsiteX385" fmla="*/ 1593666 w 12191807"/>
              <a:gd name="connsiteY385" fmla="*/ 6399397 h 6857892"/>
              <a:gd name="connsiteX386" fmla="*/ 1591990 w 12191807"/>
              <a:gd name="connsiteY386" fmla="*/ 6402293 h 6857892"/>
              <a:gd name="connsiteX387" fmla="*/ 1596943 w 12191807"/>
              <a:gd name="connsiteY387" fmla="*/ 6406864 h 6857892"/>
              <a:gd name="connsiteX388" fmla="*/ 1596791 w 12191807"/>
              <a:gd name="connsiteY388" fmla="*/ 6400388 h 6857892"/>
              <a:gd name="connsiteX389" fmla="*/ 1595648 w 12191807"/>
              <a:gd name="connsiteY389" fmla="*/ 6401378 h 6857892"/>
              <a:gd name="connsiteX390" fmla="*/ 1593666 w 12191807"/>
              <a:gd name="connsiteY390" fmla="*/ 6399397 h 6857892"/>
              <a:gd name="connsiteX391" fmla="*/ 1600676 w 12191807"/>
              <a:gd name="connsiteY391" fmla="*/ 6391091 h 6857892"/>
              <a:gd name="connsiteX392" fmla="*/ 1596714 w 12191807"/>
              <a:gd name="connsiteY392" fmla="*/ 6400388 h 6857892"/>
              <a:gd name="connsiteX393" fmla="*/ 1603877 w 12191807"/>
              <a:gd name="connsiteY393" fmla="*/ 6394291 h 6857892"/>
              <a:gd name="connsiteX394" fmla="*/ 1600676 w 12191807"/>
              <a:gd name="connsiteY394" fmla="*/ 6391091 h 6857892"/>
              <a:gd name="connsiteX395" fmla="*/ 4524216 w 12191807"/>
              <a:gd name="connsiteY395" fmla="*/ 6389872 h 6857892"/>
              <a:gd name="connsiteX396" fmla="*/ 4525892 w 12191807"/>
              <a:gd name="connsiteY396" fmla="*/ 6409303 h 6857892"/>
              <a:gd name="connsiteX397" fmla="*/ 4519339 w 12191807"/>
              <a:gd name="connsiteY397" fmla="*/ 6410217 h 6857892"/>
              <a:gd name="connsiteX398" fmla="*/ 4515453 w 12191807"/>
              <a:gd name="connsiteY398" fmla="*/ 6390329 h 6857892"/>
              <a:gd name="connsiteX399" fmla="*/ 4524216 w 12191807"/>
              <a:gd name="connsiteY399" fmla="*/ 6389872 h 6857892"/>
              <a:gd name="connsiteX400" fmla="*/ 5002307 w 12191807"/>
              <a:gd name="connsiteY400" fmla="*/ 6387586 h 6857892"/>
              <a:gd name="connsiteX401" fmla="*/ 5006042 w 12191807"/>
              <a:gd name="connsiteY401" fmla="*/ 6407322 h 6857892"/>
              <a:gd name="connsiteX402" fmla="*/ 4977153 w 12191807"/>
              <a:gd name="connsiteY402" fmla="*/ 6413418 h 6857892"/>
              <a:gd name="connsiteX403" fmla="*/ 5002307 w 12191807"/>
              <a:gd name="connsiteY403" fmla="*/ 6387586 h 6857892"/>
              <a:gd name="connsiteX404" fmla="*/ 1573396 w 12191807"/>
              <a:gd name="connsiteY404" fmla="*/ 6385147 h 6857892"/>
              <a:gd name="connsiteX405" fmla="*/ 1576368 w 12191807"/>
              <a:gd name="connsiteY405" fmla="*/ 6411893 h 6857892"/>
              <a:gd name="connsiteX406" fmla="*/ 1591913 w 12191807"/>
              <a:gd name="connsiteY406" fmla="*/ 6402292 h 6857892"/>
              <a:gd name="connsiteX407" fmla="*/ 1573396 w 12191807"/>
              <a:gd name="connsiteY407" fmla="*/ 6385147 h 6857892"/>
              <a:gd name="connsiteX408" fmla="*/ 4965796 w 12191807"/>
              <a:gd name="connsiteY408" fmla="*/ 6375013 h 6857892"/>
              <a:gd name="connsiteX409" fmla="*/ 4950475 w 12191807"/>
              <a:gd name="connsiteY409" fmla="*/ 6402445 h 6857892"/>
              <a:gd name="connsiteX410" fmla="*/ 4965796 w 12191807"/>
              <a:gd name="connsiteY410" fmla="*/ 6375013 h 6857892"/>
              <a:gd name="connsiteX411" fmla="*/ 1577665 w 12191807"/>
              <a:gd name="connsiteY411" fmla="*/ 6369755 h 6857892"/>
              <a:gd name="connsiteX412" fmla="*/ 1577665 w 12191807"/>
              <a:gd name="connsiteY412" fmla="*/ 6379890 h 6857892"/>
              <a:gd name="connsiteX413" fmla="*/ 1581018 w 12191807"/>
              <a:gd name="connsiteY413" fmla="*/ 6379890 h 6857892"/>
              <a:gd name="connsiteX414" fmla="*/ 1581018 w 12191807"/>
              <a:gd name="connsiteY414" fmla="*/ 6369755 h 6857892"/>
              <a:gd name="connsiteX415" fmla="*/ 1577665 w 12191807"/>
              <a:gd name="connsiteY415" fmla="*/ 6369755 h 6857892"/>
              <a:gd name="connsiteX416" fmla="*/ 4808127 w 12191807"/>
              <a:gd name="connsiteY416" fmla="*/ 6360458 h 6857892"/>
              <a:gd name="connsiteX417" fmla="*/ 4811860 w 12191807"/>
              <a:gd name="connsiteY417" fmla="*/ 6377451 h 6857892"/>
              <a:gd name="connsiteX418" fmla="*/ 4803100 w 12191807"/>
              <a:gd name="connsiteY418" fmla="*/ 6378061 h 6857892"/>
              <a:gd name="connsiteX419" fmla="*/ 4803100 w 12191807"/>
              <a:gd name="connsiteY419" fmla="*/ 6361144 h 6857892"/>
              <a:gd name="connsiteX420" fmla="*/ 4808127 w 12191807"/>
              <a:gd name="connsiteY420" fmla="*/ 6360458 h 6857892"/>
              <a:gd name="connsiteX421" fmla="*/ 5201792 w 12191807"/>
              <a:gd name="connsiteY421" fmla="*/ 6359544 h 6857892"/>
              <a:gd name="connsiteX422" fmla="*/ 5205144 w 12191807"/>
              <a:gd name="connsiteY422" fmla="*/ 6359544 h 6857892"/>
              <a:gd name="connsiteX423" fmla="*/ 5205144 w 12191807"/>
              <a:gd name="connsiteY423" fmla="*/ 6369755 h 6857892"/>
              <a:gd name="connsiteX424" fmla="*/ 5201792 w 12191807"/>
              <a:gd name="connsiteY424" fmla="*/ 6369755 h 6857892"/>
              <a:gd name="connsiteX425" fmla="*/ 5201792 w 12191807"/>
              <a:gd name="connsiteY425" fmla="*/ 6359544 h 6857892"/>
              <a:gd name="connsiteX426" fmla="*/ 4577481 w 12191807"/>
              <a:gd name="connsiteY426" fmla="*/ 6352763 h 6857892"/>
              <a:gd name="connsiteX427" fmla="*/ 4587617 w 12191807"/>
              <a:gd name="connsiteY427" fmla="*/ 6352763 h 6857892"/>
              <a:gd name="connsiteX428" fmla="*/ 4587617 w 12191807"/>
              <a:gd name="connsiteY428" fmla="*/ 6356191 h 6857892"/>
              <a:gd name="connsiteX429" fmla="*/ 4577481 w 12191807"/>
              <a:gd name="connsiteY429" fmla="*/ 6356191 h 6857892"/>
              <a:gd name="connsiteX430" fmla="*/ 4577481 w 12191807"/>
              <a:gd name="connsiteY430" fmla="*/ 6352763 h 6857892"/>
              <a:gd name="connsiteX431" fmla="*/ 5097800 w 12191807"/>
              <a:gd name="connsiteY431" fmla="*/ 6350933 h 6857892"/>
              <a:gd name="connsiteX432" fmla="*/ 5130931 w 12191807"/>
              <a:gd name="connsiteY432" fmla="*/ 6350933 h 6857892"/>
              <a:gd name="connsiteX433" fmla="*/ 5101760 w 12191807"/>
              <a:gd name="connsiteY433" fmla="*/ 6411893 h 6857892"/>
              <a:gd name="connsiteX434" fmla="*/ 5079825 w 12191807"/>
              <a:gd name="connsiteY434" fmla="*/ 6382480 h 6857892"/>
              <a:gd name="connsiteX435" fmla="*/ 5097800 w 12191807"/>
              <a:gd name="connsiteY435" fmla="*/ 6350933 h 6857892"/>
              <a:gd name="connsiteX436" fmla="*/ 4566967 w 12191807"/>
              <a:gd name="connsiteY436" fmla="*/ 6338665 h 6857892"/>
              <a:gd name="connsiteX437" fmla="*/ 4564146 w 12191807"/>
              <a:gd name="connsiteY437" fmla="*/ 6356801 h 6857892"/>
              <a:gd name="connsiteX438" fmla="*/ 4503261 w 12191807"/>
              <a:gd name="connsiteY438" fmla="*/ 6393529 h 6857892"/>
              <a:gd name="connsiteX439" fmla="*/ 4494496 w 12191807"/>
              <a:gd name="connsiteY439" fmla="*/ 6384385 h 6857892"/>
              <a:gd name="connsiteX440" fmla="*/ 4521930 w 12191807"/>
              <a:gd name="connsiteY440" fmla="*/ 6349943 h 6857892"/>
              <a:gd name="connsiteX441" fmla="*/ 4530236 w 12191807"/>
              <a:gd name="connsiteY441" fmla="*/ 6358249 h 6857892"/>
              <a:gd name="connsiteX442" fmla="*/ 4566967 w 12191807"/>
              <a:gd name="connsiteY442" fmla="*/ 6338665 h 6857892"/>
              <a:gd name="connsiteX443" fmla="*/ 5198421 w 12191807"/>
              <a:gd name="connsiteY443" fmla="*/ 6332417 h 6857892"/>
              <a:gd name="connsiteX444" fmla="*/ 5208648 w 12191807"/>
              <a:gd name="connsiteY444" fmla="*/ 6332417 h 6857892"/>
              <a:gd name="connsiteX445" fmla="*/ 5208648 w 12191807"/>
              <a:gd name="connsiteY445" fmla="*/ 6335846 h 6857892"/>
              <a:gd name="connsiteX446" fmla="*/ 5198421 w 12191807"/>
              <a:gd name="connsiteY446" fmla="*/ 6335846 h 6857892"/>
              <a:gd name="connsiteX447" fmla="*/ 5198421 w 12191807"/>
              <a:gd name="connsiteY447" fmla="*/ 6332417 h 6857892"/>
              <a:gd name="connsiteX448" fmla="*/ 4526502 w 12191807"/>
              <a:gd name="connsiteY448" fmla="*/ 6331579 h 6857892"/>
              <a:gd name="connsiteX449" fmla="*/ 4546848 w 12191807"/>
              <a:gd name="connsiteY449" fmla="*/ 6331579 h 6857892"/>
              <a:gd name="connsiteX450" fmla="*/ 4546848 w 12191807"/>
              <a:gd name="connsiteY450" fmla="*/ 6336684 h 6857892"/>
              <a:gd name="connsiteX451" fmla="*/ 4526502 w 12191807"/>
              <a:gd name="connsiteY451" fmla="*/ 6336684 h 6857892"/>
              <a:gd name="connsiteX452" fmla="*/ 4526502 w 12191807"/>
              <a:gd name="connsiteY452" fmla="*/ 6331579 h 6857892"/>
              <a:gd name="connsiteX453" fmla="*/ 676567 w 12191807"/>
              <a:gd name="connsiteY453" fmla="*/ 6330969 h 6857892"/>
              <a:gd name="connsiteX454" fmla="*/ 667575 w 12191807"/>
              <a:gd name="connsiteY454" fmla="*/ 6331198 h 6857892"/>
              <a:gd name="connsiteX455" fmla="*/ 671233 w 12191807"/>
              <a:gd name="connsiteY455" fmla="*/ 6358478 h 6857892"/>
              <a:gd name="connsiteX456" fmla="*/ 676567 w 12191807"/>
              <a:gd name="connsiteY456" fmla="*/ 6358020 h 6857892"/>
              <a:gd name="connsiteX457" fmla="*/ 676567 w 12191807"/>
              <a:gd name="connsiteY457" fmla="*/ 6330969 h 6857892"/>
              <a:gd name="connsiteX458" fmla="*/ 1637789 w 12191807"/>
              <a:gd name="connsiteY458" fmla="*/ 6329064 h 6857892"/>
              <a:gd name="connsiteX459" fmla="*/ 1622397 w 12191807"/>
              <a:gd name="connsiteY459" fmla="*/ 6357487 h 6857892"/>
              <a:gd name="connsiteX460" fmla="*/ 1657373 w 12191807"/>
              <a:gd name="connsiteY460" fmla="*/ 6357487 h 6857892"/>
              <a:gd name="connsiteX461" fmla="*/ 1645486 w 12191807"/>
              <a:gd name="connsiteY461" fmla="*/ 6343999 h 6857892"/>
              <a:gd name="connsiteX462" fmla="*/ 1665907 w 12191807"/>
              <a:gd name="connsiteY462" fmla="*/ 6331808 h 6857892"/>
              <a:gd name="connsiteX463" fmla="*/ 1665831 w 12191807"/>
              <a:gd name="connsiteY463" fmla="*/ 6329064 h 6857892"/>
              <a:gd name="connsiteX464" fmla="*/ 1637789 w 12191807"/>
              <a:gd name="connsiteY464" fmla="*/ 6329064 h 6857892"/>
              <a:gd name="connsiteX465" fmla="*/ 5139004 w 12191807"/>
              <a:gd name="connsiteY465" fmla="*/ 6324721 h 6857892"/>
              <a:gd name="connsiteX466" fmla="*/ 5131923 w 12191807"/>
              <a:gd name="connsiteY466" fmla="*/ 6349410 h 6857892"/>
              <a:gd name="connsiteX467" fmla="*/ 5127579 w 12191807"/>
              <a:gd name="connsiteY467" fmla="*/ 6335160 h 6857892"/>
              <a:gd name="connsiteX468" fmla="*/ 5139004 w 12191807"/>
              <a:gd name="connsiteY468" fmla="*/ 6324721 h 6857892"/>
              <a:gd name="connsiteX469" fmla="*/ 5065958 w 12191807"/>
              <a:gd name="connsiteY469" fmla="*/ 6318015 h 6857892"/>
              <a:gd name="connsiteX470" fmla="*/ 5066416 w 12191807"/>
              <a:gd name="connsiteY470" fmla="*/ 6326778 h 6857892"/>
              <a:gd name="connsiteX471" fmla="*/ 5046901 w 12191807"/>
              <a:gd name="connsiteY471" fmla="*/ 6328455 h 6857892"/>
              <a:gd name="connsiteX472" fmla="*/ 5046062 w 12191807"/>
              <a:gd name="connsiteY472" fmla="*/ 6321901 h 6857892"/>
              <a:gd name="connsiteX473" fmla="*/ 5065958 w 12191807"/>
              <a:gd name="connsiteY473" fmla="*/ 6318015 h 6857892"/>
              <a:gd name="connsiteX474" fmla="*/ 1624223 w 12191807"/>
              <a:gd name="connsiteY474" fmla="*/ 6317786 h 6857892"/>
              <a:gd name="connsiteX475" fmla="*/ 1615917 w 12191807"/>
              <a:gd name="connsiteY475" fmla="*/ 6324873 h 6857892"/>
              <a:gd name="connsiteX476" fmla="*/ 1619117 w 12191807"/>
              <a:gd name="connsiteY476" fmla="*/ 6328073 h 6857892"/>
              <a:gd name="connsiteX477" fmla="*/ 1625137 w 12191807"/>
              <a:gd name="connsiteY477" fmla="*/ 6318853 h 6857892"/>
              <a:gd name="connsiteX478" fmla="*/ 1625212 w 12191807"/>
              <a:gd name="connsiteY478" fmla="*/ 6318853 h 6857892"/>
              <a:gd name="connsiteX479" fmla="*/ 1626126 w 12191807"/>
              <a:gd name="connsiteY479" fmla="*/ 6319844 h 6857892"/>
              <a:gd name="connsiteX480" fmla="*/ 1626280 w 12191807"/>
              <a:gd name="connsiteY480" fmla="*/ 6318777 h 6857892"/>
              <a:gd name="connsiteX481" fmla="*/ 1625285 w 12191807"/>
              <a:gd name="connsiteY481" fmla="*/ 6318848 h 6857892"/>
              <a:gd name="connsiteX482" fmla="*/ 1624223 w 12191807"/>
              <a:gd name="connsiteY482" fmla="*/ 6317786 h 6857892"/>
              <a:gd name="connsiteX483" fmla="*/ 4781009 w 12191807"/>
              <a:gd name="connsiteY483" fmla="*/ 6312072 h 6857892"/>
              <a:gd name="connsiteX484" fmla="*/ 4791216 w 12191807"/>
              <a:gd name="connsiteY484" fmla="*/ 6312072 h 6857892"/>
              <a:gd name="connsiteX485" fmla="*/ 4791216 w 12191807"/>
              <a:gd name="connsiteY485" fmla="*/ 6315501 h 6857892"/>
              <a:gd name="connsiteX486" fmla="*/ 4781009 w 12191807"/>
              <a:gd name="connsiteY486" fmla="*/ 6315501 h 6857892"/>
              <a:gd name="connsiteX487" fmla="*/ 4781009 w 12191807"/>
              <a:gd name="connsiteY487" fmla="*/ 6312072 h 6857892"/>
              <a:gd name="connsiteX488" fmla="*/ 4760672 w 12191807"/>
              <a:gd name="connsiteY488" fmla="*/ 6312072 h 6857892"/>
              <a:gd name="connsiteX489" fmla="*/ 4770877 w 12191807"/>
              <a:gd name="connsiteY489" fmla="*/ 6312072 h 6857892"/>
              <a:gd name="connsiteX490" fmla="*/ 4770877 w 12191807"/>
              <a:gd name="connsiteY490" fmla="*/ 6315501 h 6857892"/>
              <a:gd name="connsiteX491" fmla="*/ 4760672 w 12191807"/>
              <a:gd name="connsiteY491" fmla="*/ 6315501 h 6857892"/>
              <a:gd name="connsiteX492" fmla="*/ 4760672 w 12191807"/>
              <a:gd name="connsiteY492" fmla="*/ 6312072 h 6857892"/>
              <a:gd name="connsiteX493" fmla="*/ 1644339 w 12191807"/>
              <a:gd name="connsiteY493" fmla="*/ 6308795 h 6857892"/>
              <a:gd name="connsiteX494" fmla="*/ 1626356 w 12191807"/>
              <a:gd name="connsiteY494" fmla="*/ 6318777 h 6857892"/>
              <a:gd name="connsiteX495" fmla="*/ 1644339 w 12191807"/>
              <a:gd name="connsiteY495" fmla="*/ 6308795 h 6857892"/>
              <a:gd name="connsiteX496" fmla="*/ 4876074 w 12191807"/>
              <a:gd name="connsiteY496" fmla="*/ 6308643 h 6857892"/>
              <a:gd name="connsiteX497" fmla="*/ 4879428 w 12191807"/>
              <a:gd name="connsiteY497" fmla="*/ 6308643 h 6857892"/>
              <a:gd name="connsiteX498" fmla="*/ 4879428 w 12191807"/>
              <a:gd name="connsiteY498" fmla="*/ 6318854 h 6857892"/>
              <a:gd name="connsiteX499" fmla="*/ 4876074 w 12191807"/>
              <a:gd name="connsiteY499" fmla="*/ 6318854 h 6857892"/>
              <a:gd name="connsiteX500" fmla="*/ 4876074 w 12191807"/>
              <a:gd name="connsiteY500" fmla="*/ 6308643 h 6857892"/>
              <a:gd name="connsiteX501" fmla="*/ 4860621 w 12191807"/>
              <a:gd name="connsiteY501" fmla="*/ 6308185 h 6857892"/>
              <a:gd name="connsiteX502" fmla="*/ 4860621 w 12191807"/>
              <a:gd name="connsiteY502" fmla="*/ 6328073 h 6857892"/>
              <a:gd name="connsiteX503" fmla="*/ 4825650 w 12191807"/>
              <a:gd name="connsiteY503" fmla="*/ 6311081 h 6857892"/>
              <a:gd name="connsiteX504" fmla="*/ 4860621 w 12191807"/>
              <a:gd name="connsiteY504" fmla="*/ 6308185 h 6857892"/>
              <a:gd name="connsiteX505" fmla="*/ 1645253 w 12191807"/>
              <a:gd name="connsiteY505" fmla="*/ 6300794 h 6857892"/>
              <a:gd name="connsiteX506" fmla="*/ 1644339 w 12191807"/>
              <a:gd name="connsiteY506" fmla="*/ 6308795 h 6857892"/>
              <a:gd name="connsiteX507" fmla="*/ 1645482 w 12191807"/>
              <a:gd name="connsiteY507" fmla="*/ 6308719 h 6857892"/>
              <a:gd name="connsiteX508" fmla="*/ 1645634 w 12191807"/>
              <a:gd name="connsiteY508" fmla="*/ 6308566 h 6857892"/>
              <a:gd name="connsiteX509" fmla="*/ 1645253 w 12191807"/>
              <a:gd name="connsiteY509" fmla="*/ 6300794 h 6857892"/>
              <a:gd name="connsiteX510" fmla="*/ 1552210 w 12191807"/>
              <a:gd name="connsiteY510" fmla="*/ 6300413 h 6857892"/>
              <a:gd name="connsiteX511" fmla="*/ 1543523 w 12191807"/>
              <a:gd name="connsiteY511" fmla="*/ 6300946 h 6857892"/>
              <a:gd name="connsiteX512" fmla="*/ 1547181 w 12191807"/>
              <a:gd name="connsiteY512" fmla="*/ 6317939 h 6857892"/>
              <a:gd name="connsiteX513" fmla="*/ 1552210 w 12191807"/>
              <a:gd name="connsiteY513" fmla="*/ 6317253 h 6857892"/>
              <a:gd name="connsiteX514" fmla="*/ 1552210 w 12191807"/>
              <a:gd name="connsiteY514" fmla="*/ 6300413 h 6857892"/>
              <a:gd name="connsiteX515" fmla="*/ 5194250 w 12191807"/>
              <a:gd name="connsiteY515" fmla="*/ 6299498 h 6857892"/>
              <a:gd name="connsiteX516" fmla="*/ 5197502 w 12191807"/>
              <a:gd name="connsiteY516" fmla="*/ 6302699 h 6857892"/>
              <a:gd name="connsiteX517" fmla="*/ 5189215 w 12191807"/>
              <a:gd name="connsiteY517" fmla="*/ 6309786 h 6857892"/>
              <a:gd name="connsiteX518" fmla="*/ 5182273 w 12191807"/>
              <a:gd name="connsiteY518" fmla="*/ 6317939 h 6857892"/>
              <a:gd name="connsiteX519" fmla="*/ 5178994 w 12191807"/>
              <a:gd name="connsiteY519" fmla="*/ 6314738 h 6857892"/>
              <a:gd name="connsiteX520" fmla="*/ 5187298 w 12191807"/>
              <a:gd name="connsiteY520" fmla="*/ 6307652 h 6857892"/>
              <a:gd name="connsiteX521" fmla="*/ 5194250 w 12191807"/>
              <a:gd name="connsiteY521" fmla="*/ 6299498 h 6857892"/>
              <a:gd name="connsiteX522" fmla="*/ 1664685 w 12191807"/>
              <a:gd name="connsiteY522" fmla="*/ 6299117 h 6857892"/>
              <a:gd name="connsiteX523" fmla="*/ 1645635 w 12191807"/>
              <a:gd name="connsiteY523" fmla="*/ 6308566 h 6857892"/>
              <a:gd name="connsiteX524" fmla="*/ 1645711 w 12191807"/>
              <a:gd name="connsiteY524" fmla="*/ 6309556 h 6857892"/>
              <a:gd name="connsiteX525" fmla="*/ 1665599 w 12191807"/>
              <a:gd name="connsiteY525" fmla="*/ 6305671 h 6857892"/>
              <a:gd name="connsiteX526" fmla="*/ 1664685 w 12191807"/>
              <a:gd name="connsiteY526" fmla="*/ 6299117 h 6857892"/>
              <a:gd name="connsiteX527" fmla="*/ 4762575 w 12191807"/>
              <a:gd name="connsiteY527" fmla="*/ 6290126 h 6857892"/>
              <a:gd name="connsiteX528" fmla="*/ 4779486 w 12191807"/>
              <a:gd name="connsiteY528" fmla="*/ 6290126 h 6857892"/>
              <a:gd name="connsiteX529" fmla="*/ 4780172 w 12191807"/>
              <a:gd name="connsiteY529" fmla="*/ 6295155 h 6857892"/>
              <a:gd name="connsiteX530" fmla="*/ 4763108 w 12191807"/>
              <a:gd name="connsiteY530" fmla="*/ 6298813 h 6857892"/>
              <a:gd name="connsiteX531" fmla="*/ 4762575 w 12191807"/>
              <a:gd name="connsiteY531" fmla="*/ 6290126 h 6857892"/>
              <a:gd name="connsiteX532" fmla="*/ 4591044 w 12191807"/>
              <a:gd name="connsiteY532" fmla="*/ 6288297 h 6857892"/>
              <a:gd name="connsiteX533" fmla="*/ 4594399 w 12191807"/>
              <a:gd name="connsiteY533" fmla="*/ 6288297 h 6857892"/>
              <a:gd name="connsiteX534" fmla="*/ 4594399 w 12191807"/>
              <a:gd name="connsiteY534" fmla="*/ 6298508 h 6857892"/>
              <a:gd name="connsiteX535" fmla="*/ 4591044 w 12191807"/>
              <a:gd name="connsiteY535" fmla="*/ 6298508 h 6857892"/>
              <a:gd name="connsiteX536" fmla="*/ 4591044 w 12191807"/>
              <a:gd name="connsiteY536" fmla="*/ 6288297 h 6857892"/>
              <a:gd name="connsiteX537" fmla="*/ 5207809 w 12191807"/>
              <a:gd name="connsiteY537" fmla="*/ 6283497 h 6857892"/>
              <a:gd name="connsiteX538" fmla="*/ 5241103 w 12191807"/>
              <a:gd name="connsiteY538" fmla="*/ 6301937 h 6857892"/>
              <a:gd name="connsiteX539" fmla="*/ 5222952 w 12191807"/>
              <a:gd name="connsiteY539" fmla="*/ 6319082 h 6857892"/>
              <a:gd name="connsiteX540" fmla="*/ 5207809 w 12191807"/>
              <a:gd name="connsiteY540" fmla="*/ 6283497 h 6857892"/>
              <a:gd name="connsiteX541" fmla="*/ 4940254 w 12191807"/>
              <a:gd name="connsiteY541" fmla="*/ 6279229 h 6857892"/>
              <a:gd name="connsiteX542" fmla="*/ 4935452 w 12191807"/>
              <a:gd name="connsiteY542" fmla="*/ 6279991 h 6857892"/>
              <a:gd name="connsiteX543" fmla="*/ 4935452 w 12191807"/>
              <a:gd name="connsiteY543" fmla="*/ 6296831 h 6857892"/>
              <a:gd name="connsiteX544" fmla="*/ 4944216 w 12191807"/>
              <a:gd name="connsiteY544" fmla="*/ 6295764 h 6857892"/>
              <a:gd name="connsiteX545" fmla="*/ 4940254 w 12191807"/>
              <a:gd name="connsiteY545" fmla="*/ 6279229 h 6857892"/>
              <a:gd name="connsiteX546" fmla="*/ 576572 w 12191807"/>
              <a:gd name="connsiteY546" fmla="*/ 6278163 h 6857892"/>
              <a:gd name="connsiteX547" fmla="*/ 586706 w 12191807"/>
              <a:gd name="connsiteY547" fmla="*/ 6288298 h 6857892"/>
              <a:gd name="connsiteX548" fmla="*/ 587697 w 12191807"/>
              <a:gd name="connsiteY548" fmla="*/ 6287307 h 6857892"/>
              <a:gd name="connsiteX549" fmla="*/ 596003 w 12191807"/>
              <a:gd name="connsiteY549" fmla="*/ 6294394 h 6857892"/>
              <a:gd name="connsiteX550" fmla="*/ 592802 w 12191807"/>
              <a:gd name="connsiteY550" fmla="*/ 6297594 h 6857892"/>
              <a:gd name="connsiteX551" fmla="*/ 585716 w 12191807"/>
              <a:gd name="connsiteY551" fmla="*/ 6289288 h 6857892"/>
              <a:gd name="connsiteX552" fmla="*/ 586630 w 12191807"/>
              <a:gd name="connsiteY552" fmla="*/ 6288374 h 6857892"/>
              <a:gd name="connsiteX553" fmla="*/ 576572 w 12191807"/>
              <a:gd name="connsiteY553" fmla="*/ 6288298 h 6857892"/>
              <a:gd name="connsiteX554" fmla="*/ 576572 w 12191807"/>
              <a:gd name="connsiteY554" fmla="*/ 6278163 h 6857892"/>
              <a:gd name="connsiteX555" fmla="*/ 1750722 w 12191807"/>
              <a:gd name="connsiteY555" fmla="*/ 6267952 h 6857892"/>
              <a:gd name="connsiteX556" fmla="*/ 1754075 w 12191807"/>
              <a:gd name="connsiteY556" fmla="*/ 6267952 h 6857892"/>
              <a:gd name="connsiteX557" fmla="*/ 1754075 w 12191807"/>
              <a:gd name="connsiteY557" fmla="*/ 6278163 h 6857892"/>
              <a:gd name="connsiteX558" fmla="*/ 1750722 w 12191807"/>
              <a:gd name="connsiteY558" fmla="*/ 6278163 h 6857892"/>
              <a:gd name="connsiteX559" fmla="*/ 1750722 w 12191807"/>
              <a:gd name="connsiteY559" fmla="*/ 6267952 h 6857892"/>
              <a:gd name="connsiteX560" fmla="*/ 4795407 w 12191807"/>
              <a:gd name="connsiteY560" fmla="*/ 6258732 h 6857892"/>
              <a:gd name="connsiteX561" fmla="*/ 4802490 w 12191807"/>
              <a:gd name="connsiteY561" fmla="*/ 6267038 h 6857892"/>
              <a:gd name="connsiteX562" fmla="*/ 4801577 w 12191807"/>
              <a:gd name="connsiteY562" fmla="*/ 6267952 h 6857892"/>
              <a:gd name="connsiteX563" fmla="*/ 4811631 w 12191807"/>
              <a:gd name="connsiteY563" fmla="*/ 6267952 h 6857892"/>
              <a:gd name="connsiteX564" fmla="*/ 4804852 w 12191807"/>
              <a:gd name="connsiteY564" fmla="*/ 6276410 h 6857892"/>
              <a:gd name="connsiteX565" fmla="*/ 4801501 w 12191807"/>
              <a:gd name="connsiteY565" fmla="*/ 6268104 h 6857892"/>
              <a:gd name="connsiteX566" fmla="*/ 4800585 w 12191807"/>
              <a:gd name="connsiteY566" fmla="*/ 6269095 h 6857892"/>
              <a:gd name="connsiteX567" fmla="*/ 4792207 w 12191807"/>
              <a:gd name="connsiteY567" fmla="*/ 6262008 h 6857892"/>
              <a:gd name="connsiteX568" fmla="*/ 4795407 w 12191807"/>
              <a:gd name="connsiteY568" fmla="*/ 6258732 h 6857892"/>
              <a:gd name="connsiteX569" fmla="*/ 5090336 w 12191807"/>
              <a:gd name="connsiteY569" fmla="*/ 6257970 h 6857892"/>
              <a:gd name="connsiteX570" fmla="*/ 5101532 w 12191807"/>
              <a:gd name="connsiteY570" fmla="*/ 6267190 h 6857892"/>
              <a:gd name="connsiteX571" fmla="*/ 5111966 w 12191807"/>
              <a:gd name="connsiteY571" fmla="*/ 6258198 h 6857892"/>
              <a:gd name="connsiteX572" fmla="*/ 5128190 w 12191807"/>
              <a:gd name="connsiteY572" fmla="*/ 6273743 h 6857892"/>
              <a:gd name="connsiteX573" fmla="*/ 5110670 w 12191807"/>
              <a:gd name="connsiteY573" fmla="*/ 6280296 h 6857892"/>
              <a:gd name="connsiteX574" fmla="*/ 5091782 w 12191807"/>
              <a:gd name="connsiteY574" fmla="*/ 6318930 h 6857892"/>
              <a:gd name="connsiteX575" fmla="*/ 5068092 w 12191807"/>
              <a:gd name="connsiteY575" fmla="*/ 6318854 h 6857892"/>
              <a:gd name="connsiteX576" fmla="*/ 5090336 w 12191807"/>
              <a:gd name="connsiteY576" fmla="*/ 6257970 h 6857892"/>
              <a:gd name="connsiteX577" fmla="*/ 469913 w 12191807"/>
              <a:gd name="connsiteY577" fmla="*/ 6257360 h 6857892"/>
              <a:gd name="connsiteX578" fmla="*/ 508775 w 12191807"/>
              <a:gd name="connsiteY578" fmla="*/ 6285249 h 6857892"/>
              <a:gd name="connsiteX579" fmla="*/ 469913 w 12191807"/>
              <a:gd name="connsiteY579" fmla="*/ 6257360 h 6857892"/>
              <a:gd name="connsiteX580" fmla="*/ 364661 w 12191807"/>
              <a:gd name="connsiteY580" fmla="*/ 6249360 h 6857892"/>
              <a:gd name="connsiteX581" fmla="*/ 381502 w 12191807"/>
              <a:gd name="connsiteY581" fmla="*/ 6249360 h 6857892"/>
              <a:gd name="connsiteX582" fmla="*/ 382187 w 12191807"/>
              <a:gd name="connsiteY582" fmla="*/ 6254389 h 6857892"/>
              <a:gd name="connsiteX583" fmla="*/ 365195 w 12191807"/>
              <a:gd name="connsiteY583" fmla="*/ 6258046 h 6857892"/>
              <a:gd name="connsiteX584" fmla="*/ 364661 w 12191807"/>
              <a:gd name="connsiteY584" fmla="*/ 6249360 h 6857892"/>
              <a:gd name="connsiteX585" fmla="*/ 1760857 w 12191807"/>
              <a:gd name="connsiteY585" fmla="*/ 6247606 h 6857892"/>
              <a:gd name="connsiteX586" fmla="*/ 1764286 w 12191807"/>
              <a:gd name="connsiteY586" fmla="*/ 6247606 h 6857892"/>
              <a:gd name="connsiteX587" fmla="*/ 1764286 w 12191807"/>
              <a:gd name="connsiteY587" fmla="*/ 6257817 h 6857892"/>
              <a:gd name="connsiteX588" fmla="*/ 1760857 w 12191807"/>
              <a:gd name="connsiteY588" fmla="*/ 6257817 h 6857892"/>
              <a:gd name="connsiteX589" fmla="*/ 1760857 w 12191807"/>
              <a:gd name="connsiteY589" fmla="*/ 6247606 h 6857892"/>
              <a:gd name="connsiteX590" fmla="*/ 5300255 w 12191807"/>
              <a:gd name="connsiteY590" fmla="*/ 6240825 h 6857892"/>
              <a:gd name="connsiteX591" fmla="*/ 5310464 w 12191807"/>
              <a:gd name="connsiteY591" fmla="*/ 6240825 h 6857892"/>
              <a:gd name="connsiteX592" fmla="*/ 5310464 w 12191807"/>
              <a:gd name="connsiteY592" fmla="*/ 6244253 h 6857892"/>
              <a:gd name="connsiteX593" fmla="*/ 5300255 w 12191807"/>
              <a:gd name="connsiteY593" fmla="*/ 6244253 h 6857892"/>
              <a:gd name="connsiteX594" fmla="*/ 5300255 w 12191807"/>
              <a:gd name="connsiteY594" fmla="*/ 6240825 h 6857892"/>
              <a:gd name="connsiteX595" fmla="*/ 4831896 w 12191807"/>
              <a:gd name="connsiteY595" fmla="*/ 6237472 h 6857892"/>
              <a:gd name="connsiteX596" fmla="*/ 4821687 w 12191807"/>
              <a:gd name="connsiteY596" fmla="*/ 6257817 h 6857892"/>
              <a:gd name="connsiteX597" fmla="*/ 4831896 w 12191807"/>
              <a:gd name="connsiteY597" fmla="*/ 6237472 h 6857892"/>
              <a:gd name="connsiteX598" fmla="*/ 1547184 w 12191807"/>
              <a:gd name="connsiteY598" fmla="*/ 6237472 h 6857892"/>
              <a:gd name="connsiteX599" fmla="*/ 1547184 w 12191807"/>
              <a:gd name="connsiteY599" fmla="*/ 6247607 h 6857892"/>
              <a:gd name="connsiteX600" fmla="*/ 1550613 w 12191807"/>
              <a:gd name="connsiteY600" fmla="*/ 6247607 h 6857892"/>
              <a:gd name="connsiteX601" fmla="*/ 1550613 w 12191807"/>
              <a:gd name="connsiteY601" fmla="*/ 6237472 h 6857892"/>
              <a:gd name="connsiteX602" fmla="*/ 1547184 w 12191807"/>
              <a:gd name="connsiteY602" fmla="*/ 6237472 h 6857892"/>
              <a:gd name="connsiteX603" fmla="*/ 4500135 w 12191807"/>
              <a:gd name="connsiteY603" fmla="*/ 6228175 h 6857892"/>
              <a:gd name="connsiteX604" fmla="*/ 4507224 w 12191807"/>
              <a:gd name="connsiteY604" fmla="*/ 6236481 h 6857892"/>
              <a:gd name="connsiteX605" fmla="*/ 4505241 w 12191807"/>
              <a:gd name="connsiteY605" fmla="*/ 6238463 h 6857892"/>
              <a:gd name="connsiteX606" fmla="*/ 4496936 w 12191807"/>
              <a:gd name="connsiteY606" fmla="*/ 6231376 h 6857892"/>
              <a:gd name="connsiteX607" fmla="*/ 4500135 w 12191807"/>
              <a:gd name="connsiteY607" fmla="*/ 6228175 h 6857892"/>
              <a:gd name="connsiteX608" fmla="*/ 4532980 w 12191807"/>
              <a:gd name="connsiteY608" fmla="*/ 6226956 h 6857892"/>
              <a:gd name="connsiteX609" fmla="*/ 4539457 w 12191807"/>
              <a:gd name="connsiteY609" fmla="*/ 6245549 h 6857892"/>
              <a:gd name="connsiteX610" fmla="*/ 4561556 w 12191807"/>
              <a:gd name="connsiteY610" fmla="*/ 6236786 h 6857892"/>
              <a:gd name="connsiteX611" fmla="*/ 4566967 w 12191807"/>
              <a:gd name="connsiteY611" fmla="*/ 6242348 h 6857892"/>
              <a:gd name="connsiteX612" fmla="*/ 4552945 w 12191807"/>
              <a:gd name="connsiteY612" fmla="*/ 6272524 h 6857892"/>
              <a:gd name="connsiteX613" fmla="*/ 4497392 w 12191807"/>
              <a:gd name="connsiteY613" fmla="*/ 6315958 h 6857892"/>
              <a:gd name="connsiteX614" fmla="*/ 4505778 w 12191807"/>
              <a:gd name="connsiteY614" fmla="*/ 6262465 h 6857892"/>
              <a:gd name="connsiteX615" fmla="*/ 4496554 w 12191807"/>
              <a:gd name="connsiteY615" fmla="*/ 6253245 h 6857892"/>
              <a:gd name="connsiteX616" fmla="*/ 4532980 w 12191807"/>
              <a:gd name="connsiteY616" fmla="*/ 6226956 h 6857892"/>
              <a:gd name="connsiteX617" fmla="*/ 4974934 w 12191807"/>
              <a:gd name="connsiteY617" fmla="*/ 6226727 h 6857892"/>
              <a:gd name="connsiteX618" fmla="*/ 4973409 w 12191807"/>
              <a:gd name="connsiteY618" fmla="*/ 6228175 h 6857892"/>
              <a:gd name="connsiteX619" fmla="*/ 4980498 w 12191807"/>
              <a:gd name="connsiteY619" fmla="*/ 6236481 h 6857892"/>
              <a:gd name="connsiteX620" fmla="*/ 4983700 w 12191807"/>
              <a:gd name="connsiteY620" fmla="*/ 6233281 h 6857892"/>
              <a:gd name="connsiteX621" fmla="*/ 4974934 w 12191807"/>
              <a:gd name="connsiteY621" fmla="*/ 6226727 h 6857892"/>
              <a:gd name="connsiteX622" fmla="*/ 5164978 w 12191807"/>
              <a:gd name="connsiteY622" fmla="*/ 6224442 h 6857892"/>
              <a:gd name="connsiteX623" fmla="*/ 5157969 w 12191807"/>
              <a:gd name="connsiteY623" fmla="*/ 6274733 h 6857892"/>
              <a:gd name="connsiteX624" fmla="*/ 5157969 w 12191807"/>
              <a:gd name="connsiteY624" fmla="*/ 6275877 h 6857892"/>
              <a:gd name="connsiteX625" fmla="*/ 5138548 w 12191807"/>
              <a:gd name="connsiteY625" fmla="*/ 6277553 h 6857892"/>
              <a:gd name="connsiteX626" fmla="*/ 5137635 w 12191807"/>
              <a:gd name="connsiteY626" fmla="*/ 6271000 h 6857892"/>
              <a:gd name="connsiteX627" fmla="*/ 5157512 w 12191807"/>
              <a:gd name="connsiteY627" fmla="*/ 6267113 h 6857892"/>
              <a:gd name="connsiteX628" fmla="*/ 5157742 w 12191807"/>
              <a:gd name="connsiteY628" fmla="*/ 6271533 h 6857892"/>
              <a:gd name="connsiteX629" fmla="*/ 5157589 w 12191807"/>
              <a:gd name="connsiteY629" fmla="*/ 6263075 h 6857892"/>
              <a:gd name="connsiteX630" fmla="*/ 5142889 w 12191807"/>
              <a:gd name="connsiteY630" fmla="*/ 6248369 h 6857892"/>
              <a:gd name="connsiteX631" fmla="*/ 5129941 w 12191807"/>
              <a:gd name="connsiteY631" fmla="*/ 6259418 h 6857892"/>
              <a:gd name="connsiteX632" fmla="*/ 5128799 w 12191807"/>
              <a:gd name="connsiteY632" fmla="*/ 6241968 h 6857892"/>
              <a:gd name="connsiteX633" fmla="*/ 5164978 w 12191807"/>
              <a:gd name="connsiteY633" fmla="*/ 6224442 h 6857892"/>
              <a:gd name="connsiteX634" fmla="*/ 4603923 w 12191807"/>
              <a:gd name="connsiteY634" fmla="*/ 6218117 h 6857892"/>
              <a:gd name="connsiteX635" fmla="*/ 4607123 w 12191807"/>
              <a:gd name="connsiteY635" fmla="*/ 6221318 h 6857892"/>
              <a:gd name="connsiteX636" fmla="*/ 4598742 w 12191807"/>
              <a:gd name="connsiteY636" fmla="*/ 6228328 h 6857892"/>
              <a:gd name="connsiteX637" fmla="*/ 4597675 w 12191807"/>
              <a:gd name="connsiteY637" fmla="*/ 6227261 h 6857892"/>
              <a:gd name="connsiteX638" fmla="*/ 4598056 w 12191807"/>
              <a:gd name="connsiteY638" fmla="*/ 6235186 h 6857892"/>
              <a:gd name="connsiteX639" fmla="*/ 4578624 w 12191807"/>
              <a:gd name="connsiteY639" fmla="*/ 6236862 h 6857892"/>
              <a:gd name="connsiteX640" fmla="*/ 4577788 w 12191807"/>
              <a:gd name="connsiteY640" fmla="*/ 6230309 h 6857892"/>
              <a:gd name="connsiteX641" fmla="*/ 4596991 w 12191807"/>
              <a:gd name="connsiteY641" fmla="*/ 6226575 h 6857892"/>
              <a:gd name="connsiteX642" fmla="*/ 4596837 w 12191807"/>
              <a:gd name="connsiteY642" fmla="*/ 6226423 h 6857892"/>
              <a:gd name="connsiteX643" fmla="*/ 4603923 w 12191807"/>
              <a:gd name="connsiteY643" fmla="*/ 6218117 h 6857892"/>
              <a:gd name="connsiteX644" fmla="*/ 1648004 w 12191807"/>
              <a:gd name="connsiteY644" fmla="*/ 6217126 h 6857892"/>
              <a:gd name="connsiteX645" fmla="*/ 1655612 w 12191807"/>
              <a:gd name="connsiteY645" fmla="*/ 6227144 h 6857892"/>
              <a:gd name="connsiteX646" fmla="*/ 1655487 w 12191807"/>
              <a:gd name="connsiteY646" fmla="*/ 6227261 h 6857892"/>
              <a:gd name="connsiteX647" fmla="*/ 1635356 w 12191807"/>
              <a:gd name="connsiteY647" fmla="*/ 6227261 h 6857892"/>
              <a:gd name="connsiteX648" fmla="*/ 1648004 w 12191807"/>
              <a:gd name="connsiteY648" fmla="*/ 6217126 h 6857892"/>
              <a:gd name="connsiteX649" fmla="*/ 4974409 w 12191807"/>
              <a:gd name="connsiteY649" fmla="*/ 6216364 h 6857892"/>
              <a:gd name="connsiteX650" fmla="*/ 5004977 w 12191807"/>
              <a:gd name="connsiteY650" fmla="*/ 6226499 h 6857892"/>
              <a:gd name="connsiteX651" fmla="*/ 5004977 w 12191807"/>
              <a:gd name="connsiteY651" fmla="*/ 6226575 h 6857892"/>
              <a:gd name="connsiteX652" fmla="*/ 5005008 w 12191807"/>
              <a:gd name="connsiteY652" fmla="*/ 6226554 h 6857892"/>
              <a:gd name="connsiteX653" fmla="*/ 5015496 w 12191807"/>
              <a:gd name="connsiteY653" fmla="*/ 6244559 h 6857892"/>
              <a:gd name="connsiteX654" fmla="*/ 4982030 w 12191807"/>
              <a:gd name="connsiteY654" fmla="*/ 6244559 h 6857892"/>
              <a:gd name="connsiteX655" fmla="*/ 4953371 w 12191807"/>
              <a:gd name="connsiteY655" fmla="*/ 6272448 h 6857892"/>
              <a:gd name="connsiteX656" fmla="*/ 4969073 w 12191807"/>
              <a:gd name="connsiteY656" fmla="*/ 6318091 h 6857892"/>
              <a:gd name="connsiteX657" fmla="*/ 4984242 w 12191807"/>
              <a:gd name="connsiteY657" fmla="*/ 6318091 h 6857892"/>
              <a:gd name="connsiteX658" fmla="*/ 4977000 w 12191807"/>
              <a:gd name="connsiteY658" fmla="*/ 6288602 h 6857892"/>
              <a:gd name="connsiteX659" fmla="*/ 5026471 w 12191807"/>
              <a:gd name="connsiteY659" fmla="*/ 6261170 h 6857892"/>
              <a:gd name="connsiteX660" fmla="*/ 5013362 w 12191807"/>
              <a:gd name="connsiteY660" fmla="*/ 6320987 h 6857892"/>
              <a:gd name="connsiteX661" fmla="*/ 4976849 w 12191807"/>
              <a:gd name="connsiteY661" fmla="*/ 6360687 h 6857892"/>
              <a:gd name="connsiteX662" fmla="*/ 4954438 w 12191807"/>
              <a:gd name="connsiteY662" fmla="*/ 6348876 h 6857892"/>
              <a:gd name="connsiteX663" fmla="*/ 4955275 w 12191807"/>
              <a:gd name="connsiteY663" fmla="*/ 6349714 h 6857892"/>
              <a:gd name="connsiteX664" fmla="*/ 4948187 w 12191807"/>
              <a:gd name="connsiteY664" fmla="*/ 6358020 h 6857892"/>
              <a:gd name="connsiteX665" fmla="*/ 4944908 w 12191807"/>
              <a:gd name="connsiteY665" fmla="*/ 6354820 h 6857892"/>
              <a:gd name="connsiteX666" fmla="*/ 4953218 w 12191807"/>
              <a:gd name="connsiteY666" fmla="*/ 6347733 h 6857892"/>
              <a:gd name="connsiteX667" fmla="*/ 4954132 w 12191807"/>
              <a:gd name="connsiteY667" fmla="*/ 6348648 h 6857892"/>
              <a:gd name="connsiteX668" fmla="*/ 4954132 w 12191807"/>
              <a:gd name="connsiteY668" fmla="*/ 6322130 h 6857892"/>
              <a:gd name="connsiteX669" fmla="*/ 4919647 w 12191807"/>
              <a:gd name="connsiteY669" fmla="*/ 6310536 h 6857892"/>
              <a:gd name="connsiteX670" fmla="*/ 4913664 w 12191807"/>
              <a:gd name="connsiteY670" fmla="*/ 6298382 h 6857892"/>
              <a:gd name="connsiteX671" fmla="*/ 4921806 w 12191807"/>
              <a:gd name="connsiteY671" fmla="*/ 6295155 h 6857892"/>
              <a:gd name="connsiteX672" fmla="*/ 4913346 w 12191807"/>
              <a:gd name="connsiteY672" fmla="*/ 6288297 h 6857892"/>
              <a:gd name="connsiteX673" fmla="*/ 4913346 w 12191807"/>
              <a:gd name="connsiteY673" fmla="*/ 6297899 h 6857892"/>
              <a:gd name="connsiteX674" fmla="*/ 4903365 w 12191807"/>
              <a:gd name="connsiteY674" fmla="*/ 6297899 h 6857892"/>
              <a:gd name="connsiteX675" fmla="*/ 4904279 w 12191807"/>
              <a:gd name="connsiteY675" fmla="*/ 6298813 h 6857892"/>
              <a:gd name="connsiteX676" fmla="*/ 4897190 w 12191807"/>
              <a:gd name="connsiteY676" fmla="*/ 6307118 h 6857892"/>
              <a:gd name="connsiteX677" fmla="*/ 4893988 w 12191807"/>
              <a:gd name="connsiteY677" fmla="*/ 6303918 h 6857892"/>
              <a:gd name="connsiteX678" fmla="*/ 4902298 w 12191807"/>
              <a:gd name="connsiteY678" fmla="*/ 6296832 h 6857892"/>
              <a:gd name="connsiteX679" fmla="*/ 4903287 w 12191807"/>
              <a:gd name="connsiteY679" fmla="*/ 6297822 h 6857892"/>
              <a:gd name="connsiteX680" fmla="*/ 4913351 w 12191807"/>
              <a:gd name="connsiteY680" fmla="*/ 6287688 h 6857892"/>
              <a:gd name="connsiteX681" fmla="*/ 4904357 w 12191807"/>
              <a:gd name="connsiteY681" fmla="*/ 6271914 h 6857892"/>
              <a:gd name="connsiteX682" fmla="*/ 4943919 w 12191807"/>
              <a:gd name="connsiteY682" fmla="*/ 6236786 h 6857892"/>
              <a:gd name="connsiteX683" fmla="*/ 4974865 w 12191807"/>
              <a:gd name="connsiteY683" fmla="*/ 6226042 h 6857892"/>
              <a:gd name="connsiteX684" fmla="*/ 4974409 w 12191807"/>
              <a:gd name="connsiteY684" fmla="*/ 6216364 h 6857892"/>
              <a:gd name="connsiteX685" fmla="*/ 4974386 w 12191807"/>
              <a:gd name="connsiteY685" fmla="*/ 6206162 h 6857892"/>
              <a:gd name="connsiteX686" fmla="*/ 4974409 w 12191807"/>
              <a:gd name="connsiteY686" fmla="*/ 6206230 h 6857892"/>
              <a:gd name="connsiteX687" fmla="*/ 4974409 w 12191807"/>
              <a:gd name="connsiteY687" fmla="*/ 6216364 h 6857892"/>
              <a:gd name="connsiteX688" fmla="*/ 4966024 w 12191807"/>
              <a:gd name="connsiteY688" fmla="*/ 6209506 h 6857892"/>
              <a:gd name="connsiteX689" fmla="*/ 4974386 w 12191807"/>
              <a:gd name="connsiteY689" fmla="*/ 6206162 h 6857892"/>
              <a:gd name="connsiteX690" fmla="*/ 4855975 w 12191807"/>
              <a:gd name="connsiteY690" fmla="*/ 6199981 h 6857892"/>
              <a:gd name="connsiteX691" fmla="*/ 4882783 w 12191807"/>
              <a:gd name="connsiteY691" fmla="*/ 6206916 h 6857892"/>
              <a:gd name="connsiteX692" fmla="*/ 4849202 w 12191807"/>
              <a:gd name="connsiteY692" fmla="*/ 6247530 h 6857892"/>
              <a:gd name="connsiteX693" fmla="*/ 4831896 w 12191807"/>
              <a:gd name="connsiteY693" fmla="*/ 6237472 h 6857892"/>
              <a:gd name="connsiteX694" fmla="*/ 4855975 w 12191807"/>
              <a:gd name="connsiteY694" fmla="*/ 6199981 h 6857892"/>
              <a:gd name="connsiteX695" fmla="*/ 902273 w 12191807"/>
              <a:gd name="connsiteY695" fmla="*/ 6199219 h 6857892"/>
              <a:gd name="connsiteX696" fmla="*/ 902273 w 12191807"/>
              <a:gd name="connsiteY696" fmla="*/ 6204324 h 6857892"/>
              <a:gd name="connsiteX697" fmla="*/ 922618 w 12191807"/>
              <a:gd name="connsiteY697" fmla="*/ 6204324 h 6857892"/>
              <a:gd name="connsiteX698" fmla="*/ 922618 w 12191807"/>
              <a:gd name="connsiteY698" fmla="*/ 6199219 h 6857892"/>
              <a:gd name="connsiteX699" fmla="*/ 902273 w 12191807"/>
              <a:gd name="connsiteY699" fmla="*/ 6199219 h 6857892"/>
              <a:gd name="connsiteX700" fmla="*/ 5181435 w 12191807"/>
              <a:gd name="connsiteY700" fmla="*/ 6196705 h 6857892"/>
              <a:gd name="connsiteX701" fmla="*/ 5184789 w 12191807"/>
              <a:gd name="connsiteY701" fmla="*/ 6196705 h 6857892"/>
              <a:gd name="connsiteX702" fmla="*/ 5184789 w 12191807"/>
              <a:gd name="connsiteY702" fmla="*/ 6206916 h 6857892"/>
              <a:gd name="connsiteX703" fmla="*/ 5181435 w 12191807"/>
              <a:gd name="connsiteY703" fmla="*/ 6206916 h 6857892"/>
              <a:gd name="connsiteX704" fmla="*/ 5181435 w 12191807"/>
              <a:gd name="connsiteY704" fmla="*/ 6196705 h 6857892"/>
              <a:gd name="connsiteX705" fmla="*/ 1556479 w 12191807"/>
              <a:gd name="connsiteY705" fmla="*/ 6196705 h 6857892"/>
              <a:gd name="connsiteX706" fmla="*/ 1556479 w 12191807"/>
              <a:gd name="connsiteY706" fmla="*/ 6217050 h 6857892"/>
              <a:gd name="connsiteX707" fmla="*/ 1561584 w 12191807"/>
              <a:gd name="connsiteY707" fmla="*/ 6217050 h 6857892"/>
              <a:gd name="connsiteX708" fmla="*/ 1561584 w 12191807"/>
              <a:gd name="connsiteY708" fmla="*/ 6196705 h 6857892"/>
              <a:gd name="connsiteX709" fmla="*/ 1556479 w 12191807"/>
              <a:gd name="connsiteY709" fmla="*/ 6196705 h 6857892"/>
              <a:gd name="connsiteX710" fmla="*/ 5147536 w 12191807"/>
              <a:gd name="connsiteY710" fmla="*/ 6189923 h 6857892"/>
              <a:gd name="connsiteX711" fmla="*/ 5157742 w 12191807"/>
              <a:gd name="connsiteY711" fmla="*/ 6189923 h 6857892"/>
              <a:gd name="connsiteX712" fmla="*/ 5157742 w 12191807"/>
              <a:gd name="connsiteY712" fmla="*/ 6193276 h 6857892"/>
              <a:gd name="connsiteX713" fmla="*/ 5147536 w 12191807"/>
              <a:gd name="connsiteY713" fmla="*/ 6193276 h 6857892"/>
              <a:gd name="connsiteX714" fmla="*/ 5147536 w 12191807"/>
              <a:gd name="connsiteY714" fmla="*/ 6189923 h 6857892"/>
              <a:gd name="connsiteX715" fmla="*/ 5080357 w 12191807"/>
              <a:gd name="connsiteY715" fmla="*/ 6166530 h 6857892"/>
              <a:gd name="connsiteX716" fmla="*/ 5090716 w 12191807"/>
              <a:gd name="connsiteY716" fmla="*/ 6177960 h 6857892"/>
              <a:gd name="connsiteX717" fmla="*/ 5066111 w 12191807"/>
              <a:gd name="connsiteY717" fmla="*/ 6170949 h 6857892"/>
              <a:gd name="connsiteX718" fmla="*/ 5080357 w 12191807"/>
              <a:gd name="connsiteY718" fmla="*/ 6166530 h 6857892"/>
              <a:gd name="connsiteX719" fmla="*/ 1523422 w 12191807"/>
              <a:gd name="connsiteY719" fmla="*/ 6159367 h 6857892"/>
              <a:gd name="connsiteX720" fmla="*/ 1523422 w 12191807"/>
              <a:gd name="connsiteY720" fmla="*/ 6162796 h 6857892"/>
              <a:gd name="connsiteX721" fmla="*/ 1533557 w 12191807"/>
              <a:gd name="connsiteY721" fmla="*/ 6162796 h 6857892"/>
              <a:gd name="connsiteX722" fmla="*/ 1533557 w 12191807"/>
              <a:gd name="connsiteY722" fmla="*/ 6159367 h 6857892"/>
              <a:gd name="connsiteX723" fmla="*/ 1523422 w 12191807"/>
              <a:gd name="connsiteY723" fmla="*/ 6159367 h 6857892"/>
              <a:gd name="connsiteX724" fmla="*/ 5060088 w 12191807"/>
              <a:gd name="connsiteY724" fmla="*/ 6156929 h 6857892"/>
              <a:gd name="connsiteX725" fmla="*/ 5067178 w 12191807"/>
              <a:gd name="connsiteY725" fmla="*/ 6165234 h 6857892"/>
              <a:gd name="connsiteX726" fmla="*/ 5065197 w 12191807"/>
              <a:gd name="connsiteY726" fmla="*/ 6167215 h 6857892"/>
              <a:gd name="connsiteX727" fmla="*/ 5056887 w 12191807"/>
              <a:gd name="connsiteY727" fmla="*/ 6160129 h 6857892"/>
              <a:gd name="connsiteX728" fmla="*/ 5060088 w 12191807"/>
              <a:gd name="connsiteY728" fmla="*/ 6156929 h 6857892"/>
              <a:gd name="connsiteX729" fmla="*/ 264839 w 12191807"/>
              <a:gd name="connsiteY729" fmla="*/ 6156929 h 6857892"/>
              <a:gd name="connsiteX730" fmla="*/ 289757 w 12191807"/>
              <a:gd name="connsiteY730" fmla="*/ 6156929 h 6857892"/>
              <a:gd name="connsiteX731" fmla="*/ 289757 w 12191807"/>
              <a:gd name="connsiteY731" fmla="*/ 6184361 h 6857892"/>
              <a:gd name="connsiteX732" fmla="*/ 264839 w 12191807"/>
              <a:gd name="connsiteY732" fmla="*/ 6156929 h 6857892"/>
              <a:gd name="connsiteX733" fmla="*/ 2046607 w 12191807"/>
              <a:gd name="connsiteY733" fmla="*/ 6156243 h 6857892"/>
              <a:gd name="connsiteX734" fmla="*/ 1998677 w 12191807"/>
              <a:gd name="connsiteY734" fmla="*/ 6195943 h 6857892"/>
              <a:gd name="connsiteX735" fmla="*/ 2046607 w 12191807"/>
              <a:gd name="connsiteY735" fmla="*/ 6156243 h 6857892"/>
              <a:gd name="connsiteX736" fmla="*/ 1950062 w 12191807"/>
              <a:gd name="connsiteY736" fmla="*/ 6154947 h 6857892"/>
              <a:gd name="connsiteX737" fmla="*/ 1952042 w 12191807"/>
              <a:gd name="connsiteY737" fmla="*/ 6156929 h 6857892"/>
              <a:gd name="connsiteX738" fmla="*/ 1944880 w 12191807"/>
              <a:gd name="connsiteY738" fmla="*/ 6165234 h 6857892"/>
              <a:gd name="connsiteX739" fmla="*/ 1941680 w 12191807"/>
              <a:gd name="connsiteY739" fmla="*/ 6162034 h 6857892"/>
              <a:gd name="connsiteX740" fmla="*/ 1950062 w 12191807"/>
              <a:gd name="connsiteY740" fmla="*/ 6154947 h 6857892"/>
              <a:gd name="connsiteX741" fmla="*/ 5215594 w 12191807"/>
              <a:gd name="connsiteY741" fmla="*/ 6147937 h 6857892"/>
              <a:gd name="connsiteX742" fmla="*/ 5242400 w 12191807"/>
              <a:gd name="connsiteY742" fmla="*/ 6147937 h 6857892"/>
              <a:gd name="connsiteX743" fmla="*/ 5220530 w 12191807"/>
              <a:gd name="connsiteY743" fmla="*/ 6193047 h 6857892"/>
              <a:gd name="connsiteX744" fmla="*/ 5241788 w 12191807"/>
              <a:gd name="connsiteY744" fmla="*/ 6215678 h 6857892"/>
              <a:gd name="connsiteX745" fmla="*/ 5200419 w 12191807"/>
              <a:gd name="connsiteY745" fmla="*/ 6254693 h 6857892"/>
              <a:gd name="connsiteX746" fmla="*/ 5190722 w 12191807"/>
              <a:gd name="connsiteY746" fmla="*/ 6245016 h 6857892"/>
              <a:gd name="connsiteX747" fmla="*/ 5210475 w 12191807"/>
              <a:gd name="connsiteY747" fmla="*/ 6187561 h 6857892"/>
              <a:gd name="connsiteX748" fmla="*/ 5169775 w 12191807"/>
              <a:gd name="connsiteY748" fmla="*/ 6185580 h 6857892"/>
              <a:gd name="connsiteX749" fmla="*/ 5172289 w 12191807"/>
              <a:gd name="connsiteY749" fmla="*/ 6177350 h 6857892"/>
              <a:gd name="connsiteX750" fmla="*/ 5215594 w 12191807"/>
              <a:gd name="connsiteY750" fmla="*/ 6147937 h 6857892"/>
              <a:gd name="connsiteX751" fmla="*/ 4814924 w 12191807"/>
              <a:gd name="connsiteY751" fmla="*/ 6145803 h 6857892"/>
              <a:gd name="connsiteX752" fmla="*/ 4814924 w 12191807"/>
              <a:gd name="connsiteY752" fmla="*/ 6155938 h 6857892"/>
              <a:gd name="connsiteX753" fmla="*/ 4818351 w 12191807"/>
              <a:gd name="connsiteY753" fmla="*/ 6155938 h 6857892"/>
              <a:gd name="connsiteX754" fmla="*/ 4818351 w 12191807"/>
              <a:gd name="connsiteY754" fmla="*/ 6145803 h 6857892"/>
              <a:gd name="connsiteX755" fmla="*/ 4814924 w 12191807"/>
              <a:gd name="connsiteY755" fmla="*/ 6145803 h 6857892"/>
              <a:gd name="connsiteX756" fmla="*/ 2310585 w 12191807"/>
              <a:gd name="connsiteY756" fmla="*/ 6137421 h 6857892"/>
              <a:gd name="connsiteX757" fmla="*/ 2356838 w 12191807"/>
              <a:gd name="connsiteY757" fmla="*/ 6137421 h 6857892"/>
              <a:gd name="connsiteX758" fmla="*/ 2295117 w 12191807"/>
              <a:gd name="connsiteY758" fmla="*/ 6152890 h 6857892"/>
              <a:gd name="connsiteX759" fmla="*/ 2310585 w 12191807"/>
              <a:gd name="connsiteY759" fmla="*/ 6137421 h 6857892"/>
              <a:gd name="connsiteX760" fmla="*/ 4601105 w 12191807"/>
              <a:gd name="connsiteY760" fmla="*/ 6136583 h 6857892"/>
              <a:gd name="connsiteX761" fmla="*/ 4631503 w 12191807"/>
              <a:gd name="connsiteY761" fmla="*/ 6136583 h 6857892"/>
              <a:gd name="connsiteX762" fmla="*/ 4606286 w 12191807"/>
              <a:gd name="connsiteY762" fmla="*/ 6163177 h 6857892"/>
              <a:gd name="connsiteX763" fmla="*/ 4606286 w 12191807"/>
              <a:gd name="connsiteY763" fmla="*/ 6187332 h 6857892"/>
              <a:gd name="connsiteX764" fmla="*/ 4591276 w 12191807"/>
              <a:gd name="connsiteY764" fmla="*/ 6184513 h 6857892"/>
              <a:gd name="connsiteX765" fmla="*/ 4601105 w 12191807"/>
              <a:gd name="connsiteY765" fmla="*/ 6136583 h 6857892"/>
              <a:gd name="connsiteX766" fmla="*/ 1679399 w 12191807"/>
              <a:gd name="connsiteY766" fmla="*/ 6135668 h 6857892"/>
              <a:gd name="connsiteX767" fmla="*/ 1682828 w 12191807"/>
              <a:gd name="connsiteY767" fmla="*/ 6135668 h 6857892"/>
              <a:gd name="connsiteX768" fmla="*/ 1682828 w 12191807"/>
              <a:gd name="connsiteY768" fmla="*/ 6145803 h 6857892"/>
              <a:gd name="connsiteX769" fmla="*/ 1679399 w 12191807"/>
              <a:gd name="connsiteY769" fmla="*/ 6145803 h 6857892"/>
              <a:gd name="connsiteX770" fmla="*/ 1679399 w 12191807"/>
              <a:gd name="connsiteY770" fmla="*/ 6135668 h 6857892"/>
              <a:gd name="connsiteX771" fmla="*/ 1962786 w 12191807"/>
              <a:gd name="connsiteY771" fmla="*/ 6130792 h 6857892"/>
              <a:gd name="connsiteX772" fmla="*/ 1955623 w 12191807"/>
              <a:gd name="connsiteY772" fmla="*/ 6155938 h 6857892"/>
              <a:gd name="connsiteX773" fmla="*/ 1951203 w 12191807"/>
              <a:gd name="connsiteY773" fmla="*/ 6141689 h 6857892"/>
              <a:gd name="connsiteX774" fmla="*/ 1962786 w 12191807"/>
              <a:gd name="connsiteY774" fmla="*/ 6130792 h 6857892"/>
              <a:gd name="connsiteX775" fmla="*/ 5132608 w 12191807"/>
              <a:gd name="connsiteY775" fmla="*/ 6126677 h 6857892"/>
              <a:gd name="connsiteX776" fmla="*/ 5149362 w 12191807"/>
              <a:gd name="connsiteY776" fmla="*/ 6142146 h 6857892"/>
              <a:gd name="connsiteX777" fmla="*/ 5124839 w 12191807"/>
              <a:gd name="connsiteY777" fmla="*/ 6150908 h 6857892"/>
              <a:gd name="connsiteX778" fmla="*/ 5139994 w 12191807"/>
              <a:gd name="connsiteY778" fmla="*/ 6214231 h 6857892"/>
              <a:gd name="connsiteX779" fmla="*/ 5115241 w 12191807"/>
              <a:gd name="connsiteY779" fmla="*/ 6216974 h 6857892"/>
              <a:gd name="connsiteX780" fmla="*/ 5091478 w 12191807"/>
              <a:gd name="connsiteY780" fmla="*/ 6217126 h 6857892"/>
              <a:gd name="connsiteX781" fmla="*/ 5072133 w 12191807"/>
              <a:gd name="connsiteY781" fmla="*/ 6236481 h 6857892"/>
              <a:gd name="connsiteX782" fmla="*/ 5041793 w 12191807"/>
              <a:gd name="connsiteY782" fmla="*/ 6236481 h 6857892"/>
              <a:gd name="connsiteX783" fmla="*/ 5074950 w 12191807"/>
              <a:gd name="connsiteY783" fmla="*/ 6214917 h 6857892"/>
              <a:gd name="connsiteX784" fmla="*/ 5061842 w 12191807"/>
              <a:gd name="connsiteY784" fmla="*/ 6188018 h 6857892"/>
              <a:gd name="connsiteX785" fmla="*/ 5092847 w 12191807"/>
              <a:gd name="connsiteY785" fmla="*/ 6188018 h 6857892"/>
              <a:gd name="connsiteX786" fmla="*/ 5132608 w 12191807"/>
              <a:gd name="connsiteY786" fmla="*/ 6126677 h 6857892"/>
              <a:gd name="connsiteX787" fmla="*/ 1695401 w 12191807"/>
              <a:gd name="connsiteY787" fmla="*/ 6117838 h 6857892"/>
              <a:gd name="connsiteX788" fmla="*/ 1711250 w 12191807"/>
              <a:gd name="connsiteY788" fmla="*/ 6117838 h 6857892"/>
              <a:gd name="connsiteX789" fmla="*/ 1697763 w 12191807"/>
              <a:gd name="connsiteY789" fmla="*/ 6131325 h 6857892"/>
              <a:gd name="connsiteX790" fmla="*/ 1695401 w 12191807"/>
              <a:gd name="connsiteY790" fmla="*/ 6117838 h 6857892"/>
              <a:gd name="connsiteX791" fmla="*/ 1543755 w 12191807"/>
              <a:gd name="connsiteY791" fmla="*/ 6117838 h 6857892"/>
              <a:gd name="connsiteX792" fmla="*/ 1543755 w 12191807"/>
              <a:gd name="connsiteY792" fmla="*/ 6122943 h 6857892"/>
              <a:gd name="connsiteX793" fmla="*/ 1564177 w 12191807"/>
              <a:gd name="connsiteY793" fmla="*/ 6122943 h 6857892"/>
              <a:gd name="connsiteX794" fmla="*/ 1564177 w 12191807"/>
              <a:gd name="connsiteY794" fmla="*/ 6117838 h 6857892"/>
              <a:gd name="connsiteX795" fmla="*/ 1543755 w 12191807"/>
              <a:gd name="connsiteY795" fmla="*/ 6117838 h 6857892"/>
              <a:gd name="connsiteX796" fmla="*/ 596611 w 12191807"/>
              <a:gd name="connsiteY796" fmla="*/ 6117609 h 6857892"/>
              <a:gd name="connsiteX797" fmla="*/ 596611 w 12191807"/>
              <a:gd name="connsiteY797" fmla="*/ 6165158 h 6857892"/>
              <a:gd name="connsiteX798" fmla="*/ 570398 w 12191807"/>
              <a:gd name="connsiteY798" fmla="*/ 6190304 h 6857892"/>
              <a:gd name="connsiteX799" fmla="*/ 595620 w 12191807"/>
              <a:gd name="connsiteY799" fmla="*/ 6217355 h 6857892"/>
              <a:gd name="connsiteX800" fmla="*/ 606441 w 12191807"/>
              <a:gd name="connsiteY800" fmla="*/ 6201429 h 6857892"/>
              <a:gd name="connsiteX801" fmla="*/ 598363 w 12191807"/>
              <a:gd name="connsiteY801" fmla="*/ 6192057 h 6857892"/>
              <a:gd name="connsiteX802" fmla="*/ 629301 w 12191807"/>
              <a:gd name="connsiteY802" fmla="*/ 6170568 h 6857892"/>
              <a:gd name="connsiteX803" fmla="*/ 606822 w 12191807"/>
              <a:gd name="connsiteY803" fmla="*/ 6162567 h 6857892"/>
              <a:gd name="connsiteX804" fmla="*/ 616270 w 12191807"/>
              <a:gd name="connsiteY804" fmla="*/ 6151518 h 6857892"/>
              <a:gd name="connsiteX805" fmla="*/ 596611 w 12191807"/>
              <a:gd name="connsiteY805" fmla="*/ 6117609 h 6857892"/>
              <a:gd name="connsiteX806" fmla="*/ 4981988 w 12191807"/>
              <a:gd name="connsiteY806" fmla="*/ 6115323 h 6857892"/>
              <a:gd name="connsiteX807" fmla="*/ 4955300 w 12191807"/>
              <a:gd name="connsiteY807" fmla="*/ 6119743 h 6857892"/>
              <a:gd name="connsiteX808" fmla="*/ 4963231 w 12191807"/>
              <a:gd name="connsiteY808" fmla="*/ 6130335 h 6857892"/>
              <a:gd name="connsiteX809" fmla="*/ 4950495 w 12191807"/>
              <a:gd name="connsiteY809" fmla="*/ 6148470 h 6857892"/>
              <a:gd name="connsiteX810" fmla="*/ 4981988 w 12191807"/>
              <a:gd name="connsiteY810" fmla="*/ 6172168 h 6857892"/>
              <a:gd name="connsiteX811" fmla="*/ 4981988 w 12191807"/>
              <a:gd name="connsiteY811" fmla="*/ 6115323 h 6857892"/>
              <a:gd name="connsiteX812" fmla="*/ 2043102 w 12191807"/>
              <a:gd name="connsiteY812" fmla="*/ 6114409 h 6857892"/>
              <a:gd name="connsiteX813" fmla="*/ 2053389 w 12191807"/>
              <a:gd name="connsiteY813" fmla="*/ 6126982 h 6857892"/>
              <a:gd name="connsiteX814" fmla="*/ 2062913 w 12191807"/>
              <a:gd name="connsiteY814" fmla="*/ 6134373 h 6857892"/>
              <a:gd name="connsiteX815" fmla="*/ 2062455 w 12191807"/>
              <a:gd name="connsiteY815" fmla="*/ 6133916 h 6857892"/>
              <a:gd name="connsiteX816" fmla="*/ 2069544 w 12191807"/>
              <a:gd name="connsiteY816" fmla="*/ 6125610 h 6857892"/>
              <a:gd name="connsiteX817" fmla="*/ 2072743 w 12191807"/>
              <a:gd name="connsiteY817" fmla="*/ 6128811 h 6857892"/>
              <a:gd name="connsiteX818" fmla="*/ 2064436 w 12191807"/>
              <a:gd name="connsiteY818" fmla="*/ 6135897 h 6857892"/>
              <a:gd name="connsiteX819" fmla="*/ 2063675 w 12191807"/>
              <a:gd name="connsiteY819" fmla="*/ 6135135 h 6857892"/>
              <a:gd name="connsiteX820" fmla="*/ 2075486 w 12191807"/>
              <a:gd name="connsiteY820" fmla="*/ 6158986 h 6857892"/>
              <a:gd name="connsiteX821" fmla="*/ 2070838 w 12191807"/>
              <a:gd name="connsiteY821" fmla="*/ 6164091 h 6857892"/>
              <a:gd name="connsiteX822" fmla="*/ 2043102 w 12191807"/>
              <a:gd name="connsiteY822" fmla="*/ 6140926 h 6857892"/>
              <a:gd name="connsiteX823" fmla="*/ 2043102 w 12191807"/>
              <a:gd name="connsiteY823" fmla="*/ 6114409 h 6857892"/>
              <a:gd name="connsiteX824" fmla="*/ 5161017 w 12191807"/>
              <a:gd name="connsiteY824" fmla="*/ 6105113 h 6857892"/>
              <a:gd name="connsiteX825" fmla="*/ 5164445 w 12191807"/>
              <a:gd name="connsiteY825" fmla="*/ 6105113 h 6857892"/>
              <a:gd name="connsiteX826" fmla="*/ 5164445 w 12191807"/>
              <a:gd name="connsiteY826" fmla="*/ 6115247 h 6857892"/>
              <a:gd name="connsiteX827" fmla="*/ 5161017 w 12191807"/>
              <a:gd name="connsiteY827" fmla="*/ 6115247 h 6857892"/>
              <a:gd name="connsiteX828" fmla="*/ 5161017 w 12191807"/>
              <a:gd name="connsiteY828" fmla="*/ 6105113 h 6857892"/>
              <a:gd name="connsiteX829" fmla="*/ 4672427 w 12191807"/>
              <a:gd name="connsiteY829" fmla="*/ 6094902 h 6857892"/>
              <a:gd name="connsiteX830" fmla="*/ 4675859 w 12191807"/>
              <a:gd name="connsiteY830" fmla="*/ 6094902 h 6857892"/>
              <a:gd name="connsiteX831" fmla="*/ 4675859 w 12191807"/>
              <a:gd name="connsiteY831" fmla="*/ 6105113 h 6857892"/>
              <a:gd name="connsiteX832" fmla="*/ 4672427 w 12191807"/>
              <a:gd name="connsiteY832" fmla="*/ 6105113 h 6857892"/>
              <a:gd name="connsiteX833" fmla="*/ 4672427 w 12191807"/>
              <a:gd name="connsiteY833" fmla="*/ 6094902 h 6857892"/>
              <a:gd name="connsiteX834" fmla="*/ 604482 w 12191807"/>
              <a:gd name="connsiteY834" fmla="*/ 6094444 h 6857892"/>
              <a:gd name="connsiteX835" fmla="*/ 587794 w 12191807"/>
              <a:gd name="connsiteY835" fmla="*/ 6098483 h 6857892"/>
              <a:gd name="connsiteX836" fmla="*/ 588556 w 12191807"/>
              <a:gd name="connsiteY836" fmla="*/ 6103283 h 6857892"/>
              <a:gd name="connsiteX837" fmla="*/ 605472 w 12191807"/>
              <a:gd name="connsiteY837" fmla="*/ 6103283 h 6857892"/>
              <a:gd name="connsiteX838" fmla="*/ 604482 w 12191807"/>
              <a:gd name="connsiteY838" fmla="*/ 6094444 h 6857892"/>
              <a:gd name="connsiteX839" fmla="*/ 5178994 w 12191807"/>
              <a:gd name="connsiteY839" fmla="*/ 6093835 h 6857892"/>
              <a:gd name="connsiteX840" fmla="*/ 5187298 w 12191807"/>
              <a:gd name="connsiteY840" fmla="*/ 6100921 h 6857892"/>
              <a:gd name="connsiteX841" fmla="*/ 5184100 w 12191807"/>
              <a:gd name="connsiteY841" fmla="*/ 6104122 h 6857892"/>
              <a:gd name="connsiteX842" fmla="*/ 5177011 w 12191807"/>
              <a:gd name="connsiteY842" fmla="*/ 6095816 h 6857892"/>
              <a:gd name="connsiteX843" fmla="*/ 5178994 w 12191807"/>
              <a:gd name="connsiteY843" fmla="*/ 6093835 h 6857892"/>
              <a:gd name="connsiteX844" fmla="*/ 1706602 w 12191807"/>
              <a:gd name="connsiteY844" fmla="*/ 6088120 h 6857892"/>
              <a:gd name="connsiteX845" fmla="*/ 1716813 w 12191807"/>
              <a:gd name="connsiteY845" fmla="*/ 6088120 h 6857892"/>
              <a:gd name="connsiteX846" fmla="*/ 1716813 w 12191807"/>
              <a:gd name="connsiteY846" fmla="*/ 6091473 h 6857892"/>
              <a:gd name="connsiteX847" fmla="*/ 1706602 w 12191807"/>
              <a:gd name="connsiteY847" fmla="*/ 6091473 h 6857892"/>
              <a:gd name="connsiteX848" fmla="*/ 1706602 w 12191807"/>
              <a:gd name="connsiteY848" fmla="*/ 6088120 h 6857892"/>
              <a:gd name="connsiteX849" fmla="*/ 5208648 w 12191807"/>
              <a:gd name="connsiteY849" fmla="*/ 6087282 h 6857892"/>
              <a:gd name="connsiteX850" fmla="*/ 5228982 w 12191807"/>
              <a:gd name="connsiteY850" fmla="*/ 6087282 h 6857892"/>
              <a:gd name="connsiteX851" fmla="*/ 5228982 w 12191807"/>
              <a:gd name="connsiteY851" fmla="*/ 6092387 h 6857892"/>
              <a:gd name="connsiteX852" fmla="*/ 5208648 w 12191807"/>
              <a:gd name="connsiteY852" fmla="*/ 6092387 h 6857892"/>
              <a:gd name="connsiteX853" fmla="*/ 5208648 w 12191807"/>
              <a:gd name="connsiteY853" fmla="*/ 6087282 h 6857892"/>
              <a:gd name="connsiteX854" fmla="*/ 5164102 w 12191807"/>
              <a:gd name="connsiteY854" fmla="*/ 6086520 h 6857892"/>
              <a:gd name="connsiteX855" fmla="*/ 5176478 w 12191807"/>
              <a:gd name="connsiteY855" fmla="*/ 6093606 h 6857892"/>
              <a:gd name="connsiteX856" fmla="*/ 5147841 w 12191807"/>
              <a:gd name="connsiteY856" fmla="*/ 6093606 h 6857892"/>
              <a:gd name="connsiteX857" fmla="*/ 5164102 w 12191807"/>
              <a:gd name="connsiteY857" fmla="*/ 6086520 h 6857892"/>
              <a:gd name="connsiteX858" fmla="*/ 1961100 w 12191807"/>
              <a:gd name="connsiteY858" fmla="*/ 6084691 h 6857892"/>
              <a:gd name="connsiteX859" fmla="*/ 1964453 w 12191807"/>
              <a:gd name="connsiteY859" fmla="*/ 6093149 h 6857892"/>
              <a:gd name="connsiteX860" fmla="*/ 1971311 w 12191807"/>
              <a:gd name="connsiteY860" fmla="*/ 6084691 h 6857892"/>
              <a:gd name="connsiteX861" fmla="*/ 1961100 w 12191807"/>
              <a:gd name="connsiteY861" fmla="*/ 6084691 h 6857892"/>
              <a:gd name="connsiteX862" fmla="*/ 579945 w 12191807"/>
              <a:gd name="connsiteY862" fmla="*/ 6074556 h 6857892"/>
              <a:gd name="connsiteX863" fmla="*/ 579945 w 12191807"/>
              <a:gd name="connsiteY863" fmla="*/ 6084767 h 6857892"/>
              <a:gd name="connsiteX864" fmla="*/ 583298 w 12191807"/>
              <a:gd name="connsiteY864" fmla="*/ 6084767 h 6857892"/>
              <a:gd name="connsiteX865" fmla="*/ 583298 w 12191807"/>
              <a:gd name="connsiteY865" fmla="*/ 6074556 h 6857892"/>
              <a:gd name="connsiteX866" fmla="*/ 579945 w 12191807"/>
              <a:gd name="connsiteY866" fmla="*/ 6074556 h 6857892"/>
              <a:gd name="connsiteX867" fmla="*/ 2032805 w 12191807"/>
              <a:gd name="connsiteY867" fmla="*/ 6074023 h 6857892"/>
              <a:gd name="connsiteX868" fmla="*/ 2031281 w 12191807"/>
              <a:gd name="connsiteY868" fmla="*/ 6075471 h 6857892"/>
              <a:gd name="connsiteX869" fmla="*/ 2038367 w 12191807"/>
              <a:gd name="connsiteY869" fmla="*/ 6083776 h 6857892"/>
              <a:gd name="connsiteX870" fmla="*/ 2041567 w 12191807"/>
              <a:gd name="connsiteY870" fmla="*/ 6080576 h 6857892"/>
              <a:gd name="connsiteX871" fmla="*/ 2032805 w 12191807"/>
              <a:gd name="connsiteY871" fmla="*/ 6074023 h 6857892"/>
              <a:gd name="connsiteX872" fmla="*/ 4716536 w 12191807"/>
              <a:gd name="connsiteY872" fmla="*/ 6070822 h 6857892"/>
              <a:gd name="connsiteX873" fmla="*/ 4700691 w 12191807"/>
              <a:gd name="connsiteY873" fmla="*/ 6101683 h 6857892"/>
              <a:gd name="connsiteX874" fmla="*/ 4743824 w 12191807"/>
              <a:gd name="connsiteY874" fmla="*/ 6104883 h 6857892"/>
              <a:gd name="connsiteX875" fmla="*/ 4751437 w 12191807"/>
              <a:gd name="connsiteY875" fmla="*/ 6099016 h 6857892"/>
              <a:gd name="connsiteX876" fmla="*/ 4716536 w 12191807"/>
              <a:gd name="connsiteY876" fmla="*/ 6070822 h 6857892"/>
              <a:gd name="connsiteX877" fmla="*/ 4961933 w 12191807"/>
              <a:gd name="connsiteY877" fmla="*/ 6064802 h 6857892"/>
              <a:gd name="connsiteX878" fmla="*/ 4933416 w 12191807"/>
              <a:gd name="connsiteY878" fmla="*/ 6080804 h 6857892"/>
              <a:gd name="connsiteX879" fmla="*/ 4935245 w 12191807"/>
              <a:gd name="connsiteY879" fmla="*/ 6100845 h 6857892"/>
              <a:gd name="connsiteX880" fmla="*/ 4952021 w 12191807"/>
              <a:gd name="connsiteY880" fmla="*/ 6115246 h 6857892"/>
              <a:gd name="connsiteX881" fmla="*/ 4953927 w 12191807"/>
              <a:gd name="connsiteY881" fmla="*/ 6117761 h 6857892"/>
              <a:gd name="connsiteX882" fmla="*/ 4953927 w 12191807"/>
              <a:gd name="connsiteY882" fmla="*/ 6120276 h 6857892"/>
              <a:gd name="connsiteX883" fmla="*/ 4955300 w 12191807"/>
              <a:gd name="connsiteY883" fmla="*/ 6119666 h 6857892"/>
              <a:gd name="connsiteX884" fmla="*/ 4953927 w 12191807"/>
              <a:gd name="connsiteY884" fmla="*/ 6117761 h 6857892"/>
              <a:gd name="connsiteX885" fmla="*/ 4963992 w 12191807"/>
              <a:gd name="connsiteY885" fmla="*/ 6078670 h 6857892"/>
              <a:gd name="connsiteX886" fmla="*/ 4961933 w 12191807"/>
              <a:gd name="connsiteY886" fmla="*/ 6064802 h 6857892"/>
              <a:gd name="connsiteX887" fmla="*/ 1992486 w 12191807"/>
              <a:gd name="connsiteY887" fmla="*/ 6064345 h 6857892"/>
              <a:gd name="connsiteX888" fmla="*/ 2001593 w 12191807"/>
              <a:gd name="connsiteY888" fmla="*/ 6064345 h 6857892"/>
              <a:gd name="connsiteX889" fmla="*/ 1995476 w 12191807"/>
              <a:gd name="connsiteY889" fmla="*/ 6071889 h 6857892"/>
              <a:gd name="connsiteX890" fmla="*/ 1992486 w 12191807"/>
              <a:gd name="connsiteY890" fmla="*/ 6064345 h 6857892"/>
              <a:gd name="connsiteX891" fmla="*/ 1883080 w 12191807"/>
              <a:gd name="connsiteY891" fmla="*/ 6064345 h 6857892"/>
              <a:gd name="connsiteX892" fmla="*/ 1886433 w 12191807"/>
              <a:gd name="connsiteY892" fmla="*/ 6064345 h 6857892"/>
              <a:gd name="connsiteX893" fmla="*/ 1886433 w 12191807"/>
              <a:gd name="connsiteY893" fmla="*/ 6074480 h 6857892"/>
              <a:gd name="connsiteX894" fmla="*/ 1883080 w 12191807"/>
              <a:gd name="connsiteY894" fmla="*/ 6074480 h 6857892"/>
              <a:gd name="connsiteX895" fmla="*/ 1883080 w 12191807"/>
              <a:gd name="connsiteY895" fmla="*/ 6064345 h 6857892"/>
              <a:gd name="connsiteX896" fmla="*/ 5067482 w 12191807"/>
              <a:gd name="connsiteY896" fmla="*/ 6063964 h 6857892"/>
              <a:gd name="connsiteX897" fmla="*/ 5127123 w 12191807"/>
              <a:gd name="connsiteY897" fmla="*/ 6094902 h 6857892"/>
              <a:gd name="connsiteX898" fmla="*/ 5151572 w 12191807"/>
              <a:gd name="connsiteY898" fmla="*/ 6112504 h 6857892"/>
              <a:gd name="connsiteX899" fmla="*/ 5116993 w 12191807"/>
              <a:gd name="connsiteY899" fmla="*/ 6105113 h 6857892"/>
              <a:gd name="connsiteX900" fmla="*/ 5090793 w 12191807"/>
              <a:gd name="connsiteY900" fmla="*/ 6086215 h 6857892"/>
              <a:gd name="connsiteX901" fmla="*/ 5063518 w 12191807"/>
              <a:gd name="connsiteY901" fmla="*/ 6137802 h 6857892"/>
              <a:gd name="connsiteX902" fmla="*/ 5067482 w 12191807"/>
              <a:gd name="connsiteY902" fmla="*/ 6063964 h 6857892"/>
              <a:gd name="connsiteX903" fmla="*/ 1846123 w 12191807"/>
              <a:gd name="connsiteY903" fmla="*/ 6056878 h 6857892"/>
              <a:gd name="connsiteX904" fmla="*/ 1871955 w 12191807"/>
              <a:gd name="connsiteY904" fmla="*/ 6082024 h 6857892"/>
              <a:gd name="connsiteX905" fmla="*/ 1852219 w 12191807"/>
              <a:gd name="connsiteY905" fmla="*/ 6085758 h 6857892"/>
              <a:gd name="connsiteX906" fmla="*/ 1846123 w 12191807"/>
              <a:gd name="connsiteY906" fmla="*/ 6056878 h 6857892"/>
              <a:gd name="connsiteX907" fmla="*/ 2005143 w 12191807"/>
              <a:gd name="connsiteY907" fmla="*/ 6055887 h 6857892"/>
              <a:gd name="connsiteX908" fmla="*/ 2011194 w 12191807"/>
              <a:gd name="connsiteY908" fmla="*/ 6063431 h 6857892"/>
              <a:gd name="connsiteX909" fmla="*/ 2002334 w 12191807"/>
              <a:gd name="connsiteY909" fmla="*/ 6063431 h 6857892"/>
              <a:gd name="connsiteX910" fmla="*/ 2001980 w 12191807"/>
              <a:gd name="connsiteY910" fmla="*/ 6063868 h 6857892"/>
              <a:gd name="connsiteX911" fmla="*/ 2005143 w 12191807"/>
              <a:gd name="connsiteY911" fmla="*/ 6055887 h 6857892"/>
              <a:gd name="connsiteX912" fmla="*/ 4926935 w 12191807"/>
              <a:gd name="connsiteY912" fmla="*/ 6054211 h 6857892"/>
              <a:gd name="connsiteX913" fmla="*/ 4926935 w 12191807"/>
              <a:gd name="connsiteY913" fmla="*/ 6064422 h 6857892"/>
              <a:gd name="connsiteX914" fmla="*/ 4930365 w 12191807"/>
              <a:gd name="connsiteY914" fmla="*/ 6064422 h 6857892"/>
              <a:gd name="connsiteX915" fmla="*/ 4930365 w 12191807"/>
              <a:gd name="connsiteY915" fmla="*/ 6054211 h 6857892"/>
              <a:gd name="connsiteX916" fmla="*/ 4926935 w 12191807"/>
              <a:gd name="connsiteY916" fmla="*/ 6054211 h 6857892"/>
              <a:gd name="connsiteX917" fmla="*/ 5259569 w 12191807"/>
              <a:gd name="connsiteY917" fmla="*/ 6047353 h 6857892"/>
              <a:gd name="connsiteX918" fmla="*/ 5269690 w 12191807"/>
              <a:gd name="connsiteY918" fmla="*/ 6047353 h 6857892"/>
              <a:gd name="connsiteX919" fmla="*/ 5269690 w 12191807"/>
              <a:gd name="connsiteY919" fmla="*/ 6050782 h 6857892"/>
              <a:gd name="connsiteX920" fmla="*/ 5259569 w 12191807"/>
              <a:gd name="connsiteY920" fmla="*/ 6050782 h 6857892"/>
              <a:gd name="connsiteX921" fmla="*/ 5259569 w 12191807"/>
              <a:gd name="connsiteY921" fmla="*/ 6047353 h 6857892"/>
              <a:gd name="connsiteX922" fmla="*/ 4764127 w 12191807"/>
              <a:gd name="connsiteY922" fmla="*/ 6044000 h 6857892"/>
              <a:gd name="connsiteX923" fmla="*/ 4764127 w 12191807"/>
              <a:gd name="connsiteY923" fmla="*/ 6054211 h 6857892"/>
              <a:gd name="connsiteX924" fmla="*/ 4767478 w 12191807"/>
              <a:gd name="connsiteY924" fmla="*/ 6054211 h 6857892"/>
              <a:gd name="connsiteX925" fmla="*/ 4767478 w 12191807"/>
              <a:gd name="connsiteY925" fmla="*/ 6044000 h 6857892"/>
              <a:gd name="connsiteX926" fmla="*/ 4764127 w 12191807"/>
              <a:gd name="connsiteY926" fmla="*/ 6044000 h 6857892"/>
              <a:gd name="connsiteX927" fmla="*/ 2239462 w 12191807"/>
              <a:gd name="connsiteY927" fmla="*/ 6044000 h 6857892"/>
              <a:gd name="connsiteX928" fmla="*/ 2239462 w 12191807"/>
              <a:gd name="connsiteY928" fmla="*/ 6054211 h 6857892"/>
              <a:gd name="connsiteX929" fmla="*/ 2242888 w 12191807"/>
              <a:gd name="connsiteY929" fmla="*/ 6054211 h 6857892"/>
              <a:gd name="connsiteX930" fmla="*/ 2242888 w 12191807"/>
              <a:gd name="connsiteY930" fmla="*/ 6044000 h 6857892"/>
              <a:gd name="connsiteX931" fmla="*/ 2239462 w 12191807"/>
              <a:gd name="connsiteY931" fmla="*/ 6044000 h 6857892"/>
              <a:gd name="connsiteX932" fmla="*/ 1663702 w 12191807"/>
              <a:gd name="connsiteY932" fmla="*/ 6042629 h 6857892"/>
              <a:gd name="connsiteX933" fmla="*/ 1666750 w 12191807"/>
              <a:gd name="connsiteY933" fmla="*/ 6069375 h 6857892"/>
              <a:gd name="connsiteX934" fmla="*/ 1643281 w 12191807"/>
              <a:gd name="connsiteY934" fmla="*/ 6047734 h 6857892"/>
              <a:gd name="connsiteX935" fmla="*/ 1663702 w 12191807"/>
              <a:gd name="connsiteY935" fmla="*/ 6042629 h 6857892"/>
              <a:gd name="connsiteX936" fmla="*/ 4943939 w 12191807"/>
              <a:gd name="connsiteY936" fmla="*/ 6037218 h 6857892"/>
              <a:gd name="connsiteX937" fmla="*/ 4943939 w 12191807"/>
              <a:gd name="connsiteY937" fmla="*/ 6040647 h 6857892"/>
              <a:gd name="connsiteX938" fmla="*/ 4954080 w 12191807"/>
              <a:gd name="connsiteY938" fmla="*/ 6040647 h 6857892"/>
              <a:gd name="connsiteX939" fmla="*/ 4954080 w 12191807"/>
              <a:gd name="connsiteY939" fmla="*/ 6037218 h 6857892"/>
              <a:gd name="connsiteX940" fmla="*/ 4943939 w 12191807"/>
              <a:gd name="connsiteY940" fmla="*/ 6037218 h 6857892"/>
              <a:gd name="connsiteX941" fmla="*/ 2592290 w 12191807"/>
              <a:gd name="connsiteY941" fmla="*/ 6037142 h 6857892"/>
              <a:gd name="connsiteX942" fmla="*/ 2602501 w 12191807"/>
              <a:gd name="connsiteY942" fmla="*/ 6037142 h 6857892"/>
              <a:gd name="connsiteX943" fmla="*/ 2602501 w 12191807"/>
              <a:gd name="connsiteY943" fmla="*/ 6040571 h 6857892"/>
              <a:gd name="connsiteX944" fmla="*/ 2592290 w 12191807"/>
              <a:gd name="connsiteY944" fmla="*/ 6040571 h 6857892"/>
              <a:gd name="connsiteX945" fmla="*/ 2592290 w 12191807"/>
              <a:gd name="connsiteY945" fmla="*/ 6037142 h 6857892"/>
              <a:gd name="connsiteX946" fmla="*/ 5259569 w 12191807"/>
              <a:gd name="connsiteY946" fmla="*/ 6027008 h 6857892"/>
              <a:gd name="connsiteX947" fmla="*/ 5269690 w 12191807"/>
              <a:gd name="connsiteY947" fmla="*/ 6027008 h 6857892"/>
              <a:gd name="connsiteX948" fmla="*/ 5269690 w 12191807"/>
              <a:gd name="connsiteY948" fmla="*/ 6030436 h 6857892"/>
              <a:gd name="connsiteX949" fmla="*/ 5259569 w 12191807"/>
              <a:gd name="connsiteY949" fmla="*/ 6030436 h 6857892"/>
              <a:gd name="connsiteX950" fmla="*/ 5259569 w 12191807"/>
              <a:gd name="connsiteY950" fmla="*/ 6027008 h 6857892"/>
              <a:gd name="connsiteX951" fmla="*/ 1523422 w 12191807"/>
              <a:gd name="connsiteY951" fmla="*/ 6027007 h 6857892"/>
              <a:gd name="connsiteX952" fmla="*/ 1523422 w 12191807"/>
              <a:gd name="connsiteY952" fmla="*/ 6030436 h 6857892"/>
              <a:gd name="connsiteX953" fmla="*/ 1533556 w 12191807"/>
              <a:gd name="connsiteY953" fmla="*/ 6030436 h 6857892"/>
              <a:gd name="connsiteX954" fmla="*/ 1533556 w 12191807"/>
              <a:gd name="connsiteY954" fmla="*/ 6027007 h 6857892"/>
              <a:gd name="connsiteX955" fmla="*/ 1523422 w 12191807"/>
              <a:gd name="connsiteY955" fmla="*/ 6027007 h 6857892"/>
              <a:gd name="connsiteX956" fmla="*/ 1715060 w 12191807"/>
              <a:gd name="connsiteY956" fmla="*/ 6025255 h 6857892"/>
              <a:gd name="connsiteX957" fmla="*/ 1715060 w 12191807"/>
              <a:gd name="connsiteY957" fmla="*/ 6042171 h 6857892"/>
              <a:gd name="connsiteX958" fmla="*/ 1710184 w 12191807"/>
              <a:gd name="connsiteY958" fmla="*/ 6042933 h 6857892"/>
              <a:gd name="connsiteX959" fmla="*/ 1706221 w 12191807"/>
              <a:gd name="connsiteY959" fmla="*/ 6026245 h 6857892"/>
              <a:gd name="connsiteX960" fmla="*/ 1715060 w 12191807"/>
              <a:gd name="connsiteY960" fmla="*/ 6025255 h 6857892"/>
              <a:gd name="connsiteX961" fmla="*/ 1923009 w 12191807"/>
              <a:gd name="connsiteY961" fmla="*/ 6022435 h 6857892"/>
              <a:gd name="connsiteX962" fmla="*/ 1904340 w 12191807"/>
              <a:gd name="connsiteY962" fmla="*/ 6068384 h 6857892"/>
              <a:gd name="connsiteX963" fmla="*/ 1923009 w 12191807"/>
              <a:gd name="connsiteY963" fmla="*/ 6022435 h 6857892"/>
              <a:gd name="connsiteX964" fmla="*/ 4624650 w 12191807"/>
              <a:gd name="connsiteY964" fmla="*/ 6018854 h 6857892"/>
              <a:gd name="connsiteX965" fmla="*/ 4629295 w 12191807"/>
              <a:gd name="connsiteY965" fmla="*/ 6051544 h 6857892"/>
              <a:gd name="connsiteX966" fmla="*/ 4600495 w 12191807"/>
              <a:gd name="connsiteY966" fmla="*/ 6056116 h 6857892"/>
              <a:gd name="connsiteX967" fmla="*/ 4607278 w 12191807"/>
              <a:gd name="connsiteY967" fmla="*/ 6084691 h 6857892"/>
              <a:gd name="connsiteX968" fmla="*/ 4577102 w 12191807"/>
              <a:gd name="connsiteY968" fmla="*/ 6084691 h 6857892"/>
              <a:gd name="connsiteX969" fmla="*/ 4588836 w 12191807"/>
              <a:gd name="connsiteY969" fmla="*/ 6063812 h 6857892"/>
              <a:gd name="connsiteX970" fmla="*/ 4578854 w 12191807"/>
              <a:gd name="connsiteY970" fmla="*/ 6049258 h 6857892"/>
              <a:gd name="connsiteX971" fmla="*/ 4624650 w 12191807"/>
              <a:gd name="connsiteY971" fmla="*/ 6018854 h 6857892"/>
              <a:gd name="connsiteX972" fmla="*/ 4903221 w 12191807"/>
              <a:gd name="connsiteY972" fmla="*/ 6016873 h 6857892"/>
              <a:gd name="connsiteX973" fmla="*/ 4903221 w 12191807"/>
              <a:gd name="connsiteY973" fmla="*/ 6020302 h 6857892"/>
              <a:gd name="connsiteX974" fmla="*/ 4913363 w 12191807"/>
              <a:gd name="connsiteY974" fmla="*/ 6020302 h 6857892"/>
              <a:gd name="connsiteX975" fmla="*/ 4913363 w 12191807"/>
              <a:gd name="connsiteY975" fmla="*/ 6016873 h 6857892"/>
              <a:gd name="connsiteX976" fmla="*/ 4903221 w 12191807"/>
              <a:gd name="connsiteY976" fmla="*/ 6016873 h 6857892"/>
              <a:gd name="connsiteX977" fmla="*/ 1940383 w 12191807"/>
              <a:gd name="connsiteY977" fmla="*/ 6011615 h 6857892"/>
              <a:gd name="connsiteX978" fmla="*/ 1941375 w 12191807"/>
              <a:gd name="connsiteY978" fmla="*/ 6012606 h 6857892"/>
              <a:gd name="connsiteX979" fmla="*/ 1942367 w 12191807"/>
              <a:gd name="connsiteY979" fmla="*/ 6013596 h 6857892"/>
              <a:gd name="connsiteX980" fmla="*/ 1935277 w 12191807"/>
              <a:gd name="connsiteY980" fmla="*/ 6021902 h 6857892"/>
              <a:gd name="connsiteX981" fmla="*/ 1932077 w 12191807"/>
              <a:gd name="connsiteY981" fmla="*/ 6018702 h 6857892"/>
              <a:gd name="connsiteX982" fmla="*/ 1940383 w 12191807"/>
              <a:gd name="connsiteY982" fmla="*/ 6011615 h 6857892"/>
              <a:gd name="connsiteX983" fmla="*/ 2343731 w 12191807"/>
              <a:gd name="connsiteY983" fmla="*/ 6011234 h 6857892"/>
              <a:gd name="connsiteX984" fmla="*/ 2405909 w 12191807"/>
              <a:gd name="connsiteY984" fmla="*/ 6063660 h 6857892"/>
              <a:gd name="connsiteX985" fmla="*/ 2428007 w 12191807"/>
              <a:gd name="connsiteY985" fmla="*/ 6066022 h 6857892"/>
              <a:gd name="connsiteX986" fmla="*/ 2428083 w 12191807"/>
              <a:gd name="connsiteY986" fmla="*/ 6096273 h 6857892"/>
              <a:gd name="connsiteX987" fmla="*/ 2414062 w 12191807"/>
              <a:gd name="connsiteY987" fmla="*/ 6085605 h 6857892"/>
              <a:gd name="connsiteX988" fmla="*/ 2398898 w 12191807"/>
              <a:gd name="connsiteY988" fmla="*/ 6097188 h 6857892"/>
              <a:gd name="connsiteX989" fmla="*/ 2398898 w 12191807"/>
              <a:gd name="connsiteY989" fmla="*/ 6097111 h 6857892"/>
              <a:gd name="connsiteX990" fmla="*/ 2392880 w 12191807"/>
              <a:gd name="connsiteY990" fmla="*/ 6104198 h 6857892"/>
              <a:gd name="connsiteX991" fmla="*/ 2389679 w 12191807"/>
              <a:gd name="connsiteY991" fmla="*/ 6100998 h 6857892"/>
              <a:gd name="connsiteX992" fmla="*/ 2397984 w 12191807"/>
              <a:gd name="connsiteY992" fmla="*/ 6093911 h 6857892"/>
              <a:gd name="connsiteX993" fmla="*/ 2398898 w 12191807"/>
              <a:gd name="connsiteY993" fmla="*/ 6094825 h 6857892"/>
              <a:gd name="connsiteX994" fmla="*/ 2398898 w 12191807"/>
              <a:gd name="connsiteY994" fmla="*/ 6076309 h 6857892"/>
              <a:gd name="connsiteX995" fmla="*/ 2375201 w 12191807"/>
              <a:gd name="connsiteY995" fmla="*/ 6084462 h 6857892"/>
              <a:gd name="connsiteX996" fmla="*/ 2348075 w 12191807"/>
              <a:gd name="connsiteY996" fmla="*/ 6084767 h 6857892"/>
              <a:gd name="connsiteX997" fmla="*/ 2330320 w 12191807"/>
              <a:gd name="connsiteY997" fmla="*/ 6038513 h 6857892"/>
              <a:gd name="connsiteX998" fmla="*/ 2343731 w 12191807"/>
              <a:gd name="connsiteY998" fmla="*/ 6011234 h 6857892"/>
              <a:gd name="connsiteX999" fmla="*/ 4800744 w 12191807"/>
              <a:gd name="connsiteY999" fmla="*/ 6007729 h 6857892"/>
              <a:gd name="connsiteX1000" fmla="*/ 4779950 w 12191807"/>
              <a:gd name="connsiteY1000" fmla="*/ 6017483 h 6857892"/>
              <a:gd name="connsiteX1001" fmla="*/ 4783150 w 12191807"/>
              <a:gd name="connsiteY1001" fmla="*/ 6024188 h 6857892"/>
              <a:gd name="connsiteX1002" fmla="*/ 4813389 w 12191807"/>
              <a:gd name="connsiteY1002" fmla="*/ 6020378 h 6857892"/>
              <a:gd name="connsiteX1003" fmla="*/ 4800744 w 12191807"/>
              <a:gd name="connsiteY1003" fmla="*/ 6007729 h 6857892"/>
              <a:gd name="connsiteX1004" fmla="*/ 1813357 w 12191807"/>
              <a:gd name="connsiteY1004" fmla="*/ 6006662 h 6857892"/>
              <a:gd name="connsiteX1005" fmla="*/ 1835913 w 12191807"/>
              <a:gd name="connsiteY1005" fmla="*/ 6037218 h 6857892"/>
              <a:gd name="connsiteX1006" fmla="*/ 1813357 w 12191807"/>
              <a:gd name="connsiteY1006" fmla="*/ 6006662 h 6857892"/>
              <a:gd name="connsiteX1007" fmla="*/ 1706602 w 12191807"/>
              <a:gd name="connsiteY1007" fmla="*/ 6006662 h 6857892"/>
              <a:gd name="connsiteX1008" fmla="*/ 1716813 w 12191807"/>
              <a:gd name="connsiteY1008" fmla="*/ 6006662 h 6857892"/>
              <a:gd name="connsiteX1009" fmla="*/ 1716813 w 12191807"/>
              <a:gd name="connsiteY1009" fmla="*/ 6010091 h 6857892"/>
              <a:gd name="connsiteX1010" fmla="*/ 1706602 w 12191807"/>
              <a:gd name="connsiteY1010" fmla="*/ 6010091 h 6857892"/>
              <a:gd name="connsiteX1011" fmla="*/ 1706602 w 12191807"/>
              <a:gd name="connsiteY1011" fmla="*/ 6006662 h 6857892"/>
              <a:gd name="connsiteX1012" fmla="*/ 1676122 w 12191807"/>
              <a:gd name="connsiteY1012" fmla="*/ 6006662 h 6857892"/>
              <a:gd name="connsiteX1013" fmla="*/ 1686257 w 12191807"/>
              <a:gd name="connsiteY1013" fmla="*/ 6006662 h 6857892"/>
              <a:gd name="connsiteX1014" fmla="*/ 1686257 w 12191807"/>
              <a:gd name="connsiteY1014" fmla="*/ 6010091 h 6857892"/>
              <a:gd name="connsiteX1015" fmla="*/ 1676122 w 12191807"/>
              <a:gd name="connsiteY1015" fmla="*/ 6010091 h 6857892"/>
              <a:gd name="connsiteX1016" fmla="*/ 1676122 w 12191807"/>
              <a:gd name="connsiteY1016" fmla="*/ 6006662 h 6857892"/>
              <a:gd name="connsiteX1017" fmla="*/ 4496034 w 12191807"/>
              <a:gd name="connsiteY1017" fmla="*/ 6003309 h 6857892"/>
              <a:gd name="connsiteX1018" fmla="*/ 4506156 w 12191807"/>
              <a:gd name="connsiteY1018" fmla="*/ 6003309 h 6857892"/>
              <a:gd name="connsiteX1019" fmla="*/ 4506156 w 12191807"/>
              <a:gd name="connsiteY1019" fmla="*/ 6021902 h 6857892"/>
              <a:gd name="connsiteX1020" fmla="*/ 4499451 w 12191807"/>
              <a:gd name="connsiteY1020" fmla="*/ 6022588 h 6857892"/>
              <a:gd name="connsiteX1021" fmla="*/ 4496034 w 12191807"/>
              <a:gd name="connsiteY1021" fmla="*/ 6003309 h 6857892"/>
              <a:gd name="connsiteX1022" fmla="*/ 2215766 w 12191807"/>
              <a:gd name="connsiteY1022" fmla="*/ 5996451 h 6857892"/>
              <a:gd name="connsiteX1023" fmla="*/ 2215766 w 12191807"/>
              <a:gd name="connsiteY1023" fmla="*/ 5999804 h 6857892"/>
              <a:gd name="connsiteX1024" fmla="*/ 2225898 w 12191807"/>
              <a:gd name="connsiteY1024" fmla="*/ 5999804 h 6857892"/>
              <a:gd name="connsiteX1025" fmla="*/ 2225898 w 12191807"/>
              <a:gd name="connsiteY1025" fmla="*/ 5996451 h 6857892"/>
              <a:gd name="connsiteX1026" fmla="*/ 2215766 w 12191807"/>
              <a:gd name="connsiteY1026" fmla="*/ 5996451 h 6857892"/>
              <a:gd name="connsiteX1027" fmla="*/ 4607963 w 12191807"/>
              <a:gd name="connsiteY1027" fmla="*/ 5995689 h 6857892"/>
              <a:gd name="connsiteX1028" fmla="*/ 4628306 w 12191807"/>
              <a:gd name="connsiteY1028" fmla="*/ 5995689 h 6857892"/>
              <a:gd name="connsiteX1029" fmla="*/ 4628306 w 12191807"/>
              <a:gd name="connsiteY1029" fmla="*/ 6000795 h 6857892"/>
              <a:gd name="connsiteX1030" fmla="*/ 4607963 w 12191807"/>
              <a:gd name="connsiteY1030" fmla="*/ 6000795 h 6857892"/>
              <a:gd name="connsiteX1031" fmla="*/ 4607963 w 12191807"/>
              <a:gd name="connsiteY1031" fmla="*/ 5995689 h 6857892"/>
              <a:gd name="connsiteX1032" fmla="*/ 1506430 w 12191807"/>
              <a:gd name="connsiteY1032" fmla="*/ 5993098 h 6857892"/>
              <a:gd name="connsiteX1033" fmla="*/ 1506430 w 12191807"/>
              <a:gd name="connsiteY1033" fmla="*/ 6003233 h 6857892"/>
              <a:gd name="connsiteX1034" fmla="*/ 1509859 w 12191807"/>
              <a:gd name="connsiteY1034" fmla="*/ 6003233 h 6857892"/>
              <a:gd name="connsiteX1035" fmla="*/ 1509859 w 12191807"/>
              <a:gd name="connsiteY1035" fmla="*/ 5993098 h 6857892"/>
              <a:gd name="connsiteX1036" fmla="*/ 1506430 w 12191807"/>
              <a:gd name="connsiteY1036" fmla="*/ 5993098 h 6857892"/>
              <a:gd name="connsiteX1037" fmla="*/ 5242552 w 12191807"/>
              <a:gd name="connsiteY1037" fmla="*/ 5982888 h 6857892"/>
              <a:gd name="connsiteX1038" fmla="*/ 5245912 w 12191807"/>
              <a:gd name="connsiteY1038" fmla="*/ 5982888 h 6857892"/>
              <a:gd name="connsiteX1039" fmla="*/ 5245912 w 12191807"/>
              <a:gd name="connsiteY1039" fmla="*/ 5993099 h 6857892"/>
              <a:gd name="connsiteX1040" fmla="*/ 5242552 w 12191807"/>
              <a:gd name="connsiteY1040" fmla="*/ 5993099 h 6857892"/>
              <a:gd name="connsiteX1041" fmla="*/ 5242552 w 12191807"/>
              <a:gd name="connsiteY1041" fmla="*/ 5982888 h 6857892"/>
              <a:gd name="connsiteX1042" fmla="*/ 5016182 w 12191807"/>
              <a:gd name="connsiteY1042" fmla="*/ 5980144 h 6857892"/>
              <a:gd name="connsiteX1043" fmla="*/ 4995220 w 12191807"/>
              <a:gd name="connsiteY1043" fmla="*/ 6009100 h 6857892"/>
              <a:gd name="connsiteX1044" fmla="*/ 5016182 w 12191807"/>
              <a:gd name="connsiteY1044" fmla="*/ 5980144 h 6857892"/>
              <a:gd name="connsiteX1045" fmla="*/ 2551524 w 12191807"/>
              <a:gd name="connsiteY1045" fmla="*/ 5976182 h 6857892"/>
              <a:gd name="connsiteX1046" fmla="*/ 2561735 w 12191807"/>
              <a:gd name="connsiteY1046" fmla="*/ 5976182 h 6857892"/>
              <a:gd name="connsiteX1047" fmla="*/ 2561735 w 12191807"/>
              <a:gd name="connsiteY1047" fmla="*/ 5979535 h 6857892"/>
              <a:gd name="connsiteX1048" fmla="*/ 2551524 w 12191807"/>
              <a:gd name="connsiteY1048" fmla="*/ 5979535 h 6857892"/>
              <a:gd name="connsiteX1049" fmla="*/ 2551524 w 12191807"/>
              <a:gd name="connsiteY1049" fmla="*/ 5976182 h 6857892"/>
              <a:gd name="connsiteX1050" fmla="*/ 1885742 w 12191807"/>
              <a:gd name="connsiteY1050" fmla="*/ 5973667 h 6857892"/>
              <a:gd name="connsiteX1051" fmla="*/ 1880789 w 12191807"/>
              <a:gd name="connsiteY1051" fmla="*/ 5983801 h 6857892"/>
              <a:gd name="connsiteX1052" fmla="*/ 1878808 w 12191807"/>
              <a:gd name="connsiteY1052" fmla="*/ 5981820 h 6857892"/>
              <a:gd name="connsiteX1053" fmla="*/ 1870502 w 12191807"/>
              <a:gd name="connsiteY1053" fmla="*/ 5988907 h 6857892"/>
              <a:gd name="connsiteX1054" fmla="*/ 1873702 w 12191807"/>
              <a:gd name="connsiteY1054" fmla="*/ 5992107 h 6857892"/>
              <a:gd name="connsiteX1055" fmla="*/ 1878655 w 12191807"/>
              <a:gd name="connsiteY1055" fmla="*/ 5981973 h 6857892"/>
              <a:gd name="connsiteX1056" fmla="*/ 1880637 w 12191807"/>
              <a:gd name="connsiteY1056" fmla="*/ 5983954 h 6857892"/>
              <a:gd name="connsiteX1057" fmla="*/ 1888942 w 12191807"/>
              <a:gd name="connsiteY1057" fmla="*/ 5976867 h 6857892"/>
              <a:gd name="connsiteX1058" fmla="*/ 1885742 w 12191807"/>
              <a:gd name="connsiteY1058" fmla="*/ 5973667 h 6857892"/>
              <a:gd name="connsiteX1059" fmla="*/ 2165933 w 12191807"/>
              <a:gd name="connsiteY1059" fmla="*/ 5972905 h 6857892"/>
              <a:gd name="connsiteX1060" fmla="*/ 2163874 w 12191807"/>
              <a:gd name="connsiteY1060" fmla="*/ 6009862 h 6857892"/>
              <a:gd name="connsiteX1061" fmla="*/ 2125796 w 12191807"/>
              <a:gd name="connsiteY1061" fmla="*/ 6027083 h 6857892"/>
              <a:gd name="connsiteX1062" fmla="*/ 2125796 w 12191807"/>
              <a:gd name="connsiteY1062" fmla="*/ 6055963 h 6857892"/>
              <a:gd name="connsiteX1063" fmla="*/ 2151524 w 12191807"/>
              <a:gd name="connsiteY1063" fmla="*/ 6033789 h 6857892"/>
              <a:gd name="connsiteX1064" fmla="*/ 2159217 w 12191807"/>
              <a:gd name="connsiteY1064" fmla="*/ 6056573 h 6857892"/>
              <a:gd name="connsiteX1065" fmla="*/ 2168599 w 12191807"/>
              <a:gd name="connsiteY1065" fmla="*/ 6036380 h 6857892"/>
              <a:gd name="connsiteX1066" fmla="*/ 2206601 w 12191807"/>
              <a:gd name="connsiteY1066" fmla="*/ 6062364 h 6857892"/>
              <a:gd name="connsiteX1067" fmla="*/ 2199911 w 12191807"/>
              <a:gd name="connsiteY1067" fmla="*/ 6015501 h 6857892"/>
              <a:gd name="connsiteX1068" fmla="*/ 2208450 w 12191807"/>
              <a:gd name="connsiteY1068" fmla="*/ 5998813 h 6857892"/>
              <a:gd name="connsiteX1069" fmla="*/ 2176597 w 12191807"/>
              <a:gd name="connsiteY1069" fmla="*/ 5979382 h 6857892"/>
              <a:gd name="connsiteX1070" fmla="*/ 2165933 w 12191807"/>
              <a:gd name="connsiteY1070" fmla="*/ 5972905 h 6857892"/>
              <a:gd name="connsiteX1071" fmla="*/ 4495944 w 12191807"/>
              <a:gd name="connsiteY1071" fmla="*/ 5972788 h 6857892"/>
              <a:gd name="connsiteX1072" fmla="*/ 4495944 w 12191807"/>
              <a:gd name="connsiteY1072" fmla="*/ 6003123 h 6857892"/>
              <a:gd name="connsiteX1073" fmla="*/ 4485565 w 12191807"/>
              <a:gd name="connsiteY1073" fmla="*/ 5987984 h 6857892"/>
              <a:gd name="connsiteX1074" fmla="*/ 4495944 w 12191807"/>
              <a:gd name="connsiteY1074" fmla="*/ 5972788 h 6857892"/>
              <a:gd name="connsiteX1075" fmla="*/ 5089808 w 12191807"/>
              <a:gd name="connsiteY1075" fmla="*/ 5972753 h 6857892"/>
              <a:gd name="connsiteX1076" fmla="*/ 5089808 w 12191807"/>
              <a:gd name="connsiteY1076" fmla="*/ 5982887 h 6857892"/>
              <a:gd name="connsiteX1077" fmla="*/ 5093238 w 12191807"/>
              <a:gd name="connsiteY1077" fmla="*/ 5982887 h 6857892"/>
              <a:gd name="connsiteX1078" fmla="*/ 5093238 w 12191807"/>
              <a:gd name="connsiteY1078" fmla="*/ 5972753 h 6857892"/>
              <a:gd name="connsiteX1079" fmla="*/ 5089808 w 12191807"/>
              <a:gd name="connsiteY1079" fmla="*/ 5972753 h 6857892"/>
              <a:gd name="connsiteX1080" fmla="*/ 1941765 w 12191807"/>
              <a:gd name="connsiteY1080" fmla="*/ 5972677 h 6857892"/>
              <a:gd name="connsiteX1081" fmla="*/ 1961175 w 12191807"/>
              <a:gd name="connsiteY1081" fmla="*/ 5972677 h 6857892"/>
              <a:gd name="connsiteX1082" fmla="*/ 1961100 w 12191807"/>
              <a:gd name="connsiteY1082" fmla="*/ 6002743 h 6857892"/>
              <a:gd name="connsiteX1083" fmla="*/ 1941375 w 12191807"/>
              <a:gd name="connsiteY1083" fmla="*/ 6012606 h 6857892"/>
              <a:gd name="connsiteX1084" fmla="*/ 1948842 w 12191807"/>
              <a:gd name="connsiteY1084" fmla="*/ 5985098 h 6857892"/>
              <a:gd name="connsiteX1085" fmla="*/ 1941765 w 12191807"/>
              <a:gd name="connsiteY1085" fmla="*/ 5972677 h 6857892"/>
              <a:gd name="connsiteX1086" fmla="*/ 2087540 w 12191807"/>
              <a:gd name="connsiteY1086" fmla="*/ 5963533 h 6857892"/>
              <a:gd name="connsiteX1087" fmla="*/ 2084340 w 12191807"/>
              <a:gd name="connsiteY1087" fmla="*/ 5966733 h 6857892"/>
              <a:gd name="connsiteX1088" fmla="*/ 2094474 w 12191807"/>
              <a:gd name="connsiteY1088" fmla="*/ 5971686 h 6857892"/>
              <a:gd name="connsiteX1089" fmla="*/ 2092493 w 12191807"/>
              <a:gd name="connsiteY1089" fmla="*/ 5973668 h 6857892"/>
              <a:gd name="connsiteX1090" fmla="*/ 2099618 w 12191807"/>
              <a:gd name="connsiteY1090" fmla="*/ 5981973 h 6857892"/>
              <a:gd name="connsiteX1091" fmla="*/ 2102815 w 12191807"/>
              <a:gd name="connsiteY1091" fmla="*/ 5978773 h 6857892"/>
              <a:gd name="connsiteX1092" fmla="*/ 2092646 w 12191807"/>
              <a:gd name="connsiteY1092" fmla="*/ 5973820 h 6857892"/>
              <a:gd name="connsiteX1093" fmla="*/ 2094627 w 12191807"/>
              <a:gd name="connsiteY1093" fmla="*/ 5971839 h 6857892"/>
              <a:gd name="connsiteX1094" fmla="*/ 2087540 w 12191807"/>
              <a:gd name="connsiteY1094" fmla="*/ 5963533 h 6857892"/>
              <a:gd name="connsiteX1095" fmla="*/ 4618169 w 12191807"/>
              <a:gd name="connsiteY1095" fmla="*/ 5955837 h 6857892"/>
              <a:gd name="connsiteX1096" fmla="*/ 4628306 w 12191807"/>
              <a:gd name="connsiteY1096" fmla="*/ 5955837 h 6857892"/>
              <a:gd name="connsiteX1097" fmla="*/ 4628306 w 12191807"/>
              <a:gd name="connsiteY1097" fmla="*/ 5959189 h 6857892"/>
              <a:gd name="connsiteX1098" fmla="*/ 4618169 w 12191807"/>
              <a:gd name="connsiteY1098" fmla="*/ 5959189 h 6857892"/>
              <a:gd name="connsiteX1099" fmla="*/ 4618169 w 12191807"/>
              <a:gd name="connsiteY1099" fmla="*/ 5955837 h 6857892"/>
              <a:gd name="connsiteX1100" fmla="*/ 2561811 w 12191807"/>
              <a:gd name="connsiteY1100" fmla="*/ 5955837 h 6857892"/>
              <a:gd name="connsiteX1101" fmla="*/ 2571946 w 12191807"/>
              <a:gd name="connsiteY1101" fmla="*/ 5955837 h 6857892"/>
              <a:gd name="connsiteX1102" fmla="*/ 2571946 w 12191807"/>
              <a:gd name="connsiteY1102" fmla="*/ 5959189 h 6857892"/>
              <a:gd name="connsiteX1103" fmla="*/ 2561811 w 12191807"/>
              <a:gd name="connsiteY1103" fmla="*/ 5959189 h 6857892"/>
              <a:gd name="connsiteX1104" fmla="*/ 2561811 w 12191807"/>
              <a:gd name="connsiteY1104" fmla="*/ 5955837 h 6857892"/>
              <a:gd name="connsiteX1105" fmla="*/ 311929 w 12191807"/>
              <a:gd name="connsiteY1105" fmla="*/ 5954922 h 6857892"/>
              <a:gd name="connsiteX1106" fmla="*/ 311929 w 12191807"/>
              <a:gd name="connsiteY1106" fmla="*/ 5960027 h 6857892"/>
              <a:gd name="connsiteX1107" fmla="*/ 332351 w 12191807"/>
              <a:gd name="connsiteY1107" fmla="*/ 5960027 h 6857892"/>
              <a:gd name="connsiteX1108" fmla="*/ 332351 w 12191807"/>
              <a:gd name="connsiteY1108" fmla="*/ 5954922 h 6857892"/>
              <a:gd name="connsiteX1109" fmla="*/ 311929 w 12191807"/>
              <a:gd name="connsiteY1109" fmla="*/ 5954922 h 6857892"/>
              <a:gd name="connsiteX1110" fmla="*/ 2275198 w 12191807"/>
              <a:gd name="connsiteY1110" fmla="*/ 5954084 h 6857892"/>
              <a:gd name="connsiteX1111" fmla="*/ 2226737 w 12191807"/>
              <a:gd name="connsiteY1111" fmla="*/ 5971762 h 6857892"/>
              <a:gd name="connsiteX1112" fmla="*/ 2275198 w 12191807"/>
              <a:gd name="connsiteY1112" fmla="*/ 5998356 h 6857892"/>
              <a:gd name="connsiteX1113" fmla="*/ 2275198 w 12191807"/>
              <a:gd name="connsiteY1113" fmla="*/ 5954084 h 6857892"/>
              <a:gd name="connsiteX1114" fmla="*/ 1687857 w 12191807"/>
              <a:gd name="connsiteY1114" fmla="*/ 5954084 h 6857892"/>
              <a:gd name="connsiteX1115" fmla="*/ 1704773 w 12191807"/>
              <a:gd name="connsiteY1115" fmla="*/ 5954084 h 6857892"/>
              <a:gd name="connsiteX1116" fmla="*/ 1705535 w 12191807"/>
              <a:gd name="connsiteY1116" fmla="*/ 5958885 h 6857892"/>
              <a:gd name="connsiteX1117" fmla="*/ 1688848 w 12191807"/>
              <a:gd name="connsiteY1117" fmla="*/ 5962847 h 6857892"/>
              <a:gd name="connsiteX1118" fmla="*/ 1687857 w 12191807"/>
              <a:gd name="connsiteY1118" fmla="*/ 5954084 h 6857892"/>
              <a:gd name="connsiteX1119" fmla="*/ 4866566 w 12191807"/>
              <a:gd name="connsiteY1119" fmla="*/ 5953398 h 6857892"/>
              <a:gd name="connsiteX1120" fmla="*/ 4863370 w 12191807"/>
              <a:gd name="connsiteY1120" fmla="*/ 5956522 h 6857892"/>
              <a:gd name="connsiteX1121" fmla="*/ 4868392 w 12191807"/>
              <a:gd name="connsiteY1121" fmla="*/ 5955532 h 6857892"/>
              <a:gd name="connsiteX1122" fmla="*/ 4866566 w 12191807"/>
              <a:gd name="connsiteY1122" fmla="*/ 5953398 h 6857892"/>
              <a:gd name="connsiteX1123" fmla="*/ 2433569 w 12191807"/>
              <a:gd name="connsiteY1123" fmla="*/ 5953322 h 6857892"/>
              <a:gd name="connsiteX1124" fmla="*/ 2440656 w 12191807"/>
              <a:gd name="connsiteY1124" fmla="*/ 5961628 h 6857892"/>
              <a:gd name="connsiteX1125" fmla="*/ 2439741 w 12191807"/>
              <a:gd name="connsiteY1125" fmla="*/ 5962542 h 6857892"/>
              <a:gd name="connsiteX1126" fmla="*/ 2459933 w 12191807"/>
              <a:gd name="connsiteY1126" fmla="*/ 5962542 h 6857892"/>
              <a:gd name="connsiteX1127" fmla="*/ 2469611 w 12191807"/>
              <a:gd name="connsiteY1127" fmla="*/ 6019083 h 6857892"/>
              <a:gd name="connsiteX1128" fmla="*/ 2455133 w 12191807"/>
              <a:gd name="connsiteY1128" fmla="*/ 6033561 h 6857892"/>
              <a:gd name="connsiteX1129" fmla="*/ 2412691 w 12191807"/>
              <a:gd name="connsiteY1129" fmla="*/ 6023198 h 6857892"/>
              <a:gd name="connsiteX1130" fmla="*/ 2405376 w 12191807"/>
              <a:gd name="connsiteY1130" fmla="*/ 6002243 h 6857892"/>
              <a:gd name="connsiteX1131" fmla="*/ 2364228 w 12191807"/>
              <a:gd name="connsiteY1131" fmla="*/ 6017330 h 6857892"/>
              <a:gd name="connsiteX1132" fmla="*/ 2380154 w 12191807"/>
              <a:gd name="connsiteY1132" fmla="*/ 5982430 h 6857892"/>
              <a:gd name="connsiteX1133" fmla="*/ 2403014 w 12191807"/>
              <a:gd name="connsiteY1133" fmla="*/ 5995842 h 6857892"/>
              <a:gd name="connsiteX1134" fmla="*/ 2413910 w 12191807"/>
              <a:gd name="connsiteY1134" fmla="*/ 5972524 h 6857892"/>
              <a:gd name="connsiteX1135" fmla="*/ 2424501 w 12191807"/>
              <a:gd name="connsiteY1135" fmla="*/ 5983116 h 6857892"/>
              <a:gd name="connsiteX1136" fmla="*/ 2439208 w 12191807"/>
              <a:gd name="connsiteY1136" fmla="*/ 5963076 h 6857892"/>
              <a:gd name="connsiteX1137" fmla="*/ 2438674 w 12191807"/>
              <a:gd name="connsiteY1137" fmla="*/ 5963609 h 6857892"/>
              <a:gd name="connsiteX1138" fmla="*/ 2430369 w 12191807"/>
              <a:gd name="connsiteY1138" fmla="*/ 5956523 h 6857892"/>
              <a:gd name="connsiteX1139" fmla="*/ 2433569 w 12191807"/>
              <a:gd name="connsiteY1139" fmla="*/ 5953322 h 6857892"/>
              <a:gd name="connsiteX1140" fmla="*/ 1923864 w 12191807"/>
              <a:gd name="connsiteY1140" fmla="*/ 5952331 h 6857892"/>
              <a:gd name="connsiteX1141" fmla="*/ 1923864 w 12191807"/>
              <a:gd name="connsiteY1141" fmla="*/ 5962542 h 6857892"/>
              <a:gd name="connsiteX1142" fmla="*/ 1927216 w 12191807"/>
              <a:gd name="connsiteY1142" fmla="*/ 5962542 h 6857892"/>
              <a:gd name="connsiteX1143" fmla="*/ 1927216 w 12191807"/>
              <a:gd name="connsiteY1143" fmla="*/ 5952331 h 6857892"/>
              <a:gd name="connsiteX1144" fmla="*/ 1923864 w 12191807"/>
              <a:gd name="connsiteY1144" fmla="*/ 5952331 h 6857892"/>
              <a:gd name="connsiteX1145" fmla="*/ 5115627 w 12191807"/>
              <a:gd name="connsiteY1145" fmla="*/ 5946540 h 6857892"/>
              <a:gd name="connsiteX1146" fmla="*/ 5102148 w 12191807"/>
              <a:gd name="connsiteY1146" fmla="*/ 5960027 h 6857892"/>
              <a:gd name="connsiteX1147" fmla="*/ 5117912 w 12191807"/>
              <a:gd name="connsiteY1147" fmla="*/ 5960027 h 6857892"/>
              <a:gd name="connsiteX1148" fmla="*/ 5115627 w 12191807"/>
              <a:gd name="connsiteY1148" fmla="*/ 5946540 h 6857892"/>
              <a:gd name="connsiteX1149" fmla="*/ 4952402 w 12191807"/>
              <a:gd name="connsiteY1149" fmla="*/ 5943873 h 6857892"/>
              <a:gd name="connsiteX1150" fmla="*/ 4943634 w 12191807"/>
              <a:gd name="connsiteY1150" fmla="*/ 5944940 h 6857892"/>
              <a:gd name="connsiteX1151" fmla="*/ 4947522 w 12191807"/>
              <a:gd name="connsiteY1151" fmla="*/ 5961475 h 6857892"/>
              <a:gd name="connsiteX1152" fmla="*/ 4952402 w 12191807"/>
              <a:gd name="connsiteY1152" fmla="*/ 5960713 h 6857892"/>
              <a:gd name="connsiteX1153" fmla="*/ 4952402 w 12191807"/>
              <a:gd name="connsiteY1153" fmla="*/ 5943873 h 6857892"/>
              <a:gd name="connsiteX1154" fmla="*/ 4601182 w 12191807"/>
              <a:gd name="connsiteY1154" fmla="*/ 5942197 h 6857892"/>
              <a:gd name="connsiteX1155" fmla="*/ 4604608 w 12191807"/>
              <a:gd name="connsiteY1155" fmla="*/ 5942197 h 6857892"/>
              <a:gd name="connsiteX1156" fmla="*/ 4604608 w 12191807"/>
              <a:gd name="connsiteY1156" fmla="*/ 5952331 h 6857892"/>
              <a:gd name="connsiteX1157" fmla="*/ 4601182 w 12191807"/>
              <a:gd name="connsiteY1157" fmla="*/ 5952331 h 6857892"/>
              <a:gd name="connsiteX1158" fmla="*/ 4601182 w 12191807"/>
              <a:gd name="connsiteY1158" fmla="*/ 5942197 h 6857892"/>
              <a:gd name="connsiteX1159" fmla="*/ 1809014 w 12191807"/>
              <a:gd name="connsiteY1159" fmla="*/ 5941511 h 6857892"/>
              <a:gd name="connsiteX1160" fmla="*/ 1819149 w 12191807"/>
              <a:gd name="connsiteY1160" fmla="*/ 5941511 h 6857892"/>
              <a:gd name="connsiteX1161" fmla="*/ 1812368 w 12191807"/>
              <a:gd name="connsiteY1161" fmla="*/ 5949969 h 6857892"/>
              <a:gd name="connsiteX1162" fmla="*/ 1809014 w 12191807"/>
              <a:gd name="connsiteY1162" fmla="*/ 5941511 h 6857892"/>
              <a:gd name="connsiteX1163" fmla="*/ 5025448 w 12191807"/>
              <a:gd name="connsiteY1163" fmla="*/ 5935415 h 6857892"/>
              <a:gd name="connsiteX1164" fmla="*/ 5025448 w 12191807"/>
              <a:gd name="connsiteY1164" fmla="*/ 5938844 h 6857892"/>
              <a:gd name="connsiteX1165" fmla="*/ 5035591 w 12191807"/>
              <a:gd name="connsiteY1165" fmla="*/ 5938844 h 6857892"/>
              <a:gd name="connsiteX1166" fmla="*/ 5035591 w 12191807"/>
              <a:gd name="connsiteY1166" fmla="*/ 5935415 h 6857892"/>
              <a:gd name="connsiteX1167" fmla="*/ 5025448 w 12191807"/>
              <a:gd name="connsiteY1167" fmla="*/ 5935415 h 6857892"/>
              <a:gd name="connsiteX1168" fmla="*/ 2451323 w 12191807"/>
              <a:gd name="connsiteY1168" fmla="*/ 5934272 h 6857892"/>
              <a:gd name="connsiteX1169" fmla="*/ 2508167 w 12191807"/>
              <a:gd name="connsiteY1169" fmla="*/ 5934272 h 6857892"/>
              <a:gd name="connsiteX1170" fmla="*/ 2509158 w 12191807"/>
              <a:gd name="connsiteY1170" fmla="*/ 5938234 h 6857892"/>
              <a:gd name="connsiteX1171" fmla="*/ 2484546 w 12191807"/>
              <a:gd name="connsiteY1171" fmla="*/ 5943721 h 6857892"/>
              <a:gd name="connsiteX1172" fmla="*/ 2475707 w 12191807"/>
              <a:gd name="connsiteY1172" fmla="*/ 5962542 h 6857892"/>
              <a:gd name="connsiteX1173" fmla="*/ 2462067 w 12191807"/>
              <a:gd name="connsiteY1173" fmla="*/ 5962542 h 6857892"/>
              <a:gd name="connsiteX1174" fmla="*/ 2451323 w 12191807"/>
              <a:gd name="connsiteY1174" fmla="*/ 5934272 h 6857892"/>
              <a:gd name="connsiteX1175" fmla="*/ 4756552 w 12191807"/>
              <a:gd name="connsiteY1175" fmla="*/ 5933053 h 6857892"/>
              <a:gd name="connsiteX1176" fmla="*/ 4751593 w 12191807"/>
              <a:gd name="connsiteY1176" fmla="*/ 5943111 h 6857892"/>
              <a:gd name="connsiteX1177" fmla="*/ 4749614 w 12191807"/>
              <a:gd name="connsiteY1177" fmla="*/ 5941130 h 6857892"/>
              <a:gd name="connsiteX1178" fmla="*/ 4741313 w 12191807"/>
              <a:gd name="connsiteY1178" fmla="*/ 5948217 h 6857892"/>
              <a:gd name="connsiteX1179" fmla="*/ 4744509 w 12191807"/>
              <a:gd name="connsiteY1179" fmla="*/ 5951417 h 6857892"/>
              <a:gd name="connsiteX1180" fmla="*/ 4749464 w 12191807"/>
              <a:gd name="connsiteY1180" fmla="*/ 5941283 h 6857892"/>
              <a:gd name="connsiteX1181" fmla="*/ 4751437 w 12191807"/>
              <a:gd name="connsiteY1181" fmla="*/ 5943340 h 6857892"/>
              <a:gd name="connsiteX1182" fmla="*/ 4759752 w 12191807"/>
              <a:gd name="connsiteY1182" fmla="*/ 5936253 h 6857892"/>
              <a:gd name="connsiteX1183" fmla="*/ 4756552 w 12191807"/>
              <a:gd name="connsiteY1183" fmla="*/ 5933053 h 6857892"/>
              <a:gd name="connsiteX1184" fmla="*/ 2585432 w 12191807"/>
              <a:gd name="connsiteY1184" fmla="*/ 5932062 h 6857892"/>
              <a:gd name="connsiteX1185" fmla="*/ 2588861 w 12191807"/>
              <a:gd name="connsiteY1185" fmla="*/ 5932062 h 6857892"/>
              <a:gd name="connsiteX1186" fmla="*/ 2588861 w 12191807"/>
              <a:gd name="connsiteY1186" fmla="*/ 5942197 h 6857892"/>
              <a:gd name="connsiteX1187" fmla="*/ 2585432 w 12191807"/>
              <a:gd name="connsiteY1187" fmla="*/ 5942197 h 6857892"/>
              <a:gd name="connsiteX1188" fmla="*/ 2585432 w 12191807"/>
              <a:gd name="connsiteY1188" fmla="*/ 5932062 h 6857892"/>
              <a:gd name="connsiteX1189" fmla="*/ 1923864 w 12191807"/>
              <a:gd name="connsiteY1189" fmla="*/ 5932062 h 6857892"/>
              <a:gd name="connsiteX1190" fmla="*/ 1923864 w 12191807"/>
              <a:gd name="connsiteY1190" fmla="*/ 5942197 h 6857892"/>
              <a:gd name="connsiteX1191" fmla="*/ 1927216 w 12191807"/>
              <a:gd name="connsiteY1191" fmla="*/ 5942197 h 6857892"/>
              <a:gd name="connsiteX1192" fmla="*/ 1927216 w 12191807"/>
              <a:gd name="connsiteY1192" fmla="*/ 5932062 h 6857892"/>
              <a:gd name="connsiteX1193" fmla="*/ 1923864 w 12191807"/>
              <a:gd name="connsiteY1193" fmla="*/ 5932062 h 6857892"/>
              <a:gd name="connsiteX1194" fmla="*/ 4842042 w 12191807"/>
              <a:gd name="connsiteY1194" fmla="*/ 5931986 h 6857892"/>
              <a:gd name="connsiteX1195" fmla="*/ 4822612 w 12191807"/>
              <a:gd name="connsiteY1195" fmla="*/ 5945626 h 6857892"/>
              <a:gd name="connsiteX1196" fmla="*/ 4832735 w 12191807"/>
              <a:gd name="connsiteY1196" fmla="*/ 5962009 h 6857892"/>
              <a:gd name="connsiteX1197" fmla="*/ 4813465 w 12191807"/>
              <a:gd name="connsiteY1197" fmla="*/ 5963609 h 6857892"/>
              <a:gd name="connsiteX1198" fmla="*/ 4813465 w 12191807"/>
              <a:gd name="connsiteY1198" fmla="*/ 5997899 h 6857892"/>
              <a:gd name="connsiteX1199" fmla="*/ 4831903 w 12191807"/>
              <a:gd name="connsiteY1199" fmla="*/ 5962542 h 6857892"/>
              <a:gd name="connsiteX1200" fmla="*/ 4855981 w 12191807"/>
              <a:gd name="connsiteY1200" fmla="*/ 5959113 h 6857892"/>
              <a:gd name="connsiteX1201" fmla="*/ 4842042 w 12191807"/>
              <a:gd name="connsiteY1201" fmla="*/ 5931986 h 6857892"/>
              <a:gd name="connsiteX1202" fmla="*/ 5239116 w 12191807"/>
              <a:gd name="connsiteY1202" fmla="*/ 5925204 h 6857892"/>
              <a:gd name="connsiteX1203" fmla="*/ 5249349 w 12191807"/>
              <a:gd name="connsiteY1203" fmla="*/ 5925204 h 6857892"/>
              <a:gd name="connsiteX1204" fmla="*/ 5249349 w 12191807"/>
              <a:gd name="connsiteY1204" fmla="*/ 5928633 h 6857892"/>
              <a:gd name="connsiteX1205" fmla="*/ 5239116 w 12191807"/>
              <a:gd name="connsiteY1205" fmla="*/ 5928633 h 6857892"/>
              <a:gd name="connsiteX1206" fmla="*/ 5239116 w 12191807"/>
              <a:gd name="connsiteY1206" fmla="*/ 5925204 h 6857892"/>
              <a:gd name="connsiteX1207" fmla="*/ 2032448 w 12191807"/>
              <a:gd name="connsiteY1207" fmla="*/ 5925204 h 6857892"/>
              <a:gd name="connsiteX1208" fmla="*/ 2032448 w 12191807"/>
              <a:gd name="connsiteY1208" fmla="*/ 5928633 h 6857892"/>
              <a:gd name="connsiteX1209" fmla="*/ 2042582 w 12191807"/>
              <a:gd name="connsiteY1209" fmla="*/ 5928633 h 6857892"/>
              <a:gd name="connsiteX1210" fmla="*/ 2042582 w 12191807"/>
              <a:gd name="connsiteY1210" fmla="*/ 5925204 h 6857892"/>
              <a:gd name="connsiteX1211" fmla="*/ 2032448 w 12191807"/>
              <a:gd name="connsiteY1211" fmla="*/ 5925204 h 6857892"/>
              <a:gd name="connsiteX1212" fmla="*/ 1655702 w 12191807"/>
              <a:gd name="connsiteY1212" fmla="*/ 5925204 h 6857892"/>
              <a:gd name="connsiteX1213" fmla="*/ 1665835 w 12191807"/>
              <a:gd name="connsiteY1213" fmla="*/ 5925204 h 6857892"/>
              <a:gd name="connsiteX1214" fmla="*/ 1665835 w 12191807"/>
              <a:gd name="connsiteY1214" fmla="*/ 5928633 h 6857892"/>
              <a:gd name="connsiteX1215" fmla="*/ 1655702 w 12191807"/>
              <a:gd name="connsiteY1215" fmla="*/ 5928633 h 6857892"/>
              <a:gd name="connsiteX1216" fmla="*/ 1655702 w 12191807"/>
              <a:gd name="connsiteY1216" fmla="*/ 5925204 h 6857892"/>
              <a:gd name="connsiteX1217" fmla="*/ 1809014 w 12191807"/>
              <a:gd name="connsiteY1217" fmla="*/ 5922553 h 6857892"/>
              <a:gd name="connsiteX1218" fmla="*/ 1817772 w 12191807"/>
              <a:gd name="connsiteY1218" fmla="*/ 5931376 h 6857892"/>
              <a:gd name="connsiteX1219" fmla="*/ 1809014 w 12191807"/>
              <a:gd name="connsiteY1219" fmla="*/ 5931376 h 6857892"/>
              <a:gd name="connsiteX1220" fmla="*/ 1809014 w 12191807"/>
              <a:gd name="connsiteY1220" fmla="*/ 5941511 h 6857892"/>
              <a:gd name="connsiteX1221" fmla="*/ 1800633 w 12191807"/>
              <a:gd name="connsiteY1221" fmla="*/ 5934653 h 6857892"/>
              <a:gd name="connsiteX1222" fmla="*/ 1809014 w 12191807"/>
              <a:gd name="connsiteY1222" fmla="*/ 5931300 h 6857892"/>
              <a:gd name="connsiteX1223" fmla="*/ 1809014 w 12191807"/>
              <a:gd name="connsiteY1223" fmla="*/ 5922553 h 6857892"/>
              <a:gd name="connsiteX1224" fmla="*/ 4861385 w 12191807"/>
              <a:gd name="connsiteY1224" fmla="*/ 5920937 h 6857892"/>
              <a:gd name="connsiteX1225" fmla="*/ 4861309 w 12191807"/>
              <a:gd name="connsiteY1225" fmla="*/ 5921928 h 6857892"/>
              <a:gd name="connsiteX1226" fmla="*/ 4842120 w 12191807"/>
              <a:gd name="connsiteY1226" fmla="*/ 5931986 h 6857892"/>
              <a:gd name="connsiteX1227" fmla="*/ 4861309 w 12191807"/>
              <a:gd name="connsiteY1227" fmla="*/ 5921928 h 6857892"/>
              <a:gd name="connsiteX1228" fmla="*/ 4862374 w 12191807"/>
              <a:gd name="connsiteY1228" fmla="*/ 5921851 h 6857892"/>
              <a:gd name="connsiteX1229" fmla="*/ 4861385 w 12191807"/>
              <a:gd name="connsiteY1229" fmla="*/ 5920937 h 6857892"/>
              <a:gd name="connsiteX1230" fmla="*/ 4544258 w 12191807"/>
              <a:gd name="connsiteY1230" fmla="*/ 5920023 h 6857892"/>
              <a:gd name="connsiteX1231" fmla="*/ 4547839 w 12191807"/>
              <a:gd name="connsiteY1231" fmla="*/ 5938006 h 6857892"/>
              <a:gd name="connsiteX1232" fmla="*/ 4528255 w 12191807"/>
              <a:gd name="connsiteY1232" fmla="*/ 5944711 h 6857892"/>
              <a:gd name="connsiteX1233" fmla="*/ 4568567 w 12191807"/>
              <a:gd name="connsiteY1233" fmla="*/ 5976792 h 6857892"/>
              <a:gd name="connsiteX1234" fmla="*/ 4544867 w 12191807"/>
              <a:gd name="connsiteY1234" fmla="*/ 5988298 h 6857892"/>
              <a:gd name="connsiteX1235" fmla="*/ 4556680 w 12191807"/>
              <a:gd name="connsiteY1235" fmla="*/ 6010396 h 6857892"/>
              <a:gd name="connsiteX1236" fmla="*/ 4523073 w 12191807"/>
              <a:gd name="connsiteY1236" fmla="*/ 6032798 h 6857892"/>
              <a:gd name="connsiteX1237" fmla="*/ 4550964 w 12191807"/>
              <a:gd name="connsiteY1237" fmla="*/ 6054668 h 6857892"/>
              <a:gd name="connsiteX1238" fmla="*/ 4513015 w 12191807"/>
              <a:gd name="connsiteY1238" fmla="*/ 6083929 h 6857892"/>
              <a:gd name="connsiteX1239" fmla="*/ 4557289 w 12191807"/>
              <a:gd name="connsiteY1239" fmla="*/ 6079814 h 6857892"/>
              <a:gd name="connsiteX1240" fmla="*/ 4571081 w 12191807"/>
              <a:gd name="connsiteY1240" fmla="*/ 6105036 h 6857892"/>
              <a:gd name="connsiteX1241" fmla="*/ 4533055 w 12191807"/>
              <a:gd name="connsiteY1241" fmla="*/ 6132773 h 6857892"/>
              <a:gd name="connsiteX1242" fmla="*/ 4545630 w 12191807"/>
              <a:gd name="connsiteY1242" fmla="*/ 6150604 h 6857892"/>
              <a:gd name="connsiteX1243" fmla="*/ 4500974 w 12191807"/>
              <a:gd name="connsiteY1243" fmla="*/ 6206839 h 6857892"/>
              <a:gd name="connsiteX1244" fmla="*/ 4483828 w 12191807"/>
              <a:gd name="connsiteY1244" fmla="*/ 6189008 h 6857892"/>
              <a:gd name="connsiteX1245" fmla="*/ 4513776 w 12191807"/>
              <a:gd name="connsiteY1245" fmla="*/ 6138183 h 6857892"/>
              <a:gd name="connsiteX1246" fmla="*/ 4496326 w 12191807"/>
              <a:gd name="connsiteY1246" fmla="*/ 6132011 h 6857892"/>
              <a:gd name="connsiteX1247" fmla="*/ 4496326 w 12191807"/>
              <a:gd name="connsiteY1247" fmla="*/ 6090177 h 6857892"/>
              <a:gd name="connsiteX1248" fmla="*/ 4476054 w 12191807"/>
              <a:gd name="connsiteY1248" fmla="*/ 6069908 h 6857892"/>
              <a:gd name="connsiteX1249" fmla="*/ 4495486 w 12191807"/>
              <a:gd name="connsiteY1249" fmla="*/ 6048953 h 6857892"/>
              <a:gd name="connsiteX1250" fmla="*/ 4484443 w 12191807"/>
              <a:gd name="connsiteY1250" fmla="*/ 6036304 h 6857892"/>
              <a:gd name="connsiteX1251" fmla="*/ 4514310 w 12191807"/>
              <a:gd name="connsiteY1251" fmla="*/ 6031732 h 6857892"/>
              <a:gd name="connsiteX1252" fmla="*/ 4517576 w 12191807"/>
              <a:gd name="connsiteY1252" fmla="*/ 6014968 h 6857892"/>
              <a:gd name="connsiteX1253" fmla="*/ 4506186 w 12191807"/>
              <a:gd name="connsiteY1253" fmla="*/ 6003264 h 6857892"/>
              <a:gd name="connsiteX1254" fmla="*/ 4530465 w 12191807"/>
              <a:gd name="connsiteY1254" fmla="*/ 5965285 h 6857892"/>
              <a:gd name="connsiteX1255" fmla="*/ 4495973 w 12191807"/>
              <a:gd name="connsiteY1255" fmla="*/ 5972747 h 6857892"/>
              <a:gd name="connsiteX1256" fmla="*/ 4496020 w 12191807"/>
              <a:gd name="connsiteY1256" fmla="*/ 5972677 h 6857892"/>
              <a:gd name="connsiteX1257" fmla="*/ 4496020 w 12191807"/>
              <a:gd name="connsiteY1257" fmla="*/ 5956141 h 6857892"/>
              <a:gd name="connsiteX1258" fmla="*/ 4483142 w 12191807"/>
              <a:gd name="connsiteY1258" fmla="*/ 5951722 h 6857892"/>
              <a:gd name="connsiteX1259" fmla="*/ 4507147 w 12191807"/>
              <a:gd name="connsiteY1259" fmla="*/ 5927795 h 6857892"/>
              <a:gd name="connsiteX1260" fmla="*/ 4508519 w 12191807"/>
              <a:gd name="connsiteY1260" fmla="*/ 5929167 h 6857892"/>
              <a:gd name="connsiteX1261" fmla="*/ 4544258 w 12191807"/>
              <a:gd name="connsiteY1261" fmla="*/ 5920023 h 6857892"/>
              <a:gd name="connsiteX1262" fmla="*/ 318558 w 12191807"/>
              <a:gd name="connsiteY1262" fmla="*/ 5913622 h 6857892"/>
              <a:gd name="connsiteX1263" fmla="*/ 306518 w 12191807"/>
              <a:gd name="connsiteY1263" fmla="*/ 5939606 h 6857892"/>
              <a:gd name="connsiteX1264" fmla="*/ 323130 w 12191807"/>
              <a:gd name="connsiteY1264" fmla="*/ 5939606 h 6857892"/>
              <a:gd name="connsiteX1265" fmla="*/ 318558 w 12191807"/>
              <a:gd name="connsiteY1265" fmla="*/ 5913622 h 6857892"/>
              <a:gd name="connsiteX1266" fmla="*/ 4868462 w 12191807"/>
              <a:gd name="connsiteY1266" fmla="*/ 5912555 h 6857892"/>
              <a:gd name="connsiteX1267" fmla="*/ 4862452 w 12191807"/>
              <a:gd name="connsiteY1267" fmla="*/ 5921775 h 6857892"/>
              <a:gd name="connsiteX1268" fmla="*/ 4862299 w 12191807"/>
              <a:gd name="connsiteY1268" fmla="*/ 5921775 h 6857892"/>
              <a:gd name="connsiteX1269" fmla="*/ 4863364 w 12191807"/>
              <a:gd name="connsiteY1269" fmla="*/ 5922766 h 6857892"/>
              <a:gd name="connsiteX1270" fmla="*/ 4871661 w 12191807"/>
              <a:gd name="connsiteY1270" fmla="*/ 5915755 h 6857892"/>
              <a:gd name="connsiteX1271" fmla="*/ 4868462 w 12191807"/>
              <a:gd name="connsiteY1271" fmla="*/ 5912555 h 6857892"/>
              <a:gd name="connsiteX1272" fmla="*/ 4615506 w 12191807"/>
              <a:gd name="connsiteY1272" fmla="*/ 5911260 h 6857892"/>
              <a:gd name="connsiteX1273" fmla="*/ 4616571 w 12191807"/>
              <a:gd name="connsiteY1273" fmla="*/ 5920023 h 6857892"/>
              <a:gd name="connsiteX1274" fmla="*/ 4599655 w 12191807"/>
              <a:gd name="connsiteY1274" fmla="*/ 5920099 h 6857892"/>
              <a:gd name="connsiteX1275" fmla="*/ 4598894 w 12191807"/>
              <a:gd name="connsiteY1275" fmla="*/ 5915222 h 6857892"/>
              <a:gd name="connsiteX1276" fmla="*/ 4615506 w 12191807"/>
              <a:gd name="connsiteY1276" fmla="*/ 5911260 h 6857892"/>
              <a:gd name="connsiteX1277" fmla="*/ 1866920 w 12191807"/>
              <a:gd name="connsiteY1277" fmla="*/ 5911260 h 6857892"/>
              <a:gd name="connsiteX1278" fmla="*/ 1850232 w 12191807"/>
              <a:gd name="connsiteY1278" fmla="*/ 5915222 h 6857892"/>
              <a:gd name="connsiteX1279" fmla="*/ 1850994 w 12191807"/>
              <a:gd name="connsiteY1279" fmla="*/ 5920099 h 6857892"/>
              <a:gd name="connsiteX1280" fmla="*/ 1867910 w 12191807"/>
              <a:gd name="connsiteY1280" fmla="*/ 5920099 h 6857892"/>
              <a:gd name="connsiteX1281" fmla="*/ 1866920 w 12191807"/>
              <a:gd name="connsiteY1281" fmla="*/ 5911260 h 6857892"/>
              <a:gd name="connsiteX1282" fmla="*/ 1889856 w 12191807"/>
              <a:gd name="connsiteY1282" fmla="*/ 5904859 h 6857892"/>
              <a:gd name="connsiteX1283" fmla="*/ 1889856 w 12191807"/>
              <a:gd name="connsiteY1283" fmla="*/ 5908288 h 6857892"/>
              <a:gd name="connsiteX1284" fmla="*/ 1900067 w 12191807"/>
              <a:gd name="connsiteY1284" fmla="*/ 5908288 h 6857892"/>
              <a:gd name="connsiteX1285" fmla="*/ 1900067 w 12191807"/>
              <a:gd name="connsiteY1285" fmla="*/ 5904859 h 6857892"/>
              <a:gd name="connsiteX1286" fmla="*/ 1889856 w 12191807"/>
              <a:gd name="connsiteY1286" fmla="*/ 5904859 h 6857892"/>
              <a:gd name="connsiteX1287" fmla="*/ 1523422 w 12191807"/>
              <a:gd name="connsiteY1287" fmla="*/ 5904859 h 6857892"/>
              <a:gd name="connsiteX1288" fmla="*/ 1523422 w 12191807"/>
              <a:gd name="connsiteY1288" fmla="*/ 5908288 h 6857892"/>
              <a:gd name="connsiteX1289" fmla="*/ 1533556 w 12191807"/>
              <a:gd name="connsiteY1289" fmla="*/ 5908288 h 6857892"/>
              <a:gd name="connsiteX1290" fmla="*/ 1533556 w 12191807"/>
              <a:gd name="connsiteY1290" fmla="*/ 5904859 h 6857892"/>
              <a:gd name="connsiteX1291" fmla="*/ 1523422 w 12191807"/>
              <a:gd name="connsiteY1291" fmla="*/ 5904859 h 6857892"/>
              <a:gd name="connsiteX1292" fmla="*/ 1725576 w 12191807"/>
              <a:gd name="connsiteY1292" fmla="*/ 5901201 h 6857892"/>
              <a:gd name="connsiteX1293" fmla="*/ 1725576 w 12191807"/>
              <a:gd name="connsiteY1293" fmla="*/ 5930538 h 6857892"/>
              <a:gd name="connsiteX1294" fmla="*/ 1708736 w 12191807"/>
              <a:gd name="connsiteY1294" fmla="*/ 5932062 h 6857892"/>
              <a:gd name="connsiteX1295" fmla="*/ 1708736 w 12191807"/>
              <a:gd name="connsiteY1295" fmla="*/ 5902573 h 6857892"/>
              <a:gd name="connsiteX1296" fmla="*/ 1725576 w 12191807"/>
              <a:gd name="connsiteY1296" fmla="*/ 5901201 h 6857892"/>
              <a:gd name="connsiteX1297" fmla="*/ 5101987 w 12191807"/>
              <a:gd name="connsiteY1297" fmla="*/ 5899754 h 6857892"/>
              <a:gd name="connsiteX1298" fmla="*/ 5127123 w 12191807"/>
              <a:gd name="connsiteY1298" fmla="*/ 5906916 h 6857892"/>
              <a:gd name="connsiteX1299" fmla="*/ 5112881 w 12191807"/>
              <a:gd name="connsiteY1299" fmla="*/ 5911336 h 6857892"/>
              <a:gd name="connsiteX1300" fmla="*/ 5101987 w 12191807"/>
              <a:gd name="connsiteY1300" fmla="*/ 5899754 h 6857892"/>
              <a:gd name="connsiteX1301" fmla="*/ 2001890 w 12191807"/>
              <a:gd name="connsiteY1301" fmla="*/ 5894724 h 6857892"/>
              <a:gd name="connsiteX1302" fmla="*/ 2001890 w 12191807"/>
              <a:gd name="connsiteY1302" fmla="*/ 5898077 h 6857892"/>
              <a:gd name="connsiteX1303" fmla="*/ 2012029 w 12191807"/>
              <a:gd name="connsiteY1303" fmla="*/ 5898077 h 6857892"/>
              <a:gd name="connsiteX1304" fmla="*/ 2012029 w 12191807"/>
              <a:gd name="connsiteY1304" fmla="*/ 5894724 h 6857892"/>
              <a:gd name="connsiteX1305" fmla="*/ 2001890 w 12191807"/>
              <a:gd name="connsiteY1305" fmla="*/ 5894724 h 6857892"/>
              <a:gd name="connsiteX1306" fmla="*/ 4978632 w 12191807"/>
              <a:gd name="connsiteY1306" fmla="*/ 5892210 h 6857892"/>
              <a:gd name="connsiteX1307" fmla="*/ 4975428 w 12191807"/>
              <a:gd name="connsiteY1307" fmla="*/ 5895410 h 6857892"/>
              <a:gd name="connsiteX1308" fmla="*/ 4984732 w 12191807"/>
              <a:gd name="connsiteY1308" fmla="*/ 5901430 h 6857892"/>
              <a:gd name="connsiteX1309" fmla="*/ 4984732 w 12191807"/>
              <a:gd name="connsiteY1309" fmla="*/ 5901582 h 6857892"/>
              <a:gd name="connsiteX1310" fmla="*/ 4985799 w 12191807"/>
              <a:gd name="connsiteY1310" fmla="*/ 5900516 h 6857892"/>
              <a:gd name="connsiteX1311" fmla="*/ 4978632 w 12191807"/>
              <a:gd name="connsiteY1311" fmla="*/ 5892210 h 6857892"/>
              <a:gd name="connsiteX1312" fmla="*/ 4914506 w 12191807"/>
              <a:gd name="connsiteY1312" fmla="*/ 5888933 h 6857892"/>
              <a:gd name="connsiteX1313" fmla="*/ 4868470 w 12191807"/>
              <a:gd name="connsiteY1313" fmla="*/ 5955532 h 6857892"/>
              <a:gd name="connsiteX1314" fmla="*/ 4871259 w 12191807"/>
              <a:gd name="connsiteY1314" fmla="*/ 5958801 h 6857892"/>
              <a:gd name="connsiteX1315" fmla="*/ 4850514 w 12191807"/>
              <a:gd name="connsiteY1315" fmla="*/ 5982659 h 6857892"/>
              <a:gd name="connsiteX1316" fmla="*/ 4861623 w 12191807"/>
              <a:gd name="connsiteY1316" fmla="*/ 5999880 h 6857892"/>
              <a:gd name="connsiteX1317" fmla="*/ 4842595 w 12191807"/>
              <a:gd name="connsiteY1317" fmla="*/ 6007043 h 6857892"/>
              <a:gd name="connsiteX1318" fmla="*/ 4849754 w 12191807"/>
              <a:gd name="connsiteY1318" fmla="*/ 6016034 h 6857892"/>
              <a:gd name="connsiteX1319" fmla="*/ 4811269 w 12191807"/>
              <a:gd name="connsiteY1319" fmla="*/ 6108008 h 6857892"/>
              <a:gd name="connsiteX1320" fmla="*/ 4847775 w 12191807"/>
              <a:gd name="connsiteY1320" fmla="*/ 6074479 h 6857892"/>
              <a:gd name="connsiteX1321" fmla="*/ 4892697 w 12191807"/>
              <a:gd name="connsiteY1321" fmla="*/ 6049028 h 6857892"/>
              <a:gd name="connsiteX1322" fmla="*/ 4885149 w 12191807"/>
              <a:gd name="connsiteY1322" fmla="*/ 6040647 h 6857892"/>
              <a:gd name="connsiteX1323" fmla="*/ 4896968 w 12191807"/>
              <a:gd name="connsiteY1323" fmla="*/ 6004223 h 6857892"/>
              <a:gd name="connsiteX1324" fmla="*/ 4912522 w 12191807"/>
              <a:gd name="connsiteY1324" fmla="*/ 6001023 h 6857892"/>
              <a:gd name="connsiteX1325" fmla="*/ 4933719 w 12191807"/>
              <a:gd name="connsiteY1325" fmla="*/ 5951798 h 6857892"/>
              <a:gd name="connsiteX1326" fmla="*/ 4925255 w 12191807"/>
              <a:gd name="connsiteY1326" fmla="*/ 5933433 h 6857892"/>
              <a:gd name="connsiteX1327" fmla="*/ 4981681 w 12191807"/>
              <a:gd name="connsiteY1327" fmla="*/ 5928480 h 6857892"/>
              <a:gd name="connsiteX1328" fmla="*/ 4962237 w 12191807"/>
              <a:gd name="connsiteY1328" fmla="*/ 5904401 h 6857892"/>
              <a:gd name="connsiteX1329" fmla="*/ 4930059 w 12191807"/>
              <a:gd name="connsiteY1329" fmla="*/ 5912631 h 6857892"/>
              <a:gd name="connsiteX1330" fmla="*/ 4912292 w 12191807"/>
              <a:gd name="connsiteY1330" fmla="*/ 5912384 h 6857892"/>
              <a:gd name="connsiteX1331" fmla="*/ 4898399 w 12191807"/>
              <a:gd name="connsiteY1331" fmla="*/ 5927653 h 6857892"/>
              <a:gd name="connsiteX1332" fmla="*/ 4914506 w 12191807"/>
              <a:gd name="connsiteY1332" fmla="*/ 5888933 h 6857892"/>
              <a:gd name="connsiteX1333" fmla="*/ 1553890 w 12191807"/>
              <a:gd name="connsiteY1333" fmla="*/ 5884513 h 6857892"/>
              <a:gd name="connsiteX1334" fmla="*/ 1553890 w 12191807"/>
              <a:gd name="connsiteY1334" fmla="*/ 5887942 h 6857892"/>
              <a:gd name="connsiteX1335" fmla="*/ 1564101 w 12191807"/>
              <a:gd name="connsiteY1335" fmla="*/ 5887942 h 6857892"/>
              <a:gd name="connsiteX1336" fmla="*/ 1564101 w 12191807"/>
              <a:gd name="connsiteY1336" fmla="*/ 5884513 h 6857892"/>
              <a:gd name="connsiteX1337" fmla="*/ 1553890 w 12191807"/>
              <a:gd name="connsiteY1337" fmla="*/ 5884513 h 6857892"/>
              <a:gd name="connsiteX1338" fmla="*/ 4713185 w 12191807"/>
              <a:gd name="connsiteY1338" fmla="*/ 5881084 h 6857892"/>
              <a:gd name="connsiteX1339" fmla="*/ 4716539 w 12191807"/>
              <a:gd name="connsiteY1339" fmla="*/ 5881084 h 6857892"/>
              <a:gd name="connsiteX1340" fmla="*/ 4716539 w 12191807"/>
              <a:gd name="connsiteY1340" fmla="*/ 5891295 h 6857892"/>
              <a:gd name="connsiteX1341" fmla="*/ 4713185 w 12191807"/>
              <a:gd name="connsiteY1341" fmla="*/ 5891295 h 6857892"/>
              <a:gd name="connsiteX1342" fmla="*/ 4713185 w 12191807"/>
              <a:gd name="connsiteY1342" fmla="*/ 5881084 h 6857892"/>
              <a:gd name="connsiteX1343" fmla="*/ 1736549 w 12191807"/>
              <a:gd name="connsiteY1343" fmla="*/ 5881084 h 6857892"/>
              <a:gd name="connsiteX1344" fmla="*/ 1734644 w 12191807"/>
              <a:gd name="connsiteY1344" fmla="*/ 5904783 h 6857892"/>
              <a:gd name="connsiteX1345" fmla="*/ 1713613 w 12191807"/>
              <a:gd name="connsiteY1345" fmla="*/ 5882837 h 6857892"/>
              <a:gd name="connsiteX1346" fmla="*/ 1736549 w 12191807"/>
              <a:gd name="connsiteY1346" fmla="*/ 5881084 h 6857892"/>
              <a:gd name="connsiteX1347" fmla="*/ 5170308 w 12191807"/>
              <a:gd name="connsiteY1347" fmla="*/ 5880018 h 6857892"/>
              <a:gd name="connsiteX1348" fmla="*/ 5157132 w 12191807"/>
              <a:gd name="connsiteY1348" fmla="*/ 5913546 h 6857892"/>
              <a:gd name="connsiteX1349" fmla="*/ 5167262 w 12191807"/>
              <a:gd name="connsiteY1349" fmla="*/ 5928709 h 6857892"/>
              <a:gd name="connsiteX1350" fmla="*/ 5149440 w 12191807"/>
              <a:gd name="connsiteY1350" fmla="*/ 5935110 h 6857892"/>
              <a:gd name="connsiteX1351" fmla="*/ 5165739 w 12191807"/>
              <a:gd name="connsiteY1351" fmla="*/ 5955684 h 6857892"/>
              <a:gd name="connsiteX1352" fmla="*/ 5168176 w 12191807"/>
              <a:gd name="connsiteY1352" fmla="*/ 6023273 h 6857892"/>
              <a:gd name="connsiteX1353" fmla="*/ 5121714 w 12191807"/>
              <a:gd name="connsiteY1353" fmla="*/ 6063355 h 6857892"/>
              <a:gd name="connsiteX1354" fmla="*/ 5111891 w 12191807"/>
              <a:gd name="connsiteY1354" fmla="*/ 6054363 h 6857892"/>
              <a:gd name="connsiteX1355" fmla="*/ 5097570 w 12191807"/>
              <a:gd name="connsiteY1355" fmla="*/ 6067241 h 6857892"/>
              <a:gd name="connsiteX1356" fmla="*/ 5097570 w 12191807"/>
              <a:gd name="connsiteY1356" fmla="*/ 5992641 h 6857892"/>
              <a:gd name="connsiteX1357" fmla="*/ 5074340 w 12191807"/>
              <a:gd name="connsiteY1357" fmla="*/ 5995232 h 6857892"/>
              <a:gd name="connsiteX1358" fmla="*/ 5088737 w 12191807"/>
              <a:gd name="connsiteY1358" fmla="*/ 6010929 h 6857892"/>
              <a:gd name="connsiteX1359" fmla="*/ 5058946 w 12191807"/>
              <a:gd name="connsiteY1359" fmla="*/ 6059926 h 6857892"/>
              <a:gd name="connsiteX1360" fmla="*/ 5035543 w 12191807"/>
              <a:gd name="connsiteY1360" fmla="*/ 6033789 h 6857892"/>
              <a:gd name="connsiteX1361" fmla="*/ 5062681 w 12191807"/>
              <a:gd name="connsiteY1361" fmla="*/ 5964143 h 6857892"/>
              <a:gd name="connsiteX1362" fmla="*/ 5072513 w 12191807"/>
              <a:gd name="connsiteY1362" fmla="*/ 5987841 h 6857892"/>
              <a:gd name="connsiteX1363" fmla="*/ 5086450 w 12191807"/>
              <a:gd name="connsiteY1363" fmla="*/ 5942121 h 6857892"/>
              <a:gd name="connsiteX1364" fmla="*/ 5127123 w 12191807"/>
              <a:gd name="connsiteY1364" fmla="*/ 5911564 h 6857892"/>
              <a:gd name="connsiteX1365" fmla="*/ 5147764 w 12191807"/>
              <a:gd name="connsiteY1365" fmla="*/ 5897696 h 6857892"/>
              <a:gd name="connsiteX1366" fmla="*/ 5135348 w 12191807"/>
              <a:gd name="connsiteY1366" fmla="*/ 5883447 h 6857892"/>
              <a:gd name="connsiteX1367" fmla="*/ 5170308 w 12191807"/>
              <a:gd name="connsiteY1367" fmla="*/ 5880018 h 6857892"/>
              <a:gd name="connsiteX1368" fmla="*/ 4893003 w 12191807"/>
              <a:gd name="connsiteY1368" fmla="*/ 5874302 h 6857892"/>
              <a:gd name="connsiteX1369" fmla="*/ 4893003 w 12191807"/>
              <a:gd name="connsiteY1369" fmla="*/ 5877655 h 6857892"/>
              <a:gd name="connsiteX1370" fmla="*/ 4903221 w 12191807"/>
              <a:gd name="connsiteY1370" fmla="*/ 5877655 h 6857892"/>
              <a:gd name="connsiteX1371" fmla="*/ 4903221 w 12191807"/>
              <a:gd name="connsiteY1371" fmla="*/ 5874302 h 6857892"/>
              <a:gd name="connsiteX1372" fmla="*/ 4893003 w 12191807"/>
              <a:gd name="connsiteY1372" fmla="*/ 5874302 h 6857892"/>
              <a:gd name="connsiteX1373" fmla="*/ 4486196 w 12191807"/>
              <a:gd name="connsiteY1373" fmla="*/ 5873769 h 6857892"/>
              <a:gd name="connsiteX1374" fmla="*/ 4474760 w 12191807"/>
              <a:gd name="connsiteY1374" fmla="*/ 5902192 h 6857892"/>
              <a:gd name="connsiteX1375" fmla="*/ 4476514 w 12191807"/>
              <a:gd name="connsiteY1375" fmla="*/ 5900439 h 6857892"/>
              <a:gd name="connsiteX1376" fmla="*/ 4484820 w 12191807"/>
              <a:gd name="connsiteY1376" fmla="*/ 5907526 h 6857892"/>
              <a:gd name="connsiteX1377" fmla="*/ 4481619 w 12191807"/>
              <a:gd name="connsiteY1377" fmla="*/ 5910726 h 6857892"/>
              <a:gd name="connsiteX1378" fmla="*/ 4474608 w 12191807"/>
              <a:gd name="connsiteY1378" fmla="*/ 5902573 h 6857892"/>
              <a:gd name="connsiteX1379" fmla="*/ 4473007 w 12191807"/>
              <a:gd name="connsiteY1379" fmla="*/ 5906611 h 6857892"/>
              <a:gd name="connsiteX1380" fmla="*/ 4486196 w 12191807"/>
              <a:gd name="connsiteY1380" fmla="*/ 5873769 h 6857892"/>
              <a:gd name="connsiteX1381" fmla="*/ 4593557 w 12191807"/>
              <a:gd name="connsiteY1381" fmla="*/ 5872169 h 6857892"/>
              <a:gd name="connsiteX1382" fmla="*/ 4629753 w 12191807"/>
              <a:gd name="connsiteY1382" fmla="*/ 5872169 h 6857892"/>
              <a:gd name="connsiteX1383" fmla="*/ 4622288 w 12191807"/>
              <a:gd name="connsiteY1383" fmla="*/ 5897391 h 6857892"/>
              <a:gd name="connsiteX1384" fmla="*/ 4593557 w 12191807"/>
              <a:gd name="connsiteY1384" fmla="*/ 5872169 h 6857892"/>
              <a:gd name="connsiteX1385" fmla="*/ 1577664 w 12191807"/>
              <a:gd name="connsiteY1385" fmla="*/ 5870950 h 6857892"/>
              <a:gd name="connsiteX1386" fmla="*/ 1577664 w 12191807"/>
              <a:gd name="connsiteY1386" fmla="*/ 5881085 h 6857892"/>
              <a:gd name="connsiteX1387" fmla="*/ 1581018 w 12191807"/>
              <a:gd name="connsiteY1387" fmla="*/ 5881085 h 6857892"/>
              <a:gd name="connsiteX1388" fmla="*/ 1581018 w 12191807"/>
              <a:gd name="connsiteY1388" fmla="*/ 5870950 h 6857892"/>
              <a:gd name="connsiteX1389" fmla="*/ 1577664 w 12191807"/>
              <a:gd name="connsiteY1389" fmla="*/ 5870950 h 6857892"/>
              <a:gd name="connsiteX1390" fmla="*/ 4811561 w 12191807"/>
              <a:gd name="connsiteY1390" fmla="*/ 5864168 h 6857892"/>
              <a:gd name="connsiteX1391" fmla="*/ 4811561 w 12191807"/>
              <a:gd name="connsiteY1391" fmla="*/ 5867597 h 6857892"/>
              <a:gd name="connsiteX1392" fmla="*/ 4821693 w 12191807"/>
              <a:gd name="connsiteY1392" fmla="*/ 5867597 h 6857892"/>
              <a:gd name="connsiteX1393" fmla="*/ 4821693 w 12191807"/>
              <a:gd name="connsiteY1393" fmla="*/ 5864168 h 6857892"/>
              <a:gd name="connsiteX1394" fmla="*/ 4811561 w 12191807"/>
              <a:gd name="connsiteY1394" fmla="*/ 5864168 h 6857892"/>
              <a:gd name="connsiteX1395" fmla="*/ 5032756 w 12191807"/>
              <a:gd name="connsiteY1395" fmla="*/ 5858300 h 6857892"/>
              <a:gd name="connsiteX1396" fmla="*/ 5005002 w 12191807"/>
              <a:gd name="connsiteY1396" fmla="*/ 5901505 h 6857892"/>
              <a:gd name="connsiteX1397" fmla="*/ 4984732 w 12191807"/>
              <a:gd name="connsiteY1397" fmla="*/ 5902492 h 6857892"/>
              <a:gd name="connsiteX1398" fmla="*/ 4984732 w 12191807"/>
              <a:gd name="connsiteY1398" fmla="*/ 5901658 h 6857892"/>
              <a:gd name="connsiteX1399" fmla="*/ 4983817 w 12191807"/>
              <a:gd name="connsiteY1399" fmla="*/ 5902572 h 6857892"/>
              <a:gd name="connsiteX1400" fmla="*/ 4984646 w 12191807"/>
              <a:gd name="connsiteY1400" fmla="*/ 5902503 h 6857892"/>
              <a:gd name="connsiteX1401" fmla="*/ 4984646 w 12191807"/>
              <a:gd name="connsiteY1401" fmla="*/ 5929471 h 6857892"/>
              <a:gd name="connsiteX1402" fmla="*/ 5004927 w 12191807"/>
              <a:gd name="connsiteY1402" fmla="*/ 5901734 h 6857892"/>
              <a:gd name="connsiteX1403" fmla="*/ 5035882 w 12191807"/>
              <a:gd name="connsiteY1403" fmla="*/ 5886570 h 6857892"/>
              <a:gd name="connsiteX1404" fmla="*/ 5032756 w 12191807"/>
              <a:gd name="connsiteY1404" fmla="*/ 5858300 h 6857892"/>
              <a:gd name="connsiteX1405" fmla="*/ 2503443 w 12191807"/>
              <a:gd name="connsiteY1405" fmla="*/ 5856700 h 6857892"/>
              <a:gd name="connsiteX1406" fmla="*/ 2521045 w 12191807"/>
              <a:gd name="connsiteY1406" fmla="*/ 5881084 h 6857892"/>
              <a:gd name="connsiteX1407" fmla="*/ 2532627 w 12191807"/>
              <a:gd name="connsiteY1407" fmla="*/ 5885809 h 6857892"/>
              <a:gd name="connsiteX1408" fmla="*/ 2515177 w 12191807"/>
              <a:gd name="connsiteY1408" fmla="*/ 5925661 h 6857892"/>
              <a:gd name="connsiteX1409" fmla="*/ 2490032 w 12191807"/>
              <a:gd name="connsiteY1409" fmla="*/ 5907678 h 6857892"/>
              <a:gd name="connsiteX1410" fmla="*/ 2510834 w 12191807"/>
              <a:gd name="connsiteY1410" fmla="*/ 5891295 h 6857892"/>
              <a:gd name="connsiteX1411" fmla="*/ 2503443 w 12191807"/>
              <a:gd name="connsiteY1411" fmla="*/ 5856700 h 6857892"/>
              <a:gd name="connsiteX1412" fmla="*/ 5249349 w 12191807"/>
              <a:gd name="connsiteY1412" fmla="*/ 5853957 h 6857892"/>
              <a:gd name="connsiteX1413" fmla="*/ 5259492 w 12191807"/>
              <a:gd name="connsiteY1413" fmla="*/ 5853957 h 6857892"/>
              <a:gd name="connsiteX1414" fmla="*/ 5259492 w 12191807"/>
              <a:gd name="connsiteY1414" fmla="*/ 5857386 h 6857892"/>
              <a:gd name="connsiteX1415" fmla="*/ 5249349 w 12191807"/>
              <a:gd name="connsiteY1415" fmla="*/ 5857386 h 6857892"/>
              <a:gd name="connsiteX1416" fmla="*/ 5249349 w 12191807"/>
              <a:gd name="connsiteY1416" fmla="*/ 5853957 h 6857892"/>
              <a:gd name="connsiteX1417" fmla="*/ 2205550 w 12191807"/>
              <a:gd name="connsiteY1417" fmla="*/ 5853957 h 6857892"/>
              <a:gd name="connsiteX1418" fmla="*/ 2205550 w 12191807"/>
              <a:gd name="connsiteY1418" fmla="*/ 5857386 h 6857892"/>
              <a:gd name="connsiteX1419" fmla="*/ 2215766 w 12191807"/>
              <a:gd name="connsiteY1419" fmla="*/ 5857386 h 6857892"/>
              <a:gd name="connsiteX1420" fmla="*/ 2215766 w 12191807"/>
              <a:gd name="connsiteY1420" fmla="*/ 5853957 h 6857892"/>
              <a:gd name="connsiteX1421" fmla="*/ 2205550 w 12191807"/>
              <a:gd name="connsiteY1421" fmla="*/ 5853957 h 6857892"/>
              <a:gd name="connsiteX1422" fmla="*/ 1635424 w 12191807"/>
              <a:gd name="connsiteY1422" fmla="*/ 5853957 h 6857892"/>
              <a:gd name="connsiteX1423" fmla="*/ 1635424 w 12191807"/>
              <a:gd name="connsiteY1423" fmla="*/ 5857386 h 6857892"/>
              <a:gd name="connsiteX1424" fmla="*/ 1645559 w 12191807"/>
              <a:gd name="connsiteY1424" fmla="*/ 5857386 h 6857892"/>
              <a:gd name="connsiteX1425" fmla="*/ 1645559 w 12191807"/>
              <a:gd name="connsiteY1425" fmla="*/ 5853957 h 6857892"/>
              <a:gd name="connsiteX1426" fmla="*/ 1635424 w 12191807"/>
              <a:gd name="connsiteY1426" fmla="*/ 5853957 h 6857892"/>
              <a:gd name="connsiteX1427" fmla="*/ 5320599 w 12191807"/>
              <a:gd name="connsiteY1427" fmla="*/ 5843823 h 6857892"/>
              <a:gd name="connsiteX1428" fmla="*/ 5330808 w 12191807"/>
              <a:gd name="connsiteY1428" fmla="*/ 5843823 h 6857892"/>
              <a:gd name="connsiteX1429" fmla="*/ 5330808 w 12191807"/>
              <a:gd name="connsiteY1429" fmla="*/ 5847175 h 6857892"/>
              <a:gd name="connsiteX1430" fmla="*/ 5320599 w 12191807"/>
              <a:gd name="connsiteY1430" fmla="*/ 5847175 h 6857892"/>
              <a:gd name="connsiteX1431" fmla="*/ 5320599 w 12191807"/>
              <a:gd name="connsiteY1431" fmla="*/ 5843823 h 6857892"/>
              <a:gd name="connsiteX1432" fmla="*/ 4510045 w 12191807"/>
              <a:gd name="connsiteY1432" fmla="*/ 5839174 h 6857892"/>
              <a:gd name="connsiteX1433" fmla="*/ 4530694 w 12191807"/>
              <a:gd name="connsiteY1433" fmla="*/ 5859825 h 6857892"/>
              <a:gd name="connsiteX1434" fmla="*/ 4538390 w 12191807"/>
              <a:gd name="connsiteY1434" fmla="*/ 5854034 h 6857892"/>
              <a:gd name="connsiteX1435" fmla="*/ 4565748 w 12191807"/>
              <a:gd name="connsiteY1435" fmla="*/ 5877503 h 6857892"/>
              <a:gd name="connsiteX1436" fmla="*/ 4553555 w 12191807"/>
              <a:gd name="connsiteY1436" fmla="*/ 5889695 h 6857892"/>
              <a:gd name="connsiteX1437" fmla="*/ 4499451 w 12191807"/>
              <a:gd name="connsiteY1437" fmla="*/ 5889695 h 6857892"/>
              <a:gd name="connsiteX1438" fmla="*/ 4510045 w 12191807"/>
              <a:gd name="connsiteY1438" fmla="*/ 5839174 h 6857892"/>
              <a:gd name="connsiteX1439" fmla="*/ 4661755 w 12191807"/>
              <a:gd name="connsiteY1439" fmla="*/ 5831707 h 6857892"/>
              <a:gd name="connsiteX1440" fmla="*/ 4693300 w 12191807"/>
              <a:gd name="connsiteY1440" fmla="*/ 5844051 h 6857892"/>
              <a:gd name="connsiteX1441" fmla="*/ 4676011 w 12191807"/>
              <a:gd name="connsiteY1441" fmla="*/ 5871179 h 6857892"/>
              <a:gd name="connsiteX1442" fmla="*/ 4664732 w 12191807"/>
              <a:gd name="connsiteY1442" fmla="*/ 5861882 h 6857892"/>
              <a:gd name="connsiteX1443" fmla="*/ 4644234 w 12191807"/>
              <a:gd name="connsiteY1443" fmla="*/ 5874760 h 6857892"/>
              <a:gd name="connsiteX1444" fmla="*/ 4661755 w 12191807"/>
              <a:gd name="connsiteY1444" fmla="*/ 5831707 h 6857892"/>
              <a:gd name="connsiteX1445" fmla="*/ 5240111 w 12191807"/>
              <a:gd name="connsiteY1445" fmla="*/ 5829116 h 6857892"/>
              <a:gd name="connsiteX1446" fmla="*/ 5248430 w 12191807"/>
              <a:gd name="connsiteY1446" fmla="*/ 5836203 h 6857892"/>
              <a:gd name="connsiteX1447" fmla="*/ 5245225 w 12191807"/>
              <a:gd name="connsiteY1447" fmla="*/ 5839403 h 6857892"/>
              <a:gd name="connsiteX1448" fmla="*/ 5238128 w 12191807"/>
              <a:gd name="connsiteY1448" fmla="*/ 5831097 h 6857892"/>
              <a:gd name="connsiteX1449" fmla="*/ 5240111 w 12191807"/>
              <a:gd name="connsiteY1449" fmla="*/ 5829116 h 6857892"/>
              <a:gd name="connsiteX1450" fmla="*/ 4582665 w 12191807"/>
              <a:gd name="connsiteY1450" fmla="*/ 5828430 h 6857892"/>
              <a:gd name="connsiteX1451" fmla="*/ 4598816 w 12191807"/>
              <a:gd name="connsiteY1451" fmla="*/ 5867521 h 6857892"/>
              <a:gd name="connsiteX1452" fmla="*/ 4582207 w 12191807"/>
              <a:gd name="connsiteY1452" fmla="*/ 5880704 h 6857892"/>
              <a:gd name="connsiteX1453" fmla="*/ 4569482 w 12191807"/>
              <a:gd name="connsiteY1453" fmla="*/ 5855633 h 6857892"/>
              <a:gd name="connsiteX1454" fmla="*/ 4582665 w 12191807"/>
              <a:gd name="connsiteY1454" fmla="*/ 5828430 h 6857892"/>
              <a:gd name="connsiteX1455" fmla="*/ 1890693 w 12191807"/>
              <a:gd name="connsiteY1455" fmla="*/ 5825077 h 6857892"/>
              <a:gd name="connsiteX1456" fmla="*/ 1890693 w 12191807"/>
              <a:gd name="connsiteY1456" fmla="*/ 5841841 h 6857892"/>
              <a:gd name="connsiteX1457" fmla="*/ 1910430 w 12191807"/>
              <a:gd name="connsiteY1457" fmla="*/ 5838183 h 6857892"/>
              <a:gd name="connsiteX1458" fmla="*/ 1890693 w 12191807"/>
              <a:gd name="connsiteY1458" fmla="*/ 5825077 h 6857892"/>
              <a:gd name="connsiteX1459" fmla="*/ 4743779 w 12191807"/>
              <a:gd name="connsiteY1459" fmla="*/ 5820048 h 6857892"/>
              <a:gd name="connsiteX1460" fmla="*/ 4743779 w 12191807"/>
              <a:gd name="connsiteY1460" fmla="*/ 5830183 h 6857892"/>
              <a:gd name="connsiteX1461" fmla="*/ 4747125 w 12191807"/>
              <a:gd name="connsiteY1461" fmla="*/ 5830183 h 6857892"/>
              <a:gd name="connsiteX1462" fmla="*/ 4747125 w 12191807"/>
              <a:gd name="connsiteY1462" fmla="*/ 5820048 h 6857892"/>
              <a:gd name="connsiteX1463" fmla="*/ 4743779 w 12191807"/>
              <a:gd name="connsiteY1463" fmla="*/ 5820048 h 6857892"/>
              <a:gd name="connsiteX1464" fmla="*/ 2524473 w 12191807"/>
              <a:gd name="connsiteY1464" fmla="*/ 5820048 h 6857892"/>
              <a:gd name="connsiteX1465" fmla="*/ 2527827 w 12191807"/>
              <a:gd name="connsiteY1465" fmla="*/ 5820048 h 6857892"/>
              <a:gd name="connsiteX1466" fmla="*/ 2527827 w 12191807"/>
              <a:gd name="connsiteY1466" fmla="*/ 5830183 h 6857892"/>
              <a:gd name="connsiteX1467" fmla="*/ 2524473 w 12191807"/>
              <a:gd name="connsiteY1467" fmla="*/ 5830183 h 6857892"/>
              <a:gd name="connsiteX1468" fmla="*/ 2524473 w 12191807"/>
              <a:gd name="connsiteY1468" fmla="*/ 5820048 h 6857892"/>
              <a:gd name="connsiteX1469" fmla="*/ 1933998 w 12191807"/>
              <a:gd name="connsiteY1469" fmla="*/ 5820048 h 6857892"/>
              <a:gd name="connsiteX1470" fmla="*/ 1933998 w 12191807"/>
              <a:gd name="connsiteY1470" fmla="*/ 5830183 h 6857892"/>
              <a:gd name="connsiteX1471" fmla="*/ 1937427 w 12191807"/>
              <a:gd name="connsiteY1471" fmla="*/ 5830183 h 6857892"/>
              <a:gd name="connsiteX1472" fmla="*/ 1937427 w 12191807"/>
              <a:gd name="connsiteY1472" fmla="*/ 5820048 h 6857892"/>
              <a:gd name="connsiteX1473" fmla="*/ 1933998 w 12191807"/>
              <a:gd name="connsiteY1473" fmla="*/ 5820048 h 6857892"/>
              <a:gd name="connsiteX1474" fmla="*/ 1575759 w 12191807"/>
              <a:gd name="connsiteY1474" fmla="*/ 5817152 h 6857892"/>
              <a:gd name="connsiteX1475" fmla="*/ 1575759 w 12191807"/>
              <a:gd name="connsiteY1475" fmla="*/ 5858300 h 6857892"/>
              <a:gd name="connsiteX1476" fmla="*/ 1612716 w 12191807"/>
              <a:gd name="connsiteY1476" fmla="*/ 5872245 h 6857892"/>
              <a:gd name="connsiteX1477" fmla="*/ 1575759 w 12191807"/>
              <a:gd name="connsiteY1477" fmla="*/ 5817152 h 6857892"/>
              <a:gd name="connsiteX1478" fmla="*/ 2490565 w 12191807"/>
              <a:gd name="connsiteY1478" fmla="*/ 5814257 h 6857892"/>
              <a:gd name="connsiteX1479" fmla="*/ 2510910 w 12191807"/>
              <a:gd name="connsiteY1479" fmla="*/ 5823325 h 6857892"/>
              <a:gd name="connsiteX1480" fmla="*/ 2510910 w 12191807"/>
              <a:gd name="connsiteY1480" fmla="*/ 5834298 h 6857892"/>
              <a:gd name="connsiteX1481" fmla="*/ 2451018 w 12191807"/>
              <a:gd name="connsiteY1481" fmla="*/ 5871331 h 6857892"/>
              <a:gd name="connsiteX1482" fmla="*/ 2475935 w 12191807"/>
              <a:gd name="connsiteY1482" fmla="*/ 5822715 h 6857892"/>
              <a:gd name="connsiteX1483" fmla="*/ 2490565 w 12191807"/>
              <a:gd name="connsiteY1483" fmla="*/ 5814257 h 6857892"/>
              <a:gd name="connsiteX1484" fmla="*/ 2787284 w 12191807"/>
              <a:gd name="connsiteY1484" fmla="*/ 5811590 h 6857892"/>
              <a:gd name="connsiteX1485" fmla="*/ 2818906 w 12191807"/>
              <a:gd name="connsiteY1485" fmla="*/ 5811590 h 6857892"/>
              <a:gd name="connsiteX1486" fmla="*/ 2771590 w 12191807"/>
              <a:gd name="connsiteY1486" fmla="*/ 5824239 h 6857892"/>
              <a:gd name="connsiteX1487" fmla="*/ 2792849 w 12191807"/>
              <a:gd name="connsiteY1487" fmla="*/ 5818981 h 6857892"/>
              <a:gd name="connsiteX1488" fmla="*/ 2787284 w 12191807"/>
              <a:gd name="connsiteY1488" fmla="*/ 5811590 h 6857892"/>
              <a:gd name="connsiteX1489" fmla="*/ 5018637 w 12191807"/>
              <a:gd name="connsiteY1489" fmla="*/ 5809837 h 6857892"/>
              <a:gd name="connsiteX1490" fmla="*/ 5018637 w 12191807"/>
              <a:gd name="connsiteY1490" fmla="*/ 5820048 h 6857892"/>
              <a:gd name="connsiteX1491" fmla="*/ 5021991 w 12191807"/>
              <a:gd name="connsiteY1491" fmla="*/ 5820048 h 6857892"/>
              <a:gd name="connsiteX1492" fmla="*/ 5021991 w 12191807"/>
              <a:gd name="connsiteY1492" fmla="*/ 5809837 h 6857892"/>
              <a:gd name="connsiteX1493" fmla="*/ 5018637 w 12191807"/>
              <a:gd name="connsiteY1493" fmla="*/ 5809837 h 6857892"/>
              <a:gd name="connsiteX1494" fmla="*/ 1954423 w 12191807"/>
              <a:gd name="connsiteY1494" fmla="*/ 5809837 h 6857892"/>
              <a:gd name="connsiteX1495" fmla="*/ 1954423 w 12191807"/>
              <a:gd name="connsiteY1495" fmla="*/ 5820048 h 6857892"/>
              <a:gd name="connsiteX1496" fmla="*/ 1957774 w 12191807"/>
              <a:gd name="connsiteY1496" fmla="*/ 5820048 h 6857892"/>
              <a:gd name="connsiteX1497" fmla="*/ 1957774 w 12191807"/>
              <a:gd name="connsiteY1497" fmla="*/ 5809837 h 6857892"/>
              <a:gd name="connsiteX1498" fmla="*/ 1954423 w 12191807"/>
              <a:gd name="connsiteY1498" fmla="*/ 5809837 h 6857892"/>
              <a:gd name="connsiteX1499" fmla="*/ 1767731 w 12191807"/>
              <a:gd name="connsiteY1499" fmla="*/ 5803055 h 6857892"/>
              <a:gd name="connsiteX1500" fmla="*/ 1767731 w 12191807"/>
              <a:gd name="connsiteY1500" fmla="*/ 5806484 h 6857892"/>
              <a:gd name="connsiteX1501" fmla="*/ 1777941 w 12191807"/>
              <a:gd name="connsiteY1501" fmla="*/ 5806484 h 6857892"/>
              <a:gd name="connsiteX1502" fmla="*/ 1777941 w 12191807"/>
              <a:gd name="connsiteY1502" fmla="*/ 5803055 h 6857892"/>
              <a:gd name="connsiteX1503" fmla="*/ 1767731 w 12191807"/>
              <a:gd name="connsiteY1503" fmla="*/ 5803055 h 6857892"/>
              <a:gd name="connsiteX1504" fmla="*/ 2835447 w 12191807"/>
              <a:gd name="connsiteY1504" fmla="*/ 5800313 h 6857892"/>
              <a:gd name="connsiteX1505" fmla="*/ 2836284 w 12191807"/>
              <a:gd name="connsiteY1505" fmla="*/ 5806866 h 6857892"/>
              <a:gd name="connsiteX1506" fmla="*/ 2816469 w 12191807"/>
              <a:gd name="connsiteY1506" fmla="*/ 5810752 h 6857892"/>
              <a:gd name="connsiteX1507" fmla="*/ 2816012 w 12191807"/>
              <a:gd name="connsiteY1507" fmla="*/ 5801989 h 6857892"/>
              <a:gd name="connsiteX1508" fmla="*/ 2835447 w 12191807"/>
              <a:gd name="connsiteY1508" fmla="*/ 5800313 h 6857892"/>
              <a:gd name="connsiteX1509" fmla="*/ 4764129 w 12191807"/>
              <a:gd name="connsiteY1509" fmla="*/ 5799703 h 6857892"/>
              <a:gd name="connsiteX1510" fmla="*/ 4764129 w 12191807"/>
              <a:gd name="connsiteY1510" fmla="*/ 5809838 h 6857892"/>
              <a:gd name="connsiteX1511" fmla="*/ 4767480 w 12191807"/>
              <a:gd name="connsiteY1511" fmla="*/ 5809838 h 6857892"/>
              <a:gd name="connsiteX1512" fmla="*/ 4767480 w 12191807"/>
              <a:gd name="connsiteY1512" fmla="*/ 5799703 h 6857892"/>
              <a:gd name="connsiteX1513" fmla="*/ 4764129 w 12191807"/>
              <a:gd name="connsiteY1513" fmla="*/ 5799703 h 6857892"/>
              <a:gd name="connsiteX1514" fmla="*/ 2426406 w 12191807"/>
              <a:gd name="connsiteY1514" fmla="*/ 5792159 h 6857892"/>
              <a:gd name="connsiteX1515" fmla="*/ 2452313 w 12191807"/>
              <a:gd name="connsiteY1515" fmla="*/ 5817305 h 6857892"/>
              <a:gd name="connsiteX1516" fmla="*/ 2432502 w 12191807"/>
              <a:gd name="connsiteY1516" fmla="*/ 5821039 h 6857892"/>
              <a:gd name="connsiteX1517" fmla="*/ 2426406 w 12191807"/>
              <a:gd name="connsiteY1517" fmla="*/ 5792159 h 6857892"/>
              <a:gd name="connsiteX1518" fmla="*/ 2304550 w 12191807"/>
              <a:gd name="connsiteY1518" fmla="*/ 5790559 h 6857892"/>
              <a:gd name="connsiteX1519" fmla="*/ 2297616 w 12191807"/>
              <a:gd name="connsiteY1519" fmla="*/ 5807551 h 6857892"/>
              <a:gd name="connsiteX1520" fmla="*/ 2313237 w 12191807"/>
              <a:gd name="connsiteY1520" fmla="*/ 5841537 h 6857892"/>
              <a:gd name="connsiteX1521" fmla="*/ 2314990 w 12191807"/>
              <a:gd name="connsiteY1521" fmla="*/ 5848471 h 6857892"/>
              <a:gd name="connsiteX1522" fmla="*/ 2291140 w 12191807"/>
              <a:gd name="connsiteY1522" fmla="*/ 5856472 h 6857892"/>
              <a:gd name="connsiteX1523" fmla="*/ 2318038 w 12191807"/>
              <a:gd name="connsiteY1523" fmla="*/ 5877503 h 6857892"/>
              <a:gd name="connsiteX1524" fmla="*/ 2283520 w 12191807"/>
              <a:gd name="connsiteY1524" fmla="*/ 5900896 h 6857892"/>
              <a:gd name="connsiteX1525" fmla="*/ 2296473 w 12191807"/>
              <a:gd name="connsiteY1525" fmla="*/ 5911260 h 6857892"/>
              <a:gd name="connsiteX1526" fmla="*/ 2296016 w 12191807"/>
              <a:gd name="connsiteY1526" fmla="*/ 5910803 h 6857892"/>
              <a:gd name="connsiteX1527" fmla="*/ 2303102 w 12191807"/>
              <a:gd name="connsiteY1527" fmla="*/ 5902497 h 6857892"/>
              <a:gd name="connsiteX1528" fmla="*/ 2306303 w 12191807"/>
              <a:gd name="connsiteY1528" fmla="*/ 5905697 h 6857892"/>
              <a:gd name="connsiteX1529" fmla="*/ 2297997 w 12191807"/>
              <a:gd name="connsiteY1529" fmla="*/ 5912784 h 6857892"/>
              <a:gd name="connsiteX1530" fmla="*/ 2297083 w 12191807"/>
              <a:gd name="connsiteY1530" fmla="*/ 5911869 h 6857892"/>
              <a:gd name="connsiteX1531" fmla="*/ 2297083 w 12191807"/>
              <a:gd name="connsiteY1531" fmla="*/ 5935034 h 6857892"/>
              <a:gd name="connsiteX1532" fmla="*/ 2323219 w 12191807"/>
              <a:gd name="connsiteY1532" fmla="*/ 5924747 h 6857892"/>
              <a:gd name="connsiteX1533" fmla="*/ 2378539 w 12191807"/>
              <a:gd name="connsiteY1533" fmla="*/ 5921928 h 6857892"/>
              <a:gd name="connsiteX1534" fmla="*/ 2337773 w 12191807"/>
              <a:gd name="connsiteY1534" fmla="*/ 5876589 h 6857892"/>
              <a:gd name="connsiteX1535" fmla="*/ 2347679 w 12191807"/>
              <a:gd name="connsiteY1535" fmla="*/ 5865845 h 6857892"/>
              <a:gd name="connsiteX1536" fmla="*/ 2338459 w 12191807"/>
              <a:gd name="connsiteY1536" fmla="*/ 5855481 h 6857892"/>
              <a:gd name="connsiteX1537" fmla="*/ 2347527 w 12191807"/>
              <a:gd name="connsiteY1537" fmla="*/ 5844585 h 6857892"/>
              <a:gd name="connsiteX1538" fmla="*/ 2325353 w 12191807"/>
              <a:gd name="connsiteY1538" fmla="*/ 5834831 h 6857892"/>
              <a:gd name="connsiteX1539" fmla="*/ 2336173 w 12191807"/>
              <a:gd name="connsiteY1539" fmla="*/ 5813266 h 6857892"/>
              <a:gd name="connsiteX1540" fmla="*/ 2304550 w 12191807"/>
              <a:gd name="connsiteY1540" fmla="*/ 5790559 h 6857892"/>
              <a:gd name="connsiteX1541" fmla="*/ 1841546 w 12191807"/>
              <a:gd name="connsiteY1541" fmla="*/ 5789492 h 6857892"/>
              <a:gd name="connsiteX1542" fmla="*/ 1841546 w 12191807"/>
              <a:gd name="connsiteY1542" fmla="*/ 5809837 h 6857892"/>
              <a:gd name="connsiteX1543" fmla="*/ 1846651 w 12191807"/>
              <a:gd name="connsiteY1543" fmla="*/ 5809837 h 6857892"/>
              <a:gd name="connsiteX1544" fmla="*/ 1846651 w 12191807"/>
              <a:gd name="connsiteY1544" fmla="*/ 5789492 h 6857892"/>
              <a:gd name="connsiteX1545" fmla="*/ 1841546 w 12191807"/>
              <a:gd name="connsiteY1545" fmla="*/ 5789492 h 6857892"/>
              <a:gd name="connsiteX1546" fmla="*/ 5254614 w 12191807"/>
              <a:gd name="connsiteY1546" fmla="*/ 5789187 h 6857892"/>
              <a:gd name="connsiteX1547" fmla="*/ 5269309 w 12191807"/>
              <a:gd name="connsiteY1547" fmla="*/ 5817991 h 6857892"/>
              <a:gd name="connsiteX1548" fmla="*/ 5247210 w 12191807"/>
              <a:gd name="connsiteY1548" fmla="*/ 5820505 h 6857892"/>
              <a:gd name="connsiteX1549" fmla="*/ 5232353 w 12191807"/>
              <a:gd name="connsiteY1549" fmla="*/ 5831707 h 6857892"/>
              <a:gd name="connsiteX1550" fmla="*/ 5244385 w 12191807"/>
              <a:gd name="connsiteY1550" fmla="*/ 5808618 h 6857892"/>
              <a:gd name="connsiteX1551" fmla="*/ 5254614 w 12191807"/>
              <a:gd name="connsiteY1551" fmla="*/ 5789187 h 6857892"/>
              <a:gd name="connsiteX1552" fmla="*/ 1686257 w 12191807"/>
              <a:gd name="connsiteY1552" fmla="*/ 5781872 h 6857892"/>
              <a:gd name="connsiteX1553" fmla="*/ 1706602 w 12191807"/>
              <a:gd name="connsiteY1553" fmla="*/ 5781872 h 6857892"/>
              <a:gd name="connsiteX1554" fmla="*/ 1706602 w 12191807"/>
              <a:gd name="connsiteY1554" fmla="*/ 5786978 h 6857892"/>
              <a:gd name="connsiteX1555" fmla="*/ 1686257 w 12191807"/>
              <a:gd name="connsiteY1555" fmla="*/ 5786978 h 6857892"/>
              <a:gd name="connsiteX1556" fmla="*/ 1686257 w 12191807"/>
              <a:gd name="connsiteY1556" fmla="*/ 5781872 h 6857892"/>
              <a:gd name="connsiteX1557" fmla="*/ 2810220 w 12191807"/>
              <a:gd name="connsiteY1557" fmla="*/ 5779662 h 6857892"/>
              <a:gd name="connsiteX1558" fmla="*/ 2820580 w 12191807"/>
              <a:gd name="connsiteY1558" fmla="*/ 5791092 h 6857892"/>
              <a:gd name="connsiteX1559" fmla="*/ 2795976 w 12191807"/>
              <a:gd name="connsiteY1559" fmla="*/ 5784082 h 6857892"/>
              <a:gd name="connsiteX1560" fmla="*/ 2810220 w 12191807"/>
              <a:gd name="connsiteY1560" fmla="*/ 5779662 h 6857892"/>
              <a:gd name="connsiteX1561" fmla="*/ 2327636 w 12191807"/>
              <a:gd name="connsiteY1561" fmla="*/ 5772499 h 6857892"/>
              <a:gd name="connsiteX1562" fmla="*/ 2337770 w 12191807"/>
              <a:gd name="connsiteY1562" fmla="*/ 5772499 h 6857892"/>
              <a:gd name="connsiteX1563" fmla="*/ 2337770 w 12191807"/>
              <a:gd name="connsiteY1563" fmla="*/ 5775928 h 6857892"/>
              <a:gd name="connsiteX1564" fmla="*/ 2327636 w 12191807"/>
              <a:gd name="connsiteY1564" fmla="*/ 5775928 h 6857892"/>
              <a:gd name="connsiteX1565" fmla="*/ 2327636 w 12191807"/>
              <a:gd name="connsiteY1565" fmla="*/ 5772499 h 6857892"/>
              <a:gd name="connsiteX1566" fmla="*/ 4909237 w 12191807"/>
              <a:gd name="connsiteY1566" fmla="*/ 5770061 h 6857892"/>
              <a:gd name="connsiteX1567" fmla="*/ 4903670 w 12191807"/>
              <a:gd name="connsiteY1567" fmla="*/ 5779967 h 6857892"/>
              <a:gd name="connsiteX1568" fmla="*/ 4902070 w 12191807"/>
              <a:gd name="connsiteY1568" fmla="*/ 5778367 h 6857892"/>
              <a:gd name="connsiteX1569" fmla="*/ 4901917 w 12191807"/>
              <a:gd name="connsiteY1569" fmla="*/ 5781643 h 6857892"/>
              <a:gd name="connsiteX1570" fmla="*/ 4893381 w 12191807"/>
              <a:gd name="connsiteY1570" fmla="*/ 5774252 h 6857892"/>
              <a:gd name="connsiteX1571" fmla="*/ 4871052 w 12191807"/>
              <a:gd name="connsiteY1571" fmla="*/ 5782786 h 6857892"/>
              <a:gd name="connsiteX1572" fmla="*/ 4882251 w 12191807"/>
              <a:gd name="connsiteY1572" fmla="*/ 5794064 h 6857892"/>
              <a:gd name="connsiteX1573" fmla="*/ 4860854 w 12191807"/>
              <a:gd name="connsiteY1573" fmla="*/ 5818906 h 6857892"/>
              <a:gd name="connsiteX1574" fmla="*/ 4900333 w 12191807"/>
              <a:gd name="connsiteY1574" fmla="*/ 5801611 h 6857892"/>
              <a:gd name="connsiteX1575" fmla="*/ 4901919 w 12191807"/>
              <a:gd name="connsiteY1575" fmla="*/ 5781646 h 6857892"/>
              <a:gd name="connsiteX1576" fmla="*/ 4902909 w 12191807"/>
              <a:gd name="connsiteY1576" fmla="*/ 5782482 h 6857892"/>
              <a:gd name="connsiteX1577" fmla="*/ 4903670 w 12191807"/>
              <a:gd name="connsiteY1577" fmla="*/ 5779967 h 6857892"/>
              <a:gd name="connsiteX1578" fmla="*/ 4904129 w 12191807"/>
              <a:gd name="connsiteY1578" fmla="*/ 5780424 h 6857892"/>
              <a:gd name="connsiteX1579" fmla="*/ 4912438 w 12191807"/>
              <a:gd name="connsiteY1579" fmla="*/ 5773261 h 6857892"/>
              <a:gd name="connsiteX1580" fmla="*/ 4909237 w 12191807"/>
              <a:gd name="connsiteY1580" fmla="*/ 5770061 h 6857892"/>
              <a:gd name="connsiteX1581" fmla="*/ 2418313 w 12191807"/>
              <a:gd name="connsiteY1581" fmla="*/ 5768079 h 6857892"/>
              <a:gd name="connsiteX1582" fmla="*/ 2409931 w 12191807"/>
              <a:gd name="connsiteY1582" fmla="*/ 5775166 h 6857892"/>
              <a:gd name="connsiteX1583" fmla="*/ 2413208 w 12191807"/>
              <a:gd name="connsiteY1583" fmla="*/ 5778366 h 6857892"/>
              <a:gd name="connsiteX1584" fmla="*/ 2419761 w 12191807"/>
              <a:gd name="connsiteY1584" fmla="*/ 5769603 h 6857892"/>
              <a:gd name="connsiteX1585" fmla="*/ 2418313 w 12191807"/>
              <a:gd name="connsiteY1585" fmla="*/ 5768079 h 6857892"/>
              <a:gd name="connsiteX1586" fmla="*/ 5136655 w 12191807"/>
              <a:gd name="connsiteY1586" fmla="*/ 5760231 h 6857892"/>
              <a:gd name="connsiteX1587" fmla="*/ 5140311 w 12191807"/>
              <a:gd name="connsiteY1587" fmla="*/ 5779052 h 6857892"/>
              <a:gd name="connsiteX1588" fmla="*/ 5146862 w 12191807"/>
              <a:gd name="connsiteY1588" fmla="*/ 5778138 h 6857892"/>
              <a:gd name="connsiteX1589" fmla="*/ 5136655 w 12191807"/>
              <a:gd name="connsiteY1589" fmla="*/ 5760231 h 6857892"/>
              <a:gd name="connsiteX1590" fmla="*/ 5136580 w 12191807"/>
              <a:gd name="connsiteY1590" fmla="*/ 5759774 h 6857892"/>
              <a:gd name="connsiteX1591" fmla="*/ 5136428 w 12191807"/>
              <a:gd name="connsiteY1591" fmla="*/ 5760002 h 6857892"/>
              <a:gd name="connsiteX1592" fmla="*/ 5136655 w 12191807"/>
              <a:gd name="connsiteY1592" fmla="*/ 5760155 h 6857892"/>
              <a:gd name="connsiteX1593" fmla="*/ 5136580 w 12191807"/>
              <a:gd name="connsiteY1593" fmla="*/ 5759774 h 6857892"/>
              <a:gd name="connsiteX1594" fmla="*/ 5137418 w 12191807"/>
              <a:gd name="connsiteY1594" fmla="*/ 5759088 h 6857892"/>
              <a:gd name="connsiteX1595" fmla="*/ 5136505 w 12191807"/>
              <a:gd name="connsiteY1595" fmla="*/ 5759164 h 6857892"/>
              <a:gd name="connsiteX1596" fmla="*/ 5136657 w 12191807"/>
              <a:gd name="connsiteY1596" fmla="*/ 5759850 h 6857892"/>
              <a:gd name="connsiteX1597" fmla="*/ 5137418 w 12191807"/>
              <a:gd name="connsiteY1597" fmla="*/ 5759088 h 6857892"/>
              <a:gd name="connsiteX1598" fmla="*/ 1760948 w 12191807"/>
              <a:gd name="connsiteY1598" fmla="*/ 5758936 h 6857892"/>
              <a:gd name="connsiteX1599" fmla="*/ 1760948 w 12191807"/>
              <a:gd name="connsiteY1599" fmla="*/ 5769071 h 6857892"/>
              <a:gd name="connsiteX1600" fmla="*/ 1764377 w 12191807"/>
              <a:gd name="connsiteY1600" fmla="*/ 5769071 h 6857892"/>
              <a:gd name="connsiteX1601" fmla="*/ 1764377 w 12191807"/>
              <a:gd name="connsiteY1601" fmla="*/ 5758936 h 6857892"/>
              <a:gd name="connsiteX1602" fmla="*/ 1760948 w 12191807"/>
              <a:gd name="connsiteY1602" fmla="*/ 5758936 h 6857892"/>
              <a:gd name="connsiteX1603" fmla="*/ 5308940 w 12191807"/>
              <a:gd name="connsiteY1603" fmla="*/ 5758860 h 6857892"/>
              <a:gd name="connsiteX1604" fmla="*/ 5310237 w 12191807"/>
              <a:gd name="connsiteY1604" fmla="*/ 5778291 h 6857892"/>
              <a:gd name="connsiteX1605" fmla="*/ 5290499 w 12191807"/>
              <a:gd name="connsiteY1605" fmla="*/ 5779739 h 6857892"/>
              <a:gd name="connsiteX1606" fmla="*/ 5291108 w 12191807"/>
              <a:gd name="connsiteY1606" fmla="*/ 5780348 h 6857892"/>
              <a:gd name="connsiteX1607" fmla="*/ 5284019 w 12191807"/>
              <a:gd name="connsiteY1607" fmla="*/ 5788578 h 6857892"/>
              <a:gd name="connsiteX1608" fmla="*/ 5280806 w 12191807"/>
              <a:gd name="connsiteY1608" fmla="*/ 5785377 h 6857892"/>
              <a:gd name="connsiteX1609" fmla="*/ 5288977 w 12191807"/>
              <a:gd name="connsiteY1609" fmla="*/ 5778443 h 6857892"/>
              <a:gd name="connsiteX1610" fmla="*/ 5285015 w 12191807"/>
              <a:gd name="connsiteY1610" fmla="*/ 5774328 h 6857892"/>
              <a:gd name="connsiteX1611" fmla="*/ 5308940 w 12191807"/>
              <a:gd name="connsiteY1611" fmla="*/ 5758860 h 6857892"/>
              <a:gd name="connsiteX1612" fmla="*/ 5138104 w 12191807"/>
              <a:gd name="connsiteY1612" fmla="*/ 5757640 h 6857892"/>
              <a:gd name="connsiteX1613" fmla="*/ 5138407 w 12191807"/>
              <a:gd name="connsiteY1613" fmla="*/ 5758021 h 6857892"/>
              <a:gd name="connsiteX1614" fmla="*/ 5137341 w 12191807"/>
              <a:gd name="connsiteY1614" fmla="*/ 5759088 h 6857892"/>
              <a:gd name="connsiteX1615" fmla="*/ 5145261 w 12191807"/>
              <a:gd name="connsiteY1615" fmla="*/ 5758707 h 6857892"/>
              <a:gd name="connsiteX1616" fmla="*/ 5138104 w 12191807"/>
              <a:gd name="connsiteY1616" fmla="*/ 5757640 h 6857892"/>
              <a:gd name="connsiteX1617" fmla="*/ 3131867 w 12191807"/>
              <a:gd name="connsiteY1617" fmla="*/ 5751316 h 6857892"/>
              <a:gd name="connsiteX1618" fmla="*/ 3152209 w 12191807"/>
              <a:gd name="connsiteY1618" fmla="*/ 5751316 h 6857892"/>
              <a:gd name="connsiteX1619" fmla="*/ 3152209 w 12191807"/>
              <a:gd name="connsiteY1619" fmla="*/ 5756421 h 6857892"/>
              <a:gd name="connsiteX1620" fmla="*/ 3131867 w 12191807"/>
              <a:gd name="connsiteY1620" fmla="*/ 5756421 h 6857892"/>
              <a:gd name="connsiteX1621" fmla="*/ 3131867 w 12191807"/>
              <a:gd name="connsiteY1621" fmla="*/ 5751316 h 6857892"/>
              <a:gd name="connsiteX1622" fmla="*/ 2321311 w 12191807"/>
              <a:gd name="connsiteY1622" fmla="*/ 5749944 h 6857892"/>
              <a:gd name="connsiteX1623" fmla="*/ 2304547 w 12191807"/>
              <a:gd name="connsiteY1623" fmla="*/ 5790482 h 6857892"/>
              <a:gd name="connsiteX1624" fmla="*/ 2356895 w 12191807"/>
              <a:gd name="connsiteY1624" fmla="*/ 5770823 h 6857892"/>
              <a:gd name="connsiteX1625" fmla="*/ 2321311 w 12191807"/>
              <a:gd name="connsiteY1625" fmla="*/ 5749944 h 6857892"/>
              <a:gd name="connsiteX1626" fmla="*/ 5131325 w 12191807"/>
              <a:gd name="connsiteY1626" fmla="*/ 5749639 h 6857892"/>
              <a:gd name="connsiteX1627" fmla="*/ 5128125 w 12191807"/>
              <a:gd name="connsiteY1627" fmla="*/ 5752916 h 6857892"/>
              <a:gd name="connsiteX1628" fmla="*/ 5138179 w 12191807"/>
              <a:gd name="connsiteY1628" fmla="*/ 5757640 h 6857892"/>
              <a:gd name="connsiteX1629" fmla="*/ 5131325 w 12191807"/>
              <a:gd name="connsiteY1629" fmla="*/ 5749639 h 6857892"/>
              <a:gd name="connsiteX1630" fmla="*/ 5269690 w 12191807"/>
              <a:gd name="connsiteY1630" fmla="*/ 5748725 h 6857892"/>
              <a:gd name="connsiteX1631" fmla="*/ 5269690 w 12191807"/>
              <a:gd name="connsiteY1631" fmla="*/ 5758784 h 6857892"/>
              <a:gd name="connsiteX1632" fmla="*/ 5270604 w 12191807"/>
              <a:gd name="connsiteY1632" fmla="*/ 5757869 h 6857892"/>
              <a:gd name="connsiteX1633" fmla="*/ 5278900 w 12191807"/>
              <a:gd name="connsiteY1633" fmla="*/ 5764956 h 6857892"/>
              <a:gd name="connsiteX1634" fmla="*/ 5275724 w 12191807"/>
              <a:gd name="connsiteY1634" fmla="*/ 5768156 h 6857892"/>
              <a:gd name="connsiteX1635" fmla="*/ 5268624 w 12191807"/>
              <a:gd name="connsiteY1635" fmla="*/ 5759850 h 6857892"/>
              <a:gd name="connsiteX1636" fmla="*/ 5269613 w 12191807"/>
              <a:gd name="connsiteY1636" fmla="*/ 5758860 h 6857892"/>
              <a:gd name="connsiteX1637" fmla="*/ 5261318 w 12191807"/>
              <a:gd name="connsiteY1637" fmla="*/ 5752078 h 6857892"/>
              <a:gd name="connsiteX1638" fmla="*/ 5269690 w 12191807"/>
              <a:gd name="connsiteY1638" fmla="*/ 5748725 h 6857892"/>
              <a:gd name="connsiteX1639" fmla="*/ 4495937 w 12191807"/>
              <a:gd name="connsiteY1639" fmla="*/ 5748725 h 6857892"/>
              <a:gd name="connsiteX1640" fmla="*/ 4503635 w 12191807"/>
              <a:gd name="connsiteY1640" fmla="*/ 5758936 h 6857892"/>
              <a:gd name="connsiteX1641" fmla="*/ 4516285 w 12191807"/>
              <a:gd name="connsiteY1641" fmla="*/ 5748725 h 6857892"/>
              <a:gd name="connsiteX1642" fmla="*/ 4495937 w 12191807"/>
              <a:gd name="connsiteY1642" fmla="*/ 5748725 h 6857892"/>
              <a:gd name="connsiteX1643" fmla="*/ 2700646 w 12191807"/>
              <a:gd name="connsiteY1643" fmla="*/ 5747048 h 6857892"/>
              <a:gd name="connsiteX1644" fmla="*/ 2712151 w 12191807"/>
              <a:gd name="connsiteY1644" fmla="*/ 5766937 h 6857892"/>
              <a:gd name="connsiteX1645" fmla="*/ 2686701 w 12191807"/>
              <a:gd name="connsiteY1645" fmla="*/ 5771128 h 6857892"/>
              <a:gd name="connsiteX1646" fmla="*/ 2680833 w 12191807"/>
              <a:gd name="connsiteY1646" fmla="*/ 5788044 h 6857892"/>
              <a:gd name="connsiteX1647" fmla="*/ 2647077 w 12191807"/>
              <a:gd name="connsiteY1647" fmla="*/ 5788044 h 6857892"/>
              <a:gd name="connsiteX1648" fmla="*/ 2700646 w 12191807"/>
              <a:gd name="connsiteY1648" fmla="*/ 5747048 h 6857892"/>
              <a:gd name="connsiteX1649" fmla="*/ 5032892 w 12191807"/>
              <a:gd name="connsiteY1649" fmla="*/ 5745829 h 6857892"/>
              <a:gd name="connsiteX1650" fmla="*/ 5003998 w 12191807"/>
              <a:gd name="connsiteY1650" fmla="*/ 5751925 h 6857892"/>
              <a:gd name="connsiteX1651" fmla="*/ 5007733 w 12191807"/>
              <a:gd name="connsiteY1651" fmla="*/ 5771661 h 6857892"/>
              <a:gd name="connsiteX1652" fmla="*/ 5032892 w 12191807"/>
              <a:gd name="connsiteY1652" fmla="*/ 5745829 h 6857892"/>
              <a:gd name="connsiteX1653" fmla="*/ 4706114 w 12191807"/>
              <a:gd name="connsiteY1653" fmla="*/ 5739733 h 6857892"/>
              <a:gd name="connsiteX1654" fmla="*/ 4701328 w 12191807"/>
              <a:gd name="connsiteY1654" fmla="*/ 5740495 h 6857892"/>
              <a:gd name="connsiteX1655" fmla="*/ 4701328 w 12191807"/>
              <a:gd name="connsiteY1655" fmla="*/ 5757335 h 6857892"/>
              <a:gd name="connsiteX1656" fmla="*/ 4710073 w 12191807"/>
              <a:gd name="connsiteY1656" fmla="*/ 5756268 h 6857892"/>
              <a:gd name="connsiteX1657" fmla="*/ 4706114 w 12191807"/>
              <a:gd name="connsiteY1657" fmla="*/ 5739733 h 6857892"/>
              <a:gd name="connsiteX1658" fmla="*/ 5313743 w 12191807"/>
              <a:gd name="connsiteY1658" fmla="*/ 5738667 h 6857892"/>
              <a:gd name="connsiteX1659" fmla="*/ 5317169 w 12191807"/>
              <a:gd name="connsiteY1659" fmla="*/ 5738667 h 6857892"/>
              <a:gd name="connsiteX1660" fmla="*/ 5317169 w 12191807"/>
              <a:gd name="connsiteY1660" fmla="*/ 5748801 h 6857892"/>
              <a:gd name="connsiteX1661" fmla="*/ 5313743 w 12191807"/>
              <a:gd name="connsiteY1661" fmla="*/ 5748801 h 6857892"/>
              <a:gd name="connsiteX1662" fmla="*/ 5313743 w 12191807"/>
              <a:gd name="connsiteY1662" fmla="*/ 5738667 h 6857892"/>
              <a:gd name="connsiteX1663" fmla="*/ 2555029 w 12191807"/>
              <a:gd name="connsiteY1663" fmla="*/ 5738590 h 6857892"/>
              <a:gd name="connsiteX1664" fmla="*/ 2558382 w 12191807"/>
              <a:gd name="connsiteY1664" fmla="*/ 5738590 h 6857892"/>
              <a:gd name="connsiteX1665" fmla="*/ 2558382 w 12191807"/>
              <a:gd name="connsiteY1665" fmla="*/ 5748725 h 6857892"/>
              <a:gd name="connsiteX1666" fmla="*/ 2555029 w 12191807"/>
              <a:gd name="connsiteY1666" fmla="*/ 5748725 h 6857892"/>
              <a:gd name="connsiteX1667" fmla="*/ 2555029 w 12191807"/>
              <a:gd name="connsiteY1667" fmla="*/ 5738590 h 6857892"/>
              <a:gd name="connsiteX1668" fmla="*/ 1832246 w 12191807"/>
              <a:gd name="connsiteY1668" fmla="*/ 5738590 h 6857892"/>
              <a:gd name="connsiteX1669" fmla="*/ 1832246 w 12191807"/>
              <a:gd name="connsiteY1669" fmla="*/ 5748725 h 6857892"/>
              <a:gd name="connsiteX1670" fmla="*/ 1835676 w 12191807"/>
              <a:gd name="connsiteY1670" fmla="*/ 5748725 h 6857892"/>
              <a:gd name="connsiteX1671" fmla="*/ 1835676 w 12191807"/>
              <a:gd name="connsiteY1671" fmla="*/ 5738590 h 6857892"/>
              <a:gd name="connsiteX1672" fmla="*/ 1832246 w 12191807"/>
              <a:gd name="connsiteY1672" fmla="*/ 5738590 h 6857892"/>
              <a:gd name="connsiteX1673" fmla="*/ 1813578 w 12191807"/>
              <a:gd name="connsiteY1673" fmla="*/ 5738590 h 6857892"/>
              <a:gd name="connsiteX1674" fmla="*/ 1798871 w 12191807"/>
              <a:gd name="connsiteY1674" fmla="*/ 5753221 h 6857892"/>
              <a:gd name="connsiteX1675" fmla="*/ 1827294 w 12191807"/>
              <a:gd name="connsiteY1675" fmla="*/ 5765793 h 6857892"/>
              <a:gd name="connsiteX1676" fmla="*/ 1813578 w 12191807"/>
              <a:gd name="connsiteY1676" fmla="*/ 5738590 h 6857892"/>
              <a:gd name="connsiteX1677" fmla="*/ 1612257 w 12191807"/>
              <a:gd name="connsiteY1677" fmla="*/ 5735618 h 6857892"/>
              <a:gd name="connsiteX1678" fmla="*/ 1592902 w 12191807"/>
              <a:gd name="connsiteY1678" fmla="*/ 5757716 h 6857892"/>
              <a:gd name="connsiteX1679" fmla="*/ 1604408 w 12191807"/>
              <a:gd name="connsiteY1679" fmla="*/ 5777071 h 6857892"/>
              <a:gd name="connsiteX1680" fmla="*/ 1586806 w 12191807"/>
              <a:gd name="connsiteY1680" fmla="*/ 5780500 h 6857892"/>
              <a:gd name="connsiteX1681" fmla="*/ 1590006 w 12191807"/>
              <a:gd name="connsiteY1681" fmla="*/ 5789873 h 6857892"/>
              <a:gd name="connsiteX1682" fmla="*/ 1594731 w 12191807"/>
              <a:gd name="connsiteY1682" fmla="*/ 5807932 h 6857892"/>
              <a:gd name="connsiteX1683" fmla="*/ 1598160 w 12191807"/>
              <a:gd name="connsiteY1683" fmla="*/ 5817762 h 6857892"/>
              <a:gd name="connsiteX1684" fmla="*/ 1645631 w 12191807"/>
              <a:gd name="connsiteY1684" fmla="*/ 5801303 h 6857892"/>
              <a:gd name="connsiteX1685" fmla="*/ 1616448 w 12191807"/>
              <a:gd name="connsiteY1685" fmla="*/ 5785453 h 6857892"/>
              <a:gd name="connsiteX1686" fmla="*/ 1634660 w 12191807"/>
              <a:gd name="connsiteY1686" fmla="*/ 5750934 h 6857892"/>
              <a:gd name="connsiteX1687" fmla="*/ 1612257 w 12191807"/>
              <a:gd name="connsiteY1687" fmla="*/ 5735618 h 6857892"/>
              <a:gd name="connsiteX1688" fmla="*/ 4649514 w 12191807"/>
              <a:gd name="connsiteY1688" fmla="*/ 5730056 h 6857892"/>
              <a:gd name="connsiteX1689" fmla="*/ 4649514 w 12191807"/>
              <a:gd name="connsiteY1689" fmla="*/ 5747048 h 6857892"/>
              <a:gd name="connsiteX1690" fmla="*/ 4678327 w 12191807"/>
              <a:gd name="connsiteY1690" fmla="*/ 5747048 h 6857892"/>
              <a:gd name="connsiteX1691" fmla="*/ 4678327 w 12191807"/>
              <a:gd name="connsiteY1691" fmla="*/ 5730056 h 6857892"/>
              <a:gd name="connsiteX1692" fmla="*/ 4649514 w 12191807"/>
              <a:gd name="connsiteY1692" fmla="*/ 5730056 h 6857892"/>
              <a:gd name="connsiteX1693" fmla="*/ 298217 w 12191807"/>
              <a:gd name="connsiteY1693" fmla="*/ 5729522 h 6857892"/>
              <a:gd name="connsiteX1694" fmla="*/ 293341 w 12191807"/>
              <a:gd name="connsiteY1694" fmla="*/ 5730284 h 6857892"/>
              <a:gd name="connsiteX1695" fmla="*/ 293341 w 12191807"/>
              <a:gd name="connsiteY1695" fmla="*/ 5747124 h 6857892"/>
              <a:gd name="connsiteX1696" fmla="*/ 302179 w 12191807"/>
              <a:gd name="connsiteY1696" fmla="*/ 5746058 h 6857892"/>
              <a:gd name="connsiteX1697" fmla="*/ 298217 w 12191807"/>
              <a:gd name="connsiteY1697" fmla="*/ 5729522 h 6857892"/>
              <a:gd name="connsiteX1698" fmla="*/ 2439709 w 12191807"/>
              <a:gd name="connsiteY1698" fmla="*/ 5721598 h 6857892"/>
              <a:gd name="connsiteX1699" fmla="*/ 2439709 w 12191807"/>
              <a:gd name="connsiteY1699" fmla="*/ 5725027 h 6857892"/>
              <a:gd name="connsiteX1700" fmla="*/ 2449920 w 12191807"/>
              <a:gd name="connsiteY1700" fmla="*/ 5725027 h 6857892"/>
              <a:gd name="connsiteX1701" fmla="*/ 2449920 w 12191807"/>
              <a:gd name="connsiteY1701" fmla="*/ 5721598 h 6857892"/>
              <a:gd name="connsiteX1702" fmla="*/ 2439709 w 12191807"/>
              <a:gd name="connsiteY1702" fmla="*/ 5721598 h 6857892"/>
              <a:gd name="connsiteX1703" fmla="*/ 2891678 w 12191807"/>
              <a:gd name="connsiteY1703" fmla="*/ 5719159 h 6857892"/>
              <a:gd name="connsiteX1704" fmla="*/ 2898771 w 12191807"/>
              <a:gd name="connsiteY1704" fmla="*/ 5727465 h 6857892"/>
              <a:gd name="connsiteX1705" fmla="*/ 2896790 w 12191807"/>
              <a:gd name="connsiteY1705" fmla="*/ 5729446 h 6857892"/>
              <a:gd name="connsiteX1706" fmla="*/ 2888476 w 12191807"/>
              <a:gd name="connsiteY1706" fmla="*/ 5722360 h 6857892"/>
              <a:gd name="connsiteX1707" fmla="*/ 2891678 w 12191807"/>
              <a:gd name="connsiteY1707" fmla="*/ 5719159 h 6857892"/>
              <a:gd name="connsiteX1708" fmla="*/ 3100468 w 12191807"/>
              <a:gd name="connsiteY1708" fmla="*/ 5718398 h 6857892"/>
              <a:gd name="connsiteX1709" fmla="*/ 3100468 w 12191807"/>
              <a:gd name="connsiteY1709" fmla="*/ 5736533 h 6857892"/>
              <a:gd name="connsiteX1710" fmla="*/ 3085456 w 12191807"/>
              <a:gd name="connsiteY1710" fmla="*/ 5739428 h 6857892"/>
              <a:gd name="connsiteX1711" fmla="*/ 3100468 w 12191807"/>
              <a:gd name="connsiteY1711" fmla="*/ 5718398 h 6857892"/>
              <a:gd name="connsiteX1712" fmla="*/ 1829199 w 12191807"/>
              <a:gd name="connsiteY1712" fmla="*/ 5717864 h 6857892"/>
              <a:gd name="connsiteX1713" fmla="*/ 1828893 w 12191807"/>
              <a:gd name="connsiteY1713" fmla="*/ 5718169 h 6857892"/>
              <a:gd name="connsiteX1714" fmla="*/ 1829885 w 12191807"/>
              <a:gd name="connsiteY1714" fmla="*/ 5719159 h 6857892"/>
              <a:gd name="connsiteX1715" fmla="*/ 1829199 w 12191807"/>
              <a:gd name="connsiteY1715" fmla="*/ 5717864 h 6857892"/>
              <a:gd name="connsiteX1716" fmla="*/ 1827903 w 12191807"/>
              <a:gd name="connsiteY1716" fmla="*/ 5717178 h 6857892"/>
              <a:gd name="connsiteX1717" fmla="*/ 1819597 w 12191807"/>
              <a:gd name="connsiteY1717" fmla="*/ 5724265 h 6857892"/>
              <a:gd name="connsiteX1718" fmla="*/ 1822797 w 12191807"/>
              <a:gd name="connsiteY1718" fmla="*/ 5727465 h 6857892"/>
              <a:gd name="connsiteX1719" fmla="*/ 1828817 w 12191807"/>
              <a:gd name="connsiteY1719" fmla="*/ 5718245 h 6857892"/>
              <a:gd name="connsiteX1720" fmla="*/ 1828893 w 12191807"/>
              <a:gd name="connsiteY1720" fmla="*/ 5718169 h 6857892"/>
              <a:gd name="connsiteX1721" fmla="*/ 1827903 w 12191807"/>
              <a:gd name="connsiteY1721" fmla="*/ 5717178 h 6857892"/>
              <a:gd name="connsiteX1722" fmla="*/ 1620258 w 12191807"/>
              <a:gd name="connsiteY1722" fmla="*/ 5715349 h 6857892"/>
              <a:gd name="connsiteX1723" fmla="*/ 1660263 w 12191807"/>
              <a:gd name="connsiteY1723" fmla="*/ 5731046 h 6857892"/>
              <a:gd name="connsiteX1724" fmla="*/ 1620258 w 12191807"/>
              <a:gd name="connsiteY1724" fmla="*/ 5715349 h 6857892"/>
              <a:gd name="connsiteX1725" fmla="*/ 4699572 w 12191807"/>
              <a:gd name="connsiteY1725" fmla="*/ 5710625 h 6857892"/>
              <a:gd name="connsiteX1726" fmla="*/ 4699572 w 12191807"/>
              <a:gd name="connsiteY1726" fmla="*/ 5715730 h 6857892"/>
              <a:gd name="connsiteX1727" fmla="*/ 4730150 w 12191807"/>
              <a:gd name="connsiteY1727" fmla="*/ 5715730 h 6857892"/>
              <a:gd name="connsiteX1728" fmla="*/ 4730150 w 12191807"/>
              <a:gd name="connsiteY1728" fmla="*/ 5710625 h 6857892"/>
              <a:gd name="connsiteX1729" fmla="*/ 4699572 w 12191807"/>
              <a:gd name="connsiteY1729" fmla="*/ 5710625 h 6857892"/>
              <a:gd name="connsiteX1730" fmla="*/ 3136739 w 12191807"/>
              <a:gd name="connsiteY1730" fmla="*/ 5709711 h 6857892"/>
              <a:gd name="connsiteX1731" fmla="*/ 3173316 w 12191807"/>
              <a:gd name="connsiteY1731" fmla="*/ 5709711 h 6857892"/>
              <a:gd name="connsiteX1732" fmla="*/ 3168973 w 12191807"/>
              <a:gd name="connsiteY1732" fmla="*/ 5733256 h 6857892"/>
              <a:gd name="connsiteX1733" fmla="*/ 3136739 w 12191807"/>
              <a:gd name="connsiteY1733" fmla="*/ 5709711 h 6857892"/>
              <a:gd name="connsiteX1734" fmla="*/ 2369306 w 12191807"/>
              <a:gd name="connsiteY1734" fmla="*/ 5709710 h 6857892"/>
              <a:gd name="connsiteX1735" fmla="*/ 2369306 w 12191807"/>
              <a:gd name="connsiteY1735" fmla="*/ 5725864 h 6857892"/>
              <a:gd name="connsiteX1736" fmla="*/ 2399328 w 12191807"/>
              <a:gd name="connsiteY1736" fmla="*/ 5709710 h 6857892"/>
              <a:gd name="connsiteX1737" fmla="*/ 2369306 w 12191807"/>
              <a:gd name="connsiteY1737" fmla="*/ 5709710 h 6857892"/>
              <a:gd name="connsiteX1738" fmla="*/ 2826452 w 12191807"/>
              <a:gd name="connsiteY1738" fmla="*/ 5708034 h 6857892"/>
              <a:gd name="connsiteX1739" fmla="*/ 2834838 w 12191807"/>
              <a:gd name="connsiteY1739" fmla="*/ 5714892 h 6857892"/>
              <a:gd name="connsiteX1740" fmla="*/ 2826452 w 12191807"/>
              <a:gd name="connsiteY1740" fmla="*/ 5718245 h 6857892"/>
              <a:gd name="connsiteX1741" fmla="*/ 2826452 w 12191807"/>
              <a:gd name="connsiteY1741" fmla="*/ 5708034 h 6857892"/>
              <a:gd name="connsiteX1742" fmla="*/ 2788655 w 12191807"/>
              <a:gd name="connsiteY1742" fmla="*/ 5707425 h 6857892"/>
              <a:gd name="connsiteX1743" fmla="*/ 2826452 w 12191807"/>
              <a:gd name="connsiteY1743" fmla="*/ 5718245 h 6857892"/>
              <a:gd name="connsiteX1744" fmla="*/ 2795746 w 12191807"/>
              <a:gd name="connsiteY1744" fmla="*/ 5743467 h 6857892"/>
              <a:gd name="connsiteX1745" fmla="*/ 2802830 w 12191807"/>
              <a:gd name="connsiteY1745" fmla="*/ 5750554 h 6857892"/>
              <a:gd name="connsiteX1746" fmla="*/ 2795898 w 12191807"/>
              <a:gd name="connsiteY1746" fmla="*/ 5779281 h 6857892"/>
              <a:gd name="connsiteX1747" fmla="*/ 2762444 w 12191807"/>
              <a:gd name="connsiteY1747" fmla="*/ 5748268 h 6857892"/>
              <a:gd name="connsiteX1748" fmla="*/ 2784005 w 12191807"/>
              <a:gd name="connsiteY1748" fmla="*/ 5732418 h 6857892"/>
              <a:gd name="connsiteX1749" fmla="*/ 2788655 w 12191807"/>
              <a:gd name="connsiteY1749" fmla="*/ 5707425 h 6857892"/>
              <a:gd name="connsiteX1750" fmla="*/ 2733486 w 12191807"/>
              <a:gd name="connsiteY1750" fmla="*/ 5702167 h 6857892"/>
              <a:gd name="connsiteX1751" fmla="*/ 2735857 w 12191807"/>
              <a:gd name="connsiteY1751" fmla="*/ 5715654 h 6857892"/>
              <a:gd name="connsiteX1752" fmla="*/ 2720004 w 12191807"/>
              <a:gd name="connsiteY1752" fmla="*/ 5715654 h 6857892"/>
              <a:gd name="connsiteX1753" fmla="*/ 2733486 w 12191807"/>
              <a:gd name="connsiteY1753" fmla="*/ 5702167 h 6857892"/>
              <a:gd name="connsiteX1754" fmla="*/ 3213322 w 12191807"/>
              <a:gd name="connsiteY1754" fmla="*/ 5701253 h 6857892"/>
              <a:gd name="connsiteX1755" fmla="*/ 3223458 w 12191807"/>
              <a:gd name="connsiteY1755" fmla="*/ 5701253 h 6857892"/>
              <a:gd name="connsiteX1756" fmla="*/ 3223458 w 12191807"/>
              <a:gd name="connsiteY1756" fmla="*/ 5704681 h 6857892"/>
              <a:gd name="connsiteX1757" fmla="*/ 3213322 w 12191807"/>
              <a:gd name="connsiteY1757" fmla="*/ 5704681 h 6857892"/>
              <a:gd name="connsiteX1758" fmla="*/ 3213322 w 12191807"/>
              <a:gd name="connsiteY1758" fmla="*/ 5701253 h 6857892"/>
              <a:gd name="connsiteX1759" fmla="*/ 5322276 w 12191807"/>
              <a:gd name="connsiteY1759" fmla="*/ 5699652 h 6857892"/>
              <a:gd name="connsiteX1760" fmla="*/ 5339119 w 12191807"/>
              <a:gd name="connsiteY1760" fmla="*/ 5699652 h 6857892"/>
              <a:gd name="connsiteX1761" fmla="*/ 5339880 w 12191807"/>
              <a:gd name="connsiteY1761" fmla="*/ 5704529 h 6857892"/>
              <a:gd name="connsiteX1762" fmla="*/ 5323342 w 12191807"/>
              <a:gd name="connsiteY1762" fmla="*/ 5708415 h 6857892"/>
              <a:gd name="connsiteX1763" fmla="*/ 5322276 w 12191807"/>
              <a:gd name="connsiteY1763" fmla="*/ 5699652 h 6857892"/>
              <a:gd name="connsiteX1764" fmla="*/ 2400547 w 12191807"/>
              <a:gd name="connsiteY1764" fmla="*/ 5699576 h 6857892"/>
              <a:gd name="connsiteX1765" fmla="*/ 2401614 w 12191807"/>
              <a:gd name="connsiteY1765" fmla="*/ 5708415 h 6857892"/>
              <a:gd name="connsiteX1766" fmla="*/ 2418224 w 12191807"/>
              <a:gd name="connsiteY1766" fmla="*/ 5704453 h 6857892"/>
              <a:gd name="connsiteX1767" fmla="*/ 2417462 w 12191807"/>
              <a:gd name="connsiteY1767" fmla="*/ 5699576 h 6857892"/>
              <a:gd name="connsiteX1768" fmla="*/ 2400547 w 12191807"/>
              <a:gd name="connsiteY1768" fmla="*/ 5699576 h 6857892"/>
              <a:gd name="connsiteX1769" fmla="*/ 5011545 w 12191807"/>
              <a:gd name="connsiteY1769" fmla="*/ 5699042 h 6857892"/>
              <a:gd name="connsiteX1770" fmla="*/ 5006743 w 12191807"/>
              <a:gd name="connsiteY1770" fmla="*/ 5699728 h 6857892"/>
              <a:gd name="connsiteX1771" fmla="*/ 5006743 w 12191807"/>
              <a:gd name="connsiteY1771" fmla="*/ 5716644 h 6857892"/>
              <a:gd name="connsiteX1772" fmla="*/ 5015511 w 12191807"/>
              <a:gd name="connsiteY1772" fmla="*/ 5715578 h 6857892"/>
              <a:gd name="connsiteX1773" fmla="*/ 5011545 w 12191807"/>
              <a:gd name="connsiteY1773" fmla="*/ 5699042 h 6857892"/>
              <a:gd name="connsiteX1774" fmla="*/ 1818685 w 12191807"/>
              <a:gd name="connsiteY1774" fmla="*/ 5697900 h 6857892"/>
              <a:gd name="connsiteX1775" fmla="*/ 1817694 w 12191807"/>
              <a:gd name="connsiteY1775" fmla="*/ 5698891 h 6857892"/>
              <a:gd name="connsiteX1776" fmla="*/ 1819066 w 12191807"/>
              <a:gd name="connsiteY1776" fmla="*/ 5698738 h 6857892"/>
              <a:gd name="connsiteX1777" fmla="*/ 1818685 w 12191807"/>
              <a:gd name="connsiteY1777" fmla="*/ 5697900 h 6857892"/>
              <a:gd name="connsiteX1778" fmla="*/ 1845051 w 12191807"/>
              <a:gd name="connsiteY1778" fmla="*/ 5697823 h 6857892"/>
              <a:gd name="connsiteX1779" fmla="*/ 1819067 w 12191807"/>
              <a:gd name="connsiteY1779" fmla="*/ 5698737 h 6857892"/>
              <a:gd name="connsiteX1780" fmla="*/ 1829125 w 12191807"/>
              <a:gd name="connsiteY1780" fmla="*/ 5717787 h 6857892"/>
              <a:gd name="connsiteX1781" fmla="*/ 1845051 w 12191807"/>
              <a:gd name="connsiteY1781" fmla="*/ 5697823 h 6857892"/>
              <a:gd name="connsiteX1782" fmla="*/ 280845 w 12191807"/>
              <a:gd name="connsiteY1782" fmla="*/ 5697671 h 6857892"/>
              <a:gd name="connsiteX1783" fmla="*/ 283207 w 12191807"/>
              <a:gd name="connsiteY1783" fmla="*/ 5712149 h 6857892"/>
              <a:gd name="connsiteX1784" fmla="*/ 303324 w 12191807"/>
              <a:gd name="connsiteY1784" fmla="*/ 5704453 h 6857892"/>
              <a:gd name="connsiteX1785" fmla="*/ 299438 w 12191807"/>
              <a:gd name="connsiteY1785" fmla="*/ 5698814 h 6857892"/>
              <a:gd name="connsiteX1786" fmla="*/ 280845 w 12191807"/>
              <a:gd name="connsiteY1786" fmla="*/ 5697671 h 6857892"/>
              <a:gd name="connsiteX1787" fmla="*/ 3026479 w 12191807"/>
              <a:gd name="connsiteY1787" fmla="*/ 5696299 h 6857892"/>
              <a:gd name="connsiteX1788" fmla="*/ 3034102 w 12191807"/>
              <a:gd name="connsiteY1788" fmla="*/ 5716340 h 6857892"/>
              <a:gd name="connsiteX1789" fmla="*/ 3020764 w 12191807"/>
              <a:gd name="connsiteY1789" fmla="*/ 5719007 h 6857892"/>
              <a:gd name="connsiteX1790" fmla="*/ 3020915 w 12191807"/>
              <a:gd name="connsiteY1790" fmla="*/ 5719159 h 6857892"/>
              <a:gd name="connsiteX1791" fmla="*/ 3013828 w 12191807"/>
              <a:gd name="connsiteY1791" fmla="*/ 5727465 h 6857892"/>
              <a:gd name="connsiteX1792" fmla="*/ 3010628 w 12191807"/>
              <a:gd name="connsiteY1792" fmla="*/ 5724265 h 6857892"/>
              <a:gd name="connsiteX1793" fmla="*/ 3018935 w 12191807"/>
              <a:gd name="connsiteY1793" fmla="*/ 5717178 h 6857892"/>
              <a:gd name="connsiteX1794" fmla="*/ 3019543 w 12191807"/>
              <a:gd name="connsiteY1794" fmla="*/ 5717788 h 6857892"/>
              <a:gd name="connsiteX1795" fmla="*/ 3020840 w 12191807"/>
              <a:gd name="connsiteY1795" fmla="*/ 5700186 h 6857892"/>
              <a:gd name="connsiteX1796" fmla="*/ 3026479 w 12191807"/>
              <a:gd name="connsiteY1796" fmla="*/ 5696299 h 6857892"/>
              <a:gd name="connsiteX1797" fmla="*/ 4730150 w 12191807"/>
              <a:gd name="connsiteY1797" fmla="*/ 5691041 h 6857892"/>
              <a:gd name="connsiteX1798" fmla="*/ 4730150 w 12191807"/>
              <a:gd name="connsiteY1798" fmla="*/ 5694394 h 6857892"/>
              <a:gd name="connsiteX1799" fmla="*/ 4740280 w 12191807"/>
              <a:gd name="connsiteY1799" fmla="*/ 5694394 h 6857892"/>
              <a:gd name="connsiteX1800" fmla="*/ 4740280 w 12191807"/>
              <a:gd name="connsiteY1800" fmla="*/ 5691041 h 6857892"/>
              <a:gd name="connsiteX1801" fmla="*/ 4730150 w 12191807"/>
              <a:gd name="connsiteY1801" fmla="*/ 5691041 h 6857892"/>
              <a:gd name="connsiteX1802" fmla="*/ 1812590 w 12191807"/>
              <a:gd name="connsiteY1802" fmla="*/ 5688603 h 6857892"/>
              <a:gd name="connsiteX1803" fmla="*/ 1809390 w 12191807"/>
              <a:gd name="connsiteY1803" fmla="*/ 5691803 h 6857892"/>
              <a:gd name="connsiteX1804" fmla="*/ 1818609 w 12191807"/>
              <a:gd name="connsiteY1804" fmla="*/ 5697823 h 6857892"/>
              <a:gd name="connsiteX1805" fmla="*/ 1818685 w 12191807"/>
              <a:gd name="connsiteY1805" fmla="*/ 5697900 h 6857892"/>
              <a:gd name="connsiteX1806" fmla="*/ 1819753 w 12191807"/>
              <a:gd name="connsiteY1806" fmla="*/ 5696909 h 6857892"/>
              <a:gd name="connsiteX1807" fmla="*/ 1812590 w 12191807"/>
              <a:gd name="connsiteY1807" fmla="*/ 5688603 h 6857892"/>
              <a:gd name="connsiteX1808" fmla="*/ 2909359 w 12191807"/>
              <a:gd name="connsiteY1808" fmla="*/ 5687765 h 6857892"/>
              <a:gd name="connsiteX1809" fmla="*/ 2933513 w 12191807"/>
              <a:gd name="connsiteY1809" fmla="*/ 5687765 h 6857892"/>
              <a:gd name="connsiteX1810" fmla="*/ 2907836 w 12191807"/>
              <a:gd name="connsiteY1810" fmla="*/ 5753145 h 6857892"/>
              <a:gd name="connsiteX1811" fmla="*/ 2898238 w 12191807"/>
              <a:gd name="connsiteY1811" fmla="*/ 5734095 h 6857892"/>
              <a:gd name="connsiteX1812" fmla="*/ 2909359 w 12191807"/>
              <a:gd name="connsiteY1812" fmla="*/ 5687765 h 6857892"/>
              <a:gd name="connsiteX1813" fmla="*/ 4601209 w 12191807"/>
              <a:gd name="connsiteY1813" fmla="*/ 5687689 h 6857892"/>
              <a:gd name="connsiteX1814" fmla="*/ 4601209 w 12191807"/>
              <a:gd name="connsiteY1814" fmla="*/ 5697824 h 6857892"/>
              <a:gd name="connsiteX1815" fmla="*/ 4604634 w 12191807"/>
              <a:gd name="connsiteY1815" fmla="*/ 5697824 h 6857892"/>
              <a:gd name="connsiteX1816" fmla="*/ 4604634 w 12191807"/>
              <a:gd name="connsiteY1816" fmla="*/ 5687689 h 6857892"/>
              <a:gd name="connsiteX1817" fmla="*/ 4601209 w 12191807"/>
              <a:gd name="connsiteY1817" fmla="*/ 5687689 h 6857892"/>
              <a:gd name="connsiteX1818" fmla="*/ 280839 w 12191807"/>
              <a:gd name="connsiteY1818" fmla="*/ 5687231 h 6857892"/>
              <a:gd name="connsiteX1819" fmla="*/ 271163 w 12191807"/>
              <a:gd name="connsiteY1819" fmla="*/ 5687688 h 6857892"/>
              <a:gd name="connsiteX1820" fmla="*/ 280839 w 12191807"/>
              <a:gd name="connsiteY1820" fmla="*/ 5697670 h 6857892"/>
              <a:gd name="connsiteX1821" fmla="*/ 280839 w 12191807"/>
              <a:gd name="connsiteY1821" fmla="*/ 5687231 h 6857892"/>
              <a:gd name="connsiteX1822" fmla="*/ 1787162 w 12191807"/>
              <a:gd name="connsiteY1822" fmla="*/ 5686622 h 6857892"/>
              <a:gd name="connsiteX1823" fmla="*/ 1778856 w 12191807"/>
              <a:gd name="connsiteY1823" fmla="*/ 5693709 h 6857892"/>
              <a:gd name="connsiteX1824" fmla="*/ 1782056 w 12191807"/>
              <a:gd name="connsiteY1824" fmla="*/ 5696909 h 6857892"/>
              <a:gd name="connsiteX1825" fmla="*/ 1788076 w 12191807"/>
              <a:gd name="connsiteY1825" fmla="*/ 5687689 h 6857892"/>
              <a:gd name="connsiteX1826" fmla="*/ 1788152 w 12191807"/>
              <a:gd name="connsiteY1826" fmla="*/ 5687613 h 6857892"/>
              <a:gd name="connsiteX1827" fmla="*/ 1787162 w 12191807"/>
              <a:gd name="connsiteY1827" fmla="*/ 5686622 h 6857892"/>
              <a:gd name="connsiteX1828" fmla="*/ 4683719 w 12191807"/>
              <a:gd name="connsiteY1828" fmla="*/ 5685174 h 6857892"/>
              <a:gd name="connsiteX1829" fmla="*/ 4632284 w 12191807"/>
              <a:gd name="connsiteY1829" fmla="*/ 5714206 h 6857892"/>
              <a:gd name="connsiteX1830" fmla="*/ 4683719 w 12191807"/>
              <a:gd name="connsiteY1830" fmla="*/ 5685174 h 6857892"/>
              <a:gd name="connsiteX1831" fmla="*/ 1652641 w 12191807"/>
              <a:gd name="connsiteY1831" fmla="*/ 5682888 h 6857892"/>
              <a:gd name="connsiteX1832" fmla="*/ 1619647 w 12191807"/>
              <a:gd name="connsiteY1832" fmla="*/ 5706281 h 6857892"/>
              <a:gd name="connsiteX1833" fmla="*/ 1656146 w 12191807"/>
              <a:gd name="connsiteY1833" fmla="*/ 5706281 h 6857892"/>
              <a:gd name="connsiteX1834" fmla="*/ 1652641 w 12191807"/>
              <a:gd name="connsiteY1834" fmla="*/ 5682888 h 6857892"/>
              <a:gd name="connsiteX1835" fmla="*/ 267815 w 12191807"/>
              <a:gd name="connsiteY1835" fmla="*/ 5679230 h 6857892"/>
              <a:gd name="connsiteX1836" fmla="*/ 260957 w 12191807"/>
              <a:gd name="connsiteY1836" fmla="*/ 5687688 h 6857892"/>
              <a:gd name="connsiteX1837" fmla="*/ 271092 w 12191807"/>
              <a:gd name="connsiteY1837" fmla="*/ 5687688 h 6857892"/>
              <a:gd name="connsiteX1838" fmla="*/ 267815 w 12191807"/>
              <a:gd name="connsiteY1838" fmla="*/ 5679230 h 6857892"/>
              <a:gd name="connsiteX1839" fmla="*/ 287397 w 12191807"/>
              <a:gd name="connsiteY1839" fmla="*/ 5678468 h 6857892"/>
              <a:gd name="connsiteX1840" fmla="*/ 280844 w 12191807"/>
              <a:gd name="connsiteY1840" fmla="*/ 5687231 h 6857892"/>
              <a:gd name="connsiteX1841" fmla="*/ 282292 w 12191807"/>
              <a:gd name="connsiteY1841" fmla="*/ 5688755 h 6857892"/>
              <a:gd name="connsiteX1842" fmla="*/ 290598 w 12191807"/>
              <a:gd name="connsiteY1842" fmla="*/ 5681669 h 6857892"/>
              <a:gd name="connsiteX1843" fmla="*/ 287397 w 12191807"/>
              <a:gd name="connsiteY1843" fmla="*/ 5678468 h 6857892"/>
              <a:gd name="connsiteX1844" fmla="*/ 2653401 w 12191807"/>
              <a:gd name="connsiteY1844" fmla="*/ 5670696 h 6857892"/>
              <a:gd name="connsiteX1845" fmla="*/ 2663537 w 12191807"/>
              <a:gd name="connsiteY1845" fmla="*/ 5670696 h 6857892"/>
              <a:gd name="connsiteX1846" fmla="*/ 2663537 w 12191807"/>
              <a:gd name="connsiteY1846" fmla="*/ 5674125 h 6857892"/>
              <a:gd name="connsiteX1847" fmla="*/ 2653401 w 12191807"/>
              <a:gd name="connsiteY1847" fmla="*/ 5674125 h 6857892"/>
              <a:gd name="connsiteX1848" fmla="*/ 2653401 w 12191807"/>
              <a:gd name="connsiteY1848" fmla="*/ 5670696 h 6857892"/>
              <a:gd name="connsiteX1849" fmla="*/ 2551524 w 12191807"/>
              <a:gd name="connsiteY1849" fmla="*/ 5670696 h 6857892"/>
              <a:gd name="connsiteX1850" fmla="*/ 2561735 w 12191807"/>
              <a:gd name="connsiteY1850" fmla="*/ 5670696 h 6857892"/>
              <a:gd name="connsiteX1851" fmla="*/ 2561735 w 12191807"/>
              <a:gd name="connsiteY1851" fmla="*/ 5674125 h 6857892"/>
              <a:gd name="connsiteX1852" fmla="*/ 2551524 w 12191807"/>
              <a:gd name="connsiteY1852" fmla="*/ 5674125 h 6857892"/>
              <a:gd name="connsiteX1853" fmla="*/ 2551524 w 12191807"/>
              <a:gd name="connsiteY1853" fmla="*/ 5670696 h 6857892"/>
              <a:gd name="connsiteX1854" fmla="*/ 3166457 w 12191807"/>
              <a:gd name="connsiteY1854" fmla="*/ 5668258 h 6857892"/>
              <a:gd name="connsiteX1855" fmla="*/ 3173467 w 12191807"/>
              <a:gd name="connsiteY1855" fmla="*/ 5676488 h 6857892"/>
              <a:gd name="connsiteX1856" fmla="*/ 3181698 w 12191807"/>
              <a:gd name="connsiteY1856" fmla="*/ 5683574 h 6857892"/>
              <a:gd name="connsiteX1857" fmla="*/ 3178573 w 12191807"/>
              <a:gd name="connsiteY1857" fmla="*/ 5686774 h 6857892"/>
              <a:gd name="connsiteX1858" fmla="*/ 3171485 w 12191807"/>
              <a:gd name="connsiteY1858" fmla="*/ 5678468 h 6857892"/>
              <a:gd name="connsiteX1859" fmla="*/ 3163257 w 12191807"/>
              <a:gd name="connsiteY1859" fmla="*/ 5671458 h 6857892"/>
              <a:gd name="connsiteX1860" fmla="*/ 3166457 w 12191807"/>
              <a:gd name="connsiteY1860" fmla="*/ 5668258 h 6857892"/>
              <a:gd name="connsiteX1861" fmla="*/ 2713296 w 12191807"/>
              <a:gd name="connsiteY1861" fmla="*/ 5667877 h 6857892"/>
              <a:gd name="connsiteX1862" fmla="*/ 2714211 w 12191807"/>
              <a:gd name="connsiteY1862" fmla="*/ 5674430 h 6857892"/>
              <a:gd name="connsiteX1863" fmla="*/ 2695008 w 12191807"/>
              <a:gd name="connsiteY1863" fmla="*/ 5678240 h 6857892"/>
              <a:gd name="connsiteX1864" fmla="*/ 2695161 w 12191807"/>
              <a:gd name="connsiteY1864" fmla="*/ 5678393 h 6857892"/>
              <a:gd name="connsiteX1865" fmla="*/ 2688071 w 12191807"/>
              <a:gd name="connsiteY1865" fmla="*/ 5686698 h 6857892"/>
              <a:gd name="connsiteX1866" fmla="*/ 2684881 w 12191807"/>
              <a:gd name="connsiteY1866" fmla="*/ 5683498 h 6857892"/>
              <a:gd name="connsiteX1867" fmla="*/ 2693178 w 12191807"/>
              <a:gd name="connsiteY1867" fmla="*/ 5676411 h 6857892"/>
              <a:gd name="connsiteX1868" fmla="*/ 2694245 w 12191807"/>
              <a:gd name="connsiteY1868" fmla="*/ 5677478 h 6857892"/>
              <a:gd name="connsiteX1869" fmla="*/ 2693863 w 12191807"/>
              <a:gd name="connsiteY1869" fmla="*/ 5669553 h 6857892"/>
              <a:gd name="connsiteX1870" fmla="*/ 2713296 w 12191807"/>
              <a:gd name="connsiteY1870" fmla="*/ 5667877 h 6857892"/>
              <a:gd name="connsiteX1871" fmla="*/ 3277712 w 12191807"/>
              <a:gd name="connsiteY1871" fmla="*/ 5667344 h 6857892"/>
              <a:gd name="connsiteX1872" fmla="*/ 3281142 w 12191807"/>
              <a:gd name="connsiteY1872" fmla="*/ 5667344 h 6857892"/>
              <a:gd name="connsiteX1873" fmla="*/ 3281142 w 12191807"/>
              <a:gd name="connsiteY1873" fmla="*/ 5677554 h 6857892"/>
              <a:gd name="connsiteX1874" fmla="*/ 3277712 w 12191807"/>
              <a:gd name="connsiteY1874" fmla="*/ 5677554 h 6857892"/>
              <a:gd name="connsiteX1875" fmla="*/ 3277712 w 12191807"/>
              <a:gd name="connsiteY1875" fmla="*/ 5667344 h 6857892"/>
              <a:gd name="connsiteX1876" fmla="*/ 2850228 w 12191807"/>
              <a:gd name="connsiteY1876" fmla="*/ 5667344 h 6857892"/>
              <a:gd name="connsiteX1877" fmla="*/ 2853580 w 12191807"/>
              <a:gd name="connsiteY1877" fmla="*/ 5667344 h 6857892"/>
              <a:gd name="connsiteX1878" fmla="*/ 2853580 w 12191807"/>
              <a:gd name="connsiteY1878" fmla="*/ 5677554 h 6857892"/>
              <a:gd name="connsiteX1879" fmla="*/ 2850228 w 12191807"/>
              <a:gd name="connsiteY1879" fmla="*/ 5677554 h 6857892"/>
              <a:gd name="connsiteX1880" fmla="*/ 2850228 w 12191807"/>
              <a:gd name="connsiteY1880" fmla="*/ 5667344 h 6857892"/>
              <a:gd name="connsiteX1881" fmla="*/ 1726948 w 12191807"/>
              <a:gd name="connsiteY1881" fmla="*/ 5667344 h 6857892"/>
              <a:gd name="connsiteX1882" fmla="*/ 1726948 w 12191807"/>
              <a:gd name="connsiteY1882" fmla="*/ 5677554 h 6857892"/>
              <a:gd name="connsiteX1883" fmla="*/ 1718489 w 12191807"/>
              <a:gd name="connsiteY1883" fmla="*/ 5670696 h 6857892"/>
              <a:gd name="connsiteX1884" fmla="*/ 1726948 w 12191807"/>
              <a:gd name="connsiteY1884" fmla="*/ 5667344 h 6857892"/>
              <a:gd name="connsiteX1885" fmla="*/ 315357 w 12191807"/>
              <a:gd name="connsiteY1885" fmla="*/ 5667343 h 6857892"/>
              <a:gd name="connsiteX1886" fmla="*/ 315357 w 12191807"/>
              <a:gd name="connsiteY1886" fmla="*/ 5677554 h 6857892"/>
              <a:gd name="connsiteX1887" fmla="*/ 318786 w 12191807"/>
              <a:gd name="connsiteY1887" fmla="*/ 5677554 h 6857892"/>
              <a:gd name="connsiteX1888" fmla="*/ 318786 w 12191807"/>
              <a:gd name="connsiteY1888" fmla="*/ 5667343 h 6857892"/>
              <a:gd name="connsiteX1889" fmla="*/ 315357 w 12191807"/>
              <a:gd name="connsiteY1889" fmla="*/ 5667343 h 6857892"/>
              <a:gd name="connsiteX1890" fmla="*/ 2543142 w 12191807"/>
              <a:gd name="connsiteY1890" fmla="*/ 5662543 h 6857892"/>
              <a:gd name="connsiteX1891" fmla="*/ 2535980 w 12191807"/>
              <a:gd name="connsiteY1891" fmla="*/ 5687689 h 6857892"/>
              <a:gd name="connsiteX1892" fmla="*/ 2531559 w 12191807"/>
              <a:gd name="connsiteY1892" fmla="*/ 5673439 h 6857892"/>
              <a:gd name="connsiteX1893" fmla="*/ 2543142 w 12191807"/>
              <a:gd name="connsiteY1893" fmla="*/ 5662543 h 6857892"/>
              <a:gd name="connsiteX1894" fmla="*/ 5215859 w 12191807"/>
              <a:gd name="connsiteY1894" fmla="*/ 5657437 h 6857892"/>
              <a:gd name="connsiteX1895" fmla="*/ 5209205 w 12191807"/>
              <a:gd name="connsiteY1895" fmla="*/ 5658351 h 6857892"/>
              <a:gd name="connsiteX1896" fmla="*/ 5214858 w 12191807"/>
              <a:gd name="connsiteY1896" fmla="*/ 5677630 h 6857892"/>
              <a:gd name="connsiteX1897" fmla="*/ 5219730 w 12191807"/>
              <a:gd name="connsiteY1897" fmla="*/ 5677325 h 6857892"/>
              <a:gd name="connsiteX1898" fmla="*/ 5215859 w 12191807"/>
              <a:gd name="connsiteY1898" fmla="*/ 5657437 h 6857892"/>
              <a:gd name="connsiteX1899" fmla="*/ 4774258 w 12191807"/>
              <a:gd name="connsiteY1899" fmla="*/ 5657132 h 6857892"/>
              <a:gd name="connsiteX1900" fmla="*/ 4774258 w 12191807"/>
              <a:gd name="connsiteY1900" fmla="*/ 5667343 h 6857892"/>
              <a:gd name="connsiteX1901" fmla="*/ 4777684 w 12191807"/>
              <a:gd name="connsiteY1901" fmla="*/ 5667343 h 6857892"/>
              <a:gd name="connsiteX1902" fmla="*/ 4777684 w 12191807"/>
              <a:gd name="connsiteY1902" fmla="*/ 5657132 h 6857892"/>
              <a:gd name="connsiteX1903" fmla="*/ 4774258 w 12191807"/>
              <a:gd name="connsiteY1903" fmla="*/ 5657132 h 6857892"/>
              <a:gd name="connsiteX1904" fmla="*/ 1798338 w 12191807"/>
              <a:gd name="connsiteY1904" fmla="*/ 5657132 h 6857892"/>
              <a:gd name="connsiteX1905" fmla="*/ 1808473 w 12191807"/>
              <a:gd name="connsiteY1905" fmla="*/ 5657132 h 6857892"/>
              <a:gd name="connsiteX1906" fmla="*/ 1808473 w 12191807"/>
              <a:gd name="connsiteY1906" fmla="*/ 5667343 h 6857892"/>
              <a:gd name="connsiteX1907" fmla="*/ 1798338 w 12191807"/>
              <a:gd name="connsiteY1907" fmla="*/ 5657132 h 6857892"/>
              <a:gd name="connsiteX1908" fmla="*/ 3111518 w 12191807"/>
              <a:gd name="connsiteY1908" fmla="*/ 5649513 h 6857892"/>
              <a:gd name="connsiteX1909" fmla="*/ 3131867 w 12191807"/>
              <a:gd name="connsiteY1909" fmla="*/ 5649513 h 6857892"/>
              <a:gd name="connsiteX1910" fmla="*/ 3131867 w 12191807"/>
              <a:gd name="connsiteY1910" fmla="*/ 5654618 h 6857892"/>
              <a:gd name="connsiteX1911" fmla="*/ 3111518 w 12191807"/>
              <a:gd name="connsiteY1911" fmla="*/ 5654618 h 6857892"/>
              <a:gd name="connsiteX1912" fmla="*/ 3111518 w 12191807"/>
              <a:gd name="connsiteY1912" fmla="*/ 5649513 h 6857892"/>
              <a:gd name="connsiteX1913" fmla="*/ 1798338 w 12191807"/>
              <a:gd name="connsiteY1913" fmla="*/ 5648674 h 6857892"/>
              <a:gd name="connsiteX1914" fmla="*/ 1798338 w 12191807"/>
              <a:gd name="connsiteY1914" fmla="*/ 5657132 h 6857892"/>
              <a:gd name="connsiteX1915" fmla="*/ 1787337 w 12191807"/>
              <a:gd name="connsiteY1915" fmla="*/ 5669429 h 6857892"/>
              <a:gd name="connsiteX1916" fmla="*/ 1789418 w 12191807"/>
              <a:gd name="connsiteY1916" fmla="*/ 5686422 h 6857892"/>
              <a:gd name="connsiteX1917" fmla="*/ 1788229 w 12191807"/>
              <a:gd name="connsiteY1917" fmla="*/ 5687536 h 6857892"/>
              <a:gd name="connsiteX1918" fmla="*/ 1789220 w 12191807"/>
              <a:gd name="connsiteY1918" fmla="*/ 5688603 h 6857892"/>
              <a:gd name="connsiteX1919" fmla="*/ 1789442 w 12191807"/>
              <a:gd name="connsiteY1919" fmla="*/ 5686451 h 6857892"/>
              <a:gd name="connsiteX1920" fmla="*/ 1808549 w 12191807"/>
              <a:gd name="connsiteY1920" fmla="*/ 5667343 h 6857892"/>
              <a:gd name="connsiteX1921" fmla="*/ 1827828 w 12191807"/>
              <a:gd name="connsiteY1921" fmla="*/ 5663914 h 6857892"/>
              <a:gd name="connsiteX1922" fmla="*/ 1827142 w 12191807"/>
              <a:gd name="connsiteY1922" fmla="*/ 5657132 h 6857892"/>
              <a:gd name="connsiteX1923" fmla="*/ 1808473 w 12191807"/>
              <a:gd name="connsiteY1923" fmla="*/ 5657132 h 6857892"/>
              <a:gd name="connsiteX1924" fmla="*/ 1798338 w 12191807"/>
              <a:gd name="connsiteY1924" fmla="*/ 5648674 h 6857892"/>
              <a:gd name="connsiteX1925" fmla="*/ 4708394 w 12191807"/>
              <a:gd name="connsiteY1925" fmla="*/ 5647760 h 6857892"/>
              <a:gd name="connsiteX1926" fmla="*/ 4710227 w 12191807"/>
              <a:gd name="connsiteY1926" fmla="*/ 5657666 h 6857892"/>
              <a:gd name="connsiteX1927" fmla="*/ 4734118 w 12191807"/>
              <a:gd name="connsiteY1927" fmla="*/ 5647760 h 6857892"/>
              <a:gd name="connsiteX1928" fmla="*/ 4708394 w 12191807"/>
              <a:gd name="connsiteY1928" fmla="*/ 5647760 h 6857892"/>
              <a:gd name="connsiteX1929" fmla="*/ 1798288 w 12191807"/>
              <a:gd name="connsiteY1929" fmla="*/ 5647074 h 6857892"/>
              <a:gd name="connsiteX1930" fmla="*/ 1797374 w 12191807"/>
              <a:gd name="connsiteY1930" fmla="*/ 5648065 h 6857892"/>
              <a:gd name="connsiteX1931" fmla="*/ 1798288 w 12191807"/>
              <a:gd name="connsiteY1931" fmla="*/ 5648674 h 6857892"/>
              <a:gd name="connsiteX1932" fmla="*/ 1798288 w 12191807"/>
              <a:gd name="connsiteY1932" fmla="*/ 5647074 h 6857892"/>
              <a:gd name="connsiteX1933" fmla="*/ 5100101 w 12191807"/>
              <a:gd name="connsiteY1933" fmla="*/ 5646922 h 6857892"/>
              <a:gd name="connsiteX1934" fmla="*/ 5100101 w 12191807"/>
              <a:gd name="connsiteY1934" fmla="*/ 5657057 h 6857892"/>
              <a:gd name="connsiteX1935" fmla="*/ 5103529 w 12191807"/>
              <a:gd name="connsiteY1935" fmla="*/ 5657057 h 6857892"/>
              <a:gd name="connsiteX1936" fmla="*/ 5103529 w 12191807"/>
              <a:gd name="connsiteY1936" fmla="*/ 5646922 h 6857892"/>
              <a:gd name="connsiteX1937" fmla="*/ 5100101 w 12191807"/>
              <a:gd name="connsiteY1937" fmla="*/ 5646922 h 6857892"/>
              <a:gd name="connsiteX1938" fmla="*/ 2490534 w 12191807"/>
              <a:gd name="connsiteY1938" fmla="*/ 5646922 h 6857892"/>
              <a:gd name="connsiteX1939" fmla="*/ 2489544 w 12191807"/>
              <a:gd name="connsiteY1939" fmla="*/ 5647913 h 6857892"/>
              <a:gd name="connsiteX1940" fmla="*/ 2496630 w 12191807"/>
              <a:gd name="connsiteY1940" fmla="*/ 5656218 h 6857892"/>
              <a:gd name="connsiteX1941" fmla="*/ 2499829 w 12191807"/>
              <a:gd name="connsiteY1941" fmla="*/ 5653018 h 6857892"/>
              <a:gd name="connsiteX1942" fmla="*/ 2490610 w 12191807"/>
              <a:gd name="connsiteY1942" fmla="*/ 5646998 h 6857892"/>
              <a:gd name="connsiteX1943" fmla="*/ 2490534 w 12191807"/>
              <a:gd name="connsiteY1943" fmla="*/ 5646922 h 6857892"/>
              <a:gd name="connsiteX1944" fmla="*/ 5228979 w 12191807"/>
              <a:gd name="connsiteY1944" fmla="*/ 5640140 h 6857892"/>
              <a:gd name="connsiteX1945" fmla="*/ 5228979 w 12191807"/>
              <a:gd name="connsiteY1945" fmla="*/ 5643569 h 6857892"/>
              <a:gd name="connsiteX1946" fmla="*/ 5239116 w 12191807"/>
              <a:gd name="connsiteY1946" fmla="*/ 5643569 h 6857892"/>
              <a:gd name="connsiteX1947" fmla="*/ 5239116 w 12191807"/>
              <a:gd name="connsiteY1947" fmla="*/ 5640140 h 6857892"/>
              <a:gd name="connsiteX1948" fmla="*/ 5228979 w 12191807"/>
              <a:gd name="connsiteY1948" fmla="*/ 5640140 h 6857892"/>
              <a:gd name="connsiteX1949" fmla="*/ 1792255 w 12191807"/>
              <a:gd name="connsiteY1949" fmla="*/ 5637701 h 6857892"/>
              <a:gd name="connsiteX1950" fmla="*/ 1788978 w 12191807"/>
              <a:gd name="connsiteY1950" fmla="*/ 5640901 h 6857892"/>
              <a:gd name="connsiteX1951" fmla="*/ 1798198 w 12191807"/>
              <a:gd name="connsiteY1951" fmla="*/ 5646921 h 6857892"/>
              <a:gd name="connsiteX1952" fmla="*/ 1798198 w 12191807"/>
              <a:gd name="connsiteY1952" fmla="*/ 5647073 h 6857892"/>
              <a:gd name="connsiteX1953" fmla="*/ 1799265 w 12191807"/>
              <a:gd name="connsiteY1953" fmla="*/ 5646007 h 6857892"/>
              <a:gd name="connsiteX1954" fmla="*/ 1792255 w 12191807"/>
              <a:gd name="connsiteY1954" fmla="*/ 5637701 h 6857892"/>
              <a:gd name="connsiteX1955" fmla="*/ 3053832 w 12191807"/>
              <a:gd name="connsiteY1955" fmla="*/ 5636711 h 6857892"/>
              <a:gd name="connsiteX1956" fmla="*/ 3057184 w 12191807"/>
              <a:gd name="connsiteY1956" fmla="*/ 5636711 h 6857892"/>
              <a:gd name="connsiteX1957" fmla="*/ 3057184 w 12191807"/>
              <a:gd name="connsiteY1957" fmla="*/ 5646922 h 6857892"/>
              <a:gd name="connsiteX1958" fmla="*/ 3053832 w 12191807"/>
              <a:gd name="connsiteY1958" fmla="*/ 5646922 h 6857892"/>
              <a:gd name="connsiteX1959" fmla="*/ 3053832 w 12191807"/>
              <a:gd name="connsiteY1959" fmla="*/ 5636711 h 6857892"/>
              <a:gd name="connsiteX1960" fmla="*/ 3099020 w 12191807"/>
              <a:gd name="connsiteY1960" fmla="*/ 5636178 h 6857892"/>
              <a:gd name="connsiteX1961" fmla="*/ 3099553 w 12191807"/>
              <a:gd name="connsiteY1961" fmla="*/ 5645245 h 6857892"/>
              <a:gd name="connsiteX1962" fmla="*/ 3072502 w 12191807"/>
              <a:gd name="connsiteY1962" fmla="*/ 5645245 h 6857892"/>
              <a:gd name="connsiteX1963" fmla="*/ 3072046 w 12191807"/>
              <a:gd name="connsiteY1963" fmla="*/ 5639988 h 6857892"/>
              <a:gd name="connsiteX1964" fmla="*/ 3099020 w 12191807"/>
              <a:gd name="connsiteY1964" fmla="*/ 5636178 h 6857892"/>
              <a:gd name="connsiteX1965" fmla="*/ 3152209 w 12191807"/>
              <a:gd name="connsiteY1965" fmla="*/ 5629167 h 6857892"/>
              <a:gd name="connsiteX1966" fmla="*/ 3172554 w 12191807"/>
              <a:gd name="connsiteY1966" fmla="*/ 5629167 h 6857892"/>
              <a:gd name="connsiteX1967" fmla="*/ 3172554 w 12191807"/>
              <a:gd name="connsiteY1967" fmla="*/ 5634273 h 6857892"/>
              <a:gd name="connsiteX1968" fmla="*/ 3152209 w 12191807"/>
              <a:gd name="connsiteY1968" fmla="*/ 5634273 h 6857892"/>
              <a:gd name="connsiteX1969" fmla="*/ 3152209 w 12191807"/>
              <a:gd name="connsiteY1969" fmla="*/ 5629167 h 6857892"/>
              <a:gd name="connsiteX1970" fmla="*/ 4664902 w 12191807"/>
              <a:gd name="connsiteY1970" fmla="*/ 5627567 h 6857892"/>
              <a:gd name="connsiteX1971" fmla="*/ 4656433 w 12191807"/>
              <a:gd name="connsiteY1971" fmla="*/ 5636559 h 6857892"/>
              <a:gd name="connsiteX1972" fmla="*/ 4637851 w 12191807"/>
              <a:gd name="connsiteY1972" fmla="*/ 5638235 h 6857892"/>
              <a:gd name="connsiteX1973" fmla="*/ 4640671 w 12191807"/>
              <a:gd name="connsiteY1973" fmla="*/ 5666886 h 6857892"/>
              <a:gd name="connsiteX1974" fmla="*/ 4668490 w 12191807"/>
              <a:gd name="connsiteY1974" fmla="*/ 5652561 h 6857892"/>
              <a:gd name="connsiteX1975" fmla="*/ 4657801 w 12191807"/>
              <a:gd name="connsiteY1975" fmla="*/ 5635873 h 6857892"/>
              <a:gd name="connsiteX1976" fmla="*/ 4659785 w 12191807"/>
              <a:gd name="connsiteY1976" fmla="*/ 5637854 h 6857892"/>
              <a:gd name="connsiteX1977" fmla="*/ 4668109 w 12191807"/>
              <a:gd name="connsiteY1977" fmla="*/ 5630768 h 6857892"/>
              <a:gd name="connsiteX1978" fmla="*/ 4664902 w 12191807"/>
              <a:gd name="connsiteY1978" fmla="*/ 5627567 h 6857892"/>
              <a:gd name="connsiteX1979" fmla="*/ 1834914 w 12191807"/>
              <a:gd name="connsiteY1979" fmla="*/ 5627567 h 6857892"/>
              <a:gd name="connsiteX1980" fmla="*/ 1829961 w 12191807"/>
              <a:gd name="connsiteY1980" fmla="*/ 5637702 h 6857892"/>
              <a:gd name="connsiteX1981" fmla="*/ 1827904 w 12191807"/>
              <a:gd name="connsiteY1981" fmla="*/ 5635720 h 6857892"/>
              <a:gd name="connsiteX1982" fmla="*/ 1819598 w 12191807"/>
              <a:gd name="connsiteY1982" fmla="*/ 5642807 h 6857892"/>
              <a:gd name="connsiteX1983" fmla="*/ 1822798 w 12191807"/>
              <a:gd name="connsiteY1983" fmla="*/ 5646008 h 6857892"/>
              <a:gd name="connsiteX1984" fmla="*/ 1827828 w 12191807"/>
              <a:gd name="connsiteY1984" fmla="*/ 5635873 h 6857892"/>
              <a:gd name="connsiteX1985" fmla="*/ 1829809 w 12191807"/>
              <a:gd name="connsiteY1985" fmla="*/ 5637854 h 6857892"/>
              <a:gd name="connsiteX1986" fmla="*/ 1838115 w 12191807"/>
              <a:gd name="connsiteY1986" fmla="*/ 5630768 h 6857892"/>
              <a:gd name="connsiteX1987" fmla="*/ 1834914 w 12191807"/>
              <a:gd name="connsiteY1987" fmla="*/ 5627567 h 6857892"/>
              <a:gd name="connsiteX1988" fmla="*/ 2446873 w 12191807"/>
              <a:gd name="connsiteY1988" fmla="*/ 5626957 h 6857892"/>
              <a:gd name="connsiteX1989" fmla="*/ 2440320 w 12191807"/>
              <a:gd name="connsiteY1989" fmla="*/ 5627871 h 6857892"/>
              <a:gd name="connsiteX1990" fmla="*/ 2448701 w 12191807"/>
              <a:gd name="connsiteY1990" fmla="*/ 5645778 h 6857892"/>
              <a:gd name="connsiteX1991" fmla="*/ 2441996 w 12191807"/>
              <a:gd name="connsiteY1991" fmla="*/ 5647226 h 6857892"/>
              <a:gd name="connsiteX1992" fmla="*/ 2449768 w 12191807"/>
              <a:gd name="connsiteY1992" fmla="*/ 5646845 h 6857892"/>
              <a:gd name="connsiteX1993" fmla="*/ 2449920 w 12191807"/>
              <a:gd name="connsiteY1993" fmla="*/ 5646998 h 6857892"/>
              <a:gd name="connsiteX1994" fmla="*/ 2456778 w 12191807"/>
              <a:gd name="connsiteY1994" fmla="*/ 5656675 h 6857892"/>
              <a:gd name="connsiteX1995" fmla="*/ 2490228 w 12191807"/>
              <a:gd name="connsiteY1995" fmla="*/ 5646388 h 6857892"/>
              <a:gd name="connsiteX1996" fmla="*/ 2490532 w 12191807"/>
              <a:gd name="connsiteY1996" fmla="*/ 5646922 h 6857892"/>
              <a:gd name="connsiteX1997" fmla="*/ 2491524 w 12191807"/>
              <a:gd name="connsiteY1997" fmla="*/ 5645931 h 6857892"/>
              <a:gd name="connsiteX1998" fmla="*/ 2490228 w 12191807"/>
              <a:gd name="connsiteY1998" fmla="*/ 5646388 h 6857892"/>
              <a:gd name="connsiteX1999" fmla="*/ 2486666 w 12191807"/>
              <a:gd name="connsiteY1999" fmla="*/ 5640425 h 6857892"/>
              <a:gd name="connsiteX2000" fmla="*/ 2483675 w 12191807"/>
              <a:gd name="connsiteY2000" fmla="*/ 5637320 h 6857892"/>
              <a:gd name="connsiteX2001" fmla="*/ 2450531 w 12191807"/>
              <a:gd name="connsiteY2001" fmla="*/ 5645474 h 6857892"/>
              <a:gd name="connsiteX2002" fmla="*/ 2446873 w 12191807"/>
              <a:gd name="connsiteY2002" fmla="*/ 5626957 h 6857892"/>
              <a:gd name="connsiteX2003" fmla="*/ 4438335 w 12191807"/>
              <a:gd name="connsiteY2003" fmla="*/ 5626653 h 6857892"/>
              <a:gd name="connsiteX2004" fmla="*/ 4441685 w 12191807"/>
              <a:gd name="connsiteY2004" fmla="*/ 5626653 h 6857892"/>
              <a:gd name="connsiteX2005" fmla="*/ 4441685 w 12191807"/>
              <a:gd name="connsiteY2005" fmla="*/ 5636787 h 6857892"/>
              <a:gd name="connsiteX2006" fmla="*/ 4438335 w 12191807"/>
              <a:gd name="connsiteY2006" fmla="*/ 5636787 h 6857892"/>
              <a:gd name="connsiteX2007" fmla="*/ 4438335 w 12191807"/>
              <a:gd name="connsiteY2007" fmla="*/ 5626653 h 6857892"/>
              <a:gd name="connsiteX2008" fmla="*/ 4689355 w 12191807"/>
              <a:gd name="connsiteY2008" fmla="*/ 5626576 h 6857892"/>
              <a:gd name="connsiteX2009" fmla="*/ 4688365 w 12191807"/>
              <a:gd name="connsiteY2009" fmla="*/ 5627567 h 6857892"/>
              <a:gd name="connsiteX2010" fmla="*/ 4695446 w 12191807"/>
              <a:gd name="connsiteY2010" fmla="*/ 5635873 h 6857892"/>
              <a:gd name="connsiteX2011" fmla="*/ 4698728 w 12191807"/>
              <a:gd name="connsiteY2011" fmla="*/ 5632672 h 6857892"/>
              <a:gd name="connsiteX2012" fmla="*/ 4689430 w 12191807"/>
              <a:gd name="connsiteY2012" fmla="*/ 5626652 h 6857892"/>
              <a:gd name="connsiteX2013" fmla="*/ 4689355 w 12191807"/>
              <a:gd name="connsiteY2013" fmla="*/ 5626576 h 6857892"/>
              <a:gd name="connsiteX2014" fmla="*/ 4730150 w 12191807"/>
              <a:gd name="connsiteY2014" fmla="*/ 5619794 h 6857892"/>
              <a:gd name="connsiteX2015" fmla="*/ 4730150 w 12191807"/>
              <a:gd name="connsiteY2015" fmla="*/ 5623223 h 6857892"/>
              <a:gd name="connsiteX2016" fmla="*/ 4740280 w 12191807"/>
              <a:gd name="connsiteY2016" fmla="*/ 5623223 h 6857892"/>
              <a:gd name="connsiteX2017" fmla="*/ 4740280 w 12191807"/>
              <a:gd name="connsiteY2017" fmla="*/ 5619794 h 6857892"/>
              <a:gd name="connsiteX2018" fmla="*/ 4730150 w 12191807"/>
              <a:gd name="connsiteY2018" fmla="*/ 5619794 h 6857892"/>
              <a:gd name="connsiteX2019" fmla="*/ 2480477 w 12191807"/>
              <a:gd name="connsiteY2019" fmla="*/ 5619794 h 6857892"/>
              <a:gd name="connsiteX2020" fmla="*/ 2480477 w 12191807"/>
              <a:gd name="connsiteY2020" fmla="*/ 5623223 h 6857892"/>
              <a:gd name="connsiteX2021" fmla="*/ 2490610 w 12191807"/>
              <a:gd name="connsiteY2021" fmla="*/ 5623223 h 6857892"/>
              <a:gd name="connsiteX2022" fmla="*/ 2490610 w 12191807"/>
              <a:gd name="connsiteY2022" fmla="*/ 5619794 h 6857892"/>
              <a:gd name="connsiteX2023" fmla="*/ 2480477 w 12191807"/>
              <a:gd name="connsiteY2023" fmla="*/ 5619794 h 6857892"/>
              <a:gd name="connsiteX2024" fmla="*/ 1725260 w 12191807"/>
              <a:gd name="connsiteY2024" fmla="*/ 5618347 h 6857892"/>
              <a:gd name="connsiteX2025" fmla="*/ 1716573 w 12191807"/>
              <a:gd name="connsiteY2025" fmla="*/ 5618880 h 6857892"/>
              <a:gd name="connsiteX2026" fmla="*/ 1720307 w 12191807"/>
              <a:gd name="connsiteY2026" fmla="*/ 5635949 h 6857892"/>
              <a:gd name="connsiteX2027" fmla="*/ 1725260 w 12191807"/>
              <a:gd name="connsiteY2027" fmla="*/ 5635187 h 6857892"/>
              <a:gd name="connsiteX2028" fmla="*/ 1725260 w 12191807"/>
              <a:gd name="connsiteY2028" fmla="*/ 5618347 h 6857892"/>
              <a:gd name="connsiteX2029" fmla="*/ 4716548 w 12191807"/>
              <a:gd name="connsiteY2029" fmla="*/ 5617356 h 6857892"/>
              <a:gd name="connsiteX2030" fmla="*/ 4711513 w 12191807"/>
              <a:gd name="connsiteY2030" fmla="*/ 5618042 h 6857892"/>
              <a:gd name="connsiteX2031" fmla="*/ 4711513 w 12191807"/>
              <a:gd name="connsiteY2031" fmla="*/ 5634882 h 6857892"/>
              <a:gd name="connsiteX2032" fmla="*/ 4720286 w 12191807"/>
              <a:gd name="connsiteY2032" fmla="*/ 5634348 h 6857892"/>
              <a:gd name="connsiteX2033" fmla="*/ 4716548 w 12191807"/>
              <a:gd name="connsiteY2033" fmla="*/ 5617356 h 6857892"/>
              <a:gd name="connsiteX2034" fmla="*/ 5329801 w 12191807"/>
              <a:gd name="connsiteY2034" fmla="*/ 5617127 h 6857892"/>
              <a:gd name="connsiteX2035" fmla="*/ 5300251 w 12191807"/>
              <a:gd name="connsiteY2035" fmla="*/ 5622614 h 6857892"/>
              <a:gd name="connsiteX2036" fmla="*/ 5300401 w 12191807"/>
              <a:gd name="connsiteY2036" fmla="*/ 5627795 h 6857892"/>
              <a:gd name="connsiteX2037" fmla="*/ 5330421 w 12191807"/>
              <a:gd name="connsiteY2037" fmla="*/ 5623909 h 6857892"/>
              <a:gd name="connsiteX2038" fmla="*/ 5329801 w 12191807"/>
              <a:gd name="connsiteY2038" fmla="*/ 5617127 h 6857892"/>
              <a:gd name="connsiteX2039" fmla="*/ 3196252 w 12191807"/>
              <a:gd name="connsiteY2039" fmla="*/ 5616442 h 6857892"/>
              <a:gd name="connsiteX2040" fmla="*/ 3199681 w 12191807"/>
              <a:gd name="connsiteY2040" fmla="*/ 5616442 h 6857892"/>
              <a:gd name="connsiteX2041" fmla="*/ 3199681 w 12191807"/>
              <a:gd name="connsiteY2041" fmla="*/ 5626576 h 6857892"/>
              <a:gd name="connsiteX2042" fmla="*/ 3196252 w 12191807"/>
              <a:gd name="connsiteY2042" fmla="*/ 5626576 h 6857892"/>
              <a:gd name="connsiteX2043" fmla="*/ 3196252 w 12191807"/>
              <a:gd name="connsiteY2043" fmla="*/ 5616442 h 6857892"/>
              <a:gd name="connsiteX2044" fmla="*/ 325569 w 12191807"/>
              <a:gd name="connsiteY2044" fmla="*/ 5616442 h 6857892"/>
              <a:gd name="connsiteX2045" fmla="*/ 325569 w 12191807"/>
              <a:gd name="connsiteY2045" fmla="*/ 5626577 h 6857892"/>
              <a:gd name="connsiteX2046" fmla="*/ 328922 w 12191807"/>
              <a:gd name="connsiteY2046" fmla="*/ 5626577 h 6857892"/>
              <a:gd name="connsiteX2047" fmla="*/ 328922 w 12191807"/>
              <a:gd name="connsiteY2047" fmla="*/ 5616442 h 6857892"/>
              <a:gd name="connsiteX2048" fmla="*/ 325569 w 12191807"/>
              <a:gd name="connsiteY2048" fmla="*/ 5616442 h 6857892"/>
              <a:gd name="connsiteX2049" fmla="*/ 2399023 w 12191807"/>
              <a:gd name="connsiteY2049" fmla="*/ 5609660 h 6857892"/>
              <a:gd name="connsiteX2050" fmla="*/ 2399023 w 12191807"/>
              <a:gd name="connsiteY2050" fmla="*/ 5613013 h 6857892"/>
              <a:gd name="connsiteX2051" fmla="*/ 2409233 w 12191807"/>
              <a:gd name="connsiteY2051" fmla="*/ 5613013 h 6857892"/>
              <a:gd name="connsiteX2052" fmla="*/ 2409233 w 12191807"/>
              <a:gd name="connsiteY2052" fmla="*/ 5609660 h 6857892"/>
              <a:gd name="connsiteX2053" fmla="*/ 2399023 w 12191807"/>
              <a:gd name="connsiteY2053" fmla="*/ 5609660 h 6857892"/>
              <a:gd name="connsiteX2054" fmla="*/ 4559907 w 12191807"/>
              <a:gd name="connsiteY2054" fmla="*/ 5607602 h 6857892"/>
              <a:gd name="connsiteX2055" fmla="*/ 4550228 w 12191807"/>
              <a:gd name="connsiteY2055" fmla="*/ 5645474 h 6857892"/>
              <a:gd name="connsiteX2056" fmla="*/ 4563794 w 12191807"/>
              <a:gd name="connsiteY2056" fmla="*/ 5658046 h 6857892"/>
              <a:gd name="connsiteX2057" fmla="*/ 4587186 w 12191807"/>
              <a:gd name="connsiteY2057" fmla="*/ 5620937 h 6857892"/>
              <a:gd name="connsiteX2058" fmla="*/ 4559907 w 12191807"/>
              <a:gd name="connsiteY2058" fmla="*/ 5607602 h 6857892"/>
              <a:gd name="connsiteX2059" fmla="*/ 3024040 w 12191807"/>
              <a:gd name="connsiteY2059" fmla="*/ 5607222 h 6857892"/>
              <a:gd name="connsiteX2060" fmla="*/ 3031129 w 12191807"/>
              <a:gd name="connsiteY2060" fmla="*/ 5615528 h 6857892"/>
              <a:gd name="connsiteX2061" fmla="*/ 3029145 w 12191807"/>
              <a:gd name="connsiteY2061" fmla="*/ 5617508 h 6857892"/>
              <a:gd name="connsiteX2062" fmla="*/ 3020840 w 12191807"/>
              <a:gd name="connsiteY2062" fmla="*/ 5610422 h 6857892"/>
              <a:gd name="connsiteX2063" fmla="*/ 3024040 w 12191807"/>
              <a:gd name="connsiteY2063" fmla="*/ 5607222 h 6857892"/>
              <a:gd name="connsiteX2064" fmla="*/ 4673204 w 12191807"/>
              <a:gd name="connsiteY2064" fmla="*/ 5607221 h 6857892"/>
              <a:gd name="connsiteX2065" fmla="*/ 4670012 w 12191807"/>
              <a:gd name="connsiteY2065" fmla="*/ 5610421 h 6857892"/>
              <a:gd name="connsiteX2066" fmla="*/ 4679258 w 12191807"/>
              <a:gd name="connsiteY2066" fmla="*/ 5616488 h 6857892"/>
              <a:gd name="connsiteX2067" fmla="*/ 4678314 w 12191807"/>
              <a:gd name="connsiteY2067" fmla="*/ 5617433 h 6857892"/>
              <a:gd name="connsiteX2068" fmla="*/ 4689353 w 12191807"/>
              <a:gd name="connsiteY2068" fmla="*/ 5626500 h 6857892"/>
              <a:gd name="connsiteX2069" fmla="*/ 4690343 w 12191807"/>
              <a:gd name="connsiteY2069" fmla="*/ 5625510 h 6857892"/>
              <a:gd name="connsiteX2070" fmla="*/ 4679346 w 12191807"/>
              <a:gd name="connsiteY2070" fmla="*/ 5616477 h 6857892"/>
              <a:gd name="connsiteX2071" fmla="*/ 4680295 w 12191807"/>
              <a:gd name="connsiteY2071" fmla="*/ 5615527 h 6857892"/>
              <a:gd name="connsiteX2072" fmla="*/ 4673204 w 12191807"/>
              <a:gd name="connsiteY2072" fmla="*/ 5607221 h 6857892"/>
              <a:gd name="connsiteX2073" fmla="*/ 3045830 w 12191807"/>
              <a:gd name="connsiteY2073" fmla="*/ 5606764 h 6857892"/>
              <a:gd name="connsiteX2074" fmla="*/ 3064196 w 12191807"/>
              <a:gd name="connsiteY2074" fmla="*/ 5625128 h 6857892"/>
              <a:gd name="connsiteX2075" fmla="*/ 3034023 w 12191807"/>
              <a:gd name="connsiteY2075" fmla="*/ 5624443 h 6857892"/>
              <a:gd name="connsiteX2076" fmla="*/ 3038977 w 12191807"/>
              <a:gd name="connsiteY2076" fmla="*/ 5613013 h 6857892"/>
              <a:gd name="connsiteX2077" fmla="*/ 3045830 w 12191807"/>
              <a:gd name="connsiteY2077" fmla="*/ 5606764 h 6857892"/>
              <a:gd name="connsiteX2078" fmla="*/ 4540093 w 12191807"/>
              <a:gd name="connsiteY2078" fmla="*/ 5606231 h 6857892"/>
              <a:gd name="connsiteX2079" fmla="*/ 4540093 w 12191807"/>
              <a:gd name="connsiteY2079" fmla="*/ 5616366 h 6857892"/>
              <a:gd name="connsiteX2080" fmla="*/ 4543446 w 12191807"/>
              <a:gd name="connsiteY2080" fmla="*/ 5616366 h 6857892"/>
              <a:gd name="connsiteX2081" fmla="*/ 4543446 w 12191807"/>
              <a:gd name="connsiteY2081" fmla="*/ 5606231 h 6857892"/>
              <a:gd name="connsiteX2082" fmla="*/ 4540093 w 12191807"/>
              <a:gd name="connsiteY2082" fmla="*/ 5606231 h 6857892"/>
              <a:gd name="connsiteX2083" fmla="*/ 2453273 w 12191807"/>
              <a:gd name="connsiteY2083" fmla="*/ 5606231 h 6857892"/>
              <a:gd name="connsiteX2084" fmla="*/ 2453273 w 12191807"/>
              <a:gd name="connsiteY2084" fmla="*/ 5616366 h 6857892"/>
              <a:gd name="connsiteX2085" fmla="*/ 2456702 w 12191807"/>
              <a:gd name="connsiteY2085" fmla="*/ 5616366 h 6857892"/>
              <a:gd name="connsiteX2086" fmla="*/ 2456702 w 12191807"/>
              <a:gd name="connsiteY2086" fmla="*/ 5606231 h 6857892"/>
              <a:gd name="connsiteX2087" fmla="*/ 2453273 w 12191807"/>
              <a:gd name="connsiteY2087" fmla="*/ 5606231 h 6857892"/>
              <a:gd name="connsiteX2088" fmla="*/ 1832248 w 12191807"/>
              <a:gd name="connsiteY2088" fmla="*/ 5606231 h 6857892"/>
              <a:gd name="connsiteX2089" fmla="*/ 1832248 w 12191807"/>
              <a:gd name="connsiteY2089" fmla="*/ 5616366 h 6857892"/>
              <a:gd name="connsiteX2090" fmla="*/ 1835677 w 12191807"/>
              <a:gd name="connsiteY2090" fmla="*/ 5616366 h 6857892"/>
              <a:gd name="connsiteX2091" fmla="*/ 1835677 w 12191807"/>
              <a:gd name="connsiteY2091" fmla="*/ 5606231 h 6857892"/>
              <a:gd name="connsiteX2092" fmla="*/ 1832248 w 12191807"/>
              <a:gd name="connsiteY2092" fmla="*/ 5606231 h 6857892"/>
              <a:gd name="connsiteX2093" fmla="*/ 4753916 w 12191807"/>
              <a:gd name="connsiteY2093" fmla="*/ 5596096 h 6857892"/>
              <a:gd name="connsiteX2094" fmla="*/ 4753916 w 12191807"/>
              <a:gd name="connsiteY2094" fmla="*/ 5606307 h 6857892"/>
              <a:gd name="connsiteX2095" fmla="*/ 4757349 w 12191807"/>
              <a:gd name="connsiteY2095" fmla="*/ 5606307 h 6857892"/>
              <a:gd name="connsiteX2096" fmla="*/ 4757349 w 12191807"/>
              <a:gd name="connsiteY2096" fmla="*/ 5596096 h 6857892"/>
              <a:gd name="connsiteX2097" fmla="*/ 4753916 w 12191807"/>
              <a:gd name="connsiteY2097" fmla="*/ 5596096 h 6857892"/>
              <a:gd name="connsiteX2098" fmla="*/ 2689367 w 12191807"/>
              <a:gd name="connsiteY2098" fmla="*/ 5585886 h 6857892"/>
              <a:gd name="connsiteX2099" fmla="*/ 2693787 w 12191807"/>
              <a:gd name="connsiteY2099" fmla="*/ 5600135 h 6857892"/>
              <a:gd name="connsiteX2100" fmla="*/ 2682204 w 12191807"/>
              <a:gd name="connsiteY2100" fmla="*/ 5611032 h 6857892"/>
              <a:gd name="connsiteX2101" fmla="*/ 2689367 w 12191807"/>
              <a:gd name="connsiteY2101" fmla="*/ 5585886 h 6857892"/>
              <a:gd name="connsiteX2102" fmla="*/ 230398 w 12191807"/>
              <a:gd name="connsiteY2102" fmla="*/ 5579104 h 6857892"/>
              <a:gd name="connsiteX2103" fmla="*/ 240609 w 12191807"/>
              <a:gd name="connsiteY2103" fmla="*/ 5579104 h 6857892"/>
              <a:gd name="connsiteX2104" fmla="*/ 240609 w 12191807"/>
              <a:gd name="connsiteY2104" fmla="*/ 5582533 h 6857892"/>
              <a:gd name="connsiteX2105" fmla="*/ 230398 w 12191807"/>
              <a:gd name="connsiteY2105" fmla="*/ 5582533 h 6857892"/>
              <a:gd name="connsiteX2106" fmla="*/ 230398 w 12191807"/>
              <a:gd name="connsiteY2106" fmla="*/ 5579104 h 6857892"/>
              <a:gd name="connsiteX2107" fmla="*/ 3531324 w 12191807"/>
              <a:gd name="connsiteY2107" fmla="*/ 5578266 h 6857892"/>
              <a:gd name="connsiteX2108" fmla="*/ 3560052 w 12191807"/>
              <a:gd name="connsiteY2108" fmla="*/ 5590305 h 6857892"/>
              <a:gd name="connsiteX2109" fmla="*/ 3545804 w 12191807"/>
              <a:gd name="connsiteY2109" fmla="*/ 5604555 h 6857892"/>
              <a:gd name="connsiteX2110" fmla="*/ 3518596 w 12191807"/>
              <a:gd name="connsiteY2110" fmla="*/ 5591067 h 6857892"/>
              <a:gd name="connsiteX2111" fmla="*/ 3531324 w 12191807"/>
              <a:gd name="connsiteY2111" fmla="*/ 5578266 h 6857892"/>
              <a:gd name="connsiteX2112" fmla="*/ 2768693 w 12191807"/>
              <a:gd name="connsiteY2112" fmla="*/ 5577428 h 6857892"/>
              <a:gd name="connsiteX2113" fmla="*/ 2775475 w 12191807"/>
              <a:gd name="connsiteY2113" fmla="*/ 5585886 h 6857892"/>
              <a:gd name="connsiteX2114" fmla="*/ 2765265 w 12191807"/>
              <a:gd name="connsiteY2114" fmla="*/ 5585886 h 6857892"/>
              <a:gd name="connsiteX2115" fmla="*/ 2768693 w 12191807"/>
              <a:gd name="connsiteY2115" fmla="*/ 5577428 h 6857892"/>
              <a:gd name="connsiteX2116" fmla="*/ 4672444 w 12191807"/>
              <a:gd name="connsiteY2116" fmla="*/ 5575675 h 6857892"/>
              <a:gd name="connsiteX2117" fmla="*/ 4672444 w 12191807"/>
              <a:gd name="connsiteY2117" fmla="*/ 5585886 h 6857892"/>
              <a:gd name="connsiteX2118" fmla="*/ 4675877 w 12191807"/>
              <a:gd name="connsiteY2118" fmla="*/ 5585886 h 6857892"/>
              <a:gd name="connsiteX2119" fmla="*/ 4675877 w 12191807"/>
              <a:gd name="connsiteY2119" fmla="*/ 5575675 h 6857892"/>
              <a:gd name="connsiteX2120" fmla="*/ 4672444 w 12191807"/>
              <a:gd name="connsiteY2120" fmla="*/ 5575675 h 6857892"/>
              <a:gd name="connsiteX2121" fmla="*/ 3332732 w 12191807"/>
              <a:gd name="connsiteY2121" fmla="*/ 5575370 h 6857892"/>
              <a:gd name="connsiteX2122" fmla="*/ 3333874 w 12191807"/>
              <a:gd name="connsiteY2122" fmla="*/ 5584133 h 6857892"/>
              <a:gd name="connsiteX2123" fmla="*/ 3316950 w 12191807"/>
              <a:gd name="connsiteY2123" fmla="*/ 5584133 h 6857892"/>
              <a:gd name="connsiteX2124" fmla="*/ 3316189 w 12191807"/>
              <a:gd name="connsiteY2124" fmla="*/ 5579333 h 6857892"/>
              <a:gd name="connsiteX2125" fmla="*/ 3332732 w 12191807"/>
              <a:gd name="connsiteY2125" fmla="*/ 5575370 h 6857892"/>
              <a:gd name="connsiteX2126" fmla="*/ 3559518 w 12191807"/>
              <a:gd name="connsiteY2126" fmla="*/ 5568969 h 6857892"/>
              <a:gd name="connsiteX2127" fmla="*/ 3569651 w 12191807"/>
              <a:gd name="connsiteY2127" fmla="*/ 5568969 h 6857892"/>
              <a:gd name="connsiteX2128" fmla="*/ 3569651 w 12191807"/>
              <a:gd name="connsiteY2128" fmla="*/ 5572322 h 6857892"/>
              <a:gd name="connsiteX2129" fmla="*/ 3559518 w 12191807"/>
              <a:gd name="connsiteY2129" fmla="*/ 5572322 h 6857892"/>
              <a:gd name="connsiteX2130" fmla="*/ 3559518 w 12191807"/>
              <a:gd name="connsiteY2130" fmla="*/ 5568969 h 6857892"/>
              <a:gd name="connsiteX2131" fmla="*/ 2908017 w 12191807"/>
              <a:gd name="connsiteY2131" fmla="*/ 5568893 h 6857892"/>
              <a:gd name="connsiteX2132" fmla="*/ 2908017 w 12191807"/>
              <a:gd name="connsiteY2132" fmla="*/ 5572246 h 6857892"/>
              <a:gd name="connsiteX2133" fmla="*/ 2918149 w 12191807"/>
              <a:gd name="connsiteY2133" fmla="*/ 5572246 h 6857892"/>
              <a:gd name="connsiteX2134" fmla="*/ 2918149 w 12191807"/>
              <a:gd name="connsiteY2134" fmla="*/ 5568893 h 6857892"/>
              <a:gd name="connsiteX2135" fmla="*/ 2908017 w 12191807"/>
              <a:gd name="connsiteY2135" fmla="*/ 5568893 h 6857892"/>
              <a:gd name="connsiteX2136" fmla="*/ 4404423 w 12191807"/>
              <a:gd name="connsiteY2136" fmla="*/ 5558682 h 6857892"/>
              <a:gd name="connsiteX2137" fmla="*/ 4414560 w 12191807"/>
              <a:gd name="connsiteY2137" fmla="*/ 5558682 h 6857892"/>
              <a:gd name="connsiteX2138" fmla="*/ 4414560 w 12191807"/>
              <a:gd name="connsiteY2138" fmla="*/ 5562111 h 6857892"/>
              <a:gd name="connsiteX2139" fmla="*/ 4404423 w 12191807"/>
              <a:gd name="connsiteY2139" fmla="*/ 5562111 h 6857892"/>
              <a:gd name="connsiteX2140" fmla="*/ 4404423 w 12191807"/>
              <a:gd name="connsiteY2140" fmla="*/ 5558682 h 6857892"/>
              <a:gd name="connsiteX2141" fmla="*/ 4468816 w 12191807"/>
              <a:gd name="connsiteY2141" fmla="*/ 5555329 h 6857892"/>
              <a:gd name="connsiteX2142" fmla="*/ 4472246 w 12191807"/>
              <a:gd name="connsiteY2142" fmla="*/ 5555329 h 6857892"/>
              <a:gd name="connsiteX2143" fmla="*/ 4472246 w 12191807"/>
              <a:gd name="connsiteY2143" fmla="*/ 5565540 h 6857892"/>
              <a:gd name="connsiteX2144" fmla="*/ 4468816 w 12191807"/>
              <a:gd name="connsiteY2144" fmla="*/ 5565540 h 6857892"/>
              <a:gd name="connsiteX2145" fmla="*/ 4468816 w 12191807"/>
              <a:gd name="connsiteY2145" fmla="*/ 5555329 h 6857892"/>
              <a:gd name="connsiteX2146" fmla="*/ 2632980 w 12191807"/>
              <a:gd name="connsiteY2146" fmla="*/ 5555253 h 6857892"/>
              <a:gd name="connsiteX2147" fmla="*/ 2625436 w 12191807"/>
              <a:gd name="connsiteY2147" fmla="*/ 5583371 h 6857892"/>
              <a:gd name="connsiteX2148" fmla="*/ 2636104 w 12191807"/>
              <a:gd name="connsiteY2148" fmla="*/ 5594039 h 6857892"/>
              <a:gd name="connsiteX2149" fmla="*/ 2663841 w 12191807"/>
              <a:gd name="connsiteY2149" fmla="*/ 5583218 h 6857892"/>
              <a:gd name="connsiteX2150" fmla="*/ 2638390 w 12191807"/>
              <a:gd name="connsiteY2150" fmla="*/ 5639835 h 6857892"/>
              <a:gd name="connsiteX2151" fmla="*/ 2703846 w 12191807"/>
              <a:gd name="connsiteY2151" fmla="*/ 5623909 h 6857892"/>
              <a:gd name="connsiteX2152" fmla="*/ 2694092 w 12191807"/>
              <a:gd name="connsiteY2152" fmla="*/ 5585886 h 6857892"/>
              <a:gd name="connsiteX2153" fmla="*/ 2704228 w 12191807"/>
              <a:gd name="connsiteY2153" fmla="*/ 5565540 h 6857892"/>
              <a:gd name="connsiteX2154" fmla="*/ 2742100 w 12191807"/>
              <a:gd name="connsiteY2154" fmla="*/ 5581009 h 6857892"/>
              <a:gd name="connsiteX2155" fmla="*/ 2755131 w 12191807"/>
              <a:gd name="connsiteY2155" fmla="*/ 5596096 h 6857892"/>
              <a:gd name="connsiteX2156" fmla="*/ 2735780 w 12191807"/>
              <a:gd name="connsiteY2156" fmla="*/ 5622538 h 6857892"/>
              <a:gd name="connsiteX2157" fmla="*/ 2745297 w 12191807"/>
              <a:gd name="connsiteY2157" fmla="*/ 5631987 h 6857892"/>
              <a:gd name="connsiteX2158" fmla="*/ 2727405 w 12191807"/>
              <a:gd name="connsiteY2158" fmla="*/ 5639911 h 6857892"/>
              <a:gd name="connsiteX2159" fmla="*/ 2720840 w 12191807"/>
              <a:gd name="connsiteY2159" fmla="*/ 5657666 h 6857892"/>
              <a:gd name="connsiteX2160" fmla="*/ 2709409 w 12191807"/>
              <a:gd name="connsiteY2160" fmla="*/ 5647303 h 6857892"/>
              <a:gd name="connsiteX2161" fmla="*/ 2700038 w 12191807"/>
              <a:gd name="connsiteY2161" fmla="*/ 5656066 h 6857892"/>
              <a:gd name="connsiteX2162" fmla="*/ 2691273 w 12191807"/>
              <a:gd name="connsiteY2162" fmla="*/ 5649818 h 6857892"/>
              <a:gd name="connsiteX2163" fmla="*/ 2662374 w 12191807"/>
              <a:gd name="connsiteY2163" fmla="*/ 5657428 h 6857892"/>
              <a:gd name="connsiteX2164" fmla="*/ 2630373 w 12191807"/>
              <a:gd name="connsiteY2164" fmla="*/ 5657218 h 6857892"/>
              <a:gd name="connsiteX2165" fmla="*/ 2633822 w 12191807"/>
              <a:gd name="connsiteY2165" fmla="*/ 5657056 h 6857892"/>
              <a:gd name="connsiteX2166" fmla="*/ 2629935 w 12191807"/>
              <a:gd name="connsiteY2166" fmla="*/ 5637092 h 6857892"/>
              <a:gd name="connsiteX2167" fmla="*/ 2623382 w 12191807"/>
              <a:gd name="connsiteY2167" fmla="*/ 5638006 h 6857892"/>
              <a:gd name="connsiteX2168" fmla="*/ 2628945 w 12191807"/>
              <a:gd name="connsiteY2168" fmla="*/ 5657285 h 6857892"/>
              <a:gd name="connsiteX2169" fmla="*/ 2629021 w 12191807"/>
              <a:gd name="connsiteY2169" fmla="*/ 5657282 h 6857892"/>
              <a:gd name="connsiteX2170" fmla="*/ 2629474 w 12191807"/>
              <a:gd name="connsiteY2170" fmla="*/ 5665286 h 6857892"/>
              <a:gd name="connsiteX2171" fmla="*/ 2604710 w 12191807"/>
              <a:gd name="connsiteY2171" fmla="*/ 5667724 h 6857892"/>
              <a:gd name="connsiteX2172" fmla="*/ 2615302 w 12191807"/>
              <a:gd name="connsiteY2172" fmla="*/ 5631377 h 6857892"/>
              <a:gd name="connsiteX2173" fmla="*/ 2597852 w 12191807"/>
              <a:gd name="connsiteY2173" fmla="*/ 5646008 h 6857892"/>
              <a:gd name="connsiteX2174" fmla="*/ 2592595 w 12191807"/>
              <a:gd name="connsiteY2174" fmla="*/ 5640293 h 6857892"/>
              <a:gd name="connsiteX2175" fmla="*/ 2632980 w 12191807"/>
              <a:gd name="connsiteY2175" fmla="*/ 5555253 h 6857892"/>
              <a:gd name="connsiteX2176" fmla="*/ 4589310 w 12191807"/>
              <a:gd name="connsiteY2176" fmla="*/ 5549310 h 6857892"/>
              <a:gd name="connsiteX2177" fmla="*/ 4587633 w 12191807"/>
              <a:gd name="connsiteY2177" fmla="*/ 5549919 h 6857892"/>
              <a:gd name="connsiteX2178" fmla="*/ 4589310 w 12191807"/>
              <a:gd name="connsiteY2178" fmla="*/ 5549310 h 6857892"/>
              <a:gd name="connsiteX2179" fmla="*/ 2673748 w 12191807"/>
              <a:gd name="connsiteY2179" fmla="*/ 5548548 h 6857892"/>
              <a:gd name="connsiteX2180" fmla="*/ 2683882 w 12191807"/>
              <a:gd name="connsiteY2180" fmla="*/ 5548548 h 6857892"/>
              <a:gd name="connsiteX2181" fmla="*/ 2683882 w 12191807"/>
              <a:gd name="connsiteY2181" fmla="*/ 5551900 h 6857892"/>
              <a:gd name="connsiteX2182" fmla="*/ 2673748 w 12191807"/>
              <a:gd name="connsiteY2182" fmla="*/ 5551900 h 6857892"/>
              <a:gd name="connsiteX2183" fmla="*/ 2673748 w 12191807"/>
              <a:gd name="connsiteY2183" fmla="*/ 5548548 h 6857892"/>
              <a:gd name="connsiteX2184" fmla="*/ 3030166 w 12191807"/>
              <a:gd name="connsiteY2184" fmla="*/ 5548547 h 6857892"/>
              <a:gd name="connsiteX2185" fmla="*/ 3030166 w 12191807"/>
              <a:gd name="connsiteY2185" fmla="*/ 5551900 h 6857892"/>
              <a:gd name="connsiteX2186" fmla="*/ 3040282 w 12191807"/>
              <a:gd name="connsiteY2186" fmla="*/ 5551900 h 6857892"/>
              <a:gd name="connsiteX2187" fmla="*/ 3040282 w 12191807"/>
              <a:gd name="connsiteY2187" fmla="*/ 5548547 h 6857892"/>
              <a:gd name="connsiteX2188" fmla="*/ 3030166 w 12191807"/>
              <a:gd name="connsiteY2188" fmla="*/ 5548547 h 6857892"/>
              <a:gd name="connsiteX2189" fmla="*/ 4431325 w 12191807"/>
              <a:gd name="connsiteY2189" fmla="*/ 5546338 h 6857892"/>
              <a:gd name="connsiteX2190" fmla="*/ 4435290 w 12191807"/>
              <a:gd name="connsiteY2190" fmla="*/ 5562873 h 6857892"/>
              <a:gd name="connsiteX2191" fmla="*/ 4426448 w 12191807"/>
              <a:gd name="connsiteY2191" fmla="*/ 5563940 h 6857892"/>
              <a:gd name="connsiteX2192" fmla="*/ 4426448 w 12191807"/>
              <a:gd name="connsiteY2192" fmla="*/ 5547100 h 6857892"/>
              <a:gd name="connsiteX2193" fmla="*/ 4431325 w 12191807"/>
              <a:gd name="connsiteY2193" fmla="*/ 5546338 h 6857892"/>
              <a:gd name="connsiteX2194" fmla="*/ 2720463 w 12191807"/>
              <a:gd name="connsiteY2194" fmla="*/ 5546109 h 6857892"/>
              <a:gd name="connsiteX2195" fmla="*/ 2723659 w 12191807"/>
              <a:gd name="connsiteY2195" fmla="*/ 5549310 h 6857892"/>
              <a:gd name="connsiteX2196" fmla="*/ 2715353 w 12191807"/>
              <a:gd name="connsiteY2196" fmla="*/ 5556396 h 6857892"/>
              <a:gd name="connsiteX2197" fmla="*/ 2713373 w 12191807"/>
              <a:gd name="connsiteY2197" fmla="*/ 5554415 h 6857892"/>
              <a:gd name="connsiteX2198" fmla="*/ 2720463 w 12191807"/>
              <a:gd name="connsiteY2198" fmla="*/ 5546109 h 6857892"/>
              <a:gd name="connsiteX2199" fmla="*/ 2898651 w 12191807"/>
              <a:gd name="connsiteY2199" fmla="*/ 5536660 h 6857892"/>
              <a:gd name="connsiteX2200" fmla="*/ 2898651 w 12191807"/>
              <a:gd name="connsiteY2200" fmla="*/ 5549386 h 6857892"/>
              <a:gd name="connsiteX2201" fmla="*/ 2919289 w 12191807"/>
              <a:gd name="connsiteY2201" fmla="*/ 5541156 h 6857892"/>
              <a:gd name="connsiteX2202" fmla="*/ 2916317 w 12191807"/>
              <a:gd name="connsiteY2202" fmla="*/ 5536660 h 6857892"/>
              <a:gd name="connsiteX2203" fmla="*/ 2898651 w 12191807"/>
              <a:gd name="connsiteY2203" fmla="*/ 5536660 h 6857892"/>
              <a:gd name="connsiteX2204" fmla="*/ 4753917 w 12191807"/>
              <a:gd name="connsiteY2204" fmla="*/ 5534984 h 6857892"/>
              <a:gd name="connsiteX2205" fmla="*/ 4753917 w 12191807"/>
              <a:gd name="connsiteY2205" fmla="*/ 5545195 h 6857892"/>
              <a:gd name="connsiteX2206" fmla="*/ 4757354 w 12191807"/>
              <a:gd name="connsiteY2206" fmla="*/ 5545195 h 6857892"/>
              <a:gd name="connsiteX2207" fmla="*/ 4757354 w 12191807"/>
              <a:gd name="connsiteY2207" fmla="*/ 5534984 h 6857892"/>
              <a:gd name="connsiteX2208" fmla="*/ 4753917 w 12191807"/>
              <a:gd name="connsiteY2208" fmla="*/ 5534984 h 6857892"/>
              <a:gd name="connsiteX2209" fmla="*/ 2422720 w 12191807"/>
              <a:gd name="connsiteY2209" fmla="*/ 5534984 h 6857892"/>
              <a:gd name="connsiteX2210" fmla="*/ 2422720 w 12191807"/>
              <a:gd name="connsiteY2210" fmla="*/ 5545195 h 6857892"/>
              <a:gd name="connsiteX2211" fmla="*/ 2426073 w 12191807"/>
              <a:gd name="connsiteY2211" fmla="*/ 5545195 h 6857892"/>
              <a:gd name="connsiteX2212" fmla="*/ 2426073 w 12191807"/>
              <a:gd name="connsiteY2212" fmla="*/ 5534984 h 6857892"/>
              <a:gd name="connsiteX2213" fmla="*/ 2422720 w 12191807"/>
              <a:gd name="connsiteY2213" fmla="*/ 5534984 h 6857892"/>
              <a:gd name="connsiteX2214" fmla="*/ 2444967 w 12191807"/>
              <a:gd name="connsiteY2214" fmla="*/ 5533460 h 6857892"/>
              <a:gd name="connsiteX2215" fmla="*/ 2472322 w 12191807"/>
              <a:gd name="connsiteY2215" fmla="*/ 5548776 h 6857892"/>
              <a:gd name="connsiteX2216" fmla="*/ 2444967 w 12191807"/>
              <a:gd name="connsiteY2216" fmla="*/ 5533460 h 6857892"/>
              <a:gd name="connsiteX2217" fmla="*/ 3068718 w 12191807"/>
              <a:gd name="connsiteY2217" fmla="*/ 5530488 h 6857892"/>
              <a:gd name="connsiteX2218" fmla="*/ 3053021 w 12191807"/>
              <a:gd name="connsiteY2218" fmla="*/ 5549691 h 6857892"/>
              <a:gd name="connsiteX2219" fmla="*/ 3060946 w 12191807"/>
              <a:gd name="connsiteY2219" fmla="*/ 5568588 h 6857892"/>
              <a:gd name="connsiteX2220" fmla="*/ 3074359 w 12191807"/>
              <a:gd name="connsiteY2220" fmla="*/ 5584361 h 6857892"/>
              <a:gd name="connsiteX2221" fmla="*/ 3108725 w 12191807"/>
              <a:gd name="connsiteY2221" fmla="*/ 5566912 h 6857892"/>
              <a:gd name="connsiteX2222" fmla="*/ 3068718 w 12191807"/>
              <a:gd name="connsiteY2222" fmla="*/ 5530488 h 6857892"/>
              <a:gd name="connsiteX2223" fmla="*/ 3590145 w 12191807"/>
              <a:gd name="connsiteY2223" fmla="*/ 5525688 h 6857892"/>
              <a:gd name="connsiteX2224" fmla="*/ 3608276 w 12191807"/>
              <a:gd name="connsiteY2224" fmla="*/ 5525688 h 6857892"/>
              <a:gd name="connsiteX2225" fmla="*/ 3611095 w 12191807"/>
              <a:gd name="connsiteY2225" fmla="*/ 5540699 h 6857892"/>
              <a:gd name="connsiteX2226" fmla="*/ 3590145 w 12191807"/>
              <a:gd name="connsiteY2226" fmla="*/ 5525688 h 6857892"/>
              <a:gd name="connsiteX2227" fmla="*/ 4584586 w 12191807"/>
              <a:gd name="connsiteY2227" fmla="*/ 5525078 h 6857892"/>
              <a:gd name="connsiteX2228" fmla="*/ 4578034 w 12191807"/>
              <a:gd name="connsiteY2228" fmla="*/ 5525992 h 6857892"/>
              <a:gd name="connsiteX2229" fmla="*/ 4587787 w 12191807"/>
              <a:gd name="connsiteY2229" fmla="*/ 5541461 h 6857892"/>
              <a:gd name="connsiteX2230" fmla="*/ 4588474 w 12191807"/>
              <a:gd name="connsiteY2230" fmla="*/ 5544966 h 6857892"/>
              <a:gd name="connsiteX2231" fmla="*/ 4579708 w 12191807"/>
              <a:gd name="connsiteY2231" fmla="*/ 5545424 h 6857892"/>
              <a:gd name="connsiteX2232" fmla="*/ 4589313 w 12191807"/>
              <a:gd name="connsiteY2232" fmla="*/ 5549310 h 6857892"/>
              <a:gd name="connsiteX2233" fmla="*/ 4595786 w 12191807"/>
              <a:gd name="connsiteY2233" fmla="*/ 5547100 h 6857892"/>
              <a:gd name="connsiteX2234" fmla="*/ 4612781 w 12191807"/>
              <a:gd name="connsiteY2234" fmla="*/ 5557082 h 6857892"/>
              <a:gd name="connsiteX2235" fmla="*/ 4601883 w 12191807"/>
              <a:gd name="connsiteY2235" fmla="*/ 5545500 h 6857892"/>
              <a:gd name="connsiteX2236" fmla="*/ 4595786 w 12191807"/>
              <a:gd name="connsiteY2236" fmla="*/ 5547100 h 6857892"/>
              <a:gd name="connsiteX2237" fmla="*/ 4587787 w 12191807"/>
              <a:gd name="connsiteY2237" fmla="*/ 5541461 h 6857892"/>
              <a:gd name="connsiteX2238" fmla="*/ 4584586 w 12191807"/>
              <a:gd name="connsiteY2238" fmla="*/ 5525078 h 6857892"/>
              <a:gd name="connsiteX2239" fmla="*/ 4770907 w 12191807"/>
              <a:gd name="connsiteY2239" fmla="*/ 5517991 h 6857892"/>
              <a:gd name="connsiteX2240" fmla="*/ 4770907 w 12191807"/>
              <a:gd name="connsiteY2240" fmla="*/ 5521420 h 6857892"/>
              <a:gd name="connsiteX2241" fmla="*/ 4781035 w 12191807"/>
              <a:gd name="connsiteY2241" fmla="*/ 5521420 h 6857892"/>
              <a:gd name="connsiteX2242" fmla="*/ 4781035 w 12191807"/>
              <a:gd name="connsiteY2242" fmla="*/ 5517991 h 6857892"/>
              <a:gd name="connsiteX2243" fmla="*/ 4770907 w 12191807"/>
              <a:gd name="connsiteY2243" fmla="*/ 5517991 h 6857892"/>
              <a:gd name="connsiteX2244" fmla="*/ 2592408 w 12191807"/>
              <a:gd name="connsiteY2244" fmla="*/ 5517991 h 6857892"/>
              <a:gd name="connsiteX2245" fmla="*/ 2592408 w 12191807"/>
              <a:gd name="connsiteY2245" fmla="*/ 5521420 h 6857892"/>
              <a:gd name="connsiteX2246" fmla="*/ 2602618 w 12191807"/>
              <a:gd name="connsiteY2246" fmla="*/ 5521420 h 6857892"/>
              <a:gd name="connsiteX2247" fmla="*/ 2602618 w 12191807"/>
              <a:gd name="connsiteY2247" fmla="*/ 5517991 h 6857892"/>
              <a:gd name="connsiteX2248" fmla="*/ 2592408 w 12191807"/>
              <a:gd name="connsiteY2248" fmla="*/ 5517991 h 6857892"/>
              <a:gd name="connsiteX2249" fmla="*/ 1826533 w 12191807"/>
              <a:gd name="connsiteY2249" fmla="*/ 5517458 h 6857892"/>
              <a:gd name="connsiteX2250" fmla="*/ 1790947 w 12191807"/>
              <a:gd name="connsiteY2250" fmla="*/ 5548243 h 6857892"/>
              <a:gd name="connsiteX2251" fmla="*/ 1826151 w 12191807"/>
              <a:gd name="connsiteY2251" fmla="*/ 5587181 h 6857892"/>
              <a:gd name="connsiteX2252" fmla="*/ 1834153 w 12191807"/>
              <a:gd name="connsiteY2252" fmla="*/ 5525154 h 6857892"/>
              <a:gd name="connsiteX2253" fmla="*/ 1826533 w 12191807"/>
              <a:gd name="connsiteY2253" fmla="*/ 5517458 h 6857892"/>
              <a:gd name="connsiteX2254" fmla="*/ 5246320 w 12191807"/>
              <a:gd name="connsiteY2254" fmla="*/ 5514867 h 6857892"/>
              <a:gd name="connsiteX2255" fmla="*/ 5239748 w 12191807"/>
              <a:gd name="connsiteY2255" fmla="*/ 5515781 h 6857892"/>
              <a:gd name="connsiteX2256" fmla="*/ 5245325 w 12191807"/>
              <a:gd name="connsiteY2256" fmla="*/ 5535060 h 6857892"/>
              <a:gd name="connsiteX2257" fmla="*/ 5250218 w 12191807"/>
              <a:gd name="connsiteY2257" fmla="*/ 5534755 h 6857892"/>
              <a:gd name="connsiteX2258" fmla="*/ 5246320 w 12191807"/>
              <a:gd name="connsiteY2258" fmla="*/ 5514867 h 6857892"/>
              <a:gd name="connsiteX2259" fmla="*/ 2561793 w 12191807"/>
              <a:gd name="connsiteY2259" fmla="*/ 5514638 h 6857892"/>
              <a:gd name="connsiteX2260" fmla="*/ 2543430 w 12191807"/>
              <a:gd name="connsiteY2260" fmla="*/ 5529878 h 6857892"/>
              <a:gd name="connsiteX2261" fmla="*/ 2555316 w 12191807"/>
              <a:gd name="connsiteY2261" fmla="*/ 5545194 h 6857892"/>
              <a:gd name="connsiteX2262" fmla="*/ 2602483 w 12191807"/>
              <a:gd name="connsiteY2262" fmla="*/ 5545194 h 6857892"/>
              <a:gd name="connsiteX2263" fmla="*/ 2568270 w 12191807"/>
              <a:gd name="connsiteY2263" fmla="*/ 5522106 h 6857892"/>
              <a:gd name="connsiteX2264" fmla="*/ 2561793 w 12191807"/>
              <a:gd name="connsiteY2264" fmla="*/ 5514638 h 6857892"/>
              <a:gd name="connsiteX2265" fmla="*/ 4403737 w 12191807"/>
              <a:gd name="connsiteY2265" fmla="*/ 5513191 h 6857892"/>
              <a:gd name="connsiteX2266" fmla="*/ 4404727 w 12191807"/>
              <a:gd name="connsiteY2266" fmla="*/ 5514181 h 6857892"/>
              <a:gd name="connsiteX2267" fmla="*/ 4405719 w 12191807"/>
              <a:gd name="connsiteY2267" fmla="*/ 5515172 h 6857892"/>
              <a:gd name="connsiteX2268" fmla="*/ 4398630 w 12191807"/>
              <a:gd name="connsiteY2268" fmla="*/ 5523478 h 6857892"/>
              <a:gd name="connsiteX2269" fmla="*/ 4395431 w 12191807"/>
              <a:gd name="connsiteY2269" fmla="*/ 5520278 h 6857892"/>
              <a:gd name="connsiteX2270" fmla="*/ 4403737 w 12191807"/>
              <a:gd name="connsiteY2270" fmla="*/ 5513191 h 6857892"/>
              <a:gd name="connsiteX2271" fmla="*/ 3565766 w 12191807"/>
              <a:gd name="connsiteY2271" fmla="*/ 5507095 h 6857892"/>
              <a:gd name="connsiteX2272" fmla="*/ 3582907 w 12191807"/>
              <a:gd name="connsiteY2272" fmla="*/ 5540013 h 6857892"/>
              <a:gd name="connsiteX2273" fmla="*/ 3558222 w 12191807"/>
              <a:gd name="connsiteY2273" fmla="*/ 5548167 h 6857892"/>
              <a:gd name="connsiteX2274" fmla="*/ 3538794 w 12191807"/>
              <a:gd name="connsiteY2274" fmla="*/ 5518448 h 6857892"/>
              <a:gd name="connsiteX2275" fmla="*/ 3565766 w 12191807"/>
              <a:gd name="connsiteY2275" fmla="*/ 5507095 h 6857892"/>
              <a:gd name="connsiteX2276" fmla="*/ 3366028 w 12191807"/>
              <a:gd name="connsiteY2276" fmla="*/ 5506943 h 6857892"/>
              <a:gd name="connsiteX2277" fmla="*/ 3386376 w 12191807"/>
              <a:gd name="connsiteY2277" fmla="*/ 5506943 h 6857892"/>
              <a:gd name="connsiteX2278" fmla="*/ 3386376 w 12191807"/>
              <a:gd name="connsiteY2278" fmla="*/ 5512048 h 6857892"/>
              <a:gd name="connsiteX2279" fmla="*/ 3366028 w 12191807"/>
              <a:gd name="connsiteY2279" fmla="*/ 5512048 h 6857892"/>
              <a:gd name="connsiteX2280" fmla="*/ 3366028 w 12191807"/>
              <a:gd name="connsiteY2280" fmla="*/ 5506943 h 6857892"/>
              <a:gd name="connsiteX2281" fmla="*/ 4451822 w 12191807"/>
              <a:gd name="connsiteY2281" fmla="*/ 5505342 h 6857892"/>
              <a:gd name="connsiteX2282" fmla="*/ 4455554 w 12191807"/>
              <a:gd name="connsiteY2282" fmla="*/ 5522335 h 6857892"/>
              <a:gd name="connsiteX2283" fmla="*/ 4446798 w 12191807"/>
              <a:gd name="connsiteY2283" fmla="*/ 5522944 h 6857892"/>
              <a:gd name="connsiteX2284" fmla="*/ 4446798 w 12191807"/>
              <a:gd name="connsiteY2284" fmla="*/ 5506028 h 6857892"/>
              <a:gd name="connsiteX2285" fmla="*/ 4451822 w 12191807"/>
              <a:gd name="connsiteY2285" fmla="*/ 5505342 h 6857892"/>
              <a:gd name="connsiteX2286" fmla="*/ 2561719 w 12191807"/>
              <a:gd name="connsiteY2286" fmla="*/ 5504428 h 6857892"/>
              <a:gd name="connsiteX2287" fmla="*/ 2553261 w 12191807"/>
              <a:gd name="connsiteY2287" fmla="*/ 5507781 h 6857892"/>
              <a:gd name="connsiteX2288" fmla="*/ 2561719 w 12191807"/>
              <a:gd name="connsiteY2288" fmla="*/ 5514639 h 6857892"/>
              <a:gd name="connsiteX2289" fmla="*/ 2561719 w 12191807"/>
              <a:gd name="connsiteY2289" fmla="*/ 5504428 h 6857892"/>
              <a:gd name="connsiteX2290" fmla="*/ 2477811 w 12191807"/>
              <a:gd name="connsiteY2290" fmla="*/ 5503056 h 6857892"/>
              <a:gd name="connsiteX2291" fmla="*/ 2448475 w 12191807"/>
              <a:gd name="connsiteY2291" fmla="*/ 5510066 h 6857892"/>
              <a:gd name="connsiteX2292" fmla="*/ 2449847 w 12191807"/>
              <a:gd name="connsiteY2292" fmla="*/ 5522182 h 6857892"/>
              <a:gd name="connsiteX2293" fmla="*/ 2481697 w 12191807"/>
              <a:gd name="connsiteY2293" fmla="*/ 5522182 h 6857892"/>
              <a:gd name="connsiteX2294" fmla="*/ 2477811 w 12191807"/>
              <a:gd name="connsiteY2294" fmla="*/ 5503056 h 6857892"/>
              <a:gd name="connsiteX2295" fmla="*/ 3442614 w 12191807"/>
              <a:gd name="connsiteY2295" fmla="*/ 5500542 h 6857892"/>
              <a:gd name="connsiteX2296" fmla="*/ 3467837 w 12191807"/>
              <a:gd name="connsiteY2296" fmla="*/ 5518144 h 6857892"/>
              <a:gd name="connsiteX2297" fmla="*/ 3425623 w 12191807"/>
              <a:gd name="connsiteY2297" fmla="*/ 5547100 h 6857892"/>
              <a:gd name="connsiteX2298" fmla="*/ 3402837 w 12191807"/>
              <a:gd name="connsiteY2298" fmla="*/ 5526526 h 6857892"/>
              <a:gd name="connsiteX2299" fmla="*/ 3434006 w 12191807"/>
              <a:gd name="connsiteY2299" fmla="*/ 5526526 h 6857892"/>
              <a:gd name="connsiteX2300" fmla="*/ 3442614 w 12191807"/>
              <a:gd name="connsiteY2300" fmla="*/ 5500542 h 6857892"/>
              <a:gd name="connsiteX2301" fmla="*/ 3073446 w 12191807"/>
              <a:gd name="connsiteY2301" fmla="*/ 5499017 h 6857892"/>
              <a:gd name="connsiteX2302" fmla="*/ 3073446 w 12191807"/>
              <a:gd name="connsiteY2302" fmla="*/ 5515629 h 6857892"/>
              <a:gd name="connsiteX2303" fmla="*/ 3099505 w 12191807"/>
              <a:gd name="connsiteY2303" fmla="*/ 5511133 h 6857892"/>
              <a:gd name="connsiteX2304" fmla="*/ 3073446 w 12191807"/>
              <a:gd name="connsiteY2304" fmla="*/ 5499017 h 6857892"/>
              <a:gd name="connsiteX2305" fmla="*/ 4675800 w 12191807"/>
              <a:gd name="connsiteY2305" fmla="*/ 5495207 h 6857892"/>
              <a:gd name="connsiteX2306" fmla="*/ 4670769 w 12191807"/>
              <a:gd name="connsiteY2306" fmla="*/ 5495893 h 6857892"/>
              <a:gd name="connsiteX2307" fmla="*/ 4670769 w 12191807"/>
              <a:gd name="connsiteY2307" fmla="*/ 5512733 h 6857892"/>
              <a:gd name="connsiteX2308" fmla="*/ 4679456 w 12191807"/>
              <a:gd name="connsiteY2308" fmla="*/ 5512200 h 6857892"/>
              <a:gd name="connsiteX2309" fmla="*/ 4675800 w 12191807"/>
              <a:gd name="connsiteY2309" fmla="*/ 5495207 h 6857892"/>
              <a:gd name="connsiteX2310" fmla="*/ 3478050 w 12191807"/>
              <a:gd name="connsiteY2310" fmla="*/ 5487435 h 6857892"/>
              <a:gd name="connsiteX2311" fmla="*/ 3488186 w 12191807"/>
              <a:gd name="connsiteY2311" fmla="*/ 5487435 h 6857892"/>
              <a:gd name="connsiteX2312" fmla="*/ 3488186 w 12191807"/>
              <a:gd name="connsiteY2312" fmla="*/ 5490864 h 6857892"/>
              <a:gd name="connsiteX2313" fmla="*/ 3478050 w 12191807"/>
              <a:gd name="connsiteY2313" fmla="*/ 5490864 h 6857892"/>
              <a:gd name="connsiteX2314" fmla="*/ 3478050 w 12191807"/>
              <a:gd name="connsiteY2314" fmla="*/ 5487435 h 6857892"/>
              <a:gd name="connsiteX2315" fmla="*/ 3186117 w 12191807"/>
              <a:gd name="connsiteY2315" fmla="*/ 5484083 h 6857892"/>
              <a:gd name="connsiteX2316" fmla="*/ 3189545 w 12191807"/>
              <a:gd name="connsiteY2316" fmla="*/ 5484083 h 6857892"/>
              <a:gd name="connsiteX2317" fmla="*/ 3189545 w 12191807"/>
              <a:gd name="connsiteY2317" fmla="*/ 5494293 h 6857892"/>
              <a:gd name="connsiteX2318" fmla="*/ 3186117 w 12191807"/>
              <a:gd name="connsiteY2318" fmla="*/ 5494293 h 6857892"/>
              <a:gd name="connsiteX2319" fmla="*/ 3186117 w 12191807"/>
              <a:gd name="connsiteY2319" fmla="*/ 5484083 h 6857892"/>
              <a:gd name="connsiteX2320" fmla="*/ 5150896 w 12191807"/>
              <a:gd name="connsiteY2320" fmla="*/ 5484082 h 6857892"/>
              <a:gd name="connsiteX2321" fmla="*/ 5150896 w 12191807"/>
              <a:gd name="connsiteY2321" fmla="*/ 5494293 h 6857892"/>
              <a:gd name="connsiteX2322" fmla="*/ 5154246 w 12191807"/>
              <a:gd name="connsiteY2322" fmla="*/ 5494293 h 6857892"/>
              <a:gd name="connsiteX2323" fmla="*/ 5154246 w 12191807"/>
              <a:gd name="connsiteY2323" fmla="*/ 5484082 h 6857892"/>
              <a:gd name="connsiteX2324" fmla="*/ 5150896 w 12191807"/>
              <a:gd name="connsiteY2324" fmla="*/ 5484082 h 6857892"/>
              <a:gd name="connsiteX2325" fmla="*/ 3591669 w 12191807"/>
              <a:gd name="connsiteY2325" fmla="*/ 5483701 h 6857892"/>
              <a:gd name="connsiteX2326" fmla="*/ 3607818 w 12191807"/>
              <a:gd name="connsiteY2326" fmla="*/ 5513724 h 6857892"/>
              <a:gd name="connsiteX2327" fmla="*/ 3591669 w 12191807"/>
              <a:gd name="connsiteY2327" fmla="*/ 5513724 h 6857892"/>
              <a:gd name="connsiteX2328" fmla="*/ 3591669 w 12191807"/>
              <a:gd name="connsiteY2328" fmla="*/ 5483701 h 6857892"/>
              <a:gd name="connsiteX2329" fmla="*/ 307815 w 12191807"/>
              <a:gd name="connsiteY2329" fmla="*/ 5482558 h 6857892"/>
              <a:gd name="connsiteX2330" fmla="*/ 301109 w 12191807"/>
              <a:gd name="connsiteY2330" fmla="*/ 5489340 h 6857892"/>
              <a:gd name="connsiteX2331" fmla="*/ 304157 w 12191807"/>
              <a:gd name="connsiteY2331" fmla="*/ 5505113 h 6857892"/>
              <a:gd name="connsiteX2332" fmla="*/ 329608 w 12191807"/>
              <a:gd name="connsiteY2332" fmla="*/ 5500313 h 6857892"/>
              <a:gd name="connsiteX2333" fmla="*/ 307815 w 12191807"/>
              <a:gd name="connsiteY2333" fmla="*/ 5482558 h 6857892"/>
              <a:gd name="connsiteX2334" fmla="*/ 5127135 w 12191807"/>
              <a:gd name="connsiteY2334" fmla="*/ 5477300 h 6857892"/>
              <a:gd name="connsiteX2335" fmla="*/ 5127135 w 12191807"/>
              <a:gd name="connsiteY2335" fmla="*/ 5480729 h 6857892"/>
              <a:gd name="connsiteX2336" fmla="*/ 5137341 w 12191807"/>
              <a:gd name="connsiteY2336" fmla="*/ 5480729 h 6857892"/>
              <a:gd name="connsiteX2337" fmla="*/ 5137341 w 12191807"/>
              <a:gd name="connsiteY2337" fmla="*/ 5477300 h 6857892"/>
              <a:gd name="connsiteX2338" fmla="*/ 5127135 w 12191807"/>
              <a:gd name="connsiteY2338" fmla="*/ 5477300 h 6857892"/>
              <a:gd name="connsiteX2339" fmla="*/ 3101409 w 12191807"/>
              <a:gd name="connsiteY2339" fmla="*/ 5477300 h 6857892"/>
              <a:gd name="connsiteX2340" fmla="*/ 3101409 w 12191807"/>
              <a:gd name="connsiteY2340" fmla="*/ 5480729 h 6857892"/>
              <a:gd name="connsiteX2341" fmla="*/ 3111542 w 12191807"/>
              <a:gd name="connsiteY2341" fmla="*/ 5480729 h 6857892"/>
              <a:gd name="connsiteX2342" fmla="*/ 3111542 w 12191807"/>
              <a:gd name="connsiteY2342" fmla="*/ 5477300 h 6857892"/>
              <a:gd name="connsiteX2343" fmla="*/ 3101409 w 12191807"/>
              <a:gd name="connsiteY2343" fmla="*/ 5477300 h 6857892"/>
              <a:gd name="connsiteX2344" fmla="*/ 3559518 w 12191807"/>
              <a:gd name="connsiteY2344" fmla="*/ 5476386 h 6857892"/>
              <a:gd name="connsiteX2345" fmla="*/ 3589993 w 12191807"/>
              <a:gd name="connsiteY2345" fmla="*/ 5476386 h 6857892"/>
              <a:gd name="connsiteX2346" fmla="*/ 3589993 w 12191807"/>
              <a:gd name="connsiteY2346" fmla="*/ 5481492 h 6857892"/>
              <a:gd name="connsiteX2347" fmla="*/ 3559518 w 12191807"/>
              <a:gd name="connsiteY2347" fmla="*/ 5481492 h 6857892"/>
              <a:gd name="connsiteX2348" fmla="*/ 3559518 w 12191807"/>
              <a:gd name="connsiteY2348" fmla="*/ 5476386 h 6857892"/>
              <a:gd name="connsiteX2349" fmla="*/ 5245937 w 12191807"/>
              <a:gd name="connsiteY2349" fmla="*/ 5474862 h 6857892"/>
              <a:gd name="connsiteX2350" fmla="*/ 5240895 w 12191807"/>
              <a:gd name="connsiteY2350" fmla="*/ 5475548 h 6857892"/>
              <a:gd name="connsiteX2351" fmla="*/ 5240895 w 12191807"/>
              <a:gd name="connsiteY2351" fmla="*/ 5492388 h 6857892"/>
              <a:gd name="connsiteX2352" fmla="*/ 5249607 w 12191807"/>
              <a:gd name="connsiteY2352" fmla="*/ 5491854 h 6857892"/>
              <a:gd name="connsiteX2353" fmla="*/ 5245937 w 12191807"/>
              <a:gd name="connsiteY2353" fmla="*/ 5474862 h 6857892"/>
              <a:gd name="connsiteX2354" fmla="*/ 3276416 w 12191807"/>
              <a:gd name="connsiteY2354" fmla="*/ 5474786 h 6857892"/>
              <a:gd name="connsiteX2355" fmla="*/ 3312226 w 12191807"/>
              <a:gd name="connsiteY2355" fmla="*/ 5474786 h 6857892"/>
              <a:gd name="connsiteX2356" fmla="*/ 3325260 w 12191807"/>
              <a:gd name="connsiteY2356" fmla="*/ 5494217 h 6857892"/>
              <a:gd name="connsiteX2357" fmla="*/ 3285410 w 12191807"/>
              <a:gd name="connsiteY2357" fmla="*/ 5483168 h 6857892"/>
              <a:gd name="connsiteX2358" fmla="*/ 3290442 w 12191807"/>
              <a:gd name="connsiteY2358" fmla="*/ 5495055 h 6857892"/>
              <a:gd name="connsiteX2359" fmla="*/ 3296230 w 12191807"/>
              <a:gd name="connsiteY2359" fmla="*/ 5508695 h 6857892"/>
              <a:gd name="connsiteX2360" fmla="*/ 3274587 w 12191807"/>
              <a:gd name="connsiteY2360" fmla="*/ 5519058 h 6857892"/>
              <a:gd name="connsiteX2361" fmla="*/ 3274587 w 12191807"/>
              <a:gd name="connsiteY2361" fmla="*/ 5542985 h 6857892"/>
              <a:gd name="connsiteX2362" fmla="*/ 3244260 w 12191807"/>
              <a:gd name="connsiteY2362" fmla="*/ 5568360 h 6857892"/>
              <a:gd name="connsiteX2363" fmla="*/ 3244260 w 12191807"/>
              <a:gd name="connsiteY2363" fmla="*/ 5591905 h 6857892"/>
              <a:gd name="connsiteX2364" fmla="*/ 3264148 w 12191807"/>
              <a:gd name="connsiteY2364" fmla="*/ 5601507 h 6857892"/>
              <a:gd name="connsiteX2365" fmla="*/ 3223458 w 12191807"/>
              <a:gd name="connsiteY2365" fmla="*/ 5596173 h 6857892"/>
              <a:gd name="connsiteX2366" fmla="*/ 3223381 w 12191807"/>
              <a:gd name="connsiteY2366" fmla="*/ 5595868 h 6857892"/>
              <a:gd name="connsiteX2367" fmla="*/ 3223610 w 12191807"/>
              <a:gd name="connsiteY2367" fmla="*/ 5604326 h 6857892"/>
              <a:gd name="connsiteX2368" fmla="*/ 3193890 w 12191807"/>
              <a:gd name="connsiteY2368" fmla="*/ 5605698 h 6857892"/>
              <a:gd name="connsiteX2369" fmla="*/ 3193280 w 12191807"/>
              <a:gd name="connsiteY2369" fmla="*/ 5598916 h 6857892"/>
              <a:gd name="connsiteX2370" fmla="*/ 3223000 w 12191807"/>
              <a:gd name="connsiteY2370" fmla="*/ 5595030 h 6857892"/>
              <a:gd name="connsiteX2371" fmla="*/ 3209893 w 12191807"/>
              <a:gd name="connsiteY2371" fmla="*/ 5561197 h 6857892"/>
              <a:gd name="connsiteX2372" fmla="*/ 3252491 w 12191807"/>
              <a:gd name="connsiteY2372" fmla="*/ 5522716 h 6857892"/>
              <a:gd name="connsiteX2373" fmla="*/ 3227953 w 12191807"/>
              <a:gd name="connsiteY2373" fmla="*/ 5545195 h 6857892"/>
              <a:gd name="connsiteX2374" fmla="*/ 3162343 w 12191807"/>
              <a:gd name="connsiteY2374" fmla="*/ 5514638 h 6857892"/>
              <a:gd name="connsiteX2375" fmla="*/ 3201434 w 12191807"/>
              <a:gd name="connsiteY2375" fmla="*/ 5525840 h 6857892"/>
              <a:gd name="connsiteX2376" fmla="*/ 3241366 w 12191807"/>
              <a:gd name="connsiteY2376" fmla="*/ 5482787 h 6857892"/>
              <a:gd name="connsiteX2377" fmla="*/ 3273216 w 12191807"/>
              <a:gd name="connsiteY2377" fmla="*/ 5491245 h 6857892"/>
              <a:gd name="connsiteX2378" fmla="*/ 3276416 w 12191807"/>
              <a:gd name="connsiteY2378" fmla="*/ 5474786 h 6857892"/>
              <a:gd name="connsiteX2379" fmla="*/ 5323109 w 12191807"/>
              <a:gd name="connsiteY2379" fmla="*/ 5473871 h 6857892"/>
              <a:gd name="connsiteX2380" fmla="*/ 5323109 w 12191807"/>
              <a:gd name="connsiteY2380" fmla="*/ 5494216 h 6857892"/>
              <a:gd name="connsiteX2381" fmla="*/ 5328216 w 12191807"/>
              <a:gd name="connsiteY2381" fmla="*/ 5494216 h 6857892"/>
              <a:gd name="connsiteX2382" fmla="*/ 5328216 w 12191807"/>
              <a:gd name="connsiteY2382" fmla="*/ 5473871 h 6857892"/>
              <a:gd name="connsiteX2383" fmla="*/ 5323109 w 12191807"/>
              <a:gd name="connsiteY2383" fmla="*/ 5473871 h 6857892"/>
              <a:gd name="connsiteX2384" fmla="*/ 3638521 w 12191807"/>
              <a:gd name="connsiteY2384" fmla="*/ 5473262 h 6857892"/>
              <a:gd name="connsiteX2385" fmla="*/ 3639131 w 12191807"/>
              <a:gd name="connsiteY2385" fmla="*/ 5482330 h 6857892"/>
              <a:gd name="connsiteX2386" fmla="*/ 3612087 w 12191807"/>
              <a:gd name="connsiteY2386" fmla="*/ 5482406 h 6857892"/>
              <a:gd name="connsiteX2387" fmla="*/ 3611629 w 12191807"/>
              <a:gd name="connsiteY2387" fmla="*/ 5477072 h 6857892"/>
              <a:gd name="connsiteX2388" fmla="*/ 3638521 w 12191807"/>
              <a:gd name="connsiteY2388" fmla="*/ 5473262 h 6857892"/>
              <a:gd name="connsiteX2389" fmla="*/ 259048 w 12191807"/>
              <a:gd name="connsiteY2389" fmla="*/ 5469834 h 6857892"/>
              <a:gd name="connsiteX2390" fmla="*/ 261715 w 12191807"/>
              <a:gd name="connsiteY2390" fmla="*/ 5483169 h 6857892"/>
              <a:gd name="connsiteX2391" fmla="*/ 261868 w 12191807"/>
              <a:gd name="connsiteY2391" fmla="*/ 5483016 h 6857892"/>
              <a:gd name="connsiteX2392" fmla="*/ 270174 w 12191807"/>
              <a:gd name="connsiteY2392" fmla="*/ 5490103 h 6857892"/>
              <a:gd name="connsiteX2393" fmla="*/ 266974 w 12191807"/>
              <a:gd name="connsiteY2393" fmla="*/ 5493303 h 6857892"/>
              <a:gd name="connsiteX2394" fmla="*/ 259886 w 12191807"/>
              <a:gd name="connsiteY2394" fmla="*/ 5484997 h 6857892"/>
              <a:gd name="connsiteX2395" fmla="*/ 260496 w 12191807"/>
              <a:gd name="connsiteY2395" fmla="*/ 5484388 h 6857892"/>
              <a:gd name="connsiteX2396" fmla="*/ 242819 w 12191807"/>
              <a:gd name="connsiteY2396" fmla="*/ 5483092 h 6857892"/>
              <a:gd name="connsiteX2397" fmla="*/ 238932 w 12191807"/>
              <a:gd name="connsiteY2397" fmla="*/ 5477454 h 6857892"/>
              <a:gd name="connsiteX2398" fmla="*/ 259048 w 12191807"/>
              <a:gd name="connsiteY2398" fmla="*/ 5469834 h 6857892"/>
              <a:gd name="connsiteX2399" fmla="*/ 1845586 w 12191807"/>
              <a:gd name="connsiteY2399" fmla="*/ 5464804 h 6857892"/>
              <a:gd name="connsiteX2400" fmla="*/ 1840785 w 12191807"/>
              <a:gd name="connsiteY2400" fmla="*/ 5465566 h 6857892"/>
              <a:gd name="connsiteX2401" fmla="*/ 1840785 w 12191807"/>
              <a:gd name="connsiteY2401" fmla="*/ 5482482 h 6857892"/>
              <a:gd name="connsiteX2402" fmla="*/ 1849547 w 12191807"/>
              <a:gd name="connsiteY2402" fmla="*/ 5481492 h 6857892"/>
              <a:gd name="connsiteX2403" fmla="*/ 1845586 w 12191807"/>
              <a:gd name="connsiteY2403" fmla="*/ 5464804 h 6857892"/>
              <a:gd name="connsiteX2404" fmla="*/ 2663880 w 12191807"/>
              <a:gd name="connsiteY2404" fmla="*/ 5463661 h 6857892"/>
              <a:gd name="connsiteX2405" fmla="*/ 2662738 w 12191807"/>
              <a:gd name="connsiteY2405" fmla="*/ 5464804 h 6857892"/>
              <a:gd name="connsiteX2406" fmla="*/ 2667082 w 12191807"/>
              <a:gd name="connsiteY2406" fmla="*/ 5467242 h 6857892"/>
              <a:gd name="connsiteX2407" fmla="*/ 2663653 w 12191807"/>
              <a:gd name="connsiteY2407" fmla="*/ 5468461 h 6857892"/>
              <a:gd name="connsiteX2408" fmla="*/ 2667082 w 12191807"/>
              <a:gd name="connsiteY2408" fmla="*/ 5467242 h 6857892"/>
              <a:gd name="connsiteX2409" fmla="*/ 2669291 w 12191807"/>
              <a:gd name="connsiteY2409" fmla="*/ 5466405 h 6857892"/>
              <a:gd name="connsiteX2410" fmla="*/ 2688337 w 12191807"/>
              <a:gd name="connsiteY2410" fmla="*/ 5475472 h 6857892"/>
              <a:gd name="connsiteX2411" fmla="*/ 2677979 w 12191807"/>
              <a:gd name="connsiteY2411" fmla="*/ 5464042 h 6857892"/>
              <a:gd name="connsiteX2412" fmla="*/ 2669293 w 12191807"/>
              <a:gd name="connsiteY2412" fmla="*/ 5466403 h 6857892"/>
              <a:gd name="connsiteX2413" fmla="*/ 2663880 w 12191807"/>
              <a:gd name="connsiteY2413" fmla="*/ 5463661 h 6857892"/>
              <a:gd name="connsiteX2414" fmla="*/ 5277568 w 12191807"/>
              <a:gd name="connsiteY2414" fmla="*/ 5463508 h 6857892"/>
              <a:gd name="connsiteX2415" fmla="*/ 5260516 w 12191807"/>
              <a:gd name="connsiteY2415" fmla="*/ 5467165 h 6857892"/>
              <a:gd name="connsiteX2416" fmla="*/ 5261202 w 12191807"/>
              <a:gd name="connsiteY2416" fmla="*/ 5472195 h 6857892"/>
              <a:gd name="connsiteX2417" fmla="*/ 5278096 w 12191807"/>
              <a:gd name="connsiteY2417" fmla="*/ 5472195 h 6857892"/>
              <a:gd name="connsiteX2418" fmla="*/ 5277568 w 12191807"/>
              <a:gd name="connsiteY2418" fmla="*/ 5463508 h 6857892"/>
              <a:gd name="connsiteX2419" fmla="*/ 2657615 w 12191807"/>
              <a:gd name="connsiteY2419" fmla="*/ 5454517 h 6857892"/>
              <a:gd name="connsiteX2420" fmla="*/ 2654415 w 12191807"/>
              <a:gd name="connsiteY2420" fmla="*/ 5457717 h 6857892"/>
              <a:gd name="connsiteX2421" fmla="*/ 2663864 w 12191807"/>
              <a:gd name="connsiteY2421" fmla="*/ 5463661 h 6857892"/>
              <a:gd name="connsiteX2422" fmla="*/ 2664702 w 12191807"/>
              <a:gd name="connsiteY2422" fmla="*/ 5462823 h 6857892"/>
              <a:gd name="connsiteX2423" fmla="*/ 2657615 w 12191807"/>
              <a:gd name="connsiteY2423" fmla="*/ 5454517 h 6857892"/>
              <a:gd name="connsiteX2424" fmla="*/ 4307035 w 12191807"/>
              <a:gd name="connsiteY2424" fmla="*/ 5453984 h 6857892"/>
              <a:gd name="connsiteX2425" fmla="*/ 4314118 w 12191807"/>
              <a:gd name="connsiteY2425" fmla="*/ 5462289 h 6857892"/>
              <a:gd name="connsiteX2426" fmla="*/ 4313205 w 12191807"/>
              <a:gd name="connsiteY2426" fmla="*/ 5463203 h 6857892"/>
              <a:gd name="connsiteX2427" fmla="*/ 4323194 w 12191807"/>
              <a:gd name="connsiteY2427" fmla="*/ 5463203 h 6857892"/>
              <a:gd name="connsiteX2428" fmla="*/ 4323194 w 12191807"/>
              <a:gd name="connsiteY2428" fmla="*/ 5473414 h 6857892"/>
              <a:gd name="connsiteX2429" fmla="*/ 4313128 w 12191807"/>
              <a:gd name="connsiteY2429" fmla="*/ 5463280 h 6857892"/>
              <a:gd name="connsiteX2430" fmla="*/ 4312138 w 12191807"/>
              <a:gd name="connsiteY2430" fmla="*/ 5464270 h 6857892"/>
              <a:gd name="connsiteX2431" fmla="*/ 4303836 w 12191807"/>
              <a:gd name="connsiteY2431" fmla="*/ 5457184 h 6857892"/>
              <a:gd name="connsiteX2432" fmla="*/ 4307035 w 12191807"/>
              <a:gd name="connsiteY2432" fmla="*/ 5453984 h 6857892"/>
              <a:gd name="connsiteX2433" fmla="*/ 5351157 w 12191807"/>
              <a:gd name="connsiteY2433" fmla="*/ 5453603 h 6857892"/>
              <a:gd name="connsiteX2434" fmla="*/ 5361367 w 12191807"/>
              <a:gd name="connsiteY2434" fmla="*/ 5453603 h 6857892"/>
              <a:gd name="connsiteX2435" fmla="*/ 5351453 w 12191807"/>
              <a:gd name="connsiteY2435" fmla="*/ 5463444 h 6857892"/>
              <a:gd name="connsiteX2436" fmla="*/ 5351385 w 12191807"/>
              <a:gd name="connsiteY2436" fmla="*/ 5463280 h 6857892"/>
              <a:gd name="connsiteX2437" fmla="*/ 5351157 w 12191807"/>
              <a:gd name="connsiteY2437" fmla="*/ 5463280 h 6857892"/>
              <a:gd name="connsiteX2438" fmla="*/ 5351157 w 12191807"/>
              <a:gd name="connsiteY2438" fmla="*/ 5453603 h 6857892"/>
              <a:gd name="connsiteX2439" fmla="*/ 5303602 w 12191807"/>
              <a:gd name="connsiteY2439" fmla="*/ 5453526 h 6857892"/>
              <a:gd name="connsiteX2440" fmla="*/ 5303602 w 12191807"/>
              <a:gd name="connsiteY2440" fmla="*/ 5463661 h 6857892"/>
              <a:gd name="connsiteX2441" fmla="*/ 5306954 w 12191807"/>
              <a:gd name="connsiteY2441" fmla="*/ 5463661 h 6857892"/>
              <a:gd name="connsiteX2442" fmla="*/ 5306954 w 12191807"/>
              <a:gd name="connsiteY2442" fmla="*/ 5453526 h 6857892"/>
              <a:gd name="connsiteX2443" fmla="*/ 5303602 w 12191807"/>
              <a:gd name="connsiteY2443" fmla="*/ 5453526 h 6857892"/>
              <a:gd name="connsiteX2444" fmla="*/ 3131975 w 12191807"/>
              <a:gd name="connsiteY2444" fmla="*/ 5445906 h 6857892"/>
              <a:gd name="connsiteX2445" fmla="*/ 3131975 w 12191807"/>
              <a:gd name="connsiteY2445" fmla="*/ 5451011 h 6857892"/>
              <a:gd name="connsiteX2446" fmla="*/ 3152313 w 12191807"/>
              <a:gd name="connsiteY2446" fmla="*/ 5451011 h 6857892"/>
              <a:gd name="connsiteX2447" fmla="*/ 3152313 w 12191807"/>
              <a:gd name="connsiteY2447" fmla="*/ 5445906 h 6857892"/>
              <a:gd name="connsiteX2448" fmla="*/ 3131975 w 12191807"/>
              <a:gd name="connsiteY2448" fmla="*/ 5445906 h 6857892"/>
              <a:gd name="connsiteX2449" fmla="*/ 2673848 w 12191807"/>
              <a:gd name="connsiteY2449" fmla="*/ 5445906 h 6857892"/>
              <a:gd name="connsiteX2450" fmla="*/ 2673848 w 12191807"/>
              <a:gd name="connsiteY2450" fmla="*/ 5451011 h 6857892"/>
              <a:gd name="connsiteX2451" fmla="*/ 2694191 w 12191807"/>
              <a:gd name="connsiteY2451" fmla="*/ 5451011 h 6857892"/>
              <a:gd name="connsiteX2452" fmla="*/ 2694191 w 12191807"/>
              <a:gd name="connsiteY2452" fmla="*/ 5445906 h 6857892"/>
              <a:gd name="connsiteX2453" fmla="*/ 2673848 w 12191807"/>
              <a:gd name="connsiteY2453" fmla="*/ 5445906 h 6857892"/>
              <a:gd name="connsiteX2454" fmla="*/ 1796587 w 12191807"/>
              <a:gd name="connsiteY2454" fmla="*/ 5445220 h 6857892"/>
              <a:gd name="connsiteX2455" fmla="*/ 1787900 w 12191807"/>
              <a:gd name="connsiteY2455" fmla="*/ 5445753 h 6857892"/>
              <a:gd name="connsiteX2456" fmla="*/ 1791558 w 12191807"/>
              <a:gd name="connsiteY2456" fmla="*/ 5462822 h 6857892"/>
              <a:gd name="connsiteX2457" fmla="*/ 1796587 w 12191807"/>
              <a:gd name="connsiteY2457" fmla="*/ 5462137 h 6857892"/>
              <a:gd name="connsiteX2458" fmla="*/ 1796587 w 12191807"/>
              <a:gd name="connsiteY2458" fmla="*/ 5445220 h 6857892"/>
              <a:gd name="connsiteX2459" fmla="*/ 2539241 w 12191807"/>
              <a:gd name="connsiteY2459" fmla="*/ 5441639 h 6857892"/>
              <a:gd name="connsiteX2460" fmla="*/ 2561719 w 12191807"/>
              <a:gd name="connsiteY2460" fmla="*/ 5504428 h 6857892"/>
              <a:gd name="connsiteX2461" fmla="*/ 2597457 w 12191807"/>
              <a:gd name="connsiteY2461" fmla="*/ 5501456 h 6857892"/>
              <a:gd name="connsiteX2462" fmla="*/ 2578407 w 12191807"/>
              <a:gd name="connsiteY2462" fmla="*/ 5457031 h 6857892"/>
              <a:gd name="connsiteX2463" fmla="*/ 2577797 w 12191807"/>
              <a:gd name="connsiteY2463" fmla="*/ 5451392 h 6857892"/>
              <a:gd name="connsiteX2464" fmla="*/ 2572234 w 12191807"/>
              <a:gd name="connsiteY2464" fmla="*/ 5449487 h 6857892"/>
              <a:gd name="connsiteX2465" fmla="*/ 2573073 w 12191807"/>
              <a:gd name="connsiteY2465" fmla="*/ 5452840 h 6857892"/>
              <a:gd name="connsiteX2466" fmla="*/ 2539241 w 12191807"/>
              <a:gd name="connsiteY2466" fmla="*/ 5441639 h 6857892"/>
              <a:gd name="connsiteX2467" fmla="*/ 3636922 w 12191807"/>
              <a:gd name="connsiteY2467" fmla="*/ 5431962 h 6857892"/>
              <a:gd name="connsiteX2468" fmla="*/ 3643474 w 12191807"/>
              <a:gd name="connsiteY2468" fmla="*/ 5452688 h 6857892"/>
              <a:gd name="connsiteX2469" fmla="*/ 3632503 w 12191807"/>
              <a:gd name="connsiteY2469" fmla="*/ 5452688 h 6857892"/>
              <a:gd name="connsiteX2470" fmla="*/ 3632503 w 12191807"/>
              <a:gd name="connsiteY2470" fmla="*/ 5435162 h 6857892"/>
              <a:gd name="connsiteX2471" fmla="*/ 3636922 w 12191807"/>
              <a:gd name="connsiteY2471" fmla="*/ 5431962 h 6857892"/>
              <a:gd name="connsiteX2472" fmla="*/ 4607979 w 12191807"/>
              <a:gd name="connsiteY2472" fmla="*/ 5426399 h 6857892"/>
              <a:gd name="connsiteX2473" fmla="*/ 4607979 w 12191807"/>
              <a:gd name="connsiteY2473" fmla="*/ 5429828 h 6857892"/>
              <a:gd name="connsiteX2474" fmla="*/ 4618186 w 12191807"/>
              <a:gd name="connsiteY2474" fmla="*/ 5429828 h 6857892"/>
              <a:gd name="connsiteX2475" fmla="*/ 4618186 w 12191807"/>
              <a:gd name="connsiteY2475" fmla="*/ 5426399 h 6857892"/>
              <a:gd name="connsiteX2476" fmla="*/ 4607979 w 12191807"/>
              <a:gd name="connsiteY2476" fmla="*/ 5426399 h 6857892"/>
              <a:gd name="connsiteX2477" fmla="*/ 307743 w 12191807"/>
              <a:gd name="connsiteY2477" fmla="*/ 5423960 h 6857892"/>
              <a:gd name="connsiteX2478" fmla="*/ 301191 w 12191807"/>
              <a:gd name="connsiteY2478" fmla="*/ 5432723 h 6857892"/>
              <a:gd name="connsiteX2479" fmla="*/ 302638 w 12191807"/>
              <a:gd name="connsiteY2479" fmla="*/ 5434247 h 6857892"/>
              <a:gd name="connsiteX2480" fmla="*/ 310945 w 12191807"/>
              <a:gd name="connsiteY2480" fmla="*/ 5427160 h 6857892"/>
              <a:gd name="connsiteX2481" fmla="*/ 307743 w 12191807"/>
              <a:gd name="connsiteY2481" fmla="*/ 5423960 h 6857892"/>
              <a:gd name="connsiteX2482" fmla="*/ 1832247 w 12191807"/>
              <a:gd name="connsiteY2482" fmla="*/ 5422970 h 6857892"/>
              <a:gd name="connsiteX2483" fmla="*/ 1832247 w 12191807"/>
              <a:gd name="connsiteY2483" fmla="*/ 5433181 h 6857892"/>
              <a:gd name="connsiteX2484" fmla="*/ 1835676 w 12191807"/>
              <a:gd name="connsiteY2484" fmla="*/ 5433181 h 6857892"/>
              <a:gd name="connsiteX2485" fmla="*/ 1835676 w 12191807"/>
              <a:gd name="connsiteY2485" fmla="*/ 5422970 h 6857892"/>
              <a:gd name="connsiteX2486" fmla="*/ 1832247 w 12191807"/>
              <a:gd name="connsiteY2486" fmla="*/ 5422970 h 6857892"/>
              <a:gd name="connsiteX2487" fmla="*/ 5269718 w 12191807"/>
              <a:gd name="connsiteY2487" fmla="*/ 5406053 h 6857892"/>
              <a:gd name="connsiteX2488" fmla="*/ 5269718 w 12191807"/>
              <a:gd name="connsiteY2488" fmla="*/ 5409482 h 6857892"/>
              <a:gd name="connsiteX2489" fmla="*/ 5279855 w 12191807"/>
              <a:gd name="connsiteY2489" fmla="*/ 5409482 h 6857892"/>
              <a:gd name="connsiteX2490" fmla="*/ 5279855 w 12191807"/>
              <a:gd name="connsiteY2490" fmla="*/ 5406053 h 6857892"/>
              <a:gd name="connsiteX2491" fmla="*/ 5269718 w 12191807"/>
              <a:gd name="connsiteY2491" fmla="*/ 5406053 h 6857892"/>
              <a:gd name="connsiteX2492" fmla="*/ 322139 w 12191807"/>
              <a:gd name="connsiteY2492" fmla="*/ 5406053 h 6857892"/>
              <a:gd name="connsiteX2493" fmla="*/ 322139 w 12191807"/>
              <a:gd name="connsiteY2493" fmla="*/ 5409482 h 6857892"/>
              <a:gd name="connsiteX2494" fmla="*/ 332350 w 12191807"/>
              <a:gd name="connsiteY2494" fmla="*/ 5409482 h 6857892"/>
              <a:gd name="connsiteX2495" fmla="*/ 332350 w 12191807"/>
              <a:gd name="connsiteY2495" fmla="*/ 5406053 h 6857892"/>
              <a:gd name="connsiteX2496" fmla="*/ 322139 w 12191807"/>
              <a:gd name="connsiteY2496" fmla="*/ 5406053 h 6857892"/>
              <a:gd name="connsiteX2497" fmla="*/ 4528434 w 12191807"/>
              <a:gd name="connsiteY2497" fmla="*/ 5404301 h 6857892"/>
              <a:gd name="connsiteX2498" fmla="*/ 4528434 w 12191807"/>
              <a:gd name="connsiteY2498" fmla="*/ 5404377 h 6857892"/>
              <a:gd name="connsiteX2499" fmla="*/ 4528966 w 12191807"/>
              <a:gd name="connsiteY2499" fmla="*/ 5413064 h 6857892"/>
              <a:gd name="connsiteX2500" fmla="*/ 4546036 w 12191807"/>
              <a:gd name="connsiteY2500" fmla="*/ 5409330 h 6857892"/>
              <a:gd name="connsiteX2501" fmla="*/ 4545351 w 12191807"/>
              <a:gd name="connsiteY2501" fmla="*/ 5404301 h 6857892"/>
              <a:gd name="connsiteX2502" fmla="*/ 4528434 w 12191807"/>
              <a:gd name="connsiteY2502" fmla="*/ 5404301 h 6857892"/>
              <a:gd name="connsiteX2503" fmla="*/ 3437262 w 12191807"/>
              <a:gd name="connsiteY2503" fmla="*/ 5402624 h 6857892"/>
              <a:gd name="connsiteX2504" fmla="*/ 3437262 w 12191807"/>
              <a:gd name="connsiteY2504" fmla="*/ 5412835 h 6857892"/>
              <a:gd name="connsiteX2505" fmla="*/ 3428884 w 12191807"/>
              <a:gd name="connsiteY2505" fmla="*/ 5405977 h 6857892"/>
              <a:gd name="connsiteX2506" fmla="*/ 3437262 w 12191807"/>
              <a:gd name="connsiteY2506" fmla="*/ 5402624 h 6857892"/>
              <a:gd name="connsiteX2507" fmla="*/ 2662569 w 12191807"/>
              <a:gd name="connsiteY2507" fmla="*/ 5401710 h 6857892"/>
              <a:gd name="connsiteX2508" fmla="*/ 2654415 w 12191807"/>
              <a:gd name="connsiteY2508" fmla="*/ 5408644 h 6857892"/>
              <a:gd name="connsiteX2509" fmla="*/ 2657615 w 12191807"/>
              <a:gd name="connsiteY2509" fmla="*/ 5411844 h 6857892"/>
              <a:gd name="connsiteX2510" fmla="*/ 2662569 w 12191807"/>
              <a:gd name="connsiteY2510" fmla="*/ 5401710 h 6857892"/>
              <a:gd name="connsiteX2511" fmla="*/ 5402131 w 12191807"/>
              <a:gd name="connsiteY2511" fmla="*/ 5395919 h 6857892"/>
              <a:gd name="connsiteX2512" fmla="*/ 5412265 w 12191807"/>
              <a:gd name="connsiteY2512" fmla="*/ 5395919 h 6857892"/>
              <a:gd name="connsiteX2513" fmla="*/ 5412265 w 12191807"/>
              <a:gd name="connsiteY2513" fmla="*/ 5399272 h 6857892"/>
              <a:gd name="connsiteX2514" fmla="*/ 5402131 w 12191807"/>
              <a:gd name="connsiteY2514" fmla="*/ 5399272 h 6857892"/>
              <a:gd name="connsiteX2515" fmla="*/ 5402131 w 12191807"/>
              <a:gd name="connsiteY2515" fmla="*/ 5395919 h 6857892"/>
              <a:gd name="connsiteX2516" fmla="*/ 2669735 w 12191807"/>
              <a:gd name="connsiteY2516" fmla="*/ 5393404 h 6857892"/>
              <a:gd name="connsiteX2517" fmla="*/ 2664780 w 12191807"/>
              <a:gd name="connsiteY2517" fmla="*/ 5403539 h 6857892"/>
              <a:gd name="connsiteX2518" fmla="*/ 2662799 w 12191807"/>
              <a:gd name="connsiteY2518" fmla="*/ 5401557 h 6857892"/>
              <a:gd name="connsiteX2519" fmla="*/ 2662645 w 12191807"/>
              <a:gd name="connsiteY2519" fmla="*/ 5401710 h 6857892"/>
              <a:gd name="connsiteX2520" fmla="*/ 2664627 w 12191807"/>
              <a:gd name="connsiteY2520" fmla="*/ 5403767 h 6857892"/>
              <a:gd name="connsiteX2521" fmla="*/ 2672932 w 12191807"/>
              <a:gd name="connsiteY2521" fmla="*/ 5396604 h 6857892"/>
              <a:gd name="connsiteX2522" fmla="*/ 2669735 w 12191807"/>
              <a:gd name="connsiteY2522" fmla="*/ 5393404 h 6857892"/>
              <a:gd name="connsiteX2523" fmla="*/ 3750283 w 12191807"/>
              <a:gd name="connsiteY2523" fmla="*/ 5392185 h 6857892"/>
              <a:gd name="connsiteX2524" fmla="*/ 3751731 w 12191807"/>
              <a:gd name="connsiteY2524" fmla="*/ 5398510 h 6857892"/>
              <a:gd name="connsiteX2525" fmla="*/ 3725677 w 12191807"/>
              <a:gd name="connsiteY2525" fmla="*/ 5411693 h 6857892"/>
              <a:gd name="connsiteX2526" fmla="*/ 3712116 w 12191807"/>
              <a:gd name="connsiteY2526" fmla="*/ 5394623 h 6857892"/>
              <a:gd name="connsiteX2527" fmla="*/ 3750283 w 12191807"/>
              <a:gd name="connsiteY2527" fmla="*/ 5392185 h 6857892"/>
              <a:gd name="connsiteX2528" fmla="*/ 3651092 w 12191807"/>
              <a:gd name="connsiteY2528" fmla="*/ 5384794 h 6857892"/>
              <a:gd name="connsiteX2529" fmla="*/ 3671432 w 12191807"/>
              <a:gd name="connsiteY2529" fmla="*/ 5384794 h 6857892"/>
              <a:gd name="connsiteX2530" fmla="*/ 3671432 w 12191807"/>
              <a:gd name="connsiteY2530" fmla="*/ 5389899 h 6857892"/>
              <a:gd name="connsiteX2531" fmla="*/ 3651092 w 12191807"/>
              <a:gd name="connsiteY2531" fmla="*/ 5389899 h 6857892"/>
              <a:gd name="connsiteX2532" fmla="*/ 3651092 w 12191807"/>
              <a:gd name="connsiteY2532" fmla="*/ 5384794 h 6857892"/>
              <a:gd name="connsiteX2533" fmla="*/ 2575188 w 12191807"/>
              <a:gd name="connsiteY2533" fmla="*/ 5383955 h 6857892"/>
              <a:gd name="connsiteX2534" fmla="*/ 2562311 w 12191807"/>
              <a:gd name="connsiteY2534" fmla="*/ 5397595 h 6857892"/>
              <a:gd name="connsiteX2535" fmla="*/ 2572139 w 12191807"/>
              <a:gd name="connsiteY2535" fmla="*/ 5409253 h 6857892"/>
              <a:gd name="connsiteX2536" fmla="*/ 2553548 w 12191807"/>
              <a:gd name="connsiteY2536" fmla="*/ 5415959 h 6857892"/>
              <a:gd name="connsiteX2537" fmla="*/ 2553244 w 12191807"/>
              <a:gd name="connsiteY2537" fmla="*/ 5421217 h 6857892"/>
              <a:gd name="connsiteX2538" fmla="*/ 2567568 w 12191807"/>
              <a:gd name="connsiteY2538" fmla="*/ 5421217 h 6857892"/>
              <a:gd name="connsiteX2539" fmla="*/ 2595075 w 12191807"/>
              <a:gd name="connsiteY2539" fmla="*/ 5393327 h 6857892"/>
              <a:gd name="connsiteX2540" fmla="*/ 2575188 w 12191807"/>
              <a:gd name="connsiteY2540" fmla="*/ 5383955 h 6857892"/>
              <a:gd name="connsiteX2541" fmla="*/ 3386795 w 12191807"/>
              <a:gd name="connsiteY2541" fmla="*/ 5381746 h 6857892"/>
              <a:gd name="connsiteX2542" fmla="*/ 3385346 w 12191807"/>
              <a:gd name="connsiteY2542" fmla="*/ 5383193 h 6857892"/>
              <a:gd name="connsiteX2543" fmla="*/ 3392511 w 12191807"/>
              <a:gd name="connsiteY2543" fmla="*/ 5391499 h 6857892"/>
              <a:gd name="connsiteX2544" fmla="*/ 3395713 w 12191807"/>
              <a:gd name="connsiteY2544" fmla="*/ 5388299 h 6857892"/>
              <a:gd name="connsiteX2545" fmla="*/ 3386414 w 12191807"/>
              <a:gd name="connsiteY2545" fmla="*/ 5382279 h 6857892"/>
              <a:gd name="connsiteX2546" fmla="*/ 3386795 w 12191807"/>
              <a:gd name="connsiteY2546" fmla="*/ 5381746 h 6857892"/>
              <a:gd name="connsiteX2547" fmla="*/ 3565004 w 12191807"/>
              <a:gd name="connsiteY2547" fmla="*/ 5379383 h 6857892"/>
              <a:gd name="connsiteX2548" fmla="*/ 3574528 w 12191807"/>
              <a:gd name="connsiteY2548" fmla="*/ 5400796 h 6857892"/>
              <a:gd name="connsiteX2549" fmla="*/ 3554565 w 12191807"/>
              <a:gd name="connsiteY2549" fmla="*/ 5423656 h 6857892"/>
              <a:gd name="connsiteX2550" fmla="*/ 3523176 w 12191807"/>
              <a:gd name="connsiteY2550" fmla="*/ 5407711 h 6857892"/>
              <a:gd name="connsiteX2551" fmla="*/ 3523838 w 12191807"/>
              <a:gd name="connsiteY2551" fmla="*/ 5395591 h 6857892"/>
              <a:gd name="connsiteX2552" fmla="*/ 3528214 w 12191807"/>
              <a:gd name="connsiteY2552" fmla="*/ 5410864 h 6857892"/>
              <a:gd name="connsiteX2553" fmla="*/ 3529701 w 12191807"/>
              <a:gd name="connsiteY2553" fmla="*/ 5413902 h 6857892"/>
              <a:gd name="connsiteX2554" fmla="*/ 3538007 w 12191807"/>
              <a:gd name="connsiteY2554" fmla="*/ 5406815 h 6857892"/>
              <a:gd name="connsiteX2555" fmla="*/ 3534806 w 12191807"/>
              <a:gd name="connsiteY2555" fmla="*/ 5403615 h 6857892"/>
              <a:gd name="connsiteX2556" fmla="*/ 3530768 w 12191807"/>
              <a:gd name="connsiteY2556" fmla="*/ 5405691 h 6857892"/>
              <a:gd name="connsiteX2557" fmla="*/ 3523846 w 12191807"/>
              <a:gd name="connsiteY2557" fmla="*/ 5395441 h 6857892"/>
              <a:gd name="connsiteX2558" fmla="*/ 3523854 w 12191807"/>
              <a:gd name="connsiteY2558" fmla="*/ 5395309 h 6857892"/>
              <a:gd name="connsiteX2559" fmla="*/ 3536050 w 12191807"/>
              <a:gd name="connsiteY2559" fmla="*/ 5394090 h 6857892"/>
              <a:gd name="connsiteX2560" fmla="*/ 3565004 w 12191807"/>
              <a:gd name="connsiteY2560" fmla="*/ 5379383 h 6857892"/>
              <a:gd name="connsiteX2561" fmla="*/ 3746093 w 12191807"/>
              <a:gd name="connsiteY2561" fmla="*/ 5372145 h 6857892"/>
              <a:gd name="connsiteX2562" fmla="*/ 3749446 w 12191807"/>
              <a:gd name="connsiteY2562" fmla="*/ 5372145 h 6857892"/>
              <a:gd name="connsiteX2563" fmla="*/ 3749446 w 12191807"/>
              <a:gd name="connsiteY2563" fmla="*/ 5382279 h 6857892"/>
              <a:gd name="connsiteX2564" fmla="*/ 3746093 w 12191807"/>
              <a:gd name="connsiteY2564" fmla="*/ 5382279 h 6857892"/>
              <a:gd name="connsiteX2565" fmla="*/ 3746093 w 12191807"/>
              <a:gd name="connsiteY2565" fmla="*/ 5372145 h 6857892"/>
              <a:gd name="connsiteX2566" fmla="*/ 4804782 w 12191807"/>
              <a:gd name="connsiteY2566" fmla="*/ 5372144 h 6857892"/>
              <a:gd name="connsiteX2567" fmla="*/ 4804782 w 12191807"/>
              <a:gd name="connsiteY2567" fmla="*/ 5382279 h 6857892"/>
              <a:gd name="connsiteX2568" fmla="*/ 4808133 w 12191807"/>
              <a:gd name="connsiteY2568" fmla="*/ 5382279 h 6857892"/>
              <a:gd name="connsiteX2569" fmla="*/ 4808133 w 12191807"/>
              <a:gd name="connsiteY2569" fmla="*/ 5372144 h 6857892"/>
              <a:gd name="connsiteX2570" fmla="*/ 4804782 w 12191807"/>
              <a:gd name="connsiteY2570" fmla="*/ 5372144 h 6857892"/>
              <a:gd name="connsiteX2571" fmla="*/ 4465479 w 12191807"/>
              <a:gd name="connsiteY2571" fmla="*/ 5365286 h 6857892"/>
              <a:gd name="connsiteX2572" fmla="*/ 4465479 w 12191807"/>
              <a:gd name="connsiteY2572" fmla="*/ 5368715 h 6857892"/>
              <a:gd name="connsiteX2573" fmla="*/ 4475691 w 12191807"/>
              <a:gd name="connsiteY2573" fmla="*/ 5368715 h 6857892"/>
              <a:gd name="connsiteX2574" fmla="*/ 4475691 w 12191807"/>
              <a:gd name="connsiteY2574" fmla="*/ 5365286 h 6857892"/>
              <a:gd name="connsiteX2575" fmla="*/ 4465479 w 12191807"/>
              <a:gd name="connsiteY2575" fmla="*/ 5365286 h 6857892"/>
              <a:gd name="connsiteX2576" fmla="*/ 332350 w 12191807"/>
              <a:gd name="connsiteY2576" fmla="*/ 5365286 h 6857892"/>
              <a:gd name="connsiteX2577" fmla="*/ 332350 w 12191807"/>
              <a:gd name="connsiteY2577" fmla="*/ 5368715 h 6857892"/>
              <a:gd name="connsiteX2578" fmla="*/ 342484 w 12191807"/>
              <a:gd name="connsiteY2578" fmla="*/ 5368715 h 6857892"/>
              <a:gd name="connsiteX2579" fmla="*/ 342484 w 12191807"/>
              <a:gd name="connsiteY2579" fmla="*/ 5365286 h 6857892"/>
              <a:gd name="connsiteX2580" fmla="*/ 332350 w 12191807"/>
              <a:gd name="connsiteY2580" fmla="*/ 5365286 h 6857892"/>
              <a:gd name="connsiteX2581" fmla="*/ 254171 w 12191807"/>
              <a:gd name="connsiteY2581" fmla="*/ 5361934 h 6857892"/>
              <a:gd name="connsiteX2582" fmla="*/ 257524 w 12191807"/>
              <a:gd name="connsiteY2582" fmla="*/ 5361934 h 6857892"/>
              <a:gd name="connsiteX2583" fmla="*/ 257524 w 12191807"/>
              <a:gd name="connsiteY2583" fmla="*/ 5372145 h 6857892"/>
              <a:gd name="connsiteX2584" fmla="*/ 254171 w 12191807"/>
              <a:gd name="connsiteY2584" fmla="*/ 5372145 h 6857892"/>
              <a:gd name="connsiteX2585" fmla="*/ 254171 w 12191807"/>
              <a:gd name="connsiteY2585" fmla="*/ 5361934 h 6857892"/>
              <a:gd name="connsiteX2586" fmla="*/ 2691528 w 12191807"/>
              <a:gd name="connsiteY2586" fmla="*/ 5358962 h 6857892"/>
              <a:gd name="connsiteX2587" fmla="*/ 2662647 w 12191807"/>
              <a:gd name="connsiteY2587" fmla="*/ 5365058 h 6857892"/>
              <a:gd name="connsiteX2588" fmla="*/ 2666457 w 12191807"/>
              <a:gd name="connsiteY2588" fmla="*/ 5384870 h 6857892"/>
              <a:gd name="connsiteX2589" fmla="*/ 2691528 w 12191807"/>
              <a:gd name="connsiteY2589" fmla="*/ 5358962 h 6857892"/>
              <a:gd name="connsiteX2590" fmla="*/ 5391845 w 12191807"/>
              <a:gd name="connsiteY2590" fmla="*/ 5355152 h 6857892"/>
              <a:gd name="connsiteX2591" fmla="*/ 5402055 w 12191807"/>
              <a:gd name="connsiteY2591" fmla="*/ 5355152 h 6857892"/>
              <a:gd name="connsiteX2592" fmla="*/ 5402055 w 12191807"/>
              <a:gd name="connsiteY2592" fmla="*/ 5358581 h 6857892"/>
              <a:gd name="connsiteX2593" fmla="*/ 5391845 w 12191807"/>
              <a:gd name="connsiteY2593" fmla="*/ 5358581 h 6857892"/>
              <a:gd name="connsiteX2594" fmla="*/ 5391845 w 12191807"/>
              <a:gd name="connsiteY2594" fmla="*/ 5355152 h 6857892"/>
              <a:gd name="connsiteX2595" fmla="*/ 3386262 w 12191807"/>
              <a:gd name="connsiteY2595" fmla="*/ 5352028 h 6857892"/>
              <a:gd name="connsiteX2596" fmla="*/ 3385576 w 12191807"/>
              <a:gd name="connsiteY2596" fmla="*/ 5352790 h 6857892"/>
              <a:gd name="connsiteX2597" fmla="*/ 3385881 w 12191807"/>
              <a:gd name="connsiteY2597" fmla="*/ 5352790 h 6857892"/>
              <a:gd name="connsiteX2598" fmla="*/ 3386262 w 12191807"/>
              <a:gd name="connsiteY2598" fmla="*/ 5352028 h 6857892"/>
              <a:gd name="connsiteX2599" fmla="*/ 5442820 w 12191807"/>
              <a:gd name="connsiteY2599" fmla="*/ 5344941 h 6857892"/>
              <a:gd name="connsiteX2600" fmla="*/ 5452953 w 12191807"/>
              <a:gd name="connsiteY2600" fmla="*/ 5344941 h 6857892"/>
              <a:gd name="connsiteX2601" fmla="*/ 5452953 w 12191807"/>
              <a:gd name="connsiteY2601" fmla="*/ 5348294 h 6857892"/>
              <a:gd name="connsiteX2602" fmla="*/ 5442820 w 12191807"/>
              <a:gd name="connsiteY2602" fmla="*/ 5348294 h 6857892"/>
              <a:gd name="connsiteX2603" fmla="*/ 5442820 w 12191807"/>
              <a:gd name="connsiteY2603" fmla="*/ 5344941 h 6857892"/>
              <a:gd name="connsiteX2604" fmla="*/ 5317304 w 12191807"/>
              <a:gd name="connsiteY2604" fmla="*/ 5343340 h 6857892"/>
              <a:gd name="connsiteX2605" fmla="*/ 5320655 w 12191807"/>
              <a:gd name="connsiteY2605" fmla="*/ 5351723 h 6857892"/>
              <a:gd name="connsiteX2606" fmla="*/ 5310445 w 12191807"/>
              <a:gd name="connsiteY2606" fmla="*/ 5351723 h 6857892"/>
              <a:gd name="connsiteX2607" fmla="*/ 5317304 w 12191807"/>
              <a:gd name="connsiteY2607" fmla="*/ 5343340 h 6857892"/>
              <a:gd name="connsiteX2608" fmla="*/ 3380469 w 12191807"/>
              <a:gd name="connsiteY2608" fmla="*/ 5342503 h 6857892"/>
              <a:gd name="connsiteX2609" fmla="*/ 3377268 w 12191807"/>
              <a:gd name="connsiteY2609" fmla="*/ 5345703 h 6857892"/>
              <a:gd name="connsiteX2610" fmla="*/ 3386489 w 12191807"/>
              <a:gd name="connsiteY2610" fmla="*/ 5351723 h 6857892"/>
              <a:gd name="connsiteX2611" fmla="*/ 3386262 w 12191807"/>
              <a:gd name="connsiteY2611" fmla="*/ 5352104 h 6857892"/>
              <a:gd name="connsiteX2612" fmla="*/ 3387557 w 12191807"/>
              <a:gd name="connsiteY2612" fmla="*/ 5350809 h 6857892"/>
              <a:gd name="connsiteX2613" fmla="*/ 3380469 w 12191807"/>
              <a:gd name="connsiteY2613" fmla="*/ 5342503 h 6857892"/>
              <a:gd name="connsiteX2614" fmla="*/ 3255039 w 12191807"/>
              <a:gd name="connsiteY2614" fmla="*/ 5335416 h 6857892"/>
              <a:gd name="connsiteX2615" fmla="*/ 3223182 w 12191807"/>
              <a:gd name="connsiteY2615" fmla="*/ 5346389 h 6857892"/>
              <a:gd name="connsiteX2616" fmla="*/ 3226002 w 12191807"/>
              <a:gd name="connsiteY2616" fmla="*/ 5371611 h 6857892"/>
              <a:gd name="connsiteX2617" fmla="*/ 3255039 w 12191807"/>
              <a:gd name="connsiteY2617" fmla="*/ 5335416 h 6857892"/>
              <a:gd name="connsiteX2618" fmla="*/ 3654445 w 12191807"/>
              <a:gd name="connsiteY2618" fmla="*/ 5331378 h 6857892"/>
              <a:gd name="connsiteX2619" fmla="*/ 3657796 w 12191807"/>
              <a:gd name="connsiteY2619" fmla="*/ 5331378 h 6857892"/>
              <a:gd name="connsiteX2620" fmla="*/ 3657796 w 12191807"/>
              <a:gd name="connsiteY2620" fmla="*/ 5341512 h 6857892"/>
              <a:gd name="connsiteX2621" fmla="*/ 3654445 w 12191807"/>
              <a:gd name="connsiteY2621" fmla="*/ 5341512 h 6857892"/>
              <a:gd name="connsiteX2622" fmla="*/ 3654445 w 12191807"/>
              <a:gd name="connsiteY2622" fmla="*/ 5331378 h 6857892"/>
              <a:gd name="connsiteX2623" fmla="*/ 2494041 w 12191807"/>
              <a:gd name="connsiteY2623" fmla="*/ 5331377 h 6857892"/>
              <a:gd name="connsiteX2624" fmla="*/ 2494041 w 12191807"/>
              <a:gd name="connsiteY2624" fmla="*/ 5341512 h 6857892"/>
              <a:gd name="connsiteX2625" fmla="*/ 2497470 w 12191807"/>
              <a:gd name="connsiteY2625" fmla="*/ 5341512 h 6857892"/>
              <a:gd name="connsiteX2626" fmla="*/ 2497470 w 12191807"/>
              <a:gd name="connsiteY2626" fmla="*/ 5331377 h 6857892"/>
              <a:gd name="connsiteX2627" fmla="*/ 2494041 w 12191807"/>
              <a:gd name="connsiteY2627" fmla="*/ 5331377 h 6857892"/>
              <a:gd name="connsiteX2628" fmla="*/ 4519668 w 12191807"/>
              <a:gd name="connsiteY2628" fmla="*/ 5322843 h 6857892"/>
              <a:gd name="connsiteX2629" fmla="*/ 4504351 w 12191807"/>
              <a:gd name="connsiteY2629" fmla="*/ 5356600 h 6857892"/>
              <a:gd name="connsiteX2630" fmla="*/ 4546875 w 12191807"/>
              <a:gd name="connsiteY2630" fmla="*/ 5336407 h 6857892"/>
              <a:gd name="connsiteX2631" fmla="*/ 4519668 w 12191807"/>
              <a:gd name="connsiteY2631" fmla="*/ 5322843 h 6857892"/>
              <a:gd name="connsiteX2632" fmla="*/ 3259223 w 12191807"/>
              <a:gd name="connsiteY2632" fmla="*/ 5320786 h 6857892"/>
              <a:gd name="connsiteX2633" fmla="*/ 3254960 w 12191807"/>
              <a:gd name="connsiteY2633" fmla="*/ 5335340 h 6857892"/>
              <a:gd name="connsiteX2634" fmla="*/ 3261812 w 12191807"/>
              <a:gd name="connsiteY2634" fmla="*/ 5332978 h 6857892"/>
              <a:gd name="connsiteX2635" fmla="*/ 3259223 w 12191807"/>
              <a:gd name="connsiteY2635" fmla="*/ 5320786 h 6857892"/>
              <a:gd name="connsiteX2636" fmla="*/ 5315400 w 12191807"/>
              <a:gd name="connsiteY2636" fmla="*/ 5320404 h 6857892"/>
              <a:gd name="connsiteX2637" fmla="*/ 5310445 w 12191807"/>
              <a:gd name="connsiteY2637" fmla="*/ 5351723 h 6857892"/>
              <a:gd name="connsiteX2638" fmla="*/ 5290176 w 12191807"/>
              <a:gd name="connsiteY2638" fmla="*/ 5368029 h 6857892"/>
              <a:gd name="connsiteX2639" fmla="*/ 5323170 w 12191807"/>
              <a:gd name="connsiteY2639" fmla="*/ 5397366 h 6857892"/>
              <a:gd name="connsiteX2640" fmla="*/ 5311896 w 12191807"/>
              <a:gd name="connsiteY2640" fmla="*/ 5377097 h 6857892"/>
              <a:gd name="connsiteX2641" fmla="*/ 5330791 w 12191807"/>
              <a:gd name="connsiteY2641" fmla="*/ 5361933 h 6857892"/>
              <a:gd name="connsiteX2642" fmla="*/ 5351137 w 12191807"/>
              <a:gd name="connsiteY2642" fmla="*/ 5361933 h 6857892"/>
              <a:gd name="connsiteX2643" fmla="*/ 5315400 w 12191807"/>
              <a:gd name="connsiteY2643" fmla="*/ 5320404 h 6857892"/>
              <a:gd name="connsiteX2644" fmla="*/ 3671432 w 12191807"/>
              <a:gd name="connsiteY2644" fmla="*/ 5314385 h 6857892"/>
              <a:gd name="connsiteX2645" fmla="*/ 3681565 w 12191807"/>
              <a:gd name="connsiteY2645" fmla="*/ 5314385 h 6857892"/>
              <a:gd name="connsiteX2646" fmla="*/ 3681565 w 12191807"/>
              <a:gd name="connsiteY2646" fmla="*/ 5317814 h 6857892"/>
              <a:gd name="connsiteX2647" fmla="*/ 3671432 w 12191807"/>
              <a:gd name="connsiteY2647" fmla="*/ 5317814 h 6857892"/>
              <a:gd name="connsiteX2648" fmla="*/ 3671432 w 12191807"/>
              <a:gd name="connsiteY2648" fmla="*/ 5314385 h 6857892"/>
              <a:gd name="connsiteX2649" fmla="*/ 3325439 w 12191807"/>
              <a:gd name="connsiteY2649" fmla="*/ 5311032 h 6857892"/>
              <a:gd name="connsiteX2650" fmla="*/ 3312779 w 12191807"/>
              <a:gd name="connsiteY2650" fmla="*/ 5331149 h 6857892"/>
              <a:gd name="connsiteX2651" fmla="*/ 3291313 w 12191807"/>
              <a:gd name="connsiteY2651" fmla="*/ 5333130 h 6857892"/>
              <a:gd name="connsiteX2652" fmla="*/ 3325057 w 12191807"/>
              <a:gd name="connsiteY2652" fmla="*/ 5347380 h 6857892"/>
              <a:gd name="connsiteX2653" fmla="*/ 3315215 w 12191807"/>
              <a:gd name="connsiteY2653" fmla="*/ 5331377 h 6857892"/>
              <a:gd name="connsiteX2654" fmla="*/ 3325439 w 12191807"/>
              <a:gd name="connsiteY2654" fmla="*/ 5311032 h 6857892"/>
              <a:gd name="connsiteX2655" fmla="*/ 3802013 w 12191807"/>
              <a:gd name="connsiteY2655" fmla="*/ 5302726 h 6857892"/>
              <a:gd name="connsiteX2656" fmla="*/ 3802013 w 12191807"/>
              <a:gd name="connsiteY2656" fmla="*/ 5319567 h 6857892"/>
              <a:gd name="connsiteX2657" fmla="*/ 3797062 w 12191807"/>
              <a:gd name="connsiteY2657" fmla="*/ 5320253 h 6857892"/>
              <a:gd name="connsiteX2658" fmla="*/ 3793327 w 12191807"/>
              <a:gd name="connsiteY2658" fmla="*/ 5303260 h 6857892"/>
              <a:gd name="connsiteX2659" fmla="*/ 3802013 w 12191807"/>
              <a:gd name="connsiteY2659" fmla="*/ 5302726 h 6857892"/>
              <a:gd name="connsiteX2660" fmla="*/ 313377 w 12191807"/>
              <a:gd name="connsiteY2660" fmla="*/ 5301584 h 6857892"/>
              <a:gd name="connsiteX2661" fmla="*/ 303700 w 12191807"/>
              <a:gd name="connsiteY2661" fmla="*/ 5331607 h 6857892"/>
              <a:gd name="connsiteX2662" fmla="*/ 331284 w 12191807"/>
              <a:gd name="connsiteY2662" fmla="*/ 5330311 h 6857892"/>
              <a:gd name="connsiteX2663" fmla="*/ 331284 w 12191807"/>
              <a:gd name="connsiteY2663" fmla="*/ 5302726 h 6857892"/>
              <a:gd name="connsiteX2664" fmla="*/ 313377 w 12191807"/>
              <a:gd name="connsiteY2664" fmla="*/ 5301584 h 6857892"/>
              <a:gd name="connsiteX2665" fmla="*/ 5324063 w 12191807"/>
              <a:gd name="connsiteY2665" fmla="*/ 5300821 h 6857892"/>
              <a:gd name="connsiteX2666" fmla="*/ 5324063 w 12191807"/>
              <a:gd name="connsiteY2666" fmla="*/ 5310956 h 6857892"/>
              <a:gd name="connsiteX2667" fmla="*/ 5327496 w 12191807"/>
              <a:gd name="connsiteY2667" fmla="*/ 5310956 h 6857892"/>
              <a:gd name="connsiteX2668" fmla="*/ 5327496 w 12191807"/>
              <a:gd name="connsiteY2668" fmla="*/ 5300821 h 6857892"/>
              <a:gd name="connsiteX2669" fmla="*/ 5324063 w 12191807"/>
              <a:gd name="connsiteY2669" fmla="*/ 5300821 h 6857892"/>
              <a:gd name="connsiteX2670" fmla="*/ 2585626 w 12191807"/>
              <a:gd name="connsiteY2670" fmla="*/ 5300821 h 6857892"/>
              <a:gd name="connsiteX2671" fmla="*/ 2585626 w 12191807"/>
              <a:gd name="connsiteY2671" fmla="*/ 5310956 h 6857892"/>
              <a:gd name="connsiteX2672" fmla="*/ 2589055 w 12191807"/>
              <a:gd name="connsiteY2672" fmla="*/ 5310956 h 6857892"/>
              <a:gd name="connsiteX2673" fmla="*/ 2589055 w 12191807"/>
              <a:gd name="connsiteY2673" fmla="*/ 5300821 h 6857892"/>
              <a:gd name="connsiteX2674" fmla="*/ 2585626 w 12191807"/>
              <a:gd name="connsiteY2674" fmla="*/ 5300821 h 6857892"/>
              <a:gd name="connsiteX2675" fmla="*/ 308119 w 12191807"/>
              <a:gd name="connsiteY2675" fmla="*/ 5298764 h 6857892"/>
              <a:gd name="connsiteX2676" fmla="*/ 303776 w 12191807"/>
              <a:gd name="connsiteY2676" fmla="*/ 5301964 h 6857892"/>
              <a:gd name="connsiteX2677" fmla="*/ 313377 w 12191807"/>
              <a:gd name="connsiteY2677" fmla="*/ 5301583 h 6857892"/>
              <a:gd name="connsiteX2678" fmla="*/ 313987 w 12191807"/>
              <a:gd name="connsiteY2678" fmla="*/ 5299755 h 6857892"/>
              <a:gd name="connsiteX2679" fmla="*/ 308119 w 12191807"/>
              <a:gd name="connsiteY2679" fmla="*/ 5298764 h 6857892"/>
              <a:gd name="connsiteX2680" fmla="*/ 3719276 w 12191807"/>
              <a:gd name="connsiteY2680" fmla="*/ 5297240 h 6857892"/>
              <a:gd name="connsiteX2681" fmla="*/ 3720876 w 12191807"/>
              <a:gd name="connsiteY2681" fmla="*/ 5326806 h 6857892"/>
              <a:gd name="connsiteX2682" fmla="*/ 3681565 w 12191807"/>
              <a:gd name="connsiteY2682" fmla="*/ 5351647 h 6857892"/>
              <a:gd name="connsiteX2683" fmla="*/ 3681565 w 12191807"/>
              <a:gd name="connsiteY2683" fmla="*/ 5369554 h 6857892"/>
              <a:gd name="connsiteX2684" fmla="*/ 3652539 w 12191807"/>
              <a:gd name="connsiteY2684" fmla="*/ 5371992 h 6857892"/>
              <a:gd name="connsiteX2685" fmla="*/ 3650482 w 12191807"/>
              <a:gd name="connsiteY2685" fmla="*/ 5365210 h 6857892"/>
              <a:gd name="connsiteX2686" fmla="*/ 3681565 w 12191807"/>
              <a:gd name="connsiteY2686" fmla="*/ 5346846 h 6857892"/>
              <a:gd name="connsiteX2687" fmla="*/ 3719276 w 12191807"/>
              <a:gd name="connsiteY2687" fmla="*/ 5297240 h 6857892"/>
              <a:gd name="connsiteX2688" fmla="*/ 3264023 w 12191807"/>
              <a:gd name="connsiteY2688" fmla="*/ 5292896 h 6857892"/>
              <a:gd name="connsiteX2689" fmla="*/ 3263184 w 12191807"/>
              <a:gd name="connsiteY2689" fmla="*/ 5299221 h 6857892"/>
              <a:gd name="connsiteX2690" fmla="*/ 3255186 w 12191807"/>
              <a:gd name="connsiteY2690" fmla="*/ 5301736 h 6857892"/>
              <a:gd name="connsiteX2691" fmla="*/ 3259221 w 12191807"/>
              <a:gd name="connsiteY2691" fmla="*/ 5320786 h 6857892"/>
              <a:gd name="connsiteX2692" fmla="*/ 3263184 w 12191807"/>
              <a:gd name="connsiteY2692" fmla="*/ 5299221 h 6857892"/>
              <a:gd name="connsiteX2693" fmla="*/ 3263487 w 12191807"/>
              <a:gd name="connsiteY2693" fmla="*/ 5299144 h 6857892"/>
              <a:gd name="connsiteX2694" fmla="*/ 3264480 w 12191807"/>
              <a:gd name="connsiteY2694" fmla="*/ 5301583 h 6857892"/>
              <a:gd name="connsiteX2695" fmla="*/ 3264023 w 12191807"/>
              <a:gd name="connsiteY2695" fmla="*/ 5292896 h 6857892"/>
              <a:gd name="connsiteX2696" fmla="*/ 3283457 w 12191807"/>
              <a:gd name="connsiteY2696" fmla="*/ 5291296 h 6857892"/>
              <a:gd name="connsiteX2697" fmla="*/ 3275071 w 12191807"/>
              <a:gd name="connsiteY2697" fmla="*/ 5299678 h 6857892"/>
              <a:gd name="connsiteX2698" fmla="*/ 3264555 w 12191807"/>
              <a:gd name="connsiteY2698" fmla="*/ 5301736 h 6857892"/>
              <a:gd name="connsiteX2699" fmla="*/ 3278120 w 12191807"/>
              <a:gd name="connsiteY2699" fmla="*/ 5335644 h 6857892"/>
              <a:gd name="connsiteX2700" fmla="*/ 3275071 w 12191807"/>
              <a:gd name="connsiteY2700" fmla="*/ 5299678 h 6857892"/>
              <a:gd name="connsiteX2701" fmla="*/ 3284371 w 12191807"/>
              <a:gd name="connsiteY2701" fmla="*/ 5297850 h 6857892"/>
              <a:gd name="connsiteX2702" fmla="*/ 3283457 w 12191807"/>
              <a:gd name="connsiteY2702" fmla="*/ 5291296 h 6857892"/>
              <a:gd name="connsiteX2703" fmla="*/ 3369491 w 12191807"/>
              <a:gd name="connsiteY2703" fmla="*/ 5290610 h 6857892"/>
              <a:gd name="connsiteX2704" fmla="*/ 3369491 w 12191807"/>
              <a:gd name="connsiteY2704" fmla="*/ 5300821 h 6857892"/>
              <a:gd name="connsiteX2705" fmla="*/ 3372921 w 12191807"/>
              <a:gd name="connsiteY2705" fmla="*/ 5300821 h 6857892"/>
              <a:gd name="connsiteX2706" fmla="*/ 3372921 w 12191807"/>
              <a:gd name="connsiteY2706" fmla="*/ 5290610 h 6857892"/>
              <a:gd name="connsiteX2707" fmla="*/ 3369491 w 12191807"/>
              <a:gd name="connsiteY2707" fmla="*/ 5290610 h 6857892"/>
              <a:gd name="connsiteX2708" fmla="*/ 3647741 w 12191807"/>
              <a:gd name="connsiteY2708" fmla="*/ 5286801 h 6857892"/>
              <a:gd name="connsiteX2709" fmla="*/ 3626257 w 12191807"/>
              <a:gd name="connsiteY2709" fmla="*/ 5321776 h 6857892"/>
              <a:gd name="connsiteX2710" fmla="*/ 3621608 w 12191807"/>
              <a:gd name="connsiteY2710" fmla="*/ 5317052 h 6857892"/>
              <a:gd name="connsiteX2711" fmla="*/ 3647741 w 12191807"/>
              <a:gd name="connsiteY2711" fmla="*/ 5286801 h 6857892"/>
              <a:gd name="connsiteX2712" fmla="*/ 5345171 w 12191807"/>
              <a:gd name="connsiteY2712" fmla="*/ 5281390 h 6857892"/>
              <a:gd name="connsiteX2713" fmla="*/ 5341972 w 12191807"/>
              <a:gd name="connsiteY2713" fmla="*/ 5284591 h 6857892"/>
              <a:gd name="connsiteX2714" fmla="*/ 5352104 w 12191807"/>
              <a:gd name="connsiteY2714" fmla="*/ 5289543 h 6857892"/>
              <a:gd name="connsiteX2715" fmla="*/ 5350122 w 12191807"/>
              <a:gd name="connsiteY2715" fmla="*/ 5291525 h 6857892"/>
              <a:gd name="connsiteX2716" fmla="*/ 5357210 w 12191807"/>
              <a:gd name="connsiteY2716" fmla="*/ 5299831 h 6857892"/>
              <a:gd name="connsiteX2717" fmla="*/ 5360409 w 12191807"/>
              <a:gd name="connsiteY2717" fmla="*/ 5296630 h 6857892"/>
              <a:gd name="connsiteX2718" fmla="*/ 5350276 w 12191807"/>
              <a:gd name="connsiteY2718" fmla="*/ 5291677 h 6857892"/>
              <a:gd name="connsiteX2719" fmla="*/ 5352257 w 12191807"/>
              <a:gd name="connsiteY2719" fmla="*/ 5289696 h 6857892"/>
              <a:gd name="connsiteX2720" fmla="*/ 5345171 w 12191807"/>
              <a:gd name="connsiteY2720" fmla="*/ 5281390 h 6857892"/>
              <a:gd name="connsiteX2721" fmla="*/ 3325362 w 12191807"/>
              <a:gd name="connsiteY2721" fmla="*/ 5280552 h 6857892"/>
              <a:gd name="connsiteX2722" fmla="*/ 3319029 w 12191807"/>
              <a:gd name="connsiteY2722" fmla="*/ 5299678 h 6857892"/>
              <a:gd name="connsiteX2723" fmla="*/ 3325362 w 12191807"/>
              <a:gd name="connsiteY2723" fmla="*/ 5311032 h 6857892"/>
              <a:gd name="connsiteX2724" fmla="*/ 3331694 w 12191807"/>
              <a:gd name="connsiteY2724" fmla="*/ 5291906 h 6857892"/>
              <a:gd name="connsiteX2725" fmla="*/ 3325362 w 12191807"/>
              <a:gd name="connsiteY2725" fmla="*/ 5280552 h 6857892"/>
              <a:gd name="connsiteX2726" fmla="*/ 3701907 w 12191807"/>
              <a:gd name="connsiteY2726" fmla="*/ 5273694 h 6857892"/>
              <a:gd name="connsiteX2727" fmla="*/ 3712116 w 12191807"/>
              <a:gd name="connsiteY2727" fmla="*/ 5273694 h 6857892"/>
              <a:gd name="connsiteX2728" fmla="*/ 3712116 w 12191807"/>
              <a:gd name="connsiteY2728" fmla="*/ 5277123 h 6857892"/>
              <a:gd name="connsiteX2729" fmla="*/ 3701907 w 12191807"/>
              <a:gd name="connsiteY2729" fmla="*/ 5277123 h 6857892"/>
              <a:gd name="connsiteX2730" fmla="*/ 3701907 w 12191807"/>
              <a:gd name="connsiteY2730" fmla="*/ 5273694 h 6857892"/>
              <a:gd name="connsiteX2731" fmla="*/ 3325438 w 12191807"/>
              <a:gd name="connsiteY2731" fmla="*/ 5271865 h 6857892"/>
              <a:gd name="connsiteX2732" fmla="*/ 3325438 w 12191807"/>
              <a:gd name="connsiteY2732" fmla="*/ 5280476 h 6857892"/>
              <a:gd name="connsiteX2733" fmla="*/ 3333830 w 12191807"/>
              <a:gd name="connsiteY2733" fmla="*/ 5277123 h 6857892"/>
              <a:gd name="connsiteX2734" fmla="*/ 3325438 w 12191807"/>
              <a:gd name="connsiteY2734" fmla="*/ 5271865 h 6857892"/>
              <a:gd name="connsiteX2735" fmla="*/ 3508589 w 12191807"/>
              <a:gd name="connsiteY2735" fmla="*/ 5270265 h 6857892"/>
              <a:gd name="connsiteX2736" fmla="*/ 3507597 w 12191807"/>
              <a:gd name="connsiteY2736" fmla="*/ 5271256 h 6857892"/>
              <a:gd name="connsiteX2737" fmla="*/ 3514687 w 12191807"/>
              <a:gd name="connsiteY2737" fmla="*/ 5279561 h 6857892"/>
              <a:gd name="connsiteX2738" fmla="*/ 3517886 w 12191807"/>
              <a:gd name="connsiteY2738" fmla="*/ 5276361 h 6857892"/>
              <a:gd name="connsiteX2739" fmla="*/ 3508665 w 12191807"/>
              <a:gd name="connsiteY2739" fmla="*/ 5270341 h 6857892"/>
              <a:gd name="connsiteX2740" fmla="*/ 3508589 w 12191807"/>
              <a:gd name="connsiteY2740" fmla="*/ 5270265 h 6857892"/>
              <a:gd name="connsiteX2741" fmla="*/ 3509579 w 12191807"/>
              <a:gd name="connsiteY2741" fmla="*/ 5269198 h 6857892"/>
              <a:gd name="connsiteX2742" fmla="*/ 3508437 w 12191807"/>
              <a:gd name="connsiteY2742" fmla="*/ 5269808 h 6857892"/>
              <a:gd name="connsiteX2743" fmla="*/ 3508665 w 12191807"/>
              <a:gd name="connsiteY2743" fmla="*/ 5270112 h 6857892"/>
              <a:gd name="connsiteX2744" fmla="*/ 3509579 w 12191807"/>
              <a:gd name="connsiteY2744" fmla="*/ 5269198 h 6857892"/>
              <a:gd name="connsiteX2745" fmla="*/ 3382908 w 12191807"/>
              <a:gd name="connsiteY2745" fmla="*/ 5261197 h 6857892"/>
              <a:gd name="connsiteX2746" fmla="*/ 3378106 w 12191807"/>
              <a:gd name="connsiteY2746" fmla="*/ 5261959 h 6857892"/>
              <a:gd name="connsiteX2747" fmla="*/ 3378106 w 12191807"/>
              <a:gd name="connsiteY2747" fmla="*/ 5278799 h 6857892"/>
              <a:gd name="connsiteX2748" fmla="*/ 3386871 w 12191807"/>
              <a:gd name="connsiteY2748" fmla="*/ 5277732 h 6857892"/>
              <a:gd name="connsiteX2749" fmla="*/ 3382908 w 12191807"/>
              <a:gd name="connsiteY2749" fmla="*/ 5261197 h 6857892"/>
              <a:gd name="connsiteX2750" fmla="*/ 328235 w 12191807"/>
              <a:gd name="connsiteY2750" fmla="*/ 5261121 h 6857892"/>
              <a:gd name="connsiteX2751" fmla="*/ 276725 w 12191807"/>
              <a:gd name="connsiteY2751" fmla="*/ 5284743 h 6857892"/>
              <a:gd name="connsiteX2752" fmla="*/ 308119 w 12191807"/>
              <a:gd name="connsiteY2752" fmla="*/ 5298764 h 6857892"/>
              <a:gd name="connsiteX2753" fmla="*/ 341342 w 12191807"/>
              <a:gd name="connsiteY2753" fmla="*/ 5274227 h 6857892"/>
              <a:gd name="connsiteX2754" fmla="*/ 328235 w 12191807"/>
              <a:gd name="connsiteY2754" fmla="*/ 5261121 h 6857892"/>
              <a:gd name="connsiteX2755" fmla="*/ 3319339 w 12191807"/>
              <a:gd name="connsiteY2755" fmla="*/ 5261045 h 6857892"/>
              <a:gd name="connsiteX2756" fmla="*/ 3316136 w 12191807"/>
              <a:gd name="connsiteY2756" fmla="*/ 5264245 h 6857892"/>
              <a:gd name="connsiteX2757" fmla="*/ 3325443 w 12191807"/>
              <a:gd name="connsiteY2757" fmla="*/ 5270265 h 6857892"/>
              <a:gd name="connsiteX2758" fmla="*/ 3325443 w 12191807"/>
              <a:gd name="connsiteY2758" fmla="*/ 5270345 h 6857892"/>
              <a:gd name="connsiteX2759" fmla="*/ 3324454 w 12191807"/>
              <a:gd name="connsiteY2759" fmla="*/ 5271332 h 6857892"/>
              <a:gd name="connsiteX2760" fmla="*/ 3325445 w 12191807"/>
              <a:gd name="connsiteY2760" fmla="*/ 5271789 h 6857892"/>
              <a:gd name="connsiteX2761" fmla="*/ 3325445 w 12191807"/>
              <a:gd name="connsiteY2761" fmla="*/ 5270413 h 6857892"/>
              <a:gd name="connsiteX2762" fmla="*/ 3326511 w 12191807"/>
              <a:gd name="connsiteY2762" fmla="*/ 5269351 h 6857892"/>
              <a:gd name="connsiteX2763" fmla="*/ 3319339 w 12191807"/>
              <a:gd name="connsiteY2763" fmla="*/ 5261045 h 6857892"/>
              <a:gd name="connsiteX2764" fmla="*/ 5354544 w 12191807"/>
              <a:gd name="connsiteY2764" fmla="*/ 5260130 h 6857892"/>
              <a:gd name="connsiteX2765" fmla="*/ 5354544 w 12191807"/>
              <a:gd name="connsiteY2765" fmla="*/ 5270265 h 6857892"/>
              <a:gd name="connsiteX2766" fmla="*/ 5357971 w 12191807"/>
              <a:gd name="connsiteY2766" fmla="*/ 5270265 h 6857892"/>
              <a:gd name="connsiteX2767" fmla="*/ 5357971 w 12191807"/>
              <a:gd name="connsiteY2767" fmla="*/ 5260130 h 6857892"/>
              <a:gd name="connsiteX2768" fmla="*/ 5354544 w 12191807"/>
              <a:gd name="connsiteY2768" fmla="*/ 5260130 h 6857892"/>
              <a:gd name="connsiteX2769" fmla="*/ 3251382 w 12191807"/>
              <a:gd name="connsiteY2769" fmla="*/ 5259750 h 6857892"/>
              <a:gd name="connsiteX2770" fmla="*/ 3234848 w 12191807"/>
              <a:gd name="connsiteY2770" fmla="*/ 5263636 h 6857892"/>
              <a:gd name="connsiteX2771" fmla="*/ 3235609 w 12191807"/>
              <a:gd name="connsiteY2771" fmla="*/ 5268513 h 6857892"/>
              <a:gd name="connsiteX2772" fmla="*/ 3252526 w 12191807"/>
              <a:gd name="connsiteY2772" fmla="*/ 5268513 h 6857892"/>
              <a:gd name="connsiteX2773" fmla="*/ 3251382 w 12191807"/>
              <a:gd name="connsiteY2773" fmla="*/ 5259750 h 6857892"/>
              <a:gd name="connsiteX2774" fmla="*/ 4241046 w 12191807"/>
              <a:gd name="connsiteY2774" fmla="*/ 5259597 h 6857892"/>
              <a:gd name="connsiteX2775" fmla="*/ 4242875 w 12191807"/>
              <a:gd name="connsiteY2775" fmla="*/ 5269503 h 6857892"/>
              <a:gd name="connsiteX2776" fmla="*/ 4217431 w 12191807"/>
              <a:gd name="connsiteY2776" fmla="*/ 5269503 h 6857892"/>
              <a:gd name="connsiteX2777" fmla="*/ 4241046 w 12191807"/>
              <a:gd name="connsiteY2777" fmla="*/ 5259597 h 6857892"/>
              <a:gd name="connsiteX2778" fmla="*/ 3502189 w 12191807"/>
              <a:gd name="connsiteY2778" fmla="*/ 5258606 h 6857892"/>
              <a:gd name="connsiteX2779" fmla="*/ 3475658 w 12191807"/>
              <a:gd name="connsiteY2779" fmla="*/ 5271865 h 6857892"/>
              <a:gd name="connsiteX2780" fmla="*/ 3463156 w 12191807"/>
              <a:gd name="connsiteY2780" fmla="*/ 5260664 h 6857892"/>
              <a:gd name="connsiteX2781" fmla="*/ 3445102 w 12191807"/>
              <a:gd name="connsiteY2781" fmla="*/ 5309279 h 6857892"/>
              <a:gd name="connsiteX2782" fmla="*/ 3429173 w 12191807"/>
              <a:gd name="connsiteY2782" fmla="*/ 5313851 h 6857892"/>
              <a:gd name="connsiteX2783" fmla="*/ 3442199 w 12191807"/>
              <a:gd name="connsiteY2783" fmla="*/ 5347988 h 6857892"/>
              <a:gd name="connsiteX2784" fmla="*/ 3421935 w 12191807"/>
              <a:gd name="connsiteY2784" fmla="*/ 5331910 h 6857892"/>
              <a:gd name="connsiteX2785" fmla="*/ 3385805 w 12191807"/>
              <a:gd name="connsiteY2785" fmla="*/ 5352865 h 6857892"/>
              <a:gd name="connsiteX2786" fmla="*/ 3380089 w 12191807"/>
              <a:gd name="connsiteY2786" fmla="*/ 5363153 h 6857892"/>
              <a:gd name="connsiteX2787" fmla="*/ 3375897 w 12191807"/>
              <a:gd name="connsiteY2787" fmla="*/ 5375106 h 6857892"/>
              <a:gd name="connsiteX2788" fmla="*/ 3387214 w 12191807"/>
              <a:gd name="connsiteY2788" fmla="*/ 5381267 h 6857892"/>
              <a:gd name="connsiteX2789" fmla="*/ 3386872 w 12191807"/>
              <a:gd name="connsiteY2789" fmla="*/ 5381745 h 6857892"/>
              <a:gd name="connsiteX2790" fmla="*/ 3387405 w 12191807"/>
              <a:gd name="connsiteY2790" fmla="*/ 5381212 h 6857892"/>
              <a:gd name="connsiteX2791" fmla="*/ 3387308 w 12191807"/>
              <a:gd name="connsiteY2791" fmla="*/ 5381212 h 6857892"/>
              <a:gd name="connsiteX2792" fmla="*/ 3404326 w 12191807"/>
              <a:gd name="connsiteY2792" fmla="*/ 5358047 h 6857892"/>
              <a:gd name="connsiteX2793" fmla="*/ 3468339 w 12191807"/>
              <a:gd name="connsiteY2793" fmla="*/ 5369401 h 6857892"/>
              <a:gd name="connsiteX2794" fmla="*/ 3480766 w 12191807"/>
              <a:gd name="connsiteY2794" fmla="*/ 5284057 h 6857892"/>
              <a:gd name="connsiteX2795" fmla="*/ 3508517 w 12191807"/>
              <a:gd name="connsiteY2795" fmla="*/ 5269960 h 6857892"/>
              <a:gd name="connsiteX2796" fmla="*/ 3502189 w 12191807"/>
              <a:gd name="connsiteY2796" fmla="*/ 5258606 h 6857892"/>
              <a:gd name="connsiteX2797" fmla="*/ 3644312 w 12191807"/>
              <a:gd name="connsiteY2797" fmla="*/ 5249920 h 6857892"/>
              <a:gd name="connsiteX2798" fmla="*/ 3647741 w 12191807"/>
              <a:gd name="connsiteY2798" fmla="*/ 5249920 h 6857892"/>
              <a:gd name="connsiteX2799" fmla="*/ 3647741 w 12191807"/>
              <a:gd name="connsiteY2799" fmla="*/ 5260131 h 6857892"/>
              <a:gd name="connsiteX2800" fmla="*/ 3644312 w 12191807"/>
              <a:gd name="connsiteY2800" fmla="*/ 5260131 h 6857892"/>
              <a:gd name="connsiteX2801" fmla="*/ 3644312 w 12191807"/>
              <a:gd name="connsiteY2801" fmla="*/ 5249920 h 6857892"/>
              <a:gd name="connsiteX2802" fmla="*/ 4534072 w 12191807"/>
              <a:gd name="connsiteY2802" fmla="*/ 5246948 h 6857892"/>
              <a:gd name="connsiteX2803" fmla="*/ 4505121 w 12191807"/>
              <a:gd name="connsiteY2803" fmla="*/ 5253044 h 6857892"/>
              <a:gd name="connsiteX2804" fmla="*/ 4508925 w 12191807"/>
              <a:gd name="connsiteY2804" fmla="*/ 5272779 h 6857892"/>
              <a:gd name="connsiteX2805" fmla="*/ 4534072 w 12191807"/>
              <a:gd name="connsiteY2805" fmla="*/ 5246948 h 6857892"/>
              <a:gd name="connsiteX2806" fmla="*/ 3669452 w 12191807"/>
              <a:gd name="connsiteY2806" fmla="*/ 5244053 h 6857892"/>
              <a:gd name="connsiteX2807" fmla="*/ 3669452 w 12191807"/>
              <a:gd name="connsiteY2807" fmla="*/ 5276285 h 6857892"/>
              <a:gd name="connsiteX2808" fmla="*/ 3626865 w 12191807"/>
              <a:gd name="connsiteY2808" fmla="*/ 5292059 h 6857892"/>
              <a:gd name="connsiteX2809" fmla="*/ 3608276 w 12191807"/>
              <a:gd name="connsiteY2809" fmla="*/ 5272856 h 6857892"/>
              <a:gd name="connsiteX2810" fmla="*/ 3657338 w 12191807"/>
              <a:gd name="connsiteY2810" fmla="*/ 5269122 h 6857892"/>
              <a:gd name="connsiteX2811" fmla="*/ 3669452 w 12191807"/>
              <a:gd name="connsiteY2811" fmla="*/ 5244053 h 6857892"/>
              <a:gd name="connsiteX2812" fmla="*/ 4183802 w 12191807"/>
              <a:gd name="connsiteY2812" fmla="*/ 5239785 h 6857892"/>
              <a:gd name="connsiteX2813" fmla="*/ 4187231 w 12191807"/>
              <a:gd name="connsiteY2813" fmla="*/ 5239785 h 6857892"/>
              <a:gd name="connsiteX2814" fmla="*/ 4187231 w 12191807"/>
              <a:gd name="connsiteY2814" fmla="*/ 5249920 h 6857892"/>
              <a:gd name="connsiteX2815" fmla="*/ 4183802 w 12191807"/>
              <a:gd name="connsiteY2815" fmla="*/ 5249920 h 6857892"/>
              <a:gd name="connsiteX2816" fmla="*/ 4183802 w 12191807"/>
              <a:gd name="connsiteY2816" fmla="*/ 5239785 h 6857892"/>
              <a:gd name="connsiteX2817" fmla="*/ 3579909 w 12191807"/>
              <a:gd name="connsiteY2817" fmla="*/ 5239785 h 6857892"/>
              <a:gd name="connsiteX2818" fmla="*/ 3569703 w 12191807"/>
              <a:gd name="connsiteY2818" fmla="*/ 5249919 h 6857892"/>
              <a:gd name="connsiteX2819" fmla="*/ 3569622 w 12191807"/>
              <a:gd name="connsiteY2819" fmla="*/ 5250002 h 6857892"/>
              <a:gd name="connsiteX2820" fmla="*/ 3569550 w 12191807"/>
              <a:gd name="connsiteY2820" fmla="*/ 5249081 h 6857892"/>
              <a:gd name="connsiteX2821" fmla="*/ 3549671 w 12191807"/>
              <a:gd name="connsiteY2821" fmla="*/ 5252967 h 6857892"/>
              <a:gd name="connsiteX2822" fmla="*/ 3550587 w 12191807"/>
              <a:gd name="connsiteY2822" fmla="*/ 5259520 h 6857892"/>
              <a:gd name="connsiteX2823" fmla="*/ 3560219 w 12191807"/>
              <a:gd name="connsiteY2823" fmla="*/ 5257683 h 6857892"/>
              <a:gd name="connsiteX2824" fmla="*/ 3569553 w 12191807"/>
              <a:gd name="connsiteY2824" fmla="*/ 5250131 h 6857892"/>
              <a:gd name="connsiteX2825" fmla="*/ 3569931 w 12191807"/>
              <a:gd name="connsiteY2825" fmla="*/ 5257844 h 6857892"/>
              <a:gd name="connsiteX2826" fmla="*/ 3579909 w 12191807"/>
              <a:gd name="connsiteY2826" fmla="*/ 5239785 h 6857892"/>
              <a:gd name="connsiteX2827" fmla="*/ 3400058 w 12191807"/>
              <a:gd name="connsiteY2827" fmla="*/ 5239785 h 6857892"/>
              <a:gd name="connsiteX2828" fmla="*/ 3400058 w 12191807"/>
              <a:gd name="connsiteY2828" fmla="*/ 5249920 h 6857892"/>
              <a:gd name="connsiteX2829" fmla="*/ 3403410 w 12191807"/>
              <a:gd name="connsiteY2829" fmla="*/ 5249920 h 6857892"/>
              <a:gd name="connsiteX2830" fmla="*/ 3403410 w 12191807"/>
              <a:gd name="connsiteY2830" fmla="*/ 5239785 h 6857892"/>
              <a:gd name="connsiteX2831" fmla="*/ 3400058 w 12191807"/>
              <a:gd name="connsiteY2831" fmla="*/ 5239785 h 6857892"/>
              <a:gd name="connsiteX2832" fmla="*/ 3305015 w 12191807"/>
              <a:gd name="connsiteY2832" fmla="*/ 5232927 h 6857892"/>
              <a:gd name="connsiteX2833" fmla="*/ 3305015 w 12191807"/>
              <a:gd name="connsiteY2833" fmla="*/ 5236356 h 6857892"/>
              <a:gd name="connsiteX2834" fmla="*/ 3315216 w 12191807"/>
              <a:gd name="connsiteY2834" fmla="*/ 5236356 h 6857892"/>
              <a:gd name="connsiteX2835" fmla="*/ 3315216 w 12191807"/>
              <a:gd name="connsiteY2835" fmla="*/ 5232927 h 6857892"/>
              <a:gd name="connsiteX2836" fmla="*/ 3305015 w 12191807"/>
              <a:gd name="connsiteY2836" fmla="*/ 5232927 h 6857892"/>
              <a:gd name="connsiteX2837" fmla="*/ 5351190 w 12191807"/>
              <a:gd name="connsiteY2837" fmla="*/ 5232089 h 6857892"/>
              <a:gd name="connsiteX2838" fmla="*/ 5351190 w 12191807"/>
              <a:gd name="connsiteY2838" fmla="*/ 5237194 h 6857892"/>
              <a:gd name="connsiteX2839" fmla="*/ 5371533 w 12191807"/>
              <a:gd name="connsiteY2839" fmla="*/ 5237194 h 6857892"/>
              <a:gd name="connsiteX2840" fmla="*/ 5371533 w 12191807"/>
              <a:gd name="connsiteY2840" fmla="*/ 5232089 h 6857892"/>
              <a:gd name="connsiteX2841" fmla="*/ 5351190 w 12191807"/>
              <a:gd name="connsiteY2841" fmla="*/ 5232089 h 6857892"/>
              <a:gd name="connsiteX2842" fmla="*/ 4017598 w 12191807"/>
              <a:gd name="connsiteY2842" fmla="*/ 5232089 h 6857892"/>
              <a:gd name="connsiteX2843" fmla="*/ 4048081 w 12191807"/>
              <a:gd name="connsiteY2843" fmla="*/ 5232089 h 6857892"/>
              <a:gd name="connsiteX2844" fmla="*/ 4048081 w 12191807"/>
              <a:gd name="connsiteY2844" fmla="*/ 5237194 h 6857892"/>
              <a:gd name="connsiteX2845" fmla="*/ 4017598 w 12191807"/>
              <a:gd name="connsiteY2845" fmla="*/ 5237194 h 6857892"/>
              <a:gd name="connsiteX2846" fmla="*/ 4017598 w 12191807"/>
              <a:gd name="connsiteY2846" fmla="*/ 5232089 h 6857892"/>
              <a:gd name="connsiteX2847" fmla="*/ 294099 w 12191807"/>
              <a:gd name="connsiteY2847" fmla="*/ 5220278 h 6857892"/>
              <a:gd name="connsiteX2848" fmla="*/ 310253 w 12191807"/>
              <a:gd name="connsiteY2848" fmla="*/ 5250301 h 6857892"/>
              <a:gd name="connsiteX2849" fmla="*/ 310253 w 12191807"/>
              <a:gd name="connsiteY2849" fmla="*/ 5220278 h 6857892"/>
              <a:gd name="connsiteX2850" fmla="*/ 294099 w 12191807"/>
              <a:gd name="connsiteY2850" fmla="*/ 5220278 h 6857892"/>
              <a:gd name="connsiteX2851" fmla="*/ 4529110 w 12191807"/>
              <a:gd name="connsiteY2851" fmla="*/ 5219363 h 6857892"/>
              <a:gd name="connsiteX2852" fmla="*/ 4529110 w 12191807"/>
              <a:gd name="connsiteY2852" fmla="*/ 5239708 h 6857892"/>
              <a:gd name="connsiteX2853" fmla="*/ 4534216 w 12191807"/>
              <a:gd name="connsiteY2853" fmla="*/ 5239708 h 6857892"/>
              <a:gd name="connsiteX2854" fmla="*/ 4534216 w 12191807"/>
              <a:gd name="connsiteY2854" fmla="*/ 5219363 h 6857892"/>
              <a:gd name="connsiteX2855" fmla="*/ 4529110 w 12191807"/>
              <a:gd name="connsiteY2855" fmla="*/ 5219363 h 6857892"/>
              <a:gd name="connsiteX2856" fmla="*/ 3260136 w 12191807"/>
              <a:gd name="connsiteY2856" fmla="*/ 5210143 h 6857892"/>
              <a:gd name="connsiteX2857" fmla="*/ 3255190 w 12191807"/>
              <a:gd name="connsiteY2857" fmla="*/ 5220278 h 6857892"/>
              <a:gd name="connsiteX2858" fmla="*/ 3253207 w 12191807"/>
              <a:gd name="connsiteY2858" fmla="*/ 5218296 h 6857892"/>
              <a:gd name="connsiteX2859" fmla="*/ 3244899 w 12191807"/>
              <a:gd name="connsiteY2859" fmla="*/ 5225383 h 6857892"/>
              <a:gd name="connsiteX2860" fmla="*/ 3248094 w 12191807"/>
              <a:gd name="connsiteY2860" fmla="*/ 5228583 h 6857892"/>
              <a:gd name="connsiteX2861" fmla="*/ 3253053 w 12191807"/>
              <a:gd name="connsiteY2861" fmla="*/ 5218449 h 6857892"/>
              <a:gd name="connsiteX2862" fmla="*/ 3255037 w 12191807"/>
              <a:gd name="connsiteY2862" fmla="*/ 5220430 h 6857892"/>
              <a:gd name="connsiteX2863" fmla="*/ 3263341 w 12191807"/>
              <a:gd name="connsiteY2863" fmla="*/ 5213343 h 6857892"/>
              <a:gd name="connsiteX2864" fmla="*/ 3260136 w 12191807"/>
              <a:gd name="connsiteY2864" fmla="*/ 5210143 h 6857892"/>
              <a:gd name="connsiteX2865" fmla="*/ 3361109 w 12191807"/>
              <a:gd name="connsiteY2865" fmla="*/ 5209991 h 6857892"/>
              <a:gd name="connsiteX2866" fmla="*/ 3327200 w 12191807"/>
              <a:gd name="connsiteY2866" fmla="*/ 5250377 h 6857892"/>
              <a:gd name="connsiteX2867" fmla="*/ 3361109 w 12191807"/>
              <a:gd name="connsiteY2867" fmla="*/ 5209991 h 6857892"/>
              <a:gd name="connsiteX2868" fmla="*/ 5473297 w 12191807"/>
              <a:gd name="connsiteY2868" fmla="*/ 5202371 h 6857892"/>
              <a:gd name="connsiteX2869" fmla="*/ 5483508 w 12191807"/>
              <a:gd name="connsiteY2869" fmla="*/ 5202371 h 6857892"/>
              <a:gd name="connsiteX2870" fmla="*/ 5483508 w 12191807"/>
              <a:gd name="connsiteY2870" fmla="*/ 5205800 h 6857892"/>
              <a:gd name="connsiteX2871" fmla="*/ 5473297 w 12191807"/>
              <a:gd name="connsiteY2871" fmla="*/ 5205800 h 6857892"/>
              <a:gd name="connsiteX2872" fmla="*/ 5473297 w 12191807"/>
              <a:gd name="connsiteY2872" fmla="*/ 5202371 h 6857892"/>
              <a:gd name="connsiteX2873" fmla="*/ 3401091 w 12191807"/>
              <a:gd name="connsiteY2873" fmla="*/ 5197189 h 6857892"/>
              <a:gd name="connsiteX2874" fmla="*/ 3393468 w 12191807"/>
              <a:gd name="connsiteY2874" fmla="*/ 5217458 h 6857892"/>
              <a:gd name="connsiteX2875" fmla="*/ 3374338 w 12191807"/>
              <a:gd name="connsiteY2875" fmla="*/ 5208619 h 6857892"/>
              <a:gd name="connsiteX2876" fmla="*/ 3378224 w 12191807"/>
              <a:gd name="connsiteY2876" fmla="*/ 5227136 h 6857892"/>
              <a:gd name="connsiteX2877" fmla="*/ 3422225 w 12191807"/>
              <a:gd name="connsiteY2877" fmla="*/ 5227136 h 6857892"/>
              <a:gd name="connsiteX2878" fmla="*/ 3422279 w 12191807"/>
              <a:gd name="connsiteY2878" fmla="*/ 5227212 h 6857892"/>
              <a:gd name="connsiteX2879" fmla="*/ 3422279 w 12191807"/>
              <a:gd name="connsiteY2879" fmla="*/ 5227136 h 6857892"/>
              <a:gd name="connsiteX2880" fmla="*/ 3422225 w 12191807"/>
              <a:gd name="connsiteY2880" fmla="*/ 5227136 h 6857892"/>
              <a:gd name="connsiteX2881" fmla="*/ 3401091 w 12191807"/>
              <a:gd name="connsiteY2881" fmla="*/ 5197189 h 6857892"/>
              <a:gd name="connsiteX2882" fmla="*/ 4184640 w 12191807"/>
              <a:gd name="connsiteY2882" fmla="*/ 5189798 h 6857892"/>
              <a:gd name="connsiteX2883" fmla="*/ 4191651 w 12191807"/>
              <a:gd name="connsiteY2883" fmla="*/ 5198028 h 6857892"/>
              <a:gd name="connsiteX2884" fmla="*/ 4199826 w 12191807"/>
              <a:gd name="connsiteY2884" fmla="*/ 5205038 h 6857892"/>
              <a:gd name="connsiteX2885" fmla="*/ 4196623 w 12191807"/>
              <a:gd name="connsiteY2885" fmla="*/ 5208239 h 6857892"/>
              <a:gd name="connsiteX2886" fmla="*/ 4189670 w 12191807"/>
              <a:gd name="connsiteY2886" fmla="*/ 5200009 h 6857892"/>
              <a:gd name="connsiteX2887" fmla="*/ 4181440 w 12191807"/>
              <a:gd name="connsiteY2887" fmla="*/ 5192999 h 6857892"/>
              <a:gd name="connsiteX2888" fmla="*/ 4184640 w 12191807"/>
              <a:gd name="connsiteY2888" fmla="*/ 5189798 h 6857892"/>
              <a:gd name="connsiteX2889" fmla="*/ 313304 w 12191807"/>
              <a:gd name="connsiteY2889" fmla="*/ 5180730 h 6857892"/>
              <a:gd name="connsiteX2890" fmla="*/ 303627 w 12191807"/>
              <a:gd name="connsiteY2890" fmla="*/ 5205495 h 6857892"/>
              <a:gd name="connsiteX2891" fmla="*/ 323744 w 12191807"/>
              <a:gd name="connsiteY2891" fmla="*/ 5215248 h 6857892"/>
              <a:gd name="connsiteX2892" fmla="*/ 343174 w 12191807"/>
              <a:gd name="connsiteY2892" fmla="*/ 5205495 h 6857892"/>
              <a:gd name="connsiteX2893" fmla="*/ 313304 w 12191807"/>
              <a:gd name="connsiteY2893" fmla="*/ 5180730 h 6857892"/>
              <a:gd name="connsiteX2894" fmla="*/ 317033 w 12191807"/>
              <a:gd name="connsiteY2894" fmla="*/ 5171434 h 6857892"/>
              <a:gd name="connsiteX2895" fmla="*/ 310404 w 12191807"/>
              <a:gd name="connsiteY2895" fmla="*/ 5174634 h 6857892"/>
              <a:gd name="connsiteX2896" fmla="*/ 313071 w 12191807"/>
              <a:gd name="connsiteY2896" fmla="*/ 5177759 h 6857892"/>
              <a:gd name="connsiteX2897" fmla="*/ 311090 w 12191807"/>
              <a:gd name="connsiteY2897" fmla="*/ 5179740 h 6857892"/>
              <a:gd name="connsiteX2898" fmla="*/ 313376 w 12191807"/>
              <a:gd name="connsiteY2898" fmla="*/ 5180731 h 6857892"/>
              <a:gd name="connsiteX2899" fmla="*/ 317033 w 12191807"/>
              <a:gd name="connsiteY2899" fmla="*/ 5171434 h 6857892"/>
              <a:gd name="connsiteX2900" fmla="*/ 305909 w 12191807"/>
              <a:gd name="connsiteY2900" fmla="*/ 5169452 h 6857892"/>
              <a:gd name="connsiteX2901" fmla="*/ 302709 w 12191807"/>
              <a:gd name="connsiteY2901" fmla="*/ 5172576 h 6857892"/>
              <a:gd name="connsiteX2902" fmla="*/ 310329 w 12191807"/>
              <a:gd name="connsiteY2902" fmla="*/ 5174634 h 6857892"/>
              <a:gd name="connsiteX2903" fmla="*/ 305909 w 12191807"/>
              <a:gd name="connsiteY2903" fmla="*/ 5169452 h 6857892"/>
              <a:gd name="connsiteX2904" fmla="*/ 4544910 w 12191807"/>
              <a:gd name="connsiteY2904" fmla="*/ 5169315 h 6857892"/>
              <a:gd name="connsiteX2905" fmla="*/ 4538415 w 12191807"/>
              <a:gd name="connsiteY2905" fmla="*/ 5187435 h 6857892"/>
              <a:gd name="connsiteX2906" fmla="*/ 4560059 w 12191807"/>
              <a:gd name="connsiteY2906" fmla="*/ 5173872 h 6857892"/>
              <a:gd name="connsiteX2907" fmla="*/ 4544910 w 12191807"/>
              <a:gd name="connsiteY2907" fmla="*/ 5169315 h 6857892"/>
              <a:gd name="connsiteX2908" fmla="*/ 4241951 w 12191807"/>
              <a:gd name="connsiteY2908" fmla="*/ 5168004 h 6857892"/>
              <a:gd name="connsiteX2909" fmla="*/ 4240427 w 12191807"/>
              <a:gd name="connsiteY2909" fmla="*/ 5169452 h 6857892"/>
              <a:gd name="connsiteX2910" fmla="*/ 4247517 w 12191807"/>
              <a:gd name="connsiteY2910" fmla="*/ 5177758 h 6857892"/>
              <a:gd name="connsiteX2911" fmla="*/ 4250716 w 12191807"/>
              <a:gd name="connsiteY2911" fmla="*/ 5174558 h 6857892"/>
              <a:gd name="connsiteX2912" fmla="*/ 4241951 w 12191807"/>
              <a:gd name="connsiteY2912" fmla="*/ 5168004 h 6857892"/>
              <a:gd name="connsiteX2913" fmla="*/ 4027734 w 12191807"/>
              <a:gd name="connsiteY2913" fmla="*/ 5161680 h 6857892"/>
              <a:gd name="connsiteX2914" fmla="*/ 4037868 w 12191807"/>
              <a:gd name="connsiteY2914" fmla="*/ 5161680 h 6857892"/>
              <a:gd name="connsiteX2915" fmla="*/ 4037868 w 12191807"/>
              <a:gd name="connsiteY2915" fmla="*/ 5165109 h 6857892"/>
              <a:gd name="connsiteX2916" fmla="*/ 4027734 w 12191807"/>
              <a:gd name="connsiteY2916" fmla="*/ 5165109 h 6857892"/>
              <a:gd name="connsiteX2917" fmla="*/ 4027734 w 12191807"/>
              <a:gd name="connsiteY2917" fmla="*/ 5161680 h 6857892"/>
              <a:gd name="connsiteX2918" fmla="*/ 3802547 w 12191807"/>
              <a:gd name="connsiteY2918" fmla="*/ 5160994 h 6857892"/>
              <a:gd name="connsiteX2919" fmla="*/ 3833412 w 12191807"/>
              <a:gd name="connsiteY2919" fmla="*/ 5160994 h 6857892"/>
              <a:gd name="connsiteX2920" fmla="*/ 3806891 w 12191807"/>
              <a:gd name="connsiteY2920" fmla="*/ 5182559 h 6857892"/>
              <a:gd name="connsiteX2921" fmla="*/ 3802547 w 12191807"/>
              <a:gd name="connsiteY2921" fmla="*/ 5160994 h 6857892"/>
              <a:gd name="connsiteX2922" fmla="*/ 4231278 w 12191807"/>
              <a:gd name="connsiteY2922" fmla="*/ 5158251 h 6857892"/>
              <a:gd name="connsiteX2923" fmla="*/ 4241951 w 12191807"/>
              <a:gd name="connsiteY2923" fmla="*/ 5167928 h 6857892"/>
              <a:gd name="connsiteX2924" fmla="*/ 4241418 w 12191807"/>
              <a:gd name="connsiteY2924" fmla="*/ 5158251 h 6857892"/>
              <a:gd name="connsiteX2925" fmla="*/ 4231278 w 12191807"/>
              <a:gd name="connsiteY2925" fmla="*/ 5158251 h 6857892"/>
              <a:gd name="connsiteX2926" fmla="*/ 3328802 w 12191807"/>
              <a:gd name="connsiteY2926" fmla="*/ 5158251 h 6857892"/>
              <a:gd name="connsiteX2927" fmla="*/ 3328802 w 12191807"/>
              <a:gd name="connsiteY2927" fmla="*/ 5168462 h 6857892"/>
              <a:gd name="connsiteX2928" fmla="*/ 3332160 w 12191807"/>
              <a:gd name="connsiteY2928" fmla="*/ 5168462 h 6857892"/>
              <a:gd name="connsiteX2929" fmla="*/ 3332160 w 12191807"/>
              <a:gd name="connsiteY2929" fmla="*/ 5158251 h 6857892"/>
              <a:gd name="connsiteX2930" fmla="*/ 3328802 w 12191807"/>
              <a:gd name="connsiteY2930" fmla="*/ 5158251 h 6857892"/>
              <a:gd name="connsiteX2931" fmla="*/ 4540094 w 12191807"/>
              <a:gd name="connsiteY2931" fmla="*/ 5148116 h 6857892"/>
              <a:gd name="connsiteX2932" fmla="*/ 4540094 w 12191807"/>
              <a:gd name="connsiteY2932" fmla="*/ 5158251 h 6857892"/>
              <a:gd name="connsiteX2933" fmla="*/ 4543447 w 12191807"/>
              <a:gd name="connsiteY2933" fmla="*/ 5158251 h 6857892"/>
              <a:gd name="connsiteX2934" fmla="*/ 4543447 w 12191807"/>
              <a:gd name="connsiteY2934" fmla="*/ 5148116 h 6857892"/>
              <a:gd name="connsiteX2935" fmla="*/ 4540094 w 12191807"/>
              <a:gd name="connsiteY2935" fmla="*/ 5148116 h 6857892"/>
              <a:gd name="connsiteX2936" fmla="*/ 3732507 w 12191807"/>
              <a:gd name="connsiteY2936" fmla="*/ 5148116 h 6857892"/>
              <a:gd name="connsiteX2937" fmla="*/ 3713003 w 12191807"/>
              <a:gd name="connsiteY2937" fmla="*/ 5154745 h 6857892"/>
              <a:gd name="connsiteX2938" fmla="*/ 3725649 w 12191807"/>
              <a:gd name="connsiteY2938" fmla="*/ 5156574 h 6857892"/>
              <a:gd name="connsiteX2939" fmla="*/ 3732507 w 12191807"/>
              <a:gd name="connsiteY2939" fmla="*/ 5148116 h 6857892"/>
              <a:gd name="connsiteX2940" fmla="*/ 3488309 w 12191807"/>
              <a:gd name="connsiteY2940" fmla="*/ 5141335 h 6857892"/>
              <a:gd name="connsiteX2941" fmla="*/ 3488309 w 12191807"/>
              <a:gd name="connsiteY2941" fmla="*/ 5144764 h 6857892"/>
              <a:gd name="connsiteX2942" fmla="*/ 3498448 w 12191807"/>
              <a:gd name="connsiteY2942" fmla="*/ 5144764 h 6857892"/>
              <a:gd name="connsiteX2943" fmla="*/ 3498448 w 12191807"/>
              <a:gd name="connsiteY2943" fmla="*/ 5141335 h 6857892"/>
              <a:gd name="connsiteX2944" fmla="*/ 3488309 w 12191807"/>
              <a:gd name="connsiteY2944" fmla="*/ 5141335 h 6857892"/>
              <a:gd name="connsiteX2945" fmla="*/ 3701810 w 12191807"/>
              <a:gd name="connsiteY2945" fmla="*/ 5138515 h 6857892"/>
              <a:gd name="connsiteX2946" fmla="*/ 3712933 w 12191807"/>
              <a:gd name="connsiteY2946" fmla="*/ 5154746 h 6857892"/>
              <a:gd name="connsiteX2947" fmla="*/ 3725581 w 12191807"/>
              <a:gd name="connsiteY2947" fmla="*/ 5140420 h 6857892"/>
              <a:gd name="connsiteX2948" fmla="*/ 3701810 w 12191807"/>
              <a:gd name="connsiteY2948" fmla="*/ 5138515 h 6857892"/>
              <a:gd name="connsiteX2949" fmla="*/ 4031087 w 12191807"/>
              <a:gd name="connsiteY2949" fmla="*/ 5137906 h 6857892"/>
              <a:gd name="connsiteX2950" fmla="*/ 4034515 w 12191807"/>
              <a:gd name="connsiteY2950" fmla="*/ 5137906 h 6857892"/>
              <a:gd name="connsiteX2951" fmla="*/ 4034515 w 12191807"/>
              <a:gd name="connsiteY2951" fmla="*/ 5148117 h 6857892"/>
              <a:gd name="connsiteX2952" fmla="*/ 4031087 w 12191807"/>
              <a:gd name="connsiteY2952" fmla="*/ 5148117 h 6857892"/>
              <a:gd name="connsiteX2953" fmla="*/ 4031087 w 12191807"/>
              <a:gd name="connsiteY2953" fmla="*/ 5137906 h 6857892"/>
              <a:gd name="connsiteX2954" fmla="*/ 3641064 w 12191807"/>
              <a:gd name="connsiteY2954" fmla="*/ 5127847 h 6857892"/>
              <a:gd name="connsiteX2955" fmla="*/ 3633218 w 12191807"/>
              <a:gd name="connsiteY2955" fmla="*/ 5130895 h 6857892"/>
              <a:gd name="connsiteX2956" fmla="*/ 3610444 w 12191807"/>
              <a:gd name="connsiteY2956" fmla="*/ 5178672 h 6857892"/>
              <a:gd name="connsiteX2957" fmla="*/ 3590110 w 12191807"/>
              <a:gd name="connsiteY2957" fmla="*/ 5229574 h 6857892"/>
              <a:gd name="connsiteX2958" fmla="*/ 3613264 w 12191807"/>
              <a:gd name="connsiteY2958" fmla="*/ 5195284 h 6857892"/>
              <a:gd name="connsiteX2959" fmla="*/ 3620652 w 12191807"/>
              <a:gd name="connsiteY2959" fmla="*/ 5188883 h 6857892"/>
              <a:gd name="connsiteX2960" fmla="*/ 3641750 w 12191807"/>
              <a:gd name="connsiteY2960" fmla="*/ 5152459 h 6857892"/>
              <a:gd name="connsiteX2961" fmla="*/ 3660334 w 12191807"/>
              <a:gd name="connsiteY2961" fmla="*/ 5143849 h 6857892"/>
              <a:gd name="connsiteX2962" fmla="*/ 3641064 w 12191807"/>
              <a:gd name="connsiteY2962" fmla="*/ 5127847 h 6857892"/>
              <a:gd name="connsiteX2963" fmla="*/ 5364752 w 12191807"/>
              <a:gd name="connsiteY2963" fmla="*/ 5127771 h 6857892"/>
              <a:gd name="connsiteX2964" fmla="*/ 5364752 w 12191807"/>
              <a:gd name="connsiteY2964" fmla="*/ 5137906 h 6857892"/>
              <a:gd name="connsiteX2965" fmla="*/ 5368180 w 12191807"/>
              <a:gd name="connsiteY2965" fmla="*/ 5137906 h 6857892"/>
              <a:gd name="connsiteX2966" fmla="*/ 5368180 w 12191807"/>
              <a:gd name="connsiteY2966" fmla="*/ 5127771 h 6857892"/>
              <a:gd name="connsiteX2967" fmla="*/ 5364752 w 12191807"/>
              <a:gd name="connsiteY2967" fmla="*/ 5127771 h 6857892"/>
              <a:gd name="connsiteX2968" fmla="*/ 5300288 w 12191807"/>
              <a:gd name="connsiteY2968" fmla="*/ 5120989 h 6857892"/>
              <a:gd name="connsiteX2969" fmla="*/ 5300288 w 12191807"/>
              <a:gd name="connsiteY2969" fmla="*/ 5124418 h 6857892"/>
              <a:gd name="connsiteX2970" fmla="*/ 5310499 w 12191807"/>
              <a:gd name="connsiteY2970" fmla="*/ 5124418 h 6857892"/>
              <a:gd name="connsiteX2971" fmla="*/ 5310499 w 12191807"/>
              <a:gd name="connsiteY2971" fmla="*/ 5120989 h 6857892"/>
              <a:gd name="connsiteX2972" fmla="*/ 5300288 w 12191807"/>
              <a:gd name="connsiteY2972" fmla="*/ 5120989 h 6857892"/>
              <a:gd name="connsiteX2973" fmla="*/ 2531376 w 12191807"/>
              <a:gd name="connsiteY2973" fmla="*/ 5120989 h 6857892"/>
              <a:gd name="connsiteX2974" fmla="*/ 2531376 w 12191807"/>
              <a:gd name="connsiteY2974" fmla="*/ 5124418 h 6857892"/>
              <a:gd name="connsiteX2975" fmla="*/ 2541511 w 12191807"/>
              <a:gd name="connsiteY2975" fmla="*/ 5124418 h 6857892"/>
              <a:gd name="connsiteX2976" fmla="*/ 2541511 w 12191807"/>
              <a:gd name="connsiteY2976" fmla="*/ 5120989 h 6857892"/>
              <a:gd name="connsiteX2977" fmla="*/ 2531376 w 12191807"/>
              <a:gd name="connsiteY2977" fmla="*/ 5120989 h 6857892"/>
              <a:gd name="connsiteX2978" fmla="*/ 4092279 w 12191807"/>
              <a:gd name="connsiteY2978" fmla="*/ 5117637 h 6857892"/>
              <a:gd name="connsiteX2979" fmla="*/ 4095633 w 12191807"/>
              <a:gd name="connsiteY2979" fmla="*/ 5117637 h 6857892"/>
              <a:gd name="connsiteX2980" fmla="*/ 4095633 w 12191807"/>
              <a:gd name="connsiteY2980" fmla="*/ 5127771 h 6857892"/>
              <a:gd name="connsiteX2981" fmla="*/ 4092279 w 12191807"/>
              <a:gd name="connsiteY2981" fmla="*/ 5127771 h 6857892"/>
              <a:gd name="connsiteX2982" fmla="*/ 4092279 w 12191807"/>
              <a:gd name="connsiteY2982" fmla="*/ 5117637 h 6857892"/>
              <a:gd name="connsiteX2983" fmla="*/ 4322905 w 12191807"/>
              <a:gd name="connsiteY2983" fmla="*/ 5110778 h 6857892"/>
              <a:gd name="connsiteX2984" fmla="*/ 4322905 w 12191807"/>
              <a:gd name="connsiteY2984" fmla="*/ 5114131 h 6857892"/>
              <a:gd name="connsiteX2985" fmla="*/ 4333131 w 12191807"/>
              <a:gd name="connsiteY2985" fmla="*/ 5114131 h 6857892"/>
              <a:gd name="connsiteX2986" fmla="*/ 4333131 w 12191807"/>
              <a:gd name="connsiteY2986" fmla="*/ 5110778 h 6857892"/>
              <a:gd name="connsiteX2987" fmla="*/ 4322905 w 12191807"/>
              <a:gd name="connsiteY2987" fmla="*/ 5110778 h 6857892"/>
              <a:gd name="connsiteX2988" fmla="*/ 328162 w 12191807"/>
              <a:gd name="connsiteY2988" fmla="*/ 5108340 h 6857892"/>
              <a:gd name="connsiteX2989" fmla="*/ 319170 w 12191807"/>
              <a:gd name="connsiteY2989" fmla="*/ 5115198 h 6857892"/>
              <a:gd name="connsiteX2990" fmla="*/ 300883 w 12191807"/>
              <a:gd name="connsiteY2990" fmla="*/ 5148497 h 6857892"/>
              <a:gd name="connsiteX2991" fmla="*/ 331210 w 12191807"/>
              <a:gd name="connsiteY2991" fmla="*/ 5146973 h 6857892"/>
              <a:gd name="connsiteX2992" fmla="*/ 321075 w 12191807"/>
              <a:gd name="connsiteY2992" fmla="*/ 5116646 h 6857892"/>
              <a:gd name="connsiteX2993" fmla="*/ 323056 w 12191807"/>
              <a:gd name="connsiteY2993" fmla="*/ 5118627 h 6857892"/>
              <a:gd name="connsiteX2994" fmla="*/ 331362 w 12191807"/>
              <a:gd name="connsiteY2994" fmla="*/ 5111540 h 6857892"/>
              <a:gd name="connsiteX2995" fmla="*/ 328162 w 12191807"/>
              <a:gd name="connsiteY2995" fmla="*/ 5108340 h 6857892"/>
              <a:gd name="connsiteX2996" fmla="*/ 5405484 w 12191807"/>
              <a:gd name="connsiteY2996" fmla="*/ 5107426 h 6857892"/>
              <a:gd name="connsiteX2997" fmla="*/ 5405484 w 12191807"/>
              <a:gd name="connsiteY2997" fmla="*/ 5117637 h 6857892"/>
              <a:gd name="connsiteX2998" fmla="*/ 5408912 w 12191807"/>
              <a:gd name="connsiteY2998" fmla="*/ 5117637 h 6857892"/>
              <a:gd name="connsiteX2999" fmla="*/ 5408912 w 12191807"/>
              <a:gd name="connsiteY2999" fmla="*/ 5107426 h 6857892"/>
              <a:gd name="connsiteX3000" fmla="*/ 5405484 w 12191807"/>
              <a:gd name="connsiteY3000" fmla="*/ 5107426 h 6857892"/>
              <a:gd name="connsiteX3001" fmla="*/ 3875025 w 12191807"/>
              <a:gd name="connsiteY3001" fmla="*/ 5100568 h 6857892"/>
              <a:gd name="connsiteX3002" fmla="*/ 3885161 w 12191807"/>
              <a:gd name="connsiteY3002" fmla="*/ 5100568 h 6857892"/>
              <a:gd name="connsiteX3003" fmla="*/ 3885161 w 12191807"/>
              <a:gd name="connsiteY3003" fmla="*/ 5103997 h 6857892"/>
              <a:gd name="connsiteX3004" fmla="*/ 3875025 w 12191807"/>
              <a:gd name="connsiteY3004" fmla="*/ 5103997 h 6857892"/>
              <a:gd name="connsiteX3005" fmla="*/ 3875025 w 12191807"/>
              <a:gd name="connsiteY3005" fmla="*/ 5100568 h 6857892"/>
              <a:gd name="connsiteX3006" fmla="*/ 4112626 w 12191807"/>
              <a:gd name="connsiteY3006" fmla="*/ 5097291 h 6857892"/>
              <a:gd name="connsiteX3007" fmla="*/ 4115979 w 12191807"/>
              <a:gd name="connsiteY3007" fmla="*/ 5097291 h 6857892"/>
              <a:gd name="connsiteX3008" fmla="*/ 4115979 w 12191807"/>
              <a:gd name="connsiteY3008" fmla="*/ 5107426 h 6857892"/>
              <a:gd name="connsiteX3009" fmla="*/ 4112626 w 12191807"/>
              <a:gd name="connsiteY3009" fmla="*/ 5107426 h 6857892"/>
              <a:gd name="connsiteX3010" fmla="*/ 4112626 w 12191807"/>
              <a:gd name="connsiteY3010" fmla="*/ 5097291 h 6857892"/>
              <a:gd name="connsiteX3011" fmla="*/ 3885238 w 12191807"/>
              <a:gd name="connsiteY3011" fmla="*/ 5080223 h 6857892"/>
              <a:gd name="connsiteX3012" fmla="*/ 3895374 w 12191807"/>
              <a:gd name="connsiteY3012" fmla="*/ 5080223 h 6857892"/>
              <a:gd name="connsiteX3013" fmla="*/ 3895374 w 12191807"/>
              <a:gd name="connsiteY3013" fmla="*/ 5083651 h 6857892"/>
              <a:gd name="connsiteX3014" fmla="*/ 3885238 w 12191807"/>
              <a:gd name="connsiteY3014" fmla="*/ 5083651 h 6857892"/>
              <a:gd name="connsiteX3015" fmla="*/ 3885238 w 12191807"/>
              <a:gd name="connsiteY3015" fmla="*/ 5080223 h 6857892"/>
              <a:gd name="connsiteX3016" fmla="*/ 3830135 w 12191807"/>
              <a:gd name="connsiteY3016" fmla="*/ 5077860 h 6857892"/>
              <a:gd name="connsiteX3017" fmla="*/ 3833336 w 12191807"/>
              <a:gd name="connsiteY3017" fmla="*/ 5081061 h 6857892"/>
              <a:gd name="connsiteX3018" fmla="*/ 3825182 w 12191807"/>
              <a:gd name="connsiteY3018" fmla="*/ 5087995 h 6857892"/>
              <a:gd name="connsiteX3019" fmla="*/ 3818093 w 12191807"/>
              <a:gd name="connsiteY3019" fmla="*/ 5096301 h 6857892"/>
              <a:gd name="connsiteX3020" fmla="*/ 3814893 w 12191807"/>
              <a:gd name="connsiteY3020" fmla="*/ 5093100 h 6857892"/>
              <a:gd name="connsiteX3021" fmla="*/ 3823123 w 12191807"/>
              <a:gd name="connsiteY3021" fmla="*/ 5086090 h 6857892"/>
              <a:gd name="connsiteX3022" fmla="*/ 3830135 w 12191807"/>
              <a:gd name="connsiteY3022" fmla="*/ 5077860 h 6857892"/>
              <a:gd name="connsiteX3023" fmla="*/ 4027734 w 12191807"/>
              <a:gd name="connsiteY3023" fmla="*/ 5070088 h 6857892"/>
              <a:gd name="connsiteX3024" fmla="*/ 4037868 w 12191807"/>
              <a:gd name="connsiteY3024" fmla="*/ 5070088 h 6857892"/>
              <a:gd name="connsiteX3025" fmla="*/ 4037868 w 12191807"/>
              <a:gd name="connsiteY3025" fmla="*/ 5073441 h 6857892"/>
              <a:gd name="connsiteX3026" fmla="*/ 4027734 w 12191807"/>
              <a:gd name="connsiteY3026" fmla="*/ 5073441 h 6857892"/>
              <a:gd name="connsiteX3027" fmla="*/ 4027734 w 12191807"/>
              <a:gd name="connsiteY3027" fmla="*/ 5070088 h 6857892"/>
              <a:gd name="connsiteX3028" fmla="*/ 342487 w 12191807"/>
              <a:gd name="connsiteY3028" fmla="*/ 5070088 h 6857892"/>
              <a:gd name="connsiteX3029" fmla="*/ 342487 w 12191807"/>
              <a:gd name="connsiteY3029" fmla="*/ 5073441 h 6857892"/>
              <a:gd name="connsiteX3030" fmla="*/ 352698 w 12191807"/>
              <a:gd name="connsiteY3030" fmla="*/ 5073441 h 6857892"/>
              <a:gd name="connsiteX3031" fmla="*/ 352698 w 12191807"/>
              <a:gd name="connsiteY3031" fmla="*/ 5070088 h 6857892"/>
              <a:gd name="connsiteX3032" fmla="*/ 342487 w 12191807"/>
              <a:gd name="connsiteY3032" fmla="*/ 5070088 h 6857892"/>
              <a:gd name="connsiteX3033" fmla="*/ 3661260 w 12191807"/>
              <a:gd name="connsiteY3033" fmla="*/ 5066735 h 6857892"/>
              <a:gd name="connsiteX3034" fmla="*/ 3651043 w 12191807"/>
              <a:gd name="connsiteY3034" fmla="*/ 5074336 h 6857892"/>
              <a:gd name="connsiteX3035" fmla="*/ 3651053 w 12191807"/>
              <a:gd name="connsiteY3035" fmla="*/ 5087072 h 6857892"/>
              <a:gd name="connsiteX3036" fmla="*/ 3640479 w 12191807"/>
              <a:gd name="connsiteY3036" fmla="*/ 5094062 h 6857892"/>
              <a:gd name="connsiteX3037" fmla="*/ 3644830 w 12191807"/>
              <a:gd name="connsiteY3037" fmla="*/ 5106207 h 6857892"/>
              <a:gd name="connsiteX3038" fmla="*/ 3651154 w 12191807"/>
              <a:gd name="connsiteY3038" fmla="*/ 5117560 h 6857892"/>
              <a:gd name="connsiteX3039" fmla="*/ 3669891 w 12191807"/>
              <a:gd name="connsiteY3039" fmla="*/ 5117560 h 6857892"/>
              <a:gd name="connsiteX3040" fmla="*/ 3671262 w 12191807"/>
              <a:gd name="connsiteY3040" fmla="*/ 5104073 h 6857892"/>
              <a:gd name="connsiteX3041" fmla="*/ 3651154 w 12191807"/>
              <a:gd name="connsiteY3041" fmla="*/ 5087004 h 6857892"/>
              <a:gd name="connsiteX3042" fmla="*/ 3661326 w 12191807"/>
              <a:gd name="connsiteY3042" fmla="*/ 5079422 h 6857892"/>
              <a:gd name="connsiteX3043" fmla="*/ 3661260 w 12191807"/>
              <a:gd name="connsiteY3043" fmla="*/ 5066735 h 6857892"/>
              <a:gd name="connsiteX3044" fmla="*/ 2524595 w 12191807"/>
              <a:gd name="connsiteY3044" fmla="*/ 5066735 h 6857892"/>
              <a:gd name="connsiteX3045" fmla="*/ 2524595 w 12191807"/>
              <a:gd name="connsiteY3045" fmla="*/ 5076870 h 6857892"/>
              <a:gd name="connsiteX3046" fmla="*/ 2527948 w 12191807"/>
              <a:gd name="connsiteY3046" fmla="*/ 5076870 h 6857892"/>
              <a:gd name="connsiteX3047" fmla="*/ 2527948 w 12191807"/>
              <a:gd name="connsiteY3047" fmla="*/ 5066735 h 6857892"/>
              <a:gd name="connsiteX3048" fmla="*/ 2524595 w 12191807"/>
              <a:gd name="connsiteY3048" fmla="*/ 5066735 h 6857892"/>
              <a:gd name="connsiteX3049" fmla="*/ 5370696 w 12191807"/>
              <a:gd name="connsiteY3049" fmla="*/ 5059648 h 6857892"/>
              <a:gd name="connsiteX3050" fmla="*/ 5335874 w 12191807"/>
              <a:gd name="connsiteY3050" fmla="*/ 5085327 h 6857892"/>
              <a:gd name="connsiteX3051" fmla="*/ 5370696 w 12191807"/>
              <a:gd name="connsiteY3051" fmla="*/ 5085327 h 6857892"/>
              <a:gd name="connsiteX3052" fmla="*/ 5370696 w 12191807"/>
              <a:gd name="connsiteY3052" fmla="*/ 5059648 h 6857892"/>
              <a:gd name="connsiteX3053" fmla="*/ 3551960 w 12191807"/>
              <a:gd name="connsiteY3053" fmla="*/ 5056524 h 6857892"/>
              <a:gd name="connsiteX3054" fmla="*/ 3551960 w 12191807"/>
              <a:gd name="connsiteY3054" fmla="*/ 5076869 h 6857892"/>
              <a:gd name="connsiteX3055" fmla="*/ 3557065 w 12191807"/>
              <a:gd name="connsiteY3055" fmla="*/ 5076869 h 6857892"/>
              <a:gd name="connsiteX3056" fmla="*/ 3557065 w 12191807"/>
              <a:gd name="connsiteY3056" fmla="*/ 5056524 h 6857892"/>
              <a:gd name="connsiteX3057" fmla="*/ 3551960 w 12191807"/>
              <a:gd name="connsiteY3057" fmla="*/ 5056524 h 6857892"/>
              <a:gd name="connsiteX3058" fmla="*/ 3579823 w 12191807"/>
              <a:gd name="connsiteY3058" fmla="*/ 5049742 h 6857892"/>
              <a:gd name="connsiteX3059" fmla="*/ 3579823 w 12191807"/>
              <a:gd name="connsiteY3059" fmla="*/ 5053095 h 6857892"/>
              <a:gd name="connsiteX3060" fmla="*/ 3589954 w 12191807"/>
              <a:gd name="connsiteY3060" fmla="*/ 5053095 h 6857892"/>
              <a:gd name="connsiteX3061" fmla="*/ 3589954 w 12191807"/>
              <a:gd name="connsiteY3061" fmla="*/ 5049742 h 6857892"/>
              <a:gd name="connsiteX3062" fmla="*/ 3579823 w 12191807"/>
              <a:gd name="connsiteY3062" fmla="*/ 5049742 h 6857892"/>
              <a:gd name="connsiteX3063" fmla="*/ 3895374 w 12191807"/>
              <a:gd name="connsiteY3063" fmla="*/ 5048828 h 6857892"/>
              <a:gd name="connsiteX3064" fmla="*/ 3915723 w 12191807"/>
              <a:gd name="connsiteY3064" fmla="*/ 5048828 h 6857892"/>
              <a:gd name="connsiteX3065" fmla="*/ 3915723 w 12191807"/>
              <a:gd name="connsiteY3065" fmla="*/ 5053934 h 6857892"/>
              <a:gd name="connsiteX3066" fmla="*/ 3895374 w 12191807"/>
              <a:gd name="connsiteY3066" fmla="*/ 5053934 h 6857892"/>
              <a:gd name="connsiteX3067" fmla="*/ 3895374 w 12191807"/>
              <a:gd name="connsiteY3067" fmla="*/ 5048828 h 6857892"/>
              <a:gd name="connsiteX3068" fmla="*/ 3826630 w 12191807"/>
              <a:gd name="connsiteY3068" fmla="*/ 5046390 h 6857892"/>
              <a:gd name="connsiteX3069" fmla="*/ 3831736 w 12191807"/>
              <a:gd name="connsiteY3069" fmla="*/ 5046390 h 6857892"/>
              <a:gd name="connsiteX3070" fmla="*/ 3831736 w 12191807"/>
              <a:gd name="connsiteY3070" fmla="*/ 5066735 h 6857892"/>
              <a:gd name="connsiteX3071" fmla="*/ 3826630 w 12191807"/>
              <a:gd name="connsiteY3071" fmla="*/ 5066735 h 6857892"/>
              <a:gd name="connsiteX3072" fmla="*/ 3826630 w 12191807"/>
              <a:gd name="connsiteY3072" fmla="*/ 5046390 h 6857892"/>
              <a:gd name="connsiteX3073" fmla="*/ 5380776 w 12191807"/>
              <a:gd name="connsiteY3073" fmla="*/ 5045246 h 6857892"/>
              <a:gd name="connsiteX3074" fmla="*/ 5372471 w 12191807"/>
              <a:gd name="connsiteY3074" fmla="*/ 5052333 h 6857892"/>
              <a:gd name="connsiteX3075" fmla="*/ 5375670 w 12191807"/>
              <a:gd name="connsiteY3075" fmla="*/ 5055533 h 6857892"/>
              <a:gd name="connsiteX3076" fmla="*/ 5382224 w 12191807"/>
              <a:gd name="connsiteY3076" fmla="*/ 5046770 h 6857892"/>
              <a:gd name="connsiteX3077" fmla="*/ 5380776 w 12191807"/>
              <a:gd name="connsiteY3077" fmla="*/ 5045246 h 6857892"/>
              <a:gd name="connsiteX3078" fmla="*/ 5473297 w 12191807"/>
              <a:gd name="connsiteY3078" fmla="*/ 5039532 h 6857892"/>
              <a:gd name="connsiteX3079" fmla="*/ 5483508 w 12191807"/>
              <a:gd name="connsiteY3079" fmla="*/ 5039532 h 6857892"/>
              <a:gd name="connsiteX3080" fmla="*/ 5483508 w 12191807"/>
              <a:gd name="connsiteY3080" fmla="*/ 5042961 h 6857892"/>
              <a:gd name="connsiteX3081" fmla="*/ 5473297 w 12191807"/>
              <a:gd name="connsiteY3081" fmla="*/ 5042961 h 6857892"/>
              <a:gd name="connsiteX3082" fmla="*/ 5473297 w 12191807"/>
              <a:gd name="connsiteY3082" fmla="*/ 5039532 h 6857892"/>
              <a:gd name="connsiteX3083" fmla="*/ 3671465 w 12191807"/>
              <a:gd name="connsiteY3083" fmla="*/ 5037703 h 6857892"/>
              <a:gd name="connsiteX3084" fmla="*/ 3671465 w 12191807"/>
              <a:gd name="connsiteY3084" fmla="*/ 5046314 h 6857892"/>
              <a:gd name="connsiteX3085" fmla="*/ 3661221 w 12191807"/>
              <a:gd name="connsiteY3085" fmla="*/ 5053914 h 6857892"/>
              <a:gd name="connsiteX3086" fmla="*/ 3661260 w 12191807"/>
              <a:gd name="connsiteY3086" fmla="*/ 5066658 h 6857892"/>
              <a:gd name="connsiteX3087" fmla="*/ 3671506 w 12191807"/>
              <a:gd name="connsiteY3087" fmla="*/ 5059057 h 6857892"/>
              <a:gd name="connsiteX3088" fmla="*/ 3671467 w 12191807"/>
              <a:gd name="connsiteY3088" fmla="*/ 5046390 h 6857892"/>
              <a:gd name="connsiteX3089" fmla="*/ 3679845 w 12191807"/>
              <a:gd name="connsiteY3089" fmla="*/ 5043037 h 6857892"/>
              <a:gd name="connsiteX3090" fmla="*/ 3671465 w 12191807"/>
              <a:gd name="connsiteY3090" fmla="*/ 5037703 h 6857892"/>
              <a:gd name="connsiteX3091" fmla="*/ 3728905 w 12191807"/>
              <a:gd name="connsiteY3091" fmla="*/ 5037245 h 6857892"/>
              <a:gd name="connsiteX3092" fmla="*/ 3724106 w 12191807"/>
              <a:gd name="connsiteY3092" fmla="*/ 5038007 h 6857892"/>
              <a:gd name="connsiteX3093" fmla="*/ 3724106 w 12191807"/>
              <a:gd name="connsiteY3093" fmla="*/ 5054847 h 6857892"/>
              <a:gd name="connsiteX3094" fmla="*/ 3732868 w 12191807"/>
              <a:gd name="connsiteY3094" fmla="*/ 5053704 h 6857892"/>
              <a:gd name="connsiteX3095" fmla="*/ 3728905 w 12191807"/>
              <a:gd name="connsiteY3095" fmla="*/ 5037245 h 6857892"/>
              <a:gd name="connsiteX3096" fmla="*/ 3671465 w 12191807"/>
              <a:gd name="connsiteY3096" fmla="*/ 5036179 h 6857892"/>
              <a:gd name="connsiteX3097" fmla="*/ 3670475 w 12191807"/>
              <a:gd name="connsiteY3097" fmla="*/ 5037170 h 6857892"/>
              <a:gd name="connsiteX3098" fmla="*/ 3671465 w 12191807"/>
              <a:gd name="connsiteY3098" fmla="*/ 5037627 h 6857892"/>
              <a:gd name="connsiteX3099" fmla="*/ 3671465 w 12191807"/>
              <a:gd name="connsiteY3099" fmla="*/ 5036179 h 6857892"/>
              <a:gd name="connsiteX3100" fmla="*/ 3288111 w 12191807"/>
              <a:gd name="connsiteY3100" fmla="*/ 5036102 h 6857892"/>
              <a:gd name="connsiteX3101" fmla="*/ 3288111 w 12191807"/>
              <a:gd name="connsiteY3101" fmla="*/ 5046313 h 6857892"/>
              <a:gd name="connsiteX3102" fmla="*/ 3291465 w 12191807"/>
              <a:gd name="connsiteY3102" fmla="*/ 5046313 h 6857892"/>
              <a:gd name="connsiteX3103" fmla="*/ 3291465 w 12191807"/>
              <a:gd name="connsiteY3103" fmla="*/ 5036102 h 6857892"/>
              <a:gd name="connsiteX3104" fmla="*/ 3288111 w 12191807"/>
              <a:gd name="connsiteY3104" fmla="*/ 5036102 h 6857892"/>
              <a:gd name="connsiteX3105" fmla="*/ 4329088 w 12191807"/>
              <a:gd name="connsiteY3105" fmla="*/ 5030844 h 6857892"/>
              <a:gd name="connsiteX3106" fmla="*/ 4315651 w 12191807"/>
              <a:gd name="connsiteY3106" fmla="*/ 5052332 h 6857892"/>
              <a:gd name="connsiteX3107" fmla="*/ 4329088 w 12191807"/>
              <a:gd name="connsiteY3107" fmla="*/ 5030844 h 6857892"/>
              <a:gd name="connsiteX3108" fmla="*/ 3665449 w 12191807"/>
              <a:gd name="connsiteY3108" fmla="*/ 5026882 h 6857892"/>
              <a:gd name="connsiteX3109" fmla="*/ 3662250 w 12191807"/>
              <a:gd name="connsiteY3109" fmla="*/ 5030082 h 6857892"/>
              <a:gd name="connsiteX3110" fmla="*/ 3671543 w 12191807"/>
              <a:gd name="connsiteY3110" fmla="*/ 5036102 h 6857892"/>
              <a:gd name="connsiteX3111" fmla="*/ 3671543 w 12191807"/>
              <a:gd name="connsiteY3111" fmla="*/ 5036254 h 6857892"/>
              <a:gd name="connsiteX3112" fmla="*/ 3672609 w 12191807"/>
              <a:gd name="connsiteY3112" fmla="*/ 5035188 h 6857892"/>
              <a:gd name="connsiteX3113" fmla="*/ 3665449 w 12191807"/>
              <a:gd name="connsiteY3113" fmla="*/ 5026882 h 6857892"/>
              <a:gd name="connsiteX3114" fmla="*/ 3461169 w 12191807"/>
              <a:gd name="connsiteY3114" fmla="*/ 5025968 h 6857892"/>
              <a:gd name="connsiteX3115" fmla="*/ 3461169 w 12191807"/>
              <a:gd name="connsiteY3115" fmla="*/ 5036103 h 6857892"/>
              <a:gd name="connsiteX3116" fmla="*/ 3464523 w 12191807"/>
              <a:gd name="connsiteY3116" fmla="*/ 5036103 h 6857892"/>
              <a:gd name="connsiteX3117" fmla="*/ 3464523 w 12191807"/>
              <a:gd name="connsiteY3117" fmla="*/ 5025968 h 6857892"/>
              <a:gd name="connsiteX3118" fmla="*/ 3461169 w 12191807"/>
              <a:gd name="connsiteY3118" fmla="*/ 5025968 h 6857892"/>
              <a:gd name="connsiteX3119" fmla="*/ 4160530 w 12191807"/>
              <a:gd name="connsiteY3119" fmla="*/ 5025435 h 6857892"/>
              <a:gd name="connsiteX3120" fmla="*/ 4159006 w 12191807"/>
              <a:gd name="connsiteY3120" fmla="*/ 5026883 h 6857892"/>
              <a:gd name="connsiteX3121" fmla="*/ 4166093 w 12191807"/>
              <a:gd name="connsiteY3121" fmla="*/ 5035188 h 6857892"/>
              <a:gd name="connsiteX3122" fmla="*/ 4169293 w 12191807"/>
              <a:gd name="connsiteY3122" fmla="*/ 5031988 h 6857892"/>
              <a:gd name="connsiteX3123" fmla="*/ 4160530 w 12191807"/>
              <a:gd name="connsiteY3123" fmla="*/ 5025435 h 6857892"/>
              <a:gd name="connsiteX3124" fmla="*/ 4046403 w 12191807"/>
              <a:gd name="connsiteY3124" fmla="*/ 5017433 h 6857892"/>
              <a:gd name="connsiteX3125" fmla="*/ 4046403 w 12191807"/>
              <a:gd name="connsiteY3125" fmla="*/ 5034350 h 6857892"/>
              <a:gd name="connsiteX3126" fmla="*/ 4041527 w 12191807"/>
              <a:gd name="connsiteY3126" fmla="*/ 5035112 h 6857892"/>
              <a:gd name="connsiteX3127" fmla="*/ 4037564 w 12191807"/>
              <a:gd name="connsiteY3127" fmla="*/ 5018500 h 6857892"/>
              <a:gd name="connsiteX3128" fmla="*/ 4046403 w 12191807"/>
              <a:gd name="connsiteY3128" fmla="*/ 5017433 h 6857892"/>
              <a:gd name="connsiteX3129" fmla="*/ 3837605 w 12191807"/>
              <a:gd name="connsiteY3129" fmla="*/ 5015757 h 6857892"/>
              <a:gd name="connsiteX3130" fmla="*/ 3841035 w 12191807"/>
              <a:gd name="connsiteY3130" fmla="*/ 5015757 h 6857892"/>
              <a:gd name="connsiteX3131" fmla="*/ 3841035 w 12191807"/>
              <a:gd name="connsiteY3131" fmla="*/ 5025968 h 6857892"/>
              <a:gd name="connsiteX3132" fmla="*/ 3837605 w 12191807"/>
              <a:gd name="connsiteY3132" fmla="*/ 5025968 h 6857892"/>
              <a:gd name="connsiteX3133" fmla="*/ 3837605 w 12191807"/>
              <a:gd name="connsiteY3133" fmla="*/ 5015757 h 6857892"/>
              <a:gd name="connsiteX3134" fmla="*/ 3715576 w 12191807"/>
              <a:gd name="connsiteY3134" fmla="*/ 5015757 h 6857892"/>
              <a:gd name="connsiteX3135" fmla="*/ 3715576 w 12191807"/>
              <a:gd name="connsiteY3135" fmla="*/ 5025968 h 6857892"/>
              <a:gd name="connsiteX3136" fmla="*/ 3719004 w 12191807"/>
              <a:gd name="connsiteY3136" fmla="*/ 5025968 h 6857892"/>
              <a:gd name="connsiteX3137" fmla="*/ 3719004 w 12191807"/>
              <a:gd name="connsiteY3137" fmla="*/ 5015757 h 6857892"/>
              <a:gd name="connsiteX3138" fmla="*/ 3715576 w 12191807"/>
              <a:gd name="connsiteY3138" fmla="*/ 5015757 h 6857892"/>
              <a:gd name="connsiteX3139" fmla="*/ 5491050 w 12191807"/>
              <a:gd name="connsiteY3139" fmla="*/ 5015376 h 6857892"/>
              <a:gd name="connsiteX3140" fmla="*/ 5492117 w 12191807"/>
              <a:gd name="connsiteY3140" fmla="*/ 5024139 h 6857892"/>
              <a:gd name="connsiteX3141" fmla="*/ 5475202 w 12191807"/>
              <a:gd name="connsiteY3141" fmla="*/ 5024215 h 6857892"/>
              <a:gd name="connsiteX3142" fmla="*/ 5474441 w 12191807"/>
              <a:gd name="connsiteY3142" fmla="*/ 5019338 h 6857892"/>
              <a:gd name="connsiteX3143" fmla="*/ 5491050 w 12191807"/>
              <a:gd name="connsiteY3143" fmla="*/ 5015376 h 6857892"/>
              <a:gd name="connsiteX3144" fmla="*/ 4058292 w 12191807"/>
              <a:gd name="connsiteY3144" fmla="*/ 5008975 h 6857892"/>
              <a:gd name="connsiteX3145" fmla="*/ 4068427 w 12191807"/>
              <a:gd name="connsiteY3145" fmla="*/ 5008975 h 6857892"/>
              <a:gd name="connsiteX3146" fmla="*/ 4068427 w 12191807"/>
              <a:gd name="connsiteY3146" fmla="*/ 5012404 h 6857892"/>
              <a:gd name="connsiteX3147" fmla="*/ 4058292 w 12191807"/>
              <a:gd name="connsiteY3147" fmla="*/ 5012404 h 6857892"/>
              <a:gd name="connsiteX3148" fmla="*/ 4058292 w 12191807"/>
              <a:gd name="connsiteY3148" fmla="*/ 5008975 h 6857892"/>
              <a:gd name="connsiteX3149" fmla="*/ 4082829 w 12191807"/>
              <a:gd name="connsiteY3149" fmla="*/ 5006537 h 6857892"/>
              <a:gd name="connsiteX3150" fmla="*/ 4089917 w 12191807"/>
              <a:gd name="connsiteY3150" fmla="*/ 5014843 h 6857892"/>
              <a:gd name="connsiteX3151" fmla="*/ 4098071 w 12191807"/>
              <a:gd name="connsiteY3151" fmla="*/ 5021777 h 6857892"/>
              <a:gd name="connsiteX3152" fmla="*/ 4094871 w 12191807"/>
              <a:gd name="connsiteY3152" fmla="*/ 5025053 h 6857892"/>
              <a:gd name="connsiteX3153" fmla="*/ 4087783 w 12191807"/>
              <a:gd name="connsiteY3153" fmla="*/ 5016748 h 6857892"/>
              <a:gd name="connsiteX3154" fmla="*/ 4079629 w 12191807"/>
              <a:gd name="connsiteY3154" fmla="*/ 5009738 h 6857892"/>
              <a:gd name="connsiteX3155" fmla="*/ 4082829 w 12191807"/>
              <a:gd name="connsiteY3155" fmla="*/ 5006537 h 6857892"/>
              <a:gd name="connsiteX3156" fmla="*/ 4200729 w 12191807"/>
              <a:gd name="connsiteY3156" fmla="*/ 5005622 h 6857892"/>
              <a:gd name="connsiteX3157" fmla="*/ 4209180 w 12191807"/>
              <a:gd name="connsiteY3157" fmla="*/ 5012480 h 6857892"/>
              <a:gd name="connsiteX3158" fmla="*/ 4200729 w 12191807"/>
              <a:gd name="connsiteY3158" fmla="*/ 5015833 h 6857892"/>
              <a:gd name="connsiteX3159" fmla="*/ 4200729 w 12191807"/>
              <a:gd name="connsiteY3159" fmla="*/ 5005622 h 6857892"/>
              <a:gd name="connsiteX3160" fmla="*/ 5364752 w 12191807"/>
              <a:gd name="connsiteY3160" fmla="*/ 4985277 h 6857892"/>
              <a:gd name="connsiteX3161" fmla="*/ 5364752 w 12191807"/>
              <a:gd name="connsiteY3161" fmla="*/ 4995412 h 6857892"/>
              <a:gd name="connsiteX3162" fmla="*/ 5368180 w 12191807"/>
              <a:gd name="connsiteY3162" fmla="*/ 4995412 h 6857892"/>
              <a:gd name="connsiteX3163" fmla="*/ 5368180 w 12191807"/>
              <a:gd name="connsiteY3163" fmla="*/ 4985277 h 6857892"/>
              <a:gd name="connsiteX3164" fmla="*/ 5364752 w 12191807"/>
              <a:gd name="connsiteY3164" fmla="*/ 4985277 h 6857892"/>
              <a:gd name="connsiteX3165" fmla="*/ 3745535 w 12191807"/>
              <a:gd name="connsiteY3165" fmla="*/ 4984134 h 6857892"/>
              <a:gd name="connsiteX3166" fmla="*/ 3732353 w 12191807"/>
              <a:gd name="connsiteY3166" fmla="*/ 5023758 h 6857892"/>
              <a:gd name="connsiteX3167" fmla="*/ 3738829 w 12191807"/>
              <a:gd name="connsiteY3167" fmla="*/ 5026501 h 6857892"/>
              <a:gd name="connsiteX3168" fmla="*/ 3758258 w 12191807"/>
              <a:gd name="connsiteY3168" fmla="*/ 4995412 h 6857892"/>
              <a:gd name="connsiteX3169" fmla="*/ 3773116 w 12191807"/>
              <a:gd name="connsiteY3169" fmla="*/ 4995412 h 6857892"/>
              <a:gd name="connsiteX3170" fmla="*/ 3774411 w 12191807"/>
              <a:gd name="connsiteY3170" fmla="*/ 4990611 h 6857892"/>
              <a:gd name="connsiteX3171" fmla="*/ 3745535 w 12191807"/>
              <a:gd name="connsiteY3171" fmla="*/ 4984134 h 6857892"/>
              <a:gd name="connsiteX3172" fmla="*/ 4251728 w 12191807"/>
              <a:gd name="connsiteY3172" fmla="*/ 4964855 h 6857892"/>
              <a:gd name="connsiteX3173" fmla="*/ 4261885 w 12191807"/>
              <a:gd name="connsiteY3173" fmla="*/ 4964855 h 6857892"/>
              <a:gd name="connsiteX3174" fmla="*/ 4261885 w 12191807"/>
              <a:gd name="connsiteY3174" fmla="*/ 4974990 h 6857892"/>
              <a:gd name="connsiteX3175" fmla="*/ 4261841 w 12191807"/>
              <a:gd name="connsiteY3175" fmla="*/ 4975028 h 6857892"/>
              <a:gd name="connsiteX3176" fmla="*/ 4251728 w 12191807"/>
              <a:gd name="connsiteY3176" fmla="*/ 4964855 h 6857892"/>
              <a:gd name="connsiteX3177" fmla="*/ 3267686 w 12191807"/>
              <a:gd name="connsiteY3177" fmla="*/ 4964855 h 6857892"/>
              <a:gd name="connsiteX3178" fmla="*/ 3267686 w 12191807"/>
              <a:gd name="connsiteY3178" fmla="*/ 4975066 h 6857892"/>
              <a:gd name="connsiteX3179" fmla="*/ 3271035 w 12191807"/>
              <a:gd name="connsiteY3179" fmla="*/ 4975066 h 6857892"/>
              <a:gd name="connsiteX3180" fmla="*/ 3271035 w 12191807"/>
              <a:gd name="connsiteY3180" fmla="*/ 4964855 h 6857892"/>
              <a:gd name="connsiteX3181" fmla="*/ 3267686 w 12191807"/>
              <a:gd name="connsiteY3181" fmla="*/ 4964855 h 6857892"/>
              <a:gd name="connsiteX3182" fmla="*/ 3993137 w 12191807"/>
              <a:gd name="connsiteY3182" fmla="*/ 4964703 h 6857892"/>
              <a:gd name="connsiteX3183" fmla="*/ 4018132 w 12191807"/>
              <a:gd name="connsiteY3183" fmla="*/ 5002422 h 6857892"/>
              <a:gd name="connsiteX3184" fmla="*/ 3968295 w 12191807"/>
              <a:gd name="connsiteY3184" fmla="*/ 5031302 h 6857892"/>
              <a:gd name="connsiteX3185" fmla="*/ 3985439 w 12191807"/>
              <a:gd name="connsiteY3185" fmla="*/ 5061020 h 6857892"/>
              <a:gd name="connsiteX3186" fmla="*/ 3960753 w 12191807"/>
              <a:gd name="connsiteY3186" fmla="*/ 5048142 h 6857892"/>
              <a:gd name="connsiteX3187" fmla="*/ 3954501 w 12191807"/>
              <a:gd name="connsiteY3187" fmla="*/ 5053400 h 6857892"/>
              <a:gd name="connsiteX3188" fmla="*/ 3904290 w 12191807"/>
              <a:gd name="connsiteY3188" fmla="*/ 5028254 h 6857892"/>
              <a:gd name="connsiteX3189" fmla="*/ 3921134 w 12191807"/>
              <a:gd name="connsiteY3189" fmla="*/ 5025282 h 6857892"/>
              <a:gd name="connsiteX3190" fmla="*/ 3929897 w 12191807"/>
              <a:gd name="connsiteY3190" fmla="*/ 5017662 h 6857892"/>
              <a:gd name="connsiteX3191" fmla="*/ 3954501 w 12191807"/>
              <a:gd name="connsiteY3191" fmla="*/ 5028863 h 6857892"/>
              <a:gd name="connsiteX3192" fmla="*/ 3954501 w 12191807"/>
              <a:gd name="connsiteY3192" fmla="*/ 5000060 h 6857892"/>
              <a:gd name="connsiteX3193" fmla="*/ 3993137 w 12191807"/>
              <a:gd name="connsiteY3193" fmla="*/ 4964703 h 6857892"/>
              <a:gd name="connsiteX3194" fmla="*/ 4268718 w 12191807"/>
              <a:gd name="connsiteY3194" fmla="*/ 4956397 h 6857892"/>
              <a:gd name="connsiteX3195" fmla="*/ 4272055 w 12191807"/>
              <a:gd name="connsiteY3195" fmla="*/ 4964813 h 6857892"/>
              <a:gd name="connsiteX3196" fmla="*/ 4271997 w 12191807"/>
              <a:gd name="connsiteY3196" fmla="*/ 4964855 h 6857892"/>
              <a:gd name="connsiteX3197" fmla="*/ 4261885 w 12191807"/>
              <a:gd name="connsiteY3197" fmla="*/ 4964855 h 6857892"/>
              <a:gd name="connsiteX3198" fmla="*/ 4268718 w 12191807"/>
              <a:gd name="connsiteY3198" fmla="*/ 4956397 h 6857892"/>
              <a:gd name="connsiteX3199" fmla="*/ 5398431 w 12191807"/>
              <a:gd name="connsiteY3199" fmla="*/ 4955788 h 6857892"/>
              <a:gd name="connsiteX3200" fmla="*/ 5393633 w 12191807"/>
              <a:gd name="connsiteY3200" fmla="*/ 4956550 h 6857892"/>
              <a:gd name="connsiteX3201" fmla="*/ 5393633 w 12191807"/>
              <a:gd name="connsiteY3201" fmla="*/ 4973466 h 6857892"/>
              <a:gd name="connsiteX3202" fmla="*/ 5402394 w 12191807"/>
              <a:gd name="connsiteY3202" fmla="*/ 4972323 h 6857892"/>
              <a:gd name="connsiteX3203" fmla="*/ 5398431 w 12191807"/>
              <a:gd name="connsiteY3203" fmla="*/ 4955788 h 6857892"/>
              <a:gd name="connsiteX3204" fmla="*/ 5446171 w 12191807"/>
              <a:gd name="connsiteY3204" fmla="*/ 4954721 h 6857892"/>
              <a:gd name="connsiteX3205" fmla="*/ 5449600 w 12191807"/>
              <a:gd name="connsiteY3205" fmla="*/ 4954721 h 6857892"/>
              <a:gd name="connsiteX3206" fmla="*/ 5449600 w 12191807"/>
              <a:gd name="connsiteY3206" fmla="*/ 4964856 h 6857892"/>
              <a:gd name="connsiteX3207" fmla="*/ 5446171 w 12191807"/>
              <a:gd name="connsiteY3207" fmla="*/ 4964856 h 6857892"/>
              <a:gd name="connsiteX3208" fmla="*/ 5446171 w 12191807"/>
              <a:gd name="connsiteY3208" fmla="*/ 4954721 h 6857892"/>
              <a:gd name="connsiteX3209" fmla="*/ 250820 w 12191807"/>
              <a:gd name="connsiteY3209" fmla="*/ 4947864 h 6857892"/>
              <a:gd name="connsiteX3210" fmla="*/ 260953 w 12191807"/>
              <a:gd name="connsiteY3210" fmla="*/ 4947864 h 6857892"/>
              <a:gd name="connsiteX3211" fmla="*/ 260953 w 12191807"/>
              <a:gd name="connsiteY3211" fmla="*/ 4951292 h 6857892"/>
              <a:gd name="connsiteX3212" fmla="*/ 250820 w 12191807"/>
              <a:gd name="connsiteY3212" fmla="*/ 4951292 h 6857892"/>
              <a:gd name="connsiteX3213" fmla="*/ 250820 w 12191807"/>
              <a:gd name="connsiteY3213" fmla="*/ 4947864 h 6857892"/>
              <a:gd name="connsiteX3214" fmla="*/ 3777308 w 12191807"/>
              <a:gd name="connsiteY3214" fmla="*/ 4945425 h 6857892"/>
              <a:gd name="connsiteX3215" fmla="*/ 3774107 w 12191807"/>
              <a:gd name="connsiteY3215" fmla="*/ 4948625 h 6857892"/>
              <a:gd name="connsiteX3216" fmla="*/ 3782869 w 12191807"/>
              <a:gd name="connsiteY3216" fmla="*/ 4955178 h 6857892"/>
              <a:gd name="connsiteX3217" fmla="*/ 3784392 w 12191807"/>
              <a:gd name="connsiteY3217" fmla="*/ 4953731 h 6857892"/>
              <a:gd name="connsiteX3218" fmla="*/ 3777308 w 12191807"/>
              <a:gd name="connsiteY3218" fmla="*/ 4945425 h 6857892"/>
              <a:gd name="connsiteX3219" fmla="*/ 3855057 w 12191807"/>
              <a:gd name="connsiteY3219" fmla="*/ 4944891 h 6857892"/>
              <a:gd name="connsiteX3220" fmla="*/ 3871976 w 12191807"/>
              <a:gd name="connsiteY3220" fmla="*/ 4948244 h 6857892"/>
              <a:gd name="connsiteX3221" fmla="*/ 3839052 w 12191807"/>
              <a:gd name="connsiteY3221" fmla="*/ 4963103 h 6857892"/>
              <a:gd name="connsiteX3222" fmla="*/ 3849494 w 12191807"/>
              <a:gd name="connsiteY3222" fmla="*/ 4974838 h 6857892"/>
              <a:gd name="connsiteX3223" fmla="*/ 3833489 w 12191807"/>
              <a:gd name="connsiteY3223" fmla="*/ 5001889 h 6857892"/>
              <a:gd name="connsiteX3224" fmla="*/ 3812074 w 12191807"/>
              <a:gd name="connsiteY3224" fmla="*/ 4959750 h 6857892"/>
              <a:gd name="connsiteX3225" fmla="*/ 3817484 w 12191807"/>
              <a:gd name="connsiteY3225" fmla="*/ 4955331 h 6857892"/>
              <a:gd name="connsiteX3226" fmla="*/ 3829755 w 12191807"/>
              <a:gd name="connsiteY3226" fmla="*/ 4964170 h 6857892"/>
              <a:gd name="connsiteX3227" fmla="*/ 3855057 w 12191807"/>
              <a:gd name="connsiteY3227" fmla="*/ 4944891 h 6857892"/>
              <a:gd name="connsiteX3228" fmla="*/ 4301485 w 12191807"/>
              <a:gd name="connsiteY3228" fmla="*/ 4943443 h 6857892"/>
              <a:gd name="connsiteX3229" fmla="*/ 4251651 w 12191807"/>
              <a:gd name="connsiteY3229" fmla="*/ 4946720 h 6857892"/>
              <a:gd name="connsiteX3230" fmla="*/ 4251651 w 12191807"/>
              <a:gd name="connsiteY3230" fmla="*/ 4964855 h 6857892"/>
              <a:gd name="connsiteX3231" fmla="*/ 4232897 w 12191807"/>
              <a:gd name="connsiteY3231" fmla="*/ 4989391 h 6857892"/>
              <a:gd name="connsiteX3232" fmla="*/ 4241360 w 12191807"/>
              <a:gd name="connsiteY3232" fmla="*/ 5004556 h 6857892"/>
              <a:gd name="connsiteX3233" fmla="*/ 4246395 w 12191807"/>
              <a:gd name="connsiteY3233" fmla="*/ 5016519 h 6857892"/>
              <a:gd name="connsiteX3234" fmla="*/ 4261807 w 12191807"/>
              <a:gd name="connsiteY3234" fmla="*/ 4975066 h 6857892"/>
              <a:gd name="connsiteX3235" fmla="*/ 4261841 w 12191807"/>
              <a:gd name="connsiteY3235" fmla="*/ 4975028 h 6857892"/>
              <a:gd name="connsiteX3236" fmla="*/ 4261885 w 12191807"/>
              <a:gd name="connsiteY3236" fmla="*/ 4975066 h 6857892"/>
              <a:gd name="connsiteX3237" fmla="*/ 4261885 w 12191807"/>
              <a:gd name="connsiteY3237" fmla="*/ 4974990 h 6857892"/>
              <a:gd name="connsiteX3238" fmla="*/ 4271997 w 12191807"/>
              <a:gd name="connsiteY3238" fmla="*/ 4964855 h 6857892"/>
              <a:gd name="connsiteX3239" fmla="*/ 4272069 w 12191807"/>
              <a:gd name="connsiteY3239" fmla="*/ 4964855 h 6857892"/>
              <a:gd name="connsiteX3240" fmla="*/ 4272055 w 12191807"/>
              <a:gd name="connsiteY3240" fmla="*/ 4964813 h 6857892"/>
              <a:gd name="connsiteX3241" fmla="*/ 4283310 w 12191807"/>
              <a:gd name="connsiteY3241" fmla="*/ 4956636 h 6857892"/>
              <a:gd name="connsiteX3242" fmla="*/ 4301485 w 12191807"/>
              <a:gd name="connsiteY3242" fmla="*/ 4943443 h 6857892"/>
              <a:gd name="connsiteX3243" fmla="*/ 4029486 w 12191807"/>
              <a:gd name="connsiteY3243" fmla="*/ 4935976 h 6857892"/>
              <a:gd name="connsiteX3244" fmla="*/ 4056539 w 12191807"/>
              <a:gd name="connsiteY3244" fmla="*/ 4935976 h 6857892"/>
              <a:gd name="connsiteX3245" fmla="*/ 4056996 w 12191807"/>
              <a:gd name="connsiteY3245" fmla="*/ 4941310 h 6857892"/>
              <a:gd name="connsiteX3246" fmla="*/ 4030020 w 12191807"/>
              <a:gd name="connsiteY3246" fmla="*/ 4945120 h 6857892"/>
              <a:gd name="connsiteX3247" fmla="*/ 4029486 w 12191807"/>
              <a:gd name="connsiteY3247" fmla="*/ 4935976 h 6857892"/>
              <a:gd name="connsiteX3248" fmla="*/ 3720905 w 12191807"/>
              <a:gd name="connsiteY3248" fmla="*/ 4934604 h 6857892"/>
              <a:gd name="connsiteX3249" fmla="*/ 3688834 w 12191807"/>
              <a:gd name="connsiteY3249" fmla="*/ 4957617 h 6857892"/>
              <a:gd name="connsiteX3250" fmla="*/ 3722884 w 12191807"/>
              <a:gd name="connsiteY3250" fmla="*/ 4966303 h 6857892"/>
              <a:gd name="connsiteX3251" fmla="*/ 3720905 w 12191807"/>
              <a:gd name="connsiteY3251" fmla="*/ 4934604 h 6857892"/>
              <a:gd name="connsiteX3252" fmla="*/ 3930429 w 12191807"/>
              <a:gd name="connsiteY3252" fmla="*/ 4933766 h 6857892"/>
              <a:gd name="connsiteX3253" fmla="*/ 3936753 w 12191807"/>
              <a:gd name="connsiteY3253" fmla="*/ 4937423 h 6857892"/>
              <a:gd name="connsiteX3254" fmla="*/ 3927687 w 12191807"/>
              <a:gd name="connsiteY3254" fmla="*/ 4961503 h 6857892"/>
              <a:gd name="connsiteX3255" fmla="*/ 3935688 w 12191807"/>
              <a:gd name="connsiteY3255" fmla="*/ 4970418 h 6857892"/>
              <a:gd name="connsiteX3256" fmla="*/ 3920980 w 12191807"/>
              <a:gd name="connsiteY3256" fmla="*/ 4985125 h 6857892"/>
              <a:gd name="connsiteX3257" fmla="*/ 3909321 w 12191807"/>
              <a:gd name="connsiteY3257" fmla="*/ 4962341 h 6857892"/>
              <a:gd name="connsiteX3258" fmla="*/ 3930429 w 12191807"/>
              <a:gd name="connsiteY3258" fmla="*/ 4933766 h 6857892"/>
              <a:gd name="connsiteX3259" fmla="*/ 3819770 w 12191807"/>
              <a:gd name="connsiteY3259" fmla="*/ 4932775 h 6857892"/>
              <a:gd name="connsiteX3260" fmla="*/ 3844463 w 12191807"/>
              <a:gd name="connsiteY3260" fmla="*/ 4939786 h 6857892"/>
              <a:gd name="connsiteX3261" fmla="*/ 3830212 w 12191807"/>
              <a:gd name="connsiteY3261" fmla="*/ 4944205 h 6857892"/>
              <a:gd name="connsiteX3262" fmla="*/ 3819770 w 12191807"/>
              <a:gd name="connsiteY3262" fmla="*/ 4932775 h 6857892"/>
              <a:gd name="connsiteX3263" fmla="*/ 3956408 w 12191807"/>
              <a:gd name="connsiteY3263" fmla="*/ 4927518 h 6857892"/>
              <a:gd name="connsiteX3264" fmla="*/ 3966619 w 12191807"/>
              <a:gd name="connsiteY3264" fmla="*/ 4927518 h 6857892"/>
              <a:gd name="connsiteX3265" fmla="*/ 3966619 w 12191807"/>
              <a:gd name="connsiteY3265" fmla="*/ 4930947 h 6857892"/>
              <a:gd name="connsiteX3266" fmla="*/ 3956408 w 12191807"/>
              <a:gd name="connsiteY3266" fmla="*/ 4930947 h 6857892"/>
              <a:gd name="connsiteX3267" fmla="*/ 3956408 w 12191807"/>
              <a:gd name="connsiteY3267" fmla="*/ 4927518 h 6857892"/>
              <a:gd name="connsiteX3268" fmla="*/ 366261 w 12191807"/>
              <a:gd name="connsiteY3268" fmla="*/ 4924165 h 6857892"/>
              <a:gd name="connsiteX3269" fmla="*/ 366261 w 12191807"/>
              <a:gd name="connsiteY3269" fmla="*/ 4934376 h 6857892"/>
              <a:gd name="connsiteX3270" fmla="*/ 369614 w 12191807"/>
              <a:gd name="connsiteY3270" fmla="*/ 4934376 h 6857892"/>
              <a:gd name="connsiteX3271" fmla="*/ 369614 w 12191807"/>
              <a:gd name="connsiteY3271" fmla="*/ 4924165 h 6857892"/>
              <a:gd name="connsiteX3272" fmla="*/ 366261 w 12191807"/>
              <a:gd name="connsiteY3272" fmla="*/ 4924165 h 6857892"/>
              <a:gd name="connsiteX3273" fmla="*/ 3568944 w 12191807"/>
              <a:gd name="connsiteY3273" fmla="*/ 4923022 h 6857892"/>
              <a:gd name="connsiteX3274" fmla="*/ 3560642 w 12191807"/>
              <a:gd name="connsiteY3274" fmla="*/ 4930109 h 6857892"/>
              <a:gd name="connsiteX3275" fmla="*/ 3563917 w 12191807"/>
              <a:gd name="connsiteY3275" fmla="*/ 4933309 h 6857892"/>
              <a:gd name="connsiteX3276" fmla="*/ 3569402 w 12191807"/>
              <a:gd name="connsiteY3276" fmla="*/ 4924546 h 6857892"/>
              <a:gd name="connsiteX3277" fmla="*/ 3570315 w 12191807"/>
              <a:gd name="connsiteY3277" fmla="*/ 4924470 h 6857892"/>
              <a:gd name="connsiteX3278" fmla="*/ 3568944 w 12191807"/>
              <a:gd name="connsiteY3278" fmla="*/ 4923022 h 6857892"/>
              <a:gd name="connsiteX3279" fmla="*/ 344699 w 12191807"/>
              <a:gd name="connsiteY3279" fmla="*/ 4922107 h 6857892"/>
              <a:gd name="connsiteX3280" fmla="*/ 302561 w 12191807"/>
              <a:gd name="connsiteY3280" fmla="*/ 4949615 h 6857892"/>
              <a:gd name="connsiteX3281" fmla="*/ 332202 w 12191807"/>
              <a:gd name="connsiteY3281" fmla="*/ 4968055 h 6857892"/>
              <a:gd name="connsiteX3282" fmla="*/ 332202 w 12191807"/>
              <a:gd name="connsiteY3282" fmla="*/ 5005622 h 6857892"/>
              <a:gd name="connsiteX3283" fmla="*/ 342108 w 12191807"/>
              <a:gd name="connsiteY3283" fmla="*/ 4998459 h 6857892"/>
              <a:gd name="connsiteX3284" fmla="*/ 352547 w 12191807"/>
              <a:gd name="connsiteY3284" fmla="*/ 4965160 h 6857892"/>
              <a:gd name="connsiteX3285" fmla="*/ 351709 w 12191807"/>
              <a:gd name="connsiteY3285" fmla="*/ 4965998 h 6857892"/>
              <a:gd name="connsiteX3286" fmla="*/ 343403 w 12191807"/>
              <a:gd name="connsiteY3286" fmla="*/ 4958911 h 6857892"/>
              <a:gd name="connsiteX3287" fmla="*/ 346605 w 12191807"/>
              <a:gd name="connsiteY3287" fmla="*/ 4955711 h 6857892"/>
              <a:gd name="connsiteX3288" fmla="*/ 353690 w 12191807"/>
              <a:gd name="connsiteY3288" fmla="*/ 4964017 h 6857892"/>
              <a:gd name="connsiteX3289" fmla="*/ 353004 w 12191807"/>
              <a:gd name="connsiteY3289" fmla="*/ 4964703 h 6857892"/>
              <a:gd name="connsiteX3290" fmla="*/ 365273 w 12191807"/>
              <a:gd name="connsiteY3290" fmla="*/ 4957997 h 6857892"/>
              <a:gd name="connsiteX3291" fmla="*/ 344699 w 12191807"/>
              <a:gd name="connsiteY3291" fmla="*/ 4922107 h 6857892"/>
              <a:gd name="connsiteX3292" fmla="*/ 4027734 w 12191807"/>
              <a:gd name="connsiteY3292" fmla="*/ 4907172 h 6857892"/>
              <a:gd name="connsiteX3293" fmla="*/ 4037868 w 12191807"/>
              <a:gd name="connsiteY3293" fmla="*/ 4907172 h 6857892"/>
              <a:gd name="connsiteX3294" fmla="*/ 4037868 w 12191807"/>
              <a:gd name="connsiteY3294" fmla="*/ 4910601 h 6857892"/>
              <a:gd name="connsiteX3295" fmla="*/ 4027734 w 12191807"/>
              <a:gd name="connsiteY3295" fmla="*/ 4910601 h 6857892"/>
              <a:gd name="connsiteX3296" fmla="*/ 4027734 w 12191807"/>
              <a:gd name="connsiteY3296" fmla="*/ 4907172 h 6857892"/>
              <a:gd name="connsiteX3297" fmla="*/ 3928448 w 12191807"/>
              <a:gd name="connsiteY3297" fmla="*/ 4903819 h 6857892"/>
              <a:gd name="connsiteX3298" fmla="*/ 3933554 w 12191807"/>
              <a:gd name="connsiteY3298" fmla="*/ 4903819 h 6857892"/>
              <a:gd name="connsiteX3299" fmla="*/ 3933554 w 12191807"/>
              <a:gd name="connsiteY3299" fmla="*/ 4924165 h 6857892"/>
              <a:gd name="connsiteX3300" fmla="*/ 3928448 w 12191807"/>
              <a:gd name="connsiteY3300" fmla="*/ 4924165 h 6857892"/>
              <a:gd name="connsiteX3301" fmla="*/ 3928448 w 12191807"/>
              <a:gd name="connsiteY3301" fmla="*/ 4903819 h 6857892"/>
              <a:gd name="connsiteX3302" fmla="*/ 3735915 w 12191807"/>
              <a:gd name="connsiteY3302" fmla="*/ 4903819 h 6857892"/>
              <a:gd name="connsiteX3303" fmla="*/ 3735915 w 12191807"/>
              <a:gd name="connsiteY3303" fmla="*/ 4914030 h 6857892"/>
              <a:gd name="connsiteX3304" fmla="*/ 3739268 w 12191807"/>
              <a:gd name="connsiteY3304" fmla="*/ 4914030 h 6857892"/>
              <a:gd name="connsiteX3305" fmla="*/ 3739268 w 12191807"/>
              <a:gd name="connsiteY3305" fmla="*/ 4903819 h 6857892"/>
              <a:gd name="connsiteX3306" fmla="*/ 3735915 w 12191807"/>
              <a:gd name="connsiteY3306" fmla="*/ 4903819 h 6857892"/>
              <a:gd name="connsiteX3307" fmla="*/ 3588138 w 12191807"/>
              <a:gd name="connsiteY3307" fmla="*/ 4903743 h 6857892"/>
              <a:gd name="connsiteX3308" fmla="*/ 3570847 w 12191807"/>
              <a:gd name="connsiteY3308" fmla="*/ 4905191 h 6857892"/>
              <a:gd name="connsiteX3309" fmla="*/ 3570771 w 12191807"/>
              <a:gd name="connsiteY3309" fmla="*/ 4924470 h 6857892"/>
              <a:gd name="connsiteX3310" fmla="*/ 3570239 w 12191807"/>
              <a:gd name="connsiteY3310" fmla="*/ 4924546 h 6857892"/>
              <a:gd name="connsiteX3311" fmla="*/ 3570847 w 12191807"/>
              <a:gd name="connsiteY3311" fmla="*/ 4925156 h 6857892"/>
              <a:gd name="connsiteX3312" fmla="*/ 3570771 w 12191807"/>
              <a:gd name="connsiteY3312" fmla="*/ 4924470 h 6857892"/>
              <a:gd name="connsiteX3313" fmla="*/ 3590270 w 12191807"/>
              <a:gd name="connsiteY3313" fmla="*/ 4922946 h 6857892"/>
              <a:gd name="connsiteX3314" fmla="*/ 3588138 w 12191807"/>
              <a:gd name="connsiteY3314" fmla="*/ 4903743 h 6857892"/>
              <a:gd name="connsiteX3315" fmla="*/ 5410698 w 12191807"/>
              <a:gd name="connsiteY3315" fmla="*/ 4894066 h 6857892"/>
              <a:gd name="connsiteX3316" fmla="*/ 5371917 w 12191807"/>
              <a:gd name="connsiteY3316" fmla="*/ 4947711 h 6857892"/>
              <a:gd name="connsiteX3317" fmla="*/ 5410698 w 12191807"/>
              <a:gd name="connsiteY3317" fmla="*/ 4931175 h 6857892"/>
              <a:gd name="connsiteX3318" fmla="*/ 5410698 w 12191807"/>
              <a:gd name="connsiteY3318" fmla="*/ 4894066 h 6857892"/>
              <a:gd name="connsiteX3319" fmla="*/ 316046 w 12191807"/>
              <a:gd name="connsiteY3319" fmla="*/ 4874177 h 6857892"/>
              <a:gd name="connsiteX3320" fmla="*/ 312846 w 12191807"/>
              <a:gd name="connsiteY3320" fmla="*/ 4877378 h 6857892"/>
              <a:gd name="connsiteX3321" fmla="*/ 321609 w 12191807"/>
              <a:gd name="connsiteY3321" fmla="*/ 4883931 h 6857892"/>
              <a:gd name="connsiteX3322" fmla="*/ 323133 w 12191807"/>
              <a:gd name="connsiteY3322" fmla="*/ 4882483 h 6857892"/>
              <a:gd name="connsiteX3323" fmla="*/ 316046 w 12191807"/>
              <a:gd name="connsiteY3323" fmla="*/ 4874177 h 6857892"/>
              <a:gd name="connsiteX3324" fmla="*/ 3997098 w 12191807"/>
              <a:gd name="connsiteY3324" fmla="*/ 4873187 h 6857892"/>
              <a:gd name="connsiteX3325" fmla="*/ 4019122 w 12191807"/>
              <a:gd name="connsiteY3325" fmla="*/ 4903210 h 6857892"/>
              <a:gd name="connsiteX3326" fmla="*/ 4007386 w 12191807"/>
              <a:gd name="connsiteY3326" fmla="*/ 4954493 h 6857892"/>
              <a:gd name="connsiteX3327" fmla="*/ 4008301 w 12191807"/>
              <a:gd name="connsiteY3327" fmla="*/ 4953578 h 6857892"/>
              <a:gd name="connsiteX3328" fmla="*/ 4016607 w 12191807"/>
              <a:gd name="connsiteY3328" fmla="*/ 4960665 h 6857892"/>
              <a:gd name="connsiteX3329" fmla="*/ 4013407 w 12191807"/>
              <a:gd name="connsiteY3329" fmla="*/ 4963865 h 6857892"/>
              <a:gd name="connsiteX3330" fmla="*/ 4006320 w 12191807"/>
              <a:gd name="connsiteY3330" fmla="*/ 4955559 h 6857892"/>
              <a:gd name="connsiteX3331" fmla="*/ 4007234 w 12191807"/>
              <a:gd name="connsiteY3331" fmla="*/ 4954645 h 6857892"/>
              <a:gd name="connsiteX3332" fmla="*/ 3983459 w 12191807"/>
              <a:gd name="connsiteY3332" fmla="*/ 4954645 h 6857892"/>
              <a:gd name="connsiteX3333" fmla="*/ 3995118 w 12191807"/>
              <a:gd name="connsiteY3333" fmla="*/ 4928051 h 6857892"/>
              <a:gd name="connsiteX3334" fmla="*/ 3960981 w 12191807"/>
              <a:gd name="connsiteY3334" fmla="*/ 4891475 h 6857892"/>
              <a:gd name="connsiteX3335" fmla="*/ 3997098 w 12191807"/>
              <a:gd name="connsiteY3335" fmla="*/ 4873263 h 6857892"/>
              <a:gd name="connsiteX3336" fmla="*/ 3997098 w 12191807"/>
              <a:gd name="connsiteY3336" fmla="*/ 4873187 h 6857892"/>
              <a:gd name="connsiteX3337" fmla="*/ 350109 w 12191807"/>
              <a:gd name="connsiteY3337" fmla="*/ 4869682 h 6857892"/>
              <a:gd name="connsiteX3338" fmla="*/ 321610 w 12191807"/>
              <a:gd name="connsiteY3338" fmla="*/ 4884008 h 6857892"/>
              <a:gd name="connsiteX3339" fmla="*/ 322067 w 12191807"/>
              <a:gd name="connsiteY3339" fmla="*/ 4893685 h 6857892"/>
              <a:gd name="connsiteX3340" fmla="*/ 350109 w 12191807"/>
              <a:gd name="connsiteY3340" fmla="*/ 4907477 h 6857892"/>
              <a:gd name="connsiteX3341" fmla="*/ 350109 w 12191807"/>
              <a:gd name="connsiteY3341" fmla="*/ 4869682 h 6857892"/>
              <a:gd name="connsiteX3342" fmla="*/ 3924639 w 12191807"/>
              <a:gd name="connsiteY3342" fmla="*/ 4864653 h 6857892"/>
              <a:gd name="connsiteX3343" fmla="*/ 3924639 w 12191807"/>
              <a:gd name="connsiteY3343" fmla="*/ 4893304 h 6857892"/>
              <a:gd name="connsiteX3344" fmla="*/ 3924639 w 12191807"/>
              <a:gd name="connsiteY3344" fmla="*/ 4864653 h 6857892"/>
              <a:gd name="connsiteX3345" fmla="*/ 5414967 w 12191807"/>
              <a:gd name="connsiteY3345" fmla="*/ 4864043 h 6857892"/>
              <a:gd name="connsiteX3346" fmla="*/ 5414967 w 12191807"/>
              <a:gd name="connsiteY3346" fmla="*/ 4894904 h 6857892"/>
              <a:gd name="connsiteX3347" fmla="*/ 5436605 w 12191807"/>
              <a:gd name="connsiteY3347" fmla="*/ 4890484 h 6857892"/>
              <a:gd name="connsiteX3348" fmla="*/ 5414967 w 12191807"/>
              <a:gd name="connsiteY3348" fmla="*/ 4864043 h 6857892"/>
              <a:gd name="connsiteX3349" fmla="*/ 3596134 w 12191807"/>
              <a:gd name="connsiteY3349" fmla="*/ 4864043 h 6857892"/>
              <a:gd name="connsiteX3350" fmla="*/ 3591183 w 12191807"/>
              <a:gd name="connsiteY3350" fmla="*/ 4874177 h 6857892"/>
              <a:gd name="connsiteX3351" fmla="*/ 3589204 w 12191807"/>
              <a:gd name="connsiteY3351" fmla="*/ 4872196 h 6857892"/>
              <a:gd name="connsiteX3352" fmla="*/ 3580902 w 12191807"/>
              <a:gd name="connsiteY3352" fmla="*/ 4879283 h 6857892"/>
              <a:gd name="connsiteX3353" fmla="*/ 3584101 w 12191807"/>
              <a:gd name="connsiteY3353" fmla="*/ 4882483 h 6857892"/>
              <a:gd name="connsiteX3354" fmla="*/ 3589050 w 12191807"/>
              <a:gd name="connsiteY3354" fmla="*/ 4872349 h 6857892"/>
              <a:gd name="connsiteX3355" fmla="*/ 3591032 w 12191807"/>
              <a:gd name="connsiteY3355" fmla="*/ 4874330 h 6857892"/>
              <a:gd name="connsiteX3356" fmla="*/ 3599333 w 12191807"/>
              <a:gd name="connsiteY3356" fmla="*/ 4867243 h 6857892"/>
              <a:gd name="connsiteX3357" fmla="*/ 3596134 w 12191807"/>
              <a:gd name="connsiteY3357" fmla="*/ 4864043 h 6857892"/>
              <a:gd name="connsiteX3358" fmla="*/ 3764787 w 12191807"/>
              <a:gd name="connsiteY3358" fmla="*/ 4855813 h 6857892"/>
              <a:gd name="connsiteX3359" fmla="*/ 3764101 w 12191807"/>
              <a:gd name="connsiteY3359" fmla="*/ 4894599 h 6857892"/>
              <a:gd name="connsiteX3360" fmla="*/ 3762121 w 12191807"/>
              <a:gd name="connsiteY3360" fmla="*/ 4892618 h 6857892"/>
              <a:gd name="connsiteX3361" fmla="*/ 3753742 w 12191807"/>
              <a:gd name="connsiteY3361" fmla="*/ 4899704 h 6857892"/>
              <a:gd name="connsiteX3362" fmla="*/ 3757017 w 12191807"/>
              <a:gd name="connsiteY3362" fmla="*/ 4902905 h 6857892"/>
              <a:gd name="connsiteX3363" fmla="*/ 3764787 w 12191807"/>
              <a:gd name="connsiteY3363" fmla="*/ 4907095 h 6857892"/>
              <a:gd name="connsiteX3364" fmla="*/ 3778043 w 12191807"/>
              <a:gd name="connsiteY3364" fmla="*/ 4872425 h 6857892"/>
              <a:gd name="connsiteX3365" fmla="*/ 3764787 w 12191807"/>
              <a:gd name="connsiteY3365" fmla="*/ 4855813 h 6857892"/>
              <a:gd name="connsiteX3366" fmla="*/ 3931950 w 12191807"/>
              <a:gd name="connsiteY3366" fmla="*/ 4853832 h 6857892"/>
              <a:gd name="connsiteX3367" fmla="*/ 3935156 w 12191807"/>
              <a:gd name="connsiteY3367" fmla="*/ 4857033 h 6857892"/>
              <a:gd name="connsiteX3368" fmla="*/ 3926849 w 12191807"/>
              <a:gd name="connsiteY3368" fmla="*/ 4864119 h 6857892"/>
              <a:gd name="connsiteX3369" fmla="*/ 3924868 w 12191807"/>
              <a:gd name="connsiteY3369" fmla="*/ 4862138 h 6857892"/>
              <a:gd name="connsiteX3370" fmla="*/ 3931950 w 12191807"/>
              <a:gd name="connsiteY3370" fmla="*/ 4853832 h 6857892"/>
              <a:gd name="connsiteX3371" fmla="*/ 4272069 w 12191807"/>
              <a:gd name="connsiteY3371" fmla="*/ 4852918 h 6857892"/>
              <a:gd name="connsiteX3372" fmla="*/ 4282210 w 12191807"/>
              <a:gd name="connsiteY3372" fmla="*/ 4852918 h 6857892"/>
              <a:gd name="connsiteX3373" fmla="*/ 4282210 w 12191807"/>
              <a:gd name="connsiteY3373" fmla="*/ 4863053 h 6857892"/>
              <a:gd name="connsiteX3374" fmla="*/ 4272069 w 12191807"/>
              <a:gd name="connsiteY3374" fmla="*/ 4852918 h 6857892"/>
              <a:gd name="connsiteX3375" fmla="*/ 4278931 w 12191807"/>
              <a:gd name="connsiteY3375" fmla="*/ 4844460 h 6857892"/>
              <a:gd name="connsiteX3376" fmla="*/ 4272069 w 12191807"/>
              <a:gd name="connsiteY3376" fmla="*/ 4852918 h 6857892"/>
              <a:gd name="connsiteX3377" fmla="*/ 4257219 w 12191807"/>
              <a:gd name="connsiteY3377" fmla="*/ 4852918 h 6857892"/>
              <a:gd name="connsiteX3378" fmla="*/ 4238459 w 12191807"/>
              <a:gd name="connsiteY3378" fmla="*/ 4882636 h 6857892"/>
              <a:gd name="connsiteX3379" fmla="*/ 4221248 w 12191807"/>
              <a:gd name="connsiteY3379" fmla="*/ 4872882 h 6857892"/>
              <a:gd name="connsiteX3380" fmla="*/ 4216991 w 12191807"/>
              <a:gd name="connsiteY3380" fmla="*/ 4905191 h 6857892"/>
              <a:gd name="connsiteX3381" fmla="*/ 4216531 w 12191807"/>
              <a:gd name="connsiteY3381" fmla="*/ 4903820 h 6857892"/>
              <a:gd name="connsiteX3382" fmla="*/ 4215388 w 12191807"/>
              <a:gd name="connsiteY3382" fmla="*/ 4910754 h 6857892"/>
              <a:gd name="connsiteX3383" fmla="*/ 4209347 w 12191807"/>
              <a:gd name="connsiteY3383" fmla="*/ 4928966 h 6857892"/>
              <a:gd name="connsiteX3384" fmla="*/ 4220792 w 12191807"/>
              <a:gd name="connsiteY3384" fmla="*/ 4918069 h 6857892"/>
              <a:gd name="connsiteX3385" fmla="*/ 4217978 w 12191807"/>
              <a:gd name="connsiteY3385" fmla="*/ 4908239 h 6857892"/>
              <a:gd name="connsiteX3386" fmla="*/ 4221172 w 12191807"/>
              <a:gd name="connsiteY3386" fmla="*/ 4903820 h 6857892"/>
              <a:gd name="connsiteX3387" fmla="*/ 4234202 w 12191807"/>
              <a:gd name="connsiteY3387" fmla="*/ 4911363 h 6857892"/>
              <a:gd name="connsiteX3388" fmla="*/ 4263469 w 12191807"/>
              <a:gd name="connsiteY3388" fmla="*/ 4883398 h 6857892"/>
              <a:gd name="connsiteX3389" fmla="*/ 4282210 w 12191807"/>
              <a:gd name="connsiteY3389" fmla="*/ 4863129 h 6857892"/>
              <a:gd name="connsiteX3390" fmla="*/ 4290671 w 12191807"/>
              <a:gd name="connsiteY3390" fmla="*/ 4859776 h 6857892"/>
              <a:gd name="connsiteX3391" fmla="*/ 4282210 w 12191807"/>
              <a:gd name="connsiteY3391" fmla="*/ 4852918 h 6857892"/>
              <a:gd name="connsiteX3392" fmla="*/ 4278931 w 12191807"/>
              <a:gd name="connsiteY3392" fmla="*/ 4844460 h 6857892"/>
              <a:gd name="connsiteX3393" fmla="*/ 4127097 w 12191807"/>
              <a:gd name="connsiteY3393" fmla="*/ 4842478 h 6857892"/>
              <a:gd name="connsiteX3394" fmla="*/ 4110104 w 12191807"/>
              <a:gd name="connsiteY3394" fmla="*/ 4846212 h 6857892"/>
              <a:gd name="connsiteX3395" fmla="*/ 4110790 w 12191807"/>
              <a:gd name="connsiteY3395" fmla="*/ 4851241 h 6857892"/>
              <a:gd name="connsiteX3396" fmla="*/ 4127631 w 12191807"/>
              <a:gd name="connsiteY3396" fmla="*/ 4851241 h 6857892"/>
              <a:gd name="connsiteX3397" fmla="*/ 4127631 w 12191807"/>
              <a:gd name="connsiteY3397" fmla="*/ 4851165 h 6857892"/>
              <a:gd name="connsiteX3398" fmla="*/ 4127097 w 12191807"/>
              <a:gd name="connsiteY3398" fmla="*/ 4842478 h 6857892"/>
              <a:gd name="connsiteX3399" fmla="*/ 4003119 w 12191807"/>
              <a:gd name="connsiteY3399" fmla="*/ 4833411 h 6857892"/>
              <a:gd name="connsiteX3400" fmla="*/ 4006396 w 12191807"/>
              <a:gd name="connsiteY3400" fmla="*/ 4836611 h 6857892"/>
              <a:gd name="connsiteX3401" fmla="*/ 3998014 w 12191807"/>
              <a:gd name="connsiteY3401" fmla="*/ 4843698 h 6857892"/>
              <a:gd name="connsiteX3402" fmla="*/ 3997098 w 12191807"/>
              <a:gd name="connsiteY3402" fmla="*/ 4842783 h 6857892"/>
              <a:gd name="connsiteX3403" fmla="*/ 3997098 w 12191807"/>
              <a:gd name="connsiteY3403" fmla="*/ 4862976 h 6857892"/>
              <a:gd name="connsiteX3404" fmla="*/ 4007310 w 12191807"/>
              <a:gd name="connsiteY3404" fmla="*/ 4862976 h 6857892"/>
              <a:gd name="connsiteX3405" fmla="*/ 3997098 w 12191807"/>
              <a:gd name="connsiteY3405" fmla="*/ 4873187 h 6857892"/>
              <a:gd name="connsiteX3406" fmla="*/ 3997098 w 12191807"/>
              <a:gd name="connsiteY3406" fmla="*/ 4863053 h 6857892"/>
              <a:gd name="connsiteX3407" fmla="*/ 3969209 w 12191807"/>
              <a:gd name="connsiteY3407" fmla="*/ 4863053 h 6857892"/>
              <a:gd name="connsiteX3408" fmla="*/ 3997023 w 12191807"/>
              <a:gd name="connsiteY3408" fmla="*/ 4842707 h 6857892"/>
              <a:gd name="connsiteX3409" fmla="*/ 3996032 w 12191807"/>
              <a:gd name="connsiteY3409" fmla="*/ 4841716 h 6857892"/>
              <a:gd name="connsiteX3410" fmla="*/ 4003119 w 12191807"/>
              <a:gd name="connsiteY3410" fmla="*/ 4833411 h 6857892"/>
              <a:gd name="connsiteX3411" fmla="*/ 5431424 w 12191807"/>
              <a:gd name="connsiteY3411" fmla="*/ 4831810 h 6857892"/>
              <a:gd name="connsiteX3412" fmla="*/ 5412605 w 12191807"/>
              <a:gd name="connsiteY3412" fmla="*/ 4835544 h 6857892"/>
              <a:gd name="connsiteX3413" fmla="*/ 5413443 w 12191807"/>
              <a:gd name="connsiteY3413" fmla="*/ 4842097 h 6857892"/>
              <a:gd name="connsiteX3414" fmla="*/ 5431424 w 12191807"/>
              <a:gd name="connsiteY3414" fmla="*/ 4831810 h 6857892"/>
              <a:gd name="connsiteX3415" fmla="*/ 5431576 w 12191807"/>
              <a:gd name="connsiteY3415" fmla="*/ 4831582 h 6857892"/>
              <a:gd name="connsiteX3416" fmla="*/ 5431422 w 12191807"/>
              <a:gd name="connsiteY3416" fmla="*/ 4831810 h 6857892"/>
              <a:gd name="connsiteX3417" fmla="*/ 5431728 w 12191807"/>
              <a:gd name="connsiteY3417" fmla="*/ 4831734 h 6857892"/>
              <a:gd name="connsiteX3418" fmla="*/ 5432490 w 12191807"/>
              <a:gd name="connsiteY3418" fmla="*/ 4832496 h 6857892"/>
              <a:gd name="connsiteX3419" fmla="*/ 5432946 w 12191807"/>
              <a:gd name="connsiteY3419" fmla="*/ 4840421 h 6857892"/>
              <a:gd name="connsiteX3420" fmla="*/ 5433938 w 12191807"/>
              <a:gd name="connsiteY3420" fmla="*/ 4833334 h 6857892"/>
              <a:gd name="connsiteX3421" fmla="*/ 5433632 w 12191807"/>
              <a:gd name="connsiteY3421" fmla="*/ 4833639 h 6857892"/>
              <a:gd name="connsiteX3422" fmla="*/ 5432490 w 12191807"/>
              <a:gd name="connsiteY3422" fmla="*/ 4832496 h 6857892"/>
              <a:gd name="connsiteX3423" fmla="*/ 5432414 w 12191807"/>
              <a:gd name="connsiteY3423" fmla="*/ 4831582 h 6857892"/>
              <a:gd name="connsiteX3424" fmla="*/ 5431728 w 12191807"/>
              <a:gd name="connsiteY3424" fmla="*/ 4831734 h 6857892"/>
              <a:gd name="connsiteX3425" fmla="*/ 5431576 w 12191807"/>
              <a:gd name="connsiteY3425" fmla="*/ 4831582 h 6857892"/>
              <a:gd name="connsiteX3426" fmla="*/ 3828333 w 12191807"/>
              <a:gd name="connsiteY3426" fmla="*/ 4823352 h 6857892"/>
              <a:gd name="connsiteX3427" fmla="*/ 3825132 w 12191807"/>
              <a:gd name="connsiteY3427" fmla="*/ 4826552 h 6857892"/>
              <a:gd name="connsiteX3428" fmla="*/ 3835267 w 12191807"/>
              <a:gd name="connsiteY3428" fmla="*/ 4831505 h 6857892"/>
              <a:gd name="connsiteX3429" fmla="*/ 3833285 w 12191807"/>
              <a:gd name="connsiteY3429" fmla="*/ 4833487 h 6857892"/>
              <a:gd name="connsiteX3430" fmla="*/ 3840375 w 12191807"/>
              <a:gd name="connsiteY3430" fmla="*/ 4841792 h 6857892"/>
              <a:gd name="connsiteX3431" fmla="*/ 3843576 w 12191807"/>
              <a:gd name="connsiteY3431" fmla="*/ 4838592 h 6857892"/>
              <a:gd name="connsiteX3432" fmla="*/ 3833440 w 12191807"/>
              <a:gd name="connsiteY3432" fmla="*/ 4833639 h 6857892"/>
              <a:gd name="connsiteX3433" fmla="*/ 3835419 w 12191807"/>
              <a:gd name="connsiteY3433" fmla="*/ 4831658 h 6857892"/>
              <a:gd name="connsiteX3434" fmla="*/ 3828333 w 12191807"/>
              <a:gd name="connsiteY3434" fmla="*/ 4823352 h 6857892"/>
              <a:gd name="connsiteX3435" fmla="*/ 5438659 w 12191807"/>
              <a:gd name="connsiteY3435" fmla="*/ 4823276 h 6857892"/>
              <a:gd name="connsiteX3436" fmla="*/ 5433860 w 12191807"/>
              <a:gd name="connsiteY3436" fmla="*/ 4833334 h 6857892"/>
              <a:gd name="connsiteX3437" fmla="*/ 5441859 w 12191807"/>
              <a:gd name="connsiteY3437" fmla="*/ 4826476 h 6857892"/>
              <a:gd name="connsiteX3438" fmla="*/ 5438659 w 12191807"/>
              <a:gd name="connsiteY3438" fmla="*/ 4823276 h 6857892"/>
              <a:gd name="connsiteX3439" fmla="*/ 3579913 w 12191807"/>
              <a:gd name="connsiteY3439" fmla="*/ 4814741 h 6857892"/>
              <a:gd name="connsiteX3440" fmla="*/ 3579913 w 12191807"/>
              <a:gd name="connsiteY3440" fmla="*/ 4819846 h 6857892"/>
              <a:gd name="connsiteX3441" fmla="*/ 3600247 w 12191807"/>
              <a:gd name="connsiteY3441" fmla="*/ 4819846 h 6857892"/>
              <a:gd name="connsiteX3442" fmla="*/ 3600247 w 12191807"/>
              <a:gd name="connsiteY3442" fmla="*/ 4814741 h 6857892"/>
              <a:gd name="connsiteX3443" fmla="*/ 3579913 w 12191807"/>
              <a:gd name="connsiteY3443" fmla="*/ 4814741 h 6857892"/>
              <a:gd name="connsiteX3444" fmla="*/ 4078664 w 12191807"/>
              <a:gd name="connsiteY3444" fmla="*/ 4805369 h 6857892"/>
              <a:gd name="connsiteX3445" fmla="*/ 4078664 w 12191807"/>
              <a:gd name="connsiteY3445" fmla="*/ 4808798 h 6857892"/>
              <a:gd name="connsiteX3446" fmla="*/ 4088801 w 12191807"/>
              <a:gd name="connsiteY3446" fmla="*/ 4808798 h 6857892"/>
              <a:gd name="connsiteX3447" fmla="*/ 4088801 w 12191807"/>
              <a:gd name="connsiteY3447" fmla="*/ 4805369 h 6857892"/>
              <a:gd name="connsiteX3448" fmla="*/ 4078664 w 12191807"/>
              <a:gd name="connsiteY3448" fmla="*/ 4805369 h 6857892"/>
              <a:gd name="connsiteX3449" fmla="*/ 3905586 w 12191807"/>
              <a:gd name="connsiteY3449" fmla="*/ 4805369 h 6857892"/>
              <a:gd name="connsiteX3450" fmla="*/ 3915723 w 12191807"/>
              <a:gd name="connsiteY3450" fmla="*/ 4805369 h 6857892"/>
              <a:gd name="connsiteX3451" fmla="*/ 3915723 w 12191807"/>
              <a:gd name="connsiteY3451" fmla="*/ 4808798 h 6857892"/>
              <a:gd name="connsiteX3452" fmla="*/ 3905586 w 12191807"/>
              <a:gd name="connsiteY3452" fmla="*/ 4808798 h 6857892"/>
              <a:gd name="connsiteX3453" fmla="*/ 3905586 w 12191807"/>
              <a:gd name="connsiteY3453" fmla="*/ 4805369 h 6857892"/>
              <a:gd name="connsiteX3454" fmla="*/ 4305980 w 12191807"/>
              <a:gd name="connsiteY3454" fmla="*/ 4802016 h 6857892"/>
              <a:gd name="connsiteX3455" fmla="*/ 4305980 w 12191807"/>
              <a:gd name="connsiteY3455" fmla="*/ 4812151 h 6857892"/>
              <a:gd name="connsiteX3456" fmla="*/ 4309330 w 12191807"/>
              <a:gd name="connsiteY3456" fmla="*/ 4812151 h 6857892"/>
              <a:gd name="connsiteX3457" fmla="*/ 4309330 w 12191807"/>
              <a:gd name="connsiteY3457" fmla="*/ 4802016 h 6857892"/>
              <a:gd name="connsiteX3458" fmla="*/ 4305980 w 12191807"/>
              <a:gd name="connsiteY3458" fmla="*/ 4802016 h 6857892"/>
              <a:gd name="connsiteX3459" fmla="*/ 3929285 w 12191807"/>
              <a:gd name="connsiteY3459" fmla="*/ 4802016 h 6857892"/>
              <a:gd name="connsiteX3460" fmla="*/ 3932713 w 12191807"/>
              <a:gd name="connsiteY3460" fmla="*/ 4802016 h 6857892"/>
              <a:gd name="connsiteX3461" fmla="*/ 3932713 w 12191807"/>
              <a:gd name="connsiteY3461" fmla="*/ 4812151 h 6857892"/>
              <a:gd name="connsiteX3462" fmla="*/ 3929285 w 12191807"/>
              <a:gd name="connsiteY3462" fmla="*/ 4812151 h 6857892"/>
              <a:gd name="connsiteX3463" fmla="*/ 3929285 w 12191807"/>
              <a:gd name="connsiteY3463" fmla="*/ 4802016 h 6857892"/>
              <a:gd name="connsiteX3464" fmla="*/ 3984449 w 12191807"/>
              <a:gd name="connsiteY3464" fmla="*/ 4798130 h 6857892"/>
              <a:gd name="connsiteX3465" fmla="*/ 3953136 w 12191807"/>
              <a:gd name="connsiteY3465" fmla="*/ 4818475 h 6857892"/>
              <a:gd name="connsiteX3466" fmla="*/ 3984449 w 12191807"/>
              <a:gd name="connsiteY3466" fmla="*/ 4798130 h 6857892"/>
              <a:gd name="connsiteX3467" fmla="*/ 300049 w 12191807"/>
              <a:gd name="connsiteY3467" fmla="*/ 4793482 h 6857892"/>
              <a:gd name="connsiteX3468" fmla="*/ 291286 w 12191807"/>
              <a:gd name="connsiteY3468" fmla="*/ 4794548 h 6857892"/>
              <a:gd name="connsiteX3469" fmla="*/ 295172 w 12191807"/>
              <a:gd name="connsiteY3469" fmla="*/ 4811084 h 6857892"/>
              <a:gd name="connsiteX3470" fmla="*/ 300049 w 12191807"/>
              <a:gd name="connsiteY3470" fmla="*/ 4810322 h 6857892"/>
              <a:gd name="connsiteX3471" fmla="*/ 300049 w 12191807"/>
              <a:gd name="connsiteY3471" fmla="*/ 4793482 h 6857892"/>
              <a:gd name="connsiteX3472" fmla="*/ 5400643 w 12191807"/>
              <a:gd name="connsiteY3472" fmla="*/ 4792643 h 6857892"/>
              <a:gd name="connsiteX3473" fmla="*/ 5404298 w 12191807"/>
              <a:gd name="connsiteY3473" fmla="*/ 4812379 h 6857892"/>
              <a:gd name="connsiteX3474" fmla="*/ 5417328 w 12191807"/>
              <a:gd name="connsiteY3474" fmla="*/ 4792643 h 6857892"/>
              <a:gd name="connsiteX3475" fmla="*/ 5400643 w 12191807"/>
              <a:gd name="connsiteY3475" fmla="*/ 4792643 h 6857892"/>
              <a:gd name="connsiteX3476" fmla="*/ 4302551 w 12191807"/>
              <a:gd name="connsiteY3476" fmla="*/ 4785023 h 6857892"/>
              <a:gd name="connsiteX3477" fmla="*/ 4302551 w 12191807"/>
              <a:gd name="connsiteY3477" fmla="*/ 4788452 h 6857892"/>
              <a:gd name="connsiteX3478" fmla="*/ 4312755 w 12191807"/>
              <a:gd name="connsiteY3478" fmla="*/ 4788452 h 6857892"/>
              <a:gd name="connsiteX3479" fmla="*/ 4312755 w 12191807"/>
              <a:gd name="connsiteY3479" fmla="*/ 4785023 h 6857892"/>
              <a:gd name="connsiteX3480" fmla="*/ 4302551 w 12191807"/>
              <a:gd name="connsiteY3480" fmla="*/ 4785023 h 6857892"/>
              <a:gd name="connsiteX3481" fmla="*/ 3616470 w 12191807"/>
              <a:gd name="connsiteY3481" fmla="*/ 4782585 h 6857892"/>
              <a:gd name="connsiteX3482" fmla="*/ 3611520 w 12191807"/>
              <a:gd name="connsiteY3482" fmla="*/ 4792719 h 6857892"/>
              <a:gd name="connsiteX3483" fmla="*/ 3609538 w 12191807"/>
              <a:gd name="connsiteY3483" fmla="*/ 4790738 h 6857892"/>
              <a:gd name="connsiteX3484" fmla="*/ 3601161 w 12191807"/>
              <a:gd name="connsiteY3484" fmla="*/ 4797825 h 6857892"/>
              <a:gd name="connsiteX3485" fmla="*/ 3604436 w 12191807"/>
              <a:gd name="connsiteY3485" fmla="*/ 4801025 h 6857892"/>
              <a:gd name="connsiteX3486" fmla="*/ 3609386 w 12191807"/>
              <a:gd name="connsiteY3486" fmla="*/ 4790891 h 6857892"/>
              <a:gd name="connsiteX3487" fmla="*/ 3611368 w 12191807"/>
              <a:gd name="connsiteY3487" fmla="*/ 4792872 h 6857892"/>
              <a:gd name="connsiteX3488" fmla="*/ 3619746 w 12191807"/>
              <a:gd name="connsiteY3488" fmla="*/ 4785785 h 6857892"/>
              <a:gd name="connsiteX3489" fmla="*/ 3616470 w 12191807"/>
              <a:gd name="connsiteY3489" fmla="*/ 4782585 h 6857892"/>
              <a:gd name="connsiteX3490" fmla="*/ 3997174 w 12191807"/>
              <a:gd name="connsiteY3490" fmla="*/ 4781595 h 6857892"/>
              <a:gd name="connsiteX3491" fmla="*/ 3997174 w 12191807"/>
              <a:gd name="connsiteY3491" fmla="*/ 4801864 h 6857892"/>
              <a:gd name="connsiteX3492" fmla="*/ 3998090 w 12191807"/>
              <a:gd name="connsiteY3492" fmla="*/ 4800949 h 6857892"/>
              <a:gd name="connsiteX3493" fmla="*/ 4006472 w 12191807"/>
              <a:gd name="connsiteY3493" fmla="*/ 4808036 h 6857892"/>
              <a:gd name="connsiteX3494" fmla="*/ 4003196 w 12191807"/>
              <a:gd name="connsiteY3494" fmla="*/ 4811236 h 6857892"/>
              <a:gd name="connsiteX3495" fmla="*/ 3996109 w 12191807"/>
              <a:gd name="connsiteY3495" fmla="*/ 4802931 h 6857892"/>
              <a:gd name="connsiteX3496" fmla="*/ 3997023 w 12191807"/>
              <a:gd name="connsiteY3496" fmla="*/ 4802016 h 6857892"/>
              <a:gd name="connsiteX3497" fmla="*/ 3986963 w 12191807"/>
              <a:gd name="connsiteY3497" fmla="*/ 4802016 h 6857892"/>
              <a:gd name="connsiteX3498" fmla="*/ 3977135 w 12191807"/>
              <a:gd name="connsiteY3498" fmla="*/ 4784338 h 6857892"/>
              <a:gd name="connsiteX3499" fmla="*/ 3997174 w 12191807"/>
              <a:gd name="connsiteY3499" fmla="*/ 4781595 h 6857892"/>
              <a:gd name="connsiteX3500" fmla="*/ 5490974 w 12191807"/>
              <a:gd name="connsiteY3500" fmla="*/ 4771155 h 6857892"/>
              <a:gd name="connsiteX3501" fmla="*/ 5474363 w 12191807"/>
              <a:gd name="connsiteY3501" fmla="*/ 4775117 h 6857892"/>
              <a:gd name="connsiteX3502" fmla="*/ 5475126 w 12191807"/>
              <a:gd name="connsiteY3502" fmla="*/ 4779918 h 6857892"/>
              <a:gd name="connsiteX3503" fmla="*/ 5492040 w 12191807"/>
              <a:gd name="connsiteY3503" fmla="*/ 4779918 h 6857892"/>
              <a:gd name="connsiteX3504" fmla="*/ 5490974 w 12191807"/>
              <a:gd name="connsiteY3504" fmla="*/ 4771155 h 6857892"/>
              <a:gd name="connsiteX3505" fmla="*/ 4261875 w 12191807"/>
              <a:gd name="connsiteY3505" fmla="*/ 4764678 h 6857892"/>
              <a:gd name="connsiteX3506" fmla="*/ 4261875 w 12191807"/>
              <a:gd name="connsiteY3506" fmla="*/ 4768031 h 6857892"/>
              <a:gd name="connsiteX3507" fmla="*/ 4272069 w 12191807"/>
              <a:gd name="connsiteY3507" fmla="*/ 4768031 h 6857892"/>
              <a:gd name="connsiteX3508" fmla="*/ 4272069 w 12191807"/>
              <a:gd name="connsiteY3508" fmla="*/ 4764678 h 6857892"/>
              <a:gd name="connsiteX3509" fmla="*/ 4261875 w 12191807"/>
              <a:gd name="connsiteY3509" fmla="*/ 4764678 h 6857892"/>
              <a:gd name="connsiteX3510" fmla="*/ 3915723 w 12191807"/>
              <a:gd name="connsiteY3510" fmla="*/ 4761249 h 6857892"/>
              <a:gd name="connsiteX3511" fmla="*/ 3924182 w 12191807"/>
              <a:gd name="connsiteY3511" fmla="*/ 4768107 h 6857892"/>
              <a:gd name="connsiteX3512" fmla="*/ 3915799 w 12191807"/>
              <a:gd name="connsiteY3512" fmla="*/ 4771384 h 6857892"/>
              <a:gd name="connsiteX3513" fmla="*/ 3916789 w 12191807"/>
              <a:gd name="connsiteY3513" fmla="*/ 4772374 h 6857892"/>
              <a:gd name="connsiteX3514" fmla="*/ 3909701 w 12191807"/>
              <a:gd name="connsiteY3514" fmla="*/ 4780680 h 6857892"/>
              <a:gd name="connsiteX3515" fmla="*/ 3906500 w 12191807"/>
              <a:gd name="connsiteY3515" fmla="*/ 4777480 h 6857892"/>
              <a:gd name="connsiteX3516" fmla="*/ 3914808 w 12191807"/>
              <a:gd name="connsiteY3516" fmla="*/ 4770393 h 6857892"/>
              <a:gd name="connsiteX3517" fmla="*/ 3915723 w 12191807"/>
              <a:gd name="connsiteY3517" fmla="*/ 4771308 h 6857892"/>
              <a:gd name="connsiteX3518" fmla="*/ 3915723 w 12191807"/>
              <a:gd name="connsiteY3518" fmla="*/ 4761249 h 6857892"/>
              <a:gd name="connsiteX3519" fmla="*/ 4190097 w 12191807"/>
              <a:gd name="connsiteY3519" fmla="*/ 4741437 h 6857892"/>
              <a:gd name="connsiteX3520" fmla="*/ 4190554 w 12191807"/>
              <a:gd name="connsiteY3520" fmla="*/ 4751038 h 6857892"/>
              <a:gd name="connsiteX3521" fmla="*/ 4198975 w 12191807"/>
              <a:gd name="connsiteY3521" fmla="*/ 4747685 h 6857892"/>
              <a:gd name="connsiteX3522" fmla="*/ 4190097 w 12191807"/>
              <a:gd name="connsiteY3522" fmla="*/ 4741437 h 6857892"/>
              <a:gd name="connsiteX3523" fmla="*/ 339593 w 12191807"/>
              <a:gd name="connsiteY3523" fmla="*/ 4739227 h 6857892"/>
              <a:gd name="connsiteX3524" fmla="*/ 328926 w 12191807"/>
              <a:gd name="connsiteY3524" fmla="*/ 4773441 h 6857892"/>
              <a:gd name="connsiteX3525" fmla="*/ 339593 w 12191807"/>
              <a:gd name="connsiteY3525" fmla="*/ 4739227 h 6857892"/>
              <a:gd name="connsiteX3526" fmla="*/ 302179 w 12191807"/>
              <a:gd name="connsiteY3526" fmla="*/ 4736179 h 6857892"/>
              <a:gd name="connsiteX3527" fmla="*/ 281301 w 12191807"/>
              <a:gd name="connsiteY3527" fmla="*/ 4761249 h 6857892"/>
              <a:gd name="connsiteX3528" fmla="*/ 281301 w 12191807"/>
              <a:gd name="connsiteY3528" fmla="*/ 4783651 h 6857892"/>
              <a:gd name="connsiteX3529" fmla="*/ 339593 w 12191807"/>
              <a:gd name="connsiteY3529" fmla="*/ 4739227 h 6857892"/>
              <a:gd name="connsiteX3530" fmla="*/ 315895 w 12191807"/>
              <a:gd name="connsiteY3530" fmla="*/ 4743342 h 6857892"/>
              <a:gd name="connsiteX3531" fmla="*/ 302179 w 12191807"/>
              <a:gd name="connsiteY3531" fmla="*/ 4736179 h 6857892"/>
              <a:gd name="connsiteX3532" fmla="*/ 4184534 w 12191807"/>
              <a:gd name="connsiteY3532" fmla="*/ 4731683 h 6857892"/>
              <a:gd name="connsiteX3533" fmla="*/ 4181334 w 12191807"/>
              <a:gd name="connsiteY3533" fmla="*/ 4734884 h 6857892"/>
              <a:gd name="connsiteX3534" fmla="*/ 4190098 w 12191807"/>
              <a:gd name="connsiteY3534" fmla="*/ 4741437 h 6857892"/>
              <a:gd name="connsiteX3535" fmla="*/ 4191622 w 12191807"/>
              <a:gd name="connsiteY3535" fmla="*/ 4739989 h 6857892"/>
              <a:gd name="connsiteX3536" fmla="*/ 4184534 w 12191807"/>
              <a:gd name="connsiteY3536" fmla="*/ 4731683 h 6857892"/>
              <a:gd name="connsiteX3537" fmla="*/ 3956790 w 12191807"/>
              <a:gd name="connsiteY3537" fmla="*/ 4730236 h 6857892"/>
              <a:gd name="connsiteX3538" fmla="*/ 3966925 w 12191807"/>
              <a:gd name="connsiteY3538" fmla="*/ 4730236 h 6857892"/>
              <a:gd name="connsiteX3539" fmla="*/ 3960143 w 12191807"/>
              <a:gd name="connsiteY3539" fmla="*/ 4738694 h 6857892"/>
              <a:gd name="connsiteX3540" fmla="*/ 3956790 w 12191807"/>
              <a:gd name="connsiteY3540" fmla="*/ 4730236 h 6857892"/>
              <a:gd name="connsiteX3541" fmla="*/ 3875053 w 12191807"/>
              <a:gd name="connsiteY3541" fmla="*/ 4723911 h 6857892"/>
              <a:gd name="connsiteX3542" fmla="*/ 3875053 w 12191807"/>
              <a:gd name="connsiteY3542" fmla="*/ 4727340 h 6857892"/>
              <a:gd name="connsiteX3543" fmla="*/ 3885190 w 12191807"/>
              <a:gd name="connsiteY3543" fmla="*/ 4727340 h 6857892"/>
              <a:gd name="connsiteX3544" fmla="*/ 3885190 w 12191807"/>
              <a:gd name="connsiteY3544" fmla="*/ 4723911 h 6857892"/>
              <a:gd name="connsiteX3545" fmla="*/ 3875053 w 12191807"/>
              <a:gd name="connsiteY3545" fmla="*/ 4723911 h 6857892"/>
              <a:gd name="connsiteX3546" fmla="*/ 4094059 w 12191807"/>
              <a:gd name="connsiteY3546" fmla="*/ 4719339 h 6857892"/>
              <a:gd name="connsiteX3547" fmla="*/ 4065024 w 12191807"/>
              <a:gd name="connsiteY3547" fmla="*/ 4724597 h 6857892"/>
              <a:gd name="connsiteX3548" fmla="*/ 4094059 w 12191807"/>
              <a:gd name="connsiteY3548" fmla="*/ 4751038 h 6857892"/>
              <a:gd name="connsiteX3549" fmla="*/ 4094059 w 12191807"/>
              <a:gd name="connsiteY3549" fmla="*/ 4719339 h 6857892"/>
              <a:gd name="connsiteX3550" fmla="*/ 4120959 w 12191807"/>
              <a:gd name="connsiteY3550" fmla="*/ 4712176 h 6857892"/>
              <a:gd name="connsiteX3551" fmla="*/ 4122102 w 12191807"/>
              <a:gd name="connsiteY3551" fmla="*/ 4720939 h 6857892"/>
              <a:gd name="connsiteX3552" fmla="*/ 4138640 w 12191807"/>
              <a:gd name="connsiteY3552" fmla="*/ 4716977 h 6857892"/>
              <a:gd name="connsiteX3553" fmla="*/ 4137801 w 12191807"/>
              <a:gd name="connsiteY3553" fmla="*/ 4712176 h 6857892"/>
              <a:gd name="connsiteX3554" fmla="*/ 4120959 w 12191807"/>
              <a:gd name="connsiteY3554" fmla="*/ 4712176 h 6857892"/>
              <a:gd name="connsiteX3555" fmla="*/ 3691805 w 12191807"/>
              <a:gd name="connsiteY3555" fmla="*/ 4683220 h 6857892"/>
              <a:gd name="connsiteX3556" fmla="*/ 3691805 w 12191807"/>
              <a:gd name="connsiteY3556" fmla="*/ 4686649 h 6857892"/>
              <a:gd name="connsiteX3557" fmla="*/ 3701936 w 12191807"/>
              <a:gd name="connsiteY3557" fmla="*/ 4686649 h 6857892"/>
              <a:gd name="connsiteX3558" fmla="*/ 3701936 w 12191807"/>
              <a:gd name="connsiteY3558" fmla="*/ 4683220 h 6857892"/>
              <a:gd name="connsiteX3559" fmla="*/ 3691805 w 12191807"/>
              <a:gd name="connsiteY3559" fmla="*/ 4683220 h 6857892"/>
              <a:gd name="connsiteX3560" fmla="*/ 3875053 w 12191807"/>
              <a:gd name="connsiteY3560" fmla="*/ 4682382 h 6857892"/>
              <a:gd name="connsiteX3561" fmla="*/ 3875053 w 12191807"/>
              <a:gd name="connsiteY3561" fmla="*/ 4687487 h 6857892"/>
              <a:gd name="connsiteX3562" fmla="*/ 3895403 w 12191807"/>
              <a:gd name="connsiteY3562" fmla="*/ 4687487 h 6857892"/>
              <a:gd name="connsiteX3563" fmla="*/ 3895403 w 12191807"/>
              <a:gd name="connsiteY3563" fmla="*/ 4682382 h 6857892"/>
              <a:gd name="connsiteX3564" fmla="*/ 3875053 w 12191807"/>
              <a:gd name="connsiteY3564" fmla="*/ 4682382 h 6857892"/>
              <a:gd name="connsiteX3565" fmla="*/ 5454813 w 12191807"/>
              <a:gd name="connsiteY3565" fmla="*/ 4671333 h 6857892"/>
              <a:gd name="connsiteX3566" fmla="*/ 5455423 w 12191807"/>
              <a:gd name="connsiteY3566" fmla="*/ 4680096 h 6857892"/>
              <a:gd name="connsiteX3567" fmla="*/ 5472413 w 12191807"/>
              <a:gd name="connsiteY3567" fmla="*/ 4676362 h 6857892"/>
              <a:gd name="connsiteX3568" fmla="*/ 5471727 w 12191807"/>
              <a:gd name="connsiteY3568" fmla="*/ 4671333 h 6857892"/>
              <a:gd name="connsiteX3569" fmla="*/ 5454813 w 12191807"/>
              <a:gd name="connsiteY3569" fmla="*/ 4671333 h 6857892"/>
              <a:gd name="connsiteX3570" fmla="*/ 5497098 w 12191807"/>
              <a:gd name="connsiteY3570" fmla="*/ 4669657 h 6857892"/>
              <a:gd name="connsiteX3571" fmla="*/ 5497098 w 12191807"/>
              <a:gd name="connsiteY3571" fmla="*/ 4679868 h 6857892"/>
              <a:gd name="connsiteX3572" fmla="*/ 5500526 w 12191807"/>
              <a:gd name="connsiteY3572" fmla="*/ 4679868 h 6857892"/>
              <a:gd name="connsiteX3573" fmla="*/ 5500526 w 12191807"/>
              <a:gd name="connsiteY3573" fmla="*/ 4669657 h 6857892"/>
              <a:gd name="connsiteX3574" fmla="*/ 5497098 w 12191807"/>
              <a:gd name="connsiteY3574" fmla="*/ 4669657 h 6857892"/>
              <a:gd name="connsiteX3575" fmla="*/ 260953 w 12191807"/>
              <a:gd name="connsiteY3575" fmla="*/ 4662875 h 6857892"/>
              <a:gd name="connsiteX3576" fmla="*/ 271088 w 12191807"/>
              <a:gd name="connsiteY3576" fmla="*/ 4662875 h 6857892"/>
              <a:gd name="connsiteX3577" fmla="*/ 271088 w 12191807"/>
              <a:gd name="connsiteY3577" fmla="*/ 4666228 h 6857892"/>
              <a:gd name="connsiteX3578" fmla="*/ 260953 w 12191807"/>
              <a:gd name="connsiteY3578" fmla="*/ 4666228 h 6857892"/>
              <a:gd name="connsiteX3579" fmla="*/ 260953 w 12191807"/>
              <a:gd name="connsiteY3579" fmla="*/ 4662875 h 6857892"/>
              <a:gd name="connsiteX3580" fmla="*/ 4160131 w 12191807"/>
              <a:gd name="connsiteY3580" fmla="*/ 4652664 h 6857892"/>
              <a:gd name="connsiteX3581" fmla="*/ 4160131 w 12191807"/>
              <a:gd name="connsiteY3581" fmla="*/ 4656017 h 6857892"/>
              <a:gd name="connsiteX3582" fmla="*/ 4170343 w 12191807"/>
              <a:gd name="connsiteY3582" fmla="*/ 4656017 h 6857892"/>
              <a:gd name="connsiteX3583" fmla="*/ 4170343 w 12191807"/>
              <a:gd name="connsiteY3583" fmla="*/ 4652664 h 6857892"/>
              <a:gd name="connsiteX3584" fmla="*/ 4160131 w 12191807"/>
              <a:gd name="connsiteY3584" fmla="*/ 4652664 h 6857892"/>
              <a:gd name="connsiteX3585" fmla="*/ 3942239 w 12191807"/>
              <a:gd name="connsiteY3585" fmla="*/ 4650302 h 6857892"/>
              <a:gd name="connsiteX3586" fmla="*/ 3945437 w 12191807"/>
              <a:gd name="connsiteY3586" fmla="*/ 4653503 h 6857892"/>
              <a:gd name="connsiteX3587" fmla="*/ 3937133 w 12191807"/>
              <a:gd name="connsiteY3587" fmla="*/ 4660589 h 6857892"/>
              <a:gd name="connsiteX3588" fmla="*/ 3936068 w 12191807"/>
              <a:gd name="connsiteY3588" fmla="*/ 4659522 h 6857892"/>
              <a:gd name="connsiteX3589" fmla="*/ 3936449 w 12191807"/>
              <a:gd name="connsiteY3589" fmla="*/ 4667371 h 6857892"/>
              <a:gd name="connsiteX3590" fmla="*/ 3916941 w 12191807"/>
              <a:gd name="connsiteY3590" fmla="*/ 4669047 h 6857892"/>
              <a:gd name="connsiteX3591" fmla="*/ 3916103 w 12191807"/>
              <a:gd name="connsiteY3591" fmla="*/ 4662494 h 6857892"/>
              <a:gd name="connsiteX3592" fmla="*/ 3935308 w 12191807"/>
              <a:gd name="connsiteY3592" fmla="*/ 4658760 h 6857892"/>
              <a:gd name="connsiteX3593" fmla="*/ 3935156 w 12191807"/>
              <a:gd name="connsiteY3593" fmla="*/ 4658608 h 6857892"/>
              <a:gd name="connsiteX3594" fmla="*/ 3942239 w 12191807"/>
              <a:gd name="connsiteY3594" fmla="*/ 4650302 h 6857892"/>
              <a:gd name="connsiteX3595" fmla="*/ 5446204 w 12191807"/>
              <a:gd name="connsiteY3595" fmla="*/ 4649311 h 6857892"/>
              <a:gd name="connsiteX3596" fmla="*/ 5446204 w 12191807"/>
              <a:gd name="connsiteY3596" fmla="*/ 4659446 h 6857892"/>
              <a:gd name="connsiteX3597" fmla="*/ 5449632 w 12191807"/>
              <a:gd name="connsiteY3597" fmla="*/ 4659446 h 6857892"/>
              <a:gd name="connsiteX3598" fmla="*/ 5449632 w 12191807"/>
              <a:gd name="connsiteY3598" fmla="*/ 4649311 h 6857892"/>
              <a:gd name="connsiteX3599" fmla="*/ 5446204 w 12191807"/>
              <a:gd name="connsiteY3599" fmla="*/ 4649311 h 6857892"/>
              <a:gd name="connsiteX3600" fmla="*/ 3976833 w 12191807"/>
              <a:gd name="connsiteY3600" fmla="*/ 4649311 h 6857892"/>
              <a:gd name="connsiteX3601" fmla="*/ 3976833 w 12191807"/>
              <a:gd name="connsiteY3601" fmla="*/ 4659229 h 6857892"/>
              <a:gd name="connsiteX3602" fmla="*/ 3976695 w 12191807"/>
              <a:gd name="connsiteY3602" fmla="*/ 4659336 h 6857892"/>
              <a:gd name="connsiteX3603" fmla="*/ 3968371 w 12191807"/>
              <a:gd name="connsiteY3603" fmla="*/ 4652588 h 6857892"/>
              <a:gd name="connsiteX3604" fmla="*/ 3976833 w 12191807"/>
              <a:gd name="connsiteY3604" fmla="*/ 4649311 h 6857892"/>
              <a:gd name="connsiteX3605" fmla="*/ 4186727 w 12191807"/>
              <a:gd name="connsiteY3605" fmla="*/ 4640091 h 6857892"/>
              <a:gd name="connsiteX3606" fmla="*/ 4163027 w 12191807"/>
              <a:gd name="connsiteY3606" fmla="*/ 4687335 h 6857892"/>
              <a:gd name="connsiteX3607" fmla="*/ 4197928 w 12191807"/>
              <a:gd name="connsiteY3607" fmla="*/ 4676362 h 6857892"/>
              <a:gd name="connsiteX3608" fmla="*/ 4186727 w 12191807"/>
              <a:gd name="connsiteY3608" fmla="*/ 4640091 h 6857892"/>
              <a:gd name="connsiteX3609" fmla="*/ 5560769 w 12191807"/>
              <a:gd name="connsiteY3609" fmla="*/ 4619670 h 6857892"/>
              <a:gd name="connsiteX3610" fmla="*/ 5563969 w 12191807"/>
              <a:gd name="connsiteY3610" fmla="*/ 4622870 h 6857892"/>
              <a:gd name="connsiteX3611" fmla="*/ 5555816 w 12191807"/>
              <a:gd name="connsiteY3611" fmla="*/ 4629804 h 6857892"/>
              <a:gd name="connsiteX3612" fmla="*/ 5548731 w 12191807"/>
              <a:gd name="connsiteY3612" fmla="*/ 4638186 h 6857892"/>
              <a:gd name="connsiteX3613" fmla="*/ 5545530 w 12191807"/>
              <a:gd name="connsiteY3613" fmla="*/ 4634986 h 6857892"/>
              <a:gd name="connsiteX3614" fmla="*/ 5553759 w 12191807"/>
              <a:gd name="connsiteY3614" fmla="*/ 4627899 h 6857892"/>
              <a:gd name="connsiteX3615" fmla="*/ 5560769 w 12191807"/>
              <a:gd name="connsiteY3615" fmla="*/ 4619670 h 6857892"/>
              <a:gd name="connsiteX3616" fmla="*/ 4194043 w 12191807"/>
              <a:gd name="connsiteY3616" fmla="*/ 4618755 h 6857892"/>
              <a:gd name="connsiteX3617" fmla="*/ 4194043 w 12191807"/>
              <a:gd name="connsiteY3617" fmla="*/ 4628890 h 6857892"/>
              <a:gd name="connsiteX3618" fmla="*/ 4197393 w 12191807"/>
              <a:gd name="connsiteY3618" fmla="*/ 4628890 h 6857892"/>
              <a:gd name="connsiteX3619" fmla="*/ 4197393 w 12191807"/>
              <a:gd name="connsiteY3619" fmla="*/ 4618755 h 6857892"/>
              <a:gd name="connsiteX3620" fmla="*/ 4194043 w 12191807"/>
              <a:gd name="connsiteY3620" fmla="*/ 4618755 h 6857892"/>
              <a:gd name="connsiteX3621" fmla="*/ 372128 w 12191807"/>
              <a:gd name="connsiteY3621" fmla="*/ 4618679 h 6857892"/>
              <a:gd name="connsiteX3622" fmla="*/ 371900 w 12191807"/>
              <a:gd name="connsiteY3622" fmla="*/ 4619974 h 6857892"/>
              <a:gd name="connsiteX3623" fmla="*/ 331591 w 12191807"/>
              <a:gd name="connsiteY3623" fmla="*/ 4633462 h 6857892"/>
              <a:gd name="connsiteX3624" fmla="*/ 336087 w 12191807"/>
              <a:gd name="connsiteY3624" fmla="*/ 4650226 h 6857892"/>
              <a:gd name="connsiteX3625" fmla="*/ 382949 w 12191807"/>
              <a:gd name="connsiteY3625" fmla="*/ 4634681 h 6857892"/>
              <a:gd name="connsiteX3626" fmla="*/ 372128 w 12191807"/>
              <a:gd name="connsiteY3626" fmla="*/ 4618679 h 6857892"/>
              <a:gd name="connsiteX3627" fmla="*/ 391865 w 12191807"/>
              <a:gd name="connsiteY3627" fmla="*/ 4599629 h 6857892"/>
              <a:gd name="connsiteX3628" fmla="*/ 373349 w 12191807"/>
              <a:gd name="connsiteY3628" fmla="*/ 4612964 h 6857892"/>
              <a:gd name="connsiteX3629" fmla="*/ 391865 w 12191807"/>
              <a:gd name="connsiteY3629" fmla="*/ 4599629 h 6857892"/>
              <a:gd name="connsiteX3630" fmla="*/ 360623 w 12191807"/>
              <a:gd name="connsiteY3630" fmla="*/ 4599629 h 6857892"/>
              <a:gd name="connsiteX3631" fmla="*/ 372129 w 12191807"/>
              <a:gd name="connsiteY3631" fmla="*/ 4618679 h 6857892"/>
              <a:gd name="connsiteX3632" fmla="*/ 373348 w 12191807"/>
              <a:gd name="connsiteY3632" fmla="*/ 4612964 h 6857892"/>
              <a:gd name="connsiteX3633" fmla="*/ 360623 w 12191807"/>
              <a:gd name="connsiteY3633" fmla="*/ 4599629 h 6857892"/>
              <a:gd name="connsiteX3634" fmla="*/ 5464714 w 12191807"/>
              <a:gd name="connsiteY3634" fmla="*/ 4589875 h 6857892"/>
              <a:gd name="connsiteX3635" fmla="*/ 5465858 w 12191807"/>
              <a:gd name="connsiteY3635" fmla="*/ 4598714 h 6857892"/>
              <a:gd name="connsiteX3636" fmla="*/ 5482389 w 12191807"/>
              <a:gd name="connsiteY3636" fmla="*/ 4594752 h 6857892"/>
              <a:gd name="connsiteX3637" fmla="*/ 5481629 w 12191807"/>
              <a:gd name="connsiteY3637" fmla="*/ 4589875 h 6857892"/>
              <a:gd name="connsiteX3638" fmla="*/ 5464714 w 12191807"/>
              <a:gd name="connsiteY3638" fmla="*/ 4589875 h 6857892"/>
              <a:gd name="connsiteX3639" fmla="*/ 5573188 w 12191807"/>
              <a:gd name="connsiteY3639" fmla="*/ 4544536 h 6857892"/>
              <a:gd name="connsiteX3640" fmla="*/ 5575322 w 12191807"/>
              <a:gd name="connsiteY3640" fmla="*/ 4574026 h 6857892"/>
              <a:gd name="connsiteX3641" fmla="*/ 5525796 w 12191807"/>
              <a:gd name="connsiteY3641" fmla="*/ 4589494 h 6857892"/>
              <a:gd name="connsiteX3642" fmla="*/ 5573188 w 12191807"/>
              <a:gd name="connsiteY3642" fmla="*/ 4544536 h 6857892"/>
              <a:gd name="connsiteX3643" fmla="*/ 385464 w 12191807"/>
              <a:gd name="connsiteY3643" fmla="*/ 4530211 h 6857892"/>
              <a:gd name="connsiteX3644" fmla="*/ 379292 w 12191807"/>
              <a:gd name="connsiteY3644" fmla="*/ 4540269 h 6857892"/>
              <a:gd name="connsiteX3645" fmla="*/ 387750 w 12191807"/>
              <a:gd name="connsiteY3645" fmla="*/ 4552080 h 6857892"/>
              <a:gd name="connsiteX3646" fmla="*/ 387979 w 12191807"/>
              <a:gd name="connsiteY3646" fmla="*/ 4537298 h 6857892"/>
              <a:gd name="connsiteX3647" fmla="*/ 385464 w 12191807"/>
              <a:gd name="connsiteY3647" fmla="*/ 4530211 h 6857892"/>
              <a:gd name="connsiteX3648" fmla="*/ 367098 w 12191807"/>
              <a:gd name="connsiteY3648" fmla="*/ 4523353 h 6857892"/>
              <a:gd name="connsiteX3649" fmla="*/ 344087 w 12191807"/>
              <a:gd name="connsiteY3649" fmla="*/ 4570216 h 6857892"/>
              <a:gd name="connsiteX3650" fmla="*/ 379214 w 12191807"/>
              <a:gd name="connsiteY3650" fmla="*/ 4540193 h 6857892"/>
              <a:gd name="connsiteX3651" fmla="*/ 367098 w 12191807"/>
              <a:gd name="connsiteY3651" fmla="*/ 4523353 h 6857892"/>
              <a:gd name="connsiteX3652" fmla="*/ 394987 w 12191807"/>
              <a:gd name="connsiteY3652" fmla="*/ 4512608 h 6857892"/>
              <a:gd name="connsiteX3653" fmla="*/ 383558 w 12191807"/>
              <a:gd name="connsiteY3653" fmla="*/ 4523048 h 6857892"/>
              <a:gd name="connsiteX3654" fmla="*/ 385386 w 12191807"/>
              <a:gd name="connsiteY3654" fmla="*/ 4530134 h 6857892"/>
              <a:gd name="connsiteX3655" fmla="*/ 394987 w 12191807"/>
              <a:gd name="connsiteY3655" fmla="*/ 4512608 h 6857892"/>
              <a:gd name="connsiteX3656" fmla="*/ 3936100 w 12191807"/>
              <a:gd name="connsiteY3656" fmla="*/ 4499959 h 6857892"/>
              <a:gd name="connsiteX3657" fmla="*/ 3936100 w 12191807"/>
              <a:gd name="connsiteY3657" fmla="*/ 4503388 h 6857892"/>
              <a:gd name="connsiteX3658" fmla="*/ 3946307 w 12191807"/>
              <a:gd name="connsiteY3658" fmla="*/ 4503388 h 6857892"/>
              <a:gd name="connsiteX3659" fmla="*/ 3946307 w 12191807"/>
              <a:gd name="connsiteY3659" fmla="*/ 4499959 h 6857892"/>
              <a:gd name="connsiteX3660" fmla="*/ 3936100 w 12191807"/>
              <a:gd name="connsiteY3660" fmla="*/ 4499959 h 6857892"/>
              <a:gd name="connsiteX3661" fmla="*/ 311857 w 12191807"/>
              <a:gd name="connsiteY3661" fmla="*/ 4486320 h 6857892"/>
              <a:gd name="connsiteX3662" fmla="*/ 311857 w 12191807"/>
              <a:gd name="connsiteY3662" fmla="*/ 4506818 h 6857892"/>
              <a:gd name="connsiteX3663" fmla="*/ 332279 w 12191807"/>
              <a:gd name="connsiteY3663" fmla="*/ 4496607 h 6857892"/>
              <a:gd name="connsiteX3664" fmla="*/ 332277 w 12191807"/>
              <a:gd name="connsiteY3664" fmla="*/ 4496606 h 6857892"/>
              <a:gd name="connsiteX3665" fmla="*/ 342334 w 12191807"/>
              <a:gd name="connsiteY3665" fmla="*/ 4496606 h 6857892"/>
              <a:gd name="connsiteX3666" fmla="*/ 339057 w 12191807"/>
              <a:gd name="connsiteY3666" fmla="*/ 4488148 h 6857892"/>
              <a:gd name="connsiteX3667" fmla="*/ 332221 w 12191807"/>
              <a:gd name="connsiteY3667" fmla="*/ 4496578 h 6857892"/>
              <a:gd name="connsiteX3668" fmla="*/ 311857 w 12191807"/>
              <a:gd name="connsiteY3668" fmla="*/ 4486320 h 6857892"/>
              <a:gd name="connsiteX3669" fmla="*/ 423565 w 12191807"/>
              <a:gd name="connsiteY3669" fmla="*/ 4463536 h 6857892"/>
              <a:gd name="connsiteX3670" fmla="*/ 382875 w 12191807"/>
              <a:gd name="connsiteY3670" fmla="*/ 4483195 h 6857892"/>
              <a:gd name="connsiteX3671" fmla="*/ 366873 w 12191807"/>
              <a:gd name="connsiteY3671" fmla="*/ 4477099 h 6857892"/>
              <a:gd name="connsiteX3672" fmla="*/ 358110 w 12191807"/>
              <a:gd name="connsiteY3672" fmla="*/ 4496606 h 6857892"/>
              <a:gd name="connsiteX3673" fmla="*/ 342413 w 12191807"/>
              <a:gd name="connsiteY3673" fmla="*/ 4496606 h 6857892"/>
              <a:gd name="connsiteX3674" fmla="*/ 342413 w 12191807"/>
              <a:gd name="connsiteY3674" fmla="*/ 4516037 h 6857892"/>
              <a:gd name="connsiteX3675" fmla="*/ 369007 w 12191807"/>
              <a:gd name="connsiteY3675" fmla="*/ 4516037 h 6857892"/>
              <a:gd name="connsiteX3676" fmla="*/ 382875 w 12191807"/>
              <a:gd name="connsiteY3676" fmla="*/ 4483195 h 6857892"/>
              <a:gd name="connsiteX3677" fmla="*/ 406163 w 12191807"/>
              <a:gd name="connsiteY3677" fmla="*/ 4484339 h 6857892"/>
              <a:gd name="connsiteX3678" fmla="*/ 423565 w 12191807"/>
              <a:gd name="connsiteY3678" fmla="*/ 4463536 h 6857892"/>
              <a:gd name="connsiteX3679" fmla="*/ 3946307 w 12191807"/>
              <a:gd name="connsiteY3679" fmla="*/ 4459268 h 6857892"/>
              <a:gd name="connsiteX3680" fmla="*/ 3946307 w 12191807"/>
              <a:gd name="connsiteY3680" fmla="*/ 4462621 h 6857892"/>
              <a:gd name="connsiteX3681" fmla="*/ 3956439 w 12191807"/>
              <a:gd name="connsiteY3681" fmla="*/ 4462621 h 6857892"/>
              <a:gd name="connsiteX3682" fmla="*/ 3956439 w 12191807"/>
              <a:gd name="connsiteY3682" fmla="*/ 4459268 h 6857892"/>
              <a:gd name="connsiteX3683" fmla="*/ 3946307 w 12191807"/>
              <a:gd name="connsiteY3683" fmla="*/ 4459268 h 6857892"/>
              <a:gd name="connsiteX3684" fmla="*/ 264383 w 12191807"/>
              <a:gd name="connsiteY3684" fmla="*/ 4455840 h 6857892"/>
              <a:gd name="connsiteX3685" fmla="*/ 267735 w 12191807"/>
              <a:gd name="connsiteY3685" fmla="*/ 4455840 h 6857892"/>
              <a:gd name="connsiteX3686" fmla="*/ 267735 w 12191807"/>
              <a:gd name="connsiteY3686" fmla="*/ 4465974 h 6857892"/>
              <a:gd name="connsiteX3687" fmla="*/ 264383 w 12191807"/>
              <a:gd name="connsiteY3687" fmla="*/ 4465974 h 6857892"/>
              <a:gd name="connsiteX3688" fmla="*/ 264383 w 12191807"/>
              <a:gd name="connsiteY3688" fmla="*/ 4455840 h 6857892"/>
              <a:gd name="connsiteX3689" fmla="*/ 3993770 w 12191807"/>
              <a:gd name="connsiteY3689" fmla="*/ 4436484 h 6857892"/>
              <a:gd name="connsiteX3690" fmla="*/ 3988742 w 12191807"/>
              <a:gd name="connsiteY3690" fmla="*/ 4437094 h 6857892"/>
              <a:gd name="connsiteX3691" fmla="*/ 3988742 w 12191807"/>
              <a:gd name="connsiteY3691" fmla="*/ 4454010 h 6857892"/>
              <a:gd name="connsiteX3692" fmla="*/ 3997505 w 12191807"/>
              <a:gd name="connsiteY3692" fmla="*/ 4453477 h 6857892"/>
              <a:gd name="connsiteX3693" fmla="*/ 3993770 w 12191807"/>
              <a:gd name="connsiteY3693" fmla="*/ 4436484 h 6857892"/>
              <a:gd name="connsiteX3694" fmla="*/ 421657 w 12191807"/>
              <a:gd name="connsiteY3694" fmla="*/ 4414539 h 6857892"/>
              <a:gd name="connsiteX3695" fmla="*/ 394683 w 12191807"/>
              <a:gd name="connsiteY3695" fmla="*/ 4418349 h 6857892"/>
              <a:gd name="connsiteX3696" fmla="*/ 395140 w 12191807"/>
              <a:gd name="connsiteY3696" fmla="*/ 4423683 h 6857892"/>
              <a:gd name="connsiteX3697" fmla="*/ 422190 w 12191807"/>
              <a:gd name="connsiteY3697" fmla="*/ 4423683 h 6857892"/>
              <a:gd name="connsiteX3698" fmla="*/ 421657 w 12191807"/>
              <a:gd name="connsiteY3698" fmla="*/ 4414539 h 6857892"/>
              <a:gd name="connsiteX3699" fmla="*/ 5607324 w 12191807"/>
              <a:gd name="connsiteY3699" fmla="*/ 4401966 h 6857892"/>
              <a:gd name="connsiteX3700" fmla="*/ 5621039 w 12191807"/>
              <a:gd name="connsiteY3700" fmla="*/ 4414692 h 6857892"/>
              <a:gd name="connsiteX3701" fmla="*/ 5632925 w 12191807"/>
              <a:gd name="connsiteY3701" fmla="*/ 4404329 h 6857892"/>
              <a:gd name="connsiteX3702" fmla="*/ 5637039 w 12191807"/>
              <a:gd name="connsiteY3702" fmla="*/ 4419492 h 6857892"/>
              <a:gd name="connsiteX3703" fmla="*/ 5607324 w 12191807"/>
              <a:gd name="connsiteY3703" fmla="*/ 4434580 h 6857892"/>
              <a:gd name="connsiteX3704" fmla="*/ 5607324 w 12191807"/>
              <a:gd name="connsiteY3704" fmla="*/ 4401966 h 6857892"/>
              <a:gd name="connsiteX3705" fmla="*/ 5599627 w 12191807"/>
              <a:gd name="connsiteY3705" fmla="*/ 4395718 h 6857892"/>
              <a:gd name="connsiteX3706" fmla="*/ 5606715 w 12191807"/>
              <a:gd name="connsiteY3706" fmla="*/ 4404023 h 6857892"/>
              <a:gd name="connsiteX3707" fmla="*/ 5604733 w 12191807"/>
              <a:gd name="connsiteY3707" fmla="*/ 4406005 h 6857892"/>
              <a:gd name="connsiteX3708" fmla="*/ 5596428 w 12191807"/>
              <a:gd name="connsiteY3708" fmla="*/ 4398918 h 6857892"/>
              <a:gd name="connsiteX3709" fmla="*/ 5599627 w 12191807"/>
              <a:gd name="connsiteY3709" fmla="*/ 4395718 h 6857892"/>
              <a:gd name="connsiteX3710" fmla="*/ 389116 w 12191807"/>
              <a:gd name="connsiteY3710" fmla="*/ 4385583 h 6857892"/>
              <a:gd name="connsiteX3711" fmla="*/ 382563 w 12191807"/>
              <a:gd name="connsiteY3711" fmla="*/ 4394346 h 6857892"/>
              <a:gd name="connsiteX3712" fmla="*/ 384011 w 12191807"/>
              <a:gd name="connsiteY3712" fmla="*/ 4395870 h 6857892"/>
              <a:gd name="connsiteX3713" fmla="*/ 392393 w 12191807"/>
              <a:gd name="connsiteY3713" fmla="*/ 4388783 h 6857892"/>
              <a:gd name="connsiteX3714" fmla="*/ 389116 w 12191807"/>
              <a:gd name="connsiteY3714" fmla="*/ 4385583 h 6857892"/>
              <a:gd name="connsiteX3715" fmla="*/ 5636126 w 12191807"/>
              <a:gd name="connsiteY3715" fmla="*/ 4377811 h 6857892"/>
              <a:gd name="connsiteX3716" fmla="*/ 5646335 w 12191807"/>
              <a:gd name="connsiteY3716" fmla="*/ 4377811 h 6857892"/>
              <a:gd name="connsiteX3717" fmla="*/ 5646335 w 12191807"/>
              <a:gd name="connsiteY3717" fmla="*/ 4381163 h 6857892"/>
              <a:gd name="connsiteX3718" fmla="*/ 5636126 w 12191807"/>
              <a:gd name="connsiteY3718" fmla="*/ 4381163 h 6857892"/>
              <a:gd name="connsiteX3719" fmla="*/ 5636126 w 12191807"/>
              <a:gd name="connsiteY3719" fmla="*/ 4377811 h 6857892"/>
              <a:gd name="connsiteX3720" fmla="*/ 4032641 w 12191807"/>
              <a:gd name="connsiteY3720" fmla="*/ 4373696 h 6857892"/>
              <a:gd name="connsiteX3721" fmla="*/ 3978762 w 12191807"/>
              <a:gd name="connsiteY3721" fmla="*/ 4423759 h 6857892"/>
              <a:gd name="connsiteX3722" fmla="*/ 4011989 w 12191807"/>
              <a:gd name="connsiteY3722" fmla="*/ 4398233 h 6857892"/>
              <a:gd name="connsiteX3723" fmla="*/ 4034165 w 12191807"/>
              <a:gd name="connsiteY3723" fmla="*/ 4405928 h 6857892"/>
              <a:gd name="connsiteX3724" fmla="*/ 4032641 w 12191807"/>
              <a:gd name="connsiteY3724" fmla="*/ 4373696 h 6857892"/>
              <a:gd name="connsiteX3725" fmla="*/ 429963 w 12191807"/>
              <a:gd name="connsiteY3725" fmla="*/ 4344816 h 6857892"/>
              <a:gd name="connsiteX3726" fmla="*/ 425010 w 12191807"/>
              <a:gd name="connsiteY3726" fmla="*/ 4354951 h 6857892"/>
              <a:gd name="connsiteX3727" fmla="*/ 423029 w 12191807"/>
              <a:gd name="connsiteY3727" fmla="*/ 4352969 h 6857892"/>
              <a:gd name="connsiteX3728" fmla="*/ 414723 w 12191807"/>
              <a:gd name="connsiteY3728" fmla="*/ 4360056 h 6857892"/>
              <a:gd name="connsiteX3729" fmla="*/ 417923 w 12191807"/>
              <a:gd name="connsiteY3729" fmla="*/ 4363256 h 6857892"/>
              <a:gd name="connsiteX3730" fmla="*/ 422876 w 12191807"/>
              <a:gd name="connsiteY3730" fmla="*/ 4353122 h 6857892"/>
              <a:gd name="connsiteX3731" fmla="*/ 424858 w 12191807"/>
              <a:gd name="connsiteY3731" fmla="*/ 4355103 h 6857892"/>
              <a:gd name="connsiteX3732" fmla="*/ 433163 w 12191807"/>
              <a:gd name="connsiteY3732" fmla="*/ 4348016 h 6857892"/>
              <a:gd name="connsiteX3733" fmla="*/ 429963 w 12191807"/>
              <a:gd name="connsiteY3733" fmla="*/ 4344816 h 6857892"/>
              <a:gd name="connsiteX3734" fmla="*/ 4037894 w 12191807"/>
              <a:gd name="connsiteY3734" fmla="*/ 4337120 h 6857892"/>
              <a:gd name="connsiteX3735" fmla="*/ 4037894 w 12191807"/>
              <a:gd name="connsiteY3735" fmla="*/ 4340473 h 6857892"/>
              <a:gd name="connsiteX3736" fmla="*/ 4048030 w 12191807"/>
              <a:gd name="connsiteY3736" fmla="*/ 4340473 h 6857892"/>
              <a:gd name="connsiteX3737" fmla="*/ 4048030 w 12191807"/>
              <a:gd name="connsiteY3737" fmla="*/ 4337120 h 6857892"/>
              <a:gd name="connsiteX3738" fmla="*/ 4037894 w 12191807"/>
              <a:gd name="connsiteY3738" fmla="*/ 4337120 h 6857892"/>
              <a:gd name="connsiteX3739" fmla="*/ 383939 w 12191807"/>
              <a:gd name="connsiteY3739" fmla="*/ 4323937 h 6857892"/>
              <a:gd name="connsiteX3740" fmla="*/ 353535 w 12191807"/>
              <a:gd name="connsiteY3740" fmla="*/ 4362570 h 6857892"/>
              <a:gd name="connsiteX3741" fmla="*/ 402759 w 12191807"/>
              <a:gd name="connsiteY3741" fmla="*/ 4362570 h 6857892"/>
              <a:gd name="connsiteX3742" fmla="*/ 383939 w 12191807"/>
              <a:gd name="connsiteY3742" fmla="*/ 4323937 h 6857892"/>
              <a:gd name="connsiteX3743" fmla="*/ 5629420 w 12191807"/>
              <a:gd name="connsiteY3743" fmla="*/ 4323480 h 6857892"/>
              <a:gd name="connsiteX3744" fmla="*/ 5632772 w 12191807"/>
              <a:gd name="connsiteY3744" fmla="*/ 4323480 h 6857892"/>
              <a:gd name="connsiteX3745" fmla="*/ 5632772 w 12191807"/>
              <a:gd name="connsiteY3745" fmla="*/ 4333691 h 6857892"/>
              <a:gd name="connsiteX3746" fmla="*/ 5629420 w 12191807"/>
              <a:gd name="connsiteY3746" fmla="*/ 4333691 h 6857892"/>
              <a:gd name="connsiteX3747" fmla="*/ 5629420 w 12191807"/>
              <a:gd name="connsiteY3747" fmla="*/ 4323480 h 6857892"/>
              <a:gd name="connsiteX3748" fmla="*/ 5595436 w 12191807"/>
              <a:gd name="connsiteY3748" fmla="*/ 4315860 h 6857892"/>
              <a:gd name="connsiteX3749" fmla="*/ 5615782 w 12191807"/>
              <a:gd name="connsiteY3749" fmla="*/ 4315860 h 6857892"/>
              <a:gd name="connsiteX3750" fmla="*/ 5615782 w 12191807"/>
              <a:gd name="connsiteY3750" fmla="*/ 4320966 h 6857892"/>
              <a:gd name="connsiteX3751" fmla="*/ 5595436 w 12191807"/>
              <a:gd name="connsiteY3751" fmla="*/ 4320966 h 6857892"/>
              <a:gd name="connsiteX3752" fmla="*/ 5595436 w 12191807"/>
              <a:gd name="connsiteY3752" fmla="*/ 4315860 h 6857892"/>
              <a:gd name="connsiteX3753" fmla="*/ 313350 w 12191807"/>
              <a:gd name="connsiteY3753" fmla="*/ 4302955 h 6857892"/>
              <a:gd name="connsiteX3754" fmla="*/ 335477 w 12191807"/>
              <a:gd name="connsiteY3754" fmla="*/ 4310222 h 6857892"/>
              <a:gd name="connsiteX3755" fmla="*/ 295396 w 12191807"/>
              <a:gd name="connsiteY3755" fmla="*/ 4325081 h 6857892"/>
              <a:gd name="connsiteX3756" fmla="*/ 289452 w 12191807"/>
              <a:gd name="connsiteY3756" fmla="*/ 4303745 h 6857892"/>
              <a:gd name="connsiteX3757" fmla="*/ 313350 w 12191807"/>
              <a:gd name="connsiteY3757" fmla="*/ 4302955 h 6857892"/>
              <a:gd name="connsiteX3758" fmla="*/ 4004673 w 12191807"/>
              <a:gd name="connsiteY3758" fmla="*/ 4282485 h 6857892"/>
              <a:gd name="connsiteX3759" fmla="*/ 3988060 w 12191807"/>
              <a:gd name="connsiteY3759" fmla="*/ 4286447 h 6857892"/>
              <a:gd name="connsiteX3760" fmla="*/ 3988822 w 12191807"/>
              <a:gd name="connsiteY3760" fmla="*/ 4291248 h 6857892"/>
              <a:gd name="connsiteX3761" fmla="*/ 4005740 w 12191807"/>
              <a:gd name="connsiteY3761" fmla="*/ 4291248 h 6857892"/>
              <a:gd name="connsiteX3762" fmla="*/ 4004673 w 12191807"/>
              <a:gd name="connsiteY3762" fmla="*/ 4282485 h 6857892"/>
              <a:gd name="connsiteX3763" fmla="*/ 4027763 w 12191807"/>
              <a:gd name="connsiteY3763" fmla="*/ 4265797 h 6857892"/>
              <a:gd name="connsiteX3764" fmla="*/ 4027763 w 12191807"/>
              <a:gd name="connsiteY3764" fmla="*/ 4269150 h 6857892"/>
              <a:gd name="connsiteX3765" fmla="*/ 4037899 w 12191807"/>
              <a:gd name="connsiteY3765" fmla="*/ 4269150 h 6857892"/>
              <a:gd name="connsiteX3766" fmla="*/ 4037899 w 12191807"/>
              <a:gd name="connsiteY3766" fmla="*/ 4265797 h 6857892"/>
              <a:gd name="connsiteX3767" fmla="*/ 4027763 w 12191807"/>
              <a:gd name="connsiteY3767" fmla="*/ 4265797 h 6857892"/>
              <a:gd name="connsiteX3768" fmla="*/ 423715 w 12191807"/>
              <a:gd name="connsiteY3768" fmla="*/ 4252311 h 6857892"/>
              <a:gd name="connsiteX3769" fmla="*/ 423715 w 12191807"/>
              <a:gd name="connsiteY3769" fmla="*/ 4252419 h 6857892"/>
              <a:gd name="connsiteX3770" fmla="*/ 407561 w 12191807"/>
              <a:gd name="connsiteY3770" fmla="*/ 4275170 h 6857892"/>
              <a:gd name="connsiteX3771" fmla="*/ 383102 w 12191807"/>
              <a:gd name="connsiteY3771" fmla="*/ 4262445 h 6857892"/>
              <a:gd name="connsiteX3772" fmla="*/ 395140 w 12191807"/>
              <a:gd name="connsiteY3772" fmla="*/ 4252767 h 6857892"/>
              <a:gd name="connsiteX3773" fmla="*/ 423715 w 12191807"/>
              <a:gd name="connsiteY3773" fmla="*/ 4252311 h 6857892"/>
              <a:gd name="connsiteX3774" fmla="*/ 4031113 w 12191807"/>
              <a:gd name="connsiteY3774" fmla="*/ 4242098 h 6857892"/>
              <a:gd name="connsiteX3775" fmla="*/ 4031113 w 12191807"/>
              <a:gd name="connsiteY3775" fmla="*/ 4252233 h 6857892"/>
              <a:gd name="connsiteX3776" fmla="*/ 4034543 w 12191807"/>
              <a:gd name="connsiteY3776" fmla="*/ 4252233 h 6857892"/>
              <a:gd name="connsiteX3777" fmla="*/ 4034543 w 12191807"/>
              <a:gd name="connsiteY3777" fmla="*/ 4242098 h 6857892"/>
              <a:gd name="connsiteX3778" fmla="*/ 4031113 w 12191807"/>
              <a:gd name="connsiteY3778" fmla="*/ 4242098 h 6857892"/>
              <a:gd name="connsiteX3779" fmla="*/ 4027760 w 12191807"/>
              <a:gd name="connsiteY3779" fmla="*/ 4214895 h 6857892"/>
              <a:gd name="connsiteX3780" fmla="*/ 4027760 w 12191807"/>
              <a:gd name="connsiteY3780" fmla="*/ 4218324 h 6857892"/>
              <a:gd name="connsiteX3781" fmla="*/ 4037895 w 12191807"/>
              <a:gd name="connsiteY3781" fmla="*/ 4218324 h 6857892"/>
              <a:gd name="connsiteX3782" fmla="*/ 4037895 w 12191807"/>
              <a:gd name="connsiteY3782" fmla="*/ 4214895 h 6857892"/>
              <a:gd name="connsiteX3783" fmla="*/ 4027760 w 12191807"/>
              <a:gd name="connsiteY3783" fmla="*/ 4214895 h 6857892"/>
              <a:gd name="connsiteX3784" fmla="*/ 5589407 w 12191807"/>
              <a:gd name="connsiteY3784" fmla="*/ 4212457 h 6857892"/>
              <a:gd name="connsiteX3785" fmla="*/ 5586206 w 12191807"/>
              <a:gd name="connsiteY3785" fmla="*/ 4215657 h 6857892"/>
              <a:gd name="connsiteX3786" fmla="*/ 5594970 w 12191807"/>
              <a:gd name="connsiteY3786" fmla="*/ 4222210 h 6857892"/>
              <a:gd name="connsiteX3787" fmla="*/ 5596493 w 12191807"/>
              <a:gd name="connsiteY3787" fmla="*/ 4220763 h 6857892"/>
              <a:gd name="connsiteX3788" fmla="*/ 5589407 w 12191807"/>
              <a:gd name="connsiteY3788" fmla="*/ 4212457 h 6857892"/>
              <a:gd name="connsiteX3789" fmla="*/ 5639553 w 12191807"/>
              <a:gd name="connsiteY3789" fmla="*/ 4211542 h 6857892"/>
              <a:gd name="connsiteX3790" fmla="*/ 5639553 w 12191807"/>
              <a:gd name="connsiteY3790" fmla="*/ 4221753 h 6857892"/>
              <a:gd name="connsiteX3791" fmla="*/ 5642906 w 12191807"/>
              <a:gd name="connsiteY3791" fmla="*/ 4221753 h 6857892"/>
              <a:gd name="connsiteX3792" fmla="*/ 5642906 w 12191807"/>
              <a:gd name="connsiteY3792" fmla="*/ 4211542 h 6857892"/>
              <a:gd name="connsiteX3793" fmla="*/ 5639553 w 12191807"/>
              <a:gd name="connsiteY3793" fmla="*/ 4211542 h 6857892"/>
              <a:gd name="connsiteX3794" fmla="*/ 5710796 w 12191807"/>
              <a:gd name="connsiteY3794" fmla="*/ 4181062 h 6857892"/>
              <a:gd name="connsiteX3795" fmla="*/ 5714225 w 12191807"/>
              <a:gd name="connsiteY3795" fmla="*/ 4181062 h 6857892"/>
              <a:gd name="connsiteX3796" fmla="*/ 5714225 w 12191807"/>
              <a:gd name="connsiteY3796" fmla="*/ 4191197 h 6857892"/>
              <a:gd name="connsiteX3797" fmla="*/ 5710796 w 12191807"/>
              <a:gd name="connsiteY3797" fmla="*/ 4191197 h 6857892"/>
              <a:gd name="connsiteX3798" fmla="*/ 5710796 w 12191807"/>
              <a:gd name="connsiteY3798" fmla="*/ 4181062 h 6857892"/>
              <a:gd name="connsiteX3799" fmla="*/ 5609097 w 12191807"/>
              <a:gd name="connsiteY3799" fmla="*/ 4160641 h 6857892"/>
              <a:gd name="connsiteX3800" fmla="*/ 5609097 w 12191807"/>
              <a:gd name="connsiteY3800" fmla="*/ 4170776 h 6857892"/>
              <a:gd name="connsiteX3801" fmla="*/ 5612450 w 12191807"/>
              <a:gd name="connsiteY3801" fmla="*/ 4170776 h 6857892"/>
              <a:gd name="connsiteX3802" fmla="*/ 5612450 w 12191807"/>
              <a:gd name="connsiteY3802" fmla="*/ 4160641 h 6857892"/>
              <a:gd name="connsiteX3803" fmla="*/ 5609097 w 12191807"/>
              <a:gd name="connsiteY3803" fmla="*/ 4160641 h 6857892"/>
              <a:gd name="connsiteX3804" fmla="*/ 409289 w 12191807"/>
              <a:gd name="connsiteY3804" fmla="*/ 4140743 h 6857892"/>
              <a:gd name="connsiteX3805" fmla="*/ 397727 w 12191807"/>
              <a:gd name="connsiteY3805" fmla="*/ 4140752 h 6857892"/>
              <a:gd name="connsiteX3806" fmla="*/ 384163 w 12191807"/>
              <a:gd name="connsiteY3806" fmla="*/ 4155230 h 6857892"/>
              <a:gd name="connsiteX3807" fmla="*/ 392240 w 12191807"/>
              <a:gd name="connsiteY3807" fmla="*/ 4164908 h 6857892"/>
              <a:gd name="connsiteX3808" fmla="*/ 396279 w 12191807"/>
              <a:gd name="connsiteY3808" fmla="*/ 4179005 h 6857892"/>
              <a:gd name="connsiteX3809" fmla="*/ 435674 w 12191807"/>
              <a:gd name="connsiteY3809" fmla="*/ 4179005 h 6857892"/>
              <a:gd name="connsiteX3810" fmla="*/ 424473 w 12191807"/>
              <a:gd name="connsiteY3810" fmla="*/ 4165898 h 6857892"/>
              <a:gd name="connsiteX3811" fmla="*/ 425311 w 12191807"/>
              <a:gd name="connsiteY3811" fmla="*/ 4150277 h 6857892"/>
              <a:gd name="connsiteX3812" fmla="*/ 425309 w 12191807"/>
              <a:gd name="connsiteY3812" fmla="*/ 4150277 h 6857892"/>
              <a:gd name="connsiteX3813" fmla="*/ 417767 w 12191807"/>
              <a:gd name="connsiteY3813" fmla="*/ 4148449 h 6857892"/>
              <a:gd name="connsiteX3814" fmla="*/ 409289 w 12191807"/>
              <a:gd name="connsiteY3814" fmla="*/ 4140743 h 6857892"/>
              <a:gd name="connsiteX3815" fmla="*/ 5662108 w 12191807"/>
              <a:gd name="connsiteY3815" fmla="*/ 4120407 h 6857892"/>
              <a:gd name="connsiteX3816" fmla="*/ 5680470 w 12191807"/>
              <a:gd name="connsiteY3816" fmla="*/ 4138771 h 6857892"/>
              <a:gd name="connsiteX3817" fmla="*/ 5650298 w 12191807"/>
              <a:gd name="connsiteY3817" fmla="*/ 4138086 h 6857892"/>
              <a:gd name="connsiteX3818" fmla="*/ 5655174 w 12191807"/>
              <a:gd name="connsiteY3818" fmla="*/ 4126656 h 6857892"/>
              <a:gd name="connsiteX3819" fmla="*/ 5662108 w 12191807"/>
              <a:gd name="connsiteY3819" fmla="*/ 4120407 h 6857892"/>
              <a:gd name="connsiteX3820" fmla="*/ 5646411 w 12191807"/>
              <a:gd name="connsiteY3820" fmla="*/ 4099528 h 6857892"/>
              <a:gd name="connsiteX3821" fmla="*/ 5656546 w 12191807"/>
              <a:gd name="connsiteY3821" fmla="*/ 4099528 h 6857892"/>
              <a:gd name="connsiteX3822" fmla="*/ 5649764 w 12191807"/>
              <a:gd name="connsiteY3822" fmla="*/ 4107910 h 6857892"/>
              <a:gd name="connsiteX3823" fmla="*/ 5646411 w 12191807"/>
              <a:gd name="connsiteY3823" fmla="*/ 4099528 h 6857892"/>
              <a:gd name="connsiteX3824" fmla="*/ 393393 w 12191807"/>
              <a:gd name="connsiteY3824" fmla="*/ 4062190 h 6857892"/>
              <a:gd name="connsiteX3825" fmla="*/ 393393 w 12191807"/>
              <a:gd name="connsiteY3825" fmla="*/ 4065619 h 6857892"/>
              <a:gd name="connsiteX3826" fmla="*/ 403604 w 12191807"/>
              <a:gd name="connsiteY3826" fmla="*/ 4065619 h 6857892"/>
              <a:gd name="connsiteX3827" fmla="*/ 403604 w 12191807"/>
              <a:gd name="connsiteY3827" fmla="*/ 4062190 h 6857892"/>
              <a:gd name="connsiteX3828" fmla="*/ 393393 w 12191807"/>
              <a:gd name="connsiteY3828" fmla="*/ 4062190 h 6857892"/>
              <a:gd name="connsiteX3829" fmla="*/ 5703710 w 12191807"/>
              <a:gd name="connsiteY3829" fmla="*/ 4045198 h 6857892"/>
              <a:gd name="connsiteX3830" fmla="*/ 5708434 w 12191807"/>
              <a:gd name="connsiteY3830" fmla="*/ 4080555 h 6857892"/>
              <a:gd name="connsiteX3831" fmla="*/ 5687557 w 12191807"/>
              <a:gd name="connsiteY3831" fmla="*/ 4076516 h 6857892"/>
              <a:gd name="connsiteX3832" fmla="*/ 5703710 w 12191807"/>
              <a:gd name="connsiteY3832" fmla="*/ 4045198 h 6857892"/>
              <a:gd name="connsiteX3833" fmla="*/ 5648225 w 12191807"/>
              <a:gd name="connsiteY3833" fmla="*/ 4040168 h 6857892"/>
              <a:gd name="connsiteX3834" fmla="*/ 5648835 w 12191807"/>
              <a:gd name="connsiteY3834" fmla="*/ 4048931 h 6857892"/>
              <a:gd name="connsiteX3835" fmla="*/ 5665827 w 12191807"/>
              <a:gd name="connsiteY3835" fmla="*/ 4045197 h 6857892"/>
              <a:gd name="connsiteX3836" fmla="*/ 5665141 w 12191807"/>
              <a:gd name="connsiteY3836" fmla="*/ 4040168 h 6857892"/>
              <a:gd name="connsiteX3837" fmla="*/ 5648225 w 12191807"/>
              <a:gd name="connsiteY3837" fmla="*/ 4040168 h 6857892"/>
              <a:gd name="connsiteX3838" fmla="*/ 5629441 w 12191807"/>
              <a:gd name="connsiteY3838" fmla="*/ 4038416 h 6857892"/>
              <a:gd name="connsiteX3839" fmla="*/ 5629441 w 12191807"/>
              <a:gd name="connsiteY3839" fmla="*/ 4048627 h 6857892"/>
              <a:gd name="connsiteX3840" fmla="*/ 5632794 w 12191807"/>
              <a:gd name="connsiteY3840" fmla="*/ 4048627 h 6857892"/>
              <a:gd name="connsiteX3841" fmla="*/ 5632794 w 12191807"/>
              <a:gd name="connsiteY3841" fmla="*/ 4038416 h 6857892"/>
              <a:gd name="connsiteX3842" fmla="*/ 5629441 w 12191807"/>
              <a:gd name="connsiteY3842" fmla="*/ 4038416 h 6857892"/>
              <a:gd name="connsiteX3843" fmla="*/ 5736321 w 12191807"/>
              <a:gd name="connsiteY3843" fmla="*/ 4030186 h 6857892"/>
              <a:gd name="connsiteX3844" fmla="*/ 5736321 w 12191807"/>
              <a:gd name="connsiteY3844" fmla="*/ 4068058 h 6857892"/>
              <a:gd name="connsiteX3845" fmla="*/ 5718796 w 12191807"/>
              <a:gd name="connsiteY3845" fmla="*/ 4068058 h 6857892"/>
              <a:gd name="connsiteX3846" fmla="*/ 5736321 w 12191807"/>
              <a:gd name="connsiteY3846" fmla="*/ 4030186 h 6857892"/>
              <a:gd name="connsiteX3847" fmla="*/ 5727864 w 12191807"/>
              <a:gd name="connsiteY3847" fmla="*/ 4021576 h 6857892"/>
              <a:gd name="connsiteX3848" fmla="*/ 5737997 w 12191807"/>
              <a:gd name="connsiteY3848" fmla="*/ 4021576 h 6857892"/>
              <a:gd name="connsiteX3849" fmla="*/ 5737997 w 12191807"/>
              <a:gd name="connsiteY3849" fmla="*/ 4024928 h 6857892"/>
              <a:gd name="connsiteX3850" fmla="*/ 5727864 w 12191807"/>
              <a:gd name="connsiteY3850" fmla="*/ 4024928 h 6857892"/>
              <a:gd name="connsiteX3851" fmla="*/ 5727864 w 12191807"/>
              <a:gd name="connsiteY3851" fmla="*/ 4021576 h 6857892"/>
              <a:gd name="connsiteX3852" fmla="*/ 397498 w 12191807"/>
              <a:gd name="connsiteY3852" fmla="*/ 4019061 h 6857892"/>
              <a:gd name="connsiteX3853" fmla="*/ 394298 w 12191807"/>
              <a:gd name="connsiteY3853" fmla="*/ 4022261 h 6857892"/>
              <a:gd name="connsiteX3854" fmla="*/ 403060 w 12191807"/>
              <a:gd name="connsiteY3854" fmla="*/ 4028814 h 6857892"/>
              <a:gd name="connsiteX3855" fmla="*/ 404585 w 12191807"/>
              <a:gd name="connsiteY3855" fmla="*/ 4027367 h 6857892"/>
              <a:gd name="connsiteX3856" fmla="*/ 397498 w 12191807"/>
              <a:gd name="connsiteY3856" fmla="*/ 4019061 h 6857892"/>
              <a:gd name="connsiteX3857" fmla="*/ 5742112 w 12191807"/>
              <a:gd name="connsiteY3857" fmla="*/ 3968160 h 6857892"/>
              <a:gd name="connsiteX3858" fmla="*/ 5749198 w 12191807"/>
              <a:gd name="connsiteY3858" fmla="*/ 3976465 h 6857892"/>
              <a:gd name="connsiteX3859" fmla="*/ 5747218 w 12191807"/>
              <a:gd name="connsiteY3859" fmla="*/ 3978446 h 6857892"/>
              <a:gd name="connsiteX3860" fmla="*/ 5738912 w 12191807"/>
              <a:gd name="connsiteY3860" fmla="*/ 3971360 h 6857892"/>
              <a:gd name="connsiteX3861" fmla="*/ 5742112 w 12191807"/>
              <a:gd name="connsiteY3861" fmla="*/ 3968160 h 6857892"/>
              <a:gd name="connsiteX3862" fmla="*/ 5770380 w 12191807"/>
              <a:gd name="connsiteY3862" fmla="*/ 3954215 h 6857892"/>
              <a:gd name="connsiteX3863" fmla="*/ 5776019 w 12191807"/>
              <a:gd name="connsiteY3863" fmla="*/ 3957796 h 6857892"/>
              <a:gd name="connsiteX3864" fmla="*/ 5753770 w 12191807"/>
              <a:gd name="connsiteY3864" fmla="*/ 4030262 h 6857892"/>
              <a:gd name="connsiteX3865" fmla="*/ 5740055 w 12191807"/>
              <a:gd name="connsiteY3865" fmla="*/ 3990791 h 6857892"/>
              <a:gd name="connsiteX3866" fmla="*/ 5770380 w 12191807"/>
              <a:gd name="connsiteY3866" fmla="*/ 3954215 h 6857892"/>
              <a:gd name="connsiteX3867" fmla="*/ 5672678 w 12191807"/>
              <a:gd name="connsiteY3867" fmla="*/ 3937603 h 6857892"/>
              <a:gd name="connsiteX3868" fmla="*/ 5667725 w 12191807"/>
              <a:gd name="connsiteY3868" fmla="*/ 3947738 h 6857892"/>
              <a:gd name="connsiteX3869" fmla="*/ 5665744 w 12191807"/>
              <a:gd name="connsiteY3869" fmla="*/ 3945756 h 6857892"/>
              <a:gd name="connsiteX3870" fmla="*/ 5657439 w 12191807"/>
              <a:gd name="connsiteY3870" fmla="*/ 3952843 h 6857892"/>
              <a:gd name="connsiteX3871" fmla="*/ 5660640 w 12191807"/>
              <a:gd name="connsiteY3871" fmla="*/ 3956043 h 6857892"/>
              <a:gd name="connsiteX3872" fmla="*/ 5665592 w 12191807"/>
              <a:gd name="connsiteY3872" fmla="*/ 3945909 h 6857892"/>
              <a:gd name="connsiteX3873" fmla="*/ 5667573 w 12191807"/>
              <a:gd name="connsiteY3873" fmla="*/ 3947890 h 6857892"/>
              <a:gd name="connsiteX3874" fmla="*/ 5675879 w 12191807"/>
              <a:gd name="connsiteY3874" fmla="*/ 3940803 h 6857892"/>
              <a:gd name="connsiteX3875" fmla="*/ 5672678 w 12191807"/>
              <a:gd name="connsiteY3875" fmla="*/ 3937603 h 6857892"/>
              <a:gd name="connsiteX3876" fmla="*/ 5788744 w 12191807"/>
              <a:gd name="connsiteY3876" fmla="*/ 3935775 h 6857892"/>
              <a:gd name="connsiteX3877" fmla="*/ 5789200 w 12191807"/>
              <a:gd name="connsiteY3877" fmla="*/ 3944614 h 6857892"/>
              <a:gd name="connsiteX3878" fmla="*/ 5769695 w 12191807"/>
              <a:gd name="connsiteY3878" fmla="*/ 3946214 h 6857892"/>
              <a:gd name="connsiteX3879" fmla="*/ 5768856 w 12191807"/>
              <a:gd name="connsiteY3879" fmla="*/ 3939661 h 6857892"/>
              <a:gd name="connsiteX3880" fmla="*/ 5788744 w 12191807"/>
              <a:gd name="connsiteY3880" fmla="*/ 3935775 h 6857892"/>
              <a:gd name="connsiteX3881" fmla="*/ 5808020 w 12191807"/>
              <a:gd name="connsiteY3881" fmla="*/ 3927011 h 6857892"/>
              <a:gd name="connsiteX3882" fmla="*/ 5808935 w 12191807"/>
              <a:gd name="connsiteY3882" fmla="*/ 3933565 h 6857892"/>
              <a:gd name="connsiteX3883" fmla="*/ 5789049 w 12191807"/>
              <a:gd name="connsiteY3883" fmla="*/ 3937527 h 6857892"/>
              <a:gd name="connsiteX3884" fmla="*/ 5788591 w 12191807"/>
              <a:gd name="connsiteY3884" fmla="*/ 3928688 h 6857892"/>
              <a:gd name="connsiteX3885" fmla="*/ 5808020 w 12191807"/>
              <a:gd name="connsiteY3885" fmla="*/ 3927011 h 6857892"/>
              <a:gd name="connsiteX3886" fmla="*/ 5706364 w 12191807"/>
              <a:gd name="connsiteY3886" fmla="*/ 3926250 h 6857892"/>
              <a:gd name="connsiteX3887" fmla="*/ 5686858 w 12191807"/>
              <a:gd name="connsiteY3887" fmla="*/ 3927774 h 6857892"/>
              <a:gd name="connsiteX3888" fmla="*/ 5688991 w 12191807"/>
              <a:gd name="connsiteY3888" fmla="*/ 3946900 h 6857892"/>
              <a:gd name="connsiteX3889" fmla="*/ 5706288 w 12191807"/>
              <a:gd name="connsiteY3889" fmla="*/ 3945452 h 6857892"/>
              <a:gd name="connsiteX3890" fmla="*/ 5706364 w 12191807"/>
              <a:gd name="connsiteY3890" fmla="*/ 3926250 h 6857892"/>
              <a:gd name="connsiteX3891" fmla="*/ 5706286 w 12191807"/>
              <a:gd name="connsiteY3891" fmla="*/ 3925487 h 6857892"/>
              <a:gd name="connsiteX3892" fmla="*/ 5706361 w 12191807"/>
              <a:gd name="connsiteY3892" fmla="*/ 3926173 h 6857892"/>
              <a:gd name="connsiteX3893" fmla="*/ 5706896 w 12191807"/>
              <a:gd name="connsiteY3893" fmla="*/ 3926097 h 6857892"/>
              <a:gd name="connsiteX3894" fmla="*/ 5706286 w 12191807"/>
              <a:gd name="connsiteY3894" fmla="*/ 3925487 h 6857892"/>
              <a:gd name="connsiteX3895" fmla="*/ 5713527 w 12191807"/>
              <a:gd name="connsiteY3895" fmla="*/ 3917334 h 6857892"/>
              <a:gd name="connsiteX3896" fmla="*/ 5707889 w 12191807"/>
              <a:gd name="connsiteY3896" fmla="*/ 3926097 h 6857892"/>
              <a:gd name="connsiteX3897" fmla="*/ 5706974 w 12191807"/>
              <a:gd name="connsiteY3897" fmla="*/ 3926173 h 6857892"/>
              <a:gd name="connsiteX3898" fmla="*/ 5708421 w 12191807"/>
              <a:gd name="connsiteY3898" fmla="*/ 3927621 h 6857892"/>
              <a:gd name="connsiteX3899" fmla="*/ 5716727 w 12191807"/>
              <a:gd name="connsiteY3899" fmla="*/ 3920535 h 6857892"/>
              <a:gd name="connsiteX3900" fmla="*/ 5713527 w 12191807"/>
              <a:gd name="connsiteY3900" fmla="*/ 3917334 h 6857892"/>
              <a:gd name="connsiteX3901" fmla="*/ 419698 w 12191807"/>
              <a:gd name="connsiteY3901" fmla="*/ 3902475 h 6857892"/>
              <a:gd name="connsiteX3902" fmla="*/ 443167 w 12191807"/>
              <a:gd name="connsiteY3902" fmla="*/ 3950786 h 6857892"/>
              <a:gd name="connsiteX3903" fmla="*/ 420765 w 12191807"/>
              <a:gd name="connsiteY3903" fmla="*/ 3980351 h 6857892"/>
              <a:gd name="connsiteX3904" fmla="*/ 445300 w 12191807"/>
              <a:gd name="connsiteY3904" fmla="*/ 4001078 h 6857892"/>
              <a:gd name="connsiteX3905" fmla="*/ 470903 w 12191807"/>
              <a:gd name="connsiteY3905" fmla="*/ 3950100 h 6857892"/>
              <a:gd name="connsiteX3906" fmla="*/ 460312 w 12191807"/>
              <a:gd name="connsiteY3906" fmla="*/ 3917562 h 6857892"/>
              <a:gd name="connsiteX3907" fmla="*/ 419698 w 12191807"/>
              <a:gd name="connsiteY3907" fmla="*/ 3902475 h 6857892"/>
              <a:gd name="connsiteX3908" fmla="*/ 5717787 w 12191807"/>
              <a:gd name="connsiteY3908" fmla="*/ 3895693 h 6857892"/>
              <a:gd name="connsiteX3909" fmla="*/ 5716569 w 12191807"/>
              <a:gd name="connsiteY3909" fmla="*/ 3896988 h 6857892"/>
              <a:gd name="connsiteX3910" fmla="*/ 5723655 w 12191807"/>
              <a:gd name="connsiteY3910" fmla="*/ 3905218 h 6857892"/>
              <a:gd name="connsiteX3911" fmla="*/ 5726856 w 12191807"/>
              <a:gd name="connsiteY3911" fmla="*/ 3902018 h 6857892"/>
              <a:gd name="connsiteX3912" fmla="*/ 5717635 w 12191807"/>
              <a:gd name="connsiteY3912" fmla="*/ 3895998 h 6857892"/>
              <a:gd name="connsiteX3913" fmla="*/ 5717787 w 12191807"/>
              <a:gd name="connsiteY3913" fmla="*/ 3895693 h 6857892"/>
              <a:gd name="connsiteX3914" fmla="*/ 5718321 w 12191807"/>
              <a:gd name="connsiteY3914" fmla="*/ 3894703 h 6857892"/>
              <a:gd name="connsiteX3915" fmla="*/ 5717788 w 12191807"/>
              <a:gd name="connsiteY3915" fmla="*/ 3895617 h 6857892"/>
              <a:gd name="connsiteX3916" fmla="*/ 5718550 w 12191807"/>
              <a:gd name="connsiteY3916" fmla="*/ 3894855 h 6857892"/>
              <a:gd name="connsiteX3917" fmla="*/ 5718321 w 12191807"/>
              <a:gd name="connsiteY3917" fmla="*/ 3894703 h 6857892"/>
              <a:gd name="connsiteX3918" fmla="*/ 411748 w 12191807"/>
              <a:gd name="connsiteY3918" fmla="*/ 3876872 h 6857892"/>
              <a:gd name="connsiteX3919" fmla="*/ 390641 w 12191807"/>
              <a:gd name="connsiteY3919" fmla="*/ 3916725 h 6857892"/>
              <a:gd name="connsiteX3920" fmla="*/ 411748 w 12191807"/>
              <a:gd name="connsiteY3920" fmla="*/ 3915277 h 6857892"/>
              <a:gd name="connsiteX3921" fmla="*/ 411748 w 12191807"/>
              <a:gd name="connsiteY3921" fmla="*/ 3876872 h 6857892"/>
              <a:gd name="connsiteX3922" fmla="*/ 428003 w 12191807"/>
              <a:gd name="connsiteY3922" fmla="*/ 3876567 h 6857892"/>
              <a:gd name="connsiteX3923" fmla="*/ 424803 w 12191807"/>
              <a:gd name="connsiteY3923" fmla="*/ 3879768 h 6857892"/>
              <a:gd name="connsiteX3924" fmla="*/ 434938 w 12191807"/>
              <a:gd name="connsiteY3924" fmla="*/ 3884720 h 6857892"/>
              <a:gd name="connsiteX3925" fmla="*/ 432956 w 12191807"/>
              <a:gd name="connsiteY3925" fmla="*/ 3886701 h 6857892"/>
              <a:gd name="connsiteX3926" fmla="*/ 440043 w 12191807"/>
              <a:gd name="connsiteY3926" fmla="*/ 3895008 h 6857892"/>
              <a:gd name="connsiteX3927" fmla="*/ 443243 w 12191807"/>
              <a:gd name="connsiteY3927" fmla="*/ 3891807 h 6857892"/>
              <a:gd name="connsiteX3928" fmla="*/ 433109 w 12191807"/>
              <a:gd name="connsiteY3928" fmla="*/ 3886854 h 6857892"/>
              <a:gd name="connsiteX3929" fmla="*/ 435090 w 12191807"/>
              <a:gd name="connsiteY3929" fmla="*/ 3884873 h 6857892"/>
              <a:gd name="connsiteX3930" fmla="*/ 428003 w 12191807"/>
              <a:gd name="connsiteY3930" fmla="*/ 3876567 h 6857892"/>
              <a:gd name="connsiteX3931" fmla="*/ 453988 w 12191807"/>
              <a:gd name="connsiteY3931" fmla="*/ 3867042 h 6857892"/>
              <a:gd name="connsiteX3932" fmla="*/ 456198 w 12191807"/>
              <a:gd name="connsiteY3932" fmla="*/ 3897674 h 6857892"/>
              <a:gd name="connsiteX3933" fmla="*/ 484392 w 12191807"/>
              <a:gd name="connsiteY3933" fmla="*/ 3867042 h 6857892"/>
              <a:gd name="connsiteX3934" fmla="*/ 453988 w 12191807"/>
              <a:gd name="connsiteY3934" fmla="*/ 3867042 h 6857892"/>
              <a:gd name="connsiteX3935" fmla="*/ 5754150 w 12191807"/>
              <a:gd name="connsiteY3935" fmla="*/ 3866356 h 6857892"/>
              <a:gd name="connsiteX3936" fmla="*/ 5749197 w 12191807"/>
              <a:gd name="connsiteY3936" fmla="*/ 3876490 h 6857892"/>
              <a:gd name="connsiteX3937" fmla="*/ 5747217 w 12191807"/>
              <a:gd name="connsiteY3937" fmla="*/ 3874509 h 6857892"/>
              <a:gd name="connsiteX3938" fmla="*/ 5738911 w 12191807"/>
              <a:gd name="connsiteY3938" fmla="*/ 3881596 h 6857892"/>
              <a:gd name="connsiteX3939" fmla="*/ 5742112 w 12191807"/>
              <a:gd name="connsiteY3939" fmla="*/ 3884796 h 6857892"/>
              <a:gd name="connsiteX3940" fmla="*/ 5747064 w 12191807"/>
              <a:gd name="connsiteY3940" fmla="*/ 3874662 h 6857892"/>
              <a:gd name="connsiteX3941" fmla="*/ 5749046 w 12191807"/>
              <a:gd name="connsiteY3941" fmla="*/ 3876643 h 6857892"/>
              <a:gd name="connsiteX3942" fmla="*/ 5757351 w 12191807"/>
              <a:gd name="connsiteY3942" fmla="*/ 3869556 h 6857892"/>
              <a:gd name="connsiteX3943" fmla="*/ 5754150 w 12191807"/>
              <a:gd name="connsiteY3943" fmla="*/ 3866356 h 6857892"/>
              <a:gd name="connsiteX3944" fmla="*/ 5713369 w 12191807"/>
              <a:gd name="connsiteY3944" fmla="*/ 3866204 h 6857892"/>
              <a:gd name="connsiteX3945" fmla="*/ 5697291 w 12191807"/>
              <a:gd name="connsiteY3945" fmla="*/ 3875576 h 6857892"/>
              <a:gd name="connsiteX3946" fmla="*/ 5718398 w 12191807"/>
              <a:gd name="connsiteY3946" fmla="*/ 3894703 h 6857892"/>
              <a:gd name="connsiteX3947" fmla="*/ 5727009 w 12191807"/>
              <a:gd name="connsiteY3947" fmla="*/ 3879844 h 6857892"/>
              <a:gd name="connsiteX3948" fmla="*/ 5713369 w 12191807"/>
              <a:gd name="connsiteY3948" fmla="*/ 3866204 h 6857892"/>
              <a:gd name="connsiteX3949" fmla="*/ 5690005 w 12191807"/>
              <a:gd name="connsiteY3949" fmla="*/ 3865490 h 6857892"/>
              <a:gd name="connsiteX3950" fmla="*/ 5677097 w 12191807"/>
              <a:gd name="connsiteY3950" fmla="*/ 3866428 h 6857892"/>
              <a:gd name="connsiteX3951" fmla="*/ 5676946 w 12191807"/>
              <a:gd name="connsiteY3951" fmla="*/ 3865518 h 6857892"/>
              <a:gd name="connsiteX3952" fmla="*/ 5676031 w 12191807"/>
              <a:gd name="connsiteY3952" fmla="*/ 3866509 h 6857892"/>
              <a:gd name="connsiteX3953" fmla="*/ 5677028 w 12191807"/>
              <a:gd name="connsiteY3953" fmla="*/ 3866438 h 6857892"/>
              <a:gd name="connsiteX3954" fmla="*/ 5684861 w 12191807"/>
              <a:gd name="connsiteY3954" fmla="*/ 3875577 h 6857892"/>
              <a:gd name="connsiteX3955" fmla="*/ 5697215 w 12191807"/>
              <a:gd name="connsiteY3955" fmla="*/ 3875577 h 6857892"/>
              <a:gd name="connsiteX3956" fmla="*/ 5690005 w 12191807"/>
              <a:gd name="connsiteY3956" fmla="*/ 3865490 h 6857892"/>
              <a:gd name="connsiteX3957" fmla="*/ 5670926 w 12191807"/>
              <a:gd name="connsiteY3957" fmla="*/ 3856145 h 6857892"/>
              <a:gd name="connsiteX3958" fmla="*/ 5667725 w 12191807"/>
              <a:gd name="connsiteY3958" fmla="*/ 3859345 h 6857892"/>
              <a:gd name="connsiteX3959" fmla="*/ 5676945 w 12191807"/>
              <a:gd name="connsiteY3959" fmla="*/ 3865365 h 6857892"/>
              <a:gd name="connsiteX3960" fmla="*/ 5676945 w 12191807"/>
              <a:gd name="connsiteY3960" fmla="*/ 3865517 h 6857892"/>
              <a:gd name="connsiteX3961" fmla="*/ 5678012 w 12191807"/>
              <a:gd name="connsiteY3961" fmla="*/ 3864451 h 6857892"/>
              <a:gd name="connsiteX3962" fmla="*/ 5670926 w 12191807"/>
              <a:gd name="connsiteY3962" fmla="*/ 3856145 h 6857892"/>
              <a:gd name="connsiteX3963" fmla="*/ 472878 w 12191807"/>
              <a:gd name="connsiteY3963" fmla="*/ 3836029 h 6857892"/>
              <a:gd name="connsiteX3964" fmla="*/ 438131 w 12191807"/>
              <a:gd name="connsiteY3964" fmla="*/ 3853022 h 6857892"/>
              <a:gd name="connsiteX3965" fmla="*/ 476612 w 12191807"/>
              <a:gd name="connsiteY3965" fmla="*/ 3855917 h 6857892"/>
              <a:gd name="connsiteX3966" fmla="*/ 472878 w 12191807"/>
              <a:gd name="connsiteY3966" fmla="*/ 3836029 h 6857892"/>
              <a:gd name="connsiteX3967" fmla="*/ 429882 w 12191807"/>
              <a:gd name="connsiteY3967" fmla="*/ 3835800 h 6857892"/>
              <a:gd name="connsiteX3968" fmla="*/ 423329 w 12191807"/>
              <a:gd name="connsiteY3968" fmla="*/ 3844563 h 6857892"/>
              <a:gd name="connsiteX3969" fmla="*/ 423329 w 12191807"/>
              <a:gd name="connsiteY3969" fmla="*/ 3844563 h 6857892"/>
              <a:gd name="connsiteX3970" fmla="*/ 413547 w 12191807"/>
              <a:gd name="connsiteY3970" fmla="*/ 3852593 h 6857892"/>
              <a:gd name="connsiteX3971" fmla="*/ 413652 w 12191807"/>
              <a:gd name="connsiteY3971" fmla="*/ 3865366 h 6857892"/>
              <a:gd name="connsiteX3972" fmla="*/ 433616 w 12191807"/>
              <a:gd name="connsiteY3972" fmla="*/ 3862699 h 6857892"/>
              <a:gd name="connsiteX3973" fmla="*/ 423330 w 12191807"/>
              <a:gd name="connsiteY3973" fmla="*/ 3844564 h 6857892"/>
              <a:gd name="connsiteX3974" fmla="*/ 424777 w 12191807"/>
              <a:gd name="connsiteY3974" fmla="*/ 3846087 h 6857892"/>
              <a:gd name="connsiteX3975" fmla="*/ 433083 w 12191807"/>
              <a:gd name="connsiteY3975" fmla="*/ 3839001 h 6857892"/>
              <a:gd name="connsiteX3976" fmla="*/ 429882 w 12191807"/>
              <a:gd name="connsiteY3976" fmla="*/ 3835800 h 6857892"/>
              <a:gd name="connsiteX3977" fmla="*/ 5833013 w 12191807"/>
              <a:gd name="connsiteY3977" fmla="*/ 3824675 h 6857892"/>
              <a:gd name="connsiteX3978" fmla="*/ 5836365 w 12191807"/>
              <a:gd name="connsiteY3978" fmla="*/ 3824675 h 6857892"/>
              <a:gd name="connsiteX3979" fmla="*/ 5836365 w 12191807"/>
              <a:gd name="connsiteY3979" fmla="*/ 3834886 h 6857892"/>
              <a:gd name="connsiteX3980" fmla="*/ 5833013 w 12191807"/>
              <a:gd name="connsiteY3980" fmla="*/ 3834886 h 6857892"/>
              <a:gd name="connsiteX3981" fmla="*/ 5833013 w 12191807"/>
              <a:gd name="connsiteY3981" fmla="*/ 3824675 h 6857892"/>
              <a:gd name="connsiteX3982" fmla="*/ 434052 w 12191807"/>
              <a:gd name="connsiteY3982" fmla="*/ 3817893 h 6857892"/>
              <a:gd name="connsiteX3983" fmla="*/ 434052 w 12191807"/>
              <a:gd name="connsiteY3983" fmla="*/ 3821246 h 6857892"/>
              <a:gd name="connsiteX3984" fmla="*/ 444263 w 12191807"/>
              <a:gd name="connsiteY3984" fmla="*/ 3821246 h 6857892"/>
              <a:gd name="connsiteX3985" fmla="*/ 444263 w 12191807"/>
              <a:gd name="connsiteY3985" fmla="*/ 3817893 h 6857892"/>
              <a:gd name="connsiteX3986" fmla="*/ 434052 w 12191807"/>
              <a:gd name="connsiteY3986" fmla="*/ 3817893 h 6857892"/>
              <a:gd name="connsiteX3987" fmla="*/ 5737990 w 12191807"/>
              <a:gd name="connsiteY3987" fmla="*/ 3814464 h 6857892"/>
              <a:gd name="connsiteX3988" fmla="*/ 5741344 w 12191807"/>
              <a:gd name="connsiteY3988" fmla="*/ 3822922 h 6857892"/>
              <a:gd name="connsiteX3989" fmla="*/ 5748201 w 12191807"/>
              <a:gd name="connsiteY3989" fmla="*/ 3814464 h 6857892"/>
              <a:gd name="connsiteX3990" fmla="*/ 5737990 w 12191807"/>
              <a:gd name="connsiteY3990" fmla="*/ 3814464 h 6857892"/>
              <a:gd name="connsiteX3991" fmla="*/ 532398 w 12191807"/>
              <a:gd name="connsiteY3991" fmla="*/ 3805244 h 6857892"/>
              <a:gd name="connsiteX3992" fmla="*/ 527369 w 12191807"/>
              <a:gd name="connsiteY3992" fmla="*/ 3805930 h 6857892"/>
              <a:gd name="connsiteX3993" fmla="*/ 527369 w 12191807"/>
              <a:gd name="connsiteY3993" fmla="*/ 3822846 h 6857892"/>
              <a:gd name="connsiteX3994" fmla="*/ 536132 w 12191807"/>
              <a:gd name="connsiteY3994" fmla="*/ 3822236 h 6857892"/>
              <a:gd name="connsiteX3995" fmla="*/ 532398 w 12191807"/>
              <a:gd name="connsiteY3995" fmla="*/ 3805244 h 6857892"/>
              <a:gd name="connsiteX3996" fmla="*/ 5780057 w 12191807"/>
              <a:gd name="connsiteY3996" fmla="*/ 3794728 h 6857892"/>
              <a:gd name="connsiteX3997" fmla="*/ 5812974 w 12191807"/>
              <a:gd name="connsiteY3997" fmla="*/ 3822694 h 6857892"/>
              <a:gd name="connsiteX3998" fmla="*/ 5780057 w 12191807"/>
              <a:gd name="connsiteY3998" fmla="*/ 3822694 h 6857892"/>
              <a:gd name="connsiteX3999" fmla="*/ 5780057 w 12191807"/>
              <a:gd name="connsiteY3999" fmla="*/ 3794728 h 6857892"/>
              <a:gd name="connsiteX4000" fmla="*/ 5822802 w 12191807"/>
              <a:gd name="connsiteY4000" fmla="*/ 3794195 h 6857892"/>
              <a:gd name="connsiteX4001" fmla="*/ 5826231 w 12191807"/>
              <a:gd name="connsiteY4001" fmla="*/ 3794195 h 6857892"/>
              <a:gd name="connsiteX4002" fmla="*/ 5826231 w 12191807"/>
              <a:gd name="connsiteY4002" fmla="*/ 3804329 h 6857892"/>
              <a:gd name="connsiteX4003" fmla="*/ 5822802 w 12191807"/>
              <a:gd name="connsiteY4003" fmla="*/ 3804329 h 6857892"/>
              <a:gd name="connsiteX4004" fmla="*/ 5822802 w 12191807"/>
              <a:gd name="connsiteY4004" fmla="*/ 3794195 h 6857892"/>
              <a:gd name="connsiteX4005" fmla="*/ 493438 w 12191807"/>
              <a:gd name="connsiteY4005" fmla="*/ 3790156 h 6857892"/>
              <a:gd name="connsiteX4006" fmla="*/ 469968 w 12191807"/>
              <a:gd name="connsiteY4006" fmla="*/ 3816140 h 6857892"/>
              <a:gd name="connsiteX4007" fmla="*/ 496105 w 12191807"/>
              <a:gd name="connsiteY4007" fmla="*/ 3833666 h 6857892"/>
              <a:gd name="connsiteX4008" fmla="*/ 494123 w 12191807"/>
              <a:gd name="connsiteY4008" fmla="*/ 3835724 h 6857892"/>
              <a:gd name="connsiteX4009" fmla="*/ 501210 w 12191807"/>
              <a:gd name="connsiteY4009" fmla="*/ 3844029 h 6857892"/>
              <a:gd name="connsiteX4010" fmla="*/ 504410 w 12191807"/>
              <a:gd name="connsiteY4010" fmla="*/ 3840829 h 6857892"/>
              <a:gd name="connsiteX4011" fmla="*/ 493438 w 12191807"/>
              <a:gd name="connsiteY4011" fmla="*/ 3830618 h 6857892"/>
              <a:gd name="connsiteX4012" fmla="*/ 493438 w 12191807"/>
              <a:gd name="connsiteY4012" fmla="*/ 3790156 h 6857892"/>
              <a:gd name="connsiteX4013" fmla="*/ 5802383 w 12191807"/>
              <a:gd name="connsiteY4013" fmla="*/ 3773773 h 6857892"/>
              <a:gd name="connsiteX4014" fmla="*/ 5805811 w 12191807"/>
              <a:gd name="connsiteY4014" fmla="*/ 3773773 h 6857892"/>
              <a:gd name="connsiteX4015" fmla="*/ 5805811 w 12191807"/>
              <a:gd name="connsiteY4015" fmla="*/ 3783908 h 6857892"/>
              <a:gd name="connsiteX4016" fmla="*/ 5802383 w 12191807"/>
              <a:gd name="connsiteY4016" fmla="*/ 3783908 h 6857892"/>
              <a:gd name="connsiteX4017" fmla="*/ 5802383 w 12191807"/>
              <a:gd name="connsiteY4017" fmla="*/ 3773773 h 6857892"/>
              <a:gd name="connsiteX4018" fmla="*/ 5710853 w 12191807"/>
              <a:gd name="connsiteY4018" fmla="*/ 3763562 h 6857892"/>
              <a:gd name="connsiteX4019" fmla="*/ 5710853 w 12191807"/>
              <a:gd name="connsiteY4019" fmla="*/ 3773773 h 6857892"/>
              <a:gd name="connsiteX4020" fmla="*/ 5714282 w 12191807"/>
              <a:gd name="connsiteY4020" fmla="*/ 3773773 h 6857892"/>
              <a:gd name="connsiteX4021" fmla="*/ 5714282 w 12191807"/>
              <a:gd name="connsiteY4021" fmla="*/ 3763562 h 6857892"/>
              <a:gd name="connsiteX4022" fmla="*/ 5710853 w 12191807"/>
              <a:gd name="connsiteY4022" fmla="*/ 3763562 h 6857892"/>
              <a:gd name="connsiteX4023" fmla="*/ 5670089 w 12191807"/>
              <a:gd name="connsiteY4023" fmla="*/ 3743217 h 6857892"/>
              <a:gd name="connsiteX4024" fmla="*/ 5670089 w 12191807"/>
              <a:gd name="connsiteY4024" fmla="*/ 3753428 h 6857892"/>
              <a:gd name="connsiteX4025" fmla="*/ 5673441 w 12191807"/>
              <a:gd name="connsiteY4025" fmla="*/ 3753428 h 6857892"/>
              <a:gd name="connsiteX4026" fmla="*/ 5673441 w 12191807"/>
              <a:gd name="connsiteY4026" fmla="*/ 3743217 h 6857892"/>
              <a:gd name="connsiteX4027" fmla="*/ 5670089 w 12191807"/>
              <a:gd name="connsiteY4027" fmla="*/ 3743217 h 6857892"/>
              <a:gd name="connsiteX4028" fmla="*/ 5806802 w 12191807"/>
              <a:gd name="connsiteY4028" fmla="*/ 3742989 h 6857892"/>
              <a:gd name="connsiteX4029" fmla="*/ 5807411 w 12191807"/>
              <a:gd name="connsiteY4029" fmla="*/ 3751675 h 6857892"/>
              <a:gd name="connsiteX4030" fmla="*/ 5790495 w 12191807"/>
              <a:gd name="connsiteY4030" fmla="*/ 3751675 h 6857892"/>
              <a:gd name="connsiteX4031" fmla="*/ 5789810 w 12191807"/>
              <a:gd name="connsiteY4031" fmla="*/ 3746646 h 6857892"/>
              <a:gd name="connsiteX4032" fmla="*/ 5806802 w 12191807"/>
              <a:gd name="connsiteY4032" fmla="*/ 3742989 h 6857892"/>
              <a:gd name="connsiteX4033" fmla="*/ 5836136 w 12191807"/>
              <a:gd name="connsiteY4033" fmla="*/ 3741541 h 6857892"/>
              <a:gd name="connsiteX4034" fmla="*/ 5838956 w 12191807"/>
              <a:gd name="connsiteY4034" fmla="*/ 3761276 h 6857892"/>
              <a:gd name="connsiteX4035" fmla="*/ 5846576 w 12191807"/>
              <a:gd name="connsiteY4035" fmla="*/ 3754723 h 6857892"/>
              <a:gd name="connsiteX4036" fmla="*/ 5839946 w 12191807"/>
              <a:gd name="connsiteY4036" fmla="*/ 3768820 h 6857892"/>
              <a:gd name="connsiteX4037" fmla="*/ 5839794 w 12191807"/>
              <a:gd name="connsiteY4037" fmla="*/ 3783756 h 6857892"/>
              <a:gd name="connsiteX4038" fmla="*/ 5839870 w 12191807"/>
              <a:gd name="connsiteY4038" fmla="*/ 3783679 h 6857892"/>
              <a:gd name="connsiteX4039" fmla="*/ 5860062 w 12191807"/>
              <a:gd name="connsiteY4039" fmla="*/ 3785127 h 6857892"/>
              <a:gd name="connsiteX4040" fmla="*/ 5858691 w 12191807"/>
              <a:gd name="connsiteY4040" fmla="*/ 3804482 h 6857892"/>
              <a:gd name="connsiteX4041" fmla="*/ 5834765 w 12191807"/>
              <a:gd name="connsiteY4041" fmla="*/ 3789013 h 6857892"/>
              <a:gd name="connsiteX4042" fmla="*/ 5838194 w 12191807"/>
              <a:gd name="connsiteY4042" fmla="*/ 3785356 h 6857892"/>
              <a:gd name="connsiteX4043" fmla="*/ 5831260 w 12191807"/>
              <a:gd name="connsiteY4043" fmla="*/ 3784136 h 6857892"/>
              <a:gd name="connsiteX4044" fmla="*/ 5829432 w 12191807"/>
              <a:gd name="connsiteY4044" fmla="*/ 3746494 h 6857892"/>
              <a:gd name="connsiteX4045" fmla="*/ 5836136 w 12191807"/>
              <a:gd name="connsiteY4045" fmla="*/ 3741541 h 6857892"/>
              <a:gd name="connsiteX4046" fmla="*/ 444213 w 12191807"/>
              <a:gd name="connsiteY4046" fmla="*/ 3736435 h 6857892"/>
              <a:gd name="connsiteX4047" fmla="*/ 444213 w 12191807"/>
              <a:gd name="connsiteY4047" fmla="*/ 3739864 h 6857892"/>
              <a:gd name="connsiteX4048" fmla="*/ 454348 w 12191807"/>
              <a:gd name="connsiteY4048" fmla="*/ 3739864 h 6857892"/>
              <a:gd name="connsiteX4049" fmla="*/ 454348 w 12191807"/>
              <a:gd name="connsiteY4049" fmla="*/ 3736435 h 6857892"/>
              <a:gd name="connsiteX4050" fmla="*/ 444213 w 12191807"/>
              <a:gd name="connsiteY4050" fmla="*/ 3736435 h 6857892"/>
              <a:gd name="connsiteX4051" fmla="*/ 5710853 w 12191807"/>
              <a:gd name="connsiteY4051" fmla="*/ 3712661 h 6857892"/>
              <a:gd name="connsiteX4052" fmla="*/ 5710853 w 12191807"/>
              <a:gd name="connsiteY4052" fmla="*/ 3722872 h 6857892"/>
              <a:gd name="connsiteX4053" fmla="*/ 5714282 w 12191807"/>
              <a:gd name="connsiteY4053" fmla="*/ 3722872 h 6857892"/>
              <a:gd name="connsiteX4054" fmla="*/ 5714282 w 12191807"/>
              <a:gd name="connsiteY4054" fmla="*/ 3712661 h 6857892"/>
              <a:gd name="connsiteX4055" fmla="*/ 5710853 w 12191807"/>
              <a:gd name="connsiteY4055" fmla="*/ 3712661 h 6857892"/>
              <a:gd name="connsiteX4056" fmla="*/ 529045 w 12191807"/>
              <a:gd name="connsiteY4056" fmla="*/ 3712661 h 6857892"/>
              <a:gd name="connsiteX4057" fmla="*/ 529045 w 12191807"/>
              <a:gd name="connsiteY4057" fmla="*/ 3722872 h 6857892"/>
              <a:gd name="connsiteX4058" fmla="*/ 532474 w 12191807"/>
              <a:gd name="connsiteY4058" fmla="*/ 3722872 h 6857892"/>
              <a:gd name="connsiteX4059" fmla="*/ 532474 w 12191807"/>
              <a:gd name="connsiteY4059" fmla="*/ 3712661 h 6857892"/>
              <a:gd name="connsiteX4060" fmla="*/ 529045 w 12191807"/>
              <a:gd name="connsiteY4060" fmla="*/ 3712661 h 6857892"/>
              <a:gd name="connsiteX4061" fmla="*/ 5726475 w 12191807"/>
              <a:gd name="connsiteY4061" fmla="*/ 3694983 h 6857892"/>
              <a:gd name="connsiteX4062" fmla="*/ 5730285 w 12191807"/>
              <a:gd name="connsiteY4062" fmla="*/ 3713500 h 6857892"/>
              <a:gd name="connsiteX4063" fmla="*/ 5748116 w 12191807"/>
              <a:gd name="connsiteY4063" fmla="*/ 3709766 h 6857892"/>
              <a:gd name="connsiteX4064" fmla="*/ 5748116 w 12191807"/>
              <a:gd name="connsiteY4064" fmla="*/ 3694983 h 6857892"/>
              <a:gd name="connsiteX4065" fmla="*/ 5726475 w 12191807"/>
              <a:gd name="connsiteY4065" fmla="*/ 3694983 h 6857892"/>
              <a:gd name="connsiteX4066" fmla="*/ 504868 w 12191807"/>
              <a:gd name="connsiteY4066" fmla="*/ 3692773 h 6857892"/>
              <a:gd name="connsiteX4067" fmla="*/ 476293 w 12191807"/>
              <a:gd name="connsiteY4067" fmla="*/ 3706718 h 6857892"/>
              <a:gd name="connsiteX4068" fmla="*/ 484523 w 12191807"/>
              <a:gd name="connsiteY4068" fmla="*/ 3723329 h 6857892"/>
              <a:gd name="connsiteX4069" fmla="*/ 504868 w 12191807"/>
              <a:gd name="connsiteY4069" fmla="*/ 3702984 h 6857892"/>
              <a:gd name="connsiteX4070" fmla="*/ 504868 w 12191807"/>
              <a:gd name="connsiteY4070" fmla="*/ 3692773 h 6857892"/>
              <a:gd name="connsiteX4071" fmla="*/ 5700643 w 12191807"/>
              <a:gd name="connsiteY4071" fmla="*/ 3682181 h 6857892"/>
              <a:gd name="connsiteX4072" fmla="*/ 5700643 w 12191807"/>
              <a:gd name="connsiteY4072" fmla="*/ 3692315 h 6857892"/>
              <a:gd name="connsiteX4073" fmla="*/ 5703996 w 12191807"/>
              <a:gd name="connsiteY4073" fmla="*/ 3692315 h 6857892"/>
              <a:gd name="connsiteX4074" fmla="*/ 5703996 w 12191807"/>
              <a:gd name="connsiteY4074" fmla="*/ 3682181 h 6857892"/>
              <a:gd name="connsiteX4075" fmla="*/ 5700643 w 12191807"/>
              <a:gd name="connsiteY4075" fmla="*/ 3682181 h 6857892"/>
              <a:gd name="connsiteX4076" fmla="*/ 505324 w 12191807"/>
              <a:gd name="connsiteY4076" fmla="*/ 3682181 h 6857892"/>
              <a:gd name="connsiteX4077" fmla="*/ 505324 w 12191807"/>
              <a:gd name="connsiteY4077" fmla="*/ 3692316 h 6857892"/>
              <a:gd name="connsiteX4078" fmla="*/ 515535 w 12191807"/>
              <a:gd name="connsiteY4078" fmla="*/ 3702527 h 6857892"/>
              <a:gd name="connsiteX4079" fmla="*/ 505324 w 12191807"/>
              <a:gd name="connsiteY4079" fmla="*/ 3702527 h 6857892"/>
              <a:gd name="connsiteX4080" fmla="*/ 508677 w 12191807"/>
              <a:gd name="connsiteY4080" fmla="*/ 3710985 h 6857892"/>
              <a:gd name="connsiteX4081" fmla="*/ 515535 w 12191807"/>
              <a:gd name="connsiteY4081" fmla="*/ 3702527 h 6857892"/>
              <a:gd name="connsiteX4082" fmla="*/ 543424 w 12191807"/>
              <a:gd name="connsiteY4082" fmla="*/ 3682181 h 6857892"/>
              <a:gd name="connsiteX4083" fmla="*/ 505324 w 12191807"/>
              <a:gd name="connsiteY4083" fmla="*/ 3682181 h 6857892"/>
              <a:gd name="connsiteX4084" fmla="*/ 5857852 w 12191807"/>
              <a:gd name="connsiteY4084" fmla="*/ 3681800 h 6857892"/>
              <a:gd name="connsiteX4085" fmla="*/ 5861967 w 12191807"/>
              <a:gd name="connsiteY4085" fmla="*/ 3703593 h 6857892"/>
              <a:gd name="connsiteX4086" fmla="*/ 5823869 w 12191807"/>
              <a:gd name="connsiteY4086" fmla="*/ 3683934 h 6857892"/>
              <a:gd name="connsiteX4087" fmla="*/ 5857852 w 12191807"/>
              <a:gd name="connsiteY4087" fmla="*/ 3681800 h 6857892"/>
              <a:gd name="connsiteX4088" fmla="*/ 5717635 w 12191807"/>
              <a:gd name="connsiteY4088" fmla="*/ 3665188 h 6857892"/>
              <a:gd name="connsiteX4089" fmla="*/ 5717635 w 12191807"/>
              <a:gd name="connsiteY4089" fmla="*/ 3668617 h 6857892"/>
              <a:gd name="connsiteX4090" fmla="*/ 5727770 w 12191807"/>
              <a:gd name="connsiteY4090" fmla="*/ 3668617 h 6857892"/>
              <a:gd name="connsiteX4091" fmla="*/ 5727770 w 12191807"/>
              <a:gd name="connsiteY4091" fmla="*/ 3665188 h 6857892"/>
              <a:gd name="connsiteX4092" fmla="*/ 5717635 w 12191807"/>
              <a:gd name="connsiteY4092" fmla="*/ 3665188 h 6857892"/>
              <a:gd name="connsiteX4093" fmla="*/ 559599 w 12191807"/>
              <a:gd name="connsiteY4093" fmla="*/ 3661759 h 6857892"/>
              <a:gd name="connsiteX4094" fmla="*/ 559599 w 12191807"/>
              <a:gd name="connsiteY4094" fmla="*/ 3671893 h 6857892"/>
              <a:gd name="connsiteX4095" fmla="*/ 562952 w 12191807"/>
              <a:gd name="connsiteY4095" fmla="*/ 3671893 h 6857892"/>
              <a:gd name="connsiteX4096" fmla="*/ 562952 w 12191807"/>
              <a:gd name="connsiteY4096" fmla="*/ 3661759 h 6857892"/>
              <a:gd name="connsiteX4097" fmla="*/ 559599 w 12191807"/>
              <a:gd name="connsiteY4097" fmla="*/ 3661759 h 6857892"/>
              <a:gd name="connsiteX4098" fmla="*/ 5748191 w 12191807"/>
              <a:gd name="connsiteY4098" fmla="*/ 3654977 h 6857892"/>
              <a:gd name="connsiteX4099" fmla="*/ 5748191 w 12191807"/>
              <a:gd name="connsiteY4099" fmla="*/ 3658330 h 6857892"/>
              <a:gd name="connsiteX4100" fmla="*/ 5758327 w 12191807"/>
              <a:gd name="connsiteY4100" fmla="*/ 3658330 h 6857892"/>
              <a:gd name="connsiteX4101" fmla="*/ 5758327 w 12191807"/>
              <a:gd name="connsiteY4101" fmla="*/ 3654977 h 6857892"/>
              <a:gd name="connsiteX4102" fmla="*/ 5748191 w 12191807"/>
              <a:gd name="connsiteY4102" fmla="*/ 3654977 h 6857892"/>
              <a:gd name="connsiteX4103" fmla="*/ 415333 w 12191807"/>
              <a:gd name="connsiteY4103" fmla="*/ 3643091 h 6857892"/>
              <a:gd name="connsiteX4104" fmla="*/ 432174 w 12191807"/>
              <a:gd name="connsiteY4104" fmla="*/ 3643167 h 6857892"/>
              <a:gd name="connsiteX4105" fmla="*/ 433012 w 12191807"/>
              <a:gd name="connsiteY4105" fmla="*/ 3647968 h 6857892"/>
              <a:gd name="connsiteX4106" fmla="*/ 416400 w 12191807"/>
              <a:gd name="connsiteY4106" fmla="*/ 3651930 h 6857892"/>
              <a:gd name="connsiteX4107" fmla="*/ 415333 w 12191807"/>
              <a:gd name="connsiteY4107" fmla="*/ 3643091 h 6857892"/>
              <a:gd name="connsiteX4108" fmla="*/ 5855033 w 12191807"/>
              <a:gd name="connsiteY4108" fmla="*/ 3641414 h 6857892"/>
              <a:gd name="connsiteX4109" fmla="*/ 5878196 w 12191807"/>
              <a:gd name="connsiteY4109" fmla="*/ 3641414 h 6857892"/>
              <a:gd name="connsiteX4110" fmla="*/ 5880864 w 12191807"/>
              <a:gd name="connsiteY4110" fmla="*/ 3666484 h 6857892"/>
              <a:gd name="connsiteX4111" fmla="*/ 5855033 w 12191807"/>
              <a:gd name="connsiteY4111" fmla="*/ 3641414 h 6857892"/>
              <a:gd name="connsiteX4112" fmla="*/ 5771889 w 12191807"/>
              <a:gd name="connsiteY4112" fmla="*/ 3641414 h 6857892"/>
              <a:gd name="connsiteX4113" fmla="*/ 5771889 w 12191807"/>
              <a:gd name="connsiteY4113" fmla="*/ 3651549 h 6857892"/>
              <a:gd name="connsiteX4114" fmla="*/ 5775242 w 12191807"/>
              <a:gd name="connsiteY4114" fmla="*/ 3651549 h 6857892"/>
              <a:gd name="connsiteX4115" fmla="*/ 5775242 w 12191807"/>
              <a:gd name="connsiteY4115" fmla="*/ 3641414 h 6857892"/>
              <a:gd name="connsiteX4116" fmla="*/ 5771889 w 12191807"/>
              <a:gd name="connsiteY4116" fmla="*/ 3641414 h 6857892"/>
              <a:gd name="connsiteX4117" fmla="*/ 467149 w 12191807"/>
              <a:gd name="connsiteY4117" fmla="*/ 3631280 h 6857892"/>
              <a:gd name="connsiteX4118" fmla="*/ 472255 w 12191807"/>
              <a:gd name="connsiteY4118" fmla="*/ 3631280 h 6857892"/>
              <a:gd name="connsiteX4119" fmla="*/ 472255 w 12191807"/>
              <a:gd name="connsiteY4119" fmla="*/ 3651625 h 6857892"/>
              <a:gd name="connsiteX4120" fmla="*/ 467149 w 12191807"/>
              <a:gd name="connsiteY4120" fmla="*/ 3651625 h 6857892"/>
              <a:gd name="connsiteX4121" fmla="*/ 467149 w 12191807"/>
              <a:gd name="connsiteY4121" fmla="*/ 3631280 h 6857892"/>
              <a:gd name="connsiteX4122" fmla="*/ 5843908 w 12191807"/>
              <a:gd name="connsiteY4122" fmla="*/ 3611848 h 6857892"/>
              <a:gd name="connsiteX4123" fmla="*/ 5850842 w 12191807"/>
              <a:gd name="connsiteY4123" fmla="*/ 3620078 h 6857892"/>
              <a:gd name="connsiteX4124" fmla="*/ 5859148 w 12191807"/>
              <a:gd name="connsiteY4124" fmla="*/ 3627088 h 6857892"/>
              <a:gd name="connsiteX4125" fmla="*/ 5855947 w 12191807"/>
              <a:gd name="connsiteY4125" fmla="*/ 3630289 h 6857892"/>
              <a:gd name="connsiteX4126" fmla="*/ 5848937 w 12191807"/>
              <a:gd name="connsiteY4126" fmla="*/ 3622059 h 6857892"/>
              <a:gd name="connsiteX4127" fmla="*/ 5840708 w 12191807"/>
              <a:gd name="connsiteY4127" fmla="*/ 3614973 h 6857892"/>
              <a:gd name="connsiteX4128" fmla="*/ 5843908 w 12191807"/>
              <a:gd name="connsiteY4128" fmla="*/ 3611848 h 6857892"/>
              <a:gd name="connsiteX4129" fmla="*/ 462501 w 12191807"/>
              <a:gd name="connsiteY4129" fmla="*/ 3610325 h 6857892"/>
              <a:gd name="connsiteX4130" fmla="*/ 462654 w 12191807"/>
              <a:gd name="connsiteY4130" fmla="*/ 3619316 h 6857892"/>
              <a:gd name="connsiteX4131" fmla="*/ 435603 w 12191807"/>
              <a:gd name="connsiteY4131" fmla="*/ 3619316 h 6857892"/>
              <a:gd name="connsiteX4132" fmla="*/ 435222 w 12191807"/>
              <a:gd name="connsiteY4132" fmla="*/ 3613982 h 6857892"/>
              <a:gd name="connsiteX4133" fmla="*/ 462501 w 12191807"/>
              <a:gd name="connsiteY4133" fmla="*/ 3610325 h 6857892"/>
              <a:gd name="connsiteX4134" fmla="*/ 569734 w 12191807"/>
              <a:gd name="connsiteY4134" fmla="*/ 3590512 h 6857892"/>
              <a:gd name="connsiteX4135" fmla="*/ 569734 w 12191807"/>
              <a:gd name="connsiteY4135" fmla="*/ 3600723 h 6857892"/>
              <a:gd name="connsiteX4136" fmla="*/ 573163 w 12191807"/>
              <a:gd name="connsiteY4136" fmla="*/ 3600723 h 6857892"/>
              <a:gd name="connsiteX4137" fmla="*/ 573163 w 12191807"/>
              <a:gd name="connsiteY4137" fmla="*/ 3590512 h 6857892"/>
              <a:gd name="connsiteX4138" fmla="*/ 569734 w 12191807"/>
              <a:gd name="connsiteY4138" fmla="*/ 3590512 h 6857892"/>
              <a:gd name="connsiteX4139" fmla="*/ 4601197 w 12191807"/>
              <a:gd name="connsiteY4139" fmla="*/ 3570167 h 6857892"/>
              <a:gd name="connsiteX4140" fmla="*/ 4601197 w 12191807"/>
              <a:gd name="connsiteY4140" fmla="*/ 3580378 h 6857892"/>
              <a:gd name="connsiteX4141" fmla="*/ 4604623 w 12191807"/>
              <a:gd name="connsiteY4141" fmla="*/ 3580378 h 6857892"/>
              <a:gd name="connsiteX4142" fmla="*/ 4604623 w 12191807"/>
              <a:gd name="connsiteY4142" fmla="*/ 3570167 h 6857892"/>
              <a:gd name="connsiteX4143" fmla="*/ 4601197 w 12191807"/>
              <a:gd name="connsiteY4143" fmla="*/ 3570167 h 6857892"/>
              <a:gd name="connsiteX4144" fmla="*/ 5727845 w 12191807"/>
              <a:gd name="connsiteY4144" fmla="*/ 3548755 h 6857892"/>
              <a:gd name="connsiteX4145" fmla="*/ 5727845 w 12191807"/>
              <a:gd name="connsiteY4145" fmla="*/ 3570167 h 6857892"/>
              <a:gd name="connsiteX4146" fmla="*/ 5727770 w 12191807"/>
              <a:gd name="connsiteY4146" fmla="*/ 3570167 h 6857892"/>
              <a:gd name="connsiteX4147" fmla="*/ 5719083 w 12191807"/>
              <a:gd name="connsiteY4147" fmla="*/ 3585864 h 6857892"/>
              <a:gd name="connsiteX4148" fmla="*/ 5737981 w 12191807"/>
              <a:gd name="connsiteY4148" fmla="*/ 3580378 h 6857892"/>
              <a:gd name="connsiteX4149" fmla="*/ 5753982 w 12191807"/>
              <a:gd name="connsiteY4149" fmla="*/ 3571158 h 6857892"/>
              <a:gd name="connsiteX4150" fmla="*/ 5763964 w 12191807"/>
              <a:gd name="connsiteY4150" fmla="*/ 3579997 h 6857892"/>
              <a:gd name="connsiteX4151" fmla="*/ 5779433 w 12191807"/>
              <a:gd name="connsiteY4151" fmla="*/ 3564452 h 6857892"/>
              <a:gd name="connsiteX4152" fmla="*/ 5727845 w 12191807"/>
              <a:gd name="connsiteY4152" fmla="*/ 3548755 h 6857892"/>
              <a:gd name="connsiteX4153" fmla="*/ 4363668 w 12191807"/>
              <a:gd name="connsiteY4153" fmla="*/ 3532829 h 6857892"/>
              <a:gd name="connsiteX4154" fmla="*/ 4363668 w 12191807"/>
              <a:gd name="connsiteY4154" fmla="*/ 3536182 h 6857892"/>
              <a:gd name="connsiteX4155" fmla="*/ 4373800 w 12191807"/>
              <a:gd name="connsiteY4155" fmla="*/ 3536182 h 6857892"/>
              <a:gd name="connsiteX4156" fmla="*/ 4373800 w 12191807"/>
              <a:gd name="connsiteY4156" fmla="*/ 3532829 h 6857892"/>
              <a:gd name="connsiteX4157" fmla="*/ 4363668 w 12191807"/>
              <a:gd name="connsiteY4157" fmla="*/ 3532829 h 6857892"/>
              <a:gd name="connsiteX4158" fmla="*/ 529560 w 12191807"/>
              <a:gd name="connsiteY4158" fmla="*/ 3517894 h 6857892"/>
              <a:gd name="connsiteX4159" fmla="*/ 526664 w 12191807"/>
              <a:gd name="connsiteY4159" fmla="*/ 3520332 h 6857892"/>
              <a:gd name="connsiteX4160" fmla="*/ 524683 w 12191807"/>
              <a:gd name="connsiteY4160" fmla="*/ 3518351 h 6857892"/>
              <a:gd name="connsiteX4161" fmla="*/ 525826 w 12191807"/>
              <a:gd name="connsiteY4161" fmla="*/ 3529095 h 6857892"/>
              <a:gd name="connsiteX4162" fmla="*/ 535351 w 12191807"/>
              <a:gd name="connsiteY4162" fmla="*/ 3548374 h 6857892"/>
              <a:gd name="connsiteX4163" fmla="*/ 529560 w 12191807"/>
              <a:gd name="connsiteY4163" fmla="*/ 3517894 h 6857892"/>
              <a:gd name="connsiteX4164" fmla="*/ 517673 w 12191807"/>
              <a:gd name="connsiteY4164" fmla="*/ 3512712 h 6857892"/>
              <a:gd name="connsiteX4165" fmla="*/ 517673 w 12191807"/>
              <a:gd name="connsiteY4165" fmla="*/ 3549745 h 6857892"/>
              <a:gd name="connsiteX4166" fmla="*/ 525826 w 12191807"/>
              <a:gd name="connsiteY4166" fmla="*/ 3529095 h 6857892"/>
              <a:gd name="connsiteX4167" fmla="*/ 517673 w 12191807"/>
              <a:gd name="connsiteY4167" fmla="*/ 3512712 h 6857892"/>
              <a:gd name="connsiteX4168" fmla="*/ 531770 w 12191807"/>
              <a:gd name="connsiteY4168" fmla="*/ 3509969 h 6857892"/>
              <a:gd name="connsiteX4169" fmla="*/ 529560 w 12191807"/>
              <a:gd name="connsiteY4169" fmla="*/ 3517818 h 6857892"/>
              <a:gd name="connsiteX4170" fmla="*/ 534970 w 12191807"/>
              <a:gd name="connsiteY4170" fmla="*/ 3513169 h 6857892"/>
              <a:gd name="connsiteX4171" fmla="*/ 531770 w 12191807"/>
              <a:gd name="connsiteY4171" fmla="*/ 3509969 h 6857892"/>
              <a:gd name="connsiteX4172" fmla="*/ 5849922 w 12191807"/>
              <a:gd name="connsiteY4172" fmla="*/ 3503035 h 6857892"/>
              <a:gd name="connsiteX4173" fmla="*/ 5849922 w 12191807"/>
              <a:gd name="connsiteY4173" fmla="*/ 3529476 h 6857892"/>
              <a:gd name="connsiteX4174" fmla="*/ 5829578 w 12191807"/>
              <a:gd name="connsiteY4174" fmla="*/ 3519265 h 6857892"/>
              <a:gd name="connsiteX4175" fmla="*/ 5849922 w 12191807"/>
              <a:gd name="connsiteY4175" fmla="*/ 3503035 h 6857892"/>
              <a:gd name="connsiteX4176" fmla="*/ 5778685 w 12191807"/>
              <a:gd name="connsiteY4176" fmla="*/ 3490233 h 6857892"/>
              <a:gd name="connsiteX4177" fmla="*/ 5778685 w 12191807"/>
              <a:gd name="connsiteY4177" fmla="*/ 3498920 h 6857892"/>
              <a:gd name="connsiteX4178" fmla="*/ 5763218 w 12191807"/>
              <a:gd name="connsiteY4178" fmla="*/ 3498920 h 6857892"/>
              <a:gd name="connsiteX4179" fmla="*/ 5745922 w 12191807"/>
              <a:gd name="connsiteY4179" fmla="*/ 3533972 h 6857892"/>
              <a:gd name="connsiteX4180" fmla="*/ 5776095 w 12191807"/>
              <a:gd name="connsiteY4180" fmla="*/ 3554317 h 6857892"/>
              <a:gd name="connsiteX4181" fmla="*/ 5778686 w 12191807"/>
              <a:gd name="connsiteY4181" fmla="*/ 3498920 h 6857892"/>
              <a:gd name="connsiteX4182" fmla="*/ 5778685 w 12191807"/>
              <a:gd name="connsiteY4182" fmla="*/ 3498920 h 6857892"/>
              <a:gd name="connsiteX4183" fmla="*/ 5787144 w 12191807"/>
              <a:gd name="connsiteY4183" fmla="*/ 3495567 h 6857892"/>
              <a:gd name="connsiteX4184" fmla="*/ 5778685 w 12191807"/>
              <a:gd name="connsiteY4184" fmla="*/ 3490233 h 6857892"/>
              <a:gd name="connsiteX4185" fmla="*/ 5772664 w 12191807"/>
              <a:gd name="connsiteY4185" fmla="*/ 3479489 h 6857892"/>
              <a:gd name="connsiteX4186" fmla="*/ 5769463 w 12191807"/>
              <a:gd name="connsiteY4186" fmla="*/ 3482689 h 6857892"/>
              <a:gd name="connsiteX4187" fmla="*/ 5778683 w 12191807"/>
              <a:gd name="connsiteY4187" fmla="*/ 3488709 h 6857892"/>
              <a:gd name="connsiteX4188" fmla="*/ 5778683 w 12191807"/>
              <a:gd name="connsiteY4188" fmla="*/ 3488861 h 6857892"/>
              <a:gd name="connsiteX4189" fmla="*/ 5777769 w 12191807"/>
              <a:gd name="connsiteY4189" fmla="*/ 3489775 h 6857892"/>
              <a:gd name="connsiteX4190" fmla="*/ 5778683 w 12191807"/>
              <a:gd name="connsiteY4190" fmla="*/ 3490233 h 6857892"/>
              <a:gd name="connsiteX4191" fmla="*/ 5778683 w 12191807"/>
              <a:gd name="connsiteY4191" fmla="*/ 3488861 h 6857892"/>
              <a:gd name="connsiteX4192" fmla="*/ 5779750 w 12191807"/>
              <a:gd name="connsiteY4192" fmla="*/ 3487795 h 6857892"/>
              <a:gd name="connsiteX4193" fmla="*/ 5772664 w 12191807"/>
              <a:gd name="connsiteY4193" fmla="*/ 3479489 h 6857892"/>
              <a:gd name="connsiteX4194" fmla="*/ 5786228 w 12191807"/>
              <a:gd name="connsiteY4194" fmla="*/ 3457848 h 6857892"/>
              <a:gd name="connsiteX4195" fmla="*/ 5769693 w 12191807"/>
              <a:gd name="connsiteY4195" fmla="*/ 3461811 h 6857892"/>
              <a:gd name="connsiteX4196" fmla="*/ 5770379 w 12191807"/>
              <a:gd name="connsiteY4196" fmla="*/ 3466611 h 6857892"/>
              <a:gd name="connsiteX4197" fmla="*/ 5787294 w 12191807"/>
              <a:gd name="connsiteY4197" fmla="*/ 3466611 h 6857892"/>
              <a:gd name="connsiteX4198" fmla="*/ 5786228 w 12191807"/>
              <a:gd name="connsiteY4198" fmla="*/ 3457848 h 6857892"/>
              <a:gd name="connsiteX4199" fmla="*/ 4377243 w 12191807"/>
              <a:gd name="connsiteY4199" fmla="*/ 3437807 h 6857892"/>
              <a:gd name="connsiteX4200" fmla="*/ 4377243 w 12191807"/>
              <a:gd name="connsiteY4200" fmla="*/ 3448018 h 6857892"/>
              <a:gd name="connsiteX4201" fmla="*/ 4380596 w 12191807"/>
              <a:gd name="connsiteY4201" fmla="*/ 3448018 h 6857892"/>
              <a:gd name="connsiteX4202" fmla="*/ 4380596 w 12191807"/>
              <a:gd name="connsiteY4202" fmla="*/ 3437807 h 6857892"/>
              <a:gd name="connsiteX4203" fmla="*/ 4377243 w 12191807"/>
              <a:gd name="connsiteY4203" fmla="*/ 3437807 h 6857892"/>
              <a:gd name="connsiteX4204" fmla="*/ 5887498 w 12191807"/>
              <a:gd name="connsiteY4204" fmla="*/ 3430873 h 6857892"/>
              <a:gd name="connsiteX4205" fmla="*/ 5918280 w 12191807"/>
              <a:gd name="connsiteY4205" fmla="*/ 3453352 h 6857892"/>
              <a:gd name="connsiteX4206" fmla="*/ 5887498 w 12191807"/>
              <a:gd name="connsiteY4206" fmla="*/ 3430873 h 6857892"/>
              <a:gd name="connsiteX4207" fmla="*/ 5797339 w 12191807"/>
              <a:gd name="connsiteY4207" fmla="*/ 3429197 h 6857892"/>
              <a:gd name="connsiteX4208" fmla="*/ 5788577 w 12191807"/>
              <a:gd name="connsiteY4208" fmla="*/ 3430264 h 6857892"/>
              <a:gd name="connsiteX4209" fmla="*/ 5792463 w 12191807"/>
              <a:gd name="connsiteY4209" fmla="*/ 3446875 h 6857892"/>
              <a:gd name="connsiteX4210" fmla="*/ 5797339 w 12191807"/>
              <a:gd name="connsiteY4210" fmla="*/ 3446037 h 6857892"/>
              <a:gd name="connsiteX4211" fmla="*/ 5797339 w 12191807"/>
              <a:gd name="connsiteY4211" fmla="*/ 3429197 h 6857892"/>
              <a:gd name="connsiteX4212" fmla="*/ 5924604 w 12191807"/>
              <a:gd name="connsiteY4212" fmla="*/ 3417468 h 6857892"/>
              <a:gd name="connsiteX4213" fmla="*/ 5924604 w 12191807"/>
              <a:gd name="connsiteY4213" fmla="*/ 3427596 h 6857892"/>
              <a:gd name="connsiteX4214" fmla="*/ 5927956 w 12191807"/>
              <a:gd name="connsiteY4214" fmla="*/ 3427596 h 6857892"/>
              <a:gd name="connsiteX4215" fmla="*/ 5927956 w 12191807"/>
              <a:gd name="connsiteY4215" fmla="*/ 3417468 h 6857892"/>
              <a:gd name="connsiteX4216" fmla="*/ 5924604 w 12191807"/>
              <a:gd name="connsiteY4216" fmla="*/ 3417468 h 6857892"/>
              <a:gd name="connsiteX4217" fmla="*/ 5810996 w 12191807"/>
              <a:gd name="connsiteY4217" fmla="*/ 3398807 h 6857892"/>
              <a:gd name="connsiteX4218" fmla="*/ 5811528 w 12191807"/>
              <a:gd name="connsiteY4218" fmla="*/ 3407946 h 6857892"/>
              <a:gd name="connsiteX4219" fmla="*/ 5838501 w 12191807"/>
              <a:gd name="connsiteY4219" fmla="*/ 3404138 h 6857892"/>
              <a:gd name="connsiteX4220" fmla="*/ 5838044 w 12191807"/>
              <a:gd name="connsiteY4220" fmla="*/ 3398807 h 6857892"/>
              <a:gd name="connsiteX4221" fmla="*/ 5810996 w 12191807"/>
              <a:gd name="connsiteY4221" fmla="*/ 3398807 h 6857892"/>
              <a:gd name="connsiteX4222" fmla="*/ 5875754 w 12191807"/>
              <a:gd name="connsiteY4222" fmla="*/ 3396667 h 6857892"/>
              <a:gd name="connsiteX4223" fmla="*/ 5860086 w 12191807"/>
              <a:gd name="connsiteY4223" fmla="*/ 3417370 h 6857892"/>
              <a:gd name="connsiteX4224" fmla="*/ 5851461 w 12191807"/>
              <a:gd name="connsiteY4224" fmla="*/ 3446374 h 6857892"/>
              <a:gd name="connsiteX4225" fmla="*/ 5851447 w 12191807"/>
              <a:gd name="connsiteY4225" fmla="*/ 3446342 h 6857892"/>
              <a:gd name="connsiteX4226" fmla="*/ 5829197 w 12191807"/>
              <a:gd name="connsiteY4226" fmla="*/ 3458229 h 6857892"/>
              <a:gd name="connsiteX4227" fmla="*/ 5840932 w 12191807"/>
              <a:gd name="connsiteY4227" fmla="*/ 3504406 h 6857892"/>
              <a:gd name="connsiteX4228" fmla="*/ 5824244 w 12191807"/>
              <a:gd name="connsiteY4228" fmla="*/ 3488709 h 6857892"/>
              <a:gd name="connsiteX4229" fmla="*/ 5809386 w 12191807"/>
              <a:gd name="connsiteY4229" fmla="*/ 3519342 h 6857892"/>
              <a:gd name="connsiteX4230" fmla="*/ 5829578 w 12191807"/>
              <a:gd name="connsiteY4230" fmla="*/ 3519342 h 6857892"/>
              <a:gd name="connsiteX4231" fmla="*/ 5845503 w 12191807"/>
              <a:gd name="connsiteY4231" fmla="*/ 3570243 h 6857892"/>
              <a:gd name="connsiteX4232" fmla="*/ 5860132 w 12191807"/>
              <a:gd name="connsiteY4232" fmla="*/ 3570243 h 6857892"/>
              <a:gd name="connsiteX4233" fmla="*/ 5849922 w 12191807"/>
              <a:gd name="connsiteY4233" fmla="*/ 3529476 h 6857892"/>
              <a:gd name="connsiteX4234" fmla="*/ 5891450 w 12191807"/>
              <a:gd name="connsiteY4234" fmla="*/ 3501434 h 6857892"/>
              <a:gd name="connsiteX4235" fmla="*/ 5855866 w 12191807"/>
              <a:gd name="connsiteY4235" fmla="*/ 3495567 h 6857892"/>
              <a:gd name="connsiteX4236" fmla="*/ 5880706 w 12191807"/>
              <a:gd name="connsiteY4236" fmla="*/ 3484137 h 6857892"/>
              <a:gd name="connsiteX4237" fmla="*/ 5872781 w 12191807"/>
              <a:gd name="connsiteY4237" fmla="*/ 3478651 h 6857892"/>
              <a:gd name="connsiteX4238" fmla="*/ 5860132 w 12191807"/>
              <a:gd name="connsiteY4238" fmla="*/ 3474688 h 6857892"/>
              <a:gd name="connsiteX4239" fmla="*/ 5859047 w 12191807"/>
              <a:gd name="connsiteY4239" fmla="*/ 3464401 h 6857892"/>
              <a:gd name="connsiteX4240" fmla="*/ 5851478 w 12191807"/>
              <a:gd name="connsiteY4240" fmla="*/ 3446416 h 6857892"/>
              <a:gd name="connsiteX4241" fmla="*/ 5853170 w 12191807"/>
              <a:gd name="connsiteY4241" fmla="*/ 3446306 h 6857892"/>
              <a:gd name="connsiteX4242" fmla="*/ 5877354 w 12191807"/>
              <a:gd name="connsiteY4242" fmla="*/ 3456400 h 6857892"/>
              <a:gd name="connsiteX4243" fmla="*/ 5886878 w 12191807"/>
              <a:gd name="connsiteY4243" fmla="*/ 3410151 h 6857892"/>
              <a:gd name="connsiteX4244" fmla="*/ 5875754 w 12191807"/>
              <a:gd name="connsiteY4244" fmla="*/ 3396667 h 6857892"/>
              <a:gd name="connsiteX4245" fmla="*/ 6006812 w 12191807"/>
              <a:gd name="connsiteY4245" fmla="*/ 3387835 h 6857892"/>
              <a:gd name="connsiteX4246" fmla="*/ 6013900 w 12191807"/>
              <a:gd name="connsiteY4246" fmla="*/ 3396137 h 6857892"/>
              <a:gd name="connsiteX4247" fmla="*/ 6022052 w 12191807"/>
              <a:gd name="connsiteY4247" fmla="*/ 3403069 h 6857892"/>
              <a:gd name="connsiteX4248" fmla="*/ 6018852 w 12191807"/>
              <a:gd name="connsiteY4248" fmla="*/ 3406345 h 6857892"/>
              <a:gd name="connsiteX4249" fmla="*/ 6011765 w 12191807"/>
              <a:gd name="connsiteY4249" fmla="*/ 3398042 h 6857892"/>
              <a:gd name="connsiteX4250" fmla="*/ 6003613 w 12191807"/>
              <a:gd name="connsiteY4250" fmla="*/ 3391034 h 6857892"/>
              <a:gd name="connsiteX4251" fmla="*/ 6006812 w 12191807"/>
              <a:gd name="connsiteY4251" fmla="*/ 3387835 h 6857892"/>
              <a:gd name="connsiteX4252" fmla="*/ 467988 w 12191807"/>
              <a:gd name="connsiteY4252" fmla="*/ 3386922 h 6857892"/>
              <a:gd name="connsiteX4253" fmla="*/ 471417 w 12191807"/>
              <a:gd name="connsiteY4253" fmla="*/ 3386922 h 6857892"/>
              <a:gd name="connsiteX4254" fmla="*/ 471417 w 12191807"/>
              <a:gd name="connsiteY4254" fmla="*/ 3397128 h 6857892"/>
              <a:gd name="connsiteX4255" fmla="*/ 467988 w 12191807"/>
              <a:gd name="connsiteY4255" fmla="*/ 3397128 h 6857892"/>
              <a:gd name="connsiteX4256" fmla="*/ 467988 w 12191807"/>
              <a:gd name="connsiteY4256" fmla="*/ 3386922 h 6857892"/>
              <a:gd name="connsiteX4257" fmla="*/ 5843059 w 12191807"/>
              <a:gd name="connsiteY4257" fmla="*/ 3380740 h 6857892"/>
              <a:gd name="connsiteX4258" fmla="*/ 5840622 w 12191807"/>
              <a:gd name="connsiteY4258" fmla="*/ 3382798 h 6857892"/>
              <a:gd name="connsiteX4259" fmla="*/ 5843898 w 12191807"/>
              <a:gd name="connsiteY4259" fmla="*/ 3385998 h 6857892"/>
              <a:gd name="connsiteX4260" fmla="*/ 5843059 w 12191807"/>
              <a:gd name="connsiteY4260" fmla="*/ 3380740 h 6857892"/>
              <a:gd name="connsiteX4261" fmla="*/ 5904260 w 12191807"/>
              <a:gd name="connsiteY4261" fmla="*/ 3376719 h 6857892"/>
              <a:gd name="connsiteX4262" fmla="*/ 5904260 w 12191807"/>
              <a:gd name="connsiteY4262" fmla="*/ 3386928 h 6857892"/>
              <a:gd name="connsiteX4263" fmla="*/ 5907613 w 12191807"/>
              <a:gd name="connsiteY4263" fmla="*/ 3386928 h 6857892"/>
              <a:gd name="connsiteX4264" fmla="*/ 5907613 w 12191807"/>
              <a:gd name="connsiteY4264" fmla="*/ 3376719 h 6857892"/>
              <a:gd name="connsiteX4265" fmla="*/ 5904260 w 12191807"/>
              <a:gd name="connsiteY4265" fmla="*/ 3376719 h 6857892"/>
              <a:gd name="connsiteX4266" fmla="*/ 5809337 w 12191807"/>
              <a:gd name="connsiteY4266" fmla="*/ 3362110 h 6857892"/>
              <a:gd name="connsiteX4267" fmla="*/ 5843165 w 12191807"/>
              <a:gd name="connsiteY4267" fmla="*/ 3380768 h 6857892"/>
              <a:gd name="connsiteX4268" fmla="*/ 5849108 w 12191807"/>
              <a:gd name="connsiteY4268" fmla="*/ 3375742 h 6857892"/>
              <a:gd name="connsiteX4269" fmla="*/ 5851088 w 12191807"/>
              <a:gd name="connsiteY4269" fmla="*/ 3377722 h 6857892"/>
              <a:gd name="connsiteX4270" fmla="*/ 5849032 w 12191807"/>
              <a:gd name="connsiteY4270" fmla="*/ 3372542 h 6857892"/>
              <a:gd name="connsiteX4271" fmla="*/ 5809337 w 12191807"/>
              <a:gd name="connsiteY4271" fmla="*/ 3362110 h 6857892"/>
              <a:gd name="connsiteX4272" fmla="*/ 5933894 w 12191807"/>
              <a:gd name="connsiteY4272" fmla="*/ 3356374 h 6857892"/>
              <a:gd name="connsiteX4273" fmla="*/ 5933894 w 12191807"/>
              <a:gd name="connsiteY4273" fmla="*/ 3376713 h 6857892"/>
              <a:gd name="connsiteX4274" fmla="*/ 5938999 w 12191807"/>
              <a:gd name="connsiteY4274" fmla="*/ 3376713 h 6857892"/>
              <a:gd name="connsiteX4275" fmla="*/ 5938999 w 12191807"/>
              <a:gd name="connsiteY4275" fmla="*/ 3356374 h 6857892"/>
              <a:gd name="connsiteX4276" fmla="*/ 5933894 w 12191807"/>
              <a:gd name="connsiteY4276" fmla="*/ 3356374 h 6857892"/>
              <a:gd name="connsiteX4277" fmla="*/ 5850390 w 12191807"/>
              <a:gd name="connsiteY4277" fmla="*/ 3348353 h 6857892"/>
              <a:gd name="connsiteX4278" fmla="*/ 5848961 w 12191807"/>
              <a:gd name="connsiteY4278" fmla="*/ 3372473 h 6857892"/>
              <a:gd name="connsiteX4279" fmla="*/ 5865114 w 12191807"/>
              <a:gd name="connsiteY4279" fmla="*/ 3376737 h 6857892"/>
              <a:gd name="connsiteX4280" fmla="*/ 5857647 w 12191807"/>
              <a:gd name="connsiteY4280" fmla="*/ 3369047 h 6857892"/>
              <a:gd name="connsiteX4281" fmla="*/ 5885304 w 12191807"/>
              <a:gd name="connsiteY4281" fmla="*/ 3361585 h 6857892"/>
              <a:gd name="connsiteX4282" fmla="*/ 5850390 w 12191807"/>
              <a:gd name="connsiteY4282" fmla="*/ 3348353 h 6857892"/>
              <a:gd name="connsiteX4283" fmla="*/ 6020452 w 12191807"/>
              <a:gd name="connsiteY4283" fmla="*/ 3345400 h 6857892"/>
              <a:gd name="connsiteX4284" fmla="*/ 6024185 w 12191807"/>
              <a:gd name="connsiteY4284" fmla="*/ 3363916 h 6857892"/>
              <a:gd name="connsiteX4285" fmla="*/ 6002622 w 12191807"/>
              <a:gd name="connsiteY4285" fmla="*/ 3363916 h 6857892"/>
              <a:gd name="connsiteX4286" fmla="*/ 6002622 w 12191807"/>
              <a:gd name="connsiteY4286" fmla="*/ 3349137 h 6857892"/>
              <a:gd name="connsiteX4287" fmla="*/ 6020452 w 12191807"/>
              <a:gd name="connsiteY4287" fmla="*/ 3345400 h 6857892"/>
              <a:gd name="connsiteX4288" fmla="*/ 4433856 w 12191807"/>
              <a:gd name="connsiteY4288" fmla="*/ 3345337 h 6857892"/>
              <a:gd name="connsiteX4289" fmla="*/ 4432788 w 12191807"/>
              <a:gd name="connsiteY4289" fmla="*/ 3347166 h 6857892"/>
              <a:gd name="connsiteX4290" fmla="*/ 4434234 w 12191807"/>
              <a:gd name="connsiteY4290" fmla="*/ 3348311 h 6857892"/>
              <a:gd name="connsiteX4291" fmla="*/ 4434997 w 12191807"/>
              <a:gd name="connsiteY4291" fmla="*/ 3346480 h 6857892"/>
              <a:gd name="connsiteX4292" fmla="*/ 4433856 w 12191807"/>
              <a:gd name="connsiteY4292" fmla="*/ 3345337 h 6857892"/>
              <a:gd name="connsiteX4293" fmla="*/ 434079 w 12191807"/>
              <a:gd name="connsiteY4293" fmla="*/ 3339463 h 6857892"/>
              <a:gd name="connsiteX4294" fmla="*/ 444289 w 12191807"/>
              <a:gd name="connsiteY4294" fmla="*/ 3339463 h 6857892"/>
              <a:gd name="connsiteX4295" fmla="*/ 444289 w 12191807"/>
              <a:gd name="connsiteY4295" fmla="*/ 3342811 h 6857892"/>
              <a:gd name="connsiteX4296" fmla="*/ 434079 w 12191807"/>
              <a:gd name="connsiteY4296" fmla="*/ 3342811 h 6857892"/>
              <a:gd name="connsiteX4297" fmla="*/ 434079 w 12191807"/>
              <a:gd name="connsiteY4297" fmla="*/ 3339463 h 6857892"/>
              <a:gd name="connsiteX4298" fmla="*/ 4440938 w 12191807"/>
              <a:gd name="connsiteY4298" fmla="*/ 3336954 h 6857892"/>
              <a:gd name="connsiteX4299" fmla="*/ 4434997 w 12191807"/>
              <a:gd name="connsiteY4299" fmla="*/ 3346403 h 6857892"/>
              <a:gd name="connsiteX4300" fmla="*/ 4435837 w 12191807"/>
              <a:gd name="connsiteY4300" fmla="*/ 3347243 h 6857892"/>
              <a:gd name="connsiteX4301" fmla="*/ 4444150 w 12191807"/>
              <a:gd name="connsiteY4301" fmla="*/ 3340157 h 6857892"/>
              <a:gd name="connsiteX4302" fmla="*/ 4440938 w 12191807"/>
              <a:gd name="connsiteY4302" fmla="*/ 3336954 h 6857892"/>
              <a:gd name="connsiteX4303" fmla="*/ 4418917 w 12191807"/>
              <a:gd name="connsiteY4303" fmla="*/ 3336112 h 6857892"/>
              <a:gd name="connsiteX4304" fmla="*/ 4408935 w 12191807"/>
              <a:gd name="connsiteY4304" fmla="*/ 3386165 h 6857892"/>
              <a:gd name="connsiteX4305" fmla="*/ 4432788 w 12191807"/>
              <a:gd name="connsiteY4305" fmla="*/ 3347165 h 6857892"/>
              <a:gd name="connsiteX4306" fmla="*/ 4418917 w 12191807"/>
              <a:gd name="connsiteY4306" fmla="*/ 3336112 h 6857892"/>
              <a:gd name="connsiteX4307" fmla="*/ 5788882 w 12191807"/>
              <a:gd name="connsiteY4307" fmla="*/ 3318182 h 6857892"/>
              <a:gd name="connsiteX4308" fmla="*/ 5788882 w 12191807"/>
              <a:gd name="connsiteY4308" fmla="*/ 3323288 h 6857892"/>
              <a:gd name="connsiteX4309" fmla="*/ 5809227 w 12191807"/>
              <a:gd name="connsiteY4309" fmla="*/ 3323288 h 6857892"/>
              <a:gd name="connsiteX4310" fmla="*/ 5809227 w 12191807"/>
              <a:gd name="connsiteY4310" fmla="*/ 3318182 h 6857892"/>
              <a:gd name="connsiteX4311" fmla="*/ 5788882 w 12191807"/>
              <a:gd name="connsiteY4311" fmla="*/ 3318182 h 6857892"/>
              <a:gd name="connsiteX4312" fmla="*/ 6023042 w 12191807"/>
              <a:gd name="connsiteY4312" fmla="*/ 3308903 h 6857892"/>
              <a:gd name="connsiteX4313" fmla="*/ 6033176 w 12191807"/>
              <a:gd name="connsiteY4313" fmla="*/ 3308903 h 6857892"/>
              <a:gd name="connsiteX4314" fmla="*/ 6033176 w 12191807"/>
              <a:gd name="connsiteY4314" fmla="*/ 3312256 h 6857892"/>
              <a:gd name="connsiteX4315" fmla="*/ 6023042 w 12191807"/>
              <a:gd name="connsiteY4315" fmla="*/ 3312256 h 6857892"/>
              <a:gd name="connsiteX4316" fmla="*/ 6023042 w 12191807"/>
              <a:gd name="connsiteY4316" fmla="*/ 3308903 h 6857892"/>
              <a:gd name="connsiteX4317" fmla="*/ 5950654 w 12191807"/>
              <a:gd name="connsiteY4317" fmla="*/ 3305619 h 6857892"/>
              <a:gd name="connsiteX4318" fmla="*/ 5931224 w 12191807"/>
              <a:gd name="connsiteY4318" fmla="*/ 3306913 h 6857892"/>
              <a:gd name="connsiteX4319" fmla="*/ 5949206 w 12191807"/>
              <a:gd name="connsiteY4319" fmla="*/ 3328324 h 6857892"/>
              <a:gd name="connsiteX4320" fmla="*/ 5949892 w 12191807"/>
              <a:gd name="connsiteY4320" fmla="*/ 3327790 h 6857892"/>
              <a:gd name="connsiteX4321" fmla="*/ 5952102 w 12191807"/>
              <a:gd name="connsiteY4321" fmla="*/ 3325732 h 6857892"/>
              <a:gd name="connsiteX4322" fmla="*/ 5950654 w 12191807"/>
              <a:gd name="connsiteY4322" fmla="*/ 3305619 h 6857892"/>
              <a:gd name="connsiteX4323" fmla="*/ 492372 w 12191807"/>
              <a:gd name="connsiteY4323" fmla="*/ 3294204 h 6857892"/>
              <a:gd name="connsiteX4324" fmla="*/ 500525 w 12191807"/>
              <a:gd name="connsiteY4324" fmla="*/ 3356146 h 6857892"/>
              <a:gd name="connsiteX4325" fmla="*/ 490162 w 12191807"/>
              <a:gd name="connsiteY4325" fmla="*/ 3366507 h 6857892"/>
              <a:gd name="connsiteX4326" fmla="*/ 473550 w 12191807"/>
              <a:gd name="connsiteY4326" fmla="*/ 3334658 h 6857892"/>
              <a:gd name="connsiteX4327" fmla="*/ 486428 w 12191807"/>
              <a:gd name="connsiteY4327" fmla="*/ 3317363 h 6857892"/>
              <a:gd name="connsiteX4328" fmla="*/ 475608 w 12191807"/>
              <a:gd name="connsiteY4328" fmla="*/ 3297557 h 6857892"/>
              <a:gd name="connsiteX4329" fmla="*/ 492372 w 12191807"/>
              <a:gd name="connsiteY4329" fmla="*/ 3294204 h 6857892"/>
              <a:gd name="connsiteX4330" fmla="*/ 5866999 w 12191807"/>
              <a:gd name="connsiteY4330" fmla="*/ 3286892 h 6857892"/>
              <a:gd name="connsiteX4331" fmla="*/ 5861665 w 12191807"/>
              <a:gd name="connsiteY4331" fmla="*/ 3295425 h 6857892"/>
              <a:gd name="connsiteX4332" fmla="*/ 5860294 w 12191807"/>
              <a:gd name="connsiteY4332" fmla="*/ 3295348 h 6857892"/>
              <a:gd name="connsiteX4333" fmla="*/ 5860370 w 12191807"/>
              <a:gd name="connsiteY4333" fmla="*/ 3295348 h 6857892"/>
              <a:gd name="connsiteX4334" fmla="*/ 5859304 w 12191807"/>
              <a:gd name="connsiteY4334" fmla="*/ 3294281 h 6857892"/>
              <a:gd name="connsiteX4335" fmla="*/ 5850921 w 12191807"/>
              <a:gd name="connsiteY4335" fmla="*/ 3301366 h 6857892"/>
              <a:gd name="connsiteX4336" fmla="*/ 5854122 w 12191807"/>
              <a:gd name="connsiteY4336" fmla="*/ 3304566 h 6857892"/>
              <a:gd name="connsiteX4337" fmla="*/ 5860218 w 12191807"/>
              <a:gd name="connsiteY4337" fmla="*/ 3295348 h 6857892"/>
              <a:gd name="connsiteX4338" fmla="*/ 5860294 w 12191807"/>
              <a:gd name="connsiteY4338" fmla="*/ 3295348 h 6857892"/>
              <a:gd name="connsiteX4339" fmla="*/ 5861207 w 12191807"/>
              <a:gd name="connsiteY4339" fmla="*/ 3296261 h 6857892"/>
              <a:gd name="connsiteX4340" fmla="*/ 5861665 w 12191807"/>
              <a:gd name="connsiteY4340" fmla="*/ 3295425 h 6857892"/>
              <a:gd name="connsiteX4341" fmla="*/ 5871190 w 12191807"/>
              <a:gd name="connsiteY4341" fmla="*/ 3297026 h 6857892"/>
              <a:gd name="connsiteX4342" fmla="*/ 5874847 w 12191807"/>
              <a:gd name="connsiteY4342" fmla="*/ 3345631 h 6857892"/>
              <a:gd name="connsiteX4343" fmla="*/ 5886199 w 12191807"/>
              <a:gd name="connsiteY4343" fmla="*/ 3346395 h 6857892"/>
              <a:gd name="connsiteX4344" fmla="*/ 5901591 w 12191807"/>
              <a:gd name="connsiteY4344" fmla="*/ 3297100 h 6857892"/>
              <a:gd name="connsiteX4345" fmla="*/ 5870351 w 12191807"/>
              <a:gd name="connsiteY4345" fmla="*/ 3295425 h 6857892"/>
              <a:gd name="connsiteX4346" fmla="*/ 5866999 w 12191807"/>
              <a:gd name="connsiteY4346" fmla="*/ 3286892 h 6857892"/>
              <a:gd name="connsiteX4347" fmla="*/ 499230 w 12191807"/>
              <a:gd name="connsiteY4347" fmla="*/ 3265100 h 6857892"/>
              <a:gd name="connsiteX4348" fmla="*/ 509593 w 12191807"/>
              <a:gd name="connsiteY4348" fmla="*/ 3276530 h 6857892"/>
              <a:gd name="connsiteX4349" fmla="*/ 484980 w 12191807"/>
              <a:gd name="connsiteY4349" fmla="*/ 3269521 h 6857892"/>
              <a:gd name="connsiteX4350" fmla="*/ 499230 w 12191807"/>
              <a:gd name="connsiteY4350" fmla="*/ 3265100 h 6857892"/>
              <a:gd name="connsiteX4351" fmla="*/ 4428148 w 12191807"/>
              <a:gd name="connsiteY4351" fmla="*/ 3264806 h 6857892"/>
              <a:gd name="connsiteX4352" fmla="*/ 4428148 w 12191807"/>
              <a:gd name="connsiteY4352" fmla="*/ 3275020 h 6857892"/>
              <a:gd name="connsiteX4353" fmla="*/ 4431570 w 12191807"/>
              <a:gd name="connsiteY4353" fmla="*/ 3275020 h 6857892"/>
              <a:gd name="connsiteX4354" fmla="*/ 4431570 w 12191807"/>
              <a:gd name="connsiteY4354" fmla="*/ 3264806 h 6857892"/>
              <a:gd name="connsiteX4355" fmla="*/ 4428148 w 12191807"/>
              <a:gd name="connsiteY4355" fmla="*/ 3264806 h 6857892"/>
              <a:gd name="connsiteX4356" fmla="*/ 5883914 w 12191807"/>
              <a:gd name="connsiteY4356" fmla="*/ 3264795 h 6857892"/>
              <a:gd name="connsiteX4357" fmla="*/ 5883914 w 12191807"/>
              <a:gd name="connsiteY4357" fmla="*/ 3275008 h 6857892"/>
              <a:gd name="connsiteX4358" fmla="*/ 5887342 w 12191807"/>
              <a:gd name="connsiteY4358" fmla="*/ 3275008 h 6857892"/>
              <a:gd name="connsiteX4359" fmla="*/ 5887342 w 12191807"/>
              <a:gd name="connsiteY4359" fmla="*/ 3264795 h 6857892"/>
              <a:gd name="connsiteX4360" fmla="*/ 5883914 w 12191807"/>
              <a:gd name="connsiteY4360" fmla="*/ 3264795 h 6857892"/>
              <a:gd name="connsiteX4361" fmla="*/ 5850074 w 12191807"/>
              <a:gd name="connsiteY4361" fmla="*/ 3254567 h 6857892"/>
              <a:gd name="connsiteX4362" fmla="*/ 5850149 w 12191807"/>
              <a:gd name="connsiteY4362" fmla="*/ 3255480 h 6857892"/>
              <a:gd name="connsiteX4363" fmla="*/ 5850835 w 12191807"/>
              <a:gd name="connsiteY4363" fmla="*/ 3255327 h 6857892"/>
              <a:gd name="connsiteX4364" fmla="*/ 5850988 w 12191807"/>
              <a:gd name="connsiteY4364" fmla="*/ 3255481 h 6857892"/>
              <a:gd name="connsiteX4365" fmla="*/ 5851141 w 12191807"/>
              <a:gd name="connsiteY4365" fmla="*/ 3255252 h 6857892"/>
              <a:gd name="connsiteX4366" fmla="*/ 5850835 w 12191807"/>
              <a:gd name="connsiteY4366" fmla="*/ 3255327 h 6857892"/>
              <a:gd name="connsiteX4367" fmla="*/ 5850074 w 12191807"/>
              <a:gd name="connsiteY4367" fmla="*/ 3254567 h 6857892"/>
              <a:gd name="connsiteX4368" fmla="*/ 5848704 w 12191807"/>
              <a:gd name="connsiteY4368" fmla="*/ 3253809 h 6857892"/>
              <a:gd name="connsiteX4369" fmla="*/ 5840704 w 12191807"/>
              <a:gd name="connsiteY4369" fmla="*/ 3260590 h 6857892"/>
              <a:gd name="connsiteX4370" fmla="*/ 5843904 w 12191807"/>
              <a:gd name="connsiteY4370" fmla="*/ 3263792 h 6857892"/>
              <a:gd name="connsiteX4371" fmla="*/ 5848704 w 12191807"/>
              <a:gd name="connsiteY4371" fmla="*/ 3253809 h 6857892"/>
              <a:gd name="connsiteX4372" fmla="*/ 6011918 w 12191807"/>
              <a:gd name="connsiteY4372" fmla="*/ 3253516 h 6857892"/>
              <a:gd name="connsiteX4373" fmla="*/ 6013900 w 12191807"/>
              <a:gd name="connsiteY4373" fmla="*/ 3255495 h 6857892"/>
              <a:gd name="connsiteX4374" fmla="*/ 6006812 w 12191807"/>
              <a:gd name="connsiteY4374" fmla="*/ 3263800 h 6857892"/>
              <a:gd name="connsiteX4375" fmla="*/ 6003613 w 12191807"/>
              <a:gd name="connsiteY4375" fmla="*/ 3260601 h 6857892"/>
              <a:gd name="connsiteX4376" fmla="*/ 6011918 w 12191807"/>
              <a:gd name="connsiteY4376" fmla="*/ 3253516 h 6857892"/>
              <a:gd name="connsiteX4377" fmla="*/ 5849692 w 12191807"/>
              <a:gd name="connsiteY4377" fmla="*/ 3246719 h 6857892"/>
              <a:gd name="connsiteX4378" fmla="*/ 5848701 w 12191807"/>
              <a:gd name="connsiteY4378" fmla="*/ 3253806 h 6857892"/>
              <a:gd name="connsiteX4379" fmla="*/ 5849006 w 12191807"/>
              <a:gd name="connsiteY4379" fmla="*/ 3253502 h 6857892"/>
              <a:gd name="connsiteX4380" fmla="*/ 5850073 w 12191807"/>
              <a:gd name="connsiteY4380" fmla="*/ 3254567 h 6857892"/>
              <a:gd name="connsiteX4381" fmla="*/ 5849692 w 12191807"/>
              <a:gd name="connsiteY4381" fmla="*/ 3246719 h 6857892"/>
              <a:gd name="connsiteX4382" fmla="*/ 5869122 w 12191807"/>
              <a:gd name="connsiteY4382" fmla="*/ 3245042 h 6857892"/>
              <a:gd name="connsiteX4383" fmla="*/ 5851141 w 12191807"/>
              <a:gd name="connsiteY4383" fmla="*/ 3255329 h 6857892"/>
              <a:gd name="connsiteX4384" fmla="*/ 5870036 w 12191807"/>
              <a:gd name="connsiteY4384" fmla="*/ 3251674 h 6857892"/>
              <a:gd name="connsiteX4385" fmla="*/ 5869122 w 12191807"/>
              <a:gd name="connsiteY4385" fmla="*/ 3245042 h 6857892"/>
              <a:gd name="connsiteX4386" fmla="*/ 481932 w 12191807"/>
              <a:gd name="connsiteY4386" fmla="*/ 3244679 h 6857892"/>
              <a:gd name="connsiteX4387" fmla="*/ 485818 w 12191807"/>
              <a:gd name="connsiteY4387" fmla="*/ 3264566 h 6857892"/>
              <a:gd name="connsiteX4388" fmla="*/ 477055 w 12191807"/>
              <a:gd name="connsiteY4388" fmla="*/ 3265024 h 6857892"/>
              <a:gd name="connsiteX4389" fmla="*/ 475379 w 12191807"/>
              <a:gd name="connsiteY4389" fmla="*/ 3245594 h 6857892"/>
              <a:gd name="connsiteX4390" fmla="*/ 481932 w 12191807"/>
              <a:gd name="connsiteY4390" fmla="*/ 3244679 h 6857892"/>
              <a:gd name="connsiteX4391" fmla="*/ 4244869 w 12191807"/>
              <a:gd name="connsiteY4391" fmla="*/ 3244460 h 6857892"/>
              <a:gd name="connsiteX4392" fmla="*/ 4244869 w 12191807"/>
              <a:gd name="connsiteY4392" fmla="*/ 3254670 h 6857892"/>
              <a:gd name="connsiteX4393" fmla="*/ 4248226 w 12191807"/>
              <a:gd name="connsiteY4393" fmla="*/ 3254670 h 6857892"/>
              <a:gd name="connsiteX4394" fmla="*/ 4248226 w 12191807"/>
              <a:gd name="connsiteY4394" fmla="*/ 3244460 h 6857892"/>
              <a:gd name="connsiteX4395" fmla="*/ 4244869 w 12191807"/>
              <a:gd name="connsiteY4395" fmla="*/ 3244460 h 6857892"/>
              <a:gd name="connsiteX4396" fmla="*/ 5934053 w 12191807"/>
              <a:gd name="connsiteY4396" fmla="*/ 3242627 h 6857892"/>
              <a:gd name="connsiteX4397" fmla="*/ 5901441 w 12191807"/>
              <a:gd name="connsiteY4397" fmla="*/ 3259167 h 6857892"/>
              <a:gd name="connsiteX4398" fmla="*/ 5969100 w 12191807"/>
              <a:gd name="connsiteY4398" fmla="*/ 3279510 h 6857892"/>
              <a:gd name="connsiteX4399" fmla="*/ 5934053 w 12191807"/>
              <a:gd name="connsiteY4399" fmla="*/ 3242627 h 6857892"/>
              <a:gd name="connsiteX4400" fmla="*/ 6008641 w 12191807"/>
              <a:gd name="connsiteY4400" fmla="*/ 3223645 h 6857892"/>
              <a:gd name="connsiteX4401" fmla="*/ 6040110 w 12191807"/>
              <a:gd name="connsiteY4401" fmla="*/ 3263190 h 6857892"/>
              <a:gd name="connsiteX4402" fmla="*/ 6048338 w 12191807"/>
              <a:gd name="connsiteY4402" fmla="*/ 3237812 h 6857892"/>
              <a:gd name="connsiteX4403" fmla="*/ 6051158 w 12191807"/>
              <a:gd name="connsiteY4403" fmla="*/ 3269745 h 6857892"/>
              <a:gd name="connsiteX4404" fmla="*/ 6063197 w 12191807"/>
              <a:gd name="connsiteY4404" fmla="*/ 3259154 h 6857892"/>
              <a:gd name="connsiteX4405" fmla="*/ 6053977 w 12191807"/>
              <a:gd name="connsiteY4405" fmla="*/ 3269668 h 6857892"/>
              <a:gd name="connsiteX4406" fmla="*/ 6065788 w 12191807"/>
              <a:gd name="connsiteY4406" fmla="*/ 3315532 h 6857892"/>
              <a:gd name="connsiteX4407" fmla="*/ 6034929 w 12191807"/>
              <a:gd name="connsiteY4407" fmla="*/ 3288790 h 6857892"/>
              <a:gd name="connsiteX4408" fmla="*/ 6043005 w 12191807"/>
              <a:gd name="connsiteY4408" fmla="*/ 3278964 h 6857892"/>
              <a:gd name="connsiteX4409" fmla="*/ 6000716 w 12191807"/>
              <a:gd name="connsiteY4409" fmla="*/ 3230651 h 6857892"/>
              <a:gd name="connsiteX4410" fmla="*/ 6008641 w 12191807"/>
              <a:gd name="connsiteY4410" fmla="*/ 3223645 h 6857892"/>
              <a:gd name="connsiteX4411" fmla="*/ 5959493 w 12191807"/>
              <a:gd name="connsiteY4411" fmla="*/ 3218075 h 6857892"/>
              <a:gd name="connsiteX4412" fmla="*/ 5957817 w 12191807"/>
              <a:gd name="connsiteY4412" fmla="*/ 3223712 h 6857892"/>
              <a:gd name="connsiteX4413" fmla="*/ 5962694 w 12191807"/>
              <a:gd name="connsiteY4413" fmla="*/ 3222418 h 6857892"/>
              <a:gd name="connsiteX4414" fmla="*/ 5963227 w 12191807"/>
              <a:gd name="connsiteY4414" fmla="*/ 3243445 h 6857892"/>
              <a:gd name="connsiteX4415" fmla="*/ 5982276 w 12191807"/>
              <a:gd name="connsiteY4415" fmla="*/ 3243445 h 6857892"/>
              <a:gd name="connsiteX4416" fmla="*/ 5982276 w 12191807"/>
              <a:gd name="connsiteY4416" fmla="*/ 3224016 h 6857892"/>
              <a:gd name="connsiteX4417" fmla="*/ 5967570 w 12191807"/>
              <a:gd name="connsiteY4417" fmla="*/ 3220894 h 6857892"/>
              <a:gd name="connsiteX4418" fmla="*/ 5972065 w 12191807"/>
              <a:gd name="connsiteY4418" fmla="*/ 3219293 h 6857892"/>
              <a:gd name="connsiteX4419" fmla="*/ 5959493 w 12191807"/>
              <a:gd name="connsiteY4419" fmla="*/ 3218075 h 6857892"/>
              <a:gd name="connsiteX4420" fmla="*/ 6063806 w 12191807"/>
              <a:gd name="connsiteY4420" fmla="*/ 3217239 h 6857892"/>
              <a:gd name="connsiteX4421" fmla="*/ 6073941 w 12191807"/>
              <a:gd name="connsiteY4421" fmla="*/ 3217239 h 6857892"/>
              <a:gd name="connsiteX4422" fmla="*/ 6073941 w 12191807"/>
              <a:gd name="connsiteY4422" fmla="*/ 3220678 h 6857892"/>
              <a:gd name="connsiteX4423" fmla="*/ 6063806 w 12191807"/>
              <a:gd name="connsiteY4423" fmla="*/ 3220678 h 6857892"/>
              <a:gd name="connsiteX4424" fmla="*/ 6063806 w 12191807"/>
              <a:gd name="connsiteY4424" fmla="*/ 3217239 h 6857892"/>
              <a:gd name="connsiteX4425" fmla="*/ 6047424 w 12191807"/>
              <a:gd name="connsiteY4425" fmla="*/ 3214200 h 6857892"/>
              <a:gd name="connsiteX4426" fmla="*/ 6058397 w 12191807"/>
              <a:gd name="connsiteY4426" fmla="*/ 3225779 h 6857892"/>
              <a:gd name="connsiteX4427" fmla="*/ 6033176 w 12191807"/>
              <a:gd name="connsiteY4427" fmla="*/ 3218618 h 6857892"/>
              <a:gd name="connsiteX4428" fmla="*/ 6047424 w 12191807"/>
              <a:gd name="connsiteY4428" fmla="*/ 3214200 h 6857892"/>
              <a:gd name="connsiteX4429" fmla="*/ 6031272 w 12191807"/>
              <a:gd name="connsiteY4429" fmla="*/ 3199641 h 6857892"/>
              <a:gd name="connsiteX4430" fmla="*/ 6034167 w 12191807"/>
              <a:gd name="connsiteY4430" fmla="*/ 3214275 h 6857892"/>
              <a:gd name="connsiteX4431" fmla="*/ 6015118 w 12191807"/>
              <a:gd name="connsiteY4431" fmla="*/ 3212831 h 6857892"/>
              <a:gd name="connsiteX4432" fmla="*/ 6011156 w 12191807"/>
              <a:gd name="connsiteY4432" fmla="*/ 3207192 h 6857892"/>
              <a:gd name="connsiteX4433" fmla="*/ 6031272 w 12191807"/>
              <a:gd name="connsiteY4433" fmla="*/ 3199641 h 6857892"/>
              <a:gd name="connsiteX4434" fmla="*/ 505406 w 12191807"/>
              <a:gd name="connsiteY4434" fmla="*/ 3196937 h 6857892"/>
              <a:gd name="connsiteX4435" fmla="*/ 505406 w 12191807"/>
              <a:gd name="connsiteY4435" fmla="*/ 3200371 h 6857892"/>
              <a:gd name="connsiteX4436" fmla="*/ 515617 w 12191807"/>
              <a:gd name="connsiteY4436" fmla="*/ 3200371 h 6857892"/>
              <a:gd name="connsiteX4437" fmla="*/ 515617 w 12191807"/>
              <a:gd name="connsiteY4437" fmla="*/ 3196937 h 6857892"/>
              <a:gd name="connsiteX4438" fmla="*/ 505406 w 12191807"/>
              <a:gd name="connsiteY4438" fmla="*/ 3196937 h 6857892"/>
              <a:gd name="connsiteX4439" fmla="*/ 471417 w 12191807"/>
              <a:gd name="connsiteY4439" fmla="*/ 3195298 h 6857892"/>
              <a:gd name="connsiteX4440" fmla="*/ 474586 w 12191807"/>
              <a:gd name="connsiteY4440" fmla="*/ 3203489 h 6857892"/>
              <a:gd name="connsiteX4441" fmla="*/ 474252 w 12191807"/>
              <a:gd name="connsiteY4441" fmla="*/ 3203765 h 6857892"/>
              <a:gd name="connsiteX4442" fmla="*/ 464559 w 12191807"/>
              <a:gd name="connsiteY4442" fmla="*/ 3203765 h 6857892"/>
              <a:gd name="connsiteX4443" fmla="*/ 471417 w 12191807"/>
              <a:gd name="connsiteY4443" fmla="*/ 3195298 h 6857892"/>
              <a:gd name="connsiteX4444" fmla="*/ 525752 w 12191807"/>
              <a:gd name="connsiteY4444" fmla="*/ 3186803 h 6857892"/>
              <a:gd name="connsiteX4445" fmla="*/ 525752 w 12191807"/>
              <a:gd name="connsiteY4445" fmla="*/ 3190234 h 6857892"/>
              <a:gd name="connsiteX4446" fmla="*/ 535887 w 12191807"/>
              <a:gd name="connsiteY4446" fmla="*/ 3190234 h 6857892"/>
              <a:gd name="connsiteX4447" fmla="*/ 535887 w 12191807"/>
              <a:gd name="connsiteY4447" fmla="*/ 3186803 h 6857892"/>
              <a:gd name="connsiteX4448" fmla="*/ 525752 w 12191807"/>
              <a:gd name="connsiteY4448" fmla="*/ 3186803 h 6857892"/>
              <a:gd name="connsiteX4449" fmla="*/ 5807475 w 12191807"/>
              <a:gd name="connsiteY4449" fmla="*/ 3164797 h 6857892"/>
              <a:gd name="connsiteX4450" fmla="*/ 5798790 w 12191807"/>
              <a:gd name="connsiteY4450" fmla="*/ 3165408 h 6857892"/>
              <a:gd name="connsiteX4451" fmla="*/ 5802524 w 12191807"/>
              <a:gd name="connsiteY4451" fmla="*/ 3182399 h 6857892"/>
              <a:gd name="connsiteX4452" fmla="*/ 5807552 w 12191807"/>
              <a:gd name="connsiteY4452" fmla="*/ 3181713 h 6857892"/>
              <a:gd name="connsiteX4453" fmla="*/ 5807552 w 12191807"/>
              <a:gd name="connsiteY4453" fmla="*/ 3164797 h 6857892"/>
              <a:gd name="connsiteX4454" fmla="*/ 5807475 w 12191807"/>
              <a:gd name="connsiteY4454" fmla="*/ 3164797 h 6857892"/>
              <a:gd name="connsiteX4455" fmla="*/ 4474246 w 12191807"/>
              <a:gd name="connsiteY4455" fmla="*/ 3153639 h 6857892"/>
              <a:gd name="connsiteX4456" fmla="*/ 4477905 w 12191807"/>
              <a:gd name="connsiteY4456" fmla="*/ 3173450 h 6857892"/>
              <a:gd name="connsiteX4457" fmla="*/ 4490940 w 12191807"/>
              <a:gd name="connsiteY4457" fmla="*/ 3153639 h 6857892"/>
              <a:gd name="connsiteX4458" fmla="*/ 4474246 w 12191807"/>
              <a:gd name="connsiteY4458" fmla="*/ 3153639 h 6857892"/>
              <a:gd name="connsiteX4459" fmla="*/ 533248 w 12191807"/>
              <a:gd name="connsiteY4459" fmla="*/ 3144038 h 6857892"/>
              <a:gd name="connsiteX4460" fmla="*/ 517599 w 12191807"/>
              <a:gd name="connsiteY4460" fmla="*/ 3145361 h 6857892"/>
              <a:gd name="connsiteX4461" fmla="*/ 530552 w 12191807"/>
              <a:gd name="connsiteY4461" fmla="*/ 3166082 h 6857892"/>
              <a:gd name="connsiteX4462" fmla="*/ 533248 w 12191807"/>
              <a:gd name="connsiteY4462" fmla="*/ 3144038 h 6857892"/>
              <a:gd name="connsiteX4463" fmla="*/ 4285635 w 12191807"/>
              <a:gd name="connsiteY4463" fmla="*/ 3142664 h 6857892"/>
              <a:gd name="connsiteX4464" fmla="*/ 4285635 w 12191807"/>
              <a:gd name="connsiteY4464" fmla="*/ 3152797 h 6857892"/>
              <a:gd name="connsiteX4465" fmla="*/ 4288985 w 12191807"/>
              <a:gd name="connsiteY4465" fmla="*/ 3152797 h 6857892"/>
              <a:gd name="connsiteX4466" fmla="*/ 4288985 w 12191807"/>
              <a:gd name="connsiteY4466" fmla="*/ 3142664 h 6857892"/>
              <a:gd name="connsiteX4467" fmla="*/ 4285635 w 12191807"/>
              <a:gd name="connsiteY4467" fmla="*/ 3142664 h 6857892"/>
              <a:gd name="connsiteX4468" fmla="*/ 4495961 w 12191807"/>
              <a:gd name="connsiteY4468" fmla="*/ 3125679 h 6857892"/>
              <a:gd name="connsiteX4469" fmla="*/ 4495961 w 12191807"/>
              <a:gd name="connsiteY4469" fmla="*/ 3129026 h 6857892"/>
              <a:gd name="connsiteX4470" fmla="*/ 4506174 w 12191807"/>
              <a:gd name="connsiteY4470" fmla="*/ 3129026 h 6857892"/>
              <a:gd name="connsiteX4471" fmla="*/ 4506174 w 12191807"/>
              <a:gd name="connsiteY4471" fmla="*/ 3125679 h 6857892"/>
              <a:gd name="connsiteX4472" fmla="*/ 4495961 w 12191807"/>
              <a:gd name="connsiteY4472" fmla="*/ 3125679 h 6857892"/>
              <a:gd name="connsiteX4473" fmla="*/ 6063806 w 12191807"/>
              <a:gd name="connsiteY4473" fmla="*/ 3125657 h 6857892"/>
              <a:gd name="connsiteX4474" fmla="*/ 6073941 w 12191807"/>
              <a:gd name="connsiteY4474" fmla="*/ 3125657 h 6857892"/>
              <a:gd name="connsiteX4475" fmla="*/ 6073941 w 12191807"/>
              <a:gd name="connsiteY4475" fmla="*/ 3129007 h 6857892"/>
              <a:gd name="connsiteX4476" fmla="*/ 6063806 w 12191807"/>
              <a:gd name="connsiteY4476" fmla="*/ 3129007 h 6857892"/>
              <a:gd name="connsiteX4477" fmla="*/ 6063806 w 12191807"/>
              <a:gd name="connsiteY4477" fmla="*/ 3125657 h 6857892"/>
              <a:gd name="connsiteX4478" fmla="*/ 393313 w 12191807"/>
              <a:gd name="connsiteY4478" fmla="*/ 3115526 h 6857892"/>
              <a:gd name="connsiteX4479" fmla="*/ 403522 w 12191807"/>
              <a:gd name="connsiteY4479" fmla="*/ 3115526 h 6857892"/>
              <a:gd name="connsiteX4480" fmla="*/ 403522 w 12191807"/>
              <a:gd name="connsiteY4480" fmla="*/ 3118881 h 6857892"/>
              <a:gd name="connsiteX4481" fmla="*/ 393313 w 12191807"/>
              <a:gd name="connsiteY4481" fmla="*/ 3118881 h 6857892"/>
              <a:gd name="connsiteX4482" fmla="*/ 393313 w 12191807"/>
              <a:gd name="connsiteY4482" fmla="*/ 3115526 h 6857892"/>
              <a:gd name="connsiteX4483" fmla="*/ 6006811 w 12191807"/>
              <a:gd name="connsiteY4483" fmla="*/ 3112994 h 6857892"/>
              <a:gd name="connsiteX4484" fmla="*/ 6003611 w 12191807"/>
              <a:gd name="connsiteY4484" fmla="*/ 3116193 h 6857892"/>
              <a:gd name="connsiteX4485" fmla="*/ 6012373 w 12191807"/>
              <a:gd name="connsiteY4485" fmla="*/ 3122748 h 6857892"/>
              <a:gd name="connsiteX4486" fmla="*/ 6013897 w 12191807"/>
              <a:gd name="connsiteY4486" fmla="*/ 3121298 h 6857892"/>
              <a:gd name="connsiteX4487" fmla="*/ 6006811 w 12191807"/>
              <a:gd name="connsiteY4487" fmla="*/ 3112994 h 6857892"/>
              <a:gd name="connsiteX4488" fmla="*/ 535885 w 12191807"/>
              <a:gd name="connsiteY4488" fmla="*/ 3095146 h 6857892"/>
              <a:gd name="connsiteX4489" fmla="*/ 535885 w 12191807"/>
              <a:gd name="connsiteY4489" fmla="*/ 3098503 h 6857892"/>
              <a:gd name="connsiteX4490" fmla="*/ 546095 w 12191807"/>
              <a:gd name="connsiteY4490" fmla="*/ 3098503 h 6857892"/>
              <a:gd name="connsiteX4491" fmla="*/ 546095 w 12191807"/>
              <a:gd name="connsiteY4491" fmla="*/ 3095146 h 6857892"/>
              <a:gd name="connsiteX4492" fmla="*/ 535885 w 12191807"/>
              <a:gd name="connsiteY4492" fmla="*/ 3095146 h 6857892"/>
              <a:gd name="connsiteX4493" fmla="*/ 5957817 w 12191807"/>
              <a:gd name="connsiteY4493" fmla="*/ 3082516 h 6857892"/>
              <a:gd name="connsiteX4494" fmla="*/ 5951265 w 12191807"/>
              <a:gd name="connsiteY4494" fmla="*/ 3091278 h 6857892"/>
              <a:gd name="connsiteX4495" fmla="*/ 5952711 w 12191807"/>
              <a:gd name="connsiteY4495" fmla="*/ 3092801 h 6857892"/>
              <a:gd name="connsiteX4496" fmla="*/ 5961017 w 12191807"/>
              <a:gd name="connsiteY4496" fmla="*/ 3085715 h 6857892"/>
              <a:gd name="connsiteX4497" fmla="*/ 5957817 w 12191807"/>
              <a:gd name="connsiteY4497" fmla="*/ 3082516 h 6857892"/>
              <a:gd name="connsiteX4498" fmla="*/ 6077370 w 12191807"/>
              <a:gd name="connsiteY4498" fmla="*/ 3081614 h 6857892"/>
              <a:gd name="connsiteX4499" fmla="*/ 6080722 w 12191807"/>
              <a:gd name="connsiteY4499" fmla="*/ 3081614 h 6857892"/>
              <a:gd name="connsiteX4500" fmla="*/ 6080722 w 12191807"/>
              <a:gd name="connsiteY4500" fmla="*/ 3091746 h 6857892"/>
              <a:gd name="connsiteX4501" fmla="*/ 6077370 w 12191807"/>
              <a:gd name="connsiteY4501" fmla="*/ 3091746 h 6857892"/>
              <a:gd name="connsiteX4502" fmla="*/ 6077370 w 12191807"/>
              <a:gd name="connsiteY4502" fmla="*/ 3081614 h 6857892"/>
              <a:gd name="connsiteX4503" fmla="*/ 5931376 w 12191807"/>
              <a:gd name="connsiteY4503" fmla="*/ 3081449 h 6857892"/>
              <a:gd name="connsiteX4504" fmla="*/ 5931376 w 12191807"/>
              <a:gd name="connsiteY4504" fmla="*/ 3101873 h 6857892"/>
              <a:gd name="connsiteX4505" fmla="*/ 5920788 w 12191807"/>
              <a:gd name="connsiteY4505" fmla="*/ 3102403 h 6857892"/>
              <a:gd name="connsiteX4506" fmla="*/ 5922310 w 12191807"/>
              <a:gd name="connsiteY4506" fmla="*/ 3100956 h 6857892"/>
              <a:gd name="connsiteX4507" fmla="*/ 5915224 w 12191807"/>
              <a:gd name="connsiteY4507" fmla="*/ 3092649 h 6857892"/>
              <a:gd name="connsiteX4508" fmla="*/ 5912023 w 12191807"/>
              <a:gd name="connsiteY4508" fmla="*/ 3095853 h 6857892"/>
              <a:gd name="connsiteX4509" fmla="*/ 5920784 w 12191807"/>
              <a:gd name="connsiteY4509" fmla="*/ 3102404 h 6857892"/>
              <a:gd name="connsiteX4510" fmla="*/ 5921519 w 12191807"/>
              <a:gd name="connsiteY4510" fmla="*/ 3117375 h 6857892"/>
              <a:gd name="connsiteX4511" fmla="*/ 5925053 w 12191807"/>
              <a:gd name="connsiteY4511" fmla="*/ 3129833 h 6857892"/>
              <a:gd name="connsiteX4512" fmla="*/ 5921242 w 12191807"/>
              <a:gd name="connsiteY4512" fmla="*/ 3173114 h 6857892"/>
              <a:gd name="connsiteX4513" fmla="*/ 5892440 w 12191807"/>
              <a:gd name="connsiteY4513" fmla="*/ 3173114 h 6857892"/>
              <a:gd name="connsiteX4514" fmla="*/ 5888630 w 12191807"/>
              <a:gd name="connsiteY4514" fmla="*/ 3199859 h 6857892"/>
              <a:gd name="connsiteX4515" fmla="*/ 5874686 w 12191807"/>
              <a:gd name="connsiteY4515" fmla="*/ 3214643 h 6857892"/>
              <a:gd name="connsiteX4516" fmla="*/ 5895640 w 12191807"/>
              <a:gd name="connsiteY4516" fmla="*/ 3244511 h 6857892"/>
              <a:gd name="connsiteX4517" fmla="*/ 5915756 w 12191807"/>
              <a:gd name="connsiteY4517" fmla="*/ 3224396 h 6857892"/>
              <a:gd name="connsiteX4518" fmla="*/ 5919490 w 12191807"/>
              <a:gd name="connsiteY4518" fmla="*/ 3227747 h 6857892"/>
              <a:gd name="connsiteX4519" fmla="*/ 5942729 w 12191807"/>
              <a:gd name="connsiteY4519" fmla="*/ 3220055 h 6857892"/>
              <a:gd name="connsiteX4520" fmla="*/ 5922081 w 12191807"/>
              <a:gd name="connsiteY4520" fmla="*/ 3199401 h 6857892"/>
              <a:gd name="connsiteX4521" fmla="*/ 5931452 w 12191807"/>
              <a:gd name="connsiteY4521" fmla="*/ 3183324 h 6857892"/>
              <a:gd name="connsiteX4522" fmla="*/ 5941586 w 12191807"/>
              <a:gd name="connsiteY4522" fmla="*/ 3175553 h 6857892"/>
              <a:gd name="connsiteX4523" fmla="*/ 5951873 w 12191807"/>
              <a:gd name="connsiteY4523" fmla="*/ 3162980 h 6857892"/>
              <a:gd name="connsiteX4524" fmla="*/ 5944329 w 12191807"/>
              <a:gd name="connsiteY4524" fmla="*/ 3135473 h 6857892"/>
              <a:gd name="connsiteX4525" fmla="*/ 5953244 w 12191807"/>
              <a:gd name="connsiteY4525" fmla="*/ 3119396 h 6857892"/>
              <a:gd name="connsiteX4526" fmla="*/ 5931547 w 12191807"/>
              <a:gd name="connsiteY4526" fmla="*/ 3101945 h 6857892"/>
              <a:gd name="connsiteX4527" fmla="*/ 5944082 w 12191807"/>
              <a:gd name="connsiteY4527" fmla="*/ 3101899 h 6857892"/>
              <a:gd name="connsiteX4528" fmla="*/ 5951188 w 12191807"/>
              <a:gd name="connsiteY4528" fmla="*/ 3091278 h 6857892"/>
              <a:gd name="connsiteX4529" fmla="*/ 5931376 w 12191807"/>
              <a:gd name="connsiteY4529" fmla="*/ 3081449 h 6857892"/>
              <a:gd name="connsiteX4530" fmla="*/ 6033176 w 12191807"/>
              <a:gd name="connsiteY4530" fmla="*/ 3071555 h 6857892"/>
              <a:gd name="connsiteX4531" fmla="*/ 6033631 w 12191807"/>
              <a:gd name="connsiteY4531" fmla="*/ 3071555 h 6857892"/>
              <a:gd name="connsiteX4532" fmla="*/ 6053520 w 12191807"/>
              <a:gd name="connsiteY4532" fmla="*/ 3081537 h 6857892"/>
              <a:gd name="connsiteX4533" fmla="*/ 6033176 w 12191807"/>
              <a:gd name="connsiteY4533" fmla="*/ 3097770 h 6857892"/>
              <a:gd name="connsiteX4534" fmla="*/ 6033176 w 12191807"/>
              <a:gd name="connsiteY4534" fmla="*/ 3081633 h 6857892"/>
              <a:gd name="connsiteX4535" fmla="*/ 6033176 w 12191807"/>
              <a:gd name="connsiteY4535" fmla="*/ 3071555 h 6857892"/>
              <a:gd name="connsiteX4536" fmla="*/ 4509530 w 12191807"/>
              <a:gd name="connsiteY4536" fmla="*/ 3061213 h 6857892"/>
              <a:gd name="connsiteX4537" fmla="*/ 4509530 w 12191807"/>
              <a:gd name="connsiteY4537" fmla="*/ 3071349 h 6857892"/>
              <a:gd name="connsiteX4538" fmla="*/ 4512956 w 12191807"/>
              <a:gd name="connsiteY4538" fmla="*/ 3071349 h 6857892"/>
              <a:gd name="connsiteX4539" fmla="*/ 4512956 w 12191807"/>
              <a:gd name="connsiteY4539" fmla="*/ 3061213 h 6857892"/>
              <a:gd name="connsiteX4540" fmla="*/ 4509530 w 12191807"/>
              <a:gd name="connsiteY4540" fmla="*/ 3061213 h 6857892"/>
              <a:gd name="connsiteX4541" fmla="*/ 473707 w 12191807"/>
              <a:gd name="connsiteY4541" fmla="*/ 3046221 h 6857892"/>
              <a:gd name="connsiteX4542" fmla="*/ 453438 w 12191807"/>
              <a:gd name="connsiteY4542" fmla="*/ 3057811 h 6857892"/>
              <a:gd name="connsiteX4543" fmla="*/ 456867 w 12191807"/>
              <a:gd name="connsiteY4543" fmla="*/ 3067412 h 6857892"/>
              <a:gd name="connsiteX4544" fmla="*/ 496109 w 12191807"/>
              <a:gd name="connsiteY4544" fmla="*/ 3060173 h 6857892"/>
              <a:gd name="connsiteX4545" fmla="*/ 494128 w 12191807"/>
              <a:gd name="connsiteY4545" fmla="*/ 3062156 h 6857892"/>
              <a:gd name="connsiteX4546" fmla="*/ 501214 w 12191807"/>
              <a:gd name="connsiteY4546" fmla="*/ 3070458 h 6857892"/>
              <a:gd name="connsiteX4547" fmla="*/ 504415 w 12191807"/>
              <a:gd name="connsiteY4547" fmla="*/ 3067258 h 6857892"/>
              <a:gd name="connsiteX4548" fmla="*/ 502967 w 12191807"/>
              <a:gd name="connsiteY4548" fmla="*/ 3057277 h 6857892"/>
              <a:gd name="connsiteX4549" fmla="*/ 473707 w 12191807"/>
              <a:gd name="connsiteY4549" fmla="*/ 3046221 h 6857892"/>
              <a:gd name="connsiteX4550" fmla="*/ 6043386 w 12191807"/>
              <a:gd name="connsiteY4550" fmla="*/ 3044191 h 6857892"/>
              <a:gd name="connsiteX4551" fmla="*/ 6053597 w 12191807"/>
              <a:gd name="connsiteY4551" fmla="*/ 3044191 h 6857892"/>
              <a:gd name="connsiteX4552" fmla="*/ 6053597 w 12191807"/>
              <a:gd name="connsiteY4552" fmla="*/ 3047551 h 6857892"/>
              <a:gd name="connsiteX4553" fmla="*/ 6043386 w 12191807"/>
              <a:gd name="connsiteY4553" fmla="*/ 3047551 h 6857892"/>
              <a:gd name="connsiteX4554" fmla="*/ 6043386 w 12191807"/>
              <a:gd name="connsiteY4554" fmla="*/ 3044191 h 6857892"/>
              <a:gd name="connsiteX4555" fmla="*/ 5992483 w 12191807"/>
              <a:gd name="connsiteY4555" fmla="*/ 3044166 h 6857892"/>
              <a:gd name="connsiteX4556" fmla="*/ 5992483 w 12191807"/>
              <a:gd name="connsiteY4556" fmla="*/ 3047519 h 6857892"/>
              <a:gd name="connsiteX4557" fmla="*/ 6002618 w 12191807"/>
              <a:gd name="connsiteY4557" fmla="*/ 3047519 h 6857892"/>
              <a:gd name="connsiteX4558" fmla="*/ 6002618 w 12191807"/>
              <a:gd name="connsiteY4558" fmla="*/ 3044166 h 6857892"/>
              <a:gd name="connsiteX4559" fmla="*/ 5992483 w 12191807"/>
              <a:gd name="connsiteY4559" fmla="*/ 3044166 h 6857892"/>
              <a:gd name="connsiteX4560" fmla="*/ 5860122 w 12191807"/>
              <a:gd name="connsiteY4560" fmla="*/ 3044160 h 6857892"/>
              <a:gd name="connsiteX4561" fmla="*/ 5860122 w 12191807"/>
              <a:gd name="connsiteY4561" fmla="*/ 3047512 h 6857892"/>
              <a:gd name="connsiteX4562" fmla="*/ 5870256 w 12191807"/>
              <a:gd name="connsiteY4562" fmla="*/ 3047512 h 6857892"/>
              <a:gd name="connsiteX4563" fmla="*/ 5870256 w 12191807"/>
              <a:gd name="connsiteY4563" fmla="*/ 3044160 h 6857892"/>
              <a:gd name="connsiteX4564" fmla="*/ 5860122 w 12191807"/>
              <a:gd name="connsiteY4564" fmla="*/ 3044160 h 6857892"/>
              <a:gd name="connsiteX4565" fmla="*/ 6092151 w 12191807"/>
              <a:gd name="connsiteY4565" fmla="*/ 3041843 h 6857892"/>
              <a:gd name="connsiteX4566" fmla="*/ 6102894 w 12191807"/>
              <a:gd name="connsiteY4566" fmla="*/ 3057688 h 6857892"/>
              <a:gd name="connsiteX4567" fmla="*/ 6089561 w 12191807"/>
              <a:gd name="connsiteY4567" fmla="*/ 3071021 h 6857892"/>
              <a:gd name="connsiteX4568" fmla="*/ 6079122 w 12191807"/>
              <a:gd name="connsiteY4568" fmla="*/ 3061574 h 6857892"/>
              <a:gd name="connsiteX4569" fmla="*/ 6063730 w 12191807"/>
              <a:gd name="connsiteY4569" fmla="*/ 3074756 h 6857892"/>
              <a:gd name="connsiteX4570" fmla="*/ 6063730 w 12191807"/>
              <a:gd name="connsiteY4570" fmla="*/ 3056238 h 6857892"/>
              <a:gd name="connsiteX4571" fmla="*/ 6092151 w 12191807"/>
              <a:gd name="connsiteY4571" fmla="*/ 3041843 h 6857892"/>
              <a:gd name="connsiteX4572" fmla="*/ 5978080 w 12191807"/>
              <a:gd name="connsiteY4572" fmla="*/ 3031512 h 6857892"/>
              <a:gd name="connsiteX4573" fmla="*/ 5969012 w 12191807"/>
              <a:gd name="connsiteY4573" fmla="*/ 3039666 h 6857892"/>
              <a:gd name="connsiteX4574" fmla="*/ 5934875 w 12191807"/>
              <a:gd name="connsiteY4574" fmla="*/ 3045533 h 6857892"/>
              <a:gd name="connsiteX4575" fmla="*/ 5955220 w 12191807"/>
              <a:gd name="connsiteY4575" fmla="*/ 3069994 h 6857892"/>
              <a:gd name="connsiteX4576" fmla="*/ 5981814 w 12191807"/>
              <a:gd name="connsiteY4576" fmla="*/ 3056506 h 6857892"/>
              <a:gd name="connsiteX4577" fmla="*/ 5970994 w 12191807"/>
              <a:gd name="connsiteY4577" fmla="*/ 3039820 h 6857892"/>
              <a:gd name="connsiteX4578" fmla="*/ 5972975 w 12191807"/>
              <a:gd name="connsiteY4578" fmla="*/ 3041801 h 6857892"/>
              <a:gd name="connsiteX4579" fmla="*/ 5981281 w 12191807"/>
              <a:gd name="connsiteY4579" fmla="*/ 3034714 h 6857892"/>
              <a:gd name="connsiteX4580" fmla="*/ 5978080 w 12191807"/>
              <a:gd name="connsiteY4580" fmla="*/ 3031512 h 6857892"/>
              <a:gd name="connsiteX4581" fmla="*/ 6084075 w 12191807"/>
              <a:gd name="connsiteY4581" fmla="*/ 3023855 h 6857892"/>
              <a:gd name="connsiteX4582" fmla="*/ 6094285 w 12191807"/>
              <a:gd name="connsiteY4582" fmla="*/ 3023855 h 6857892"/>
              <a:gd name="connsiteX4583" fmla="*/ 6094285 w 12191807"/>
              <a:gd name="connsiteY4583" fmla="*/ 3027285 h 6857892"/>
              <a:gd name="connsiteX4584" fmla="*/ 6084075 w 12191807"/>
              <a:gd name="connsiteY4584" fmla="*/ 3027285 h 6857892"/>
              <a:gd name="connsiteX4585" fmla="*/ 6084075 w 12191807"/>
              <a:gd name="connsiteY4585" fmla="*/ 3023855 h 6857892"/>
              <a:gd name="connsiteX4586" fmla="*/ 508759 w 12191807"/>
              <a:gd name="connsiteY4586" fmla="*/ 3020476 h 6857892"/>
              <a:gd name="connsiteX4587" fmla="*/ 508759 w 12191807"/>
              <a:gd name="connsiteY4587" fmla="*/ 3030689 h 6857892"/>
              <a:gd name="connsiteX4588" fmla="*/ 512111 w 12191807"/>
              <a:gd name="connsiteY4588" fmla="*/ 3030689 h 6857892"/>
              <a:gd name="connsiteX4589" fmla="*/ 512111 w 12191807"/>
              <a:gd name="connsiteY4589" fmla="*/ 3020476 h 6857892"/>
              <a:gd name="connsiteX4590" fmla="*/ 508759 w 12191807"/>
              <a:gd name="connsiteY4590" fmla="*/ 3020476 h 6857892"/>
              <a:gd name="connsiteX4591" fmla="*/ 457858 w 12191807"/>
              <a:gd name="connsiteY4591" fmla="*/ 3010345 h 6857892"/>
              <a:gd name="connsiteX4592" fmla="*/ 457858 w 12191807"/>
              <a:gd name="connsiteY4592" fmla="*/ 3020476 h 6857892"/>
              <a:gd name="connsiteX4593" fmla="*/ 461287 w 12191807"/>
              <a:gd name="connsiteY4593" fmla="*/ 3020476 h 6857892"/>
              <a:gd name="connsiteX4594" fmla="*/ 461287 w 12191807"/>
              <a:gd name="connsiteY4594" fmla="*/ 3010345 h 6857892"/>
              <a:gd name="connsiteX4595" fmla="*/ 457858 w 12191807"/>
              <a:gd name="connsiteY4595" fmla="*/ 3010345 h 6857892"/>
              <a:gd name="connsiteX4596" fmla="*/ 5982273 w 12191807"/>
              <a:gd name="connsiteY4596" fmla="*/ 3002639 h 6857892"/>
              <a:gd name="connsiteX4597" fmla="*/ 5982273 w 12191807"/>
              <a:gd name="connsiteY4597" fmla="*/ 3007744 h 6857892"/>
              <a:gd name="connsiteX4598" fmla="*/ 6002617 w 12191807"/>
              <a:gd name="connsiteY4598" fmla="*/ 3007744 h 6857892"/>
              <a:gd name="connsiteX4599" fmla="*/ 6002617 w 12191807"/>
              <a:gd name="connsiteY4599" fmla="*/ 3002639 h 6857892"/>
              <a:gd name="connsiteX4600" fmla="*/ 5982273 w 12191807"/>
              <a:gd name="connsiteY4600" fmla="*/ 3002639 h 6857892"/>
              <a:gd name="connsiteX4601" fmla="*/ 6107848 w 12191807"/>
              <a:gd name="connsiteY4601" fmla="*/ 3000081 h 6857892"/>
              <a:gd name="connsiteX4602" fmla="*/ 6111200 w 12191807"/>
              <a:gd name="connsiteY4602" fmla="*/ 3000081 h 6857892"/>
              <a:gd name="connsiteX4603" fmla="*/ 6111200 w 12191807"/>
              <a:gd name="connsiteY4603" fmla="*/ 3010293 h 6857892"/>
              <a:gd name="connsiteX4604" fmla="*/ 6107848 w 12191807"/>
              <a:gd name="connsiteY4604" fmla="*/ 3010293 h 6857892"/>
              <a:gd name="connsiteX4605" fmla="*/ 6107848 w 12191807"/>
              <a:gd name="connsiteY4605" fmla="*/ 3000081 h 6857892"/>
              <a:gd name="connsiteX4606" fmla="*/ 437549 w 12191807"/>
              <a:gd name="connsiteY4606" fmla="*/ 2998194 h 6857892"/>
              <a:gd name="connsiteX4607" fmla="*/ 417919 w 12191807"/>
              <a:gd name="connsiteY4607" fmla="*/ 2999928 h 6857892"/>
              <a:gd name="connsiteX4608" fmla="*/ 424166 w 12191807"/>
              <a:gd name="connsiteY4608" fmla="*/ 3009914 h 6857892"/>
              <a:gd name="connsiteX4609" fmla="*/ 444435 w 12191807"/>
              <a:gd name="connsiteY4609" fmla="*/ 3019208 h 6857892"/>
              <a:gd name="connsiteX4610" fmla="*/ 437549 w 12191807"/>
              <a:gd name="connsiteY4610" fmla="*/ 2998194 h 6857892"/>
              <a:gd name="connsiteX4611" fmla="*/ 457020 w 12191807"/>
              <a:gd name="connsiteY4611" fmla="*/ 2979773 h 6857892"/>
              <a:gd name="connsiteX4612" fmla="*/ 457020 w 12191807"/>
              <a:gd name="connsiteY4612" fmla="*/ 3000129 h 6857892"/>
              <a:gd name="connsiteX4613" fmla="*/ 462125 w 12191807"/>
              <a:gd name="connsiteY4613" fmla="*/ 3000129 h 6857892"/>
              <a:gd name="connsiteX4614" fmla="*/ 462125 w 12191807"/>
              <a:gd name="connsiteY4614" fmla="*/ 2979773 h 6857892"/>
              <a:gd name="connsiteX4615" fmla="*/ 457020 w 12191807"/>
              <a:gd name="connsiteY4615" fmla="*/ 2979773 h 6857892"/>
              <a:gd name="connsiteX4616" fmla="*/ 4563862 w 12191807"/>
              <a:gd name="connsiteY4616" fmla="*/ 2964368 h 6857892"/>
              <a:gd name="connsiteX4617" fmla="*/ 4533302 w 12191807"/>
              <a:gd name="connsiteY4617" fmla="*/ 2986919 h 6857892"/>
              <a:gd name="connsiteX4618" fmla="*/ 4563862 w 12191807"/>
              <a:gd name="connsiteY4618" fmla="*/ 2964368 h 6857892"/>
              <a:gd name="connsiteX4619" fmla="*/ 4560516 w 12191807"/>
              <a:gd name="connsiteY4619" fmla="*/ 2949214 h 6857892"/>
              <a:gd name="connsiteX4620" fmla="*/ 4560516 w 12191807"/>
              <a:gd name="connsiteY4620" fmla="*/ 2959345 h 6857892"/>
              <a:gd name="connsiteX4621" fmla="*/ 4563947 w 12191807"/>
              <a:gd name="connsiteY4621" fmla="*/ 2959345 h 6857892"/>
              <a:gd name="connsiteX4622" fmla="*/ 4563947 w 12191807"/>
              <a:gd name="connsiteY4622" fmla="*/ 2949214 h 6857892"/>
              <a:gd name="connsiteX4623" fmla="*/ 4560516 w 12191807"/>
              <a:gd name="connsiteY4623" fmla="*/ 2949214 h 6857892"/>
              <a:gd name="connsiteX4624" fmla="*/ 6027689 w 12191807"/>
              <a:gd name="connsiteY4624" fmla="*/ 2917470 h 6857892"/>
              <a:gd name="connsiteX4625" fmla="*/ 5988752 w 12191807"/>
              <a:gd name="connsiteY4625" fmla="*/ 2921888 h 6857892"/>
              <a:gd name="connsiteX4626" fmla="*/ 5999801 w 12191807"/>
              <a:gd name="connsiteY4626" fmla="*/ 2943986 h 6857892"/>
              <a:gd name="connsiteX4627" fmla="*/ 6027689 w 12191807"/>
              <a:gd name="connsiteY4627" fmla="*/ 2917470 h 6857892"/>
              <a:gd name="connsiteX4628" fmla="*/ 6033252 w 12191807"/>
              <a:gd name="connsiteY4628" fmla="*/ 2885920 h 6857892"/>
              <a:gd name="connsiteX4629" fmla="*/ 6027765 w 12191807"/>
              <a:gd name="connsiteY4629" fmla="*/ 2917468 h 6857892"/>
              <a:gd name="connsiteX4630" fmla="*/ 6053597 w 12191807"/>
              <a:gd name="connsiteY4630" fmla="*/ 2909314 h 6857892"/>
              <a:gd name="connsiteX4631" fmla="*/ 6084074 w 12191807"/>
              <a:gd name="connsiteY4631" fmla="*/ 2918687 h 6857892"/>
              <a:gd name="connsiteX4632" fmla="*/ 6084074 w 12191807"/>
              <a:gd name="connsiteY4632" fmla="*/ 2928821 h 6857892"/>
              <a:gd name="connsiteX4633" fmla="*/ 6053596 w 12191807"/>
              <a:gd name="connsiteY4633" fmla="*/ 2938952 h 6857892"/>
              <a:gd name="connsiteX4634" fmla="*/ 6035308 w 12191807"/>
              <a:gd name="connsiteY4634" fmla="*/ 2970579 h 6857892"/>
              <a:gd name="connsiteX4635" fmla="*/ 6084074 w 12191807"/>
              <a:gd name="connsiteY4635" fmla="*/ 2979642 h 6857892"/>
              <a:gd name="connsiteX4636" fmla="*/ 6104495 w 12191807"/>
              <a:gd name="connsiteY4636" fmla="*/ 2969512 h 6857892"/>
              <a:gd name="connsiteX4637" fmla="*/ 6097637 w 12191807"/>
              <a:gd name="connsiteY4637" fmla="*/ 2947795 h 6857892"/>
              <a:gd name="connsiteX4638" fmla="*/ 6084075 w 12191807"/>
              <a:gd name="connsiteY4638" fmla="*/ 2928822 h 6857892"/>
              <a:gd name="connsiteX4639" fmla="*/ 6092531 w 12191807"/>
              <a:gd name="connsiteY4639" fmla="*/ 2925468 h 6857892"/>
              <a:gd name="connsiteX4640" fmla="*/ 6084074 w 12191807"/>
              <a:gd name="connsiteY4640" fmla="*/ 2918611 h 6857892"/>
              <a:gd name="connsiteX4641" fmla="*/ 6084074 w 12191807"/>
              <a:gd name="connsiteY4641" fmla="*/ 2918685 h 6857892"/>
              <a:gd name="connsiteX4642" fmla="*/ 6076133 w 12191807"/>
              <a:gd name="connsiteY4642" fmla="*/ 2904812 h 6857892"/>
              <a:gd name="connsiteX4643" fmla="*/ 6033252 w 12191807"/>
              <a:gd name="connsiteY4643" fmla="*/ 2885920 h 6857892"/>
              <a:gd name="connsiteX4644" fmla="*/ 6063729 w 12191807"/>
              <a:gd name="connsiteY4644" fmla="*/ 2880492 h 6857892"/>
              <a:gd name="connsiteX4645" fmla="*/ 6063729 w 12191807"/>
              <a:gd name="connsiteY4645" fmla="*/ 2885597 h 6857892"/>
              <a:gd name="connsiteX4646" fmla="*/ 6084073 w 12191807"/>
              <a:gd name="connsiteY4646" fmla="*/ 2885597 h 6857892"/>
              <a:gd name="connsiteX4647" fmla="*/ 6084073 w 12191807"/>
              <a:gd name="connsiteY4647" fmla="*/ 2880492 h 6857892"/>
              <a:gd name="connsiteX4648" fmla="*/ 6063729 w 12191807"/>
              <a:gd name="connsiteY4648" fmla="*/ 2880492 h 6857892"/>
              <a:gd name="connsiteX4649" fmla="*/ 6199440 w 12191807"/>
              <a:gd name="connsiteY4649" fmla="*/ 2857508 h 6857892"/>
              <a:gd name="connsiteX4650" fmla="*/ 6202869 w 12191807"/>
              <a:gd name="connsiteY4650" fmla="*/ 2857508 h 6857892"/>
              <a:gd name="connsiteX4651" fmla="*/ 6202869 w 12191807"/>
              <a:gd name="connsiteY4651" fmla="*/ 2867720 h 6857892"/>
              <a:gd name="connsiteX4652" fmla="*/ 6199440 w 12191807"/>
              <a:gd name="connsiteY4652" fmla="*/ 2867720 h 6857892"/>
              <a:gd name="connsiteX4653" fmla="*/ 6199440 w 12191807"/>
              <a:gd name="connsiteY4653" fmla="*/ 2857508 h 6857892"/>
              <a:gd name="connsiteX4654" fmla="*/ 6132613 w 12191807"/>
              <a:gd name="connsiteY4654" fmla="*/ 2857171 h 6857892"/>
              <a:gd name="connsiteX4655" fmla="*/ 6097332 w 12191807"/>
              <a:gd name="connsiteY4655" fmla="*/ 2859762 h 6857892"/>
              <a:gd name="connsiteX4656" fmla="*/ 6092609 w 12191807"/>
              <a:gd name="connsiteY4656" fmla="*/ 2865630 h 6857892"/>
              <a:gd name="connsiteX4657" fmla="*/ 6117449 w 12191807"/>
              <a:gd name="connsiteY4657" fmla="*/ 2909598 h 6857892"/>
              <a:gd name="connsiteX4658" fmla="*/ 6124307 w 12191807"/>
              <a:gd name="connsiteY4658" fmla="*/ 2907159 h 6857892"/>
              <a:gd name="connsiteX4659" fmla="*/ 6117678 w 12191807"/>
              <a:gd name="connsiteY4659" fmla="*/ 2880031 h 6857892"/>
              <a:gd name="connsiteX4660" fmla="*/ 6135966 w 12191807"/>
              <a:gd name="connsiteY4660" fmla="*/ 2873784 h 6857892"/>
              <a:gd name="connsiteX4661" fmla="*/ 6132613 w 12191807"/>
              <a:gd name="connsiteY4661" fmla="*/ 2857171 h 6857892"/>
              <a:gd name="connsiteX4662" fmla="*/ 6084073 w 12191807"/>
              <a:gd name="connsiteY4662" fmla="*/ 2839723 h 6857892"/>
              <a:gd name="connsiteX4663" fmla="*/ 6084073 w 12191807"/>
              <a:gd name="connsiteY4663" fmla="*/ 2844829 h 6857892"/>
              <a:gd name="connsiteX4664" fmla="*/ 6104495 w 12191807"/>
              <a:gd name="connsiteY4664" fmla="*/ 2844829 h 6857892"/>
              <a:gd name="connsiteX4665" fmla="*/ 6104495 w 12191807"/>
              <a:gd name="connsiteY4665" fmla="*/ 2839723 h 6857892"/>
              <a:gd name="connsiteX4666" fmla="*/ 6084073 w 12191807"/>
              <a:gd name="connsiteY4666" fmla="*/ 2839723 h 6857892"/>
              <a:gd name="connsiteX4667" fmla="*/ 366185 w 12191807"/>
              <a:gd name="connsiteY4667" fmla="*/ 2837243 h 6857892"/>
              <a:gd name="connsiteX4668" fmla="*/ 369538 w 12191807"/>
              <a:gd name="connsiteY4668" fmla="*/ 2837243 h 6857892"/>
              <a:gd name="connsiteX4669" fmla="*/ 369538 w 12191807"/>
              <a:gd name="connsiteY4669" fmla="*/ 2847378 h 6857892"/>
              <a:gd name="connsiteX4670" fmla="*/ 366185 w 12191807"/>
              <a:gd name="connsiteY4670" fmla="*/ 2847378 h 6857892"/>
              <a:gd name="connsiteX4671" fmla="*/ 366185 w 12191807"/>
              <a:gd name="connsiteY4671" fmla="*/ 2837243 h 6857892"/>
              <a:gd name="connsiteX4672" fmla="*/ 6209651 w 12191807"/>
              <a:gd name="connsiteY4672" fmla="*/ 2837240 h 6857892"/>
              <a:gd name="connsiteX4673" fmla="*/ 6213080 w 12191807"/>
              <a:gd name="connsiteY4673" fmla="*/ 2837240 h 6857892"/>
              <a:gd name="connsiteX4674" fmla="*/ 6213080 w 12191807"/>
              <a:gd name="connsiteY4674" fmla="*/ 2847374 h 6857892"/>
              <a:gd name="connsiteX4675" fmla="*/ 6209651 w 12191807"/>
              <a:gd name="connsiteY4675" fmla="*/ 2847374 h 6857892"/>
              <a:gd name="connsiteX4676" fmla="*/ 6209651 w 12191807"/>
              <a:gd name="connsiteY4676" fmla="*/ 2837240 h 6857892"/>
              <a:gd name="connsiteX4677" fmla="*/ 6202107 w 12191807"/>
              <a:gd name="connsiteY4677" fmla="*/ 2807587 h 6857892"/>
              <a:gd name="connsiteX4678" fmla="*/ 6195554 w 12191807"/>
              <a:gd name="connsiteY4678" fmla="*/ 2816347 h 6857892"/>
              <a:gd name="connsiteX4679" fmla="*/ 6197002 w 12191807"/>
              <a:gd name="connsiteY4679" fmla="*/ 2817871 h 6857892"/>
              <a:gd name="connsiteX4680" fmla="*/ 6205307 w 12191807"/>
              <a:gd name="connsiteY4680" fmla="*/ 2810782 h 6857892"/>
              <a:gd name="connsiteX4681" fmla="*/ 6202107 w 12191807"/>
              <a:gd name="connsiteY4681" fmla="*/ 2807587 h 6857892"/>
              <a:gd name="connsiteX4682" fmla="*/ 6077216 w 12191807"/>
              <a:gd name="connsiteY4682" fmla="*/ 2803758 h 6857892"/>
              <a:gd name="connsiteX4683" fmla="*/ 6072719 w 12191807"/>
              <a:gd name="connsiteY4683" fmla="*/ 2827609 h 6857892"/>
              <a:gd name="connsiteX4684" fmla="*/ 6121487 w 12191807"/>
              <a:gd name="connsiteY4684" fmla="*/ 2824256 h 6857892"/>
              <a:gd name="connsiteX4685" fmla="*/ 6077216 w 12191807"/>
              <a:gd name="connsiteY4685" fmla="*/ 2803758 h 6857892"/>
              <a:gd name="connsiteX4686" fmla="*/ 6146329 w 12191807"/>
              <a:gd name="connsiteY4686" fmla="*/ 2787845 h 6857892"/>
              <a:gd name="connsiteX4687" fmla="*/ 6147091 w 12191807"/>
              <a:gd name="connsiteY4687" fmla="*/ 2840882 h 6857892"/>
              <a:gd name="connsiteX4688" fmla="*/ 6149682 w 12191807"/>
              <a:gd name="connsiteY4688" fmla="*/ 2845683 h 6857892"/>
              <a:gd name="connsiteX4689" fmla="*/ 6173532 w 12191807"/>
              <a:gd name="connsiteY4689" fmla="*/ 2845683 h 6857892"/>
              <a:gd name="connsiteX4690" fmla="*/ 6179781 w 12191807"/>
              <a:gd name="connsiteY4690" fmla="*/ 2827091 h 6857892"/>
              <a:gd name="connsiteX4691" fmla="*/ 6196087 w 12191807"/>
              <a:gd name="connsiteY4691" fmla="*/ 2827091 h 6857892"/>
              <a:gd name="connsiteX4692" fmla="*/ 6195554 w 12191807"/>
              <a:gd name="connsiteY4692" fmla="*/ 2816420 h 6857892"/>
              <a:gd name="connsiteX4693" fmla="*/ 6184276 w 12191807"/>
              <a:gd name="connsiteY4693" fmla="*/ 2787845 h 6857892"/>
              <a:gd name="connsiteX4694" fmla="*/ 6146329 w 12191807"/>
              <a:gd name="connsiteY4694" fmla="*/ 2787845 h 6857892"/>
              <a:gd name="connsiteX4695" fmla="*/ 6277393 w 12191807"/>
              <a:gd name="connsiteY4695" fmla="*/ 2775139 h 6857892"/>
              <a:gd name="connsiteX4696" fmla="*/ 6277926 w 12191807"/>
              <a:gd name="connsiteY4696" fmla="*/ 2782070 h 6857892"/>
              <a:gd name="connsiteX4697" fmla="*/ 6240207 w 12191807"/>
              <a:gd name="connsiteY4697" fmla="*/ 2798609 h 6857892"/>
              <a:gd name="connsiteX4698" fmla="*/ 6235102 w 12191807"/>
              <a:gd name="connsiteY4698" fmla="*/ 2778871 h 6857892"/>
              <a:gd name="connsiteX4699" fmla="*/ 6277393 w 12191807"/>
              <a:gd name="connsiteY4699" fmla="*/ 2775139 h 6857892"/>
              <a:gd name="connsiteX4700" fmla="*/ 6107009 w 12191807"/>
              <a:gd name="connsiteY4700" fmla="*/ 2770154 h 6857892"/>
              <a:gd name="connsiteX4701" fmla="*/ 6107009 w 12191807"/>
              <a:gd name="connsiteY4701" fmla="*/ 2807568 h 6857892"/>
              <a:gd name="connsiteX4702" fmla="*/ 6123773 w 12191807"/>
              <a:gd name="connsiteY4702" fmla="*/ 2804672 h 6857892"/>
              <a:gd name="connsiteX4703" fmla="*/ 6107009 w 12191807"/>
              <a:gd name="connsiteY4703" fmla="*/ 2770154 h 6857892"/>
              <a:gd name="connsiteX4704" fmla="*/ 6189305 w 12191807"/>
              <a:gd name="connsiteY4704" fmla="*/ 2745540 h 6857892"/>
              <a:gd name="connsiteX4705" fmla="*/ 6189305 w 12191807"/>
              <a:gd name="connsiteY4705" fmla="*/ 2755754 h 6857892"/>
              <a:gd name="connsiteX4706" fmla="*/ 6192734 w 12191807"/>
              <a:gd name="connsiteY4706" fmla="*/ 2755754 h 6857892"/>
              <a:gd name="connsiteX4707" fmla="*/ 6192734 w 12191807"/>
              <a:gd name="connsiteY4707" fmla="*/ 2745540 h 6857892"/>
              <a:gd name="connsiteX4708" fmla="*/ 6189305 w 12191807"/>
              <a:gd name="connsiteY4708" fmla="*/ 2745540 h 6857892"/>
              <a:gd name="connsiteX4709" fmla="*/ 6306501 w 12191807"/>
              <a:gd name="connsiteY4709" fmla="*/ 2745419 h 6857892"/>
              <a:gd name="connsiteX4710" fmla="*/ 6307796 w 12191807"/>
              <a:gd name="connsiteY4710" fmla="*/ 2764847 h 6857892"/>
              <a:gd name="connsiteX4711" fmla="*/ 6287756 w 12191807"/>
              <a:gd name="connsiteY4711" fmla="*/ 2766297 h 6857892"/>
              <a:gd name="connsiteX4712" fmla="*/ 6282574 w 12191807"/>
              <a:gd name="connsiteY4712" fmla="*/ 2760891 h 6857892"/>
              <a:gd name="connsiteX4713" fmla="*/ 6306501 w 12191807"/>
              <a:gd name="connsiteY4713" fmla="*/ 2745419 h 6857892"/>
              <a:gd name="connsiteX4714" fmla="*/ 423641 w 12191807"/>
              <a:gd name="connsiteY4714" fmla="*/ 2745392 h 6857892"/>
              <a:gd name="connsiteX4715" fmla="*/ 403982 w 12191807"/>
              <a:gd name="connsiteY4715" fmla="*/ 2751400 h 6857892"/>
              <a:gd name="connsiteX4716" fmla="*/ 407181 w 12191807"/>
              <a:gd name="connsiteY4716" fmla="*/ 2755011 h 6857892"/>
              <a:gd name="connsiteX4717" fmla="*/ 425393 w 12191807"/>
              <a:gd name="connsiteY4717" fmla="*/ 2755011 h 6857892"/>
              <a:gd name="connsiteX4718" fmla="*/ 423641 w 12191807"/>
              <a:gd name="connsiteY4718" fmla="*/ 2745392 h 6857892"/>
              <a:gd name="connsiteX4719" fmla="*/ 4611403 w 12191807"/>
              <a:gd name="connsiteY4719" fmla="*/ 2735458 h 6857892"/>
              <a:gd name="connsiteX4720" fmla="*/ 4611403 w 12191807"/>
              <a:gd name="connsiteY4720" fmla="*/ 2745590 h 6857892"/>
              <a:gd name="connsiteX4721" fmla="*/ 4614760 w 12191807"/>
              <a:gd name="connsiteY4721" fmla="*/ 2745590 h 6857892"/>
              <a:gd name="connsiteX4722" fmla="*/ 4614760 w 12191807"/>
              <a:gd name="connsiteY4722" fmla="*/ 2735458 h 6857892"/>
              <a:gd name="connsiteX4723" fmla="*/ 4611403 w 12191807"/>
              <a:gd name="connsiteY4723" fmla="*/ 2735458 h 6857892"/>
              <a:gd name="connsiteX4724" fmla="*/ 6142214 w 12191807"/>
              <a:gd name="connsiteY4724" fmla="*/ 2729385 h 6857892"/>
              <a:gd name="connsiteX4725" fmla="*/ 6128803 w 12191807"/>
              <a:gd name="connsiteY4725" fmla="*/ 2750871 h 6857892"/>
              <a:gd name="connsiteX4726" fmla="*/ 6142214 w 12191807"/>
              <a:gd name="connsiteY4726" fmla="*/ 2729385 h 6857892"/>
              <a:gd name="connsiteX4727" fmla="*/ 4678312 w 12191807"/>
              <a:gd name="connsiteY4727" fmla="*/ 2724182 h 6857892"/>
              <a:gd name="connsiteX4728" fmla="*/ 4669934 w 12191807"/>
              <a:gd name="connsiteY4728" fmla="*/ 2731264 h 6857892"/>
              <a:gd name="connsiteX4729" fmla="*/ 4673130 w 12191807"/>
              <a:gd name="connsiteY4729" fmla="*/ 2734465 h 6857892"/>
              <a:gd name="connsiteX4730" fmla="*/ 4679227 w 12191807"/>
              <a:gd name="connsiteY4730" fmla="*/ 2725250 h 6857892"/>
              <a:gd name="connsiteX4731" fmla="*/ 4679303 w 12191807"/>
              <a:gd name="connsiteY4731" fmla="*/ 2725172 h 6857892"/>
              <a:gd name="connsiteX4732" fmla="*/ 4678312 w 12191807"/>
              <a:gd name="connsiteY4732" fmla="*/ 2724182 h 6857892"/>
              <a:gd name="connsiteX4733" fmla="*/ 4691327 w 12191807"/>
              <a:gd name="connsiteY4733" fmla="*/ 2688881 h 6857892"/>
              <a:gd name="connsiteX4734" fmla="*/ 4690006 w 12191807"/>
              <a:gd name="connsiteY4734" fmla="*/ 2704365 h 6857892"/>
              <a:gd name="connsiteX4735" fmla="*/ 4689428 w 12191807"/>
              <a:gd name="connsiteY4735" fmla="*/ 2714578 h 6857892"/>
              <a:gd name="connsiteX4736" fmla="*/ 4689050 w 12191807"/>
              <a:gd name="connsiteY4736" fmla="*/ 2714426 h 6857892"/>
              <a:gd name="connsiteX4737" fmla="*/ 4679381 w 12191807"/>
              <a:gd name="connsiteY4737" fmla="*/ 2725175 h 6857892"/>
              <a:gd name="connsiteX4738" fmla="*/ 4680372 w 12191807"/>
              <a:gd name="connsiteY4738" fmla="*/ 2726164 h 6857892"/>
              <a:gd name="connsiteX4739" fmla="*/ 4689430 w 12191807"/>
              <a:gd name="connsiteY4739" fmla="*/ 2715036 h 6857892"/>
              <a:gd name="connsiteX4740" fmla="*/ 4689430 w 12191807"/>
              <a:gd name="connsiteY4740" fmla="*/ 2714648 h 6857892"/>
              <a:gd name="connsiteX4741" fmla="*/ 4700103 w 12191807"/>
              <a:gd name="connsiteY4741" fmla="*/ 2719593 h 6857892"/>
              <a:gd name="connsiteX4742" fmla="*/ 4717465 w 12191807"/>
              <a:gd name="connsiteY4742" fmla="*/ 2727678 h 6857892"/>
              <a:gd name="connsiteX4743" fmla="*/ 4691327 w 12191807"/>
              <a:gd name="connsiteY4743" fmla="*/ 2688881 h 6857892"/>
              <a:gd name="connsiteX4744" fmla="*/ 6132765 w 12191807"/>
              <a:gd name="connsiteY4744" fmla="*/ 2684274 h 6857892"/>
              <a:gd name="connsiteX4745" fmla="*/ 6119659 w 12191807"/>
              <a:gd name="connsiteY4745" fmla="*/ 2704012 h 6857892"/>
              <a:gd name="connsiteX4746" fmla="*/ 6136423 w 12191807"/>
              <a:gd name="connsiteY4746" fmla="*/ 2704012 h 6857892"/>
              <a:gd name="connsiteX4747" fmla="*/ 6132765 w 12191807"/>
              <a:gd name="connsiteY4747" fmla="*/ 2684274 h 6857892"/>
              <a:gd name="connsiteX4748" fmla="*/ 6171475 w 12191807"/>
              <a:gd name="connsiteY4748" fmla="*/ 2662480 h 6857892"/>
              <a:gd name="connsiteX4749" fmla="*/ 6181838 w 12191807"/>
              <a:gd name="connsiteY4749" fmla="*/ 2673987 h 6857892"/>
              <a:gd name="connsiteX4750" fmla="*/ 6192277 w 12191807"/>
              <a:gd name="connsiteY4750" fmla="*/ 2670939 h 6857892"/>
              <a:gd name="connsiteX4751" fmla="*/ 6197612 w 12191807"/>
              <a:gd name="connsiteY4751" fmla="*/ 2674291 h 6857892"/>
              <a:gd name="connsiteX4752" fmla="*/ 6184353 w 12191807"/>
              <a:gd name="connsiteY4752" fmla="*/ 2717119 h 6857892"/>
              <a:gd name="connsiteX4753" fmla="*/ 6217042 w 12191807"/>
              <a:gd name="connsiteY4753" fmla="*/ 2698220 h 6857892"/>
              <a:gd name="connsiteX4754" fmla="*/ 6214528 w 12191807"/>
              <a:gd name="connsiteY4754" fmla="*/ 2674216 h 6857892"/>
              <a:gd name="connsiteX4755" fmla="*/ 6194107 w 12191807"/>
              <a:gd name="connsiteY4755" fmla="*/ 2670176 h 6857892"/>
              <a:gd name="connsiteX4756" fmla="*/ 6196087 w 12191807"/>
              <a:gd name="connsiteY4756" fmla="*/ 2669490 h 6857892"/>
              <a:gd name="connsiteX4757" fmla="*/ 6189534 w 12191807"/>
              <a:gd name="connsiteY4757" fmla="*/ 2668728 h 6857892"/>
              <a:gd name="connsiteX4758" fmla="*/ 6171475 w 12191807"/>
              <a:gd name="connsiteY4758" fmla="*/ 2662480 h 6857892"/>
              <a:gd name="connsiteX4759" fmla="*/ 4652092 w 12191807"/>
              <a:gd name="connsiteY4759" fmla="*/ 2623442 h 6857892"/>
              <a:gd name="connsiteX4760" fmla="*/ 4652092 w 12191807"/>
              <a:gd name="connsiteY4760" fmla="*/ 2633572 h 6857892"/>
              <a:gd name="connsiteX4761" fmla="*/ 4655446 w 12191807"/>
              <a:gd name="connsiteY4761" fmla="*/ 2633572 h 6857892"/>
              <a:gd name="connsiteX4762" fmla="*/ 4655446 w 12191807"/>
              <a:gd name="connsiteY4762" fmla="*/ 2623442 h 6857892"/>
              <a:gd name="connsiteX4763" fmla="*/ 4652092 w 12191807"/>
              <a:gd name="connsiteY4763" fmla="*/ 2623442 h 6857892"/>
              <a:gd name="connsiteX4764" fmla="*/ 6302386 w 12191807"/>
              <a:gd name="connsiteY4764" fmla="*/ 2623041 h 6857892"/>
              <a:gd name="connsiteX4765" fmla="*/ 6327989 w 12191807"/>
              <a:gd name="connsiteY4765" fmla="*/ 2624489 h 6857892"/>
              <a:gd name="connsiteX4766" fmla="*/ 6283946 w 12191807"/>
              <a:gd name="connsiteY4766" fmla="*/ 2663871 h 6857892"/>
              <a:gd name="connsiteX4767" fmla="*/ 6275183 w 12191807"/>
              <a:gd name="connsiteY4767" fmla="*/ 2654883 h 6857892"/>
              <a:gd name="connsiteX4768" fmla="*/ 6302386 w 12191807"/>
              <a:gd name="connsiteY4768" fmla="*/ 2623041 h 6857892"/>
              <a:gd name="connsiteX4769" fmla="*/ 6229996 w 12191807"/>
              <a:gd name="connsiteY4769" fmla="*/ 2572495 h 6857892"/>
              <a:gd name="connsiteX4770" fmla="*/ 6229996 w 12191807"/>
              <a:gd name="connsiteY4770" fmla="*/ 2582705 h 6857892"/>
              <a:gd name="connsiteX4771" fmla="*/ 6233425 w 12191807"/>
              <a:gd name="connsiteY4771" fmla="*/ 2582705 h 6857892"/>
              <a:gd name="connsiteX4772" fmla="*/ 6233425 w 12191807"/>
              <a:gd name="connsiteY4772" fmla="*/ 2572495 h 6857892"/>
              <a:gd name="connsiteX4773" fmla="*/ 6229996 w 12191807"/>
              <a:gd name="connsiteY4773" fmla="*/ 2572495 h 6857892"/>
              <a:gd name="connsiteX4774" fmla="*/ 6347115 w 12191807"/>
              <a:gd name="connsiteY4774" fmla="*/ 2567814 h 6857892"/>
              <a:gd name="connsiteX4775" fmla="*/ 6347115 w 12191807"/>
              <a:gd name="connsiteY4775" fmla="*/ 2618015 h 6857892"/>
              <a:gd name="connsiteX4776" fmla="*/ 6328447 w 12191807"/>
              <a:gd name="connsiteY4776" fmla="*/ 2603083 h 6857892"/>
              <a:gd name="connsiteX4777" fmla="*/ 6308254 w 12191807"/>
              <a:gd name="connsiteY4777" fmla="*/ 2603083 h 6857892"/>
              <a:gd name="connsiteX4778" fmla="*/ 6309168 w 12191807"/>
              <a:gd name="connsiteY4778" fmla="*/ 2603998 h 6857892"/>
              <a:gd name="connsiteX4779" fmla="*/ 6302081 w 12191807"/>
              <a:gd name="connsiteY4779" fmla="*/ 2612301 h 6857892"/>
              <a:gd name="connsiteX4780" fmla="*/ 6298881 w 12191807"/>
              <a:gd name="connsiteY4780" fmla="*/ 2609101 h 6857892"/>
              <a:gd name="connsiteX4781" fmla="*/ 6307187 w 12191807"/>
              <a:gd name="connsiteY4781" fmla="*/ 2602018 h 6857892"/>
              <a:gd name="connsiteX4782" fmla="*/ 6308101 w 12191807"/>
              <a:gd name="connsiteY4782" fmla="*/ 2602932 h 6857892"/>
              <a:gd name="connsiteX4783" fmla="*/ 6308101 w 12191807"/>
              <a:gd name="connsiteY4783" fmla="*/ 2582745 h 6857892"/>
              <a:gd name="connsiteX4784" fmla="*/ 6328447 w 12191807"/>
              <a:gd name="connsiteY4784" fmla="*/ 2582745 h 6857892"/>
              <a:gd name="connsiteX4785" fmla="*/ 6328447 w 12191807"/>
              <a:gd name="connsiteY4785" fmla="*/ 2603063 h 6857892"/>
              <a:gd name="connsiteX4786" fmla="*/ 6338581 w 12191807"/>
              <a:gd name="connsiteY4786" fmla="*/ 2595368 h 6857892"/>
              <a:gd name="connsiteX4787" fmla="*/ 6328458 w 12191807"/>
              <a:gd name="connsiteY4787" fmla="*/ 2582737 h 6857892"/>
              <a:gd name="connsiteX4788" fmla="*/ 6347115 w 12191807"/>
              <a:gd name="connsiteY4788" fmla="*/ 2567814 h 6857892"/>
              <a:gd name="connsiteX4789" fmla="*/ 6293090 w 12191807"/>
              <a:gd name="connsiteY4789" fmla="*/ 2550065 h 6857892"/>
              <a:gd name="connsiteX4790" fmla="*/ 6300176 w 12191807"/>
              <a:gd name="connsiteY4790" fmla="*/ 2575127 h 6857892"/>
              <a:gd name="connsiteX4791" fmla="*/ 6295071 w 12191807"/>
              <a:gd name="connsiteY4791" fmla="*/ 2580536 h 6857892"/>
              <a:gd name="connsiteX4792" fmla="*/ 6254609 w 12191807"/>
              <a:gd name="connsiteY4792" fmla="*/ 2565682 h 6857892"/>
              <a:gd name="connsiteX4793" fmla="*/ 6293090 w 12191807"/>
              <a:gd name="connsiteY4793" fmla="*/ 2550065 h 6857892"/>
              <a:gd name="connsiteX4794" fmla="*/ 6367309 w 12191807"/>
              <a:gd name="connsiteY4794" fmla="*/ 2543819 h 6857892"/>
              <a:gd name="connsiteX4795" fmla="*/ 6367385 w 12191807"/>
              <a:gd name="connsiteY4795" fmla="*/ 2560729 h 6857892"/>
              <a:gd name="connsiteX4796" fmla="*/ 6362355 w 12191807"/>
              <a:gd name="connsiteY4796" fmla="*/ 2561416 h 6857892"/>
              <a:gd name="connsiteX4797" fmla="*/ 6358622 w 12191807"/>
              <a:gd name="connsiteY4797" fmla="*/ 2544430 h 6857892"/>
              <a:gd name="connsiteX4798" fmla="*/ 6367309 w 12191807"/>
              <a:gd name="connsiteY4798" fmla="*/ 2543819 h 6857892"/>
              <a:gd name="connsiteX4799" fmla="*/ 6338429 w 12191807"/>
              <a:gd name="connsiteY4799" fmla="*/ 2541154 h 6857892"/>
              <a:gd name="connsiteX4800" fmla="*/ 6338886 w 12191807"/>
              <a:gd name="connsiteY4800" fmla="*/ 2549914 h 6857892"/>
              <a:gd name="connsiteX4801" fmla="*/ 6319455 w 12191807"/>
              <a:gd name="connsiteY4801" fmla="*/ 2551589 h 6857892"/>
              <a:gd name="connsiteX4802" fmla="*/ 6318540 w 12191807"/>
              <a:gd name="connsiteY4802" fmla="*/ 2545039 h 6857892"/>
              <a:gd name="connsiteX4803" fmla="*/ 6338429 w 12191807"/>
              <a:gd name="connsiteY4803" fmla="*/ 2541154 h 6857892"/>
              <a:gd name="connsiteX4804" fmla="*/ 6280898 w 12191807"/>
              <a:gd name="connsiteY4804" fmla="*/ 2511454 h 6857892"/>
              <a:gd name="connsiteX4805" fmla="*/ 6280898 w 12191807"/>
              <a:gd name="connsiteY4805" fmla="*/ 2521587 h 6857892"/>
              <a:gd name="connsiteX4806" fmla="*/ 6284327 w 12191807"/>
              <a:gd name="connsiteY4806" fmla="*/ 2521587 h 6857892"/>
              <a:gd name="connsiteX4807" fmla="*/ 6284327 w 12191807"/>
              <a:gd name="connsiteY4807" fmla="*/ 2511454 h 6857892"/>
              <a:gd name="connsiteX4808" fmla="*/ 6280898 w 12191807"/>
              <a:gd name="connsiteY4808" fmla="*/ 2511454 h 6857892"/>
              <a:gd name="connsiteX4809" fmla="*/ 6344372 w 12191807"/>
              <a:gd name="connsiteY4809" fmla="*/ 2510519 h 6857892"/>
              <a:gd name="connsiteX4810" fmla="*/ 6340258 w 12191807"/>
              <a:gd name="connsiteY4810" fmla="*/ 2544353 h 6857892"/>
              <a:gd name="connsiteX4811" fmla="*/ 6325094 w 12191807"/>
              <a:gd name="connsiteY4811" fmla="*/ 2515698 h 6857892"/>
              <a:gd name="connsiteX4812" fmla="*/ 6344372 w 12191807"/>
              <a:gd name="connsiteY4812" fmla="*/ 2510519 h 6857892"/>
              <a:gd name="connsiteX4813" fmla="*/ 6338581 w 12191807"/>
              <a:gd name="connsiteY4813" fmla="*/ 2494512 h 6857892"/>
              <a:gd name="connsiteX4814" fmla="*/ 6348716 w 12191807"/>
              <a:gd name="connsiteY4814" fmla="*/ 2494512 h 6857892"/>
              <a:gd name="connsiteX4815" fmla="*/ 6348716 w 12191807"/>
              <a:gd name="connsiteY4815" fmla="*/ 2497865 h 6857892"/>
              <a:gd name="connsiteX4816" fmla="*/ 6338581 w 12191807"/>
              <a:gd name="connsiteY4816" fmla="*/ 2497865 h 6857892"/>
              <a:gd name="connsiteX4817" fmla="*/ 6338581 w 12191807"/>
              <a:gd name="connsiteY4817" fmla="*/ 2494512 h 6857892"/>
              <a:gd name="connsiteX4818" fmla="*/ 6268248 w 12191807"/>
              <a:gd name="connsiteY4818" fmla="*/ 2459486 h 6857892"/>
              <a:gd name="connsiteX4819" fmla="*/ 6267487 w 12191807"/>
              <a:gd name="connsiteY4819" fmla="*/ 2459638 h 6857892"/>
              <a:gd name="connsiteX4820" fmla="*/ 6267334 w 12191807"/>
              <a:gd name="connsiteY4820" fmla="*/ 2460400 h 6857892"/>
              <a:gd name="connsiteX4821" fmla="*/ 6267334 w 12191807"/>
              <a:gd name="connsiteY4821" fmla="*/ 2460398 h 6857892"/>
              <a:gd name="connsiteX4822" fmla="*/ 6266267 w 12191807"/>
              <a:gd name="connsiteY4822" fmla="*/ 2461464 h 6857892"/>
              <a:gd name="connsiteX4823" fmla="*/ 6273354 w 12191807"/>
              <a:gd name="connsiteY4823" fmla="*/ 2469770 h 6857892"/>
              <a:gd name="connsiteX4824" fmla="*/ 6276554 w 12191807"/>
              <a:gd name="connsiteY4824" fmla="*/ 2466570 h 6857892"/>
              <a:gd name="connsiteX4825" fmla="*/ 6267334 w 12191807"/>
              <a:gd name="connsiteY4825" fmla="*/ 2460551 h 6857892"/>
              <a:gd name="connsiteX4826" fmla="*/ 6267334 w 12191807"/>
              <a:gd name="connsiteY4826" fmla="*/ 2460400 h 6857892"/>
              <a:gd name="connsiteX4827" fmla="*/ 6268248 w 12191807"/>
              <a:gd name="connsiteY4827" fmla="*/ 2459486 h 6857892"/>
              <a:gd name="connsiteX4828" fmla="*/ 6287832 w 12191807"/>
              <a:gd name="connsiteY4828" fmla="*/ 2450415 h 6857892"/>
              <a:gd name="connsiteX4829" fmla="*/ 6286765 w 12191807"/>
              <a:gd name="connsiteY4829" fmla="*/ 2450491 h 6857892"/>
              <a:gd name="connsiteX4830" fmla="*/ 6290728 w 12191807"/>
              <a:gd name="connsiteY4830" fmla="*/ 2470380 h 6857892"/>
              <a:gd name="connsiteX4831" fmla="*/ 6297281 w 12191807"/>
              <a:gd name="connsiteY4831" fmla="*/ 2469467 h 6857892"/>
              <a:gd name="connsiteX4832" fmla="*/ 6287832 w 12191807"/>
              <a:gd name="connsiteY4832" fmla="*/ 2450415 h 6857892"/>
              <a:gd name="connsiteX4833" fmla="*/ 6287756 w 12191807"/>
              <a:gd name="connsiteY4833" fmla="*/ 2450338 h 6857892"/>
              <a:gd name="connsiteX4834" fmla="*/ 6287832 w 12191807"/>
              <a:gd name="connsiteY4834" fmla="*/ 2450414 h 6857892"/>
              <a:gd name="connsiteX4835" fmla="*/ 6289204 w 12191807"/>
              <a:gd name="connsiteY4835" fmla="*/ 2450338 h 6857892"/>
              <a:gd name="connsiteX4836" fmla="*/ 6287756 w 12191807"/>
              <a:gd name="connsiteY4836" fmla="*/ 2450338 h 6857892"/>
              <a:gd name="connsiteX4837" fmla="*/ 4397576 w 12191807"/>
              <a:gd name="connsiteY4837" fmla="*/ 2440189 h 6857892"/>
              <a:gd name="connsiteX4838" fmla="*/ 4397576 w 12191807"/>
              <a:gd name="connsiteY4838" fmla="*/ 2450404 h 6857892"/>
              <a:gd name="connsiteX4839" fmla="*/ 4401005 w 12191807"/>
              <a:gd name="connsiteY4839" fmla="*/ 2450404 h 6857892"/>
              <a:gd name="connsiteX4840" fmla="*/ 4401005 w 12191807"/>
              <a:gd name="connsiteY4840" fmla="*/ 2440189 h 6857892"/>
              <a:gd name="connsiteX4841" fmla="*/ 4397576 w 12191807"/>
              <a:gd name="connsiteY4841" fmla="*/ 2440189 h 6857892"/>
              <a:gd name="connsiteX4842" fmla="*/ 6405104 w 12191807"/>
              <a:gd name="connsiteY4842" fmla="*/ 2440165 h 6857892"/>
              <a:gd name="connsiteX4843" fmla="*/ 6409447 w 12191807"/>
              <a:gd name="connsiteY4843" fmla="*/ 2454419 h 6857892"/>
              <a:gd name="connsiteX4844" fmla="*/ 6397941 w 12191807"/>
              <a:gd name="connsiteY4844" fmla="*/ 2465395 h 6857892"/>
              <a:gd name="connsiteX4845" fmla="*/ 6405104 w 12191807"/>
              <a:gd name="connsiteY4845" fmla="*/ 2440165 h 6857892"/>
              <a:gd name="connsiteX4846" fmla="*/ 6274850 w 12191807"/>
              <a:gd name="connsiteY4846" fmla="*/ 2439384 h 6857892"/>
              <a:gd name="connsiteX4847" fmla="*/ 6257200 w 12191807"/>
              <a:gd name="connsiteY4847" fmla="*/ 2441346 h 6857892"/>
              <a:gd name="connsiteX4848" fmla="*/ 6258038 w 12191807"/>
              <a:gd name="connsiteY4848" fmla="*/ 2460092 h 6857892"/>
              <a:gd name="connsiteX4849" fmla="*/ 6238683 w 12191807"/>
              <a:gd name="connsiteY4849" fmla="*/ 2461616 h 6857892"/>
              <a:gd name="connsiteX4850" fmla="*/ 6238683 w 12191807"/>
              <a:gd name="connsiteY4850" fmla="*/ 2495907 h 6857892"/>
              <a:gd name="connsiteX4851" fmla="*/ 6257123 w 12191807"/>
              <a:gd name="connsiteY4851" fmla="*/ 2460549 h 6857892"/>
              <a:gd name="connsiteX4852" fmla="*/ 6267487 w 12191807"/>
              <a:gd name="connsiteY4852" fmla="*/ 2459559 h 6857892"/>
              <a:gd name="connsiteX4853" fmla="*/ 6287756 w 12191807"/>
              <a:gd name="connsiteY4853" fmla="*/ 2450337 h 6857892"/>
              <a:gd name="connsiteX4854" fmla="*/ 6274850 w 12191807"/>
              <a:gd name="connsiteY4854" fmla="*/ 2439384 h 6857892"/>
              <a:gd name="connsiteX4855" fmla="*/ 6251103 w 12191807"/>
              <a:gd name="connsiteY4855" fmla="*/ 2430908 h 6857892"/>
              <a:gd name="connsiteX4856" fmla="*/ 6247903 w 12191807"/>
              <a:gd name="connsiteY4856" fmla="*/ 2434109 h 6857892"/>
              <a:gd name="connsiteX4857" fmla="*/ 6257199 w 12191807"/>
              <a:gd name="connsiteY4857" fmla="*/ 2440128 h 6857892"/>
              <a:gd name="connsiteX4858" fmla="*/ 6257199 w 12191807"/>
              <a:gd name="connsiteY4858" fmla="*/ 2440280 h 6857892"/>
              <a:gd name="connsiteX4859" fmla="*/ 6256209 w 12191807"/>
              <a:gd name="connsiteY4859" fmla="*/ 2441194 h 6857892"/>
              <a:gd name="connsiteX4860" fmla="*/ 6257200 w 12191807"/>
              <a:gd name="connsiteY4860" fmla="*/ 2441271 h 6857892"/>
              <a:gd name="connsiteX4861" fmla="*/ 6257200 w 12191807"/>
              <a:gd name="connsiteY4861" fmla="*/ 2440280 h 6857892"/>
              <a:gd name="connsiteX4862" fmla="*/ 6258266 w 12191807"/>
              <a:gd name="connsiteY4862" fmla="*/ 2439214 h 6857892"/>
              <a:gd name="connsiteX4863" fmla="*/ 6251103 w 12191807"/>
              <a:gd name="connsiteY4863" fmla="*/ 2430908 h 6857892"/>
              <a:gd name="connsiteX4864" fmla="*/ 6267334 w 12191807"/>
              <a:gd name="connsiteY4864" fmla="*/ 2423209 h 6857892"/>
              <a:gd name="connsiteX4865" fmla="*/ 6267334 w 12191807"/>
              <a:gd name="connsiteY4865" fmla="*/ 2426563 h 6857892"/>
              <a:gd name="connsiteX4866" fmla="*/ 6277469 w 12191807"/>
              <a:gd name="connsiteY4866" fmla="*/ 2426563 h 6857892"/>
              <a:gd name="connsiteX4867" fmla="*/ 6277469 w 12191807"/>
              <a:gd name="connsiteY4867" fmla="*/ 2423209 h 6857892"/>
              <a:gd name="connsiteX4868" fmla="*/ 6267334 w 12191807"/>
              <a:gd name="connsiteY4868" fmla="*/ 2423209 h 6857892"/>
              <a:gd name="connsiteX4869" fmla="*/ 6416000 w 12191807"/>
              <a:gd name="connsiteY4869" fmla="*/ 2410591 h 6857892"/>
              <a:gd name="connsiteX4870" fmla="*/ 6419201 w 12191807"/>
              <a:gd name="connsiteY4870" fmla="*/ 2413794 h 6857892"/>
              <a:gd name="connsiteX4871" fmla="*/ 6410895 w 12191807"/>
              <a:gd name="connsiteY4871" fmla="*/ 2420882 h 6857892"/>
              <a:gd name="connsiteX4872" fmla="*/ 6409980 w 12191807"/>
              <a:gd name="connsiteY4872" fmla="*/ 2419967 h 6857892"/>
              <a:gd name="connsiteX4873" fmla="*/ 6409980 w 12191807"/>
              <a:gd name="connsiteY4873" fmla="*/ 2430028 h 6857892"/>
              <a:gd name="connsiteX4874" fmla="*/ 6428649 w 12191807"/>
              <a:gd name="connsiteY4874" fmla="*/ 2430028 h 6857892"/>
              <a:gd name="connsiteX4875" fmla="*/ 6429335 w 12191807"/>
              <a:gd name="connsiteY4875" fmla="*/ 2436737 h 6857892"/>
              <a:gd name="connsiteX4876" fmla="*/ 6409904 w 12191807"/>
              <a:gd name="connsiteY4876" fmla="*/ 2440165 h 6857892"/>
              <a:gd name="connsiteX4877" fmla="*/ 6409904 w 12191807"/>
              <a:gd name="connsiteY4877" fmla="*/ 2430028 h 6857892"/>
              <a:gd name="connsiteX4878" fmla="*/ 6401446 w 12191807"/>
              <a:gd name="connsiteY4878" fmla="*/ 2423169 h 6857892"/>
              <a:gd name="connsiteX4879" fmla="*/ 6409828 w 12191807"/>
              <a:gd name="connsiteY4879" fmla="*/ 2419891 h 6857892"/>
              <a:gd name="connsiteX4880" fmla="*/ 6408914 w 12191807"/>
              <a:gd name="connsiteY4880" fmla="*/ 2418900 h 6857892"/>
              <a:gd name="connsiteX4881" fmla="*/ 6416000 w 12191807"/>
              <a:gd name="connsiteY4881" fmla="*/ 2410591 h 6857892"/>
              <a:gd name="connsiteX4882" fmla="*/ 6358927 w 12191807"/>
              <a:gd name="connsiteY4882" fmla="*/ 2402893 h 6857892"/>
              <a:gd name="connsiteX4883" fmla="*/ 6369137 w 12191807"/>
              <a:gd name="connsiteY4883" fmla="*/ 2402893 h 6857892"/>
              <a:gd name="connsiteX4884" fmla="*/ 6369137 w 12191807"/>
              <a:gd name="connsiteY4884" fmla="*/ 2406247 h 6857892"/>
              <a:gd name="connsiteX4885" fmla="*/ 6358927 w 12191807"/>
              <a:gd name="connsiteY4885" fmla="*/ 2406247 h 6857892"/>
              <a:gd name="connsiteX4886" fmla="*/ 6358927 w 12191807"/>
              <a:gd name="connsiteY4886" fmla="*/ 2402893 h 6857892"/>
              <a:gd name="connsiteX4887" fmla="*/ 6456691 w 12191807"/>
              <a:gd name="connsiteY4887" fmla="*/ 2380104 h 6857892"/>
              <a:gd name="connsiteX4888" fmla="*/ 6459892 w 12191807"/>
              <a:gd name="connsiteY4888" fmla="*/ 2383305 h 6857892"/>
              <a:gd name="connsiteX4889" fmla="*/ 6451509 w 12191807"/>
              <a:gd name="connsiteY4889" fmla="*/ 2390317 h 6857892"/>
              <a:gd name="connsiteX4890" fmla="*/ 6450443 w 12191807"/>
              <a:gd name="connsiteY4890" fmla="*/ 2389249 h 6857892"/>
              <a:gd name="connsiteX4891" fmla="*/ 6450824 w 12191807"/>
              <a:gd name="connsiteY4891" fmla="*/ 2397177 h 6857892"/>
              <a:gd name="connsiteX4892" fmla="*/ 6431393 w 12191807"/>
              <a:gd name="connsiteY4892" fmla="*/ 2398855 h 6857892"/>
              <a:gd name="connsiteX4893" fmla="*/ 6430554 w 12191807"/>
              <a:gd name="connsiteY4893" fmla="*/ 2392298 h 6857892"/>
              <a:gd name="connsiteX4894" fmla="*/ 6449757 w 12191807"/>
              <a:gd name="connsiteY4894" fmla="*/ 2388565 h 6857892"/>
              <a:gd name="connsiteX4895" fmla="*/ 6449604 w 12191807"/>
              <a:gd name="connsiteY4895" fmla="*/ 2388411 h 6857892"/>
              <a:gd name="connsiteX4896" fmla="*/ 6456691 w 12191807"/>
              <a:gd name="connsiteY4896" fmla="*/ 2380104 h 6857892"/>
              <a:gd name="connsiteX4897" fmla="*/ 6420115 w 12191807"/>
              <a:gd name="connsiteY4897" fmla="*/ 2372253 h 6857892"/>
              <a:gd name="connsiteX4898" fmla="*/ 6430250 w 12191807"/>
              <a:gd name="connsiteY4898" fmla="*/ 2372253 h 6857892"/>
              <a:gd name="connsiteX4899" fmla="*/ 6430250 w 12191807"/>
              <a:gd name="connsiteY4899" fmla="*/ 2375683 h 6857892"/>
              <a:gd name="connsiteX4900" fmla="*/ 6420115 w 12191807"/>
              <a:gd name="connsiteY4900" fmla="*/ 2375683 h 6857892"/>
              <a:gd name="connsiteX4901" fmla="*/ 6420115 w 12191807"/>
              <a:gd name="connsiteY4901" fmla="*/ 2372253 h 6857892"/>
              <a:gd name="connsiteX4902" fmla="*/ 6277469 w 12191807"/>
              <a:gd name="connsiteY4902" fmla="*/ 2341751 h 6857892"/>
              <a:gd name="connsiteX4903" fmla="*/ 6277469 w 12191807"/>
              <a:gd name="connsiteY4903" fmla="*/ 2345181 h 6857892"/>
              <a:gd name="connsiteX4904" fmla="*/ 6287680 w 12191807"/>
              <a:gd name="connsiteY4904" fmla="*/ 2345181 h 6857892"/>
              <a:gd name="connsiteX4905" fmla="*/ 6287680 w 12191807"/>
              <a:gd name="connsiteY4905" fmla="*/ 2341751 h 6857892"/>
              <a:gd name="connsiteX4906" fmla="*/ 6277469 w 12191807"/>
              <a:gd name="connsiteY4906" fmla="*/ 2341751 h 6857892"/>
              <a:gd name="connsiteX4907" fmla="*/ 4886214 w 12191807"/>
              <a:gd name="connsiteY4907" fmla="*/ 2297654 h 6857892"/>
              <a:gd name="connsiteX4908" fmla="*/ 4886214 w 12191807"/>
              <a:gd name="connsiteY4908" fmla="*/ 2307796 h 6857892"/>
              <a:gd name="connsiteX4909" fmla="*/ 4889569 w 12191807"/>
              <a:gd name="connsiteY4909" fmla="*/ 2307796 h 6857892"/>
              <a:gd name="connsiteX4910" fmla="*/ 4889569 w 12191807"/>
              <a:gd name="connsiteY4910" fmla="*/ 2297654 h 6857892"/>
              <a:gd name="connsiteX4911" fmla="*/ 4886214 w 12191807"/>
              <a:gd name="connsiteY4911" fmla="*/ 2297654 h 6857892"/>
              <a:gd name="connsiteX4912" fmla="*/ 6313816 w 12191807"/>
              <a:gd name="connsiteY4912" fmla="*/ 2297173 h 6857892"/>
              <a:gd name="connsiteX4913" fmla="*/ 6302310 w 12191807"/>
              <a:gd name="connsiteY4913" fmla="*/ 2328644 h 6857892"/>
              <a:gd name="connsiteX4914" fmla="*/ 6313816 w 12191807"/>
              <a:gd name="connsiteY4914" fmla="*/ 2297173 h 6857892"/>
              <a:gd name="connsiteX4915" fmla="*/ 6331799 w 12191807"/>
              <a:gd name="connsiteY4915" fmla="*/ 2267077 h 6857892"/>
              <a:gd name="connsiteX4916" fmla="*/ 6331799 w 12191807"/>
              <a:gd name="connsiteY4916" fmla="*/ 2277285 h 6857892"/>
              <a:gd name="connsiteX4917" fmla="*/ 6335228 w 12191807"/>
              <a:gd name="connsiteY4917" fmla="*/ 2277285 h 6857892"/>
              <a:gd name="connsiteX4918" fmla="*/ 6335228 w 12191807"/>
              <a:gd name="connsiteY4918" fmla="*/ 2267077 h 6857892"/>
              <a:gd name="connsiteX4919" fmla="*/ 6331799 w 12191807"/>
              <a:gd name="connsiteY4919" fmla="*/ 2267077 h 6857892"/>
              <a:gd name="connsiteX4920" fmla="*/ 4922501 w 12191807"/>
              <a:gd name="connsiteY4920" fmla="*/ 2266357 h 6857892"/>
              <a:gd name="connsiteX4921" fmla="*/ 4909312 w 12191807"/>
              <a:gd name="connsiteY4921" fmla="*/ 2268947 h 6857892"/>
              <a:gd name="connsiteX4922" fmla="*/ 4916935 w 12191807"/>
              <a:gd name="connsiteY4922" fmla="*/ 2289033 h 6857892"/>
              <a:gd name="connsiteX4923" fmla="*/ 4922577 w 12191807"/>
              <a:gd name="connsiteY4923" fmla="*/ 2285144 h 6857892"/>
              <a:gd name="connsiteX4924" fmla="*/ 4922501 w 12191807"/>
              <a:gd name="connsiteY4924" fmla="*/ 2266357 h 6857892"/>
              <a:gd name="connsiteX4925" fmla="*/ 4922501 w 12191807"/>
              <a:gd name="connsiteY4925" fmla="*/ 2266202 h 6857892"/>
              <a:gd name="connsiteX4926" fmla="*/ 4922501 w 12191807"/>
              <a:gd name="connsiteY4926" fmla="*/ 2266355 h 6857892"/>
              <a:gd name="connsiteX4927" fmla="*/ 4922654 w 12191807"/>
              <a:gd name="connsiteY4927" fmla="*/ 2266355 h 6857892"/>
              <a:gd name="connsiteX4928" fmla="*/ 4922501 w 12191807"/>
              <a:gd name="connsiteY4928" fmla="*/ 2266202 h 6857892"/>
              <a:gd name="connsiteX4929" fmla="*/ 496715 w 12191807"/>
              <a:gd name="connsiteY4929" fmla="*/ 2258656 h 6857892"/>
              <a:gd name="connsiteX4930" fmla="*/ 513631 w 12191807"/>
              <a:gd name="connsiteY4930" fmla="*/ 2258656 h 6857892"/>
              <a:gd name="connsiteX4931" fmla="*/ 514393 w 12191807"/>
              <a:gd name="connsiteY4931" fmla="*/ 2263455 h 6857892"/>
              <a:gd name="connsiteX4932" fmla="*/ 497782 w 12191807"/>
              <a:gd name="connsiteY4932" fmla="*/ 2267420 h 6857892"/>
              <a:gd name="connsiteX4933" fmla="*/ 496715 w 12191807"/>
              <a:gd name="connsiteY4933" fmla="*/ 2258656 h 6857892"/>
              <a:gd name="connsiteX4934" fmla="*/ 4929591 w 12191807"/>
              <a:gd name="connsiteY4934" fmla="*/ 2257893 h 6857892"/>
              <a:gd name="connsiteX4935" fmla="*/ 4923949 w 12191807"/>
              <a:gd name="connsiteY4935" fmla="*/ 2266127 h 6857892"/>
              <a:gd name="connsiteX4936" fmla="*/ 4922654 w 12191807"/>
              <a:gd name="connsiteY4936" fmla="*/ 2266430 h 6857892"/>
              <a:gd name="connsiteX4937" fmla="*/ 4924483 w 12191807"/>
              <a:gd name="connsiteY4937" fmla="*/ 2268263 h 6857892"/>
              <a:gd name="connsiteX4938" fmla="*/ 4932792 w 12191807"/>
              <a:gd name="connsiteY4938" fmla="*/ 2261097 h 6857892"/>
              <a:gd name="connsiteX4939" fmla="*/ 4929591 w 12191807"/>
              <a:gd name="connsiteY4939" fmla="*/ 2257893 h 6857892"/>
              <a:gd name="connsiteX4940" fmla="*/ 6364718 w 12191807"/>
              <a:gd name="connsiteY4940" fmla="*/ 2248637 h 6857892"/>
              <a:gd name="connsiteX4941" fmla="*/ 6359917 w 12191807"/>
              <a:gd name="connsiteY4941" fmla="*/ 2252753 h 6857892"/>
              <a:gd name="connsiteX4942" fmla="*/ 6363118 w 12191807"/>
              <a:gd name="connsiteY4942" fmla="*/ 2255953 h 6857892"/>
              <a:gd name="connsiteX4943" fmla="*/ 6364718 w 12191807"/>
              <a:gd name="connsiteY4943" fmla="*/ 2248637 h 6857892"/>
              <a:gd name="connsiteX4944" fmla="*/ 4957509 w 12191807"/>
              <a:gd name="connsiteY4944" fmla="*/ 2236584 h 6857892"/>
              <a:gd name="connsiteX4945" fmla="*/ 4957509 w 12191807"/>
              <a:gd name="connsiteY4945" fmla="*/ 2246730 h 6857892"/>
              <a:gd name="connsiteX4946" fmla="*/ 4960866 w 12191807"/>
              <a:gd name="connsiteY4946" fmla="*/ 2246730 h 6857892"/>
              <a:gd name="connsiteX4947" fmla="*/ 4960866 w 12191807"/>
              <a:gd name="connsiteY4947" fmla="*/ 2236584 h 6857892"/>
              <a:gd name="connsiteX4948" fmla="*/ 4957509 w 12191807"/>
              <a:gd name="connsiteY4948" fmla="*/ 2236584 h 6857892"/>
              <a:gd name="connsiteX4949" fmla="*/ 6378738 w 12191807"/>
              <a:gd name="connsiteY4949" fmla="*/ 2226236 h 6857892"/>
              <a:gd name="connsiteX4950" fmla="*/ 6370528 w 12191807"/>
              <a:gd name="connsiteY4950" fmla="*/ 2228817 h 6857892"/>
              <a:gd name="connsiteX4951" fmla="*/ 6369289 w 12191807"/>
              <a:gd name="connsiteY4951" fmla="*/ 2242083 h 6857892"/>
              <a:gd name="connsiteX4952" fmla="*/ 6355802 w 12191807"/>
              <a:gd name="connsiteY4952" fmla="*/ 2227988 h 6857892"/>
              <a:gd name="connsiteX4953" fmla="*/ 6364717 w 12191807"/>
              <a:gd name="connsiteY4953" fmla="*/ 2248637 h 6857892"/>
              <a:gd name="connsiteX4954" fmla="*/ 6368223 w 12191807"/>
              <a:gd name="connsiteY4954" fmla="*/ 2245589 h 6857892"/>
              <a:gd name="connsiteX4955" fmla="*/ 6370204 w 12191807"/>
              <a:gd name="connsiteY4955" fmla="*/ 2247648 h 6857892"/>
              <a:gd name="connsiteX4956" fmla="*/ 6369291 w 12191807"/>
              <a:gd name="connsiteY4956" fmla="*/ 2242086 h 6857892"/>
              <a:gd name="connsiteX4957" fmla="*/ 6376833 w 12191807"/>
              <a:gd name="connsiteY4957" fmla="*/ 2250009 h 6857892"/>
              <a:gd name="connsiteX4958" fmla="*/ 6378738 w 12191807"/>
              <a:gd name="connsiteY4958" fmla="*/ 2226236 h 6857892"/>
              <a:gd name="connsiteX4959" fmla="*/ 4842120 w 12191807"/>
              <a:gd name="connsiteY4959" fmla="*/ 2199233 h 6857892"/>
              <a:gd name="connsiteX4960" fmla="*/ 4842120 w 12191807"/>
              <a:gd name="connsiteY4960" fmla="*/ 2202658 h 6857892"/>
              <a:gd name="connsiteX4961" fmla="*/ 4852328 w 12191807"/>
              <a:gd name="connsiteY4961" fmla="*/ 2202658 h 6857892"/>
              <a:gd name="connsiteX4962" fmla="*/ 4852328 w 12191807"/>
              <a:gd name="connsiteY4962" fmla="*/ 2199233 h 6857892"/>
              <a:gd name="connsiteX4963" fmla="*/ 4842120 w 12191807"/>
              <a:gd name="connsiteY4963" fmla="*/ 2199233 h 6857892"/>
              <a:gd name="connsiteX4964" fmla="*/ 6408914 w 12191807"/>
              <a:gd name="connsiteY4964" fmla="*/ 2194805 h 6857892"/>
              <a:gd name="connsiteX4965" fmla="*/ 6400608 w 12191807"/>
              <a:gd name="connsiteY4965" fmla="*/ 2201888 h 6857892"/>
              <a:gd name="connsiteX4966" fmla="*/ 6403808 w 12191807"/>
              <a:gd name="connsiteY4966" fmla="*/ 2205087 h 6857892"/>
              <a:gd name="connsiteX4967" fmla="*/ 6410362 w 12191807"/>
              <a:gd name="connsiteY4967" fmla="*/ 2196328 h 6857892"/>
              <a:gd name="connsiteX4968" fmla="*/ 6408914 w 12191807"/>
              <a:gd name="connsiteY4968" fmla="*/ 2194805 h 6857892"/>
              <a:gd name="connsiteX4969" fmla="*/ 4545190 w 12191807"/>
              <a:gd name="connsiteY4969" fmla="*/ 2187289 h 6857892"/>
              <a:gd name="connsiteX4970" fmla="*/ 4536350 w 12191807"/>
              <a:gd name="connsiteY4970" fmla="*/ 2188432 h 6857892"/>
              <a:gd name="connsiteX4971" fmla="*/ 4540313 w 12191807"/>
              <a:gd name="connsiteY4971" fmla="*/ 2204954 h 6857892"/>
              <a:gd name="connsiteX4972" fmla="*/ 4545190 w 12191807"/>
              <a:gd name="connsiteY4972" fmla="*/ 2204193 h 6857892"/>
              <a:gd name="connsiteX4973" fmla="*/ 4545190 w 12191807"/>
              <a:gd name="connsiteY4973" fmla="*/ 2187289 h 6857892"/>
              <a:gd name="connsiteX4974" fmla="*/ 6318236 w 12191807"/>
              <a:gd name="connsiteY4974" fmla="*/ 2178838 h 6857892"/>
              <a:gd name="connsiteX4975" fmla="*/ 6318236 w 12191807"/>
              <a:gd name="connsiteY4975" fmla="*/ 2182268 h 6857892"/>
              <a:gd name="connsiteX4976" fmla="*/ 6328447 w 12191807"/>
              <a:gd name="connsiteY4976" fmla="*/ 2182268 h 6857892"/>
              <a:gd name="connsiteX4977" fmla="*/ 6328447 w 12191807"/>
              <a:gd name="connsiteY4977" fmla="*/ 2178838 h 6857892"/>
              <a:gd name="connsiteX4978" fmla="*/ 6318236 w 12191807"/>
              <a:gd name="connsiteY4978" fmla="*/ 2178838 h 6857892"/>
              <a:gd name="connsiteX4979" fmla="*/ 6291109 w 12191807"/>
              <a:gd name="connsiteY4979" fmla="*/ 2175408 h 6857892"/>
              <a:gd name="connsiteX4980" fmla="*/ 6291109 w 12191807"/>
              <a:gd name="connsiteY4980" fmla="*/ 2185618 h 6857892"/>
              <a:gd name="connsiteX4981" fmla="*/ 6294538 w 12191807"/>
              <a:gd name="connsiteY4981" fmla="*/ 2185618 h 6857892"/>
              <a:gd name="connsiteX4982" fmla="*/ 6294538 w 12191807"/>
              <a:gd name="connsiteY4982" fmla="*/ 2175408 h 6857892"/>
              <a:gd name="connsiteX4983" fmla="*/ 6291109 w 12191807"/>
              <a:gd name="connsiteY4983" fmla="*/ 2175408 h 6857892"/>
              <a:gd name="connsiteX4984" fmla="*/ 6530224 w 12191807"/>
              <a:gd name="connsiteY4984" fmla="*/ 2167232 h 6857892"/>
              <a:gd name="connsiteX4985" fmla="*/ 6530300 w 12191807"/>
              <a:gd name="connsiteY4985" fmla="*/ 2184065 h 6857892"/>
              <a:gd name="connsiteX4986" fmla="*/ 6525271 w 12191807"/>
              <a:gd name="connsiteY4986" fmla="*/ 2184750 h 6857892"/>
              <a:gd name="connsiteX4987" fmla="*/ 6521537 w 12191807"/>
              <a:gd name="connsiteY4987" fmla="*/ 2167766 h 6857892"/>
              <a:gd name="connsiteX4988" fmla="*/ 6530224 w 12191807"/>
              <a:gd name="connsiteY4988" fmla="*/ 2167232 h 6857892"/>
              <a:gd name="connsiteX4989" fmla="*/ 5393710 w 12191807"/>
              <a:gd name="connsiteY4989" fmla="*/ 2156892 h 6857892"/>
              <a:gd name="connsiteX4990" fmla="*/ 5394319 w 12191807"/>
              <a:gd name="connsiteY4990" fmla="*/ 2165592 h 6857892"/>
              <a:gd name="connsiteX4991" fmla="*/ 5411309 w 12191807"/>
              <a:gd name="connsiteY4991" fmla="*/ 2161931 h 6857892"/>
              <a:gd name="connsiteX4992" fmla="*/ 5410625 w 12191807"/>
              <a:gd name="connsiteY4992" fmla="*/ 2156892 h 6857892"/>
              <a:gd name="connsiteX4993" fmla="*/ 5393710 w 12191807"/>
              <a:gd name="connsiteY4993" fmla="*/ 2156892 h 6857892"/>
              <a:gd name="connsiteX4994" fmla="*/ 4564775 w 12191807"/>
              <a:gd name="connsiteY4994" fmla="*/ 2154593 h 6857892"/>
              <a:gd name="connsiteX4995" fmla="*/ 4538102 w 12191807"/>
              <a:gd name="connsiteY4995" fmla="*/ 2158408 h 6857892"/>
              <a:gd name="connsiteX4996" fmla="*/ 4538635 w 12191807"/>
              <a:gd name="connsiteY4996" fmla="*/ 2163598 h 6857892"/>
              <a:gd name="connsiteX4997" fmla="*/ 4565689 w 12191807"/>
              <a:gd name="connsiteY4997" fmla="*/ 2163598 h 6857892"/>
              <a:gd name="connsiteX4998" fmla="*/ 4564775 w 12191807"/>
              <a:gd name="connsiteY4998" fmla="*/ 2154593 h 6857892"/>
              <a:gd name="connsiteX4999" fmla="*/ 6348792 w 12191807"/>
              <a:gd name="connsiteY4999" fmla="*/ 2148282 h 6857892"/>
              <a:gd name="connsiteX5000" fmla="*/ 6348792 w 12191807"/>
              <a:gd name="connsiteY5000" fmla="*/ 2151711 h 6857892"/>
              <a:gd name="connsiteX5001" fmla="*/ 6359003 w 12191807"/>
              <a:gd name="connsiteY5001" fmla="*/ 2151711 h 6857892"/>
              <a:gd name="connsiteX5002" fmla="*/ 6359003 w 12191807"/>
              <a:gd name="connsiteY5002" fmla="*/ 2148282 h 6857892"/>
              <a:gd name="connsiteX5003" fmla="*/ 6348792 w 12191807"/>
              <a:gd name="connsiteY5003" fmla="*/ 2148282 h 6857892"/>
              <a:gd name="connsiteX5004" fmla="*/ 569734 w 12191807"/>
              <a:gd name="connsiteY5004" fmla="*/ 2114384 h 6857892"/>
              <a:gd name="connsiteX5005" fmla="*/ 569734 w 12191807"/>
              <a:gd name="connsiteY5005" fmla="*/ 2124589 h 6857892"/>
              <a:gd name="connsiteX5006" fmla="*/ 573163 w 12191807"/>
              <a:gd name="connsiteY5006" fmla="*/ 2124589 h 6857892"/>
              <a:gd name="connsiteX5007" fmla="*/ 573163 w 12191807"/>
              <a:gd name="connsiteY5007" fmla="*/ 2114384 h 6857892"/>
              <a:gd name="connsiteX5008" fmla="*/ 569734 w 12191807"/>
              <a:gd name="connsiteY5008" fmla="*/ 2114384 h 6857892"/>
              <a:gd name="connsiteX5009" fmla="*/ 4561270 w 12191807"/>
              <a:gd name="connsiteY5009" fmla="*/ 2095006 h 6857892"/>
              <a:gd name="connsiteX5010" fmla="*/ 4558069 w 12191807"/>
              <a:gd name="connsiteY5010" fmla="*/ 2098205 h 6857892"/>
              <a:gd name="connsiteX5011" fmla="*/ 4568206 w 12191807"/>
              <a:gd name="connsiteY5011" fmla="*/ 2103161 h 6857892"/>
              <a:gd name="connsiteX5012" fmla="*/ 4566223 w 12191807"/>
              <a:gd name="connsiteY5012" fmla="*/ 2105147 h 6857892"/>
              <a:gd name="connsiteX5013" fmla="*/ 4573310 w 12191807"/>
              <a:gd name="connsiteY5013" fmla="*/ 2113453 h 6857892"/>
              <a:gd name="connsiteX5014" fmla="*/ 4576511 w 12191807"/>
              <a:gd name="connsiteY5014" fmla="*/ 2110263 h 6857892"/>
              <a:gd name="connsiteX5015" fmla="*/ 4566377 w 12191807"/>
              <a:gd name="connsiteY5015" fmla="*/ 2105302 h 6857892"/>
              <a:gd name="connsiteX5016" fmla="*/ 4568358 w 12191807"/>
              <a:gd name="connsiteY5016" fmla="*/ 2103313 h 6857892"/>
              <a:gd name="connsiteX5017" fmla="*/ 4561270 w 12191807"/>
              <a:gd name="connsiteY5017" fmla="*/ 2095006 h 6857892"/>
              <a:gd name="connsiteX5018" fmla="*/ 4875999 w 12191807"/>
              <a:gd name="connsiteY5018" fmla="*/ 2043176 h 6857892"/>
              <a:gd name="connsiteX5019" fmla="*/ 4875999 w 12191807"/>
              <a:gd name="connsiteY5019" fmla="*/ 2053311 h 6857892"/>
              <a:gd name="connsiteX5020" fmla="*/ 4879353 w 12191807"/>
              <a:gd name="connsiteY5020" fmla="*/ 2053311 h 6857892"/>
              <a:gd name="connsiteX5021" fmla="*/ 4879353 w 12191807"/>
              <a:gd name="connsiteY5021" fmla="*/ 2043176 h 6857892"/>
              <a:gd name="connsiteX5022" fmla="*/ 4875999 w 12191807"/>
              <a:gd name="connsiteY5022" fmla="*/ 2043176 h 6857892"/>
              <a:gd name="connsiteX5023" fmla="*/ 4662229 w 12191807"/>
              <a:gd name="connsiteY5023" fmla="*/ 2032981 h 6857892"/>
              <a:gd name="connsiteX5024" fmla="*/ 4662229 w 12191807"/>
              <a:gd name="connsiteY5024" fmla="*/ 2043192 h 6857892"/>
              <a:gd name="connsiteX5025" fmla="*/ 4665668 w 12191807"/>
              <a:gd name="connsiteY5025" fmla="*/ 2043192 h 6857892"/>
              <a:gd name="connsiteX5026" fmla="*/ 4665668 w 12191807"/>
              <a:gd name="connsiteY5026" fmla="*/ 2032981 h 6857892"/>
              <a:gd name="connsiteX5027" fmla="*/ 4662229 w 12191807"/>
              <a:gd name="connsiteY5027" fmla="*/ 2032981 h 6857892"/>
              <a:gd name="connsiteX5028" fmla="*/ 6348792 w 12191807"/>
              <a:gd name="connsiteY5028" fmla="*/ 1995579 h 6857892"/>
              <a:gd name="connsiteX5029" fmla="*/ 6348792 w 12191807"/>
              <a:gd name="connsiteY5029" fmla="*/ 1998932 h 6857892"/>
              <a:gd name="connsiteX5030" fmla="*/ 6359003 w 12191807"/>
              <a:gd name="connsiteY5030" fmla="*/ 1998932 h 6857892"/>
              <a:gd name="connsiteX5031" fmla="*/ 6359003 w 12191807"/>
              <a:gd name="connsiteY5031" fmla="*/ 1995579 h 6857892"/>
              <a:gd name="connsiteX5032" fmla="*/ 6348792 w 12191807"/>
              <a:gd name="connsiteY5032" fmla="*/ 1995579 h 6857892"/>
              <a:gd name="connsiteX5033" fmla="*/ 590135 w 12191807"/>
              <a:gd name="connsiteY5033" fmla="*/ 1971929 h 6857892"/>
              <a:gd name="connsiteX5034" fmla="*/ 593488 w 12191807"/>
              <a:gd name="connsiteY5034" fmla="*/ 1971929 h 6857892"/>
              <a:gd name="connsiteX5035" fmla="*/ 593488 w 12191807"/>
              <a:gd name="connsiteY5035" fmla="*/ 1982063 h 6857892"/>
              <a:gd name="connsiteX5036" fmla="*/ 590135 w 12191807"/>
              <a:gd name="connsiteY5036" fmla="*/ 1982063 h 6857892"/>
              <a:gd name="connsiteX5037" fmla="*/ 590135 w 12191807"/>
              <a:gd name="connsiteY5037" fmla="*/ 1971929 h 6857892"/>
              <a:gd name="connsiteX5038" fmla="*/ 6369137 w 12191807"/>
              <a:gd name="connsiteY5038" fmla="*/ 1965100 h 6857892"/>
              <a:gd name="connsiteX5039" fmla="*/ 6369137 w 12191807"/>
              <a:gd name="connsiteY5039" fmla="*/ 1968453 h 6857892"/>
              <a:gd name="connsiteX5040" fmla="*/ 6379272 w 12191807"/>
              <a:gd name="connsiteY5040" fmla="*/ 1968453 h 6857892"/>
              <a:gd name="connsiteX5041" fmla="*/ 6379272 w 12191807"/>
              <a:gd name="connsiteY5041" fmla="*/ 1965100 h 6857892"/>
              <a:gd name="connsiteX5042" fmla="*/ 6369137 w 12191807"/>
              <a:gd name="connsiteY5042" fmla="*/ 1965100 h 6857892"/>
              <a:gd name="connsiteX5043" fmla="*/ 4730150 w 12191807"/>
              <a:gd name="connsiteY5043" fmla="*/ 1954969 h 6857892"/>
              <a:gd name="connsiteX5044" fmla="*/ 4730150 w 12191807"/>
              <a:gd name="connsiteY5044" fmla="*/ 1958322 h 6857892"/>
              <a:gd name="connsiteX5045" fmla="*/ 4740280 w 12191807"/>
              <a:gd name="connsiteY5045" fmla="*/ 1958322 h 6857892"/>
              <a:gd name="connsiteX5046" fmla="*/ 4740280 w 12191807"/>
              <a:gd name="connsiteY5046" fmla="*/ 1954969 h 6857892"/>
              <a:gd name="connsiteX5047" fmla="*/ 4730150 w 12191807"/>
              <a:gd name="connsiteY5047" fmla="*/ 1954969 h 6857892"/>
              <a:gd name="connsiteX5048" fmla="*/ 6440461 w 12191807"/>
              <a:gd name="connsiteY5048" fmla="*/ 1903190 h 6857892"/>
              <a:gd name="connsiteX5049" fmla="*/ 6440461 w 12191807"/>
              <a:gd name="connsiteY5049" fmla="*/ 1908294 h 6857892"/>
              <a:gd name="connsiteX5050" fmla="*/ 6460806 w 12191807"/>
              <a:gd name="connsiteY5050" fmla="*/ 1908294 h 6857892"/>
              <a:gd name="connsiteX5051" fmla="*/ 6460806 w 12191807"/>
              <a:gd name="connsiteY5051" fmla="*/ 1903190 h 6857892"/>
              <a:gd name="connsiteX5052" fmla="*/ 6440461 w 12191807"/>
              <a:gd name="connsiteY5052" fmla="*/ 1903190 h 6857892"/>
              <a:gd name="connsiteX5053" fmla="*/ 5554773 w 12191807"/>
              <a:gd name="connsiteY5053" fmla="*/ 1893016 h 6857892"/>
              <a:gd name="connsiteX5054" fmla="*/ 5554773 w 12191807"/>
              <a:gd name="connsiteY5054" fmla="*/ 1898121 h 6857892"/>
              <a:gd name="connsiteX5055" fmla="*/ 5575115 w 12191807"/>
              <a:gd name="connsiteY5055" fmla="*/ 1898121 h 6857892"/>
              <a:gd name="connsiteX5056" fmla="*/ 5575115 w 12191807"/>
              <a:gd name="connsiteY5056" fmla="*/ 1893016 h 6857892"/>
              <a:gd name="connsiteX5057" fmla="*/ 5554773 w 12191807"/>
              <a:gd name="connsiteY5057" fmla="*/ 1893016 h 6857892"/>
              <a:gd name="connsiteX5058" fmla="*/ 6603376 w 12191807"/>
              <a:gd name="connsiteY5058" fmla="*/ 1883685 h 6857892"/>
              <a:gd name="connsiteX5059" fmla="*/ 6613511 w 12191807"/>
              <a:gd name="connsiteY5059" fmla="*/ 1883685 h 6857892"/>
              <a:gd name="connsiteX5060" fmla="*/ 6613511 w 12191807"/>
              <a:gd name="connsiteY5060" fmla="*/ 1887038 h 6857892"/>
              <a:gd name="connsiteX5061" fmla="*/ 6603376 w 12191807"/>
              <a:gd name="connsiteY5061" fmla="*/ 1887038 h 6857892"/>
              <a:gd name="connsiteX5062" fmla="*/ 6603376 w 12191807"/>
              <a:gd name="connsiteY5062" fmla="*/ 1883685 h 6857892"/>
              <a:gd name="connsiteX5063" fmla="*/ 4730150 w 12191807"/>
              <a:gd name="connsiteY5063" fmla="*/ 1852330 h 6857892"/>
              <a:gd name="connsiteX5064" fmla="*/ 4730150 w 12191807"/>
              <a:gd name="connsiteY5064" fmla="*/ 1857435 h 6857892"/>
              <a:gd name="connsiteX5065" fmla="*/ 4750480 w 12191807"/>
              <a:gd name="connsiteY5065" fmla="*/ 1857435 h 6857892"/>
              <a:gd name="connsiteX5066" fmla="*/ 4750480 w 12191807"/>
              <a:gd name="connsiteY5066" fmla="*/ 1852330 h 6857892"/>
              <a:gd name="connsiteX5067" fmla="*/ 4730150 w 12191807"/>
              <a:gd name="connsiteY5067" fmla="*/ 1852330 h 6857892"/>
              <a:gd name="connsiteX5068" fmla="*/ 4560508 w 12191807"/>
              <a:gd name="connsiteY5068" fmla="*/ 1849727 h 6857892"/>
              <a:gd name="connsiteX5069" fmla="*/ 4560508 w 12191807"/>
              <a:gd name="connsiteY5069" fmla="*/ 1859937 h 6857892"/>
              <a:gd name="connsiteX5070" fmla="*/ 4563936 w 12191807"/>
              <a:gd name="connsiteY5070" fmla="*/ 1859937 h 6857892"/>
              <a:gd name="connsiteX5071" fmla="*/ 4563936 w 12191807"/>
              <a:gd name="connsiteY5071" fmla="*/ 1849727 h 6857892"/>
              <a:gd name="connsiteX5072" fmla="*/ 4560508 w 12191807"/>
              <a:gd name="connsiteY5072" fmla="*/ 1849727 h 6857892"/>
              <a:gd name="connsiteX5073" fmla="*/ 6626998 w 12191807"/>
              <a:gd name="connsiteY5073" fmla="*/ 1849699 h 6857892"/>
              <a:gd name="connsiteX5074" fmla="*/ 6630427 w 12191807"/>
              <a:gd name="connsiteY5074" fmla="*/ 1849699 h 6857892"/>
              <a:gd name="connsiteX5075" fmla="*/ 6630427 w 12191807"/>
              <a:gd name="connsiteY5075" fmla="*/ 1859911 h 6857892"/>
              <a:gd name="connsiteX5076" fmla="*/ 6626998 w 12191807"/>
              <a:gd name="connsiteY5076" fmla="*/ 1859911 h 6857892"/>
              <a:gd name="connsiteX5077" fmla="*/ 6626998 w 12191807"/>
              <a:gd name="connsiteY5077" fmla="*/ 1849699 h 6857892"/>
              <a:gd name="connsiteX5078" fmla="*/ 6556665 w 12191807"/>
              <a:gd name="connsiteY5078" fmla="*/ 1847184 h 6857892"/>
              <a:gd name="connsiteX5079" fmla="*/ 6578992 w 12191807"/>
              <a:gd name="connsiteY5079" fmla="*/ 1876294 h 6857892"/>
              <a:gd name="connsiteX5080" fmla="*/ 6536701 w 12191807"/>
              <a:gd name="connsiteY5080" fmla="*/ 1881856 h 6857892"/>
              <a:gd name="connsiteX5081" fmla="*/ 6556665 w 12191807"/>
              <a:gd name="connsiteY5081" fmla="*/ 1847184 h 6857892"/>
              <a:gd name="connsiteX5082" fmla="*/ 6582954 w 12191807"/>
              <a:gd name="connsiteY5082" fmla="*/ 1832706 h 6857892"/>
              <a:gd name="connsiteX5083" fmla="*/ 6593165 w 12191807"/>
              <a:gd name="connsiteY5083" fmla="*/ 1832706 h 6857892"/>
              <a:gd name="connsiteX5084" fmla="*/ 6593165 w 12191807"/>
              <a:gd name="connsiteY5084" fmla="*/ 1836135 h 6857892"/>
              <a:gd name="connsiteX5085" fmla="*/ 6582954 w 12191807"/>
              <a:gd name="connsiteY5085" fmla="*/ 1836135 h 6857892"/>
              <a:gd name="connsiteX5086" fmla="*/ 6582954 w 12191807"/>
              <a:gd name="connsiteY5086" fmla="*/ 1832706 h 6857892"/>
              <a:gd name="connsiteX5087" fmla="*/ 6607415 w 12191807"/>
              <a:gd name="connsiteY5087" fmla="*/ 1820133 h 6857892"/>
              <a:gd name="connsiteX5088" fmla="*/ 6614425 w 12191807"/>
              <a:gd name="connsiteY5088" fmla="*/ 1828363 h 6857892"/>
              <a:gd name="connsiteX5089" fmla="*/ 6622655 w 12191807"/>
              <a:gd name="connsiteY5089" fmla="*/ 1835373 h 6857892"/>
              <a:gd name="connsiteX5090" fmla="*/ 6619530 w 12191807"/>
              <a:gd name="connsiteY5090" fmla="*/ 1838574 h 6857892"/>
              <a:gd name="connsiteX5091" fmla="*/ 6612444 w 12191807"/>
              <a:gd name="connsiteY5091" fmla="*/ 1830344 h 6857892"/>
              <a:gd name="connsiteX5092" fmla="*/ 6604214 w 12191807"/>
              <a:gd name="connsiteY5092" fmla="*/ 1823334 h 6857892"/>
              <a:gd name="connsiteX5093" fmla="*/ 6607415 w 12191807"/>
              <a:gd name="connsiteY5093" fmla="*/ 1820133 h 6857892"/>
              <a:gd name="connsiteX5094" fmla="*/ 6433603 w 12191807"/>
              <a:gd name="connsiteY5094" fmla="*/ 1819216 h 6857892"/>
              <a:gd name="connsiteX5095" fmla="*/ 6433603 w 12191807"/>
              <a:gd name="connsiteY5095" fmla="*/ 1829351 h 6857892"/>
              <a:gd name="connsiteX5096" fmla="*/ 6437032 w 12191807"/>
              <a:gd name="connsiteY5096" fmla="*/ 1829351 h 6857892"/>
              <a:gd name="connsiteX5097" fmla="*/ 6437032 w 12191807"/>
              <a:gd name="connsiteY5097" fmla="*/ 1819216 h 6857892"/>
              <a:gd name="connsiteX5098" fmla="*/ 6433603 w 12191807"/>
              <a:gd name="connsiteY5098" fmla="*/ 1819216 h 6857892"/>
              <a:gd name="connsiteX5099" fmla="*/ 5554773 w 12191807"/>
              <a:gd name="connsiteY5099" fmla="*/ 1812468 h 6857892"/>
              <a:gd name="connsiteX5100" fmla="*/ 5554773 w 12191807"/>
              <a:gd name="connsiteY5100" fmla="*/ 1815897 h 6857892"/>
              <a:gd name="connsiteX5101" fmla="*/ 5564906 w 12191807"/>
              <a:gd name="connsiteY5101" fmla="*/ 1815897 h 6857892"/>
              <a:gd name="connsiteX5102" fmla="*/ 5564906 w 12191807"/>
              <a:gd name="connsiteY5102" fmla="*/ 1812468 h 6857892"/>
              <a:gd name="connsiteX5103" fmla="*/ 5554773 w 12191807"/>
              <a:gd name="connsiteY5103" fmla="*/ 1812468 h 6857892"/>
              <a:gd name="connsiteX5104" fmla="*/ 6369137 w 12191807"/>
              <a:gd name="connsiteY5104" fmla="*/ 1812395 h 6857892"/>
              <a:gd name="connsiteX5105" fmla="*/ 6369137 w 12191807"/>
              <a:gd name="connsiteY5105" fmla="*/ 1815824 h 6857892"/>
              <a:gd name="connsiteX5106" fmla="*/ 6379272 w 12191807"/>
              <a:gd name="connsiteY5106" fmla="*/ 1815824 h 6857892"/>
              <a:gd name="connsiteX5107" fmla="*/ 6379272 w 12191807"/>
              <a:gd name="connsiteY5107" fmla="*/ 1812395 h 6857892"/>
              <a:gd name="connsiteX5108" fmla="*/ 6369137 w 12191807"/>
              <a:gd name="connsiteY5108" fmla="*/ 1812395 h 6857892"/>
              <a:gd name="connsiteX5109" fmla="*/ 6420649 w 12191807"/>
              <a:gd name="connsiteY5109" fmla="*/ 1799135 h 6857892"/>
              <a:gd name="connsiteX5110" fmla="*/ 6425145 w 12191807"/>
              <a:gd name="connsiteY5110" fmla="*/ 1803859 h 6857892"/>
              <a:gd name="connsiteX5111" fmla="*/ 6425602 w 12191807"/>
              <a:gd name="connsiteY5111" fmla="*/ 1802031 h 6857892"/>
              <a:gd name="connsiteX5112" fmla="*/ 6420649 w 12191807"/>
              <a:gd name="connsiteY5112" fmla="*/ 1799135 h 6857892"/>
              <a:gd name="connsiteX5113" fmla="*/ 6419962 w 12191807"/>
              <a:gd name="connsiteY5113" fmla="*/ 1798449 h 6857892"/>
              <a:gd name="connsiteX5114" fmla="*/ 6399846 w 12191807"/>
              <a:gd name="connsiteY5114" fmla="*/ 1799897 h 6857892"/>
              <a:gd name="connsiteX5115" fmla="*/ 6401141 w 12191807"/>
              <a:gd name="connsiteY5115" fmla="*/ 1819328 h 6857892"/>
              <a:gd name="connsiteX5116" fmla="*/ 6420039 w 12191807"/>
              <a:gd name="connsiteY5116" fmla="*/ 1798754 h 6857892"/>
              <a:gd name="connsiteX5117" fmla="*/ 6420648 w 12191807"/>
              <a:gd name="connsiteY5117" fmla="*/ 1799135 h 6857892"/>
              <a:gd name="connsiteX5118" fmla="*/ 6419962 w 12191807"/>
              <a:gd name="connsiteY5118" fmla="*/ 1798449 h 6857892"/>
              <a:gd name="connsiteX5119" fmla="*/ 5575115 w 12191807"/>
              <a:gd name="connsiteY5119" fmla="*/ 1792046 h 6857892"/>
              <a:gd name="connsiteX5120" fmla="*/ 5575115 w 12191807"/>
              <a:gd name="connsiteY5120" fmla="*/ 1795399 h 6857892"/>
              <a:gd name="connsiteX5121" fmla="*/ 5585250 w 12191807"/>
              <a:gd name="connsiteY5121" fmla="*/ 1795399 h 6857892"/>
              <a:gd name="connsiteX5122" fmla="*/ 5585250 w 12191807"/>
              <a:gd name="connsiteY5122" fmla="*/ 1792046 h 6857892"/>
              <a:gd name="connsiteX5123" fmla="*/ 5575115 w 12191807"/>
              <a:gd name="connsiteY5123" fmla="*/ 1792046 h 6857892"/>
              <a:gd name="connsiteX5124" fmla="*/ 5611763 w 12191807"/>
              <a:gd name="connsiteY5124" fmla="*/ 1769260 h 6857892"/>
              <a:gd name="connsiteX5125" fmla="*/ 5606811 w 12191807"/>
              <a:gd name="connsiteY5125" fmla="*/ 1779395 h 6857892"/>
              <a:gd name="connsiteX5126" fmla="*/ 5604830 w 12191807"/>
              <a:gd name="connsiteY5126" fmla="*/ 1777413 h 6857892"/>
              <a:gd name="connsiteX5127" fmla="*/ 5596524 w 12191807"/>
              <a:gd name="connsiteY5127" fmla="*/ 1784501 h 6857892"/>
              <a:gd name="connsiteX5128" fmla="*/ 5599648 w 12191807"/>
              <a:gd name="connsiteY5128" fmla="*/ 1787701 h 6857892"/>
              <a:gd name="connsiteX5129" fmla="*/ 5604677 w 12191807"/>
              <a:gd name="connsiteY5129" fmla="*/ 1777566 h 6857892"/>
              <a:gd name="connsiteX5130" fmla="*/ 5606658 w 12191807"/>
              <a:gd name="connsiteY5130" fmla="*/ 1779548 h 6857892"/>
              <a:gd name="connsiteX5131" fmla="*/ 5614964 w 12191807"/>
              <a:gd name="connsiteY5131" fmla="*/ 1772460 h 6857892"/>
              <a:gd name="connsiteX5132" fmla="*/ 5611763 w 12191807"/>
              <a:gd name="connsiteY5132" fmla="*/ 1769260 h 6857892"/>
              <a:gd name="connsiteX5133" fmla="*/ 6430250 w 12191807"/>
              <a:gd name="connsiteY5133" fmla="*/ 1768351 h 6857892"/>
              <a:gd name="connsiteX5134" fmla="*/ 6429259 w 12191807"/>
              <a:gd name="connsiteY5134" fmla="*/ 1769342 h 6857892"/>
              <a:gd name="connsiteX5135" fmla="*/ 6430707 w 12191807"/>
              <a:gd name="connsiteY5135" fmla="*/ 1769189 h 6857892"/>
              <a:gd name="connsiteX5136" fmla="*/ 6430250 w 12191807"/>
              <a:gd name="connsiteY5136" fmla="*/ 1768351 h 6857892"/>
              <a:gd name="connsiteX5137" fmla="*/ 6484504 w 12191807"/>
              <a:gd name="connsiteY5137" fmla="*/ 1768237 h 6857892"/>
              <a:gd name="connsiteX5138" fmla="*/ 6484504 w 12191807"/>
              <a:gd name="connsiteY5138" fmla="*/ 1778448 h 6857892"/>
              <a:gd name="connsiteX5139" fmla="*/ 6487857 w 12191807"/>
              <a:gd name="connsiteY5139" fmla="*/ 1778448 h 6857892"/>
              <a:gd name="connsiteX5140" fmla="*/ 6487857 w 12191807"/>
              <a:gd name="connsiteY5140" fmla="*/ 1768237 h 6857892"/>
              <a:gd name="connsiteX5141" fmla="*/ 6484504 w 12191807"/>
              <a:gd name="connsiteY5141" fmla="*/ 1768237 h 6857892"/>
              <a:gd name="connsiteX5142" fmla="*/ 6424230 w 12191807"/>
              <a:gd name="connsiteY5142" fmla="*/ 1758978 h 6857892"/>
              <a:gd name="connsiteX5143" fmla="*/ 6421030 w 12191807"/>
              <a:gd name="connsiteY5143" fmla="*/ 1762178 h 6857892"/>
              <a:gd name="connsiteX5144" fmla="*/ 6430250 w 12191807"/>
              <a:gd name="connsiteY5144" fmla="*/ 1768198 h 6857892"/>
              <a:gd name="connsiteX5145" fmla="*/ 6430327 w 12191807"/>
              <a:gd name="connsiteY5145" fmla="*/ 1768273 h 6857892"/>
              <a:gd name="connsiteX5146" fmla="*/ 6431393 w 12191807"/>
              <a:gd name="connsiteY5146" fmla="*/ 1767284 h 6857892"/>
              <a:gd name="connsiteX5147" fmla="*/ 6424230 w 12191807"/>
              <a:gd name="connsiteY5147" fmla="*/ 1758978 h 6857892"/>
              <a:gd name="connsiteX5148" fmla="*/ 6458473 w 12191807"/>
              <a:gd name="connsiteY5148" fmla="*/ 1756968 h 6857892"/>
              <a:gd name="connsiteX5149" fmla="*/ 6450596 w 12191807"/>
              <a:gd name="connsiteY5149" fmla="*/ 1768198 h 6857892"/>
              <a:gd name="connsiteX5150" fmla="*/ 6430784 w 12191807"/>
              <a:gd name="connsiteY5150" fmla="*/ 1769112 h 6857892"/>
              <a:gd name="connsiteX5151" fmla="*/ 6439013 w 12191807"/>
              <a:gd name="connsiteY5151" fmla="*/ 1783361 h 6857892"/>
              <a:gd name="connsiteX5152" fmla="*/ 6425678 w 12191807"/>
              <a:gd name="connsiteY5152" fmla="*/ 1801955 h 6857892"/>
              <a:gd name="connsiteX5153" fmla="*/ 6437337 w 12191807"/>
              <a:gd name="connsiteY5153" fmla="*/ 1808661 h 6857892"/>
              <a:gd name="connsiteX5154" fmla="*/ 6460730 w 12191807"/>
              <a:gd name="connsiteY5154" fmla="*/ 1778408 h 6857892"/>
              <a:gd name="connsiteX5155" fmla="*/ 6469493 w 12191807"/>
              <a:gd name="connsiteY5155" fmla="*/ 1762711 h 6857892"/>
              <a:gd name="connsiteX5156" fmla="*/ 6458473 w 12191807"/>
              <a:gd name="connsiteY5156" fmla="*/ 1756968 h 6857892"/>
              <a:gd name="connsiteX5157" fmla="*/ 4621539 w 12191807"/>
              <a:gd name="connsiteY5157" fmla="*/ 1747916 h 6857892"/>
              <a:gd name="connsiteX5158" fmla="*/ 4621539 w 12191807"/>
              <a:gd name="connsiteY5158" fmla="*/ 1758127 h 6857892"/>
              <a:gd name="connsiteX5159" fmla="*/ 4624970 w 12191807"/>
              <a:gd name="connsiteY5159" fmla="*/ 1758127 h 6857892"/>
              <a:gd name="connsiteX5160" fmla="*/ 4624970 w 12191807"/>
              <a:gd name="connsiteY5160" fmla="*/ 1747916 h 6857892"/>
              <a:gd name="connsiteX5161" fmla="*/ 4621539 w 12191807"/>
              <a:gd name="connsiteY5161" fmla="*/ 1747916 h 6857892"/>
              <a:gd name="connsiteX5162" fmla="*/ 4652092 w 12191807"/>
              <a:gd name="connsiteY5162" fmla="*/ 1737782 h 6857892"/>
              <a:gd name="connsiteX5163" fmla="*/ 4652092 w 12191807"/>
              <a:gd name="connsiteY5163" fmla="*/ 1747917 h 6857892"/>
              <a:gd name="connsiteX5164" fmla="*/ 4655446 w 12191807"/>
              <a:gd name="connsiteY5164" fmla="*/ 1747917 h 6857892"/>
              <a:gd name="connsiteX5165" fmla="*/ 4655446 w 12191807"/>
              <a:gd name="connsiteY5165" fmla="*/ 1737782 h 6857892"/>
              <a:gd name="connsiteX5166" fmla="*/ 4652092 w 12191807"/>
              <a:gd name="connsiteY5166" fmla="*/ 1737782 h 6857892"/>
              <a:gd name="connsiteX5167" fmla="*/ 4977851 w 12191807"/>
              <a:gd name="connsiteY5167" fmla="*/ 1727562 h 6857892"/>
              <a:gd name="connsiteX5168" fmla="*/ 4977851 w 12191807"/>
              <a:gd name="connsiteY5168" fmla="*/ 1737773 h 6857892"/>
              <a:gd name="connsiteX5169" fmla="*/ 4981206 w 12191807"/>
              <a:gd name="connsiteY5169" fmla="*/ 1737773 h 6857892"/>
              <a:gd name="connsiteX5170" fmla="*/ 4981206 w 12191807"/>
              <a:gd name="connsiteY5170" fmla="*/ 1727562 h 6857892"/>
              <a:gd name="connsiteX5171" fmla="*/ 4977851 w 12191807"/>
              <a:gd name="connsiteY5171" fmla="*/ 1727562 h 6857892"/>
              <a:gd name="connsiteX5172" fmla="*/ 6464159 w 12191807"/>
              <a:gd name="connsiteY5172" fmla="*/ 1717410 h 6857892"/>
              <a:gd name="connsiteX5173" fmla="*/ 6464159 w 12191807"/>
              <a:gd name="connsiteY5173" fmla="*/ 1727546 h 6857892"/>
              <a:gd name="connsiteX5174" fmla="*/ 6467588 w 12191807"/>
              <a:gd name="connsiteY5174" fmla="*/ 1727546 h 6857892"/>
              <a:gd name="connsiteX5175" fmla="*/ 6467588 w 12191807"/>
              <a:gd name="connsiteY5175" fmla="*/ 1717410 h 6857892"/>
              <a:gd name="connsiteX5176" fmla="*/ 6464159 w 12191807"/>
              <a:gd name="connsiteY5176" fmla="*/ 1717410 h 6857892"/>
              <a:gd name="connsiteX5177" fmla="*/ 6440461 w 12191807"/>
              <a:gd name="connsiteY5177" fmla="*/ 1710628 h 6857892"/>
              <a:gd name="connsiteX5178" fmla="*/ 6440461 w 12191807"/>
              <a:gd name="connsiteY5178" fmla="*/ 1713981 h 6857892"/>
              <a:gd name="connsiteX5179" fmla="*/ 6450596 w 12191807"/>
              <a:gd name="connsiteY5179" fmla="*/ 1713981 h 6857892"/>
              <a:gd name="connsiteX5180" fmla="*/ 6450596 w 12191807"/>
              <a:gd name="connsiteY5180" fmla="*/ 1710628 h 6857892"/>
              <a:gd name="connsiteX5181" fmla="*/ 6440461 w 12191807"/>
              <a:gd name="connsiteY5181" fmla="*/ 1710628 h 6857892"/>
              <a:gd name="connsiteX5182" fmla="*/ 4652092 w 12191807"/>
              <a:gd name="connsiteY5182" fmla="*/ 1707224 h 6857892"/>
              <a:gd name="connsiteX5183" fmla="*/ 4652092 w 12191807"/>
              <a:gd name="connsiteY5183" fmla="*/ 1717436 h 6857892"/>
              <a:gd name="connsiteX5184" fmla="*/ 4655446 w 12191807"/>
              <a:gd name="connsiteY5184" fmla="*/ 1717436 h 6857892"/>
              <a:gd name="connsiteX5185" fmla="*/ 4655446 w 12191807"/>
              <a:gd name="connsiteY5185" fmla="*/ 1707224 h 6857892"/>
              <a:gd name="connsiteX5186" fmla="*/ 4652092 w 12191807"/>
              <a:gd name="connsiteY5186" fmla="*/ 1707224 h 6857892"/>
              <a:gd name="connsiteX5187" fmla="*/ 6572744 w 12191807"/>
              <a:gd name="connsiteY5187" fmla="*/ 1700419 h 6857892"/>
              <a:gd name="connsiteX5188" fmla="*/ 6582878 w 12191807"/>
              <a:gd name="connsiteY5188" fmla="*/ 1700419 h 6857892"/>
              <a:gd name="connsiteX5189" fmla="*/ 6582878 w 12191807"/>
              <a:gd name="connsiteY5189" fmla="*/ 1703848 h 6857892"/>
              <a:gd name="connsiteX5190" fmla="*/ 6572744 w 12191807"/>
              <a:gd name="connsiteY5190" fmla="*/ 1703848 h 6857892"/>
              <a:gd name="connsiteX5191" fmla="*/ 6572744 w 12191807"/>
              <a:gd name="connsiteY5191" fmla="*/ 1700419 h 6857892"/>
              <a:gd name="connsiteX5192" fmla="*/ 6460806 w 12191807"/>
              <a:gd name="connsiteY5192" fmla="*/ 1700190 h 6857892"/>
              <a:gd name="connsiteX5193" fmla="*/ 6459892 w 12191807"/>
              <a:gd name="connsiteY5193" fmla="*/ 1700495 h 6857892"/>
              <a:gd name="connsiteX5194" fmla="*/ 6461264 w 12191807"/>
              <a:gd name="connsiteY5194" fmla="*/ 1701638 h 6857892"/>
              <a:gd name="connsiteX5195" fmla="*/ 6460958 w 12191807"/>
              <a:gd name="connsiteY5195" fmla="*/ 1701104 h 6857892"/>
              <a:gd name="connsiteX5196" fmla="*/ 6460806 w 12191807"/>
              <a:gd name="connsiteY5196" fmla="*/ 1700190 h 6857892"/>
              <a:gd name="connsiteX5197" fmla="*/ 4752357 w 12191807"/>
              <a:gd name="connsiteY5197" fmla="*/ 1696743 h 6857892"/>
              <a:gd name="connsiteX5198" fmla="*/ 4733024 w 12191807"/>
              <a:gd name="connsiteY5198" fmla="*/ 1697229 h 6857892"/>
              <a:gd name="connsiteX5199" fmla="*/ 4734093 w 12191807"/>
              <a:gd name="connsiteY5199" fmla="*/ 1705001 h 6857892"/>
              <a:gd name="connsiteX5200" fmla="*/ 4764259 w 12191807"/>
              <a:gd name="connsiteY5200" fmla="*/ 1705687 h 6857892"/>
              <a:gd name="connsiteX5201" fmla="*/ 4752357 w 12191807"/>
              <a:gd name="connsiteY5201" fmla="*/ 1696743 h 6857892"/>
              <a:gd name="connsiteX5202" fmla="*/ 4745889 w 12191807"/>
              <a:gd name="connsiteY5202" fmla="*/ 1687323 h 6857892"/>
              <a:gd name="connsiteX5203" fmla="*/ 4728602 w 12191807"/>
              <a:gd name="connsiteY5203" fmla="*/ 1693038 h 6857892"/>
              <a:gd name="connsiteX5204" fmla="*/ 4724175 w 12191807"/>
              <a:gd name="connsiteY5204" fmla="*/ 1687857 h 6857892"/>
              <a:gd name="connsiteX5205" fmla="*/ 4720972 w 12191807"/>
              <a:gd name="connsiteY5205" fmla="*/ 1691057 h 6857892"/>
              <a:gd name="connsiteX5206" fmla="*/ 4728602 w 12191807"/>
              <a:gd name="connsiteY5206" fmla="*/ 1693038 h 6857892"/>
              <a:gd name="connsiteX5207" fmla="*/ 4731196 w 12191807"/>
              <a:gd name="connsiteY5207" fmla="*/ 1696086 h 6857892"/>
              <a:gd name="connsiteX5208" fmla="*/ 4729212 w 12191807"/>
              <a:gd name="connsiteY5208" fmla="*/ 1698068 h 6857892"/>
              <a:gd name="connsiteX5209" fmla="*/ 4732950 w 12191807"/>
              <a:gd name="connsiteY5209" fmla="*/ 1697153 h 6857892"/>
              <a:gd name="connsiteX5210" fmla="*/ 4739042 w 12191807"/>
              <a:gd name="connsiteY5210" fmla="*/ 1693572 h 6857892"/>
              <a:gd name="connsiteX5211" fmla="*/ 4745889 w 12191807"/>
              <a:gd name="connsiteY5211" fmla="*/ 1687323 h 6857892"/>
              <a:gd name="connsiteX5212" fmla="*/ 6438022 w 12191807"/>
              <a:gd name="connsiteY5212" fmla="*/ 1686587 h 6857892"/>
              <a:gd name="connsiteX5213" fmla="*/ 6421030 w 12191807"/>
              <a:gd name="connsiteY5213" fmla="*/ 1690321 h 6857892"/>
              <a:gd name="connsiteX5214" fmla="*/ 6421716 w 12191807"/>
              <a:gd name="connsiteY5214" fmla="*/ 1695350 h 6857892"/>
              <a:gd name="connsiteX5215" fmla="*/ 6438556 w 12191807"/>
              <a:gd name="connsiteY5215" fmla="*/ 1695350 h 6857892"/>
              <a:gd name="connsiteX5216" fmla="*/ 6438556 w 12191807"/>
              <a:gd name="connsiteY5216" fmla="*/ 1695274 h 6857892"/>
              <a:gd name="connsiteX5217" fmla="*/ 6438022 w 12191807"/>
              <a:gd name="connsiteY5217" fmla="*/ 1686587 h 6857892"/>
              <a:gd name="connsiteX5218" fmla="*/ 6430250 w 12191807"/>
              <a:gd name="connsiteY5218" fmla="*/ 1669817 h 6857892"/>
              <a:gd name="connsiteX5219" fmla="*/ 6430250 w 12191807"/>
              <a:gd name="connsiteY5219" fmla="*/ 1673170 h 6857892"/>
              <a:gd name="connsiteX5220" fmla="*/ 6440461 w 12191807"/>
              <a:gd name="connsiteY5220" fmla="*/ 1673170 h 6857892"/>
              <a:gd name="connsiteX5221" fmla="*/ 6440461 w 12191807"/>
              <a:gd name="connsiteY5221" fmla="*/ 1669817 h 6857892"/>
              <a:gd name="connsiteX5222" fmla="*/ 6430250 w 12191807"/>
              <a:gd name="connsiteY5222" fmla="*/ 1669817 h 6857892"/>
              <a:gd name="connsiteX5223" fmla="*/ 1085658 w 12191807"/>
              <a:gd name="connsiteY5223" fmla="*/ 1649569 h 6857892"/>
              <a:gd name="connsiteX5224" fmla="*/ 1085658 w 12191807"/>
              <a:gd name="connsiteY5224" fmla="*/ 1652999 h 6857892"/>
              <a:gd name="connsiteX5225" fmla="*/ 1095868 w 12191807"/>
              <a:gd name="connsiteY5225" fmla="*/ 1652999 h 6857892"/>
              <a:gd name="connsiteX5226" fmla="*/ 1095868 w 12191807"/>
              <a:gd name="connsiteY5226" fmla="*/ 1649569 h 6857892"/>
              <a:gd name="connsiteX5227" fmla="*/ 1085658 w 12191807"/>
              <a:gd name="connsiteY5227" fmla="*/ 1649569 h 6857892"/>
              <a:gd name="connsiteX5228" fmla="*/ 4780941 w 12191807"/>
              <a:gd name="connsiteY5228" fmla="*/ 1646020 h 6857892"/>
              <a:gd name="connsiteX5229" fmla="*/ 4779949 w 12191807"/>
              <a:gd name="connsiteY5229" fmla="*/ 1647012 h 6857892"/>
              <a:gd name="connsiteX5230" fmla="*/ 4787033 w 12191807"/>
              <a:gd name="connsiteY5230" fmla="*/ 1655394 h 6857892"/>
              <a:gd name="connsiteX5231" fmla="*/ 4790233 w 12191807"/>
              <a:gd name="connsiteY5231" fmla="*/ 1652192 h 6857892"/>
              <a:gd name="connsiteX5232" fmla="*/ 4780941 w 12191807"/>
              <a:gd name="connsiteY5232" fmla="*/ 1646020 h 6857892"/>
              <a:gd name="connsiteX5233" fmla="*/ 4782007 w 12191807"/>
              <a:gd name="connsiteY5233" fmla="*/ 1645031 h 6857892"/>
              <a:gd name="connsiteX5234" fmla="*/ 4779873 w 12191807"/>
              <a:gd name="connsiteY5234" fmla="*/ 1645335 h 6857892"/>
              <a:gd name="connsiteX5235" fmla="*/ 4780405 w 12191807"/>
              <a:gd name="connsiteY5235" fmla="*/ 1645641 h 6857892"/>
              <a:gd name="connsiteX5236" fmla="*/ 4781017 w 12191807"/>
              <a:gd name="connsiteY5236" fmla="*/ 1646021 h 6857892"/>
              <a:gd name="connsiteX5237" fmla="*/ 4782007 w 12191807"/>
              <a:gd name="connsiteY5237" fmla="*/ 1645031 h 6857892"/>
              <a:gd name="connsiteX5238" fmla="*/ 6562609 w 12191807"/>
              <a:gd name="connsiteY5238" fmla="*/ 1639382 h 6857892"/>
              <a:gd name="connsiteX5239" fmla="*/ 6562609 w 12191807"/>
              <a:gd name="connsiteY5239" fmla="*/ 1642735 h 6857892"/>
              <a:gd name="connsiteX5240" fmla="*/ 6572744 w 12191807"/>
              <a:gd name="connsiteY5240" fmla="*/ 1642735 h 6857892"/>
              <a:gd name="connsiteX5241" fmla="*/ 6572744 w 12191807"/>
              <a:gd name="connsiteY5241" fmla="*/ 1639382 h 6857892"/>
              <a:gd name="connsiteX5242" fmla="*/ 6562609 w 12191807"/>
              <a:gd name="connsiteY5242" fmla="*/ 1639382 h 6857892"/>
              <a:gd name="connsiteX5243" fmla="*/ 4756487 w 12191807"/>
              <a:gd name="connsiteY5243" fmla="*/ 1636734 h 6857892"/>
              <a:gd name="connsiteX5244" fmla="*/ 4739270 w 12191807"/>
              <a:gd name="connsiteY5244" fmla="*/ 1666290 h 6857892"/>
              <a:gd name="connsiteX5245" fmla="*/ 4772028 w 12191807"/>
              <a:gd name="connsiteY5245" fmla="*/ 1663623 h 6857892"/>
              <a:gd name="connsiteX5246" fmla="*/ 4759153 w 12191807"/>
              <a:gd name="connsiteY5246" fmla="*/ 1647621 h 6857892"/>
              <a:gd name="connsiteX5247" fmla="*/ 4779873 w 12191807"/>
              <a:gd name="connsiteY5247" fmla="*/ 1645411 h 6857892"/>
              <a:gd name="connsiteX5248" fmla="*/ 4756487 w 12191807"/>
              <a:gd name="connsiteY5248" fmla="*/ 1636734 h 6857892"/>
              <a:gd name="connsiteX5249" fmla="*/ 6467436 w 12191807"/>
              <a:gd name="connsiteY5249" fmla="*/ 1617586 h 6857892"/>
              <a:gd name="connsiteX5250" fmla="*/ 6460882 w 12191807"/>
              <a:gd name="connsiteY5250" fmla="*/ 1700190 h 6857892"/>
              <a:gd name="connsiteX5251" fmla="*/ 6486333 w 12191807"/>
              <a:gd name="connsiteY5251" fmla="*/ 1691578 h 6857892"/>
              <a:gd name="connsiteX5252" fmla="*/ 6467588 w 12191807"/>
              <a:gd name="connsiteY5252" fmla="*/ 1664756 h 6857892"/>
              <a:gd name="connsiteX5253" fmla="*/ 6496544 w 12191807"/>
              <a:gd name="connsiteY5253" fmla="*/ 1635799 h 6857892"/>
              <a:gd name="connsiteX5254" fmla="*/ 6467436 w 12191807"/>
              <a:gd name="connsiteY5254" fmla="*/ 1617586 h 6857892"/>
              <a:gd name="connsiteX5255" fmla="*/ 6468807 w 12191807"/>
              <a:gd name="connsiteY5255" fmla="*/ 1615452 h 6857892"/>
              <a:gd name="connsiteX5256" fmla="*/ 6465759 w 12191807"/>
              <a:gd name="connsiteY5256" fmla="*/ 1616519 h 6857892"/>
              <a:gd name="connsiteX5257" fmla="*/ 6467512 w 12191807"/>
              <a:gd name="connsiteY5257" fmla="*/ 1617586 h 6857892"/>
              <a:gd name="connsiteX5258" fmla="*/ 6468197 w 12191807"/>
              <a:gd name="connsiteY5258" fmla="*/ 1617052 h 6857892"/>
              <a:gd name="connsiteX5259" fmla="*/ 6468807 w 12191807"/>
              <a:gd name="connsiteY5259" fmla="*/ 1615452 h 6857892"/>
              <a:gd name="connsiteX5260" fmla="*/ 4954061 w 12191807"/>
              <a:gd name="connsiteY5260" fmla="*/ 1568066 h 6857892"/>
              <a:gd name="connsiteX5261" fmla="*/ 4954061 w 12191807"/>
              <a:gd name="connsiteY5261" fmla="*/ 1571495 h 6857892"/>
              <a:gd name="connsiteX5262" fmla="*/ 4964277 w 12191807"/>
              <a:gd name="connsiteY5262" fmla="*/ 1571495 h 6857892"/>
              <a:gd name="connsiteX5263" fmla="*/ 4964277 w 12191807"/>
              <a:gd name="connsiteY5263" fmla="*/ 1568066 h 6857892"/>
              <a:gd name="connsiteX5264" fmla="*/ 4954061 w 12191807"/>
              <a:gd name="connsiteY5264" fmla="*/ 1568066 h 6857892"/>
              <a:gd name="connsiteX5265" fmla="*/ 6591870 w 12191807"/>
              <a:gd name="connsiteY5265" fmla="*/ 1556016 h 6857892"/>
              <a:gd name="connsiteX5266" fmla="*/ 6591870 w 12191807"/>
              <a:gd name="connsiteY5266" fmla="*/ 1584668 h 6857892"/>
              <a:gd name="connsiteX5267" fmla="*/ 6591870 w 12191807"/>
              <a:gd name="connsiteY5267" fmla="*/ 1556016 h 6857892"/>
              <a:gd name="connsiteX5268" fmla="*/ 6495248 w 12191807"/>
              <a:gd name="connsiteY5268" fmla="*/ 1555708 h 6857892"/>
              <a:gd name="connsiteX5269" fmla="*/ 6468807 w 12191807"/>
              <a:gd name="connsiteY5269" fmla="*/ 1615451 h 6857892"/>
              <a:gd name="connsiteX5270" fmla="*/ 6509574 w 12191807"/>
              <a:gd name="connsiteY5270" fmla="*/ 1601887 h 6857892"/>
              <a:gd name="connsiteX5271" fmla="*/ 6522909 w 12191807"/>
              <a:gd name="connsiteY5271" fmla="*/ 1571482 h 6857892"/>
              <a:gd name="connsiteX5272" fmla="*/ 6495248 w 12191807"/>
              <a:gd name="connsiteY5272" fmla="*/ 1555708 h 6857892"/>
              <a:gd name="connsiteX5273" fmla="*/ 4682645 w 12191807"/>
              <a:gd name="connsiteY5273" fmla="*/ 1554502 h 6857892"/>
              <a:gd name="connsiteX5274" fmla="*/ 4682645 w 12191807"/>
              <a:gd name="connsiteY5274" fmla="*/ 1564713 h 6857892"/>
              <a:gd name="connsiteX5275" fmla="*/ 4686072 w 12191807"/>
              <a:gd name="connsiteY5275" fmla="*/ 1564713 h 6857892"/>
              <a:gd name="connsiteX5276" fmla="*/ 4686072 w 12191807"/>
              <a:gd name="connsiteY5276" fmla="*/ 1554502 h 6857892"/>
              <a:gd name="connsiteX5277" fmla="*/ 4682645 w 12191807"/>
              <a:gd name="connsiteY5277" fmla="*/ 1554502 h 6857892"/>
              <a:gd name="connsiteX5278" fmla="*/ 6599947 w 12191807"/>
              <a:gd name="connsiteY5278" fmla="*/ 1546034 h 6857892"/>
              <a:gd name="connsiteX5279" fmla="*/ 6603300 w 12191807"/>
              <a:gd name="connsiteY5279" fmla="*/ 1554416 h 6857892"/>
              <a:gd name="connsiteX5280" fmla="*/ 6593165 w 12191807"/>
              <a:gd name="connsiteY5280" fmla="*/ 1554416 h 6857892"/>
              <a:gd name="connsiteX5281" fmla="*/ 6599947 w 12191807"/>
              <a:gd name="connsiteY5281" fmla="*/ 1546034 h 6857892"/>
              <a:gd name="connsiteX5282" fmla="*/ 5025419 w 12191807"/>
              <a:gd name="connsiteY5282" fmla="*/ 1537511 h 6857892"/>
              <a:gd name="connsiteX5283" fmla="*/ 5025419 w 12191807"/>
              <a:gd name="connsiteY5283" fmla="*/ 1540864 h 6857892"/>
              <a:gd name="connsiteX5284" fmla="*/ 5035560 w 12191807"/>
              <a:gd name="connsiteY5284" fmla="*/ 1540864 h 6857892"/>
              <a:gd name="connsiteX5285" fmla="*/ 5035560 w 12191807"/>
              <a:gd name="connsiteY5285" fmla="*/ 1537511 h 6857892"/>
              <a:gd name="connsiteX5286" fmla="*/ 5025419 w 12191807"/>
              <a:gd name="connsiteY5286" fmla="*/ 1537511 h 6857892"/>
              <a:gd name="connsiteX5287" fmla="*/ 4852251 w 12191807"/>
              <a:gd name="connsiteY5287" fmla="*/ 1527374 h 6857892"/>
              <a:gd name="connsiteX5288" fmla="*/ 4852251 w 12191807"/>
              <a:gd name="connsiteY5288" fmla="*/ 1530804 h 6857892"/>
              <a:gd name="connsiteX5289" fmla="*/ 4862452 w 12191807"/>
              <a:gd name="connsiteY5289" fmla="*/ 1530804 h 6857892"/>
              <a:gd name="connsiteX5290" fmla="*/ 4862452 w 12191807"/>
              <a:gd name="connsiteY5290" fmla="*/ 1527374 h 6857892"/>
              <a:gd name="connsiteX5291" fmla="*/ 4852251 w 12191807"/>
              <a:gd name="connsiteY5291" fmla="*/ 1527374 h 6857892"/>
              <a:gd name="connsiteX5292" fmla="*/ 6574344 w 12191807"/>
              <a:gd name="connsiteY5292" fmla="*/ 1525688 h 6857892"/>
              <a:gd name="connsiteX5293" fmla="*/ 6591260 w 12191807"/>
              <a:gd name="connsiteY5293" fmla="*/ 1525688 h 6857892"/>
              <a:gd name="connsiteX5294" fmla="*/ 6592099 w 12191807"/>
              <a:gd name="connsiteY5294" fmla="*/ 1530564 h 6857892"/>
              <a:gd name="connsiteX5295" fmla="*/ 6575487 w 12191807"/>
              <a:gd name="connsiteY5295" fmla="*/ 1534527 h 6857892"/>
              <a:gd name="connsiteX5296" fmla="*/ 6574344 w 12191807"/>
              <a:gd name="connsiteY5296" fmla="*/ 1525688 h 6857892"/>
              <a:gd name="connsiteX5297" fmla="*/ 4641886 w 12191807"/>
              <a:gd name="connsiteY5297" fmla="*/ 1523955 h 6857892"/>
              <a:gd name="connsiteX5298" fmla="*/ 4641886 w 12191807"/>
              <a:gd name="connsiteY5298" fmla="*/ 1534091 h 6857892"/>
              <a:gd name="connsiteX5299" fmla="*/ 4645316 w 12191807"/>
              <a:gd name="connsiteY5299" fmla="*/ 1534091 h 6857892"/>
              <a:gd name="connsiteX5300" fmla="*/ 4645316 w 12191807"/>
              <a:gd name="connsiteY5300" fmla="*/ 1523955 h 6857892"/>
              <a:gd name="connsiteX5301" fmla="*/ 4641886 w 12191807"/>
              <a:gd name="connsiteY5301" fmla="*/ 1523955 h 6857892"/>
              <a:gd name="connsiteX5302" fmla="*/ 6508507 w 12191807"/>
              <a:gd name="connsiteY5302" fmla="*/ 1522866 h 6857892"/>
              <a:gd name="connsiteX5303" fmla="*/ 6488695 w 12191807"/>
              <a:gd name="connsiteY5303" fmla="*/ 1526600 h 6857892"/>
              <a:gd name="connsiteX5304" fmla="*/ 6514603 w 12191807"/>
              <a:gd name="connsiteY5304" fmla="*/ 1551747 h 6857892"/>
              <a:gd name="connsiteX5305" fmla="*/ 6508507 w 12191807"/>
              <a:gd name="connsiteY5305" fmla="*/ 1522866 h 6857892"/>
              <a:gd name="connsiteX5306" fmla="*/ 6618921 w 12191807"/>
              <a:gd name="connsiteY5306" fmla="*/ 1503590 h 6857892"/>
              <a:gd name="connsiteX5307" fmla="*/ 6624407 w 12191807"/>
              <a:gd name="connsiteY5307" fmla="*/ 1503667 h 6857892"/>
              <a:gd name="connsiteX5308" fmla="*/ 6624636 w 12191807"/>
              <a:gd name="connsiteY5308" fmla="*/ 1528050 h 6857892"/>
              <a:gd name="connsiteX5309" fmla="*/ 6634466 w 12191807"/>
              <a:gd name="connsiteY5309" fmla="*/ 1542300 h 6857892"/>
              <a:gd name="connsiteX5310" fmla="*/ 6620369 w 12191807"/>
              <a:gd name="connsiteY5310" fmla="*/ 1572934 h 6857892"/>
              <a:gd name="connsiteX5311" fmla="*/ 6614044 w 12191807"/>
              <a:gd name="connsiteY5311" fmla="*/ 1569962 h 6857892"/>
              <a:gd name="connsiteX5312" fmla="*/ 6607643 w 12191807"/>
              <a:gd name="connsiteY5312" fmla="*/ 1553959 h 6857892"/>
              <a:gd name="connsiteX5313" fmla="*/ 6609777 w 12191807"/>
              <a:gd name="connsiteY5313" fmla="*/ 1521497 h 6857892"/>
              <a:gd name="connsiteX5314" fmla="*/ 6618921 w 12191807"/>
              <a:gd name="connsiteY5314" fmla="*/ 1503590 h 6857892"/>
              <a:gd name="connsiteX5315" fmla="*/ 4954061 w 12191807"/>
              <a:gd name="connsiteY5315" fmla="*/ 1496818 h 6857892"/>
              <a:gd name="connsiteX5316" fmla="*/ 4954061 w 12191807"/>
              <a:gd name="connsiteY5316" fmla="*/ 1500172 h 6857892"/>
              <a:gd name="connsiteX5317" fmla="*/ 4964277 w 12191807"/>
              <a:gd name="connsiteY5317" fmla="*/ 1500172 h 6857892"/>
              <a:gd name="connsiteX5318" fmla="*/ 4964277 w 12191807"/>
              <a:gd name="connsiteY5318" fmla="*/ 1496818 h 6857892"/>
              <a:gd name="connsiteX5319" fmla="*/ 4954061 w 12191807"/>
              <a:gd name="connsiteY5319" fmla="*/ 1496818 h 6857892"/>
              <a:gd name="connsiteX5320" fmla="*/ 4903214 w 12191807"/>
              <a:gd name="connsiteY5320" fmla="*/ 1496817 h 6857892"/>
              <a:gd name="connsiteX5321" fmla="*/ 4903214 w 12191807"/>
              <a:gd name="connsiteY5321" fmla="*/ 1500171 h 6857892"/>
              <a:gd name="connsiteX5322" fmla="*/ 4913353 w 12191807"/>
              <a:gd name="connsiteY5322" fmla="*/ 1500171 h 6857892"/>
              <a:gd name="connsiteX5323" fmla="*/ 4913353 w 12191807"/>
              <a:gd name="connsiteY5323" fmla="*/ 1496817 h 6857892"/>
              <a:gd name="connsiteX5324" fmla="*/ 4903214 w 12191807"/>
              <a:gd name="connsiteY5324" fmla="*/ 1496817 h 6857892"/>
              <a:gd name="connsiteX5325" fmla="*/ 6443813 w 12191807"/>
              <a:gd name="connsiteY5325" fmla="*/ 1493378 h 6857892"/>
              <a:gd name="connsiteX5326" fmla="*/ 6443813 w 12191807"/>
              <a:gd name="connsiteY5326" fmla="*/ 1503513 h 6857892"/>
              <a:gd name="connsiteX5327" fmla="*/ 6447242 w 12191807"/>
              <a:gd name="connsiteY5327" fmla="*/ 1503513 h 6857892"/>
              <a:gd name="connsiteX5328" fmla="*/ 6447242 w 12191807"/>
              <a:gd name="connsiteY5328" fmla="*/ 1493378 h 6857892"/>
              <a:gd name="connsiteX5329" fmla="*/ 6443813 w 12191807"/>
              <a:gd name="connsiteY5329" fmla="*/ 1493378 h 6857892"/>
              <a:gd name="connsiteX5330" fmla="*/ 6440461 w 12191807"/>
              <a:gd name="connsiteY5330" fmla="*/ 1475545 h 6857892"/>
              <a:gd name="connsiteX5331" fmla="*/ 6440461 w 12191807"/>
              <a:gd name="connsiteY5331" fmla="*/ 1480652 h 6857892"/>
              <a:gd name="connsiteX5332" fmla="*/ 6460806 w 12191807"/>
              <a:gd name="connsiteY5332" fmla="*/ 1480652 h 6857892"/>
              <a:gd name="connsiteX5333" fmla="*/ 6460806 w 12191807"/>
              <a:gd name="connsiteY5333" fmla="*/ 1475545 h 6857892"/>
              <a:gd name="connsiteX5334" fmla="*/ 6440461 w 12191807"/>
              <a:gd name="connsiteY5334" fmla="*/ 1475545 h 6857892"/>
              <a:gd name="connsiteX5335" fmla="*/ 6487095 w 12191807"/>
              <a:gd name="connsiteY5335" fmla="*/ 1474024 h 6857892"/>
              <a:gd name="connsiteX5336" fmla="*/ 6482187 w 12191807"/>
              <a:gd name="connsiteY5336" fmla="*/ 1484143 h 6857892"/>
              <a:gd name="connsiteX5337" fmla="*/ 6482113 w 12191807"/>
              <a:gd name="connsiteY5337" fmla="*/ 1484206 h 6857892"/>
              <a:gd name="connsiteX5338" fmla="*/ 6480161 w 12191807"/>
              <a:gd name="connsiteY5338" fmla="*/ 1482253 h 6857892"/>
              <a:gd name="connsiteX5339" fmla="*/ 6480038 w 12191807"/>
              <a:gd name="connsiteY5339" fmla="*/ 1482358 h 6857892"/>
              <a:gd name="connsiteX5340" fmla="*/ 6480008 w 12191807"/>
              <a:gd name="connsiteY5340" fmla="*/ 1482329 h 6857892"/>
              <a:gd name="connsiteX5341" fmla="*/ 6479963 w 12191807"/>
              <a:gd name="connsiteY5341" fmla="*/ 1482422 h 6857892"/>
              <a:gd name="connsiteX5342" fmla="*/ 6471855 w 12191807"/>
              <a:gd name="connsiteY5342" fmla="*/ 1489339 h 6857892"/>
              <a:gd name="connsiteX5343" fmla="*/ 6475056 w 12191807"/>
              <a:gd name="connsiteY5343" fmla="*/ 1492539 h 6857892"/>
              <a:gd name="connsiteX5344" fmla="*/ 6479963 w 12191807"/>
              <a:gd name="connsiteY5344" fmla="*/ 1482422 h 6857892"/>
              <a:gd name="connsiteX5345" fmla="*/ 6480038 w 12191807"/>
              <a:gd name="connsiteY5345" fmla="*/ 1482358 h 6857892"/>
              <a:gd name="connsiteX5346" fmla="*/ 6481990 w 12191807"/>
              <a:gd name="connsiteY5346" fmla="*/ 1484311 h 6857892"/>
              <a:gd name="connsiteX5347" fmla="*/ 6482113 w 12191807"/>
              <a:gd name="connsiteY5347" fmla="*/ 1484206 h 6857892"/>
              <a:gd name="connsiteX5348" fmla="*/ 6482142 w 12191807"/>
              <a:gd name="connsiteY5348" fmla="*/ 1484235 h 6857892"/>
              <a:gd name="connsiteX5349" fmla="*/ 6482187 w 12191807"/>
              <a:gd name="connsiteY5349" fmla="*/ 1484143 h 6857892"/>
              <a:gd name="connsiteX5350" fmla="*/ 6490296 w 12191807"/>
              <a:gd name="connsiteY5350" fmla="*/ 1477222 h 6857892"/>
              <a:gd name="connsiteX5351" fmla="*/ 6487095 w 12191807"/>
              <a:gd name="connsiteY5351" fmla="*/ 1474024 h 6857892"/>
              <a:gd name="connsiteX5352" fmla="*/ 5075343 w 12191807"/>
              <a:gd name="connsiteY5352" fmla="*/ 1471978 h 6857892"/>
              <a:gd name="connsiteX5353" fmla="*/ 5067113 w 12191807"/>
              <a:gd name="connsiteY5353" fmla="*/ 1479064 h 6857892"/>
              <a:gd name="connsiteX5354" fmla="*/ 5070317 w 12191807"/>
              <a:gd name="connsiteY5354" fmla="*/ 1482263 h 6857892"/>
              <a:gd name="connsiteX5355" fmla="*/ 5076334 w 12191807"/>
              <a:gd name="connsiteY5355" fmla="*/ 1473047 h 6857892"/>
              <a:gd name="connsiteX5356" fmla="*/ 5076408 w 12191807"/>
              <a:gd name="connsiteY5356" fmla="*/ 1473047 h 6857892"/>
              <a:gd name="connsiteX5357" fmla="*/ 5077400 w 12191807"/>
              <a:gd name="connsiteY5357" fmla="*/ 1473959 h 6857892"/>
              <a:gd name="connsiteX5358" fmla="*/ 5077247 w 12191807"/>
              <a:gd name="connsiteY5358" fmla="*/ 1472740 h 6857892"/>
              <a:gd name="connsiteX5359" fmla="*/ 5076408 w 12191807"/>
              <a:gd name="connsiteY5359" fmla="*/ 1473046 h 6857892"/>
              <a:gd name="connsiteX5360" fmla="*/ 5075343 w 12191807"/>
              <a:gd name="connsiteY5360" fmla="*/ 1471978 h 6857892"/>
              <a:gd name="connsiteX5361" fmla="*/ 5320634 w 12191807"/>
              <a:gd name="connsiteY5361" fmla="*/ 1466282 h 6857892"/>
              <a:gd name="connsiteX5362" fmla="*/ 5320634 w 12191807"/>
              <a:gd name="connsiteY5362" fmla="*/ 1469635 h 6857892"/>
              <a:gd name="connsiteX5363" fmla="*/ 5330845 w 12191807"/>
              <a:gd name="connsiteY5363" fmla="*/ 1469635 h 6857892"/>
              <a:gd name="connsiteX5364" fmla="*/ 5330845 w 12191807"/>
              <a:gd name="connsiteY5364" fmla="*/ 1466282 h 6857892"/>
              <a:gd name="connsiteX5365" fmla="*/ 5320634 w 12191807"/>
              <a:gd name="connsiteY5365" fmla="*/ 1466282 h 6857892"/>
              <a:gd name="connsiteX5366" fmla="*/ 6549656 w 12191807"/>
              <a:gd name="connsiteY5366" fmla="*/ 1458328 h 6857892"/>
              <a:gd name="connsiteX5367" fmla="*/ 6540664 w 12191807"/>
              <a:gd name="connsiteY5367" fmla="*/ 1477376 h 6857892"/>
              <a:gd name="connsiteX5368" fmla="*/ 6552018 w 12191807"/>
              <a:gd name="connsiteY5368" fmla="*/ 1466939 h 6857892"/>
              <a:gd name="connsiteX5369" fmla="*/ 6549656 w 12191807"/>
              <a:gd name="connsiteY5369" fmla="*/ 1458328 h 6857892"/>
              <a:gd name="connsiteX5370" fmla="*/ 6547673 w 12191807"/>
              <a:gd name="connsiteY5370" fmla="*/ 1452690 h 6857892"/>
              <a:gd name="connsiteX5371" fmla="*/ 6548893 w 12191807"/>
              <a:gd name="connsiteY5371" fmla="*/ 1456120 h 6857892"/>
              <a:gd name="connsiteX5372" fmla="*/ 6547673 w 12191807"/>
              <a:gd name="connsiteY5372" fmla="*/ 1452690 h 6857892"/>
              <a:gd name="connsiteX5373" fmla="*/ 6551331 w 12191807"/>
              <a:gd name="connsiteY5373" fmla="*/ 1451778 h 6857892"/>
              <a:gd name="connsiteX5374" fmla="*/ 6548893 w 12191807"/>
              <a:gd name="connsiteY5374" fmla="*/ 1456121 h 6857892"/>
              <a:gd name="connsiteX5375" fmla="*/ 6549655 w 12191807"/>
              <a:gd name="connsiteY5375" fmla="*/ 1458328 h 6857892"/>
              <a:gd name="connsiteX5376" fmla="*/ 6552398 w 12191807"/>
              <a:gd name="connsiteY5376" fmla="*/ 1452844 h 6857892"/>
              <a:gd name="connsiteX5377" fmla="*/ 6551331 w 12191807"/>
              <a:gd name="connsiteY5377" fmla="*/ 1451778 h 6857892"/>
              <a:gd name="connsiteX5378" fmla="*/ 4736151 w 12191807"/>
              <a:gd name="connsiteY5378" fmla="*/ 1443479 h 6857892"/>
              <a:gd name="connsiteX5379" fmla="*/ 4731196 w 12191807"/>
              <a:gd name="connsiteY5379" fmla="*/ 1453617 h 6857892"/>
              <a:gd name="connsiteX5380" fmla="*/ 4729212 w 12191807"/>
              <a:gd name="connsiteY5380" fmla="*/ 1451634 h 6857892"/>
              <a:gd name="connsiteX5381" fmla="*/ 4720896 w 12191807"/>
              <a:gd name="connsiteY5381" fmla="*/ 1458717 h 6857892"/>
              <a:gd name="connsiteX5382" fmla="*/ 4724098 w 12191807"/>
              <a:gd name="connsiteY5382" fmla="*/ 1461918 h 6857892"/>
              <a:gd name="connsiteX5383" fmla="*/ 4729058 w 12191807"/>
              <a:gd name="connsiteY5383" fmla="*/ 1451787 h 6857892"/>
              <a:gd name="connsiteX5384" fmla="*/ 4731043 w 12191807"/>
              <a:gd name="connsiteY5384" fmla="*/ 1453770 h 6857892"/>
              <a:gd name="connsiteX5385" fmla="*/ 4739424 w 12191807"/>
              <a:gd name="connsiteY5385" fmla="*/ 1446682 h 6857892"/>
              <a:gd name="connsiteX5386" fmla="*/ 4736151 w 12191807"/>
              <a:gd name="connsiteY5386" fmla="*/ 1443479 h 6857892"/>
              <a:gd name="connsiteX5387" fmla="*/ 6558419 w 12191807"/>
              <a:gd name="connsiteY5387" fmla="*/ 1443469 h 6857892"/>
              <a:gd name="connsiteX5388" fmla="*/ 6552475 w 12191807"/>
              <a:gd name="connsiteY5388" fmla="*/ 1452919 h 6857892"/>
              <a:gd name="connsiteX5389" fmla="*/ 6553389 w 12191807"/>
              <a:gd name="connsiteY5389" fmla="*/ 1453836 h 6857892"/>
              <a:gd name="connsiteX5390" fmla="*/ 6561619 w 12191807"/>
              <a:gd name="connsiteY5390" fmla="*/ 1446672 h 6857892"/>
              <a:gd name="connsiteX5391" fmla="*/ 6558419 w 12191807"/>
              <a:gd name="connsiteY5391" fmla="*/ 1443469 h 6857892"/>
              <a:gd name="connsiteX5392" fmla="*/ 6492734 w 12191807"/>
              <a:gd name="connsiteY5392" fmla="*/ 1430499 h 6857892"/>
              <a:gd name="connsiteX5393" fmla="*/ 6449300 w 12191807"/>
              <a:gd name="connsiteY5393" fmla="*/ 1447416 h 6857892"/>
              <a:gd name="connsiteX5394" fmla="*/ 6473303 w 12191807"/>
              <a:gd name="connsiteY5394" fmla="*/ 1467686 h 6857892"/>
              <a:gd name="connsiteX5395" fmla="*/ 6492734 w 12191807"/>
              <a:gd name="connsiteY5395" fmla="*/ 1430499 h 6857892"/>
              <a:gd name="connsiteX5396" fmla="*/ 4892998 w 12191807"/>
              <a:gd name="connsiteY5396" fmla="*/ 1425491 h 6857892"/>
              <a:gd name="connsiteX5397" fmla="*/ 4892998 w 12191807"/>
              <a:gd name="connsiteY5397" fmla="*/ 1428921 h 6857892"/>
              <a:gd name="connsiteX5398" fmla="*/ 4903214 w 12191807"/>
              <a:gd name="connsiteY5398" fmla="*/ 1428921 h 6857892"/>
              <a:gd name="connsiteX5399" fmla="*/ 4903214 w 12191807"/>
              <a:gd name="connsiteY5399" fmla="*/ 1425491 h 6857892"/>
              <a:gd name="connsiteX5400" fmla="*/ 4892998 w 12191807"/>
              <a:gd name="connsiteY5400" fmla="*/ 1425491 h 6857892"/>
              <a:gd name="connsiteX5401" fmla="*/ 4988831 w 12191807"/>
              <a:gd name="connsiteY5401" fmla="*/ 1423133 h 6857892"/>
              <a:gd name="connsiteX5402" fmla="*/ 4985552 w 12191807"/>
              <a:gd name="connsiteY5402" fmla="*/ 1426335 h 6857892"/>
              <a:gd name="connsiteX5403" fmla="*/ 4994776 w 12191807"/>
              <a:gd name="connsiteY5403" fmla="*/ 1432356 h 6857892"/>
              <a:gd name="connsiteX5404" fmla="*/ 4994776 w 12191807"/>
              <a:gd name="connsiteY5404" fmla="*/ 1432432 h 6857892"/>
              <a:gd name="connsiteX5405" fmla="*/ 4995768 w 12191807"/>
              <a:gd name="connsiteY5405" fmla="*/ 1431443 h 6857892"/>
              <a:gd name="connsiteX5406" fmla="*/ 4988831 w 12191807"/>
              <a:gd name="connsiteY5406" fmla="*/ 1423133 h 6857892"/>
              <a:gd name="connsiteX5407" fmla="*/ 5086465 w 12191807"/>
              <a:gd name="connsiteY5407" fmla="*/ 1422138 h 6857892"/>
              <a:gd name="connsiteX5408" fmla="*/ 5098498 w 12191807"/>
              <a:gd name="connsiteY5408" fmla="*/ 1446296 h 6857892"/>
              <a:gd name="connsiteX5409" fmla="*/ 5094385 w 12191807"/>
              <a:gd name="connsiteY5409" fmla="*/ 1452015 h 6857892"/>
              <a:gd name="connsiteX5410" fmla="*/ 5066126 w 12191807"/>
              <a:gd name="connsiteY5410" fmla="*/ 1432350 h 6857892"/>
              <a:gd name="connsiteX5411" fmla="*/ 5086465 w 12191807"/>
              <a:gd name="connsiteY5411" fmla="*/ 1422138 h 6857892"/>
              <a:gd name="connsiteX5412" fmla="*/ 5656450 w 12191807"/>
              <a:gd name="connsiteY5412" fmla="*/ 1421951 h 6857892"/>
              <a:gd name="connsiteX5413" fmla="*/ 5655383 w 12191807"/>
              <a:gd name="connsiteY5413" fmla="*/ 1423017 h 6857892"/>
              <a:gd name="connsiteX5414" fmla="*/ 5662546 w 12191807"/>
              <a:gd name="connsiteY5414" fmla="*/ 1431324 h 6857892"/>
              <a:gd name="connsiteX5415" fmla="*/ 5665746 w 12191807"/>
              <a:gd name="connsiteY5415" fmla="*/ 1428123 h 6857892"/>
              <a:gd name="connsiteX5416" fmla="*/ 5656450 w 12191807"/>
              <a:gd name="connsiteY5416" fmla="*/ 1422102 h 6857892"/>
              <a:gd name="connsiteX5417" fmla="*/ 5656450 w 12191807"/>
              <a:gd name="connsiteY5417" fmla="*/ 1421951 h 6857892"/>
              <a:gd name="connsiteX5418" fmla="*/ 5009179 w 12191807"/>
              <a:gd name="connsiteY5418" fmla="*/ 1412927 h 6857892"/>
              <a:gd name="connsiteX5419" fmla="*/ 5005975 w 12191807"/>
              <a:gd name="connsiteY5419" fmla="*/ 1416126 h 6857892"/>
              <a:gd name="connsiteX5420" fmla="*/ 5015199 w 12191807"/>
              <a:gd name="connsiteY5420" fmla="*/ 1422138 h 6857892"/>
              <a:gd name="connsiteX5421" fmla="*/ 5015199 w 12191807"/>
              <a:gd name="connsiteY5421" fmla="*/ 1422367 h 6857892"/>
              <a:gd name="connsiteX5422" fmla="*/ 5016344 w 12191807"/>
              <a:gd name="connsiteY5422" fmla="*/ 1421225 h 6857892"/>
              <a:gd name="connsiteX5423" fmla="*/ 5009179 w 12191807"/>
              <a:gd name="connsiteY5423" fmla="*/ 1412927 h 6857892"/>
              <a:gd name="connsiteX5424" fmla="*/ 1180679 w 12191807"/>
              <a:gd name="connsiteY5424" fmla="*/ 1412062 h 6857892"/>
              <a:gd name="connsiteX5425" fmla="*/ 1180679 w 12191807"/>
              <a:gd name="connsiteY5425" fmla="*/ 1422178 h 6857892"/>
              <a:gd name="connsiteX5426" fmla="*/ 1184108 w 12191807"/>
              <a:gd name="connsiteY5426" fmla="*/ 1422178 h 6857892"/>
              <a:gd name="connsiteX5427" fmla="*/ 1184108 w 12191807"/>
              <a:gd name="connsiteY5427" fmla="*/ 1412062 h 6857892"/>
              <a:gd name="connsiteX5428" fmla="*/ 1180679 w 12191807"/>
              <a:gd name="connsiteY5428" fmla="*/ 1412062 h 6857892"/>
              <a:gd name="connsiteX5429" fmla="*/ 5086465 w 12191807"/>
              <a:gd name="connsiteY5429" fmla="*/ 1412014 h 6857892"/>
              <a:gd name="connsiteX5430" fmla="*/ 5094918 w 12191807"/>
              <a:gd name="connsiteY5430" fmla="*/ 1418866 h 6857892"/>
              <a:gd name="connsiteX5431" fmla="*/ 5086465 w 12191807"/>
              <a:gd name="connsiteY5431" fmla="*/ 1422138 h 6857892"/>
              <a:gd name="connsiteX5432" fmla="*/ 5086465 w 12191807"/>
              <a:gd name="connsiteY5432" fmla="*/ 1412014 h 6857892"/>
              <a:gd name="connsiteX5433" fmla="*/ 6389483 w 12191807"/>
              <a:gd name="connsiteY5433" fmla="*/ 1404267 h 6857892"/>
              <a:gd name="connsiteX5434" fmla="*/ 6389483 w 12191807"/>
              <a:gd name="connsiteY5434" fmla="*/ 1409373 h 6857892"/>
              <a:gd name="connsiteX5435" fmla="*/ 6409828 w 12191807"/>
              <a:gd name="connsiteY5435" fmla="*/ 1409373 h 6857892"/>
              <a:gd name="connsiteX5436" fmla="*/ 6409828 w 12191807"/>
              <a:gd name="connsiteY5436" fmla="*/ 1404267 h 6857892"/>
              <a:gd name="connsiteX5437" fmla="*/ 6389483 w 12191807"/>
              <a:gd name="connsiteY5437" fmla="*/ 1404267 h 6857892"/>
              <a:gd name="connsiteX5438" fmla="*/ 908371 w 12191807"/>
              <a:gd name="connsiteY5438" fmla="*/ 1392541 h 6857892"/>
              <a:gd name="connsiteX5439" fmla="*/ 903418 w 12191807"/>
              <a:gd name="connsiteY5439" fmla="*/ 1402678 h 6857892"/>
              <a:gd name="connsiteX5440" fmla="*/ 901437 w 12191807"/>
              <a:gd name="connsiteY5440" fmla="*/ 1400696 h 6857892"/>
              <a:gd name="connsiteX5441" fmla="*/ 893131 w 12191807"/>
              <a:gd name="connsiteY5441" fmla="*/ 1407785 h 6857892"/>
              <a:gd name="connsiteX5442" fmla="*/ 896331 w 12191807"/>
              <a:gd name="connsiteY5442" fmla="*/ 1410984 h 6857892"/>
              <a:gd name="connsiteX5443" fmla="*/ 901284 w 12191807"/>
              <a:gd name="connsiteY5443" fmla="*/ 1400850 h 6857892"/>
              <a:gd name="connsiteX5444" fmla="*/ 903266 w 12191807"/>
              <a:gd name="connsiteY5444" fmla="*/ 1402830 h 6857892"/>
              <a:gd name="connsiteX5445" fmla="*/ 911571 w 12191807"/>
              <a:gd name="connsiteY5445" fmla="*/ 1395742 h 6857892"/>
              <a:gd name="connsiteX5446" fmla="*/ 908371 w 12191807"/>
              <a:gd name="connsiteY5446" fmla="*/ 1392541 h 6857892"/>
              <a:gd name="connsiteX5447" fmla="*/ 6389483 w 12191807"/>
              <a:gd name="connsiteY5447" fmla="*/ 1384759 h 6857892"/>
              <a:gd name="connsiteX5448" fmla="*/ 6389483 w 12191807"/>
              <a:gd name="connsiteY5448" fmla="*/ 1388112 h 6857892"/>
              <a:gd name="connsiteX5449" fmla="*/ 6399618 w 12191807"/>
              <a:gd name="connsiteY5449" fmla="*/ 1388112 h 6857892"/>
              <a:gd name="connsiteX5450" fmla="*/ 6399618 w 12191807"/>
              <a:gd name="connsiteY5450" fmla="*/ 1384759 h 6857892"/>
              <a:gd name="connsiteX5451" fmla="*/ 6389483 w 12191807"/>
              <a:gd name="connsiteY5451" fmla="*/ 1384759 h 6857892"/>
              <a:gd name="connsiteX5452" fmla="*/ 5988368 w 12191807"/>
              <a:gd name="connsiteY5452" fmla="*/ 1382324 h 6857892"/>
              <a:gd name="connsiteX5453" fmla="*/ 5983339 w 12191807"/>
              <a:gd name="connsiteY5453" fmla="*/ 1392458 h 6857892"/>
              <a:gd name="connsiteX5454" fmla="*/ 5981359 w 12191807"/>
              <a:gd name="connsiteY5454" fmla="*/ 1390476 h 6857892"/>
              <a:gd name="connsiteX5455" fmla="*/ 5973052 w 12191807"/>
              <a:gd name="connsiteY5455" fmla="*/ 1397564 h 6857892"/>
              <a:gd name="connsiteX5456" fmla="*/ 5976252 w 12191807"/>
              <a:gd name="connsiteY5456" fmla="*/ 1400764 h 6857892"/>
              <a:gd name="connsiteX5457" fmla="*/ 5981281 w 12191807"/>
              <a:gd name="connsiteY5457" fmla="*/ 1390629 h 6857892"/>
              <a:gd name="connsiteX5458" fmla="*/ 5983263 w 12191807"/>
              <a:gd name="connsiteY5458" fmla="*/ 1392610 h 6857892"/>
              <a:gd name="connsiteX5459" fmla="*/ 5991569 w 12191807"/>
              <a:gd name="connsiteY5459" fmla="*/ 1385523 h 6857892"/>
              <a:gd name="connsiteX5460" fmla="*/ 5988368 w 12191807"/>
              <a:gd name="connsiteY5460" fmla="*/ 1382324 h 6857892"/>
              <a:gd name="connsiteX5461" fmla="*/ 5313851 w 12191807"/>
              <a:gd name="connsiteY5461" fmla="*/ 1381470 h 6857892"/>
              <a:gd name="connsiteX5462" fmla="*/ 5313851 w 12191807"/>
              <a:gd name="connsiteY5462" fmla="*/ 1391684 h 6857892"/>
              <a:gd name="connsiteX5463" fmla="*/ 5317279 w 12191807"/>
              <a:gd name="connsiteY5463" fmla="*/ 1391684 h 6857892"/>
              <a:gd name="connsiteX5464" fmla="*/ 5317279 w 12191807"/>
              <a:gd name="connsiteY5464" fmla="*/ 1381470 h 6857892"/>
              <a:gd name="connsiteX5465" fmla="*/ 5313851 w 12191807"/>
              <a:gd name="connsiteY5465" fmla="*/ 1381470 h 6857892"/>
              <a:gd name="connsiteX5466" fmla="*/ 5106112 w 12191807"/>
              <a:gd name="connsiteY5466" fmla="*/ 1372234 h 6857892"/>
              <a:gd name="connsiteX5467" fmla="*/ 5075571 w 12191807"/>
              <a:gd name="connsiteY5467" fmla="*/ 1391281 h 6857892"/>
              <a:gd name="connsiteX5468" fmla="*/ 5086385 w 12191807"/>
              <a:gd name="connsiteY5468" fmla="*/ 1412014 h 6857892"/>
              <a:gd name="connsiteX5469" fmla="*/ 5066048 w 12191807"/>
              <a:gd name="connsiteY5469" fmla="*/ 1412014 h 6857892"/>
              <a:gd name="connsiteX5470" fmla="*/ 5066048 w 12191807"/>
              <a:gd name="connsiteY5470" fmla="*/ 1432350 h 6857892"/>
              <a:gd name="connsiteX5471" fmla="*/ 5041785 w 12191807"/>
              <a:gd name="connsiteY5471" fmla="*/ 1422519 h 6857892"/>
              <a:gd name="connsiteX5472" fmla="*/ 5014981 w 12191807"/>
              <a:gd name="connsiteY5472" fmla="*/ 1423202 h 6857892"/>
              <a:gd name="connsiteX5473" fmla="*/ 5015132 w 12191807"/>
              <a:gd name="connsiteY5473" fmla="*/ 1422372 h 6857892"/>
              <a:gd name="connsiteX5474" fmla="*/ 5014293 w 12191807"/>
              <a:gd name="connsiteY5474" fmla="*/ 1423211 h 6857892"/>
              <a:gd name="connsiteX5475" fmla="*/ 5014892 w 12191807"/>
              <a:gd name="connsiteY5475" fmla="*/ 1423211 h 6857892"/>
              <a:gd name="connsiteX5476" fmla="*/ 5007549 w 12191807"/>
              <a:gd name="connsiteY5476" fmla="*/ 1432456 h 6857892"/>
              <a:gd name="connsiteX5477" fmla="*/ 4995152 w 12191807"/>
              <a:gd name="connsiteY5477" fmla="*/ 1433180 h 6857892"/>
              <a:gd name="connsiteX5478" fmla="*/ 4994928 w 12191807"/>
              <a:gd name="connsiteY5478" fmla="*/ 1432433 h 6857892"/>
              <a:gd name="connsiteX5479" fmla="*/ 4993937 w 12191807"/>
              <a:gd name="connsiteY5479" fmla="*/ 1433424 h 6857892"/>
              <a:gd name="connsiteX5480" fmla="*/ 4995004 w 12191807"/>
              <a:gd name="connsiteY5480" fmla="*/ 1433224 h 6857892"/>
              <a:gd name="connsiteX5481" fmla="*/ 4996034 w 12191807"/>
              <a:gd name="connsiteY5481" fmla="*/ 1444630 h 6857892"/>
              <a:gd name="connsiteX5482" fmla="*/ 4973426 w 12191807"/>
              <a:gd name="connsiteY5482" fmla="*/ 1465042 h 6857892"/>
              <a:gd name="connsiteX5483" fmla="*/ 4983945 w 12191807"/>
              <a:gd name="connsiteY5483" fmla="*/ 1472664 h 6857892"/>
              <a:gd name="connsiteX5484" fmla="*/ 4983641 w 12191807"/>
              <a:gd name="connsiteY5484" fmla="*/ 1472130 h 6857892"/>
              <a:gd name="connsiteX5485" fmla="*/ 4990729 w 12191807"/>
              <a:gd name="connsiteY5485" fmla="*/ 1463822 h 6857892"/>
              <a:gd name="connsiteX5486" fmla="*/ 4993932 w 12191807"/>
              <a:gd name="connsiteY5486" fmla="*/ 1467023 h 6857892"/>
              <a:gd name="connsiteX5487" fmla="*/ 4985623 w 12191807"/>
              <a:gd name="connsiteY5487" fmla="*/ 1474111 h 6857892"/>
              <a:gd name="connsiteX5488" fmla="*/ 4984631 w 12191807"/>
              <a:gd name="connsiteY5488" fmla="*/ 1473122 h 6857892"/>
              <a:gd name="connsiteX5489" fmla="*/ 4974798 w 12191807"/>
              <a:gd name="connsiteY5489" fmla="*/ 1490038 h 6857892"/>
              <a:gd name="connsiteX5490" fmla="*/ 5001175 w 12191807"/>
              <a:gd name="connsiteY5490" fmla="*/ 1508551 h 6857892"/>
              <a:gd name="connsiteX5491" fmla="*/ 5032660 w 12191807"/>
              <a:gd name="connsiteY5491" fmla="*/ 1471520 h 6857892"/>
              <a:gd name="connsiteX5492" fmla="*/ 5021834 w 12191807"/>
              <a:gd name="connsiteY5492" fmla="*/ 1437382 h 6857892"/>
              <a:gd name="connsiteX5493" fmla="*/ 5076257 w 12191807"/>
              <a:gd name="connsiteY5493" fmla="*/ 1455445 h 6857892"/>
              <a:gd name="connsiteX5494" fmla="*/ 5077172 w 12191807"/>
              <a:gd name="connsiteY5494" fmla="*/ 1472740 h 6857892"/>
              <a:gd name="connsiteX5495" fmla="*/ 5138480 w 12191807"/>
              <a:gd name="connsiteY5495" fmla="*/ 1417419 h 6857892"/>
              <a:gd name="connsiteX5496" fmla="*/ 5094843 w 12191807"/>
              <a:gd name="connsiteY5496" fmla="*/ 1395475 h 6857892"/>
              <a:gd name="connsiteX5497" fmla="*/ 5106112 w 12191807"/>
              <a:gd name="connsiteY5497" fmla="*/ 1372234 h 6857892"/>
              <a:gd name="connsiteX5498" fmla="*/ 4899021 w 12191807"/>
              <a:gd name="connsiteY5498" fmla="*/ 1372234 h 6857892"/>
              <a:gd name="connsiteX5499" fmla="*/ 4893990 w 12191807"/>
              <a:gd name="connsiteY5499" fmla="*/ 1382368 h 6857892"/>
              <a:gd name="connsiteX5500" fmla="*/ 4892009 w 12191807"/>
              <a:gd name="connsiteY5500" fmla="*/ 1380377 h 6857892"/>
              <a:gd name="connsiteX5501" fmla="*/ 4883699 w 12191807"/>
              <a:gd name="connsiteY5501" fmla="*/ 1387471 h 6857892"/>
              <a:gd name="connsiteX5502" fmla="*/ 4886901 w 12191807"/>
              <a:gd name="connsiteY5502" fmla="*/ 1390670 h 6857892"/>
              <a:gd name="connsiteX5503" fmla="*/ 4891933 w 12191807"/>
              <a:gd name="connsiteY5503" fmla="*/ 1380531 h 6857892"/>
              <a:gd name="connsiteX5504" fmla="*/ 4893915 w 12191807"/>
              <a:gd name="connsiteY5504" fmla="*/ 1382521 h 6857892"/>
              <a:gd name="connsiteX5505" fmla="*/ 4902224 w 12191807"/>
              <a:gd name="connsiteY5505" fmla="*/ 1375433 h 6857892"/>
              <a:gd name="connsiteX5506" fmla="*/ 4899021 w 12191807"/>
              <a:gd name="connsiteY5506" fmla="*/ 1372234 h 6857892"/>
              <a:gd name="connsiteX5507" fmla="*/ 5965278 w 12191807"/>
              <a:gd name="connsiteY5507" fmla="*/ 1371192 h 6857892"/>
              <a:gd name="connsiteX5508" fmla="*/ 5965278 w 12191807"/>
              <a:gd name="connsiteY5508" fmla="*/ 1381327 h 6857892"/>
              <a:gd name="connsiteX5509" fmla="*/ 5968708 w 12191807"/>
              <a:gd name="connsiteY5509" fmla="*/ 1381327 h 6857892"/>
              <a:gd name="connsiteX5510" fmla="*/ 5968708 w 12191807"/>
              <a:gd name="connsiteY5510" fmla="*/ 1371192 h 6857892"/>
              <a:gd name="connsiteX5511" fmla="*/ 5965278 w 12191807"/>
              <a:gd name="connsiteY5511" fmla="*/ 1371192 h 6857892"/>
              <a:gd name="connsiteX5512" fmla="*/ 6511631 w 12191807"/>
              <a:gd name="connsiteY5512" fmla="*/ 1364454 h 6857892"/>
              <a:gd name="connsiteX5513" fmla="*/ 6521842 w 12191807"/>
              <a:gd name="connsiteY5513" fmla="*/ 1364454 h 6857892"/>
              <a:gd name="connsiteX5514" fmla="*/ 6521842 w 12191807"/>
              <a:gd name="connsiteY5514" fmla="*/ 1367805 h 6857892"/>
              <a:gd name="connsiteX5515" fmla="*/ 6511631 w 12191807"/>
              <a:gd name="connsiteY5515" fmla="*/ 1367805 h 6857892"/>
              <a:gd name="connsiteX5516" fmla="*/ 6511631 w 12191807"/>
              <a:gd name="connsiteY5516" fmla="*/ 1364454 h 6857892"/>
              <a:gd name="connsiteX5517" fmla="*/ 5657897 w 12191807"/>
              <a:gd name="connsiteY5517" fmla="*/ 1353524 h 6857892"/>
              <a:gd name="connsiteX5518" fmla="*/ 5655916 w 12191807"/>
              <a:gd name="connsiteY5518" fmla="*/ 1397340 h 6857892"/>
              <a:gd name="connsiteX5519" fmla="*/ 5637019 w 12191807"/>
              <a:gd name="connsiteY5519" fmla="*/ 1422178 h 6857892"/>
              <a:gd name="connsiteX5520" fmla="*/ 5656732 w 12191807"/>
              <a:gd name="connsiteY5520" fmla="*/ 1421194 h 6857892"/>
              <a:gd name="connsiteX5521" fmla="*/ 5656525 w 12191807"/>
              <a:gd name="connsiteY5521" fmla="*/ 1421950 h 6857892"/>
              <a:gd name="connsiteX5522" fmla="*/ 5657439 w 12191807"/>
              <a:gd name="connsiteY5522" fmla="*/ 1421036 h 6857892"/>
              <a:gd name="connsiteX5523" fmla="*/ 5656883 w 12191807"/>
              <a:gd name="connsiteY5523" fmla="*/ 1421098 h 6857892"/>
              <a:gd name="connsiteX5524" fmla="*/ 5661709 w 12191807"/>
              <a:gd name="connsiteY5524" fmla="*/ 1412722 h 6857892"/>
              <a:gd name="connsiteX5525" fmla="*/ 5687919 w 12191807"/>
              <a:gd name="connsiteY5525" fmla="*/ 1404503 h 6857892"/>
              <a:gd name="connsiteX5526" fmla="*/ 5677861 w 12191807"/>
              <a:gd name="connsiteY5526" fmla="*/ 1392691 h 6857892"/>
              <a:gd name="connsiteX5527" fmla="*/ 5670850 w 12191807"/>
              <a:gd name="connsiteY5527" fmla="*/ 1400845 h 6857892"/>
              <a:gd name="connsiteX5528" fmla="*/ 5667651 w 12191807"/>
              <a:gd name="connsiteY5528" fmla="*/ 1397645 h 6857892"/>
              <a:gd name="connsiteX5529" fmla="*/ 5675956 w 12191807"/>
              <a:gd name="connsiteY5529" fmla="*/ 1390557 h 6857892"/>
              <a:gd name="connsiteX5530" fmla="*/ 5676717 w 12191807"/>
              <a:gd name="connsiteY5530" fmla="*/ 1391319 h 6857892"/>
              <a:gd name="connsiteX5531" fmla="*/ 5657897 w 12191807"/>
              <a:gd name="connsiteY5531" fmla="*/ 1353524 h 6857892"/>
              <a:gd name="connsiteX5532" fmla="*/ 5395310 w 12191807"/>
              <a:gd name="connsiteY5532" fmla="*/ 1350922 h 6857892"/>
              <a:gd name="connsiteX5533" fmla="*/ 5395310 w 12191807"/>
              <a:gd name="connsiteY5533" fmla="*/ 1361136 h 6857892"/>
              <a:gd name="connsiteX5534" fmla="*/ 5398738 w 12191807"/>
              <a:gd name="connsiteY5534" fmla="*/ 1361136 h 6857892"/>
              <a:gd name="connsiteX5535" fmla="*/ 5398738 w 12191807"/>
              <a:gd name="connsiteY5535" fmla="*/ 1350922 h 6857892"/>
              <a:gd name="connsiteX5536" fmla="*/ 5395310 w 12191807"/>
              <a:gd name="connsiteY5536" fmla="*/ 1350922 h 6857892"/>
              <a:gd name="connsiteX5537" fmla="*/ 5004914 w 12191807"/>
              <a:gd name="connsiteY5537" fmla="*/ 1343282 h 6857892"/>
              <a:gd name="connsiteX5538" fmla="*/ 5005982 w 12191807"/>
              <a:gd name="connsiteY5538" fmla="*/ 1392507 h 6857892"/>
              <a:gd name="connsiteX5539" fmla="*/ 5004000 w 12191807"/>
              <a:gd name="connsiteY5539" fmla="*/ 1390524 h 6857892"/>
              <a:gd name="connsiteX5540" fmla="*/ 4995690 w 12191807"/>
              <a:gd name="connsiteY5540" fmla="*/ 1397616 h 6857892"/>
              <a:gd name="connsiteX5541" fmla="*/ 4998892 w 12191807"/>
              <a:gd name="connsiteY5541" fmla="*/ 1400818 h 6857892"/>
              <a:gd name="connsiteX5542" fmla="*/ 5004991 w 12191807"/>
              <a:gd name="connsiteY5542" fmla="*/ 1398760 h 6857892"/>
              <a:gd name="connsiteX5543" fmla="*/ 5022144 w 12191807"/>
              <a:gd name="connsiteY5543" fmla="*/ 1369192 h 6857892"/>
              <a:gd name="connsiteX5544" fmla="*/ 5042804 w 12191807"/>
              <a:gd name="connsiteY5544" fmla="*/ 1369192 h 6857892"/>
              <a:gd name="connsiteX5545" fmla="*/ 5053934 w 12191807"/>
              <a:gd name="connsiteY5545" fmla="*/ 1343282 h 6857892"/>
              <a:gd name="connsiteX5546" fmla="*/ 5004914 w 12191807"/>
              <a:gd name="connsiteY5546" fmla="*/ 1343282 h 6857892"/>
              <a:gd name="connsiteX5547" fmla="*/ 5685481 w 12191807"/>
              <a:gd name="connsiteY5547" fmla="*/ 1340722 h 6857892"/>
              <a:gd name="connsiteX5548" fmla="*/ 5677174 w 12191807"/>
              <a:gd name="connsiteY5548" fmla="*/ 1341560 h 6857892"/>
              <a:gd name="connsiteX5549" fmla="*/ 5680222 w 12191807"/>
              <a:gd name="connsiteY5549" fmla="*/ 1349104 h 6857892"/>
              <a:gd name="connsiteX5550" fmla="*/ 5685481 w 12191807"/>
              <a:gd name="connsiteY5550" fmla="*/ 1340722 h 6857892"/>
              <a:gd name="connsiteX5551" fmla="*/ 6494639 w 12191807"/>
              <a:gd name="connsiteY5551" fmla="*/ 1340676 h 6857892"/>
              <a:gd name="connsiteX5552" fmla="*/ 6498068 w 12191807"/>
              <a:gd name="connsiteY5552" fmla="*/ 1340676 h 6857892"/>
              <a:gd name="connsiteX5553" fmla="*/ 6498068 w 12191807"/>
              <a:gd name="connsiteY5553" fmla="*/ 1350888 h 6857892"/>
              <a:gd name="connsiteX5554" fmla="*/ 6494639 w 12191807"/>
              <a:gd name="connsiteY5554" fmla="*/ 1350888 h 6857892"/>
              <a:gd name="connsiteX5555" fmla="*/ 6494639 w 12191807"/>
              <a:gd name="connsiteY5555" fmla="*/ 1340676 h 6857892"/>
              <a:gd name="connsiteX5556" fmla="*/ 5686013 w 12191807"/>
              <a:gd name="connsiteY5556" fmla="*/ 1339807 h 6857892"/>
              <a:gd name="connsiteX5557" fmla="*/ 5685555 w 12191807"/>
              <a:gd name="connsiteY5557" fmla="*/ 1340721 h 6857892"/>
              <a:gd name="connsiteX5558" fmla="*/ 5686928 w 12191807"/>
              <a:gd name="connsiteY5558" fmla="*/ 1340721 h 6857892"/>
              <a:gd name="connsiteX5559" fmla="*/ 5686013 w 12191807"/>
              <a:gd name="connsiteY5559" fmla="*/ 1339807 h 6857892"/>
              <a:gd name="connsiteX5560" fmla="*/ 5886645 w 12191807"/>
              <a:gd name="connsiteY5560" fmla="*/ 1332116 h 6857892"/>
              <a:gd name="connsiteX5561" fmla="*/ 5881463 w 12191807"/>
              <a:gd name="connsiteY5561" fmla="*/ 1336536 h 6857892"/>
              <a:gd name="connsiteX5562" fmla="*/ 5884664 w 12191807"/>
              <a:gd name="connsiteY5562" fmla="*/ 1339737 h 6857892"/>
              <a:gd name="connsiteX5563" fmla="*/ 5886645 w 12191807"/>
              <a:gd name="connsiteY5563" fmla="*/ 1332116 h 6857892"/>
              <a:gd name="connsiteX5564" fmla="*/ 5670850 w 12191807"/>
              <a:gd name="connsiteY5564" fmla="*/ 1331426 h 6857892"/>
              <a:gd name="connsiteX5565" fmla="*/ 5667650 w 12191807"/>
              <a:gd name="connsiteY5565" fmla="*/ 1334626 h 6857892"/>
              <a:gd name="connsiteX5566" fmla="*/ 5676870 w 12191807"/>
              <a:gd name="connsiteY5566" fmla="*/ 1340646 h 6857892"/>
              <a:gd name="connsiteX5567" fmla="*/ 5676922 w 12191807"/>
              <a:gd name="connsiteY5567" fmla="*/ 1340748 h 6857892"/>
              <a:gd name="connsiteX5568" fmla="*/ 5675956 w 12191807"/>
              <a:gd name="connsiteY5568" fmla="*/ 1341714 h 6857892"/>
              <a:gd name="connsiteX5569" fmla="*/ 5677251 w 12191807"/>
              <a:gd name="connsiteY5569" fmla="*/ 1341485 h 6857892"/>
              <a:gd name="connsiteX5570" fmla="*/ 5676969 w 12191807"/>
              <a:gd name="connsiteY5570" fmla="*/ 1340777 h 6857892"/>
              <a:gd name="connsiteX5571" fmla="*/ 5677937 w 12191807"/>
              <a:gd name="connsiteY5571" fmla="*/ 1339808 h 6857892"/>
              <a:gd name="connsiteX5572" fmla="*/ 5670850 w 12191807"/>
              <a:gd name="connsiteY5572" fmla="*/ 1331426 h 6857892"/>
              <a:gd name="connsiteX5573" fmla="*/ 5693023 w 12191807"/>
              <a:gd name="connsiteY5573" fmla="*/ 1331424 h 6857892"/>
              <a:gd name="connsiteX5574" fmla="*/ 5687079 w 12191807"/>
              <a:gd name="connsiteY5574" fmla="*/ 1340644 h 6857892"/>
              <a:gd name="connsiteX5575" fmla="*/ 5686927 w 12191807"/>
              <a:gd name="connsiteY5575" fmla="*/ 1340644 h 6857892"/>
              <a:gd name="connsiteX5576" fmla="*/ 5687994 w 12191807"/>
              <a:gd name="connsiteY5576" fmla="*/ 1341711 h 6857892"/>
              <a:gd name="connsiteX5577" fmla="*/ 5696299 w 12191807"/>
              <a:gd name="connsiteY5577" fmla="*/ 1334624 h 6857892"/>
              <a:gd name="connsiteX5578" fmla="*/ 5693023 w 12191807"/>
              <a:gd name="connsiteY5578" fmla="*/ 1331424 h 6857892"/>
              <a:gd name="connsiteX5579" fmla="*/ 5982347 w 12191807"/>
              <a:gd name="connsiteY5579" fmla="*/ 1330574 h 6857892"/>
              <a:gd name="connsiteX5580" fmla="*/ 5981356 w 12191807"/>
              <a:gd name="connsiteY5580" fmla="*/ 1331565 h 6857892"/>
              <a:gd name="connsiteX5581" fmla="*/ 5982804 w 12191807"/>
              <a:gd name="connsiteY5581" fmla="*/ 1331412 h 6857892"/>
              <a:gd name="connsiteX5582" fmla="*/ 5982347 w 12191807"/>
              <a:gd name="connsiteY5582" fmla="*/ 1330574 h 6857892"/>
              <a:gd name="connsiteX5583" fmla="*/ 6026391 w 12191807"/>
              <a:gd name="connsiteY5583" fmla="*/ 1330508 h 6857892"/>
              <a:gd name="connsiteX5584" fmla="*/ 6026391 w 12191807"/>
              <a:gd name="connsiteY5584" fmla="*/ 1340643 h 6857892"/>
              <a:gd name="connsiteX5585" fmla="*/ 6029820 w 12191807"/>
              <a:gd name="connsiteY5585" fmla="*/ 1340643 h 6857892"/>
              <a:gd name="connsiteX5586" fmla="*/ 6029820 w 12191807"/>
              <a:gd name="connsiteY5586" fmla="*/ 1330508 h 6857892"/>
              <a:gd name="connsiteX5587" fmla="*/ 6026391 w 12191807"/>
              <a:gd name="connsiteY5587" fmla="*/ 1330508 h 6857892"/>
              <a:gd name="connsiteX5588" fmla="*/ 6002617 w 12191807"/>
              <a:gd name="connsiteY5588" fmla="*/ 1330497 h 6857892"/>
              <a:gd name="connsiteX5589" fmla="*/ 5982728 w 12191807"/>
              <a:gd name="connsiteY5589" fmla="*/ 1331488 h 6857892"/>
              <a:gd name="connsiteX5590" fmla="*/ 6002617 w 12191807"/>
              <a:gd name="connsiteY5590" fmla="*/ 1371493 h 6857892"/>
              <a:gd name="connsiteX5591" fmla="*/ 6002617 w 12191807"/>
              <a:gd name="connsiteY5591" fmla="*/ 1330497 h 6857892"/>
              <a:gd name="connsiteX5592" fmla="*/ 5809228 w 12191807"/>
              <a:gd name="connsiteY5592" fmla="*/ 1323732 h 6857892"/>
              <a:gd name="connsiteX5593" fmla="*/ 5809228 w 12191807"/>
              <a:gd name="connsiteY5593" fmla="*/ 1327161 h 6857892"/>
              <a:gd name="connsiteX5594" fmla="*/ 5819439 w 12191807"/>
              <a:gd name="connsiteY5594" fmla="*/ 1327161 h 6857892"/>
              <a:gd name="connsiteX5595" fmla="*/ 5819439 w 12191807"/>
              <a:gd name="connsiteY5595" fmla="*/ 1323732 h 6857892"/>
              <a:gd name="connsiteX5596" fmla="*/ 5809228 w 12191807"/>
              <a:gd name="connsiteY5596" fmla="*/ 1323732 h 6857892"/>
              <a:gd name="connsiteX5597" fmla="*/ 6043383 w 12191807"/>
              <a:gd name="connsiteY5597" fmla="*/ 1323725 h 6857892"/>
              <a:gd name="connsiteX5598" fmla="*/ 6043383 w 12191807"/>
              <a:gd name="connsiteY5598" fmla="*/ 1327154 h 6857892"/>
              <a:gd name="connsiteX5599" fmla="*/ 6053594 w 12191807"/>
              <a:gd name="connsiteY5599" fmla="*/ 1327154 h 6857892"/>
              <a:gd name="connsiteX5600" fmla="*/ 6053594 w 12191807"/>
              <a:gd name="connsiteY5600" fmla="*/ 1323725 h 6857892"/>
              <a:gd name="connsiteX5601" fmla="*/ 6043383 w 12191807"/>
              <a:gd name="connsiteY5601" fmla="*/ 1323725 h 6857892"/>
              <a:gd name="connsiteX5602" fmla="*/ 5976251 w 12191807"/>
              <a:gd name="connsiteY5602" fmla="*/ 1321202 h 6857892"/>
              <a:gd name="connsiteX5603" fmla="*/ 5973051 w 12191807"/>
              <a:gd name="connsiteY5603" fmla="*/ 1324403 h 6857892"/>
              <a:gd name="connsiteX5604" fmla="*/ 5982271 w 12191807"/>
              <a:gd name="connsiteY5604" fmla="*/ 1330422 h 6857892"/>
              <a:gd name="connsiteX5605" fmla="*/ 5982347 w 12191807"/>
              <a:gd name="connsiteY5605" fmla="*/ 1330498 h 6857892"/>
              <a:gd name="connsiteX5606" fmla="*/ 5983337 w 12191807"/>
              <a:gd name="connsiteY5606" fmla="*/ 1329508 h 6857892"/>
              <a:gd name="connsiteX5607" fmla="*/ 5976251 w 12191807"/>
              <a:gd name="connsiteY5607" fmla="*/ 1321202 h 6857892"/>
              <a:gd name="connsiteX5608" fmla="*/ 6011761 w 12191807"/>
              <a:gd name="connsiteY5608" fmla="*/ 1319372 h 6857892"/>
              <a:gd name="connsiteX5609" fmla="*/ 6002617 w 12191807"/>
              <a:gd name="connsiteY5609" fmla="*/ 1330497 h 6857892"/>
              <a:gd name="connsiteX5610" fmla="*/ 6012750 w 12191807"/>
              <a:gd name="connsiteY5610" fmla="*/ 1320363 h 6857892"/>
              <a:gd name="connsiteX5611" fmla="*/ 6011761 w 12191807"/>
              <a:gd name="connsiteY5611" fmla="*/ 1319372 h 6857892"/>
              <a:gd name="connsiteX5612" fmla="*/ 6426668 w 12191807"/>
              <a:gd name="connsiteY5612" fmla="*/ 1318728 h 6857892"/>
              <a:gd name="connsiteX5613" fmla="*/ 6436498 w 12191807"/>
              <a:gd name="connsiteY5613" fmla="*/ 1339838 h 6857892"/>
              <a:gd name="connsiteX5614" fmla="*/ 6421792 w 12191807"/>
              <a:gd name="connsiteY5614" fmla="*/ 1339838 h 6857892"/>
              <a:gd name="connsiteX5615" fmla="*/ 6421792 w 12191807"/>
              <a:gd name="connsiteY5615" fmla="*/ 1322310 h 6857892"/>
              <a:gd name="connsiteX5616" fmla="*/ 6426668 w 12191807"/>
              <a:gd name="connsiteY5616" fmla="*/ 1318728 h 6857892"/>
              <a:gd name="connsiteX5617" fmla="*/ 5880773 w 12191807"/>
              <a:gd name="connsiteY5617" fmla="*/ 1314956 h 6857892"/>
              <a:gd name="connsiteX5618" fmla="*/ 5886640 w 12191807"/>
              <a:gd name="connsiteY5618" fmla="*/ 1332101 h 6857892"/>
              <a:gd name="connsiteX5619" fmla="*/ 5889766 w 12191807"/>
              <a:gd name="connsiteY5619" fmla="*/ 1329435 h 6857892"/>
              <a:gd name="connsiteX5620" fmla="*/ 5891745 w 12191807"/>
              <a:gd name="connsiteY5620" fmla="*/ 1331415 h 6857892"/>
              <a:gd name="connsiteX5621" fmla="*/ 5889917 w 12191807"/>
              <a:gd name="connsiteY5621" fmla="*/ 1324329 h 6857892"/>
              <a:gd name="connsiteX5622" fmla="*/ 5880773 w 12191807"/>
              <a:gd name="connsiteY5622" fmla="*/ 1314956 h 6857892"/>
              <a:gd name="connsiteX5623" fmla="*/ 5798651 w 12191807"/>
              <a:gd name="connsiteY5623" fmla="*/ 1313094 h 6857892"/>
              <a:gd name="connsiteX5624" fmla="*/ 5768555 w 12191807"/>
              <a:gd name="connsiteY5624" fmla="*/ 1343121 h 6857892"/>
              <a:gd name="connsiteX5625" fmla="*/ 5798651 w 12191807"/>
              <a:gd name="connsiteY5625" fmla="*/ 1313094 h 6857892"/>
              <a:gd name="connsiteX5626" fmla="*/ 6018846 w 12191807"/>
              <a:gd name="connsiteY5626" fmla="*/ 1311066 h 6857892"/>
              <a:gd name="connsiteX5627" fmla="*/ 6012750 w 12191807"/>
              <a:gd name="connsiteY5627" fmla="*/ 1320361 h 6857892"/>
              <a:gd name="connsiteX5628" fmla="*/ 6013741 w 12191807"/>
              <a:gd name="connsiteY5628" fmla="*/ 1321352 h 6857892"/>
              <a:gd name="connsiteX5629" fmla="*/ 6022048 w 12191807"/>
              <a:gd name="connsiteY5629" fmla="*/ 1314265 h 6857892"/>
              <a:gd name="connsiteX5630" fmla="*/ 6018846 w 12191807"/>
              <a:gd name="connsiteY5630" fmla="*/ 1311066 h 6857892"/>
              <a:gd name="connsiteX5631" fmla="*/ 4781017 w 12191807"/>
              <a:gd name="connsiteY5631" fmla="*/ 1303344 h 6857892"/>
              <a:gd name="connsiteX5632" fmla="*/ 4781017 w 12191807"/>
              <a:gd name="connsiteY5632" fmla="*/ 1306698 h 6857892"/>
              <a:gd name="connsiteX5633" fmla="*/ 4791224 w 12191807"/>
              <a:gd name="connsiteY5633" fmla="*/ 1306698 h 6857892"/>
              <a:gd name="connsiteX5634" fmla="*/ 4791224 w 12191807"/>
              <a:gd name="connsiteY5634" fmla="*/ 1303344 h 6857892"/>
              <a:gd name="connsiteX5635" fmla="*/ 4781017 w 12191807"/>
              <a:gd name="connsiteY5635" fmla="*/ 1303344 h 6857892"/>
              <a:gd name="connsiteX5636" fmla="*/ 5809228 w 12191807"/>
              <a:gd name="connsiteY5636" fmla="*/ 1303309 h 6857892"/>
              <a:gd name="connsiteX5637" fmla="*/ 5809228 w 12191807"/>
              <a:gd name="connsiteY5637" fmla="*/ 1306662 h 6857892"/>
              <a:gd name="connsiteX5638" fmla="*/ 5819439 w 12191807"/>
              <a:gd name="connsiteY5638" fmla="*/ 1306662 h 6857892"/>
              <a:gd name="connsiteX5639" fmla="*/ 5819439 w 12191807"/>
              <a:gd name="connsiteY5639" fmla="*/ 1303309 h 6857892"/>
              <a:gd name="connsiteX5640" fmla="*/ 5809228 w 12191807"/>
              <a:gd name="connsiteY5640" fmla="*/ 1303309 h 6857892"/>
              <a:gd name="connsiteX5641" fmla="*/ 5992481 w 12191807"/>
              <a:gd name="connsiteY5641" fmla="*/ 1303293 h 6857892"/>
              <a:gd name="connsiteX5642" fmla="*/ 5992481 w 12191807"/>
              <a:gd name="connsiteY5642" fmla="*/ 1306646 h 6857892"/>
              <a:gd name="connsiteX5643" fmla="*/ 6002617 w 12191807"/>
              <a:gd name="connsiteY5643" fmla="*/ 1306646 h 6857892"/>
              <a:gd name="connsiteX5644" fmla="*/ 6002617 w 12191807"/>
              <a:gd name="connsiteY5644" fmla="*/ 1303293 h 6857892"/>
              <a:gd name="connsiteX5645" fmla="*/ 5992481 w 12191807"/>
              <a:gd name="connsiteY5645" fmla="*/ 1303293 h 6857892"/>
              <a:gd name="connsiteX5646" fmla="*/ 5895403 w 12191807"/>
              <a:gd name="connsiteY5646" fmla="*/ 1300247 h 6857892"/>
              <a:gd name="connsiteX5647" fmla="*/ 5889917 w 12191807"/>
              <a:gd name="connsiteY5647" fmla="*/ 1324326 h 6857892"/>
              <a:gd name="connsiteX5648" fmla="*/ 5908967 w 12191807"/>
              <a:gd name="connsiteY5648" fmla="*/ 1312896 h 6857892"/>
              <a:gd name="connsiteX5649" fmla="*/ 5895403 w 12191807"/>
              <a:gd name="connsiteY5649" fmla="*/ 1300247 h 6857892"/>
              <a:gd name="connsiteX5650" fmla="*/ 5107869 w 12191807"/>
              <a:gd name="connsiteY5650" fmla="*/ 1299003 h 6857892"/>
              <a:gd name="connsiteX5651" fmla="*/ 5056908 w 12191807"/>
              <a:gd name="connsiteY5651" fmla="*/ 1349074 h 6857892"/>
              <a:gd name="connsiteX5652" fmla="*/ 5104214 w 12191807"/>
              <a:gd name="connsiteY5652" fmla="*/ 1349074 h 6857892"/>
              <a:gd name="connsiteX5653" fmla="*/ 5102006 w 12191807"/>
              <a:gd name="connsiteY5653" fmla="*/ 1330479 h 6857892"/>
              <a:gd name="connsiteX5654" fmla="*/ 5107869 w 12191807"/>
              <a:gd name="connsiteY5654" fmla="*/ 1299003 h 6857892"/>
              <a:gd name="connsiteX5655" fmla="*/ 5182589 w 12191807"/>
              <a:gd name="connsiteY5655" fmla="*/ 1295038 h 6857892"/>
              <a:gd name="connsiteX5656" fmla="*/ 5123632 w 12191807"/>
              <a:gd name="connsiteY5656" fmla="*/ 1332838 h 6857892"/>
              <a:gd name="connsiteX5657" fmla="*/ 5118452 w 12191807"/>
              <a:gd name="connsiteY5657" fmla="*/ 1372086 h 6857892"/>
              <a:gd name="connsiteX5658" fmla="*/ 5170315 w 12191807"/>
              <a:gd name="connsiteY5658" fmla="*/ 1320035 h 6857892"/>
              <a:gd name="connsiteX5659" fmla="*/ 5182589 w 12191807"/>
              <a:gd name="connsiteY5659" fmla="*/ 1295038 h 6857892"/>
              <a:gd name="connsiteX5660" fmla="*/ 5441169 w 12191807"/>
              <a:gd name="connsiteY5660" fmla="*/ 1289414 h 6857892"/>
              <a:gd name="connsiteX5661" fmla="*/ 5412443 w 12191807"/>
              <a:gd name="connsiteY5661" fmla="*/ 1291243 h 6857892"/>
              <a:gd name="connsiteX5662" fmla="*/ 5412443 w 12191807"/>
              <a:gd name="connsiteY5662" fmla="*/ 1304727 h 6857892"/>
              <a:gd name="connsiteX5663" fmla="*/ 5441169 w 12191807"/>
              <a:gd name="connsiteY5663" fmla="*/ 1319742 h 6857892"/>
              <a:gd name="connsiteX5664" fmla="*/ 5441169 w 12191807"/>
              <a:gd name="connsiteY5664" fmla="*/ 1289414 h 6857892"/>
              <a:gd name="connsiteX5665" fmla="*/ 5021380 w 12191807"/>
              <a:gd name="connsiteY5665" fmla="*/ 1284526 h 6857892"/>
              <a:gd name="connsiteX5666" fmla="*/ 5007963 w 12191807"/>
              <a:gd name="connsiteY5666" fmla="*/ 1306015 h 6857892"/>
              <a:gd name="connsiteX5667" fmla="*/ 5021380 w 12191807"/>
              <a:gd name="connsiteY5667" fmla="*/ 1284526 h 6857892"/>
              <a:gd name="connsiteX5668" fmla="*/ 5859385 w 12191807"/>
              <a:gd name="connsiteY5668" fmla="*/ 1280877 h 6857892"/>
              <a:gd name="connsiteX5669" fmla="*/ 5866167 w 12191807"/>
              <a:gd name="connsiteY5669" fmla="*/ 1288881 h 6857892"/>
              <a:gd name="connsiteX5670" fmla="*/ 5869367 w 12191807"/>
              <a:gd name="connsiteY5670" fmla="*/ 1285680 h 6857892"/>
              <a:gd name="connsiteX5671" fmla="*/ 5859385 w 12191807"/>
              <a:gd name="connsiteY5671" fmla="*/ 1280877 h 6857892"/>
              <a:gd name="connsiteX5672" fmla="*/ 5860151 w 12191807"/>
              <a:gd name="connsiteY5672" fmla="*/ 1279436 h 6857892"/>
              <a:gd name="connsiteX5673" fmla="*/ 5852302 w 12191807"/>
              <a:gd name="connsiteY5673" fmla="*/ 1279892 h 6857892"/>
              <a:gd name="connsiteX5674" fmla="*/ 5859389 w 12191807"/>
              <a:gd name="connsiteY5674" fmla="*/ 1280884 h 6857892"/>
              <a:gd name="connsiteX5675" fmla="*/ 5859084 w 12191807"/>
              <a:gd name="connsiteY5675" fmla="*/ 1280504 h 6857892"/>
              <a:gd name="connsiteX5676" fmla="*/ 5860151 w 12191807"/>
              <a:gd name="connsiteY5676" fmla="*/ 1279436 h 6857892"/>
              <a:gd name="connsiteX5677" fmla="*/ 5197360 w 12191807"/>
              <a:gd name="connsiteY5677" fmla="*/ 1278884 h 6857892"/>
              <a:gd name="connsiteX5678" fmla="*/ 5184184 w 12191807"/>
              <a:gd name="connsiteY5678" fmla="*/ 1281475 h 6857892"/>
              <a:gd name="connsiteX5679" fmla="*/ 5191833 w 12191807"/>
              <a:gd name="connsiteY5679" fmla="*/ 1301593 h 6857892"/>
              <a:gd name="connsiteX5680" fmla="*/ 5197432 w 12191807"/>
              <a:gd name="connsiteY5680" fmla="*/ 1297705 h 6857892"/>
              <a:gd name="connsiteX5681" fmla="*/ 5197360 w 12191807"/>
              <a:gd name="connsiteY5681" fmla="*/ 1278884 h 6857892"/>
              <a:gd name="connsiteX5682" fmla="*/ 5860909 w 12191807"/>
              <a:gd name="connsiteY5682" fmla="*/ 1278743 h 6857892"/>
              <a:gd name="connsiteX5683" fmla="*/ 5860147 w 12191807"/>
              <a:gd name="connsiteY5683" fmla="*/ 1279505 h 6857892"/>
              <a:gd name="connsiteX5684" fmla="*/ 5861061 w 12191807"/>
              <a:gd name="connsiteY5684" fmla="*/ 1279429 h 6857892"/>
              <a:gd name="connsiteX5685" fmla="*/ 5860909 w 12191807"/>
              <a:gd name="connsiteY5685" fmla="*/ 1278743 h 6857892"/>
              <a:gd name="connsiteX5686" fmla="*/ 5197360 w 12191807"/>
              <a:gd name="connsiteY5686" fmla="*/ 1278731 h 6857892"/>
              <a:gd name="connsiteX5687" fmla="*/ 5197360 w 12191807"/>
              <a:gd name="connsiteY5687" fmla="*/ 1278883 h 6857892"/>
              <a:gd name="connsiteX5688" fmla="*/ 5197517 w 12191807"/>
              <a:gd name="connsiteY5688" fmla="*/ 1278883 h 6857892"/>
              <a:gd name="connsiteX5689" fmla="*/ 5197360 w 12191807"/>
              <a:gd name="connsiteY5689" fmla="*/ 1278731 h 6857892"/>
              <a:gd name="connsiteX5690" fmla="*/ 5137115 w 12191807"/>
              <a:gd name="connsiteY5690" fmla="*/ 1278658 h 6857892"/>
              <a:gd name="connsiteX5691" fmla="*/ 5117238 w 12191807"/>
              <a:gd name="connsiteY5691" fmla="*/ 1282544 h 6857892"/>
              <a:gd name="connsiteX5692" fmla="*/ 5118151 w 12191807"/>
              <a:gd name="connsiteY5692" fmla="*/ 1289178 h 6857892"/>
              <a:gd name="connsiteX5693" fmla="*/ 5137190 w 12191807"/>
              <a:gd name="connsiteY5693" fmla="*/ 1279724 h 6857892"/>
              <a:gd name="connsiteX5694" fmla="*/ 5137115 w 12191807"/>
              <a:gd name="connsiteY5694" fmla="*/ 1278658 h 6857892"/>
              <a:gd name="connsiteX5695" fmla="*/ 5860840 w 12191807"/>
              <a:gd name="connsiteY5695" fmla="*/ 1278375 h 6857892"/>
              <a:gd name="connsiteX5696" fmla="*/ 5860914 w 12191807"/>
              <a:gd name="connsiteY5696" fmla="*/ 1278680 h 6857892"/>
              <a:gd name="connsiteX5697" fmla="*/ 5861068 w 12191807"/>
              <a:gd name="connsiteY5697" fmla="*/ 1278527 h 6857892"/>
              <a:gd name="connsiteX5698" fmla="*/ 5860840 w 12191807"/>
              <a:gd name="connsiteY5698" fmla="*/ 1278375 h 6857892"/>
              <a:gd name="connsiteX5699" fmla="*/ 5442852 w 12191807"/>
              <a:gd name="connsiteY5699" fmla="*/ 1272878 h 6857892"/>
              <a:gd name="connsiteX5700" fmla="*/ 5442852 w 12191807"/>
              <a:gd name="connsiteY5700" fmla="*/ 1276234 h 6857892"/>
              <a:gd name="connsiteX5701" fmla="*/ 5452986 w 12191807"/>
              <a:gd name="connsiteY5701" fmla="*/ 1276234 h 6857892"/>
              <a:gd name="connsiteX5702" fmla="*/ 5452986 w 12191807"/>
              <a:gd name="connsiteY5702" fmla="*/ 1272878 h 6857892"/>
              <a:gd name="connsiteX5703" fmla="*/ 5442852 w 12191807"/>
              <a:gd name="connsiteY5703" fmla="*/ 1272878 h 6857892"/>
              <a:gd name="connsiteX5704" fmla="*/ 6308101 w 12191807"/>
              <a:gd name="connsiteY5704" fmla="*/ 1272851 h 6857892"/>
              <a:gd name="connsiteX5705" fmla="*/ 6318236 w 12191807"/>
              <a:gd name="connsiteY5705" fmla="*/ 1272851 h 6857892"/>
              <a:gd name="connsiteX5706" fmla="*/ 6318236 w 12191807"/>
              <a:gd name="connsiteY5706" fmla="*/ 1276205 h 6857892"/>
              <a:gd name="connsiteX5707" fmla="*/ 6308101 w 12191807"/>
              <a:gd name="connsiteY5707" fmla="*/ 1276205 h 6857892"/>
              <a:gd name="connsiteX5708" fmla="*/ 6308101 w 12191807"/>
              <a:gd name="connsiteY5708" fmla="*/ 1272851 h 6857892"/>
              <a:gd name="connsiteX5709" fmla="*/ 5204467 w 12191807"/>
              <a:gd name="connsiteY5709" fmla="*/ 1270346 h 6857892"/>
              <a:gd name="connsiteX5710" fmla="*/ 5198813 w 12191807"/>
              <a:gd name="connsiteY5710" fmla="*/ 1278578 h 6857892"/>
              <a:gd name="connsiteX5711" fmla="*/ 5197517 w 12191807"/>
              <a:gd name="connsiteY5711" fmla="*/ 1278807 h 6857892"/>
              <a:gd name="connsiteX5712" fmla="*/ 5199351 w 12191807"/>
              <a:gd name="connsiteY5712" fmla="*/ 1280637 h 6857892"/>
              <a:gd name="connsiteX5713" fmla="*/ 5207668 w 12191807"/>
              <a:gd name="connsiteY5713" fmla="*/ 1273548 h 6857892"/>
              <a:gd name="connsiteX5714" fmla="*/ 5204467 w 12191807"/>
              <a:gd name="connsiteY5714" fmla="*/ 1270346 h 6857892"/>
              <a:gd name="connsiteX5715" fmla="*/ 5147549 w 12191807"/>
              <a:gd name="connsiteY5715" fmla="*/ 1269434 h 6857892"/>
              <a:gd name="connsiteX5716" fmla="*/ 5137418 w 12191807"/>
              <a:gd name="connsiteY5716" fmla="*/ 1279649 h 6857892"/>
              <a:gd name="connsiteX5717" fmla="*/ 5137267 w 12191807"/>
              <a:gd name="connsiteY5717" fmla="*/ 1279801 h 6857892"/>
              <a:gd name="connsiteX5718" fmla="*/ 5137648 w 12191807"/>
              <a:gd name="connsiteY5718" fmla="*/ 1287500 h 6857892"/>
              <a:gd name="connsiteX5719" fmla="*/ 5147549 w 12191807"/>
              <a:gd name="connsiteY5719" fmla="*/ 1269434 h 6857892"/>
              <a:gd name="connsiteX5720" fmla="*/ 5889777 w 12191807"/>
              <a:gd name="connsiteY5720" fmla="*/ 1268352 h 6857892"/>
              <a:gd name="connsiteX5721" fmla="*/ 5881471 w 12191807"/>
              <a:gd name="connsiteY5721" fmla="*/ 1275440 h 6857892"/>
              <a:gd name="connsiteX5722" fmla="*/ 5884671 w 12191807"/>
              <a:gd name="connsiteY5722" fmla="*/ 1278642 h 6857892"/>
              <a:gd name="connsiteX5723" fmla="*/ 5889624 w 12191807"/>
              <a:gd name="connsiteY5723" fmla="*/ 1268504 h 6857892"/>
              <a:gd name="connsiteX5724" fmla="*/ 5891606 w 12191807"/>
              <a:gd name="connsiteY5724" fmla="*/ 1270486 h 6857892"/>
              <a:gd name="connsiteX5725" fmla="*/ 5891757 w 12191807"/>
              <a:gd name="connsiteY5725" fmla="*/ 1270333 h 6857892"/>
              <a:gd name="connsiteX5726" fmla="*/ 5889777 w 12191807"/>
              <a:gd name="connsiteY5726" fmla="*/ 1268352 h 6857892"/>
              <a:gd name="connsiteX5727" fmla="*/ 5896701 w 12191807"/>
              <a:gd name="connsiteY5727" fmla="*/ 1260173 h 6857892"/>
              <a:gd name="connsiteX5728" fmla="*/ 5891747 w 12191807"/>
              <a:gd name="connsiteY5728" fmla="*/ 1270309 h 6857892"/>
              <a:gd name="connsiteX5729" fmla="*/ 5899901 w 12191807"/>
              <a:gd name="connsiteY5729" fmla="*/ 1263373 h 6857892"/>
              <a:gd name="connsiteX5730" fmla="*/ 5896701 w 12191807"/>
              <a:gd name="connsiteY5730" fmla="*/ 1260173 h 6857892"/>
              <a:gd name="connsiteX5731" fmla="*/ 5824345 w 12191807"/>
              <a:gd name="connsiteY5731" fmla="*/ 1259750 h 6857892"/>
              <a:gd name="connsiteX5732" fmla="*/ 5808466 w 12191807"/>
              <a:gd name="connsiteY5732" fmla="*/ 1263760 h 6857892"/>
              <a:gd name="connsiteX5733" fmla="*/ 5811285 w 12191807"/>
              <a:gd name="connsiteY5733" fmla="*/ 1278773 h 6857892"/>
              <a:gd name="connsiteX5734" fmla="*/ 5829421 w 12191807"/>
              <a:gd name="connsiteY5734" fmla="*/ 1278773 h 6857892"/>
              <a:gd name="connsiteX5735" fmla="*/ 5824345 w 12191807"/>
              <a:gd name="connsiteY5735" fmla="*/ 1259750 h 6857892"/>
              <a:gd name="connsiteX5736" fmla="*/ 5857181 w 12191807"/>
              <a:gd name="connsiteY5736" fmla="*/ 1259626 h 6857892"/>
              <a:gd name="connsiteX5737" fmla="*/ 5850553 w 12191807"/>
              <a:gd name="connsiteY5737" fmla="*/ 1260463 h 6857892"/>
              <a:gd name="connsiteX5738" fmla="*/ 5860840 w 12191807"/>
              <a:gd name="connsiteY5738" fmla="*/ 1278452 h 6857892"/>
              <a:gd name="connsiteX5739" fmla="*/ 5857181 w 12191807"/>
              <a:gd name="connsiteY5739" fmla="*/ 1259626 h 6857892"/>
              <a:gd name="connsiteX5740" fmla="*/ 5147549 w 12191807"/>
              <a:gd name="connsiteY5740" fmla="*/ 1259454 h 6857892"/>
              <a:gd name="connsiteX5741" fmla="*/ 5146636 w 12191807"/>
              <a:gd name="connsiteY5741" fmla="*/ 1260366 h 6857892"/>
              <a:gd name="connsiteX5742" fmla="*/ 5147547 w 12191807"/>
              <a:gd name="connsiteY5742" fmla="*/ 1260823 h 6857892"/>
              <a:gd name="connsiteX5743" fmla="*/ 5147547 w 12191807"/>
              <a:gd name="connsiteY5743" fmla="*/ 1269433 h 6857892"/>
              <a:gd name="connsiteX5744" fmla="*/ 5156000 w 12191807"/>
              <a:gd name="connsiteY5744" fmla="*/ 1266079 h 6857892"/>
              <a:gd name="connsiteX5745" fmla="*/ 5147549 w 12191807"/>
              <a:gd name="connsiteY5745" fmla="*/ 1260748 h 6857892"/>
              <a:gd name="connsiteX5746" fmla="*/ 5147549 w 12191807"/>
              <a:gd name="connsiteY5746" fmla="*/ 1259454 h 6857892"/>
              <a:gd name="connsiteX5747" fmla="*/ 5486885 w 12191807"/>
              <a:gd name="connsiteY5747" fmla="*/ 1259310 h 6857892"/>
              <a:gd name="connsiteX5748" fmla="*/ 5486885 w 12191807"/>
              <a:gd name="connsiteY5748" fmla="*/ 1269443 h 6857892"/>
              <a:gd name="connsiteX5749" fmla="*/ 5490238 w 12191807"/>
              <a:gd name="connsiteY5749" fmla="*/ 1269443 h 6857892"/>
              <a:gd name="connsiteX5750" fmla="*/ 5490238 w 12191807"/>
              <a:gd name="connsiteY5750" fmla="*/ 1259310 h 6857892"/>
              <a:gd name="connsiteX5751" fmla="*/ 5486885 w 12191807"/>
              <a:gd name="connsiteY5751" fmla="*/ 1259310 h 6857892"/>
              <a:gd name="connsiteX5752" fmla="*/ 5141533 w 12191807"/>
              <a:gd name="connsiteY5752" fmla="*/ 1250009 h 6857892"/>
              <a:gd name="connsiteX5753" fmla="*/ 5138258 w 12191807"/>
              <a:gd name="connsiteY5753" fmla="*/ 1253207 h 6857892"/>
              <a:gd name="connsiteX5754" fmla="*/ 5147471 w 12191807"/>
              <a:gd name="connsiteY5754" fmla="*/ 1259225 h 6857892"/>
              <a:gd name="connsiteX5755" fmla="*/ 5147471 w 12191807"/>
              <a:gd name="connsiteY5755" fmla="*/ 1259377 h 6857892"/>
              <a:gd name="connsiteX5756" fmla="*/ 5148538 w 12191807"/>
              <a:gd name="connsiteY5756" fmla="*/ 1258311 h 6857892"/>
              <a:gd name="connsiteX5757" fmla="*/ 5141533 w 12191807"/>
              <a:gd name="connsiteY5757" fmla="*/ 1250009 h 6857892"/>
              <a:gd name="connsiteX5758" fmla="*/ 5969698 w 12191807"/>
              <a:gd name="connsiteY5758" fmla="*/ 1249652 h 6857892"/>
              <a:gd name="connsiteX5759" fmla="*/ 5962992 w 12191807"/>
              <a:gd name="connsiteY5759" fmla="*/ 1260245 h 6857892"/>
              <a:gd name="connsiteX5760" fmla="*/ 5961012 w 12191807"/>
              <a:gd name="connsiteY5760" fmla="*/ 1258263 h 6857892"/>
              <a:gd name="connsiteX5761" fmla="*/ 5952705 w 12191807"/>
              <a:gd name="connsiteY5761" fmla="*/ 1265350 h 6857892"/>
              <a:gd name="connsiteX5762" fmla="*/ 5955906 w 12191807"/>
              <a:gd name="connsiteY5762" fmla="*/ 1268550 h 6857892"/>
              <a:gd name="connsiteX5763" fmla="*/ 5961926 w 12191807"/>
              <a:gd name="connsiteY5763" fmla="*/ 1259253 h 6857892"/>
              <a:gd name="connsiteX5764" fmla="*/ 5982313 w 12191807"/>
              <a:gd name="connsiteY5764" fmla="*/ 1279490 h 6857892"/>
              <a:gd name="connsiteX5765" fmla="*/ 5981279 w 12191807"/>
              <a:gd name="connsiteY5765" fmla="*/ 1278530 h 6857892"/>
              <a:gd name="connsiteX5766" fmla="*/ 5973050 w 12191807"/>
              <a:gd name="connsiteY5766" fmla="*/ 1285617 h 6857892"/>
              <a:gd name="connsiteX5767" fmla="*/ 5976251 w 12191807"/>
              <a:gd name="connsiteY5767" fmla="*/ 1288817 h 6857892"/>
              <a:gd name="connsiteX5768" fmla="*/ 5982271 w 12191807"/>
              <a:gd name="connsiteY5768" fmla="*/ 1279597 h 6857892"/>
              <a:gd name="connsiteX5769" fmla="*/ 5982346 w 12191807"/>
              <a:gd name="connsiteY5769" fmla="*/ 1279522 h 6857892"/>
              <a:gd name="connsiteX5770" fmla="*/ 5982423 w 12191807"/>
              <a:gd name="connsiteY5770" fmla="*/ 1279599 h 6857892"/>
              <a:gd name="connsiteX5771" fmla="*/ 5997816 w 12191807"/>
              <a:gd name="connsiteY5771" fmla="*/ 1270607 h 6857892"/>
              <a:gd name="connsiteX5772" fmla="*/ 6011912 w 12191807"/>
              <a:gd name="connsiteY5772" fmla="*/ 1281275 h 6857892"/>
              <a:gd name="connsiteX5773" fmla="*/ 6012903 w 12191807"/>
              <a:gd name="connsiteY5773" fmla="*/ 1264359 h 6857892"/>
              <a:gd name="connsiteX5774" fmla="*/ 5969698 w 12191807"/>
              <a:gd name="connsiteY5774" fmla="*/ 1249652 h 6857892"/>
              <a:gd name="connsiteX5775" fmla="*/ 6333857 w 12191807"/>
              <a:gd name="connsiteY5775" fmla="*/ 1249003 h 6857892"/>
              <a:gd name="connsiteX5776" fmla="*/ 6338276 w 12191807"/>
              <a:gd name="connsiteY5776" fmla="*/ 1263248 h 6857892"/>
              <a:gd name="connsiteX5777" fmla="*/ 6326846 w 12191807"/>
              <a:gd name="connsiteY5777" fmla="*/ 1273690 h 6857892"/>
              <a:gd name="connsiteX5778" fmla="*/ 6333857 w 12191807"/>
              <a:gd name="connsiteY5778" fmla="*/ 1249003 h 6857892"/>
              <a:gd name="connsiteX5779" fmla="*/ 5238075 w 12191807"/>
              <a:gd name="connsiteY5779" fmla="*/ 1248203 h 6857892"/>
              <a:gd name="connsiteX5780" fmla="*/ 5229929 w 12191807"/>
              <a:gd name="connsiteY5780" fmla="*/ 1255132 h 6857892"/>
              <a:gd name="connsiteX5781" fmla="*/ 5233158 w 12191807"/>
              <a:gd name="connsiteY5781" fmla="*/ 1258332 h 6857892"/>
              <a:gd name="connsiteX5782" fmla="*/ 5238075 w 12191807"/>
              <a:gd name="connsiteY5782" fmla="*/ 1248203 h 6857892"/>
              <a:gd name="connsiteX5783" fmla="*/ 6121249 w 12191807"/>
              <a:gd name="connsiteY5783" fmla="*/ 1248181 h 6857892"/>
              <a:gd name="connsiteX5784" fmla="*/ 6104190 w 12191807"/>
              <a:gd name="connsiteY5784" fmla="*/ 1254000 h 6857892"/>
              <a:gd name="connsiteX5785" fmla="*/ 6084759 w 12191807"/>
              <a:gd name="connsiteY5785" fmla="*/ 1251562 h 6857892"/>
              <a:gd name="connsiteX5786" fmla="*/ 6072339 w 12191807"/>
              <a:gd name="connsiteY5786" fmla="*/ 1274345 h 6857892"/>
              <a:gd name="connsiteX5787" fmla="*/ 6089636 w 12191807"/>
              <a:gd name="connsiteY5787" fmla="*/ 1269926 h 6857892"/>
              <a:gd name="connsiteX5788" fmla="*/ 6114629 w 12191807"/>
              <a:gd name="connsiteY5788" fmla="*/ 1269468 h 6857892"/>
              <a:gd name="connsiteX5789" fmla="*/ 6116992 w 12191807"/>
              <a:gd name="connsiteY5789" fmla="*/ 1312675 h 6857892"/>
              <a:gd name="connsiteX5790" fmla="*/ 6137565 w 12191807"/>
              <a:gd name="connsiteY5790" fmla="*/ 1305664 h 6857892"/>
              <a:gd name="connsiteX5791" fmla="*/ 6126440 w 12191807"/>
              <a:gd name="connsiteY5791" fmla="*/ 1284328 h 6857892"/>
              <a:gd name="connsiteX5792" fmla="*/ 6135051 w 12191807"/>
              <a:gd name="connsiteY5792" fmla="*/ 1269468 h 6857892"/>
              <a:gd name="connsiteX5793" fmla="*/ 6114705 w 12191807"/>
              <a:gd name="connsiteY5793" fmla="*/ 1269468 h 6857892"/>
              <a:gd name="connsiteX5794" fmla="*/ 6122307 w 12191807"/>
              <a:gd name="connsiteY5794" fmla="*/ 1259258 h 6857892"/>
              <a:gd name="connsiteX5795" fmla="*/ 6134975 w 12191807"/>
              <a:gd name="connsiteY5795" fmla="*/ 1259334 h 6857892"/>
              <a:gd name="connsiteX5796" fmla="*/ 6134975 w 12191807"/>
              <a:gd name="connsiteY5796" fmla="*/ 1269392 h 6857892"/>
              <a:gd name="connsiteX5797" fmla="*/ 6154330 w 12191807"/>
              <a:gd name="connsiteY5797" fmla="*/ 1265963 h 6857892"/>
              <a:gd name="connsiteX5798" fmla="*/ 6153644 w 12191807"/>
              <a:gd name="connsiteY5798" fmla="*/ 1259257 h 6857892"/>
              <a:gd name="connsiteX5799" fmla="*/ 6134998 w 12191807"/>
              <a:gd name="connsiteY5799" fmla="*/ 1259257 h 6857892"/>
              <a:gd name="connsiteX5800" fmla="*/ 6128718 w 12191807"/>
              <a:gd name="connsiteY5800" fmla="*/ 1250176 h 6857892"/>
              <a:gd name="connsiteX5801" fmla="*/ 6121249 w 12191807"/>
              <a:gd name="connsiteY5801" fmla="*/ 1248181 h 6857892"/>
              <a:gd name="connsiteX5802" fmla="*/ 5245259 w 12191807"/>
              <a:gd name="connsiteY5802" fmla="*/ 1239903 h 6857892"/>
              <a:gd name="connsiteX5803" fmla="*/ 5240288 w 12191807"/>
              <a:gd name="connsiteY5803" fmla="*/ 1250107 h 6857892"/>
              <a:gd name="connsiteX5804" fmla="*/ 5238305 w 12191807"/>
              <a:gd name="connsiteY5804" fmla="*/ 1248128 h 6857892"/>
              <a:gd name="connsiteX5805" fmla="*/ 5238156 w 12191807"/>
              <a:gd name="connsiteY5805" fmla="*/ 1248279 h 6857892"/>
              <a:gd name="connsiteX5806" fmla="*/ 5240135 w 12191807"/>
              <a:gd name="connsiteY5806" fmla="*/ 1250259 h 6857892"/>
              <a:gd name="connsiteX5807" fmla="*/ 5248470 w 12191807"/>
              <a:gd name="connsiteY5807" fmla="*/ 1243101 h 6857892"/>
              <a:gd name="connsiteX5808" fmla="*/ 5245259 w 12191807"/>
              <a:gd name="connsiteY5808" fmla="*/ 1239903 h 6857892"/>
              <a:gd name="connsiteX5809" fmla="*/ 6344601 w 12191807"/>
              <a:gd name="connsiteY5809" fmla="*/ 1239862 h 6857892"/>
              <a:gd name="connsiteX5810" fmla="*/ 6347801 w 12191807"/>
              <a:gd name="connsiteY5810" fmla="*/ 1243063 h 6857892"/>
              <a:gd name="connsiteX5811" fmla="*/ 6339495 w 12191807"/>
              <a:gd name="connsiteY5811" fmla="*/ 1250146 h 6857892"/>
              <a:gd name="connsiteX5812" fmla="*/ 6337514 w 12191807"/>
              <a:gd name="connsiteY5812" fmla="*/ 1248165 h 6857892"/>
              <a:gd name="connsiteX5813" fmla="*/ 6344601 w 12191807"/>
              <a:gd name="connsiteY5813" fmla="*/ 1239862 h 6857892"/>
              <a:gd name="connsiteX5814" fmla="*/ 5168944 w 12191807"/>
              <a:gd name="connsiteY5814" fmla="*/ 1228984 h 6857892"/>
              <a:gd name="connsiteX5815" fmla="*/ 5168413 w 12191807"/>
              <a:gd name="connsiteY5815" fmla="*/ 1229059 h 6857892"/>
              <a:gd name="connsiteX5816" fmla="*/ 5168944 w 12191807"/>
              <a:gd name="connsiteY5816" fmla="*/ 1229669 h 6857892"/>
              <a:gd name="connsiteX5817" fmla="*/ 5168944 w 12191807"/>
              <a:gd name="connsiteY5817" fmla="*/ 1228984 h 6857892"/>
              <a:gd name="connsiteX5818" fmla="*/ 6135432 w 12191807"/>
              <a:gd name="connsiteY5818" fmla="*/ 1228192 h 6857892"/>
              <a:gd name="connsiteX5819" fmla="*/ 6133908 w 12191807"/>
              <a:gd name="connsiteY5819" fmla="*/ 1229639 h 6857892"/>
              <a:gd name="connsiteX5820" fmla="*/ 6140995 w 12191807"/>
              <a:gd name="connsiteY5820" fmla="*/ 1237943 h 6857892"/>
              <a:gd name="connsiteX5821" fmla="*/ 6144195 w 12191807"/>
              <a:gd name="connsiteY5821" fmla="*/ 1234744 h 6857892"/>
              <a:gd name="connsiteX5822" fmla="*/ 6135432 w 12191807"/>
              <a:gd name="connsiteY5822" fmla="*/ 1228192 h 6857892"/>
              <a:gd name="connsiteX5823" fmla="*/ 5167042 w 12191807"/>
              <a:gd name="connsiteY5823" fmla="*/ 1227689 h 6857892"/>
              <a:gd name="connsiteX5824" fmla="*/ 5158664 w 12191807"/>
              <a:gd name="connsiteY5824" fmla="*/ 1234774 h 6857892"/>
              <a:gd name="connsiteX5825" fmla="*/ 5161863 w 12191807"/>
              <a:gd name="connsiteY5825" fmla="*/ 1237971 h 6857892"/>
              <a:gd name="connsiteX5826" fmla="*/ 5167498 w 12191807"/>
              <a:gd name="connsiteY5826" fmla="*/ 1229137 h 6857892"/>
              <a:gd name="connsiteX5827" fmla="*/ 5168411 w 12191807"/>
              <a:gd name="connsiteY5827" fmla="*/ 1229060 h 6857892"/>
              <a:gd name="connsiteX5828" fmla="*/ 5167042 w 12191807"/>
              <a:gd name="connsiteY5828" fmla="*/ 1227689 h 6857892"/>
              <a:gd name="connsiteX5829" fmla="*/ 5249376 w 12191807"/>
              <a:gd name="connsiteY5829" fmla="*/ 1221995 h 6857892"/>
              <a:gd name="connsiteX5830" fmla="*/ 5249376 w 12191807"/>
              <a:gd name="connsiteY5830" fmla="*/ 1225347 h 6857892"/>
              <a:gd name="connsiteX5831" fmla="*/ 5259529 w 12191807"/>
              <a:gd name="connsiteY5831" fmla="*/ 1225347 h 6857892"/>
              <a:gd name="connsiteX5832" fmla="*/ 5259529 w 12191807"/>
              <a:gd name="connsiteY5832" fmla="*/ 1221995 h 6857892"/>
              <a:gd name="connsiteX5833" fmla="*/ 5249376 w 12191807"/>
              <a:gd name="connsiteY5833" fmla="*/ 1221995 h 6857892"/>
              <a:gd name="connsiteX5834" fmla="*/ 5989661 w 12191807"/>
              <a:gd name="connsiteY5834" fmla="*/ 1218941 h 6857892"/>
              <a:gd name="connsiteX5835" fmla="*/ 5983184 w 12191807"/>
              <a:gd name="connsiteY5835" fmla="*/ 1224427 h 6857892"/>
              <a:gd name="connsiteX5836" fmla="*/ 5986385 w 12191807"/>
              <a:gd name="connsiteY5836" fmla="*/ 1227704 h 6857892"/>
              <a:gd name="connsiteX5837" fmla="*/ 5989661 w 12191807"/>
              <a:gd name="connsiteY5837" fmla="*/ 1218941 h 6857892"/>
              <a:gd name="connsiteX5838" fmla="*/ 6107848 w 12191807"/>
              <a:gd name="connsiteY5838" fmla="*/ 1218493 h 6857892"/>
              <a:gd name="connsiteX5839" fmla="*/ 6107848 w 12191807"/>
              <a:gd name="connsiteY5839" fmla="*/ 1228626 h 6857892"/>
              <a:gd name="connsiteX5840" fmla="*/ 6111201 w 12191807"/>
              <a:gd name="connsiteY5840" fmla="*/ 1228626 h 6857892"/>
              <a:gd name="connsiteX5841" fmla="*/ 6111201 w 12191807"/>
              <a:gd name="connsiteY5841" fmla="*/ 1218493 h 6857892"/>
              <a:gd name="connsiteX5842" fmla="*/ 6107848 w 12191807"/>
              <a:gd name="connsiteY5842" fmla="*/ 1218493 h 6857892"/>
              <a:gd name="connsiteX5843" fmla="*/ 5991947 w 12191807"/>
              <a:gd name="connsiteY5843" fmla="*/ 1217874 h 6857892"/>
              <a:gd name="connsiteX5844" fmla="*/ 5993471 w 12191807"/>
              <a:gd name="connsiteY5844" fmla="*/ 1219474 h 6857892"/>
              <a:gd name="connsiteX5845" fmla="*/ 5993852 w 12191807"/>
              <a:gd name="connsiteY5845" fmla="*/ 1218712 h 6857892"/>
              <a:gd name="connsiteX5846" fmla="*/ 5991947 w 12191807"/>
              <a:gd name="connsiteY5846" fmla="*/ 1217874 h 6857892"/>
              <a:gd name="connsiteX5847" fmla="*/ 5991567 w 12191807"/>
              <a:gd name="connsiteY5847" fmla="*/ 1217417 h 6857892"/>
              <a:gd name="connsiteX5848" fmla="*/ 5991415 w 12191807"/>
              <a:gd name="connsiteY5848" fmla="*/ 1217569 h 6857892"/>
              <a:gd name="connsiteX5849" fmla="*/ 5991947 w 12191807"/>
              <a:gd name="connsiteY5849" fmla="*/ 1217874 h 6857892"/>
              <a:gd name="connsiteX5850" fmla="*/ 5991567 w 12191807"/>
              <a:gd name="connsiteY5850" fmla="*/ 1217417 h 6857892"/>
              <a:gd name="connsiteX5851" fmla="*/ 5989282 w 12191807"/>
              <a:gd name="connsiteY5851" fmla="*/ 1216577 h 6857892"/>
              <a:gd name="connsiteX5852" fmla="*/ 5989738 w 12191807"/>
              <a:gd name="connsiteY5852" fmla="*/ 1219015 h 6857892"/>
              <a:gd name="connsiteX5853" fmla="*/ 5991415 w 12191807"/>
              <a:gd name="connsiteY5853" fmla="*/ 1217568 h 6857892"/>
              <a:gd name="connsiteX5854" fmla="*/ 5989282 w 12191807"/>
              <a:gd name="connsiteY5854" fmla="*/ 1216577 h 6857892"/>
              <a:gd name="connsiteX5855" fmla="*/ 5186331 w 12191807"/>
              <a:gd name="connsiteY5855" fmla="*/ 1208337 h 6857892"/>
              <a:gd name="connsiteX5856" fmla="*/ 5169021 w 12191807"/>
              <a:gd name="connsiteY5856" fmla="*/ 1209786 h 6857892"/>
              <a:gd name="connsiteX5857" fmla="*/ 5168944 w 12191807"/>
              <a:gd name="connsiteY5857" fmla="*/ 1228983 h 6857892"/>
              <a:gd name="connsiteX5858" fmla="*/ 5188456 w 12191807"/>
              <a:gd name="connsiteY5858" fmla="*/ 1227460 h 6857892"/>
              <a:gd name="connsiteX5859" fmla="*/ 5186331 w 12191807"/>
              <a:gd name="connsiteY5859" fmla="*/ 1208337 h 6857892"/>
              <a:gd name="connsiteX5860" fmla="*/ 5944933 w 12191807"/>
              <a:gd name="connsiteY5860" fmla="*/ 1208277 h 6857892"/>
              <a:gd name="connsiteX5861" fmla="*/ 5944933 w 12191807"/>
              <a:gd name="connsiteY5861" fmla="*/ 1218488 h 6857892"/>
              <a:gd name="connsiteX5862" fmla="*/ 5948286 w 12191807"/>
              <a:gd name="connsiteY5862" fmla="*/ 1218488 h 6857892"/>
              <a:gd name="connsiteX5863" fmla="*/ 5948286 w 12191807"/>
              <a:gd name="connsiteY5863" fmla="*/ 1208277 h 6857892"/>
              <a:gd name="connsiteX5864" fmla="*/ 5944933 w 12191807"/>
              <a:gd name="connsiteY5864" fmla="*/ 1208277 h 6857892"/>
              <a:gd name="connsiteX5865" fmla="*/ 5708033 w 12191807"/>
              <a:gd name="connsiteY5865" fmla="*/ 1206609 h 6857892"/>
              <a:gd name="connsiteX5866" fmla="*/ 5675268 w 12191807"/>
              <a:gd name="connsiteY5866" fmla="*/ 1224973 h 6857892"/>
              <a:gd name="connsiteX5867" fmla="*/ 5705442 w 12191807"/>
              <a:gd name="connsiteY5867" fmla="*/ 1243640 h 6857892"/>
              <a:gd name="connsiteX5868" fmla="*/ 5708033 w 12191807"/>
              <a:gd name="connsiteY5868" fmla="*/ 1206609 h 6857892"/>
              <a:gd name="connsiteX5869" fmla="*/ 5921242 w 12191807"/>
              <a:gd name="connsiteY5869" fmla="*/ 1206553 h 6857892"/>
              <a:gd name="connsiteX5870" fmla="*/ 5895945 w 12191807"/>
              <a:gd name="connsiteY5870" fmla="*/ 1219583 h 6857892"/>
              <a:gd name="connsiteX5871" fmla="*/ 5889239 w 12191807"/>
              <a:gd name="connsiteY5871" fmla="*/ 1249829 h 6857892"/>
              <a:gd name="connsiteX5872" fmla="*/ 5921242 w 12191807"/>
              <a:gd name="connsiteY5872" fmla="*/ 1234134 h 6857892"/>
              <a:gd name="connsiteX5873" fmla="*/ 5921242 w 12191807"/>
              <a:gd name="connsiteY5873" fmla="*/ 1206553 h 6857892"/>
              <a:gd name="connsiteX5874" fmla="*/ 6132079 w 12191807"/>
              <a:gd name="connsiteY5874" fmla="*/ 1199559 h 6857892"/>
              <a:gd name="connsiteX5875" fmla="*/ 6135432 w 12191807"/>
              <a:gd name="connsiteY5875" fmla="*/ 1208019 h 6857892"/>
              <a:gd name="connsiteX5876" fmla="*/ 6125221 w 12191807"/>
              <a:gd name="connsiteY5876" fmla="*/ 1208019 h 6857892"/>
              <a:gd name="connsiteX5877" fmla="*/ 6132079 w 12191807"/>
              <a:gd name="connsiteY5877" fmla="*/ 1199559 h 6857892"/>
              <a:gd name="connsiteX5878" fmla="*/ 6366318 w 12191807"/>
              <a:gd name="connsiteY5878" fmla="*/ 1197577 h 6857892"/>
              <a:gd name="connsiteX5879" fmla="*/ 6378891 w 12191807"/>
              <a:gd name="connsiteY5879" fmla="*/ 1213812 h 6857892"/>
              <a:gd name="connsiteX5880" fmla="*/ 6363803 w 12191807"/>
              <a:gd name="connsiteY5880" fmla="*/ 1228970 h 6857892"/>
              <a:gd name="connsiteX5881" fmla="*/ 6342544 w 12191807"/>
              <a:gd name="connsiteY5881" fmla="*/ 1203445 h 6857892"/>
              <a:gd name="connsiteX5882" fmla="*/ 6366318 w 12191807"/>
              <a:gd name="connsiteY5882" fmla="*/ 1197577 h 6857892"/>
              <a:gd name="connsiteX5883" fmla="*/ 6009855 w 12191807"/>
              <a:gd name="connsiteY5883" fmla="*/ 1196157 h 6857892"/>
              <a:gd name="connsiteX5884" fmla="*/ 5993852 w 12191807"/>
              <a:gd name="connsiteY5884" fmla="*/ 1218712 h 6857892"/>
              <a:gd name="connsiteX5885" fmla="*/ 6013817 w 12191807"/>
              <a:gd name="connsiteY5885" fmla="*/ 1227932 h 6857892"/>
              <a:gd name="connsiteX5886" fmla="*/ 6009855 w 12191807"/>
              <a:gd name="connsiteY5886" fmla="*/ 1196157 h 6857892"/>
              <a:gd name="connsiteX5887" fmla="*/ 6385368 w 12191807"/>
              <a:gd name="connsiteY5887" fmla="*/ 1178754 h 6857892"/>
              <a:gd name="connsiteX5888" fmla="*/ 6388568 w 12191807"/>
              <a:gd name="connsiteY5888" fmla="*/ 1181954 h 6857892"/>
              <a:gd name="connsiteX5889" fmla="*/ 6380263 w 12191807"/>
              <a:gd name="connsiteY5889" fmla="*/ 1189041 h 6857892"/>
              <a:gd name="connsiteX5890" fmla="*/ 6378281 w 12191807"/>
              <a:gd name="connsiteY5890" fmla="*/ 1187060 h 6857892"/>
              <a:gd name="connsiteX5891" fmla="*/ 6385368 w 12191807"/>
              <a:gd name="connsiteY5891" fmla="*/ 1178754 h 6857892"/>
              <a:gd name="connsiteX5892" fmla="*/ 5577707 w 12191807"/>
              <a:gd name="connsiteY5892" fmla="*/ 1177870 h 6857892"/>
              <a:gd name="connsiteX5893" fmla="*/ 5577707 w 12191807"/>
              <a:gd name="connsiteY5893" fmla="*/ 1198218 h 6857892"/>
              <a:gd name="connsiteX5894" fmla="*/ 5582812 w 12191807"/>
              <a:gd name="connsiteY5894" fmla="*/ 1198218 h 6857892"/>
              <a:gd name="connsiteX5895" fmla="*/ 5582812 w 12191807"/>
              <a:gd name="connsiteY5895" fmla="*/ 1177870 h 6857892"/>
              <a:gd name="connsiteX5896" fmla="*/ 5577707 w 12191807"/>
              <a:gd name="connsiteY5896" fmla="*/ 1177870 h 6857892"/>
              <a:gd name="connsiteX5897" fmla="*/ 5945015 w 12191807"/>
              <a:gd name="connsiteY5897" fmla="*/ 1167610 h 6857892"/>
              <a:gd name="connsiteX5898" fmla="*/ 5948367 w 12191807"/>
              <a:gd name="connsiteY5898" fmla="*/ 1167610 h 6857892"/>
              <a:gd name="connsiteX5899" fmla="*/ 5948367 w 12191807"/>
              <a:gd name="connsiteY5899" fmla="*/ 1177820 h 6857892"/>
              <a:gd name="connsiteX5900" fmla="*/ 5945015 w 12191807"/>
              <a:gd name="connsiteY5900" fmla="*/ 1177820 h 6857892"/>
              <a:gd name="connsiteX5901" fmla="*/ 5945015 w 12191807"/>
              <a:gd name="connsiteY5901" fmla="*/ 1167610 h 6857892"/>
              <a:gd name="connsiteX5902" fmla="*/ 6029830 w 12191807"/>
              <a:gd name="connsiteY5902" fmla="*/ 1166546 h 6857892"/>
              <a:gd name="connsiteX5903" fmla="*/ 6023039 w 12191807"/>
              <a:gd name="connsiteY5903" fmla="*/ 1183139 h 6857892"/>
              <a:gd name="connsiteX5904" fmla="*/ 6033858 w 12191807"/>
              <a:gd name="connsiteY5904" fmla="*/ 1192816 h 6857892"/>
              <a:gd name="connsiteX5905" fmla="*/ 6054509 w 12191807"/>
              <a:gd name="connsiteY5905" fmla="*/ 1169727 h 6857892"/>
              <a:gd name="connsiteX5906" fmla="*/ 6029830 w 12191807"/>
              <a:gd name="connsiteY5906" fmla="*/ 1166546 h 6857892"/>
              <a:gd name="connsiteX5907" fmla="*/ 5821739 w 12191807"/>
              <a:gd name="connsiteY5907" fmla="*/ 1157497 h 6857892"/>
              <a:gd name="connsiteX5908" fmla="*/ 5818309 w 12191807"/>
              <a:gd name="connsiteY5908" fmla="*/ 1190035 h 6857892"/>
              <a:gd name="connsiteX5909" fmla="*/ 5775793 w 12191807"/>
              <a:gd name="connsiteY5909" fmla="*/ 1248170 h 6857892"/>
              <a:gd name="connsiteX5910" fmla="*/ 5795298 w 12191807"/>
              <a:gd name="connsiteY5910" fmla="*/ 1248170 h 6857892"/>
              <a:gd name="connsiteX5911" fmla="*/ 5801699 w 12191807"/>
              <a:gd name="connsiteY5911" fmla="*/ 1232402 h 6857892"/>
              <a:gd name="connsiteX5912" fmla="*/ 5831110 w 12191807"/>
              <a:gd name="connsiteY5912" fmla="*/ 1237886 h 6857892"/>
              <a:gd name="connsiteX5913" fmla="*/ 5816937 w 12191807"/>
              <a:gd name="connsiteY5913" fmla="*/ 1217396 h 6857892"/>
              <a:gd name="connsiteX5914" fmla="*/ 5840482 w 12191807"/>
              <a:gd name="connsiteY5914" fmla="*/ 1191332 h 6857892"/>
              <a:gd name="connsiteX5915" fmla="*/ 5838272 w 12191807"/>
              <a:gd name="connsiteY5915" fmla="*/ 1157497 h 6857892"/>
              <a:gd name="connsiteX5916" fmla="*/ 5821739 w 12191807"/>
              <a:gd name="connsiteY5916" fmla="*/ 1157497 h 6857892"/>
              <a:gd name="connsiteX5917" fmla="*/ 5150899 w 12191807"/>
              <a:gd name="connsiteY5917" fmla="*/ 1157433 h 6857892"/>
              <a:gd name="connsiteX5918" fmla="*/ 5150899 w 12191807"/>
              <a:gd name="connsiteY5918" fmla="*/ 1167644 h 6857892"/>
              <a:gd name="connsiteX5919" fmla="*/ 5154250 w 12191807"/>
              <a:gd name="connsiteY5919" fmla="*/ 1167644 h 6857892"/>
              <a:gd name="connsiteX5920" fmla="*/ 5154250 w 12191807"/>
              <a:gd name="connsiteY5920" fmla="*/ 1157433 h 6857892"/>
              <a:gd name="connsiteX5921" fmla="*/ 5150899 w 12191807"/>
              <a:gd name="connsiteY5921" fmla="*/ 1157433 h 6857892"/>
              <a:gd name="connsiteX5922" fmla="*/ 6196468 w 12191807"/>
              <a:gd name="connsiteY5922" fmla="*/ 1157113 h 6857892"/>
              <a:gd name="connsiteX5923" fmla="*/ 6196468 w 12191807"/>
              <a:gd name="connsiteY5923" fmla="*/ 1187669 h 6857892"/>
              <a:gd name="connsiteX5924" fmla="*/ 6196468 w 12191807"/>
              <a:gd name="connsiteY5924" fmla="*/ 1157113 h 6857892"/>
              <a:gd name="connsiteX5925" fmla="*/ 6491591 w 12191807"/>
              <a:gd name="connsiteY5925" fmla="*/ 1156504 h 6857892"/>
              <a:gd name="connsiteX5926" fmla="*/ 6475894 w 12191807"/>
              <a:gd name="connsiteY5926" fmla="*/ 1188965 h 6857892"/>
              <a:gd name="connsiteX5927" fmla="*/ 6454329 w 12191807"/>
              <a:gd name="connsiteY5927" fmla="*/ 1161836 h 6857892"/>
              <a:gd name="connsiteX5928" fmla="*/ 6491591 w 12191807"/>
              <a:gd name="connsiteY5928" fmla="*/ 1156504 h 6857892"/>
              <a:gd name="connsiteX5929" fmla="*/ 6055803 w 12191807"/>
              <a:gd name="connsiteY5929" fmla="*/ 1154781 h 6857892"/>
              <a:gd name="connsiteX5930" fmla="*/ 6054584 w 12191807"/>
              <a:gd name="connsiteY5930" fmla="*/ 1169716 h 6857892"/>
              <a:gd name="connsiteX5931" fmla="*/ 6077749 w 12191807"/>
              <a:gd name="connsiteY5931" fmla="*/ 1180079 h 6857892"/>
              <a:gd name="connsiteX5932" fmla="*/ 6055803 w 12191807"/>
              <a:gd name="connsiteY5932" fmla="*/ 1154781 h 6857892"/>
              <a:gd name="connsiteX5933" fmla="*/ 6101751 w 12191807"/>
              <a:gd name="connsiteY5933" fmla="*/ 1144731 h 6857892"/>
              <a:gd name="connsiteX5934" fmla="*/ 6076605 w 12191807"/>
              <a:gd name="connsiteY5934" fmla="*/ 1170563 h 6857892"/>
              <a:gd name="connsiteX5935" fmla="*/ 6105485 w 12191807"/>
              <a:gd name="connsiteY5935" fmla="*/ 1164467 h 6857892"/>
              <a:gd name="connsiteX5936" fmla="*/ 6101751 w 12191807"/>
              <a:gd name="connsiteY5936" fmla="*/ 1144731 h 6857892"/>
              <a:gd name="connsiteX5937" fmla="*/ 6402208 w 12191807"/>
              <a:gd name="connsiteY5937" fmla="*/ 1141871 h 6857892"/>
              <a:gd name="connsiteX5938" fmla="*/ 6418591 w 12191807"/>
              <a:gd name="connsiteY5938" fmla="*/ 1175019 h 6857892"/>
              <a:gd name="connsiteX5939" fmla="*/ 6402208 w 12191807"/>
              <a:gd name="connsiteY5939" fmla="*/ 1183478 h 6857892"/>
              <a:gd name="connsiteX5940" fmla="*/ 6402208 w 12191807"/>
              <a:gd name="connsiteY5940" fmla="*/ 1141871 h 6857892"/>
              <a:gd name="connsiteX5941" fmla="*/ 6171474 w 12191807"/>
              <a:gd name="connsiteY5941" fmla="*/ 1135470 h 6857892"/>
              <a:gd name="connsiteX5942" fmla="*/ 6196087 w 12191807"/>
              <a:gd name="connsiteY5942" fmla="*/ 1142481 h 6857892"/>
              <a:gd name="connsiteX5943" fmla="*/ 6181838 w 12191807"/>
              <a:gd name="connsiteY5943" fmla="*/ 1146900 h 6857892"/>
              <a:gd name="connsiteX5944" fmla="*/ 6171474 w 12191807"/>
              <a:gd name="connsiteY5944" fmla="*/ 1135470 h 6857892"/>
              <a:gd name="connsiteX5945" fmla="*/ 6055270 w 12191807"/>
              <a:gd name="connsiteY5945" fmla="*/ 1132228 h 6857892"/>
              <a:gd name="connsiteX5946" fmla="*/ 6043687 w 12191807"/>
              <a:gd name="connsiteY5946" fmla="*/ 1143125 h 6857892"/>
              <a:gd name="connsiteX5947" fmla="*/ 6048031 w 12191807"/>
              <a:gd name="connsiteY5947" fmla="*/ 1157374 h 6857892"/>
              <a:gd name="connsiteX5948" fmla="*/ 6055728 w 12191807"/>
              <a:gd name="connsiteY5948" fmla="*/ 1154783 h 6857892"/>
              <a:gd name="connsiteX5949" fmla="*/ 6055270 w 12191807"/>
              <a:gd name="connsiteY5949" fmla="*/ 1132228 h 6857892"/>
              <a:gd name="connsiteX5950" fmla="*/ 5878577 w 12191807"/>
              <a:gd name="connsiteY5950" fmla="*/ 1119924 h 6857892"/>
              <a:gd name="connsiteX5951" fmla="*/ 5858691 w 12191807"/>
              <a:gd name="connsiteY5951" fmla="*/ 1130593 h 6857892"/>
              <a:gd name="connsiteX5952" fmla="*/ 5862347 w 12191807"/>
              <a:gd name="connsiteY5952" fmla="*/ 1137680 h 6857892"/>
              <a:gd name="connsiteX5953" fmla="*/ 5892368 w 12191807"/>
              <a:gd name="connsiteY5953" fmla="*/ 1133717 h 6857892"/>
              <a:gd name="connsiteX5954" fmla="*/ 5878577 w 12191807"/>
              <a:gd name="connsiteY5954" fmla="*/ 1119924 h 6857892"/>
              <a:gd name="connsiteX5955" fmla="*/ 6500201 w 12191807"/>
              <a:gd name="connsiteY5955" fmla="*/ 1108115 h 6857892"/>
              <a:gd name="connsiteX5956" fmla="*/ 6500201 w 12191807"/>
              <a:gd name="connsiteY5956" fmla="*/ 1136766 h 6857892"/>
              <a:gd name="connsiteX5957" fmla="*/ 6500201 w 12191807"/>
              <a:gd name="connsiteY5957" fmla="*/ 1108115 h 6857892"/>
              <a:gd name="connsiteX5958" fmla="*/ 5619231 w 12191807"/>
              <a:gd name="connsiteY5958" fmla="*/ 1096404 h 6857892"/>
              <a:gd name="connsiteX5959" fmla="*/ 5619231 w 12191807"/>
              <a:gd name="connsiteY5959" fmla="*/ 1106621 h 6857892"/>
              <a:gd name="connsiteX5960" fmla="*/ 5622584 w 12191807"/>
              <a:gd name="connsiteY5960" fmla="*/ 1106621 h 6857892"/>
              <a:gd name="connsiteX5961" fmla="*/ 5622584 w 12191807"/>
              <a:gd name="connsiteY5961" fmla="*/ 1096404 h 6857892"/>
              <a:gd name="connsiteX5962" fmla="*/ 5619231 w 12191807"/>
              <a:gd name="connsiteY5962" fmla="*/ 1096404 h 6857892"/>
              <a:gd name="connsiteX5963" fmla="*/ 5201804 w 12191807"/>
              <a:gd name="connsiteY5963" fmla="*/ 1096388 h 6857892"/>
              <a:gd name="connsiteX5964" fmla="*/ 5201804 w 12191807"/>
              <a:gd name="connsiteY5964" fmla="*/ 1106604 h 6857892"/>
              <a:gd name="connsiteX5965" fmla="*/ 5205150 w 12191807"/>
              <a:gd name="connsiteY5965" fmla="*/ 1106604 h 6857892"/>
              <a:gd name="connsiteX5966" fmla="*/ 5205150 w 12191807"/>
              <a:gd name="connsiteY5966" fmla="*/ 1096388 h 6857892"/>
              <a:gd name="connsiteX5967" fmla="*/ 5201804 w 12191807"/>
              <a:gd name="connsiteY5967" fmla="*/ 1096388 h 6857892"/>
              <a:gd name="connsiteX5968" fmla="*/ 5293901 w 12191807"/>
              <a:gd name="connsiteY5968" fmla="*/ 1093824 h 6857892"/>
              <a:gd name="connsiteX5969" fmla="*/ 5261671 w 12191807"/>
              <a:gd name="connsiteY5969" fmla="*/ 1103510 h 6857892"/>
              <a:gd name="connsiteX5970" fmla="*/ 5253974 w 12191807"/>
              <a:gd name="connsiteY5970" fmla="*/ 1096949 h 6857892"/>
              <a:gd name="connsiteX5971" fmla="*/ 5239524 w 12191807"/>
              <a:gd name="connsiteY5971" fmla="*/ 1111356 h 6857892"/>
              <a:gd name="connsiteX5972" fmla="*/ 5245028 w 12191807"/>
              <a:gd name="connsiteY5972" fmla="*/ 1117451 h 6857892"/>
              <a:gd name="connsiteX5973" fmla="*/ 5237387 w 12191807"/>
              <a:gd name="connsiteY5973" fmla="*/ 1161267 h 6857892"/>
              <a:gd name="connsiteX5974" fmla="*/ 5293901 w 12191807"/>
              <a:gd name="connsiteY5974" fmla="*/ 1093824 h 6857892"/>
              <a:gd name="connsiteX5975" fmla="*/ 5870345 w 12191807"/>
              <a:gd name="connsiteY5975" fmla="*/ 1089588 h 6857892"/>
              <a:gd name="connsiteX5976" fmla="*/ 5870345 w 12191807"/>
              <a:gd name="connsiteY5976" fmla="*/ 1092940 h 6857892"/>
              <a:gd name="connsiteX5977" fmla="*/ 5880479 w 12191807"/>
              <a:gd name="connsiteY5977" fmla="*/ 1092940 h 6857892"/>
              <a:gd name="connsiteX5978" fmla="*/ 5880479 w 12191807"/>
              <a:gd name="connsiteY5978" fmla="*/ 1089588 h 6857892"/>
              <a:gd name="connsiteX5979" fmla="*/ 5870345 w 12191807"/>
              <a:gd name="connsiteY5979" fmla="*/ 1089588 h 6857892"/>
              <a:gd name="connsiteX5980" fmla="*/ 6527862 w 12191807"/>
              <a:gd name="connsiteY5980" fmla="*/ 1087235 h 6857892"/>
              <a:gd name="connsiteX5981" fmla="*/ 6531062 w 12191807"/>
              <a:gd name="connsiteY5981" fmla="*/ 1090434 h 6857892"/>
              <a:gd name="connsiteX5982" fmla="*/ 6522757 w 12191807"/>
              <a:gd name="connsiteY5982" fmla="*/ 1097445 h 6857892"/>
              <a:gd name="connsiteX5983" fmla="*/ 6521842 w 12191807"/>
              <a:gd name="connsiteY5983" fmla="*/ 1096529 h 6857892"/>
              <a:gd name="connsiteX5984" fmla="*/ 6501497 w 12191807"/>
              <a:gd name="connsiteY5984" fmla="*/ 1106592 h 6857892"/>
              <a:gd name="connsiteX5985" fmla="*/ 6521690 w 12191807"/>
              <a:gd name="connsiteY5985" fmla="*/ 1096453 h 6857892"/>
              <a:gd name="connsiteX5986" fmla="*/ 6520775 w 12191807"/>
              <a:gd name="connsiteY5986" fmla="*/ 1095538 h 6857892"/>
              <a:gd name="connsiteX5987" fmla="*/ 6527862 w 12191807"/>
              <a:gd name="connsiteY5987" fmla="*/ 1087235 h 6857892"/>
              <a:gd name="connsiteX5988" fmla="*/ 1414839 w 12191807"/>
              <a:gd name="connsiteY5988" fmla="*/ 1076087 h 6857892"/>
              <a:gd name="connsiteX5989" fmla="*/ 1414839 w 12191807"/>
              <a:gd name="connsiteY5989" fmla="*/ 1086297 h 6857892"/>
              <a:gd name="connsiteX5990" fmla="*/ 1418268 w 12191807"/>
              <a:gd name="connsiteY5990" fmla="*/ 1086297 h 6857892"/>
              <a:gd name="connsiteX5991" fmla="*/ 1418268 w 12191807"/>
              <a:gd name="connsiteY5991" fmla="*/ 1076087 h 6857892"/>
              <a:gd name="connsiteX5992" fmla="*/ 1414839 w 12191807"/>
              <a:gd name="connsiteY5992" fmla="*/ 1076087 h 6857892"/>
              <a:gd name="connsiteX5993" fmla="*/ 6396645 w 12191807"/>
              <a:gd name="connsiteY5993" fmla="*/ 1070016 h 6857892"/>
              <a:gd name="connsiteX5994" fmla="*/ 6399998 w 12191807"/>
              <a:gd name="connsiteY5994" fmla="*/ 1114439 h 6857892"/>
              <a:gd name="connsiteX5995" fmla="*/ 6393521 w 12191807"/>
              <a:gd name="connsiteY5995" fmla="*/ 1116116 h 6857892"/>
              <a:gd name="connsiteX5996" fmla="*/ 6385520 w 12191807"/>
              <a:gd name="connsiteY5996" fmla="*/ 1096301 h 6857892"/>
              <a:gd name="connsiteX5997" fmla="*/ 6371271 w 12191807"/>
              <a:gd name="connsiteY5997" fmla="*/ 1107429 h 6857892"/>
              <a:gd name="connsiteX5998" fmla="*/ 6396645 w 12191807"/>
              <a:gd name="connsiteY5998" fmla="*/ 1070016 h 6857892"/>
              <a:gd name="connsiteX5999" fmla="*/ 6033098 w 12191807"/>
              <a:gd name="connsiteY5999" fmla="*/ 1055747 h 6857892"/>
              <a:gd name="connsiteX6000" fmla="*/ 6003534 w 12191807"/>
              <a:gd name="connsiteY6000" fmla="*/ 1069997 h 6857892"/>
              <a:gd name="connsiteX6001" fmla="*/ 6001020 w 12191807"/>
              <a:gd name="connsiteY6001" fmla="*/ 1094989 h 6857892"/>
              <a:gd name="connsiteX6002" fmla="*/ 5982732 w 12191807"/>
              <a:gd name="connsiteY6002" fmla="*/ 1096665 h 6857892"/>
              <a:gd name="connsiteX6003" fmla="*/ 5934804 w 12191807"/>
              <a:gd name="connsiteY6003" fmla="*/ 1137205 h 6857892"/>
              <a:gd name="connsiteX6004" fmla="*/ 5927566 w 12191807"/>
              <a:gd name="connsiteY6004" fmla="*/ 1116478 h 6857892"/>
              <a:gd name="connsiteX6005" fmla="*/ 5931604 w 12191807"/>
              <a:gd name="connsiteY6005" fmla="*/ 1163419 h 6857892"/>
              <a:gd name="connsiteX6006" fmla="*/ 5913012 w 12191807"/>
              <a:gd name="connsiteY6006" fmla="*/ 1176982 h 6857892"/>
              <a:gd name="connsiteX6007" fmla="*/ 5921089 w 12191807"/>
              <a:gd name="connsiteY6007" fmla="*/ 1206550 h 6857892"/>
              <a:gd name="connsiteX6008" fmla="*/ 5937851 w 12191807"/>
              <a:gd name="connsiteY6008" fmla="*/ 1186965 h 6857892"/>
              <a:gd name="connsiteX6009" fmla="*/ 5950577 w 12191807"/>
              <a:gd name="connsiteY6009" fmla="*/ 1192070 h 6857892"/>
              <a:gd name="connsiteX6010" fmla="*/ 5962997 w 12191807"/>
              <a:gd name="connsiteY6010" fmla="*/ 1198167 h 6857892"/>
              <a:gd name="connsiteX6011" fmla="*/ 5962997 w 12191807"/>
              <a:gd name="connsiteY6011" fmla="*/ 1136443 h 6857892"/>
              <a:gd name="connsiteX6012" fmla="*/ 6007801 w 12191807"/>
              <a:gd name="connsiteY6012" fmla="*/ 1103906 h 6857892"/>
              <a:gd name="connsiteX6013" fmla="*/ 6032869 w 12191807"/>
              <a:gd name="connsiteY6013" fmla="*/ 1116783 h 6857892"/>
              <a:gd name="connsiteX6014" fmla="*/ 6047575 w 12191807"/>
              <a:gd name="connsiteY6014" fmla="*/ 1078378 h 6857892"/>
              <a:gd name="connsiteX6015" fmla="*/ 6071425 w 12191807"/>
              <a:gd name="connsiteY6015" fmla="*/ 1086456 h 6857892"/>
              <a:gd name="connsiteX6016" fmla="*/ 6046203 w 12191807"/>
              <a:gd name="connsiteY6016" fmla="*/ 1065729 h 6857892"/>
              <a:gd name="connsiteX6017" fmla="*/ 6033098 w 12191807"/>
              <a:gd name="connsiteY6017" fmla="*/ 1055747 h 6857892"/>
              <a:gd name="connsiteX6018" fmla="*/ 5212025 w 12191807"/>
              <a:gd name="connsiteY6018" fmla="*/ 1055644 h 6857892"/>
              <a:gd name="connsiteX6019" fmla="*/ 5212025 w 12191807"/>
              <a:gd name="connsiteY6019" fmla="*/ 1065855 h 6857892"/>
              <a:gd name="connsiteX6020" fmla="*/ 5215467 w 12191807"/>
              <a:gd name="connsiteY6020" fmla="*/ 1065855 h 6857892"/>
              <a:gd name="connsiteX6021" fmla="*/ 5215467 w 12191807"/>
              <a:gd name="connsiteY6021" fmla="*/ 1055644 h 6857892"/>
              <a:gd name="connsiteX6022" fmla="*/ 5212025 w 12191807"/>
              <a:gd name="connsiteY6022" fmla="*/ 1055644 h 6857892"/>
              <a:gd name="connsiteX6023" fmla="*/ 6487933 w 12191807"/>
              <a:gd name="connsiteY6023" fmla="*/ 1051880 h 6857892"/>
              <a:gd name="connsiteX6024" fmla="*/ 6449985 w 12191807"/>
              <a:gd name="connsiteY6024" fmla="*/ 1104610 h 6857892"/>
              <a:gd name="connsiteX6025" fmla="*/ 6487933 w 12191807"/>
              <a:gd name="connsiteY6025" fmla="*/ 1051880 h 6857892"/>
              <a:gd name="connsiteX6026" fmla="*/ 6504011 w 12191807"/>
              <a:gd name="connsiteY6026" fmla="*/ 1030610 h 6857892"/>
              <a:gd name="connsiteX6027" fmla="*/ 6517499 w 12191807"/>
              <a:gd name="connsiteY6027" fmla="*/ 1044098 h 6857892"/>
              <a:gd name="connsiteX6028" fmla="*/ 6504011 w 12191807"/>
              <a:gd name="connsiteY6028" fmla="*/ 1046460 h 6857892"/>
              <a:gd name="connsiteX6029" fmla="*/ 6504011 w 12191807"/>
              <a:gd name="connsiteY6029" fmla="*/ 1030610 h 6857892"/>
              <a:gd name="connsiteX6030" fmla="*/ 5741334 w 12191807"/>
              <a:gd name="connsiteY6030" fmla="*/ 1014887 h 6857892"/>
              <a:gd name="connsiteX6031" fmla="*/ 5741334 w 12191807"/>
              <a:gd name="connsiteY6031" fmla="*/ 1025098 h 6857892"/>
              <a:gd name="connsiteX6032" fmla="*/ 5744763 w 12191807"/>
              <a:gd name="connsiteY6032" fmla="*/ 1025098 h 6857892"/>
              <a:gd name="connsiteX6033" fmla="*/ 5744763 w 12191807"/>
              <a:gd name="connsiteY6033" fmla="*/ 1014887 h 6857892"/>
              <a:gd name="connsiteX6034" fmla="*/ 5741334 w 12191807"/>
              <a:gd name="connsiteY6034" fmla="*/ 1014887 h 6857892"/>
              <a:gd name="connsiteX6035" fmla="*/ 5256191 w 12191807"/>
              <a:gd name="connsiteY6035" fmla="*/ 1005727 h 6857892"/>
              <a:gd name="connsiteX6036" fmla="*/ 5251144 w 12191807"/>
              <a:gd name="connsiteY6036" fmla="*/ 1006413 h 6857892"/>
              <a:gd name="connsiteX6037" fmla="*/ 5251144 w 12191807"/>
              <a:gd name="connsiteY6037" fmla="*/ 1023253 h 6857892"/>
              <a:gd name="connsiteX6038" fmla="*/ 5259922 w 12191807"/>
              <a:gd name="connsiteY6038" fmla="*/ 1022872 h 6857892"/>
              <a:gd name="connsiteX6039" fmla="*/ 5256191 w 12191807"/>
              <a:gd name="connsiteY6039" fmla="*/ 1005727 h 6857892"/>
              <a:gd name="connsiteX6040" fmla="*/ 6392912 w 12191807"/>
              <a:gd name="connsiteY6040" fmla="*/ 1004703 h 6857892"/>
              <a:gd name="connsiteX6041" fmla="*/ 6396341 w 12191807"/>
              <a:gd name="connsiteY6041" fmla="*/ 1004703 h 6857892"/>
              <a:gd name="connsiteX6042" fmla="*/ 6396341 w 12191807"/>
              <a:gd name="connsiteY6042" fmla="*/ 1014838 h 6857892"/>
              <a:gd name="connsiteX6043" fmla="*/ 6392912 w 12191807"/>
              <a:gd name="connsiteY6043" fmla="*/ 1014838 h 6857892"/>
              <a:gd name="connsiteX6044" fmla="*/ 6392912 w 12191807"/>
              <a:gd name="connsiteY6044" fmla="*/ 1004703 h 6857892"/>
              <a:gd name="connsiteX6045" fmla="*/ 6088189 w 12191807"/>
              <a:gd name="connsiteY6045" fmla="*/ 995453 h 6857892"/>
              <a:gd name="connsiteX6046" fmla="*/ 6084988 w 12191807"/>
              <a:gd name="connsiteY6046" fmla="*/ 998655 h 6857892"/>
              <a:gd name="connsiteX6047" fmla="*/ 6090474 w 12191807"/>
              <a:gd name="connsiteY6047" fmla="*/ 998121 h 6857892"/>
              <a:gd name="connsiteX6048" fmla="*/ 6088189 w 12191807"/>
              <a:gd name="connsiteY6048" fmla="*/ 995453 h 6857892"/>
              <a:gd name="connsiteX6049" fmla="*/ 6514222 w 12191807"/>
              <a:gd name="connsiteY6049" fmla="*/ 994569 h 6857892"/>
              <a:gd name="connsiteX6050" fmla="*/ 6519328 w 12191807"/>
              <a:gd name="connsiteY6050" fmla="*/ 994569 h 6857892"/>
              <a:gd name="connsiteX6051" fmla="*/ 6519328 w 12191807"/>
              <a:gd name="connsiteY6051" fmla="*/ 1014913 h 6857892"/>
              <a:gd name="connsiteX6052" fmla="*/ 6514222 w 12191807"/>
              <a:gd name="connsiteY6052" fmla="*/ 1014913 h 6857892"/>
              <a:gd name="connsiteX6053" fmla="*/ 6514222 w 12191807"/>
              <a:gd name="connsiteY6053" fmla="*/ 994569 h 6857892"/>
              <a:gd name="connsiteX6054" fmla="*/ 5881392 w 12191807"/>
              <a:gd name="connsiteY6054" fmla="*/ 986024 h 6857892"/>
              <a:gd name="connsiteX6055" fmla="*/ 5881392 w 12191807"/>
              <a:gd name="connsiteY6055" fmla="*/ 1002178 h 6857892"/>
              <a:gd name="connsiteX6056" fmla="*/ 5911413 w 12191807"/>
              <a:gd name="connsiteY6056" fmla="*/ 986024 h 6857892"/>
              <a:gd name="connsiteX6057" fmla="*/ 5881392 w 12191807"/>
              <a:gd name="connsiteY6057" fmla="*/ 986024 h 6857892"/>
              <a:gd name="connsiteX6058" fmla="*/ 6277469 w 12191807"/>
              <a:gd name="connsiteY6058" fmla="*/ 985196 h 6857892"/>
              <a:gd name="connsiteX6059" fmla="*/ 6277469 w 12191807"/>
              <a:gd name="connsiteY6059" fmla="*/ 1010723 h 6857892"/>
              <a:gd name="connsiteX6060" fmla="*/ 6237997 w 12191807"/>
              <a:gd name="connsiteY6060" fmla="*/ 1022914 h 6857892"/>
              <a:gd name="connsiteX6061" fmla="*/ 6237997 w 12191807"/>
              <a:gd name="connsiteY6061" fmla="*/ 998531 h 6857892"/>
              <a:gd name="connsiteX6062" fmla="*/ 6277469 w 12191807"/>
              <a:gd name="connsiteY6062" fmla="*/ 985196 h 6857892"/>
              <a:gd name="connsiteX6063" fmla="*/ 5911038 w 12191807"/>
              <a:gd name="connsiteY6063" fmla="*/ 977580 h 6857892"/>
              <a:gd name="connsiteX6064" fmla="*/ 5911038 w 12191807"/>
              <a:gd name="connsiteY6064" fmla="*/ 980934 h 6857892"/>
              <a:gd name="connsiteX6065" fmla="*/ 5921172 w 12191807"/>
              <a:gd name="connsiteY6065" fmla="*/ 980934 h 6857892"/>
              <a:gd name="connsiteX6066" fmla="*/ 5921172 w 12191807"/>
              <a:gd name="connsiteY6066" fmla="*/ 977580 h 6857892"/>
              <a:gd name="connsiteX6067" fmla="*/ 5911038 w 12191807"/>
              <a:gd name="connsiteY6067" fmla="*/ 977580 h 6857892"/>
              <a:gd name="connsiteX6068" fmla="*/ 1448519 w 12191807"/>
              <a:gd name="connsiteY6068" fmla="*/ 975333 h 6857892"/>
              <a:gd name="connsiteX6069" fmla="*/ 1443642 w 12191807"/>
              <a:gd name="connsiteY6069" fmla="*/ 976096 h 6857892"/>
              <a:gd name="connsiteX6070" fmla="*/ 1443642 w 12191807"/>
              <a:gd name="connsiteY6070" fmla="*/ 993011 h 6857892"/>
              <a:gd name="connsiteX6071" fmla="*/ 1452481 w 12191807"/>
              <a:gd name="connsiteY6071" fmla="*/ 991868 h 6857892"/>
              <a:gd name="connsiteX6072" fmla="*/ 1448519 w 12191807"/>
              <a:gd name="connsiteY6072" fmla="*/ 975333 h 6857892"/>
              <a:gd name="connsiteX6073" fmla="*/ 5296705 w 12191807"/>
              <a:gd name="connsiteY6073" fmla="*/ 975325 h 6857892"/>
              <a:gd name="connsiteX6074" fmla="*/ 5291833 w 12191807"/>
              <a:gd name="connsiteY6074" fmla="*/ 976087 h 6857892"/>
              <a:gd name="connsiteX6075" fmla="*/ 5291833 w 12191807"/>
              <a:gd name="connsiteY6075" fmla="*/ 993003 h 6857892"/>
              <a:gd name="connsiteX6076" fmla="*/ 5300680 w 12191807"/>
              <a:gd name="connsiteY6076" fmla="*/ 991936 h 6857892"/>
              <a:gd name="connsiteX6077" fmla="*/ 5296705 w 12191807"/>
              <a:gd name="connsiteY6077" fmla="*/ 975325 h 6857892"/>
              <a:gd name="connsiteX6078" fmla="*/ 5945473 w 12191807"/>
              <a:gd name="connsiteY6078" fmla="*/ 971468 h 6857892"/>
              <a:gd name="connsiteX6079" fmla="*/ 5926271 w 12191807"/>
              <a:gd name="connsiteY6079" fmla="*/ 1006368 h 6857892"/>
              <a:gd name="connsiteX6080" fmla="*/ 5968408 w 12191807"/>
              <a:gd name="connsiteY6080" fmla="*/ 1000348 h 6857892"/>
              <a:gd name="connsiteX6081" fmla="*/ 5945473 w 12191807"/>
              <a:gd name="connsiteY6081" fmla="*/ 971468 h 6857892"/>
              <a:gd name="connsiteX6082" fmla="*/ 5189833 w 12191807"/>
              <a:gd name="connsiteY6082" fmla="*/ 965776 h 6857892"/>
              <a:gd name="connsiteX6083" fmla="*/ 5190808 w 12191807"/>
              <a:gd name="connsiteY6083" fmla="*/ 974614 h 6857892"/>
              <a:gd name="connsiteX6084" fmla="*/ 5207511 w 12191807"/>
              <a:gd name="connsiteY6084" fmla="*/ 970576 h 6857892"/>
              <a:gd name="connsiteX6085" fmla="*/ 5206674 w 12191807"/>
              <a:gd name="connsiteY6085" fmla="*/ 965776 h 6857892"/>
              <a:gd name="connsiteX6086" fmla="*/ 5189833 w 12191807"/>
              <a:gd name="connsiteY6086" fmla="*/ 965776 h 6857892"/>
              <a:gd name="connsiteX6087" fmla="*/ 6169646 w 12191807"/>
              <a:gd name="connsiteY6087" fmla="*/ 962077 h 6857892"/>
              <a:gd name="connsiteX6088" fmla="*/ 6149910 w 12191807"/>
              <a:gd name="connsiteY6088" fmla="*/ 971983 h 6857892"/>
              <a:gd name="connsiteX6089" fmla="*/ 6124078 w 12191807"/>
              <a:gd name="connsiteY6089" fmla="*/ 980594 h 6857892"/>
              <a:gd name="connsiteX6090" fmla="*/ 6078739 w 12191807"/>
              <a:gd name="connsiteY6090" fmla="*/ 1015798 h 6857892"/>
              <a:gd name="connsiteX6091" fmla="*/ 6091160 w 12191807"/>
              <a:gd name="connsiteY6091" fmla="*/ 1042620 h 6857892"/>
              <a:gd name="connsiteX6092" fmla="*/ 6161492 w 12191807"/>
              <a:gd name="connsiteY6092" fmla="*/ 982880 h 6857892"/>
              <a:gd name="connsiteX6093" fmla="*/ 6169646 w 12191807"/>
              <a:gd name="connsiteY6093" fmla="*/ 962077 h 6857892"/>
              <a:gd name="connsiteX6094" fmla="*/ 6123088 w 12191807"/>
              <a:gd name="connsiteY6094" fmla="*/ 956439 h 6857892"/>
              <a:gd name="connsiteX6095" fmla="*/ 6110515 w 12191807"/>
              <a:gd name="connsiteY6095" fmla="*/ 974117 h 6857892"/>
              <a:gd name="connsiteX6096" fmla="*/ 6107848 w 12191807"/>
              <a:gd name="connsiteY6096" fmla="*/ 974117 h 6857892"/>
              <a:gd name="connsiteX6097" fmla="*/ 6107848 w 12191807"/>
              <a:gd name="connsiteY6097" fmla="*/ 977775 h 6857892"/>
              <a:gd name="connsiteX6098" fmla="*/ 6090474 w 12191807"/>
              <a:gd name="connsiteY6098" fmla="*/ 998044 h 6857892"/>
              <a:gd name="connsiteX6099" fmla="*/ 6095275 w 12191807"/>
              <a:gd name="connsiteY6099" fmla="*/ 1003683 h 6857892"/>
              <a:gd name="connsiteX6100" fmla="*/ 6093293 w 12191807"/>
              <a:gd name="connsiteY6100" fmla="*/ 1005664 h 6857892"/>
              <a:gd name="connsiteX6101" fmla="*/ 6124078 w 12191807"/>
              <a:gd name="connsiteY6101" fmla="*/ 980518 h 6857892"/>
              <a:gd name="connsiteX6102" fmla="*/ 6123088 w 12191807"/>
              <a:gd name="connsiteY6102" fmla="*/ 956439 h 6857892"/>
              <a:gd name="connsiteX6103" fmla="*/ 5267980 w 12191807"/>
              <a:gd name="connsiteY6103" fmla="*/ 955741 h 6857892"/>
              <a:gd name="connsiteX6104" fmla="*/ 5259236 w 12191807"/>
              <a:gd name="connsiteY6104" fmla="*/ 956122 h 6857892"/>
              <a:gd name="connsiteX6105" fmla="*/ 5262963 w 12191807"/>
              <a:gd name="connsiteY6105" fmla="*/ 973343 h 6857892"/>
              <a:gd name="connsiteX6106" fmla="*/ 5267980 w 12191807"/>
              <a:gd name="connsiteY6106" fmla="*/ 972657 h 6857892"/>
              <a:gd name="connsiteX6107" fmla="*/ 5267980 w 12191807"/>
              <a:gd name="connsiteY6107" fmla="*/ 955741 h 6857892"/>
              <a:gd name="connsiteX6108" fmla="*/ 6487934 w 12191807"/>
              <a:gd name="connsiteY6108" fmla="*/ 955541 h 6857892"/>
              <a:gd name="connsiteX6109" fmla="*/ 6481641 w 12191807"/>
              <a:gd name="connsiteY6109" fmla="*/ 964411 h 6857892"/>
              <a:gd name="connsiteX6110" fmla="*/ 6480237 w 12191807"/>
              <a:gd name="connsiteY6110" fmla="*/ 962933 h 6857892"/>
              <a:gd name="connsiteX6111" fmla="*/ 6471931 w 12191807"/>
              <a:gd name="connsiteY6111" fmla="*/ 970021 h 6857892"/>
              <a:gd name="connsiteX6112" fmla="*/ 6475132 w 12191807"/>
              <a:gd name="connsiteY6112" fmla="*/ 973221 h 6857892"/>
              <a:gd name="connsiteX6113" fmla="*/ 6481685 w 12191807"/>
              <a:gd name="connsiteY6113" fmla="*/ 964458 h 6857892"/>
              <a:gd name="connsiteX6114" fmla="*/ 6481681 w 12191807"/>
              <a:gd name="connsiteY6114" fmla="*/ 964453 h 6857892"/>
              <a:gd name="connsiteX6115" fmla="*/ 6491287 w 12191807"/>
              <a:gd name="connsiteY6115" fmla="*/ 963999 h 6857892"/>
              <a:gd name="connsiteX6116" fmla="*/ 6487934 w 12191807"/>
              <a:gd name="connsiteY6116" fmla="*/ 955541 h 6857892"/>
              <a:gd name="connsiteX6117" fmla="*/ 5353639 w 12191807"/>
              <a:gd name="connsiteY6117" fmla="*/ 951245 h 6857892"/>
              <a:gd name="connsiteX6118" fmla="*/ 5336648 w 12191807"/>
              <a:gd name="connsiteY6118" fmla="*/ 974942 h 6857892"/>
              <a:gd name="connsiteX6119" fmla="*/ 5324304 w 12191807"/>
              <a:gd name="connsiteY6119" fmla="*/ 962598 h 6857892"/>
              <a:gd name="connsiteX6120" fmla="*/ 5310813 w 12191807"/>
              <a:gd name="connsiteY6120" fmla="*/ 980886 h 6857892"/>
              <a:gd name="connsiteX6121" fmla="*/ 5328855 w 12191807"/>
              <a:gd name="connsiteY6121" fmla="*/ 987439 h 6857892"/>
              <a:gd name="connsiteX6122" fmla="*/ 5295484 w 12191807"/>
              <a:gd name="connsiteY6122" fmla="*/ 1002984 h 6857892"/>
              <a:gd name="connsiteX6123" fmla="*/ 5306396 w 12191807"/>
              <a:gd name="connsiteY6123" fmla="*/ 1014566 h 6857892"/>
              <a:gd name="connsiteX6124" fmla="*/ 5316225 w 12191807"/>
              <a:gd name="connsiteY6124" fmla="*/ 1011747 h 6857892"/>
              <a:gd name="connsiteX6125" fmla="*/ 5320646 w 12191807"/>
              <a:gd name="connsiteY6125" fmla="*/ 1014871 h 6857892"/>
              <a:gd name="connsiteX6126" fmla="*/ 5291074 w 12191807"/>
              <a:gd name="connsiteY6126" fmla="*/ 1043978 h 6857892"/>
              <a:gd name="connsiteX6127" fmla="*/ 5270572 w 12191807"/>
              <a:gd name="connsiteY6127" fmla="*/ 1084608 h 6857892"/>
              <a:gd name="connsiteX6128" fmla="*/ 5295866 w 12191807"/>
              <a:gd name="connsiteY6128" fmla="*/ 1084608 h 6857892"/>
              <a:gd name="connsiteX6129" fmla="*/ 5351204 w 12191807"/>
              <a:gd name="connsiteY6129" fmla="*/ 1042607 h 6857892"/>
              <a:gd name="connsiteX6130" fmla="*/ 5351204 w 12191807"/>
              <a:gd name="connsiteY6130" fmla="*/ 1025310 h 6857892"/>
              <a:gd name="connsiteX6131" fmla="*/ 5350288 w 12191807"/>
              <a:gd name="connsiteY6131" fmla="*/ 1026225 h 6857892"/>
              <a:gd name="connsiteX6132" fmla="*/ 5341983 w 12191807"/>
              <a:gd name="connsiteY6132" fmla="*/ 1019138 h 6857892"/>
              <a:gd name="connsiteX6133" fmla="*/ 5345185 w 12191807"/>
              <a:gd name="connsiteY6133" fmla="*/ 1015937 h 6857892"/>
              <a:gd name="connsiteX6134" fmla="*/ 5352269 w 12191807"/>
              <a:gd name="connsiteY6134" fmla="*/ 1024244 h 6857892"/>
              <a:gd name="connsiteX6135" fmla="*/ 5351432 w 12191807"/>
              <a:gd name="connsiteY6135" fmla="*/ 1025082 h 6857892"/>
              <a:gd name="connsiteX6136" fmla="*/ 5354404 w 12191807"/>
              <a:gd name="connsiteY6136" fmla="*/ 995135 h 6857892"/>
              <a:gd name="connsiteX6137" fmla="*/ 5381451 w 12191807"/>
              <a:gd name="connsiteY6137" fmla="*/ 979057 h 6857892"/>
              <a:gd name="connsiteX6138" fmla="*/ 5353639 w 12191807"/>
              <a:gd name="connsiteY6138" fmla="*/ 951245 h 6857892"/>
              <a:gd name="connsiteX6139" fmla="*/ 5666660 w 12191807"/>
              <a:gd name="connsiteY6139" fmla="*/ 947071 h 6857892"/>
              <a:gd name="connsiteX6140" fmla="*/ 5666660 w 12191807"/>
              <a:gd name="connsiteY6140" fmla="*/ 950424 h 6857892"/>
              <a:gd name="connsiteX6141" fmla="*/ 5676871 w 12191807"/>
              <a:gd name="connsiteY6141" fmla="*/ 950424 h 6857892"/>
              <a:gd name="connsiteX6142" fmla="*/ 5676871 w 12191807"/>
              <a:gd name="connsiteY6142" fmla="*/ 947071 h 6857892"/>
              <a:gd name="connsiteX6143" fmla="*/ 5666660 w 12191807"/>
              <a:gd name="connsiteY6143" fmla="*/ 947071 h 6857892"/>
              <a:gd name="connsiteX6144" fmla="*/ 6243864 w 12191807"/>
              <a:gd name="connsiteY6144" fmla="*/ 934980 h 6857892"/>
              <a:gd name="connsiteX6145" fmla="*/ 6247141 w 12191807"/>
              <a:gd name="connsiteY6145" fmla="*/ 943286 h 6857892"/>
              <a:gd name="connsiteX6146" fmla="*/ 6248055 w 12191807"/>
              <a:gd name="connsiteY6146" fmla="*/ 942372 h 6857892"/>
              <a:gd name="connsiteX6147" fmla="*/ 6256361 w 12191807"/>
              <a:gd name="connsiteY6147" fmla="*/ 949458 h 6857892"/>
              <a:gd name="connsiteX6148" fmla="*/ 6253161 w 12191807"/>
              <a:gd name="connsiteY6148" fmla="*/ 952659 h 6857892"/>
              <a:gd name="connsiteX6149" fmla="*/ 6246074 w 12191807"/>
              <a:gd name="connsiteY6149" fmla="*/ 944353 h 6857892"/>
              <a:gd name="connsiteX6150" fmla="*/ 6246989 w 12191807"/>
              <a:gd name="connsiteY6150" fmla="*/ 943438 h 6857892"/>
              <a:gd name="connsiteX6151" fmla="*/ 6237007 w 12191807"/>
              <a:gd name="connsiteY6151" fmla="*/ 943438 h 6857892"/>
              <a:gd name="connsiteX6152" fmla="*/ 6243864 w 12191807"/>
              <a:gd name="connsiteY6152" fmla="*/ 934980 h 6857892"/>
              <a:gd name="connsiteX6153" fmla="*/ 6138404 w 12191807"/>
              <a:gd name="connsiteY6153" fmla="*/ 933427 h 6857892"/>
              <a:gd name="connsiteX6154" fmla="*/ 6138404 w 12191807"/>
              <a:gd name="connsiteY6154" fmla="*/ 943562 h 6857892"/>
              <a:gd name="connsiteX6155" fmla="*/ 6141833 w 12191807"/>
              <a:gd name="connsiteY6155" fmla="*/ 943562 h 6857892"/>
              <a:gd name="connsiteX6156" fmla="*/ 6141833 w 12191807"/>
              <a:gd name="connsiteY6156" fmla="*/ 933427 h 6857892"/>
              <a:gd name="connsiteX6157" fmla="*/ 6138404 w 12191807"/>
              <a:gd name="connsiteY6157" fmla="*/ 933427 h 6857892"/>
              <a:gd name="connsiteX6158" fmla="*/ 6158749 w 12191807"/>
              <a:gd name="connsiteY6158" fmla="*/ 933426 h 6857892"/>
              <a:gd name="connsiteX6159" fmla="*/ 6158749 w 12191807"/>
              <a:gd name="connsiteY6159" fmla="*/ 943562 h 6857892"/>
              <a:gd name="connsiteX6160" fmla="*/ 6162178 w 12191807"/>
              <a:gd name="connsiteY6160" fmla="*/ 943562 h 6857892"/>
              <a:gd name="connsiteX6161" fmla="*/ 6162178 w 12191807"/>
              <a:gd name="connsiteY6161" fmla="*/ 933426 h 6857892"/>
              <a:gd name="connsiteX6162" fmla="*/ 6158749 w 12191807"/>
              <a:gd name="connsiteY6162" fmla="*/ 933426 h 6857892"/>
              <a:gd name="connsiteX6163" fmla="*/ 6175894 w 12191807"/>
              <a:gd name="connsiteY6163" fmla="*/ 929007 h 6857892"/>
              <a:gd name="connsiteX6164" fmla="*/ 6178713 w 12191807"/>
              <a:gd name="connsiteY6164" fmla="*/ 943333 h 6857892"/>
              <a:gd name="connsiteX6165" fmla="*/ 6185266 w 12191807"/>
              <a:gd name="connsiteY6165" fmla="*/ 942418 h 6857892"/>
              <a:gd name="connsiteX6166" fmla="*/ 6175894 w 12191807"/>
              <a:gd name="connsiteY6166" fmla="*/ 929007 h 6857892"/>
              <a:gd name="connsiteX6167" fmla="*/ 6017022 w 12191807"/>
              <a:gd name="connsiteY6167" fmla="*/ 924233 h 6857892"/>
              <a:gd name="connsiteX6168" fmla="*/ 6013822 w 12191807"/>
              <a:gd name="connsiteY6168" fmla="*/ 927433 h 6857892"/>
              <a:gd name="connsiteX6169" fmla="*/ 6022585 w 12191807"/>
              <a:gd name="connsiteY6169" fmla="*/ 933987 h 6857892"/>
              <a:gd name="connsiteX6170" fmla="*/ 6024108 w 12191807"/>
              <a:gd name="connsiteY6170" fmla="*/ 932539 h 6857892"/>
              <a:gd name="connsiteX6171" fmla="*/ 6017022 w 12191807"/>
              <a:gd name="connsiteY6171" fmla="*/ 924233 h 6857892"/>
              <a:gd name="connsiteX6172" fmla="*/ 5127063 w 12191807"/>
              <a:gd name="connsiteY6172" fmla="*/ 923335 h 6857892"/>
              <a:gd name="connsiteX6173" fmla="*/ 5127443 w 12191807"/>
              <a:gd name="connsiteY6173" fmla="*/ 931185 h 6857892"/>
              <a:gd name="connsiteX6174" fmla="*/ 5128435 w 12191807"/>
              <a:gd name="connsiteY6174" fmla="*/ 924097 h 6857892"/>
              <a:gd name="connsiteX6175" fmla="*/ 5128129 w 12191807"/>
              <a:gd name="connsiteY6175" fmla="*/ 924402 h 6857892"/>
              <a:gd name="connsiteX6176" fmla="*/ 5127063 w 12191807"/>
              <a:gd name="connsiteY6176" fmla="*/ 923335 h 6857892"/>
              <a:gd name="connsiteX6177" fmla="*/ 5125920 w 12191807"/>
              <a:gd name="connsiteY6177" fmla="*/ 922573 h 6857892"/>
              <a:gd name="connsiteX6178" fmla="*/ 5107111 w 12191807"/>
              <a:gd name="connsiteY6178" fmla="*/ 926231 h 6857892"/>
              <a:gd name="connsiteX6179" fmla="*/ 5107947 w 12191807"/>
              <a:gd name="connsiteY6179" fmla="*/ 932783 h 6857892"/>
              <a:gd name="connsiteX6180" fmla="*/ 5125920 w 12191807"/>
              <a:gd name="connsiteY6180" fmla="*/ 922573 h 6857892"/>
              <a:gd name="connsiteX6181" fmla="*/ 5127062 w 12191807"/>
              <a:gd name="connsiteY6181" fmla="*/ 922419 h 6857892"/>
              <a:gd name="connsiteX6182" fmla="*/ 5126300 w 12191807"/>
              <a:gd name="connsiteY6182" fmla="*/ 922571 h 6857892"/>
              <a:gd name="connsiteX6183" fmla="*/ 5126148 w 12191807"/>
              <a:gd name="connsiteY6183" fmla="*/ 922420 h 6857892"/>
              <a:gd name="connsiteX6184" fmla="*/ 5125995 w 12191807"/>
              <a:gd name="connsiteY6184" fmla="*/ 922649 h 6857892"/>
              <a:gd name="connsiteX6185" fmla="*/ 5126300 w 12191807"/>
              <a:gd name="connsiteY6185" fmla="*/ 922572 h 6857892"/>
              <a:gd name="connsiteX6186" fmla="*/ 5127062 w 12191807"/>
              <a:gd name="connsiteY6186" fmla="*/ 923333 h 6857892"/>
              <a:gd name="connsiteX6187" fmla="*/ 5127062 w 12191807"/>
              <a:gd name="connsiteY6187" fmla="*/ 922419 h 6857892"/>
              <a:gd name="connsiteX6188" fmla="*/ 5208683 w 12191807"/>
              <a:gd name="connsiteY6188" fmla="*/ 916500 h 6857892"/>
              <a:gd name="connsiteX6189" fmla="*/ 5208683 w 12191807"/>
              <a:gd name="connsiteY6189" fmla="*/ 919929 h 6857892"/>
              <a:gd name="connsiteX6190" fmla="*/ 5218842 w 12191807"/>
              <a:gd name="connsiteY6190" fmla="*/ 919929 h 6857892"/>
              <a:gd name="connsiteX6191" fmla="*/ 5218842 w 12191807"/>
              <a:gd name="connsiteY6191" fmla="*/ 916500 h 6857892"/>
              <a:gd name="connsiteX6192" fmla="*/ 5208683 w 12191807"/>
              <a:gd name="connsiteY6192" fmla="*/ 916500 h 6857892"/>
              <a:gd name="connsiteX6193" fmla="*/ 5742111 w 12191807"/>
              <a:gd name="connsiteY6193" fmla="*/ 914099 h 6857892"/>
              <a:gd name="connsiteX6194" fmla="*/ 5738910 w 12191807"/>
              <a:gd name="connsiteY6194" fmla="*/ 917299 h 6857892"/>
              <a:gd name="connsiteX6195" fmla="*/ 5749045 w 12191807"/>
              <a:gd name="connsiteY6195" fmla="*/ 922252 h 6857892"/>
              <a:gd name="connsiteX6196" fmla="*/ 5747063 w 12191807"/>
              <a:gd name="connsiteY6196" fmla="*/ 924234 h 6857892"/>
              <a:gd name="connsiteX6197" fmla="*/ 5754150 w 12191807"/>
              <a:gd name="connsiteY6197" fmla="*/ 932538 h 6857892"/>
              <a:gd name="connsiteX6198" fmla="*/ 5757350 w 12191807"/>
              <a:gd name="connsiteY6198" fmla="*/ 929339 h 6857892"/>
              <a:gd name="connsiteX6199" fmla="*/ 5747216 w 12191807"/>
              <a:gd name="connsiteY6199" fmla="*/ 924386 h 6857892"/>
              <a:gd name="connsiteX6200" fmla="*/ 5749196 w 12191807"/>
              <a:gd name="connsiteY6200" fmla="*/ 922405 h 6857892"/>
              <a:gd name="connsiteX6201" fmla="*/ 5742111 w 12191807"/>
              <a:gd name="connsiteY6201" fmla="*/ 914099 h 6857892"/>
              <a:gd name="connsiteX6202" fmla="*/ 5133229 w 12191807"/>
              <a:gd name="connsiteY6202" fmla="*/ 914037 h 6857892"/>
              <a:gd name="connsiteX6203" fmla="*/ 5128433 w 12191807"/>
              <a:gd name="connsiteY6203" fmla="*/ 924095 h 6857892"/>
              <a:gd name="connsiteX6204" fmla="*/ 5136428 w 12191807"/>
              <a:gd name="connsiteY6204" fmla="*/ 917314 h 6857892"/>
              <a:gd name="connsiteX6205" fmla="*/ 5133229 w 12191807"/>
              <a:gd name="connsiteY6205" fmla="*/ 914037 h 6857892"/>
              <a:gd name="connsiteX6206" fmla="*/ 6454710 w 12191807"/>
              <a:gd name="connsiteY6206" fmla="*/ 914012 h 6857892"/>
              <a:gd name="connsiteX6207" fmla="*/ 6451510 w 12191807"/>
              <a:gd name="connsiteY6207" fmla="*/ 917212 h 6857892"/>
              <a:gd name="connsiteX6208" fmla="*/ 6460273 w 12191807"/>
              <a:gd name="connsiteY6208" fmla="*/ 923766 h 6857892"/>
              <a:gd name="connsiteX6209" fmla="*/ 6461797 w 12191807"/>
              <a:gd name="connsiteY6209" fmla="*/ 922318 h 6857892"/>
              <a:gd name="connsiteX6210" fmla="*/ 6454710 w 12191807"/>
              <a:gd name="connsiteY6210" fmla="*/ 914012 h 6857892"/>
              <a:gd name="connsiteX6211" fmla="*/ 6618616 w 12191807"/>
              <a:gd name="connsiteY6211" fmla="*/ 911511 h 6857892"/>
              <a:gd name="connsiteX6212" fmla="*/ 6634161 w 12191807"/>
              <a:gd name="connsiteY6212" fmla="*/ 939705 h 6857892"/>
              <a:gd name="connsiteX6213" fmla="*/ 6584707 w 12191807"/>
              <a:gd name="connsiteY6213" fmla="*/ 971937 h 6857892"/>
              <a:gd name="connsiteX6214" fmla="*/ 6584707 w 12191807"/>
              <a:gd name="connsiteY6214" fmla="*/ 944581 h 6857892"/>
              <a:gd name="connsiteX6215" fmla="*/ 6618616 w 12191807"/>
              <a:gd name="connsiteY6215" fmla="*/ 911511 h 6857892"/>
              <a:gd name="connsiteX6216" fmla="*/ 5436072 w 12191807"/>
              <a:gd name="connsiteY6216" fmla="*/ 902928 h 6857892"/>
              <a:gd name="connsiteX6217" fmla="*/ 5436072 w 12191807"/>
              <a:gd name="connsiteY6217" fmla="*/ 913139 h 6857892"/>
              <a:gd name="connsiteX6218" fmla="*/ 5439424 w 12191807"/>
              <a:gd name="connsiteY6218" fmla="*/ 913139 h 6857892"/>
              <a:gd name="connsiteX6219" fmla="*/ 5439424 w 12191807"/>
              <a:gd name="connsiteY6219" fmla="*/ 902928 h 6857892"/>
              <a:gd name="connsiteX6220" fmla="*/ 5436072 w 12191807"/>
              <a:gd name="connsiteY6220" fmla="*/ 902928 h 6857892"/>
              <a:gd name="connsiteX6221" fmla="*/ 5389146 w 12191807"/>
              <a:gd name="connsiteY6221" fmla="*/ 895390 h 6857892"/>
              <a:gd name="connsiteX6222" fmla="*/ 5361411 w 12191807"/>
              <a:gd name="connsiteY6222" fmla="*/ 913145 h 6857892"/>
              <a:gd name="connsiteX6223" fmla="*/ 5339164 w 12191807"/>
              <a:gd name="connsiteY6223" fmla="*/ 916345 h 6857892"/>
              <a:gd name="connsiteX6224" fmla="*/ 5355546 w 12191807"/>
              <a:gd name="connsiteY6224" fmla="*/ 932195 h 6857892"/>
              <a:gd name="connsiteX6225" fmla="*/ 5371545 w 12191807"/>
              <a:gd name="connsiteY6225" fmla="*/ 923355 h 6857892"/>
              <a:gd name="connsiteX6226" fmla="*/ 5392193 w 12191807"/>
              <a:gd name="connsiteY6226" fmla="*/ 923355 h 6857892"/>
              <a:gd name="connsiteX6227" fmla="*/ 5389146 w 12191807"/>
              <a:gd name="connsiteY6227" fmla="*/ 895390 h 6857892"/>
              <a:gd name="connsiteX6228" fmla="*/ 6260552 w 12191807"/>
              <a:gd name="connsiteY6228" fmla="*/ 892736 h 6857892"/>
              <a:gd name="connsiteX6229" fmla="*/ 6260552 w 12191807"/>
              <a:gd name="connsiteY6229" fmla="*/ 902871 h 6857892"/>
              <a:gd name="connsiteX6230" fmla="*/ 6263981 w 12191807"/>
              <a:gd name="connsiteY6230" fmla="*/ 902871 h 6857892"/>
              <a:gd name="connsiteX6231" fmla="*/ 6263981 w 12191807"/>
              <a:gd name="connsiteY6231" fmla="*/ 892736 h 6857892"/>
              <a:gd name="connsiteX6232" fmla="*/ 6260552 w 12191807"/>
              <a:gd name="connsiteY6232" fmla="*/ 892736 h 6857892"/>
              <a:gd name="connsiteX6233" fmla="*/ 6185877 w 12191807"/>
              <a:gd name="connsiteY6233" fmla="*/ 875819 h 6857892"/>
              <a:gd name="connsiteX6234" fmla="*/ 6175314 w 12191807"/>
              <a:gd name="connsiteY6234" fmla="*/ 900488 h 6857892"/>
              <a:gd name="connsiteX6235" fmla="*/ 6177942 w 12191807"/>
              <a:gd name="connsiteY6235" fmla="*/ 916526 h 6857892"/>
              <a:gd name="connsiteX6236" fmla="*/ 6170941 w 12191807"/>
              <a:gd name="connsiteY6236" fmla="*/ 928016 h 6857892"/>
              <a:gd name="connsiteX6237" fmla="*/ 6175894 w 12191807"/>
              <a:gd name="connsiteY6237" fmla="*/ 929007 h 6857892"/>
              <a:gd name="connsiteX6238" fmla="*/ 6174827 w 12191807"/>
              <a:gd name="connsiteY6238" fmla="*/ 923444 h 6857892"/>
              <a:gd name="connsiteX6239" fmla="*/ 6183667 w 12191807"/>
              <a:gd name="connsiteY6239" fmla="*/ 922987 h 6857892"/>
              <a:gd name="connsiteX6240" fmla="*/ 6177977 w 12191807"/>
              <a:gd name="connsiteY6240" fmla="*/ 916538 h 6857892"/>
              <a:gd name="connsiteX6241" fmla="*/ 6185572 w 12191807"/>
              <a:gd name="connsiteY6241" fmla="*/ 902032 h 6857892"/>
              <a:gd name="connsiteX6242" fmla="*/ 6185877 w 12191807"/>
              <a:gd name="connsiteY6242" fmla="*/ 875819 h 6857892"/>
              <a:gd name="connsiteX6243" fmla="*/ 5151660 w 12191807"/>
              <a:gd name="connsiteY6243" fmla="*/ 873347 h 6857892"/>
              <a:gd name="connsiteX6244" fmla="*/ 5148460 w 12191807"/>
              <a:gd name="connsiteY6244" fmla="*/ 876547 h 6857892"/>
              <a:gd name="connsiteX6245" fmla="*/ 5158589 w 12191807"/>
              <a:gd name="connsiteY6245" fmla="*/ 881500 h 6857892"/>
              <a:gd name="connsiteX6246" fmla="*/ 5156610 w 12191807"/>
              <a:gd name="connsiteY6246" fmla="*/ 883482 h 6857892"/>
              <a:gd name="connsiteX6247" fmla="*/ 5163691 w 12191807"/>
              <a:gd name="connsiteY6247" fmla="*/ 891787 h 6857892"/>
              <a:gd name="connsiteX6248" fmla="*/ 5166891 w 12191807"/>
              <a:gd name="connsiteY6248" fmla="*/ 888587 h 6857892"/>
              <a:gd name="connsiteX6249" fmla="*/ 5156762 w 12191807"/>
              <a:gd name="connsiteY6249" fmla="*/ 883634 h 6857892"/>
              <a:gd name="connsiteX6250" fmla="*/ 5158742 w 12191807"/>
              <a:gd name="connsiteY6250" fmla="*/ 881653 h 6857892"/>
              <a:gd name="connsiteX6251" fmla="*/ 5151660 w 12191807"/>
              <a:gd name="connsiteY6251" fmla="*/ 873347 h 6857892"/>
              <a:gd name="connsiteX6252" fmla="*/ 6003533 w 12191807"/>
              <a:gd name="connsiteY6252" fmla="*/ 870194 h 6857892"/>
              <a:gd name="connsiteX6253" fmla="*/ 6003533 w 12191807"/>
              <a:gd name="connsiteY6253" fmla="*/ 890920 h 6857892"/>
              <a:gd name="connsiteX6254" fmla="*/ 6030965 w 12191807"/>
              <a:gd name="connsiteY6254" fmla="*/ 890920 h 6857892"/>
              <a:gd name="connsiteX6255" fmla="*/ 6032945 w 12191807"/>
              <a:gd name="connsiteY6255" fmla="*/ 883758 h 6857892"/>
              <a:gd name="connsiteX6256" fmla="*/ 6003533 w 12191807"/>
              <a:gd name="connsiteY6256" fmla="*/ 870194 h 6857892"/>
              <a:gd name="connsiteX6257" fmla="*/ 1577664 w 12191807"/>
              <a:gd name="connsiteY6257" fmla="*/ 862248 h 6857892"/>
              <a:gd name="connsiteX6258" fmla="*/ 1577664 w 12191807"/>
              <a:gd name="connsiteY6258" fmla="*/ 872458 h 6857892"/>
              <a:gd name="connsiteX6259" fmla="*/ 1581017 w 12191807"/>
              <a:gd name="connsiteY6259" fmla="*/ 872458 h 6857892"/>
              <a:gd name="connsiteX6260" fmla="*/ 1581017 w 12191807"/>
              <a:gd name="connsiteY6260" fmla="*/ 862248 h 6857892"/>
              <a:gd name="connsiteX6261" fmla="*/ 1577664 w 12191807"/>
              <a:gd name="connsiteY6261" fmla="*/ 862248 h 6857892"/>
              <a:gd name="connsiteX6262" fmla="*/ 5379081 w 12191807"/>
              <a:gd name="connsiteY6262" fmla="*/ 857360 h 6857892"/>
              <a:gd name="connsiteX6263" fmla="*/ 5383653 w 12191807"/>
              <a:gd name="connsiteY6263" fmla="*/ 880753 h 6857892"/>
              <a:gd name="connsiteX6264" fmla="*/ 5413747 w 12191807"/>
              <a:gd name="connsiteY6264" fmla="*/ 885935 h 6857892"/>
              <a:gd name="connsiteX6265" fmla="*/ 5394624 w 12191807"/>
              <a:gd name="connsiteY6265" fmla="*/ 906585 h 6857892"/>
              <a:gd name="connsiteX6266" fmla="*/ 5444377 w 12191807"/>
              <a:gd name="connsiteY6266" fmla="*/ 888754 h 6857892"/>
              <a:gd name="connsiteX6267" fmla="*/ 5439043 w 12191807"/>
              <a:gd name="connsiteY6267" fmla="*/ 871914 h 6857892"/>
              <a:gd name="connsiteX6268" fmla="*/ 5425634 w 12191807"/>
              <a:gd name="connsiteY6268" fmla="*/ 884106 h 6857892"/>
              <a:gd name="connsiteX6269" fmla="*/ 5408186 w 12191807"/>
              <a:gd name="connsiteY6269" fmla="*/ 861856 h 6857892"/>
              <a:gd name="connsiteX6270" fmla="*/ 5396681 w 12191807"/>
              <a:gd name="connsiteY6270" fmla="*/ 871609 h 6857892"/>
              <a:gd name="connsiteX6271" fmla="*/ 5379081 w 12191807"/>
              <a:gd name="connsiteY6271" fmla="*/ 857360 h 6857892"/>
              <a:gd name="connsiteX6272" fmla="*/ 5446204 w 12191807"/>
              <a:gd name="connsiteY6272" fmla="*/ 852103 h 6857892"/>
              <a:gd name="connsiteX6273" fmla="*/ 5446204 w 12191807"/>
              <a:gd name="connsiteY6273" fmla="*/ 862238 h 6857892"/>
              <a:gd name="connsiteX6274" fmla="*/ 5449633 w 12191807"/>
              <a:gd name="connsiteY6274" fmla="*/ 862238 h 6857892"/>
              <a:gd name="connsiteX6275" fmla="*/ 5449633 w 12191807"/>
              <a:gd name="connsiteY6275" fmla="*/ 852103 h 6857892"/>
              <a:gd name="connsiteX6276" fmla="*/ 5446204 w 12191807"/>
              <a:gd name="connsiteY6276" fmla="*/ 852103 h 6857892"/>
              <a:gd name="connsiteX6277" fmla="*/ 6048261 w 12191807"/>
              <a:gd name="connsiteY6277" fmla="*/ 851297 h 6857892"/>
              <a:gd name="connsiteX6278" fmla="*/ 6032565 w 12191807"/>
              <a:gd name="connsiteY6278" fmla="*/ 854421 h 6857892"/>
              <a:gd name="connsiteX6279" fmla="*/ 6037289 w 12191807"/>
              <a:gd name="connsiteY6279" fmla="*/ 879796 h 6857892"/>
              <a:gd name="connsiteX6280" fmla="*/ 6055043 w 12191807"/>
              <a:gd name="connsiteY6280" fmla="*/ 858003 h 6857892"/>
              <a:gd name="connsiteX6281" fmla="*/ 6048261 w 12191807"/>
              <a:gd name="connsiteY6281" fmla="*/ 851297 h 6857892"/>
              <a:gd name="connsiteX6282" fmla="*/ 6010164 w 12191807"/>
              <a:gd name="connsiteY6282" fmla="*/ 841467 h 6857892"/>
              <a:gd name="connsiteX6283" fmla="*/ 5993552 w 12191807"/>
              <a:gd name="connsiteY6283" fmla="*/ 845429 h 6857892"/>
              <a:gd name="connsiteX6284" fmla="*/ 5994314 w 12191807"/>
              <a:gd name="connsiteY6284" fmla="*/ 850230 h 6857892"/>
              <a:gd name="connsiteX6285" fmla="*/ 6011229 w 12191807"/>
              <a:gd name="connsiteY6285" fmla="*/ 850230 h 6857892"/>
              <a:gd name="connsiteX6286" fmla="*/ 6010164 w 12191807"/>
              <a:gd name="connsiteY6286" fmla="*/ 841467 h 6857892"/>
              <a:gd name="connsiteX6287" fmla="*/ 6661669 w 12191807"/>
              <a:gd name="connsiteY6287" fmla="*/ 839350 h 6857892"/>
              <a:gd name="connsiteX6288" fmla="*/ 6665403 w 12191807"/>
              <a:gd name="connsiteY6288" fmla="*/ 859085 h 6857892"/>
              <a:gd name="connsiteX6289" fmla="*/ 6636523 w 12191807"/>
              <a:gd name="connsiteY6289" fmla="*/ 865181 h 6857892"/>
              <a:gd name="connsiteX6290" fmla="*/ 6661669 w 12191807"/>
              <a:gd name="connsiteY6290" fmla="*/ 839350 h 6857892"/>
              <a:gd name="connsiteX6291" fmla="*/ 5843140 w 12191807"/>
              <a:gd name="connsiteY6291" fmla="*/ 831639 h 6857892"/>
              <a:gd name="connsiteX6292" fmla="*/ 5843140 w 12191807"/>
              <a:gd name="connsiteY6292" fmla="*/ 841774 h 6857892"/>
              <a:gd name="connsiteX6293" fmla="*/ 5846569 w 12191807"/>
              <a:gd name="connsiteY6293" fmla="*/ 841774 h 6857892"/>
              <a:gd name="connsiteX6294" fmla="*/ 5846569 w 12191807"/>
              <a:gd name="connsiteY6294" fmla="*/ 831639 h 6857892"/>
              <a:gd name="connsiteX6295" fmla="*/ 5843140 w 12191807"/>
              <a:gd name="connsiteY6295" fmla="*/ 831639 h 6857892"/>
              <a:gd name="connsiteX6296" fmla="*/ 5161104 w 12191807"/>
              <a:gd name="connsiteY6296" fmla="*/ 821456 h 6857892"/>
              <a:gd name="connsiteX6297" fmla="*/ 5161104 w 12191807"/>
              <a:gd name="connsiteY6297" fmla="*/ 831667 h 6857892"/>
              <a:gd name="connsiteX6298" fmla="*/ 5164529 w 12191807"/>
              <a:gd name="connsiteY6298" fmla="*/ 831667 h 6857892"/>
              <a:gd name="connsiteX6299" fmla="*/ 5164529 w 12191807"/>
              <a:gd name="connsiteY6299" fmla="*/ 821456 h 6857892"/>
              <a:gd name="connsiteX6300" fmla="*/ 5161104 w 12191807"/>
              <a:gd name="connsiteY6300" fmla="*/ 821456 h 6857892"/>
              <a:gd name="connsiteX6301" fmla="*/ 6335991 w 12191807"/>
              <a:gd name="connsiteY6301" fmla="*/ 821033 h 6857892"/>
              <a:gd name="connsiteX6302" fmla="*/ 6319303 w 12191807"/>
              <a:gd name="connsiteY6302" fmla="*/ 824995 h 6857892"/>
              <a:gd name="connsiteX6303" fmla="*/ 6320065 w 12191807"/>
              <a:gd name="connsiteY6303" fmla="*/ 829796 h 6857892"/>
              <a:gd name="connsiteX6304" fmla="*/ 6336973 w 12191807"/>
              <a:gd name="connsiteY6304" fmla="*/ 829796 h 6857892"/>
              <a:gd name="connsiteX6305" fmla="*/ 6336981 w 12191807"/>
              <a:gd name="connsiteY6305" fmla="*/ 829872 h 6857892"/>
              <a:gd name="connsiteX6306" fmla="*/ 6336981 w 12191807"/>
              <a:gd name="connsiteY6306" fmla="*/ 829796 h 6857892"/>
              <a:gd name="connsiteX6307" fmla="*/ 6336973 w 12191807"/>
              <a:gd name="connsiteY6307" fmla="*/ 829796 h 6857892"/>
              <a:gd name="connsiteX6308" fmla="*/ 6335991 w 12191807"/>
              <a:gd name="connsiteY6308" fmla="*/ 821033 h 6857892"/>
              <a:gd name="connsiteX6309" fmla="*/ 5972066 w 12191807"/>
              <a:gd name="connsiteY6309" fmla="*/ 814730 h 6857892"/>
              <a:gd name="connsiteX6310" fmla="*/ 5972066 w 12191807"/>
              <a:gd name="connsiteY6310" fmla="*/ 818159 h 6857892"/>
              <a:gd name="connsiteX6311" fmla="*/ 5982277 w 12191807"/>
              <a:gd name="connsiteY6311" fmla="*/ 818159 h 6857892"/>
              <a:gd name="connsiteX6312" fmla="*/ 5982277 w 12191807"/>
              <a:gd name="connsiteY6312" fmla="*/ 814730 h 6857892"/>
              <a:gd name="connsiteX6313" fmla="*/ 5972066 w 12191807"/>
              <a:gd name="connsiteY6313" fmla="*/ 814730 h 6857892"/>
              <a:gd name="connsiteX6314" fmla="*/ 6708456 w 12191807"/>
              <a:gd name="connsiteY6314" fmla="*/ 811309 h 6857892"/>
              <a:gd name="connsiteX6315" fmla="*/ 6711885 w 12191807"/>
              <a:gd name="connsiteY6315" fmla="*/ 811309 h 6857892"/>
              <a:gd name="connsiteX6316" fmla="*/ 6711885 w 12191807"/>
              <a:gd name="connsiteY6316" fmla="*/ 821443 h 6857892"/>
              <a:gd name="connsiteX6317" fmla="*/ 6708456 w 12191807"/>
              <a:gd name="connsiteY6317" fmla="*/ 821443 h 6857892"/>
              <a:gd name="connsiteX6318" fmla="*/ 6708456 w 12191807"/>
              <a:gd name="connsiteY6318" fmla="*/ 811309 h 6857892"/>
              <a:gd name="connsiteX6319" fmla="*/ 6199440 w 12191807"/>
              <a:gd name="connsiteY6319" fmla="*/ 811309 h 6857892"/>
              <a:gd name="connsiteX6320" fmla="*/ 6202869 w 12191807"/>
              <a:gd name="connsiteY6320" fmla="*/ 811309 h 6857892"/>
              <a:gd name="connsiteX6321" fmla="*/ 6202869 w 12191807"/>
              <a:gd name="connsiteY6321" fmla="*/ 821443 h 6857892"/>
              <a:gd name="connsiteX6322" fmla="*/ 6199440 w 12191807"/>
              <a:gd name="connsiteY6322" fmla="*/ 821443 h 6857892"/>
              <a:gd name="connsiteX6323" fmla="*/ 6199440 w 12191807"/>
              <a:gd name="connsiteY6323" fmla="*/ 811309 h 6857892"/>
              <a:gd name="connsiteX6324" fmla="*/ 5411927 w 12191807"/>
              <a:gd name="connsiteY6324" fmla="*/ 807763 h 6857892"/>
              <a:gd name="connsiteX6325" fmla="*/ 5390746 w 12191807"/>
              <a:gd name="connsiteY6325" fmla="*/ 815383 h 6857892"/>
              <a:gd name="connsiteX6326" fmla="*/ 5411927 w 12191807"/>
              <a:gd name="connsiteY6326" fmla="*/ 807763 h 6857892"/>
              <a:gd name="connsiteX6327" fmla="*/ 6185495 w 12191807"/>
              <a:gd name="connsiteY6327" fmla="*/ 807727 h 6857892"/>
              <a:gd name="connsiteX6328" fmla="*/ 6164388 w 12191807"/>
              <a:gd name="connsiteY6328" fmla="*/ 815347 h 6857892"/>
              <a:gd name="connsiteX6329" fmla="*/ 6185495 w 12191807"/>
              <a:gd name="connsiteY6329" fmla="*/ 807727 h 6857892"/>
              <a:gd name="connsiteX6330" fmla="*/ 5921248 w 12191807"/>
              <a:gd name="connsiteY6330" fmla="*/ 803694 h 6857892"/>
              <a:gd name="connsiteX6331" fmla="*/ 5921248 w 12191807"/>
              <a:gd name="connsiteY6331" fmla="*/ 808799 h 6857892"/>
              <a:gd name="connsiteX6332" fmla="*/ 5941592 w 12191807"/>
              <a:gd name="connsiteY6332" fmla="*/ 808799 h 6857892"/>
              <a:gd name="connsiteX6333" fmla="*/ 5941592 w 12191807"/>
              <a:gd name="connsiteY6333" fmla="*/ 803694 h 6857892"/>
              <a:gd name="connsiteX6334" fmla="*/ 5921248 w 12191807"/>
              <a:gd name="connsiteY6334" fmla="*/ 803694 h 6857892"/>
              <a:gd name="connsiteX6335" fmla="*/ 6449147 w 12191807"/>
              <a:gd name="connsiteY6335" fmla="*/ 801936 h 6857892"/>
              <a:gd name="connsiteX6336" fmla="*/ 6465911 w 12191807"/>
              <a:gd name="connsiteY6336" fmla="*/ 801936 h 6857892"/>
              <a:gd name="connsiteX6337" fmla="*/ 6452805 w 12191807"/>
              <a:gd name="connsiteY6337" fmla="*/ 821672 h 6857892"/>
              <a:gd name="connsiteX6338" fmla="*/ 6449147 w 12191807"/>
              <a:gd name="connsiteY6338" fmla="*/ 801936 h 6857892"/>
              <a:gd name="connsiteX6339" fmla="*/ 6032259 w 12191807"/>
              <a:gd name="connsiteY6339" fmla="*/ 800088 h 6857892"/>
              <a:gd name="connsiteX6340" fmla="*/ 6023954 w 12191807"/>
              <a:gd name="connsiteY6340" fmla="*/ 807175 h 6857892"/>
              <a:gd name="connsiteX6341" fmla="*/ 6027154 w 12191807"/>
              <a:gd name="connsiteY6341" fmla="*/ 810375 h 6857892"/>
              <a:gd name="connsiteX6342" fmla="*/ 6033173 w 12191807"/>
              <a:gd name="connsiteY6342" fmla="*/ 801155 h 6857892"/>
              <a:gd name="connsiteX6343" fmla="*/ 6033250 w 12191807"/>
              <a:gd name="connsiteY6343" fmla="*/ 801079 h 6857892"/>
              <a:gd name="connsiteX6344" fmla="*/ 6032259 w 12191807"/>
              <a:gd name="connsiteY6344" fmla="*/ 800088 h 6857892"/>
              <a:gd name="connsiteX6345" fmla="*/ 1604864 w 12191807"/>
              <a:gd name="connsiteY6345" fmla="*/ 794352 h 6857892"/>
              <a:gd name="connsiteX6346" fmla="*/ 1604864 w 12191807"/>
              <a:gd name="connsiteY6346" fmla="*/ 797781 h 6857892"/>
              <a:gd name="connsiteX6347" fmla="*/ 1614998 w 12191807"/>
              <a:gd name="connsiteY6347" fmla="*/ 797781 h 6857892"/>
              <a:gd name="connsiteX6348" fmla="*/ 1614998 w 12191807"/>
              <a:gd name="connsiteY6348" fmla="*/ 794352 h 6857892"/>
              <a:gd name="connsiteX6349" fmla="*/ 1604864 w 12191807"/>
              <a:gd name="connsiteY6349" fmla="*/ 794352 h 6857892"/>
              <a:gd name="connsiteX6350" fmla="*/ 6633856 w 12191807"/>
              <a:gd name="connsiteY6350" fmla="*/ 794316 h 6857892"/>
              <a:gd name="connsiteX6351" fmla="*/ 6643991 w 12191807"/>
              <a:gd name="connsiteY6351" fmla="*/ 794316 h 6857892"/>
              <a:gd name="connsiteX6352" fmla="*/ 6643991 w 12191807"/>
              <a:gd name="connsiteY6352" fmla="*/ 797745 h 6857892"/>
              <a:gd name="connsiteX6353" fmla="*/ 6633856 w 12191807"/>
              <a:gd name="connsiteY6353" fmla="*/ 797745 h 6857892"/>
              <a:gd name="connsiteX6354" fmla="*/ 6633856 w 12191807"/>
              <a:gd name="connsiteY6354" fmla="*/ 794316 h 6857892"/>
              <a:gd name="connsiteX6355" fmla="*/ 6613511 w 12191807"/>
              <a:gd name="connsiteY6355" fmla="*/ 794316 h 6857892"/>
              <a:gd name="connsiteX6356" fmla="*/ 6623645 w 12191807"/>
              <a:gd name="connsiteY6356" fmla="*/ 794316 h 6857892"/>
              <a:gd name="connsiteX6357" fmla="*/ 6623645 w 12191807"/>
              <a:gd name="connsiteY6357" fmla="*/ 797745 h 6857892"/>
              <a:gd name="connsiteX6358" fmla="*/ 6613511 w 12191807"/>
              <a:gd name="connsiteY6358" fmla="*/ 797745 h 6857892"/>
              <a:gd name="connsiteX6359" fmla="*/ 6613511 w 12191807"/>
              <a:gd name="connsiteY6359" fmla="*/ 794316 h 6857892"/>
              <a:gd name="connsiteX6360" fmla="*/ 1576215 w 12191807"/>
              <a:gd name="connsiteY6360" fmla="*/ 792678 h 6857892"/>
              <a:gd name="connsiteX6361" fmla="*/ 1576825 w 12191807"/>
              <a:gd name="connsiteY6361" fmla="*/ 801365 h 6857892"/>
              <a:gd name="connsiteX6362" fmla="*/ 1593741 w 12191807"/>
              <a:gd name="connsiteY6362" fmla="*/ 797707 h 6857892"/>
              <a:gd name="connsiteX6363" fmla="*/ 1593055 w 12191807"/>
              <a:gd name="connsiteY6363" fmla="*/ 792678 h 6857892"/>
              <a:gd name="connsiteX6364" fmla="*/ 1576215 w 12191807"/>
              <a:gd name="connsiteY6364" fmla="*/ 792678 h 6857892"/>
              <a:gd name="connsiteX6365" fmla="*/ 6771626 w 12191807"/>
              <a:gd name="connsiteY6365" fmla="*/ 787077 h 6857892"/>
              <a:gd name="connsiteX6366" fmla="*/ 6782599 w 12191807"/>
              <a:gd name="connsiteY6366" fmla="*/ 809023 h 6857892"/>
              <a:gd name="connsiteX6367" fmla="*/ 6771626 w 12191807"/>
              <a:gd name="connsiteY6367" fmla="*/ 787077 h 6857892"/>
              <a:gd name="connsiteX6368" fmla="*/ 6735659 w 12191807"/>
              <a:gd name="connsiteY6368" fmla="*/ 784181 h 6857892"/>
              <a:gd name="connsiteX6369" fmla="*/ 6745870 w 12191807"/>
              <a:gd name="connsiteY6369" fmla="*/ 784181 h 6857892"/>
              <a:gd name="connsiteX6370" fmla="*/ 6745870 w 12191807"/>
              <a:gd name="connsiteY6370" fmla="*/ 787534 h 6857892"/>
              <a:gd name="connsiteX6371" fmla="*/ 6735659 w 12191807"/>
              <a:gd name="connsiteY6371" fmla="*/ 787534 h 6857892"/>
              <a:gd name="connsiteX6372" fmla="*/ 6735659 w 12191807"/>
              <a:gd name="connsiteY6372" fmla="*/ 784181 h 6857892"/>
              <a:gd name="connsiteX6373" fmla="*/ 6050242 w 12191807"/>
              <a:gd name="connsiteY6373" fmla="*/ 782487 h 6857892"/>
              <a:gd name="connsiteX6374" fmla="*/ 6043384 w 12191807"/>
              <a:gd name="connsiteY6374" fmla="*/ 790945 h 6857892"/>
              <a:gd name="connsiteX6375" fmla="*/ 6043385 w 12191807"/>
              <a:gd name="connsiteY6375" fmla="*/ 790945 h 6857892"/>
              <a:gd name="connsiteX6376" fmla="*/ 6033251 w 12191807"/>
              <a:gd name="connsiteY6376" fmla="*/ 801079 h 6857892"/>
              <a:gd name="connsiteX6377" fmla="*/ 6034242 w 12191807"/>
              <a:gd name="connsiteY6377" fmla="*/ 802069 h 6857892"/>
              <a:gd name="connsiteX6378" fmla="*/ 6043385 w 12191807"/>
              <a:gd name="connsiteY6378" fmla="*/ 790945 h 6857892"/>
              <a:gd name="connsiteX6379" fmla="*/ 6053214 w 12191807"/>
              <a:gd name="connsiteY6379" fmla="*/ 790107 h 6857892"/>
              <a:gd name="connsiteX6380" fmla="*/ 6053498 w 12191807"/>
              <a:gd name="connsiteY6380" fmla="*/ 790813 h 6857892"/>
              <a:gd name="connsiteX6381" fmla="*/ 6052452 w 12191807"/>
              <a:gd name="connsiteY6381" fmla="*/ 791858 h 6857892"/>
              <a:gd name="connsiteX6382" fmla="*/ 6059538 w 12191807"/>
              <a:gd name="connsiteY6382" fmla="*/ 800164 h 6857892"/>
              <a:gd name="connsiteX6383" fmla="*/ 6062739 w 12191807"/>
              <a:gd name="connsiteY6383" fmla="*/ 796963 h 6857892"/>
              <a:gd name="connsiteX6384" fmla="*/ 6053518 w 12191807"/>
              <a:gd name="connsiteY6384" fmla="*/ 790943 h 6857892"/>
              <a:gd name="connsiteX6385" fmla="*/ 6053518 w 12191807"/>
              <a:gd name="connsiteY6385" fmla="*/ 790868 h 6857892"/>
              <a:gd name="connsiteX6386" fmla="*/ 6054432 w 12191807"/>
              <a:gd name="connsiteY6386" fmla="*/ 789954 h 6857892"/>
              <a:gd name="connsiteX6387" fmla="*/ 6053214 w 12191807"/>
              <a:gd name="connsiteY6387" fmla="*/ 790106 h 6857892"/>
              <a:gd name="connsiteX6388" fmla="*/ 6050242 w 12191807"/>
              <a:gd name="connsiteY6388" fmla="*/ 782487 h 6857892"/>
              <a:gd name="connsiteX6389" fmla="*/ 5459004 w 12191807"/>
              <a:gd name="connsiteY6389" fmla="*/ 781695 h 6857892"/>
              <a:gd name="connsiteX6390" fmla="*/ 5454052 w 12191807"/>
              <a:gd name="connsiteY6390" fmla="*/ 791830 h 6857892"/>
              <a:gd name="connsiteX6391" fmla="*/ 5452070 w 12191807"/>
              <a:gd name="connsiteY6391" fmla="*/ 789848 h 6857892"/>
              <a:gd name="connsiteX6392" fmla="*/ 5443689 w 12191807"/>
              <a:gd name="connsiteY6392" fmla="*/ 796935 h 6857892"/>
              <a:gd name="connsiteX6393" fmla="*/ 5446966 w 12191807"/>
              <a:gd name="connsiteY6393" fmla="*/ 800135 h 6857892"/>
              <a:gd name="connsiteX6394" fmla="*/ 5451919 w 12191807"/>
              <a:gd name="connsiteY6394" fmla="*/ 790001 h 6857892"/>
              <a:gd name="connsiteX6395" fmla="*/ 5453899 w 12191807"/>
              <a:gd name="connsiteY6395" fmla="*/ 791982 h 6857892"/>
              <a:gd name="connsiteX6396" fmla="*/ 5462204 w 12191807"/>
              <a:gd name="connsiteY6396" fmla="*/ 784895 h 6857892"/>
              <a:gd name="connsiteX6397" fmla="*/ 5459004 w 12191807"/>
              <a:gd name="connsiteY6397" fmla="*/ 781695 h 6857892"/>
              <a:gd name="connsiteX6398" fmla="*/ 1643116 w 12191807"/>
              <a:gd name="connsiteY6398" fmla="*/ 780561 h 6857892"/>
              <a:gd name="connsiteX6399" fmla="*/ 1626123 w 12191807"/>
              <a:gd name="connsiteY6399" fmla="*/ 784219 h 6857892"/>
              <a:gd name="connsiteX6400" fmla="*/ 1626809 w 12191807"/>
              <a:gd name="connsiteY6400" fmla="*/ 789248 h 6857892"/>
              <a:gd name="connsiteX6401" fmla="*/ 1643725 w 12191807"/>
              <a:gd name="connsiteY6401" fmla="*/ 789248 h 6857892"/>
              <a:gd name="connsiteX6402" fmla="*/ 1643116 w 12191807"/>
              <a:gd name="connsiteY6402" fmla="*/ 780561 h 6857892"/>
              <a:gd name="connsiteX6403" fmla="*/ 6575334 w 12191807"/>
              <a:gd name="connsiteY6403" fmla="*/ 779838 h 6857892"/>
              <a:gd name="connsiteX6404" fmla="*/ 6590041 w 12191807"/>
              <a:gd name="connsiteY6404" fmla="*/ 790887 h 6857892"/>
              <a:gd name="connsiteX6405" fmla="*/ 6602995 w 12191807"/>
              <a:gd name="connsiteY6405" fmla="*/ 834931 h 6857892"/>
              <a:gd name="connsiteX6406" fmla="*/ 6591718 w 12191807"/>
              <a:gd name="connsiteY6406" fmla="*/ 850171 h 6857892"/>
              <a:gd name="connsiteX6407" fmla="*/ 6585774 w 12191807"/>
              <a:gd name="connsiteY6407" fmla="*/ 902824 h 6857892"/>
              <a:gd name="connsiteX6408" fmla="*/ 6551636 w 12191807"/>
              <a:gd name="connsiteY6408" fmla="*/ 891165 h 6857892"/>
              <a:gd name="connsiteX6409" fmla="*/ 6518489 w 12191807"/>
              <a:gd name="connsiteY6409" fmla="*/ 917073 h 6857892"/>
              <a:gd name="connsiteX6410" fmla="*/ 6512165 w 12191807"/>
              <a:gd name="connsiteY6410" fmla="*/ 902138 h 6857892"/>
              <a:gd name="connsiteX6411" fmla="*/ 6526948 w 12191807"/>
              <a:gd name="connsiteY6411" fmla="*/ 883393 h 6857892"/>
              <a:gd name="connsiteX6412" fmla="*/ 6582269 w 12191807"/>
              <a:gd name="connsiteY6412" fmla="*/ 870287 h 6857892"/>
              <a:gd name="connsiteX6413" fmla="*/ 6556361 w 12191807"/>
              <a:gd name="connsiteY6413" fmla="*/ 813518 h 6857892"/>
              <a:gd name="connsiteX6414" fmla="*/ 6570686 w 12191807"/>
              <a:gd name="connsiteY6414" fmla="*/ 808489 h 6857892"/>
              <a:gd name="connsiteX6415" fmla="*/ 6575334 w 12191807"/>
              <a:gd name="connsiteY6415" fmla="*/ 779838 h 6857892"/>
              <a:gd name="connsiteX6416" fmla="*/ 6518184 w 12191807"/>
              <a:gd name="connsiteY6416" fmla="*/ 779305 h 6857892"/>
              <a:gd name="connsiteX6417" fmla="*/ 6532205 w 12191807"/>
              <a:gd name="connsiteY6417" fmla="*/ 785172 h 6857892"/>
              <a:gd name="connsiteX6418" fmla="*/ 6480770 w 12191807"/>
              <a:gd name="connsiteY6418" fmla="*/ 857866 h 6857892"/>
              <a:gd name="connsiteX6419" fmla="*/ 6494944 w 12191807"/>
              <a:gd name="connsiteY6419" fmla="*/ 896194 h 6857892"/>
              <a:gd name="connsiteX6420" fmla="*/ 6455548 w 12191807"/>
              <a:gd name="connsiteY6420" fmla="*/ 870667 h 6857892"/>
              <a:gd name="connsiteX6421" fmla="*/ 6455542 w 12191807"/>
              <a:gd name="connsiteY6421" fmla="*/ 870615 h 6857892"/>
              <a:gd name="connsiteX6422" fmla="*/ 6461568 w 12191807"/>
              <a:gd name="connsiteY6422" fmla="*/ 873402 h 6857892"/>
              <a:gd name="connsiteX6423" fmla="*/ 6469950 w 12191807"/>
              <a:gd name="connsiteY6423" fmla="*/ 866315 h 6857892"/>
              <a:gd name="connsiteX6424" fmla="*/ 6466749 w 12191807"/>
              <a:gd name="connsiteY6424" fmla="*/ 863115 h 6857892"/>
              <a:gd name="connsiteX6425" fmla="*/ 6455533 w 12191807"/>
              <a:gd name="connsiteY6425" fmla="*/ 870542 h 6857892"/>
              <a:gd name="connsiteX6426" fmla="*/ 6451433 w 12191807"/>
              <a:gd name="connsiteY6426" fmla="*/ 835996 h 6857892"/>
              <a:gd name="connsiteX6427" fmla="*/ 6518184 w 12191807"/>
              <a:gd name="connsiteY6427" fmla="*/ 779305 h 6857892"/>
              <a:gd name="connsiteX6428" fmla="*/ 6703655 w 12191807"/>
              <a:gd name="connsiteY6428" fmla="*/ 771380 h 6857892"/>
              <a:gd name="connsiteX6429" fmla="*/ 6720419 w 12191807"/>
              <a:gd name="connsiteY6429" fmla="*/ 771380 h 6857892"/>
              <a:gd name="connsiteX6430" fmla="*/ 6707313 w 12191807"/>
              <a:gd name="connsiteY6430" fmla="*/ 791192 h 6857892"/>
              <a:gd name="connsiteX6431" fmla="*/ 6703655 w 12191807"/>
              <a:gd name="connsiteY6431" fmla="*/ 771380 h 6857892"/>
              <a:gd name="connsiteX6432" fmla="*/ 6768730 w 12191807"/>
              <a:gd name="connsiteY6432" fmla="*/ 765893 h 6857892"/>
              <a:gd name="connsiteX6433" fmla="*/ 6782218 w 12191807"/>
              <a:gd name="connsiteY6433" fmla="*/ 779381 h 6857892"/>
              <a:gd name="connsiteX6434" fmla="*/ 6768730 w 12191807"/>
              <a:gd name="connsiteY6434" fmla="*/ 781743 h 6857892"/>
              <a:gd name="connsiteX6435" fmla="*/ 6768730 w 12191807"/>
              <a:gd name="connsiteY6435" fmla="*/ 765893 h 6857892"/>
              <a:gd name="connsiteX6436" fmla="*/ 6063729 w 12191807"/>
              <a:gd name="connsiteY6436" fmla="*/ 763817 h 6857892"/>
              <a:gd name="connsiteX6437" fmla="*/ 6063729 w 12191807"/>
              <a:gd name="connsiteY6437" fmla="*/ 767170 h 6857892"/>
              <a:gd name="connsiteX6438" fmla="*/ 6073864 w 12191807"/>
              <a:gd name="connsiteY6438" fmla="*/ 767170 h 6857892"/>
              <a:gd name="connsiteX6439" fmla="*/ 6073864 w 12191807"/>
              <a:gd name="connsiteY6439" fmla="*/ 763817 h 6857892"/>
              <a:gd name="connsiteX6440" fmla="*/ 6063729 w 12191807"/>
              <a:gd name="connsiteY6440" fmla="*/ 763817 h 6857892"/>
              <a:gd name="connsiteX6441" fmla="*/ 6615035 w 12191807"/>
              <a:gd name="connsiteY6441" fmla="*/ 756064 h 6857892"/>
              <a:gd name="connsiteX6442" fmla="*/ 6608024 w 12191807"/>
              <a:gd name="connsiteY6442" fmla="*/ 780752 h 6857892"/>
              <a:gd name="connsiteX6443" fmla="*/ 6603605 w 12191807"/>
              <a:gd name="connsiteY6443" fmla="*/ 766503 h 6857892"/>
              <a:gd name="connsiteX6444" fmla="*/ 6615035 w 12191807"/>
              <a:gd name="connsiteY6444" fmla="*/ 756064 h 6857892"/>
              <a:gd name="connsiteX6445" fmla="*/ 6399694 w 12191807"/>
              <a:gd name="connsiteY6445" fmla="*/ 753616 h 6857892"/>
              <a:gd name="connsiteX6446" fmla="*/ 6399694 w 12191807"/>
              <a:gd name="connsiteY6446" fmla="*/ 756969 h 6857892"/>
              <a:gd name="connsiteX6447" fmla="*/ 6409905 w 12191807"/>
              <a:gd name="connsiteY6447" fmla="*/ 756969 h 6857892"/>
              <a:gd name="connsiteX6448" fmla="*/ 6409905 w 12191807"/>
              <a:gd name="connsiteY6448" fmla="*/ 753616 h 6857892"/>
              <a:gd name="connsiteX6449" fmla="*/ 6399694 w 12191807"/>
              <a:gd name="connsiteY6449" fmla="*/ 753616 h 6857892"/>
              <a:gd name="connsiteX6450" fmla="*/ 5835597 w 12191807"/>
              <a:gd name="connsiteY6450" fmla="*/ 751174 h 6857892"/>
              <a:gd name="connsiteX6451" fmla="*/ 5830645 w 12191807"/>
              <a:gd name="connsiteY6451" fmla="*/ 761309 h 6857892"/>
              <a:gd name="connsiteX6452" fmla="*/ 5828663 w 12191807"/>
              <a:gd name="connsiteY6452" fmla="*/ 759327 h 6857892"/>
              <a:gd name="connsiteX6453" fmla="*/ 5820358 w 12191807"/>
              <a:gd name="connsiteY6453" fmla="*/ 766414 h 6857892"/>
              <a:gd name="connsiteX6454" fmla="*/ 5823558 w 12191807"/>
              <a:gd name="connsiteY6454" fmla="*/ 769614 h 6857892"/>
              <a:gd name="connsiteX6455" fmla="*/ 5828511 w 12191807"/>
              <a:gd name="connsiteY6455" fmla="*/ 759480 h 6857892"/>
              <a:gd name="connsiteX6456" fmla="*/ 5830492 w 12191807"/>
              <a:gd name="connsiteY6456" fmla="*/ 761461 h 6857892"/>
              <a:gd name="connsiteX6457" fmla="*/ 5838799 w 12191807"/>
              <a:gd name="connsiteY6457" fmla="*/ 754374 h 6857892"/>
              <a:gd name="connsiteX6458" fmla="*/ 5835597 w 12191807"/>
              <a:gd name="connsiteY6458" fmla="*/ 751174 h 6857892"/>
              <a:gd name="connsiteX6459" fmla="*/ 5157751 w 12191807"/>
              <a:gd name="connsiteY6459" fmla="*/ 743427 h 6857892"/>
              <a:gd name="connsiteX6460" fmla="*/ 5157751 w 12191807"/>
              <a:gd name="connsiteY6460" fmla="*/ 746780 h 6857892"/>
              <a:gd name="connsiteX6461" fmla="*/ 5167957 w 12191807"/>
              <a:gd name="connsiteY6461" fmla="*/ 746780 h 6857892"/>
              <a:gd name="connsiteX6462" fmla="*/ 5167957 w 12191807"/>
              <a:gd name="connsiteY6462" fmla="*/ 743427 h 6857892"/>
              <a:gd name="connsiteX6463" fmla="*/ 5157751 w 12191807"/>
              <a:gd name="connsiteY6463" fmla="*/ 743427 h 6857892"/>
              <a:gd name="connsiteX6464" fmla="*/ 6724458 w 12191807"/>
              <a:gd name="connsiteY6464" fmla="*/ 732442 h 6857892"/>
              <a:gd name="connsiteX6465" fmla="*/ 6741069 w 12191807"/>
              <a:gd name="connsiteY6465" fmla="*/ 732442 h 6857892"/>
              <a:gd name="connsiteX6466" fmla="*/ 6729030 w 12191807"/>
              <a:gd name="connsiteY6466" fmla="*/ 758502 h 6857892"/>
              <a:gd name="connsiteX6467" fmla="*/ 6724458 w 12191807"/>
              <a:gd name="connsiteY6467" fmla="*/ 732442 h 6857892"/>
              <a:gd name="connsiteX6468" fmla="*/ 5453817 w 12191807"/>
              <a:gd name="connsiteY6468" fmla="*/ 721416 h 6857892"/>
              <a:gd name="connsiteX6469" fmla="*/ 5453817 w 12191807"/>
              <a:gd name="connsiteY6469" fmla="*/ 737570 h 6857892"/>
              <a:gd name="connsiteX6470" fmla="*/ 5483837 w 12191807"/>
              <a:gd name="connsiteY6470" fmla="*/ 721416 h 6857892"/>
              <a:gd name="connsiteX6471" fmla="*/ 5453817 w 12191807"/>
              <a:gd name="connsiteY6471" fmla="*/ 721416 h 6857892"/>
              <a:gd name="connsiteX6472" fmla="*/ 6712799 w 12191807"/>
              <a:gd name="connsiteY6472" fmla="*/ 719107 h 6857892"/>
              <a:gd name="connsiteX6473" fmla="*/ 6713638 w 12191807"/>
              <a:gd name="connsiteY6473" fmla="*/ 728098 h 6857892"/>
              <a:gd name="connsiteX6474" fmla="*/ 6686663 w 12191807"/>
              <a:gd name="connsiteY6474" fmla="*/ 728098 h 6857892"/>
              <a:gd name="connsiteX6475" fmla="*/ 6686129 w 12191807"/>
              <a:gd name="connsiteY6475" fmla="*/ 722917 h 6857892"/>
              <a:gd name="connsiteX6476" fmla="*/ 6712799 w 12191807"/>
              <a:gd name="connsiteY6476" fmla="*/ 719107 h 6857892"/>
              <a:gd name="connsiteX6477" fmla="*/ 6033174 w 12191807"/>
              <a:gd name="connsiteY6477" fmla="*/ 717642 h 6857892"/>
              <a:gd name="connsiteX6478" fmla="*/ 6033174 w 12191807"/>
              <a:gd name="connsiteY6478" fmla="*/ 719547 h 6857892"/>
              <a:gd name="connsiteX6479" fmla="*/ 6032108 w 12191807"/>
              <a:gd name="connsiteY6479" fmla="*/ 720614 h 6857892"/>
              <a:gd name="connsiteX6480" fmla="*/ 6039194 w 12191807"/>
              <a:gd name="connsiteY6480" fmla="*/ 728920 h 6857892"/>
              <a:gd name="connsiteX6481" fmla="*/ 6042395 w 12191807"/>
              <a:gd name="connsiteY6481" fmla="*/ 725719 h 6857892"/>
              <a:gd name="connsiteX6482" fmla="*/ 6033174 w 12191807"/>
              <a:gd name="connsiteY6482" fmla="*/ 719699 h 6857892"/>
              <a:gd name="connsiteX6483" fmla="*/ 6033174 w 12191807"/>
              <a:gd name="connsiteY6483" fmla="*/ 719547 h 6857892"/>
              <a:gd name="connsiteX6484" fmla="*/ 6034088 w 12191807"/>
              <a:gd name="connsiteY6484" fmla="*/ 718633 h 6857892"/>
              <a:gd name="connsiteX6485" fmla="*/ 6033174 w 12191807"/>
              <a:gd name="connsiteY6485" fmla="*/ 717642 h 6857892"/>
              <a:gd name="connsiteX6486" fmla="*/ 1713906 w 12191807"/>
              <a:gd name="connsiteY6486" fmla="*/ 713658 h 6857892"/>
              <a:gd name="connsiteX6487" fmla="*/ 1700495 w 12191807"/>
              <a:gd name="connsiteY6487" fmla="*/ 735146 h 6857892"/>
              <a:gd name="connsiteX6488" fmla="*/ 1713906 w 12191807"/>
              <a:gd name="connsiteY6488" fmla="*/ 713658 h 6857892"/>
              <a:gd name="connsiteX6489" fmla="*/ 5965284 w 12191807"/>
              <a:gd name="connsiteY6489" fmla="*/ 709496 h 6857892"/>
              <a:gd name="connsiteX6490" fmla="*/ 5965284 w 12191807"/>
              <a:gd name="connsiteY6490" fmla="*/ 719707 h 6857892"/>
              <a:gd name="connsiteX6491" fmla="*/ 5968712 w 12191807"/>
              <a:gd name="connsiteY6491" fmla="*/ 719707 h 6857892"/>
              <a:gd name="connsiteX6492" fmla="*/ 5968712 w 12191807"/>
              <a:gd name="connsiteY6492" fmla="*/ 709496 h 6857892"/>
              <a:gd name="connsiteX6493" fmla="*/ 5965284 w 12191807"/>
              <a:gd name="connsiteY6493" fmla="*/ 709496 h 6857892"/>
              <a:gd name="connsiteX6494" fmla="*/ 5833006 w 12191807"/>
              <a:gd name="connsiteY6494" fmla="*/ 709492 h 6857892"/>
              <a:gd name="connsiteX6495" fmla="*/ 5833006 w 12191807"/>
              <a:gd name="connsiteY6495" fmla="*/ 719703 h 6857892"/>
              <a:gd name="connsiteX6496" fmla="*/ 5836359 w 12191807"/>
              <a:gd name="connsiteY6496" fmla="*/ 719703 h 6857892"/>
              <a:gd name="connsiteX6497" fmla="*/ 5836359 w 12191807"/>
              <a:gd name="connsiteY6497" fmla="*/ 709492 h 6857892"/>
              <a:gd name="connsiteX6498" fmla="*/ 5833006 w 12191807"/>
              <a:gd name="connsiteY6498" fmla="*/ 709492 h 6857892"/>
              <a:gd name="connsiteX6499" fmla="*/ 6117982 w 12191807"/>
              <a:gd name="connsiteY6499" fmla="*/ 709469 h 6857892"/>
              <a:gd name="connsiteX6500" fmla="*/ 6117982 w 12191807"/>
              <a:gd name="connsiteY6500" fmla="*/ 719679 h 6857892"/>
              <a:gd name="connsiteX6501" fmla="*/ 6121411 w 12191807"/>
              <a:gd name="connsiteY6501" fmla="*/ 719679 h 6857892"/>
              <a:gd name="connsiteX6502" fmla="*/ 6121411 w 12191807"/>
              <a:gd name="connsiteY6502" fmla="*/ 709469 h 6857892"/>
              <a:gd name="connsiteX6503" fmla="*/ 6117982 w 12191807"/>
              <a:gd name="connsiteY6503" fmla="*/ 709469 h 6857892"/>
              <a:gd name="connsiteX6504" fmla="*/ 6389560 w 12191807"/>
              <a:gd name="connsiteY6504" fmla="*/ 709373 h 6857892"/>
              <a:gd name="connsiteX6505" fmla="*/ 6389635 w 12191807"/>
              <a:gd name="connsiteY6505" fmla="*/ 709429 h 6857892"/>
              <a:gd name="connsiteX6506" fmla="*/ 6389559 w 12191807"/>
              <a:gd name="connsiteY6506" fmla="*/ 709429 h 6857892"/>
              <a:gd name="connsiteX6507" fmla="*/ 6389560 w 12191807"/>
              <a:gd name="connsiteY6507" fmla="*/ 709373 h 6857892"/>
              <a:gd name="connsiteX6508" fmla="*/ 5849925 w 12191807"/>
              <a:gd name="connsiteY6508" fmla="*/ 702717 h 6857892"/>
              <a:gd name="connsiteX6509" fmla="*/ 5849925 w 12191807"/>
              <a:gd name="connsiteY6509" fmla="*/ 706070 h 6857892"/>
              <a:gd name="connsiteX6510" fmla="*/ 5860136 w 12191807"/>
              <a:gd name="connsiteY6510" fmla="*/ 706070 h 6857892"/>
              <a:gd name="connsiteX6511" fmla="*/ 5860136 w 12191807"/>
              <a:gd name="connsiteY6511" fmla="*/ 702717 h 6857892"/>
              <a:gd name="connsiteX6512" fmla="*/ 5849925 w 12191807"/>
              <a:gd name="connsiteY6512" fmla="*/ 702717 h 6857892"/>
              <a:gd name="connsiteX6513" fmla="*/ 6698321 w 12191807"/>
              <a:gd name="connsiteY6513" fmla="*/ 699371 h 6857892"/>
              <a:gd name="connsiteX6514" fmla="*/ 6701750 w 12191807"/>
              <a:gd name="connsiteY6514" fmla="*/ 699371 h 6857892"/>
              <a:gd name="connsiteX6515" fmla="*/ 6701750 w 12191807"/>
              <a:gd name="connsiteY6515" fmla="*/ 709505 h 6857892"/>
              <a:gd name="connsiteX6516" fmla="*/ 6698321 w 12191807"/>
              <a:gd name="connsiteY6516" fmla="*/ 709505 h 6857892"/>
              <a:gd name="connsiteX6517" fmla="*/ 6698321 w 12191807"/>
              <a:gd name="connsiteY6517" fmla="*/ 699371 h 6857892"/>
              <a:gd name="connsiteX6518" fmla="*/ 6307949 w 12191807"/>
              <a:gd name="connsiteY6518" fmla="*/ 699218 h 6857892"/>
              <a:gd name="connsiteX6519" fmla="*/ 6297814 w 12191807"/>
              <a:gd name="connsiteY6519" fmla="*/ 719564 h 6857892"/>
              <a:gd name="connsiteX6520" fmla="*/ 6307949 w 12191807"/>
              <a:gd name="connsiteY6520" fmla="*/ 699218 h 6857892"/>
              <a:gd name="connsiteX6521" fmla="*/ 6282650 w 12191807"/>
              <a:gd name="connsiteY6521" fmla="*/ 699143 h 6857892"/>
              <a:gd name="connsiteX6522" fmla="*/ 6313816 w 12191807"/>
              <a:gd name="connsiteY6522" fmla="*/ 751644 h 6857892"/>
              <a:gd name="connsiteX6523" fmla="*/ 6279374 w 12191807"/>
              <a:gd name="connsiteY6523" fmla="*/ 775037 h 6857892"/>
              <a:gd name="connsiteX6524" fmla="*/ 6274649 w 12191807"/>
              <a:gd name="connsiteY6524" fmla="*/ 761169 h 6857892"/>
              <a:gd name="connsiteX6525" fmla="*/ 6259104 w 12191807"/>
              <a:gd name="connsiteY6525" fmla="*/ 770694 h 6857892"/>
              <a:gd name="connsiteX6526" fmla="*/ 6259104 w 12191807"/>
              <a:gd name="connsiteY6526" fmla="*/ 744024 h 6857892"/>
              <a:gd name="connsiteX6527" fmla="*/ 6279907 w 12191807"/>
              <a:gd name="connsiteY6527" fmla="*/ 734270 h 6857892"/>
              <a:gd name="connsiteX6528" fmla="*/ 6268172 w 12191807"/>
              <a:gd name="connsiteY6528" fmla="*/ 713620 h 6857892"/>
              <a:gd name="connsiteX6529" fmla="*/ 6282650 w 12191807"/>
              <a:gd name="connsiteY6529" fmla="*/ 699143 h 6857892"/>
              <a:gd name="connsiteX6530" fmla="*/ 6776350 w 12191807"/>
              <a:gd name="connsiteY6530" fmla="*/ 692589 h 6857892"/>
              <a:gd name="connsiteX6531" fmla="*/ 6786561 w 12191807"/>
              <a:gd name="connsiteY6531" fmla="*/ 692589 h 6857892"/>
              <a:gd name="connsiteX6532" fmla="*/ 6786561 w 12191807"/>
              <a:gd name="connsiteY6532" fmla="*/ 695942 h 6857892"/>
              <a:gd name="connsiteX6533" fmla="*/ 6776350 w 12191807"/>
              <a:gd name="connsiteY6533" fmla="*/ 695942 h 6857892"/>
              <a:gd name="connsiteX6534" fmla="*/ 6776350 w 12191807"/>
              <a:gd name="connsiteY6534" fmla="*/ 692589 h 6857892"/>
              <a:gd name="connsiteX6535" fmla="*/ 5476751 w 12191807"/>
              <a:gd name="connsiteY6535" fmla="*/ 689183 h 6857892"/>
              <a:gd name="connsiteX6536" fmla="*/ 5476751 w 12191807"/>
              <a:gd name="connsiteY6536" fmla="*/ 699394 h 6857892"/>
              <a:gd name="connsiteX6537" fmla="*/ 5480179 w 12191807"/>
              <a:gd name="connsiteY6537" fmla="*/ 699394 h 6857892"/>
              <a:gd name="connsiteX6538" fmla="*/ 5480179 w 12191807"/>
              <a:gd name="connsiteY6538" fmla="*/ 689183 h 6857892"/>
              <a:gd name="connsiteX6539" fmla="*/ 5476751 w 12191807"/>
              <a:gd name="connsiteY6539" fmla="*/ 689183 h 6857892"/>
              <a:gd name="connsiteX6540" fmla="*/ 6379500 w 12191807"/>
              <a:gd name="connsiteY6540" fmla="*/ 689141 h 6857892"/>
              <a:gd name="connsiteX6541" fmla="*/ 6389635 w 12191807"/>
              <a:gd name="connsiteY6541" fmla="*/ 696685 h 6857892"/>
              <a:gd name="connsiteX6542" fmla="*/ 6389560 w 12191807"/>
              <a:gd name="connsiteY6542" fmla="*/ 709373 h 6857892"/>
              <a:gd name="connsiteX6543" fmla="*/ 6379424 w 12191807"/>
              <a:gd name="connsiteY6543" fmla="*/ 701829 h 6857892"/>
              <a:gd name="connsiteX6544" fmla="*/ 6379500 w 12191807"/>
              <a:gd name="connsiteY6544" fmla="*/ 689141 h 6857892"/>
              <a:gd name="connsiteX6545" fmla="*/ 5212033 w 12191807"/>
              <a:gd name="connsiteY6545" fmla="*/ 678985 h 6857892"/>
              <a:gd name="connsiteX6546" fmla="*/ 5212033 w 12191807"/>
              <a:gd name="connsiteY6546" fmla="*/ 689120 h 6857892"/>
              <a:gd name="connsiteX6547" fmla="*/ 5215481 w 12191807"/>
              <a:gd name="connsiteY6547" fmla="*/ 689120 h 6857892"/>
              <a:gd name="connsiteX6548" fmla="*/ 5215481 w 12191807"/>
              <a:gd name="connsiteY6548" fmla="*/ 678985 h 6857892"/>
              <a:gd name="connsiteX6549" fmla="*/ 5212033 w 12191807"/>
              <a:gd name="connsiteY6549" fmla="*/ 678985 h 6857892"/>
              <a:gd name="connsiteX6550" fmla="*/ 6199440 w 12191807"/>
              <a:gd name="connsiteY6550" fmla="*/ 678913 h 6857892"/>
              <a:gd name="connsiteX6551" fmla="*/ 6199440 w 12191807"/>
              <a:gd name="connsiteY6551" fmla="*/ 689048 h 6857892"/>
              <a:gd name="connsiteX6552" fmla="*/ 6202869 w 12191807"/>
              <a:gd name="connsiteY6552" fmla="*/ 689048 h 6857892"/>
              <a:gd name="connsiteX6553" fmla="*/ 6202869 w 12191807"/>
              <a:gd name="connsiteY6553" fmla="*/ 678913 h 6857892"/>
              <a:gd name="connsiteX6554" fmla="*/ 6199440 w 12191807"/>
              <a:gd name="connsiteY6554" fmla="*/ 678913 h 6857892"/>
              <a:gd name="connsiteX6555" fmla="*/ 5636224 w 12191807"/>
              <a:gd name="connsiteY6555" fmla="*/ 672195 h 6857892"/>
              <a:gd name="connsiteX6556" fmla="*/ 5636224 w 12191807"/>
              <a:gd name="connsiteY6556" fmla="*/ 675547 h 6857892"/>
              <a:gd name="connsiteX6557" fmla="*/ 5646433 w 12191807"/>
              <a:gd name="connsiteY6557" fmla="*/ 675547 h 6857892"/>
              <a:gd name="connsiteX6558" fmla="*/ 5646433 w 12191807"/>
              <a:gd name="connsiteY6558" fmla="*/ 672195 h 6857892"/>
              <a:gd name="connsiteX6559" fmla="*/ 5636224 w 12191807"/>
              <a:gd name="connsiteY6559" fmla="*/ 672195 h 6857892"/>
              <a:gd name="connsiteX6560" fmla="*/ 6027155 w 12191807"/>
              <a:gd name="connsiteY6560" fmla="*/ 669712 h 6857892"/>
              <a:gd name="connsiteX6561" fmla="*/ 6023955 w 12191807"/>
              <a:gd name="connsiteY6561" fmla="*/ 672912 h 6857892"/>
              <a:gd name="connsiteX6562" fmla="*/ 6033174 w 12191807"/>
              <a:gd name="connsiteY6562" fmla="*/ 678932 h 6857892"/>
              <a:gd name="connsiteX6563" fmla="*/ 6014201 w 12191807"/>
              <a:gd name="connsiteY6563" fmla="*/ 695239 h 6857892"/>
              <a:gd name="connsiteX6564" fmla="*/ 6033174 w 12191807"/>
              <a:gd name="connsiteY6564" fmla="*/ 717566 h 6857892"/>
              <a:gd name="connsiteX6565" fmla="*/ 6033174 w 12191807"/>
              <a:gd name="connsiteY6565" fmla="*/ 702630 h 6857892"/>
              <a:gd name="connsiteX6566" fmla="*/ 6054510 w 12191807"/>
              <a:gd name="connsiteY6566" fmla="*/ 694325 h 6857892"/>
              <a:gd name="connsiteX6567" fmla="*/ 6050624 w 12191807"/>
              <a:gd name="connsiteY6567" fmla="*/ 678932 h 6857892"/>
              <a:gd name="connsiteX6568" fmla="*/ 6032259 w 12191807"/>
              <a:gd name="connsiteY6568" fmla="*/ 679999 h 6857892"/>
              <a:gd name="connsiteX6569" fmla="*/ 6034242 w 12191807"/>
              <a:gd name="connsiteY6569" fmla="*/ 678018 h 6857892"/>
              <a:gd name="connsiteX6570" fmla="*/ 6027155 w 12191807"/>
              <a:gd name="connsiteY6570" fmla="*/ 669712 h 6857892"/>
              <a:gd name="connsiteX6571" fmla="*/ 5553935 w 12191807"/>
              <a:gd name="connsiteY6571" fmla="*/ 662896 h 6857892"/>
              <a:gd name="connsiteX6572" fmla="*/ 5557364 w 12191807"/>
              <a:gd name="connsiteY6572" fmla="*/ 715245 h 6857892"/>
              <a:gd name="connsiteX6573" fmla="*/ 5573973 w 12191807"/>
              <a:gd name="connsiteY6573" fmla="*/ 682937 h 6857892"/>
              <a:gd name="connsiteX6574" fmla="*/ 5553935 w 12191807"/>
              <a:gd name="connsiteY6574" fmla="*/ 662896 h 6857892"/>
              <a:gd name="connsiteX6575" fmla="*/ 1696457 w 12191807"/>
              <a:gd name="connsiteY6575" fmla="*/ 662072 h 6857892"/>
              <a:gd name="connsiteX6576" fmla="*/ 1696457 w 12191807"/>
              <a:gd name="connsiteY6576" fmla="*/ 665501 h 6857892"/>
              <a:gd name="connsiteX6577" fmla="*/ 1706668 w 12191807"/>
              <a:gd name="connsiteY6577" fmla="*/ 665501 h 6857892"/>
              <a:gd name="connsiteX6578" fmla="*/ 1706668 w 12191807"/>
              <a:gd name="connsiteY6578" fmla="*/ 662072 h 6857892"/>
              <a:gd name="connsiteX6579" fmla="*/ 1696457 w 12191807"/>
              <a:gd name="connsiteY6579" fmla="*/ 662072 h 6857892"/>
              <a:gd name="connsiteX6580" fmla="*/ 5240747 w 12191807"/>
              <a:gd name="connsiteY6580" fmla="*/ 660392 h 6857892"/>
              <a:gd name="connsiteX6581" fmla="*/ 5241742 w 12191807"/>
              <a:gd name="connsiteY6581" fmla="*/ 669231 h 6857892"/>
              <a:gd name="connsiteX6582" fmla="*/ 5258476 w 12191807"/>
              <a:gd name="connsiteY6582" fmla="*/ 665193 h 6857892"/>
              <a:gd name="connsiteX6583" fmla="*/ 5257717 w 12191807"/>
              <a:gd name="connsiteY6583" fmla="*/ 660392 h 6857892"/>
              <a:gd name="connsiteX6584" fmla="*/ 5240747 w 12191807"/>
              <a:gd name="connsiteY6584" fmla="*/ 660392 h 6857892"/>
              <a:gd name="connsiteX6585" fmla="*/ 6365937 w 12191807"/>
              <a:gd name="connsiteY6585" fmla="*/ 657995 h 6857892"/>
              <a:gd name="connsiteX6586" fmla="*/ 6384301 w 12191807"/>
              <a:gd name="connsiteY6586" fmla="*/ 689084 h 6857892"/>
              <a:gd name="connsiteX6587" fmla="*/ 6379500 w 12191807"/>
              <a:gd name="connsiteY6587" fmla="*/ 689084 h 6857892"/>
              <a:gd name="connsiteX6588" fmla="*/ 6379500 w 12191807"/>
              <a:gd name="connsiteY6588" fmla="*/ 689141 h 6857892"/>
              <a:gd name="connsiteX6589" fmla="*/ 6379424 w 12191807"/>
              <a:gd name="connsiteY6589" fmla="*/ 689084 h 6857892"/>
              <a:gd name="connsiteX6590" fmla="*/ 6361594 w 12191807"/>
              <a:gd name="connsiteY6590" fmla="*/ 689084 h 6857892"/>
              <a:gd name="connsiteX6591" fmla="*/ 6359155 w 12191807"/>
              <a:gd name="connsiteY6591" fmla="*/ 660053 h 6857892"/>
              <a:gd name="connsiteX6592" fmla="*/ 6365937 w 12191807"/>
              <a:gd name="connsiteY6592" fmla="*/ 657995 h 6857892"/>
              <a:gd name="connsiteX6593" fmla="*/ 5819377 w 12191807"/>
              <a:gd name="connsiteY6593" fmla="*/ 651829 h 6857892"/>
              <a:gd name="connsiteX6594" fmla="*/ 5819377 w 12191807"/>
              <a:gd name="connsiteY6594" fmla="*/ 655182 h 6857892"/>
              <a:gd name="connsiteX6595" fmla="*/ 5829586 w 12191807"/>
              <a:gd name="connsiteY6595" fmla="*/ 655182 h 6857892"/>
              <a:gd name="connsiteX6596" fmla="*/ 5829586 w 12191807"/>
              <a:gd name="connsiteY6596" fmla="*/ 651829 h 6857892"/>
              <a:gd name="connsiteX6597" fmla="*/ 5819377 w 12191807"/>
              <a:gd name="connsiteY6597" fmla="*/ 651829 h 6857892"/>
              <a:gd name="connsiteX6598" fmla="*/ 6566038 w 12191807"/>
              <a:gd name="connsiteY6598" fmla="*/ 648470 h 6857892"/>
              <a:gd name="connsiteX6599" fmla="*/ 6569391 w 12191807"/>
              <a:gd name="connsiteY6599" fmla="*/ 648470 h 6857892"/>
              <a:gd name="connsiteX6600" fmla="*/ 6569391 w 12191807"/>
              <a:gd name="connsiteY6600" fmla="*/ 658605 h 6857892"/>
              <a:gd name="connsiteX6601" fmla="*/ 6566038 w 12191807"/>
              <a:gd name="connsiteY6601" fmla="*/ 658605 h 6857892"/>
              <a:gd name="connsiteX6602" fmla="*/ 6566038 w 12191807"/>
              <a:gd name="connsiteY6602" fmla="*/ 648470 h 6857892"/>
              <a:gd name="connsiteX6603" fmla="*/ 6260476 w 12191807"/>
              <a:gd name="connsiteY6603" fmla="*/ 639860 h 6857892"/>
              <a:gd name="connsiteX6604" fmla="*/ 6267258 w 12191807"/>
              <a:gd name="connsiteY6604" fmla="*/ 648318 h 6857892"/>
              <a:gd name="connsiteX6605" fmla="*/ 6257123 w 12191807"/>
              <a:gd name="connsiteY6605" fmla="*/ 648318 h 6857892"/>
              <a:gd name="connsiteX6606" fmla="*/ 6260476 w 12191807"/>
              <a:gd name="connsiteY6606" fmla="*/ 639860 h 6857892"/>
              <a:gd name="connsiteX6607" fmla="*/ 1753377 w 12191807"/>
              <a:gd name="connsiteY6607" fmla="*/ 639212 h 6857892"/>
              <a:gd name="connsiteX6608" fmla="*/ 1747739 w 12191807"/>
              <a:gd name="connsiteY6608" fmla="*/ 644698 h 6857892"/>
              <a:gd name="connsiteX6609" fmla="*/ 1716649 w 12191807"/>
              <a:gd name="connsiteY6609" fmla="*/ 660091 h 6857892"/>
              <a:gd name="connsiteX6610" fmla="*/ 1732956 w 12191807"/>
              <a:gd name="connsiteY6610" fmla="*/ 688817 h 6857892"/>
              <a:gd name="connsiteX6611" fmla="*/ 1746291 w 12191807"/>
              <a:gd name="connsiteY6611" fmla="*/ 647518 h 6857892"/>
              <a:gd name="connsiteX6612" fmla="*/ 1748272 w 12191807"/>
              <a:gd name="connsiteY6612" fmla="*/ 649499 h 6857892"/>
              <a:gd name="connsiteX6613" fmla="*/ 1756578 w 12191807"/>
              <a:gd name="connsiteY6613" fmla="*/ 642412 h 6857892"/>
              <a:gd name="connsiteX6614" fmla="*/ 1753377 w 12191807"/>
              <a:gd name="connsiteY6614" fmla="*/ 639212 h 6857892"/>
              <a:gd name="connsiteX6615" fmla="*/ 6154406 w 12191807"/>
              <a:gd name="connsiteY6615" fmla="*/ 639156 h 6857892"/>
              <a:gd name="connsiteX6616" fmla="*/ 6114782 w 12191807"/>
              <a:gd name="connsiteY6616" fmla="*/ 678856 h 6857892"/>
              <a:gd name="connsiteX6617" fmla="*/ 6117220 w 12191807"/>
              <a:gd name="connsiteY6617" fmla="*/ 700649 h 6857892"/>
              <a:gd name="connsiteX6618" fmla="*/ 6155320 w 12191807"/>
              <a:gd name="connsiteY6618" fmla="*/ 663845 h 6857892"/>
              <a:gd name="connsiteX6619" fmla="*/ 6154406 w 12191807"/>
              <a:gd name="connsiteY6619" fmla="*/ 639156 h 6857892"/>
              <a:gd name="connsiteX6620" fmla="*/ 6154253 w 12191807"/>
              <a:gd name="connsiteY6620" fmla="*/ 637327 h 6857892"/>
              <a:gd name="connsiteX6621" fmla="*/ 6154406 w 12191807"/>
              <a:gd name="connsiteY6621" fmla="*/ 639156 h 6857892"/>
              <a:gd name="connsiteX6622" fmla="*/ 6155244 w 12191807"/>
              <a:gd name="connsiteY6622" fmla="*/ 638318 h 6857892"/>
              <a:gd name="connsiteX6623" fmla="*/ 6154253 w 12191807"/>
              <a:gd name="connsiteY6623" fmla="*/ 637327 h 6857892"/>
              <a:gd name="connsiteX6624" fmla="*/ 6161416 w 12191807"/>
              <a:gd name="connsiteY6624" fmla="*/ 629020 h 6857892"/>
              <a:gd name="connsiteX6625" fmla="*/ 6155396 w 12191807"/>
              <a:gd name="connsiteY6625" fmla="*/ 638240 h 6857892"/>
              <a:gd name="connsiteX6626" fmla="*/ 6155320 w 12191807"/>
              <a:gd name="connsiteY6626" fmla="*/ 638316 h 6857892"/>
              <a:gd name="connsiteX6627" fmla="*/ 6156311 w 12191807"/>
              <a:gd name="connsiteY6627" fmla="*/ 639308 h 6857892"/>
              <a:gd name="connsiteX6628" fmla="*/ 6164617 w 12191807"/>
              <a:gd name="connsiteY6628" fmla="*/ 632220 h 6857892"/>
              <a:gd name="connsiteX6629" fmla="*/ 6161416 w 12191807"/>
              <a:gd name="connsiteY6629" fmla="*/ 629020 h 6857892"/>
              <a:gd name="connsiteX6630" fmla="*/ 6189305 w 12191807"/>
              <a:gd name="connsiteY6630" fmla="*/ 617877 h 6857892"/>
              <a:gd name="connsiteX6631" fmla="*/ 6189305 w 12191807"/>
              <a:gd name="connsiteY6631" fmla="*/ 628088 h 6857892"/>
              <a:gd name="connsiteX6632" fmla="*/ 6192734 w 12191807"/>
              <a:gd name="connsiteY6632" fmla="*/ 628088 h 6857892"/>
              <a:gd name="connsiteX6633" fmla="*/ 6192734 w 12191807"/>
              <a:gd name="connsiteY6633" fmla="*/ 617877 h 6857892"/>
              <a:gd name="connsiteX6634" fmla="*/ 6189305 w 12191807"/>
              <a:gd name="connsiteY6634" fmla="*/ 617877 h 6857892"/>
              <a:gd name="connsiteX6635" fmla="*/ 5325527 w 12191807"/>
              <a:gd name="connsiteY6635" fmla="*/ 616275 h 6857892"/>
              <a:gd name="connsiteX6636" fmla="*/ 5299388 w 12191807"/>
              <a:gd name="connsiteY6636" fmla="*/ 631363 h 6857892"/>
              <a:gd name="connsiteX6637" fmla="*/ 5305030 w 12191807"/>
              <a:gd name="connsiteY6637" fmla="*/ 639440 h 6857892"/>
              <a:gd name="connsiteX6638" fmla="*/ 5320570 w 12191807"/>
              <a:gd name="connsiteY6638" fmla="*/ 632963 h 6857892"/>
              <a:gd name="connsiteX6639" fmla="*/ 5331011 w 12191807"/>
              <a:gd name="connsiteY6639" fmla="*/ 622600 h 6857892"/>
              <a:gd name="connsiteX6640" fmla="*/ 5325527 w 12191807"/>
              <a:gd name="connsiteY6640" fmla="*/ 616275 h 6857892"/>
              <a:gd name="connsiteX6641" fmla="*/ 6037975 w 12191807"/>
              <a:gd name="connsiteY6641" fmla="*/ 611571 h 6857892"/>
              <a:gd name="connsiteX6642" fmla="*/ 6049785 w 12191807"/>
              <a:gd name="connsiteY6642" fmla="*/ 635269 h 6857892"/>
              <a:gd name="connsiteX6643" fmla="*/ 6037975 w 12191807"/>
              <a:gd name="connsiteY6643" fmla="*/ 611571 h 6857892"/>
              <a:gd name="connsiteX6644" fmla="*/ 5452980 w 12191807"/>
              <a:gd name="connsiteY6644" fmla="*/ 611079 h 6857892"/>
              <a:gd name="connsiteX6645" fmla="*/ 5452980 w 12191807"/>
              <a:gd name="connsiteY6645" fmla="*/ 614508 h 6857892"/>
              <a:gd name="connsiteX6646" fmla="*/ 5463188 w 12191807"/>
              <a:gd name="connsiteY6646" fmla="*/ 614508 h 6857892"/>
              <a:gd name="connsiteX6647" fmla="*/ 5463188 w 12191807"/>
              <a:gd name="connsiteY6647" fmla="*/ 611079 h 6857892"/>
              <a:gd name="connsiteX6648" fmla="*/ 5452980 w 12191807"/>
              <a:gd name="connsiteY6648" fmla="*/ 611079 h 6857892"/>
              <a:gd name="connsiteX6649" fmla="*/ 6172389 w 12191807"/>
              <a:gd name="connsiteY6649" fmla="*/ 608600 h 6857892"/>
              <a:gd name="connsiteX6650" fmla="*/ 6166446 w 12191807"/>
              <a:gd name="connsiteY6650" fmla="*/ 613705 h 6857892"/>
              <a:gd name="connsiteX6651" fmla="*/ 6169646 w 12191807"/>
              <a:gd name="connsiteY6651" fmla="*/ 616906 h 6857892"/>
              <a:gd name="connsiteX6652" fmla="*/ 6172389 w 12191807"/>
              <a:gd name="connsiteY6652" fmla="*/ 608600 h 6857892"/>
              <a:gd name="connsiteX6653" fmla="*/ 6176961 w 12191807"/>
              <a:gd name="connsiteY6653" fmla="*/ 607988 h 6857892"/>
              <a:gd name="connsiteX6654" fmla="*/ 6176199 w 12191807"/>
              <a:gd name="connsiteY6654" fmla="*/ 608064 h 6857892"/>
              <a:gd name="connsiteX6655" fmla="*/ 6176809 w 12191807"/>
              <a:gd name="connsiteY6655" fmla="*/ 608674 h 6857892"/>
              <a:gd name="connsiteX6656" fmla="*/ 6176961 w 12191807"/>
              <a:gd name="connsiteY6656" fmla="*/ 607988 h 6857892"/>
              <a:gd name="connsiteX6657" fmla="*/ 6174827 w 12191807"/>
              <a:gd name="connsiteY6657" fmla="*/ 606618 h 6857892"/>
              <a:gd name="connsiteX6658" fmla="*/ 6174599 w 12191807"/>
              <a:gd name="connsiteY6658" fmla="*/ 606770 h 6857892"/>
              <a:gd name="connsiteX6659" fmla="*/ 6175818 w 12191807"/>
              <a:gd name="connsiteY6659" fmla="*/ 608066 h 6857892"/>
              <a:gd name="connsiteX6660" fmla="*/ 6176199 w 12191807"/>
              <a:gd name="connsiteY6660" fmla="*/ 607990 h 6857892"/>
              <a:gd name="connsiteX6661" fmla="*/ 6174827 w 12191807"/>
              <a:gd name="connsiteY6661" fmla="*/ 606618 h 6857892"/>
              <a:gd name="connsiteX6662" fmla="*/ 6170713 w 12191807"/>
              <a:gd name="connsiteY6662" fmla="*/ 602656 h 6857892"/>
              <a:gd name="connsiteX6663" fmla="*/ 6172465 w 12191807"/>
              <a:gd name="connsiteY6663" fmla="*/ 608600 h 6857892"/>
              <a:gd name="connsiteX6664" fmla="*/ 6174599 w 12191807"/>
              <a:gd name="connsiteY6664" fmla="*/ 606771 h 6857892"/>
              <a:gd name="connsiteX6665" fmla="*/ 6170713 w 12191807"/>
              <a:gd name="connsiteY6665" fmla="*/ 602656 h 6857892"/>
              <a:gd name="connsiteX6666" fmla="*/ 1784698 w 12191807"/>
              <a:gd name="connsiteY6666" fmla="*/ 598448 h 6857892"/>
              <a:gd name="connsiteX6667" fmla="*/ 1779669 w 12191807"/>
              <a:gd name="connsiteY6667" fmla="*/ 599134 h 6857892"/>
              <a:gd name="connsiteX6668" fmla="*/ 1779669 w 12191807"/>
              <a:gd name="connsiteY6668" fmla="*/ 616050 h 6857892"/>
              <a:gd name="connsiteX6669" fmla="*/ 1788356 w 12191807"/>
              <a:gd name="connsiteY6669" fmla="*/ 615440 h 6857892"/>
              <a:gd name="connsiteX6670" fmla="*/ 1784698 w 12191807"/>
              <a:gd name="connsiteY6670" fmla="*/ 598448 h 6857892"/>
              <a:gd name="connsiteX6671" fmla="*/ 6318693 w 12191807"/>
              <a:gd name="connsiteY6671" fmla="*/ 597028 h 6857892"/>
              <a:gd name="connsiteX6672" fmla="*/ 6317169 w 12191807"/>
              <a:gd name="connsiteY6672" fmla="*/ 598476 h 6857892"/>
              <a:gd name="connsiteX6673" fmla="*/ 6324256 w 12191807"/>
              <a:gd name="connsiteY6673" fmla="*/ 606782 h 6857892"/>
              <a:gd name="connsiteX6674" fmla="*/ 6327456 w 12191807"/>
              <a:gd name="connsiteY6674" fmla="*/ 603581 h 6857892"/>
              <a:gd name="connsiteX6675" fmla="*/ 6318693 w 12191807"/>
              <a:gd name="connsiteY6675" fmla="*/ 597028 h 6857892"/>
              <a:gd name="connsiteX6676" fmla="*/ 6831443 w 12191807"/>
              <a:gd name="connsiteY6676" fmla="*/ 596654 h 6857892"/>
              <a:gd name="connsiteX6677" fmla="*/ 6817041 w 12191807"/>
              <a:gd name="connsiteY6677" fmla="*/ 620886 h 6857892"/>
              <a:gd name="connsiteX6678" fmla="*/ 6817041 w 12191807"/>
              <a:gd name="connsiteY6678" fmla="*/ 667825 h 6857892"/>
              <a:gd name="connsiteX6679" fmla="*/ 6790219 w 12191807"/>
              <a:gd name="connsiteY6679" fmla="*/ 667825 h 6857892"/>
              <a:gd name="connsiteX6680" fmla="*/ 6795705 w 12191807"/>
              <a:gd name="connsiteY6680" fmla="*/ 632240 h 6857892"/>
              <a:gd name="connsiteX6681" fmla="*/ 6791285 w 12191807"/>
              <a:gd name="connsiteY6681" fmla="*/ 597416 h 6857892"/>
              <a:gd name="connsiteX6682" fmla="*/ 6803630 w 12191807"/>
              <a:gd name="connsiteY6682" fmla="*/ 608999 h 6857892"/>
              <a:gd name="connsiteX6683" fmla="*/ 6831443 w 12191807"/>
              <a:gd name="connsiteY6683" fmla="*/ 596654 h 6857892"/>
              <a:gd name="connsiteX6684" fmla="*/ 6636980 w 12191807"/>
              <a:gd name="connsiteY6684" fmla="*/ 593759 h 6857892"/>
              <a:gd name="connsiteX6685" fmla="*/ 6654735 w 12191807"/>
              <a:gd name="connsiteY6685" fmla="*/ 627591 h 6857892"/>
              <a:gd name="connsiteX6686" fmla="*/ 6635152 w 12191807"/>
              <a:gd name="connsiteY6686" fmla="*/ 664625 h 6857892"/>
              <a:gd name="connsiteX6687" fmla="*/ 6654887 w 12191807"/>
              <a:gd name="connsiteY6687" fmla="*/ 685351 h 6857892"/>
              <a:gd name="connsiteX6688" fmla="*/ 6634542 w 12191807"/>
              <a:gd name="connsiteY6688" fmla="*/ 692589 h 6857892"/>
              <a:gd name="connsiteX6689" fmla="*/ 6634542 w 12191807"/>
              <a:gd name="connsiteY6689" fmla="*/ 739376 h 6857892"/>
              <a:gd name="connsiteX6690" fmla="*/ 6594613 w 12191807"/>
              <a:gd name="connsiteY6690" fmla="*/ 755835 h 6857892"/>
              <a:gd name="connsiteX6691" fmla="*/ 6605205 w 12191807"/>
              <a:gd name="connsiteY6691" fmla="*/ 715068 h 6857892"/>
              <a:gd name="connsiteX6692" fmla="*/ 6580211 w 12191807"/>
              <a:gd name="connsiteY6692" fmla="*/ 695409 h 6857892"/>
              <a:gd name="connsiteX6693" fmla="*/ 6628674 w 12191807"/>
              <a:gd name="connsiteY6693" fmla="*/ 671254 h 6857892"/>
              <a:gd name="connsiteX6694" fmla="*/ 6602614 w 12191807"/>
              <a:gd name="connsiteY6694" fmla="*/ 651975 h 6857892"/>
              <a:gd name="connsiteX6695" fmla="*/ 6590346 w 12191807"/>
              <a:gd name="connsiteY6695" fmla="*/ 620962 h 6857892"/>
              <a:gd name="connsiteX6696" fmla="*/ 6608253 w 12191807"/>
              <a:gd name="connsiteY6696" fmla="*/ 637345 h 6857892"/>
              <a:gd name="connsiteX6697" fmla="*/ 6636980 w 12191807"/>
              <a:gd name="connsiteY6697" fmla="*/ 593759 h 6857892"/>
              <a:gd name="connsiteX6698" fmla="*/ 6725525 w 12191807"/>
              <a:gd name="connsiteY6698" fmla="*/ 590702 h 6857892"/>
              <a:gd name="connsiteX6699" fmla="*/ 6725525 w 12191807"/>
              <a:gd name="connsiteY6699" fmla="*/ 594131 h 6857892"/>
              <a:gd name="connsiteX6700" fmla="*/ 6735659 w 12191807"/>
              <a:gd name="connsiteY6700" fmla="*/ 594131 h 6857892"/>
              <a:gd name="connsiteX6701" fmla="*/ 6735659 w 12191807"/>
              <a:gd name="connsiteY6701" fmla="*/ 590702 h 6857892"/>
              <a:gd name="connsiteX6702" fmla="*/ 6725525 w 12191807"/>
              <a:gd name="connsiteY6702" fmla="*/ 590702 h 6857892"/>
              <a:gd name="connsiteX6703" fmla="*/ 6194639 w 12191807"/>
              <a:gd name="connsiteY6703" fmla="*/ 587108 h 6857892"/>
              <a:gd name="connsiteX6704" fmla="*/ 6176961 w 12191807"/>
              <a:gd name="connsiteY6704" fmla="*/ 607911 h 6857892"/>
              <a:gd name="connsiteX6705" fmla="*/ 6195935 w 12191807"/>
              <a:gd name="connsiteY6705" fmla="*/ 606539 h 6857892"/>
              <a:gd name="connsiteX6706" fmla="*/ 6194639 w 12191807"/>
              <a:gd name="connsiteY6706" fmla="*/ 587108 h 6857892"/>
              <a:gd name="connsiteX6707" fmla="*/ 5963227 w 12191807"/>
              <a:gd name="connsiteY6707" fmla="*/ 578586 h 6857892"/>
              <a:gd name="connsiteX6708" fmla="*/ 5922843 w 12191807"/>
              <a:gd name="connsiteY6708" fmla="*/ 637411 h 6857892"/>
              <a:gd name="connsiteX6709" fmla="*/ 5963227 w 12191807"/>
              <a:gd name="connsiteY6709" fmla="*/ 578586 h 6857892"/>
              <a:gd name="connsiteX6710" fmla="*/ 5609097 w 12191807"/>
              <a:gd name="connsiteY6710" fmla="*/ 577173 h 6857892"/>
              <a:gd name="connsiteX6711" fmla="*/ 5609097 w 12191807"/>
              <a:gd name="connsiteY6711" fmla="*/ 587384 h 6857892"/>
              <a:gd name="connsiteX6712" fmla="*/ 5612450 w 12191807"/>
              <a:gd name="connsiteY6712" fmla="*/ 587384 h 6857892"/>
              <a:gd name="connsiteX6713" fmla="*/ 5612450 w 12191807"/>
              <a:gd name="connsiteY6713" fmla="*/ 577173 h 6857892"/>
              <a:gd name="connsiteX6714" fmla="*/ 5609097 w 12191807"/>
              <a:gd name="connsiteY6714" fmla="*/ 577173 h 6857892"/>
              <a:gd name="connsiteX6715" fmla="*/ 5526962 w 12191807"/>
              <a:gd name="connsiteY6715" fmla="*/ 571457 h 6857892"/>
              <a:gd name="connsiteX6716" fmla="*/ 5545477 w 12191807"/>
              <a:gd name="connsiteY6716" fmla="*/ 604985 h 6857892"/>
              <a:gd name="connsiteX6717" fmla="*/ 5571382 w 12191807"/>
              <a:gd name="connsiteY6717" fmla="*/ 591193 h 6857892"/>
              <a:gd name="connsiteX6718" fmla="*/ 5526962 w 12191807"/>
              <a:gd name="connsiteY6718" fmla="*/ 571457 h 6857892"/>
              <a:gd name="connsiteX6719" fmla="*/ 6413257 w 12191807"/>
              <a:gd name="connsiteY6719" fmla="*/ 567004 h 6857892"/>
              <a:gd name="connsiteX6720" fmla="*/ 6413257 w 12191807"/>
              <a:gd name="connsiteY6720" fmla="*/ 577139 h 6857892"/>
              <a:gd name="connsiteX6721" fmla="*/ 6416610 w 12191807"/>
              <a:gd name="connsiteY6721" fmla="*/ 577139 h 6857892"/>
              <a:gd name="connsiteX6722" fmla="*/ 6416610 w 12191807"/>
              <a:gd name="connsiteY6722" fmla="*/ 567004 h 6857892"/>
              <a:gd name="connsiteX6723" fmla="*/ 6413257 w 12191807"/>
              <a:gd name="connsiteY6723" fmla="*/ 567004 h 6857892"/>
              <a:gd name="connsiteX6724" fmla="*/ 1795748 w 12191807"/>
              <a:gd name="connsiteY6724" fmla="*/ 566064 h 6857892"/>
              <a:gd name="connsiteX6725" fmla="*/ 1782261 w 12191807"/>
              <a:gd name="connsiteY6725" fmla="*/ 568426 h 6857892"/>
              <a:gd name="connsiteX6726" fmla="*/ 1795748 w 12191807"/>
              <a:gd name="connsiteY6726" fmla="*/ 581913 h 6857892"/>
              <a:gd name="connsiteX6727" fmla="*/ 1795748 w 12191807"/>
              <a:gd name="connsiteY6727" fmla="*/ 566064 h 6857892"/>
              <a:gd name="connsiteX6728" fmla="*/ 1757568 w 12191807"/>
              <a:gd name="connsiteY6728" fmla="*/ 560270 h 6857892"/>
              <a:gd name="connsiteX6729" fmla="*/ 1757568 w 12191807"/>
              <a:gd name="connsiteY6729" fmla="*/ 563623 h 6857892"/>
              <a:gd name="connsiteX6730" fmla="*/ 1767703 w 12191807"/>
              <a:gd name="connsiteY6730" fmla="*/ 563623 h 6857892"/>
              <a:gd name="connsiteX6731" fmla="*/ 1767703 w 12191807"/>
              <a:gd name="connsiteY6731" fmla="*/ 560270 h 6857892"/>
              <a:gd name="connsiteX6732" fmla="*/ 1757568 w 12191807"/>
              <a:gd name="connsiteY6732" fmla="*/ 560270 h 6857892"/>
              <a:gd name="connsiteX6733" fmla="*/ 5564067 w 12191807"/>
              <a:gd name="connsiteY6733" fmla="*/ 558578 h 6857892"/>
              <a:gd name="connsiteX6734" fmla="*/ 5567648 w 12191807"/>
              <a:gd name="connsiteY6734" fmla="*/ 576637 h 6857892"/>
              <a:gd name="connsiteX6735" fmla="*/ 5602696 w 12191807"/>
              <a:gd name="connsiteY6735" fmla="*/ 558578 h 6857892"/>
              <a:gd name="connsiteX6736" fmla="*/ 5564067 w 12191807"/>
              <a:gd name="connsiteY6736" fmla="*/ 558578 h 6857892"/>
              <a:gd name="connsiteX6737" fmla="*/ 1883151 w 12191807"/>
              <a:gd name="connsiteY6737" fmla="*/ 556845 h 6857892"/>
              <a:gd name="connsiteX6738" fmla="*/ 1883151 w 12191807"/>
              <a:gd name="connsiteY6738" fmla="*/ 567056 h 6857892"/>
              <a:gd name="connsiteX6739" fmla="*/ 1886504 w 12191807"/>
              <a:gd name="connsiteY6739" fmla="*/ 567056 h 6857892"/>
              <a:gd name="connsiteX6740" fmla="*/ 1886504 w 12191807"/>
              <a:gd name="connsiteY6740" fmla="*/ 556845 h 6857892"/>
              <a:gd name="connsiteX6741" fmla="*/ 1883151 w 12191807"/>
              <a:gd name="connsiteY6741" fmla="*/ 556845 h 6857892"/>
              <a:gd name="connsiteX6742" fmla="*/ 6399694 w 12191807"/>
              <a:gd name="connsiteY6742" fmla="*/ 550014 h 6857892"/>
              <a:gd name="connsiteX6743" fmla="*/ 6399694 w 12191807"/>
              <a:gd name="connsiteY6743" fmla="*/ 553443 h 6857892"/>
              <a:gd name="connsiteX6744" fmla="*/ 6409905 w 12191807"/>
              <a:gd name="connsiteY6744" fmla="*/ 553443 h 6857892"/>
              <a:gd name="connsiteX6745" fmla="*/ 6409905 w 12191807"/>
              <a:gd name="connsiteY6745" fmla="*/ 550014 h 6857892"/>
              <a:gd name="connsiteX6746" fmla="*/ 6399694 w 12191807"/>
              <a:gd name="connsiteY6746" fmla="*/ 550014 h 6857892"/>
              <a:gd name="connsiteX6747" fmla="*/ 5405527 w 12191807"/>
              <a:gd name="connsiteY6747" fmla="*/ 546705 h 6857892"/>
              <a:gd name="connsiteX6748" fmla="*/ 5405527 w 12191807"/>
              <a:gd name="connsiteY6748" fmla="*/ 556839 h 6857892"/>
              <a:gd name="connsiteX6749" fmla="*/ 5408957 w 12191807"/>
              <a:gd name="connsiteY6749" fmla="*/ 556839 h 6857892"/>
              <a:gd name="connsiteX6750" fmla="*/ 5408957 w 12191807"/>
              <a:gd name="connsiteY6750" fmla="*/ 546705 h 6857892"/>
              <a:gd name="connsiteX6751" fmla="*/ 5405527 w 12191807"/>
              <a:gd name="connsiteY6751" fmla="*/ 546705 h 6857892"/>
              <a:gd name="connsiteX6752" fmla="*/ 6873429 w 12191807"/>
              <a:gd name="connsiteY6752" fmla="*/ 546592 h 6857892"/>
              <a:gd name="connsiteX6753" fmla="*/ 6877849 w 12191807"/>
              <a:gd name="connsiteY6753" fmla="*/ 560840 h 6857892"/>
              <a:gd name="connsiteX6754" fmla="*/ 6866266 w 12191807"/>
              <a:gd name="connsiteY6754" fmla="*/ 571813 h 6857892"/>
              <a:gd name="connsiteX6755" fmla="*/ 6873429 w 12191807"/>
              <a:gd name="connsiteY6755" fmla="*/ 546592 h 6857892"/>
              <a:gd name="connsiteX6756" fmla="*/ 6173227 w 12191807"/>
              <a:gd name="connsiteY6756" fmla="*/ 546344 h 6857892"/>
              <a:gd name="connsiteX6757" fmla="*/ 6156235 w 12191807"/>
              <a:gd name="connsiteY6757" fmla="*/ 550002 h 6857892"/>
              <a:gd name="connsiteX6758" fmla="*/ 6156921 w 12191807"/>
              <a:gd name="connsiteY6758" fmla="*/ 555031 h 6857892"/>
              <a:gd name="connsiteX6759" fmla="*/ 6173837 w 12191807"/>
              <a:gd name="connsiteY6759" fmla="*/ 555031 h 6857892"/>
              <a:gd name="connsiteX6760" fmla="*/ 6173227 w 12191807"/>
              <a:gd name="connsiteY6760" fmla="*/ 546344 h 6857892"/>
              <a:gd name="connsiteX6761" fmla="*/ 1788432 w 12191807"/>
              <a:gd name="connsiteY6761" fmla="*/ 546175 h 6857892"/>
              <a:gd name="connsiteX6762" fmla="*/ 1786984 w 12191807"/>
              <a:gd name="connsiteY6762" fmla="*/ 547547 h 6857892"/>
              <a:gd name="connsiteX6763" fmla="*/ 1794146 w 12191807"/>
              <a:gd name="connsiteY6763" fmla="*/ 555929 h 6857892"/>
              <a:gd name="connsiteX6764" fmla="*/ 1797346 w 12191807"/>
              <a:gd name="connsiteY6764" fmla="*/ 552728 h 6857892"/>
              <a:gd name="connsiteX6765" fmla="*/ 1788507 w 12191807"/>
              <a:gd name="connsiteY6765" fmla="*/ 547089 h 6857892"/>
              <a:gd name="connsiteX6766" fmla="*/ 1788432 w 12191807"/>
              <a:gd name="connsiteY6766" fmla="*/ 546175 h 6857892"/>
              <a:gd name="connsiteX6767" fmla="*/ 1788434 w 12191807"/>
              <a:gd name="connsiteY6767" fmla="*/ 545567 h 6857892"/>
              <a:gd name="connsiteX6768" fmla="*/ 1788510 w 12191807"/>
              <a:gd name="connsiteY6768" fmla="*/ 546100 h 6857892"/>
              <a:gd name="connsiteX6769" fmla="*/ 1789043 w 12191807"/>
              <a:gd name="connsiteY6769" fmla="*/ 545567 h 6857892"/>
              <a:gd name="connsiteX6770" fmla="*/ 1788434 w 12191807"/>
              <a:gd name="connsiteY6770" fmla="*/ 545567 h 6857892"/>
              <a:gd name="connsiteX6771" fmla="*/ 6275107 w 12191807"/>
              <a:gd name="connsiteY6771" fmla="*/ 536191 h 6857892"/>
              <a:gd name="connsiteX6772" fmla="*/ 6258038 w 12191807"/>
              <a:gd name="connsiteY6772" fmla="*/ 539849 h 6857892"/>
              <a:gd name="connsiteX6773" fmla="*/ 6258724 w 12191807"/>
              <a:gd name="connsiteY6773" fmla="*/ 544878 h 6857892"/>
              <a:gd name="connsiteX6774" fmla="*/ 6275640 w 12191807"/>
              <a:gd name="connsiteY6774" fmla="*/ 544878 h 6857892"/>
              <a:gd name="connsiteX6775" fmla="*/ 6275107 w 12191807"/>
              <a:gd name="connsiteY6775" fmla="*/ 536191 h 6857892"/>
              <a:gd name="connsiteX6776" fmla="*/ 6227406 w 12191807"/>
              <a:gd name="connsiteY6776" fmla="*/ 535658 h 6857892"/>
              <a:gd name="connsiteX6777" fmla="*/ 6227406 w 12191807"/>
              <a:gd name="connsiteY6777" fmla="*/ 573681 h 6857892"/>
              <a:gd name="connsiteX6778" fmla="*/ 6252933 w 12191807"/>
              <a:gd name="connsiteY6778" fmla="*/ 541296 h 6857892"/>
              <a:gd name="connsiteX6779" fmla="*/ 6227406 w 12191807"/>
              <a:gd name="connsiteY6779" fmla="*/ 535658 h 6857892"/>
              <a:gd name="connsiteX6780" fmla="*/ 6593165 w 12191807"/>
              <a:gd name="connsiteY6780" fmla="*/ 529675 h 6857892"/>
              <a:gd name="connsiteX6781" fmla="*/ 6603300 w 12191807"/>
              <a:gd name="connsiteY6781" fmla="*/ 529675 h 6857892"/>
              <a:gd name="connsiteX6782" fmla="*/ 6603300 w 12191807"/>
              <a:gd name="connsiteY6782" fmla="*/ 533104 h 6857892"/>
              <a:gd name="connsiteX6783" fmla="*/ 6593165 w 12191807"/>
              <a:gd name="connsiteY6783" fmla="*/ 533104 h 6857892"/>
              <a:gd name="connsiteX6784" fmla="*/ 6593165 w 12191807"/>
              <a:gd name="connsiteY6784" fmla="*/ 529675 h 6857892"/>
              <a:gd name="connsiteX6785" fmla="*/ 6287680 w 12191807"/>
              <a:gd name="connsiteY6785" fmla="*/ 529639 h 6857892"/>
              <a:gd name="connsiteX6786" fmla="*/ 6287680 w 12191807"/>
              <a:gd name="connsiteY6786" fmla="*/ 533068 h 6857892"/>
              <a:gd name="connsiteX6787" fmla="*/ 6297815 w 12191807"/>
              <a:gd name="connsiteY6787" fmla="*/ 533068 h 6857892"/>
              <a:gd name="connsiteX6788" fmla="*/ 6297815 w 12191807"/>
              <a:gd name="connsiteY6788" fmla="*/ 529639 h 6857892"/>
              <a:gd name="connsiteX6789" fmla="*/ 6287680 w 12191807"/>
              <a:gd name="connsiteY6789" fmla="*/ 529639 h 6857892"/>
              <a:gd name="connsiteX6790" fmla="*/ 6929055 w 12191807"/>
              <a:gd name="connsiteY6790" fmla="*/ 529598 h 6857892"/>
              <a:gd name="connsiteX6791" fmla="*/ 6939266 w 12191807"/>
              <a:gd name="connsiteY6791" fmla="*/ 529598 h 6857892"/>
              <a:gd name="connsiteX6792" fmla="*/ 6939266 w 12191807"/>
              <a:gd name="connsiteY6792" fmla="*/ 533028 h 6857892"/>
              <a:gd name="connsiteX6793" fmla="*/ 6929055 w 12191807"/>
              <a:gd name="connsiteY6793" fmla="*/ 533028 h 6857892"/>
              <a:gd name="connsiteX6794" fmla="*/ 6929055 w 12191807"/>
              <a:gd name="connsiteY6794" fmla="*/ 529598 h 6857892"/>
              <a:gd name="connsiteX6795" fmla="*/ 1786827 w 12191807"/>
              <a:gd name="connsiteY6795" fmla="*/ 526132 h 6857892"/>
              <a:gd name="connsiteX6796" fmla="*/ 1767626 w 12191807"/>
              <a:gd name="connsiteY6796" fmla="*/ 528266 h 6857892"/>
              <a:gd name="connsiteX6797" fmla="*/ 1769073 w 12191807"/>
              <a:gd name="connsiteY6797" fmla="*/ 545562 h 6857892"/>
              <a:gd name="connsiteX6798" fmla="*/ 1788351 w 12191807"/>
              <a:gd name="connsiteY6798" fmla="*/ 545638 h 6857892"/>
              <a:gd name="connsiteX6799" fmla="*/ 1786827 w 12191807"/>
              <a:gd name="connsiteY6799" fmla="*/ 526132 h 6857892"/>
              <a:gd name="connsiteX6800" fmla="*/ 6906728 w 12191807"/>
              <a:gd name="connsiteY6800" fmla="*/ 525561 h 6857892"/>
              <a:gd name="connsiteX6801" fmla="*/ 6908786 w 12191807"/>
              <a:gd name="connsiteY6801" fmla="*/ 545296 h 6857892"/>
              <a:gd name="connsiteX6802" fmla="*/ 6878153 w 12191807"/>
              <a:gd name="connsiteY6802" fmla="*/ 545296 h 6857892"/>
              <a:gd name="connsiteX6803" fmla="*/ 6878153 w 12191807"/>
              <a:gd name="connsiteY6803" fmla="*/ 528531 h 6857892"/>
              <a:gd name="connsiteX6804" fmla="*/ 6906728 w 12191807"/>
              <a:gd name="connsiteY6804" fmla="*/ 525561 h 6857892"/>
              <a:gd name="connsiteX6805" fmla="*/ 1492794 w 12191807"/>
              <a:gd name="connsiteY6805" fmla="*/ 519469 h 6857892"/>
              <a:gd name="connsiteX6806" fmla="*/ 1502929 w 12191807"/>
              <a:gd name="connsiteY6806" fmla="*/ 519469 h 6857892"/>
              <a:gd name="connsiteX6807" fmla="*/ 1502929 w 12191807"/>
              <a:gd name="connsiteY6807" fmla="*/ 522822 h 6857892"/>
              <a:gd name="connsiteX6808" fmla="*/ 1492794 w 12191807"/>
              <a:gd name="connsiteY6808" fmla="*/ 522822 h 6857892"/>
              <a:gd name="connsiteX6809" fmla="*/ 1492794 w 12191807"/>
              <a:gd name="connsiteY6809" fmla="*/ 519469 h 6857892"/>
              <a:gd name="connsiteX6810" fmla="*/ 1529363 w 12191807"/>
              <a:gd name="connsiteY6810" fmla="*/ 517026 h 6857892"/>
              <a:gd name="connsiteX6811" fmla="*/ 1522810 w 12191807"/>
              <a:gd name="connsiteY6811" fmla="*/ 525789 h 6857892"/>
              <a:gd name="connsiteX6812" fmla="*/ 1524258 w 12191807"/>
              <a:gd name="connsiteY6812" fmla="*/ 527313 h 6857892"/>
              <a:gd name="connsiteX6813" fmla="*/ 1532564 w 12191807"/>
              <a:gd name="connsiteY6813" fmla="*/ 520226 h 6857892"/>
              <a:gd name="connsiteX6814" fmla="*/ 1529363 w 12191807"/>
              <a:gd name="connsiteY6814" fmla="*/ 517026 h 6857892"/>
              <a:gd name="connsiteX6815" fmla="*/ 6029060 w 12191807"/>
              <a:gd name="connsiteY6815" fmla="*/ 517008 h 6857892"/>
              <a:gd name="connsiteX6816" fmla="*/ 6024108 w 12191807"/>
              <a:gd name="connsiteY6816" fmla="*/ 527143 h 6857892"/>
              <a:gd name="connsiteX6817" fmla="*/ 6022126 w 12191807"/>
              <a:gd name="connsiteY6817" fmla="*/ 525160 h 6857892"/>
              <a:gd name="connsiteX6818" fmla="*/ 6013820 w 12191807"/>
              <a:gd name="connsiteY6818" fmla="*/ 532248 h 6857892"/>
              <a:gd name="connsiteX6819" fmla="*/ 6017020 w 12191807"/>
              <a:gd name="connsiteY6819" fmla="*/ 535448 h 6857892"/>
              <a:gd name="connsiteX6820" fmla="*/ 6021973 w 12191807"/>
              <a:gd name="connsiteY6820" fmla="*/ 525314 h 6857892"/>
              <a:gd name="connsiteX6821" fmla="*/ 6023955 w 12191807"/>
              <a:gd name="connsiteY6821" fmla="*/ 527295 h 6857892"/>
              <a:gd name="connsiteX6822" fmla="*/ 6032259 w 12191807"/>
              <a:gd name="connsiteY6822" fmla="*/ 520208 h 6857892"/>
              <a:gd name="connsiteX6823" fmla="*/ 6029060 w 12191807"/>
              <a:gd name="connsiteY6823" fmla="*/ 517008 h 6857892"/>
              <a:gd name="connsiteX6824" fmla="*/ 6047499 w 12191807"/>
              <a:gd name="connsiteY6824" fmla="*/ 517006 h 6857892"/>
              <a:gd name="connsiteX6825" fmla="*/ 6044299 w 12191807"/>
              <a:gd name="connsiteY6825" fmla="*/ 520206 h 6857892"/>
              <a:gd name="connsiteX6826" fmla="*/ 6054433 w 12191807"/>
              <a:gd name="connsiteY6826" fmla="*/ 525159 h 6857892"/>
              <a:gd name="connsiteX6827" fmla="*/ 6052452 w 12191807"/>
              <a:gd name="connsiteY6827" fmla="*/ 527141 h 6857892"/>
              <a:gd name="connsiteX6828" fmla="*/ 6059538 w 12191807"/>
              <a:gd name="connsiteY6828" fmla="*/ 535446 h 6857892"/>
              <a:gd name="connsiteX6829" fmla="*/ 6062739 w 12191807"/>
              <a:gd name="connsiteY6829" fmla="*/ 532246 h 6857892"/>
              <a:gd name="connsiteX6830" fmla="*/ 6052604 w 12191807"/>
              <a:gd name="connsiteY6830" fmla="*/ 527293 h 6857892"/>
              <a:gd name="connsiteX6831" fmla="*/ 6054586 w 12191807"/>
              <a:gd name="connsiteY6831" fmla="*/ 525312 h 6857892"/>
              <a:gd name="connsiteX6832" fmla="*/ 6047499 w 12191807"/>
              <a:gd name="connsiteY6832" fmla="*/ 517006 h 6857892"/>
              <a:gd name="connsiteX6833" fmla="*/ 6781760 w 12191807"/>
              <a:gd name="connsiteY6833" fmla="*/ 516417 h 6857892"/>
              <a:gd name="connsiteX6834" fmla="*/ 6799286 w 12191807"/>
              <a:gd name="connsiteY6834" fmla="*/ 533865 h 6857892"/>
              <a:gd name="connsiteX6835" fmla="*/ 6786180 w 12191807"/>
              <a:gd name="connsiteY6835" fmla="*/ 560688 h 6857892"/>
              <a:gd name="connsiteX6836" fmla="*/ 6749299 w 12191807"/>
              <a:gd name="connsiteY6836" fmla="*/ 567393 h 6857892"/>
              <a:gd name="connsiteX6837" fmla="*/ 6781760 w 12191807"/>
              <a:gd name="connsiteY6837" fmla="*/ 516417 h 6857892"/>
              <a:gd name="connsiteX6838" fmla="*/ 6810259 w 12191807"/>
              <a:gd name="connsiteY6838" fmla="*/ 516036 h 6857892"/>
              <a:gd name="connsiteX6839" fmla="*/ 6813612 w 12191807"/>
              <a:gd name="connsiteY6839" fmla="*/ 516036 h 6857892"/>
              <a:gd name="connsiteX6840" fmla="*/ 6813612 w 12191807"/>
              <a:gd name="connsiteY6840" fmla="*/ 526246 h 6857892"/>
              <a:gd name="connsiteX6841" fmla="*/ 6810259 w 12191807"/>
              <a:gd name="connsiteY6841" fmla="*/ 526246 h 6857892"/>
              <a:gd name="connsiteX6842" fmla="*/ 6810259 w 12191807"/>
              <a:gd name="connsiteY6842" fmla="*/ 516036 h 6857892"/>
              <a:gd name="connsiteX6843" fmla="*/ 6637819 w 12191807"/>
              <a:gd name="connsiteY6843" fmla="*/ 507196 h 6857892"/>
              <a:gd name="connsiteX6844" fmla="*/ 6676071 w 12191807"/>
              <a:gd name="connsiteY6844" fmla="*/ 521979 h 6857892"/>
              <a:gd name="connsiteX6845" fmla="*/ 6636828 w 12191807"/>
              <a:gd name="connsiteY6845" fmla="*/ 592692 h 6857892"/>
              <a:gd name="connsiteX6846" fmla="*/ 6595451 w 12191807"/>
              <a:gd name="connsiteY6846" fmla="*/ 604808 h 6857892"/>
              <a:gd name="connsiteX6847" fmla="*/ 6595451 w 12191807"/>
              <a:gd name="connsiteY6847" fmla="*/ 573108 h 6857892"/>
              <a:gd name="connsiteX6848" fmla="*/ 6634085 w 12191807"/>
              <a:gd name="connsiteY6848" fmla="*/ 543239 h 6857892"/>
              <a:gd name="connsiteX6849" fmla="*/ 6634085 w 12191807"/>
              <a:gd name="connsiteY6849" fmla="*/ 510778 h 6857892"/>
              <a:gd name="connsiteX6850" fmla="*/ 6637819 w 12191807"/>
              <a:gd name="connsiteY6850" fmla="*/ 507196 h 6857892"/>
              <a:gd name="connsiteX6851" fmla="*/ 6222986 w 12191807"/>
              <a:gd name="connsiteY6851" fmla="*/ 507006 h 6857892"/>
              <a:gd name="connsiteX6852" fmla="*/ 6218185 w 12191807"/>
              <a:gd name="connsiteY6852" fmla="*/ 507768 h 6857892"/>
              <a:gd name="connsiteX6853" fmla="*/ 6218185 w 12191807"/>
              <a:gd name="connsiteY6853" fmla="*/ 524608 h 6857892"/>
              <a:gd name="connsiteX6854" fmla="*/ 6226948 w 12191807"/>
              <a:gd name="connsiteY6854" fmla="*/ 523618 h 6857892"/>
              <a:gd name="connsiteX6855" fmla="*/ 6222986 w 12191807"/>
              <a:gd name="connsiteY6855" fmla="*/ 507006 h 6857892"/>
              <a:gd name="connsiteX6856" fmla="*/ 6400151 w 12191807"/>
              <a:gd name="connsiteY6856" fmla="*/ 505361 h 6857892"/>
              <a:gd name="connsiteX6857" fmla="*/ 6398627 w 12191807"/>
              <a:gd name="connsiteY6857" fmla="*/ 506809 h 6857892"/>
              <a:gd name="connsiteX6858" fmla="*/ 6405714 w 12191807"/>
              <a:gd name="connsiteY6858" fmla="*/ 515115 h 6857892"/>
              <a:gd name="connsiteX6859" fmla="*/ 6408914 w 12191807"/>
              <a:gd name="connsiteY6859" fmla="*/ 511914 h 6857892"/>
              <a:gd name="connsiteX6860" fmla="*/ 6400151 w 12191807"/>
              <a:gd name="connsiteY6860" fmla="*/ 505361 h 6857892"/>
              <a:gd name="connsiteX6861" fmla="*/ 6179857 w 12191807"/>
              <a:gd name="connsiteY6861" fmla="*/ 496658 h 6857892"/>
              <a:gd name="connsiteX6862" fmla="*/ 6176580 w 12191807"/>
              <a:gd name="connsiteY6862" fmla="*/ 499858 h 6857892"/>
              <a:gd name="connsiteX6863" fmla="*/ 6186715 w 12191807"/>
              <a:gd name="connsiteY6863" fmla="*/ 504811 h 6857892"/>
              <a:gd name="connsiteX6864" fmla="*/ 6184733 w 12191807"/>
              <a:gd name="connsiteY6864" fmla="*/ 506793 h 6857892"/>
              <a:gd name="connsiteX6865" fmla="*/ 6191820 w 12191807"/>
              <a:gd name="connsiteY6865" fmla="*/ 515098 h 6857892"/>
              <a:gd name="connsiteX6866" fmla="*/ 6195021 w 12191807"/>
              <a:gd name="connsiteY6866" fmla="*/ 511898 h 6857892"/>
              <a:gd name="connsiteX6867" fmla="*/ 6184886 w 12191807"/>
              <a:gd name="connsiteY6867" fmla="*/ 506945 h 6857892"/>
              <a:gd name="connsiteX6868" fmla="*/ 6186867 w 12191807"/>
              <a:gd name="connsiteY6868" fmla="*/ 504964 h 6857892"/>
              <a:gd name="connsiteX6869" fmla="*/ 6179857 w 12191807"/>
              <a:gd name="connsiteY6869" fmla="*/ 496658 h 6857892"/>
              <a:gd name="connsiteX6870" fmla="*/ 1828982 w 12191807"/>
              <a:gd name="connsiteY6870" fmla="*/ 495990 h 6857892"/>
              <a:gd name="connsiteX6871" fmla="*/ 1809847 w 12191807"/>
              <a:gd name="connsiteY6871" fmla="*/ 499619 h 6857892"/>
              <a:gd name="connsiteX6872" fmla="*/ 1802303 w 12191807"/>
              <a:gd name="connsiteY6872" fmla="*/ 534899 h 6857892"/>
              <a:gd name="connsiteX6873" fmla="*/ 1849089 w 12191807"/>
              <a:gd name="connsiteY6873" fmla="*/ 506020 h 6857892"/>
              <a:gd name="connsiteX6874" fmla="*/ 1828982 w 12191807"/>
              <a:gd name="connsiteY6874" fmla="*/ 495990 h 6857892"/>
              <a:gd name="connsiteX6875" fmla="*/ 5425023 w 12191807"/>
              <a:gd name="connsiteY6875" fmla="*/ 495719 h 6857892"/>
              <a:gd name="connsiteX6876" fmla="*/ 5425023 w 12191807"/>
              <a:gd name="connsiteY6876" fmla="*/ 516064 h 6857892"/>
              <a:gd name="connsiteX6877" fmla="*/ 5430128 w 12191807"/>
              <a:gd name="connsiteY6877" fmla="*/ 516064 h 6857892"/>
              <a:gd name="connsiteX6878" fmla="*/ 5430128 w 12191807"/>
              <a:gd name="connsiteY6878" fmla="*/ 495719 h 6857892"/>
              <a:gd name="connsiteX6879" fmla="*/ 5425023 w 12191807"/>
              <a:gd name="connsiteY6879" fmla="*/ 495719 h 6857892"/>
              <a:gd name="connsiteX6880" fmla="*/ 5700643 w 12191807"/>
              <a:gd name="connsiteY6880" fmla="*/ 495660 h 6857892"/>
              <a:gd name="connsiteX6881" fmla="*/ 5700643 w 12191807"/>
              <a:gd name="connsiteY6881" fmla="*/ 505871 h 6857892"/>
              <a:gd name="connsiteX6882" fmla="*/ 5703995 w 12191807"/>
              <a:gd name="connsiteY6882" fmla="*/ 505871 h 6857892"/>
              <a:gd name="connsiteX6883" fmla="*/ 5703995 w 12191807"/>
              <a:gd name="connsiteY6883" fmla="*/ 495660 h 6857892"/>
              <a:gd name="connsiteX6884" fmla="*/ 5700643 w 12191807"/>
              <a:gd name="connsiteY6884" fmla="*/ 495660 h 6857892"/>
              <a:gd name="connsiteX6885" fmla="*/ 6317169 w 12191807"/>
              <a:gd name="connsiteY6885" fmla="*/ 495426 h 6857892"/>
              <a:gd name="connsiteX6886" fmla="*/ 6297738 w 12191807"/>
              <a:gd name="connsiteY6886" fmla="*/ 496950 h 6857892"/>
              <a:gd name="connsiteX6887" fmla="*/ 6299796 w 12191807"/>
              <a:gd name="connsiteY6887" fmla="*/ 516076 h 6857892"/>
              <a:gd name="connsiteX6888" fmla="*/ 6317093 w 12191807"/>
              <a:gd name="connsiteY6888" fmla="*/ 514628 h 6857892"/>
              <a:gd name="connsiteX6889" fmla="*/ 6317169 w 12191807"/>
              <a:gd name="connsiteY6889" fmla="*/ 495426 h 6857892"/>
              <a:gd name="connsiteX6890" fmla="*/ 6317093 w 12191807"/>
              <a:gd name="connsiteY6890" fmla="*/ 494739 h 6857892"/>
              <a:gd name="connsiteX6891" fmla="*/ 6317169 w 12191807"/>
              <a:gd name="connsiteY6891" fmla="*/ 495425 h 6857892"/>
              <a:gd name="connsiteX6892" fmla="*/ 6317703 w 12191807"/>
              <a:gd name="connsiteY6892" fmla="*/ 495349 h 6857892"/>
              <a:gd name="connsiteX6893" fmla="*/ 6317093 w 12191807"/>
              <a:gd name="connsiteY6893" fmla="*/ 494739 h 6857892"/>
              <a:gd name="connsiteX6894" fmla="*/ 6047499 w 12191807"/>
              <a:gd name="connsiteY6894" fmla="*/ 488431 h 6857892"/>
              <a:gd name="connsiteX6895" fmla="*/ 6068987 w 12191807"/>
              <a:gd name="connsiteY6895" fmla="*/ 501842 h 6857892"/>
              <a:gd name="connsiteX6896" fmla="*/ 6047499 w 12191807"/>
              <a:gd name="connsiteY6896" fmla="*/ 488431 h 6857892"/>
              <a:gd name="connsiteX6897" fmla="*/ 6236778 w 12191807"/>
              <a:gd name="connsiteY6897" fmla="*/ 488033 h 6857892"/>
              <a:gd name="connsiteX6898" fmla="*/ 6236778 w 12191807"/>
              <a:gd name="connsiteY6898" fmla="*/ 493138 h 6857892"/>
              <a:gd name="connsiteX6899" fmla="*/ 6257200 w 12191807"/>
              <a:gd name="connsiteY6899" fmla="*/ 493138 h 6857892"/>
              <a:gd name="connsiteX6900" fmla="*/ 6257200 w 12191807"/>
              <a:gd name="connsiteY6900" fmla="*/ 488033 h 6857892"/>
              <a:gd name="connsiteX6901" fmla="*/ 6236778 w 12191807"/>
              <a:gd name="connsiteY6901" fmla="*/ 488033 h 6857892"/>
              <a:gd name="connsiteX6902" fmla="*/ 6324332 w 12191807"/>
              <a:gd name="connsiteY6902" fmla="*/ 486507 h 6857892"/>
              <a:gd name="connsiteX6903" fmla="*/ 6318693 w 12191807"/>
              <a:gd name="connsiteY6903" fmla="*/ 495270 h 6857892"/>
              <a:gd name="connsiteX6904" fmla="*/ 6317779 w 12191807"/>
              <a:gd name="connsiteY6904" fmla="*/ 495346 h 6857892"/>
              <a:gd name="connsiteX6905" fmla="*/ 6319227 w 12191807"/>
              <a:gd name="connsiteY6905" fmla="*/ 496794 h 6857892"/>
              <a:gd name="connsiteX6906" fmla="*/ 6327532 w 12191807"/>
              <a:gd name="connsiteY6906" fmla="*/ 489707 h 6857892"/>
              <a:gd name="connsiteX6907" fmla="*/ 6324332 w 12191807"/>
              <a:gd name="connsiteY6907" fmla="*/ 486507 h 6857892"/>
              <a:gd name="connsiteX6908" fmla="*/ 5686322 w 12191807"/>
              <a:gd name="connsiteY6908" fmla="*/ 476541 h 6857892"/>
              <a:gd name="connsiteX6909" fmla="*/ 5693104 w 12191807"/>
              <a:gd name="connsiteY6909" fmla="*/ 484542 h 6857892"/>
              <a:gd name="connsiteX6910" fmla="*/ 5696304 w 12191807"/>
              <a:gd name="connsiteY6910" fmla="*/ 481342 h 6857892"/>
              <a:gd name="connsiteX6911" fmla="*/ 5686322 w 12191807"/>
              <a:gd name="connsiteY6911" fmla="*/ 476541 h 6857892"/>
              <a:gd name="connsiteX6912" fmla="*/ 5442923 w 12191807"/>
              <a:gd name="connsiteY6912" fmla="*/ 475369 h 6857892"/>
              <a:gd name="connsiteX6913" fmla="*/ 5443837 w 12191807"/>
              <a:gd name="connsiteY6913" fmla="*/ 476283 h 6857892"/>
              <a:gd name="connsiteX6914" fmla="*/ 5444294 w 12191807"/>
              <a:gd name="connsiteY6914" fmla="*/ 475369 h 6857892"/>
              <a:gd name="connsiteX6915" fmla="*/ 5442923 w 12191807"/>
              <a:gd name="connsiteY6915" fmla="*/ 475369 h 6857892"/>
              <a:gd name="connsiteX6916" fmla="*/ 6168960 w 12191807"/>
              <a:gd name="connsiteY6916" fmla="*/ 475326 h 6857892"/>
              <a:gd name="connsiteX6917" fmla="*/ 6168960 w 12191807"/>
              <a:gd name="connsiteY6917" fmla="*/ 485537 h 6857892"/>
              <a:gd name="connsiteX6918" fmla="*/ 6172389 w 12191807"/>
              <a:gd name="connsiteY6918" fmla="*/ 485537 h 6857892"/>
              <a:gd name="connsiteX6919" fmla="*/ 6172389 w 12191807"/>
              <a:gd name="connsiteY6919" fmla="*/ 475326 h 6857892"/>
              <a:gd name="connsiteX6920" fmla="*/ 6168960 w 12191807"/>
              <a:gd name="connsiteY6920" fmla="*/ 475326 h 6857892"/>
              <a:gd name="connsiteX6921" fmla="*/ 5639534 w 12191807"/>
              <a:gd name="connsiteY6921" fmla="*/ 475320 h 6857892"/>
              <a:gd name="connsiteX6922" fmla="*/ 5639534 w 12191807"/>
              <a:gd name="connsiteY6922" fmla="*/ 485531 h 6857892"/>
              <a:gd name="connsiteX6923" fmla="*/ 5642887 w 12191807"/>
              <a:gd name="connsiteY6923" fmla="*/ 485531 h 6857892"/>
              <a:gd name="connsiteX6924" fmla="*/ 5642887 w 12191807"/>
              <a:gd name="connsiteY6924" fmla="*/ 475320 h 6857892"/>
              <a:gd name="connsiteX6925" fmla="*/ 5639534 w 12191807"/>
              <a:gd name="connsiteY6925" fmla="*/ 475320 h 6857892"/>
              <a:gd name="connsiteX6926" fmla="*/ 5687084 w 12191807"/>
              <a:gd name="connsiteY6926" fmla="*/ 475168 h 6857892"/>
              <a:gd name="connsiteX6927" fmla="*/ 5679159 w 12191807"/>
              <a:gd name="connsiteY6927" fmla="*/ 475625 h 6857892"/>
              <a:gd name="connsiteX6928" fmla="*/ 5686322 w 12191807"/>
              <a:gd name="connsiteY6928" fmla="*/ 476616 h 6857892"/>
              <a:gd name="connsiteX6929" fmla="*/ 5686016 w 12191807"/>
              <a:gd name="connsiteY6929" fmla="*/ 476235 h 6857892"/>
              <a:gd name="connsiteX6930" fmla="*/ 5687084 w 12191807"/>
              <a:gd name="connsiteY6930" fmla="*/ 475168 h 6857892"/>
              <a:gd name="connsiteX6931" fmla="*/ 5687771 w 12191807"/>
              <a:gd name="connsiteY6931" fmla="*/ 474486 h 6857892"/>
              <a:gd name="connsiteX6932" fmla="*/ 5687009 w 12191807"/>
              <a:gd name="connsiteY6932" fmla="*/ 475248 h 6857892"/>
              <a:gd name="connsiteX6933" fmla="*/ 5687923 w 12191807"/>
              <a:gd name="connsiteY6933" fmla="*/ 475172 h 6857892"/>
              <a:gd name="connsiteX6934" fmla="*/ 5687771 w 12191807"/>
              <a:gd name="connsiteY6934" fmla="*/ 474486 h 6857892"/>
              <a:gd name="connsiteX6935" fmla="*/ 5441855 w 12191807"/>
              <a:gd name="connsiteY6935" fmla="*/ 474301 h 6857892"/>
              <a:gd name="connsiteX6936" fmla="*/ 5433550 w 12191807"/>
              <a:gd name="connsiteY6936" fmla="*/ 481388 h 6857892"/>
              <a:gd name="connsiteX6937" fmla="*/ 5436750 w 12191807"/>
              <a:gd name="connsiteY6937" fmla="*/ 484588 h 6857892"/>
              <a:gd name="connsiteX6938" fmla="*/ 5442769 w 12191807"/>
              <a:gd name="connsiteY6938" fmla="*/ 475368 h 6857892"/>
              <a:gd name="connsiteX6939" fmla="*/ 5442921 w 12191807"/>
              <a:gd name="connsiteY6939" fmla="*/ 475368 h 6857892"/>
              <a:gd name="connsiteX6940" fmla="*/ 5441855 w 12191807"/>
              <a:gd name="connsiteY6940" fmla="*/ 474301 h 6857892"/>
              <a:gd name="connsiteX6941" fmla="*/ 5687771 w 12191807"/>
              <a:gd name="connsiteY6941" fmla="*/ 474104 h 6857892"/>
              <a:gd name="connsiteX6942" fmla="*/ 5687847 w 12191807"/>
              <a:gd name="connsiteY6942" fmla="*/ 474485 h 6857892"/>
              <a:gd name="connsiteX6943" fmla="*/ 5687999 w 12191807"/>
              <a:gd name="connsiteY6943" fmla="*/ 474256 h 6857892"/>
              <a:gd name="connsiteX6944" fmla="*/ 5687771 w 12191807"/>
              <a:gd name="connsiteY6944" fmla="*/ 474104 h 6857892"/>
              <a:gd name="connsiteX6945" fmla="*/ 6603300 w 12191807"/>
              <a:gd name="connsiteY6945" fmla="*/ 468563 h 6857892"/>
              <a:gd name="connsiteX6946" fmla="*/ 6613434 w 12191807"/>
              <a:gd name="connsiteY6946" fmla="*/ 468563 h 6857892"/>
              <a:gd name="connsiteX6947" fmla="*/ 6613434 w 12191807"/>
              <a:gd name="connsiteY6947" fmla="*/ 471916 h 6857892"/>
              <a:gd name="connsiteX6948" fmla="*/ 6603300 w 12191807"/>
              <a:gd name="connsiteY6948" fmla="*/ 471916 h 6857892"/>
              <a:gd name="connsiteX6949" fmla="*/ 6603300 w 12191807"/>
              <a:gd name="connsiteY6949" fmla="*/ 468563 h 6857892"/>
              <a:gd name="connsiteX6950" fmla="*/ 6236245 w 12191807"/>
              <a:gd name="connsiteY6950" fmla="*/ 468464 h 6857892"/>
              <a:gd name="connsiteX6951" fmla="*/ 6195859 w 12191807"/>
              <a:gd name="connsiteY6951" fmla="*/ 497572 h 6857892"/>
              <a:gd name="connsiteX6952" fmla="*/ 6236245 w 12191807"/>
              <a:gd name="connsiteY6952" fmla="*/ 468464 h 6857892"/>
              <a:gd name="connsiteX6953" fmla="*/ 6822146 w 12191807"/>
              <a:gd name="connsiteY6953" fmla="*/ 467869 h 6857892"/>
              <a:gd name="connsiteX6954" fmla="*/ 6814907 w 12191807"/>
              <a:gd name="connsiteY6954" fmla="*/ 470231 h 6857892"/>
              <a:gd name="connsiteX6955" fmla="*/ 6822146 w 12191807"/>
              <a:gd name="connsiteY6955" fmla="*/ 472593 h 6857892"/>
              <a:gd name="connsiteX6956" fmla="*/ 6829385 w 12191807"/>
              <a:gd name="connsiteY6956" fmla="*/ 470231 h 6857892"/>
              <a:gd name="connsiteX6957" fmla="*/ 6822146 w 12191807"/>
              <a:gd name="connsiteY6957" fmla="*/ 467869 h 6857892"/>
              <a:gd name="connsiteX6958" fmla="*/ 6959535 w 12191807"/>
              <a:gd name="connsiteY6958" fmla="*/ 467725 h 6857892"/>
              <a:gd name="connsiteX6959" fmla="*/ 6979957 w 12191807"/>
              <a:gd name="connsiteY6959" fmla="*/ 467725 h 6857892"/>
              <a:gd name="connsiteX6960" fmla="*/ 6979957 w 12191807"/>
              <a:gd name="connsiteY6960" fmla="*/ 472830 h 6857892"/>
              <a:gd name="connsiteX6961" fmla="*/ 6959535 w 12191807"/>
              <a:gd name="connsiteY6961" fmla="*/ 472830 h 6857892"/>
              <a:gd name="connsiteX6962" fmla="*/ 6959535 w 12191807"/>
              <a:gd name="connsiteY6962" fmla="*/ 467725 h 6857892"/>
              <a:gd name="connsiteX6963" fmla="*/ 6566038 w 12191807"/>
              <a:gd name="connsiteY6963" fmla="*/ 465134 h 6857892"/>
              <a:gd name="connsiteX6964" fmla="*/ 6569391 w 12191807"/>
              <a:gd name="connsiteY6964" fmla="*/ 465134 h 6857892"/>
              <a:gd name="connsiteX6965" fmla="*/ 6569391 w 12191807"/>
              <a:gd name="connsiteY6965" fmla="*/ 475345 h 6857892"/>
              <a:gd name="connsiteX6966" fmla="*/ 6566038 w 12191807"/>
              <a:gd name="connsiteY6966" fmla="*/ 475345 h 6857892"/>
              <a:gd name="connsiteX6967" fmla="*/ 6566038 w 12191807"/>
              <a:gd name="connsiteY6967" fmla="*/ 465134 h 6857892"/>
              <a:gd name="connsiteX6968" fmla="*/ 5684034 w 12191807"/>
              <a:gd name="connsiteY6968" fmla="*/ 455277 h 6857892"/>
              <a:gd name="connsiteX6969" fmla="*/ 5677480 w 12191807"/>
              <a:gd name="connsiteY6969" fmla="*/ 456115 h 6857892"/>
              <a:gd name="connsiteX6970" fmla="*/ 5687690 w 12191807"/>
              <a:gd name="connsiteY6970" fmla="*/ 474098 h 6857892"/>
              <a:gd name="connsiteX6971" fmla="*/ 5684034 w 12191807"/>
              <a:gd name="connsiteY6971" fmla="*/ 455277 h 6857892"/>
              <a:gd name="connsiteX6972" fmla="*/ 5385107 w 12191807"/>
              <a:gd name="connsiteY6972" fmla="*/ 455037 h 6857892"/>
              <a:gd name="connsiteX6973" fmla="*/ 5385107 w 12191807"/>
              <a:gd name="connsiteY6973" fmla="*/ 465172 h 6857892"/>
              <a:gd name="connsiteX6974" fmla="*/ 5388538 w 12191807"/>
              <a:gd name="connsiteY6974" fmla="*/ 465172 h 6857892"/>
              <a:gd name="connsiteX6975" fmla="*/ 5388538 w 12191807"/>
              <a:gd name="connsiteY6975" fmla="*/ 455037 h 6857892"/>
              <a:gd name="connsiteX6976" fmla="*/ 5385107 w 12191807"/>
              <a:gd name="connsiteY6976" fmla="*/ 455037 h 6857892"/>
              <a:gd name="connsiteX6977" fmla="*/ 6196087 w 12191807"/>
              <a:gd name="connsiteY6977" fmla="*/ 448196 h 6857892"/>
              <a:gd name="connsiteX6978" fmla="*/ 6196087 w 12191807"/>
              <a:gd name="connsiteY6978" fmla="*/ 451549 h 6857892"/>
              <a:gd name="connsiteX6979" fmla="*/ 6206222 w 12191807"/>
              <a:gd name="connsiteY6979" fmla="*/ 451549 h 6857892"/>
              <a:gd name="connsiteX6980" fmla="*/ 6206222 w 12191807"/>
              <a:gd name="connsiteY6980" fmla="*/ 448196 h 6857892"/>
              <a:gd name="connsiteX6981" fmla="*/ 6196087 w 12191807"/>
              <a:gd name="connsiteY6981" fmla="*/ 448196 h 6857892"/>
              <a:gd name="connsiteX6982" fmla="*/ 6745794 w 12191807"/>
              <a:gd name="connsiteY6982" fmla="*/ 444789 h 6857892"/>
              <a:gd name="connsiteX6983" fmla="*/ 6745794 w 12191807"/>
              <a:gd name="connsiteY6983" fmla="*/ 475192 h 6857892"/>
              <a:gd name="connsiteX6984" fmla="*/ 6746708 w 12191807"/>
              <a:gd name="connsiteY6984" fmla="*/ 474278 h 6857892"/>
              <a:gd name="connsiteX6985" fmla="*/ 6755014 w 12191807"/>
              <a:gd name="connsiteY6985" fmla="*/ 481365 h 6857892"/>
              <a:gd name="connsiteX6986" fmla="*/ 6751814 w 12191807"/>
              <a:gd name="connsiteY6986" fmla="*/ 484565 h 6857892"/>
              <a:gd name="connsiteX6987" fmla="*/ 6744879 w 12191807"/>
              <a:gd name="connsiteY6987" fmla="*/ 476488 h 6857892"/>
              <a:gd name="connsiteX6988" fmla="*/ 6732078 w 12191807"/>
              <a:gd name="connsiteY6988" fmla="*/ 492871 h 6857892"/>
              <a:gd name="connsiteX6989" fmla="*/ 6764920 w 12191807"/>
              <a:gd name="connsiteY6989" fmla="*/ 497824 h 6857892"/>
              <a:gd name="connsiteX6990" fmla="*/ 6766597 w 12191807"/>
              <a:gd name="connsiteY6990" fmla="*/ 513216 h 6857892"/>
              <a:gd name="connsiteX6991" fmla="*/ 6744575 w 12191807"/>
              <a:gd name="connsiteY6991" fmla="*/ 516417 h 6857892"/>
              <a:gd name="connsiteX6992" fmla="*/ 6729335 w 12191807"/>
              <a:gd name="connsiteY6992" fmla="*/ 526474 h 6857892"/>
              <a:gd name="connsiteX6993" fmla="*/ 6750518 w 12191807"/>
              <a:gd name="connsiteY6993" fmla="*/ 542171 h 6857892"/>
              <a:gd name="connsiteX6994" fmla="*/ 6743127 w 12191807"/>
              <a:gd name="connsiteY6994" fmla="*/ 549334 h 6857892"/>
              <a:gd name="connsiteX6995" fmla="*/ 6756767 w 12191807"/>
              <a:gd name="connsiteY6995" fmla="*/ 621572 h 6857892"/>
              <a:gd name="connsiteX6996" fmla="*/ 6785799 w 12191807"/>
              <a:gd name="connsiteY6996" fmla="*/ 638259 h 6857892"/>
              <a:gd name="connsiteX6997" fmla="*/ 6730249 w 12191807"/>
              <a:gd name="connsiteY6997" fmla="*/ 633002 h 6857892"/>
              <a:gd name="connsiteX6998" fmla="*/ 6721181 w 12191807"/>
              <a:gd name="connsiteY6998" fmla="*/ 681616 h 6857892"/>
              <a:gd name="connsiteX6999" fmla="*/ 6708304 w 12191807"/>
              <a:gd name="connsiteY6999" fmla="*/ 653880 h 6857892"/>
              <a:gd name="connsiteX7000" fmla="*/ 6686891 w 12191807"/>
              <a:gd name="connsiteY7000" fmla="*/ 680930 h 6857892"/>
              <a:gd name="connsiteX7001" fmla="*/ 6686891 w 12191807"/>
              <a:gd name="connsiteY7001" fmla="*/ 643060 h 6857892"/>
              <a:gd name="connsiteX7002" fmla="*/ 6718514 w 12191807"/>
              <a:gd name="connsiteY7002" fmla="*/ 622715 h 6857892"/>
              <a:gd name="connsiteX7003" fmla="*/ 6694435 w 12191807"/>
              <a:gd name="connsiteY7003" fmla="*/ 614409 h 6857892"/>
              <a:gd name="connsiteX7004" fmla="*/ 6697331 w 12191807"/>
              <a:gd name="connsiteY7004" fmla="*/ 507501 h 6857892"/>
              <a:gd name="connsiteX7005" fmla="*/ 6722553 w 12191807"/>
              <a:gd name="connsiteY7005" fmla="*/ 504606 h 6857892"/>
              <a:gd name="connsiteX7006" fmla="*/ 6712799 w 12191807"/>
              <a:gd name="connsiteY7006" fmla="*/ 471916 h 6857892"/>
              <a:gd name="connsiteX7007" fmla="*/ 6745794 w 12191807"/>
              <a:gd name="connsiteY7007" fmla="*/ 444789 h 6857892"/>
              <a:gd name="connsiteX7008" fmla="*/ 5883908 w 12191807"/>
              <a:gd name="connsiteY7008" fmla="*/ 444780 h 6857892"/>
              <a:gd name="connsiteX7009" fmla="*/ 5883908 w 12191807"/>
              <a:gd name="connsiteY7009" fmla="*/ 454991 h 6857892"/>
              <a:gd name="connsiteX7010" fmla="*/ 5887336 w 12191807"/>
              <a:gd name="connsiteY7010" fmla="*/ 454991 h 6857892"/>
              <a:gd name="connsiteX7011" fmla="*/ 5887336 w 12191807"/>
              <a:gd name="connsiteY7011" fmla="*/ 444780 h 6857892"/>
              <a:gd name="connsiteX7012" fmla="*/ 5883908 w 12191807"/>
              <a:gd name="connsiteY7012" fmla="*/ 444780 h 6857892"/>
              <a:gd name="connsiteX7013" fmla="*/ 5663992 w 12191807"/>
              <a:gd name="connsiteY7013" fmla="*/ 442245 h 6857892"/>
              <a:gd name="connsiteX7014" fmla="*/ 5638923 w 12191807"/>
              <a:gd name="connsiteY7014" fmla="*/ 468077 h 6857892"/>
              <a:gd name="connsiteX7015" fmla="*/ 5667802 w 12191807"/>
              <a:gd name="connsiteY7015" fmla="*/ 461981 h 6857892"/>
              <a:gd name="connsiteX7016" fmla="*/ 5663992 w 12191807"/>
              <a:gd name="connsiteY7016" fmla="*/ 442245 h 6857892"/>
              <a:gd name="connsiteX7017" fmla="*/ 6077597 w 12191807"/>
              <a:gd name="connsiteY7017" fmla="*/ 437530 h 6857892"/>
              <a:gd name="connsiteX7018" fmla="*/ 6089483 w 12191807"/>
              <a:gd name="connsiteY7018" fmla="*/ 461303 h 6857892"/>
              <a:gd name="connsiteX7019" fmla="*/ 6077597 w 12191807"/>
              <a:gd name="connsiteY7019" fmla="*/ 437530 h 6857892"/>
              <a:gd name="connsiteX7020" fmla="*/ 6538898 w 12191807"/>
              <a:gd name="connsiteY7020" fmla="*/ 434770 h 6857892"/>
              <a:gd name="connsiteX7021" fmla="*/ 6552017 w 12191807"/>
              <a:gd name="connsiteY7021" fmla="*/ 438769 h 6857892"/>
              <a:gd name="connsiteX7022" fmla="*/ 6529995 w 12191807"/>
              <a:gd name="connsiteY7022" fmla="*/ 463153 h 6857892"/>
              <a:gd name="connsiteX7023" fmla="*/ 6552398 w 12191807"/>
              <a:gd name="connsiteY7023" fmla="*/ 495538 h 6857892"/>
              <a:gd name="connsiteX7024" fmla="*/ 6572744 w 12191807"/>
              <a:gd name="connsiteY7024" fmla="*/ 495538 h 6857892"/>
              <a:gd name="connsiteX7025" fmla="*/ 6572744 w 12191807"/>
              <a:gd name="connsiteY7025" fmla="*/ 536152 h 6857892"/>
              <a:gd name="connsiteX7026" fmla="*/ 6573658 w 12191807"/>
              <a:gd name="connsiteY7026" fmla="*/ 535238 h 6857892"/>
              <a:gd name="connsiteX7027" fmla="*/ 6581964 w 12191807"/>
              <a:gd name="connsiteY7027" fmla="*/ 542324 h 6857892"/>
              <a:gd name="connsiteX7028" fmla="*/ 6578764 w 12191807"/>
              <a:gd name="connsiteY7028" fmla="*/ 545524 h 6857892"/>
              <a:gd name="connsiteX7029" fmla="*/ 6571677 w 12191807"/>
              <a:gd name="connsiteY7029" fmla="*/ 537371 h 6857892"/>
              <a:gd name="connsiteX7030" fmla="*/ 6572515 w 12191807"/>
              <a:gd name="connsiteY7030" fmla="*/ 536532 h 6857892"/>
              <a:gd name="connsiteX7031" fmla="*/ 6542492 w 12191807"/>
              <a:gd name="connsiteY7031" fmla="*/ 551010 h 6857892"/>
              <a:gd name="connsiteX7032" fmla="*/ 6552017 w 12191807"/>
              <a:gd name="connsiteY7032" fmla="*/ 561907 h 6857892"/>
              <a:gd name="connsiteX7033" fmla="*/ 6536701 w 12191807"/>
              <a:gd name="connsiteY7033" fmla="*/ 617381 h 6857892"/>
              <a:gd name="connsiteX7034" fmla="*/ 6540968 w 12191807"/>
              <a:gd name="connsiteY7034" fmla="*/ 624391 h 6857892"/>
              <a:gd name="connsiteX7035" fmla="*/ 6420115 w 12191807"/>
              <a:gd name="connsiteY7035" fmla="*/ 633078 h 6857892"/>
              <a:gd name="connsiteX7036" fmla="*/ 6465911 w 12191807"/>
              <a:gd name="connsiteY7036" fmla="*/ 628201 h 6857892"/>
              <a:gd name="connsiteX7037" fmla="*/ 6490448 w 12191807"/>
              <a:gd name="connsiteY7037" fmla="*/ 602445 h 6857892"/>
              <a:gd name="connsiteX7038" fmla="*/ 6469874 w 12191807"/>
              <a:gd name="connsiteY7038" fmla="*/ 580500 h 6857892"/>
              <a:gd name="connsiteX7039" fmla="*/ 6515899 w 12191807"/>
              <a:gd name="connsiteY7039" fmla="*/ 537600 h 6857892"/>
              <a:gd name="connsiteX7040" fmla="*/ 6539902 w 12191807"/>
              <a:gd name="connsiteY7040" fmla="*/ 535313 h 6857892"/>
              <a:gd name="connsiteX7041" fmla="*/ 6552322 w 12191807"/>
              <a:gd name="connsiteY7041" fmla="*/ 495690 h 6857892"/>
              <a:gd name="connsiteX7042" fmla="*/ 6536244 w 12191807"/>
              <a:gd name="connsiteY7042" fmla="*/ 505063 h 6857892"/>
              <a:gd name="connsiteX7043" fmla="*/ 6527938 w 12191807"/>
              <a:gd name="connsiteY7043" fmla="*/ 496681 h 6857892"/>
              <a:gd name="connsiteX7044" fmla="*/ 6490829 w 12191807"/>
              <a:gd name="connsiteY7044" fmla="*/ 532494 h 6857892"/>
              <a:gd name="connsiteX7045" fmla="*/ 6460501 w 12191807"/>
              <a:gd name="connsiteY7045" fmla="*/ 542247 h 6857892"/>
              <a:gd name="connsiteX7046" fmla="*/ 6432993 w 12191807"/>
              <a:gd name="connsiteY7046" fmla="*/ 562669 h 6857892"/>
              <a:gd name="connsiteX7047" fmla="*/ 6441070 w 12191807"/>
              <a:gd name="connsiteY7047" fmla="*/ 578747 h 6857892"/>
              <a:gd name="connsiteX7048" fmla="*/ 6407771 w 12191807"/>
              <a:gd name="connsiteY7048" fmla="*/ 607627 h 6857892"/>
              <a:gd name="connsiteX7049" fmla="*/ 6379196 w 12191807"/>
              <a:gd name="connsiteY7049" fmla="*/ 607627 h 6857892"/>
              <a:gd name="connsiteX7050" fmla="*/ 6365556 w 12191807"/>
              <a:gd name="connsiteY7050" fmla="*/ 636278 h 6857892"/>
              <a:gd name="connsiteX7051" fmla="*/ 6328370 w 12191807"/>
              <a:gd name="connsiteY7051" fmla="*/ 648318 h 6857892"/>
              <a:gd name="connsiteX7052" fmla="*/ 6347039 w 12191807"/>
              <a:gd name="connsiteY7052" fmla="*/ 648318 h 6857892"/>
              <a:gd name="connsiteX7053" fmla="*/ 6347725 w 12191807"/>
              <a:gd name="connsiteY7053" fmla="*/ 655023 h 6857892"/>
              <a:gd name="connsiteX7054" fmla="*/ 6328447 w 12191807"/>
              <a:gd name="connsiteY7054" fmla="*/ 658438 h 6857892"/>
              <a:gd name="connsiteX7055" fmla="*/ 6328447 w 12191807"/>
              <a:gd name="connsiteY7055" fmla="*/ 648464 h 6857892"/>
              <a:gd name="connsiteX7056" fmla="*/ 6309092 w 12191807"/>
              <a:gd name="connsiteY7056" fmla="*/ 651893 h 6857892"/>
              <a:gd name="connsiteX7057" fmla="*/ 6309778 w 12191807"/>
              <a:gd name="connsiteY7057" fmla="*/ 658599 h 6857892"/>
              <a:gd name="connsiteX7058" fmla="*/ 6328447 w 12191807"/>
              <a:gd name="connsiteY7058" fmla="*/ 658599 h 6857892"/>
              <a:gd name="connsiteX7059" fmla="*/ 6328447 w 12191807"/>
              <a:gd name="connsiteY7059" fmla="*/ 658571 h 6857892"/>
              <a:gd name="connsiteX7060" fmla="*/ 6350392 w 12191807"/>
              <a:gd name="connsiteY7060" fmla="*/ 692589 h 6857892"/>
              <a:gd name="connsiteX7061" fmla="*/ 6330733 w 12191807"/>
              <a:gd name="connsiteY7061" fmla="*/ 693200 h 6857892"/>
              <a:gd name="connsiteX7062" fmla="*/ 6307949 w 12191807"/>
              <a:gd name="connsiteY7062" fmla="*/ 699218 h 6857892"/>
              <a:gd name="connsiteX7063" fmla="*/ 6267258 w 12191807"/>
              <a:gd name="connsiteY7063" fmla="*/ 648318 h 6857892"/>
              <a:gd name="connsiteX7064" fmla="*/ 6299643 w 12191807"/>
              <a:gd name="connsiteY7064" fmla="*/ 621495 h 6857892"/>
              <a:gd name="connsiteX7065" fmla="*/ 6276859 w 12191807"/>
              <a:gd name="connsiteY7065" fmla="*/ 613799 h 6857892"/>
              <a:gd name="connsiteX7066" fmla="*/ 6287222 w 12191807"/>
              <a:gd name="connsiteY7066" fmla="*/ 602369 h 6857892"/>
              <a:gd name="connsiteX7067" fmla="*/ 6277697 w 12191807"/>
              <a:gd name="connsiteY7067" fmla="*/ 591625 h 6857892"/>
              <a:gd name="connsiteX7068" fmla="*/ 6303148 w 12191807"/>
              <a:gd name="connsiteY7068" fmla="*/ 579357 h 6857892"/>
              <a:gd name="connsiteX7069" fmla="*/ 6318617 w 12191807"/>
              <a:gd name="connsiteY7069" fmla="*/ 596883 h 6857892"/>
              <a:gd name="connsiteX7070" fmla="*/ 6322884 w 12191807"/>
              <a:gd name="connsiteY7070" fmla="*/ 570518 h 6857892"/>
              <a:gd name="connsiteX7071" fmla="*/ 6348792 w 12191807"/>
              <a:gd name="connsiteY7071" fmla="*/ 591854 h 6857892"/>
              <a:gd name="connsiteX7072" fmla="*/ 6339038 w 12191807"/>
              <a:gd name="connsiteY7072" fmla="*/ 602979 h 6857892"/>
              <a:gd name="connsiteX7073" fmla="*/ 6351154 w 12191807"/>
              <a:gd name="connsiteY7073" fmla="*/ 615095 h 6857892"/>
              <a:gd name="connsiteX7074" fmla="*/ 6379272 w 12191807"/>
              <a:gd name="connsiteY7074" fmla="*/ 607551 h 6857892"/>
              <a:gd name="connsiteX7075" fmla="*/ 6402970 w 12191807"/>
              <a:gd name="connsiteY7075" fmla="*/ 588729 h 6857892"/>
              <a:gd name="connsiteX7076" fmla="*/ 6386282 w 12191807"/>
              <a:gd name="connsiteY7076" fmla="*/ 555582 h 6857892"/>
              <a:gd name="connsiteX7077" fmla="*/ 6372262 w 12191807"/>
              <a:gd name="connsiteY7077" fmla="*/ 558630 h 6857892"/>
              <a:gd name="connsiteX7078" fmla="*/ 6343239 w 12191807"/>
              <a:gd name="connsiteY7078" fmla="*/ 566975 h 6857892"/>
              <a:gd name="connsiteX7079" fmla="*/ 6318234 w 12191807"/>
              <a:gd name="connsiteY7079" fmla="*/ 556604 h 6857892"/>
              <a:gd name="connsiteX7080" fmla="*/ 6318277 w 12191807"/>
              <a:gd name="connsiteY7080" fmla="*/ 556489 h 6857892"/>
              <a:gd name="connsiteX7081" fmla="*/ 6344829 w 12191807"/>
              <a:gd name="connsiteY7081" fmla="*/ 537447 h 6857892"/>
              <a:gd name="connsiteX7082" fmla="*/ 6354126 w 12191807"/>
              <a:gd name="connsiteY7082" fmla="*/ 546743 h 6857892"/>
              <a:gd name="connsiteX7083" fmla="*/ 6368833 w 12191807"/>
              <a:gd name="connsiteY7083" fmla="*/ 524646 h 6857892"/>
              <a:gd name="connsiteX7084" fmla="*/ 6400074 w 12191807"/>
              <a:gd name="connsiteY7084" fmla="*/ 505139 h 6857892"/>
              <a:gd name="connsiteX7085" fmla="*/ 6412724 w 12191807"/>
              <a:gd name="connsiteY7085" fmla="*/ 486089 h 6857892"/>
              <a:gd name="connsiteX7086" fmla="*/ 6479170 w 12191807"/>
              <a:gd name="connsiteY7086" fmla="*/ 526017 h 6857892"/>
              <a:gd name="connsiteX7087" fmla="*/ 6481913 w 12191807"/>
              <a:gd name="connsiteY7087" fmla="*/ 500034 h 6857892"/>
              <a:gd name="connsiteX7088" fmla="*/ 6526871 w 12191807"/>
              <a:gd name="connsiteY7088" fmla="*/ 460257 h 6857892"/>
              <a:gd name="connsiteX7089" fmla="*/ 6503097 w 12191807"/>
              <a:gd name="connsiteY7089" fmla="*/ 452256 h 6857892"/>
              <a:gd name="connsiteX7090" fmla="*/ 6501039 w 12191807"/>
              <a:gd name="connsiteY7090" fmla="*/ 437931 h 6857892"/>
              <a:gd name="connsiteX7091" fmla="*/ 6538898 w 12191807"/>
              <a:gd name="connsiteY7091" fmla="*/ 434770 h 6857892"/>
              <a:gd name="connsiteX7092" fmla="*/ 5707344 w 12191807"/>
              <a:gd name="connsiteY7092" fmla="*/ 434618 h 6857892"/>
              <a:gd name="connsiteX7093" fmla="*/ 5710697 w 12191807"/>
              <a:gd name="connsiteY7093" fmla="*/ 443076 h 6857892"/>
              <a:gd name="connsiteX7094" fmla="*/ 5716031 w 12191807"/>
              <a:gd name="connsiteY7094" fmla="*/ 434618 h 6857892"/>
              <a:gd name="connsiteX7095" fmla="*/ 5707344 w 12191807"/>
              <a:gd name="connsiteY7095" fmla="*/ 434618 h 6857892"/>
              <a:gd name="connsiteX7096" fmla="*/ 5716488 w 12191807"/>
              <a:gd name="connsiteY7096" fmla="*/ 433705 h 6857892"/>
              <a:gd name="connsiteX7097" fmla="*/ 5716031 w 12191807"/>
              <a:gd name="connsiteY7097" fmla="*/ 434619 h 6857892"/>
              <a:gd name="connsiteX7098" fmla="*/ 5717404 w 12191807"/>
              <a:gd name="connsiteY7098" fmla="*/ 434619 h 6857892"/>
              <a:gd name="connsiteX7099" fmla="*/ 5716488 w 12191807"/>
              <a:gd name="connsiteY7099" fmla="*/ 433705 h 6857892"/>
              <a:gd name="connsiteX7100" fmla="*/ 6762024 w 12191807"/>
              <a:gd name="connsiteY7100" fmla="*/ 425434 h 6857892"/>
              <a:gd name="connsiteX7101" fmla="*/ 6765225 w 12191807"/>
              <a:gd name="connsiteY7101" fmla="*/ 428634 h 6857892"/>
              <a:gd name="connsiteX7102" fmla="*/ 6756919 w 12191807"/>
              <a:gd name="connsiteY7102" fmla="*/ 435721 h 6857892"/>
              <a:gd name="connsiteX7103" fmla="*/ 6754938 w 12191807"/>
              <a:gd name="connsiteY7103" fmla="*/ 433740 h 6857892"/>
              <a:gd name="connsiteX7104" fmla="*/ 6762024 w 12191807"/>
              <a:gd name="connsiteY7104" fmla="*/ 425434 h 6857892"/>
              <a:gd name="connsiteX7105" fmla="*/ 5723648 w 12191807"/>
              <a:gd name="connsiteY7105" fmla="*/ 425395 h 6857892"/>
              <a:gd name="connsiteX7106" fmla="*/ 5717630 w 12191807"/>
              <a:gd name="connsiteY7106" fmla="*/ 434615 h 6857892"/>
              <a:gd name="connsiteX7107" fmla="*/ 5717476 w 12191807"/>
              <a:gd name="connsiteY7107" fmla="*/ 434615 h 6857892"/>
              <a:gd name="connsiteX7108" fmla="*/ 5718543 w 12191807"/>
              <a:gd name="connsiteY7108" fmla="*/ 435682 h 6857892"/>
              <a:gd name="connsiteX7109" fmla="*/ 5726849 w 12191807"/>
              <a:gd name="connsiteY7109" fmla="*/ 428595 h 6857892"/>
              <a:gd name="connsiteX7110" fmla="*/ 5723648 w 12191807"/>
              <a:gd name="connsiteY7110" fmla="*/ 425395 h 6857892"/>
              <a:gd name="connsiteX7111" fmla="*/ 5502732 w 12191807"/>
              <a:gd name="connsiteY7111" fmla="*/ 425077 h 6857892"/>
              <a:gd name="connsiteX7112" fmla="*/ 5485131 w 12191807"/>
              <a:gd name="connsiteY7112" fmla="*/ 433002 h 6857892"/>
              <a:gd name="connsiteX7113" fmla="*/ 5483226 w 12191807"/>
              <a:gd name="connsiteY7113" fmla="*/ 426753 h 6857892"/>
              <a:gd name="connsiteX7114" fmla="*/ 5483609 w 12191807"/>
              <a:gd name="connsiteY7114" fmla="*/ 434526 h 6857892"/>
              <a:gd name="connsiteX7115" fmla="*/ 5483455 w 12191807"/>
              <a:gd name="connsiteY7115" fmla="*/ 434678 h 6857892"/>
              <a:gd name="connsiteX7116" fmla="*/ 5473626 w 12191807"/>
              <a:gd name="connsiteY7116" fmla="*/ 441841 h 6857892"/>
              <a:gd name="connsiteX7117" fmla="*/ 5463137 w 12191807"/>
              <a:gd name="connsiteY7117" fmla="*/ 475369 h 6857892"/>
              <a:gd name="connsiteX7118" fmla="*/ 5452982 w 12191807"/>
              <a:gd name="connsiteY7118" fmla="*/ 475369 h 6857892"/>
              <a:gd name="connsiteX7119" fmla="*/ 5449630 w 12191807"/>
              <a:gd name="connsiteY7119" fmla="*/ 466913 h 6857892"/>
              <a:gd name="connsiteX7120" fmla="*/ 5444296 w 12191807"/>
              <a:gd name="connsiteY7120" fmla="*/ 475371 h 6857892"/>
              <a:gd name="connsiteX7121" fmla="*/ 5452980 w 12191807"/>
              <a:gd name="connsiteY7121" fmla="*/ 475371 h 6857892"/>
              <a:gd name="connsiteX7122" fmla="*/ 5456333 w 12191807"/>
              <a:gd name="connsiteY7122" fmla="*/ 483827 h 6857892"/>
              <a:gd name="connsiteX7123" fmla="*/ 5463132 w 12191807"/>
              <a:gd name="connsiteY7123" fmla="*/ 475441 h 6857892"/>
              <a:gd name="connsiteX7124" fmla="*/ 5483056 w 12191807"/>
              <a:gd name="connsiteY7124" fmla="*/ 471501 h 6857892"/>
              <a:gd name="connsiteX7125" fmla="*/ 5494197 w 12191807"/>
              <a:gd name="connsiteY7125" fmla="*/ 454184 h 6857892"/>
              <a:gd name="connsiteX7126" fmla="*/ 5485741 w 12191807"/>
              <a:gd name="connsiteY7126" fmla="*/ 435212 h 6857892"/>
              <a:gd name="connsiteX7127" fmla="*/ 5503570 w 12191807"/>
              <a:gd name="connsiteY7127" fmla="*/ 431706 h 6857892"/>
              <a:gd name="connsiteX7128" fmla="*/ 5502732 w 12191807"/>
              <a:gd name="connsiteY7128" fmla="*/ 425077 h 6857892"/>
              <a:gd name="connsiteX7129" fmla="*/ 5687071 w 12191807"/>
              <a:gd name="connsiteY7129" fmla="*/ 424402 h 6857892"/>
              <a:gd name="connsiteX7130" fmla="*/ 5697206 w 12191807"/>
              <a:gd name="connsiteY7130" fmla="*/ 434613 h 6857892"/>
              <a:gd name="connsiteX7131" fmla="*/ 5687071 w 12191807"/>
              <a:gd name="connsiteY7131" fmla="*/ 434613 h 6857892"/>
              <a:gd name="connsiteX7132" fmla="*/ 5687071 w 12191807"/>
              <a:gd name="connsiteY7132" fmla="*/ 424402 h 6857892"/>
              <a:gd name="connsiteX7133" fmla="*/ 6357479 w 12191807"/>
              <a:gd name="connsiteY7133" fmla="*/ 421829 h 6857892"/>
              <a:gd name="connsiteX7134" fmla="*/ 6355193 w 12191807"/>
              <a:gd name="connsiteY7134" fmla="*/ 440346 h 6857892"/>
              <a:gd name="connsiteX7135" fmla="*/ 6359994 w 12191807"/>
              <a:gd name="connsiteY7135" fmla="*/ 459167 h 6857892"/>
              <a:gd name="connsiteX7136" fmla="*/ 6357479 w 12191807"/>
              <a:gd name="connsiteY7136" fmla="*/ 421829 h 6857892"/>
              <a:gd name="connsiteX7137" fmla="*/ 6330199 w 12191807"/>
              <a:gd name="connsiteY7137" fmla="*/ 417562 h 6857892"/>
              <a:gd name="connsiteX7138" fmla="*/ 6339648 w 12191807"/>
              <a:gd name="connsiteY7138" fmla="*/ 435926 h 6857892"/>
              <a:gd name="connsiteX7139" fmla="*/ 6312216 w 12191807"/>
              <a:gd name="connsiteY7139" fmla="*/ 472196 h 6857892"/>
              <a:gd name="connsiteX7140" fmla="*/ 6343382 w 12191807"/>
              <a:gd name="connsiteY7140" fmla="*/ 475625 h 6857892"/>
              <a:gd name="connsiteX7141" fmla="*/ 6355192 w 12191807"/>
              <a:gd name="connsiteY7141" fmla="*/ 440269 h 6857892"/>
              <a:gd name="connsiteX7142" fmla="*/ 6330199 w 12191807"/>
              <a:gd name="connsiteY7142" fmla="*/ 417562 h 6857892"/>
              <a:gd name="connsiteX7143" fmla="*/ 6575639 w 12191807"/>
              <a:gd name="connsiteY7143" fmla="*/ 415756 h 6857892"/>
              <a:gd name="connsiteX7144" fmla="*/ 6604672 w 12191807"/>
              <a:gd name="connsiteY7144" fmla="*/ 440598 h 6857892"/>
              <a:gd name="connsiteX7145" fmla="*/ 6598499 w 12191807"/>
              <a:gd name="connsiteY7145" fmla="*/ 457057 h 6857892"/>
              <a:gd name="connsiteX7146" fmla="*/ 6569619 w 12191807"/>
              <a:gd name="connsiteY7146" fmla="*/ 422310 h 6857892"/>
              <a:gd name="connsiteX7147" fmla="*/ 6575639 w 12191807"/>
              <a:gd name="connsiteY7147" fmla="*/ 415756 h 6857892"/>
              <a:gd name="connsiteX7148" fmla="*/ 5695072 w 12191807"/>
              <a:gd name="connsiteY7148" fmla="*/ 414572 h 6857892"/>
              <a:gd name="connsiteX7149" fmla="*/ 5687071 w 12191807"/>
              <a:gd name="connsiteY7149" fmla="*/ 424402 h 6857892"/>
              <a:gd name="connsiteX7150" fmla="*/ 5678614 w 12191807"/>
              <a:gd name="connsiteY7150" fmla="*/ 427755 h 6857892"/>
              <a:gd name="connsiteX7151" fmla="*/ 5687071 w 12191807"/>
              <a:gd name="connsiteY7151" fmla="*/ 434613 h 6857892"/>
              <a:gd name="connsiteX7152" fmla="*/ 5690424 w 12191807"/>
              <a:gd name="connsiteY7152" fmla="*/ 443071 h 6857892"/>
              <a:gd name="connsiteX7153" fmla="*/ 5697206 w 12191807"/>
              <a:gd name="connsiteY7153" fmla="*/ 434613 h 6857892"/>
              <a:gd name="connsiteX7154" fmla="*/ 5707417 w 12191807"/>
              <a:gd name="connsiteY7154" fmla="*/ 434613 h 6857892"/>
              <a:gd name="connsiteX7155" fmla="*/ 5707417 w 12191807"/>
              <a:gd name="connsiteY7155" fmla="*/ 416629 h 6857892"/>
              <a:gd name="connsiteX7156" fmla="*/ 5695072 w 12191807"/>
              <a:gd name="connsiteY7156" fmla="*/ 414572 h 6857892"/>
              <a:gd name="connsiteX7157" fmla="*/ 6369137 w 12191807"/>
              <a:gd name="connsiteY7157" fmla="*/ 407488 h 6857892"/>
              <a:gd name="connsiteX7158" fmla="*/ 6369137 w 12191807"/>
              <a:gd name="connsiteY7158" fmla="*/ 410841 h 6857892"/>
              <a:gd name="connsiteX7159" fmla="*/ 6379272 w 12191807"/>
              <a:gd name="connsiteY7159" fmla="*/ 410841 h 6857892"/>
              <a:gd name="connsiteX7160" fmla="*/ 6379272 w 12191807"/>
              <a:gd name="connsiteY7160" fmla="*/ 407488 h 6857892"/>
              <a:gd name="connsiteX7161" fmla="*/ 6369137 w 12191807"/>
              <a:gd name="connsiteY7161" fmla="*/ 407488 h 6857892"/>
              <a:gd name="connsiteX7162" fmla="*/ 1890464 w 12191807"/>
              <a:gd name="connsiteY7162" fmla="*/ 403455 h 6857892"/>
              <a:gd name="connsiteX7163" fmla="*/ 1854956 w 12191807"/>
              <a:gd name="connsiteY7163" fmla="*/ 464719 h 6857892"/>
              <a:gd name="connsiteX7164" fmla="*/ 1821199 w 12191807"/>
              <a:gd name="connsiteY7164" fmla="*/ 467081 h 6857892"/>
              <a:gd name="connsiteX7165" fmla="*/ 1849164 w 12191807"/>
              <a:gd name="connsiteY7165" fmla="*/ 480035 h 6857892"/>
              <a:gd name="connsiteX7166" fmla="*/ 1853191 w 12191807"/>
              <a:gd name="connsiteY7166" fmla="*/ 505943 h 6857892"/>
              <a:gd name="connsiteX7167" fmla="*/ 1849164 w 12191807"/>
              <a:gd name="connsiteY7167" fmla="*/ 505943 h 6857892"/>
              <a:gd name="connsiteX7168" fmla="*/ 1849089 w 12191807"/>
              <a:gd name="connsiteY7168" fmla="*/ 506019 h 6857892"/>
              <a:gd name="connsiteX7169" fmla="*/ 1854117 w 12191807"/>
              <a:gd name="connsiteY7169" fmla="*/ 508458 h 6857892"/>
              <a:gd name="connsiteX7170" fmla="*/ 1853231 w 12191807"/>
              <a:gd name="connsiteY7170" fmla="*/ 506019 h 6857892"/>
              <a:gd name="connsiteX7171" fmla="*/ 1864481 w 12191807"/>
              <a:gd name="connsiteY7171" fmla="*/ 506019 h 6857892"/>
              <a:gd name="connsiteX7172" fmla="*/ 1909819 w 12191807"/>
              <a:gd name="connsiteY7172" fmla="*/ 405436 h 6857892"/>
              <a:gd name="connsiteX7173" fmla="*/ 1890464 w 12191807"/>
              <a:gd name="connsiteY7173" fmla="*/ 403455 h 6857892"/>
              <a:gd name="connsiteX7174" fmla="*/ 5870345 w 12191807"/>
              <a:gd name="connsiteY7174" fmla="*/ 397308 h 6857892"/>
              <a:gd name="connsiteX7175" fmla="*/ 5870345 w 12191807"/>
              <a:gd name="connsiteY7175" fmla="*/ 400737 h 6857892"/>
              <a:gd name="connsiteX7176" fmla="*/ 5880479 w 12191807"/>
              <a:gd name="connsiteY7176" fmla="*/ 400737 h 6857892"/>
              <a:gd name="connsiteX7177" fmla="*/ 5880479 w 12191807"/>
              <a:gd name="connsiteY7177" fmla="*/ 397308 h 6857892"/>
              <a:gd name="connsiteX7178" fmla="*/ 5870345 w 12191807"/>
              <a:gd name="connsiteY7178" fmla="*/ 397308 h 6857892"/>
              <a:gd name="connsiteX7179" fmla="*/ 6175742 w 12191807"/>
              <a:gd name="connsiteY7179" fmla="*/ 397293 h 6857892"/>
              <a:gd name="connsiteX7180" fmla="*/ 6175742 w 12191807"/>
              <a:gd name="connsiteY7180" fmla="*/ 400722 h 6857892"/>
              <a:gd name="connsiteX7181" fmla="*/ 6185877 w 12191807"/>
              <a:gd name="connsiteY7181" fmla="*/ 400722 h 6857892"/>
              <a:gd name="connsiteX7182" fmla="*/ 6185877 w 12191807"/>
              <a:gd name="connsiteY7182" fmla="*/ 397293 h 6857892"/>
              <a:gd name="connsiteX7183" fmla="*/ 6175742 w 12191807"/>
              <a:gd name="connsiteY7183" fmla="*/ 397293 h 6857892"/>
              <a:gd name="connsiteX7184" fmla="*/ 6481075 w 12191807"/>
              <a:gd name="connsiteY7184" fmla="*/ 397240 h 6857892"/>
              <a:gd name="connsiteX7185" fmla="*/ 6491286 w 12191807"/>
              <a:gd name="connsiteY7185" fmla="*/ 397240 h 6857892"/>
              <a:gd name="connsiteX7186" fmla="*/ 6491286 w 12191807"/>
              <a:gd name="connsiteY7186" fmla="*/ 400669 h 6857892"/>
              <a:gd name="connsiteX7187" fmla="*/ 6481075 w 12191807"/>
              <a:gd name="connsiteY7187" fmla="*/ 400669 h 6857892"/>
              <a:gd name="connsiteX7188" fmla="*/ 6481075 w 12191807"/>
              <a:gd name="connsiteY7188" fmla="*/ 397240 h 6857892"/>
              <a:gd name="connsiteX7189" fmla="*/ 5541057 w 12191807"/>
              <a:gd name="connsiteY7189" fmla="*/ 395893 h 6857892"/>
              <a:gd name="connsiteX7190" fmla="*/ 5528943 w 12191807"/>
              <a:gd name="connsiteY7190" fmla="*/ 421953 h 6857892"/>
              <a:gd name="connsiteX7191" fmla="*/ 5545553 w 12191807"/>
              <a:gd name="connsiteY7191" fmla="*/ 421953 h 6857892"/>
              <a:gd name="connsiteX7192" fmla="*/ 5541057 w 12191807"/>
              <a:gd name="connsiteY7192" fmla="*/ 395893 h 6857892"/>
              <a:gd name="connsiteX7193" fmla="*/ 6360526 w 12191807"/>
              <a:gd name="connsiteY7193" fmla="*/ 389521 h 6857892"/>
              <a:gd name="connsiteX7194" fmla="*/ 6349096 w 12191807"/>
              <a:gd name="connsiteY7194" fmla="*/ 399960 h 6857892"/>
              <a:gd name="connsiteX7195" fmla="*/ 6353516 w 12191807"/>
              <a:gd name="connsiteY7195" fmla="*/ 414210 h 6857892"/>
              <a:gd name="connsiteX7196" fmla="*/ 6357479 w 12191807"/>
              <a:gd name="connsiteY7196" fmla="*/ 421754 h 6857892"/>
              <a:gd name="connsiteX7197" fmla="*/ 6360526 w 12191807"/>
              <a:gd name="connsiteY7197" fmla="*/ 389521 h 6857892"/>
              <a:gd name="connsiteX7198" fmla="*/ 6501497 w 12191807"/>
              <a:gd name="connsiteY7198" fmla="*/ 387105 h 6857892"/>
              <a:gd name="connsiteX7199" fmla="*/ 6511631 w 12191807"/>
              <a:gd name="connsiteY7199" fmla="*/ 387105 h 6857892"/>
              <a:gd name="connsiteX7200" fmla="*/ 6511631 w 12191807"/>
              <a:gd name="connsiteY7200" fmla="*/ 390458 h 6857892"/>
              <a:gd name="connsiteX7201" fmla="*/ 6501497 w 12191807"/>
              <a:gd name="connsiteY7201" fmla="*/ 390458 h 6857892"/>
              <a:gd name="connsiteX7202" fmla="*/ 6501497 w 12191807"/>
              <a:gd name="connsiteY7202" fmla="*/ 387105 h 6857892"/>
              <a:gd name="connsiteX7203" fmla="*/ 6236778 w 12191807"/>
              <a:gd name="connsiteY7203" fmla="*/ 387067 h 6857892"/>
              <a:gd name="connsiteX7204" fmla="*/ 6236778 w 12191807"/>
              <a:gd name="connsiteY7204" fmla="*/ 390420 h 6857892"/>
              <a:gd name="connsiteX7205" fmla="*/ 6246989 w 12191807"/>
              <a:gd name="connsiteY7205" fmla="*/ 390420 h 6857892"/>
              <a:gd name="connsiteX7206" fmla="*/ 6246989 w 12191807"/>
              <a:gd name="connsiteY7206" fmla="*/ 387067 h 6857892"/>
              <a:gd name="connsiteX7207" fmla="*/ 6236778 w 12191807"/>
              <a:gd name="connsiteY7207" fmla="*/ 387067 h 6857892"/>
              <a:gd name="connsiteX7208" fmla="*/ 6887526 w 12191807"/>
              <a:gd name="connsiteY7208" fmla="*/ 386267 h 6857892"/>
              <a:gd name="connsiteX7209" fmla="*/ 6887526 w 12191807"/>
              <a:gd name="connsiteY7209" fmla="*/ 402421 h 6857892"/>
              <a:gd name="connsiteX7210" fmla="*/ 6857503 w 12191807"/>
              <a:gd name="connsiteY7210" fmla="*/ 402421 h 6857892"/>
              <a:gd name="connsiteX7211" fmla="*/ 6887526 w 12191807"/>
              <a:gd name="connsiteY7211" fmla="*/ 386267 h 6857892"/>
              <a:gd name="connsiteX7212" fmla="*/ 1958306 w 12191807"/>
              <a:gd name="connsiteY7212" fmla="*/ 384420 h 6857892"/>
              <a:gd name="connsiteX7213" fmla="*/ 1951985 w 12191807"/>
              <a:gd name="connsiteY7213" fmla="*/ 389831 h 6857892"/>
              <a:gd name="connsiteX7214" fmla="*/ 1955183 w 12191807"/>
              <a:gd name="connsiteY7214" fmla="*/ 393031 h 6857892"/>
              <a:gd name="connsiteX7215" fmla="*/ 1958306 w 12191807"/>
              <a:gd name="connsiteY7215" fmla="*/ 384420 h 6857892"/>
              <a:gd name="connsiteX7216" fmla="*/ 6637285 w 12191807"/>
              <a:gd name="connsiteY7216" fmla="*/ 383746 h 6857892"/>
              <a:gd name="connsiteX7217" fmla="*/ 6637285 w 12191807"/>
              <a:gd name="connsiteY7217" fmla="*/ 393957 h 6857892"/>
              <a:gd name="connsiteX7218" fmla="*/ 6640638 w 12191807"/>
              <a:gd name="connsiteY7218" fmla="*/ 393957 h 6857892"/>
              <a:gd name="connsiteX7219" fmla="*/ 6640638 w 12191807"/>
              <a:gd name="connsiteY7219" fmla="*/ 383746 h 6857892"/>
              <a:gd name="connsiteX7220" fmla="*/ 6637285 w 12191807"/>
              <a:gd name="connsiteY7220" fmla="*/ 383746 h 6857892"/>
              <a:gd name="connsiteX7221" fmla="*/ 6535406 w 12191807"/>
              <a:gd name="connsiteY7221" fmla="*/ 373543 h 6857892"/>
              <a:gd name="connsiteX7222" fmla="*/ 6538835 w 12191807"/>
              <a:gd name="connsiteY7222" fmla="*/ 373543 h 6857892"/>
              <a:gd name="connsiteX7223" fmla="*/ 6538835 w 12191807"/>
              <a:gd name="connsiteY7223" fmla="*/ 383676 h 6857892"/>
              <a:gd name="connsiteX7224" fmla="*/ 6535406 w 12191807"/>
              <a:gd name="connsiteY7224" fmla="*/ 383676 h 6857892"/>
              <a:gd name="connsiteX7225" fmla="*/ 6535406 w 12191807"/>
              <a:gd name="connsiteY7225" fmla="*/ 373543 h 6857892"/>
              <a:gd name="connsiteX7226" fmla="*/ 5639531 w 12191807"/>
              <a:gd name="connsiteY7226" fmla="*/ 373513 h 6857892"/>
              <a:gd name="connsiteX7227" fmla="*/ 5639531 w 12191807"/>
              <a:gd name="connsiteY7227" fmla="*/ 383648 h 6857892"/>
              <a:gd name="connsiteX7228" fmla="*/ 5642884 w 12191807"/>
              <a:gd name="connsiteY7228" fmla="*/ 383648 h 6857892"/>
              <a:gd name="connsiteX7229" fmla="*/ 5642884 w 12191807"/>
              <a:gd name="connsiteY7229" fmla="*/ 373513 h 6857892"/>
              <a:gd name="connsiteX7230" fmla="*/ 5639531 w 12191807"/>
              <a:gd name="connsiteY7230" fmla="*/ 373513 h 6857892"/>
              <a:gd name="connsiteX7231" fmla="*/ 7109573 w 12191807"/>
              <a:gd name="connsiteY7231" fmla="*/ 370570 h 6857892"/>
              <a:gd name="connsiteX7232" fmla="*/ 7084503 w 12191807"/>
              <a:gd name="connsiteY7232" fmla="*/ 396478 h 6857892"/>
              <a:gd name="connsiteX7233" fmla="*/ 7080693 w 12191807"/>
              <a:gd name="connsiteY7233" fmla="*/ 376667 h 6857892"/>
              <a:gd name="connsiteX7234" fmla="*/ 7109573 w 12191807"/>
              <a:gd name="connsiteY7234" fmla="*/ 370570 h 6857892"/>
              <a:gd name="connsiteX7235" fmla="*/ 1930644 w 12191807"/>
              <a:gd name="connsiteY7235" fmla="*/ 366818 h 6857892"/>
              <a:gd name="connsiteX7236" fmla="*/ 1930644 w 12191807"/>
              <a:gd name="connsiteY7236" fmla="*/ 370171 h 6857892"/>
              <a:gd name="connsiteX7237" fmla="*/ 1940857 w 12191807"/>
              <a:gd name="connsiteY7237" fmla="*/ 370171 h 6857892"/>
              <a:gd name="connsiteX7238" fmla="*/ 1940857 w 12191807"/>
              <a:gd name="connsiteY7238" fmla="*/ 366818 h 6857892"/>
              <a:gd name="connsiteX7239" fmla="*/ 1930644 w 12191807"/>
              <a:gd name="connsiteY7239" fmla="*/ 366818 h 6857892"/>
              <a:gd name="connsiteX7240" fmla="*/ 2012103 w 12191807"/>
              <a:gd name="connsiteY7240" fmla="*/ 366817 h 6857892"/>
              <a:gd name="connsiteX7241" fmla="*/ 2012103 w 12191807"/>
              <a:gd name="connsiteY7241" fmla="*/ 370169 h 6857892"/>
              <a:gd name="connsiteX7242" fmla="*/ 2022317 w 12191807"/>
              <a:gd name="connsiteY7242" fmla="*/ 370169 h 6857892"/>
              <a:gd name="connsiteX7243" fmla="*/ 2022317 w 12191807"/>
              <a:gd name="connsiteY7243" fmla="*/ 366817 h 6857892"/>
              <a:gd name="connsiteX7244" fmla="*/ 2012103 w 12191807"/>
              <a:gd name="connsiteY7244" fmla="*/ 366817 h 6857892"/>
              <a:gd name="connsiteX7245" fmla="*/ 6273888 w 12191807"/>
              <a:gd name="connsiteY7245" fmla="*/ 364436 h 6857892"/>
              <a:gd name="connsiteX7246" fmla="*/ 6269087 w 12191807"/>
              <a:gd name="connsiteY7246" fmla="*/ 365198 h 6857892"/>
              <a:gd name="connsiteX7247" fmla="*/ 6269087 w 12191807"/>
              <a:gd name="connsiteY7247" fmla="*/ 382114 h 6857892"/>
              <a:gd name="connsiteX7248" fmla="*/ 6277850 w 12191807"/>
              <a:gd name="connsiteY7248" fmla="*/ 381124 h 6857892"/>
              <a:gd name="connsiteX7249" fmla="*/ 6273888 w 12191807"/>
              <a:gd name="connsiteY7249" fmla="*/ 364436 h 6857892"/>
              <a:gd name="connsiteX7250" fmla="*/ 1976061 w 12191807"/>
              <a:gd name="connsiteY7250" fmla="*/ 363847 h 6857892"/>
              <a:gd name="connsiteX7251" fmla="*/ 1963337 w 12191807"/>
              <a:gd name="connsiteY7251" fmla="*/ 382059 h 6857892"/>
              <a:gd name="connsiteX7252" fmla="*/ 1957849 w 12191807"/>
              <a:gd name="connsiteY7252" fmla="*/ 382059 h 6857892"/>
              <a:gd name="connsiteX7253" fmla="*/ 1958382 w 12191807"/>
              <a:gd name="connsiteY7253" fmla="*/ 384420 h 6857892"/>
              <a:gd name="connsiteX7254" fmla="*/ 1960365 w 12191807"/>
              <a:gd name="connsiteY7254" fmla="*/ 382745 h 6857892"/>
              <a:gd name="connsiteX7255" fmla="*/ 1962268 w 12191807"/>
              <a:gd name="connsiteY7255" fmla="*/ 384726 h 6857892"/>
              <a:gd name="connsiteX7256" fmla="*/ 1963414 w 12191807"/>
              <a:gd name="connsiteY7256" fmla="*/ 382059 h 6857892"/>
              <a:gd name="connsiteX7257" fmla="*/ 1998999 w 12191807"/>
              <a:gd name="connsiteY7257" fmla="*/ 382059 h 6857892"/>
              <a:gd name="connsiteX7258" fmla="*/ 1976061 w 12191807"/>
              <a:gd name="connsiteY7258" fmla="*/ 363847 h 6857892"/>
              <a:gd name="connsiteX7259" fmla="*/ 5771907 w 12191807"/>
              <a:gd name="connsiteY7259" fmla="*/ 363412 h 6857892"/>
              <a:gd name="connsiteX7260" fmla="*/ 5771907 w 12191807"/>
              <a:gd name="connsiteY7260" fmla="*/ 373623 h 6857892"/>
              <a:gd name="connsiteX7261" fmla="*/ 5775260 w 12191807"/>
              <a:gd name="connsiteY7261" fmla="*/ 373623 h 6857892"/>
              <a:gd name="connsiteX7262" fmla="*/ 5775260 w 12191807"/>
              <a:gd name="connsiteY7262" fmla="*/ 363412 h 6857892"/>
              <a:gd name="connsiteX7263" fmla="*/ 5771907 w 12191807"/>
              <a:gd name="connsiteY7263" fmla="*/ 363412 h 6857892"/>
              <a:gd name="connsiteX7264" fmla="*/ 5707346 w 12191807"/>
              <a:gd name="connsiteY7264" fmla="*/ 363297 h 6857892"/>
              <a:gd name="connsiteX7265" fmla="*/ 5706355 w 12191807"/>
              <a:gd name="connsiteY7265" fmla="*/ 364288 h 6857892"/>
              <a:gd name="connsiteX7266" fmla="*/ 5713442 w 12191807"/>
              <a:gd name="connsiteY7266" fmla="*/ 372593 h 6857892"/>
              <a:gd name="connsiteX7267" fmla="*/ 5716641 w 12191807"/>
              <a:gd name="connsiteY7267" fmla="*/ 369393 h 6857892"/>
              <a:gd name="connsiteX7268" fmla="*/ 5707422 w 12191807"/>
              <a:gd name="connsiteY7268" fmla="*/ 363373 h 6857892"/>
              <a:gd name="connsiteX7269" fmla="*/ 5707346 w 12191807"/>
              <a:gd name="connsiteY7269" fmla="*/ 363297 h 6857892"/>
              <a:gd name="connsiteX7270" fmla="*/ 6222453 w 12191807"/>
              <a:gd name="connsiteY7270" fmla="*/ 354164 h 6857892"/>
              <a:gd name="connsiteX7271" fmla="*/ 6216738 w 12191807"/>
              <a:gd name="connsiteY7271" fmla="*/ 363460 h 6857892"/>
              <a:gd name="connsiteX7272" fmla="*/ 6211327 w 12191807"/>
              <a:gd name="connsiteY7272" fmla="*/ 358355 h 6857892"/>
              <a:gd name="connsiteX7273" fmla="*/ 6195859 w 12191807"/>
              <a:gd name="connsiteY7273" fmla="*/ 382282 h 6857892"/>
              <a:gd name="connsiteX7274" fmla="*/ 6215290 w 12191807"/>
              <a:gd name="connsiteY7274" fmla="*/ 383577 h 6857892"/>
              <a:gd name="connsiteX7275" fmla="*/ 6215366 w 12191807"/>
              <a:gd name="connsiteY7275" fmla="*/ 362470 h 6857892"/>
              <a:gd name="connsiteX7276" fmla="*/ 6217347 w 12191807"/>
              <a:gd name="connsiteY7276" fmla="*/ 364451 h 6857892"/>
              <a:gd name="connsiteX7277" fmla="*/ 6225653 w 12191807"/>
              <a:gd name="connsiteY7277" fmla="*/ 357364 h 6857892"/>
              <a:gd name="connsiteX7278" fmla="*/ 6222453 w 12191807"/>
              <a:gd name="connsiteY7278" fmla="*/ 354164 h 6857892"/>
              <a:gd name="connsiteX7279" fmla="*/ 5445222 w 12191807"/>
              <a:gd name="connsiteY7279" fmla="*/ 352168 h 6857892"/>
              <a:gd name="connsiteX7280" fmla="*/ 5439279 w 12191807"/>
              <a:gd name="connsiteY7280" fmla="*/ 387676 h 6857892"/>
              <a:gd name="connsiteX7281" fmla="*/ 5418861 w 12191807"/>
              <a:gd name="connsiteY7281" fmla="*/ 375941 h 6857892"/>
              <a:gd name="connsiteX7282" fmla="*/ 5394709 w 12191807"/>
              <a:gd name="connsiteY7282" fmla="*/ 399868 h 6857892"/>
              <a:gd name="connsiteX7283" fmla="*/ 5417566 w 12191807"/>
              <a:gd name="connsiteY7283" fmla="*/ 432634 h 6857892"/>
              <a:gd name="connsiteX7284" fmla="*/ 5441795 w 12191807"/>
              <a:gd name="connsiteY7284" fmla="*/ 418918 h 6857892"/>
              <a:gd name="connsiteX7285" fmla="*/ 5436461 w 12191807"/>
              <a:gd name="connsiteY7285" fmla="*/ 412213 h 6857892"/>
              <a:gd name="connsiteX7286" fmla="*/ 5453460 w 12191807"/>
              <a:gd name="connsiteY7286" fmla="*/ 389782 h 6857892"/>
              <a:gd name="connsiteX7287" fmla="*/ 5462739 w 12191807"/>
              <a:gd name="connsiteY7287" fmla="*/ 358289 h 6857892"/>
              <a:gd name="connsiteX7288" fmla="*/ 5479051 w 12191807"/>
              <a:gd name="connsiteY7288" fmla="*/ 363980 h 6857892"/>
              <a:gd name="connsiteX7289" fmla="*/ 5469756 w 12191807"/>
              <a:gd name="connsiteY7289" fmla="*/ 353083 h 6857892"/>
              <a:gd name="connsiteX7290" fmla="*/ 5463128 w 12191807"/>
              <a:gd name="connsiteY7290" fmla="*/ 353235 h 6857892"/>
              <a:gd name="connsiteX7291" fmla="*/ 5462672 w 12191807"/>
              <a:gd name="connsiteY7291" fmla="*/ 358238 h 6857892"/>
              <a:gd name="connsiteX7292" fmla="*/ 5445222 w 12191807"/>
              <a:gd name="connsiteY7292" fmla="*/ 352168 h 6857892"/>
              <a:gd name="connsiteX7293" fmla="*/ 6942999 w 12191807"/>
              <a:gd name="connsiteY7293" fmla="*/ 352054 h 6857892"/>
              <a:gd name="connsiteX7294" fmla="*/ 6949324 w 12191807"/>
              <a:gd name="connsiteY7294" fmla="*/ 360589 h 6857892"/>
              <a:gd name="connsiteX7295" fmla="*/ 6957859 w 12191807"/>
              <a:gd name="connsiteY7295" fmla="*/ 390458 h 6857892"/>
              <a:gd name="connsiteX7296" fmla="*/ 6954506 w 12191807"/>
              <a:gd name="connsiteY7296" fmla="*/ 393735 h 6857892"/>
              <a:gd name="connsiteX7297" fmla="*/ 6921740 w 12191807"/>
              <a:gd name="connsiteY7297" fmla="*/ 393887 h 6857892"/>
              <a:gd name="connsiteX7298" fmla="*/ 6942999 w 12191807"/>
              <a:gd name="connsiteY7298" fmla="*/ 352054 h 6857892"/>
              <a:gd name="connsiteX7299" fmla="*/ 5503874 w 12191807"/>
              <a:gd name="connsiteY7299" fmla="*/ 346438 h 6857892"/>
              <a:gd name="connsiteX7300" fmla="*/ 5503874 w 12191807"/>
              <a:gd name="connsiteY7300" fmla="*/ 349791 h 6857892"/>
              <a:gd name="connsiteX7301" fmla="*/ 5514084 w 12191807"/>
              <a:gd name="connsiteY7301" fmla="*/ 349791 h 6857892"/>
              <a:gd name="connsiteX7302" fmla="*/ 5514084 w 12191807"/>
              <a:gd name="connsiteY7302" fmla="*/ 346438 h 6857892"/>
              <a:gd name="connsiteX7303" fmla="*/ 5503874 w 12191807"/>
              <a:gd name="connsiteY7303" fmla="*/ 346438 h 6857892"/>
              <a:gd name="connsiteX7304" fmla="*/ 6460730 w 12191807"/>
              <a:gd name="connsiteY7304" fmla="*/ 346375 h 6857892"/>
              <a:gd name="connsiteX7305" fmla="*/ 6460730 w 12191807"/>
              <a:gd name="connsiteY7305" fmla="*/ 349728 h 6857892"/>
              <a:gd name="connsiteX7306" fmla="*/ 6470865 w 12191807"/>
              <a:gd name="connsiteY7306" fmla="*/ 349728 h 6857892"/>
              <a:gd name="connsiteX7307" fmla="*/ 6470865 w 12191807"/>
              <a:gd name="connsiteY7307" fmla="*/ 346375 h 6857892"/>
              <a:gd name="connsiteX7308" fmla="*/ 6460730 w 12191807"/>
              <a:gd name="connsiteY7308" fmla="*/ 346375 h 6857892"/>
              <a:gd name="connsiteX7309" fmla="*/ 1993358 w 12191807"/>
              <a:gd name="connsiteY7309" fmla="*/ 344873 h 6857892"/>
              <a:gd name="connsiteX7310" fmla="*/ 1994427 w 12191807"/>
              <a:gd name="connsiteY7310" fmla="*/ 353635 h 6857892"/>
              <a:gd name="connsiteX7311" fmla="*/ 2011038 w 12191807"/>
              <a:gd name="connsiteY7311" fmla="*/ 349674 h 6857892"/>
              <a:gd name="connsiteX7312" fmla="*/ 2010275 w 12191807"/>
              <a:gd name="connsiteY7312" fmla="*/ 344873 h 6857892"/>
              <a:gd name="connsiteX7313" fmla="*/ 1993358 w 12191807"/>
              <a:gd name="connsiteY7313" fmla="*/ 344873 h 6857892"/>
              <a:gd name="connsiteX7314" fmla="*/ 5691192 w 12191807"/>
              <a:gd name="connsiteY7314" fmla="*/ 343945 h 6857892"/>
              <a:gd name="connsiteX7315" fmla="*/ 5687992 w 12191807"/>
              <a:gd name="connsiteY7315" fmla="*/ 347145 h 6857892"/>
              <a:gd name="connsiteX7316" fmla="*/ 5697285 w 12191807"/>
              <a:gd name="connsiteY7316" fmla="*/ 353238 h 6857892"/>
              <a:gd name="connsiteX7317" fmla="*/ 5696295 w 12191807"/>
              <a:gd name="connsiteY7317" fmla="*/ 354228 h 6857892"/>
              <a:gd name="connsiteX7318" fmla="*/ 5707344 w 12191807"/>
              <a:gd name="connsiteY7318" fmla="*/ 363295 h 6857892"/>
              <a:gd name="connsiteX7319" fmla="*/ 5708335 w 12191807"/>
              <a:gd name="connsiteY7319" fmla="*/ 362305 h 6857892"/>
              <a:gd name="connsiteX7320" fmla="*/ 5697289 w 12191807"/>
              <a:gd name="connsiteY7320" fmla="*/ 353239 h 6857892"/>
              <a:gd name="connsiteX7321" fmla="*/ 5698279 w 12191807"/>
              <a:gd name="connsiteY7321" fmla="*/ 352250 h 6857892"/>
              <a:gd name="connsiteX7322" fmla="*/ 5691192 w 12191807"/>
              <a:gd name="connsiteY7322" fmla="*/ 343945 h 6857892"/>
              <a:gd name="connsiteX7323" fmla="*/ 6287680 w 12191807"/>
              <a:gd name="connsiteY7323" fmla="*/ 336166 h 6857892"/>
              <a:gd name="connsiteX7324" fmla="*/ 6287680 w 12191807"/>
              <a:gd name="connsiteY7324" fmla="*/ 339595 h 6857892"/>
              <a:gd name="connsiteX7325" fmla="*/ 6297815 w 12191807"/>
              <a:gd name="connsiteY7325" fmla="*/ 339595 h 6857892"/>
              <a:gd name="connsiteX7326" fmla="*/ 6297815 w 12191807"/>
              <a:gd name="connsiteY7326" fmla="*/ 336166 h 6857892"/>
              <a:gd name="connsiteX7327" fmla="*/ 6287680 w 12191807"/>
              <a:gd name="connsiteY7327" fmla="*/ 336166 h 6857892"/>
              <a:gd name="connsiteX7328" fmla="*/ 5463124 w 12191807"/>
              <a:gd name="connsiteY7328" fmla="*/ 332887 h 6857892"/>
              <a:gd name="connsiteX7329" fmla="*/ 5469752 w 12191807"/>
              <a:gd name="connsiteY7329" fmla="*/ 353080 h 6857892"/>
              <a:gd name="connsiteX7330" fmla="*/ 5493677 w 12191807"/>
              <a:gd name="connsiteY7330" fmla="*/ 332887 h 6857892"/>
              <a:gd name="connsiteX7331" fmla="*/ 5463124 w 12191807"/>
              <a:gd name="connsiteY7331" fmla="*/ 332887 h 6857892"/>
              <a:gd name="connsiteX7332" fmla="*/ 6450595 w 12191807"/>
              <a:gd name="connsiteY7332" fmla="*/ 326030 h 6857892"/>
              <a:gd name="connsiteX7333" fmla="*/ 6450595 w 12191807"/>
              <a:gd name="connsiteY7333" fmla="*/ 329383 h 6857892"/>
              <a:gd name="connsiteX7334" fmla="*/ 6460730 w 12191807"/>
              <a:gd name="connsiteY7334" fmla="*/ 329383 h 6857892"/>
              <a:gd name="connsiteX7335" fmla="*/ 6460730 w 12191807"/>
              <a:gd name="connsiteY7335" fmla="*/ 326030 h 6857892"/>
              <a:gd name="connsiteX7336" fmla="*/ 6450595 w 12191807"/>
              <a:gd name="connsiteY7336" fmla="*/ 326030 h 6857892"/>
              <a:gd name="connsiteX7337" fmla="*/ 2028336 w 12191807"/>
              <a:gd name="connsiteY7337" fmla="*/ 323690 h 6857892"/>
              <a:gd name="connsiteX7338" fmla="*/ 2031538 w 12191807"/>
              <a:gd name="connsiteY7338" fmla="*/ 326890 h 6857892"/>
              <a:gd name="connsiteX7339" fmla="*/ 2023237 w 12191807"/>
              <a:gd name="connsiteY7339" fmla="*/ 333977 h 6857892"/>
              <a:gd name="connsiteX7340" fmla="*/ 2021252 w 12191807"/>
              <a:gd name="connsiteY7340" fmla="*/ 331996 h 6857892"/>
              <a:gd name="connsiteX7341" fmla="*/ 2028336 w 12191807"/>
              <a:gd name="connsiteY7341" fmla="*/ 323690 h 6857892"/>
              <a:gd name="connsiteX7342" fmla="*/ 5558201 w 12191807"/>
              <a:gd name="connsiteY7342" fmla="*/ 322666 h 6857892"/>
              <a:gd name="connsiteX7343" fmla="*/ 5558201 w 12191807"/>
              <a:gd name="connsiteY7343" fmla="*/ 332877 h 6857892"/>
              <a:gd name="connsiteX7344" fmla="*/ 5561629 w 12191807"/>
              <a:gd name="connsiteY7344" fmla="*/ 332877 h 6857892"/>
              <a:gd name="connsiteX7345" fmla="*/ 5561629 w 12191807"/>
              <a:gd name="connsiteY7345" fmla="*/ 322666 h 6857892"/>
              <a:gd name="connsiteX7346" fmla="*/ 5558201 w 12191807"/>
              <a:gd name="connsiteY7346" fmla="*/ 322666 h 6857892"/>
              <a:gd name="connsiteX7347" fmla="*/ 5915000 w 12191807"/>
              <a:gd name="connsiteY7347" fmla="*/ 317311 h 6857892"/>
              <a:gd name="connsiteX7348" fmla="*/ 5925819 w 12191807"/>
              <a:gd name="connsiteY7348" fmla="*/ 339409 h 6857892"/>
              <a:gd name="connsiteX7349" fmla="*/ 5915000 w 12191807"/>
              <a:gd name="connsiteY7349" fmla="*/ 317311 h 6857892"/>
              <a:gd name="connsiteX7350" fmla="*/ 1700495 w 12191807"/>
              <a:gd name="connsiteY7350" fmla="*/ 312394 h 6857892"/>
              <a:gd name="connsiteX7351" fmla="*/ 1695618 w 12191807"/>
              <a:gd name="connsiteY7351" fmla="*/ 312699 h 6857892"/>
              <a:gd name="connsiteX7352" fmla="*/ 1699504 w 12191807"/>
              <a:gd name="connsiteY7352" fmla="*/ 332587 h 6857892"/>
              <a:gd name="connsiteX7353" fmla="*/ 1706057 w 12191807"/>
              <a:gd name="connsiteY7353" fmla="*/ 331673 h 6857892"/>
              <a:gd name="connsiteX7354" fmla="*/ 1700495 w 12191807"/>
              <a:gd name="connsiteY7354" fmla="*/ 312394 h 6857892"/>
              <a:gd name="connsiteX7355" fmla="*/ 6415772 w 12191807"/>
              <a:gd name="connsiteY7355" fmla="*/ 300656 h 6857892"/>
              <a:gd name="connsiteX7356" fmla="*/ 6440461 w 12191807"/>
              <a:gd name="connsiteY7356" fmla="*/ 307667 h 6857892"/>
              <a:gd name="connsiteX7357" fmla="*/ 6426135 w 12191807"/>
              <a:gd name="connsiteY7357" fmla="*/ 312086 h 6857892"/>
              <a:gd name="connsiteX7358" fmla="*/ 6415772 w 12191807"/>
              <a:gd name="connsiteY7358" fmla="*/ 300656 h 6857892"/>
              <a:gd name="connsiteX7359" fmla="*/ 1971337 w 12191807"/>
              <a:gd name="connsiteY7359" fmla="*/ 295573 h 6857892"/>
              <a:gd name="connsiteX7360" fmla="*/ 1971337 w 12191807"/>
              <a:gd name="connsiteY7360" fmla="*/ 299002 h 6857892"/>
              <a:gd name="connsiteX7361" fmla="*/ 1981548 w 12191807"/>
              <a:gd name="connsiteY7361" fmla="*/ 299002 h 6857892"/>
              <a:gd name="connsiteX7362" fmla="*/ 1981548 w 12191807"/>
              <a:gd name="connsiteY7362" fmla="*/ 295573 h 6857892"/>
              <a:gd name="connsiteX7363" fmla="*/ 1971337 w 12191807"/>
              <a:gd name="connsiteY7363" fmla="*/ 295573 h 6857892"/>
              <a:gd name="connsiteX7364" fmla="*/ 7082522 w 12191807"/>
              <a:gd name="connsiteY7364" fmla="*/ 292542 h 6857892"/>
              <a:gd name="connsiteX7365" fmla="*/ 7093190 w 12191807"/>
              <a:gd name="connsiteY7365" fmla="*/ 295209 h 6857892"/>
              <a:gd name="connsiteX7366" fmla="*/ 7079093 w 12191807"/>
              <a:gd name="connsiteY7366" fmla="*/ 352359 h 6857892"/>
              <a:gd name="connsiteX7367" fmla="*/ 7063472 w 12191807"/>
              <a:gd name="connsiteY7367" fmla="*/ 352359 h 6857892"/>
              <a:gd name="connsiteX7368" fmla="*/ 7082522 w 12191807"/>
              <a:gd name="connsiteY7368" fmla="*/ 292542 h 6857892"/>
              <a:gd name="connsiteX7369" fmla="*/ 6243103 w 12191807"/>
              <a:gd name="connsiteY7369" fmla="*/ 290765 h 6857892"/>
              <a:gd name="connsiteX7370" fmla="*/ 6212699 w 12191807"/>
              <a:gd name="connsiteY7370" fmla="*/ 349439 h 6857892"/>
              <a:gd name="connsiteX7371" fmla="*/ 6256742 w 12191807"/>
              <a:gd name="connsiteY7371" fmla="*/ 328484 h 6857892"/>
              <a:gd name="connsiteX7372" fmla="*/ 6248055 w 12191807"/>
              <a:gd name="connsiteY7372" fmla="*/ 318349 h 6857892"/>
              <a:gd name="connsiteX7373" fmla="*/ 6260019 w 12191807"/>
              <a:gd name="connsiteY7373" fmla="*/ 297243 h 6857892"/>
              <a:gd name="connsiteX7374" fmla="*/ 6243103 w 12191807"/>
              <a:gd name="connsiteY7374" fmla="*/ 290765 h 6857892"/>
              <a:gd name="connsiteX7375" fmla="*/ 2001891 w 12191807"/>
              <a:gd name="connsiteY7375" fmla="*/ 285362 h 6857892"/>
              <a:gd name="connsiteX7376" fmla="*/ 2001891 w 12191807"/>
              <a:gd name="connsiteY7376" fmla="*/ 288715 h 6857892"/>
              <a:gd name="connsiteX7377" fmla="*/ 2012031 w 12191807"/>
              <a:gd name="connsiteY7377" fmla="*/ 288715 h 6857892"/>
              <a:gd name="connsiteX7378" fmla="*/ 2012031 w 12191807"/>
              <a:gd name="connsiteY7378" fmla="*/ 285362 h 6857892"/>
              <a:gd name="connsiteX7379" fmla="*/ 2001891 w 12191807"/>
              <a:gd name="connsiteY7379" fmla="*/ 285362 h 6857892"/>
              <a:gd name="connsiteX7380" fmla="*/ 7016609 w 12191807"/>
              <a:gd name="connsiteY7380" fmla="*/ 282865 h 6857892"/>
              <a:gd name="connsiteX7381" fmla="*/ 7019809 w 12191807"/>
              <a:gd name="connsiteY7381" fmla="*/ 286065 h 6857892"/>
              <a:gd name="connsiteX7382" fmla="*/ 7011427 w 12191807"/>
              <a:gd name="connsiteY7382" fmla="*/ 293152 h 6857892"/>
              <a:gd name="connsiteX7383" fmla="*/ 7010513 w 12191807"/>
              <a:gd name="connsiteY7383" fmla="*/ 292237 h 6857892"/>
              <a:gd name="connsiteX7384" fmla="*/ 7010513 w 12191807"/>
              <a:gd name="connsiteY7384" fmla="*/ 309992 h 6857892"/>
              <a:gd name="connsiteX7385" fmla="*/ 6969974 w 12191807"/>
              <a:gd name="connsiteY7385" fmla="*/ 313345 h 6857892"/>
              <a:gd name="connsiteX7386" fmla="*/ 7010055 w 12191807"/>
              <a:gd name="connsiteY7386" fmla="*/ 291704 h 6857892"/>
              <a:gd name="connsiteX7387" fmla="*/ 7009522 w 12191807"/>
              <a:gd name="connsiteY7387" fmla="*/ 291170 h 6857892"/>
              <a:gd name="connsiteX7388" fmla="*/ 7016609 w 12191807"/>
              <a:gd name="connsiteY7388" fmla="*/ 282865 h 6857892"/>
              <a:gd name="connsiteX7389" fmla="*/ 6764006 w 12191807"/>
              <a:gd name="connsiteY7389" fmla="*/ 281722 h 6857892"/>
              <a:gd name="connsiteX7390" fmla="*/ 6775055 w 12191807"/>
              <a:gd name="connsiteY7390" fmla="*/ 310449 h 6857892"/>
              <a:gd name="connsiteX7391" fmla="*/ 6747928 w 12191807"/>
              <a:gd name="connsiteY7391" fmla="*/ 313116 h 6857892"/>
              <a:gd name="connsiteX7392" fmla="*/ 6747928 w 12191807"/>
              <a:gd name="connsiteY7392" fmla="*/ 283017 h 6857892"/>
              <a:gd name="connsiteX7393" fmla="*/ 6764006 w 12191807"/>
              <a:gd name="connsiteY7393" fmla="*/ 281722 h 6857892"/>
              <a:gd name="connsiteX7394" fmla="*/ 5591954 w 12191807"/>
              <a:gd name="connsiteY7394" fmla="*/ 273747 h 6857892"/>
              <a:gd name="connsiteX7395" fmla="*/ 5579916 w 12191807"/>
              <a:gd name="connsiteY7395" fmla="*/ 299730 h 6857892"/>
              <a:gd name="connsiteX7396" fmla="*/ 5596451 w 12191807"/>
              <a:gd name="connsiteY7396" fmla="*/ 299730 h 6857892"/>
              <a:gd name="connsiteX7397" fmla="*/ 5591954 w 12191807"/>
              <a:gd name="connsiteY7397" fmla="*/ 273747 h 6857892"/>
              <a:gd name="connsiteX7398" fmla="*/ 5493688 w 12191807"/>
              <a:gd name="connsiteY7398" fmla="*/ 271783 h 6857892"/>
              <a:gd name="connsiteX7399" fmla="*/ 5502120 w 12191807"/>
              <a:gd name="connsiteY7399" fmla="*/ 278621 h 6857892"/>
              <a:gd name="connsiteX7400" fmla="*/ 5493716 w 12191807"/>
              <a:gd name="connsiteY7400" fmla="*/ 281953 h 6857892"/>
              <a:gd name="connsiteX7401" fmla="*/ 5493665 w 12191807"/>
              <a:gd name="connsiteY7401" fmla="*/ 281912 h 6857892"/>
              <a:gd name="connsiteX7402" fmla="*/ 5493665 w 12191807"/>
              <a:gd name="connsiteY7402" fmla="*/ 271793 h 6857892"/>
              <a:gd name="connsiteX7403" fmla="*/ 5493688 w 12191807"/>
              <a:gd name="connsiteY7403" fmla="*/ 271783 h 6857892"/>
              <a:gd name="connsiteX7404" fmla="*/ 6452043 w 12191807"/>
              <a:gd name="connsiteY7404" fmla="*/ 265071 h 6857892"/>
              <a:gd name="connsiteX7405" fmla="*/ 6447547 w 12191807"/>
              <a:gd name="connsiteY7405" fmla="*/ 295780 h 6857892"/>
              <a:gd name="connsiteX7406" fmla="*/ 6414934 w 12191807"/>
              <a:gd name="connsiteY7406" fmla="*/ 279549 h 6857892"/>
              <a:gd name="connsiteX7407" fmla="*/ 6399008 w 12191807"/>
              <a:gd name="connsiteY7407" fmla="*/ 304543 h 6857892"/>
              <a:gd name="connsiteX7408" fmla="*/ 6410972 w 12191807"/>
              <a:gd name="connsiteY7408" fmla="*/ 337690 h 6857892"/>
              <a:gd name="connsiteX7409" fmla="*/ 6382397 w 12191807"/>
              <a:gd name="connsiteY7409" fmla="*/ 361159 h 6857892"/>
              <a:gd name="connsiteX7410" fmla="*/ 6370357 w 12191807"/>
              <a:gd name="connsiteY7410" fmla="*/ 351253 h 6857892"/>
              <a:gd name="connsiteX7411" fmla="*/ 6393674 w 12191807"/>
              <a:gd name="connsiteY7411" fmla="*/ 392935 h 6857892"/>
              <a:gd name="connsiteX7412" fmla="*/ 6429717 w 12191807"/>
              <a:gd name="connsiteY7412" fmla="*/ 365807 h 6857892"/>
              <a:gd name="connsiteX7413" fmla="*/ 6457072 w 12191807"/>
              <a:gd name="connsiteY7413" fmla="*/ 302866 h 6857892"/>
              <a:gd name="connsiteX7414" fmla="*/ 6497306 w 12191807"/>
              <a:gd name="connsiteY7414" fmla="*/ 314068 h 6857892"/>
              <a:gd name="connsiteX7415" fmla="*/ 6459054 w 12191807"/>
              <a:gd name="connsiteY7415" fmla="*/ 265300 h 6857892"/>
              <a:gd name="connsiteX7416" fmla="*/ 6452043 w 12191807"/>
              <a:gd name="connsiteY7416" fmla="*/ 265071 h 6857892"/>
              <a:gd name="connsiteX7417" fmla="*/ 6236778 w 12191807"/>
              <a:gd name="connsiteY7417" fmla="*/ 264934 h 6857892"/>
              <a:gd name="connsiteX7418" fmla="*/ 6236778 w 12191807"/>
              <a:gd name="connsiteY7418" fmla="*/ 268287 h 6857892"/>
              <a:gd name="connsiteX7419" fmla="*/ 6246989 w 12191807"/>
              <a:gd name="connsiteY7419" fmla="*/ 268287 h 6857892"/>
              <a:gd name="connsiteX7420" fmla="*/ 6246989 w 12191807"/>
              <a:gd name="connsiteY7420" fmla="*/ 264934 h 6857892"/>
              <a:gd name="connsiteX7421" fmla="*/ 6236778 w 12191807"/>
              <a:gd name="connsiteY7421" fmla="*/ 264934 h 6857892"/>
              <a:gd name="connsiteX7422" fmla="*/ 6735660 w 12191807"/>
              <a:gd name="connsiteY7422" fmla="*/ 251656 h 6857892"/>
              <a:gd name="connsiteX7423" fmla="*/ 6743889 w 12191807"/>
              <a:gd name="connsiteY7423" fmla="*/ 258328 h 6857892"/>
              <a:gd name="connsiteX7424" fmla="*/ 6735660 w 12191807"/>
              <a:gd name="connsiteY7424" fmla="*/ 261590 h 6857892"/>
              <a:gd name="connsiteX7425" fmla="*/ 6735660 w 12191807"/>
              <a:gd name="connsiteY7425" fmla="*/ 251656 h 6857892"/>
              <a:gd name="connsiteX7426" fmla="*/ 5422440 w 12191807"/>
              <a:gd name="connsiteY7426" fmla="*/ 251279 h 6857892"/>
              <a:gd name="connsiteX7427" fmla="*/ 5421372 w 12191807"/>
              <a:gd name="connsiteY7427" fmla="*/ 252346 h 6857892"/>
              <a:gd name="connsiteX7428" fmla="*/ 5428459 w 12191807"/>
              <a:gd name="connsiteY7428" fmla="*/ 260651 h 6857892"/>
              <a:gd name="connsiteX7429" fmla="*/ 5431736 w 12191807"/>
              <a:gd name="connsiteY7429" fmla="*/ 257451 h 6857892"/>
              <a:gd name="connsiteX7430" fmla="*/ 5422440 w 12191807"/>
              <a:gd name="connsiteY7430" fmla="*/ 251431 h 6857892"/>
              <a:gd name="connsiteX7431" fmla="*/ 5422440 w 12191807"/>
              <a:gd name="connsiteY7431" fmla="*/ 251279 h 6857892"/>
              <a:gd name="connsiteX7432" fmla="*/ 7130833 w 12191807"/>
              <a:gd name="connsiteY7432" fmla="*/ 250861 h 6857892"/>
              <a:gd name="connsiteX7433" fmla="*/ 7130833 w 12191807"/>
              <a:gd name="connsiteY7433" fmla="*/ 270749 h 6857892"/>
              <a:gd name="connsiteX7434" fmla="*/ 7095857 w 12191807"/>
              <a:gd name="connsiteY7434" fmla="*/ 253756 h 6857892"/>
              <a:gd name="connsiteX7435" fmla="*/ 7130833 w 12191807"/>
              <a:gd name="connsiteY7435" fmla="*/ 250861 h 6857892"/>
              <a:gd name="connsiteX7436" fmla="*/ 5422439 w 12191807"/>
              <a:gd name="connsiteY7436" fmla="*/ 249525 h 6857892"/>
              <a:gd name="connsiteX7437" fmla="*/ 5422439 w 12191807"/>
              <a:gd name="connsiteY7437" fmla="*/ 251278 h 6857892"/>
              <a:gd name="connsiteX7438" fmla="*/ 5423353 w 12191807"/>
              <a:gd name="connsiteY7438" fmla="*/ 250363 h 6857892"/>
              <a:gd name="connsiteX7439" fmla="*/ 5422439 w 12191807"/>
              <a:gd name="connsiteY7439" fmla="*/ 249525 h 6857892"/>
              <a:gd name="connsiteX7440" fmla="*/ 5572754 w 12191807"/>
              <a:gd name="connsiteY7440" fmla="*/ 243571 h 6857892"/>
              <a:gd name="connsiteX7441" fmla="*/ 5544106 w 12191807"/>
              <a:gd name="connsiteY7441" fmla="*/ 266202 h 6857892"/>
              <a:gd name="connsiteX7442" fmla="*/ 5547229 w 12191807"/>
              <a:gd name="connsiteY7442" fmla="*/ 271917 h 6857892"/>
              <a:gd name="connsiteX7443" fmla="*/ 5571916 w 12191807"/>
              <a:gd name="connsiteY7443" fmla="*/ 264983 h 6857892"/>
              <a:gd name="connsiteX7444" fmla="*/ 5584030 w 12191807"/>
              <a:gd name="connsiteY7444" fmla="*/ 271232 h 6857892"/>
              <a:gd name="connsiteX7445" fmla="*/ 5585021 w 12191807"/>
              <a:gd name="connsiteY7445" fmla="*/ 258201 h 6857892"/>
              <a:gd name="connsiteX7446" fmla="*/ 5572754 w 12191807"/>
              <a:gd name="connsiteY7446" fmla="*/ 243571 h 6857892"/>
              <a:gd name="connsiteX7447" fmla="*/ 5663406 w 12191807"/>
              <a:gd name="connsiteY7447" fmla="*/ 242864 h 6857892"/>
              <a:gd name="connsiteX7448" fmla="*/ 5656548 w 12191807"/>
              <a:gd name="connsiteY7448" fmla="*/ 251322 h 6857892"/>
              <a:gd name="connsiteX7449" fmla="*/ 5646415 w 12191807"/>
              <a:gd name="connsiteY7449" fmla="*/ 251322 h 6857892"/>
              <a:gd name="connsiteX7450" fmla="*/ 5656548 w 12191807"/>
              <a:gd name="connsiteY7450" fmla="*/ 261533 h 6857892"/>
              <a:gd name="connsiteX7451" fmla="*/ 5659901 w 12191807"/>
              <a:gd name="connsiteY7451" fmla="*/ 269990 h 6857892"/>
              <a:gd name="connsiteX7452" fmla="*/ 5666704 w 12191807"/>
              <a:gd name="connsiteY7452" fmla="*/ 261600 h 6857892"/>
              <a:gd name="connsiteX7453" fmla="*/ 5675139 w 12191807"/>
              <a:gd name="connsiteY7453" fmla="*/ 258256 h 6857892"/>
              <a:gd name="connsiteX7454" fmla="*/ 5666682 w 12191807"/>
              <a:gd name="connsiteY7454" fmla="*/ 251397 h 6857892"/>
              <a:gd name="connsiteX7455" fmla="*/ 5666682 w 12191807"/>
              <a:gd name="connsiteY7455" fmla="*/ 261533 h 6857892"/>
              <a:gd name="connsiteX7456" fmla="*/ 5656548 w 12191807"/>
              <a:gd name="connsiteY7456" fmla="*/ 261533 h 6857892"/>
              <a:gd name="connsiteX7457" fmla="*/ 5656548 w 12191807"/>
              <a:gd name="connsiteY7457" fmla="*/ 251322 h 6857892"/>
              <a:gd name="connsiteX7458" fmla="*/ 5666759 w 12191807"/>
              <a:gd name="connsiteY7458" fmla="*/ 251322 h 6857892"/>
              <a:gd name="connsiteX7459" fmla="*/ 5663406 w 12191807"/>
              <a:gd name="connsiteY7459" fmla="*/ 242864 h 6857892"/>
              <a:gd name="connsiteX7460" fmla="*/ 6296138 w 12191807"/>
              <a:gd name="connsiteY7460" fmla="*/ 242744 h 6857892"/>
              <a:gd name="connsiteX7461" fmla="*/ 6287299 w 12191807"/>
              <a:gd name="connsiteY7461" fmla="*/ 243735 h 6857892"/>
              <a:gd name="connsiteX7462" fmla="*/ 6291262 w 12191807"/>
              <a:gd name="connsiteY7462" fmla="*/ 260422 h 6857892"/>
              <a:gd name="connsiteX7463" fmla="*/ 6296138 w 12191807"/>
              <a:gd name="connsiteY7463" fmla="*/ 259660 h 6857892"/>
              <a:gd name="connsiteX7464" fmla="*/ 6296138 w 12191807"/>
              <a:gd name="connsiteY7464" fmla="*/ 242744 h 6857892"/>
              <a:gd name="connsiteX7465" fmla="*/ 5441944 w 12191807"/>
              <a:gd name="connsiteY7465" fmla="*/ 242057 h 6857892"/>
              <a:gd name="connsiteX7466" fmla="*/ 5461448 w 12191807"/>
              <a:gd name="connsiteY7466" fmla="*/ 276957 h 6857892"/>
              <a:gd name="connsiteX7467" fmla="*/ 5461448 w 12191807"/>
              <a:gd name="connsiteY7467" fmla="*/ 242057 h 6857892"/>
              <a:gd name="connsiteX7468" fmla="*/ 5441944 w 12191807"/>
              <a:gd name="connsiteY7468" fmla="*/ 242057 h 6857892"/>
              <a:gd name="connsiteX7469" fmla="*/ 5371547 w 12191807"/>
              <a:gd name="connsiteY7469" fmla="*/ 234440 h 6857892"/>
              <a:gd name="connsiteX7470" fmla="*/ 5371547 w 12191807"/>
              <a:gd name="connsiteY7470" fmla="*/ 237794 h 6857892"/>
              <a:gd name="connsiteX7471" fmla="*/ 5381681 w 12191807"/>
              <a:gd name="connsiteY7471" fmla="*/ 237794 h 6857892"/>
              <a:gd name="connsiteX7472" fmla="*/ 5381681 w 12191807"/>
              <a:gd name="connsiteY7472" fmla="*/ 234440 h 6857892"/>
              <a:gd name="connsiteX7473" fmla="*/ 5371547 w 12191807"/>
              <a:gd name="connsiteY7473" fmla="*/ 234440 h 6857892"/>
              <a:gd name="connsiteX7474" fmla="*/ 6450595 w 12191807"/>
              <a:gd name="connsiteY7474" fmla="*/ 234379 h 6857892"/>
              <a:gd name="connsiteX7475" fmla="*/ 6450595 w 12191807"/>
              <a:gd name="connsiteY7475" fmla="*/ 237732 h 6857892"/>
              <a:gd name="connsiteX7476" fmla="*/ 6460730 w 12191807"/>
              <a:gd name="connsiteY7476" fmla="*/ 237732 h 6857892"/>
              <a:gd name="connsiteX7477" fmla="*/ 6460730 w 12191807"/>
              <a:gd name="connsiteY7477" fmla="*/ 234379 h 6857892"/>
              <a:gd name="connsiteX7478" fmla="*/ 6450595 w 12191807"/>
              <a:gd name="connsiteY7478" fmla="*/ 234379 h 6857892"/>
              <a:gd name="connsiteX7479" fmla="*/ 5421525 w 12191807"/>
              <a:gd name="connsiteY7479" fmla="*/ 231771 h 6857892"/>
              <a:gd name="connsiteX7480" fmla="*/ 5412306 w 12191807"/>
              <a:gd name="connsiteY7480" fmla="*/ 238781 h 6857892"/>
              <a:gd name="connsiteX7481" fmla="*/ 5422441 w 12191807"/>
              <a:gd name="connsiteY7481" fmla="*/ 249525 h 6857892"/>
              <a:gd name="connsiteX7482" fmla="*/ 5421525 w 12191807"/>
              <a:gd name="connsiteY7482" fmla="*/ 231771 h 6857892"/>
              <a:gd name="connsiteX7483" fmla="*/ 2104871 w 12191807"/>
              <a:gd name="connsiteY7483" fmla="*/ 230423 h 6857892"/>
              <a:gd name="connsiteX7484" fmla="*/ 2073141 w 12191807"/>
              <a:gd name="connsiteY7484" fmla="*/ 232938 h 6857892"/>
              <a:gd name="connsiteX7485" fmla="*/ 2073141 w 12191807"/>
              <a:gd name="connsiteY7485" fmla="*/ 254806 h 6857892"/>
              <a:gd name="connsiteX7486" fmla="*/ 2042051 w 12191807"/>
              <a:gd name="connsiteY7486" fmla="*/ 281628 h 6857892"/>
              <a:gd name="connsiteX7487" fmla="*/ 2031158 w 12191807"/>
              <a:gd name="connsiteY7487" fmla="*/ 282924 h 6857892"/>
              <a:gd name="connsiteX7488" fmla="*/ 2004254 w 12191807"/>
              <a:gd name="connsiteY7488" fmla="*/ 310050 h 6857892"/>
              <a:gd name="connsiteX7489" fmla="*/ 2034279 w 12191807"/>
              <a:gd name="connsiteY7489" fmla="*/ 349674 h 6857892"/>
              <a:gd name="connsiteX7490" fmla="*/ 2053791 w 12191807"/>
              <a:gd name="connsiteY7490" fmla="*/ 309212 h 6857892"/>
              <a:gd name="connsiteX7491" fmla="*/ 2041517 w 12191807"/>
              <a:gd name="connsiteY7491" fmla="*/ 294506 h 6857892"/>
              <a:gd name="connsiteX7492" fmla="*/ 2073217 w 12191807"/>
              <a:gd name="connsiteY7492" fmla="*/ 289934 h 6857892"/>
              <a:gd name="connsiteX7493" fmla="*/ 2104871 w 12191807"/>
              <a:gd name="connsiteY7493" fmla="*/ 230423 h 6857892"/>
              <a:gd name="connsiteX7494" fmla="*/ 5421371 w 12191807"/>
              <a:gd name="connsiteY7494" fmla="*/ 230170 h 6857892"/>
              <a:gd name="connsiteX7495" fmla="*/ 5421525 w 12191807"/>
              <a:gd name="connsiteY7495" fmla="*/ 231770 h 6857892"/>
              <a:gd name="connsiteX7496" fmla="*/ 5422361 w 12191807"/>
              <a:gd name="connsiteY7496" fmla="*/ 231161 h 6857892"/>
              <a:gd name="connsiteX7497" fmla="*/ 5421371 w 12191807"/>
              <a:gd name="connsiteY7497" fmla="*/ 230170 h 6857892"/>
              <a:gd name="connsiteX7498" fmla="*/ 6878992 w 12191807"/>
              <a:gd name="connsiteY7498" fmla="*/ 222667 h 6857892"/>
              <a:gd name="connsiteX7499" fmla="*/ 6896518 w 12191807"/>
              <a:gd name="connsiteY7499" fmla="*/ 222667 h 6857892"/>
              <a:gd name="connsiteX7500" fmla="*/ 6899718 w 12191807"/>
              <a:gd name="connsiteY7500" fmla="*/ 227086 h 6857892"/>
              <a:gd name="connsiteX7501" fmla="*/ 6878992 w 12191807"/>
              <a:gd name="connsiteY7501" fmla="*/ 233639 h 6857892"/>
              <a:gd name="connsiteX7502" fmla="*/ 6878992 w 12191807"/>
              <a:gd name="connsiteY7502" fmla="*/ 222667 h 6857892"/>
              <a:gd name="connsiteX7503" fmla="*/ 6652601 w 12191807"/>
              <a:gd name="connsiteY7503" fmla="*/ 222590 h 6857892"/>
              <a:gd name="connsiteX7504" fmla="*/ 6653287 w 12191807"/>
              <a:gd name="connsiteY7504" fmla="*/ 227620 h 6857892"/>
              <a:gd name="connsiteX7505" fmla="*/ 6636294 w 12191807"/>
              <a:gd name="connsiteY7505" fmla="*/ 231353 h 6857892"/>
              <a:gd name="connsiteX7506" fmla="*/ 6635761 w 12191807"/>
              <a:gd name="connsiteY7506" fmla="*/ 222667 h 6857892"/>
              <a:gd name="connsiteX7507" fmla="*/ 6652601 w 12191807"/>
              <a:gd name="connsiteY7507" fmla="*/ 222590 h 6857892"/>
              <a:gd name="connsiteX7508" fmla="*/ 5428457 w 12191807"/>
              <a:gd name="connsiteY7508" fmla="*/ 221864 h 6857892"/>
              <a:gd name="connsiteX7509" fmla="*/ 5422439 w 12191807"/>
              <a:gd name="connsiteY7509" fmla="*/ 231084 h 6857892"/>
              <a:gd name="connsiteX7510" fmla="*/ 5422361 w 12191807"/>
              <a:gd name="connsiteY7510" fmla="*/ 231160 h 6857892"/>
              <a:gd name="connsiteX7511" fmla="*/ 5423354 w 12191807"/>
              <a:gd name="connsiteY7511" fmla="*/ 232151 h 6857892"/>
              <a:gd name="connsiteX7512" fmla="*/ 5431734 w 12191807"/>
              <a:gd name="connsiteY7512" fmla="*/ 225064 h 6857892"/>
              <a:gd name="connsiteX7513" fmla="*/ 5428457 w 12191807"/>
              <a:gd name="connsiteY7513" fmla="*/ 221864 h 6857892"/>
              <a:gd name="connsiteX7514" fmla="*/ 5493739 w 12191807"/>
              <a:gd name="connsiteY7514" fmla="*/ 220938 h 6857892"/>
              <a:gd name="connsiteX7515" fmla="*/ 5492751 w 12191807"/>
              <a:gd name="connsiteY7515" fmla="*/ 221929 h 6857892"/>
              <a:gd name="connsiteX7516" fmla="*/ 5503798 w 12191807"/>
              <a:gd name="connsiteY7516" fmla="*/ 230996 h 6857892"/>
              <a:gd name="connsiteX7517" fmla="*/ 5493739 w 12191807"/>
              <a:gd name="connsiteY7517" fmla="*/ 220938 h 6857892"/>
              <a:gd name="connsiteX7518" fmla="*/ 7136090 w 12191807"/>
              <a:gd name="connsiteY7518" fmla="*/ 220915 h 6857892"/>
              <a:gd name="connsiteX7519" fmla="*/ 7139443 w 12191807"/>
              <a:gd name="connsiteY7519" fmla="*/ 220915 h 6857892"/>
              <a:gd name="connsiteX7520" fmla="*/ 7139443 w 12191807"/>
              <a:gd name="connsiteY7520" fmla="*/ 231049 h 6857892"/>
              <a:gd name="connsiteX7521" fmla="*/ 7136090 w 12191807"/>
              <a:gd name="connsiteY7521" fmla="*/ 231049 h 6857892"/>
              <a:gd name="connsiteX7522" fmla="*/ 7136090 w 12191807"/>
              <a:gd name="connsiteY7522" fmla="*/ 220915 h 6857892"/>
              <a:gd name="connsiteX7523" fmla="*/ 5646413 w 12191807"/>
              <a:gd name="connsiteY7523" fmla="*/ 220842 h 6857892"/>
              <a:gd name="connsiteX7524" fmla="*/ 5597879 w 12191807"/>
              <a:gd name="connsiteY7524" fmla="*/ 230900 h 6857892"/>
              <a:gd name="connsiteX7525" fmla="*/ 5597879 w 12191807"/>
              <a:gd name="connsiteY7525" fmla="*/ 268315 h 6857892"/>
              <a:gd name="connsiteX7526" fmla="*/ 5646413 w 12191807"/>
              <a:gd name="connsiteY7526" fmla="*/ 251398 h 6857892"/>
              <a:gd name="connsiteX7527" fmla="*/ 5646413 w 12191807"/>
              <a:gd name="connsiteY7527" fmla="*/ 220842 h 6857892"/>
              <a:gd name="connsiteX7528" fmla="*/ 7094485 w 12191807"/>
              <a:gd name="connsiteY7528" fmla="*/ 220839 h 6857892"/>
              <a:gd name="connsiteX7529" fmla="*/ 7099590 w 12191807"/>
              <a:gd name="connsiteY7529" fmla="*/ 220839 h 6857892"/>
              <a:gd name="connsiteX7530" fmla="*/ 7099590 w 12191807"/>
              <a:gd name="connsiteY7530" fmla="*/ 241183 h 6857892"/>
              <a:gd name="connsiteX7531" fmla="*/ 7094485 w 12191807"/>
              <a:gd name="connsiteY7531" fmla="*/ 241183 h 6857892"/>
              <a:gd name="connsiteX7532" fmla="*/ 7094485 w 12191807"/>
              <a:gd name="connsiteY7532" fmla="*/ 220839 h 6857892"/>
              <a:gd name="connsiteX7533" fmla="*/ 6199440 w 12191807"/>
              <a:gd name="connsiteY7533" fmla="*/ 220815 h 6857892"/>
              <a:gd name="connsiteX7534" fmla="*/ 6199440 w 12191807"/>
              <a:gd name="connsiteY7534" fmla="*/ 230950 h 6857892"/>
              <a:gd name="connsiteX7535" fmla="*/ 6202869 w 12191807"/>
              <a:gd name="connsiteY7535" fmla="*/ 230950 h 6857892"/>
              <a:gd name="connsiteX7536" fmla="*/ 6202869 w 12191807"/>
              <a:gd name="connsiteY7536" fmla="*/ 220815 h 6857892"/>
              <a:gd name="connsiteX7537" fmla="*/ 6199440 w 12191807"/>
              <a:gd name="connsiteY7537" fmla="*/ 220815 h 6857892"/>
              <a:gd name="connsiteX7538" fmla="*/ 2103728 w 12191807"/>
              <a:gd name="connsiteY7538" fmla="*/ 214113 h 6857892"/>
              <a:gd name="connsiteX7539" fmla="*/ 2103728 w 12191807"/>
              <a:gd name="connsiteY7539" fmla="*/ 217466 h 6857892"/>
              <a:gd name="connsiteX7540" fmla="*/ 2113888 w 12191807"/>
              <a:gd name="connsiteY7540" fmla="*/ 217466 h 6857892"/>
              <a:gd name="connsiteX7541" fmla="*/ 2113888 w 12191807"/>
              <a:gd name="connsiteY7541" fmla="*/ 214113 h 6857892"/>
              <a:gd name="connsiteX7542" fmla="*/ 2103728 w 12191807"/>
              <a:gd name="connsiteY7542" fmla="*/ 214113 h 6857892"/>
              <a:gd name="connsiteX7543" fmla="*/ 5487644 w 12191807"/>
              <a:gd name="connsiteY7543" fmla="*/ 211642 h 6857892"/>
              <a:gd name="connsiteX7544" fmla="*/ 5484370 w 12191807"/>
              <a:gd name="connsiteY7544" fmla="*/ 214842 h 6857892"/>
              <a:gd name="connsiteX7545" fmla="*/ 5493665 w 12191807"/>
              <a:gd name="connsiteY7545" fmla="*/ 220862 h 6857892"/>
              <a:gd name="connsiteX7546" fmla="*/ 5493739 w 12191807"/>
              <a:gd name="connsiteY7546" fmla="*/ 220938 h 6857892"/>
              <a:gd name="connsiteX7547" fmla="*/ 5494731 w 12191807"/>
              <a:gd name="connsiteY7547" fmla="*/ 219948 h 6857892"/>
              <a:gd name="connsiteX7548" fmla="*/ 5487644 w 12191807"/>
              <a:gd name="connsiteY7548" fmla="*/ 211642 h 6857892"/>
              <a:gd name="connsiteX7549" fmla="*/ 6792581 w 12191807"/>
              <a:gd name="connsiteY7549" fmla="*/ 211606 h 6857892"/>
              <a:gd name="connsiteX7550" fmla="*/ 6786028 w 12191807"/>
              <a:gd name="connsiteY7550" fmla="*/ 220369 h 6857892"/>
              <a:gd name="connsiteX7551" fmla="*/ 6787476 w 12191807"/>
              <a:gd name="connsiteY7551" fmla="*/ 221893 h 6857892"/>
              <a:gd name="connsiteX7552" fmla="*/ 6795781 w 12191807"/>
              <a:gd name="connsiteY7552" fmla="*/ 214806 h 6857892"/>
              <a:gd name="connsiteX7553" fmla="*/ 6792581 w 12191807"/>
              <a:gd name="connsiteY7553" fmla="*/ 211606 h 6857892"/>
              <a:gd name="connsiteX7554" fmla="*/ 5514008 w 12191807"/>
              <a:gd name="connsiteY7554" fmla="*/ 210956 h 6857892"/>
              <a:gd name="connsiteX7555" fmla="*/ 5513094 w 12191807"/>
              <a:gd name="connsiteY7555" fmla="*/ 211794 h 6857892"/>
              <a:gd name="connsiteX7556" fmla="*/ 5513931 w 12191807"/>
              <a:gd name="connsiteY7556" fmla="*/ 211947 h 6857892"/>
              <a:gd name="connsiteX7557" fmla="*/ 5513931 w 12191807"/>
              <a:gd name="connsiteY7557" fmla="*/ 211945 h 6857892"/>
              <a:gd name="connsiteX7558" fmla="*/ 5514044 w 12191807"/>
              <a:gd name="connsiteY7558" fmla="*/ 224034 h 6857892"/>
              <a:gd name="connsiteX7559" fmla="*/ 5503874 w 12191807"/>
              <a:gd name="connsiteY7559" fmla="*/ 230996 h 6857892"/>
              <a:gd name="connsiteX7560" fmla="*/ 5493739 w 12191807"/>
              <a:gd name="connsiteY7560" fmla="*/ 271763 h 6857892"/>
              <a:gd name="connsiteX7561" fmla="*/ 5493688 w 12191807"/>
              <a:gd name="connsiteY7561" fmla="*/ 271783 h 6857892"/>
              <a:gd name="connsiteX7562" fmla="*/ 5493665 w 12191807"/>
              <a:gd name="connsiteY7562" fmla="*/ 271763 h 6857892"/>
              <a:gd name="connsiteX7563" fmla="*/ 5493665 w 12191807"/>
              <a:gd name="connsiteY7563" fmla="*/ 271793 h 6857892"/>
              <a:gd name="connsiteX7564" fmla="*/ 5485284 w 12191807"/>
              <a:gd name="connsiteY7564" fmla="*/ 275116 h 6857892"/>
              <a:gd name="connsiteX7565" fmla="*/ 5493665 w 12191807"/>
              <a:gd name="connsiteY7565" fmla="*/ 281912 h 6857892"/>
              <a:gd name="connsiteX7566" fmla="*/ 5493665 w 12191807"/>
              <a:gd name="connsiteY7566" fmla="*/ 281974 h 6857892"/>
              <a:gd name="connsiteX7567" fmla="*/ 5493716 w 12191807"/>
              <a:gd name="connsiteY7567" fmla="*/ 281953 h 6857892"/>
              <a:gd name="connsiteX7568" fmla="*/ 5493739 w 12191807"/>
              <a:gd name="connsiteY7568" fmla="*/ 281974 h 6857892"/>
              <a:gd name="connsiteX7569" fmla="*/ 5503874 w 12191807"/>
              <a:gd name="connsiteY7569" fmla="*/ 322664 h 6857892"/>
              <a:gd name="connsiteX7570" fmla="*/ 5524217 w 12191807"/>
              <a:gd name="connsiteY7570" fmla="*/ 312605 h 6857892"/>
              <a:gd name="connsiteX7571" fmla="*/ 5523304 w 12191807"/>
              <a:gd name="connsiteY7571" fmla="*/ 313520 h 6857892"/>
              <a:gd name="connsiteX7572" fmla="*/ 5514998 w 12191807"/>
              <a:gd name="connsiteY7572" fmla="*/ 306433 h 6857892"/>
              <a:gd name="connsiteX7573" fmla="*/ 5518198 w 12191807"/>
              <a:gd name="connsiteY7573" fmla="*/ 303233 h 6857892"/>
              <a:gd name="connsiteX7574" fmla="*/ 5525284 w 12191807"/>
              <a:gd name="connsiteY7574" fmla="*/ 311540 h 6857892"/>
              <a:gd name="connsiteX7575" fmla="*/ 5524293 w 12191807"/>
              <a:gd name="connsiteY7575" fmla="*/ 312530 h 6857892"/>
              <a:gd name="connsiteX7576" fmla="*/ 5541665 w 12191807"/>
              <a:gd name="connsiteY7576" fmla="*/ 322664 h 6857892"/>
              <a:gd name="connsiteX7577" fmla="*/ 5541665 w 12191807"/>
              <a:gd name="connsiteY7577" fmla="*/ 290280 h 6857892"/>
              <a:gd name="connsiteX7578" fmla="*/ 5514617 w 12191807"/>
              <a:gd name="connsiteY7578" fmla="*/ 290280 h 6857892"/>
              <a:gd name="connsiteX7579" fmla="*/ 5523454 w 12191807"/>
              <a:gd name="connsiteY7579" fmla="*/ 232749 h 6857892"/>
              <a:gd name="connsiteX7580" fmla="*/ 5526008 w 12191807"/>
              <a:gd name="connsiteY7580" fmla="*/ 221395 h 6857892"/>
              <a:gd name="connsiteX7581" fmla="*/ 5513937 w 12191807"/>
              <a:gd name="connsiteY7581" fmla="*/ 211875 h 6857892"/>
              <a:gd name="connsiteX7582" fmla="*/ 5514008 w 12191807"/>
              <a:gd name="connsiteY7582" fmla="*/ 210956 h 6857892"/>
              <a:gd name="connsiteX7583" fmla="*/ 5443698 w 12191807"/>
              <a:gd name="connsiteY7583" fmla="*/ 209674 h 6857892"/>
              <a:gd name="connsiteX7584" fmla="*/ 5442479 w 12191807"/>
              <a:gd name="connsiteY7584" fmla="*/ 209826 h 6857892"/>
              <a:gd name="connsiteX7585" fmla="*/ 5442763 w 12191807"/>
              <a:gd name="connsiteY7585" fmla="*/ 210608 h 6857892"/>
              <a:gd name="connsiteX7586" fmla="*/ 5441716 w 12191807"/>
              <a:gd name="connsiteY7586" fmla="*/ 211656 h 6857892"/>
              <a:gd name="connsiteX7587" fmla="*/ 5448801 w 12191807"/>
              <a:gd name="connsiteY7587" fmla="*/ 219962 h 6857892"/>
              <a:gd name="connsiteX7588" fmla="*/ 5452001 w 12191807"/>
              <a:gd name="connsiteY7588" fmla="*/ 216761 h 6857892"/>
              <a:gd name="connsiteX7589" fmla="*/ 5442783 w 12191807"/>
              <a:gd name="connsiteY7589" fmla="*/ 210741 h 6857892"/>
              <a:gd name="connsiteX7590" fmla="*/ 5442783 w 12191807"/>
              <a:gd name="connsiteY7590" fmla="*/ 210662 h 6857892"/>
              <a:gd name="connsiteX7591" fmla="*/ 5442784 w 12191807"/>
              <a:gd name="connsiteY7591" fmla="*/ 210665 h 6857892"/>
              <a:gd name="connsiteX7592" fmla="*/ 5443698 w 12191807"/>
              <a:gd name="connsiteY7592" fmla="*/ 209674 h 6857892"/>
              <a:gd name="connsiteX7593" fmla="*/ 6744041 w 12191807"/>
              <a:gd name="connsiteY7593" fmla="*/ 204151 h 6857892"/>
              <a:gd name="connsiteX7594" fmla="*/ 6755852 w 12191807"/>
              <a:gd name="connsiteY7594" fmla="*/ 231125 h 6857892"/>
              <a:gd name="connsiteX7595" fmla="*/ 6735431 w 12191807"/>
              <a:gd name="connsiteY7595" fmla="*/ 231125 h 6857892"/>
              <a:gd name="connsiteX7596" fmla="*/ 6735431 w 12191807"/>
              <a:gd name="connsiteY7596" fmla="*/ 251388 h 6857892"/>
              <a:gd name="connsiteX7597" fmla="*/ 6715314 w 12191807"/>
              <a:gd name="connsiteY7597" fmla="*/ 251388 h 6857892"/>
              <a:gd name="connsiteX7598" fmla="*/ 6715314 w 12191807"/>
              <a:gd name="connsiteY7598" fmla="*/ 231043 h 6857892"/>
              <a:gd name="connsiteX7599" fmla="*/ 6715250 w 12191807"/>
              <a:gd name="connsiteY7599" fmla="*/ 231043 h 6857892"/>
              <a:gd name="connsiteX7600" fmla="*/ 6744041 w 12191807"/>
              <a:gd name="connsiteY7600" fmla="*/ 204151 h 6857892"/>
              <a:gd name="connsiteX7601" fmla="*/ 5507989 w 12191807"/>
              <a:gd name="connsiteY7601" fmla="*/ 201431 h 6857892"/>
              <a:gd name="connsiteX7602" fmla="*/ 5504789 w 12191807"/>
              <a:gd name="connsiteY7602" fmla="*/ 204631 h 6857892"/>
              <a:gd name="connsiteX7603" fmla="*/ 5514008 w 12191807"/>
              <a:gd name="connsiteY7603" fmla="*/ 210651 h 6857892"/>
              <a:gd name="connsiteX7604" fmla="*/ 5514008 w 12191807"/>
              <a:gd name="connsiteY7604" fmla="*/ 210804 h 6857892"/>
              <a:gd name="connsiteX7605" fmla="*/ 5515151 w 12191807"/>
              <a:gd name="connsiteY7605" fmla="*/ 209737 h 6857892"/>
              <a:gd name="connsiteX7606" fmla="*/ 5507989 w 12191807"/>
              <a:gd name="connsiteY7606" fmla="*/ 201431 h 6857892"/>
              <a:gd name="connsiteX7607" fmla="*/ 5405525 w 12191807"/>
              <a:gd name="connsiteY7607" fmla="*/ 200529 h 6857892"/>
              <a:gd name="connsiteX7608" fmla="*/ 5405525 w 12191807"/>
              <a:gd name="connsiteY7608" fmla="*/ 210664 h 6857892"/>
              <a:gd name="connsiteX7609" fmla="*/ 5408953 w 12191807"/>
              <a:gd name="connsiteY7609" fmla="*/ 210664 h 6857892"/>
              <a:gd name="connsiteX7610" fmla="*/ 5408953 w 12191807"/>
              <a:gd name="connsiteY7610" fmla="*/ 200529 h 6857892"/>
              <a:gd name="connsiteX7611" fmla="*/ 5405525 w 12191807"/>
              <a:gd name="connsiteY7611" fmla="*/ 200529 h 6857892"/>
              <a:gd name="connsiteX7612" fmla="*/ 6420039 w 12191807"/>
              <a:gd name="connsiteY7612" fmla="*/ 191785 h 6857892"/>
              <a:gd name="connsiteX7613" fmla="*/ 6421334 w 12191807"/>
              <a:gd name="connsiteY7613" fmla="*/ 195671 h 6857892"/>
              <a:gd name="connsiteX7614" fmla="*/ 6391388 w 12191807"/>
              <a:gd name="connsiteY7614" fmla="*/ 222798 h 6857892"/>
              <a:gd name="connsiteX7615" fmla="*/ 6354431 w 12191807"/>
              <a:gd name="connsiteY7615" fmla="*/ 222798 h 6857892"/>
              <a:gd name="connsiteX7616" fmla="*/ 6372795 w 12191807"/>
              <a:gd name="connsiteY7616" fmla="*/ 241162 h 6857892"/>
              <a:gd name="connsiteX7617" fmla="*/ 6420039 w 12191807"/>
              <a:gd name="connsiteY7617" fmla="*/ 200472 h 6857892"/>
              <a:gd name="connsiteX7618" fmla="*/ 6428497 w 12191807"/>
              <a:gd name="connsiteY7618" fmla="*/ 197119 h 6857892"/>
              <a:gd name="connsiteX7619" fmla="*/ 6420039 w 12191807"/>
              <a:gd name="connsiteY7619" fmla="*/ 191785 h 6857892"/>
              <a:gd name="connsiteX7620" fmla="*/ 5721842 w 12191807"/>
              <a:gd name="connsiteY7620" fmla="*/ 191270 h 6857892"/>
              <a:gd name="connsiteX7621" fmla="*/ 5718643 w 12191807"/>
              <a:gd name="connsiteY7621" fmla="*/ 194470 h 6857892"/>
              <a:gd name="connsiteX7622" fmla="*/ 5728777 w 12191807"/>
              <a:gd name="connsiteY7622" fmla="*/ 199423 h 6857892"/>
              <a:gd name="connsiteX7623" fmla="*/ 5726719 w 12191807"/>
              <a:gd name="connsiteY7623" fmla="*/ 201405 h 6857892"/>
              <a:gd name="connsiteX7624" fmla="*/ 5733805 w 12191807"/>
              <a:gd name="connsiteY7624" fmla="*/ 209710 h 6857892"/>
              <a:gd name="connsiteX7625" fmla="*/ 5737081 w 12191807"/>
              <a:gd name="connsiteY7625" fmla="*/ 206510 h 6857892"/>
              <a:gd name="connsiteX7626" fmla="*/ 5726948 w 12191807"/>
              <a:gd name="connsiteY7626" fmla="*/ 201557 h 6857892"/>
              <a:gd name="connsiteX7627" fmla="*/ 5728930 w 12191807"/>
              <a:gd name="connsiteY7627" fmla="*/ 199576 h 6857892"/>
              <a:gd name="connsiteX7628" fmla="*/ 5721842 w 12191807"/>
              <a:gd name="connsiteY7628" fmla="*/ 191270 h 6857892"/>
              <a:gd name="connsiteX7629" fmla="*/ 6674471 w 12191807"/>
              <a:gd name="connsiteY7629" fmla="*/ 190435 h 6857892"/>
              <a:gd name="connsiteX7630" fmla="*/ 6700103 w 12191807"/>
              <a:gd name="connsiteY7630" fmla="*/ 205522 h 6857892"/>
              <a:gd name="connsiteX7631" fmla="*/ 6715114 w 12191807"/>
              <a:gd name="connsiteY7631" fmla="*/ 231043 h 6857892"/>
              <a:gd name="connsiteX7632" fmla="*/ 6699617 w 12191807"/>
              <a:gd name="connsiteY7632" fmla="*/ 231043 h 6857892"/>
              <a:gd name="connsiteX7633" fmla="*/ 6690854 w 12191807"/>
              <a:gd name="connsiteY7633" fmla="*/ 250626 h 6857892"/>
              <a:gd name="connsiteX7634" fmla="*/ 6674624 w 12191807"/>
              <a:gd name="connsiteY7634" fmla="*/ 241254 h 6857892"/>
              <a:gd name="connsiteX7635" fmla="*/ 6654278 w 12191807"/>
              <a:gd name="connsiteY7635" fmla="*/ 251388 h 6857892"/>
              <a:gd name="connsiteX7636" fmla="*/ 6654278 w 12191807"/>
              <a:gd name="connsiteY7636" fmla="*/ 261599 h 6857892"/>
              <a:gd name="connsiteX7637" fmla="*/ 6656259 w 12191807"/>
              <a:gd name="connsiteY7637" fmla="*/ 289488 h 6857892"/>
              <a:gd name="connsiteX7638" fmla="*/ 6700760 w 12191807"/>
              <a:gd name="connsiteY7638" fmla="*/ 261599 h 6857892"/>
              <a:gd name="connsiteX7639" fmla="*/ 6735639 w 12191807"/>
              <a:gd name="connsiteY7639" fmla="*/ 261599 h 6857892"/>
              <a:gd name="connsiteX7640" fmla="*/ 6735431 w 12191807"/>
              <a:gd name="connsiteY7640" fmla="*/ 261681 h 6857892"/>
              <a:gd name="connsiteX7641" fmla="*/ 6735431 w 12191807"/>
              <a:gd name="connsiteY7641" fmla="*/ 279664 h 6857892"/>
              <a:gd name="connsiteX7642" fmla="*/ 6708684 w 12191807"/>
              <a:gd name="connsiteY7642" fmla="*/ 283322 h 6857892"/>
              <a:gd name="connsiteX7643" fmla="*/ 6697407 w 12191807"/>
              <a:gd name="connsiteY7643" fmla="*/ 319974 h 6857892"/>
              <a:gd name="connsiteX7644" fmla="*/ 6704798 w 12191807"/>
              <a:gd name="connsiteY7644" fmla="*/ 332852 h 6857892"/>
              <a:gd name="connsiteX7645" fmla="*/ 6705789 w 12191807"/>
              <a:gd name="connsiteY7645" fmla="*/ 331861 h 6857892"/>
              <a:gd name="connsiteX7646" fmla="*/ 6714095 w 12191807"/>
              <a:gd name="connsiteY7646" fmla="*/ 338948 h 6857892"/>
              <a:gd name="connsiteX7647" fmla="*/ 6710894 w 12191807"/>
              <a:gd name="connsiteY7647" fmla="*/ 342148 h 6857892"/>
              <a:gd name="connsiteX7648" fmla="*/ 6703808 w 12191807"/>
              <a:gd name="connsiteY7648" fmla="*/ 333842 h 6857892"/>
              <a:gd name="connsiteX7649" fmla="*/ 6704494 w 12191807"/>
              <a:gd name="connsiteY7649" fmla="*/ 333157 h 6857892"/>
              <a:gd name="connsiteX7650" fmla="*/ 6695197 w 12191807"/>
              <a:gd name="connsiteY7650" fmla="*/ 340091 h 6857892"/>
              <a:gd name="connsiteX7651" fmla="*/ 6703503 w 12191807"/>
              <a:gd name="connsiteY7651" fmla="*/ 373770 h 6857892"/>
              <a:gd name="connsiteX7652" fmla="*/ 6694664 w 12191807"/>
              <a:gd name="connsiteY7652" fmla="*/ 403945 h 6857892"/>
              <a:gd name="connsiteX7653" fmla="*/ 6695578 w 12191807"/>
              <a:gd name="connsiteY7653" fmla="*/ 403031 h 6857892"/>
              <a:gd name="connsiteX7654" fmla="*/ 6703884 w 12191807"/>
              <a:gd name="connsiteY7654" fmla="*/ 410118 h 6857892"/>
              <a:gd name="connsiteX7655" fmla="*/ 6700684 w 12191807"/>
              <a:gd name="connsiteY7655" fmla="*/ 413318 h 6857892"/>
              <a:gd name="connsiteX7656" fmla="*/ 6693597 w 12191807"/>
              <a:gd name="connsiteY7656" fmla="*/ 405012 h 6857892"/>
              <a:gd name="connsiteX7657" fmla="*/ 6694511 w 12191807"/>
              <a:gd name="connsiteY7657" fmla="*/ 404098 h 6857892"/>
              <a:gd name="connsiteX7658" fmla="*/ 6660831 w 12191807"/>
              <a:gd name="connsiteY7658" fmla="*/ 404098 h 6857892"/>
              <a:gd name="connsiteX7659" fmla="*/ 6643610 w 12191807"/>
              <a:gd name="connsiteY7659" fmla="*/ 433130 h 6857892"/>
              <a:gd name="connsiteX7660" fmla="*/ 6693064 w 12191807"/>
              <a:gd name="connsiteY7660" fmla="*/ 420328 h 6857892"/>
              <a:gd name="connsiteX7661" fmla="*/ 6649553 w 12191807"/>
              <a:gd name="connsiteY7661" fmla="*/ 495843 h 6857892"/>
              <a:gd name="connsiteX7662" fmla="*/ 6622198 w 12191807"/>
              <a:gd name="connsiteY7662" fmla="*/ 494623 h 6857892"/>
              <a:gd name="connsiteX7663" fmla="*/ 6626465 w 12191807"/>
              <a:gd name="connsiteY7663" fmla="*/ 478164 h 6857892"/>
              <a:gd name="connsiteX7664" fmla="*/ 6657402 w 12191807"/>
              <a:gd name="connsiteY7664" fmla="*/ 459114 h 6857892"/>
              <a:gd name="connsiteX7665" fmla="*/ 6642772 w 12191807"/>
              <a:gd name="connsiteY7665" fmla="*/ 434654 h 6857892"/>
              <a:gd name="connsiteX7666" fmla="*/ 6621512 w 12191807"/>
              <a:gd name="connsiteY7666" fmla="*/ 434654 h 6857892"/>
              <a:gd name="connsiteX7667" fmla="*/ 6566724 w 12191807"/>
              <a:gd name="connsiteY7667" fmla="*/ 376132 h 6857892"/>
              <a:gd name="connsiteX7668" fmla="*/ 6583335 w 12191807"/>
              <a:gd name="connsiteY7668" fmla="*/ 368209 h 6857892"/>
              <a:gd name="connsiteX7669" fmla="*/ 6553541 w 12191807"/>
              <a:gd name="connsiteY7669" fmla="*/ 339405 h 6857892"/>
              <a:gd name="connsiteX7670" fmla="*/ 6583412 w 12191807"/>
              <a:gd name="connsiteY7670" fmla="*/ 318907 h 6857892"/>
              <a:gd name="connsiteX7671" fmla="*/ 6572668 w 12191807"/>
              <a:gd name="connsiteY7671" fmla="*/ 306868 h 6857892"/>
              <a:gd name="connsiteX7672" fmla="*/ 6614578 w 12191807"/>
              <a:gd name="connsiteY7672" fmla="*/ 320965 h 6857892"/>
              <a:gd name="connsiteX7673" fmla="*/ 6592251 w 12191807"/>
              <a:gd name="connsiteY7673" fmla="*/ 364780 h 6857892"/>
              <a:gd name="connsiteX7674" fmla="*/ 6622959 w 12191807"/>
              <a:gd name="connsiteY7674" fmla="*/ 358455 h 6857892"/>
              <a:gd name="connsiteX7675" fmla="*/ 6633932 w 12191807"/>
              <a:gd name="connsiteY7675" fmla="*/ 332928 h 6857892"/>
              <a:gd name="connsiteX7676" fmla="*/ 6632942 w 12191807"/>
              <a:gd name="connsiteY7676" fmla="*/ 333919 h 6857892"/>
              <a:gd name="connsiteX7677" fmla="*/ 6624636 w 12191807"/>
              <a:gd name="connsiteY7677" fmla="*/ 326832 h 6857892"/>
              <a:gd name="connsiteX7678" fmla="*/ 6627836 w 12191807"/>
              <a:gd name="connsiteY7678" fmla="*/ 323632 h 6857892"/>
              <a:gd name="connsiteX7679" fmla="*/ 6634923 w 12191807"/>
              <a:gd name="connsiteY7679" fmla="*/ 331937 h 6857892"/>
              <a:gd name="connsiteX7680" fmla="*/ 6634009 w 12191807"/>
              <a:gd name="connsiteY7680" fmla="*/ 332852 h 6857892"/>
              <a:gd name="connsiteX7681" fmla="*/ 6642467 w 12191807"/>
              <a:gd name="connsiteY7681" fmla="*/ 306563 h 6857892"/>
              <a:gd name="connsiteX7682" fmla="*/ 6631494 w 12191807"/>
              <a:gd name="connsiteY7682" fmla="*/ 280426 h 6857892"/>
              <a:gd name="connsiteX7683" fmla="*/ 6654125 w 12191807"/>
              <a:gd name="connsiteY7683" fmla="*/ 261605 h 6857892"/>
              <a:gd name="connsiteX7684" fmla="*/ 6635456 w 12191807"/>
              <a:gd name="connsiteY7684" fmla="*/ 261605 h 6857892"/>
              <a:gd name="connsiteX7685" fmla="*/ 6634770 w 12191807"/>
              <a:gd name="connsiteY7685" fmla="*/ 254899 h 6857892"/>
              <a:gd name="connsiteX7686" fmla="*/ 6654125 w 12191807"/>
              <a:gd name="connsiteY7686" fmla="*/ 251470 h 6857892"/>
              <a:gd name="connsiteX7687" fmla="*/ 6674471 w 12191807"/>
              <a:gd name="connsiteY7687" fmla="*/ 241336 h 6857892"/>
              <a:gd name="connsiteX7688" fmla="*/ 6687806 w 12191807"/>
              <a:gd name="connsiteY7688" fmla="*/ 214208 h 6857892"/>
              <a:gd name="connsiteX7689" fmla="*/ 6652830 w 12191807"/>
              <a:gd name="connsiteY7689" fmla="*/ 207732 h 6857892"/>
              <a:gd name="connsiteX7690" fmla="*/ 6674471 w 12191807"/>
              <a:gd name="connsiteY7690" fmla="*/ 190435 h 6857892"/>
              <a:gd name="connsiteX7691" fmla="*/ 6420039 w 12191807"/>
              <a:gd name="connsiteY7691" fmla="*/ 190413 h 6857892"/>
              <a:gd name="connsiteX7692" fmla="*/ 6419125 w 12191807"/>
              <a:gd name="connsiteY7692" fmla="*/ 191326 h 6857892"/>
              <a:gd name="connsiteX7693" fmla="*/ 6420039 w 12191807"/>
              <a:gd name="connsiteY7693" fmla="*/ 191785 h 6857892"/>
              <a:gd name="connsiteX7694" fmla="*/ 6420039 w 12191807"/>
              <a:gd name="connsiteY7694" fmla="*/ 190413 h 6857892"/>
              <a:gd name="connsiteX7695" fmla="*/ 6382701 w 12191807"/>
              <a:gd name="connsiteY7695" fmla="*/ 190261 h 6857892"/>
              <a:gd name="connsiteX7696" fmla="*/ 6382701 w 12191807"/>
              <a:gd name="connsiteY7696" fmla="*/ 200472 h 6857892"/>
              <a:gd name="connsiteX7697" fmla="*/ 6386130 w 12191807"/>
              <a:gd name="connsiteY7697" fmla="*/ 200472 h 6857892"/>
              <a:gd name="connsiteX7698" fmla="*/ 6386130 w 12191807"/>
              <a:gd name="connsiteY7698" fmla="*/ 190261 h 6857892"/>
              <a:gd name="connsiteX7699" fmla="*/ 6382701 w 12191807"/>
              <a:gd name="connsiteY7699" fmla="*/ 190261 h 6857892"/>
              <a:gd name="connsiteX7700" fmla="*/ 6335991 w 12191807"/>
              <a:gd name="connsiteY7700" fmla="*/ 189880 h 6857892"/>
              <a:gd name="connsiteX7701" fmla="*/ 6319303 w 12191807"/>
              <a:gd name="connsiteY7701" fmla="*/ 193842 h 6857892"/>
              <a:gd name="connsiteX7702" fmla="*/ 6320065 w 12191807"/>
              <a:gd name="connsiteY7702" fmla="*/ 198643 h 6857892"/>
              <a:gd name="connsiteX7703" fmla="*/ 6336973 w 12191807"/>
              <a:gd name="connsiteY7703" fmla="*/ 198643 h 6857892"/>
              <a:gd name="connsiteX7704" fmla="*/ 6336981 w 12191807"/>
              <a:gd name="connsiteY7704" fmla="*/ 198719 h 6857892"/>
              <a:gd name="connsiteX7705" fmla="*/ 6336981 w 12191807"/>
              <a:gd name="connsiteY7705" fmla="*/ 198643 h 6857892"/>
              <a:gd name="connsiteX7706" fmla="*/ 6336973 w 12191807"/>
              <a:gd name="connsiteY7706" fmla="*/ 198643 h 6857892"/>
              <a:gd name="connsiteX7707" fmla="*/ 6335991 w 12191807"/>
              <a:gd name="connsiteY7707" fmla="*/ 189880 h 6857892"/>
              <a:gd name="connsiteX7708" fmla="*/ 6414019 w 12191807"/>
              <a:gd name="connsiteY7708" fmla="*/ 181039 h 6857892"/>
              <a:gd name="connsiteX7709" fmla="*/ 6410819 w 12191807"/>
              <a:gd name="connsiteY7709" fmla="*/ 184239 h 6857892"/>
              <a:gd name="connsiteX7710" fmla="*/ 6420039 w 12191807"/>
              <a:gd name="connsiteY7710" fmla="*/ 190259 h 6857892"/>
              <a:gd name="connsiteX7711" fmla="*/ 6420039 w 12191807"/>
              <a:gd name="connsiteY7711" fmla="*/ 190412 h 6857892"/>
              <a:gd name="connsiteX7712" fmla="*/ 6421106 w 12191807"/>
              <a:gd name="connsiteY7712" fmla="*/ 189345 h 6857892"/>
              <a:gd name="connsiteX7713" fmla="*/ 6414019 w 12191807"/>
              <a:gd name="connsiteY7713" fmla="*/ 181039 h 6857892"/>
              <a:gd name="connsiteX7714" fmla="*/ 5432573 w 12191807"/>
              <a:gd name="connsiteY7714" fmla="*/ 180185 h 6857892"/>
              <a:gd name="connsiteX7715" fmla="*/ 5422440 w 12191807"/>
              <a:gd name="connsiteY7715" fmla="*/ 181099 h 6857892"/>
              <a:gd name="connsiteX7716" fmla="*/ 5422440 w 12191807"/>
              <a:gd name="connsiteY7716" fmla="*/ 210664 h 6857892"/>
              <a:gd name="connsiteX7717" fmla="*/ 5442479 w 12191807"/>
              <a:gd name="connsiteY7717" fmla="*/ 209750 h 6857892"/>
              <a:gd name="connsiteX7718" fmla="*/ 5432573 w 12191807"/>
              <a:gd name="connsiteY7718" fmla="*/ 180185 h 6857892"/>
              <a:gd name="connsiteX7719" fmla="*/ 2154790 w 12191807"/>
              <a:gd name="connsiteY7719" fmla="*/ 179899 h 6857892"/>
              <a:gd name="connsiteX7720" fmla="*/ 2153579 w 12191807"/>
              <a:gd name="connsiteY7720" fmla="*/ 181118 h 6857892"/>
              <a:gd name="connsiteX7721" fmla="*/ 2160742 w 12191807"/>
              <a:gd name="connsiteY7721" fmla="*/ 189424 h 6857892"/>
              <a:gd name="connsiteX7722" fmla="*/ 2163947 w 12191807"/>
              <a:gd name="connsiteY7722" fmla="*/ 186224 h 6857892"/>
              <a:gd name="connsiteX7723" fmla="*/ 2154640 w 12191807"/>
              <a:gd name="connsiteY7723" fmla="*/ 180204 h 6857892"/>
              <a:gd name="connsiteX7724" fmla="*/ 2154790 w 12191807"/>
              <a:gd name="connsiteY7724" fmla="*/ 179899 h 6857892"/>
              <a:gd name="connsiteX7725" fmla="*/ 2143595 w 12191807"/>
              <a:gd name="connsiteY7725" fmla="*/ 179138 h 6857892"/>
              <a:gd name="connsiteX7726" fmla="*/ 2135220 w 12191807"/>
              <a:gd name="connsiteY7726" fmla="*/ 186225 h 6857892"/>
              <a:gd name="connsiteX7727" fmla="*/ 2138418 w 12191807"/>
              <a:gd name="connsiteY7727" fmla="*/ 189425 h 6857892"/>
              <a:gd name="connsiteX7728" fmla="*/ 2144511 w 12191807"/>
              <a:gd name="connsiteY7728" fmla="*/ 180205 h 6857892"/>
              <a:gd name="connsiteX7729" fmla="*/ 2144588 w 12191807"/>
              <a:gd name="connsiteY7729" fmla="*/ 180205 h 6857892"/>
              <a:gd name="connsiteX7730" fmla="*/ 2145505 w 12191807"/>
              <a:gd name="connsiteY7730" fmla="*/ 181119 h 6857892"/>
              <a:gd name="connsiteX7731" fmla="*/ 2145428 w 12191807"/>
              <a:gd name="connsiteY7731" fmla="*/ 180205 h 6857892"/>
              <a:gd name="connsiteX7732" fmla="*/ 2144665 w 12191807"/>
              <a:gd name="connsiteY7732" fmla="*/ 180205 h 6857892"/>
              <a:gd name="connsiteX7733" fmla="*/ 2143595 w 12191807"/>
              <a:gd name="connsiteY7733" fmla="*/ 179138 h 6857892"/>
              <a:gd name="connsiteX7734" fmla="*/ 5623238 w 12191807"/>
              <a:gd name="connsiteY7734" fmla="*/ 177650 h 6857892"/>
              <a:gd name="connsiteX7735" fmla="*/ 5611306 w 12191807"/>
              <a:gd name="connsiteY7735" fmla="*/ 178041 h 6857892"/>
              <a:gd name="connsiteX7736" fmla="*/ 5604602 w 12191807"/>
              <a:gd name="connsiteY7736" fmla="*/ 191223 h 6857892"/>
              <a:gd name="connsiteX7737" fmla="*/ 5624944 w 12191807"/>
              <a:gd name="connsiteY7737" fmla="*/ 188175 h 6857892"/>
              <a:gd name="connsiteX7738" fmla="*/ 5623238 w 12191807"/>
              <a:gd name="connsiteY7738" fmla="*/ 177650 h 6857892"/>
              <a:gd name="connsiteX7739" fmla="*/ 5416420 w 12191807"/>
              <a:gd name="connsiteY7739" fmla="*/ 170964 h 6857892"/>
              <a:gd name="connsiteX7740" fmla="*/ 5413219 w 12191807"/>
              <a:gd name="connsiteY7740" fmla="*/ 174164 h 6857892"/>
              <a:gd name="connsiteX7741" fmla="*/ 5422439 w 12191807"/>
              <a:gd name="connsiteY7741" fmla="*/ 180184 h 6857892"/>
              <a:gd name="connsiteX7742" fmla="*/ 5422439 w 12191807"/>
              <a:gd name="connsiteY7742" fmla="*/ 180336 h 6857892"/>
              <a:gd name="connsiteX7743" fmla="*/ 5421525 w 12191807"/>
              <a:gd name="connsiteY7743" fmla="*/ 181250 h 6857892"/>
              <a:gd name="connsiteX7744" fmla="*/ 5422439 w 12191807"/>
              <a:gd name="connsiteY7744" fmla="*/ 181098 h 6857892"/>
              <a:gd name="connsiteX7745" fmla="*/ 5422439 w 12191807"/>
              <a:gd name="connsiteY7745" fmla="*/ 180337 h 6857892"/>
              <a:gd name="connsiteX7746" fmla="*/ 5423505 w 12191807"/>
              <a:gd name="connsiteY7746" fmla="*/ 179270 h 6857892"/>
              <a:gd name="connsiteX7747" fmla="*/ 5416420 w 12191807"/>
              <a:gd name="connsiteY7747" fmla="*/ 170964 h 6857892"/>
              <a:gd name="connsiteX7748" fmla="*/ 5599648 w 12191807"/>
              <a:gd name="connsiteY7748" fmla="*/ 170877 h 6857892"/>
              <a:gd name="connsiteX7749" fmla="*/ 5596449 w 12191807"/>
              <a:gd name="connsiteY7749" fmla="*/ 174077 h 6857892"/>
              <a:gd name="connsiteX7750" fmla="*/ 5602468 w 12191807"/>
              <a:gd name="connsiteY7750" fmla="*/ 174230 h 6857892"/>
              <a:gd name="connsiteX7751" fmla="*/ 5599648 w 12191807"/>
              <a:gd name="connsiteY7751" fmla="*/ 170877 h 6857892"/>
              <a:gd name="connsiteX7752" fmla="*/ 6705179 w 12191807"/>
              <a:gd name="connsiteY7752" fmla="*/ 170775 h 6857892"/>
              <a:gd name="connsiteX7753" fmla="*/ 6723315 w 12191807"/>
              <a:gd name="connsiteY7753" fmla="*/ 170775 h 6857892"/>
              <a:gd name="connsiteX7754" fmla="*/ 6726210 w 12191807"/>
              <a:gd name="connsiteY7754" fmla="*/ 185787 h 6857892"/>
              <a:gd name="connsiteX7755" fmla="*/ 6705179 w 12191807"/>
              <a:gd name="connsiteY7755" fmla="*/ 170775 h 6857892"/>
              <a:gd name="connsiteX7756" fmla="*/ 6913434 w 12191807"/>
              <a:gd name="connsiteY7756" fmla="*/ 170318 h 6857892"/>
              <a:gd name="connsiteX7757" fmla="*/ 6928598 w 12191807"/>
              <a:gd name="connsiteY7757" fmla="*/ 196836 h 6857892"/>
              <a:gd name="connsiteX7758" fmla="*/ 6902233 w 12191807"/>
              <a:gd name="connsiteY7758" fmla="*/ 216875 h 6857892"/>
              <a:gd name="connsiteX7759" fmla="*/ 6897965 w 12191807"/>
              <a:gd name="connsiteY7759" fmla="*/ 185711 h 6857892"/>
              <a:gd name="connsiteX7760" fmla="*/ 6913434 w 12191807"/>
              <a:gd name="connsiteY7760" fmla="*/ 170318 h 6857892"/>
              <a:gd name="connsiteX7761" fmla="*/ 6664260 w 12191807"/>
              <a:gd name="connsiteY7761" fmla="*/ 170090 h 6857892"/>
              <a:gd name="connsiteX7762" fmla="*/ 6684758 w 12191807"/>
              <a:gd name="connsiteY7762" fmla="*/ 170090 h 6857892"/>
              <a:gd name="connsiteX7763" fmla="*/ 6674471 w 12191807"/>
              <a:gd name="connsiteY7763" fmla="*/ 190435 h 6857892"/>
              <a:gd name="connsiteX7764" fmla="*/ 6664260 w 12191807"/>
              <a:gd name="connsiteY7764" fmla="*/ 170090 h 6857892"/>
              <a:gd name="connsiteX7765" fmla="*/ 6530234 w 12191807"/>
              <a:gd name="connsiteY7765" fmla="*/ 164644 h 6857892"/>
              <a:gd name="connsiteX7766" fmla="*/ 6521113 w 12191807"/>
              <a:gd name="connsiteY7766" fmla="*/ 166161 h 6857892"/>
              <a:gd name="connsiteX7767" fmla="*/ 6511130 w 12191807"/>
              <a:gd name="connsiteY7767" fmla="*/ 176004 h 6857892"/>
              <a:gd name="connsiteX7768" fmla="*/ 6511098 w 12191807"/>
              <a:gd name="connsiteY7768" fmla="*/ 175959 h 6857892"/>
              <a:gd name="connsiteX7769" fmla="*/ 6513537 w 12191807"/>
              <a:gd name="connsiteY7769" fmla="*/ 207430 h 6857892"/>
              <a:gd name="connsiteX7770" fmla="*/ 6515137 w 12191807"/>
              <a:gd name="connsiteY7770" fmla="*/ 249263 h 6857892"/>
              <a:gd name="connsiteX7771" fmla="*/ 6504850 w 12191807"/>
              <a:gd name="connsiteY7771" fmla="*/ 241415 h 6857892"/>
              <a:gd name="connsiteX7772" fmla="*/ 6491591 w 12191807"/>
              <a:gd name="connsiteY7772" fmla="*/ 290410 h 6857892"/>
              <a:gd name="connsiteX7773" fmla="*/ 6497839 w 12191807"/>
              <a:gd name="connsiteY7773" fmla="*/ 293535 h 6857892"/>
              <a:gd name="connsiteX7774" fmla="*/ 6524281 w 12191807"/>
              <a:gd name="connsiteY7774" fmla="*/ 260998 h 6857892"/>
              <a:gd name="connsiteX7775" fmla="*/ 6572744 w 12191807"/>
              <a:gd name="connsiteY7775" fmla="*/ 230899 h 6857892"/>
              <a:gd name="connsiteX7776" fmla="*/ 6548817 w 12191807"/>
              <a:gd name="connsiteY7776" fmla="*/ 230899 h 6857892"/>
              <a:gd name="connsiteX7777" fmla="*/ 6533130 w 12191807"/>
              <a:gd name="connsiteY7777" fmla="*/ 207601 h 6857892"/>
              <a:gd name="connsiteX7778" fmla="*/ 6511210 w 12191807"/>
              <a:gd name="connsiteY7778" fmla="*/ 176119 h 6857892"/>
              <a:gd name="connsiteX7779" fmla="*/ 6526376 w 12191807"/>
              <a:gd name="connsiteY7779" fmla="*/ 187504 h 6857892"/>
              <a:gd name="connsiteX7780" fmla="*/ 6543712 w 12191807"/>
              <a:gd name="connsiteY7780" fmla="*/ 181827 h 6857892"/>
              <a:gd name="connsiteX7781" fmla="*/ 6530234 w 12191807"/>
              <a:gd name="connsiteY7781" fmla="*/ 164644 h 6857892"/>
              <a:gd name="connsiteX7782" fmla="*/ 6310159 w 12191807"/>
              <a:gd name="connsiteY7782" fmla="*/ 163816 h 6857892"/>
              <a:gd name="connsiteX7783" fmla="*/ 6260400 w 12191807"/>
              <a:gd name="connsiteY7783" fmla="*/ 188581 h 6857892"/>
              <a:gd name="connsiteX7784" fmla="*/ 6310159 w 12191807"/>
              <a:gd name="connsiteY7784" fmla="*/ 163816 h 6857892"/>
              <a:gd name="connsiteX7785" fmla="*/ 6430250 w 12191807"/>
              <a:gd name="connsiteY7785" fmla="*/ 163136 h 6857892"/>
              <a:gd name="connsiteX7786" fmla="*/ 6430250 w 12191807"/>
              <a:gd name="connsiteY7786" fmla="*/ 166565 h 6857892"/>
              <a:gd name="connsiteX7787" fmla="*/ 6440461 w 12191807"/>
              <a:gd name="connsiteY7787" fmla="*/ 166565 h 6857892"/>
              <a:gd name="connsiteX7788" fmla="*/ 6440461 w 12191807"/>
              <a:gd name="connsiteY7788" fmla="*/ 163136 h 6857892"/>
              <a:gd name="connsiteX7789" fmla="*/ 6430250 w 12191807"/>
              <a:gd name="connsiteY7789" fmla="*/ 163136 h 6857892"/>
              <a:gd name="connsiteX7790" fmla="*/ 5452764 w 12191807"/>
              <a:gd name="connsiteY7790" fmla="*/ 162050 h 6857892"/>
              <a:gd name="connsiteX7791" fmla="*/ 5452001 w 12191807"/>
              <a:gd name="connsiteY7791" fmla="*/ 169440 h 6857892"/>
              <a:gd name="connsiteX7792" fmla="*/ 5452994 w 12191807"/>
              <a:gd name="connsiteY7792" fmla="*/ 169975 h 6857892"/>
              <a:gd name="connsiteX7793" fmla="*/ 5453145 w 12191807"/>
              <a:gd name="connsiteY7793" fmla="*/ 169822 h 6857892"/>
              <a:gd name="connsiteX7794" fmla="*/ 5452764 w 12191807"/>
              <a:gd name="connsiteY7794" fmla="*/ 162050 h 6857892"/>
              <a:gd name="connsiteX7795" fmla="*/ 5560867 w 12191807"/>
              <a:gd name="connsiteY7795" fmla="*/ 160819 h 6857892"/>
              <a:gd name="connsiteX7796" fmla="*/ 5545401 w 12191807"/>
              <a:gd name="connsiteY7796" fmla="*/ 171944 h 6857892"/>
              <a:gd name="connsiteX7797" fmla="*/ 5561631 w 12191807"/>
              <a:gd name="connsiteY7797" fmla="*/ 202805 h 6857892"/>
              <a:gd name="connsiteX7798" fmla="*/ 5565211 w 12191807"/>
              <a:gd name="connsiteY7798" fmla="*/ 186194 h 6857892"/>
              <a:gd name="connsiteX7799" fmla="*/ 5574963 w 12191807"/>
              <a:gd name="connsiteY7799" fmla="*/ 174916 h 6857892"/>
              <a:gd name="connsiteX7800" fmla="*/ 5560867 w 12191807"/>
              <a:gd name="connsiteY7800" fmla="*/ 160819 h 6857892"/>
              <a:gd name="connsiteX7801" fmla="*/ 6035079 w 12191807"/>
              <a:gd name="connsiteY7801" fmla="*/ 160466 h 6857892"/>
              <a:gd name="connsiteX7802" fmla="*/ 5990351 w 12191807"/>
              <a:gd name="connsiteY7802" fmla="*/ 186222 h 6857892"/>
              <a:gd name="connsiteX7803" fmla="*/ 6018468 w 12191807"/>
              <a:gd name="connsiteY7803" fmla="*/ 203443 h 6857892"/>
              <a:gd name="connsiteX7804" fmla="*/ 6035079 w 12191807"/>
              <a:gd name="connsiteY7804" fmla="*/ 160466 h 6857892"/>
              <a:gd name="connsiteX7805" fmla="*/ 5472193 w 12191807"/>
              <a:gd name="connsiteY7805" fmla="*/ 160450 h 6857892"/>
              <a:gd name="connsiteX7806" fmla="*/ 5453145 w 12191807"/>
              <a:gd name="connsiteY7806" fmla="*/ 169899 h 6857892"/>
              <a:gd name="connsiteX7807" fmla="*/ 5453221 w 12191807"/>
              <a:gd name="connsiteY7807" fmla="*/ 170965 h 6857892"/>
              <a:gd name="connsiteX7808" fmla="*/ 5473106 w 12191807"/>
              <a:gd name="connsiteY7808" fmla="*/ 167002 h 6857892"/>
              <a:gd name="connsiteX7809" fmla="*/ 5472193 w 12191807"/>
              <a:gd name="connsiteY7809" fmla="*/ 160450 h 6857892"/>
              <a:gd name="connsiteX7810" fmla="*/ 5432650 w 12191807"/>
              <a:gd name="connsiteY7810" fmla="*/ 159611 h 6857892"/>
              <a:gd name="connsiteX7811" fmla="*/ 5432650 w 12191807"/>
              <a:gd name="connsiteY7811" fmla="*/ 180109 h 6857892"/>
              <a:gd name="connsiteX7812" fmla="*/ 5452001 w 12191807"/>
              <a:gd name="connsiteY7812" fmla="*/ 169441 h 6857892"/>
              <a:gd name="connsiteX7813" fmla="*/ 5432650 w 12191807"/>
              <a:gd name="connsiteY7813" fmla="*/ 159611 h 6857892"/>
              <a:gd name="connsiteX7814" fmla="*/ 6674547 w 12191807"/>
              <a:gd name="connsiteY7814" fmla="*/ 153021 h 6857892"/>
              <a:gd name="connsiteX7815" fmla="*/ 6684682 w 12191807"/>
              <a:gd name="connsiteY7815" fmla="*/ 153021 h 6857892"/>
              <a:gd name="connsiteX7816" fmla="*/ 6684682 w 12191807"/>
              <a:gd name="connsiteY7816" fmla="*/ 156374 h 6857892"/>
              <a:gd name="connsiteX7817" fmla="*/ 6674547 w 12191807"/>
              <a:gd name="connsiteY7817" fmla="*/ 156374 h 6857892"/>
              <a:gd name="connsiteX7818" fmla="*/ 6674547 w 12191807"/>
              <a:gd name="connsiteY7818" fmla="*/ 153021 h 6857892"/>
              <a:gd name="connsiteX7819" fmla="*/ 5624944 w 12191807"/>
              <a:gd name="connsiteY7819" fmla="*/ 151217 h 6857892"/>
              <a:gd name="connsiteX7820" fmla="*/ 5602468 w 12191807"/>
              <a:gd name="connsiteY7820" fmla="*/ 174306 h 6857892"/>
              <a:gd name="connsiteX7821" fmla="*/ 5606734 w 12191807"/>
              <a:gd name="connsiteY7821" fmla="*/ 179259 h 6857892"/>
              <a:gd name="connsiteX7822" fmla="*/ 5604754 w 12191807"/>
              <a:gd name="connsiteY7822" fmla="*/ 181240 h 6857892"/>
              <a:gd name="connsiteX7823" fmla="*/ 5611306 w 12191807"/>
              <a:gd name="connsiteY7823" fmla="*/ 178039 h 6857892"/>
              <a:gd name="connsiteX7824" fmla="*/ 5624944 w 12191807"/>
              <a:gd name="connsiteY7824" fmla="*/ 151217 h 6857892"/>
              <a:gd name="connsiteX7825" fmla="*/ 5792784 w 12191807"/>
              <a:gd name="connsiteY7825" fmla="*/ 150434 h 6857892"/>
              <a:gd name="connsiteX7826" fmla="*/ 5802536 w 12191807"/>
              <a:gd name="connsiteY7826" fmla="*/ 171541 h 6857892"/>
              <a:gd name="connsiteX7827" fmla="*/ 5807413 w 12191807"/>
              <a:gd name="connsiteY7827" fmla="*/ 167960 h 6857892"/>
              <a:gd name="connsiteX7828" fmla="*/ 5807413 w 12191807"/>
              <a:gd name="connsiteY7828" fmla="*/ 150434 h 6857892"/>
              <a:gd name="connsiteX7829" fmla="*/ 5792784 w 12191807"/>
              <a:gd name="connsiteY7829" fmla="*/ 150434 h 6857892"/>
              <a:gd name="connsiteX7830" fmla="*/ 5819375 w 12191807"/>
              <a:gd name="connsiteY7830" fmla="*/ 142813 h 6857892"/>
              <a:gd name="connsiteX7831" fmla="*/ 5819375 w 12191807"/>
              <a:gd name="connsiteY7831" fmla="*/ 146242 h 6857892"/>
              <a:gd name="connsiteX7832" fmla="*/ 5829585 w 12191807"/>
              <a:gd name="connsiteY7832" fmla="*/ 146242 h 6857892"/>
              <a:gd name="connsiteX7833" fmla="*/ 5829585 w 12191807"/>
              <a:gd name="connsiteY7833" fmla="*/ 142813 h 6857892"/>
              <a:gd name="connsiteX7834" fmla="*/ 5819375 w 12191807"/>
              <a:gd name="connsiteY7834" fmla="*/ 142813 h 6857892"/>
              <a:gd name="connsiteX7835" fmla="*/ 6613511 w 12191807"/>
              <a:gd name="connsiteY7835" fmla="*/ 141934 h 6857892"/>
              <a:gd name="connsiteX7836" fmla="*/ 6613511 w 12191807"/>
              <a:gd name="connsiteY7836" fmla="*/ 147039 h 6857892"/>
              <a:gd name="connsiteX7837" fmla="*/ 6633856 w 12191807"/>
              <a:gd name="connsiteY7837" fmla="*/ 147039 h 6857892"/>
              <a:gd name="connsiteX7838" fmla="*/ 6633856 w 12191807"/>
              <a:gd name="connsiteY7838" fmla="*/ 141934 h 6857892"/>
              <a:gd name="connsiteX7839" fmla="*/ 6613511 w 12191807"/>
              <a:gd name="connsiteY7839" fmla="*/ 141934 h 6857892"/>
              <a:gd name="connsiteX7840" fmla="*/ 5504268 w 12191807"/>
              <a:gd name="connsiteY7840" fmla="*/ 140866 h 6857892"/>
              <a:gd name="connsiteX7841" fmla="*/ 5506706 w 12191807"/>
              <a:gd name="connsiteY7841" fmla="*/ 159383 h 6857892"/>
              <a:gd name="connsiteX7842" fmla="*/ 5513487 w 12191807"/>
              <a:gd name="connsiteY7842" fmla="*/ 158773 h 6857892"/>
              <a:gd name="connsiteX7843" fmla="*/ 5504268 w 12191807"/>
              <a:gd name="connsiteY7843" fmla="*/ 140866 h 6857892"/>
              <a:gd name="connsiteX7844" fmla="*/ 2183297 w 12191807"/>
              <a:gd name="connsiteY7844" fmla="*/ 139515 h 6857892"/>
              <a:gd name="connsiteX7845" fmla="*/ 2166008 w 12191807"/>
              <a:gd name="connsiteY7845" fmla="*/ 140962 h 6857892"/>
              <a:gd name="connsiteX7846" fmla="*/ 2164865 w 12191807"/>
              <a:gd name="connsiteY7846" fmla="*/ 159936 h 6857892"/>
              <a:gd name="connsiteX7847" fmla="*/ 2144513 w 12191807"/>
              <a:gd name="connsiteY7847" fmla="*/ 159936 h 6857892"/>
              <a:gd name="connsiteX7848" fmla="*/ 2145507 w 12191807"/>
              <a:gd name="connsiteY7848" fmla="*/ 180281 h 6857892"/>
              <a:gd name="connsiteX7849" fmla="*/ 2155138 w 12191807"/>
              <a:gd name="connsiteY7849" fmla="*/ 179294 h 6857892"/>
              <a:gd name="connsiteX7850" fmla="*/ 2154867 w 12191807"/>
              <a:gd name="connsiteY7850" fmla="*/ 179900 h 6857892"/>
              <a:gd name="connsiteX7851" fmla="*/ 2155554 w 12191807"/>
              <a:gd name="connsiteY7851" fmla="*/ 179138 h 6857892"/>
              <a:gd name="connsiteX7852" fmla="*/ 2155218 w 12191807"/>
              <a:gd name="connsiteY7852" fmla="*/ 179205 h 6857892"/>
              <a:gd name="connsiteX7853" fmla="*/ 2164406 w 12191807"/>
              <a:gd name="connsiteY7853" fmla="*/ 160240 h 6857892"/>
              <a:gd name="connsiteX7854" fmla="*/ 2185359 w 12191807"/>
              <a:gd name="connsiteY7854" fmla="*/ 158640 h 6857892"/>
              <a:gd name="connsiteX7855" fmla="*/ 2183297 w 12191807"/>
              <a:gd name="connsiteY7855" fmla="*/ 139515 h 6857892"/>
              <a:gd name="connsiteX7856" fmla="*/ 5636737 w 12191807"/>
              <a:gd name="connsiteY7856" fmla="*/ 138926 h 6857892"/>
              <a:gd name="connsiteX7857" fmla="*/ 5636280 w 12191807"/>
              <a:gd name="connsiteY7857" fmla="*/ 139383 h 6857892"/>
              <a:gd name="connsiteX7858" fmla="*/ 5637270 w 12191807"/>
              <a:gd name="connsiteY7858" fmla="*/ 140374 h 6857892"/>
              <a:gd name="connsiteX7859" fmla="*/ 5636737 w 12191807"/>
              <a:gd name="connsiteY7859" fmla="*/ 138926 h 6857892"/>
              <a:gd name="connsiteX7860" fmla="*/ 5635213 w 12191807"/>
              <a:gd name="connsiteY7860" fmla="*/ 138315 h 6857892"/>
              <a:gd name="connsiteX7861" fmla="*/ 5626907 w 12191807"/>
              <a:gd name="connsiteY7861" fmla="*/ 145402 h 6857892"/>
              <a:gd name="connsiteX7862" fmla="*/ 5630107 w 12191807"/>
              <a:gd name="connsiteY7862" fmla="*/ 148602 h 6857892"/>
              <a:gd name="connsiteX7863" fmla="*/ 5636126 w 12191807"/>
              <a:gd name="connsiteY7863" fmla="*/ 139382 h 6857892"/>
              <a:gd name="connsiteX7864" fmla="*/ 5636202 w 12191807"/>
              <a:gd name="connsiteY7864" fmla="*/ 139306 h 6857892"/>
              <a:gd name="connsiteX7865" fmla="*/ 5635213 w 12191807"/>
              <a:gd name="connsiteY7865" fmla="*/ 138315 h 6857892"/>
              <a:gd name="connsiteX7866" fmla="*/ 5564983 w 12191807"/>
              <a:gd name="connsiteY7866" fmla="*/ 132625 h 6857892"/>
              <a:gd name="connsiteX7867" fmla="*/ 5564983 w 12191807"/>
              <a:gd name="connsiteY7867" fmla="*/ 135978 h 6857892"/>
              <a:gd name="connsiteX7868" fmla="*/ 5575115 w 12191807"/>
              <a:gd name="connsiteY7868" fmla="*/ 135978 h 6857892"/>
              <a:gd name="connsiteX7869" fmla="*/ 5575115 w 12191807"/>
              <a:gd name="connsiteY7869" fmla="*/ 132625 h 6857892"/>
              <a:gd name="connsiteX7870" fmla="*/ 5564983 w 12191807"/>
              <a:gd name="connsiteY7870" fmla="*/ 132625 h 6857892"/>
              <a:gd name="connsiteX7871" fmla="*/ 5454593 w 12191807"/>
              <a:gd name="connsiteY7871" fmla="*/ 130961 h 6857892"/>
              <a:gd name="connsiteX7872" fmla="*/ 5455583 w 12191807"/>
              <a:gd name="connsiteY7872" fmla="*/ 139800 h 6857892"/>
              <a:gd name="connsiteX7873" fmla="*/ 5472268 w 12191807"/>
              <a:gd name="connsiteY7873" fmla="*/ 135837 h 6857892"/>
              <a:gd name="connsiteX7874" fmla="*/ 5471430 w 12191807"/>
              <a:gd name="connsiteY7874" fmla="*/ 130961 h 6857892"/>
              <a:gd name="connsiteX7875" fmla="*/ 5454593 w 12191807"/>
              <a:gd name="connsiteY7875" fmla="*/ 130961 h 6857892"/>
              <a:gd name="connsiteX7876" fmla="*/ 2076565 w 12191807"/>
              <a:gd name="connsiteY7876" fmla="*/ 129304 h 6857892"/>
              <a:gd name="connsiteX7877" fmla="*/ 2076565 w 12191807"/>
              <a:gd name="connsiteY7877" fmla="*/ 139515 h 6857892"/>
              <a:gd name="connsiteX7878" fmla="*/ 2079921 w 12191807"/>
              <a:gd name="connsiteY7878" fmla="*/ 139515 h 6857892"/>
              <a:gd name="connsiteX7879" fmla="*/ 2079921 w 12191807"/>
              <a:gd name="connsiteY7879" fmla="*/ 129304 h 6857892"/>
              <a:gd name="connsiteX7880" fmla="*/ 2076565 w 12191807"/>
              <a:gd name="connsiteY7880" fmla="*/ 129304 h 6857892"/>
              <a:gd name="connsiteX7881" fmla="*/ 5497945 w 12191807"/>
              <a:gd name="connsiteY7881" fmla="*/ 124330 h 6857892"/>
              <a:gd name="connsiteX7882" fmla="*/ 5478591 w 12191807"/>
              <a:gd name="connsiteY7882" fmla="*/ 132179 h 6857892"/>
              <a:gd name="connsiteX7883" fmla="*/ 5504268 w 12191807"/>
              <a:gd name="connsiteY7883" fmla="*/ 140865 h 6857892"/>
              <a:gd name="connsiteX7884" fmla="*/ 5502743 w 12191807"/>
              <a:gd name="connsiteY7884" fmla="*/ 129435 h 6857892"/>
              <a:gd name="connsiteX7885" fmla="*/ 5512040 w 12191807"/>
              <a:gd name="connsiteY7885" fmla="*/ 129131 h 6857892"/>
              <a:gd name="connsiteX7886" fmla="*/ 5497945 w 12191807"/>
              <a:gd name="connsiteY7886" fmla="*/ 124330 h 6857892"/>
              <a:gd name="connsiteX7887" fmla="*/ 5769010 w 12191807"/>
              <a:gd name="connsiteY7887" fmla="*/ 118505 h 6857892"/>
              <a:gd name="connsiteX7888" fmla="*/ 5767486 w 12191807"/>
              <a:gd name="connsiteY7888" fmla="*/ 119953 h 6857892"/>
              <a:gd name="connsiteX7889" fmla="*/ 5774573 w 12191807"/>
              <a:gd name="connsiteY7889" fmla="*/ 128259 h 6857892"/>
              <a:gd name="connsiteX7890" fmla="*/ 5777773 w 12191807"/>
              <a:gd name="connsiteY7890" fmla="*/ 125058 h 6857892"/>
              <a:gd name="connsiteX7891" fmla="*/ 5769010 w 12191807"/>
              <a:gd name="connsiteY7891" fmla="*/ 118505 h 6857892"/>
              <a:gd name="connsiteX7892" fmla="*/ 6363499 w 12191807"/>
              <a:gd name="connsiteY7892" fmla="*/ 117871 h 6857892"/>
              <a:gd name="connsiteX7893" fmla="*/ 6358927 w 12191807"/>
              <a:gd name="connsiteY7893" fmla="*/ 123434 h 6857892"/>
              <a:gd name="connsiteX7894" fmla="*/ 6368909 w 12191807"/>
              <a:gd name="connsiteY7894" fmla="*/ 134787 h 6857892"/>
              <a:gd name="connsiteX7895" fmla="*/ 6373786 w 12191807"/>
              <a:gd name="connsiteY7895" fmla="*/ 151780 h 6857892"/>
              <a:gd name="connsiteX7896" fmla="*/ 6392607 w 12191807"/>
              <a:gd name="connsiteY7896" fmla="*/ 144236 h 6857892"/>
              <a:gd name="connsiteX7897" fmla="*/ 6379043 w 12191807"/>
              <a:gd name="connsiteY7897" fmla="*/ 124348 h 6857892"/>
              <a:gd name="connsiteX7898" fmla="*/ 6363499 w 12191807"/>
              <a:gd name="connsiteY7898" fmla="*/ 117871 h 6857892"/>
              <a:gd name="connsiteX7899" fmla="*/ 6568096 w 12191807"/>
              <a:gd name="connsiteY7899" fmla="*/ 112368 h 6857892"/>
              <a:gd name="connsiteX7900" fmla="*/ 6540283 w 12191807"/>
              <a:gd name="connsiteY7900" fmla="*/ 135304 h 6857892"/>
              <a:gd name="connsiteX7901" fmla="*/ 6555142 w 12191807"/>
              <a:gd name="connsiteY7901" fmla="*/ 139495 h 6857892"/>
              <a:gd name="connsiteX7902" fmla="*/ 6574040 w 12191807"/>
              <a:gd name="connsiteY7902" fmla="*/ 151992 h 6857892"/>
              <a:gd name="connsiteX7903" fmla="*/ 6568096 w 12191807"/>
              <a:gd name="connsiteY7903" fmla="*/ 112368 h 6857892"/>
              <a:gd name="connsiteX7904" fmla="*/ 5934805 w 12191807"/>
              <a:gd name="connsiteY7904" fmla="*/ 108891 h 6857892"/>
              <a:gd name="connsiteX7905" fmla="*/ 5934805 w 12191807"/>
              <a:gd name="connsiteY7905" fmla="*/ 119026 h 6857892"/>
              <a:gd name="connsiteX7906" fmla="*/ 5938159 w 12191807"/>
              <a:gd name="connsiteY7906" fmla="*/ 119026 h 6857892"/>
              <a:gd name="connsiteX7907" fmla="*/ 5938159 w 12191807"/>
              <a:gd name="connsiteY7907" fmla="*/ 108891 h 6857892"/>
              <a:gd name="connsiteX7908" fmla="*/ 5934805 w 12191807"/>
              <a:gd name="connsiteY7908" fmla="*/ 108891 h 6857892"/>
              <a:gd name="connsiteX7909" fmla="*/ 6474293 w 12191807"/>
              <a:gd name="connsiteY7909" fmla="*/ 108880 h 6857892"/>
              <a:gd name="connsiteX7910" fmla="*/ 6474293 w 12191807"/>
              <a:gd name="connsiteY7910" fmla="*/ 119015 h 6857892"/>
              <a:gd name="connsiteX7911" fmla="*/ 6477722 w 12191807"/>
              <a:gd name="connsiteY7911" fmla="*/ 119015 h 6857892"/>
              <a:gd name="connsiteX7912" fmla="*/ 6477722 w 12191807"/>
              <a:gd name="connsiteY7912" fmla="*/ 108880 h 6857892"/>
              <a:gd name="connsiteX7913" fmla="*/ 6474293 w 12191807"/>
              <a:gd name="connsiteY7913" fmla="*/ 108880 h 6857892"/>
              <a:gd name="connsiteX7914" fmla="*/ 6768548 w 12191807"/>
              <a:gd name="connsiteY7914" fmla="*/ 99253 h 6857892"/>
              <a:gd name="connsiteX7915" fmla="*/ 6791285 w 12191807"/>
              <a:gd name="connsiteY7915" fmla="*/ 104481 h 6857892"/>
              <a:gd name="connsiteX7916" fmla="*/ 6768197 w 12191807"/>
              <a:gd name="connsiteY7916" fmla="*/ 110577 h 6857892"/>
              <a:gd name="connsiteX7917" fmla="*/ 6776045 w 12191807"/>
              <a:gd name="connsiteY7917" fmla="*/ 129551 h 6857892"/>
              <a:gd name="connsiteX7918" fmla="*/ 6776350 w 12191807"/>
              <a:gd name="connsiteY7918" fmla="*/ 155993 h 6857892"/>
              <a:gd name="connsiteX7919" fmla="*/ 6797458 w 12191807"/>
              <a:gd name="connsiteY7919" fmla="*/ 163232 h 6857892"/>
              <a:gd name="connsiteX7920" fmla="*/ 6790219 w 12191807"/>
              <a:gd name="connsiteY7920" fmla="*/ 186549 h 6857892"/>
              <a:gd name="connsiteX7921" fmla="*/ 6814831 w 12191807"/>
              <a:gd name="connsiteY7921" fmla="*/ 223124 h 6857892"/>
              <a:gd name="connsiteX7922" fmla="*/ 6785113 w 12191807"/>
              <a:gd name="connsiteY7922" fmla="*/ 293075 h 6857892"/>
              <a:gd name="connsiteX7923" fmla="*/ 6766139 w 12191807"/>
              <a:gd name="connsiteY7923" fmla="*/ 282026 h 6857892"/>
              <a:gd name="connsiteX7924" fmla="*/ 6776274 w 12191807"/>
              <a:gd name="connsiteY7924" fmla="*/ 251470 h 6857892"/>
              <a:gd name="connsiteX7925" fmla="*/ 6795705 w 12191807"/>
              <a:gd name="connsiteY7925" fmla="*/ 237830 h 6857892"/>
              <a:gd name="connsiteX7926" fmla="*/ 6785951 w 12191807"/>
              <a:gd name="connsiteY7926" fmla="*/ 220533 h 6857892"/>
              <a:gd name="connsiteX7927" fmla="*/ 6756386 w 12191807"/>
              <a:gd name="connsiteY7927" fmla="*/ 187235 h 6857892"/>
              <a:gd name="connsiteX7928" fmla="*/ 6768502 w 12191807"/>
              <a:gd name="connsiteY7928" fmla="*/ 165518 h 6857892"/>
              <a:gd name="connsiteX7929" fmla="*/ 6702360 w 12191807"/>
              <a:gd name="connsiteY7929" fmla="*/ 147458 h 6857892"/>
              <a:gd name="connsiteX7930" fmla="*/ 6713866 w 12191807"/>
              <a:gd name="connsiteY7930" fmla="*/ 116902 h 6857892"/>
              <a:gd name="connsiteX7931" fmla="*/ 6768548 w 12191807"/>
              <a:gd name="connsiteY7931" fmla="*/ 99253 h 6857892"/>
              <a:gd name="connsiteX7932" fmla="*/ 6918921 w 12191807"/>
              <a:gd name="connsiteY7932" fmla="*/ 98684 h 6857892"/>
              <a:gd name="connsiteX7933" fmla="*/ 6918921 w 12191807"/>
              <a:gd name="connsiteY7933" fmla="*/ 108895 h 6857892"/>
              <a:gd name="connsiteX7934" fmla="*/ 6927379 w 12191807"/>
              <a:gd name="connsiteY7934" fmla="*/ 105542 h 6857892"/>
              <a:gd name="connsiteX7935" fmla="*/ 6918921 w 12191807"/>
              <a:gd name="connsiteY7935" fmla="*/ 98684 h 6857892"/>
              <a:gd name="connsiteX7936" fmla="*/ 5510440 w 12191807"/>
              <a:gd name="connsiteY7936" fmla="*/ 89965 h 6857892"/>
              <a:gd name="connsiteX7937" fmla="*/ 5484307 w 12191807"/>
              <a:gd name="connsiteY7937" fmla="*/ 104138 h 6857892"/>
              <a:gd name="connsiteX7938" fmla="*/ 5492764 w 12191807"/>
              <a:gd name="connsiteY7938" fmla="*/ 114272 h 6857892"/>
              <a:gd name="connsiteX7939" fmla="*/ 5497869 w 12191807"/>
              <a:gd name="connsiteY7939" fmla="*/ 124254 h 6857892"/>
              <a:gd name="connsiteX7940" fmla="*/ 5510440 w 12191807"/>
              <a:gd name="connsiteY7940" fmla="*/ 89965 h 6857892"/>
              <a:gd name="connsiteX7941" fmla="*/ 2124059 w 12191807"/>
              <a:gd name="connsiteY7941" fmla="*/ 81757 h 6857892"/>
              <a:gd name="connsiteX7942" fmla="*/ 2124059 w 12191807"/>
              <a:gd name="connsiteY7942" fmla="*/ 85185 h 6857892"/>
              <a:gd name="connsiteX7943" fmla="*/ 2134303 w 12191807"/>
              <a:gd name="connsiteY7943" fmla="*/ 85185 h 6857892"/>
              <a:gd name="connsiteX7944" fmla="*/ 2134303 w 12191807"/>
              <a:gd name="connsiteY7944" fmla="*/ 81757 h 6857892"/>
              <a:gd name="connsiteX7945" fmla="*/ 2124059 w 12191807"/>
              <a:gd name="connsiteY7945" fmla="*/ 81757 h 6857892"/>
              <a:gd name="connsiteX7946" fmla="*/ 6570991 w 12191807"/>
              <a:gd name="connsiteY7946" fmla="*/ 80212 h 6857892"/>
              <a:gd name="connsiteX7947" fmla="*/ 6562228 w 12191807"/>
              <a:gd name="connsiteY7947" fmla="*/ 80593 h 6857892"/>
              <a:gd name="connsiteX7948" fmla="*/ 6565962 w 12191807"/>
              <a:gd name="connsiteY7948" fmla="*/ 97814 h 6857892"/>
              <a:gd name="connsiteX7949" fmla="*/ 6570991 w 12191807"/>
              <a:gd name="connsiteY7949" fmla="*/ 97052 h 6857892"/>
              <a:gd name="connsiteX7950" fmla="*/ 6570991 w 12191807"/>
              <a:gd name="connsiteY7950" fmla="*/ 80212 h 6857892"/>
              <a:gd name="connsiteX7951" fmla="*/ 6534568 w 12191807"/>
              <a:gd name="connsiteY7951" fmla="*/ 78307 h 6857892"/>
              <a:gd name="connsiteX7952" fmla="*/ 6534568 w 12191807"/>
              <a:gd name="connsiteY7952" fmla="*/ 98652 h 6857892"/>
              <a:gd name="connsiteX7953" fmla="*/ 6539673 w 12191807"/>
              <a:gd name="connsiteY7953" fmla="*/ 98652 h 6857892"/>
              <a:gd name="connsiteX7954" fmla="*/ 6539673 w 12191807"/>
              <a:gd name="connsiteY7954" fmla="*/ 78307 h 6857892"/>
              <a:gd name="connsiteX7955" fmla="*/ 6534568 w 12191807"/>
              <a:gd name="connsiteY7955" fmla="*/ 78307 h 6857892"/>
              <a:gd name="connsiteX7956" fmla="*/ 5497102 w 12191807"/>
              <a:gd name="connsiteY7956" fmla="*/ 68169 h 6857892"/>
              <a:gd name="connsiteX7957" fmla="*/ 5497102 w 12191807"/>
              <a:gd name="connsiteY7957" fmla="*/ 78304 h 6857892"/>
              <a:gd name="connsiteX7958" fmla="*/ 5500530 w 12191807"/>
              <a:gd name="connsiteY7958" fmla="*/ 78304 h 6857892"/>
              <a:gd name="connsiteX7959" fmla="*/ 5500530 w 12191807"/>
              <a:gd name="connsiteY7959" fmla="*/ 68169 h 6857892"/>
              <a:gd name="connsiteX7960" fmla="*/ 5497102 w 12191807"/>
              <a:gd name="connsiteY7960" fmla="*/ 68169 h 6857892"/>
              <a:gd name="connsiteX7961" fmla="*/ 6813917 w 12191807"/>
              <a:gd name="connsiteY7961" fmla="*/ 63029 h 6857892"/>
              <a:gd name="connsiteX7962" fmla="*/ 6800277 w 12191807"/>
              <a:gd name="connsiteY7962" fmla="*/ 74230 h 6857892"/>
              <a:gd name="connsiteX7963" fmla="*/ 6813917 w 12191807"/>
              <a:gd name="connsiteY7963" fmla="*/ 63029 h 6857892"/>
              <a:gd name="connsiteX7964" fmla="*/ 6431850 w 12191807"/>
              <a:gd name="connsiteY7964" fmla="*/ 58815 h 6857892"/>
              <a:gd name="connsiteX7965" fmla="*/ 6431850 w 12191807"/>
              <a:gd name="connsiteY7965" fmla="*/ 96686 h 6857892"/>
              <a:gd name="connsiteX7966" fmla="*/ 6449376 w 12191807"/>
              <a:gd name="connsiteY7966" fmla="*/ 58815 h 6857892"/>
              <a:gd name="connsiteX7967" fmla="*/ 6431850 w 12191807"/>
              <a:gd name="connsiteY7967" fmla="*/ 58815 h 6857892"/>
              <a:gd name="connsiteX7968" fmla="*/ 5843143 w 12191807"/>
              <a:gd name="connsiteY7968" fmla="*/ 57991 h 6857892"/>
              <a:gd name="connsiteX7969" fmla="*/ 5843143 w 12191807"/>
              <a:gd name="connsiteY7969" fmla="*/ 68202 h 6857892"/>
              <a:gd name="connsiteX7970" fmla="*/ 5846572 w 12191807"/>
              <a:gd name="connsiteY7970" fmla="*/ 68202 h 6857892"/>
              <a:gd name="connsiteX7971" fmla="*/ 5846572 w 12191807"/>
              <a:gd name="connsiteY7971" fmla="*/ 57991 h 6857892"/>
              <a:gd name="connsiteX7972" fmla="*/ 5843143 w 12191807"/>
              <a:gd name="connsiteY7972" fmla="*/ 57991 h 6857892"/>
              <a:gd name="connsiteX7973" fmla="*/ 5955150 w 12191807"/>
              <a:gd name="connsiteY7973" fmla="*/ 57989 h 6857892"/>
              <a:gd name="connsiteX7974" fmla="*/ 5955150 w 12191807"/>
              <a:gd name="connsiteY7974" fmla="*/ 68200 h 6857892"/>
              <a:gd name="connsiteX7975" fmla="*/ 5958579 w 12191807"/>
              <a:gd name="connsiteY7975" fmla="*/ 68200 h 6857892"/>
              <a:gd name="connsiteX7976" fmla="*/ 5958579 w 12191807"/>
              <a:gd name="connsiteY7976" fmla="*/ 57989 h 6857892"/>
              <a:gd name="connsiteX7977" fmla="*/ 5955150 w 12191807"/>
              <a:gd name="connsiteY7977" fmla="*/ 57989 h 6857892"/>
              <a:gd name="connsiteX7978" fmla="*/ 5588679 w 12191807"/>
              <a:gd name="connsiteY7978" fmla="*/ 47819 h 6857892"/>
              <a:gd name="connsiteX7979" fmla="*/ 5588679 w 12191807"/>
              <a:gd name="connsiteY7979" fmla="*/ 57953 h 6857892"/>
              <a:gd name="connsiteX7980" fmla="*/ 5592109 w 12191807"/>
              <a:gd name="connsiteY7980" fmla="*/ 57953 h 6857892"/>
              <a:gd name="connsiteX7981" fmla="*/ 5592109 w 12191807"/>
              <a:gd name="connsiteY7981" fmla="*/ 47819 h 6857892"/>
              <a:gd name="connsiteX7982" fmla="*/ 5588679 w 12191807"/>
              <a:gd name="connsiteY7982" fmla="*/ 47819 h 6857892"/>
              <a:gd name="connsiteX7983" fmla="*/ 6572668 w 12191807"/>
              <a:gd name="connsiteY7983" fmla="*/ 47792 h 6857892"/>
              <a:gd name="connsiteX7984" fmla="*/ 6553389 w 12191807"/>
              <a:gd name="connsiteY7984" fmla="*/ 51222 h 6857892"/>
              <a:gd name="connsiteX7985" fmla="*/ 6554075 w 12191807"/>
              <a:gd name="connsiteY7985" fmla="*/ 58003 h 6857892"/>
              <a:gd name="connsiteX7986" fmla="*/ 6559257 w 12191807"/>
              <a:gd name="connsiteY7986" fmla="*/ 59755 h 6857892"/>
              <a:gd name="connsiteX7987" fmla="*/ 6593927 w 12191807"/>
              <a:gd name="connsiteY7987" fmla="*/ 73014 h 6857892"/>
              <a:gd name="connsiteX7988" fmla="*/ 6610539 w 12191807"/>
              <a:gd name="connsiteY7988" fmla="*/ 59755 h 6857892"/>
              <a:gd name="connsiteX7989" fmla="*/ 6572668 w 12191807"/>
              <a:gd name="connsiteY7989" fmla="*/ 58003 h 6857892"/>
              <a:gd name="connsiteX7990" fmla="*/ 6572668 w 12191807"/>
              <a:gd name="connsiteY7990" fmla="*/ 47792 h 6857892"/>
              <a:gd name="connsiteX7991" fmla="*/ 5870344 w 12191807"/>
              <a:gd name="connsiteY7991" fmla="*/ 40996 h 6857892"/>
              <a:gd name="connsiteX7992" fmla="*/ 5870344 w 12191807"/>
              <a:gd name="connsiteY7992" fmla="*/ 44349 h 6857892"/>
              <a:gd name="connsiteX7993" fmla="*/ 5880478 w 12191807"/>
              <a:gd name="connsiteY7993" fmla="*/ 44349 h 6857892"/>
              <a:gd name="connsiteX7994" fmla="*/ 5880478 w 12191807"/>
              <a:gd name="connsiteY7994" fmla="*/ 40996 h 6857892"/>
              <a:gd name="connsiteX7995" fmla="*/ 5870344 w 12191807"/>
              <a:gd name="connsiteY7995" fmla="*/ 40996 h 6857892"/>
              <a:gd name="connsiteX7996" fmla="*/ 5629443 w 12191807"/>
              <a:gd name="connsiteY7996" fmla="*/ 37608 h 6857892"/>
              <a:gd name="connsiteX7997" fmla="*/ 5629443 w 12191807"/>
              <a:gd name="connsiteY7997" fmla="*/ 47819 h 6857892"/>
              <a:gd name="connsiteX7998" fmla="*/ 5632795 w 12191807"/>
              <a:gd name="connsiteY7998" fmla="*/ 47819 h 6857892"/>
              <a:gd name="connsiteX7999" fmla="*/ 5632795 w 12191807"/>
              <a:gd name="connsiteY7999" fmla="*/ 37608 h 6857892"/>
              <a:gd name="connsiteX8000" fmla="*/ 5629443 w 12191807"/>
              <a:gd name="connsiteY8000" fmla="*/ 37608 h 6857892"/>
              <a:gd name="connsiteX8001" fmla="*/ 7003731 w 12191807"/>
              <a:gd name="connsiteY8001" fmla="*/ 37579 h 6857892"/>
              <a:gd name="connsiteX8002" fmla="*/ 7007160 w 12191807"/>
              <a:gd name="connsiteY8002" fmla="*/ 37579 h 6857892"/>
              <a:gd name="connsiteX8003" fmla="*/ 7007160 w 12191807"/>
              <a:gd name="connsiteY8003" fmla="*/ 47790 h 6857892"/>
              <a:gd name="connsiteX8004" fmla="*/ 7003731 w 12191807"/>
              <a:gd name="connsiteY8004" fmla="*/ 47790 h 6857892"/>
              <a:gd name="connsiteX8005" fmla="*/ 7003731 w 12191807"/>
              <a:gd name="connsiteY8005" fmla="*/ 37579 h 6857892"/>
              <a:gd name="connsiteX8006" fmla="*/ 7190497 w 12191807"/>
              <a:gd name="connsiteY8006" fmla="*/ 36969 h 6857892"/>
              <a:gd name="connsiteX8007" fmla="*/ 7193621 w 12191807"/>
              <a:gd name="connsiteY8007" fmla="*/ 49618 h 6857892"/>
              <a:gd name="connsiteX8008" fmla="*/ 7193317 w 12191807"/>
              <a:gd name="connsiteY8008" fmla="*/ 58380 h 6857892"/>
              <a:gd name="connsiteX8009" fmla="*/ 7173428 w 12191807"/>
              <a:gd name="connsiteY8009" fmla="*/ 80936 h 6857892"/>
              <a:gd name="connsiteX8010" fmla="*/ 7155140 w 12191807"/>
              <a:gd name="connsiteY8010" fmla="*/ 102957 h 6857892"/>
              <a:gd name="connsiteX8011" fmla="*/ 7155140 w 12191807"/>
              <a:gd name="connsiteY8011" fmla="*/ 60209 h 6857892"/>
              <a:gd name="connsiteX8012" fmla="*/ 7190497 w 12191807"/>
              <a:gd name="connsiteY8012" fmla="*/ 36969 h 6857892"/>
              <a:gd name="connsiteX8013" fmla="*/ 6784884 w 12191807"/>
              <a:gd name="connsiteY8013" fmla="*/ 36283 h 6857892"/>
              <a:gd name="connsiteX8014" fmla="*/ 6784884 w 12191807"/>
              <a:gd name="connsiteY8014" fmla="*/ 67220 h 6857892"/>
              <a:gd name="connsiteX8015" fmla="*/ 6754252 w 12191807"/>
              <a:gd name="connsiteY8015" fmla="*/ 52362 h 6857892"/>
              <a:gd name="connsiteX8016" fmla="*/ 6772769 w 12191807"/>
              <a:gd name="connsiteY8016" fmla="*/ 46037 h 6857892"/>
              <a:gd name="connsiteX8017" fmla="*/ 6784884 w 12191807"/>
              <a:gd name="connsiteY8017" fmla="*/ 36283 h 6857892"/>
              <a:gd name="connsiteX8018" fmla="*/ 6473455 w 12191807"/>
              <a:gd name="connsiteY8018" fmla="*/ 34278 h 6857892"/>
              <a:gd name="connsiteX8019" fmla="*/ 6471550 w 12191807"/>
              <a:gd name="connsiteY8019" fmla="*/ 58052 h 6857892"/>
              <a:gd name="connsiteX8020" fmla="*/ 6482675 w 12191807"/>
              <a:gd name="connsiteY8020" fmla="*/ 43955 h 6857892"/>
              <a:gd name="connsiteX8021" fmla="*/ 6473455 w 12191807"/>
              <a:gd name="connsiteY8021" fmla="*/ 34278 h 6857892"/>
              <a:gd name="connsiteX8022" fmla="*/ 5572905 w 12191807"/>
              <a:gd name="connsiteY8022" fmla="*/ 28612 h 6857892"/>
              <a:gd name="connsiteX8023" fmla="*/ 5515303 w 12191807"/>
              <a:gd name="connsiteY8023" fmla="*/ 40880 h 6857892"/>
              <a:gd name="connsiteX8024" fmla="*/ 5515303 w 12191807"/>
              <a:gd name="connsiteY8024" fmla="*/ 76008 h 6857892"/>
              <a:gd name="connsiteX8025" fmla="*/ 5545705 w 12191807"/>
              <a:gd name="connsiteY8025" fmla="*/ 95897 h 6857892"/>
              <a:gd name="connsiteX8026" fmla="*/ 5536486 w 12191807"/>
              <a:gd name="connsiteY8026" fmla="*/ 57492 h 6857892"/>
              <a:gd name="connsiteX8027" fmla="*/ 5575799 w 12191807"/>
              <a:gd name="connsiteY8027" fmla="*/ 42404 h 6857892"/>
              <a:gd name="connsiteX8028" fmla="*/ 5572905 w 12191807"/>
              <a:gd name="connsiteY8028" fmla="*/ 28612 h 6857892"/>
              <a:gd name="connsiteX8029" fmla="*/ 6898423 w 12191807"/>
              <a:gd name="connsiteY8029" fmla="*/ 27444 h 6857892"/>
              <a:gd name="connsiteX8030" fmla="*/ 6918768 w 12191807"/>
              <a:gd name="connsiteY8030" fmla="*/ 27444 h 6857892"/>
              <a:gd name="connsiteX8031" fmla="*/ 6918768 w 12191807"/>
              <a:gd name="connsiteY8031" fmla="*/ 47790 h 6857892"/>
              <a:gd name="connsiteX8032" fmla="*/ 6898575 w 12191807"/>
              <a:gd name="connsiteY8032" fmla="*/ 47790 h 6857892"/>
              <a:gd name="connsiteX8033" fmla="*/ 6899489 w 12191807"/>
              <a:gd name="connsiteY8033" fmla="*/ 48704 h 6857892"/>
              <a:gd name="connsiteX8034" fmla="*/ 6892403 w 12191807"/>
              <a:gd name="connsiteY8034" fmla="*/ 57009 h 6857892"/>
              <a:gd name="connsiteX8035" fmla="*/ 6889202 w 12191807"/>
              <a:gd name="connsiteY8035" fmla="*/ 53808 h 6857892"/>
              <a:gd name="connsiteX8036" fmla="*/ 6897508 w 12191807"/>
              <a:gd name="connsiteY8036" fmla="*/ 46723 h 6857892"/>
              <a:gd name="connsiteX8037" fmla="*/ 6898423 w 12191807"/>
              <a:gd name="connsiteY8037" fmla="*/ 47636 h 6857892"/>
              <a:gd name="connsiteX8038" fmla="*/ 6898423 w 12191807"/>
              <a:gd name="connsiteY8038" fmla="*/ 27444 h 6857892"/>
              <a:gd name="connsiteX8039" fmla="*/ 6918814 w 12191807"/>
              <a:gd name="connsiteY8039" fmla="*/ 27419 h 6857892"/>
              <a:gd name="connsiteX8040" fmla="*/ 6918844 w 12191807"/>
              <a:gd name="connsiteY8040" fmla="*/ 27444 h 6857892"/>
              <a:gd name="connsiteX8041" fmla="*/ 6918768 w 12191807"/>
              <a:gd name="connsiteY8041" fmla="*/ 27444 h 6857892"/>
              <a:gd name="connsiteX8042" fmla="*/ 6918814 w 12191807"/>
              <a:gd name="connsiteY8042" fmla="*/ 27419 h 6857892"/>
              <a:gd name="connsiteX8043" fmla="*/ 5899451 w 12191807"/>
              <a:gd name="connsiteY8043" fmla="*/ 26748 h 6857892"/>
              <a:gd name="connsiteX8044" fmla="*/ 5891604 w 12191807"/>
              <a:gd name="connsiteY8044" fmla="*/ 33454 h 6857892"/>
              <a:gd name="connsiteX8045" fmla="*/ 5894803 w 12191807"/>
              <a:gd name="connsiteY8045" fmla="*/ 36654 h 6857892"/>
              <a:gd name="connsiteX8046" fmla="*/ 5899451 w 12191807"/>
              <a:gd name="connsiteY8046" fmla="*/ 26748 h 6857892"/>
              <a:gd name="connsiteX8047" fmla="*/ 5899832 w 12191807"/>
              <a:gd name="connsiteY8047" fmla="*/ 23167 h 6857892"/>
              <a:gd name="connsiteX8048" fmla="*/ 5899451 w 12191807"/>
              <a:gd name="connsiteY8048" fmla="*/ 26748 h 6857892"/>
              <a:gd name="connsiteX8049" fmla="*/ 5899908 w 12191807"/>
              <a:gd name="connsiteY8049" fmla="*/ 26291 h 6857892"/>
              <a:gd name="connsiteX8050" fmla="*/ 5901889 w 12191807"/>
              <a:gd name="connsiteY8050" fmla="*/ 28349 h 6857892"/>
              <a:gd name="connsiteX8051" fmla="*/ 5902956 w 12191807"/>
              <a:gd name="connsiteY8051" fmla="*/ 25834 h 6857892"/>
              <a:gd name="connsiteX8052" fmla="*/ 5899832 w 12191807"/>
              <a:gd name="connsiteY8052" fmla="*/ 23167 h 6857892"/>
              <a:gd name="connsiteX8053" fmla="*/ 6460730 w 12191807"/>
              <a:gd name="connsiteY8053" fmla="*/ 20638 h 6857892"/>
              <a:gd name="connsiteX8054" fmla="*/ 6460730 w 12191807"/>
              <a:gd name="connsiteY8054" fmla="*/ 23991 h 6857892"/>
              <a:gd name="connsiteX8055" fmla="*/ 6470865 w 12191807"/>
              <a:gd name="connsiteY8055" fmla="*/ 23991 h 6857892"/>
              <a:gd name="connsiteX8056" fmla="*/ 6470865 w 12191807"/>
              <a:gd name="connsiteY8056" fmla="*/ 20638 h 6857892"/>
              <a:gd name="connsiteX8057" fmla="*/ 6460730 w 12191807"/>
              <a:gd name="connsiteY8057" fmla="*/ 20638 h 6857892"/>
              <a:gd name="connsiteX8058" fmla="*/ 7176781 w 12191807"/>
              <a:gd name="connsiteY8058" fmla="*/ 17233 h 6857892"/>
              <a:gd name="connsiteX8059" fmla="*/ 7180210 w 12191807"/>
              <a:gd name="connsiteY8059" fmla="*/ 17233 h 6857892"/>
              <a:gd name="connsiteX8060" fmla="*/ 7180210 w 12191807"/>
              <a:gd name="connsiteY8060" fmla="*/ 27444 h 6857892"/>
              <a:gd name="connsiteX8061" fmla="*/ 7176781 w 12191807"/>
              <a:gd name="connsiteY8061" fmla="*/ 27444 h 6857892"/>
              <a:gd name="connsiteX8062" fmla="*/ 7176781 w 12191807"/>
              <a:gd name="connsiteY8062" fmla="*/ 17233 h 6857892"/>
              <a:gd name="connsiteX8063" fmla="*/ 6006047 w 12191807"/>
              <a:gd name="connsiteY8063" fmla="*/ 17212 h 6857892"/>
              <a:gd name="connsiteX8064" fmla="*/ 6006047 w 12191807"/>
              <a:gd name="connsiteY8064" fmla="*/ 27423 h 6857892"/>
              <a:gd name="connsiteX8065" fmla="*/ 6009401 w 12191807"/>
              <a:gd name="connsiteY8065" fmla="*/ 27423 h 6857892"/>
              <a:gd name="connsiteX8066" fmla="*/ 6009401 w 12191807"/>
              <a:gd name="connsiteY8066" fmla="*/ 17212 h 6857892"/>
              <a:gd name="connsiteX8067" fmla="*/ 6006047 w 12191807"/>
              <a:gd name="connsiteY8067" fmla="*/ 17212 h 6857892"/>
              <a:gd name="connsiteX8068" fmla="*/ 1981463 w 12191807"/>
              <a:gd name="connsiteY8068" fmla="*/ 10456 h 6857892"/>
              <a:gd name="connsiteX8069" fmla="*/ 1991597 w 12191807"/>
              <a:gd name="connsiteY8069" fmla="*/ 10456 h 6857892"/>
              <a:gd name="connsiteX8070" fmla="*/ 1991597 w 12191807"/>
              <a:gd name="connsiteY8070" fmla="*/ 13885 h 6857892"/>
              <a:gd name="connsiteX8071" fmla="*/ 1981463 w 12191807"/>
              <a:gd name="connsiteY8071" fmla="*/ 13885 h 6857892"/>
              <a:gd name="connsiteX8072" fmla="*/ 1981463 w 12191807"/>
              <a:gd name="connsiteY8072" fmla="*/ 10456 h 6857892"/>
              <a:gd name="connsiteX8073" fmla="*/ 7270431 w 12191807"/>
              <a:gd name="connsiteY8073" fmla="*/ 7023 h 6857892"/>
              <a:gd name="connsiteX8074" fmla="*/ 7274850 w 12191807"/>
              <a:gd name="connsiteY8074" fmla="*/ 21272 h 6857892"/>
              <a:gd name="connsiteX8075" fmla="*/ 7263420 w 12191807"/>
              <a:gd name="connsiteY8075" fmla="*/ 31711 h 6857892"/>
              <a:gd name="connsiteX8076" fmla="*/ 7270431 w 12191807"/>
              <a:gd name="connsiteY8076" fmla="*/ 7023 h 6857892"/>
              <a:gd name="connsiteX8077" fmla="*/ 5917434 w 12191807"/>
              <a:gd name="connsiteY8077" fmla="*/ 6098 h 6857892"/>
              <a:gd name="connsiteX8078" fmla="*/ 5902957 w 12191807"/>
              <a:gd name="connsiteY8078" fmla="*/ 25834 h 6857892"/>
              <a:gd name="connsiteX8079" fmla="*/ 5916367 w 12191807"/>
              <a:gd name="connsiteY8079" fmla="*/ 37340 h 6857892"/>
              <a:gd name="connsiteX8080" fmla="*/ 5931530 w 12191807"/>
              <a:gd name="connsiteY8080" fmla="*/ 22176 h 6857892"/>
              <a:gd name="connsiteX8081" fmla="*/ 5917434 w 12191807"/>
              <a:gd name="connsiteY8081" fmla="*/ 6098 h 6857892"/>
              <a:gd name="connsiteX8082" fmla="*/ 7133576 w 12191807"/>
              <a:gd name="connsiteY8082" fmla="*/ 6032 h 6857892"/>
              <a:gd name="connsiteX8083" fmla="*/ 7141882 w 12191807"/>
              <a:gd name="connsiteY8083" fmla="*/ 13119 h 6857892"/>
              <a:gd name="connsiteX8084" fmla="*/ 7138681 w 12191807"/>
              <a:gd name="connsiteY8084" fmla="*/ 16319 h 6857892"/>
              <a:gd name="connsiteX8085" fmla="*/ 7131594 w 12191807"/>
              <a:gd name="connsiteY8085" fmla="*/ 8013 h 6857892"/>
              <a:gd name="connsiteX8086" fmla="*/ 7133576 w 12191807"/>
              <a:gd name="connsiteY8086" fmla="*/ 6032 h 6857892"/>
              <a:gd name="connsiteX8087" fmla="*/ 6482370 w 12191807"/>
              <a:gd name="connsiteY8087" fmla="*/ 1666 h 6857892"/>
              <a:gd name="connsiteX8088" fmla="*/ 6482999 w 12191807"/>
              <a:gd name="connsiteY8088" fmla="*/ 18753 h 6857892"/>
              <a:gd name="connsiteX8089" fmla="*/ 6487171 w 12191807"/>
              <a:gd name="connsiteY8089" fmla="*/ 37326 h 6857892"/>
              <a:gd name="connsiteX8090" fmla="*/ 6482370 w 12191807"/>
              <a:gd name="connsiteY8090" fmla="*/ 38317 h 6857892"/>
              <a:gd name="connsiteX8091" fmla="*/ 6482675 w 12191807"/>
              <a:gd name="connsiteY8091" fmla="*/ 43955 h 6857892"/>
              <a:gd name="connsiteX8092" fmla="*/ 6494410 w 12191807"/>
              <a:gd name="connsiteY8092" fmla="*/ 56300 h 6857892"/>
              <a:gd name="connsiteX8093" fmla="*/ 6487172 w 12191807"/>
              <a:gd name="connsiteY8093" fmla="*/ 37327 h 6857892"/>
              <a:gd name="connsiteX8094" fmla="*/ 6507059 w 12191807"/>
              <a:gd name="connsiteY8094" fmla="*/ 33060 h 6857892"/>
              <a:gd name="connsiteX8095" fmla="*/ 6482370 w 12191807"/>
              <a:gd name="connsiteY8095" fmla="*/ 1666 h 6857892"/>
              <a:gd name="connsiteX8096" fmla="*/ 7065974 w 12191807"/>
              <a:gd name="connsiteY8096" fmla="*/ 0 h 6857892"/>
              <a:gd name="connsiteX8097" fmla="*/ 7102105 w 12191807"/>
              <a:gd name="connsiteY8097" fmla="*/ 0 h 6857892"/>
              <a:gd name="connsiteX8098" fmla="*/ 7102105 w 12191807"/>
              <a:gd name="connsiteY8098" fmla="*/ 17081 h 6857892"/>
              <a:gd name="connsiteX8099" fmla="*/ 7103019 w 12191807"/>
              <a:gd name="connsiteY8099" fmla="*/ 16167 h 6857892"/>
              <a:gd name="connsiteX8100" fmla="*/ 7111325 w 12191807"/>
              <a:gd name="connsiteY8100" fmla="*/ 23253 h 6857892"/>
              <a:gd name="connsiteX8101" fmla="*/ 7108125 w 12191807"/>
              <a:gd name="connsiteY8101" fmla="*/ 26454 h 6857892"/>
              <a:gd name="connsiteX8102" fmla="*/ 7101038 w 12191807"/>
              <a:gd name="connsiteY8102" fmla="*/ 18148 h 6857892"/>
              <a:gd name="connsiteX8103" fmla="*/ 7101953 w 12191807"/>
              <a:gd name="connsiteY8103" fmla="*/ 17233 h 6857892"/>
              <a:gd name="connsiteX8104" fmla="*/ 7091818 w 12191807"/>
              <a:gd name="connsiteY8104" fmla="*/ 40093 h 6857892"/>
              <a:gd name="connsiteX8105" fmla="*/ 7092847 w 12191807"/>
              <a:gd name="connsiteY8105" fmla="*/ 56371 h 6857892"/>
              <a:gd name="connsiteX8106" fmla="*/ 7082721 w 12191807"/>
              <a:gd name="connsiteY8106" fmla="*/ 67090 h 6857892"/>
              <a:gd name="connsiteX8107" fmla="*/ 7075740 w 12191807"/>
              <a:gd name="connsiteY8107" fmla="*/ 58908 h 6857892"/>
              <a:gd name="connsiteX8108" fmla="*/ 7072540 w 12191807"/>
              <a:gd name="connsiteY8108" fmla="*/ 62108 h 6857892"/>
              <a:gd name="connsiteX8109" fmla="*/ 7081303 w 12191807"/>
              <a:gd name="connsiteY8109" fmla="*/ 68662 h 6857892"/>
              <a:gd name="connsiteX8110" fmla="*/ 7081345 w 12191807"/>
              <a:gd name="connsiteY8110" fmla="*/ 68623 h 6857892"/>
              <a:gd name="connsiteX8111" fmla="*/ 7101953 w 12191807"/>
              <a:gd name="connsiteY8111" fmla="*/ 83984 h 6857892"/>
              <a:gd name="connsiteX8112" fmla="*/ 7057757 w 12191807"/>
              <a:gd name="connsiteY8112" fmla="*/ 124979 h 6857892"/>
              <a:gd name="connsiteX8113" fmla="*/ 7087932 w 12191807"/>
              <a:gd name="connsiteY8113" fmla="*/ 135419 h 6857892"/>
              <a:gd name="connsiteX8114" fmla="*/ 7023467 w 12191807"/>
              <a:gd name="connsiteY8114" fmla="*/ 170013 h 6857892"/>
              <a:gd name="connsiteX8115" fmla="*/ 7011579 w 12191807"/>
              <a:gd name="connsiteY8115" fmla="*/ 179081 h 6857892"/>
              <a:gd name="connsiteX8116" fmla="*/ 7019733 w 12191807"/>
              <a:gd name="connsiteY8116" fmla="*/ 186015 h 6857892"/>
              <a:gd name="connsiteX8117" fmla="*/ 7016533 w 12191807"/>
              <a:gd name="connsiteY8117" fmla="*/ 189216 h 6857892"/>
              <a:gd name="connsiteX8118" fmla="*/ 7009446 w 12191807"/>
              <a:gd name="connsiteY8118" fmla="*/ 180910 h 6857892"/>
              <a:gd name="connsiteX8119" fmla="*/ 7010360 w 12191807"/>
              <a:gd name="connsiteY8119" fmla="*/ 179996 h 6857892"/>
              <a:gd name="connsiteX8120" fmla="*/ 6980185 w 12191807"/>
              <a:gd name="connsiteY8120" fmla="*/ 216114 h 6857892"/>
              <a:gd name="connsiteX8121" fmla="*/ 7021257 w 12191807"/>
              <a:gd name="connsiteY8121" fmla="*/ 251013 h 6857892"/>
              <a:gd name="connsiteX8122" fmla="*/ 7012113 w 12191807"/>
              <a:gd name="connsiteY8122" fmla="*/ 266863 h 6857892"/>
              <a:gd name="connsiteX8123" fmla="*/ 6981938 w 12191807"/>
              <a:gd name="connsiteY8123" fmla="*/ 238821 h 6857892"/>
              <a:gd name="connsiteX8124" fmla="*/ 6938351 w 12191807"/>
              <a:gd name="connsiteY8124" fmla="*/ 271892 h 6857892"/>
              <a:gd name="connsiteX8125" fmla="*/ 6909090 w 12191807"/>
              <a:gd name="connsiteY8125" fmla="*/ 303210 h 6857892"/>
              <a:gd name="connsiteX8126" fmla="*/ 6887297 w 12191807"/>
              <a:gd name="connsiteY8126" fmla="*/ 369656 h 6857892"/>
              <a:gd name="connsiteX8127" fmla="*/ 6895527 w 12191807"/>
              <a:gd name="connsiteY8127" fmla="*/ 350378 h 6857892"/>
              <a:gd name="connsiteX8128" fmla="*/ 6893774 w 12191807"/>
              <a:gd name="connsiteY8128" fmla="*/ 322870 h 6857892"/>
              <a:gd name="connsiteX8129" fmla="*/ 6895832 w 12191807"/>
              <a:gd name="connsiteY8129" fmla="*/ 300695 h 6857892"/>
              <a:gd name="connsiteX8130" fmla="*/ 6857655 w 12191807"/>
              <a:gd name="connsiteY8130" fmla="*/ 314640 h 6857892"/>
              <a:gd name="connsiteX8131" fmla="*/ 6857655 w 12191807"/>
              <a:gd name="connsiteY8131" fmla="*/ 292009 h 6857892"/>
              <a:gd name="connsiteX8132" fmla="*/ 6816965 w 12191807"/>
              <a:gd name="connsiteY8132" fmla="*/ 322565 h 6857892"/>
              <a:gd name="connsiteX8133" fmla="*/ 6816965 w 12191807"/>
              <a:gd name="connsiteY8133" fmla="*/ 349844 h 6857892"/>
              <a:gd name="connsiteX8134" fmla="*/ 6778941 w 12191807"/>
              <a:gd name="connsiteY8134" fmla="*/ 375066 h 6857892"/>
              <a:gd name="connsiteX8135" fmla="*/ 6847445 w 12191807"/>
              <a:gd name="connsiteY8135" fmla="*/ 363255 h 6857892"/>
              <a:gd name="connsiteX8136" fmla="*/ 6847445 w 12191807"/>
              <a:gd name="connsiteY8136" fmla="*/ 333614 h 6857892"/>
              <a:gd name="connsiteX8137" fmla="*/ 6867790 w 12191807"/>
              <a:gd name="connsiteY8137" fmla="*/ 333614 h 6857892"/>
              <a:gd name="connsiteX8138" fmla="*/ 6867790 w 12191807"/>
              <a:gd name="connsiteY8138" fmla="*/ 363179 h 6857892"/>
              <a:gd name="connsiteX8139" fmla="*/ 6868704 w 12191807"/>
              <a:gd name="connsiteY8139" fmla="*/ 362265 h 6857892"/>
              <a:gd name="connsiteX8140" fmla="*/ 6877010 w 12191807"/>
              <a:gd name="connsiteY8140" fmla="*/ 369352 h 6857892"/>
              <a:gd name="connsiteX8141" fmla="*/ 6873810 w 12191807"/>
              <a:gd name="connsiteY8141" fmla="*/ 372552 h 6857892"/>
              <a:gd name="connsiteX8142" fmla="*/ 6866723 w 12191807"/>
              <a:gd name="connsiteY8142" fmla="*/ 364246 h 6857892"/>
              <a:gd name="connsiteX8143" fmla="*/ 6867638 w 12191807"/>
              <a:gd name="connsiteY8143" fmla="*/ 363332 h 6857892"/>
              <a:gd name="connsiteX8144" fmla="*/ 6847369 w 12191807"/>
              <a:gd name="connsiteY8144" fmla="*/ 363332 h 6857892"/>
              <a:gd name="connsiteX8145" fmla="*/ 6815288 w 12191807"/>
              <a:gd name="connsiteY8145" fmla="*/ 413775 h 6857892"/>
              <a:gd name="connsiteX8146" fmla="*/ 6826033 w 12191807"/>
              <a:gd name="connsiteY8146" fmla="*/ 431073 h 6857892"/>
              <a:gd name="connsiteX8147" fmla="*/ 6806144 w 12191807"/>
              <a:gd name="connsiteY8147" fmla="*/ 438235 h 6857892"/>
              <a:gd name="connsiteX8148" fmla="*/ 6820546 w 12191807"/>
              <a:gd name="connsiteY8148" fmla="*/ 453780 h 6857892"/>
              <a:gd name="connsiteX8149" fmla="*/ 6874191 w 12191807"/>
              <a:gd name="connsiteY8149" fmla="*/ 453780 h 6857892"/>
              <a:gd name="connsiteX8150" fmla="*/ 6867790 w 12191807"/>
              <a:gd name="connsiteY8150" fmla="*/ 424443 h 6857892"/>
              <a:gd name="connsiteX8151" fmla="*/ 6866799 w 12191807"/>
              <a:gd name="connsiteY8151" fmla="*/ 425434 h 6857892"/>
              <a:gd name="connsiteX8152" fmla="*/ 6858494 w 12191807"/>
              <a:gd name="connsiteY8152" fmla="*/ 418347 h 6857892"/>
              <a:gd name="connsiteX8153" fmla="*/ 6861694 w 12191807"/>
              <a:gd name="connsiteY8153" fmla="*/ 415147 h 6857892"/>
              <a:gd name="connsiteX8154" fmla="*/ 6868781 w 12191807"/>
              <a:gd name="connsiteY8154" fmla="*/ 423453 h 6857892"/>
              <a:gd name="connsiteX8155" fmla="*/ 6867943 w 12191807"/>
              <a:gd name="connsiteY8155" fmla="*/ 424291 h 6857892"/>
              <a:gd name="connsiteX8156" fmla="*/ 6893774 w 12191807"/>
              <a:gd name="connsiteY8156" fmla="*/ 417738 h 6857892"/>
              <a:gd name="connsiteX8157" fmla="*/ 6850798 w 12191807"/>
              <a:gd name="connsiteY8157" fmla="*/ 475954 h 6857892"/>
              <a:gd name="connsiteX8158" fmla="*/ 6846225 w 12191807"/>
              <a:gd name="connsiteY8158" fmla="*/ 491271 h 6857892"/>
              <a:gd name="connsiteX8159" fmla="*/ 6832129 w 12191807"/>
              <a:gd name="connsiteY8159" fmla="*/ 505825 h 6857892"/>
              <a:gd name="connsiteX8160" fmla="*/ 6797229 w 12191807"/>
              <a:gd name="connsiteY8160" fmla="*/ 505825 h 6857892"/>
              <a:gd name="connsiteX8161" fmla="*/ 6801496 w 12191807"/>
              <a:gd name="connsiteY8161" fmla="*/ 465515 h 6857892"/>
              <a:gd name="connsiteX8162" fmla="*/ 6786789 w 12191807"/>
              <a:gd name="connsiteY8162" fmla="*/ 449665 h 6857892"/>
              <a:gd name="connsiteX8163" fmla="*/ 6796772 w 12191807"/>
              <a:gd name="connsiteY8163" fmla="*/ 438235 h 6857892"/>
              <a:gd name="connsiteX8164" fmla="*/ 6777722 w 12191807"/>
              <a:gd name="connsiteY8164" fmla="*/ 431301 h 6857892"/>
              <a:gd name="connsiteX8165" fmla="*/ 6798296 w 12191807"/>
              <a:gd name="connsiteY8165" fmla="*/ 390534 h 6857892"/>
              <a:gd name="connsiteX8166" fmla="*/ 6757453 w 12191807"/>
              <a:gd name="connsiteY8166" fmla="*/ 405698 h 6857892"/>
              <a:gd name="connsiteX8167" fmla="*/ 6757453 w 12191807"/>
              <a:gd name="connsiteY8167" fmla="*/ 372780 h 6857892"/>
              <a:gd name="connsiteX8168" fmla="*/ 6783284 w 12191807"/>
              <a:gd name="connsiteY8168" fmla="*/ 322489 h 6857892"/>
              <a:gd name="connsiteX8169" fmla="*/ 6816889 w 12191807"/>
              <a:gd name="connsiteY8169" fmla="*/ 322489 h 6857892"/>
              <a:gd name="connsiteX8170" fmla="*/ 6835862 w 12191807"/>
              <a:gd name="connsiteY8170" fmla="*/ 286979 h 6857892"/>
              <a:gd name="connsiteX8171" fmla="*/ 6827175 w 12191807"/>
              <a:gd name="connsiteY8171" fmla="*/ 273797 h 6857892"/>
              <a:gd name="connsiteX8172" fmla="*/ 6858722 w 12191807"/>
              <a:gd name="connsiteY8172" fmla="*/ 234020 h 6857892"/>
              <a:gd name="connsiteX8173" fmla="*/ 6870229 w 12191807"/>
              <a:gd name="connsiteY8173" fmla="*/ 255052 h 6857892"/>
              <a:gd name="connsiteX8174" fmla="*/ 6850417 w 12191807"/>
              <a:gd name="connsiteY8174" fmla="*/ 264500 h 6857892"/>
              <a:gd name="connsiteX8175" fmla="*/ 6857579 w 12191807"/>
              <a:gd name="connsiteY8175" fmla="*/ 291932 h 6857892"/>
              <a:gd name="connsiteX8176" fmla="*/ 6898880 w 12191807"/>
              <a:gd name="connsiteY8176" fmla="*/ 291932 h 6857892"/>
              <a:gd name="connsiteX8177" fmla="*/ 6884478 w 12191807"/>
              <a:gd name="connsiteY8177" fmla="*/ 267091 h 6857892"/>
              <a:gd name="connsiteX8178" fmla="*/ 6919149 w 12191807"/>
              <a:gd name="connsiteY8178" fmla="*/ 248956 h 6857892"/>
              <a:gd name="connsiteX8179" fmla="*/ 6958392 w 12191807"/>
              <a:gd name="connsiteY8179" fmla="*/ 224419 h 6857892"/>
              <a:gd name="connsiteX8180" fmla="*/ 6958392 w 12191807"/>
              <a:gd name="connsiteY8180" fmla="*/ 190130 h 6857892"/>
              <a:gd name="connsiteX8181" fmla="*/ 6928826 w 12191807"/>
              <a:gd name="connsiteY8181" fmla="*/ 190130 h 6857892"/>
              <a:gd name="connsiteX8182" fmla="*/ 6948105 w 12191807"/>
              <a:gd name="connsiteY8182" fmla="*/ 163613 h 6857892"/>
              <a:gd name="connsiteX8183" fmla="*/ 6933779 w 12191807"/>
              <a:gd name="connsiteY8183" fmla="*/ 149363 h 6857892"/>
              <a:gd name="connsiteX8184" fmla="*/ 6885545 w 12191807"/>
              <a:gd name="connsiteY8184" fmla="*/ 152411 h 6857892"/>
              <a:gd name="connsiteX8185" fmla="*/ 6930122 w 12191807"/>
              <a:gd name="connsiteY8185" fmla="*/ 132752 h 6857892"/>
              <a:gd name="connsiteX8186" fmla="*/ 6918615 w 12191807"/>
              <a:gd name="connsiteY8186" fmla="*/ 108749 h 6857892"/>
              <a:gd name="connsiteX8187" fmla="*/ 6899947 w 12191807"/>
              <a:gd name="connsiteY8187" fmla="*/ 108749 h 6857892"/>
              <a:gd name="connsiteX8188" fmla="*/ 6899261 w 12191807"/>
              <a:gd name="connsiteY8188" fmla="*/ 102043 h 6857892"/>
              <a:gd name="connsiteX8189" fmla="*/ 6918615 w 12191807"/>
              <a:gd name="connsiteY8189" fmla="*/ 98614 h 6857892"/>
              <a:gd name="connsiteX8190" fmla="*/ 6909395 w 12191807"/>
              <a:gd name="connsiteY8190" fmla="*/ 81012 h 6857892"/>
              <a:gd name="connsiteX8191" fmla="*/ 6948334 w 12191807"/>
              <a:gd name="connsiteY8191" fmla="*/ 41846 h 6857892"/>
              <a:gd name="connsiteX8192" fmla="*/ 6960830 w 12191807"/>
              <a:gd name="connsiteY8192" fmla="*/ 54343 h 6857892"/>
              <a:gd name="connsiteX8193" fmla="*/ 6940409 w 12191807"/>
              <a:gd name="connsiteY8193" fmla="*/ 95642 h 6857892"/>
              <a:gd name="connsiteX8194" fmla="*/ 6955420 w 12191807"/>
              <a:gd name="connsiteY8194" fmla="*/ 100290 h 6857892"/>
              <a:gd name="connsiteX8195" fmla="*/ 6951534 w 12191807"/>
              <a:gd name="connsiteY8195" fmla="*/ 145858 h 6857892"/>
              <a:gd name="connsiteX8196" fmla="*/ 6980261 w 12191807"/>
              <a:gd name="connsiteY8196" fmla="*/ 168413 h 6857892"/>
              <a:gd name="connsiteX8197" fmla="*/ 7015085 w 12191807"/>
              <a:gd name="connsiteY8197" fmla="*/ 139762 h 6857892"/>
              <a:gd name="connsiteX8198" fmla="*/ 7032230 w 12191807"/>
              <a:gd name="connsiteY8198" fmla="*/ 153630 h 6857892"/>
              <a:gd name="connsiteX8199" fmla="*/ 7048918 w 12191807"/>
              <a:gd name="connsiteY8199" fmla="*/ 125055 h 6857892"/>
              <a:gd name="connsiteX8200" fmla="*/ 7020647 w 12191807"/>
              <a:gd name="connsiteY8200" fmla="*/ 83145 h 6857892"/>
              <a:gd name="connsiteX8201" fmla="*/ 7049756 w 12191807"/>
              <a:gd name="connsiteY8201" fmla="*/ 11671 h 6857892"/>
              <a:gd name="connsiteX8202" fmla="*/ 7065974 w 12191807"/>
              <a:gd name="connsiteY8202" fmla="*/ 0 h 6857892"/>
              <a:gd name="connsiteX8203" fmla="*/ 6820192 w 12191807"/>
              <a:gd name="connsiteY8203" fmla="*/ 0 h 6857892"/>
              <a:gd name="connsiteX8204" fmla="*/ 6842470 w 12191807"/>
              <a:gd name="connsiteY8204" fmla="*/ 0 h 6857892"/>
              <a:gd name="connsiteX8205" fmla="*/ 6853159 w 12191807"/>
              <a:gd name="connsiteY8205" fmla="*/ 17210 h 6857892"/>
              <a:gd name="connsiteX8206" fmla="*/ 6868019 w 12191807"/>
              <a:gd name="connsiteY8206" fmla="*/ 17210 h 6857892"/>
              <a:gd name="connsiteX8207" fmla="*/ 6880982 w 12191807"/>
              <a:gd name="connsiteY8207" fmla="*/ 0 h 6857892"/>
              <a:gd name="connsiteX8208" fmla="*/ 6953732 w 12191807"/>
              <a:gd name="connsiteY8208" fmla="*/ 0 h 6857892"/>
              <a:gd name="connsiteX8209" fmla="*/ 6950315 w 12191807"/>
              <a:gd name="connsiteY8209" fmla="*/ 2897 h 6857892"/>
              <a:gd name="connsiteX8210" fmla="*/ 6953515 w 12191807"/>
              <a:gd name="connsiteY8210" fmla="*/ 6097 h 6857892"/>
              <a:gd name="connsiteX8211" fmla="*/ 6957279 w 12191807"/>
              <a:gd name="connsiteY8211" fmla="*/ 0 h 6857892"/>
              <a:gd name="connsiteX8212" fmla="*/ 6996982 w 12191807"/>
              <a:gd name="connsiteY8212" fmla="*/ 0 h 6857892"/>
              <a:gd name="connsiteX8213" fmla="*/ 7001064 w 12191807"/>
              <a:gd name="connsiteY8213" fmla="*/ 8013 h 6857892"/>
              <a:gd name="connsiteX8214" fmla="*/ 6979880 w 12191807"/>
              <a:gd name="connsiteY8214" fmla="*/ 37579 h 6857892"/>
              <a:gd name="connsiteX8215" fmla="*/ 6980871 w 12191807"/>
              <a:gd name="connsiteY8215" fmla="*/ 38569 h 6857892"/>
              <a:gd name="connsiteX8216" fmla="*/ 6973784 w 12191807"/>
              <a:gd name="connsiteY8216" fmla="*/ 46875 h 6857892"/>
              <a:gd name="connsiteX8217" fmla="*/ 6970584 w 12191807"/>
              <a:gd name="connsiteY8217" fmla="*/ 43675 h 6857892"/>
              <a:gd name="connsiteX8218" fmla="*/ 6978890 w 12191807"/>
              <a:gd name="connsiteY8218" fmla="*/ 36588 h 6857892"/>
              <a:gd name="connsiteX8219" fmla="*/ 6979880 w 12191807"/>
              <a:gd name="connsiteY8219" fmla="*/ 37503 h 6857892"/>
              <a:gd name="connsiteX8220" fmla="*/ 6979880 w 12191807"/>
              <a:gd name="connsiteY8220" fmla="*/ 7632 h 6857892"/>
              <a:gd name="connsiteX8221" fmla="*/ 6932560 w 12191807"/>
              <a:gd name="connsiteY8221" fmla="*/ 20062 h 6857892"/>
              <a:gd name="connsiteX8222" fmla="*/ 6918814 w 12191807"/>
              <a:gd name="connsiteY8222" fmla="*/ 27419 h 6857892"/>
              <a:gd name="connsiteX8223" fmla="*/ 6896822 w 12191807"/>
              <a:gd name="connsiteY8223" fmla="*/ 9385 h 6857892"/>
              <a:gd name="connsiteX8224" fmla="*/ 6867943 w 12191807"/>
              <a:gd name="connsiteY8224" fmla="*/ 17233 h 6857892"/>
              <a:gd name="connsiteX8225" fmla="*/ 6856208 w 12191807"/>
              <a:gd name="connsiteY8225" fmla="*/ 94956 h 6857892"/>
              <a:gd name="connsiteX8226" fmla="*/ 6846073 w 12191807"/>
              <a:gd name="connsiteY8226" fmla="*/ 107529 h 6857892"/>
              <a:gd name="connsiteX8227" fmla="*/ 6876629 w 12191807"/>
              <a:gd name="connsiteY8227" fmla="*/ 107529 h 6857892"/>
              <a:gd name="connsiteX8228" fmla="*/ 6878610 w 12191807"/>
              <a:gd name="connsiteY8228" fmla="*/ 134885 h 6857892"/>
              <a:gd name="connsiteX8229" fmla="*/ 6856055 w 12191807"/>
              <a:gd name="connsiteY8229" fmla="*/ 152640 h 6857892"/>
              <a:gd name="connsiteX8230" fmla="*/ 6870914 w 12191807"/>
              <a:gd name="connsiteY8230" fmla="*/ 168566 h 6857892"/>
              <a:gd name="connsiteX8231" fmla="*/ 6834262 w 12191807"/>
              <a:gd name="connsiteY8231" fmla="*/ 222743 h 6857892"/>
              <a:gd name="connsiteX8232" fmla="*/ 6817498 w 12191807"/>
              <a:gd name="connsiteY8232" fmla="*/ 205979 h 6857892"/>
              <a:gd name="connsiteX8233" fmla="*/ 6818184 w 12191807"/>
              <a:gd name="connsiteY8233" fmla="*/ 164832 h 6857892"/>
              <a:gd name="connsiteX8234" fmla="*/ 6830147 w 12191807"/>
              <a:gd name="connsiteY8234" fmla="*/ 147687 h 6857892"/>
              <a:gd name="connsiteX8235" fmla="*/ 6795781 w 12191807"/>
              <a:gd name="connsiteY8235" fmla="*/ 125436 h 6857892"/>
              <a:gd name="connsiteX8236" fmla="*/ 6826871 w 12191807"/>
              <a:gd name="connsiteY8236" fmla="*/ 63943 h 6857892"/>
              <a:gd name="connsiteX8237" fmla="*/ 6846835 w 12191807"/>
              <a:gd name="connsiteY8237" fmla="*/ 42913 h 6857892"/>
              <a:gd name="connsiteX8238" fmla="*/ 6807211 w 12191807"/>
              <a:gd name="connsiteY8238" fmla="*/ 17386 h 6857892"/>
              <a:gd name="connsiteX8239" fmla="*/ 6807897 w 12191807"/>
              <a:gd name="connsiteY8239" fmla="*/ 18148 h 6857892"/>
              <a:gd name="connsiteX8240" fmla="*/ 6800810 w 12191807"/>
              <a:gd name="connsiteY8240" fmla="*/ 26454 h 6857892"/>
              <a:gd name="connsiteX8241" fmla="*/ 6797610 w 12191807"/>
              <a:gd name="connsiteY8241" fmla="*/ 23253 h 6857892"/>
              <a:gd name="connsiteX8242" fmla="*/ 6805916 w 12191807"/>
              <a:gd name="connsiteY8242" fmla="*/ 16167 h 6857892"/>
              <a:gd name="connsiteX8243" fmla="*/ 6806906 w 12191807"/>
              <a:gd name="connsiteY8243" fmla="*/ 17157 h 6857892"/>
              <a:gd name="connsiteX8244" fmla="*/ 6820192 w 12191807"/>
              <a:gd name="connsiteY8244" fmla="*/ 0 h 6857892"/>
              <a:gd name="connsiteX8245" fmla="*/ 0 w 12191807"/>
              <a:gd name="connsiteY8245" fmla="*/ 0 h 6857892"/>
              <a:gd name="connsiteX8246" fmla="*/ 2140268 w 12191807"/>
              <a:gd name="connsiteY8246" fmla="*/ 0 h 6857892"/>
              <a:gd name="connsiteX8247" fmla="*/ 2152016 w 12191807"/>
              <a:gd name="connsiteY8247" fmla="*/ 11748 h 6857892"/>
              <a:gd name="connsiteX8248" fmla="*/ 2152016 w 12191807"/>
              <a:gd name="connsiteY8248" fmla="*/ 0 h 6857892"/>
              <a:gd name="connsiteX8249" fmla="*/ 5597353 w 12191807"/>
              <a:gd name="connsiteY8249" fmla="*/ 0 h 6857892"/>
              <a:gd name="connsiteX8250" fmla="*/ 5598868 w 12191807"/>
              <a:gd name="connsiteY8250" fmla="*/ 11672 h 6857892"/>
              <a:gd name="connsiteX8251" fmla="*/ 5604476 w 12191807"/>
              <a:gd name="connsiteY8251" fmla="*/ 0 h 6857892"/>
              <a:gd name="connsiteX8252" fmla="*/ 5683017 w 12191807"/>
              <a:gd name="connsiteY8252" fmla="*/ 0 h 6857892"/>
              <a:gd name="connsiteX8253" fmla="*/ 5661423 w 12191807"/>
              <a:gd name="connsiteY8253" fmla="*/ 29702 h 6857892"/>
              <a:gd name="connsiteX8254" fmla="*/ 5644813 w 12191807"/>
              <a:gd name="connsiteY8254" fmla="*/ 62496 h 6857892"/>
              <a:gd name="connsiteX8255" fmla="*/ 5607629 w 12191807"/>
              <a:gd name="connsiteY8255" fmla="*/ 91147 h 6857892"/>
              <a:gd name="connsiteX8256" fmla="*/ 5603361 w 12191807"/>
              <a:gd name="connsiteY8256" fmla="*/ 116598 h 6857892"/>
              <a:gd name="connsiteX8257" fmla="*/ 5585686 w 12191807"/>
              <a:gd name="connsiteY8257" fmla="*/ 122770 h 6857892"/>
              <a:gd name="connsiteX8258" fmla="*/ 5586600 w 12191807"/>
              <a:gd name="connsiteY8258" fmla="*/ 127342 h 6857892"/>
              <a:gd name="connsiteX8259" fmla="*/ 5610525 w 12191807"/>
              <a:gd name="connsiteY8259" fmla="*/ 127342 h 6857892"/>
              <a:gd name="connsiteX8260" fmla="*/ 5625916 w 12191807"/>
              <a:gd name="connsiteY8260" fmla="*/ 108826 h 6857892"/>
              <a:gd name="connsiteX8261" fmla="*/ 5636660 w 12191807"/>
              <a:gd name="connsiteY8261" fmla="*/ 138849 h 6857892"/>
              <a:gd name="connsiteX8262" fmla="*/ 5636126 w 12191807"/>
              <a:gd name="connsiteY8262" fmla="*/ 98691 h 6857892"/>
              <a:gd name="connsiteX8263" fmla="*/ 5663480 w 12191807"/>
              <a:gd name="connsiteY8263" fmla="*/ 86575 h 6857892"/>
              <a:gd name="connsiteX8264" fmla="*/ 5715292 w 12191807"/>
              <a:gd name="connsiteY8264" fmla="*/ 34760 h 6857892"/>
              <a:gd name="connsiteX8265" fmla="*/ 5724268 w 12191807"/>
              <a:gd name="connsiteY8265" fmla="*/ 0 h 6857892"/>
              <a:gd name="connsiteX8266" fmla="*/ 5776539 w 12191807"/>
              <a:gd name="connsiteY8266" fmla="*/ 0 h 6857892"/>
              <a:gd name="connsiteX8267" fmla="*/ 5780973 w 12191807"/>
              <a:gd name="connsiteY8267" fmla="*/ 4435 h 6857892"/>
              <a:gd name="connsiteX8268" fmla="*/ 5747448 w 12191807"/>
              <a:gd name="connsiteY8268" fmla="*/ 31257 h 6857892"/>
              <a:gd name="connsiteX8269" fmla="*/ 5747448 w 12191807"/>
              <a:gd name="connsiteY8269" fmla="*/ 78882 h 6857892"/>
              <a:gd name="connsiteX8270" fmla="*/ 5708893 w 12191807"/>
              <a:gd name="connsiteY8270" fmla="*/ 92751 h 6857892"/>
              <a:gd name="connsiteX8271" fmla="*/ 5703484 w 12191807"/>
              <a:gd name="connsiteY8271" fmla="*/ 108371 h 6857892"/>
              <a:gd name="connsiteX8272" fmla="*/ 5673311 w 12191807"/>
              <a:gd name="connsiteY8272" fmla="*/ 110123 h 6857892"/>
              <a:gd name="connsiteX8273" fmla="*/ 5697159 w 12191807"/>
              <a:gd name="connsiteY8273" fmla="*/ 129097 h 6857892"/>
              <a:gd name="connsiteX8274" fmla="*/ 5698150 w 12191807"/>
              <a:gd name="connsiteY8274" fmla="*/ 128106 h 6857892"/>
              <a:gd name="connsiteX8275" fmla="*/ 5706455 w 12191807"/>
              <a:gd name="connsiteY8275" fmla="*/ 135193 h 6857892"/>
              <a:gd name="connsiteX8276" fmla="*/ 5703255 w 12191807"/>
              <a:gd name="connsiteY8276" fmla="*/ 138393 h 6857892"/>
              <a:gd name="connsiteX8277" fmla="*/ 5696169 w 12191807"/>
              <a:gd name="connsiteY8277" fmla="*/ 130088 h 6857892"/>
              <a:gd name="connsiteX8278" fmla="*/ 5697083 w 12191807"/>
              <a:gd name="connsiteY8278" fmla="*/ 129173 h 6857892"/>
              <a:gd name="connsiteX8279" fmla="*/ 5681692 w 12191807"/>
              <a:gd name="connsiteY8279" fmla="*/ 129173 h 6857892"/>
              <a:gd name="connsiteX8280" fmla="*/ 5668358 w 12191807"/>
              <a:gd name="connsiteY8280" fmla="*/ 156300 h 6857892"/>
              <a:gd name="connsiteX8281" fmla="*/ 5677958 w 12191807"/>
              <a:gd name="connsiteY8281" fmla="*/ 165902 h 6857892"/>
              <a:gd name="connsiteX8282" fmla="*/ 5646338 w 12191807"/>
              <a:gd name="connsiteY8282" fmla="*/ 185637 h 6857892"/>
              <a:gd name="connsiteX8283" fmla="*/ 5646338 w 12191807"/>
              <a:gd name="connsiteY8283" fmla="*/ 200496 h 6857892"/>
              <a:gd name="connsiteX8284" fmla="*/ 5656472 w 12191807"/>
              <a:gd name="connsiteY8284" fmla="*/ 210631 h 6857892"/>
              <a:gd name="connsiteX8285" fmla="*/ 5646337 w 12191807"/>
              <a:gd name="connsiteY8285" fmla="*/ 210631 h 6857892"/>
              <a:gd name="connsiteX8286" fmla="*/ 5646337 w 12191807"/>
              <a:gd name="connsiteY8286" fmla="*/ 200495 h 6857892"/>
              <a:gd name="connsiteX8287" fmla="*/ 5637880 w 12191807"/>
              <a:gd name="connsiteY8287" fmla="*/ 203848 h 6857892"/>
              <a:gd name="connsiteX8288" fmla="*/ 5646337 w 12191807"/>
              <a:gd name="connsiteY8288" fmla="*/ 210631 h 6857892"/>
              <a:gd name="connsiteX8289" fmla="*/ 5646337 w 12191807"/>
              <a:gd name="connsiteY8289" fmla="*/ 220841 h 6857892"/>
              <a:gd name="connsiteX8290" fmla="*/ 5656472 w 12191807"/>
              <a:gd name="connsiteY8290" fmla="*/ 210631 h 6857892"/>
              <a:gd name="connsiteX8291" fmla="*/ 5688321 w 12191807"/>
              <a:gd name="connsiteY8291" fmla="*/ 210631 h 6857892"/>
              <a:gd name="connsiteX8292" fmla="*/ 5750343 w 12191807"/>
              <a:gd name="connsiteY8292" fmla="*/ 126506 h 6857892"/>
              <a:gd name="connsiteX8293" fmla="*/ 5750343 w 12191807"/>
              <a:gd name="connsiteY8293" fmla="*/ 96255 h 6857892"/>
              <a:gd name="connsiteX8294" fmla="*/ 5768858 w 12191807"/>
              <a:gd name="connsiteY8294" fmla="*/ 118505 h 6857892"/>
              <a:gd name="connsiteX8295" fmla="*/ 5777620 w 12191807"/>
              <a:gd name="connsiteY8295" fmla="*/ 103113 h 6857892"/>
              <a:gd name="connsiteX8296" fmla="*/ 5770307 w 12191807"/>
              <a:gd name="connsiteY8296" fmla="*/ 94731 h 6857892"/>
              <a:gd name="connsiteX8297" fmla="*/ 5780058 w 12191807"/>
              <a:gd name="connsiteY8297" fmla="*/ 73167 h 6857892"/>
              <a:gd name="connsiteX8298" fmla="*/ 5756820 w 12191807"/>
              <a:gd name="connsiteY8298" fmla="*/ 62804 h 6857892"/>
              <a:gd name="connsiteX8299" fmla="*/ 5798346 w 12191807"/>
              <a:gd name="connsiteY8299" fmla="*/ 43602 h 6857892"/>
              <a:gd name="connsiteX8300" fmla="*/ 5798346 w 12191807"/>
              <a:gd name="connsiteY8300" fmla="*/ 25466 h 6857892"/>
              <a:gd name="connsiteX8301" fmla="*/ 5818794 w 12191807"/>
              <a:gd name="connsiteY8301" fmla="*/ 0 h 6857892"/>
              <a:gd name="connsiteX8302" fmla="*/ 6146405 w 12191807"/>
              <a:gd name="connsiteY8302" fmla="*/ 0 h 6857892"/>
              <a:gd name="connsiteX8303" fmla="*/ 6146405 w 12191807"/>
              <a:gd name="connsiteY8303" fmla="*/ 15788 h 6857892"/>
              <a:gd name="connsiteX8304" fmla="*/ 6177037 w 12191807"/>
              <a:gd name="connsiteY8304" fmla="*/ 16931 h 6857892"/>
              <a:gd name="connsiteX8305" fmla="*/ 6172694 w 12191807"/>
              <a:gd name="connsiteY8305" fmla="*/ 34990 h 6857892"/>
              <a:gd name="connsiteX8306" fmla="*/ 6147091 w 12191807"/>
              <a:gd name="connsiteY8306" fmla="*/ 25541 h 6857892"/>
              <a:gd name="connsiteX8307" fmla="*/ 6147091 w 12191807"/>
              <a:gd name="connsiteY8307" fmla="*/ 77433 h 6857892"/>
              <a:gd name="connsiteX8308" fmla="*/ 6175818 w 12191807"/>
              <a:gd name="connsiteY8308" fmla="*/ 77433 h 6857892"/>
              <a:gd name="connsiteX8309" fmla="*/ 6203936 w 12191807"/>
              <a:gd name="connsiteY8309" fmla="*/ 14264 h 6857892"/>
              <a:gd name="connsiteX8310" fmla="*/ 6200736 w 12191807"/>
              <a:gd name="connsiteY8310" fmla="*/ 5196 h 6857892"/>
              <a:gd name="connsiteX8311" fmla="*/ 6174370 w 12191807"/>
              <a:gd name="connsiteY8311" fmla="*/ 15864 h 6857892"/>
              <a:gd name="connsiteX8312" fmla="*/ 6174370 w 12191807"/>
              <a:gd name="connsiteY8312" fmla="*/ 0 h 6857892"/>
              <a:gd name="connsiteX8313" fmla="*/ 6585210 w 12191807"/>
              <a:gd name="connsiteY8313" fmla="*/ 0 h 6857892"/>
              <a:gd name="connsiteX8314" fmla="*/ 6562980 w 12191807"/>
              <a:gd name="connsiteY8314" fmla="*/ 12978 h 6857892"/>
              <a:gd name="connsiteX8315" fmla="*/ 6552017 w 12191807"/>
              <a:gd name="connsiteY8315" fmla="*/ 38190 h 6857892"/>
              <a:gd name="connsiteX8316" fmla="*/ 6572744 w 12191807"/>
              <a:gd name="connsiteY8316" fmla="*/ 27294 h 6857892"/>
              <a:gd name="connsiteX8317" fmla="*/ 6572744 w 12191807"/>
              <a:gd name="connsiteY8317" fmla="*/ 47868 h 6857892"/>
              <a:gd name="connsiteX8318" fmla="*/ 6593470 w 12191807"/>
              <a:gd name="connsiteY8318" fmla="*/ 47868 h 6857892"/>
              <a:gd name="connsiteX8319" fmla="*/ 6584555 w 12191807"/>
              <a:gd name="connsiteY8319" fmla="*/ 31028 h 6857892"/>
              <a:gd name="connsiteX8320" fmla="*/ 6615035 w 12191807"/>
              <a:gd name="connsiteY8320" fmla="*/ 18531 h 6857892"/>
              <a:gd name="connsiteX8321" fmla="*/ 6643686 w 12191807"/>
              <a:gd name="connsiteY8321" fmla="*/ 18531 h 6857892"/>
              <a:gd name="connsiteX8322" fmla="*/ 6613434 w 12191807"/>
              <a:gd name="connsiteY8322" fmla="*/ 17235 h 6857892"/>
              <a:gd name="connsiteX8323" fmla="*/ 6626874 w 12191807"/>
              <a:gd name="connsiteY8323" fmla="*/ 0 h 6857892"/>
              <a:gd name="connsiteX8324" fmla="*/ 6761923 w 12191807"/>
              <a:gd name="connsiteY8324" fmla="*/ 0 h 6857892"/>
              <a:gd name="connsiteX8325" fmla="*/ 6740384 w 12191807"/>
              <a:gd name="connsiteY8325" fmla="*/ 54648 h 6857892"/>
              <a:gd name="connsiteX8326" fmla="*/ 6714476 w 12191807"/>
              <a:gd name="connsiteY8326" fmla="*/ 71792 h 6857892"/>
              <a:gd name="connsiteX8327" fmla="*/ 6725220 w 12191807"/>
              <a:gd name="connsiteY8327" fmla="*/ 83679 h 6857892"/>
              <a:gd name="connsiteX8328" fmla="*/ 6699007 w 12191807"/>
              <a:gd name="connsiteY8328" fmla="*/ 97014 h 6857892"/>
              <a:gd name="connsiteX8329" fmla="*/ 6688339 w 12191807"/>
              <a:gd name="connsiteY8329" fmla="*/ 87565 h 6857892"/>
              <a:gd name="connsiteX8330" fmla="*/ 6657707 w 12191807"/>
              <a:gd name="connsiteY8330" fmla="*/ 144486 h 6857892"/>
              <a:gd name="connsiteX8331" fmla="*/ 6664336 w 12191807"/>
              <a:gd name="connsiteY8331" fmla="*/ 169937 h 6857892"/>
              <a:gd name="connsiteX8332" fmla="*/ 6630732 w 12191807"/>
              <a:gd name="connsiteY8332" fmla="*/ 193407 h 6857892"/>
              <a:gd name="connsiteX8333" fmla="*/ 6596594 w 12191807"/>
              <a:gd name="connsiteY8333" fmla="*/ 161708 h 6857892"/>
              <a:gd name="connsiteX8334" fmla="*/ 6580669 w 12191807"/>
              <a:gd name="connsiteY8334" fmla="*/ 194397 h 6857892"/>
              <a:gd name="connsiteX8335" fmla="*/ 6604138 w 12191807"/>
              <a:gd name="connsiteY8335" fmla="*/ 205294 h 6857892"/>
              <a:gd name="connsiteX8336" fmla="*/ 6572744 w 12191807"/>
              <a:gd name="connsiteY8336" fmla="*/ 230972 h 6857892"/>
              <a:gd name="connsiteX8337" fmla="*/ 6604900 w 12191807"/>
              <a:gd name="connsiteY8337" fmla="*/ 257261 h 6857892"/>
              <a:gd name="connsiteX8338" fmla="*/ 6534720 w 12191807"/>
              <a:gd name="connsiteY8338" fmla="*/ 283931 h 6857892"/>
              <a:gd name="connsiteX8339" fmla="*/ 6521537 w 12191807"/>
              <a:gd name="connsiteY8339" fmla="*/ 319517 h 6857892"/>
              <a:gd name="connsiteX8340" fmla="*/ 6506297 w 12191807"/>
              <a:gd name="connsiteY8340" fmla="*/ 352664 h 6857892"/>
              <a:gd name="connsiteX8341" fmla="*/ 6495705 w 12191807"/>
              <a:gd name="connsiteY8341" fmla="*/ 342986 h 6857892"/>
              <a:gd name="connsiteX8342" fmla="*/ 6477113 w 12191807"/>
              <a:gd name="connsiteY8342" fmla="*/ 381238 h 6857892"/>
              <a:gd name="connsiteX8343" fmla="*/ 6441832 w 12191807"/>
              <a:gd name="connsiteY8343" fmla="*/ 397316 h 6857892"/>
              <a:gd name="connsiteX8344" fmla="*/ 6441832 w 12191807"/>
              <a:gd name="connsiteY8344" fmla="*/ 435492 h 6857892"/>
              <a:gd name="connsiteX8345" fmla="*/ 6476808 w 12191807"/>
              <a:gd name="connsiteY8345" fmla="*/ 415071 h 6857892"/>
              <a:gd name="connsiteX8346" fmla="*/ 6493877 w 12191807"/>
              <a:gd name="connsiteY8346" fmla="*/ 432139 h 6857892"/>
              <a:gd name="connsiteX8347" fmla="*/ 6441832 w 12191807"/>
              <a:gd name="connsiteY8347" fmla="*/ 435721 h 6857892"/>
              <a:gd name="connsiteX8348" fmla="*/ 6441832 w 12191807"/>
              <a:gd name="connsiteY8348" fmla="*/ 442579 h 6857892"/>
              <a:gd name="connsiteX8349" fmla="*/ 6470864 w 12191807"/>
              <a:gd name="connsiteY8349" fmla="*/ 462162 h 6857892"/>
              <a:gd name="connsiteX8350" fmla="*/ 6470712 w 12191807"/>
              <a:gd name="connsiteY8350" fmla="*/ 467115 h 6857892"/>
              <a:gd name="connsiteX8351" fmla="*/ 6460882 w 12191807"/>
              <a:gd name="connsiteY8351" fmla="*/ 474811 h 6857892"/>
              <a:gd name="connsiteX8352" fmla="*/ 6444499 w 12191807"/>
              <a:gd name="connsiteY8352" fmla="*/ 466048 h 6857892"/>
              <a:gd name="connsiteX8353" fmla="*/ 6434364 w 12191807"/>
              <a:gd name="connsiteY8353" fmla="*/ 476183 h 6857892"/>
              <a:gd name="connsiteX8354" fmla="*/ 6423925 w 12191807"/>
              <a:gd name="connsiteY8354" fmla="*/ 455990 h 6857892"/>
              <a:gd name="connsiteX8355" fmla="*/ 6391616 w 12191807"/>
              <a:gd name="connsiteY8355" fmla="*/ 455990 h 6857892"/>
              <a:gd name="connsiteX8356" fmla="*/ 6387197 w 12191807"/>
              <a:gd name="connsiteY8356" fmla="*/ 485556 h 6857892"/>
              <a:gd name="connsiteX8357" fmla="*/ 6361746 w 12191807"/>
              <a:gd name="connsiteY8357" fmla="*/ 470620 h 6857892"/>
              <a:gd name="connsiteX8358" fmla="*/ 6356717 w 12191807"/>
              <a:gd name="connsiteY8358" fmla="*/ 519311 h 6857892"/>
              <a:gd name="connsiteX8359" fmla="*/ 6346887 w 12191807"/>
              <a:gd name="connsiteY8359" fmla="*/ 508873 h 6857892"/>
              <a:gd name="connsiteX8360" fmla="*/ 6328437 w 12191807"/>
              <a:gd name="connsiteY8360" fmla="*/ 529437 h 6857892"/>
              <a:gd name="connsiteX8361" fmla="*/ 6318277 w 12191807"/>
              <a:gd name="connsiteY8361" fmla="*/ 556489 h 6857892"/>
              <a:gd name="connsiteX8362" fmla="*/ 6318159 w 12191807"/>
              <a:gd name="connsiteY8362" fmla="*/ 556573 h 6857892"/>
              <a:gd name="connsiteX8363" fmla="*/ 6318234 w 12191807"/>
              <a:gd name="connsiteY8363" fmla="*/ 556604 h 6857892"/>
              <a:gd name="connsiteX8364" fmla="*/ 6318159 w 12191807"/>
              <a:gd name="connsiteY8364" fmla="*/ 556802 h 6857892"/>
              <a:gd name="connsiteX8365" fmla="*/ 6297891 w 12191807"/>
              <a:gd name="connsiteY8365" fmla="*/ 556802 h 6857892"/>
              <a:gd name="connsiteX8366" fmla="*/ 6294538 w 12191807"/>
              <a:gd name="connsiteY8366" fmla="*/ 548346 h 6857892"/>
              <a:gd name="connsiteX8367" fmla="*/ 6287756 w 12191807"/>
              <a:gd name="connsiteY8367" fmla="*/ 556804 h 6857892"/>
              <a:gd name="connsiteX8368" fmla="*/ 6297813 w 12191807"/>
              <a:gd name="connsiteY8368" fmla="*/ 556804 h 6857892"/>
              <a:gd name="connsiteX8369" fmla="*/ 6290956 w 12191807"/>
              <a:gd name="connsiteY8369" fmla="*/ 565260 h 6857892"/>
              <a:gd name="connsiteX8370" fmla="*/ 6287603 w 12191807"/>
              <a:gd name="connsiteY8370" fmla="*/ 556802 h 6857892"/>
              <a:gd name="connsiteX8371" fmla="*/ 6258952 w 12191807"/>
              <a:gd name="connsiteY8371" fmla="*/ 571356 h 6857892"/>
              <a:gd name="connsiteX8372" fmla="*/ 6202640 w 12191807"/>
              <a:gd name="connsiteY8372" fmla="*/ 666682 h 6857892"/>
              <a:gd name="connsiteX8373" fmla="*/ 6234644 w 12191807"/>
              <a:gd name="connsiteY8373" fmla="*/ 666682 h 6857892"/>
              <a:gd name="connsiteX8374" fmla="*/ 6239521 w 12191807"/>
              <a:gd name="connsiteY8374" fmla="*/ 638183 h 6857892"/>
              <a:gd name="connsiteX8375" fmla="*/ 6257123 w 12191807"/>
              <a:gd name="connsiteY8375" fmla="*/ 648394 h 6857892"/>
              <a:gd name="connsiteX8376" fmla="*/ 6257123 w 12191807"/>
              <a:gd name="connsiteY8376" fmla="*/ 675674 h 6857892"/>
              <a:gd name="connsiteX8377" fmla="*/ 6220471 w 12191807"/>
              <a:gd name="connsiteY8377" fmla="*/ 699371 h 6857892"/>
              <a:gd name="connsiteX8378" fmla="*/ 6204240 w 12191807"/>
              <a:gd name="connsiteY8378" fmla="*/ 754006 h 6857892"/>
              <a:gd name="connsiteX8379" fmla="*/ 6135127 w 12191807"/>
              <a:gd name="connsiteY8379" fmla="*/ 790887 h 6857892"/>
              <a:gd name="connsiteX8380" fmla="*/ 6136118 w 12191807"/>
              <a:gd name="connsiteY8380" fmla="*/ 791878 h 6857892"/>
              <a:gd name="connsiteX8381" fmla="*/ 6129031 w 12191807"/>
              <a:gd name="connsiteY8381" fmla="*/ 800183 h 6857892"/>
              <a:gd name="connsiteX8382" fmla="*/ 6125831 w 12191807"/>
              <a:gd name="connsiteY8382" fmla="*/ 796983 h 6857892"/>
              <a:gd name="connsiteX8383" fmla="*/ 6134137 w 12191807"/>
              <a:gd name="connsiteY8383" fmla="*/ 789896 h 6857892"/>
              <a:gd name="connsiteX8384" fmla="*/ 6135051 w 12191807"/>
              <a:gd name="connsiteY8384" fmla="*/ 790811 h 6857892"/>
              <a:gd name="connsiteX8385" fmla="*/ 6138480 w 12191807"/>
              <a:gd name="connsiteY8385" fmla="*/ 766884 h 6857892"/>
              <a:gd name="connsiteX8386" fmla="*/ 6139775 w 12191807"/>
              <a:gd name="connsiteY8386" fmla="*/ 770618 h 6857892"/>
              <a:gd name="connsiteX8387" fmla="*/ 6140918 w 12191807"/>
              <a:gd name="connsiteY8387" fmla="*/ 758273 h 6857892"/>
              <a:gd name="connsiteX8388" fmla="*/ 6135356 w 12191807"/>
              <a:gd name="connsiteY8388" fmla="*/ 756368 h 6857892"/>
              <a:gd name="connsiteX8389" fmla="*/ 6136727 w 12191807"/>
              <a:gd name="connsiteY8389" fmla="*/ 761626 h 6857892"/>
              <a:gd name="connsiteX8390" fmla="*/ 6109753 w 12191807"/>
              <a:gd name="connsiteY8390" fmla="*/ 770618 h 6857892"/>
              <a:gd name="connsiteX8391" fmla="*/ 6111429 w 12191807"/>
              <a:gd name="connsiteY8391" fmla="*/ 830663 h 6857892"/>
              <a:gd name="connsiteX8392" fmla="*/ 6096341 w 12191807"/>
              <a:gd name="connsiteY8392" fmla="*/ 821443 h 6857892"/>
              <a:gd name="connsiteX8393" fmla="*/ 6096341 w 12191807"/>
              <a:gd name="connsiteY8393" fmla="*/ 859771 h 6857892"/>
              <a:gd name="connsiteX8394" fmla="*/ 6116534 w 12191807"/>
              <a:gd name="connsiteY8394" fmla="*/ 866629 h 6857892"/>
              <a:gd name="connsiteX8395" fmla="*/ 6038662 w 12191807"/>
              <a:gd name="connsiteY8395" fmla="*/ 922636 h 6857892"/>
              <a:gd name="connsiteX8396" fmla="*/ 6022662 w 12191807"/>
              <a:gd name="connsiteY8396" fmla="*/ 933990 h 6857892"/>
              <a:gd name="connsiteX8397" fmla="*/ 6023118 w 12191807"/>
              <a:gd name="connsiteY8397" fmla="*/ 959212 h 6857892"/>
              <a:gd name="connsiteX8398" fmla="*/ 5987307 w 12191807"/>
              <a:gd name="connsiteY8398" fmla="*/ 994492 h 6857892"/>
              <a:gd name="connsiteX8399" fmla="*/ 5949743 w 12191807"/>
              <a:gd name="connsiteY8399" fmla="*/ 1025353 h 6857892"/>
              <a:gd name="connsiteX8400" fmla="*/ 5921474 w 12191807"/>
              <a:gd name="connsiteY8400" fmla="*/ 1062697 h 6857892"/>
              <a:gd name="connsiteX8401" fmla="*/ 5896178 w 12191807"/>
              <a:gd name="connsiteY8401" fmla="*/ 1108419 h 6857892"/>
              <a:gd name="connsiteX8402" fmla="*/ 5956296 w 12191807"/>
              <a:gd name="connsiteY8402" fmla="*/ 1069558 h 6857892"/>
              <a:gd name="connsiteX8403" fmla="*/ 5983040 w 12191807"/>
              <a:gd name="connsiteY8403" fmla="*/ 1025810 h 6857892"/>
              <a:gd name="connsiteX8404" fmla="*/ 6033253 w 12191807"/>
              <a:gd name="connsiteY8404" fmla="*/ 1055613 h 6857892"/>
              <a:gd name="connsiteX8405" fmla="*/ 6066397 w 12191807"/>
              <a:gd name="connsiteY8405" fmla="*/ 1014838 h 6857892"/>
              <a:gd name="connsiteX8406" fmla="*/ 6043539 w 12191807"/>
              <a:gd name="connsiteY8406" fmla="*/ 1014838 h 6857892"/>
              <a:gd name="connsiteX8407" fmla="*/ 6044453 w 12191807"/>
              <a:gd name="connsiteY8407" fmla="*/ 1015751 h 6857892"/>
              <a:gd name="connsiteX8408" fmla="*/ 6037368 w 12191807"/>
              <a:gd name="connsiteY8408" fmla="*/ 1024057 h 6857892"/>
              <a:gd name="connsiteX8409" fmla="*/ 6034167 w 12191807"/>
              <a:gd name="connsiteY8409" fmla="*/ 1020858 h 6857892"/>
              <a:gd name="connsiteX8410" fmla="*/ 6042472 w 12191807"/>
              <a:gd name="connsiteY8410" fmla="*/ 1013770 h 6857892"/>
              <a:gd name="connsiteX8411" fmla="*/ 6043234 w 12191807"/>
              <a:gd name="connsiteY8411" fmla="*/ 1014608 h 6857892"/>
              <a:gd name="connsiteX8412" fmla="*/ 6036224 w 12191807"/>
              <a:gd name="connsiteY8412" fmla="*/ 999750 h 6857892"/>
              <a:gd name="connsiteX8413" fmla="*/ 6064036 w 12191807"/>
              <a:gd name="connsiteY8413" fmla="*/ 979557 h 6857892"/>
              <a:gd name="connsiteX8414" fmla="*/ 6052530 w 12191807"/>
              <a:gd name="connsiteY8414" fmla="*/ 968051 h 6857892"/>
              <a:gd name="connsiteX8415" fmla="*/ 6085750 w 12191807"/>
              <a:gd name="connsiteY8415" fmla="*/ 942600 h 6857892"/>
              <a:gd name="connsiteX8416" fmla="*/ 6069445 w 12191807"/>
              <a:gd name="connsiteY8416" fmla="*/ 919359 h 6857892"/>
              <a:gd name="connsiteX8417" fmla="*/ 6092228 w 12191807"/>
              <a:gd name="connsiteY8417" fmla="*/ 909987 h 6857892"/>
              <a:gd name="connsiteX8418" fmla="*/ 6097713 w 12191807"/>
              <a:gd name="connsiteY8418" fmla="*/ 880954 h 6857892"/>
              <a:gd name="connsiteX8419" fmla="*/ 6106476 w 12191807"/>
              <a:gd name="connsiteY8419" fmla="*/ 889717 h 6857892"/>
              <a:gd name="connsiteX8420" fmla="*/ 6163931 w 12191807"/>
              <a:gd name="connsiteY8420" fmla="*/ 838588 h 6857892"/>
              <a:gd name="connsiteX8421" fmla="*/ 6181152 w 12191807"/>
              <a:gd name="connsiteY8421" fmla="*/ 851314 h 6857892"/>
              <a:gd name="connsiteX8422" fmla="*/ 6197687 w 12191807"/>
              <a:gd name="connsiteY8422" fmla="*/ 836378 h 6857892"/>
              <a:gd name="connsiteX8423" fmla="*/ 6188315 w 12191807"/>
              <a:gd name="connsiteY8423" fmla="*/ 869601 h 6857892"/>
              <a:gd name="connsiteX8424" fmla="*/ 6262838 w 12191807"/>
              <a:gd name="connsiteY8424" fmla="*/ 867010 h 6857892"/>
              <a:gd name="connsiteX8425" fmla="*/ 6229691 w 12191807"/>
              <a:gd name="connsiteY8425" fmla="*/ 856951 h 6857892"/>
              <a:gd name="connsiteX8426" fmla="*/ 6233273 w 12191807"/>
              <a:gd name="connsiteY8426" fmla="*/ 843312 h 6857892"/>
              <a:gd name="connsiteX8427" fmla="*/ 6249808 w 12191807"/>
              <a:gd name="connsiteY8427" fmla="*/ 834397 h 6857892"/>
              <a:gd name="connsiteX8428" fmla="*/ 6322655 w 12191807"/>
              <a:gd name="connsiteY8428" fmla="*/ 801098 h 6857892"/>
              <a:gd name="connsiteX8429" fmla="*/ 6338657 w 12191807"/>
              <a:gd name="connsiteY8429" fmla="*/ 780752 h 6857892"/>
              <a:gd name="connsiteX8430" fmla="*/ 6369061 w 12191807"/>
              <a:gd name="connsiteY8430" fmla="*/ 810699 h 6857892"/>
              <a:gd name="connsiteX8431" fmla="*/ 6370433 w 12191807"/>
              <a:gd name="connsiteY8431" fmla="*/ 832568 h 6857892"/>
              <a:gd name="connsiteX8432" fmla="*/ 6389559 w 12191807"/>
              <a:gd name="connsiteY8432" fmla="*/ 821443 h 6857892"/>
              <a:gd name="connsiteX8433" fmla="*/ 6399694 w 12191807"/>
              <a:gd name="connsiteY8433" fmla="*/ 841789 h 6857892"/>
              <a:gd name="connsiteX8434" fmla="*/ 6389559 w 12191807"/>
              <a:gd name="connsiteY8434" fmla="*/ 821443 h 6857892"/>
              <a:gd name="connsiteX8435" fmla="*/ 6380644 w 12191807"/>
              <a:gd name="connsiteY8435" fmla="*/ 806051 h 6857892"/>
              <a:gd name="connsiteX8436" fmla="*/ 6385368 w 12191807"/>
              <a:gd name="connsiteY8436" fmla="*/ 799421 h 6857892"/>
              <a:gd name="connsiteX8437" fmla="*/ 6375309 w 12191807"/>
              <a:gd name="connsiteY8437" fmla="*/ 769399 h 6857892"/>
              <a:gd name="connsiteX8438" fmla="*/ 6338734 w 12191807"/>
              <a:gd name="connsiteY8438" fmla="*/ 780752 h 6857892"/>
              <a:gd name="connsiteX8439" fmla="*/ 6345515 w 12191807"/>
              <a:gd name="connsiteY8439" fmla="*/ 759340 h 6857892"/>
              <a:gd name="connsiteX8440" fmla="*/ 6389635 w 12191807"/>
              <a:gd name="connsiteY8440" fmla="*/ 709429 h 6857892"/>
              <a:gd name="connsiteX8441" fmla="*/ 6405256 w 12191807"/>
              <a:gd name="connsiteY8441" fmla="*/ 709429 h 6857892"/>
              <a:gd name="connsiteX8442" fmla="*/ 6421563 w 12191807"/>
              <a:gd name="connsiteY8442" fmla="*/ 676283 h 6857892"/>
              <a:gd name="connsiteX8443" fmla="*/ 6407542 w 12191807"/>
              <a:gd name="connsiteY8443" fmla="*/ 660586 h 6857892"/>
              <a:gd name="connsiteX8444" fmla="*/ 6459434 w 12191807"/>
              <a:gd name="connsiteY8444" fmla="*/ 657995 h 6857892"/>
              <a:gd name="connsiteX8445" fmla="*/ 6440613 w 12191807"/>
              <a:gd name="connsiteY8445" fmla="*/ 695942 h 6857892"/>
              <a:gd name="connsiteX8446" fmla="*/ 6426744 w 12191807"/>
              <a:gd name="connsiteY8446" fmla="*/ 734575 h 6857892"/>
              <a:gd name="connsiteX8447" fmla="*/ 6459053 w 12191807"/>
              <a:gd name="connsiteY8447" fmla="*/ 753701 h 6857892"/>
              <a:gd name="connsiteX8448" fmla="*/ 6502030 w 12191807"/>
              <a:gd name="connsiteY8448" fmla="*/ 701277 h 6857892"/>
              <a:gd name="connsiteX8449" fmla="*/ 6502030 w 12191807"/>
              <a:gd name="connsiteY8449" fmla="*/ 682836 h 6857892"/>
              <a:gd name="connsiteX8450" fmla="*/ 6557199 w 12191807"/>
              <a:gd name="connsiteY8450" fmla="*/ 668282 h 6857892"/>
              <a:gd name="connsiteX8451" fmla="*/ 6574954 w 12191807"/>
              <a:gd name="connsiteY8451" fmla="*/ 686037 h 6857892"/>
              <a:gd name="connsiteX8452" fmla="*/ 6542416 w 12191807"/>
              <a:gd name="connsiteY8452" fmla="*/ 690913 h 6857892"/>
              <a:gd name="connsiteX8453" fmla="*/ 6518718 w 12191807"/>
              <a:gd name="connsiteY8453" fmla="*/ 736785 h 6857892"/>
              <a:gd name="connsiteX8454" fmla="*/ 6552246 w 12191807"/>
              <a:gd name="connsiteY8454" fmla="*/ 729698 h 6857892"/>
              <a:gd name="connsiteX8455" fmla="*/ 6586384 w 12191807"/>
              <a:gd name="connsiteY8455" fmla="*/ 722307 h 6857892"/>
              <a:gd name="connsiteX8456" fmla="*/ 6575258 w 12191807"/>
              <a:gd name="connsiteY8456" fmla="*/ 741814 h 6857892"/>
              <a:gd name="connsiteX8457" fmla="*/ 6465530 w 12191807"/>
              <a:gd name="connsiteY8457" fmla="*/ 779609 h 6857892"/>
              <a:gd name="connsiteX8458" fmla="*/ 6456920 w 12191807"/>
              <a:gd name="connsiteY8458" fmla="*/ 771685 h 6857892"/>
              <a:gd name="connsiteX8459" fmla="*/ 6430783 w 12191807"/>
              <a:gd name="connsiteY8459" fmla="*/ 785172 h 6857892"/>
              <a:gd name="connsiteX8460" fmla="*/ 6439699 w 12191807"/>
              <a:gd name="connsiteY8460" fmla="*/ 795230 h 6857892"/>
              <a:gd name="connsiteX8461" fmla="*/ 6399922 w 12191807"/>
              <a:gd name="connsiteY8461" fmla="*/ 841711 h 6857892"/>
              <a:gd name="connsiteX8462" fmla="*/ 6392683 w 12191807"/>
              <a:gd name="connsiteY8462" fmla="*/ 870058 h 6857892"/>
              <a:gd name="connsiteX8463" fmla="*/ 6410895 w 12191807"/>
              <a:gd name="connsiteY8463" fmla="*/ 888270 h 6857892"/>
              <a:gd name="connsiteX8464" fmla="*/ 6391083 w 12191807"/>
              <a:gd name="connsiteY8464" fmla="*/ 895585 h 6857892"/>
              <a:gd name="connsiteX8465" fmla="*/ 6389254 w 12191807"/>
              <a:gd name="connsiteY8465" fmla="*/ 917378 h 6857892"/>
              <a:gd name="connsiteX8466" fmla="*/ 6364413 w 12191807"/>
              <a:gd name="connsiteY8466" fmla="*/ 931094 h 6857892"/>
              <a:gd name="connsiteX8467" fmla="*/ 6342239 w 12191807"/>
              <a:gd name="connsiteY8467" fmla="*/ 898099 h 6857892"/>
              <a:gd name="connsiteX8468" fmla="*/ 6350925 w 12191807"/>
              <a:gd name="connsiteY8468" fmla="*/ 863733 h 6857892"/>
              <a:gd name="connsiteX8469" fmla="*/ 6312597 w 12191807"/>
              <a:gd name="connsiteY8469" fmla="*/ 863733 h 6857892"/>
              <a:gd name="connsiteX8470" fmla="*/ 6310692 w 12191807"/>
              <a:gd name="connsiteY8470" fmla="*/ 869143 h 6857892"/>
              <a:gd name="connsiteX8471" fmla="*/ 6311911 w 12191807"/>
              <a:gd name="connsiteY8471" fmla="*/ 921264 h 6857892"/>
              <a:gd name="connsiteX8472" fmla="*/ 6319912 w 12191807"/>
              <a:gd name="connsiteY8472" fmla="*/ 942143 h 6857892"/>
              <a:gd name="connsiteX8473" fmla="*/ 6292556 w 12191807"/>
              <a:gd name="connsiteY8473" fmla="*/ 984205 h 6857892"/>
              <a:gd name="connsiteX8474" fmla="*/ 6277697 w 12191807"/>
              <a:gd name="connsiteY8474" fmla="*/ 984205 h 6857892"/>
              <a:gd name="connsiteX8475" fmla="*/ 6284022 w 12191807"/>
              <a:gd name="connsiteY8475" fmla="*/ 951287 h 6857892"/>
              <a:gd name="connsiteX8476" fmla="*/ 6266496 w 12191807"/>
              <a:gd name="connsiteY8476" fmla="*/ 910444 h 6857892"/>
              <a:gd name="connsiteX8477" fmla="*/ 6220547 w 12191807"/>
              <a:gd name="connsiteY8477" fmla="*/ 930332 h 6857892"/>
              <a:gd name="connsiteX8478" fmla="*/ 6237007 w 12191807"/>
              <a:gd name="connsiteY8478" fmla="*/ 943438 h 6857892"/>
              <a:gd name="connsiteX8479" fmla="*/ 6236930 w 12191807"/>
              <a:gd name="connsiteY8479" fmla="*/ 943438 h 6857892"/>
              <a:gd name="connsiteX8480" fmla="*/ 6200812 w 12191807"/>
              <a:gd name="connsiteY8480" fmla="*/ 982758 h 6857892"/>
              <a:gd name="connsiteX8481" fmla="*/ 6196316 w 12191807"/>
              <a:gd name="connsiteY8481" fmla="*/ 1049746 h 6857892"/>
              <a:gd name="connsiteX8482" fmla="*/ 6186257 w 12191807"/>
              <a:gd name="connsiteY8482" fmla="*/ 1060488 h 6857892"/>
              <a:gd name="connsiteX8483" fmla="*/ 6196239 w 12191807"/>
              <a:gd name="connsiteY8483" fmla="*/ 1116343 h 6857892"/>
              <a:gd name="connsiteX8484" fmla="*/ 6197230 w 12191807"/>
              <a:gd name="connsiteY8484" fmla="*/ 1115354 h 6857892"/>
              <a:gd name="connsiteX8485" fmla="*/ 6205536 w 12191807"/>
              <a:gd name="connsiteY8485" fmla="*/ 1122440 h 6857892"/>
              <a:gd name="connsiteX8486" fmla="*/ 6202335 w 12191807"/>
              <a:gd name="connsiteY8486" fmla="*/ 1125641 h 6857892"/>
              <a:gd name="connsiteX8487" fmla="*/ 6195249 w 12191807"/>
              <a:gd name="connsiteY8487" fmla="*/ 1117335 h 6857892"/>
              <a:gd name="connsiteX8488" fmla="*/ 6196087 w 12191807"/>
              <a:gd name="connsiteY8488" fmla="*/ 1116573 h 6857892"/>
              <a:gd name="connsiteX8489" fmla="*/ 6162178 w 12191807"/>
              <a:gd name="connsiteY8489" fmla="*/ 1133794 h 6857892"/>
              <a:gd name="connsiteX8490" fmla="*/ 6138861 w 12191807"/>
              <a:gd name="connsiteY8490" fmla="*/ 1111848 h 6857892"/>
              <a:gd name="connsiteX8491" fmla="*/ 6179933 w 12191807"/>
              <a:gd name="connsiteY8491" fmla="*/ 1079235 h 6857892"/>
              <a:gd name="connsiteX8492" fmla="*/ 6155092 w 12191807"/>
              <a:gd name="connsiteY8492" fmla="*/ 1047831 h 6857892"/>
              <a:gd name="connsiteX8493" fmla="*/ 6102971 w 12191807"/>
              <a:gd name="connsiteY8493" fmla="*/ 1128460 h 6857892"/>
              <a:gd name="connsiteX8494" fmla="*/ 6137489 w 12191807"/>
              <a:gd name="connsiteY8494" fmla="*/ 1165569 h 6857892"/>
              <a:gd name="connsiteX8495" fmla="*/ 6112800 w 12191807"/>
              <a:gd name="connsiteY8495" fmla="*/ 1198187 h 6857892"/>
              <a:gd name="connsiteX8496" fmla="*/ 6125221 w 12191807"/>
              <a:gd name="connsiteY8496" fmla="*/ 1208019 h 6857892"/>
              <a:gd name="connsiteX8497" fmla="*/ 6135889 w 12191807"/>
              <a:gd name="connsiteY8497" fmla="*/ 1227828 h 6857892"/>
              <a:gd name="connsiteX8498" fmla="*/ 6135432 w 12191807"/>
              <a:gd name="connsiteY8498" fmla="*/ 1208019 h 6857892"/>
              <a:gd name="connsiteX8499" fmla="*/ 6157606 w 12191807"/>
              <a:gd name="connsiteY8499" fmla="*/ 1200702 h 6857892"/>
              <a:gd name="connsiteX8500" fmla="*/ 6179628 w 12191807"/>
              <a:gd name="connsiteY8500" fmla="*/ 1200092 h 6857892"/>
              <a:gd name="connsiteX8501" fmla="*/ 6196468 w 12191807"/>
              <a:gd name="connsiteY8501" fmla="*/ 1187669 h 6857892"/>
              <a:gd name="connsiteX8502" fmla="*/ 6227008 w 12191807"/>
              <a:gd name="connsiteY8502" fmla="*/ 1187669 h 6857892"/>
              <a:gd name="connsiteX8503" fmla="*/ 6226719 w 12191807"/>
              <a:gd name="connsiteY8503" fmla="*/ 1188034 h 6857892"/>
              <a:gd name="connsiteX8504" fmla="*/ 6226719 w 12191807"/>
              <a:gd name="connsiteY8504" fmla="*/ 1218974 h 6857892"/>
              <a:gd name="connsiteX8505" fmla="*/ 6226643 w 12191807"/>
              <a:gd name="connsiteY8505" fmla="*/ 1218974 h 6857892"/>
              <a:gd name="connsiteX8506" fmla="*/ 6206984 w 12191807"/>
              <a:gd name="connsiteY8506" fmla="*/ 1207849 h 6857892"/>
              <a:gd name="connsiteX8507" fmla="*/ 6174827 w 12191807"/>
              <a:gd name="connsiteY8507" fmla="*/ 1224612 h 6857892"/>
              <a:gd name="connsiteX8508" fmla="*/ 6219709 w 12191807"/>
              <a:gd name="connsiteY8508" fmla="*/ 1242058 h 6857892"/>
              <a:gd name="connsiteX8509" fmla="*/ 6247217 w 12191807"/>
              <a:gd name="connsiteY8509" fmla="*/ 1203886 h 6857892"/>
              <a:gd name="connsiteX8510" fmla="*/ 6247217 w 12191807"/>
              <a:gd name="connsiteY8510" fmla="*/ 1192835 h 6857892"/>
              <a:gd name="connsiteX8511" fmla="*/ 6285089 w 12191807"/>
              <a:gd name="connsiteY8511" fmla="*/ 1163574 h 6857892"/>
              <a:gd name="connsiteX8512" fmla="*/ 6324408 w 12191807"/>
              <a:gd name="connsiteY8512" fmla="*/ 1130121 h 6857892"/>
              <a:gd name="connsiteX8513" fmla="*/ 6308177 w 12191807"/>
              <a:gd name="connsiteY8513" fmla="*/ 1116710 h 6857892"/>
              <a:gd name="connsiteX8514" fmla="*/ 6298499 w 12191807"/>
              <a:gd name="connsiteY8514" fmla="*/ 1116939 h 6857892"/>
              <a:gd name="connsiteX8515" fmla="*/ 6277773 w 12191807"/>
              <a:gd name="connsiteY8515" fmla="*/ 1136751 h 6857892"/>
              <a:gd name="connsiteX8516" fmla="*/ 6249351 w 12191807"/>
              <a:gd name="connsiteY8516" fmla="*/ 1151153 h 6857892"/>
              <a:gd name="connsiteX8517" fmla="*/ 6236778 w 12191807"/>
              <a:gd name="connsiteY8517" fmla="*/ 1175309 h 6857892"/>
              <a:gd name="connsiteX8518" fmla="*/ 6227015 w 12191807"/>
              <a:gd name="connsiteY8518" fmla="*/ 1187660 h 6857892"/>
              <a:gd name="connsiteX8519" fmla="*/ 6196468 w 12191807"/>
              <a:gd name="connsiteY8519" fmla="*/ 1157113 h 6857892"/>
              <a:gd name="connsiteX8520" fmla="*/ 6196468 w 12191807"/>
              <a:gd name="connsiteY8520" fmla="*/ 1146977 h 6857892"/>
              <a:gd name="connsiteX8521" fmla="*/ 6212394 w 12191807"/>
              <a:gd name="connsiteY8521" fmla="*/ 1137757 h 6857892"/>
              <a:gd name="connsiteX8522" fmla="*/ 6225577 w 12191807"/>
              <a:gd name="connsiteY8522" fmla="*/ 1149034 h 6857892"/>
              <a:gd name="connsiteX8523" fmla="*/ 6245465 w 12191807"/>
              <a:gd name="connsiteY8523" fmla="*/ 1101640 h 6857892"/>
              <a:gd name="connsiteX8524" fmla="*/ 6235025 w 12191807"/>
              <a:gd name="connsiteY8524" fmla="*/ 1079768 h 6857892"/>
              <a:gd name="connsiteX8525" fmla="*/ 6286765 w 12191807"/>
              <a:gd name="connsiteY8525" fmla="*/ 1057669 h 6857892"/>
              <a:gd name="connsiteX8526" fmla="*/ 6265048 w 12191807"/>
              <a:gd name="connsiteY8526" fmla="*/ 1043793 h 6857892"/>
              <a:gd name="connsiteX8527" fmla="*/ 6268934 w 12191807"/>
              <a:gd name="connsiteY8527" fmla="*/ 1036706 h 6857892"/>
              <a:gd name="connsiteX8528" fmla="*/ 6291718 w 12191807"/>
              <a:gd name="connsiteY8528" fmla="*/ 1040669 h 6857892"/>
              <a:gd name="connsiteX8529" fmla="*/ 6338200 w 12191807"/>
              <a:gd name="connsiteY8529" fmla="*/ 994188 h 6857892"/>
              <a:gd name="connsiteX8530" fmla="*/ 6323722 w 12191807"/>
              <a:gd name="connsiteY8530" fmla="*/ 962260 h 6857892"/>
              <a:gd name="connsiteX8531" fmla="*/ 6365937 w 12191807"/>
              <a:gd name="connsiteY8531" fmla="*/ 982605 h 6857892"/>
              <a:gd name="connsiteX8532" fmla="*/ 6383006 w 12191807"/>
              <a:gd name="connsiteY8532" fmla="*/ 967670 h 6857892"/>
              <a:gd name="connsiteX8533" fmla="*/ 6370204 w 12191807"/>
              <a:gd name="connsiteY8533" fmla="*/ 946486 h 6857892"/>
              <a:gd name="connsiteX8534" fmla="*/ 6406704 w 12191807"/>
              <a:gd name="connsiteY8534" fmla="*/ 942143 h 6857892"/>
              <a:gd name="connsiteX8535" fmla="*/ 6423392 w 12191807"/>
              <a:gd name="connsiteY8535" fmla="*/ 905186 h 6857892"/>
              <a:gd name="connsiteX8536" fmla="*/ 6457987 w 12191807"/>
              <a:gd name="connsiteY8536" fmla="*/ 895890 h 6857892"/>
              <a:gd name="connsiteX8537" fmla="*/ 6482447 w 12191807"/>
              <a:gd name="connsiteY8537" fmla="*/ 907396 h 6857892"/>
              <a:gd name="connsiteX8538" fmla="*/ 6460654 w 12191807"/>
              <a:gd name="connsiteY8538" fmla="*/ 923550 h 6857892"/>
              <a:gd name="connsiteX8539" fmla="*/ 6522147 w 12191807"/>
              <a:gd name="connsiteY8539" fmla="*/ 960812 h 6857892"/>
              <a:gd name="connsiteX8540" fmla="*/ 6501802 w 12191807"/>
              <a:gd name="connsiteY8540" fmla="*/ 973918 h 6857892"/>
              <a:gd name="connsiteX8541" fmla="*/ 6492505 w 12191807"/>
              <a:gd name="connsiteY8541" fmla="*/ 989844 h 6857892"/>
              <a:gd name="connsiteX8542" fmla="*/ 6502411 w 12191807"/>
              <a:gd name="connsiteY8542" fmla="*/ 1000893 h 6857892"/>
              <a:gd name="connsiteX8543" fmla="*/ 6440765 w 12191807"/>
              <a:gd name="connsiteY8543" fmla="*/ 1034954 h 6857892"/>
              <a:gd name="connsiteX8544" fmla="*/ 6420344 w 12191807"/>
              <a:gd name="connsiteY8544" fmla="*/ 1045164 h 6857892"/>
              <a:gd name="connsiteX8545" fmla="*/ 6420268 w 12191807"/>
              <a:gd name="connsiteY8545" fmla="*/ 1049974 h 6857892"/>
              <a:gd name="connsiteX8546" fmla="*/ 6406247 w 12191807"/>
              <a:gd name="connsiteY8546" fmla="*/ 1063612 h 6857892"/>
              <a:gd name="connsiteX8547" fmla="*/ 6369442 w 12191807"/>
              <a:gd name="connsiteY8547" fmla="*/ 1038383 h 6857892"/>
              <a:gd name="connsiteX8548" fmla="*/ 6369442 w 12191807"/>
              <a:gd name="connsiteY8548" fmla="*/ 1024971 h 6857892"/>
              <a:gd name="connsiteX8549" fmla="*/ 6368528 w 12191807"/>
              <a:gd name="connsiteY8549" fmla="*/ 1025886 h 6857892"/>
              <a:gd name="connsiteX8550" fmla="*/ 6360222 w 12191807"/>
              <a:gd name="connsiteY8550" fmla="*/ 1018799 h 6857892"/>
              <a:gd name="connsiteX8551" fmla="*/ 6363422 w 12191807"/>
              <a:gd name="connsiteY8551" fmla="*/ 1015600 h 6857892"/>
              <a:gd name="connsiteX8552" fmla="*/ 6370509 w 12191807"/>
              <a:gd name="connsiteY8552" fmla="*/ 1023905 h 6857892"/>
              <a:gd name="connsiteX8553" fmla="*/ 6369518 w 12191807"/>
              <a:gd name="connsiteY8553" fmla="*/ 1024896 h 6857892"/>
              <a:gd name="connsiteX8554" fmla="*/ 6391540 w 12191807"/>
              <a:gd name="connsiteY8554" fmla="*/ 1031601 h 6857892"/>
              <a:gd name="connsiteX8555" fmla="*/ 6410133 w 12191807"/>
              <a:gd name="connsiteY8555" fmla="*/ 1035030 h 6857892"/>
              <a:gd name="connsiteX8556" fmla="*/ 6410133 w 12191807"/>
              <a:gd name="connsiteY8556" fmla="*/ 1006227 h 6857892"/>
              <a:gd name="connsiteX8557" fmla="*/ 6424916 w 12191807"/>
              <a:gd name="connsiteY8557" fmla="*/ 1004627 h 6857892"/>
              <a:gd name="connsiteX8558" fmla="*/ 6440689 w 12191807"/>
              <a:gd name="connsiteY8558" fmla="*/ 1035030 h 6857892"/>
              <a:gd name="connsiteX8559" fmla="*/ 6460577 w 12191807"/>
              <a:gd name="connsiteY8559" fmla="*/ 977347 h 6857892"/>
              <a:gd name="connsiteX8560" fmla="*/ 6439699 w 12191807"/>
              <a:gd name="connsiteY8560" fmla="*/ 969880 h 6857892"/>
              <a:gd name="connsiteX8561" fmla="*/ 6447471 w 12191807"/>
              <a:gd name="connsiteY8561" fmla="*/ 934828 h 6857892"/>
              <a:gd name="connsiteX8562" fmla="*/ 6424154 w 12191807"/>
              <a:gd name="connsiteY8562" fmla="*/ 934828 h 6857892"/>
              <a:gd name="connsiteX8563" fmla="*/ 6396417 w 12191807"/>
              <a:gd name="connsiteY8563" fmla="*/ 990530 h 6857892"/>
              <a:gd name="connsiteX8564" fmla="*/ 6352297 w 12191807"/>
              <a:gd name="connsiteY8564" fmla="*/ 1005770 h 6857892"/>
              <a:gd name="connsiteX8565" fmla="*/ 6343153 w 12191807"/>
              <a:gd name="connsiteY8565" fmla="*/ 1027943 h 6857892"/>
              <a:gd name="connsiteX8566" fmla="*/ 6341324 w 12191807"/>
              <a:gd name="connsiteY8566" fmla="*/ 1027410 h 6857892"/>
              <a:gd name="connsiteX8567" fmla="*/ 6339953 w 12191807"/>
              <a:gd name="connsiteY8567" fmla="*/ 1030992 h 6857892"/>
              <a:gd name="connsiteX8568" fmla="*/ 6359079 w 12191807"/>
              <a:gd name="connsiteY8568" fmla="*/ 1065518 h 6857892"/>
              <a:gd name="connsiteX8569" fmla="*/ 6358164 w 12191807"/>
              <a:gd name="connsiteY8569" fmla="*/ 1064603 h 6857892"/>
              <a:gd name="connsiteX8570" fmla="*/ 6365251 w 12191807"/>
              <a:gd name="connsiteY8570" fmla="*/ 1056299 h 6857892"/>
              <a:gd name="connsiteX8571" fmla="*/ 6368452 w 12191807"/>
              <a:gd name="connsiteY8571" fmla="*/ 1059497 h 6857892"/>
              <a:gd name="connsiteX8572" fmla="*/ 6360146 w 12191807"/>
              <a:gd name="connsiteY8572" fmla="*/ 1066586 h 6857892"/>
              <a:gd name="connsiteX8573" fmla="*/ 6359231 w 12191807"/>
              <a:gd name="connsiteY8573" fmla="*/ 1065670 h 6857892"/>
              <a:gd name="connsiteX8574" fmla="*/ 6359231 w 12191807"/>
              <a:gd name="connsiteY8574" fmla="*/ 1085863 h 6857892"/>
              <a:gd name="connsiteX8575" fmla="*/ 6340181 w 12191807"/>
              <a:gd name="connsiteY8575" fmla="*/ 1075120 h 6857892"/>
              <a:gd name="connsiteX8576" fmla="*/ 6308330 w 12191807"/>
              <a:gd name="connsiteY8576" fmla="*/ 1090968 h 6857892"/>
              <a:gd name="connsiteX8577" fmla="*/ 6308330 w 12191807"/>
              <a:gd name="connsiteY8577" fmla="*/ 1116343 h 6857892"/>
              <a:gd name="connsiteX8578" fmla="*/ 6343382 w 12191807"/>
              <a:gd name="connsiteY8578" fmla="*/ 1102935 h 6857892"/>
              <a:gd name="connsiteX8579" fmla="*/ 6361213 w 12191807"/>
              <a:gd name="connsiteY8579" fmla="*/ 1156656 h 6857892"/>
              <a:gd name="connsiteX8580" fmla="*/ 6324103 w 12191807"/>
              <a:gd name="connsiteY8580" fmla="*/ 1147967 h 6857892"/>
              <a:gd name="connsiteX8581" fmla="*/ 6275869 w 12191807"/>
              <a:gd name="connsiteY8581" fmla="*/ 1193689 h 6857892"/>
              <a:gd name="connsiteX8582" fmla="*/ 6285165 w 12191807"/>
              <a:gd name="connsiteY8582" fmla="*/ 1225923 h 6857892"/>
              <a:gd name="connsiteX8583" fmla="*/ 6257352 w 12191807"/>
              <a:gd name="connsiteY8583" fmla="*/ 1253803 h 6857892"/>
              <a:gd name="connsiteX8584" fmla="*/ 6319226 w 12191807"/>
              <a:gd name="connsiteY8584" fmla="*/ 1310878 h 6857892"/>
              <a:gd name="connsiteX8585" fmla="*/ 6377900 w 12191807"/>
              <a:gd name="connsiteY8585" fmla="*/ 1310878 h 6857892"/>
              <a:gd name="connsiteX8586" fmla="*/ 6381253 w 12191807"/>
              <a:gd name="connsiteY8586" fmla="*/ 1340219 h 6857892"/>
              <a:gd name="connsiteX8587" fmla="*/ 6399846 w 12191807"/>
              <a:gd name="connsiteY8587" fmla="*/ 1340219 h 6857892"/>
              <a:gd name="connsiteX8588" fmla="*/ 6398932 w 12191807"/>
              <a:gd name="connsiteY8588" fmla="*/ 1339304 h 6857892"/>
              <a:gd name="connsiteX8589" fmla="*/ 6406018 w 12191807"/>
              <a:gd name="connsiteY8589" fmla="*/ 1330998 h 6857892"/>
              <a:gd name="connsiteX8590" fmla="*/ 6409219 w 12191807"/>
              <a:gd name="connsiteY8590" fmla="*/ 1334198 h 6857892"/>
              <a:gd name="connsiteX8591" fmla="*/ 6400989 w 12191807"/>
              <a:gd name="connsiteY8591" fmla="*/ 1341209 h 6857892"/>
              <a:gd name="connsiteX8592" fmla="*/ 6431088 w 12191807"/>
              <a:gd name="connsiteY8592" fmla="*/ 1370625 h 6857892"/>
              <a:gd name="connsiteX8593" fmla="*/ 6421258 w 12191807"/>
              <a:gd name="connsiteY8593" fmla="*/ 1386930 h 6857892"/>
              <a:gd name="connsiteX8594" fmla="*/ 6435431 w 12191807"/>
              <a:gd name="connsiteY8594" fmla="*/ 1401031 h 6857892"/>
              <a:gd name="connsiteX8595" fmla="*/ 6447623 w 12191807"/>
              <a:gd name="connsiteY8595" fmla="*/ 1389673 h 6857892"/>
              <a:gd name="connsiteX8596" fmla="*/ 6475436 w 12191807"/>
              <a:gd name="connsiteY8596" fmla="*/ 1402780 h 6857892"/>
              <a:gd name="connsiteX8597" fmla="*/ 6480923 w 12191807"/>
              <a:gd name="connsiteY8597" fmla="*/ 1398286 h 6857892"/>
              <a:gd name="connsiteX8598" fmla="*/ 6471474 w 12191807"/>
              <a:gd name="connsiteY8598" fmla="*/ 1384265 h 6857892"/>
              <a:gd name="connsiteX8599" fmla="*/ 6492353 w 12191807"/>
              <a:gd name="connsiteY8599" fmla="*/ 1378926 h 6857892"/>
              <a:gd name="connsiteX8600" fmla="*/ 6485876 w 12191807"/>
              <a:gd name="connsiteY8600" fmla="*/ 1421826 h 6857892"/>
              <a:gd name="connsiteX8601" fmla="*/ 6493115 w 12191807"/>
              <a:gd name="connsiteY8601" fmla="*/ 1430057 h 6857892"/>
              <a:gd name="connsiteX8602" fmla="*/ 6512317 w 12191807"/>
              <a:gd name="connsiteY8602" fmla="*/ 1418019 h 6857892"/>
              <a:gd name="connsiteX8603" fmla="*/ 6502335 w 12191807"/>
              <a:gd name="connsiteY8603" fmla="*/ 1406443 h 6857892"/>
              <a:gd name="connsiteX8604" fmla="*/ 6527405 w 12191807"/>
              <a:gd name="connsiteY8604" fmla="*/ 1393484 h 6857892"/>
              <a:gd name="connsiteX8605" fmla="*/ 6541883 w 12191807"/>
              <a:gd name="connsiteY8605" fmla="*/ 1401870 h 6857892"/>
              <a:gd name="connsiteX8606" fmla="*/ 6565200 w 12191807"/>
              <a:gd name="connsiteY8606" fmla="*/ 1388833 h 6857892"/>
              <a:gd name="connsiteX8607" fmla="*/ 6581202 w 12191807"/>
              <a:gd name="connsiteY8607" fmla="*/ 1404077 h 6857892"/>
              <a:gd name="connsiteX8608" fmla="*/ 6571296 w 12191807"/>
              <a:gd name="connsiteY8608" fmla="*/ 1430057 h 6857892"/>
              <a:gd name="connsiteX8609" fmla="*/ 6593546 w 12191807"/>
              <a:gd name="connsiteY8609" fmla="*/ 1462366 h 6857892"/>
              <a:gd name="connsiteX8610" fmla="*/ 6609015 w 12191807"/>
              <a:gd name="connsiteY8610" fmla="*/ 1462366 h 6857892"/>
              <a:gd name="connsiteX8611" fmla="*/ 6623950 w 12191807"/>
              <a:gd name="connsiteY8611" fmla="*/ 1492923 h 6857892"/>
              <a:gd name="connsiteX8612" fmla="*/ 6593546 w 12191807"/>
              <a:gd name="connsiteY8612" fmla="*/ 1492923 h 6857892"/>
              <a:gd name="connsiteX8613" fmla="*/ 6593546 w 12191807"/>
              <a:gd name="connsiteY8613" fmla="*/ 1509001 h 6857892"/>
              <a:gd name="connsiteX8614" fmla="*/ 6562990 w 12191807"/>
              <a:gd name="connsiteY8614" fmla="*/ 1503132 h 6857892"/>
              <a:gd name="connsiteX8615" fmla="*/ 6573125 w 12191807"/>
              <a:gd name="connsiteY8615" fmla="*/ 1492999 h 6857892"/>
              <a:gd name="connsiteX8616" fmla="*/ 6593470 w 12191807"/>
              <a:gd name="connsiteY8616" fmla="*/ 1492999 h 6857892"/>
              <a:gd name="connsiteX8617" fmla="*/ 6593470 w 12191807"/>
              <a:gd name="connsiteY8617" fmla="*/ 1462442 h 6857892"/>
              <a:gd name="connsiteX8618" fmla="*/ 6564285 w 12191807"/>
              <a:gd name="connsiteY8618" fmla="*/ 1477224 h 6857892"/>
              <a:gd name="connsiteX8619" fmla="*/ 6573049 w 12191807"/>
              <a:gd name="connsiteY8619" fmla="*/ 1492999 h 6857892"/>
              <a:gd name="connsiteX8620" fmla="*/ 6562914 w 12191807"/>
              <a:gd name="connsiteY8620" fmla="*/ 1503132 h 6857892"/>
              <a:gd name="connsiteX8621" fmla="*/ 6533577 w 12191807"/>
              <a:gd name="connsiteY8621" fmla="*/ 1503132 h 6857892"/>
              <a:gd name="connsiteX8622" fmla="*/ 6575563 w 12191807"/>
              <a:gd name="connsiteY8622" fmla="*/ 1549006 h 6857892"/>
              <a:gd name="connsiteX8623" fmla="*/ 6541425 w 12191807"/>
              <a:gd name="connsiteY8623" fmla="*/ 1581544 h 6857892"/>
              <a:gd name="connsiteX8624" fmla="*/ 6572363 w 12191807"/>
              <a:gd name="connsiteY8624" fmla="*/ 1586878 h 6857892"/>
              <a:gd name="connsiteX8625" fmla="*/ 6573734 w 12191807"/>
              <a:gd name="connsiteY8625" fmla="*/ 1611644 h 6857892"/>
              <a:gd name="connsiteX8626" fmla="*/ 6588517 w 12191807"/>
              <a:gd name="connsiteY8626" fmla="*/ 1616750 h 6857892"/>
              <a:gd name="connsiteX8627" fmla="*/ 6581049 w 12191807"/>
              <a:gd name="connsiteY8627" fmla="*/ 1674053 h 6857892"/>
              <a:gd name="connsiteX8628" fmla="*/ 6533882 w 12191807"/>
              <a:gd name="connsiteY8628" fmla="*/ 1690132 h 6857892"/>
              <a:gd name="connsiteX8629" fmla="*/ 6543178 w 12191807"/>
              <a:gd name="connsiteY8629" fmla="*/ 1705906 h 6857892"/>
              <a:gd name="connsiteX8630" fmla="*/ 6531748 w 12191807"/>
              <a:gd name="connsiteY8630" fmla="*/ 1726481 h 6857892"/>
              <a:gd name="connsiteX8631" fmla="*/ 6543330 w 12191807"/>
              <a:gd name="connsiteY8631" fmla="*/ 1746826 h 6857892"/>
              <a:gd name="connsiteX8632" fmla="*/ 6532967 w 12191807"/>
              <a:gd name="connsiteY8632" fmla="*/ 1770525 h 6857892"/>
              <a:gd name="connsiteX8633" fmla="*/ 6514374 w 12191807"/>
              <a:gd name="connsiteY8633" fmla="*/ 1765267 h 6857892"/>
              <a:gd name="connsiteX8634" fmla="*/ 6503935 w 12191807"/>
              <a:gd name="connsiteY8634" fmla="*/ 1738520 h 6857892"/>
              <a:gd name="connsiteX8635" fmla="*/ 6503935 w 12191807"/>
              <a:gd name="connsiteY8635" fmla="*/ 1778374 h 6857892"/>
              <a:gd name="connsiteX8636" fmla="*/ 6532586 w 12191807"/>
              <a:gd name="connsiteY8636" fmla="*/ 1771744 h 6857892"/>
              <a:gd name="connsiteX8637" fmla="*/ 6532967 w 12191807"/>
              <a:gd name="connsiteY8637" fmla="*/ 1771592 h 6857892"/>
              <a:gd name="connsiteX8638" fmla="*/ 6564590 w 12191807"/>
              <a:gd name="connsiteY8638" fmla="*/ 1790110 h 6857892"/>
              <a:gd name="connsiteX8639" fmla="*/ 6513308 w 12191807"/>
              <a:gd name="connsiteY8639" fmla="*/ 1896564 h 6857892"/>
              <a:gd name="connsiteX8640" fmla="*/ 6546379 w 12191807"/>
              <a:gd name="connsiteY8640" fmla="*/ 1888410 h 6857892"/>
              <a:gd name="connsiteX8641" fmla="*/ 6565048 w 12191807"/>
              <a:gd name="connsiteY8641" fmla="*/ 1907002 h 6857892"/>
              <a:gd name="connsiteX8642" fmla="*/ 6532205 w 12191807"/>
              <a:gd name="connsiteY8642" fmla="*/ 1933215 h 6857892"/>
              <a:gd name="connsiteX8643" fmla="*/ 6526796 w 12191807"/>
              <a:gd name="connsiteY8643" fmla="*/ 1962465 h 6857892"/>
              <a:gd name="connsiteX8644" fmla="*/ 6501768 w 12191807"/>
              <a:gd name="connsiteY8644" fmla="*/ 1971671 h 6857892"/>
              <a:gd name="connsiteX8645" fmla="*/ 6502564 w 12191807"/>
              <a:gd name="connsiteY8645" fmla="*/ 1970914 h 6857892"/>
              <a:gd name="connsiteX8646" fmla="*/ 6495477 w 12191807"/>
              <a:gd name="connsiteY8646" fmla="*/ 1962608 h 6857892"/>
              <a:gd name="connsiteX8647" fmla="*/ 6492277 w 12191807"/>
              <a:gd name="connsiteY8647" fmla="*/ 1965808 h 6857892"/>
              <a:gd name="connsiteX8648" fmla="*/ 6501040 w 12191807"/>
              <a:gd name="connsiteY8648" fmla="*/ 1972362 h 6857892"/>
              <a:gd name="connsiteX8649" fmla="*/ 6501335 w 12191807"/>
              <a:gd name="connsiteY8649" fmla="*/ 1972082 h 6857892"/>
              <a:gd name="connsiteX8650" fmla="*/ 6484961 w 12191807"/>
              <a:gd name="connsiteY8650" fmla="*/ 2003545 h 6857892"/>
              <a:gd name="connsiteX8651" fmla="*/ 6490753 w 12191807"/>
              <a:gd name="connsiteY8651" fmla="*/ 2036691 h 6857892"/>
              <a:gd name="connsiteX8652" fmla="*/ 6483666 w 12191807"/>
              <a:gd name="connsiteY8652" fmla="*/ 2049111 h 6857892"/>
              <a:gd name="connsiteX8653" fmla="*/ 6521004 w 12191807"/>
              <a:gd name="connsiteY8653" fmla="*/ 2071209 h 6857892"/>
              <a:gd name="connsiteX8654" fmla="*/ 6482599 w 12191807"/>
              <a:gd name="connsiteY8654" fmla="*/ 2071209 h 6857892"/>
              <a:gd name="connsiteX8655" fmla="*/ 6481151 w 12191807"/>
              <a:gd name="connsiteY8655" fmla="*/ 2052844 h 6857892"/>
              <a:gd name="connsiteX8656" fmla="*/ 6469721 w 12191807"/>
              <a:gd name="connsiteY8656" fmla="*/ 2079894 h 6857892"/>
              <a:gd name="connsiteX8657" fmla="*/ 6451890 w 12191807"/>
              <a:gd name="connsiteY8657" fmla="*/ 2087057 h 6857892"/>
              <a:gd name="connsiteX8658" fmla="*/ 6451890 w 12191807"/>
              <a:gd name="connsiteY8658" fmla="*/ 2110689 h 6857892"/>
              <a:gd name="connsiteX8659" fmla="*/ 6476046 w 12191807"/>
              <a:gd name="connsiteY8659" fmla="*/ 2120806 h 6857892"/>
              <a:gd name="connsiteX8660" fmla="*/ 6430707 w 12191807"/>
              <a:gd name="connsiteY8660" fmla="*/ 2175526 h 6857892"/>
              <a:gd name="connsiteX8661" fmla="*/ 6448462 w 12191807"/>
              <a:gd name="connsiteY8661" fmla="*/ 2175526 h 6857892"/>
              <a:gd name="connsiteX8662" fmla="*/ 6443966 w 12191807"/>
              <a:gd name="connsiteY8662" fmla="*/ 2193358 h 6857892"/>
              <a:gd name="connsiteX8663" fmla="*/ 6453719 w 12191807"/>
              <a:gd name="connsiteY8663" fmla="*/ 2216360 h 6857892"/>
              <a:gd name="connsiteX8664" fmla="*/ 6418515 w 12191807"/>
              <a:gd name="connsiteY8664" fmla="*/ 2202268 h 6857892"/>
              <a:gd name="connsiteX8665" fmla="*/ 6430478 w 12191807"/>
              <a:gd name="connsiteY8665" fmla="*/ 2225506 h 6857892"/>
              <a:gd name="connsiteX8666" fmla="*/ 6392835 w 12191807"/>
              <a:gd name="connsiteY8666" fmla="*/ 2262691 h 6857892"/>
              <a:gd name="connsiteX8667" fmla="*/ 6386511 w 12191807"/>
              <a:gd name="connsiteY8667" fmla="*/ 2296056 h 6857892"/>
              <a:gd name="connsiteX8668" fmla="*/ 6383006 w 12191807"/>
              <a:gd name="connsiteY8668" fmla="*/ 2299559 h 6857892"/>
              <a:gd name="connsiteX8669" fmla="*/ 6360374 w 12191807"/>
              <a:gd name="connsiteY8669" fmla="*/ 2356635 h 6857892"/>
              <a:gd name="connsiteX8670" fmla="*/ 6329132 w 12191807"/>
              <a:gd name="connsiteY8670" fmla="*/ 2398015 h 6857892"/>
              <a:gd name="connsiteX8671" fmla="*/ 6328980 w 12191807"/>
              <a:gd name="connsiteY8671" fmla="*/ 2426065 h 6857892"/>
              <a:gd name="connsiteX8672" fmla="*/ 6349249 w 12191807"/>
              <a:gd name="connsiteY8672" fmla="*/ 2441995 h 6857892"/>
              <a:gd name="connsiteX8673" fmla="*/ 6349249 w 12191807"/>
              <a:gd name="connsiteY8673" fmla="*/ 2465548 h 6857892"/>
              <a:gd name="connsiteX8674" fmla="*/ 6307873 w 12191807"/>
              <a:gd name="connsiteY8674" fmla="*/ 2505868 h 6857892"/>
              <a:gd name="connsiteX8675" fmla="*/ 6319684 w 12191807"/>
              <a:gd name="connsiteY8675" fmla="*/ 2517600 h 6857892"/>
              <a:gd name="connsiteX8676" fmla="*/ 6270306 w 12191807"/>
              <a:gd name="connsiteY8676" fmla="*/ 2536275 h 6857892"/>
              <a:gd name="connsiteX8677" fmla="*/ 6257657 w 12191807"/>
              <a:gd name="connsiteY8677" fmla="*/ 2562559 h 6857892"/>
              <a:gd name="connsiteX8678" fmla="*/ 6249275 w 12191807"/>
              <a:gd name="connsiteY8678" fmla="*/ 2589751 h 6857892"/>
              <a:gd name="connsiteX8679" fmla="*/ 6252780 w 12191807"/>
              <a:gd name="connsiteY8679" fmla="*/ 2592572 h 6857892"/>
              <a:gd name="connsiteX8680" fmla="*/ 6272135 w 12191807"/>
              <a:gd name="connsiteY8680" fmla="*/ 2575204 h 6857892"/>
              <a:gd name="connsiteX8681" fmla="*/ 6256666 w 12191807"/>
              <a:gd name="connsiteY8681" fmla="*/ 2614205 h 6857892"/>
              <a:gd name="connsiteX8682" fmla="*/ 6207593 w 12191807"/>
              <a:gd name="connsiteY8682" fmla="*/ 2618395 h 6857892"/>
              <a:gd name="connsiteX8683" fmla="*/ 6226796 w 12191807"/>
              <a:gd name="connsiteY8683" fmla="*/ 2643533 h 6857892"/>
              <a:gd name="connsiteX8684" fmla="*/ 6228244 w 12191807"/>
              <a:gd name="connsiteY8684" fmla="*/ 2623803 h 6857892"/>
              <a:gd name="connsiteX8685" fmla="*/ 6247674 w 12191807"/>
              <a:gd name="connsiteY8685" fmla="*/ 2625098 h 6857892"/>
              <a:gd name="connsiteX8686" fmla="*/ 6232663 w 12191807"/>
              <a:gd name="connsiteY8686" fmla="*/ 2648331 h 6857892"/>
              <a:gd name="connsiteX8687" fmla="*/ 6249808 w 12191807"/>
              <a:gd name="connsiteY8687" fmla="*/ 2661739 h 6857892"/>
              <a:gd name="connsiteX8688" fmla="*/ 6229539 w 12191807"/>
              <a:gd name="connsiteY8688" fmla="*/ 2689938 h 6857892"/>
              <a:gd name="connsiteX8689" fmla="*/ 6260933 w 12191807"/>
              <a:gd name="connsiteY8689" fmla="*/ 2710291 h 6857892"/>
              <a:gd name="connsiteX8690" fmla="*/ 6238073 w 12191807"/>
              <a:gd name="connsiteY8690" fmla="*/ 2717989 h 6857892"/>
              <a:gd name="connsiteX8691" fmla="*/ 6238073 w 12191807"/>
              <a:gd name="connsiteY8691" fmla="*/ 2756855 h 6857892"/>
              <a:gd name="connsiteX8692" fmla="*/ 6216890 w 12191807"/>
              <a:gd name="connsiteY8692" fmla="*/ 2745419 h 6857892"/>
              <a:gd name="connsiteX8693" fmla="*/ 6216890 w 12191807"/>
              <a:gd name="connsiteY8693" fmla="*/ 2765991 h 6857892"/>
              <a:gd name="connsiteX8694" fmla="*/ 6217804 w 12191807"/>
              <a:gd name="connsiteY8694" fmla="*/ 2765080 h 6857892"/>
              <a:gd name="connsiteX8695" fmla="*/ 6226110 w 12191807"/>
              <a:gd name="connsiteY8695" fmla="*/ 2772168 h 6857892"/>
              <a:gd name="connsiteX8696" fmla="*/ 6222909 w 12191807"/>
              <a:gd name="connsiteY8696" fmla="*/ 2775368 h 6857892"/>
              <a:gd name="connsiteX8697" fmla="*/ 6215823 w 12191807"/>
              <a:gd name="connsiteY8697" fmla="*/ 2767058 h 6857892"/>
              <a:gd name="connsiteX8698" fmla="*/ 6216509 w 12191807"/>
              <a:gd name="connsiteY8698" fmla="*/ 2766372 h 6857892"/>
              <a:gd name="connsiteX8699" fmla="*/ 6193725 w 12191807"/>
              <a:gd name="connsiteY8699" fmla="*/ 2781461 h 6857892"/>
              <a:gd name="connsiteX8700" fmla="*/ 6215823 w 12191807"/>
              <a:gd name="connsiteY8700" fmla="*/ 2795786 h 6857892"/>
              <a:gd name="connsiteX8701" fmla="*/ 6215823 w 12191807"/>
              <a:gd name="connsiteY8701" fmla="*/ 2827182 h 6857892"/>
              <a:gd name="connsiteX8702" fmla="*/ 6196468 w 12191807"/>
              <a:gd name="connsiteY8702" fmla="*/ 2827182 h 6857892"/>
              <a:gd name="connsiteX8703" fmla="*/ 6183438 w 12191807"/>
              <a:gd name="connsiteY8703" fmla="*/ 2884867 h 6857892"/>
              <a:gd name="connsiteX8704" fmla="*/ 6143433 w 12191807"/>
              <a:gd name="connsiteY8704" fmla="*/ 2904756 h 6857892"/>
              <a:gd name="connsiteX8705" fmla="*/ 6152653 w 12191807"/>
              <a:gd name="connsiteY8705" fmla="*/ 2923731 h 6857892"/>
              <a:gd name="connsiteX8706" fmla="*/ 6104876 w 12191807"/>
              <a:gd name="connsiteY8706" fmla="*/ 2969756 h 6857892"/>
              <a:gd name="connsiteX8707" fmla="*/ 6084455 w 12191807"/>
              <a:gd name="connsiteY8707" fmla="*/ 2979882 h 6857892"/>
              <a:gd name="connsiteX8708" fmla="*/ 6069902 w 12191807"/>
              <a:gd name="connsiteY8708" fmla="*/ 3033381 h 6857892"/>
              <a:gd name="connsiteX8709" fmla="*/ 6051082 w 12191807"/>
              <a:gd name="connsiteY8709" fmla="*/ 3007855 h 6857892"/>
              <a:gd name="connsiteX8710" fmla="*/ 6016261 w 12191807"/>
              <a:gd name="connsiteY8710" fmla="*/ 3047780 h 6857892"/>
              <a:gd name="connsiteX8711" fmla="*/ 6033633 w 12191807"/>
              <a:gd name="connsiteY8711" fmla="*/ 3055782 h 6857892"/>
              <a:gd name="connsiteX8712" fmla="*/ 6033633 w 12191807"/>
              <a:gd name="connsiteY8712" fmla="*/ 3071555 h 6857892"/>
              <a:gd name="connsiteX8713" fmla="*/ 6033631 w 12191807"/>
              <a:gd name="connsiteY8713" fmla="*/ 3071555 h 6857892"/>
              <a:gd name="connsiteX8714" fmla="*/ 6033176 w 12191807"/>
              <a:gd name="connsiteY8714" fmla="*/ 3071328 h 6857892"/>
              <a:gd name="connsiteX8715" fmla="*/ 6033176 w 12191807"/>
              <a:gd name="connsiteY8715" fmla="*/ 3071555 h 6857892"/>
              <a:gd name="connsiteX8716" fmla="*/ 6013746 w 12191807"/>
              <a:gd name="connsiteY8716" fmla="*/ 3071555 h 6857892"/>
              <a:gd name="connsiteX8717" fmla="*/ 6021670 w 12191807"/>
              <a:gd name="connsiteY8717" fmla="*/ 3088548 h 6857892"/>
              <a:gd name="connsiteX8718" fmla="*/ 6014736 w 12191807"/>
              <a:gd name="connsiteY8718" fmla="*/ 3095484 h 6857892"/>
              <a:gd name="connsiteX8719" fmla="*/ 6051082 w 12191807"/>
              <a:gd name="connsiteY8719" fmla="*/ 3122458 h 6857892"/>
              <a:gd name="connsiteX8720" fmla="*/ 6012756 w 12191807"/>
              <a:gd name="connsiteY8720" fmla="*/ 3122990 h 6857892"/>
              <a:gd name="connsiteX8721" fmla="*/ 6042777 w 12191807"/>
              <a:gd name="connsiteY8721" fmla="*/ 3137010 h 6857892"/>
              <a:gd name="connsiteX8722" fmla="*/ 6033786 w 12191807"/>
              <a:gd name="connsiteY8722" fmla="*/ 3152629 h 6857892"/>
              <a:gd name="connsiteX8723" fmla="*/ 6034472 w 12191807"/>
              <a:gd name="connsiteY8723" fmla="*/ 3151944 h 6857892"/>
              <a:gd name="connsiteX8724" fmla="*/ 6042777 w 12191807"/>
              <a:gd name="connsiteY8724" fmla="*/ 3159029 h 6857892"/>
              <a:gd name="connsiteX8725" fmla="*/ 6039576 w 12191807"/>
              <a:gd name="connsiteY8725" fmla="*/ 3162229 h 6857892"/>
              <a:gd name="connsiteX8726" fmla="*/ 6032490 w 12191807"/>
              <a:gd name="connsiteY8726" fmla="*/ 3153924 h 6857892"/>
              <a:gd name="connsiteX8727" fmla="*/ 6033329 w 12191807"/>
              <a:gd name="connsiteY8727" fmla="*/ 3153086 h 6857892"/>
              <a:gd name="connsiteX8728" fmla="*/ 5986546 w 12191807"/>
              <a:gd name="connsiteY8728" fmla="*/ 3167639 h 6857892"/>
              <a:gd name="connsiteX8729" fmla="*/ 5979382 w 12191807"/>
              <a:gd name="connsiteY8729" fmla="*/ 3129772 h 6857892"/>
              <a:gd name="connsiteX8730" fmla="*/ 5952105 w 12191807"/>
              <a:gd name="connsiteY8730" fmla="*/ 3163142 h 6857892"/>
              <a:gd name="connsiteX8731" fmla="*/ 5959800 w 12191807"/>
              <a:gd name="connsiteY8731" fmla="*/ 3172896 h 6857892"/>
              <a:gd name="connsiteX8732" fmla="*/ 6002851 w 12191807"/>
              <a:gd name="connsiteY8732" fmla="*/ 3178765 h 6857892"/>
              <a:gd name="connsiteX8733" fmla="*/ 5982659 w 12191807"/>
              <a:gd name="connsiteY8733" fmla="*/ 3187909 h 6857892"/>
              <a:gd name="connsiteX8734" fmla="*/ 5989365 w 12191807"/>
              <a:gd name="connsiteY8734" fmla="*/ 3195448 h 6857892"/>
              <a:gd name="connsiteX8735" fmla="*/ 5982583 w 12191807"/>
              <a:gd name="connsiteY8735" fmla="*/ 3224254 h 6857892"/>
              <a:gd name="connsiteX8736" fmla="*/ 5988679 w 12191807"/>
              <a:gd name="connsiteY8736" fmla="*/ 3274011 h 6857892"/>
              <a:gd name="connsiteX8737" fmla="*/ 5982583 w 12191807"/>
              <a:gd name="connsiteY8737" fmla="*/ 3305475 h 6857892"/>
              <a:gd name="connsiteX8738" fmla="*/ 5983497 w 12191807"/>
              <a:gd name="connsiteY8738" fmla="*/ 3304562 h 6857892"/>
              <a:gd name="connsiteX8739" fmla="*/ 5991802 w 12191807"/>
              <a:gd name="connsiteY8739" fmla="*/ 3311646 h 6857892"/>
              <a:gd name="connsiteX8740" fmla="*/ 5988602 w 12191807"/>
              <a:gd name="connsiteY8740" fmla="*/ 3314846 h 6857892"/>
              <a:gd name="connsiteX8741" fmla="*/ 5981516 w 12191807"/>
              <a:gd name="connsiteY8741" fmla="*/ 3306543 h 6857892"/>
              <a:gd name="connsiteX8742" fmla="*/ 5982430 w 12191807"/>
              <a:gd name="connsiteY8742" fmla="*/ 3305629 h 6857892"/>
              <a:gd name="connsiteX8743" fmla="*/ 5961706 w 12191807"/>
              <a:gd name="connsiteY8743" fmla="*/ 3318200 h 6857892"/>
              <a:gd name="connsiteX8744" fmla="*/ 5950124 w 12191807"/>
              <a:gd name="connsiteY8744" fmla="*/ 3327950 h 6857892"/>
              <a:gd name="connsiteX8745" fmla="*/ 5949515 w 12191807"/>
              <a:gd name="connsiteY8745" fmla="*/ 3328484 h 6857892"/>
              <a:gd name="connsiteX8746" fmla="*/ 5963305 w 12191807"/>
              <a:gd name="connsiteY8746" fmla="*/ 3347457 h 6857892"/>
              <a:gd name="connsiteX8747" fmla="*/ 5948905 w 12191807"/>
              <a:gd name="connsiteY8747" fmla="*/ 3368639 h 6857892"/>
              <a:gd name="connsiteX8748" fmla="*/ 5988374 w 12191807"/>
              <a:gd name="connsiteY8748" fmla="*/ 3355689 h 6857892"/>
              <a:gd name="connsiteX8749" fmla="*/ 5993478 w 12191807"/>
              <a:gd name="connsiteY8749" fmla="*/ 3368562 h 6857892"/>
              <a:gd name="connsiteX8750" fmla="*/ 5987154 w 12191807"/>
              <a:gd name="connsiteY8750" fmla="*/ 3376562 h 6857892"/>
              <a:gd name="connsiteX8751" fmla="*/ 5941057 w 12191807"/>
              <a:gd name="connsiteY8751" fmla="*/ 3396975 h 6857892"/>
              <a:gd name="connsiteX8752" fmla="*/ 5948677 w 12191807"/>
              <a:gd name="connsiteY8752" fmla="*/ 3411068 h 6857892"/>
              <a:gd name="connsiteX8753" fmla="*/ 5941895 w 12191807"/>
              <a:gd name="connsiteY8753" fmla="*/ 3433083 h 6857892"/>
              <a:gd name="connsiteX8754" fmla="*/ 5934351 w 12191807"/>
              <a:gd name="connsiteY8754" fmla="*/ 3452362 h 6857892"/>
              <a:gd name="connsiteX8755" fmla="*/ 5941971 w 12191807"/>
              <a:gd name="connsiteY8755" fmla="*/ 3475146 h 6857892"/>
              <a:gd name="connsiteX8756" fmla="*/ 5951495 w 12191807"/>
              <a:gd name="connsiteY8756" fmla="*/ 3498920 h 6857892"/>
              <a:gd name="connsiteX8757" fmla="*/ 5918426 w 12191807"/>
              <a:gd name="connsiteY8757" fmla="*/ 3495262 h 6857892"/>
              <a:gd name="connsiteX8758" fmla="*/ 5921552 w 12191807"/>
              <a:gd name="connsiteY8758" fmla="*/ 3494119 h 6857892"/>
              <a:gd name="connsiteX8759" fmla="*/ 5908978 w 12191807"/>
              <a:gd name="connsiteY8759" fmla="*/ 3492900 h 6857892"/>
              <a:gd name="connsiteX8760" fmla="*/ 5907303 w 12191807"/>
              <a:gd name="connsiteY8760" fmla="*/ 3498539 h 6857892"/>
              <a:gd name="connsiteX8761" fmla="*/ 5909132 w 12191807"/>
              <a:gd name="connsiteY8761" fmla="*/ 3498082 h 6857892"/>
              <a:gd name="connsiteX8762" fmla="*/ 5910122 w 12191807"/>
              <a:gd name="connsiteY8762" fmla="*/ 3557594 h 6857892"/>
              <a:gd name="connsiteX8763" fmla="*/ 5896864 w 12191807"/>
              <a:gd name="connsiteY8763" fmla="*/ 3529629 h 6857892"/>
              <a:gd name="connsiteX8764" fmla="*/ 5884444 w 12191807"/>
              <a:gd name="connsiteY8764" fmla="*/ 3530695 h 6857892"/>
              <a:gd name="connsiteX8765" fmla="*/ 5892901 w 12191807"/>
              <a:gd name="connsiteY8765" fmla="*/ 3577254 h 6857892"/>
              <a:gd name="connsiteX8766" fmla="*/ 5860442 w 12191807"/>
              <a:gd name="connsiteY8766" fmla="*/ 3570091 h 6857892"/>
              <a:gd name="connsiteX8767" fmla="*/ 5869739 w 12191807"/>
              <a:gd name="connsiteY8767" fmla="*/ 3586169 h 6857892"/>
              <a:gd name="connsiteX8768" fmla="*/ 5854576 w 12191807"/>
              <a:gd name="connsiteY8768" fmla="*/ 3601333 h 6857892"/>
              <a:gd name="connsiteX8769" fmla="*/ 5848022 w 12191807"/>
              <a:gd name="connsiteY8769" fmla="*/ 3582054 h 6857892"/>
              <a:gd name="connsiteX8770" fmla="*/ 5813277 w 12191807"/>
              <a:gd name="connsiteY8770" fmla="*/ 3582054 h 6857892"/>
              <a:gd name="connsiteX8771" fmla="*/ 5839032 w 12191807"/>
              <a:gd name="connsiteY8771" fmla="*/ 3594399 h 6857892"/>
              <a:gd name="connsiteX8772" fmla="*/ 5812364 w 12191807"/>
              <a:gd name="connsiteY8772" fmla="*/ 3617182 h 6857892"/>
              <a:gd name="connsiteX8773" fmla="*/ 5802687 w 12191807"/>
              <a:gd name="connsiteY8773" fmla="*/ 3612382 h 6857892"/>
              <a:gd name="connsiteX8774" fmla="*/ 5826384 w 12191807"/>
              <a:gd name="connsiteY8774" fmla="*/ 3643700 h 6857892"/>
              <a:gd name="connsiteX8775" fmla="*/ 5794686 w 12191807"/>
              <a:gd name="connsiteY8775" fmla="*/ 3673570 h 6857892"/>
              <a:gd name="connsiteX8776" fmla="*/ 5808403 w 12191807"/>
              <a:gd name="connsiteY8776" fmla="*/ 3698031 h 6857892"/>
              <a:gd name="connsiteX8777" fmla="*/ 5780514 w 12191807"/>
              <a:gd name="connsiteY8777" fmla="*/ 3714033 h 6857892"/>
              <a:gd name="connsiteX8778" fmla="*/ 5776552 w 12191807"/>
              <a:gd name="connsiteY8778" fmla="*/ 3755485 h 6857892"/>
              <a:gd name="connsiteX8779" fmla="*/ 5756742 w 12191807"/>
              <a:gd name="connsiteY8779" fmla="*/ 3737426 h 6857892"/>
              <a:gd name="connsiteX8780" fmla="*/ 5765047 w 12191807"/>
              <a:gd name="connsiteY8780" fmla="*/ 3764172 h 6857892"/>
              <a:gd name="connsiteX8781" fmla="*/ 5778914 w 12191807"/>
              <a:gd name="connsiteY8781" fmla="*/ 3794043 h 6857892"/>
              <a:gd name="connsiteX8782" fmla="*/ 5758798 w 12191807"/>
              <a:gd name="connsiteY8782" fmla="*/ 3783984 h 6857892"/>
              <a:gd name="connsiteX8783" fmla="*/ 5759561 w 12191807"/>
              <a:gd name="connsiteY8783" fmla="*/ 3784822 h 6857892"/>
              <a:gd name="connsiteX8784" fmla="*/ 5752475 w 12191807"/>
              <a:gd name="connsiteY8784" fmla="*/ 3793128 h 6857892"/>
              <a:gd name="connsiteX8785" fmla="*/ 5749275 w 12191807"/>
              <a:gd name="connsiteY8785" fmla="*/ 3789928 h 6857892"/>
              <a:gd name="connsiteX8786" fmla="*/ 5757580 w 12191807"/>
              <a:gd name="connsiteY8786" fmla="*/ 3782765 h 6857892"/>
              <a:gd name="connsiteX8787" fmla="*/ 5758341 w 12191807"/>
              <a:gd name="connsiteY8787" fmla="*/ 3783527 h 6857892"/>
              <a:gd name="connsiteX8788" fmla="*/ 5750570 w 12191807"/>
              <a:gd name="connsiteY8788" fmla="*/ 3769354 h 6857892"/>
              <a:gd name="connsiteX8789" fmla="*/ 5727102 w 12191807"/>
              <a:gd name="connsiteY8789" fmla="*/ 3789089 h 6857892"/>
              <a:gd name="connsiteX8790" fmla="*/ 5698605 w 12191807"/>
              <a:gd name="connsiteY8790" fmla="*/ 3796709 h 6857892"/>
              <a:gd name="connsiteX8791" fmla="*/ 5709349 w 12191807"/>
              <a:gd name="connsiteY8791" fmla="*/ 3817055 h 6857892"/>
              <a:gd name="connsiteX8792" fmla="*/ 5666375 w 12191807"/>
              <a:gd name="connsiteY8792" fmla="*/ 3837096 h 6857892"/>
              <a:gd name="connsiteX8793" fmla="*/ 5717348 w 12191807"/>
              <a:gd name="connsiteY8793" fmla="*/ 3821779 h 6857892"/>
              <a:gd name="connsiteX8794" fmla="*/ 5738074 w 12191807"/>
              <a:gd name="connsiteY8794" fmla="*/ 3814388 h 6857892"/>
              <a:gd name="connsiteX8795" fmla="*/ 5744932 w 12191807"/>
              <a:gd name="connsiteY8795" fmla="*/ 3805930 h 6857892"/>
              <a:gd name="connsiteX8796" fmla="*/ 5748284 w 12191807"/>
              <a:gd name="connsiteY8796" fmla="*/ 3814388 h 6857892"/>
              <a:gd name="connsiteX8797" fmla="*/ 5788667 w 12191807"/>
              <a:gd name="connsiteY8797" fmla="*/ 3854850 h 6857892"/>
              <a:gd name="connsiteX8798" fmla="*/ 5747826 w 12191807"/>
              <a:gd name="connsiteY8798" fmla="*/ 3928155 h 6857892"/>
              <a:gd name="connsiteX8799" fmla="*/ 5757046 w 12191807"/>
              <a:gd name="connsiteY8799" fmla="*/ 3941337 h 6857892"/>
              <a:gd name="connsiteX8800" fmla="*/ 5725730 w 12191807"/>
              <a:gd name="connsiteY8800" fmla="*/ 3962445 h 6857892"/>
              <a:gd name="connsiteX8801" fmla="*/ 5692966 w 12191807"/>
              <a:gd name="connsiteY8801" fmla="*/ 3956806 h 6857892"/>
              <a:gd name="connsiteX8802" fmla="*/ 5687480 w 12191807"/>
              <a:gd name="connsiteY8802" fmla="*/ 3991934 h 6857892"/>
              <a:gd name="connsiteX8803" fmla="*/ 5697310 w 12191807"/>
              <a:gd name="connsiteY8803" fmla="*/ 4002754 h 6857892"/>
              <a:gd name="connsiteX8804" fmla="*/ 5679785 w 12191807"/>
              <a:gd name="connsiteY8804" fmla="*/ 4019899 h 6857892"/>
              <a:gd name="connsiteX8805" fmla="*/ 5688395 w 12191807"/>
              <a:gd name="connsiteY8805" fmla="*/ 4053961 h 6857892"/>
              <a:gd name="connsiteX8806" fmla="*/ 5667060 w 12191807"/>
              <a:gd name="connsiteY8806" fmla="*/ 4062343 h 6857892"/>
              <a:gd name="connsiteX8807" fmla="*/ 5676357 w 12191807"/>
              <a:gd name="connsiteY8807" fmla="*/ 4073620 h 6857892"/>
              <a:gd name="connsiteX8808" fmla="*/ 5665689 w 12191807"/>
              <a:gd name="connsiteY8808" fmla="*/ 4085584 h 6857892"/>
              <a:gd name="connsiteX8809" fmla="*/ 5705996 w 12191807"/>
              <a:gd name="connsiteY8809" fmla="*/ 4093127 h 6857892"/>
              <a:gd name="connsiteX8810" fmla="*/ 5672928 w 12191807"/>
              <a:gd name="connsiteY8810" fmla="*/ 4103415 h 6857892"/>
              <a:gd name="connsiteX8811" fmla="*/ 5656621 w 12191807"/>
              <a:gd name="connsiteY8811" fmla="*/ 4099223 h 6857892"/>
              <a:gd name="connsiteX8812" fmla="*/ 5653269 w 12191807"/>
              <a:gd name="connsiteY8812" fmla="*/ 4090765 h 6857892"/>
              <a:gd name="connsiteX8813" fmla="*/ 5646489 w 12191807"/>
              <a:gd name="connsiteY8813" fmla="*/ 4099223 h 6857892"/>
              <a:gd name="connsiteX8814" fmla="*/ 5636278 w 12191807"/>
              <a:gd name="connsiteY8814" fmla="*/ 4119569 h 6857892"/>
              <a:gd name="connsiteX8815" fmla="*/ 5614486 w 12191807"/>
              <a:gd name="connsiteY8815" fmla="*/ 4134199 h 6857892"/>
              <a:gd name="connsiteX8816" fmla="*/ 5642830 w 12191807"/>
              <a:gd name="connsiteY8816" fmla="*/ 4160107 h 6857892"/>
              <a:gd name="connsiteX8817" fmla="*/ 5626373 w 12191807"/>
              <a:gd name="connsiteY8817" fmla="*/ 4163308 h 6857892"/>
              <a:gd name="connsiteX8818" fmla="*/ 5627287 w 12191807"/>
              <a:gd name="connsiteY8818" fmla="*/ 4169861 h 6857892"/>
              <a:gd name="connsiteX8819" fmla="*/ 5646563 w 12191807"/>
              <a:gd name="connsiteY8819" fmla="*/ 4164298 h 6857892"/>
              <a:gd name="connsiteX8820" fmla="*/ 5646563 w 12191807"/>
              <a:gd name="connsiteY8820" fmla="*/ 4164222 h 6857892"/>
              <a:gd name="connsiteX8821" fmla="*/ 5646641 w 12191807"/>
              <a:gd name="connsiteY8821" fmla="*/ 4164298 h 6857892"/>
              <a:gd name="connsiteX8822" fmla="*/ 5685194 w 12191807"/>
              <a:gd name="connsiteY8822" fmla="*/ 4218629 h 6857892"/>
              <a:gd name="connsiteX8823" fmla="*/ 5655327 w 12191807"/>
              <a:gd name="connsiteY8823" fmla="*/ 4224496 h 6857892"/>
              <a:gd name="connsiteX8824" fmla="*/ 5666375 w 12191807"/>
              <a:gd name="connsiteY8824" fmla="*/ 4236765 h 6857892"/>
              <a:gd name="connsiteX8825" fmla="*/ 5645421 w 12191807"/>
              <a:gd name="connsiteY8825" fmla="*/ 4268693 h 6857892"/>
              <a:gd name="connsiteX8826" fmla="*/ 5630943 w 12191807"/>
              <a:gd name="connsiteY8826" fmla="*/ 4302906 h 6857892"/>
              <a:gd name="connsiteX8827" fmla="*/ 5619972 w 12191807"/>
              <a:gd name="connsiteY8827" fmla="*/ 4252690 h 6857892"/>
              <a:gd name="connsiteX8828" fmla="*/ 5633001 w 12191807"/>
              <a:gd name="connsiteY8828" fmla="*/ 4262901 h 6857892"/>
              <a:gd name="connsiteX8829" fmla="*/ 5636887 w 12191807"/>
              <a:gd name="connsiteY8829" fmla="*/ 4237298 h 6857892"/>
              <a:gd name="connsiteX8830" fmla="*/ 5632239 w 12191807"/>
              <a:gd name="connsiteY8830" fmla="*/ 4232802 h 6857892"/>
              <a:gd name="connsiteX8831" fmla="*/ 5613039 w 12191807"/>
              <a:gd name="connsiteY8831" fmla="*/ 4243775 h 6857892"/>
              <a:gd name="connsiteX8832" fmla="*/ 5595132 w 12191807"/>
              <a:gd name="connsiteY8832" fmla="*/ 4222058 h 6857892"/>
              <a:gd name="connsiteX8833" fmla="*/ 5595590 w 12191807"/>
              <a:gd name="connsiteY8833" fmla="*/ 4237222 h 6857892"/>
              <a:gd name="connsiteX8834" fmla="*/ 5572045 w 12191807"/>
              <a:gd name="connsiteY8834" fmla="*/ 4248195 h 6857892"/>
              <a:gd name="connsiteX8835" fmla="*/ 5594218 w 12191807"/>
              <a:gd name="connsiteY8835" fmla="*/ 4279056 h 6857892"/>
              <a:gd name="connsiteX8836" fmla="*/ 5566484 w 12191807"/>
              <a:gd name="connsiteY8836" fmla="*/ 4298334 h 6857892"/>
              <a:gd name="connsiteX8837" fmla="*/ 5575093 w 12191807"/>
              <a:gd name="connsiteY8837" fmla="*/ 4308316 h 6857892"/>
              <a:gd name="connsiteX8838" fmla="*/ 5562902 w 12191807"/>
              <a:gd name="connsiteY8838" fmla="*/ 4347331 h 6857892"/>
              <a:gd name="connsiteX8839" fmla="*/ 5595285 w 12191807"/>
              <a:gd name="connsiteY8839" fmla="*/ 4382840 h 6857892"/>
              <a:gd name="connsiteX8840" fmla="*/ 5575245 w 12191807"/>
              <a:gd name="connsiteY8840" fmla="*/ 4374229 h 6857892"/>
              <a:gd name="connsiteX8841" fmla="*/ 5568389 w 12191807"/>
              <a:gd name="connsiteY8841" fmla="*/ 4382688 h 6857892"/>
              <a:gd name="connsiteX8842" fmla="*/ 5565128 w 12191807"/>
              <a:gd name="connsiteY8842" fmla="*/ 4374458 h 6857892"/>
              <a:gd name="connsiteX8843" fmla="*/ 5575005 w 12191807"/>
              <a:gd name="connsiteY8843" fmla="*/ 4374458 h 6857892"/>
              <a:gd name="connsiteX8844" fmla="*/ 5571728 w 12191807"/>
              <a:gd name="connsiteY8844" fmla="*/ 4365999 h 6857892"/>
              <a:gd name="connsiteX8845" fmla="*/ 5565043 w 12191807"/>
              <a:gd name="connsiteY8845" fmla="*/ 4374246 h 6857892"/>
              <a:gd name="connsiteX8846" fmla="*/ 5565036 w 12191807"/>
              <a:gd name="connsiteY8846" fmla="*/ 4374229 h 6857892"/>
              <a:gd name="connsiteX8847" fmla="*/ 5565798 w 12191807"/>
              <a:gd name="connsiteY8847" fmla="*/ 4400366 h 6857892"/>
              <a:gd name="connsiteX8848" fmla="*/ 5526405 w 12191807"/>
              <a:gd name="connsiteY8848" fmla="*/ 4431760 h 6857892"/>
              <a:gd name="connsiteX8849" fmla="*/ 5544540 w 12191807"/>
              <a:gd name="connsiteY8849" fmla="*/ 4440066 h 6857892"/>
              <a:gd name="connsiteX8850" fmla="*/ 5532806 w 12191807"/>
              <a:gd name="connsiteY8850" fmla="*/ 4453553 h 6857892"/>
              <a:gd name="connsiteX8851" fmla="*/ 5584313 w 12191807"/>
              <a:gd name="connsiteY8851" fmla="*/ 4453553 h 6857892"/>
              <a:gd name="connsiteX8852" fmla="*/ 5550559 w 12191807"/>
              <a:gd name="connsiteY8852" fmla="*/ 4439838 h 6857892"/>
              <a:gd name="connsiteX8853" fmla="*/ 5588656 w 12191807"/>
              <a:gd name="connsiteY8853" fmla="*/ 4421245 h 6857892"/>
              <a:gd name="connsiteX8854" fmla="*/ 5603667 w 12191807"/>
              <a:gd name="connsiteY8854" fmla="*/ 4450810 h 6857892"/>
              <a:gd name="connsiteX8855" fmla="*/ 5585607 w 12191807"/>
              <a:gd name="connsiteY8855" fmla="*/ 4475575 h 6857892"/>
              <a:gd name="connsiteX8856" fmla="*/ 5586293 w 12191807"/>
              <a:gd name="connsiteY8856" fmla="*/ 4474890 h 6857892"/>
              <a:gd name="connsiteX8857" fmla="*/ 5594599 w 12191807"/>
              <a:gd name="connsiteY8857" fmla="*/ 4481976 h 6857892"/>
              <a:gd name="connsiteX8858" fmla="*/ 5591399 w 12191807"/>
              <a:gd name="connsiteY8858" fmla="*/ 4485177 h 6857892"/>
              <a:gd name="connsiteX8859" fmla="*/ 5584313 w 12191807"/>
              <a:gd name="connsiteY8859" fmla="*/ 4476871 h 6857892"/>
              <a:gd name="connsiteX8860" fmla="*/ 5585227 w 12191807"/>
              <a:gd name="connsiteY8860" fmla="*/ 4475956 h 6857892"/>
              <a:gd name="connsiteX8861" fmla="*/ 5563512 w 12191807"/>
              <a:gd name="connsiteY8861" fmla="*/ 4475956 h 6857892"/>
              <a:gd name="connsiteX8862" fmla="*/ 5577455 w 12191807"/>
              <a:gd name="connsiteY8862" fmla="*/ 4497140 h 6857892"/>
              <a:gd name="connsiteX8863" fmla="*/ 5554902 w 12191807"/>
              <a:gd name="connsiteY8863" fmla="*/ 4516647 h 6857892"/>
              <a:gd name="connsiteX8864" fmla="*/ 5555892 w 12191807"/>
              <a:gd name="connsiteY8864" fmla="*/ 4517638 h 6857892"/>
              <a:gd name="connsiteX8865" fmla="*/ 5548806 w 12191807"/>
              <a:gd name="connsiteY8865" fmla="*/ 4525943 h 6857892"/>
              <a:gd name="connsiteX8866" fmla="*/ 5545605 w 12191807"/>
              <a:gd name="connsiteY8866" fmla="*/ 4522743 h 6857892"/>
              <a:gd name="connsiteX8867" fmla="*/ 5553911 w 12191807"/>
              <a:gd name="connsiteY8867" fmla="*/ 4515657 h 6857892"/>
              <a:gd name="connsiteX8868" fmla="*/ 5554902 w 12191807"/>
              <a:gd name="connsiteY8868" fmla="*/ 4516571 h 6857892"/>
              <a:gd name="connsiteX8869" fmla="*/ 5534482 w 12191807"/>
              <a:gd name="connsiteY8869" fmla="*/ 4482510 h 6857892"/>
              <a:gd name="connsiteX8870" fmla="*/ 5534024 w 12191807"/>
              <a:gd name="connsiteY8870" fmla="*/ 4529678 h 6857892"/>
              <a:gd name="connsiteX8871" fmla="*/ 5524957 w 12191807"/>
              <a:gd name="connsiteY8871" fmla="*/ 4535545 h 6857892"/>
              <a:gd name="connsiteX8872" fmla="*/ 5521300 w 12191807"/>
              <a:gd name="connsiteY8872" fmla="*/ 4517028 h 6857892"/>
              <a:gd name="connsiteX8873" fmla="*/ 5514746 w 12191807"/>
              <a:gd name="connsiteY8873" fmla="*/ 4517866 h 6857892"/>
              <a:gd name="connsiteX8874" fmla="*/ 5520309 w 12191807"/>
              <a:gd name="connsiteY8874" fmla="*/ 4537145 h 6857892"/>
              <a:gd name="connsiteX8875" fmla="*/ 5520462 w 12191807"/>
              <a:gd name="connsiteY8875" fmla="*/ 4537145 h 6857892"/>
              <a:gd name="connsiteX8876" fmla="*/ 5520309 w 12191807"/>
              <a:gd name="connsiteY8876" fmla="*/ 4537221 h 6857892"/>
              <a:gd name="connsiteX8877" fmla="*/ 5505986 w 12191807"/>
              <a:gd name="connsiteY8877" fmla="*/ 4552233 h 6857892"/>
              <a:gd name="connsiteX8878" fmla="*/ 5514061 w 12191807"/>
              <a:gd name="connsiteY8878" fmla="*/ 4565415 h 6857892"/>
              <a:gd name="connsiteX8879" fmla="*/ 5476192 w 12191807"/>
              <a:gd name="connsiteY8879" fmla="*/ 4571054 h 6857892"/>
              <a:gd name="connsiteX8880" fmla="*/ 5503546 w 12191807"/>
              <a:gd name="connsiteY8880" fmla="*/ 4583246 h 6857892"/>
              <a:gd name="connsiteX8881" fmla="*/ 5506670 w 12191807"/>
              <a:gd name="connsiteY8881" fmla="*/ 4580122 h 6857892"/>
              <a:gd name="connsiteX8882" fmla="*/ 5530366 w 12191807"/>
              <a:gd name="connsiteY8882" fmla="*/ 4603744 h 6857892"/>
              <a:gd name="connsiteX8883" fmla="*/ 5510709 w 12191807"/>
              <a:gd name="connsiteY8883" fmla="*/ 4654417 h 6857892"/>
              <a:gd name="connsiteX8884" fmla="*/ 5534329 w 12191807"/>
              <a:gd name="connsiteY8884" fmla="*/ 4663180 h 6857892"/>
              <a:gd name="connsiteX8885" fmla="*/ 5455696 w 12191807"/>
              <a:gd name="connsiteY8885" fmla="*/ 4749591 h 6857892"/>
              <a:gd name="connsiteX8886" fmla="*/ 5475659 w 12191807"/>
              <a:gd name="connsiteY8886" fmla="*/ 4760106 h 6857892"/>
              <a:gd name="connsiteX8887" fmla="*/ 5489222 w 12191807"/>
              <a:gd name="connsiteY8887" fmla="*/ 4753858 h 6857892"/>
              <a:gd name="connsiteX8888" fmla="*/ 5506289 w 12191807"/>
              <a:gd name="connsiteY8888" fmla="*/ 4760868 h 6857892"/>
              <a:gd name="connsiteX8889" fmla="*/ 5524348 w 12191807"/>
              <a:gd name="connsiteY8889" fmla="*/ 4771079 h 6857892"/>
              <a:gd name="connsiteX8890" fmla="*/ 5525262 w 12191807"/>
              <a:gd name="connsiteY8890" fmla="*/ 4770165 h 6857892"/>
              <a:gd name="connsiteX8891" fmla="*/ 5533568 w 12191807"/>
              <a:gd name="connsiteY8891" fmla="*/ 4777251 h 6857892"/>
              <a:gd name="connsiteX8892" fmla="*/ 5530366 w 12191807"/>
              <a:gd name="connsiteY8892" fmla="*/ 4780452 h 6857892"/>
              <a:gd name="connsiteX8893" fmla="*/ 5523357 w 12191807"/>
              <a:gd name="connsiteY8893" fmla="*/ 4772222 h 6857892"/>
              <a:gd name="connsiteX8894" fmla="*/ 5486327 w 12191807"/>
              <a:gd name="connsiteY8894" fmla="*/ 4809255 h 6857892"/>
              <a:gd name="connsiteX8895" fmla="*/ 5490594 w 12191807"/>
              <a:gd name="connsiteY8895" fmla="*/ 4813904 h 6857892"/>
              <a:gd name="connsiteX8896" fmla="*/ 5480536 w 12191807"/>
              <a:gd name="connsiteY8896" fmla="*/ 4850175 h 6857892"/>
              <a:gd name="connsiteX8897" fmla="*/ 5463696 w 12191807"/>
              <a:gd name="connsiteY8897" fmla="*/ 4856271 h 6857892"/>
              <a:gd name="connsiteX8898" fmla="*/ 5470250 w 12191807"/>
              <a:gd name="connsiteY8898" fmla="*/ 4864653 h 6857892"/>
              <a:gd name="connsiteX8899" fmla="*/ 5423160 w 12191807"/>
              <a:gd name="connsiteY8899" fmla="*/ 4960055 h 6857892"/>
              <a:gd name="connsiteX8900" fmla="*/ 5442134 w 12191807"/>
              <a:gd name="connsiteY8900" fmla="*/ 4979029 h 6857892"/>
              <a:gd name="connsiteX8901" fmla="*/ 5436038 w 12191807"/>
              <a:gd name="connsiteY8901" fmla="*/ 4984744 h 6857892"/>
              <a:gd name="connsiteX8902" fmla="*/ 5392988 w 12191807"/>
              <a:gd name="connsiteY8902" fmla="*/ 4998308 h 6857892"/>
              <a:gd name="connsiteX8903" fmla="*/ 5421180 w 12191807"/>
              <a:gd name="connsiteY8903" fmla="*/ 5008137 h 6857892"/>
              <a:gd name="connsiteX8904" fmla="*/ 5407617 w 12191807"/>
              <a:gd name="connsiteY8904" fmla="*/ 5035798 h 6857892"/>
              <a:gd name="connsiteX8905" fmla="*/ 5378511 w 12191807"/>
              <a:gd name="connsiteY8905" fmla="*/ 5032293 h 6857892"/>
              <a:gd name="connsiteX8906" fmla="*/ 5381864 w 12191807"/>
              <a:gd name="connsiteY8906" fmla="*/ 5031074 h 6857892"/>
              <a:gd name="connsiteX8907" fmla="*/ 5369520 w 12191807"/>
              <a:gd name="connsiteY8907" fmla="*/ 5029930 h 6857892"/>
              <a:gd name="connsiteX8908" fmla="*/ 5367538 w 12191807"/>
              <a:gd name="connsiteY8908" fmla="*/ 5035493 h 6857892"/>
              <a:gd name="connsiteX8909" fmla="*/ 5374245 w 12191807"/>
              <a:gd name="connsiteY8909" fmla="*/ 5033740 h 6857892"/>
              <a:gd name="connsiteX8910" fmla="*/ 5382397 w 12191807"/>
              <a:gd name="connsiteY8910" fmla="*/ 5046466 h 6857892"/>
              <a:gd name="connsiteX8911" fmla="*/ 5393216 w 12191807"/>
              <a:gd name="connsiteY8911" fmla="*/ 5050657 h 6857892"/>
              <a:gd name="connsiteX8912" fmla="*/ 5379121 w 12191807"/>
              <a:gd name="connsiteY8912" fmla="*/ 5083956 h 6857892"/>
              <a:gd name="connsiteX8913" fmla="*/ 5391693 w 12191807"/>
              <a:gd name="connsiteY8913" fmla="*/ 5081899 h 6857892"/>
              <a:gd name="connsiteX8914" fmla="*/ 5431009 w 12191807"/>
              <a:gd name="connsiteY8914" fmla="*/ 5073517 h 6857892"/>
              <a:gd name="connsiteX8915" fmla="*/ 5433904 w 12191807"/>
              <a:gd name="connsiteY8915" fmla="*/ 5059268 h 6857892"/>
              <a:gd name="connsiteX8916" fmla="*/ 5446248 w 12191807"/>
              <a:gd name="connsiteY8916" fmla="*/ 5056296 h 6857892"/>
              <a:gd name="connsiteX8917" fmla="*/ 5470021 w 12191807"/>
              <a:gd name="connsiteY8917" fmla="*/ 5058353 h 6857892"/>
              <a:gd name="connsiteX8918" fmla="*/ 5442590 w 12191807"/>
              <a:gd name="connsiteY8918" fmla="*/ 5072755 h 6857892"/>
              <a:gd name="connsiteX8919" fmla="*/ 5442590 w 12191807"/>
              <a:gd name="connsiteY8919" fmla="*/ 5105292 h 6857892"/>
              <a:gd name="connsiteX8920" fmla="*/ 5406093 w 12191807"/>
              <a:gd name="connsiteY8920" fmla="*/ 5149945 h 6857892"/>
              <a:gd name="connsiteX8921" fmla="*/ 5388493 w 12191807"/>
              <a:gd name="connsiteY8921" fmla="*/ 5119923 h 6857892"/>
              <a:gd name="connsiteX8922" fmla="*/ 5382169 w 12191807"/>
              <a:gd name="connsiteY8922" fmla="*/ 5139659 h 6857892"/>
              <a:gd name="connsiteX8923" fmla="*/ 5392151 w 12191807"/>
              <a:gd name="connsiteY8923" fmla="*/ 5175930 h 6857892"/>
              <a:gd name="connsiteX8924" fmla="*/ 5352604 w 12191807"/>
              <a:gd name="connsiteY8924" fmla="*/ 5181949 h 6857892"/>
              <a:gd name="connsiteX8925" fmla="*/ 5409140 w 12191807"/>
              <a:gd name="connsiteY8925" fmla="*/ 5202143 h 6857892"/>
              <a:gd name="connsiteX8926" fmla="*/ 5384606 w 12191807"/>
              <a:gd name="connsiteY8926" fmla="*/ 5252130 h 6857892"/>
              <a:gd name="connsiteX8927" fmla="*/ 5393750 w 12191807"/>
              <a:gd name="connsiteY8927" fmla="*/ 5281771 h 6857892"/>
              <a:gd name="connsiteX8928" fmla="*/ 5369138 w 12191807"/>
              <a:gd name="connsiteY8928" fmla="*/ 5310194 h 6857892"/>
              <a:gd name="connsiteX8929" fmla="*/ 5382016 w 12191807"/>
              <a:gd name="connsiteY8929" fmla="*/ 5327110 h 6857892"/>
              <a:gd name="connsiteX8930" fmla="*/ 5351309 w 12191807"/>
              <a:gd name="connsiteY8930" fmla="*/ 5361477 h 6857892"/>
              <a:gd name="connsiteX8931" fmla="*/ 5351309 w 12191807"/>
              <a:gd name="connsiteY8931" fmla="*/ 5385098 h 6857892"/>
              <a:gd name="connsiteX8932" fmla="*/ 5384149 w 12191807"/>
              <a:gd name="connsiteY8932" fmla="*/ 5371611 h 6857892"/>
              <a:gd name="connsiteX8933" fmla="*/ 5373482 w 12191807"/>
              <a:gd name="connsiteY8933" fmla="*/ 5398815 h 6857892"/>
              <a:gd name="connsiteX8934" fmla="*/ 5381483 w 12191807"/>
              <a:gd name="connsiteY8934" fmla="*/ 5407806 h 6857892"/>
              <a:gd name="connsiteX8935" fmla="*/ 5363577 w 12191807"/>
              <a:gd name="connsiteY8935" fmla="*/ 5425713 h 6857892"/>
              <a:gd name="connsiteX8936" fmla="*/ 5361597 w 12191807"/>
              <a:gd name="connsiteY8936" fmla="*/ 5453145 h 6857892"/>
              <a:gd name="connsiteX8937" fmla="*/ 5358244 w 12191807"/>
              <a:gd name="connsiteY8937" fmla="*/ 5444687 h 6857892"/>
              <a:gd name="connsiteX8938" fmla="*/ 5351385 w 12191807"/>
              <a:gd name="connsiteY8938" fmla="*/ 5453145 h 6857892"/>
              <a:gd name="connsiteX8939" fmla="*/ 5332032 w 12191807"/>
              <a:gd name="connsiteY8939" fmla="*/ 5456574 h 6857892"/>
              <a:gd name="connsiteX8940" fmla="*/ 5332718 w 12191807"/>
              <a:gd name="connsiteY8940" fmla="*/ 5463280 h 6857892"/>
              <a:gd name="connsiteX8941" fmla="*/ 5351157 w 12191807"/>
              <a:gd name="connsiteY8941" fmla="*/ 5463280 h 6857892"/>
              <a:gd name="connsiteX8942" fmla="*/ 5351157 w 12191807"/>
              <a:gd name="connsiteY8942" fmla="*/ 5463737 h 6857892"/>
              <a:gd name="connsiteX8943" fmla="*/ 5351453 w 12191807"/>
              <a:gd name="connsiteY8943" fmla="*/ 5463444 h 6857892"/>
              <a:gd name="connsiteX8944" fmla="*/ 5361319 w 12191807"/>
              <a:gd name="connsiteY8944" fmla="*/ 5487635 h 6857892"/>
              <a:gd name="connsiteX8945" fmla="*/ 5360681 w 12191807"/>
              <a:gd name="connsiteY8945" fmla="*/ 5515248 h 6857892"/>
              <a:gd name="connsiteX8946" fmla="*/ 5348490 w 12191807"/>
              <a:gd name="connsiteY8946" fmla="*/ 5506866 h 6857892"/>
              <a:gd name="connsiteX8947" fmla="*/ 5318160 w 12191807"/>
              <a:gd name="connsiteY8947" fmla="*/ 5519515 h 6857892"/>
              <a:gd name="connsiteX8948" fmla="*/ 5343918 w 12191807"/>
              <a:gd name="connsiteY8948" fmla="*/ 5536051 h 6857892"/>
              <a:gd name="connsiteX8949" fmla="*/ 5321285 w 12191807"/>
              <a:gd name="connsiteY8949" fmla="*/ 5560130 h 6857892"/>
              <a:gd name="connsiteX8950" fmla="*/ 5332565 w 12191807"/>
              <a:gd name="connsiteY8950" fmla="*/ 5573008 h 6857892"/>
              <a:gd name="connsiteX8951" fmla="*/ 5321743 w 12191807"/>
              <a:gd name="connsiteY8951" fmla="*/ 5593506 h 6857892"/>
              <a:gd name="connsiteX8952" fmla="*/ 5336604 w 12191807"/>
              <a:gd name="connsiteY8952" fmla="*/ 5596478 h 6857892"/>
              <a:gd name="connsiteX8953" fmla="*/ 5328897 w 12191807"/>
              <a:gd name="connsiteY8953" fmla="*/ 5647531 h 6857892"/>
              <a:gd name="connsiteX8954" fmla="*/ 5344224 w 12191807"/>
              <a:gd name="connsiteY8954" fmla="*/ 5667953 h 6857892"/>
              <a:gd name="connsiteX8955" fmla="*/ 5325022 w 12191807"/>
              <a:gd name="connsiteY8955" fmla="*/ 5688070 h 6857892"/>
              <a:gd name="connsiteX8956" fmla="*/ 5284709 w 12191807"/>
              <a:gd name="connsiteY8956" fmla="*/ 5672296 h 6857892"/>
              <a:gd name="connsiteX8957" fmla="*/ 5299646 w 12191807"/>
              <a:gd name="connsiteY8957" fmla="*/ 5704834 h 6857892"/>
              <a:gd name="connsiteX8958" fmla="*/ 5290196 w 12191807"/>
              <a:gd name="connsiteY8958" fmla="*/ 5717712 h 6857892"/>
              <a:gd name="connsiteX8959" fmla="*/ 5290030 w 12191807"/>
              <a:gd name="connsiteY8959" fmla="*/ 5717960 h 6857892"/>
              <a:gd name="connsiteX8960" fmla="*/ 5285452 w 12191807"/>
              <a:gd name="connsiteY8960" fmla="*/ 5708909 h 6857892"/>
              <a:gd name="connsiteX8961" fmla="*/ 5260079 w 12191807"/>
              <a:gd name="connsiteY8961" fmla="*/ 5702319 h 6857892"/>
              <a:gd name="connsiteX8962" fmla="*/ 5300157 w 12191807"/>
              <a:gd name="connsiteY8962" fmla="*/ 5622461 h 6857892"/>
              <a:gd name="connsiteX8963" fmla="*/ 5279884 w 12191807"/>
              <a:gd name="connsiteY8963" fmla="*/ 5596020 h 6857892"/>
              <a:gd name="connsiteX8964" fmla="*/ 5299321 w 12191807"/>
              <a:gd name="connsiteY8964" fmla="*/ 5596020 h 6857892"/>
              <a:gd name="connsiteX8965" fmla="*/ 5299321 w 12191807"/>
              <a:gd name="connsiteY8965" fmla="*/ 5550909 h 6857892"/>
              <a:gd name="connsiteX8966" fmla="*/ 5299397 w 12191807"/>
              <a:gd name="connsiteY8966" fmla="*/ 5550909 h 6857892"/>
              <a:gd name="connsiteX8967" fmla="*/ 5288119 w 12191807"/>
              <a:gd name="connsiteY8967" fmla="*/ 5544966 h 6857892"/>
              <a:gd name="connsiteX8968" fmla="*/ 5293453 w 12191807"/>
              <a:gd name="connsiteY8968" fmla="*/ 5524316 h 6857892"/>
              <a:gd name="connsiteX8969" fmla="*/ 5308387 w 12191807"/>
              <a:gd name="connsiteY8969" fmla="*/ 5535822 h 6857892"/>
              <a:gd name="connsiteX8970" fmla="*/ 5308387 w 12191807"/>
              <a:gd name="connsiteY8970" fmla="*/ 5492693 h 6857892"/>
              <a:gd name="connsiteX8971" fmla="*/ 5296799 w 12191807"/>
              <a:gd name="connsiteY8971" fmla="*/ 5502599 h 6857892"/>
              <a:gd name="connsiteX8972" fmla="*/ 5271730 w 12191807"/>
              <a:gd name="connsiteY8972" fmla="*/ 5492998 h 6857892"/>
              <a:gd name="connsiteX8973" fmla="*/ 5267160 w 12191807"/>
              <a:gd name="connsiteY8973" fmla="*/ 5535060 h 6857892"/>
              <a:gd name="connsiteX8974" fmla="*/ 5245362 w 12191807"/>
              <a:gd name="connsiteY8974" fmla="*/ 5535212 h 6857892"/>
              <a:gd name="connsiteX8975" fmla="*/ 5262135 w 12191807"/>
              <a:gd name="connsiteY8975" fmla="*/ 5545271 h 6857892"/>
              <a:gd name="connsiteX8976" fmla="*/ 5275929 w 12191807"/>
              <a:gd name="connsiteY8976" fmla="*/ 5559673 h 6857892"/>
              <a:gd name="connsiteX8977" fmla="*/ 5249633 w 12191807"/>
              <a:gd name="connsiteY8977" fmla="*/ 5570645 h 6857892"/>
              <a:gd name="connsiteX8978" fmla="*/ 5245438 w 12191807"/>
              <a:gd name="connsiteY8978" fmla="*/ 5566912 h 6857892"/>
              <a:gd name="connsiteX8979" fmla="*/ 5218543 w 12191807"/>
              <a:gd name="connsiteY8979" fmla="*/ 5580399 h 6857892"/>
              <a:gd name="connsiteX8980" fmla="*/ 5221281 w 12191807"/>
              <a:gd name="connsiteY8980" fmla="*/ 5625357 h 6857892"/>
              <a:gd name="connsiteX8981" fmla="*/ 5255126 w 12191807"/>
              <a:gd name="connsiteY8981" fmla="*/ 5585276 h 6857892"/>
              <a:gd name="connsiteX8982" fmla="*/ 5279800 w 12191807"/>
              <a:gd name="connsiteY8982" fmla="*/ 5596020 h 6857892"/>
              <a:gd name="connsiteX8983" fmla="*/ 5260003 w 12191807"/>
              <a:gd name="connsiteY8983" fmla="*/ 5596020 h 6857892"/>
              <a:gd name="connsiteX8984" fmla="*/ 5260003 w 12191807"/>
              <a:gd name="connsiteY8984" fmla="*/ 5647302 h 6857892"/>
              <a:gd name="connsiteX8985" fmla="*/ 5238497 w 12191807"/>
              <a:gd name="connsiteY8985" fmla="*/ 5660257 h 6857892"/>
              <a:gd name="connsiteX8986" fmla="*/ 5251847 w 12191807"/>
              <a:gd name="connsiteY8986" fmla="*/ 5677478 h 6857892"/>
              <a:gd name="connsiteX8987" fmla="*/ 5214884 w 12191807"/>
              <a:gd name="connsiteY8987" fmla="*/ 5677630 h 6857892"/>
              <a:gd name="connsiteX8988" fmla="*/ 5199946 w 12191807"/>
              <a:gd name="connsiteY8988" fmla="*/ 5692718 h 6857892"/>
              <a:gd name="connsiteX8989" fmla="*/ 5199946 w 12191807"/>
              <a:gd name="connsiteY8989" fmla="*/ 5727998 h 6857892"/>
              <a:gd name="connsiteX8990" fmla="*/ 5245114 w 12191807"/>
              <a:gd name="connsiteY8990" fmla="*/ 5717521 h 6857892"/>
              <a:gd name="connsiteX8991" fmla="*/ 5289846 w 12191807"/>
              <a:gd name="connsiteY8991" fmla="*/ 5718240 h 6857892"/>
              <a:gd name="connsiteX8992" fmla="*/ 5269843 w 12191807"/>
              <a:gd name="connsiteY8992" fmla="*/ 5748268 h 6857892"/>
              <a:gd name="connsiteX8993" fmla="*/ 5256140 w 12191807"/>
              <a:gd name="connsiteY8993" fmla="*/ 5727770 h 6857892"/>
              <a:gd name="connsiteX8994" fmla="*/ 5207275 w 12191807"/>
              <a:gd name="connsiteY8994" fmla="*/ 5759393 h 6857892"/>
              <a:gd name="connsiteX8995" fmla="*/ 5192648 w 12191807"/>
              <a:gd name="connsiteY8995" fmla="*/ 5749106 h 6857892"/>
              <a:gd name="connsiteX8996" fmla="*/ 5179527 w 12191807"/>
              <a:gd name="connsiteY8996" fmla="*/ 5774709 h 6857892"/>
              <a:gd name="connsiteX8997" fmla="*/ 5187915 w 12191807"/>
              <a:gd name="connsiteY8997" fmla="*/ 5784006 h 6857892"/>
              <a:gd name="connsiteX8998" fmla="*/ 5177773 w 12191807"/>
              <a:gd name="connsiteY8998" fmla="*/ 5795436 h 6857892"/>
              <a:gd name="connsiteX8999" fmla="*/ 5202626 w 12191807"/>
              <a:gd name="connsiteY8999" fmla="*/ 5804198 h 6857892"/>
              <a:gd name="connsiteX9000" fmla="*/ 5165281 w 12191807"/>
              <a:gd name="connsiteY9000" fmla="*/ 5813266 h 6857892"/>
              <a:gd name="connsiteX9001" fmla="*/ 5177316 w 12191807"/>
              <a:gd name="connsiteY9001" fmla="*/ 5828506 h 6857892"/>
              <a:gd name="connsiteX9002" fmla="*/ 5184179 w 12191807"/>
              <a:gd name="connsiteY9002" fmla="*/ 5820429 h 6857892"/>
              <a:gd name="connsiteX9003" fmla="*/ 5187379 w 12191807"/>
              <a:gd name="connsiteY9003" fmla="*/ 5823630 h 6857892"/>
              <a:gd name="connsiteX9004" fmla="*/ 5179067 w 12191807"/>
              <a:gd name="connsiteY9004" fmla="*/ 5830716 h 6857892"/>
              <a:gd name="connsiteX9005" fmla="*/ 5178306 w 12191807"/>
              <a:gd name="connsiteY9005" fmla="*/ 5829954 h 6857892"/>
              <a:gd name="connsiteX9006" fmla="*/ 5202930 w 12191807"/>
              <a:gd name="connsiteY9006" fmla="*/ 5881313 h 6857892"/>
              <a:gd name="connsiteX9007" fmla="*/ 5117756 w 12191807"/>
              <a:gd name="connsiteY9007" fmla="*/ 5853500 h 6857892"/>
              <a:gd name="connsiteX9008" fmla="*/ 5126438 w 12191807"/>
              <a:gd name="connsiteY9008" fmla="*/ 5865921 h 6857892"/>
              <a:gd name="connsiteX9009" fmla="*/ 5065043 w 12191807"/>
              <a:gd name="connsiteY9009" fmla="*/ 5912098 h 6857892"/>
              <a:gd name="connsiteX9010" fmla="*/ 5076322 w 12191807"/>
              <a:gd name="connsiteY9010" fmla="*/ 5931453 h 6857892"/>
              <a:gd name="connsiteX9011" fmla="*/ 5048121 w 12191807"/>
              <a:gd name="connsiteY9011" fmla="*/ 5924061 h 6857892"/>
              <a:gd name="connsiteX9012" fmla="*/ 5045225 w 12191807"/>
              <a:gd name="connsiteY9012" fmla="*/ 5940597 h 6857892"/>
              <a:gd name="connsiteX9013" fmla="*/ 5020680 w 12191807"/>
              <a:gd name="connsiteY9013" fmla="*/ 5972905 h 6857892"/>
              <a:gd name="connsiteX9014" fmla="*/ 4994761 w 12191807"/>
              <a:gd name="connsiteY9014" fmla="*/ 5972905 h 6857892"/>
              <a:gd name="connsiteX9015" fmla="*/ 4951998 w 12191807"/>
              <a:gd name="connsiteY9015" fmla="*/ 6014815 h 6857892"/>
              <a:gd name="connsiteX9016" fmla="*/ 4986604 w 12191807"/>
              <a:gd name="connsiteY9016" fmla="*/ 6004757 h 6857892"/>
              <a:gd name="connsiteX9017" fmla="*/ 4978067 w 12191807"/>
              <a:gd name="connsiteY9017" fmla="*/ 6052306 h 6857892"/>
              <a:gd name="connsiteX9018" fmla="*/ 5015647 w 12191807"/>
              <a:gd name="connsiteY9018" fmla="*/ 6058478 h 6857892"/>
              <a:gd name="connsiteX9019" fmla="*/ 5013056 w 12191807"/>
              <a:gd name="connsiteY9019" fmla="*/ 6044381 h 6857892"/>
              <a:gd name="connsiteX9020" fmla="*/ 4996590 w 12191807"/>
              <a:gd name="connsiteY9020" fmla="*/ 6052915 h 6857892"/>
              <a:gd name="connsiteX9021" fmla="*/ 4994684 w 12191807"/>
              <a:gd name="connsiteY9021" fmla="*/ 6037828 h 6857892"/>
              <a:gd name="connsiteX9022" fmla="*/ 5019535 w 12191807"/>
              <a:gd name="connsiteY9022" fmla="*/ 6025788 h 6857892"/>
              <a:gd name="connsiteX9023" fmla="*/ 5035468 w 12191807"/>
              <a:gd name="connsiteY9023" fmla="*/ 6033256 h 6857892"/>
              <a:gd name="connsiteX9024" fmla="*/ 5028987 w 12191807"/>
              <a:gd name="connsiteY9024" fmla="*/ 6047124 h 6857892"/>
              <a:gd name="connsiteX9025" fmla="*/ 5020374 w 12191807"/>
              <a:gd name="connsiteY9025" fmla="*/ 6104427 h 6857892"/>
              <a:gd name="connsiteX9026" fmla="*/ 5000325 w 12191807"/>
              <a:gd name="connsiteY9026" fmla="*/ 6104427 h 6857892"/>
              <a:gd name="connsiteX9027" fmla="*/ 4996743 w 12191807"/>
              <a:gd name="connsiteY9027" fmla="*/ 6111132 h 6857892"/>
              <a:gd name="connsiteX9028" fmla="*/ 4993694 w 12191807"/>
              <a:gd name="connsiteY9028" fmla="*/ 6151214 h 6857892"/>
              <a:gd name="connsiteX9029" fmla="*/ 5027081 w 12191807"/>
              <a:gd name="connsiteY9029" fmla="*/ 6172169 h 6857892"/>
              <a:gd name="connsiteX9030" fmla="*/ 5014352 w 12191807"/>
              <a:gd name="connsiteY9030" fmla="*/ 6197695 h 6857892"/>
              <a:gd name="connsiteX9031" fmla="*/ 5024948 w 12191807"/>
              <a:gd name="connsiteY9031" fmla="*/ 6213240 h 6857892"/>
              <a:gd name="connsiteX9032" fmla="*/ 5005008 w 12191807"/>
              <a:gd name="connsiteY9032" fmla="*/ 6226554 h 6857892"/>
              <a:gd name="connsiteX9033" fmla="*/ 5004977 w 12191807"/>
              <a:gd name="connsiteY9033" fmla="*/ 6226499 h 6857892"/>
              <a:gd name="connsiteX9034" fmla="*/ 5004977 w 12191807"/>
              <a:gd name="connsiteY9034" fmla="*/ 6206230 h 6857892"/>
              <a:gd name="connsiteX9035" fmla="*/ 4974409 w 12191807"/>
              <a:gd name="connsiteY9035" fmla="*/ 6206230 h 6857892"/>
              <a:gd name="connsiteX9036" fmla="*/ 4974409 w 12191807"/>
              <a:gd name="connsiteY9036" fmla="*/ 6206153 h 6857892"/>
              <a:gd name="connsiteX9037" fmla="*/ 4974386 w 12191807"/>
              <a:gd name="connsiteY9037" fmla="*/ 6206162 h 6857892"/>
              <a:gd name="connsiteX9038" fmla="*/ 4966367 w 12191807"/>
              <a:gd name="connsiteY9038" fmla="*/ 6181646 h 6857892"/>
              <a:gd name="connsiteX9039" fmla="*/ 4943919 w 12191807"/>
              <a:gd name="connsiteY9039" fmla="*/ 6160662 h 6857892"/>
              <a:gd name="connsiteX9040" fmla="*/ 4943919 w 12191807"/>
              <a:gd name="connsiteY9040" fmla="*/ 6236786 h 6857892"/>
              <a:gd name="connsiteX9041" fmla="*/ 4920821 w 12191807"/>
              <a:gd name="connsiteY9041" fmla="*/ 6236786 h 6857892"/>
              <a:gd name="connsiteX9042" fmla="*/ 4935609 w 12191807"/>
              <a:gd name="connsiteY9042" fmla="*/ 6198381 h 6857892"/>
              <a:gd name="connsiteX9043" fmla="*/ 4918915 w 12191807"/>
              <a:gd name="connsiteY9043" fmla="*/ 6196400 h 6857892"/>
              <a:gd name="connsiteX9044" fmla="*/ 4882860 w 12191807"/>
              <a:gd name="connsiteY9044" fmla="*/ 6206230 h 6857892"/>
              <a:gd name="connsiteX9045" fmla="*/ 4914188 w 12191807"/>
              <a:gd name="connsiteY9045" fmla="*/ 6175293 h 6857892"/>
              <a:gd name="connsiteX9046" fmla="*/ 4901383 w 12191807"/>
              <a:gd name="connsiteY9046" fmla="*/ 6155100 h 6857892"/>
              <a:gd name="connsiteX9047" fmla="*/ 4925318 w 12191807"/>
              <a:gd name="connsiteY9047" fmla="*/ 6125839 h 6857892"/>
              <a:gd name="connsiteX9048" fmla="*/ 4886976 w 12191807"/>
              <a:gd name="connsiteY9048" fmla="*/ 6076233 h 6857892"/>
              <a:gd name="connsiteX9049" fmla="*/ 4842265 w 12191807"/>
              <a:gd name="connsiteY9049" fmla="*/ 6119819 h 6857892"/>
              <a:gd name="connsiteX9050" fmla="*/ 4851181 w 12191807"/>
              <a:gd name="connsiteY9050" fmla="*/ 6128734 h 6857892"/>
              <a:gd name="connsiteX9051" fmla="*/ 4818640 w 12191807"/>
              <a:gd name="connsiteY9051" fmla="*/ 6182379 h 6857892"/>
              <a:gd name="connsiteX9052" fmla="*/ 4783980 w 12191807"/>
              <a:gd name="connsiteY9052" fmla="*/ 6174454 h 6857892"/>
              <a:gd name="connsiteX9053" fmla="*/ 4767906 w 12191807"/>
              <a:gd name="connsiteY9053" fmla="*/ 6257513 h 6857892"/>
              <a:gd name="connsiteX9054" fmla="*/ 4750152 w 12191807"/>
              <a:gd name="connsiteY9054" fmla="*/ 6255989 h 6857892"/>
              <a:gd name="connsiteX9055" fmla="*/ 4760745 w 12191807"/>
              <a:gd name="connsiteY9055" fmla="*/ 6224061 h 6857892"/>
              <a:gd name="connsiteX9056" fmla="*/ 4760745 w 12191807"/>
              <a:gd name="connsiteY9056" fmla="*/ 6169654 h 6857892"/>
              <a:gd name="connsiteX9057" fmla="*/ 4805842 w 12191807"/>
              <a:gd name="connsiteY9057" fmla="*/ 6137650 h 6857892"/>
              <a:gd name="connsiteX9058" fmla="*/ 4784665 w 12191807"/>
              <a:gd name="connsiteY9058" fmla="*/ 6112199 h 6857892"/>
              <a:gd name="connsiteX9059" fmla="*/ 4764480 w 12191807"/>
              <a:gd name="connsiteY9059" fmla="*/ 6123477 h 6857892"/>
              <a:gd name="connsiteX9060" fmla="*/ 4755029 w 12191807"/>
              <a:gd name="connsiteY9060" fmla="*/ 6114028 h 6857892"/>
              <a:gd name="connsiteX9061" fmla="*/ 4705791 w 12191807"/>
              <a:gd name="connsiteY9061" fmla="*/ 6193504 h 6857892"/>
              <a:gd name="connsiteX9062" fmla="*/ 4719133 w 12191807"/>
              <a:gd name="connsiteY9062" fmla="*/ 6211488 h 6857892"/>
              <a:gd name="connsiteX9063" fmla="*/ 4677534 w 12191807"/>
              <a:gd name="connsiteY9063" fmla="*/ 6237929 h 6857892"/>
              <a:gd name="connsiteX9064" fmla="*/ 4702291 w 12191807"/>
              <a:gd name="connsiteY9064" fmla="*/ 6162415 h 6857892"/>
              <a:gd name="connsiteX9065" fmla="*/ 4696806 w 12191807"/>
              <a:gd name="connsiteY9065" fmla="*/ 6158681 h 6857892"/>
              <a:gd name="connsiteX9066" fmla="*/ 4734389 w 12191807"/>
              <a:gd name="connsiteY9066" fmla="*/ 6125382 h 6857892"/>
              <a:gd name="connsiteX9067" fmla="*/ 4694214 w 12191807"/>
              <a:gd name="connsiteY9067" fmla="*/ 6125382 h 6857892"/>
              <a:gd name="connsiteX9068" fmla="*/ 4692385 w 12191807"/>
              <a:gd name="connsiteY9068" fmla="*/ 6070060 h 6857892"/>
              <a:gd name="connsiteX9069" fmla="*/ 4716159 w 12191807"/>
              <a:gd name="connsiteY9069" fmla="*/ 6041181 h 6857892"/>
              <a:gd name="connsiteX9070" fmla="*/ 4742838 w 12191807"/>
              <a:gd name="connsiteY9070" fmla="*/ 6055887 h 6857892"/>
              <a:gd name="connsiteX9071" fmla="*/ 4763946 w 12191807"/>
              <a:gd name="connsiteY9071" fmla="*/ 6018930 h 6857892"/>
              <a:gd name="connsiteX9072" fmla="*/ 4726304 w 12191807"/>
              <a:gd name="connsiteY9072" fmla="*/ 5988526 h 6857892"/>
              <a:gd name="connsiteX9073" fmla="*/ 4739413 w 12191807"/>
              <a:gd name="connsiteY9073" fmla="*/ 5966123 h 6857892"/>
              <a:gd name="connsiteX9074" fmla="*/ 4728898 w 12191807"/>
              <a:gd name="connsiteY9074" fmla="*/ 5961018 h 6857892"/>
              <a:gd name="connsiteX9075" fmla="*/ 4702747 w 12191807"/>
              <a:gd name="connsiteY9075" fmla="*/ 5996451 h 6857892"/>
              <a:gd name="connsiteX9076" fmla="*/ 4697721 w 12191807"/>
              <a:gd name="connsiteY9076" fmla="*/ 5964600 h 6857892"/>
              <a:gd name="connsiteX9077" fmla="*/ 4679514 w 12191807"/>
              <a:gd name="connsiteY9077" fmla="*/ 5958275 h 6857892"/>
              <a:gd name="connsiteX9078" fmla="*/ 4679514 w 12191807"/>
              <a:gd name="connsiteY9078" fmla="*/ 5926195 h 6857892"/>
              <a:gd name="connsiteX9079" fmla="*/ 4742687 w 12191807"/>
              <a:gd name="connsiteY9079" fmla="*/ 5898001 h 6857892"/>
              <a:gd name="connsiteX9080" fmla="*/ 4730651 w 12191807"/>
              <a:gd name="connsiteY9080" fmla="*/ 5885961 h 6857892"/>
              <a:gd name="connsiteX9081" fmla="*/ 4760594 w 12191807"/>
              <a:gd name="connsiteY9081" fmla="*/ 5850681 h 6857892"/>
              <a:gd name="connsiteX9082" fmla="*/ 4742077 w 12191807"/>
              <a:gd name="connsiteY9082" fmla="*/ 5859825 h 6857892"/>
              <a:gd name="connsiteX9083" fmla="*/ 4717302 w 12191807"/>
              <a:gd name="connsiteY9083" fmla="*/ 5860206 h 6857892"/>
              <a:gd name="connsiteX9084" fmla="*/ 4689567 w 12191807"/>
              <a:gd name="connsiteY9084" fmla="*/ 5839860 h 6857892"/>
              <a:gd name="connsiteX9085" fmla="*/ 4689072 w 12191807"/>
              <a:gd name="connsiteY9085" fmla="*/ 5830019 h 6857892"/>
              <a:gd name="connsiteX9086" fmla="*/ 4690241 w 12191807"/>
              <a:gd name="connsiteY9086" fmla="*/ 5831249 h 6857892"/>
              <a:gd name="connsiteX9087" fmla="*/ 4698623 w 12191807"/>
              <a:gd name="connsiteY9087" fmla="*/ 5824163 h 6857892"/>
              <a:gd name="connsiteX9088" fmla="*/ 4695346 w 12191807"/>
              <a:gd name="connsiteY9088" fmla="*/ 5820962 h 6857892"/>
              <a:gd name="connsiteX9089" fmla="*/ 4689040 w 12191807"/>
              <a:gd name="connsiteY9089" fmla="*/ 5829395 h 6857892"/>
              <a:gd name="connsiteX9090" fmla="*/ 4689034 w 12191807"/>
              <a:gd name="connsiteY9090" fmla="*/ 5829269 h 6857892"/>
              <a:gd name="connsiteX9091" fmla="*/ 4668015 w 12191807"/>
              <a:gd name="connsiteY9091" fmla="*/ 5815171 h 6857892"/>
              <a:gd name="connsiteX9092" fmla="*/ 4690557 w 12191807"/>
              <a:gd name="connsiteY9092" fmla="*/ 5804427 h 6857892"/>
              <a:gd name="connsiteX9093" fmla="*/ 4667405 w 12191807"/>
              <a:gd name="connsiteY9093" fmla="*/ 5793607 h 6857892"/>
              <a:gd name="connsiteX9094" fmla="*/ 4680732 w 12191807"/>
              <a:gd name="connsiteY9094" fmla="*/ 5764041 h 6857892"/>
              <a:gd name="connsiteX9095" fmla="*/ 4639513 w 12191807"/>
              <a:gd name="connsiteY9095" fmla="*/ 5773109 h 6857892"/>
              <a:gd name="connsiteX9096" fmla="*/ 4639513 w 12191807"/>
              <a:gd name="connsiteY9096" fmla="*/ 5810523 h 6857892"/>
              <a:gd name="connsiteX9097" fmla="*/ 4611008 w 12191807"/>
              <a:gd name="connsiteY9097" fmla="*/ 5849233 h 6857892"/>
              <a:gd name="connsiteX9098" fmla="*/ 4603390 w 12191807"/>
              <a:gd name="connsiteY9098" fmla="*/ 5828963 h 6857892"/>
              <a:gd name="connsiteX9099" fmla="*/ 4611234 w 12191807"/>
              <a:gd name="connsiteY9099" fmla="*/ 5809609 h 6857892"/>
              <a:gd name="connsiteX9100" fmla="*/ 4547229 w 12191807"/>
              <a:gd name="connsiteY9100" fmla="*/ 5809609 h 6857892"/>
              <a:gd name="connsiteX9101" fmla="*/ 4597753 w 12191807"/>
              <a:gd name="connsiteY9101" fmla="*/ 5784387 h 6857892"/>
              <a:gd name="connsiteX9102" fmla="*/ 4597753 w 12191807"/>
              <a:gd name="connsiteY9102" fmla="*/ 5763355 h 6857892"/>
              <a:gd name="connsiteX9103" fmla="*/ 4577634 w 12191807"/>
              <a:gd name="connsiteY9103" fmla="*/ 5753907 h 6857892"/>
              <a:gd name="connsiteX9104" fmla="*/ 4558052 w 12191807"/>
              <a:gd name="connsiteY9104" fmla="*/ 5723655 h 6857892"/>
              <a:gd name="connsiteX9105" fmla="*/ 4585559 w 12191807"/>
              <a:gd name="connsiteY9105" fmla="*/ 5739962 h 6857892"/>
              <a:gd name="connsiteX9106" fmla="*/ 4591960 w 12191807"/>
              <a:gd name="connsiteY9106" fmla="*/ 5668868 h 6857892"/>
              <a:gd name="connsiteX9107" fmla="*/ 4569177 w 12191807"/>
              <a:gd name="connsiteY9107" fmla="*/ 5668868 h 6857892"/>
              <a:gd name="connsiteX9108" fmla="*/ 4563462 w 12191807"/>
              <a:gd name="connsiteY9108" fmla="*/ 5689289 h 6857892"/>
              <a:gd name="connsiteX9109" fmla="*/ 4548373 w 12191807"/>
              <a:gd name="connsiteY9109" fmla="*/ 5713749 h 6857892"/>
              <a:gd name="connsiteX9110" fmla="*/ 4552488 w 12191807"/>
              <a:gd name="connsiteY9110" fmla="*/ 5721445 h 6857892"/>
              <a:gd name="connsiteX9111" fmla="*/ 4536866 w 12191807"/>
              <a:gd name="connsiteY9111" fmla="*/ 5748420 h 6857892"/>
              <a:gd name="connsiteX9112" fmla="*/ 4536866 w 12191807"/>
              <a:gd name="connsiteY9112" fmla="*/ 5730818 h 6857892"/>
              <a:gd name="connsiteX9113" fmla="*/ 4516518 w 12191807"/>
              <a:gd name="connsiteY9113" fmla="*/ 5748420 h 6857892"/>
              <a:gd name="connsiteX9114" fmla="*/ 4536866 w 12191807"/>
              <a:gd name="connsiteY9114" fmla="*/ 5748420 h 6857892"/>
              <a:gd name="connsiteX9115" fmla="*/ 4577940 w 12191807"/>
              <a:gd name="connsiteY9115" fmla="*/ 5768003 h 6857892"/>
              <a:gd name="connsiteX9116" fmla="*/ 4539380 w 12191807"/>
              <a:gd name="connsiteY9116" fmla="*/ 5808390 h 6857892"/>
              <a:gd name="connsiteX9117" fmla="*/ 4489316 w 12191807"/>
              <a:gd name="connsiteY9117" fmla="*/ 5831783 h 6857892"/>
              <a:gd name="connsiteX9118" fmla="*/ 4529016 w 12191807"/>
              <a:gd name="connsiteY9118" fmla="*/ 5795740 h 6857892"/>
              <a:gd name="connsiteX9119" fmla="*/ 4486267 w 12191807"/>
              <a:gd name="connsiteY9119" fmla="*/ 5779053 h 6857892"/>
              <a:gd name="connsiteX9120" fmla="*/ 4487109 w 12191807"/>
              <a:gd name="connsiteY9120" fmla="*/ 5779891 h 6857892"/>
              <a:gd name="connsiteX9121" fmla="*/ 4480018 w 12191807"/>
              <a:gd name="connsiteY9121" fmla="*/ 5788197 h 6857892"/>
              <a:gd name="connsiteX9122" fmla="*/ 4476818 w 12191807"/>
              <a:gd name="connsiteY9122" fmla="*/ 5784996 h 6857892"/>
              <a:gd name="connsiteX9123" fmla="*/ 4485202 w 12191807"/>
              <a:gd name="connsiteY9123" fmla="*/ 5777910 h 6857892"/>
              <a:gd name="connsiteX9124" fmla="*/ 4486044 w 12191807"/>
              <a:gd name="connsiteY9124" fmla="*/ 5778824 h 6857892"/>
              <a:gd name="connsiteX9125" fmla="*/ 4478874 w 12191807"/>
              <a:gd name="connsiteY9125" fmla="*/ 5750935 h 6857892"/>
              <a:gd name="connsiteX9126" fmla="*/ 4496248 w 12191807"/>
              <a:gd name="connsiteY9126" fmla="*/ 5748420 h 6857892"/>
              <a:gd name="connsiteX9127" fmla="*/ 4496248 w 12191807"/>
              <a:gd name="connsiteY9127" fmla="*/ 5731885 h 6857892"/>
              <a:gd name="connsiteX9128" fmla="*/ 4477585 w 12191807"/>
              <a:gd name="connsiteY9128" fmla="*/ 5725636 h 6857892"/>
              <a:gd name="connsiteX9129" fmla="*/ 4476132 w 12191807"/>
              <a:gd name="connsiteY9129" fmla="*/ 5712301 h 6857892"/>
              <a:gd name="connsiteX9130" fmla="*/ 4497241 w 12191807"/>
              <a:gd name="connsiteY9130" fmla="*/ 5594115 h 6857892"/>
              <a:gd name="connsiteX9131" fmla="*/ 4513394 w 12191807"/>
              <a:gd name="connsiteY9131" fmla="*/ 5537880 h 6857892"/>
              <a:gd name="connsiteX9132" fmla="*/ 4487410 w 12191807"/>
              <a:gd name="connsiteY9132" fmla="*/ 5487664 h 6857892"/>
              <a:gd name="connsiteX9133" fmla="*/ 4537474 w 12191807"/>
              <a:gd name="connsiteY9133" fmla="*/ 5426018 h 6857892"/>
              <a:gd name="connsiteX9134" fmla="*/ 4488096 w 12191807"/>
              <a:gd name="connsiteY9134" fmla="*/ 5416493 h 6857892"/>
              <a:gd name="connsiteX9135" fmla="*/ 4488096 w 12191807"/>
              <a:gd name="connsiteY9135" fmla="*/ 5456498 h 6857892"/>
              <a:gd name="connsiteX9136" fmla="*/ 4455023 w 12191807"/>
              <a:gd name="connsiteY9136" fmla="*/ 5489264 h 6857892"/>
              <a:gd name="connsiteX9137" fmla="*/ 4404727 w 12191807"/>
              <a:gd name="connsiteY9137" fmla="*/ 5514181 h 6857892"/>
              <a:gd name="connsiteX9138" fmla="*/ 4428130 w 12191807"/>
              <a:gd name="connsiteY9138" fmla="*/ 5472653 h 6857892"/>
              <a:gd name="connsiteX9139" fmla="*/ 4448411 w 12191807"/>
              <a:gd name="connsiteY9139" fmla="*/ 5438744 h 6857892"/>
              <a:gd name="connsiteX9140" fmla="*/ 4426601 w 12191807"/>
              <a:gd name="connsiteY9140" fmla="*/ 5429142 h 6857892"/>
              <a:gd name="connsiteX9141" fmla="*/ 4433534 w 12191807"/>
              <a:gd name="connsiteY9141" fmla="*/ 5417255 h 6857892"/>
              <a:gd name="connsiteX9142" fmla="*/ 4422331 w 12191807"/>
              <a:gd name="connsiteY9142" fmla="*/ 5398205 h 6857892"/>
              <a:gd name="connsiteX9143" fmla="*/ 4445432 w 12191807"/>
              <a:gd name="connsiteY9143" fmla="*/ 5387461 h 6857892"/>
              <a:gd name="connsiteX9144" fmla="*/ 4445432 w 12191807"/>
              <a:gd name="connsiteY9144" fmla="*/ 5374278 h 6857892"/>
              <a:gd name="connsiteX9145" fmla="*/ 4403355 w 12191807"/>
              <a:gd name="connsiteY9145" fmla="*/ 5374278 h 6857892"/>
              <a:gd name="connsiteX9146" fmla="*/ 4375400 w 12191807"/>
              <a:gd name="connsiteY9146" fmla="*/ 5398281 h 6857892"/>
              <a:gd name="connsiteX9147" fmla="*/ 4404498 w 12191807"/>
              <a:gd name="connsiteY9147" fmla="*/ 5412378 h 6857892"/>
              <a:gd name="connsiteX9148" fmla="*/ 4403659 w 12191807"/>
              <a:gd name="connsiteY9148" fmla="*/ 5411540 h 6857892"/>
              <a:gd name="connsiteX9149" fmla="*/ 4410751 w 12191807"/>
              <a:gd name="connsiteY9149" fmla="*/ 5403234 h 6857892"/>
              <a:gd name="connsiteX9150" fmla="*/ 4413951 w 12191807"/>
              <a:gd name="connsiteY9150" fmla="*/ 5406435 h 6857892"/>
              <a:gd name="connsiteX9151" fmla="*/ 4405643 w 12191807"/>
              <a:gd name="connsiteY9151" fmla="*/ 5413521 h 6857892"/>
              <a:gd name="connsiteX9152" fmla="*/ 4404957 w 12191807"/>
              <a:gd name="connsiteY9152" fmla="*/ 5412835 h 6857892"/>
              <a:gd name="connsiteX9153" fmla="*/ 4412581 w 12191807"/>
              <a:gd name="connsiteY9153" fmla="*/ 5454212 h 6857892"/>
              <a:gd name="connsiteX9154" fmla="*/ 4399544 w 12191807"/>
              <a:gd name="connsiteY9154" fmla="*/ 5443468 h 6857892"/>
              <a:gd name="connsiteX9155" fmla="*/ 4390178 w 12191807"/>
              <a:gd name="connsiteY9155" fmla="*/ 5463203 h 6857892"/>
              <a:gd name="connsiteX9156" fmla="*/ 4381951 w 12191807"/>
              <a:gd name="connsiteY9156" fmla="*/ 5455812 h 6857892"/>
              <a:gd name="connsiteX9157" fmla="*/ 4353495 w 12191807"/>
              <a:gd name="connsiteY9157" fmla="*/ 5463777 h 6857892"/>
              <a:gd name="connsiteX9158" fmla="*/ 4354503 w 12191807"/>
              <a:gd name="connsiteY9158" fmla="*/ 5462823 h 6857892"/>
              <a:gd name="connsiteX9159" fmla="*/ 4347426 w 12191807"/>
              <a:gd name="connsiteY9159" fmla="*/ 5454517 h 6857892"/>
              <a:gd name="connsiteX9160" fmla="*/ 4344228 w 12191807"/>
              <a:gd name="connsiteY9160" fmla="*/ 5457717 h 6857892"/>
              <a:gd name="connsiteX9161" fmla="*/ 4352976 w 12191807"/>
              <a:gd name="connsiteY9161" fmla="*/ 5464270 h 6857892"/>
              <a:gd name="connsiteX9162" fmla="*/ 4353331 w 12191807"/>
              <a:gd name="connsiteY9162" fmla="*/ 5463937 h 6857892"/>
              <a:gd name="connsiteX9163" fmla="*/ 4345978 w 12191807"/>
              <a:gd name="connsiteY9163" fmla="*/ 5486912 h 6857892"/>
              <a:gd name="connsiteX9164" fmla="*/ 4328842 w 12191807"/>
              <a:gd name="connsiteY9164" fmla="*/ 5504352 h 6857892"/>
              <a:gd name="connsiteX9165" fmla="*/ 4313966 w 12191807"/>
              <a:gd name="connsiteY9165" fmla="*/ 5489721 h 6857892"/>
              <a:gd name="connsiteX9166" fmla="*/ 4323194 w 12191807"/>
              <a:gd name="connsiteY9166" fmla="*/ 5473414 h 6857892"/>
              <a:gd name="connsiteX9167" fmla="*/ 4331666 w 12191807"/>
              <a:gd name="connsiteY9167" fmla="*/ 5470062 h 6857892"/>
              <a:gd name="connsiteX9168" fmla="*/ 4323194 w 12191807"/>
              <a:gd name="connsiteY9168" fmla="*/ 5463203 h 6857892"/>
              <a:gd name="connsiteX9169" fmla="*/ 4291497 w 12191807"/>
              <a:gd name="connsiteY9169" fmla="*/ 5412531 h 6857892"/>
              <a:gd name="connsiteX9170" fmla="*/ 4302846 w 12191807"/>
              <a:gd name="connsiteY9170" fmla="*/ 5394014 h 6857892"/>
              <a:gd name="connsiteX9171" fmla="*/ 4301093 w 12191807"/>
              <a:gd name="connsiteY9171" fmla="*/ 5303031 h 6857892"/>
              <a:gd name="connsiteX9172" fmla="*/ 4285091 w 12191807"/>
              <a:gd name="connsiteY9172" fmla="*/ 5290306 h 6857892"/>
              <a:gd name="connsiteX9173" fmla="*/ 4305207 w 12191807"/>
              <a:gd name="connsiteY9173" fmla="*/ 5220888 h 6857892"/>
              <a:gd name="connsiteX9174" fmla="*/ 4328154 w 12191807"/>
              <a:gd name="connsiteY9174" fmla="*/ 5203971 h 6857892"/>
              <a:gd name="connsiteX9175" fmla="*/ 4302466 w 12191807"/>
              <a:gd name="connsiteY9175" fmla="*/ 5195284 h 6857892"/>
              <a:gd name="connsiteX9176" fmla="*/ 4310006 w 12191807"/>
              <a:gd name="connsiteY9176" fmla="*/ 5151698 h 6857892"/>
              <a:gd name="connsiteX9177" fmla="*/ 4282578 w 12191807"/>
              <a:gd name="connsiteY9177" fmla="*/ 5178216 h 6857892"/>
              <a:gd name="connsiteX9178" fmla="*/ 4279300 w 12191807"/>
              <a:gd name="connsiteY9178" fmla="*/ 5169758 h 6857892"/>
              <a:gd name="connsiteX9179" fmla="*/ 4272443 w 12191807"/>
              <a:gd name="connsiteY9179" fmla="*/ 5178216 h 6857892"/>
              <a:gd name="connsiteX9180" fmla="*/ 4282578 w 12191807"/>
              <a:gd name="connsiteY9180" fmla="*/ 5178216 h 6857892"/>
              <a:gd name="connsiteX9181" fmla="*/ 4282578 w 12191807"/>
              <a:gd name="connsiteY9181" fmla="*/ 5196885 h 6857892"/>
              <a:gd name="connsiteX9182" fmla="*/ 4275872 w 12191807"/>
              <a:gd name="connsiteY9182" fmla="*/ 5197570 h 6857892"/>
              <a:gd name="connsiteX9183" fmla="*/ 4272443 w 12191807"/>
              <a:gd name="connsiteY9183" fmla="*/ 5178292 h 6857892"/>
              <a:gd name="connsiteX9184" fmla="*/ 4243411 w 12191807"/>
              <a:gd name="connsiteY9184" fmla="*/ 5199399 h 6857892"/>
              <a:gd name="connsiteX9185" fmla="*/ 4221770 w 12191807"/>
              <a:gd name="connsiteY9185" fmla="*/ 5188579 h 6857892"/>
              <a:gd name="connsiteX9186" fmla="*/ 4222608 w 12191807"/>
              <a:gd name="connsiteY9186" fmla="*/ 5189417 h 6857892"/>
              <a:gd name="connsiteX9187" fmla="*/ 4215529 w 12191807"/>
              <a:gd name="connsiteY9187" fmla="*/ 5197723 h 6857892"/>
              <a:gd name="connsiteX9188" fmla="*/ 4212319 w 12191807"/>
              <a:gd name="connsiteY9188" fmla="*/ 5194523 h 6857892"/>
              <a:gd name="connsiteX9189" fmla="*/ 4220630 w 12191807"/>
              <a:gd name="connsiteY9189" fmla="*/ 5187436 h 6857892"/>
              <a:gd name="connsiteX9190" fmla="*/ 4221542 w 12191807"/>
              <a:gd name="connsiteY9190" fmla="*/ 5188350 h 6857892"/>
              <a:gd name="connsiteX9191" fmla="*/ 4221542 w 12191807"/>
              <a:gd name="connsiteY9191" fmla="*/ 5158099 h 6857892"/>
              <a:gd name="connsiteX9192" fmla="*/ 4220630 w 12191807"/>
              <a:gd name="connsiteY9192" fmla="*/ 5159013 h 6857892"/>
              <a:gd name="connsiteX9193" fmla="*/ 4212319 w 12191807"/>
              <a:gd name="connsiteY9193" fmla="*/ 5151927 h 6857892"/>
              <a:gd name="connsiteX9194" fmla="*/ 4215529 w 12191807"/>
              <a:gd name="connsiteY9194" fmla="*/ 5148726 h 6857892"/>
              <a:gd name="connsiteX9195" fmla="*/ 4222608 w 12191807"/>
              <a:gd name="connsiteY9195" fmla="*/ 5157032 h 6857892"/>
              <a:gd name="connsiteX9196" fmla="*/ 4221694 w 12191807"/>
              <a:gd name="connsiteY9196" fmla="*/ 5157946 h 6857892"/>
              <a:gd name="connsiteX9197" fmla="*/ 4231664 w 12191807"/>
              <a:gd name="connsiteY9197" fmla="*/ 5157946 h 6857892"/>
              <a:gd name="connsiteX9198" fmla="*/ 4238529 w 12191807"/>
              <a:gd name="connsiteY9198" fmla="*/ 5149488 h 6857892"/>
              <a:gd name="connsiteX9199" fmla="*/ 4241886 w 12191807"/>
              <a:gd name="connsiteY9199" fmla="*/ 5157946 h 6857892"/>
              <a:gd name="connsiteX9200" fmla="*/ 4251491 w 12191807"/>
              <a:gd name="connsiteY9200" fmla="*/ 5145221 h 6857892"/>
              <a:gd name="connsiteX9201" fmla="*/ 4235250 w 12191807"/>
              <a:gd name="connsiteY9201" fmla="*/ 5094015 h 6857892"/>
              <a:gd name="connsiteX9202" fmla="*/ 4200590 w 12191807"/>
              <a:gd name="connsiteY9202" fmla="*/ 5081518 h 6857892"/>
              <a:gd name="connsiteX9203" fmla="*/ 4206526 w 12191807"/>
              <a:gd name="connsiteY9203" fmla="*/ 5126704 h 6857892"/>
              <a:gd name="connsiteX9204" fmla="*/ 4191041 w 12191807"/>
              <a:gd name="connsiteY9204" fmla="*/ 5143011 h 6857892"/>
              <a:gd name="connsiteX9205" fmla="*/ 4191041 w 12191807"/>
              <a:gd name="connsiteY9205" fmla="*/ 5167928 h 6857892"/>
              <a:gd name="connsiteX9206" fmla="*/ 4191956 w 12191807"/>
              <a:gd name="connsiteY9206" fmla="*/ 5167014 h 6857892"/>
              <a:gd name="connsiteX9207" fmla="*/ 4200286 w 12191807"/>
              <a:gd name="connsiteY9207" fmla="*/ 5174101 h 6857892"/>
              <a:gd name="connsiteX9208" fmla="*/ 4197081 w 12191807"/>
              <a:gd name="connsiteY9208" fmla="*/ 5177301 h 6857892"/>
              <a:gd name="connsiteX9209" fmla="*/ 4190051 w 12191807"/>
              <a:gd name="connsiteY9209" fmla="*/ 5168995 h 6857892"/>
              <a:gd name="connsiteX9210" fmla="*/ 4190890 w 12191807"/>
              <a:gd name="connsiteY9210" fmla="*/ 5168157 h 6857892"/>
              <a:gd name="connsiteX9211" fmla="*/ 4162769 w 12191807"/>
              <a:gd name="connsiteY9211" fmla="*/ 5175701 h 6857892"/>
              <a:gd name="connsiteX9212" fmla="*/ 4146994 w 12191807"/>
              <a:gd name="connsiteY9212" fmla="*/ 5158403 h 6857892"/>
              <a:gd name="connsiteX9213" fmla="*/ 4129925 w 12191807"/>
              <a:gd name="connsiteY9213" fmla="*/ 5168081 h 6857892"/>
              <a:gd name="connsiteX9214" fmla="*/ 4129925 w 12191807"/>
              <a:gd name="connsiteY9214" fmla="*/ 5188350 h 6857892"/>
              <a:gd name="connsiteX9215" fmla="*/ 4130915 w 12191807"/>
              <a:gd name="connsiteY9215" fmla="*/ 5187436 h 6857892"/>
              <a:gd name="connsiteX9216" fmla="*/ 4139222 w 12191807"/>
              <a:gd name="connsiteY9216" fmla="*/ 5194523 h 6857892"/>
              <a:gd name="connsiteX9217" fmla="*/ 4136021 w 12191807"/>
              <a:gd name="connsiteY9217" fmla="*/ 5197723 h 6857892"/>
              <a:gd name="connsiteX9218" fmla="*/ 4128858 w 12191807"/>
              <a:gd name="connsiteY9218" fmla="*/ 5189417 h 6857892"/>
              <a:gd name="connsiteX9219" fmla="*/ 4129848 w 12191807"/>
              <a:gd name="connsiteY9219" fmla="*/ 5188426 h 6857892"/>
              <a:gd name="connsiteX9220" fmla="*/ 4119713 w 12191807"/>
              <a:gd name="connsiteY9220" fmla="*/ 5175854 h 6857892"/>
              <a:gd name="connsiteX9221" fmla="*/ 4129848 w 12191807"/>
              <a:gd name="connsiteY9221" fmla="*/ 5168157 h 6857892"/>
              <a:gd name="connsiteX9222" fmla="*/ 4142804 w 12191807"/>
              <a:gd name="connsiteY9222" fmla="*/ 5102854 h 6857892"/>
              <a:gd name="connsiteX9223" fmla="*/ 4154692 w 12191807"/>
              <a:gd name="connsiteY9223" fmla="*/ 5127543 h 6857892"/>
              <a:gd name="connsiteX9224" fmla="*/ 4167722 w 12191807"/>
              <a:gd name="connsiteY9224" fmla="*/ 5102397 h 6857892"/>
              <a:gd name="connsiteX9225" fmla="*/ 4154844 w 12191807"/>
              <a:gd name="connsiteY9225" fmla="*/ 5070469 h 6857892"/>
              <a:gd name="connsiteX9226" fmla="*/ 4175648 w 12191807"/>
              <a:gd name="connsiteY9226" fmla="*/ 5085633 h 6857892"/>
              <a:gd name="connsiteX9227" fmla="*/ 4200917 w 12191807"/>
              <a:gd name="connsiteY9227" fmla="*/ 5066393 h 6857892"/>
              <a:gd name="connsiteX9228" fmla="*/ 4200729 w 12191807"/>
              <a:gd name="connsiteY9228" fmla="*/ 5066659 h 6857892"/>
              <a:gd name="connsiteX9229" fmla="*/ 4250262 w 12191807"/>
              <a:gd name="connsiteY9229" fmla="*/ 5072450 h 6857892"/>
              <a:gd name="connsiteX9230" fmla="*/ 4234410 w 12191807"/>
              <a:gd name="connsiteY9230" fmla="*/ 5056829 h 6857892"/>
              <a:gd name="connsiteX9231" fmla="*/ 4251326 w 12191807"/>
              <a:gd name="connsiteY9231" fmla="*/ 5053476 h 6857892"/>
              <a:gd name="connsiteX9232" fmla="*/ 4250487 w 12191807"/>
              <a:gd name="connsiteY9232" fmla="*/ 5046923 h 6857892"/>
              <a:gd name="connsiteX9233" fmla="*/ 4231202 w 12191807"/>
              <a:gd name="connsiteY9233" fmla="*/ 5052485 h 6857892"/>
              <a:gd name="connsiteX9234" fmla="*/ 4231202 w 12191807"/>
              <a:gd name="connsiteY9234" fmla="*/ 5052638 h 6857892"/>
              <a:gd name="connsiteX9235" fmla="*/ 4231127 w 12191807"/>
              <a:gd name="connsiteY9235" fmla="*/ 5052562 h 6857892"/>
              <a:gd name="connsiteX9236" fmla="*/ 4214448 w 12191807"/>
              <a:gd name="connsiteY9236" fmla="*/ 5047228 h 6857892"/>
              <a:gd name="connsiteX9237" fmla="*/ 4200955 w 12191807"/>
              <a:gd name="connsiteY9237" fmla="*/ 5066339 h 6857892"/>
              <a:gd name="connsiteX9238" fmla="*/ 4191346 w 12191807"/>
              <a:gd name="connsiteY9238" fmla="*/ 5054086 h 6857892"/>
              <a:gd name="connsiteX9239" fmla="*/ 4190895 w 12191807"/>
              <a:gd name="connsiteY9239" fmla="*/ 5015833 h 6857892"/>
              <a:gd name="connsiteX9240" fmla="*/ 4200729 w 12191807"/>
              <a:gd name="connsiteY9240" fmla="*/ 5015833 h 6857892"/>
              <a:gd name="connsiteX9241" fmla="*/ 4200729 w 12191807"/>
              <a:gd name="connsiteY9241" fmla="*/ 5035264 h 6857892"/>
              <a:gd name="connsiteX9242" fmla="*/ 4219400 w 12191807"/>
              <a:gd name="connsiteY9242" fmla="*/ 5035264 h 6857892"/>
              <a:gd name="connsiteX9243" fmla="*/ 4219400 w 12191807"/>
              <a:gd name="connsiteY9243" fmla="*/ 4990763 h 6857892"/>
              <a:gd name="connsiteX9244" fmla="*/ 4200729 w 12191807"/>
              <a:gd name="connsiteY9244" fmla="*/ 5005622 h 6857892"/>
              <a:gd name="connsiteX9245" fmla="*/ 4190892 w 12191807"/>
              <a:gd name="connsiteY9245" fmla="*/ 5015567 h 6857892"/>
              <a:gd name="connsiteX9246" fmla="*/ 4190890 w 12191807"/>
              <a:gd name="connsiteY9246" fmla="*/ 5015376 h 6857892"/>
              <a:gd name="connsiteX9247" fmla="*/ 4175877 w 12191807"/>
              <a:gd name="connsiteY9247" fmla="*/ 5056448 h 6857892"/>
              <a:gd name="connsiteX9248" fmla="*/ 4144632 w 12191807"/>
              <a:gd name="connsiteY9248" fmla="*/ 5074965 h 6857892"/>
              <a:gd name="connsiteX9249" fmla="*/ 4128401 w 12191807"/>
              <a:gd name="connsiteY9249" fmla="*/ 5060258 h 6857892"/>
              <a:gd name="connsiteX9250" fmla="*/ 4150347 w 12191807"/>
              <a:gd name="connsiteY9250" fmla="*/ 5052790 h 6857892"/>
              <a:gd name="connsiteX9251" fmla="*/ 4126572 w 12191807"/>
              <a:gd name="connsiteY9251" fmla="*/ 5025511 h 6857892"/>
              <a:gd name="connsiteX9252" fmla="*/ 4160864 w 12191807"/>
              <a:gd name="connsiteY9252" fmla="*/ 5024978 h 6857892"/>
              <a:gd name="connsiteX9253" fmla="*/ 4150358 w 12191807"/>
              <a:gd name="connsiteY9253" fmla="*/ 4995411 h 6857892"/>
              <a:gd name="connsiteX9254" fmla="*/ 4180496 w 12191807"/>
              <a:gd name="connsiteY9254" fmla="*/ 4995411 h 6857892"/>
              <a:gd name="connsiteX9255" fmla="*/ 4180496 w 12191807"/>
              <a:gd name="connsiteY9255" fmla="*/ 4965001 h 6857892"/>
              <a:gd name="connsiteX9256" fmla="*/ 4191007 w 12191807"/>
              <a:gd name="connsiteY9256" fmla="*/ 4964475 h 6857892"/>
              <a:gd name="connsiteX9257" fmla="*/ 4189563 w 12191807"/>
              <a:gd name="connsiteY9257" fmla="*/ 4965846 h 6857892"/>
              <a:gd name="connsiteX9258" fmla="*/ 4196616 w 12191807"/>
              <a:gd name="connsiteY9258" fmla="*/ 4974151 h 6857892"/>
              <a:gd name="connsiteX9259" fmla="*/ 4199818 w 12191807"/>
              <a:gd name="connsiteY9259" fmla="*/ 4970951 h 6857892"/>
              <a:gd name="connsiteX9260" fmla="*/ 4191087 w 12191807"/>
              <a:gd name="connsiteY9260" fmla="*/ 4964398 h 6857892"/>
              <a:gd name="connsiteX9261" fmla="*/ 4191014 w 12191807"/>
              <a:gd name="connsiteY9261" fmla="*/ 4964468 h 6857892"/>
              <a:gd name="connsiteX9262" fmla="*/ 4195505 w 12191807"/>
              <a:gd name="connsiteY9262" fmla="*/ 4955222 h 6857892"/>
              <a:gd name="connsiteX9263" fmla="*/ 4221836 w 12191807"/>
              <a:gd name="connsiteY9263" fmla="*/ 4947635 h 6857892"/>
              <a:gd name="connsiteX9264" fmla="*/ 4189106 w 12191807"/>
              <a:gd name="connsiteY9264" fmla="*/ 4941615 h 6857892"/>
              <a:gd name="connsiteX9265" fmla="*/ 4199818 w 12191807"/>
              <a:gd name="connsiteY9265" fmla="*/ 4930032 h 6857892"/>
              <a:gd name="connsiteX9266" fmla="*/ 4195318 w 12191807"/>
              <a:gd name="connsiteY9266" fmla="*/ 4913726 h 6857892"/>
              <a:gd name="connsiteX9267" fmla="*/ 4196386 w 12191807"/>
              <a:gd name="connsiteY9267" fmla="*/ 4901610 h 6857892"/>
              <a:gd name="connsiteX9268" fmla="*/ 4190859 w 12191807"/>
              <a:gd name="connsiteY9268" fmla="*/ 4899629 h 6857892"/>
              <a:gd name="connsiteX9269" fmla="*/ 4192230 w 12191807"/>
              <a:gd name="connsiteY9269" fmla="*/ 4904887 h 6857892"/>
              <a:gd name="connsiteX9270" fmla="*/ 4164264 w 12191807"/>
              <a:gd name="connsiteY9270" fmla="*/ 4909535 h 6857892"/>
              <a:gd name="connsiteX9271" fmla="*/ 4192611 w 12191807"/>
              <a:gd name="connsiteY9271" fmla="*/ 4873187 h 6857892"/>
              <a:gd name="connsiteX9272" fmla="*/ 4170207 w 12191807"/>
              <a:gd name="connsiteY9272" fmla="*/ 4842707 h 6857892"/>
              <a:gd name="connsiteX9273" fmla="*/ 4170207 w 12191807"/>
              <a:gd name="connsiteY9273" fmla="*/ 4805141 h 6857892"/>
              <a:gd name="connsiteX9274" fmla="*/ 4193297 w 12191807"/>
              <a:gd name="connsiteY9274" fmla="*/ 4797444 h 6857892"/>
              <a:gd name="connsiteX9275" fmla="*/ 4183161 w 12191807"/>
              <a:gd name="connsiteY9275" fmla="*/ 4778547 h 6857892"/>
              <a:gd name="connsiteX9276" fmla="*/ 4190554 w 12191807"/>
              <a:gd name="connsiteY9276" fmla="*/ 4751115 h 6857892"/>
              <a:gd name="connsiteX9277" fmla="*/ 4172112 w 12191807"/>
              <a:gd name="connsiteY9277" fmla="*/ 4754925 h 6857892"/>
              <a:gd name="connsiteX9278" fmla="*/ 4141250 w 12191807"/>
              <a:gd name="connsiteY9278" fmla="*/ 4786929 h 6857892"/>
              <a:gd name="connsiteX9279" fmla="*/ 4109244 w 12191807"/>
              <a:gd name="connsiteY9279" fmla="*/ 4818552 h 6857892"/>
              <a:gd name="connsiteX9280" fmla="*/ 4112369 w 12191807"/>
              <a:gd name="connsiteY9280" fmla="*/ 4833868 h 6857892"/>
              <a:gd name="connsiteX9281" fmla="*/ 4144832 w 12191807"/>
              <a:gd name="connsiteY9281" fmla="*/ 4822209 h 6857892"/>
              <a:gd name="connsiteX9282" fmla="*/ 4159996 w 12191807"/>
              <a:gd name="connsiteY9282" fmla="*/ 4852994 h 6857892"/>
              <a:gd name="connsiteX9283" fmla="*/ 4110235 w 12191807"/>
              <a:gd name="connsiteY9283" fmla="*/ 4919364 h 6857892"/>
              <a:gd name="connsiteX9284" fmla="*/ 4130734 w 12191807"/>
              <a:gd name="connsiteY9284" fmla="*/ 4950683 h 6857892"/>
              <a:gd name="connsiteX9285" fmla="*/ 4147803 w 12191807"/>
              <a:gd name="connsiteY9285" fmla="*/ 4920431 h 6857892"/>
              <a:gd name="connsiteX9286" fmla="*/ 4180342 w 12191807"/>
              <a:gd name="connsiteY9286" fmla="*/ 4935976 h 6857892"/>
              <a:gd name="connsiteX9287" fmla="*/ 4180342 w 12191807"/>
              <a:gd name="connsiteY9287" fmla="*/ 4964899 h 6857892"/>
              <a:gd name="connsiteX9288" fmla="*/ 4164417 w 12191807"/>
              <a:gd name="connsiteY9288" fmla="*/ 4973847 h 6857892"/>
              <a:gd name="connsiteX9289" fmla="*/ 4149938 w 12191807"/>
              <a:gd name="connsiteY9289" fmla="*/ 4962264 h 6857892"/>
              <a:gd name="connsiteX9290" fmla="*/ 4149938 w 12191807"/>
              <a:gd name="connsiteY9290" fmla="*/ 4994955 h 6857892"/>
              <a:gd name="connsiteX9291" fmla="*/ 4131525 w 12191807"/>
              <a:gd name="connsiteY9291" fmla="*/ 4994955 h 6857892"/>
              <a:gd name="connsiteX9292" fmla="*/ 4124591 w 12191807"/>
              <a:gd name="connsiteY9292" fmla="*/ 4961579 h 6857892"/>
              <a:gd name="connsiteX9293" fmla="*/ 4129772 w 12191807"/>
              <a:gd name="connsiteY9293" fmla="*/ 4959674 h 6857892"/>
              <a:gd name="connsiteX9294" fmla="*/ 4117427 w 12191807"/>
              <a:gd name="connsiteY9294" fmla="*/ 4958531 h 6857892"/>
              <a:gd name="connsiteX9295" fmla="*/ 4115522 w 12191807"/>
              <a:gd name="connsiteY9295" fmla="*/ 4964093 h 6857892"/>
              <a:gd name="connsiteX9296" fmla="*/ 4115979 w 12191807"/>
              <a:gd name="connsiteY9296" fmla="*/ 4963941 h 6857892"/>
              <a:gd name="connsiteX9297" fmla="*/ 4066751 w 12191807"/>
              <a:gd name="connsiteY9297" fmla="*/ 4999679 h 6857892"/>
              <a:gd name="connsiteX9298" fmla="*/ 4102797 w 12191807"/>
              <a:gd name="connsiteY9298" fmla="*/ 4947711 h 6857892"/>
              <a:gd name="connsiteX9299" fmla="*/ 4081991 w 12191807"/>
              <a:gd name="connsiteY9299" fmla="*/ 4942605 h 6857892"/>
              <a:gd name="connsiteX9300" fmla="*/ 4058749 w 12191807"/>
              <a:gd name="connsiteY9300" fmla="*/ 4903362 h 6857892"/>
              <a:gd name="connsiteX9301" fmla="*/ 4059664 w 12191807"/>
              <a:gd name="connsiteY9301" fmla="*/ 4904277 h 6857892"/>
              <a:gd name="connsiteX9302" fmla="*/ 4052577 w 12191807"/>
              <a:gd name="connsiteY9302" fmla="*/ 4912583 h 6857892"/>
              <a:gd name="connsiteX9303" fmla="*/ 4049375 w 12191807"/>
              <a:gd name="connsiteY9303" fmla="*/ 4909382 h 6857892"/>
              <a:gd name="connsiteX9304" fmla="*/ 4057682 w 12191807"/>
              <a:gd name="connsiteY9304" fmla="*/ 4902295 h 6857892"/>
              <a:gd name="connsiteX9305" fmla="*/ 4058673 w 12191807"/>
              <a:gd name="connsiteY9305" fmla="*/ 4903286 h 6857892"/>
              <a:gd name="connsiteX9306" fmla="*/ 4091212 w 12191807"/>
              <a:gd name="connsiteY9306" fmla="*/ 4876616 h 6857892"/>
              <a:gd name="connsiteX9307" fmla="*/ 4074676 w 12191807"/>
              <a:gd name="connsiteY9307" fmla="*/ 4842631 h 6857892"/>
              <a:gd name="connsiteX9308" fmla="*/ 4058139 w 12191807"/>
              <a:gd name="connsiteY9308" fmla="*/ 4869758 h 6857892"/>
              <a:gd name="connsiteX9309" fmla="*/ 4007615 w 12191807"/>
              <a:gd name="connsiteY9309" fmla="*/ 4862595 h 6857892"/>
              <a:gd name="connsiteX9310" fmla="*/ 4035659 w 12191807"/>
              <a:gd name="connsiteY9310" fmla="*/ 4819847 h 6857892"/>
              <a:gd name="connsiteX9311" fmla="*/ 4027962 w 12191807"/>
              <a:gd name="connsiteY9311" fmla="*/ 4791348 h 6857892"/>
              <a:gd name="connsiteX9312" fmla="*/ 4047318 w 12191807"/>
              <a:gd name="connsiteY9312" fmla="*/ 4787919 h 6857892"/>
              <a:gd name="connsiteX9313" fmla="*/ 4046632 w 12191807"/>
              <a:gd name="connsiteY9313" fmla="*/ 4781213 h 6857892"/>
              <a:gd name="connsiteX9314" fmla="*/ 4027962 w 12191807"/>
              <a:gd name="connsiteY9314" fmla="*/ 4781213 h 6857892"/>
              <a:gd name="connsiteX9315" fmla="*/ 4027962 w 12191807"/>
              <a:gd name="connsiteY9315" fmla="*/ 4791348 h 6857892"/>
              <a:gd name="connsiteX9316" fmla="*/ 4017864 w 12191807"/>
              <a:gd name="connsiteY9316" fmla="*/ 4781177 h 6857892"/>
              <a:gd name="connsiteX9317" fmla="*/ 4017904 w 12191807"/>
              <a:gd name="connsiteY9317" fmla="*/ 4781138 h 6857892"/>
              <a:gd name="connsiteX9318" fmla="*/ 4027962 w 12191807"/>
              <a:gd name="connsiteY9318" fmla="*/ 4781138 h 6857892"/>
              <a:gd name="connsiteX9319" fmla="*/ 4027962 w 12191807"/>
              <a:gd name="connsiteY9319" fmla="*/ 4771709 h 6857892"/>
              <a:gd name="connsiteX9320" fmla="*/ 4059104 w 12191807"/>
              <a:gd name="connsiteY9320" fmla="*/ 4755534 h 6857892"/>
              <a:gd name="connsiteX9321" fmla="*/ 4055370 w 12191807"/>
              <a:gd name="connsiteY9321" fmla="*/ 4742275 h 6857892"/>
              <a:gd name="connsiteX9322" fmla="*/ 4027708 w 12191807"/>
              <a:gd name="connsiteY9322" fmla="*/ 4755839 h 6857892"/>
              <a:gd name="connsiteX9323" fmla="*/ 4027708 w 12191807"/>
              <a:gd name="connsiteY9323" fmla="*/ 4771704 h 6857892"/>
              <a:gd name="connsiteX9324" fmla="*/ 4017904 w 12191807"/>
              <a:gd name="connsiteY9324" fmla="*/ 4781138 h 6857892"/>
              <a:gd name="connsiteX9325" fmla="*/ 4017826 w 12191807"/>
              <a:gd name="connsiteY9325" fmla="*/ 4781138 h 6857892"/>
              <a:gd name="connsiteX9326" fmla="*/ 4017864 w 12191807"/>
              <a:gd name="connsiteY9326" fmla="*/ 4781177 h 6857892"/>
              <a:gd name="connsiteX9327" fmla="*/ 4017826 w 12191807"/>
              <a:gd name="connsiteY9327" fmla="*/ 4781213 h 6857892"/>
              <a:gd name="connsiteX9328" fmla="*/ 3997480 w 12191807"/>
              <a:gd name="connsiteY9328" fmla="*/ 4781213 h 6857892"/>
              <a:gd name="connsiteX9329" fmla="*/ 3989935 w 12191807"/>
              <a:gd name="connsiteY9329" fmla="*/ 4753172 h 6857892"/>
              <a:gd name="connsiteX9330" fmla="*/ 4019046 w 12191807"/>
              <a:gd name="connsiteY9330" fmla="*/ 4748219 h 6857892"/>
              <a:gd name="connsiteX9331" fmla="*/ 4009291 w 12191807"/>
              <a:gd name="connsiteY9331" fmla="*/ 4723225 h 6857892"/>
              <a:gd name="connsiteX9332" fmla="*/ 4028037 w 12191807"/>
              <a:gd name="connsiteY9332" fmla="*/ 4717053 h 6857892"/>
              <a:gd name="connsiteX9333" fmla="*/ 4026514 w 12191807"/>
              <a:gd name="connsiteY9333" fmla="*/ 4702766 h 6857892"/>
              <a:gd name="connsiteX9334" fmla="*/ 4016136 w 12191807"/>
              <a:gd name="connsiteY9334" fmla="*/ 4682642 h 6857892"/>
              <a:gd name="connsiteX9335" fmla="*/ 4027470 w 12191807"/>
              <a:gd name="connsiteY9335" fmla="*/ 4684869 h 6857892"/>
              <a:gd name="connsiteX9336" fmla="*/ 4048665 w 12191807"/>
              <a:gd name="connsiteY9336" fmla="*/ 4692745 h 6857892"/>
              <a:gd name="connsiteX9337" fmla="*/ 4046226 w 12191807"/>
              <a:gd name="connsiteY9337" fmla="*/ 4648016 h 6857892"/>
              <a:gd name="connsiteX9338" fmla="*/ 4015592 w 12191807"/>
              <a:gd name="connsiteY9338" fmla="*/ 4682535 h 6857892"/>
              <a:gd name="connsiteX9339" fmla="*/ 4015706 w 12191807"/>
              <a:gd name="connsiteY9339" fmla="*/ 4682558 h 6857892"/>
              <a:gd name="connsiteX9340" fmla="*/ 4013950 w 12191807"/>
              <a:gd name="connsiteY9340" fmla="*/ 4688612 h 6857892"/>
              <a:gd name="connsiteX9341" fmla="*/ 4001595 w 12191807"/>
              <a:gd name="connsiteY9341" fmla="*/ 4689545 h 6857892"/>
              <a:gd name="connsiteX9342" fmla="*/ 3966925 w 12191807"/>
              <a:gd name="connsiteY9342" fmla="*/ 4730236 h 6857892"/>
              <a:gd name="connsiteX9343" fmla="*/ 3963572 w 12191807"/>
              <a:gd name="connsiteY9343" fmla="*/ 4721778 h 6857892"/>
              <a:gd name="connsiteX9344" fmla="*/ 3956714 w 12191807"/>
              <a:gd name="connsiteY9344" fmla="*/ 4730236 h 6857892"/>
              <a:gd name="connsiteX9345" fmla="*/ 3936904 w 12191807"/>
              <a:gd name="connsiteY9345" fmla="*/ 4730236 h 6857892"/>
              <a:gd name="connsiteX9346" fmla="*/ 3956562 w 12191807"/>
              <a:gd name="connsiteY9346" fmla="*/ 4704938 h 6857892"/>
              <a:gd name="connsiteX9347" fmla="*/ 3956562 w 12191807"/>
              <a:gd name="connsiteY9347" fmla="*/ 4675143 h 6857892"/>
              <a:gd name="connsiteX9348" fmla="*/ 3976695 w 12191807"/>
              <a:gd name="connsiteY9348" fmla="*/ 4659336 h 6857892"/>
              <a:gd name="connsiteX9349" fmla="*/ 3976833 w 12191807"/>
              <a:gd name="connsiteY9349" fmla="*/ 4659446 h 6857892"/>
              <a:gd name="connsiteX9350" fmla="*/ 3976833 w 12191807"/>
              <a:gd name="connsiteY9350" fmla="*/ 4659229 h 6857892"/>
              <a:gd name="connsiteX9351" fmla="*/ 3977135 w 12191807"/>
              <a:gd name="connsiteY9351" fmla="*/ 4658989 h 6857892"/>
              <a:gd name="connsiteX9352" fmla="*/ 3985516 w 12191807"/>
              <a:gd name="connsiteY9352" fmla="*/ 4655636 h 6857892"/>
              <a:gd name="connsiteX9353" fmla="*/ 3977135 w 12191807"/>
              <a:gd name="connsiteY9353" fmla="*/ 4648778 h 6857892"/>
              <a:gd name="connsiteX9354" fmla="*/ 3976648 w 12191807"/>
              <a:gd name="connsiteY9354" fmla="*/ 4639040 h 6857892"/>
              <a:gd name="connsiteX9355" fmla="*/ 3977718 w 12191807"/>
              <a:gd name="connsiteY9355" fmla="*/ 4640167 h 6857892"/>
              <a:gd name="connsiteX9356" fmla="*/ 3986023 w 12191807"/>
              <a:gd name="connsiteY9356" fmla="*/ 4633081 h 6857892"/>
              <a:gd name="connsiteX9357" fmla="*/ 3982823 w 12191807"/>
              <a:gd name="connsiteY9357" fmla="*/ 4629880 h 6857892"/>
              <a:gd name="connsiteX9358" fmla="*/ 3976604 w 12191807"/>
              <a:gd name="connsiteY9358" fmla="*/ 4638196 h 6857892"/>
              <a:gd name="connsiteX9359" fmla="*/ 3976601 w 12191807"/>
              <a:gd name="connsiteY9359" fmla="*/ 4638110 h 6857892"/>
              <a:gd name="connsiteX9360" fmla="*/ 3961058 w 12191807"/>
              <a:gd name="connsiteY9360" fmla="*/ 4629347 h 6857892"/>
              <a:gd name="connsiteX9361" fmla="*/ 3948105 w 12191807"/>
              <a:gd name="connsiteY9361" fmla="*/ 4641387 h 6857892"/>
              <a:gd name="connsiteX9362" fmla="*/ 3946201 w 12191807"/>
              <a:gd name="connsiteY9362" fmla="*/ 4608087 h 6857892"/>
              <a:gd name="connsiteX9363" fmla="*/ 3966849 w 12191807"/>
              <a:gd name="connsiteY9363" fmla="*/ 4608087 h 6857892"/>
              <a:gd name="connsiteX9364" fmla="*/ 3965933 w 12191807"/>
              <a:gd name="connsiteY9364" fmla="*/ 4607173 h 6857892"/>
              <a:gd name="connsiteX9365" fmla="*/ 3973023 w 12191807"/>
              <a:gd name="connsiteY9365" fmla="*/ 4598867 h 6857892"/>
              <a:gd name="connsiteX9366" fmla="*/ 3976222 w 12191807"/>
              <a:gd name="connsiteY9366" fmla="*/ 4602068 h 6857892"/>
              <a:gd name="connsiteX9367" fmla="*/ 3968067 w 12191807"/>
              <a:gd name="connsiteY9367" fmla="*/ 4609002 h 6857892"/>
              <a:gd name="connsiteX9368" fmla="*/ 3979419 w 12191807"/>
              <a:gd name="connsiteY9368" fmla="*/ 4618831 h 6857892"/>
              <a:gd name="connsiteX9369" fmla="*/ 3996642 w 12191807"/>
              <a:gd name="connsiteY9369" fmla="*/ 4598943 h 6857892"/>
              <a:gd name="connsiteX9370" fmla="*/ 4003576 w 12191807"/>
              <a:gd name="connsiteY9370" fmla="*/ 4607097 h 6857892"/>
              <a:gd name="connsiteX9371" fmla="*/ 4006854 w 12191807"/>
              <a:gd name="connsiteY9371" fmla="*/ 4603896 h 6857892"/>
              <a:gd name="connsiteX9372" fmla="*/ 3998090 w 12191807"/>
              <a:gd name="connsiteY9372" fmla="*/ 4597343 h 6857892"/>
              <a:gd name="connsiteX9373" fmla="*/ 3997633 w 12191807"/>
              <a:gd name="connsiteY9373" fmla="*/ 4587818 h 6857892"/>
              <a:gd name="connsiteX9374" fmla="*/ 3996718 w 12191807"/>
              <a:gd name="connsiteY9374" fmla="*/ 4588733 h 6857892"/>
              <a:gd name="connsiteX9375" fmla="*/ 3988411 w 12191807"/>
              <a:gd name="connsiteY9375" fmla="*/ 4581646 h 6857892"/>
              <a:gd name="connsiteX9376" fmla="*/ 3991612 w 12191807"/>
              <a:gd name="connsiteY9376" fmla="*/ 4578445 h 6857892"/>
              <a:gd name="connsiteX9377" fmla="*/ 3998686 w 12191807"/>
              <a:gd name="connsiteY9377" fmla="*/ 4586735 h 6857892"/>
              <a:gd name="connsiteX9378" fmla="*/ 3997861 w 12191807"/>
              <a:gd name="connsiteY9378" fmla="*/ 4587589 h 6857892"/>
              <a:gd name="connsiteX9379" fmla="*/ 3998700 w 12191807"/>
              <a:gd name="connsiteY9379" fmla="*/ 4586751 h 6857892"/>
              <a:gd name="connsiteX9380" fmla="*/ 3998686 w 12191807"/>
              <a:gd name="connsiteY9380" fmla="*/ 4586735 h 6857892"/>
              <a:gd name="connsiteX9381" fmla="*/ 4008587 w 12191807"/>
              <a:gd name="connsiteY9381" fmla="*/ 4576474 h 6857892"/>
              <a:gd name="connsiteX9382" fmla="*/ 4001824 w 12191807"/>
              <a:gd name="connsiteY9382" fmla="*/ 4566330 h 6857892"/>
              <a:gd name="connsiteX9383" fmla="*/ 4010816 w 12191807"/>
              <a:gd name="connsiteY9383" fmla="*/ 4509180 h 6857892"/>
              <a:gd name="connsiteX9384" fmla="*/ 3955875 w 12191807"/>
              <a:gd name="connsiteY9384" fmla="*/ 4571892 h 6857892"/>
              <a:gd name="connsiteX9385" fmla="*/ 3926316 w 12191807"/>
              <a:gd name="connsiteY9385" fmla="*/ 4581417 h 6857892"/>
              <a:gd name="connsiteX9386" fmla="*/ 3926316 w 12191807"/>
              <a:gd name="connsiteY9386" fmla="*/ 4597800 h 6857892"/>
              <a:gd name="connsiteX9387" fmla="*/ 3927230 w 12191807"/>
              <a:gd name="connsiteY9387" fmla="*/ 4596886 h 6857892"/>
              <a:gd name="connsiteX9388" fmla="*/ 3935536 w 12191807"/>
              <a:gd name="connsiteY9388" fmla="*/ 4603973 h 6857892"/>
              <a:gd name="connsiteX9389" fmla="*/ 3932331 w 12191807"/>
              <a:gd name="connsiteY9389" fmla="*/ 4607173 h 6857892"/>
              <a:gd name="connsiteX9390" fmla="*/ 3925302 w 12191807"/>
              <a:gd name="connsiteY9390" fmla="*/ 4598929 h 6857892"/>
              <a:gd name="connsiteX9391" fmla="*/ 3926164 w 12191807"/>
              <a:gd name="connsiteY9391" fmla="*/ 4597953 h 6857892"/>
              <a:gd name="connsiteX9392" fmla="*/ 3925249 w 12191807"/>
              <a:gd name="connsiteY9392" fmla="*/ 4598867 h 6857892"/>
              <a:gd name="connsiteX9393" fmla="*/ 3925302 w 12191807"/>
              <a:gd name="connsiteY9393" fmla="*/ 4598929 h 6857892"/>
              <a:gd name="connsiteX9394" fmla="*/ 3915770 w 12191807"/>
              <a:gd name="connsiteY9394" fmla="*/ 4609726 h 6857892"/>
              <a:gd name="connsiteX9395" fmla="*/ 3914121 w 12191807"/>
              <a:gd name="connsiteY9395" fmla="*/ 4625385 h 6857892"/>
              <a:gd name="connsiteX9396" fmla="*/ 3895221 w 12191807"/>
              <a:gd name="connsiteY9396" fmla="*/ 4644359 h 6857892"/>
              <a:gd name="connsiteX9397" fmla="*/ 3927988 w 12191807"/>
              <a:gd name="connsiteY9397" fmla="*/ 4693583 h 6857892"/>
              <a:gd name="connsiteX9398" fmla="*/ 3896974 w 12191807"/>
              <a:gd name="connsiteY9398" fmla="*/ 4716672 h 6857892"/>
              <a:gd name="connsiteX9399" fmla="*/ 3925095 w 12191807"/>
              <a:gd name="connsiteY9399" fmla="*/ 4735418 h 6857892"/>
              <a:gd name="connsiteX9400" fmla="*/ 3905967 w 12191807"/>
              <a:gd name="connsiteY9400" fmla="*/ 4750658 h 6857892"/>
              <a:gd name="connsiteX9401" fmla="*/ 3897050 w 12191807"/>
              <a:gd name="connsiteY9401" fmla="*/ 4746466 h 6857892"/>
              <a:gd name="connsiteX9402" fmla="*/ 3870603 w 12191807"/>
              <a:gd name="connsiteY9402" fmla="*/ 4772755 h 6857892"/>
              <a:gd name="connsiteX9403" fmla="*/ 3884475 w 12191807"/>
              <a:gd name="connsiteY9403" fmla="*/ 4797597 h 6857892"/>
              <a:gd name="connsiteX9404" fmla="*/ 3864431 w 12191807"/>
              <a:gd name="connsiteY9404" fmla="*/ 4817637 h 6857892"/>
              <a:gd name="connsiteX9405" fmla="*/ 3864583 w 12191807"/>
              <a:gd name="connsiteY9405" fmla="*/ 4867091 h 6857892"/>
              <a:gd name="connsiteX9406" fmla="*/ 3842405 w 12191807"/>
              <a:gd name="connsiteY9406" fmla="*/ 4919669 h 6857892"/>
              <a:gd name="connsiteX9407" fmla="*/ 3790890 w 12191807"/>
              <a:gd name="connsiteY9407" fmla="*/ 4932699 h 6857892"/>
              <a:gd name="connsiteX9408" fmla="*/ 3804224 w 12191807"/>
              <a:gd name="connsiteY9408" fmla="*/ 4950454 h 6857892"/>
              <a:gd name="connsiteX9409" fmla="*/ 3783348 w 12191807"/>
              <a:gd name="connsiteY9409" fmla="*/ 4954797 h 6857892"/>
              <a:gd name="connsiteX9410" fmla="*/ 3821904 w 12191807"/>
              <a:gd name="connsiteY9410" fmla="*/ 4992668 h 6857892"/>
              <a:gd name="connsiteX9411" fmla="*/ 3773597 w 12191807"/>
              <a:gd name="connsiteY9411" fmla="*/ 4994955 h 6857892"/>
              <a:gd name="connsiteX9412" fmla="*/ 3796222 w 12191807"/>
              <a:gd name="connsiteY9412" fmla="*/ 5027873 h 6857892"/>
              <a:gd name="connsiteX9413" fmla="*/ 3763236 w 12191807"/>
              <a:gd name="connsiteY9413" fmla="*/ 5049209 h 6857892"/>
              <a:gd name="connsiteX9414" fmla="*/ 3772987 w 12191807"/>
              <a:gd name="connsiteY9414" fmla="*/ 5061173 h 6857892"/>
              <a:gd name="connsiteX9415" fmla="*/ 3758893 w 12191807"/>
              <a:gd name="connsiteY9415" fmla="*/ 5076260 h 6857892"/>
              <a:gd name="connsiteX9416" fmla="*/ 3687127 w 12191807"/>
              <a:gd name="connsiteY9416" fmla="*/ 5076260 h 6857892"/>
              <a:gd name="connsiteX9417" fmla="*/ 3705488 w 12191807"/>
              <a:gd name="connsiteY9417" fmla="*/ 5095005 h 6857892"/>
              <a:gd name="connsiteX9418" fmla="*/ 3752417 w 12191807"/>
              <a:gd name="connsiteY9418" fmla="*/ 5102397 h 6857892"/>
              <a:gd name="connsiteX9419" fmla="*/ 3731237 w 12191807"/>
              <a:gd name="connsiteY9419" fmla="*/ 5112303 h 6857892"/>
              <a:gd name="connsiteX9420" fmla="*/ 3741294 w 12191807"/>
              <a:gd name="connsiteY9420" fmla="*/ 5133334 h 6857892"/>
              <a:gd name="connsiteX9421" fmla="*/ 3732914 w 12191807"/>
              <a:gd name="connsiteY9421" fmla="*/ 5147812 h 6857892"/>
              <a:gd name="connsiteX9422" fmla="*/ 3753103 w 12191807"/>
              <a:gd name="connsiteY9422" fmla="*/ 5147812 h 6857892"/>
              <a:gd name="connsiteX9423" fmla="*/ 3752189 w 12191807"/>
              <a:gd name="connsiteY9423" fmla="*/ 5146898 h 6857892"/>
              <a:gd name="connsiteX9424" fmla="*/ 3759273 w 12191807"/>
              <a:gd name="connsiteY9424" fmla="*/ 5138592 h 6857892"/>
              <a:gd name="connsiteX9425" fmla="*/ 3762472 w 12191807"/>
              <a:gd name="connsiteY9425" fmla="*/ 5141792 h 6857892"/>
              <a:gd name="connsiteX9426" fmla="*/ 3754170 w 12191807"/>
              <a:gd name="connsiteY9426" fmla="*/ 5148878 h 6857892"/>
              <a:gd name="connsiteX9427" fmla="*/ 3753255 w 12191807"/>
              <a:gd name="connsiteY9427" fmla="*/ 5147964 h 6857892"/>
              <a:gd name="connsiteX9428" fmla="*/ 3753255 w 12191807"/>
              <a:gd name="connsiteY9428" fmla="*/ 5164271 h 6857892"/>
              <a:gd name="connsiteX9429" fmla="*/ 3734132 w 12191807"/>
              <a:gd name="connsiteY9429" fmla="*/ 5170748 h 6857892"/>
              <a:gd name="connsiteX9430" fmla="*/ 3734132 w 12191807"/>
              <a:gd name="connsiteY9430" fmla="*/ 5225003 h 6857892"/>
              <a:gd name="connsiteX9431" fmla="*/ 3712878 w 12191807"/>
              <a:gd name="connsiteY9431" fmla="*/ 5232470 h 6857892"/>
              <a:gd name="connsiteX9432" fmla="*/ 3721562 w 12191807"/>
              <a:gd name="connsiteY9432" fmla="*/ 5244128 h 6857892"/>
              <a:gd name="connsiteX9433" fmla="*/ 3696269 w 12191807"/>
              <a:gd name="connsiteY9433" fmla="*/ 5258759 h 6857892"/>
              <a:gd name="connsiteX9434" fmla="*/ 3681641 w 12191807"/>
              <a:gd name="connsiteY9434" fmla="*/ 5244128 h 6857892"/>
              <a:gd name="connsiteX9435" fmla="*/ 3705334 w 12191807"/>
              <a:gd name="connsiteY9435" fmla="*/ 5233004 h 6857892"/>
              <a:gd name="connsiteX9436" fmla="*/ 3667167 w 12191807"/>
              <a:gd name="connsiteY9436" fmla="*/ 5177301 h 6857892"/>
              <a:gd name="connsiteX9437" fmla="*/ 3625875 w 12191807"/>
              <a:gd name="connsiteY9437" fmla="*/ 5262874 h 6857892"/>
              <a:gd name="connsiteX9438" fmla="*/ 3619323 w 12191807"/>
              <a:gd name="connsiteY9438" fmla="*/ 5242909 h 6857892"/>
              <a:gd name="connsiteX9439" fmla="*/ 3615896 w 12191807"/>
              <a:gd name="connsiteY9439" fmla="*/ 5239480 h 6857892"/>
              <a:gd name="connsiteX9440" fmla="*/ 3586792 w 12191807"/>
              <a:gd name="connsiteY9440" fmla="*/ 5268284 h 6857892"/>
              <a:gd name="connsiteX9441" fmla="*/ 3600354 w 12191807"/>
              <a:gd name="connsiteY9441" fmla="*/ 5286115 h 6857892"/>
              <a:gd name="connsiteX9442" fmla="*/ 3561957 w 12191807"/>
              <a:gd name="connsiteY9442" fmla="*/ 5303489 h 6857892"/>
              <a:gd name="connsiteX9443" fmla="*/ 3571860 w 12191807"/>
              <a:gd name="connsiteY9443" fmla="*/ 5328558 h 6857892"/>
              <a:gd name="connsiteX9444" fmla="*/ 3552204 w 12191807"/>
              <a:gd name="connsiteY9444" fmla="*/ 5331454 h 6857892"/>
              <a:gd name="connsiteX9445" fmla="*/ 3547329 w 12191807"/>
              <a:gd name="connsiteY9445" fmla="*/ 5301888 h 6857892"/>
              <a:gd name="connsiteX9446" fmla="*/ 3531172 w 12191807"/>
              <a:gd name="connsiteY9446" fmla="*/ 5300517 h 6857892"/>
              <a:gd name="connsiteX9447" fmla="*/ 3531172 w 12191807"/>
              <a:gd name="connsiteY9447" fmla="*/ 5338388 h 6857892"/>
              <a:gd name="connsiteX9448" fmla="*/ 3498019 w 12191807"/>
              <a:gd name="connsiteY9448" fmla="*/ 5365210 h 6857892"/>
              <a:gd name="connsiteX9449" fmla="*/ 3498019 w 12191807"/>
              <a:gd name="connsiteY9449" fmla="*/ 5390128 h 6857892"/>
              <a:gd name="connsiteX9450" fmla="*/ 3472716 w 12191807"/>
              <a:gd name="connsiteY9450" fmla="*/ 5390128 h 6857892"/>
              <a:gd name="connsiteX9451" fmla="*/ 3428366 w 12191807"/>
              <a:gd name="connsiteY9451" fmla="*/ 5441944 h 6857892"/>
              <a:gd name="connsiteX9452" fmla="*/ 3436592 w 12191807"/>
              <a:gd name="connsiteY9452" fmla="*/ 5448954 h 6857892"/>
              <a:gd name="connsiteX9453" fmla="*/ 3433396 w 12191807"/>
              <a:gd name="connsiteY9453" fmla="*/ 5452155 h 6857892"/>
              <a:gd name="connsiteX9454" fmla="*/ 3426309 w 12191807"/>
              <a:gd name="connsiteY9454" fmla="*/ 5443849 h 6857892"/>
              <a:gd name="connsiteX9455" fmla="*/ 3427222 w 12191807"/>
              <a:gd name="connsiteY9455" fmla="*/ 5442934 h 6857892"/>
              <a:gd name="connsiteX9456" fmla="*/ 3417107 w 12191807"/>
              <a:gd name="connsiteY9456" fmla="*/ 5435305 h 6857892"/>
              <a:gd name="connsiteX9457" fmla="*/ 3417162 w 12191807"/>
              <a:gd name="connsiteY9457" fmla="*/ 5422972 h 6857892"/>
              <a:gd name="connsiteX9458" fmla="*/ 3429664 w 12191807"/>
              <a:gd name="connsiteY9458" fmla="*/ 5423046 h 6857892"/>
              <a:gd name="connsiteX9459" fmla="*/ 3437262 w 12191807"/>
              <a:gd name="connsiteY9459" fmla="*/ 5412835 h 6857892"/>
              <a:gd name="connsiteX9460" fmla="*/ 3445726 w 12191807"/>
              <a:gd name="connsiteY9460" fmla="*/ 5409482 h 6857892"/>
              <a:gd name="connsiteX9461" fmla="*/ 3437262 w 12191807"/>
              <a:gd name="connsiteY9461" fmla="*/ 5402624 h 6857892"/>
              <a:gd name="connsiteX9462" fmla="*/ 3437262 w 12191807"/>
              <a:gd name="connsiteY9462" fmla="*/ 5383041 h 6857892"/>
              <a:gd name="connsiteX9463" fmla="*/ 3418235 w 12191807"/>
              <a:gd name="connsiteY9463" fmla="*/ 5400005 h 6857892"/>
              <a:gd name="connsiteX9464" fmla="*/ 3416931 w 12191807"/>
              <a:gd name="connsiteY9464" fmla="*/ 5422770 h 6857892"/>
              <a:gd name="connsiteX9465" fmla="*/ 3385003 w 12191807"/>
              <a:gd name="connsiteY9465" fmla="*/ 5447583 h 6857892"/>
              <a:gd name="connsiteX9466" fmla="*/ 3407333 w 12191807"/>
              <a:gd name="connsiteY9466" fmla="*/ 5457946 h 6857892"/>
              <a:gd name="connsiteX9467" fmla="*/ 3392244 w 12191807"/>
              <a:gd name="connsiteY9467" fmla="*/ 5473110 h 6857892"/>
              <a:gd name="connsiteX9468" fmla="*/ 3381270 w 12191807"/>
              <a:gd name="connsiteY9468" fmla="*/ 5463432 h 6857892"/>
              <a:gd name="connsiteX9469" fmla="*/ 3371362 w 12191807"/>
              <a:gd name="connsiteY9469" fmla="*/ 5484844 h 6857892"/>
              <a:gd name="connsiteX9470" fmla="*/ 3361379 w 12191807"/>
              <a:gd name="connsiteY9470" fmla="*/ 5463585 h 6857892"/>
              <a:gd name="connsiteX9471" fmla="*/ 3343016 w 12191807"/>
              <a:gd name="connsiteY9471" fmla="*/ 5525230 h 6857892"/>
              <a:gd name="connsiteX9472" fmla="*/ 3325566 w 12191807"/>
              <a:gd name="connsiteY9472" fmla="*/ 5522258 h 6857892"/>
              <a:gd name="connsiteX9473" fmla="*/ 3325566 w 12191807"/>
              <a:gd name="connsiteY9473" fmla="*/ 5493912 h 6857892"/>
              <a:gd name="connsiteX9474" fmla="*/ 3339820 w 12191807"/>
              <a:gd name="connsiteY9474" fmla="*/ 5482711 h 6857892"/>
              <a:gd name="connsiteX9475" fmla="*/ 3309331 w 12191807"/>
              <a:gd name="connsiteY9475" fmla="*/ 5452002 h 6857892"/>
              <a:gd name="connsiteX9476" fmla="*/ 3307275 w 12191807"/>
              <a:gd name="connsiteY9476" fmla="*/ 5443925 h 6857892"/>
              <a:gd name="connsiteX9477" fmla="*/ 3335702 w 12191807"/>
              <a:gd name="connsiteY9477" fmla="*/ 5427390 h 6857892"/>
              <a:gd name="connsiteX9478" fmla="*/ 3335559 w 12191807"/>
              <a:gd name="connsiteY9478" fmla="*/ 5413077 h 6857892"/>
              <a:gd name="connsiteX9479" fmla="*/ 3340566 w 12191807"/>
              <a:gd name="connsiteY9479" fmla="*/ 5417864 h 6857892"/>
              <a:gd name="connsiteX9480" fmla="*/ 3356030 w 12191807"/>
              <a:gd name="connsiteY9480" fmla="*/ 5393937 h 6857892"/>
              <a:gd name="connsiteX9481" fmla="*/ 3336600 w 12191807"/>
              <a:gd name="connsiteY9481" fmla="*/ 5392642 h 6857892"/>
              <a:gd name="connsiteX9482" fmla="*/ 3335335 w 12191807"/>
              <a:gd name="connsiteY9482" fmla="*/ 5412379 h 6857892"/>
              <a:gd name="connsiteX9483" fmla="*/ 3305839 w 12191807"/>
              <a:gd name="connsiteY9483" fmla="*/ 5412511 h 6857892"/>
              <a:gd name="connsiteX9484" fmla="*/ 3301976 w 12191807"/>
              <a:gd name="connsiteY9484" fmla="*/ 5392718 h 6857892"/>
              <a:gd name="connsiteX9485" fmla="*/ 3295430 w 12191807"/>
              <a:gd name="connsiteY9485" fmla="*/ 5393633 h 6857892"/>
              <a:gd name="connsiteX9486" fmla="*/ 3301062 w 12191807"/>
              <a:gd name="connsiteY9486" fmla="*/ 5412911 h 6857892"/>
              <a:gd name="connsiteX9487" fmla="*/ 3301329 w 12191807"/>
              <a:gd name="connsiteY9487" fmla="*/ 5412894 h 6857892"/>
              <a:gd name="connsiteX9488" fmla="*/ 3305218 w 12191807"/>
              <a:gd name="connsiteY9488" fmla="*/ 5432723 h 6857892"/>
              <a:gd name="connsiteX9489" fmla="*/ 3284877 w 12191807"/>
              <a:gd name="connsiteY9489" fmla="*/ 5432723 h 6857892"/>
              <a:gd name="connsiteX9490" fmla="*/ 3269559 w 12191807"/>
              <a:gd name="connsiteY9490" fmla="*/ 5464499 h 6857892"/>
              <a:gd name="connsiteX9491" fmla="*/ 3256377 w 12191807"/>
              <a:gd name="connsiteY9491" fmla="*/ 5422589 h 6857892"/>
              <a:gd name="connsiteX9492" fmla="*/ 3274740 w 12191807"/>
              <a:gd name="connsiteY9492" fmla="*/ 5422589 h 6857892"/>
              <a:gd name="connsiteX9493" fmla="*/ 3258433 w 12191807"/>
              <a:gd name="connsiteY9493" fmla="*/ 5381288 h 6857892"/>
              <a:gd name="connsiteX9494" fmla="*/ 3212865 w 12191807"/>
              <a:gd name="connsiteY9494" fmla="*/ 5397214 h 6857892"/>
              <a:gd name="connsiteX9495" fmla="*/ 3215913 w 12191807"/>
              <a:gd name="connsiteY9495" fmla="*/ 5410702 h 6857892"/>
              <a:gd name="connsiteX9496" fmla="*/ 3240146 w 12191807"/>
              <a:gd name="connsiteY9496" fmla="*/ 5401101 h 6857892"/>
              <a:gd name="connsiteX9497" fmla="*/ 3244413 w 12191807"/>
              <a:gd name="connsiteY9497" fmla="*/ 5407501 h 6857892"/>
              <a:gd name="connsiteX9498" fmla="*/ 3213779 w 12191807"/>
              <a:gd name="connsiteY9498" fmla="*/ 5432723 h 6857892"/>
              <a:gd name="connsiteX9499" fmla="*/ 3214770 w 12191807"/>
              <a:gd name="connsiteY9499" fmla="*/ 5433714 h 6857892"/>
              <a:gd name="connsiteX9500" fmla="*/ 3207683 w 12191807"/>
              <a:gd name="connsiteY9500" fmla="*/ 5442020 h 6857892"/>
              <a:gd name="connsiteX9501" fmla="*/ 3204482 w 12191807"/>
              <a:gd name="connsiteY9501" fmla="*/ 5438820 h 6857892"/>
              <a:gd name="connsiteX9502" fmla="*/ 3212789 w 12191807"/>
              <a:gd name="connsiteY9502" fmla="*/ 5431733 h 6857892"/>
              <a:gd name="connsiteX9503" fmla="*/ 3213550 w 12191807"/>
              <a:gd name="connsiteY9503" fmla="*/ 5432495 h 6857892"/>
              <a:gd name="connsiteX9504" fmla="*/ 3184289 w 12191807"/>
              <a:gd name="connsiteY9504" fmla="*/ 5437372 h 6857892"/>
              <a:gd name="connsiteX9505" fmla="*/ 3193355 w 12191807"/>
              <a:gd name="connsiteY9505" fmla="*/ 5453221 h 6857892"/>
              <a:gd name="connsiteX9506" fmla="*/ 3192518 w 12191807"/>
              <a:gd name="connsiteY9506" fmla="*/ 5453374 h 6857892"/>
              <a:gd name="connsiteX9507" fmla="*/ 3201281 w 12191807"/>
              <a:gd name="connsiteY9507" fmla="*/ 5452917 h 6857892"/>
              <a:gd name="connsiteX9508" fmla="*/ 3202958 w 12191807"/>
              <a:gd name="connsiteY9508" fmla="*/ 5472348 h 6857892"/>
              <a:gd name="connsiteX9509" fmla="*/ 3196328 w 12191807"/>
              <a:gd name="connsiteY9509" fmla="*/ 5473262 h 6857892"/>
              <a:gd name="connsiteX9510" fmla="*/ 3192441 w 12191807"/>
              <a:gd name="connsiteY9510" fmla="*/ 5453374 h 6857892"/>
              <a:gd name="connsiteX9511" fmla="*/ 3170268 w 12191807"/>
              <a:gd name="connsiteY9511" fmla="*/ 5491778 h 6857892"/>
              <a:gd name="connsiteX9512" fmla="*/ 3152971 w 12191807"/>
              <a:gd name="connsiteY9512" fmla="*/ 5497265 h 6857892"/>
              <a:gd name="connsiteX9513" fmla="*/ 3162799 w 12191807"/>
              <a:gd name="connsiteY9513" fmla="*/ 5514258 h 6857892"/>
              <a:gd name="connsiteX9514" fmla="*/ 3138946 w 12191807"/>
              <a:gd name="connsiteY9514" fmla="*/ 5514258 h 6857892"/>
              <a:gd name="connsiteX9515" fmla="*/ 3150684 w 12191807"/>
              <a:gd name="connsiteY9515" fmla="*/ 5541080 h 6857892"/>
              <a:gd name="connsiteX9516" fmla="*/ 3101001 w 12191807"/>
              <a:gd name="connsiteY9516" fmla="*/ 5589924 h 6857892"/>
              <a:gd name="connsiteX9517" fmla="*/ 3121728 w 12191807"/>
              <a:gd name="connsiteY9517" fmla="*/ 5610651 h 6857892"/>
              <a:gd name="connsiteX9518" fmla="*/ 3108470 w 12191807"/>
              <a:gd name="connsiteY9518" fmla="*/ 5624824 h 6857892"/>
              <a:gd name="connsiteX9519" fmla="*/ 3051014 w 12191807"/>
              <a:gd name="connsiteY9519" fmla="*/ 5584438 h 6857892"/>
              <a:gd name="connsiteX9520" fmla="*/ 3025182 w 12191807"/>
              <a:gd name="connsiteY9520" fmla="*/ 5598840 h 6857892"/>
              <a:gd name="connsiteX9521" fmla="*/ 3010008 w 12191807"/>
              <a:gd name="connsiteY9521" fmla="*/ 5555759 h 6857892"/>
              <a:gd name="connsiteX9522" fmla="*/ 3010613 w 12191807"/>
              <a:gd name="connsiteY9522" fmla="*/ 5556396 h 6857892"/>
              <a:gd name="connsiteX9523" fmla="*/ 3018920 w 12191807"/>
              <a:gd name="connsiteY9523" fmla="*/ 5549310 h 6857892"/>
              <a:gd name="connsiteX9524" fmla="*/ 3015719 w 12191807"/>
              <a:gd name="connsiteY9524" fmla="*/ 5546109 h 6857892"/>
              <a:gd name="connsiteX9525" fmla="*/ 3009489 w 12191807"/>
              <a:gd name="connsiteY9525" fmla="*/ 5554440 h 6857892"/>
              <a:gd name="connsiteX9526" fmla="*/ 3000580 w 12191807"/>
              <a:gd name="connsiteY9526" fmla="*/ 5548243 h 6857892"/>
              <a:gd name="connsiteX9527" fmla="*/ 3003541 w 12191807"/>
              <a:gd name="connsiteY9527" fmla="*/ 5531479 h 6857892"/>
              <a:gd name="connsiteX9528" fmla="*/ 3004608 w 12191807"/>
              <a:gd name="connsiteY9528" fmla="*/ 5534527 h 6857892"/>
              <a:gd name="connsiteX9529" fmla="*/ 3005751 w 12191807"/>
              <a:gd name="connsiteY9529" fmla="*/ 5522183 h 6857892"/>
              <a:gd name="connsiteX9530" fmla="*/ 3000188 w 12191807"/>
              <a:gd name="connsiteY9530" fmla="*/ 5520201 h 6857892"/>
              <a:gd name="connsiteX9531" fmla="*/ 3001940 w 12191807"/>
              <a:gd name="connsiteY9531" fmla="*/ 5527059 h 6857892"/>
              <a:gd name="connsiteX9532" fmla="*/ 2980224 w 12191807"/>
              <a:gd name="connsiteY9532" fmla="*/ 5547557 h 6857892"/>
              <a:gd name="connsiteX9533" fmla="*/ 3001637 w 12191807"/>
              <a:gd name="connsiteY9533" fmla="*/ 5586953 h 6857892"/>
              <a:gd name="connsiteX9534" fmla="*/ 2970089 w 12191807"/>
              <a:gd name="connsiteY9534" fmla="*/ 5621471 h 6857892"/>
              <a:gd name="connsiteX9535" fmla="*/ 2979081 w 12191807"/>
              <a:gd name="connsiteY9535" fmla="*/ 5632063 h 6857892"/>
              <a:gd name="connsiteX9536" fmla="*/ 2970089 w 12191807"/>
              <a:gd name="connsiteY9536" fmla="*/ 5636025 h 6857892"/>
              <a:gd name="connsiteX9537" fmla="*/ 2953325 w 12191807"/>
              <a:gd name="connsiteY9537" fmla="*/ 5627491 h 6857892"/>
              <a:gd name="connsiteX9538" fmla="*/ 2918426 w 12191807"/>
              <a:gd name="connsiteY9538" fmla="*/ 5636330 h 6857892"/>
              <a:gd name="connsiteX9539" fmla="*/ 2930086 w 12191807"/>
              <a:gd name="connsiteY9539" fmla="*/ 5656599 h 6857892"/>
              <a:gd name="connsiteX9540" fmla="*/ 2895265 w 12191807"/>
              <a:gd name="connsiteY9540" fmla="*/ 5647913 h 6857892"/>
              <a:gd name="connsiteX9541" fmla="*/ 2877733 w 12191807"/>
              <a:gd name="connsiteY9541" fmla="*/ 5656752 h 6857892"/>
              <a:gd name="connsiteX9542" fmla="*/ 2877733 w 12191807"/>
              <a:gd name="connsiteY9542" fmla="*/ 5636406 h 6857892"/>
              <a:gd name="connsiteX9543" fmla="*/ 2876819 w 12191807"/>
              <a:gd name="connsiteY9543" fmla="*/ 5637321 h 6857892"/>
              <a:gd name="connsiteX9544" fmla="*/ 2868439 w 12191807"/>
              <a:gd name="connsiteY9544" fmla="*/ 5630234 h 6857892"/>
              <a:gd name="connsiteX9545" fmla="*/ 2871715 w 12191807"/>
              <a:gd name="connsiteY9545" fmla="*/ 5627033 h 6857892"/>
              <a:gd name="connsiteX9546" fmla="*/ 2878799 w 12191807"/>
              <a:gd name="connsiteY9546" fmla="*/ 5635339 h 6857892"/>
              <a:gd name="connsiteX9547" fmla="*/ 2878113 w 12191807"/>
              <a:gd name="connsiteY9547" fmla="*/ 5636025 h 6857892"/>
              <a:gd name="connsiteX9548" fmla="*/ 2898085 w 12191807"/>
              <a:gd name="connsiteY9548" fmla="*/ 5625205 h 6857892"/>
              <a:gd name="connsiteX9549" fmla="*/ 2918426 w 12191807"/>
              <a:gd name="connsiteY9549" fmla="*/ 5636178 h 6857892"/>
              <a:gd name="connsiteX9550" fmla="*/ 2914693 w 12191807"/>
              <a:gd name="connsiteY9550" fmla="*/ 5617661 h 6857892"/>
              <a:gd name="connsiteX9551" fmla="*/ 2881161 w 12191807"/>
              <a:gd name="connsiteY9551" fmla="*/ 5566759 h 6857892"/>
              <a:gd name="connsiteX9552" fmla="*/ 2869657 w 12191807"/>
              <a:gd name="connsiteY9552" fmla="*/ 5602726 h 6857892"/>
              <a:gd name="connsiteX9553" fmla="*/ 2895644 w 12191807"/>
              <a:gd name="connsiteY9553" fmla="*/ 5612022 h 6857892"/>
              <a:gd name="connsiteX9554" fmla="*/ 2861121 w 12191807"/>
              <a:gd name="connsiteY9554" fmla="*/ 5616518 h 6857892"/>
              <a:gd name="connsiteX9555" fmla="*/ 2853351 w 12191807"/>
              <a:gd name="connsiteY9555" fmla="*/ 5594496 h 6857892"/>
              <a:gd name="connsiteX9556" fmla="*/ 2837884 w 12191807"/>
              <a:gd name="connsiteY9556" fmla="*/ 5621852 h 6857892"/>
              <a:gd name="connsiteX9557" fmla="*/ 2858532 w 12191807"/>
              <a:gd name="connsiteY9557" fmla="*/ 5642502 h 6857892"/>
              <a:gd name="connsiteX9558" fmla="*/ 2816546 w 12191807"/>
              <a:gd name="connsiteY9558" fmla="*/ 5656523 h 6857892"/>
              <a:gd name="connsiteX9559" fmla="*/ 2795822 w 12191807"/>
              <a:gd name="connsiteY9559" fmla="*/ 5673059 h 6857892"/>
              <a:gd name="connsiteX9560" fmla="*/ 2816546 w 12191807"/>
              <a:gd name="connsiteY9560" fmla="*/ 5679764 h 6857892"/>
              <a:gd name="connsiteX9561" fmla="*/ 2816546 w 12191807"/>
              <a:gd name="connsiteY9561" fmla="*/ 5697214 h 6857892"/>
              <a:gd name="connsiteX9562" fmla="*/ 2776008 w 12191807"/>
              <a:gd name="connsiteY9562" fmla="*/ 5697214 h 6857892"/>
              <a:gd name="connsiteX9563" fmla="*/ 2776922 w 12191807"/>
              <a:gd name="connsiteY9563" fmla="*/ 5698128 h 6857892"/>
              <a:gd name="connsiteX9564" fmla="*/ 2769838 w 12191807"/>
              <a:gd name="connsiteY9564" fmla="*/ 5706434 h 6857892"/>
              <a:gd name="connsiteX9565" fmla="*/ 2766635 w 12191807"/>
              <a:gd name="connsiteY9565" fmla="*/ 5703233 h 6857892"/>
              <a:gd name="connsiteX9566" fmla="*/ 2774942 w 12191807"/>
              <a:gd name="connsiteY9566" fmla="*/ 5696147 h 6857892"/>
              <a:gd name="connsiteX9567" fmla="*/ 2775857 w 12191807"/>
              <a:gd name="connsiteY9567" fmla="*/ 5697061 h 6857892"/>
              <a:gd name="connsiteX9568" fmla="*/ 2789036 w 12191807"/>
              <a:gd name="connsiteY9568" fmla="*/ 5646312 h 6857892"/>
              <a:gd name="connsiteX9569" fmla="*/ 2806335 w 12191807"/>
              <a:gd name="connsiteY9569" fmla="*/ 5646312 h 6857892"/>
              <a:gd name="connsiteX9570" fmla="*/ 2797117 w 12191807"/>
              <a:gd name="connsiteY9570" fmla="*/ 5630005 h 6857892"/>
              <a:gd name="connsiteX9571" fmla="*/ 2805421 w 12191807"/>
              <a:gd name="connsiteY9571" fmla="*/ 5622157 h 6857892"/>
              <a:gd name="connsiteX9572" fmla="*/ 2786063 w 12191807"/>
              <a:gd name="connsiteY9572" fmla="*/ 5595487 h 6857892"/>
              <a:gd name="connsiteX9573" fmla="*/ 2794449 w 12191807"/>
              <a:gd name="connsiteY9573" fmla="*/ 5568207 h 6857892"/>
              <a:gd name="connsiteX9574" fmla="*/ 2776846 w 12191807"/>
              <a:gd name="connsiteY9574" fmla="*/ 5561730 h 6857892"/>
              <a:gd name="connsiteX9575" fmla="*/ 2788732 w 12191807"/>
              <a:gd name="connsiteY9575" fmla="*/ 5501151 h 6857892"/>
              <a:gd name="connsiteX9576" fmla="*/ 2797802 w 12191807"/>
              <a:gd name="connsiteY9576" fmla="*/ 5469833 h 6857892"/>
              <a:gd name="connsiteX9577" fmla="*/ 2779360 w 12191807"/>
              <a:gd name="connsiteY9577" fmla="*/ 5451393 h 6857892"/>
              <a:gd name="connsiteX9578" fmla="*/ 2742253 w 12191807"/>
              <a:gd name="connsiteY9578" fmla="*/ 5521954 h 6857892"/>
              <a:gd name="connsiteX9579" fmla="*/ 2725030 w 12191807"/>
              <a:gd name="connsiteY9579" fmla="*/ 5528888 h 6857892"/>
              <a:gd name="connsiteX9580" fmla="*/ 2677253 w 12191807"/>
              <a:gd name="connsiteY9580" fmla="*/ 5524392 h 6857892"/>
              <a:gd name="connsiteX9581" fmla="*/ 2694016 w 12191807"/>
              <a:gd name="connsiteY9581" fmla="*/ 5521116 h 6857892"/>
              <a:gd name="connsiteX9582" fmla="*/ 2693178 w 12191807"/>
              <a:gd name="connsiteY9582" fmla="*/ 5514563 h 6857892"/>
              <a:gd name="connsiteX9583" fmla="*/ 2673899 w 12191807"/>
              <a:gd name="connsiteY9583" fmla="*/ 5520125 h 6857892"/>
              <a:gd name="connsiteX9584" fmla="*/ 2633361 w 12191807"/>
              <a:gd name="connsiteY9584" fmla="*/ 5554643 h 6857892"/>
              <a:gd name="connsiteX9585" fmla="*/ 2602805 w 12191807"/>
              <a:gd name="connsiteY9585" fmla="*/ 5544509 h 6857892"/>
              <a:gd name="connsiteX9586" fmla="*/ 2602805 w 12191807"/>
              <a:gd name="connsiteY9586" fmla="*/ 5559749 h 6857892"/>
              <a:gd name="connsiteX9587" fmla="*/ 2575221 w 12191807"/>
              <a:gd name="connsiteY9587" fmla="*/ 5573770 h 6857892"/>
              <a:gd name="connsiteX9588" fmla="*/ 2567145 w 12191807"/>
              <a:gd name="connsiteY9588" fmla="*/ 5558606 h 6857892"/>
              <a:gd name="connsiteX9589" fmla="*/ 2511596 w 12191807"/>
              <a:gd name="connsiteY9589" fmla="*/ 5570189 h 6857892"/>
              <a:gd name="connsiteX9590" fmla="*/ 2542151 w 12191807"/>
              <a:gd name="connsiteY9590" fmla="*/ 5607145 h 6857892"/>
              <a:gd name="connsiteX9591" fmla="*/ 2529198 w 12191807"/>
              <a:gd name="connsiteY9591" fmla="*/ 5646846 h 6857892"/>
              <a:gd name="connsiteX9592" fmla="*/ 2517997 w 12191807"/>
              <a:gd name="connsiteY9592" fmla="*/ 5638235 h 6857892"/>
              <a:gd name="connsiteX9593" fmla="*/ 2520664 w 12191807"/>
              <a:gd name="connsiteY9593" fmla="*/ 5661933 h 6857892"/>
              <a:gd name="connsiteX9594" fmla="*/ 2511063 w 12191807"/>
              <a:gd name="connsiteY9594" fmla="*/ 5673211 h 6857892"/>
              <a:gd name="connsiteX9595" fmla="*/ 2531637 w 12191807"/>
              <a:gd name="connsiteY9595" fmla="*/ 5687003 h 6857892"/>
              <a:gd name="connsiteX9596" fmla="*/ 2522417 w 12191807"/>
              <a:gd name="connsiteY9596" fmla="*/ 5702853 h 6857892"/>
              <a:gd name="connsiteX9597" fmla="*/ 2532855 w 12191807"/>
              <a:gd name="connsiteY9597" fmla="*/ 5715197 h 6857892"/>
              <a:gd name="connsiteX9598" fmla="*/ 2508243 w 12191807"/>
              <a:gd name="connsiteY9598" fmla="*/ 5718855 h 6857892"/>
              <a:gd name="connsiteX9599" fmla="*/ 2502452 w 12191807"/>
              <a:gd name="connsiteY9599" fmla="*/ 5742172 h 6857892"/>
              <a:gd name="connsiteX9600" fmla="*/ 2515635 w 12191807"/>
              <a:gd name="connsiteY9600" fmla="*/ 5766098 h 6857892"/>
              <a:gd name="connsiteX9601" fmla="*/ 2483936 w 12191807"/>
              <a:gd name="connsiteY9601" fmla="*/ 5768842 h 6857892"/>
              <a:gd name="connsiteX9602" fmla="*/ 2493157 w 12191807"/>
              <a:gd name="connsiteY9602" fmla="*/ 5719693 h 6857892"/>
              <a:gd name="connsiteX9603" fmla="*/ 2459629 w 12191807"/>
              <a:gd name="connsiteY9603" fmla="*/ 5719693 h 6857892"/>
              <a:gd name="connsiteX9604" fmla="*/ 2468620 w 12191807"/>
              <a:gd name="connsiteY9604" fmla="*/ 5731428 h 6857892"/>
              <a:gd name="connsiteX9605" fmla="*/ 2420158 w 12191807"/>
              <a:gd name="connsiteY9605" fmla="*/ 5768918 h 6857892"/>
              <a:gd name="connsiteX9606" fmla="*/ 2438902 w 12191807"/>
              <a:gd name="connsiteY9606" fmla="*/ 5783777 h 6857892"/>
              <a:gd name="connsiteX9607" fmla="*/ 2400652 w 12191807"/>
              <a:gd name="connsiteY9607" fmla="*/ 5790635 h 6857892"/>
              <a:gd name="connsiteX9608" fmla="*/ 2377106 w 12191807"/>
              <a:gd name="connsiteY9608" fmla="*/ 5830107 h 6857892"/>
              <a:gd name="connsiteX9609" fmla="*/ 2392575 w 12191807"/>
              <a:gd name="connsiteY9609" fmla="*/ 5869274 h 6857892"/>
              <a:gd name="connsiteX9610" fmla="*/ 2414519 w 12191807"/>
              <a:gd name="connsiteY9610" fmla="*/ 5837193 h 6857892"/>
              <a:gd name="connsiteX9611" fmla="*/ 2427016 w 12191807"/>
              <a:gd name="connsiteY9611" fmla="*/ 5877579 h 6857892"/>
              <a:gd name="connsiteX9612" fmla="*/ 2404918 w 12191807"/>
              <a:gd name="connsiteY9612" fmla="*/ 5886647 h 6857892"/>
              <a:gd name="connsiteX9613" fmla="*/ 2367581 w 12191807"/>
              <a:gd name="connsiteY9613" fmla="*/ 5879865 h 6857892"/>
              <a:gd name="connsiteX9614" fmla="*/ 2379011 w 12191807"/>
              <a:gd name="connsiteY9614" fmla="*/ 5921089 h 6857892"/>
              <a:gd name="connsiteX9615" fmla="*/ 2394021 w 12191807"/>
              <a:gd name="connsiteY9615" fmla="*/ 5929700 h 6857892"/>
              <a:gd name="connsiteX9616" fmla="*/ 2415129 w 12191807"/>
              <a:gd name="connsiteY9616" fmla="*/ 5918346 h 6857892"/>
              <a:gd name="connsiteX9617" fmla="*/ 2420578 w 12191807"/>
              <a:gd name="connsiteY9617" fmla="*/ 5937625 h 6857892"/>
              <a:gd name="connsiteX9618" fmla="*/ 2409830 w 12191807"/>
              <a:gd name="connsiteY9618" fmla="*/ 5951193 h 6857892"/>
              <a:gd name="connsiteX9619" fmla="*/ 2403000 w 12191807"/>
              <a:gd name="connsiteY9619" fmla="*/ 5943187 h 6857892"/>
              <a:gd name="connsiteX9620" fmla="*/ 2399800 w 12191807"/>
              <a:gd name="connsiteY9620" fmla="*/ 5946387 h 6857892"/>
              <a:gd name="connsiteX9621" fmla="*/ 2408563 w 12191807"/>
              <a:gd name="connsiteY9621" fmla="*/ 5952940 h 6857892"/>
              <a:gd name="connsiteX9622" fmla="*/ 2408905 w 12191807"/>
              <a:gd name="connsiteY9622" fmla="*/ 5952616 h 6857892"/>
              <a:gd name="connsiteX9623" fmla="*/ 2405909 w 12191807"/>
              <a:gd name="connsiteY9623" fmla="*/ 5960104 h 6857892"/>
              <a:gd name="connsiteX9624" fmla="*/ 2377411 w 12191807"/>
              <a:gd name="connsiteY9624" fmla="*/ 5956980 h 6857892"/>
              <a:gd name="connsiteX9625" fmla="*/ 2349370 w 12191807"/>
              <a:gd name="connsiteY9625" fmla="*/ 5961552 h 6857892"/>
              <a:gd name="connsiteX9626" fmla="*/ 2312948 w 12191807"/>
              <a:gd name="connsiteY9626" fmla="*/ 5961704 h 6857892"/>
              <a:gd name="connsiteX9627" fmla="*/ 2303347 w 12191807"/>
              <a:gd name="connsiteY9627" fmla="*/ 5981973 h 6857892"/>
              <a:gd name="connsiteX9628" fmla="*/ 2292602 w 12191807"/>
              <a:gd name="connsiteY9628" fmla="*/ 5981973 h 6857892"/>
              <a:gd name="connsiteX9629" fmla="*/ 2267380 w 12191807"/>
              <a:gd name="connsiteY9629" fmla="*/ 6056268 h 6857892"/>
              <a:gd name="connsiteX9630" fmla="*/ 2276372 w 12191807"/>
              <a:gd name="connsiteY9630" fmla="*/ 6068918 h 6857892"/>
              <a:gd name="connsiteX9631" fmla="*/ 2268294 w 12191807"/>
              <a:gd name="connsiteY9631" fmla="*/ 6078061 h 6857892"/>
              <a:gd name="connsiteX9632" fmla="*/ 2278962 w 12191807"/>
              <a:gd name="connsiteY9632" fmla="*/ 6092235 h 6857892"/>
              <a:gd name="connsiteX9633" fmla="*/ 2268447 w 12191807"/>
              <a:gd name="connsiteY9633" fmla="*/ 6110370 h 6857892"/>
              <a:gd name="connsiteX9634" fmla="*/ 2278048 w 12191807"/>
              <a:gd name="connsiteY9634" fmla="*/ 6122333 h 6857892"/>
              <a:gd name="connsiteX9635" fmla="*/ 2260142 w 12191807"/>
              <a:gd name="connsiteY9635" fmla="*/ 6125610 h 6857892"/>
              <a:gd name="connsiteX9636" fmla="*/ 2254502 w 12191807"/>
              <a:gd name="connsiteY9636" fmla="*/ 6094749 h 6857892"/>
              <a:gd name="connsiteX9637" fmla="*/ 2231107 w 12191807"/>
              <a:gd name="connsiteY9637" fmla="*/ 6095054 h 6857892"/>
              <a:gd name="connsiteX9638" fmla="*/ 2169008 w 12191807"/>
              <a:gd name="connsiteY9638" fmla="*/ 6095588 h 6857892"/>
              <a:gd name="connsiteX9639" fmla="*/ 2150639 w 12191807"/>
              <a:gd name="connsiteY9639" fmla="*/ 6113952 h 6857892"/>
              <a:gd name="connsiteX9640" fmla="*/ 2137841 w 12191807"/>
              <a:gd name="connsiteY9640" fmla="*/ 6102979 h 6857892"/>
              <a:gd name="connsiteX9641" fmla="*/ 2111086 w 12191807"/>
              <a:gd name="connsiteY9641" fmla="*/ 6156929 h 6857892"/>
              <a:gd name="connsiteX9642" fmla="*/ 2097070 w 12191807"/>
              <a:gd name="connsiteY9642" fmla="*/ 6142908 h 6857892"/>
              <a:gd name="connsiteX9643" fmla="*/ 2134717 w 12191807"/>
              <a:gd name="connsiteY9643" fmla="*/ 6079357 h 6857892"/>
              <a:gd name="connsiteX9644" fmla="*/ 2104455 w 12191807"/>
              <a:gd name="connsiteY9644" fmla="*/ 6073794 h 6857892"/>
              <a:gd name="connsiteX9645" fmla="*/ 2105370 w 12191807"/>
              <a:gd name="connsiteY9645" fmla="*/ 6074708 h 6857892"/>
              <a:gd name="connsiteX9646" fmla="*/ 2098287 w 12191807"/>
              <a:gd name="connsiteY9646" fmla="*/ 6083014 h 6857892"/>
              <a:gd name="connsiteX9647" fmla="*/ 2095070 w 12191807"/>
              <a:gd name="connsiteY9647" fmla="*/ 6079814 h 6857892"/>
              <a:gd name="connsiteX9648" fmla="*/ 2103389 w 12191807"/>
              <a:gd name="connsiteY9648" fmla="*/ 6072728 h 6857892"/>
              <a:gd name="connsiteX9649" fmla="*/ 2104151 w 12191807"/>
              <a:gd name="connsiteY9649" fmla="*/ 6073489 h 6857892"/>
              <a:gd name="connsiteX9650" fmla="*/ 2094994 w 12191807"/>
              <a:gd name="connsiteY9650" fmla="*/ 6057869 h 6857892"/>
              <a:gd name="connsiteX9651" fmla="*/ 2103846 w 12191807"/>
              <a:gd name="connsiteY9651" fmla="*/ 6047581 h 6857892"/>
              <a:gd name="connsiteX9652" fmla="*/ 2073657 w 12191807"/>
              <a:gd name="connsiteY9652" fmla="*/ 6033027 h 6857892"/>
              <a:gd name="connsiteX9653" fmla="*/ 2080973 w 12191807"/>
              <a:gd name="connsiteY9653" fmla="*/ 6059850 h 6857892"/>
              <a:gd name="connsiteX9654" fmla="*/ 2052551 w 12191807"/>
              <a:gd name="connsiteY9654" fmla="*/ 6076919 h 6857892"/>
              <a:gd name="connsiteX9655" fmla="*/ 2064514 w 12191807"/>
              <a:gd name="connsiteY9655" fmla="*/ 6092159 h 6857892"/>
              <a:gd name="connsiteX9656" fmla="*/ 2059712 w 12191807"/>
              <a:gd name="connsiteY9656" fmla="*/ 6102598 h 6857892"/>
              <a:gd name="connsiteX9657" fmla="*/ 2043102 w 12191807"/>
              <a:gd name="connsiteY9657" fmla="*/ 6114409 h 6857892"/>
              <a:gd name="connsiteX9658" fmla="*/ 2017193 w 12191807"/>
              <a:gd name="connsiteY9658" fmla="*/ 6114409 h 6857892"/>
              <a:gd name="connsiteX9659" fmla="*/ 2007591 w 12191807"/>
              <a:gd name="connsiteY9659" fmla="*/ 6135288 h 6857892"/>
              <a:gd name="connsiteX9660" fmla="*/ 1993189 w 12191807"/>
              <a:gd name="connsiteY9660" fmla="*/ 6107018 h 6857892"/>
              <a:gd name="connsiteX9661" fmla="*/ 2012470 w 12191807"/>
              <a:gd name="connsiteY9661" fmla="*/ 6092235 h 6857892"/>
              <a:gd name="connsiteX9662" fmla="*/ 2012470 w 12191807"/>
              <a:gd name="connsiteY9662" fmla="*/ 6064597 h 6857892"/>
              <a:gd name="connsiteX9663" fmla="*/ 2032805 w 12191807"/>
              <a:gd name="connsiteY9663" fmla="*/ 6074023 h 6857892"/>
              <a:gd name="connsiteX9664" fmla="*/ 2042711 w 12191807"/>
              <a:gd name="connsiteY9664" fmla="*/ 6050324 h 6857892"/>
              <a:gd name="connsiteX9665" fmla="*/ 2073039 w 12191807"/>
              <a:gd name="connsiteY9665" fmla="*/ 6033789 h 6857892"/>
              <a:gd name="connsiteX9666" fmla="*/ 2063742 w 12191807"/>
              <a:gd name="connsiteY9666" fmla="*/ 6017482 h 6857892"/>
              <a:gd name="connsiteX9667" fmla="*/ 2087974 w 12191807"/>
              <a:gd name="connsiteY9667" fmla="*/ 6006814 h 6857892"/>
              <a:gd name="connsiteX9668" fmla="*/ 2060542 w 12191807"/>
              <a:gd name="connsiteY9668" fmla="*/ 5977401 h 6857892"/>
              <a:gd name="connsiteX9669" fmla="*/ 2042711 w 12191807"/>
              <a:gd name="connsiteY9669" fmla="*/ 6013139 h 6857892"/>
              <a:gd name="connsiteX9670" fmla="*/ 2043473 w 12191807"/>
              <a:gd name="connsiteY9670" fmla="*/ 6012377 h 6857892"/>
              <a:gd name="connsiteX9671" fmla="*/ 2051780 w 12191807"/>
              <a:gd name="connsiteY9671" fmla="*/ 6019463 h 6857892"/>
              <a:gd name="connsiteX9672" fmla="*/ 2048578 w 12191807"/>
              <a:gd name="connsiteY9672" fmla="*/ 6022664 h 6857892"/>
              <a:gd name="connsiteX9673" fmla="*/ 2041492 w 12191807"/>
              <a:gd name="connsiteY9673" fmla="*/ 6014358 h 6857892"/>
              <a:gd name="connsiteX9674" fmla="*/ 2042101 w 12191807"/>
              <a:gd name="connsiteY9674" fmla="*/ 6013748 h 6857892"/>
              <a:gd name="connsiteX9675" fmla="*/ 1991657 w 12191807"/>
              <a:gd name="connsiteY9675" fmla="*/ 6023807 h 6857892"/>
              <a:gd name="connsiteX9676" fmla="*/ 1991657 w 12191807"/>
              <a:gd name="connsiteY9676" fmla="*/ 6063172 h 6857892"/>
              <a:gd name="connsiteX9677" fmla="*/ 1974063 w 12191807"/>
              <a:gd name="connsiteY9677" fmla="*/ 6053373 h 6857892"/>
              <a:gd name="connsiteX9678" fmla="*/ 1971777 w 12191807"/>
              <a:gd name="connsiteY9678" fmla="*/ 6083853 h 6857892"/>
              <a:gd name="connsiteX9679" fmla="*/ 1996009 w 12191807"/>
              <a:gd name="connsiteY9679" fmla="*/ 6083853 h 6857892"/>
              <a:gd name="connsiteX9680" fmla="*/ 1923466 w 12191807"/>
              <a:gd name="connsiteY9680" fmla="*/ 6118448 h 6857892"/>
              <a:gd name="connsiteX9681" fmla="*/ 1934363 w 12191807"/>
              <a:gd name="connsiteY9681" fmla="*/ 6154109 h 6857892"/>
              <a:gd name="connsiteX9682" fmla="*/ 1895730 w 12191807"/>
              <a:gd name="connsiteY9682" fmla="*/ 6126677 h 6857892"/>
              <a:gd name="connsiteX9683" fmla="*/ 1929562 w 12191807"/>
              <a:gd name="connsiteY9683" fmla="*/ 6089720 h 6857892"/>
              <a:gd name="connsiteX9684" fmla="*/ 1918056 w 12191807"/>
              <a:gd name="connsiteY9684" fmla="*/ 6066631 h 6857892"/>
              <a:gd name="connsiteX9685" fmla="*/ 1951509 w 12191807"/>
              <a:gd name="connsiteY9685" fmla="*/ 6073718 h 6857892"/>
              <a:gd name="connsiteX9686" fmla="*/ 1960804 w 12191807"/>
              <a:gd name="connsiteY9686" fmla="*/ 6057563 h 6857892"/>
              <a:gd name="connsiteX9687" fmla="*/ 1953719 w 12191807"/>
              <a:gd name="connsiteY9687" fmla="*/ 6050477 h 6857892"/>
              <a:gd name="connsiteX9688" fmla="*/ 1961709 w 12191807"/>
              <a:gd name="connsiteY9688" fmla="*/ 6027303 h 6857892"/>
              <a:gd name="connsiteX9689" fmla="*/ 1961646 w 12191807"/>
              <a:gd name="connsiteY9689" fmla="*/ 6003552 h 6857892"/>
              <a:gd name="connsiteX9690" fmla="*/ 1978929 w 12191807"/>
              <a:gd name="connsiteY9690" fmla="*/ 6013596 h 6857892"/>
              <a:gd name="connsiteX9691" fmla="*/ 2003465 w 12191807"/>
              <a:gd name="connsiteY9691" fmla="*/ 5972677 h 6857892"/>
              <a:gd name="connsiteX9692" fmla="*/ 1982283 w 12191807"/>
              <a:gd name="connsiteY9692" fmla="*/ 5935643 h 6857892"/>
              <a:gd name="connsiteX9693" fmla="*/ 1981520 w 12191807"/>
              <a:gd name="connsiteY9693" fmla="*/ 5884437 h 6857892"/>
              <a:gd name="connsiteX9694" fmla="*/ 1949063 w 12191807"/>
              <a:gd name="connsiteY9694" fmla="*/ 5921851 h 6857892"/>
              <a:gd name="connsiteX9695" fmla="*/ 1962622 w 12191807"/>
              <a:gd name="connsiteY9695" fmla="*/ 5943035 h 6857892"/>
              <a:gd name="connsiteX9696" fmla="*/ 1941334 w 12191807"/>
              <a:gd name="connsiteY9696" fmla="*/ 5971991 h 6857892"/>
              <a:gd name="connsiteX9697" fmla="*/ 1918285 w 12191807"/>
              <a:gd name="connsiteY9697" fmla="*/ 5971991 h 6857892"/>
              <a:gd name="connsiteX9698" fmla="*/ 1931467 w 12191807"/>
              <a:gd name="connsiteY9698" fmla="*/ 5988374 h 6857892"/>
              <a:gd name="connsiteX9699" fmla="*/ 1912798 w 12191807"/>
              <a:gd name="connsiteY9699" fmla="*/ 6003538 h 6857892"/>
              <a:gd name="connsiteX9700" fmla="*/ 1893748 w 12191807"/>
              <a:gd name="connsiteY9700" fmla="*/ 5994165 h 6857892"/>
              <a:gd name="connsiteX9701" fmla="*/ 1882395 w 12191807"/>
              <a:gd name="connsiteY9701" fmla="*/ 6005519 h 6857892"/>
              <a:gd name="connsiteX9702" fmla="*/ 1891615 w 12191807"/>
              <a:gd name="connsiteY9702" fmla="*/ 6028379 h 6857892"/>
              <a:gd name="connsiteX9703" fmla="*/ 1886128 w 12191807"/>
              <a:gd name="connsiteY9703" fmla="*/ 6033104 h 6857892"/>
              <a:gd name="connsiteX9704" fmla="*/ 1872793 w 12191807"/>
              <a:gd name="connsiteY9704" fmla="*/ 6021140 h 6857892"/>
              <a:gd name="connsiteX9705" fmla="*/ 1850619 w 12191807"/>
              <a:gd name="connsiteY9705" fmla="*/ 6034399 h 6857892"/>
              <a:gd name="connsiteX9706" fmla="*/ 1849324 w 12191807"/>
              <a:gd name="connsiteY9706" fmla="*/ 6004300 h 6857892"/>
              <a:gd name="connsiteX9707" fmla="*/ 1817929 w 12191807"/>
              <a:gd name="connsiteY9707" fmla="*/ 5977173 h 6857892"/>
              <a:gd name="connsiteX9708" fmla="*/ 1844676 w 12191807"/>
              <a:gd name="connsiteY9708" fmla="*/ 5964066 h 6857892"/>
              <a:gd name="connsiteX9709" fmla="*/ 1819149 w 12191807"/>
              <a:gd name="connsiteY9709" fmla="*/ 5941511 h 6857892"/>
              <a:gd name="connsiteX9710" fmla="*/ 1819149 w 12191807"/>
              <a:gd name="connsiteY9710" fmla="*/ 5932139 h 6857892"/>
              <a:gd name="connsiteX9711" fmla="*/ 1843979 w 12191807"/>
              <a:gd name="connsiteY9711" fmla="*/ 5932139 h 6857892"/>
              <a:gd name="connsiteX9712" fmla="*/ 1843979 w 12191807"/>
              <a:gd name="connsiteY9712" fmla="*/ 5932062 h 6857892"/>
              <a:gd name="connsiteX9713" fmla="*/ 1823634 w 12191807"/>
              <a:gd name="connsiteY9713" fmla="*/ 5899144 h 6857892"/>
              <a:gd name="connsiteX9714" fmla="*/ 1808955 w 12191807"/>
              <a:gd name="connsiteY9714" fmla="*/ 5921089 h 6857892"/>
              <a:gd name="connsiteX9715" fmla="*/ 1789432 w 12191807"/>
              <a:gd name="connsiteY9715" fmla="*/ 5921089 h 6857892"/>
              <a:gd name="connsiteX9716" fmla="*/ 1798576 w 12191807"/>
              <a:gd name="connsiteY9716" fmla="*/ 5902878 h 6857892"/>
              <a:gd name="connsiteX9717" fmla="*/ 1801014 w 12191807"/>
              <a:gd name="connsiteY9717" fmla="*/ 5877808 h 6857892"/>
              <a:gd name="connsiteX9718" fmla="*/ 1814348 w 12191807"/>
              <a:gd name="connsiteY9718" fmla="*/ 5890305 h 6857892"/>
              <a:gd name="connsiteX9719" fmla="*/ 1851229 w 12191807"/>
              <a:gd name="connsiteY9719" fmla="*/ 5853424 h 6857892"/>
              <a:gd name="connsiteX9720" fmla="*/ 1840010 w 12191807"/>
              <a:gd name="connsiteY9720" fmla="*/ 5831125 h 6857892"/>
              <a:gd name="connsiteX9721" fmla="*/ 1848171 w 12191807"/>
              <a:gd name="connsiteY9721" fmla="*/ 5824163 h 6857892"/>
              <a:gd name="connsiteX9722" fmla="*/ 1844970 w 12191807"/>
              <a:gd name="connsiteY9722" fmla="*/ 5820962 h 6857892"/>
              <a:gd name="connsiteX9723" fmla="*/ 1838417 w 12191807"/>
              <a:gd name="connsiteY9723" fmla="*/ 5829725 h 6857892"/>
              <a:gd name="connsiteX9724" fmla="*/ 1838421 w 12191807"/>
              <a:gd name="connsiteY9724" fmla="*/ 5829730 h 6857892"/>
              <a:gd name="connsiteX9725" fmla="*/ 1823797 w 12191807"/>
              <a:gd name="connsiteY9725" fmla="*/ 5848395 h 6857892"/>
              <a:gd name="connsiteX9726" fmla="*/ 1803681 w 12191807"/>
              <a:gd name="connsiteY9726" fmla="*/ 5848395 h 6857892"/>
              <a:gd name="connsiteX9727" fmla="*/ 1770153 w 12191807"/>
              <a:gd name="connsiteY9727" fmla="*/ 5881161 h 6857892"/>
              <a:gd name="connsiteX9728" fmla="*/ 1745693 w 12191807"/>
              <a:gd name="connsiteY9728" fmla="*/ 5828049 h 6857892"/>
              <a:gd name="connsiteX9729" fmla="*/ 1733958 w 12191807"/>
              <a:gd name="connsiteY9729" fmla="*/ 5838108 h 6857892"/>
              <a:gd name="connsiteX9730" fmla="*/ 1716508 w 12191807"/>
              <a:gd name="connsiteY9730" fmla="*/ 5825382 h 6857892"/>
              <a:gd name="connsiteX9731" fmla="*/ 1743483 w 12191807"/>
              <a:gd name="connsiteY9731" fmla="*/ 5777910 h 6857892"/>
              <a:gd name="connsiteX9732" fmla="*/ 1770686 w 12191807"/>
              <a:gd name="connsiteY9732" fmla="*/ 5721293 h 6857892"/>
              <a:gd name="connsiteX9733" fmla="*/ 1772972 w 12191807"/>
              <a:gd name="connsiteY9733" fmla="*/ 5727694 h 6857892"/>
              <a:gd name="connsiteX9734" fmla="*/ 1774115 w 12191807"/>
              <a:gd name="connsiteY9734" fmla="*/ 5715349 h 6857892"/>
              <a:gd name="connsiteX9735" fmla="*/ 1768553 w 12191807"/>
              <a:gd name="connsiteY9735" fmla="*/ 5713368 h 6857892"/>
              <a:gd name="connsiteX9736" fmla="*/ 1769086 w 12191807"/>
              <a:gd name="connsiteY9736" fmla="*/ 5715349 h 6857892"/>
              <a:gd name="connsiteX9737" fmla="*/ 1718413 w 12191807"/>
              <a:gd name="connsiteY9737" fmla="*/ 5730742 h 6857892"/>
              <a:gd name="connsiteX9738" fmla="*/ 1697001 w 12191807"/>
              <a:gd name="connsiteY9738" fmla="*/ 5737829 h 6857892"/>
              <a:gd name="connsiteX9739" fmla="*/ 1727557 w 12191807"/>
              <a:gd name="connsiteY9739" fmla="*/ 5676716 h 6857892"/>
              <a:gd name="connsiteX9740" fmla="*/ 1736015 w 12191807"/>
              <a:gd name="connsiteY9740" fmla="*/ 5673363 h 6857892"/>
              <a:gd name="connsiteX9741" fmla="*/ 1727557 w 12191807"/>
              <a:gd name="connsiteY9741" fmla="*/ 5666505 h 6857892"/>
              <a:gd name="connsiteX9742" fmla="*/ 1716432 w 12191807"/>
              <a:gd name="connsiteY9742" fmla="*/ 5652180 h 6857892"/>
              <a:gd name="connsiteX9743" fmla="*/ 1682447 w 12191807"/>
              <a:gd name="connsiteY9743" fmla="*/ 5686165 h 6857892"/>
              <a:gd name="connsiteX9744" fmla="*/ 1661263 w 12191807"/>
              <a:gd name="connsiteY9744" fmla="*/ 5670925 h 6857892"/>
              <a:gd name="connsiteX9745" fmla="*/ 1676960 w 12191807"/>
              <a:gd name="connsiteY9745" fmla="*/ 5709558 h 6857892"/>
              <a:gd name="connsiteX9746" fmla="*/ 1686485 w 12191807"/>
              <a:gd name="connsiteY9746" fmla="*/ 5717178 h 6857892"/>
              <a:gd name="connsiteX9747" fmla="*/ 1685800 w 12191807"/>
              <a:gd name="connsiteY9747" fmla="*/ 5716493 h 6857892"/>
              <a:gd name="connsiteX9748" fmla="*/ 1692886 w 12191807"/>
              <a:gd name="connsiteY9748" fmla="*/ 5708187 h 6857892"/>
              <a:gd name="connsiteX9749" fmla="*/ 1696087 w 12191807"/>
              <a:gd name="connsiteY9749" fmla="*/ 5711387 h 6857892"/>
              <a:gd name="connsiteX9750" fmla="*/ 1687781 w 12191807"/>
              <a:gd name="connsiteY9750" fmla="*/ 5718473 h 6857892"/>
              <a:gd name="connsiteX9751" fmla="*/ 1686866 w 12191807"/>
              <a:gd name="connsiteY9751" fmla="*/ 5717559 h 6857892"/>
              <a:gd name="connsiteX9752" fmla="*/ 1686866 w 12191807"/>
              <a:gd name="connsiteY9752" fmla="*/ 5737752 h 6857892"/>
              <a:gd name="connsiteX9753" fmla="*/ 1697001 w 12191807"/>
              <a:gd name="connsiteY9753" fmla="*/ 5737752 h 6857892"/>
              <a:gd name="connsiteX9754" fmla="*/ 1690143 w 12191807"/>
              <a:gd name="connsiteY9754" fmla="*/ 5746210 h 6857892"/>
              <a:gd name="connsiteX9755" fmla="*/ 1686790 w 12191807"/>
              <a:gd name="connsiteY9755" fmla="*/ 5737752 h 6857892"/>
              <a:gd name="connsiteX9756" fmla="*/ 1647395 w 12191807"/>
              <a:gd name="connsiteY9756" fmla="*/ 5792768 h 6857892"/>
              <a:gd name="connsiteX9757" fmla="*/ 1661721 w 12191807"/>
              <a:gd name="connsiteY9757" fmla="*/ 5820505 h 6857892"/>
              <a:gd name="connsiteX9758" fmla="*/ 1694486 w 12191807"/>
              <a:gd name="connsiteY9758" fmla="*/ 5805723 h 6857892"/>
              <a:gd name="connsiteX9759" fmla="*/ 1697382 w 12191807"/>
              <a:gd name="connsiteY9759" fmla="*/ 5835212 h 6857892"/>
              <a:gd name="connsiteX9760" fmla="*/ 1677037 w 12191807"/>
              <a:gd name="connsiteY9760" fmla="*/ 5843442 h 6857892"/>
              <a:gd name="connsiteX9761" fmla="*/ 1687628 w 12191807"/>
              <a:gd name="connsiteY9761" fmla="*/ 5856396 h 6857892"/>
              <a:gd name="connsiteX9762" fmla="*/ 1652425 w 12191807"/>
              <a:gd name="connsiteY9762" fmla="*/ 5863406 h 6857892"/>
              <a:gd name="connsiteX9763" fmla="*/ 1679018 w 12191807"/>
              <a:gd name="connsiteY9763" fmla="*/ 5875674 h 6857892"/>
              <a:gd name="connsiteX9764" fmla="*/ 1648690 w 12191807"/>
              <a:gd name="connsiteY9764" fmla="*/ 5894953 h 6857892"/>
              <a:gd name="connsiteX9765" fmla="*/ 1597180 w 12191807"/>
              <a:gd name="connsiteY9765" fmla="*/ 5980983 h 6857892"/>
              <a:gd name="connsiteX9766" fmla="*/ 1627812 w 12191807"/>
              <a:gd name="connsiteY9766" fmla="*/ 5996299 h 6857892"/>
              <a:gd name="connsiteX9767" fmla="*/ 1614020 w 12191807"/>
              <a:gd name="connsiteY9767" fmla="*/ 5968181 h 6857892"/>
              <a:gd name="connsiteX9768" fmla="*/ 1650672 w 12191807"/>
              <a:gd name="connsiteY9768" fmla="*/ 5985936 h 6857892"/>
              <a:gd name="connsiteX9769" fmla="*/ 1616459 w 12191807"/>
              <a:gd name="connsiteY9769" fmla="*/ 6007881 h 6857892"/>
              <a:gd name="connsiteX9770" fmla="*/ 1626593 w 12191807"/>
              <a:gd name="connsiteY9770" fmla="*/ 6019388 h 6857892"/>
              <a:gd name="connsiteX9771" fmla="*/ 1612572 w 12191807"/>
              <a:gd name="connsiteY9771" fmla="*/ 6053220 h 6857892"/>
              <a:gd name="connsiteX9772" fmla="*/ 1646253 w 12191807"/>
              <a:gd name="connsiteY9772" fmla="*/ 6053220 h 6857892"/>
              <a:gd name="connsiteX9773" fmla="*/ 1635966 w 12191807"/>
              <a:gd name="connsiteY9773" fmla="*/ 6090177 h 6857892"/>
              <a:gd name="connsiteX9774" fmla="*/ 1658521 w 12191807"/>
              <a:gd name="connsiteY9774" fmla="*/ 6097874 h 6857892"/>
              <a:gd name="connsiteX9775" fmla="*/ 1618059 w 12191807"/>
              <a:gd name="connsiteY9775" fmla="*/ 6128354 h 6857892"/>
              <a:gd name="connsiteX9776" fmla="*/ 1640919 w 12191807"/>
              <a:gd name="connsiteY9776" fmla="*/ 6134602 h 6857892"/>
              <a:gd name="connsiteX9777" fmla="*/ 1655472 w 12191807"/>
              <a:gd name="connsiteY9777" fmla="*/ 6136583 h 6857892"/>
              <a:gd name="connsiteX9778" fmla="*/ 1655472 w 12191807"/>
              <a:gd name="connsiteY9778" fmla="*/ 6155024 h 6857892"/>
              <a:gd name="connsiteX9779" fmla="*/ 1635858 w 12191807"/>
              <a:gd name="connsiteY9779" fmla="*/ 6155550 h 6857892"/>
              <a:gd name="connsiteX9780" fmla="*/ 1636331 w 12191807"/>
              <a:gd name="connsiteY9780" fmla="*/ 6155100 h 6857892"/>
              <a:gd name="connsiteX9781" fmla="*/ 1629244 w 12191807"/>
              <a:gd name="connsiteY9781" fmla="*/ 6146794 h 6857892"/>
              <a:gd name="connsiteX9782" fmla="*/ 1626044 w 12191807"/>
              <a:gd name="connsiteY9782" fmla="*/ 6149994 h 6857892"/>
              <a:gd name="connsiteX9783" fmla="*/ 1634807 w 12191807"/>
              <a:gd name="connsiteY9783" fmla="*/ 6156548 h 6857892"/>
              <a:gd name="connsiteX9784" fmla="*/ 1635690 w 12191807"/>
              <a:gd name="connsiteY9784" fmla="*/ 6155709 h 6857892"/>
              <a:gd name="connsiteX9785" fmla="*/ 1656386 w 12191807"/>
              <a:gd name="connsiteY9785" fmla="*/ 6185504 h 6857892"/>
              <a:gd name="connsiteX9786" fmla="*/ 1657377 w 12191807"/>
              <a:gd name="connsiteY9786" fmla="*/ 6184513 h 6857892"/>
              <a:gd name="connsiteX9787" fmla="*/ 1665759 w 12191807"/>
              <a:gd name="connsiteY9787" fmla="*/ 6191599 h 6857892"/>
              <a:gd name="connsiteX9788" fmla="*/ 1662559 w 12191807"/>
              <a:gd name="connsiteY9788" fmla="*/ 6194800 h 6857892"/>
              <a:gd name="connsiteX9789" fmla="*/ 1655472 w 12191807"/>
              <a:gd name="connsiteY9789" fmla="*/ 6186494 h 6857892"/>
              <a:gd name="connsiteX9790" fmla="*/ 1656386 w 12191807"/>
              <a:gd name="connsiteY9790" fmla="*/ 6185580 h 6857892"/>
              <a:gd name="connsiteX9791" fmla="*/ 1604648 w 12191807"/>
              <a:gd name="connsiteY9791" fmla="*/ 6196248 h 6857892"/>
              <a:gd name="connsiteX9792" fmla="*/ 1636194 w 12191807"/>
              <a:gd name="connsiteY9792" fmla="*/ 6226270 h 6857892"/>
              <a:gd name="connsiteX9793" fmla="*/ 1614858 w 12191807"/>
              <a:gd name="connsiteY9793" fmla="*/ 6243568 h 6857892"/>
              <a:gd name="connsiteX9794" fmla="*/ 1621107 w 12191807"/>
              <a:gd name="connsiteY9794" fmla="*/ 6259646 h 6857892"/>
              <a:gd name="connsiteX9795" fmla="*/ 1655487 w 12191807"/>
              <a:gd name="connsiteY9795" fmla="*/ 6227261 h 6857892"/>
              <a:gd name="connsiteX9796" fmla="*/ 1655702 w 12191807"/>
              <a:gd name="connsiteY9796" fmla="*/ 6227261 h 6857892"/>
              <a:gd name="connsiteX9797" fmla="*/ 1655612 w 12191807"/>
              <a:gd name="connsiteY9797" fmla="*/ 6227144 h 6857892"/>
              <a:gd name="connsiteX9798" fmla="*/ 1656539 w 12191807"/>
              <a:gd name="connsiteY9798" fmla="*/ 6226270 h 6857892"/>
              <a:gd name="connsiteX9799" fmla="*/ 1684199 w 12191807"/>
              <a:gd name="connsiteY9799" fmla="*/ 6226270 h 6857892"/>
              <a:gd name="connsiteX9800" fmla="*/ 1696849 w 12191807"/>
              <a:gd name="connsiteY9800" fmla="*/ 6210802 h 6857892"/>
              <a:gd name="connsiteX9801" fmla="*/ 1684352 w 12191807"/>
              <a:gd name="connsiteY9801" fmla="*/ 6196781 h 6857892"/>
              <a:gd name="connsiteX9802" fmla="*/ 1713765 w 12191807"/>
              <a:gd name="connsiteY9802" fmla="*/ 6195333 h 6857892"/>
              <a:gd name="connsiteX9803" fmla="*/ 1720090 w 12191807"/>
              <a:gd name="connsiteY9803" fmla="*/ 6177503 h 6857892"/>
              <a:gd name="connsiteX9804" fmla="*/ 1745464 w 12191807"/>
              <a:gd name="connsiteY9804" fmla="*/ 6177503 h 6857892"/>
              <a:gd name="connsiteX9805" fmla="*/ 1747903 w 12191807"/>
              <a:gd name="connsiteY9805" fmla="*/ 6186418 h 6857892"/>
              <a:gd name="connsiteX9806" fmla="*/ 1686714 w 12191807"/>
              <a:gd name="connsiteY9806" fmla="*/ 6228404 h 6857892"/>
              <a:gd name="connsiteX9807" fmla="*/ 1680161 w 12191807"/>
              <a:gd name="connsiteY9807" fmla="*/ 6258122 h 6857892"/>
              <a:gd name="connsiteX9808" fmla="*/ 1684504 w 12191807"/>
              <a:gd name="connsiteY9808" fmla="*/ 6289898 h 6857892"/>
              <a:gd name="connsiteX9809" fmla="*/ 1676960 w 12191807"/>
              <a:gd name="connsiteY9809" fmla="*/ 6317863 h 6857892"/>
              <a:gd name="connsiteX9810" fmla="*/ 1723366 w 12191807"/>
              <a:gd name="connsiteY9810" fmla="*/ 6306661 h 6857892"/>
              <a:gd name="connsiteX9811" fmla="*/ 1728710 w 12191807"/>
              <a:gd name="connsiteY9811" fmla="*/ 6324331 h 6857892"/>
              <a:gd name="connsiteX9812" fmla="*/ 1717670 w 12191807"/>
              <a:gd name="connsiteY9812" fmla="*/ 6338147 h 6857892"/>
              <a:gd name="connsiteX9813" fmla="*/ 1710700 w 12191807"/>
              <a:gd name="connsiteY9813" fmla="*/ 6329978 h 6857892"/>
              <a:gd name="connsiteX9814" fmla="*/ 1707500 w 12191807"/>
              <a:gd name="connsiteY9814" fmla="*/ 6333179 h 6857892"/>
              <a:gd name="connsiteX9815" fmla="*/ 1716263 w 12191807"/>
              <a:gd name="connsiteY9815" fmla="*/ 6339732 h 6857892"/>
              <a:gd name="connsiteX9816" fmla="*/ 1717199 w 12191807"/>
              <a:gd name="connsiteY9816" fmla="*/ 6338843 h 6857892"/>
              <a:gd name="connsiteX9817" fmla="*/ 1717651 w 12191807"/>
              <a:gd name="connsiteY9817" fmla="*/ 6348419 h 6857892"/>
              <a:gd name="connsiteX9818" fmla="*/ 1751027 w 12191807"/>
              <a:gd name="connsiteY9818" fmla="*/ 6348419 h 6857892"/>
              <a:gd name="connsiteX9819" fmla="*/ 1739368 w 12191807"/>
              <a:gd name="connsiteY9819" fmla="*/ 6334094 h 6857892"/>
              <a:gd name="connsiteX9820" fmla="*/ 1765657 w 12191807"/>
              <a:gd name="connsiteY9820" fmla="*/ 6311538 h 6857892"/>
              <a:gd name="connsiteX9821" fmla="*/ 1787755 w 12191807"/>
              <a:gd name="connsiteY9821" fmla="*/ 6321520 h 6857892"/>
              <a:gd name="connsiteX9822" fmla="*/ 1752170 w 12191807"/>
              <a:gd name="connsiteY9822" fmla="*/ 6385986 h 6857892"/>
              <a:gd name="connsiteX9823" fmla="*/ 1707440 w 12191807"/>
              <a:gd name="connsiteY9823" fmla="*/ 6358630 h 6857892"/>
              <a:gd name="connsiteX9824" fmla="*/ 1698144 w 12191807"/>
              <a:gd name="connsiteY9824" fmla="*/ 6388348 h 6857892"/>
              <a:gd name="connsiteX9825" fmla="*/ 1748131 w 12191807"/>
              <a:gd name="connsiteY9825" fmla="*/ 6388348 h 6857892"/>
              <a:gd name="connsiteX9826" fmla="*/ 1748131 w 12191807"/>
              <a:gd name="connsiteY9826" fmla="*/ 6419666 h 6857892"/>
              <a:gd name="connsiteX9827" fmla="*/ 1764057 w 12191807"/>
              <a:gd name="connsiteY9827" fmla="*/ 6428886 h 6857892"/>
              <a:gd name="connsiteX9828" fmla="*/ 1774115 w 12191807"/>
              <a:gd name="connsiteY9828" fmla="*/ 6420123 h 6857892"/>
              <a:gd name="connsiteX9829" fmla="*/ 1789813 w 12191807"/>
              <a:gd name="connsiteY9829" fmla="*/ 6435820 h 6857892"/>
              <a:gd name="connsiteX9830" fmla="*/ 1771753 w 12191807"/>
              <a:gd name="connsiteY9830" fmla="*/ 6441764 h 6857892"/>
              <a:gd name="connsiteX9831" fmla="*/ 1718413 w 12191807"/>
              <a:gd name="connsiteY9831" fmla="*/ 6519793 h 6857892"/>
              <a:gd name="connsiteX9832" fmla="*/ 1718413 w 12191807"/>
              <a:gd name="connsiteY9832" fmla="*/ 6552711 h 6857892"/>
              <a:gd name="connsiteX9833" fmla="*/ 1758647 w 12191807"/>
              <a:gd name="connsiteY9833" fmla="*/ 6545929 h 6857892"/>
              <a:gd name="connsiteX9834" fmla="*/ 1791108 w 12191807"/>
              <a:gd name="connsiteY9834" fmla="*/ 6566504 h 6857892"/>
              <a:gd name="connsiteX9835" fmla="*/ 1768477 w 12191807"/>
              <a:gd name="connsiteY9835" fmla="*/ 6576867 h 6857892"/>
              <a:gd name="connsiteX9836" fmla="*/ 1769010 w 12191807"/>
              <a:gd name="connsiteY9836" fmla="*/ 6593097 h 6857892"/>
              <a:gd name="connsiteX9837" fmla="*/ 1792327 w 12191807"/>
              <a:gd name="connsiteY9837" fmla="*/ 6623196 h 6857892"/>
              <a:gd name="connsiteX9838" fmla="*/ 1766953 w 12191807"/>
              <a:gd name="connsiteY9838" fmla="*/ 6622206 h 6857892"/>
              <a:gd name="connsiteX9839" fmla="*/ 1768553 w 12191807"/>
              <a:gd name="connsiteY9839" fmla="*/ 6645751 h 6857892"/>
              <a:gd name="connsiteX9840" fmla="*/ 1797661 w 12191807"/>
              <a:gd name="connsiteY9840" fmla="*/ 6635160 h 6857892"/>
              <a:gd name="connsiteX9841" fmla="*/ 1797661 w 12191807"/>
              <a:gd name="connsiteY9841" fmla="*/ 6660763 h 6857892"/>
              <a:gd name="connsiteX9842" fmla="*/ 1772515 w 12191807"/>
              <a:gd name="connsiteY9842" fmla="*/ 6669450 h 6857892"/>
              <a:gd name="connsiteX9843" fmla="*/ 1795985 w 12191807"/>
              <a:gd name="connsiteY9843" fmla="*/ 6674936 h 6857892"/>
              <a:gd name="connsiteX9844" fmla="*/ 1790498 w 12191807"/>
              <a:gd name="connsiteY9844" fmla="*/ 6681337 h 6857892"/>
              <a:gd name="connsiteX9845" fmla="*/ 1816558 w 12191807"/>
              <a:gd name="connsiteY9845" fmla="*/ 6673869 h 6857892"/>
              <a:gd name="connsiteX9846" fmla="*/ 1820139 w 12191807"/>
              <a:gd name="connsiteY9846" fmla="*/ 6679889 h 6857892"/>
              <a:gd name="connsiteX9847" fmla="*/ 1790879 w 12191807"/>
              <a:gd name="connsiteY9847" fmla="*/ 6700615 h 6857892"/>
              <a:gd name="connsiteX9848" fmla="*/ 1830807 w 12191807"/>
              <a:gd name="connsiteY9848" fmla="*/ 6706864 h 6857892"/>
              <a:gd name="connsiteX9849" fmla="*/ 1821206 w 12191807"/>
              <a:gd name="connsiteY9849" fmla="*/ 6731858 h 6857892"/>
              <a:gd name="connsiteX9850" fmla="*/ 1834312 w 12191807"/>
              <a:gd name="connsiteY9850" fmla="*/ 6744964 h 6857892"/>
              <a:gd name="connsiteX9851" fmla="*/ 1846657 w 12191807"/>
              <a:gd name="connsiteY9851" fmla="*/ 6733763 h 6857892"/>
              <a:gd name="connsiteX9852" fmla="*/ 1819834 w 12191807"/>
              <a:gd name="connsiteY9852" fmla="*/ 6770186 h 6857892"/>
              <a:gd name="connsiteX9853" fmla="*/ 1828674 w 12191807"/>
              <a:gd name="connsiteY9853" fmla="*/ 6780321 h 6857892"/>
              <a:gd name="connsiteX9854" fmla="*/ 1819453 w 12191807"/>
              <a:gd name="connsiteY9854" fmla="*/ 6796246 h 6857892"/>
              <a:gd name="connsiteX9855" fmla="*/ 1811071 w 12191807"/>
              <a:gd name="connsiteY9855" fmla="*/ 6799599 h 6857892"/>
              <a:gd name="connsiteX9856" fmla="*/ 1818539 w 12191807"/>
              <a:gd name="connsiteY9856" fmla="*/ 6805709 h 6857892"/>
              <a:gd name="connsiteX9857" fmla="*/ 1818539 w 12191807"/>
              <a:gd name="connsiteY9857" fmla="*/ 6807524 h 6857892"/>
              <a:gd name="connsiteX9858" fmla="*/ 1819016 w 12191807"/>
              <a:gd name="connsiteY9858" fmla="*/ 6807340 h 6857892"/>
              <a:gd name="connsiteX9859" fmla="*/ 1809777 w 12191807"/>
              <a:gd name="connsiteY9859" fmla="*/ 6825964 h 6857892"/>
              <a:gd name="connsiteX9860" fmla="*/ 1801738 w 12191807"/>
              <a:gd name="connsiteY9860" fmla="*/ 6836947 h 6857892"/>
              <a:gd name="connsiteX9861" fmla="*/ 1788723 w 12191807"/>
              <a:gd name="connsiteY9861" fmla="*/ 6837460 h 6857892"/>
              <a:gd name="connsiteX9862" fmla="*/ 1789032 w 12191807"/>
              <a:gd name="connsiteY9862" fmla="*/ 6837166 h 6857892"/>
              <a:gd name="connsiteX9863" fmla="*/ 1781945 w 12191807"/>
              <a:gd name="connsiteY9863" fmla="*/ 6828860 h 6857892"/>
              <a:gd name="connsiteX9864" fmla="*/ 1778745 w 12191807"/>
              <a:gd name="connsiteY9864" fmla="*/ 6832060 h 6857892"/>
              <a:gd name="connsiteX9865" fmla="*/ 1787508 w 12191807"/>
              <a:gd name="connsiteY9865" fmla="*/ 6838613 h 6857892"/>
              <a:gd name="connsiteX9866" fmla="*/ 1788447 w 12191807"/>
              <a:gd name="connsiteY9866" fmla="*/ 6837722 h 6857892"/>
              <a:gd name="connsiteX9867" fmla="*/ 1788898 w 12191807"/>
              <a:gd name="connsiteY9867" fmla="*/ 6856749 h 6857892"/>
              <a:gd name="connsiteX9868" fmla="*/ 1804519 w 12191807"/>
              <a:gd name="connsiteY9868" fmla="*/ 6856749 h 6857892"/>
              <a:gd name="connsiteX9869" fmla="*/ 1835836 w 12191807"/>
              <a:gd name="connsiteY9869" fmla="*/ 6816973 h 6857892"/>
              <a:gd name="connsiteX9870" fmla="*/ 1842085 w 12191807"/>
              <a:gd name="connsiteY9870" fmla="*/ 6856749 h 6857892"/>
              <a:gd name="connsiteX9871" fmla="*/ 1847419 w 12191807"/>
              <a:gd name="connsiteY9871" fmla="*/ 6856749 h 6857892"/>
              <a:gd name="connsiteX9872" fmla="*/ 1863497 w 12191807"/>
              <a:gd name="connsiteY9872" fmla="*/ 6849205 h 6857892"/>
              <a:gd name="connsiteX9873" fmla="*/ 1888110 w 12191807"/>
              <a:gd name="connsiteY9873" fmla="*/ 6846615 h 6857892"/>
              <a:gd name="connsiteX9874" fmla="*/ 1882014 w 12191807"/>
              <a:gd name="connsiteY9874" fmla="*/ 6856749 h 6857892"/>
              <a:gd name="connsiteX9875" fmla="*/ 12191807 w 12191807"/>
              <a:gd name="connsiteY9875" fmla="*/ 6856749 h 6857892"/>
              <a:gd name="connsiteX9876" fmla="*/ 1756419 w 12191807"/>
              <a:gd name="connsiteY9876" fmla="*/ 6857892 h 6857892"/>
              <a:gd name="connsiteX9877" fmla="*/ 1738512 w 12191807"/>
              <a:gd name="connsiteY9877" fmla="*/ 6849891 h 6857892"/>
              <a:gd name="connsiteX9878" fmla="*/ 1743465 w 12191807"/>
              <a:gd name="connsiteY9878" fmla="*/ 6857892 h 6857892"/>
              <a:gd name="connsiteX9879" fmla="*/ 1153498 w 12191807"/>
              <a:gd name="connsiteY9879" fmla="*/ 6857892 h 6857892"/>
              <a:gd name="connsiteX9880" fmla="*/ 1153376 w 12191807"/>
              <a:gd name="connsiteY9880" fmla="*/ 6857892 h 6857892"/>
              <a:gd name="connsiteX9881" fmla="*/ 1153376 w 12191807"/>
              <a:gd name="connsiteY9881" fmla="*/ 6848215 h 6857892"/>
              <a:gd name="connsiteX9882" fmla="*/ 1150023 w 12191807"/>
              <a:gd name="connsiteY9882" fmla="*/ 6848215 h 6857892"/>
              <a:gd name="connsiteX9883" fmla="*/ 1150023 w 12191807"/>
              <a:gd name="connsiteY9883" fmla="*/ 6857892 h 6857892"/>
              <a:gd name="connsiteX9884" fmla="*/ 1076032 w 12191807"/>
              <a:gd name="connsiteY9884" fmla="*/ 6857892 h 6857892"/>
              <a:gd name="connsiteX9885" fmla="*/ 1084872 w 12191807"/>
              <a:gd name="connsiteY9885" fmla="*/ 6852711 h 6857892"/>
              <a:gd name="connsiteX9886" fmla="*/ 1068641 w 12191807"/>
              <a:gd name="connsiteY9886" fmla="*/ 6836480 h 6857892"/>
              <a:gd name="connsiteX9887" fmla="*/ 1056449 w 12191807"/>
              <a:gd name="connsiteY9887" fmla="*/ 6857892 h 6857892"/>
              <a:gd name="connsiteX9888" fmla="*/ 1021217 w 12191807"/>
              <a:gd name="connsiteY9888" fmla="*/ 6857892 h 6857892"/>
              <a:gd name="connsiteX9889" fmla="*/ 1021095 w 12191807"/>
              <a:gd name="connsiteY9889" fmla="*/ 6857892 h 6857892"/>
              <a:gd name="connsiteX9890" fmla="*/ 1021095 w 12191807"/>
              <a:gd name="connsiteY9890" fmla="*/ 6848215 h 6857892"/>
              <a:gd name="connsiteX9891" fmla="*/ 1017742 w 12191807"/>
              <a:gd name="connsiteY9891" fmla="*/ 6848215 h 6857892"/>
              <a:gd name="connsiteX9892" fmla="*/ 1017742 w 12191807"/>
              <a:gd name="connsiteY9892" fmla="*/ 6857892 h 6857892"/>
              <a:gd name="connsiteX9893" fmla="*/ 786031 w 12191807"/>
              <a:gd name="connsiteY9893" fmla="*/ 6857892 h 6857892"/>
              <a:gd name="connsiteX9894" fmla="*/ 789397 w 12191807"/>
              <a:gd name="connsiteY9894" fmla="*/ 6854311 h 6857892"/>
              <a:gd name="connsiteX9895" fmla="*/ 781930 w 12191807"/>
              <a:gd name="connsiteY9895" fmla="*/ 6844177 h 6857892"/>
              <a:gd name="connsiteX9896" fmla="*/ 788711 w 12191807"/>
              <a:gd name="connsiteY9896" fmla="*/ 6831299 h 6857892"/>
              <a:gd name="connsiteX9897" fmla="*/ 767071 w 12191807"/>
              <a:gd name="connsiteY9897" fmla="*/ 6822841 h 6857892"/>
              <a:gd name="connsiteX9898" fmla="*/ 798998 w 12191807"/>
              <a:gd name="connsiteY9898" fmla="*/ 6757537 h 6857892"/>
              <a:gd name="connsiteX9899" fmla="*/ 783911 w 12191807"/>
              <a:gd name="connsiteY9899" fmla="*/ 6757537 h 6857892"/>
              <a:gd name="connsiteX9900" fmla="*/ 776367 w 12191807"/>
              <a:gd name="connsiteY9900" fmla="*/ 6776054 h 6857892"/>
              <a:gd name="connsiteX9901" fmla="*/ 749621 w 12191807"/>
              <a:gd name="connsiteY9901" fmla="*/ 6776054 h 6857892"/>
              <a:gd name="connsiteX9902" fmla="*/ 749621 w 12191807"/>
              <a:gd name="connsiteY9902" fmla="*/ 6746412 h 6857892"/>
              <a:gd name="connsiteX9903" fmla="*/ 759984 w 12191807"/>
              <a:gd name="connsiteY9903" fmla="*/ 6738182 h 6857892"/>
              <a:gd name="connsiteX9904" fmla="*/ 719065 w 12191807"/>
              <a:gd name="connsiteY9904" fmla="*/ 6697568 h 6857892"/>
              <a:gd name="connsiteX9905" fmla="*/ 719065 w 12191807"/>
              <a:gd name="connsiteY9905" fmla="*/ 6726031 h 6857892"/>
              <a:gd name="connsiteX9906" fmla="*/ 688204 w 12191807"/>
              <a:gd name="connsiteY9906" fmla="*/ 6711131 h 6857892"/>
              <a:gd name="connsiteX9907" fmla="*/ 708854 w 12191807"/>
              <a:gd name="connsiteY9907" fmla="*/ 6701225 h 6857892"/>
              <a:gd name="connsiteX9908" fmla="*/ 699100 w 12191807"/>
              <a:gd name="connsiteY9908" fmla="*/ 6690329 h 6857892"/>
              <a:gd name="connsiteX9909" fmla="*/ 708701 w 12191807"/>
              <a:gd name="connsiteY9909" fmla="*/ 6679584 h 6857892"/>
              <a:gd name="connsiteX9910" fmla="*/ 656734 w 12191807"/>
              <a:gd name="connsiteY9910" fmla="*/ 6662439 h 6857892"/>
              <a:gd name="connsiteX9911" fmla="*/ 666183 w 12191807"/>
              <a:gd name="connsiteY9911" fmla="*/ 6680270 h 6857892"/>
              <a:gd name="connsiteX9912" fmla="*/ 647895 w 12191807"/>
              <a:gd name="connsiteY9912" fmla="*/ 6705645 h 6857892"/>
              <a:gd name="connsiteX9913" fmla="*/ 628616 w 12191807"/>
              <a:gd name="connsiteY9913" fmla="*/ 6680956 h 6857892"/>
              <a:gd name="connsiteX9914" fmla="*/ 639818 w 12191807"/>
              <a:gd name="connsiteY9914" fmla="*/ 6664650 h 6857892"/>
              <a:gd name="connsiteX9915" fmla="*/ 628083 w 12191807"/>
              <a:gd name="connsiteY9915" fmla="*/ 6649257 h 6857892"/>
              <a:gd name="connsiteX9916" fmla="*/ 637913 w 12191807"/>
              <a:gd name="connsiteY9916" fmla="*/ 6567114 h 6857892"/>
              <a:gd name="connsiteX9917" fmla="*/ 618863 w 12191807"/>
              <a:gd name="connsiteY9917" fmla="*/ 6560027 h 6857892"/>
              <a:gd name="connsiteX9918" fmla="*/ 649952 w 12191807"/>
              <a:gd name="connsiteY9918" fmla="*/ 6516821 h 6857892"/>
              <a:gd name="connsiteX9919" fmla="*/ 629454 w 12191807"/>
              <a:gd name="connsiteY9919" fmla="*/ 6509887 h 6857892"/>
              <a:gd name="connsiteX9920" fmla="*/ 639818 w 12191807"/>
              <a:gd name="connsiteY9920" fmla="*/ 6485274 h 6857892"/>
              <a:gd name="connsiteX9921" fmla="*/ 622749 w 12191807"/>
              <a:gd name="connsiteY9921" fmla="*/ 6480779 h 6857892"/>
              <a:gd name="connsiteX9922" fmla="*/ 612767 w 12191807"/>
              <a:gd name="connsiteY9922" fmla="*/ 6502039 h 6857892"/>
              <a:gd name="connsiteX9923" fmla="*/ 597069 w 12191807"/>
              <a:gd name="connsiteY9923" fmla="*/ 6502039 h 6857892"/>
              <a:gd name="connsiteX9924" fmla="*/ 605375 w 12191807"/>
              <a:gd name="connsiteY9924" fmla="*/ 6469959 h 6857892"/>
              <a:gd name="connsiteX9925" fmla="*/ 584877 w 12191807"/>
              <a:gd name="connsiteY9925" fmla="*/ 6456852 h 6857892"/>
              <a:gd name="connsiteX9926" fmla="*/ 628388 w 12191807"/>
              <a:gd name="connsiteY9926" fmla="*/ 6415628 h 6857892"/>
              <a:gd name="connsiteX9927" fmla="*/ 607280 w 12191807"/>
              <a:gd name="connsiteY9927" fmla="*/ 6405874 h 6857892"/>
              <a:gd name="connsiteX9928" fmla="*/ 606750 w 12191807"/>
              <a:gd name="connsiteY9928" fmla="*/ 6379673 h 6857892"/>
              <a:gd name="connsiteX9929" fmla="*/ 608041 w 12191807"/>
              <a:gd name="connsiteY9929" fmla="*/ 6381032 h 6857892"/>
              <a:gd name="connsiteX9930" fmla="*/ 616347 w 12191807"/>
              <a:gd name="connsiteY9930" fmla="*/ 6373945 h 6857892"/>
              <a:gd name="connsiteX9931" fmla="*/ 613146 w 12191807"/>
              <a:gd name="connsiteY9931" fmla="*/ 6370745 h 6857892"/>
              <a:gd name="connsiteX9932" fmla="*/ 606640 w 12191807"/>
              <a:gd name="connsiteY9932" fmla="*/ 6379446 h 6857892"/>
              <a:gd name="connsiteX9933" fmla="*/ 596708 w 12191807"/>
              <a:gd name="connsiteY9933" fmla="*/ 6373518 h 6857892"/>
              <a:gd name="connsiteX9934" fmla="*/ 597527 w 12191807"/>
              <a:gd name="connsiteY9934" fmla="*/ 6361983 h 6857892"/>
              <a:gd name="connsiteX9935" fmla="*/ 607585 w 12191807"/>
              <a:gd name="connsiteY9935" fmla="*/ 6330969 h 6857892"/>
              <a:gd name="connsiteX9936" fmla="*/ 605375 w 12191807"/>
              <a:gd name="connsiteY9936" fmla="*/ 6265438 h 6857892"/>
              <a:gd name="connsiteX9937" fmla="*/ 617339 w 12191807"/>
              <a:gd name="connsiteY9937" fmla="*/ 6252712 h 6857892"/>
              <a:gd name="connsiteX9938" fmla="*/ 607814 w 12191807"/>
              <a:gd name="connsiteY9938" fmla="*/ 6242425 h 6857892"/>
              <a:gd name="connsiteX9939" fmla="*/ 617796 w 12191807"/>
              <a:gd name="connsiteY9939" fmla="*/ 6230919 h 6857892"/>
              <a:gd name="connsiteX9940" fmla="*/ 595850 w 12191807"/>
              <a:gd name="connsiteY9940" fmla="*/ 6217508 h 6857892"/>
              <a:gd name="connsiteX9941" fmla="*/ 578400 w 12191807"/>
              <a:gd name="connsiteY9941" fmla="*/ 6254389 h 6857892"/>
              <a:gd name="connsiteX9942" fmla="*/ 586020 w 12191807"/>
              <a:gd name="connsiteY9942" fmla="*/ 6262009 h 6857892"/>
              <a:gd name="connsiteX9943" fmla="*/ 576800 w 12191807"/>
              <a:gd name="connsiteY9943" fmla="*/ 6278239 h 6857892"/>
              <a:gd name="connsiteX9944" fmla="*/ 545939 w 12191807"/>
              <a:gd name="connsiteY9944" fmla="*/ 6265819 h 6857892"/>
              <a:gd name="connsiteX9945" fmla="*/ 576800 w 12191807"/>
              <a:gd name="connsiteY9945" fmla="*/ 6288374 h 6857892"/>
              <a:gd name="connsiteX9946" fmla="*/ 567580 w 12191807"/>
              <a:gd name="connsiteY9946" fmla="*/ 6304299 h 6857892"/>
              <a:gd name="connsiteX9947" fmla="*/ 573600 w 12191807"/>
              <a:gd name="connsiteY9947" fmla="*/ 6311310 h 6857892"/>
              <a:gd name="connsiteX9948" fmla="*/ 547235 w 12191807"/>
              <a:gd name="connsiteY9948" fmla="*/ 6343619 h 6857892"/>
              <a:gd name="connsiteX9949" fmla="*/ 580991 w 12191807"/>
              <a:gd name="connsiteY9949" fmla="*/ 6382481 h 6857892"/>
              <a:gd name="connsiteX9950" fmla="*/ 527881 w 12191807"/>
              <a:gd name="connsiteY9950" fmla="*/ 6411513 h 6857892"/>
              <a:gd name="connsiteX9951" fmla="*/ 566361 w 12191807"/>
              <a:gd name="connsiteY9951" fmla="*/ 6430868 h 6857892"/>
              <a:gd name="connsiteX9952" fmla="*/ 565523 w 12191807"/>
              <a:gd name="connsiteY9952" fmla="*/ 6430029 h 6857892"/>
              <a:gd name="connsiteX9953" fmla="*/ 572609 w 12191807"/>
              <a:gd name="connsiteY9953" fmla="*/ 6421724 h 6857892"/>
              <a:gd name="connsiteX9954" fmla="*/ 575810 w 12191807"/>
              <a:gd name="connsiteY9954" fmla="*/ 6424924 h 6857892"/>
              <a:gd name="connsiteX9955" fmla="*/ 567504 w 12191807"/>
              <a:gd name="connsiteY9955" fmla="*/ 6432011 h 6857892"/>
              <a:gd name="connsiteX9956" fmla="*/ 566513 w 12191807"/>
              <a:gd name="connsiteY9956" fmla="*/ 6431020 h 6857892"/>
              <a:gd name="connsiteX9957" fmla="*/ 544721 w 12191807"/>
              <a:gd name="connsiteY9957" fmla="*/ 6448470 h 6857892"/>
              <a:gd name="connsiteX9958" fmla="*/ 553712 w 12191807"/>
              <a:gd name="connsiteY9958" fmla="*/ 6464548 h 6857892"/>
              <a:gd name="connsiteX9959" fmla="*/ 546244 w 12191807"/>
              <a:gd name="connsiteY9959" fmla="*/ 6492056 h 6857892"/>
              <a:gd name="connsiteX9960" fmla="*/ 563846 w 12191807"/>
              <a:gd name="connsiteY9960" fmla="*/ 6481922 h 6857892"/>
              <a:gd name="connsiteX9961" fmla="*/ 570018 w 12191807"/>
              <a:gd name="connsiteY9961" fmla="*/ 6515602 h 6857892"/>
              <a:gd name="connsiteX9962" fmla="*/ 597146 w 12191807"/>
              <a:gd name="connsiteY9962" fmla="*/ 6502267 h 6857892"/>
              <a:gd name="connsiteX9963" fmla="*/ 597146 w 12191807"/>
              <a:gd name="connsiteY9963" fmla="*/ 6518803 h 6857892"/>
              <a:gd name="connsiteX9964" fmla="*/ 546244 w 12191807"/>
              <a:gd name="connsiteY9964" fmla="*/ 6532824 h 6857892"/>
              <a:gd name="connsiteX9965" fmla="*/ 546093 w 12191807"/>
              <a:gd name="connsiteY9965" fmla="*/ 6532519 h 6857892"/>
              <a:gd name="connsiteX9966" fmla="*/ 546549 w 12191807"/>
              <a:gd name="connsiteY9966" fmla="*/ 6540748 h 6857892"/>
              <a:gd name="connsiteX9967" fmla="*/ 527119 w 12191807"/>
              <a:gd name="connsiteY9967" fmla="*/ 6542424 h 6857892"/>
              <a:gd name="connsiteX9968" fmla="*/ 526281 w 12191807"/>
              <a:gd name="connsiteY9968" fmla="*/ 6535871 h 6857892"/>
              <a:gd name="connsiteX9969" fmla="*/ 545863 w 12191807"/>
              <a:gd name="connsiteY9969" fmla="*/ 6531985 h 6857892"/>
              <a:gd name="connsiteX9970" fmla="*/ 535272 w 12191807"/>
              <a:gd name="connsiteY9970" fmla="*/ 6512478 h 6857892"/>
              <a:gd name="connsiteX9971" fmla="*/ 546321 w 12191807"/>
              <a:gd name="connsiteY9971" fmla="*/ 6492133 h 6857892"/>
              <a:gd name="connsiteX9972" fmla="*/ 513250 w 12191807"/>
              <a:gd name="connsiteY9972" fmla="*/ 6498534 h 6857892"/>
              <a:gd name="connsiteX9973" fmla="*/ 481323 w 12191807"/>
              <a:gd name="connsiteY9973" fmla="*/ 6503029 h 6857892"/>
              <a:gd name="connsiteX9974" fmla="*/ 487419 w 12191807"/>
              <a:gd name="connsiteY9974" fmla="*/ 6430487 h 6857892"/>
              <a:gd name="connsiteX9975" fmla="*/ 463035 w 12191807"/>
              <a:gd name="connsiteY9975" fmla="*/ 6370899 h 6857892"/>
              <a:gd name="connsiteX9976" fmla="*/ 474465 w 12191807"/>
              <a:gd name="connsiteY9976" fmla="*/ 6352001 h 6857892"/>
              <a:gd name="connsiteX9977" fmla="*/ 458158 w 12191807"/>
              <a:gd name="connsiteY9977" fmla="*/ 6348496 h 6857892"/>
              <a:gd name="connsiteX9978" fmla="*/ 439870 w 12191807"/>
              <a:gd name="connsiteY9978" fmla="*/ 6285859 h 6857892"/>
              <a:gd name="connsiteX9979" fmla="*/ 409923 w 12191807"/>
              <a:gd name="connsiteY9979" fmla="*/ 6259113 h 6857892"/>
              <a:gd name="connsiteX9980" fmla="*/ 372586 w 12191807"/>
              <a:gd name="connsiteY9980" fmla="*/ 6227338 h 6857892"/>
              <a:gd name="connsiteX9981" fmla="*/ 340125 w 12191807"/>
              <a:gd name="connsiteY9981" fmla="*/ 6190381 h 6857892"/>
              <a:gd name="connsiteX9982" fmla="*/ 328162 w 12191807"/>
              <a:gd name="connsiteY9982" fmla="*/ 6217584 h 6857892"/>
              <a:gd name="connsiteX9983" fmla="*/ 310940 w 12191807"/>
              <a:gd name="connsiteY9983" fmla="*/ 6184284 h 6857892"/>
              <a:gd name="connsiteX9984" fmla="*/ 326866 w 12191807"/>
              <a:gd name="connsiteY9984" fmla="*/ 6166225 h 6857892"/>
              <a:gd name="connsiteX9985" fmla="*/ 376091 w 12191807"/>
              <a:gd name="connsiteY9985" fmla="*/ 6166225 h 6857892"/>
              <a:gd name="connsiteX9986" fmla="*/ 363747 w 12191807"/>
              <a:gd name="connsiteY9986" fmla="*/ 6151366 h 6857892"/>
              <a:gd name="connsiteX9987" fmla="*/ 372967 w 12191807"/>
              <a:gd name="connsiteY9987" fmla="*/ 6141003 h 6857892"/>
              <a:gd name="connsiteX9988" fmla="*/ 296539 w 12191807"/>
              <a:gd name="connsiteY9988" fmla="*/ 6082481 h 6857892"/>
              <a:gd name="connsiteX9989" fmla="*/ 246857 w 12191807"/>
              <a:gd name="connsiteY9989" fmla="*/ 6034856 h 6857892"/>
              <a:gd name="connsiteX9990" fmla="*/ 274822 w 12191807"/>
              <a:gd name="connsiteY9990" fmla="*/ 6014130 h 6857892"/>
              <a:gd name="connsiteX9991" fmla="*/ 242057 w 12191807"/>
              <a:gd name="connsiteY9991" fmla="*/ 5990127 h 6857892"/>
              <a:gd name="connsiteX9992" fmla="*/ 256838 w 12191807"/>
              <a:gd name="connsiteY9992" fmla="*/ 5960866 h 6857892"/>
              <a:gd name="connsiteX9993" fmla="*/ 272155 w 12191807"/>
              <a:gd name="connsiteY9993" fmla="*/ 5987994 h 6857892"/>
              <a:gd name="connsiteX9994" fmla="*/ 291433 w 12191807"/>
              <a:gd name="connsiteY9994" fmla="*/ 5967800 h 6857892"/>
              <a:gd name="connsiteX9995" fmla="*/ 261334 w 12191807"/>
              <a:gd name="connsiteY9995" fmla="*/ 5932367 h 6857892"/>
              <a:gd name="connsiteX9996" fmla="*/ 260420 w 12191807"/>
              <a:gd name="connsiteY9996" fmla="*/ 5933282 h 6857892"/>
              <a:gd name="connsiteX9997" fmla="*/ 252115 w 12191807"/>
              <a:gd name="connsiteY9997" fmla="*/ 5926195 h 6857892"/>
              <a:gd name="connsiteX9998" fmla="*/ 255315 w 12191807"/>
              <a:gd name="connsiteY9998" fmla="*/ 5922995 h 6857892"/>
              <a:gd name="connsiteX9999" fmla="*/ 262402 w 12191807"/>
              <a:gd name="connsiteY9999" fmla="*/ 5931301 h 6857892"/>
              <a:gd name="connsiteX10000" fmla="*/ 261487 w 12191807"/>
              <a:gd name="connsiteY10000" fmla="*/ 5932215 h 6857892"/>
              <a:gd name="connsiteX10001" fmla="*/ 286937 w 12191807"/>
              <a:gd name="connsiteY10001" fmla="*/ 5932215 h 6857892"/>
              <a:gd name="connsiteX10002" fmla="*/ 287090 w 12191807"/>
              <a:gd name="connsiteY10002" fmla="*/ 5890457 h 6857892"/>
              <a:gd name="connsiteX10003" fmla="*/ 309874 w 12191807"/>
              <a:gd name="connsiteY10003" fmla="*/ 5858987 h 6857892"/>
              <a:gd name="connsiteX10004" fmla="*/ 297148 w 12191807"/>
              <a:gd name="connsiteY10004" fmla="*/ 5818524 h 6857892"/>
              <a:gd name="connsiteX10005" fmla="*/ 276498 w 12191807"/>
              <a:gd name="connsiteY10005" fmla="*/ 5828278 h 6857892"/>
              <a:gd name="connsiteX10006" fmla="*/ 253029 w 12191807"/>
              <a:gd name="connsiteY10006" fmla="*/ 5816772 h 6857892"/>
              <a:gd name="connsiteX10007" fmla="*/ 266441 w 12191807"/>
              <a:gd name="connsiteY10007" fmla="*/ 5790178 h 6857892"/>
              <a:gd name="connsiteX10008" fmla="*/ 279775 w 12191807"/>
              <a:gd name="connsiteY10008" fmla="*/ 5801456 h 6857892"/>
              <a:gd name="connsiteX10009" fmla="*/ 279775 w 12191807"/>
              <a:gd name="connsiteY10009" fmla="*/ 5771052 h 6857892"/>
              <a:gd name="connsiteX10010" fmla="*/ 261334 w 12191807"/>
              <a:gd name="connsiteY10010" fmla="*/ 5755965 h 6857892"/>
              <a:gd name="connsiteX10011" fmla="*/ 261334 w 12191807"/>
              <a:gd name="connsiteY10011" fmla="*/ 5687994 h 6857892"/>
              <a:gd name="connsiteX10012" fmla="*/ 240914 w 12191807"/>
              <a:gd name="connsiteY10012" fmla="*/ 5687994 h 6857892"/>
              <a:gd name="connsiteX10013" fmla="*/ 251734 w 12191807"/>
              <a:gd name="connsiteY10013" fmla="*/ 5668792 h 6857892"/>
              <a:gd name="connsiteX10014" fmla="*/ 239390 w 12191807"/>
              <a:gd name="connsiteY10014" fmla="*/ 5644636 h 6857892"/>
              <a:gd name="connsiteX10015" fmla="*/ 253868 w 12191807"/>
              <a:gd name="connsiteY10015" fmla="*/ 5628939 h 6857892"/>
              <a:gd name="connsiteX10016" fmla="*/ 260725 w 12191807"/>
              <a:gd name="connsiteY10016" fmla="*/ 5631377 h 6857892"/>
              <a:gd name="connsiteX10017" fmla="*/ 288385 w 12191807"/>
              <a:gd name="connsiteY10017" fmla="*/ 5656142 h 6857892"/>
              <a:gd name="connsiteX10018" fmla="*/ 282365 w 12191807"/>
              <a:gd name="connsiteY10018" fmla="*/ 5627720 h 6857892"/>
              <a:gd name="connsiteX10019" fmla="*/ 301720 w 12191807"/>
              <a:gd name="connsiteY10019" fmla="*/ 5623986 h 6857892"/>
              <a:gd name="connsiteX10020" fmla="*/ 300882 w 12191807"/>
              <a:gd name="connsiteY10020" fmla="*/ 5617433 h 6857892"/>
              <a:gd name="connsiteX10021" fmla="*/ 281603 w 12191807"/>
              <a:gd name="connsiteY10021" fmla="*/ 5623072 h 6857892"/>
              <a:gd name="connsiteX10022" fmla="*/ 281680 w 12191807"/>
              <a:gd name="connsiteY10022" fmla="*/ 5623757 h 6857892"/>
              <a:gd name="connsiteX10023" fmla="*/ 281527 w 12191807"/>
              <a:gd name="connsiteY10023" fmla="*/ 5623072 h 6857892"/>
              <a:gd name="connsiteX10024" fmla="*/ 247314 w 12191807"/>
              <a:gd name="connsiteY10024" fmla="*/ 5582914 h 6857892"/>
              <a:gd name="connsiteX10025" fmla="*/ 271621 w 12191807"/>
              <a:gd name="connsiteY10025" fmla="*/ 5571484 h 6857892"/>
              <a:gd name="connsiteX10026" fmla="*/ 261563 w 12191807"/>
              <a:gd name="connsiteY10026" fmla="*/ 5560511 h 6857892"/>
              <a:gd name="connsiteX10027" fmla="*/ 282289 w 12191807"/>
              <a:gd name="connsiteY10027" fmla="*/ 5549919 h 6857892"/>
              <a:gd name="connsiteX10028" fmla="*/ 326333 w 12191807"/>
              <a:gd name="connsiteY10028" fmla="*/ 5557387 h 6857892"/>
              <a:gd name="connsiteX10029" fmla="*/ 313607 w 12191807"/>
              <a:gd name="connsiteY10029" fmla="*/ 5541385 h 6857892"/>
              <a:gd name="connsiteX10030" fmla="*/ 325723 w 12191807"/>
              <a:gd name="connsiteY10030" fmla="*/ 5521116 h 6857892"/>
              <a:gd name="connsiteX10031" fmla="*/ 288614 w 12191807"/>
              <a:gd name="connsiteY10031" fmla="*/ 5535746 h 6857892"/>
              <a:gd name="connsiteX10032" fmla="*/ 278403 w 12191807"/>
              <a:gd name="connsiteY10032" fmla="*/ 5527365 h 6857892"/>
              <a:gd name="connsiteX10033" fmla="*/ 250666 w 12191807"/>
              <a:gd name="connsiteY10033" fmla="*/ 5538109 h 6857892"/>
              <a:gd name="connsiteX10034" fmla="*/ 288919 w 12191807"/>
              <a:gd name="connsiteY10034" fmla="*/ 5515172 h 6857892"/>
              <a:gd name="connsiteX10035" fmla="*/ 283508 w 12191807"/>
              <a:gd name="connsiteY10035" fmla="*/ 5468614 h 6857892"/>
              <a:gd name="connsiteX10036" fmla="*/ 301568 w 12191807"/>
              <a:gd name="connsiteY10036" fmla="*/ 5433181 h 6857892"/>
              <a:gd name="connsiteX10037" fmla="*/ 274517 w 12191807"/>
              <a:gd name="connsiteY10037" fmla="*/ 5420379 h 6857892"/>
              <a:gd name="connsiteX10038" fmla="*/ 257753 w 12191807"/>
              <a:gd name="connsiteY10038" fmla="*/ 5385709 h 6857892"/>
              <a:gd name="connsiteX10039" fmla="*/ 305759 w 12191807"/>
              <a:gd name="connsiteY10039" fmla="*/ 5380299 h 6857892"/>
              <a:gd name="connsiteX10040" fmla="*/ 271697 w 12191807"/>
              <a:gd name="connsiteY10040" fmla="*/ 5354543 h 6857892"/>
              <a:gd name="connsiteX10041" fmla="*/ 278022 w 12191807"/>
              <a:gd name="connsiteY10041" fmla="*/ 5322463 h 6857892"/>
              <a:gd name="connsiteX10042" fmla="*/ 261639 w 12191807"/>
              <a:gd name="connsiteY10042" fmla="*/ 5311947 h 6857892"/>
              <a:gd name="connsiteX10043" fmla="*/ 261639 w 12191807"/>
              <a:gd name="connsiteY10043" fmla="*/ 5255178 h 6857892"/>
              <a:gd name="connsiteX10044" fmla="*/ 285642 w 12191807"/>
              <a:gd name="connsiteY10044" fmla="*/ 5243977 h 6857892"/>
              <a:gd name="connsiteX10045" fmla="*/ 252724 w 12191807"/>
              <a:gd name="connsiteY10045" fmla="*/ 5237957 h 6857892"/>
              <a:gd name="connsiteX10046" fmla="*/ 252724 w 12191807"/>
              <a:gd name="connsiteY10046" fmla="*/ 5200543 h 6857892"/>
              <a:gd name="connsiteX10047" fmla="*/ 262783 w 12191807"/>
              <a:gd name="connsiteY10047" fmla="*/ 5205800 h 6857892"/>
              <a:gd name="connsiteX10048" fmla="*/ 301949 w 12191807"/>
              <a:gd name="connsiteY10048" fmla="*/ 5212354 h 6857892"/>
              <a:gd name="connsiteX10049" fmla="*/ 254705 w 12191807"/>
              <a:gd name="connsiteY10049" fmla="*/ 5177911 h 6857892"/>
              <a:gd name="connsiteX10050" fmla="*/ 296386 w 12191807"/>
              <a:gd name="connsiteY10050" fmla="*/ 5153985 h 6857892"/>
              <a:gd name="connsiteX10051" fmla="*/ 264383 w 12191807"/>
              <a:gd name="connsiteY10051" fmla="*/ 5137220 h 6857892"/>
              <a:gd name="connsiteX10052" fmla="*/ 291890 w 12191807"/>
              <a:gd name="connsiteY10052" fmla="*/ 5123885 h 6857892"/>
              <a:gd name="connsiteX10053" fmla="*/ 281070 w 12191807"/>
              <a:gd name="connsiteY10053" fmla="*/ 5111998 h 6857892"/>
              <a:gd name="connsiteX10054" fmla="*/ 299815 w 12191807"/>
              <a:gd name="connsiteY10054" fmla="*/ 5105597 h 6857892"/>
              <a:gd name="connsiteX10055" fmla="*/ 297682 w 12191807"/>
              <a:gd name="connsiteY10055" fmla="*/ 5098740 h 6857892"/>
              <a:gd name="connsiteX10056" fmla="*/ 261791 w 12191807"/>
              <a:gd name="connsiteY10056" fmla="*/ 5074127 h 6857892"/>
              <a:gd name="connsiteX10057" fmla="*/ 292652 w 12191807"/>
              <a:gd name="connsiteY10057" fmla="*/ 5041590 h 6857892"/>
              <a:gd name="connsiteX10058" fmla="*/ 271469 w 12191807"/>
              <a:gd name="connsiteY10058" fmla="*/ 5031531 h 6857892"/>
              <a:gd name="connsiteX10059" fmla="*/ 272307 w 12191807"/>
              <a:gd name="connsiteY10059" fmla="*/ 5018501 h 6857892"/>
              <a:gd name="connsiteX10060" fmla="*/ 307359 w 12191807"/>
              <a:gd name="connsiteY10060" fmla="*/ 5018501 h 6857892"/>
              <a:gd name="connsiteX10061" fmla="*/ 326180 w 12191807"/>
              <a:gd name="connsiteY10061" fmla="*/ 5047609 h 6857892"/>
              <a:gd name="connsiteX10062" fmla="*/ 332048 w 12191807"/>
              <a:gd name="connsiteY10062" fmla="*/ 5045400 h 6857892"/>
              <a:gd name="connsiteX10063" fmla="*/ 324961 w 12191807"/>
              <a:gd name="connsiteY10063" fmla="*/ 5019110 h 6857892"/>
              <a:gd name="connsiteX10064" fmla="*/ 332581 w 12191807"/>
              <a:gd name="connsiteY10064" fmla="*/ 5006080 h 6857892"/>
              <a:gd name="connsiteX10065" fmla="*/ 296615 w 12191807"/>
              <a:gd name="connsiteY10065" fmla="*/ 4996250 h 6857892"/>
              <a:gd name="connsiteX10066" fmla="*/ 288461 w 12191807"/>
              <a:gd name="connsiteY10066" fmla="*/ 5004480 h 6857892"/>
              <a:gd name="connsiteX10067" fmla="*/ 261410 w 12191807"/>
              <a:gd name="connsiteY10067" fmla="*/ 4991145 h 6857892"/>
              <a:gd name="connsiteX10068" fmla="*/ 261410 w 12191807"/>
              <a:gd name="connsiteY10068" fmla="*/ 4978572 h 6857892"/>
              <a:gd name="connsiteX10069" fmla="*/ 290214 w 12191807"/>
              <a:gd name="connsiteY10069" fmla="*/ 4973390 h 6857892"/>
              <a:gd name="connsiteX10070" fmla="*/ 291509 w 12191807"/>
              <a:gd name="connsiteY10070" fmla="*/ 4959446 h 6857892"/>
              <a:gd name="connsiteX10071" fmla="*/ 271697 w 12191807"/>
              <a:gd name="connsiteY10071" fmla="*/ 4913574 h 6857892"/>
              <a:gd name="connsiteX10072" fmla="*/ 309797 w 12191807"/>
              <a:gd name="connsiteY10072" fmla="*/ 4920203 h 6857892"/>
              <a:gd name="connsiteX10073" fmla="*/ 322294 w 12191807"/>
              <a:gd name="connsiteY10073" fmla="*/ 4894219 h 6857892"/>
              <a:gd name="connsiteX10074" fmla="*/ 241218 w 12191807"/>
              <a:gd name="connsiteY10074" fmla="*/ 4894219 h 6857892"/>
              <a:gd name="connsiteX10075" fmla="*/ 275050 w 12191807"/>
              <a:gd name="connsiteY10075" fmla="*/ 4876464 h 6857892"/>
              <a:gd name="connsiteX10076" fmla="*/ 252420 w 12191807"/>
              <a:gd name="connsiteY10076" fmla="*/ 4848499 h 6857892"/>
              <a:gd name="connsiteX10077" fmla="*/ 303778 w 12191807"/>
              <a:gd name="connsiteY10077" fmla="*/ 4853985 h 6857892"/>
              <a:gd name="connsiteX10078" fmla="*/ 317113 w 12191807"/>
              <a:gd name="connsiteY10078" fmla="*/ 4845069 h 6857892"/>
              <a:gd name="connsiteX10079" fmla="*/ 337382 w 12191807"/>
              <a:gd name="connsiteY10079" fmla="*/ 4858100 h 6857892"/>
              <a:gd name="connsiteX10080" fmla="*/ 352469 w 12191807"/>
              <a:gd name="connsiteY10080" fmla="*/ 4813066 h 6857892"/>
              <a:gd name="connsiteX10081" fmla="*/ 351631 w 12191807"/>
              <a:gd name="connsiteY10081" fmla="*/ 4813904 h 6857892"/>
              <a:gd name="connsiteX10082" fmla="*/ 343325 w 12191807"/>
              <a:gd name="connsiteY10082" fmla="*/ 4806817 h 6857892"/>
              <a:gd name="connsiteX10083" fmla="*/ 346526 w 12191807"/>
              <a:gd name="connsiteY10083" fmla="*/ 4803617 h 6857892"/>
              <a:gd name="connsiteX10084" fmla="*/ 353612 w 12191807"/>
              <a:gd name="connsiteY10084" fmla="*/ 4811923 h 6857892"/>
              <a:gd name="connsiteX10085" fmla="*/ 353384 w 12191807"/>
              <a:gd name="connsiteY10085" fmla="*/ 4812151 h 6857892"/>
              <a:gd name="connsiteX10086" fmla="*/ 366490 w 12191807"/>
              <a:gd name="connsiteY10086" fmla="*/ 4801864 h 6857892"/>
              <a:gd name="connsiteX10087" fmla="*/ 307740 w 12191807"/>
              <a:gd name="connsiteY10087" fmla="*/ 4785557 h 6857892"/>
              <a:gd name="connsiteX10088" fmla="*/ 334334 w 12191807"/>
              <a:gd name="connsiteY10088" fmla="*/ 4805141 h 6857892"/>
              <a:gd name="connsiteX10089" fmla="*/ 322294 w 12191807"/>
              <a:gd name="connsiteY10089" fmla="*/ 4818476 h 6857892"/>
              <a:gd name="connsiteX10090" fmla="*/ 319780 w 12191807"/>
              <a:gd name="connsiteY10090" fmla="*/ 4832420 h 6857892"/>
              <a:gd name="connsiteX10091" fmla="*/ 259201 w 12191807"/>
              <a:gd name="connsiteY10091" fmla="*/ 4832420 h 6857892"/>
              <a:gd name="connsiteX10092" fmla="*/ 281070 w 12191807"/>
              <a:gd name="connsiteY10092" fmla="*/ 4806131 h 6857892"/>
              <a:gd name="connsiteX10093" fmla="*/ 259201 w 12191807"/>
              <a:gd name="connsiteY10093" fmla="*/ 4798359 h 6857892"/>
              <a:gd name="connsiteX10094" fmla="*/ 281222 w 12191807"/>
              <a:gd name="connsiteY10094" fmla="*/ 4761935 h 6857892"/>
              <a:gd name="connsiteX10095" fmla="*/ 281222 w 12191807"/>
              <a:gd name="connsiteY10095" fmla="*/ 4736561 h 6857892"/>
              <a:gd name="connsiteX10096" fmla="*/ 318713 w 12191807"/>
              <a:gd name="connsiteY10096" fmla="*/ 4703719 h 6857892"/>
              <a:gd name="connsiteX10097" fmla="*/ 372662 w 12191807"/>
              <a:gd name="connsiteY10097" fmla="*/ 4696556 h 6857892"/>
              <a:gd name="connsiteX10098" fmla="*/ 362756 w 12191807"/>
              <a:gd name="connsiteY10098" fmla="*/ 4685202 h 6857892"/>
              <a:gd name="connsiteX10099" fmla="*/ 383025 w 12191807"/>
              <a:gd name="connsiteY10099" fmla="*/ 4675753 h 6857892"/>
              <a:gd name="connsiteX10100" fmla="*/ 383025 w 12191807"/>
              <a:gd name="connsiteY10100" fmla="*/ 4660437 h 6857892"/>
              <a:gd name="connsiteX10101" fmla="*/ 346526 w 12191807"/>
              <a:gd name="connsiteY10101" fmla="*/ 4679106 h 6857892"/>
              <a:gd name="connsiteX10102" fmla="*/ 336925 w 12191807"/>
              <a:gd name="connsiteY10102" fmla="*/ 4670572 h 6857892"/>
              <a:gd name="connsiteX10103" fmla="*/ 319018 w 12191807"/>
              <a:gd name="connsiteY10103" fmla="*/ 4688479 h 6857892"/>
              <a:gd name="connsiteX10104" fmla="*/ 280232 w 12191807"/>
              <a:gd name="connsiteY10104" fmla="*/ 4673086 h 6857892"/>
              <a:gd name="connsiteX10105" fmla="*/ 322218 w 12191807"/>
              <a:gd name="connsiteY10105" fmla="*/ 4635748 h 6857892"/>
              <a:gd name="connsiteX10106" fmla="*/ 301644 w 12191807"/>
              <a:gd name="connsiteY10106" fmla="*/ 4619213 h 6857892"/>
              <a:gd name="connsiteX10107" fmla="*/ 301339 w 12191807"/>
              <a:gd name="connsiteY10107" fmla="*/ 4618984 h 6857892"/>
              <a:gd name="connsiteX10108" fmla="*/ 301796 w 12191807"/>
              <a:gd name="connsiteY10108" fmla="*/ 4627366 h 6857892"/>
              <a:gd name="connsiteX10109" fmla="*/ 272078 w 12191807"/>
              <a:gd name="connsiteY10109" fmla="*/ 4628814 h 6857892"/>
              <a:gd name="connsiteX10110" fmla="*/ 271469 w 12191807"/>
              <a:gd name="connsiteY10110" fmla="*/ 4622032 h 6857892"/>
              <a:gd name="connsiteX10111" fmla="*/ 300349 w 12191807"/>
              <a:gd name="connsiteY10111" fmla="*/ 4618299 h 6857892"/>
              <a:gd name="connsiteX10112" fmla="*/ 275050 w 12191807"/>
              <a:gd name="connsiteY10112" fmla="*/ 4598105 h 6857892"/>
              <a:gd name="connsiteX10113" fmla="*/ 320313 w 12191807"/>
              <a:gd name="connsiteY10113" fmla="*/ 4604354 h 6857892"/>
              <a:gd name="connsiteX10114" fmla="*/ 322447 w 12191807"/>
              <a:gd name="connsiteY10114" fmla="*/ 4580960 h 6857892"/>
              <a:gd name="connsiteX10115" fmla="*/ 289757 w 12191807"/>
              <a:gd name="connsiteY10115" fmla="*/ 4576084 h 6857892"/>
              <a:gd name="connsiteX10116" fmla="*/ 311702 w 12191807"/>
              <a:gd name="connsiteY10116" fmla="*/ 4507275 h 6857892"/>
              <a:gd name="connsiteX10117" fmla="*/ 302177 w 12191807"/>
              <a:gd name="connsiteY10117" fmla="*/ 4494474 h 6857892"/>
              <a:gd name="connsiteX10118" fmla="*/ 316427 w 12191807"/>
              <a:gd name="connsiteY10118" fmla="*/ 4452564 h 6857892"/>
              <a:gd name="connsiteX10119" fmla="*/ 339058 w 12191807"/>
              <a:gd name="connsiteY10119" fmla="*/ 4465746 h 6857892"/>
              <a:gd name="connsiteX10120" fmla="*/ 344926 w 12191807"/>
              <a:gd name="connsiteY10120" fmla="*/ 4449515 h 6857892"/>
              <a:gd name="connsiteX10121" fmla="*/ 383025 w 12191807"/>
              <a:gd name="connsiteY10121" fmla="*/ 4458354 h 6857892"/>
              <a:gd name="connsiteX10122" fmla="*/ 382492 w 12191807"/>
              <a:gd name="connsiteY10122" fmla="*/ 4394728 h 6857892"/>
              <a:gd name="connsiteX10123" fmla="*/ 360547 w 12191807"/>
              <a:gd name="connsiteY10123" fmla="*/ 4395185 h 6857892"/>
              <a:gd name="connsiteX10124" fmla="*/ 371519 w 12191807"/>
              <a:gd name="connsiteY10124" fmla="*/ 4409815 h 6857892"/>
              <a:gd name="connsiteX10125" fmla="*/ 362680 w 12191807"/>
              <a:gd name="connsiteY10125" fmla="*/ 4425741 h 6857892"/>
              <a:gd name="connsiteX10126" fmla="*/ 362375 w 12191807"/>
              <a:gd name="connsiteY10126" fmla="*/ 4425894 h 6857892"/>
              <a:gd name="connsiteX10127" fmla="*/ 370529 w 12191807"/>
              <a:gd name="connsiteY10127" fmla="*/ 4425512 h 6857892"/>
              <a:gd name="connsiteX10128" fmla="*/ 372205 w 12191807"/>
              <a:gd name="connsiteY10128" fmla="*/ 4444944 h 6857892"/>
              <a:gd name="connsiteX10129" fmla="*/ 365652 w 12191807"/>
              <a:gd name="connsiteY10129" fmla="*/ 4445858 h 6857892"/>
              <a:gd name="connsiteX10130" fmla="*/ 361842 w 12191807"/>
              <a:gd name="connsiteY10130" fmla="*/ 4426275 h 6857892"/>
              <a:gd name="connsiteX10131" fmla="*/ 309874 w 12191807"/>
              <a:gd name="connsiteY10131" fmla="*/ 4431075 h 6857892"/>
              <a:gd name="connsiteX10132" fmla="*/ 319780 w 12191807"/>
              <a:gd name="connsiteY10132" fmla="*/ 4410729 h 6857892"/>
              <a:gd name="connsiteX10133" fmla="*/ 293110 w 12191807"/>
              <a:gd name="connsiteY10133" fmla="*/ 4371410 h 6857892"/>
              <a:gd name="connsiteX10134" fmla="*/ 306597 w 12191807"/>
              <a:gd name="connsiteY10134" fmla="*/ 4344207 h 6857892"/>
              <a:gd name="connsiteX10135" fmla="*/ 316427 w 12191807"/>
              <a:gd name="connsiteY10135" fmla="*/ 4354113 h 6857892"/>
              <a:gd name="connsiteX10136" fmla="*/ 332124 w 12191807"/>
              <a:gd name="connsiteY10136" fmla="*/ 4313803 h 6857892"/>
              <a:gd name="connsiteX10137" fmla="*/ 348202 w 12191807"/>
              <a:gd name="connsiteY10137" fmla="*/ 4304431 h 6857892"/>
              <a:gd name="connsiteX10138" fmla="*/ 356508 w 12191807"/>
              <a:gd name="connsiteY10138" fmla="*/ 4312736 h 6857892"/>
              <a:gd name="connsiteX10139" fmla="*/ 441546 w 12191807"/>
              <a:gd name="connsiteY10139" fmla="*/ 4266940 h 6857892"/>
              <a:gd name="connsiteX10140" fmla="*/ 423715 w 12191807"/>
              <a:gd name="connsiteY10140" fmla="*/ 4252691 h 6857892"/>
              <a:gd name="connsiteX10141" fmla="*/ 423715 w 12191807"/>
              <a:gd name="connsiteY10141" fmla="*/ 4252419 h 6857892"/>
              <a:gd name="connsiteX10142" fmla="*/ 423792 w 12191807"/>
              <a:gd name="connsiteY10142" fmla="*/ 4252310 h 6857892"/>
              <a:gd name="connsiteX10143" fmla="*/ 423715 w 12191807"/>
              <a:gd name="connsiteY10143" fmla="*/ 4252311 h 6857892"/>
              <a:gd name="connsiteX10144" fmla="*/ 423715 w 12191807"/>
              <a:gd name="connsiteY10144" fmla="*/ 4204989 h 6857892"/>
              <a:gd name="connsiteX10145" fmla="*/ 401847 w 12191807"/>
              <a:gd name="connsiteY10145" fmla="*/ 4189216 h 6857892"/>
              <a:gd name="connsiteX10146" fmla="*/ 373120 w 12191807"/>
              <a:gd name="connsiteY10146" fmla="*/ 4230364 h 6857892"/>
              <a:gd name="connsiteX10147" fmla="*/ 383025 w 12191807"/>
              <a:gd name="connsiteY10147" fmla="*/ 4262902 h 6857892"/>
              <a:gd name="connsiteX10148" fmla="*/ 383025 w 12191807"/>
              <a:gd name="connsiteY10148" fmla="*/ 4280732 h 6857892"/>
              <a:gd name="connsiteX10149" fmla="*/ 309340 w 12191807"/>
              <a:gd name="connsiteY10149" fmla="*/ 4296963 h 6857892"/>
              <a:gd name="connsiteX10150" fmla="*/ 336925 w 12191807"/>
              <a:gd name="connsiteY10150" fmla="*/ 4254139 h 6857892"/>
              <a:gd name="connsiteX10151" fmla="*/ 371367 w 12191807"/>
              <a:gd name="connsiteY10151" fmla="*/ 4246899 h 6857892"/>
              <a:gd name="connsiteX10152" fmla="*/ 333724 w 12191807"/>
              <a:gd name="connsiteY10152" fmla="*/ 4219391 h 6857892"/>
              <a:gd name="connsiteX10153" fmla="*/ 369995 w 12191807"/>
              <a:gd name="connsiteY10153" fmla="*/ 4170776 h 6857892"/>
              <a:gd name="connsiteX10154" fmla="*/ 344697 w 12191807"/>
              <a:gd name="connsiteY10154" fmla="*/ 4179996 h 6857892"/>
              <a:gd name="connsiteX10155" fmla="*/ 344697 w 12191807"/>
              <a:gd name="connsiteY10155" fmla="*/ 4130085 h 6857892"/>
              <a:gd name="connsiteX10156" fmla="*/ 382949 w 12191807"/>
              <a:gd name="connsiteY10156" fmla="*/ 4130085 h 6857892"/>
              <a:gd name="connsiteX10157" fmla="*/ 381425 w 12191807"/>
              <a:gd name="connsiteY10157" fmla="*/ 4111873 h 6857892"/>
              <a:gd name="connsiteX10158" fmla="*/ 357041 w 12191807"/>
              <a:gd name="connsiteY10158" fmla="*/ 4121551 h 6857892"/>
              <a:gd name="connsiteX10159" fmla="*/ 352393 w 12191807"/>
              <a:gd name="connsiteY10159" fmla="*/ 4115454 h 6857892"/>
              <a:gd name="connsiteX10160" fmla="*/ 378911 w 12191807"/>
              <a:gd name="connsiteY10160" fmla="*/ 4088784 h 6857892"/>
              <a:gd name="connsiteX10161" fmla="*/ 412895 w 12191807"/>
              <a:gd name="connsiteY10161" fmla="*/ 4104177 h 6857892"/>
              <a:gd name="connsiteX10162" fmla="*/ 403751 w 12191807"/>
              <a:gd name="connsiteY10162" fmla="*/ 4115379 h 6857892"/>
              <a:gd name="connsiteX10163" fmla="*/ 422801 w 12191807"/>
              <a:gd name="connsiteY10163" fmla="*/ 4124522 h 6857892"/>
              <a:gd name="connsiteX10164" fmla="*/ 421658 w 12191807"/>
              <a:gd name="connsiteY10164" fmla="*/ 4143344 h 6857892"/>
              <a:gd name="connsiteX10165" fmla="*/ 422076 w 12191807"/>
              <a:gd name="connsiteY10165" fmla="*/ 4143152 h 6857892"/>
              <a:gd name="connsiteX10166" fmla="*/ 427297 w 12191807"/>
              <a:gd name="connsiteY10166" fmla="*/ 4140753 h 6857892"/>
              <a:gd name="connsiteX10167" fmla="*/ 450995 w 12191807"/>
              <a:gd name="connsiteY10167" fmla="*/ 4092213 h 6857892"/>
              <a:gd name="connsiteX10168" fmla="*/ 442003 w 12191807"/>
              <a:gd name="connsiteY10168" fmla="*/ 4082308 h 6857892"/>
              <a:gd name="connsiteX10169" fmla="*/ 452976 w 12191807"/>
              <a:gd name="connsiteY10169" fmla="*/ 4063715 h 6857892"/>
              <a:gd name="connsiteX10170" fmla="*/ 444289 w 12191807"/>
              <a:gd name="connsiteY10170" fmla="*/ 4053123 h 6857892"/>
              <a:gd name="connsiteX10171" fmla="*/ 465016 w 12191807"/>
              <a:gd name="connsiteY10171" fmla="*/ 4044588 h 6857892"/>
              <a:gd name="connsiteX10172" fmla="*/ 440403 w 12191807"/>
              <a:gd name="connsiteY10172" fmla="*/ 4032701 h 6857892"/>
              <a:gd name="connsiteX10173" fmla="*/ 474541 w 12191807"/>
              <a:gd name="connsiteY10173" fmla="*/ 4025844 h 6857892"/>
              <a:gd name="connsiteX10174" fmla="*/ 475608 w 12191807"/>
              <a:gd name="connsiteY10174" fmla="*/ 4019290 h 6857892"/>
              <a:gd name="connsiteX10175" fmla="*/ 434155 w 12191807"/>
              <a:gd name="connsiteY10175" fmla="*/ 4005955 h 6857892"/>
              <a:gd name="connsiteX10176" fmla="*/ 402684 w 12191807"/>
              <a:gd name="connsiteY10176" fmla="*/ 4029272 h 6857892"/>
              <a:gd name="connsiteX10177" fmla="*/ 403141 w 12191807"/>
              <a:gd name="connsiteY10177" fmla="*/ 4051904 h 6857892"/>
              <a:gd name="connsiteX10178" fmla="*/ 418458 w 12191807"/>
              <a:gd name="connsiteY10178" fmla="*/ 4039407 h 6857892"/>
              <a:gd name="connsiteX10179" fmla="*/ 409543 w 12191807"/>
              <a:gd name="connsiteY10179" fmla="*/ 4077888 h 6857892"/>
              <a:gd name="connsiteX10180" fmla="*/ 362680 w 12191807"/>
              <a:gd name="connsiteY10180" fmla="*/ 4077888 h 6857892"/>
              <a:gd name="connsiteX10181" fmla="*/ 392855 w 12191807"/>
              <a:gd name="connsiteY10181" fmla="*/ 4044512 h 6857892"/>
              <a:gd name="connsiteX10182" fmla="*/ 353155 w 12191807"/>
              <a:gd name="connsiteY10182" fmla="*/ 3992011 h 6857892"/>
              <a:gd name="connsiteX10183" fmla="*/ 392932 w 12191807"/>
              <a:gd name="connsiteY10183" fmla="*/ 3999021 h 6857892"/>
              <a:gd name="connsiteX10184" fmla="*/ 381349 w 12191807"/>
              <a:gd name="connsiteY10184" fmla="*/ 3949948 h 6857892"/>
              <a:gd name="connsiteX10185" fmla="*/ 418991 w 12191807"/>
              <a:gd name="connsiteY10185" fmla="*/ 3943700 h 6857892"/>
              <a:gd name="connsiteX10186" fmla="*/ 390265 w 12191807"/>
              <a:gd name="connsiteY10186" fmla="*/ 3917106 h 6857892"/>
              <a:gd name="connsiteX10187" fmla="*/ 373196 w 12191807"/>
              <a:gd name="connsiteY10187" fmla="*/ 3916725 h 6857892"/>
              <a:gd name="connsiteX10188" fmla="*/ 413276 w 12191807"/>
              <a:gd name="connsiteY10188" fmla="*/ 3865823 h 6857892"/>
              <a:gd name="connsiteX10189" fmla="*/ 392932 w 12191807"/>
              <a:gd name="connsiteY10189" fmla="*/ 3852183 h 6857892"/>
              <a:gd name="connsiteX10190" fmla="*/ 430040 w 12191807"/>
              <a:gd name="connsiteY10190" fmla="*/ 3825666 h 6857892"/>
              <a:gd name="connsiteX10191" fmla="*/ 391027 w 12191807"/>
              <a:gd name="connsiteY10191" fmla="*/ 3764020 h 6857892"/>
              <a:gd name="connsiteX10192" fmla="*/ 423411 w 12191807"/>
              <a:gd name="connsiteY10192" fmla="*/ 3764020 h 6857892"/>
              <a:gd name="connsiteX10193" fmla="*/ 454424 w 12191807"/>
              <a:gd name="connsiteY10193" fmla="*/ 3807988 h 6857892"/>
              <a:gd name="connsiteX10194" fmla="*/ 454424 w 12191807"/>
              <a:gd name="connsiteY10194" fmla="*/ 3767373 h 6857892"/>
              <a:gd name="connsiteX10195" fmla="*/ 482618 w 12191807"/>
              <a:gd name="connsiteY10195" fmla="*/ 3755333 h 6857892"/>
              <a:gd name="connsiteX10196" fmla="*/ 500525 w 12191807"/>
              <a:gd name="connsiteY10196" fmla="*/ 3782689 h 6857892"/>
              <a:gd name="connsiteX10197" fmla="*/ 494658 w 12191807"/>
              <a:gd name="connsiteY10197" fmla="*/ 3733464 h 6857892"/>
              <a:gd name="connsiteX10198" fmla="*/ 487266 w 12191807"/>
              <a:gd name="connsiteY10198" fmla="*/ 3743370 h 6857892"/>
              <a:gd name="connsiteX10199" fmla="*/ 423411 w 12191807"/>
              <a:gd name="connsiteY10199" fmla="*/ 3764020 h 6857892"/>
              <a:gd name="connsiteX10200" fmla="*/ 415257 w 12191807"/>
              <a:gd name="connsiteY10200" fmla="*/ 3746723 h 6857892"/>
              <a:gd name="connsiteX10201" fmla="*/ 446042 w 12191807"/>
              <a:gd name="connsiteY10201" fmla="*/ 3715862 h 6857892"/>
              <a:gd name="connsiteX10202" fmla="*/ 428135 w 12191807"/>
              <a:gd name="connsiteY10202" fmla="*/ 3712204 h 6857892"/>
              <a:gd name="connsiteX10203" fmla="*/ 474465 w 12191807"/>
              <a:gd name="connsiteY10203" fmla="*/ 3661683 h 6857892"/>
              <a:gd name="connsiteX10204" fmla="*/ 504868 w 12191807"/>
              <a:gd name="connsiteY10204" fmla="*/ 3682562 h 6857892"/>
              <a:gd name="connsiteX10205" fmla="*/ 535348 w 12191807"/>
              <a:gd name="connsiteY10205" fmla="*/ 3667170 h 6857892"/>
              <a:gd name="connsiteX10206" fmla="*/ 521251 w 12191807"/>
              <a:gd name="connsiteY10206" fmla="*/ 3653225 h 6857892"/>
              <a:gd name="connsiteX10207" fmla="*/ 485666 w 12191807"/>
              <a:gd name="connsiteY10207" fmla="*/ 3635623 h 6857892"/>
              <a:gd name="connsiteX10208" fmla="*/ 529099 w 12191807"/>
              <a:gd name="connsiteY10208" fmla="*/ 3643700 h 6857892"/>
              <a:gd name="connsiteX10209" fmla="*/ 515841 w 12191807"/>
              <a:gd name="connsiteY10209" fmla="*/ 3611315 h 6857892"/>
              <a:gd name="connsiteX10210" fmla="*/ 539158 w 12191807"/>
              <a:gd name="connsiteY10210" fmla="*/ 3614668 h 6857892"/>
              <a:gd name="connsiteX10211" fmla="*/ 535348 w 12191807"/>
              <a:gd name="connsiteY10211" fmla="*/ 3616040 h 6857892"/>
              <a:gd name="connsiteX10212" fmla="*/ 547920 w 12191807"/>
              <a:gd name="connsiteY10212" fmla="*/ 3617259 h 6857892"/>
              <a:gd name="connsiteX10213" fmla="*/ 549597 w 12191807"/>
              <a:gd name="connsiteY10213" fmla="*/ 3611620 h 6857892"/>
              <a:gd name="connsiteX10214" fmla="*/ 542891 w 12191807"/>
              <a:gd name="connsiteY10214" fmla="*/ 3613373 h 6857892"/>
              <a:gd name="connsiteX10215" fmla="*/ 521556 w 12191807"/>
              <a:gd name="connsiteY10215" fmla="*/ 3590665 h 6857892"/>
              <a:gd name="connsiteX10216" fmla="*/ 507688 w 12191807"/>
              <a:gd name="connsiteY10216" fmla="*/ 3602628 h 6857892"/>
              <a:gd name="connsiteX10217" fmla="*/ 503268 w 12191807"/>
              <a:gd name="connsiteY10217" fmla="*/ 3573444 h 6857892"/>
              <a:gd name="connsiteX10218" fmla="*/ 496258 w 12191807"/>
              <a:gd name="connsiteY10218" fmla="*/ 3574130 h 6857892"/>
              <a:gd name="connsiteX10219" fmla="*/ 428135 w 12191807"/>
              <a:gd name="connsiteY10219" fmla="*/ 3608496 h 6857892"/>
              <a:gd name="connsiteX10220" fmla="*/ 456710 w 12191807"/>
              <a:gd name="connsiteY10220" fmla="*/ 3559347 h 6857892"/>
              <a:gd name="connsiteX10221" fmla="*/ 467454 w 12191807"/>
              <a:gd name="connsiteY10221" fmla="*/ 3568415 h 6857892"/>
              <a:gd name="connsiteX10222" fmla="*/ 485209 w 12191807"/>
              <a:gd name="connsiteY10222" fmla="*/ 3560642 h 6857892"/>
              <a:gd name="connsiteX10223" fmla="*/ 506164 w 12191807"/>
              <a:gd name="connsiteY10223" fmla="*/ 3560338 h 6857892"/>
              <a:gd name="connsiteX10224" fmla="*/ 491838 w 12191807"/>
              <a:gd name="connsiteY10224" fmla="*/ 3513855 h 6857892"/>
              <a:gd name="connsiteX10225" fmla="*/ 545863 w 12191807"/>
              <a:gd name="connsiteY10225" fmla="*/ 3493891 h 6857892"/>
              <a:gd name="connsiteX10226" fmla="*/ 512336 w 12191807"/>
              <a:gd name="connsiteY10226" fmla="*/ 3477432 h 6857892"/>
              <a:gd name="connsiteX10227" fmla="*/ 500982 w 12191807"/>
              <a:gd name="connsiteY10227" fmla="*/ 3487719 h 6857892"/>
              <a:gd name="connsiteX10228" fmla="*/ 474922 w 12191807"/>
              <a:gd name="connsiteY10228" fmla="*/ 3474689 h 6857892"/>
              <a:gd name="connsiteX10229" fmla="*/ 475608 w 12191807"/>
              <a:gd name="connsiteY10229" fmla="*/ 3459982 h 6857892"/>
              <a:gd name="connsiteX10230" fmla="*/ 524376 w 12191807"/>
              <a:gd name="connsiteY10230" fmla="*/ 3464554 h 6857892"/>
              <a:gd name="connsiteX10231" fmla="*/ 516603 w 12191807"/>
              <a:gd name="connsiteY10231" fmla="*/ 3449085 h 6857892"/>
              <a:gd name="connsiteX10232" fmla="*/ 535043 w 12191807"/>
              <a:gd name="connsiteY10232" fmla="*/ 3445504 h 6857892"/>
              <a:gd name="connsiteX10233" fmla="*/ 534205 w 12191807"/>
              <a:gd name="connsiteY10233" fmla="*/ 3438951 h 6857892"/>
              <a:gd name="connsiteX10234" fmla="*/ 514927 w 12191807"/>
              <a:gd name="connsiteY10234" fmla="*/ 3444590 h 6857892"/>
              <a:gd name="connsiteX10235" fmla="*/ 514927 w 12191807"/>
              <a:gd name="connsiteY10235" fmla="*/ 3444133 h 6857892"/>
              <a:gd name="connsiteX10236" fmla="*/ 514927 w 12191807"/>
              <a:gd name="connsiteY10236" fmla="*/ 3444056 h 6857892"/>
              <a:gd name="connsiteX10237" fmla="*/ 468445 w 12191807"/>
              <a:gd name="connsiteY10237" fmla="*/ 3448019 h 6857892"/>
              <a:gd name="connsiteX10238" fmla="*/ 504487 w 12191807"/>
              <a:gd name="connsiteY10238" fmla="*/ 3405736 h 6857892"/>
              <a:gd name="connsiteX10239" fmla="*/ 504487 w 12191807"/>
              <a:gd name="connsiteY10239" fmla="*/ 3368488 h 6857892"/>
              <a:gd name="connsiteX10240" fmla="*/ 510583 w 12191807"/>
              <a:gd name="connsiteY10240" fmla="*/ 3367346 h 6857892"/>
              <a:gd name="connsiteX10241" fmla="*/ 519423 w 12191807"/>
              <a:gd name="connsiteY10241" fmla="*/ 3387152 h 6857892"/>
              <a:gd name="connsiteX10242" fmla="*/ 525138 w 12191807"/>
              <a:gd name="connsiteY10242" fmla="*/ 3333214 h 6857892"/>
              <a:gd name="connsiteX10243" fmla="*/ 524376 w 12191807"/>
              <a:gd name="connsiteY10243" fmla="*/ 3279957 h 6857892"/>
              <a:gd name="connsiteX10244" fmla="*/ 514317 w 12191807"/>
              <a:gd name="connsiteY10244" fmla="*/ 3268683 h 6857892"/>
              <a:gd name="connsiteX10245" fmla="*/ 552111 w 12191807"/>
              <a:gd name="connsiteY10245" fmla="*/ 3226087 h 6857892"/>
              <a:gd name="connsiteX10246" fmla="*/ 508450 w 12191807"/>
              <a:gd name="connsiteY10246" fmla="*/ 3221291 h 6857892"/>
              <a:gd name="connsiteX10247" fmla="*/ 486428 w 12191807"/>
              <a:gd name="connsiteY10247" fmla="*/ 3234160 h 6857892"/>
              <a:gd name="connsiteX10248" fmla="*/ 445585 w 12191807"/>
              <a:gd name="connsiteY10248" fmla="*/ 3220832 h 6857892"/>
              <a:gd name="connsiteX10249" fmla="*/ 464025 w 12191807"/>
              <a:gd name="connsiteY10249" fmla="*/ 3203843 h 6857892"/>
              <a:gd name="connsiteX10250" fmla="*/ 467378 w 12191807"/>
              <a:gd name="connsiteY10250" fmla="*/ 3212303 h 6857892"/>
              <a:gd name="connsiteX10251" fmla="*/ 474160 w 12191807"/>
              <a:gd name="connsiteY10251" fmla="*/ 3203843 h 6857892"/>
              <a:gd name="connsiteX10252" fmla="*/ 474252 w 12191807"/>
              <a:gd name="connsiteY10252" fmla="*/ 3203765 h 6857892"/>
              <a:gd name="connsiteX10253" fmla="*/ 474693 w 12191807"/>
              <a:gd name="connsiteY10253" fmla="*/ 3203765 h 6857892"/>
              <a:gd name="connsiteX10254" fmla="*/ 474586 w 12191807"/>
              <a:gd name="connsiteY10254" fmla="*/ 3203489 h 6857892"/>
              <a:gd name="connsiteX10255" fmla="*/ 507764 w 12191807"/>
              <a:gd name="connsiteY10255" fmla="*/ 3176175 h 6857892"/>
              <a:gd name="connsiteX10256" fmla="*/ 499153 w 12191807"/>
              <a:gd name="connsiteY10256" fmla="*/ 3162005 h 6857892"/>
              <a:gd name="connsiteX10257" fmla="*/ 507764 w 12191807"/>
              <a:gd name="connsiteY10257" fmla="*/ 3099067 h 6857892"/>
              <a:gd name="connsiteX10258" fmla="*/ 526966 w 12191807"/>
              <a:gd name="connsiteY10258" fmla="*/ 3088095 h 6857892"/>
              <a:gd name="connsiteX10259" fmla="*/ 519346 w 12191807"/>
              <a:gd name="connsiteY10259" fmla="*/ 3081768 h 6857892"/>
              <a:gd name="connsiteX10260" fmla="*/ 514470 w 12191807"/>
              <a:gd name="connsiteY10260" fmla="*/ 3081768 h 6857892"/>
              <a:gd name="connsiteX10261" fmla="*/ 489200 w 12191807"/>
              <a:gd name="connsiteY10261" fmla="*/ 3096957 h 6857892"/>
              <a:gd name="connsiteX10262" fmla="*/ 464979 w 12191807"/>
              <a:gd name="connsiteY10262" fmla="*/ 3112439 h 6857892"/>
              <a:gd name="connsiteX10263" fmla="*/ 463637 w 12191807"/>
              <a:gd name="connsiteY10263" fmla="*/ 3111028 h 6857892"/>
              <a:gd name="connsiteX10264" fmla="*/ 455331 w 12191807"/>
              <a:gd name="connsiteY10264" fmla="*/ 3118115 h 6857892"/>
              <a:gd name="connsiteX10265" fmla="*/ 458531 w 12191807"/>
              <a:gd name="connsiteY10265" fmla="*/ 3121312 h 6857892"/>
              <a:gd name="connsiteX10266" fmla="*/ 464805 w 12191807"/>
              <a:gd name="connsiteY10266" fmla="*/ 3112927 h 6857892"/>
              <a:gd name="connsiteX10267" fmla="*/ 489552 w 12191807"/>
              <a:gd name="connsiteY10267" fmla="*/ 3134880 h 6857892"/>
              <a:gd name="connsiteX10268" fmla="*/ 464787 w 12191807"/>
              <a:gd name="connsiteY10268" fmla="*/ 3146919 h 6857892"/>
              <a:gd name="connsiteX10269" fmla="*/ 474160 w 12191807"/>
              <a:gd name="connsiteY10269" fmla="*/ 3163071 h 6857892"/>
              <a:gd name="connsiteX10270" fmla="*/ 474007 w 12191807"/>
              <a:gd name="connsiteY10270" fmla="*/ 3163223 h 6857892"/>
              <a:gd name="connsiteX10271" fmla="*/ 482008 w 12191807"/>
              <a:gd name="connsiteY10271" fmla="*/ 3162843 h 6857892"/>
              <a:gd name="connsiteX10272" fmla="*/ 483685 w 12191807"/>
              <a:gd name="connsiteY10272" fmla="*/ 3182273 h 6857892"/>
              <a:gd name="connsiteX10273" fmla="*/ 477132 w 12191807"/>
              <a:gd name="connsiteY10273" fmla="*/ 3183189 h 6857892"/>
              <a:gd name="connsiteX10274" fmla="*/ 473398 w 12191807"/>
              <a:gd name="connsiteY10274" fmla="*/ 3163985 h 6857892"/>
              <a:gd name="connsiteX10275" fmla="*/ 458539 w 12191807"/>
              <a:gd name="connsiteY10275" fmla="*/ 3181892 h 6857892"/>
              <a:gd name="connsiteX10276" fmla="*/ 436060 w 12191807"/>
              <a:gd name="connsiteY10276" fmla="*/ 3181892 h 6857892"/>
              <a:gd name="connsiteX10277" fmla="*/ 418839 w 12191807"/>
              <a:gd name="connsiteY10277" fmla="*/ 3158500 h 6857892"/>
              <a:gd name="connsiteX10278" fmla="*/ 444366 w 12191807"/>
              <a:gd name="connsiteY10278" fmla="*/ 3149739 h 6857892"/>
              <a:gd name="connsiteX10279" fmla="*/ 425163 w 12191807"/>
              <a:gd name="connsiteY10279" fmla="*/ 3129082 h 6857892"/>
              <a:gd name="connsiteX10280" fmla="*/ 425163 w 12191807"/>
              <a:gd name="connsiteY10280" fmla="*/ 3100592 h 6857892"/>
              <a:gd name="connsiteX10281" fmla="*/ 440860 w 12191807"/>
              <a:gd name="connsiteY10281" fmla="*/ 3113773 h 6857892"/>
              <a:gd name="connsiteX10282" fmla="*/ 443908 w 12191807"/>
              <a:gd name="connsiteY10282" fmla="*/ 3087483 h 6857892"/>
              <a:gd name="connsiteX10283" fmla="*/ 414724 w 12191807"/>
              <a:gd name="connsiteY10283" fmla="*/ 3069424 h 6857892"/>
              <a:gd name="connsiteX10284" fmla="*/ 441775 w 12191807"/>
              <a:gd name="connsiteY10284" fmla="*/ 3057996 h 6857892"/>
              <a:gd name="connsiteX10285" fmla="*/ 428211 w 12191807"/>
              <a:gd name="connsiteY10285" fmla="*/ 3031253 h 6857892"/>
              <a:gd name="connsiteX10286" fmla="*/ 409009 w 12191807"/>
              <a:gd name="connsiteY10286" fmla="*/ 3047476 h 6857892"/>
              <a:gd name="connsiteX10287" fmla="*/ 417162 w 12191807"/>
              <a:gd name="connsiteY10287" fmla="*/ 3000084 h 6857892"/>
              <a:gd name="connsiteX10288" fmla="*/ 387825 w 12191807"/>
              <a:gd name="connsiteY10288" fmla="*/ 3021270 h 6857892"/>
              <a:gd name="connsiteX10289" fmla="*/ 366490 w 12191807"/>
              <a:gd name="connsiteY10289" fmla="*/ 2994752 h 6857892"/>
              <a:gd name="connsiteX10290" fmla="*/ 401541 w 12191807"/>
              <a:gd name="connsiteY10290" fmla="*/ 2987054 h 6857892"/>
              <a:gd name="connsiteX10291" fmla="*/ 402533 w 12191807"/>
              <a:gd name="connsiteY10291" fmla="*/ 2976615 h 6857892"/>
              <a:gd name="connsiteX10292" fmla="*/ 374644 w 12191807"/>
              <a:gd name="connsiteY10292" fmla="*/ 2937527 h 6857892"/>
              <a:gd name="connsiteX10293" fmla="*/ 382339 w 12191807"/>
              <a:gd name="connsiteY10293" fmla="*/ 2908723 h 6857892"/>
              <a:gd name="connsiteX10294" fmla="*/ 381502 w 12191807"/>
              <a:gd name="connsiteY10294" fmla="*/ 2909561 h 6857892"/>
              <a:gd name="connsiteX10295" fmla="*/ 373196 w 12191807"/>
              <a:gd name="connsiteY10295" fmla="*/ 2902474 h 6857892"/>
              <a:gd name="connsiteX10296" fmla="*/ 376396 w 12191807"/>
              <a:gd name="connsiteY10296" fmla="*/ 2899273 h 6857892"/>
              <a:gd name="connsiteX10297" fmla="*/ 383483 w 12191807"/>
              <a:gd name="connsiteY10297" fmla="*/ 2907581 h 6857892"/>
              <a:gd name="connsiteX10298" fmla="*/ 382567 w 12191807"/>
              <a:gd name="connsiteY10298" fmla="*/ 2908495 h 6857892"/>
              <a:gd name="connsiteX10299" fmla="*/ 395675 w 12191807"/>
              <a:gd name="connsiteY10299" fmla="*/ 2884261 h 6857892"/>
              <a:gd name="connsiteX10300" fmla="*/ 368624 w 12191807"/>
              <a:gd name="connsiteY10300" fmla="*/ 2864143 h 6857892"/>
              <a:gd name="connsiteX10301" fmla="*/ 411752 w 12191807"/>
              <a:gd name="connsiteY10301" fmla="*/ 2829091 h 6857892"/>
              <a:gd name="connsiteX10302" fmla="*/ 390722 w 12191807"/>
              <a:gd name="connsiteY10302" fmla="*/ 2817661 h 6857892"/>
              <a:gd name="connsiteX10303" fmla="*/ 368167 w 12191807"/>
              <a:gd name="connsiteY10303" fmla="*/ 2828863 h 6857892"/>
              <a:gd name="connsiteX10304" fmla="*/ 346602 w 12191807"/>
              <a:gd name="connsiteY10304" fmla="*/ 2799528 h 6857892"/>
              <a:gd name="connsiteX10305" fmla="*/ 393998 w 12191807"/>
              <a:gd name="connsiteY10305" fmla="*/ 2807991 h 6857892"/>
              <a:gd name="connsiteX10306" fmla="*/ 361309 w 12191807"/>
              <a:gd name="connsiteY10306" fmla="*/ 2750979 h 6857892"/>
              <a:gd name="connsiteX10307" fmla="*/ 405732 w 12191807"/>
              <a:gd name="connsiteY10307" fmla="*/ 2728737 h 6857892"/>
              <a:gd name="connsiteX10308" fmla="*/ 390798 w 12191807"/>
              <a:gd name="connsiteY10308" fmla="*/ 2705111 h 6857892"/>
              <a:gd name="connsiteX10309" fmla="*/ 404742 w 12191807"/>
              <a:gd name="connsiteY10309" fmla="*/ 2687581 h 6857892"/>
              <a:gd name="connsiteX10310" fmla="*/ 416400 w 12191807"/>
              <a:gd name="connsiteY10310" fmla="*/ 2670506 h 6857892"/>
              <a:gd name="connsiteX10311" fmla="*/ 390417 w 12191807"/>
              <a:gd name="connsiteY10311" fmla="*/ 2629901 h 6857892"/>
              <a:gd name="connsiteX10312" fmla="*/ 395370 w 12191807"/>
              <a:gd name="connsiteY10312" fmla="*/ 2624113 h 6857892"/>
              <a:gd name="connsiteX10313" fmla="*/ 408323 w 12191807"/>
              <a:gd name="connsiteY10313" fmla="*/ 2632339 h 6857892"/>
              <a:gd name="connsiteX10314" fmla="*/ 418000 w 12191807"/>
              <a:gd name="connsiteY10314" fmla="*/ 2623656 h 6857892"/>
              <a:gd name="connsiteX10315" fmla="*/ 428516 w 12191807"/>
              <a:gd name="connsiteY10315" fmla="*/ 2633177 h 6857892"/>
              <a:gd name="connsiteX10316" fmla="*/ 446194 w 12191807"/>
              <a:gd name="connsiteY10316" fmla="*/ 2615506 h 6857892"/>
              <a:gd name="connsiteX10317" fmla="*/ 393160 w 12191807"/>
              <a:gd name="connsiteY10317" fmla="*/ 2611544 h 6857892"/>
              <a:gd name="connsiteX10318" fmla="*/ 404589 w 12191807"/>
              <a:gd name="connsiteY10318" fmla="*/ 2557307 h 6857892"/>
              <a:gd name="connsiteX10319" fmla="*/ 404513 w 12191807"/>
              <a:gd name="connsiteY10319" fmla="*/ 2504350 h 6857892"/>
              <a:gd name="connsiteX10320" fmla="*/ 418000 w 12191807"/>
              <a:gd name="connsiteY10320" fmla="*/ 2491621 h 6857892"/>
              <a:gd name="connsiteX10321" fmla="*/ 433240 w 12191807"/>
              <a:gd name="connsiteY10321" fmla="*/ 2504044 h 6857892"/>
              <a:gd name="connsiteX10322" fmla="*/ 433240 w 12191807"/>
              <a:gd name="connsiteY10322" fmla="*/ 2460673 h 6857892"/>
              <a:gd name="connsiteX10323" fmla="*/ 432326 w 12191807"/>
              <a:gd name="connsiteY10323" fmla="*/ 2461587 h 6857892"/>
              <a:gd name="connsiteX10324" fmla="*/ 424020 w 12191807"/>
              <a:gd name="connsiteY10324" fmla="*/ 2454501 h 6857892"/>
              <a:gd name="connsiteX10325" fmla="*/ 427221 w 12191807"/>
              <a:gd name="connsiteY10325" fmla="*/ 2451299 h 6857892"/>
              <a:gd name="connsiteX10326" fmla="*/ 434307 w 12191807"/>
              <a:gd name="connsiteY10326" fmla="*/ 2459607 h 6857892"/>
              <a:gd name="connsiteX10327" fmla="*/ 452443 w 12191807"/>
              <a:gd name="connsiteY10327" fmla="*/ 2441619 h 6857892"/>
              <a:gd name="connsiteX10328" fmla="*/ 473931 w 12191807"/>
              <a:gd name="connsiteY10328" fmla="*/ 2404346 h 6857892"/>
              <a:gd name="connsiteX10329" fmla="*/ 473931 w 12191807"/>
              <a:gd name="connsiteY10329" fmla="*/ 2358922 h 6857892"/>
              <a:gd name="connsiteX10330" fmla="*/ 473017 w 12191807"/>
              <a:gd name="connsiteY10330" fmla="*/ 2359839 h 6857892"/>
              <a:gd name="connsiteX10331" fmla="*/ 464711 w 12191807"/>
              <a:gd name="connsiteY10331" fmla="*/ 2352756 h 6857892"/>
              <a:gd name="connsiteX10332" fmla="*/ 467911 w 12191807"/>
              <a:gd name="connsiteY10332" fmla="*/ 2349565 h 6857892"/>
              <a:gd name="connsiteX10333" fmla="*/ 474693 w 12191807"/>
              <a:gd name="connsiteY10333" fmla="*/ 2357482 h 6857892"/>
              <a:gd name="connsiteX10334" fmla="*/ 474007 w 12191807"/>
              <a:gd name="connsiteY10334" fmla="*/ 2285144 h 6857892"/>
              <a:gd name="connsiteX10335" fmla="*/ 501973 w 12191807"/>
              <a:gd name="connsiteY10335" fmla="*/ 2295981 h 6857892"/>
              <a:gd name="connsiteX10336" fmla="*/ 505707 w 12191807"/>
              <a:gd name="connsiteY10336" fmla="*/ 2281893 h 6857892"/>
              <a:gd name="connsiteX10337" fmla="*/ 545330 w 12191807"/>
              <a:gd name="connsiteY10337" fmla="*/ 2262237 h 6857892"/>
              <a:gd name="connsiteX10338" fmla="*/ 525823 w 12191807"/>
              <a:gd name="connsiteY10338" fmla="*/ 2242653 h 6857892"/>
              <a:gd name="connsiteX10339" fmla="*/ 534129 w 12191807"/>
              <a:gd name="connsiteY10339" fmla="*/ 2231681 h 6857892"/>
              <a:gd name="connsiteX10340" fmla="*/ 514165 w 12191807"/>
              <a:gd name="connsiteY10340" fmla="*/ 2209584 h 6857892"/>
              <a:gd name="connsiteX10341" fmla="*/ 539768 w 12191807"/>
              <a:gd name="connsiteY10341" fmla="*/ 2165329 h 6857892"/>
              <a:gd name="connsiteX10342" fmla="*/ 539768 w 12191807"/>
              <a:gd name="connsiteY10342" fmla="*/ 2165404 h 6857892"/>
              <a:gd name="connsiteX10343" fmla="*/ 540911 w 12191807"/>
              <a:gd name="connsiteY10343" fmla="*/ 2153050 h 6857892"/>
              <a:gd name="connsiteX10344" fmla="*/ 535348 w 12191807"/>
              <a:gd name="connsiteY10344" fmla="*/ 2151066 h 6857892"/>
              <a:gd name="connsiteX10345" fmla="*/ 537025 w 12191807"/>
              <a:gd name="connsiteY10345" fmla="*/ 2157397 h 6857892"/>
              <a:gd name="connsiteX10346" fmla="*/ 526738 w 12191807"/>
              <a:gd name="connsiteY10346" fmla="*/ 2161667 h 6857892"/>
              <a:gd name="connsiteX10347" fmla="*/ 524071 w 12191807"/>
              <a:gd name="connsiteY10347" fmla="*/ 2139318 h 6857892"/>
              <a:gd name="connsiteX10348" fmla="*/ 547082 w 12191807"/>
              <a:gd name="connsiteY10348" fmla="*/ 2122332 h 6857892"/>
              <a:gd name="connsiteX10349" fmla="*/ 534433 w 12191807"/>
              <a:gd name="connsiteY10349" fmla="*/ 2108257 h 6857892"/>
              <a:gd name="connsiteX10350" fmla="*/ 556150 w 12191807"/>
              <a:gd name="connsiteY10350" fmla="*/ 2100779 h 6857892"/>
              <a:gd name="connsiteX10351" fmla="*/ 556150 w 12191807"/>
              <a:gd name="connsiteY10351" fmla="*/ 2060013 h 6857892"/>
              <a:gd name="connsiteX10352" fmla="*/ 596003 w 12191807"/>
              <a:gd name="connsiteY10352" fmla="*/ 2078072 h 6857892"/>
              <a:gd name="connsiteX10353" fmla="*/ 590669 w 12191807"/>
              <a:gd name="connsiteY10353" fmla="*/ 2053078 h 6857892"/>
              <a:gd name="connsiteX10354" fmla="*/ 583811 w 12191807"/>
              <a:gd name="connsiteY10354" fmla="*/ 2026943 h 6857892"/>
              <a:gd name="connsiteX10355" fmla="*/ 616348 w 12191807"/>
              <a:gd name="connsiteY10355" fmla="*/ 1997531 h 6857892"/>
              <a:gd name="connsiteX10356" fmla="*/ 604232 w 12191807"/>
              <a:gd name="connsiteY10356" fmla="*/ 1984501 h 6857892"/>
              <a:gd name="connsiteX10357" fmla="*/ 625187 w 12191807"/>
              <a:gd name="connsiteY10357" fmla="*/ 1955242 h 6857892"/>
              <a:gd name="connsiteX10358" fmla="*/ 604080 w 12191807"/>
              <a:gd name="connsiteY10358" fmla="*/ 1934134 h 6857892"/>
              <a:gd name="connsiteX10359" fmla="*/ 635017 w 12191807"/>
              <a:gd name="connsiteY10359" fmla="*/ 1929715 h 6857892"/>
              <a:gd name="connsiteX10360" fmla="*/ 635017 w 12191807"/>
              <a:gd name="connsiteY10360" fmla="*/ 1893369 h 6857892"/>
              <a:gd name="connsiteX10361" fmla="*/ 674870 w 12191807"/>
              <a:gd name="connsiteY10361" fmla="*/ 1888873 h 6857892"/>
              <a:gd name="connsiteX10362" fmla="*/ 651857 w 12191807"/>
              <a:gd name="connsiteY10362" fmla="*/ 1873480 h 6857892"/>
              <a:gd name="connsiteX10363" fmla="*/ 702072 w 12191807"/>
              <a:gd name="connsiteY10363" fmla="*/ 1831874 h 6857892"/>
              <a:gd name="connsiteX10364" fmla="*/ 687746 w 12191807"/>
              <a:gd name="connsiteY10364" fmla="*/ 1812976 h 6857892"/>
              <a:gd name="connsiteX10365" fmla="*/ 706873 w 12191807"/>
              <a:gd name="connsiteY10365" fmla="*/ 1806422 h 6857892"/>
              <a:gd name="connsiteX10366" fmla="*/ 678908 w 12191807"/>
              <a:gd name="connsiteY10366" fmla="*/ 1764511 h 6857892"/>
              <a:gd name="connsiteX10367" fmla="*/ 696814 w 12191807"/>
              <a:gd name="connsiteY10367" fmla="*/ 1733039 h 6857892"/>
              <a:gd name="connsiteX10368" fmla="*/ 712892 w 12191807"/>
              <a:gd name="connsiteY10368" fmla="*/ 1756205 h 6857892"/>
              <a:gd name="connsiteX10369" fmla="*/ 718150 w 12191807"/>
              <a:gd name="connsiteY10369" fmla="*/ 1752395 h 6857892"/>
              <a:gd name="connsiteX10370" fmla="*/ 718455 w 12191807"/>
              <a:gd name="connsiteY10370" fmla="*/ 1710865 h 6857892"/>
              <a:gd name="connsiteX10371" fmla="*/ 746039 w 12191807"/>
              <a:gd name="connsiteY10371" fmla="*/ 1691585 h 6857892"/>
              <a:gd name="connsiteX10372" fmla="*/ 759222 w 12191807"/>
              <a:gd name="connsiteY10372" fmla="*/ 1653484 h 6857892"/>
              <a:gd name="connsiteX10373" fmla="*/ 747106 w 12191807"/>
              <a:gd name="connsiteY10373" fmla="*/ 1634282 h 6857892"/>
              <a:gd name="connsiteX10374" fmla="*/ 776900 w 12191807"/>
              <a:gd name="connsiteY10374" fmla="*/ 1609363 h 6857892"/>
              <a:gd name="connsiteX10375" fmla="*/ 792140 w 12191807"/>
              <a:gd name="connsiteY10375" fmla="*/ 1616907 h 6857892"/>
              <a:gd name="connsiteX10376" fmla="*/ 783225 w 12191807"/>
              <a:gd name="connsiteY10376" fmla="*/ 1589322 h 6857892"/>
              <a:gd name="connsiteX10377" fmla="*/ 794274 w 12191807"/>
              <a:gd name="connsiteY10377" fmla="*/ 1554117 h 6857892"/>
              <a:gd name="connsiteX10378" fmla="*/ 806161 w 12191807"/>
              <a:gd name="connsiteY10378" fmla="*/ 1565929 h 6857892"/>
              <a:gd name="connsiteX10379" fmla="*/ 820258 w 12191807"/>
              <a:gd name="connsiteY10379" fmla="*/ 1524245 h 6857892"/>
              <a:gd name="connsiteX10380" fmla="*/ 819344 w 12191807"/>
              <a:gd name="connsiteY10380" fmla="*/ 1525083 h 6857892"/>
              <a:gd name="connsiteX10381" fmla="*/ 811038 w 12191807"/>
              <a:gd name="connsiteY10381" fmla="*/ 1517996 h 6857892"/>
              <a:gd name="connsiteX10382" fmla="*/ 814238 w 12191807"/>
              <a:gd name="connsiteY10382" fmla="*/ 1514796 h 6857892"/>
              <a:gd name="connsiteX10383" fmla="*/ 821324 w 12191807"/>
              <a:gd name="connsiteY10383" fmla="*/ 1523102 h 6857892"/>
              <a:gd name="connsiteX10384" fmla="*/ 820638 w 12191807"/>
              <a:gd name="connsiteY10384" fmla="*/ 1523788 h 6857892"/>
              <a:gd name="connsiteX10385" fmla="*/ 841442 w 12191807"/>
              <a:gd name="connsiteY10385" fmla="*/ 1509767 h 6857892"/>
              <a:gd name="connsiteX10386" fmla="*/ 841442 w 12191807"/>
              <a:gd name="connsiteY10386" fmla="*/ 1450714 h 6857892"/>
              <a:gd name="connsiteX10387" fmla="*/ 868187 w 12191807"/>
              <a:gd name="connsiteY10387" fmla="*/ 1460084 h 6857892"/>
              <a:gd name="connsiteX10388" fmla="*/ 873673 w 12191807"/>
              <a:gd name="connsiteY10388" fmla="*/ 1418710 h 6857892"/>
              <a:gd name="connsiteX10389" fmla="*/ 911316 w 12191807"/>
              <a:gd name="connsiteY10389" fmla="*/ 1376956 h 6857892"/>
              <a:gd name="connsiteX10390" fmla="*/ 897448 w 12191807"/>
              <a:gd name="connsiteY10390" fmla="*/ 1358438 h 6857892"/>
              <a:gd name="connsiteX10391" fmla="*/ 943244 w 12191807"/>
              <a:gd name="connsiteY10391" fmla="*/ 1335499 h 6857892"/>
              <a:gd name="connsiteX10392" fmla="*/ 932271 w 12191807"/>
              <a:gd name="connsiteY10392" fmla="*/ 1288863 h 6857892"/>
              <a:gd name="connsiteX10393" fmla="*/ 970751 w 12191807"/>
              <a:gd name="connsiteY10393" fmla="*/ 1295415 h 6857892"/>
              <a:gd name="connsiteX10394" fmla="*/ 970751 w 12191807"/>
              <a:gd name="connsiteY10394" fmla="*/ 1261807 h 6857892"/>
              <a:gd name="connsiteX10395" fmla="*/ 942863 w 12191807"/>
              <a:gd name="connsiteY10395" fmla="*/ 1252132 h 6857892"/>
              <a:gd name="connsiteX10396" fmla="*/ 1001841 w 12191807"/>
              <a:gd name="connsiteY10396" fmla="*/ 1234384 h 6857892"/>
              <a:gd name="connsiteX10397" fmla="*/ 1016014 w 12191807"/>
              <a:gd name="connsiteY10397" fmla="*/ 1176396 h 6857892"/>
              <a:gd name="connsiteX10398" fmla="*/ 1009613 w 12191807"/>
              <a:gd name="connsiteY10398" fmla="*/ 1171823 h 6857892"/>
              <a:gd name="connsiteX10399" fmla="*/ 1047027 w 12191807"/>
              <a:gd name="connsiteY10399" fmla="*/ 1138676 h 6857892"/>
              <a:gd name="connsiteX10400" fmla="*/ 1074383 w 12191807"/>
              <a:gd name="connsiteY10400" fmla="*/ 1111855 h 6857892"/>
              <a:gd name="connsiteX10401" fmla="*/ 1065011 w 12191807"/>
              <a:gd name="connsiteY10401" fmla="*/ 1100578 h 6857892"/>
              <a:gd name="connsiteX10402" fmla="*/ 1084670 w 12191807"/>
              <a:gd name="connsiteY10402" fmla="*/ 1049676 h 6857892"/>
              <a:gd name="connsiteX10403" fmla="*/ 1097319 w 12191807"/>
              <a:gd name="connsiteY10403" fmla="*/ 1045626 h 6857892"/>
              <a:gd name="connsiteX10404" fmla="*/ 1115378 w 12191807"/>
              <a:gd name="connsiteY10404" fmla="*/ 1044407 h 6857892"/>
              <a:gd name="connsiteX10405" fmla="*/ 1115378 w 12191807"/>
              <a:gd name="connsiteY10405" fmla="*/ 1004936 h 6857892"/>
              <a:gd name="connsiteX10406" fmla="*/ 1114464 w 12191807"/>
              <a:gd name="connsiteY10406" fmla="*/ 1005851 h 6857892"/>
              <a:gd name="connsiteX10407" fmla="*/ 1106159 w 12191807"/>
              <a:gd name="connsiteY10407" fmla="*/ 998764 h 6857892"/>
              <a:gd name="connsiteX10408" fmla="*/ 1109359 w 12191807"/>
              <a:gd name="connsiteY10408" fmla="*/ 995564 h 6857892"/>
              <a:gd name="connsiteX10409" fmla="*/ 1116446 w 12191807"/>
              <a:gd name="connsiteY10409" fmla="*/ 1003869 h 6857892"/>
              <a:gd name="connsiteX10410" fmla="*/ 1115455 w 12191807"/>
              <a:gd name="connsiteY10410" fmla="*/ 1004860 h 6857892"/>
              <a:gd name="connsiteX10411" fmla="*/ 1138848 w 12191807"/>
              <a:gd name="connsiteY10411" fmla="*/ 1017052 h 6857892"/>
              <a:gd name="connsiteX10412" fmla="*/ 1155764 w 12191807"/>
              <a:gd name="connsiteY10412" fmla="*/ 987410 h 6857892"/>
              <a:gd name="connsiteX10413" fmla="*/ 1108978 w 12191807"/>
              <a:gd name="connsiteY10413" fmla="*/ 951291 h 6857892"/>
              <a:gd name="connsiteX10414" fmla="*/ 1170547 w 12191807"/>
              <a:gd name="connsiteY10414" fmla="*/ 965007 h 6857892"/>
              <a:gd name="connsiteX10415" fmla="*/ 1185710 w 12191807"/>
              <a:gd name="connsiteY10415" fmla="*/ 949920 h 6857892"/>
              <a:gd name="connsiteX10416" fmla="*/ 1172299 w 12191807"/>
              <a:gd name="connsiteY10416" fmla="*/ 926450 h 6857892"/>
              <a:gd name="connsiteX10417" fmla="*/ 1214057 w 12191807"/>
              <a:gd name="connsiteY10417" fmla="*/ 921878 h 6857892"/>
              <a:gd name="connsiteX10418" fmla="*/ 1205827 w 12191807"/>
              <a:gd name="connsiteY10418" fmla="*/ 889036 h 6857892"/>
              <a:gd name="connsiteX10419" fmla="*/ 1222286 w 12191807"/>
              <a:gd name="connsiteY10419" fmla="*/ 872578 h 6857892"/>
              <a:gd name="connsiteX10420" fmla="*/ 1245984 w 12191807"/>
              <a:gd name="connsiteY10420" fmla="*/ 872578 h 6857892"/>
              <a:gd name="connsiteX10421" fmla="*/ 1249337 w 12191807"/>
              <a:gd name="connsiteY10421" fmla="*/ 820000 h 6857892"/>
              <a:gd name="connsiteX10422" fmla="*/ 1276541 w 12191807"/>
              <a:gd name="connsiteY10422" fmla="*/ 830439 h 6857892"/>
              <a:gd name="connsiteX10423" fmla="*/ 1268005 w 12191807"/>
              <a:gd name="connsiteY10423" fmla="*/ 785938 h 6857892"/>
              <a:gd name="connsiteX10424" fmla="*/ 1283169 w 12191807"/>
              <a:gd name="connsiteY10424" fmla="*/ 771537 h 6857892"/>
              <a:gd name="connsiteX10425" fmla="*/ 1293762 w 12191807"/>
              <a:gd name="connsiteY10425" fmla="*/ 780681 h 6857892"/>
              <a:gd name="connsiteX10426" fmla="*/ 1313802 w 12191807"/>
              <a:gd name="connsiteY10426" fmla="*/ 740524 h 6857892"/>
              <a:gd name="connsiteX10427" fmla="*/ 1327899 w 12191807"/>
              <a:gd name="connsiteY10427" fmla="*/ 752868 h 6857892"/>
              <a:gd name="connsiteX10428" fmla="*/ 1357769 w 12191807"/>
              <a:gd name="connsiteY10428" fmla="*/ 728256 h 6857892"/>
              <a:gd name="connsiteX10429" fmla="*/ 1330794 w 12191807"/>
              <a:gd name="connsiteY10429" fmla="*/ 717131 h 6857892"/>
              <a:gd name="connsiteX10430" fmla="*/ 1328889 w 12191807"/>
              <a:gd name="connsiteY10430" fmla="*/ 701738 h 6857892"/>
              <a:gd name="connsiteX10431" fmla="*/ 1364932 w 12191807"/>
              <a:gd name="connsiteY10431" fmla="*/ 701738 h 6857892"/>
              <a:gd name="connsiteX10432" fmla="*/ 1384058 w 12191807"/>
              <a:gd name="connsiteY10432" fmla="*/ 638417 h 6857892"/>
              <a:gd name="connsiteX10433" fmla="*/ 1403108 w 12191807"/>
              <a:gd name="connsiteY10433" fmla="*/ 638417 h 6857892"/>
              <a:gd name="connsiteX10434" fmla="*/ 1442883 w 12191807"/>
              <a:gd name="connsiteY10434" fmla="*/ 575705 h 6857892"/>
              <a:gd name="connsiteX10435" fmla="*/ 1458047 w 12191807"/>
              <a:gd name="connsiteY10435" fmla="*/ 588505 h 6857892"/>
              <a:gd name="connsiteX10436" fmla="*/ 1464753 w 12191807"/>
              <a:gd name="connsiteY10436" fmla="*/ 554673 h 6857892"/>
              <a:gd name="connsiteX10437" fmla="*/ 1476640 w 12191807"/>
              <a:gd name="connsiteY10437" fmla="*/ 567856 h 6857892"/>
              <a:gd name="connsiteX10438" fmla="*/ 1485936 w 12191807"/>
              <a:gd name="connsiteY10438" fmla="*/ 547663 h 6857892"/>
              <a:gd name="connsiteX10439" fmla="*/ 1521979 w 12191807"/>
              <a:gd name="connsiteY10439" fmla="*/ 525870 h 6857892"/>
              <a:gd name="connsiteX10440" fmla="*/ 1511997 w 12191807"/>
              <a:gd name="connsiteY10440" fmla="*/ 520536 h 6857892"/>
              <a:gd name="connsiteX10441" fmla="*/ 1537981 w 12191807"/>
              <a:gd name="connsiteY10441" fmla="*/ 494018 h 6857892"/>
              <a:gd name="connsiteX10442" fmla="*/ 1560689 w 12191807"/>
              <a:gd name="connsiteY10442" fmla="*/ 465900 h 6857892"/>
              <a:gd name="connsiteX10443" fmla="*/ 1583624 w 12191807"/>
              <a:gd name="connsiteY10443" fmla="*/ 424677 h 6857892"/>
              <a:gd name="connsiteX10444" fmla="*/ 1582710 w 12191807"/>
              <a:gd name="connsiteY10444" fmla="*/ 425592 h 6857892"/>
              <a:gd name="connsiteX10445" fmla="*/ 1574404 w 12191807"/>
              <a:gd name="connsiteY10445" fmla="*/ 418505 h 6857892"/>
              <a:gd name="connsiteX10446" fmla="*/ 1577604 w 12191807"/>
              <a:gd name="connsiteY10446" fmla="*/ 415305 h 6857892"/>
              <a:gd name="connsiteX10447" fmla="*/ 1584691 w 12191807"/>
              <a:gd name="connsiteY10447" fmla="*/ 423610 h 6857892"/>
              <a:gd name="connsiteX10448" fmla="*/ 1584005 w 12191807"/>
              <a:gd name="connsiteY10448" fmla="*/ 424296 h 6857892"/>
              <a:gd name="connsiteX10449" fmla="*/ 1599473 w 12191807"/>
              <a:gd name="connsiteY10449" fmla="*/ 415305 h 6857892"/>
              <a:gd name="connsiteX10450" fmla="*/ 1609456 w 12191807"/>
              <a:gd name="connsiteY10450" fmla="*/ 423839 h 6857892"/>
              <a:gd name="connsiteX10451" fmla="*/ 1624391 w 12191807"/>
              <a:gd name="connsiteY10451" fmla="*/ 409285 h 6857892"/>
              <a:gd name="connsiteX10452" fmla="*/ 1595206 w 12191807"/>
              <a:gd name="connsiteY10452" fmla="*/ 372937 h 6857892"/>
              <a:gd name="connsiteX10453" fmla="*/ 1622714 w 12191807"/>
              <a:gd name="connsiteY10453" fmla="*/ 382539 h 6857892"/>
              <a:gd name="connsiteX10454" fmla="*/ 1658376 w 12191807"/>
              <a:gd name="connsiteY10454" fmla="*/ 334228 h 6857892"/>
              <a:gd name="connsiteX10455" fmla="*/ 1678798 w 12191807"/>
              <a:gd name="connsiteY10455" fmla="*/ 345810 h 6857892"/>
              <a:gd name="connsiteX10456" fmla="*/ 1662642 w 12191807"/>
              <a:gd name="connsiteY10456" fmla="*/ 302301 h 6857892"/>
              <a:gd name="connsiteX10457" fmla="*/ 1685351 w 12191807"/>
              <a:gd name="connsiteY10457" fmla="*/ 302301 h 6857892"/>
              <a:gd name="connsiteX10458" fmla="*/ 1692132 w 12191807"/>
              <a:gd name="connsiteY10458" fmla="*/ 293843 h 6857892"/>
              <a:gd name="connsiteX10459" fmla="*/ 1695483 w 12191807"/>
              <a:gd name="connsiteY10459" fmla="*/ 302297 h 6857892"/>
              <a:gd name="connsiteX10460" fmla="*/ 1686259 w 12191807"/>
              <a:gd name="connsiteY10460" fmla="*/ 302297 h 6857892"/>
              <a:gd name="connsiteX10461" fmla="*/ 1700355 w 12191807"/>
              <a:gd name="connsiteY10461" fmla="*/ 312355 h 6857892"/>
              <a:gd name="connsiteX10462" fmla="*/ 1696394 w 12191807"/>
              <a:gd name="connsiteY10462" fmla="*/ 302297 h 6857892"/>
              <a:gd name="connsiteX10463" fmla="*/ 1695500 w 12191807"/>
              <a:gd name="connsiteY10463" fmla="*/ 302297 h 6857892"/>
              <a:gd name="connsiteX10464" fmla="*/ 1717049 w 12191807"/>
              <a:gd name="connsiteY10464" fmla="*/ 297195 h 6857892"/>
              <a:gd name="connsiteX10465" fmla="*/ 1728251 w 12191807"/>
              <a:gd name="connsiteY10465" fmla="*/ 298033 h 6857892"/>
              <a:gd name="connsiteX10466" fmla="*/ 1730156 w 12191807"/>
              <a:gd name="connsiteY10466" fmla="*/ 292471 h 6857892"/>
              <a:gd name="connsiteX10467" fmla="*/ 1726498 w 12191807"/>
              <a:gd name="connsiteY10467" fmla="*/ 293462 h 6857892"/>
              <a:gd name="connsiteX10468" fmla="*/ 1731375 w 12191807"/>
              <a:gd name="connsiteY10468" fmla="*/ 252314 h 6857892"/>
              <a:gd name="connsiteX10469" fmla="*/ 1750348 w 12191807"/>
              <a:gd name="connsiteY10469" fmla="*/ 251171 h 6857892"/>
              <a:gd name="connsiteX10470" fmla="*/ 1787382 w 12191807"/>
              <a:gd name="connsiteY10470" fmla="*/ 194859 h 6857892"/>
              <a:gd name="connsiteX10471" fmla="*/ 1824415 w 12191807"/>
              <a:gd name="connsiteY10471" fmla="*/ 231968 h 6857892"/>
              <a:gd name="connsiteX10472" fmla="*/ 1828300 w 12191807"/>
              <a:gd name="connsiteY10472" fmla="*/ 194707 h 6857892"/>
              <a:gd name="connsiteX10473" fmla="*/ 1802850 w 12191807"/>
              <a:gd name="connsiteY10473" fmla="*/ 184420 h 6857892"/>
              <a:gd name="connsiteX10474" fmla="*/ 1847807 w 12191807"/>
              <a:gd name="connsiteY10474" fmla="*/ 177485 h 6857892"/>
              <a:gd name="connsiteX10475" fmla="*/ 1833634 w 12191807"/>
              <a:gd name="connsiteY10475" fmla="*/ 153026 h 6857892"/>
              <a:gd name="connsiteX10476" fmla="*/ 1864952 w 12191807"/>
              <a:gd name="connsiteY10476" fmla="*/ 148301 h 6857892"/>
              <a:gd name="connsiteX10477" fmla="*/ 1879430 w 12191807"/>
              <a:gd name="connsiteY10477" fmla="*/ 117365 h 6857892"/>
              <a:gd name="connsiteX10478" fmla="*/ 1869981 w 12191807"/>
              <a:gd name="connsiteY10478" fmla="*/ 103115 h 6857892"/>
              <a:gd name="connsiteX10479" fmla="*/ 1885069 w 12191807"/>
              <a:gd name="connsiteY10479" fmla="*/ 87189 h 6857892"/>
              <a:gd name="connsiteX10480" fmla="*/ 1934751 w 12191807"/>
              <a:gd name="connsiteY10480" fmla="*/ 100372 h 6857892"/>
              <a:gd name="connsiteX10481" fmla="*/ 1917759 w 12191807"/>
              <a:gd name="connsiteY10481" fmla="*/ 81246 h 6857892"/>
              <a:gd name="connsiteX10482" fmla="*/ 1955935 w 12191807"/>
              <a:gd name="connsiteY10482" fmla="*/ 77055 h 6857892"/>
              <a:gd name="connsiteX10483" fmla="*/ 2009048 w 12191807"/>
              <a:gd name="connsiteY10483" fmla="*/ 8703 h 6857892"/>
              <a:gd name="connsiteX10484" fmla="*/ 2024897 w 12191807"/>
              <a:gd name="connsiteY10484" fmla="*/ 8703 h 6857892"/>
              <a:gd name="connsiteX10485" fmla="*/ 2030384 w 12191807"/>
              <a:gd name="connsiteY10485" fmla="*/ 170 h 6857892"/>
              <a:gd name="connsiteX10486" fmla="*/ 0 w 12191807"/>
              <a:gd name="connsiteY10486" fmla="*/ 170 h 6857892"/>
              <a:gd name="connsiteX10487" fmla="*/ 0 w 12191807"/>
              <a:gd name="connsiteY10487" fmla="*/ 0 h 6857892"/>
              <a:gd name="connsiteX0" fmla="*/ 800471 w 7274859"/>
              <a:gd name="connsiteY0" fmla="*/ 6841433 h 6857892"/>
              <a:gd name="connsiteX1" fmla="*/ 800471 w 7274859"/>
              <a:gd name="connsiteY1" fmla="*/ 6844862 h 6857892"/>
              <a:gd name="connsiteX2" fmla="*/ 810606 w 7274859"/>
              <a:gd name="connsiteY2" fmla="*/ 6844862 h 6857892"/>
              <a:gd name="connsiteX3" fmla="*/ 810606 w 7274859"/>
              <a:gd name="connsiteY3" fmla="*/ 6841433 h 6857892"/>
              <a:gd name="connsiteX4" fmla="*/ 800471 w 7274859"/>
              <a:gd name="connsiteY4" fmla="*/ 6841433 h 6857892"/>
              <a:gd name="connsiteX5" fmla="*/ 1862735 w 7274859"/>
              <a:gd name="connsiteY5" fmla="*/ 6827869 h 6857892"/>
              <a:gd name="connsiteX6" fmla="*/ 1866088 w 7274859"/>
              <a:gd name="connsiteY6" fmla="*/ 6827869 h 6857892"/>
              <a:gd name="connsiteX7" fmla="*/ 1866088 w 7274859"/>
              <a:gd name="connsiteY7" fmla="*/ 6838080 h 6857892"/>
              <a:gd name="connsiteX8" fmla="*/ 1862735 w 7274859"/>
              <a:gd name="connsiteY8" fmla="*/ 6838080 h 6857892"/>
              <a:gd name="connsiteX9" fmla="*/ 1862735 w 7274859"/>
              <a:gd name="connsiteY9" fmla="*/ 6827869 h 6857892"/>
              <a:gd name="connsiteX10" fmla="*/ 1897101 w 7274859"/>
              <a:gd name="connsiteY10" fmla="*/ 6821850 h 6857892"/>
              <a:gd name="connsiteX11" fmla="*/ 1883690 w 7274859"/>
              <a:gd name="connsiteY11" fmla="*/ 6843338 h 6857892"/>
              <a:gd name="connsiteX12" fmla="*/ 1897101 w 7274859"/>
              <a:gd name="connsiteY12" fmla="*/ 6821850 h 6857892"/>
              <a:gd name="connsiteX13" fmla="*/ 1028736 w 7274859"/>
              <a:gd name="connsiteY13" fmla="*/ 6808438 h 6857892"/>
              <a:gd name="connsiteX14" fmla="*/ 1025536 w 7274859"/>
              <a:gd name="connsiteY14" fmla="*/ 6811638 h 6857892"/>
              <a:gd name="connsiteX15" fmla="*/ 1035671 w 7274859"/>
              <a:gd name="connsiteY15" fmla="*/ 6816591 h 6857892"/>
              <a:gd name="connsiteX16" fmla="*/ 1033689 w 7274859"/>
              <a:gd name="connsiteY16" fmla="*/ 6818573 h 6857892"/>
              <a:gd name="connsiteX17" fmla="*/ 1040776 w 7274859"/>
              <a:gd name="connsiteY17" fmla="*/ 6826878 h 6857892"/>
              <a:gd name="connsiteX18" fmla="*/ 1044053 w 7274859"/>
              <a:gd name="connsiteY18" fmla="*/ 6823678 h 6857892"/>
              <a:gd name="connsiteX19" fmla="*/ 1033918 w 7274859"/>
              <a:gd name="connsiteY19" fmla="*/ 6818725 h 6857892"/>
              <a:gd name="connsiteX20" fmla="*/ 1035899 w 7274859"/>
              <a:gd name="connsiteY20" fmla="*/ 6816744 h 6857892"/>
              <a:gd name="connsiteX21" fmla="*/ 1028736 w 7274859"/>
              <a:gd name="connsiteY21" fmla="*/ 6808438 h 6857892"/>
              <a:gd name="connsiteX22" fmla="*/ 1852448 w 7274859"/>
              <a:gd name="connsiteY22" fmla="*/ 6807524 h 6857892"/>
              <a:gd name="connsiteX23" fmla="*/ 1855877 w 7274859"/>
              <a:gd name="connsiteY23" fmla="*/ 6807524 h 6857892"/>
              <a:gd name="connsiteX24" fmla="*/ 1855877 w 7274859"/>
              <a:gd name="connsiteY24" fmla="*/ 6817735 h 6857892"/>
              <a:gd name="connsiteX25" fmla="*/ 1852448 w 7274859"/>
              <a:gd name="connsiteY25" fmla="*/ 6817735 h 6857892"/>
              <a:gd name="connsiteX26" fmla="*/ 1852448 w 7274859"/>
              <a:gd name="connsiteY26" fmla="*/ 6807524 h 6857892"/>
              <a:gd name="connsiteX27" fmla="*/ 1659048 w 7274859"/>
              <a:gd name="connsiteY27" fmla="*/ 6807524 h 6857892"/>
              <a:gd name="connsiteX28" fmla="*/ 1659048 w 7274859"/>
              <a:gd name="connsiteY28" fmla="*/ 6817735 h 6857892"/>
              <a:gd name="connsiteX29" fmla="*/ 1662477 w 7274859"/>
              <a:gd name="connsiteY29" fmla="*/ 6817735 h 6857892"/>
              <a:gd name="connsiteX30" fmla="*/ 1662477 w 7274859"/>
              <a:gd name="connsiteY30" fmla="*/ 6807524 h 6857892"/>
              <a:gd name="connsiteX31" fmla="*/ 1659048 w 7274859"/>
              <a:gd name="connsiteY31" fmla="*/ 6807524 h 6857892"/>
              <a:gd name="connsiteX32" fmla="*/ 1734118 w 7274859"/>
              <a:gd name="connsiteY32" fmla="*/ 6798866 h 6857892"/>
              <a:gd name="connsiteX33" fmla="*/ 1718193 w 7274859"/>
              <a:gd name="connsiteY33" fmla="*/ 6799066 h 6857892"/>
              <a:gd name="connsiteX34" fmla="*/ 1731757 w 7274859"/>
              <a:gd name="connsiteY34" fmla="*/ 6820783 h 6857892"/>
              <a:gd name="connsiteX35" fmla="*/ 1734118 w 7274859"/>
              <a:gd name="connsiteY35" fmla="*/ 6798866 h 6857892"/>
              <a:gd name="connsiteX36" fmla="*/ 1818539 w 7274859"/>
              <a:gd name="connsiteY36" fmla="*/ 6797389 h 6857892"/>
              <a:gd name="connsiteX37" fmla="*/ 1826997 w 7274859"/>
              <a:gd name="connsiteY37" fmla="*/ 6804248 h 6857892"/>
              <a:gd name="connsiteX38" fmla="*/ 1819016 w 7274859"/>
              <a:gd name="connsiteY38" fmla="*/ 6807340 h 6857892"/>
              <a:gd name="connsiteX39" fmla="*/ 1819453 w 7274859"/>
              <a:gd name="connsiteY39" fmla="*/ 6806457 h 6857892"/>
              <a:gd name="connsiteX40" fmla="*/ 1818539 w 7274859"/>
              <a:gd name="connsiteY40" fmla="*/ 6805709 h 6857892"/>
              <a:gd name="connsiteX41" fmla="*/ 1818539 w 7274859"/>
              <a:gd name="connsiteY41" fmla="*/ 6797389 h 6857892"/>
              <a:gd name="connsiteX42" fmla="*/ 1160333 w 7274859"/>
              <a:gd name="connsiteY42" fmla="*/ 6797389 h 6857892"/>
              <a:gd name="connsiteX43" fmla="*/ 1160333 w 7274859"/>
              <a:gd name="connsiteY43" fmla="*/ 6807524 h 6857892"/>
              <a:gd name="connsiteX44" fmla="*/ 1163686 w 7274859"/>
              <a:gd name="connsiteY44" fmla="*/ 6807524 h 6857892"/>
              <a:gd name="connsiteX45" fmla="*/ 1163686 w 7274859"/>
              <a:gd name="connsiteY45" fmla="*/ 6797389 h 6857892"/>
              <a:gd name="connsiteX46" fmla="*/ 1160333 w 7274859"/>
              <a:gd name="connsiteY46" fmla="*/ 6797389 h 6857892"/>
              <a:gd name="connsiteX47" fmla="*/ 1038187 w 7274859"/>
              <a:gd name="connsiteY47" fmla="*/ 6776968 h 6857892"/>
              <a:gd name="connsiteX48" fmla="*/ 1038187 w 7274859"/>
              <a:gd name="connsiteY48" fmla="*/ 6787103 h 6857892"/>
              <a:gd name="connsiteX49" fmla="*/ 1041541 w 7274859"/>
              <a:gd name="connsiteY49" fmla="*/ 6787103 h 6857892"/>
              <a:gd name="connsiteX50" fmla="*/ 1041541 w 7274859"/>
              <a:gd name="connsiteY50" fmla="*/ 6776968 h 6857892"/>
              <a:gd name="connsiteX51" fmla="*/ 1038187 w 7274859"/>
              <a:gd name="connsiteY51" fmla="*/ 6776968 h 6857892"/>
              <a:gd name="connsiteX52" fmla="*/ 1861821 w 7274859"/>
              <a:gd name="connsiteY52" fmla="*/ 6766833 h 6857892"/>
              <a:gd name="connsiteX53" fmla="*/ 1866926 w 7274859"/>
              <a:gd name="connsiteY53" fmla="*/ 6766833 h 6857892"/>
              <a:gd name="connsiteX54" fmla="*/ 1866926 w 7274859"/>
              <a:gd name="connsiteY54" fmla="*/ 6787178 h 6857892"/>
              <a:gd name="connsiteX55" fmla="*/ 1861821 w 7274859"/>
              <a:gd name="connsiteY55" fmla="*/ 6787178 h 6857892"/>
              <a:gd name="connsiteX56" fmla="*/ 1861821 w 7274859"/>
              <a:gd name="connsiteY56" fmla="*/ 6766833 h 6857892"/>
              <a:gd name="connsiteX57" fmla="*/ 1024622 w 7274859"/>
              <a:gd name="connsiteY57" fmla="*/ 6749840 h 6857892"/>
              <a:gd name="connsiteX58" fmla="*/ 1024622 w 7274859"/>
              <a:gd name="connsiteY58" fmla="*/ 6753269 h 6857892"/>
              <a:gd name="connsiteX59" fmla="*/ 1034757 w 7274859"/>
              <a:gd name="connsiteY59" fmla="*/ 6753269 h 6857892"/>
              <a:gd name="connsiteX60" fmla="*/ 1034757 w 7274859"/>
              <a:gd name="connsiteY60" fmla="*/ 6749840 h 6857892"/>
              <a:gd name="connsiteX61" fmla="*/ 1024622 w 7274859"/>
              <a:gd name="connsiteY61" fmla="*/ 6749840 h 6857892"/>
              <a:gd name="connsiteX62" fmla="*/ 1655696 w 7274859"/>
              <a:gd name="connsiteY62" fmla="*/ 6749002 h 6857892"/>
              <a:gd name="connsiteX63" fmla="*/ 1655696 w 7274859"/>
              <a:gd name="connsiteY63" fmla="*/ 6754107 h 6857892"/>
              <a:gd name="connsiteX64" fmla="*/ 1676041 w 7274859"/>
              <a:gd name="connsiteY64" fmla="*/ 6754107 h 6857892"/>
              <a:gd name="connsiteX65" fmla="*/ 1676041 w 7274859"/>
              <a:gd name="connsiteY65" fmla="*/ 6749002 h 6857892"/>
              <a:gd name="connsiteX66" fmla="*/ 1655696 w 7274859"/>
              <a:gd name="connsiteY66" fmla="*/ 6749002 h 6857892"/>
              <a:gd name="connsiteX67" fmla="*/ 1767861 w 7274859"/>
              <a:gd name="connsiteY67" fmla="*/ 6744430 h 6857892"/>
              <a:gd name="connsiteX68" fmla="*/ 1765423 w 7274859"/>
              <a:gd name="connsiteY68" fmla="*/ 6747326 h 6857892"/>
              <a:gd name="connsiteX69" fmla="*/ 1771290 w 7274859"/>
              <a:gd name="connsiteY69" fmla="*/ 6751974 h 6857892"/>
              <a:gd name="connsiteX70" fmla="*/ 1772281 w 7274859"/>
              <a:gd name="connsiteY70" fmla="*/ 6746107 h 6857892"/>
              <a:gd name="connsiteX71" fmla="*/ 1767861 w 7274859"/>
              <a:gd name="connsiteY71" fmla="*/ 6744430 h 6857892"/>
              <a:gd name="connsiteX72" fmla="*/ 1754222 w 7274859"/>
              <a:gd name="connsiteY72" fmla="*/ 6738410 h 6857892"/>
              <a:gd name="connsiteX73" fmla="*/ 1721380 w 7274859"/>
              <a:gd name="connsiteY73" fmla="*/ 6757536 h 6857892"/>
              <a:gd name="connsiteX74" fmla="*/ 1718865 w 7274859"/>
              <a:gd name="connsiteY74" fmla="*/ 6763861 h 6857892"/>
              <a:gd name="connsiteX75" fmla="*/ 1730828 w 7274859"/>
              <a:gd name="connsiteY75" fmla="*/ 6775824 h 6857892"/>
              <a:gd name="connsiteX76" fmla="*/ 1765499 w 7274859"/>
              <a:gd name="connsiteY76" fmla="*/ 6747402 h 6857892"/>
              <a:gd name="connsiteX77" fmla="*/ 1754222 w 7274859"/>
              <a:gd name="connsiteY77" fmla="*/ 6738410 h 6857892"/>
              <a:gd name="connsiteX78" fmla="*/ 719150 w 7274859"/>
              <a:gd name="connsiteY78" fmla="*/ 6726082 h 6857892"/>
              <a:gd name="connsiteX79" fmla="*/ 738743 w 7274859"/>
              <a:gd name="connsiteY79" fmla="*/ 6729582 h 6857892"/>
              <a:gd name="connsiteX80" fmla="*/ 749621 w 7274859"/>
              <a:gd name="connsiteY80" fmla="*/ 6746412 h 6857892"/>
              <a:gd name="connsiteX81" fmla="*/ 699786 w 7274859"/>
              <a:gd name="connsiteY81" fmla="*/ 6762795 h 6857892"/>
              <a:gd name="connsiteX82" fmla="*/ 729199 w 7274859"/>
              <a:gd name="connsiteY82" fmla="*/ 6743440 h 6857892"/>
              <a:gd name="connsiteX83" fmla="*/ 719150 w 7274859"/>
              <a:gd name="connsiteY83" fmla="*/ 6726082 h 6857892"/>
              <a:gd name="connsiteX84" fmla="*/ 719065 w 7274859"/>
              <a:gd name="connsiteY84" fmla="*/ 6726031 h 6857892"/>
              <a:gd name="connsiteX85" fmla="*/ 719141 w 7274859"/>
              <a:gd name="connsiteY85" fmla="*/ 6726067 h 6857892"/>
              <a:gd name="connsiteX86" fmla="*/ 719150 w 7274859"/>
              <a:gd name="connsiteY86" fmla="*/ 6726082 h 6857892"/>
              <a:gd name="connsiteX87" fmla="*/ 719065 w 7274859"/>
              <a:gd name="connsiteY87" fmla="*/ 6726067 h 6857892"/>
              <a:gd name="connsiteX88" fmla="*/ 719065 w 7274859"/>
              <a:gd name="connsiteY88" fmla="*/ 6726031 h 6857892"/>
              <a:gd name="connsiteX89" fmla="*/ 1849171 w 7274859"/>
              <a:gd name="connsiteY89" fmla="*/ 6718446 h 6857892"/>
              <a:gd name="connsiteX90" fmla="*/ 1869517 w 7274859"/>
              <a:gd name="connsiteY90" fmla="*/ 6718446 h 6857892"/>
              <a:gd name="connsiteX91" fmla="*/ 1869517 w 7274859"/>
              <a:gd name="connsiteY91" fmla="*/ 6723552 h 6857892"/>
              <a:gd name="connsiteX92" fmla="*/ 1849171 w 7274859"/>
              <a:gd name="connsiteY92" fmla="*/ 6723552 h 6857892"/>
              <a:gd name="connsiteX93" fmla="*/ 1849171 w 7274859"/>
              <a:gd name="connsiteY93" fmla="*/ 6718446 h 6857892"/>
              <a:gd name="connsiteX94" fmla="*/ 1782126 w 7274859"/>
              <a:gd name="connsiteY94" fmla="*/ 6717075 h 6857892"/>
              <a:gd name="connsiteX95" fmla="*/ 1772296 w 7274859"/>
              <a:gd name="connsiteY95" fmla="*/ 6746107 h 6857892"/>
              <a:gd name="connsiteX96" fmla="*/ 1795461 w 7274859"/>
              <a:gd name="connsiteY96" fmla="*/ 6755022 h 6857892"/>
              <a:gd name="connsiteX97" fmla="*/ 1810396 w 7274859"/>
              <a:gd name="connsiteY97" fmla="*/ 6717075 h 6857892"/>
              <a:gd name="connsiteX98" fmla="*/ 1782126 w 7274859"/>
              <a:gd name="connsiteY98" fmla="*/ 6717075 h 6857892"/>
              <a:gd name="connsiteX99" fmla="*/ 658029 w 7274859"/>
              <a:gd name="connsiteY99" fmla="*/ 6715932 h 6857892"/>
              <a:gd name="connsiteX100" fmla="*/ 674336 w 7274859"/>
              <a:gd name="connsiteY100" fmla="*/ 6736277 h 6857892"/>
              <a:gd name="connsiteX101" fmla="*/ 648047 w 7274859"/>
              <a:gd name="connsiteY101" fmla="*/ 6736277 h 6857892"/>
              <a:gd name="connsiteX102" fmla="*/ 648885 w 7274859"/>
              <a:gd name="connsiteY102" fmla="*/ 6737192 h 6857892"/>
              <a:gd name="connsiteX103" fmla="*/ 641799 w 7274859"/>
              <a:gd name="connsiteY103" fmla="*/ 6745498 h 6857892"/>
              <a:gd name="connsiteX104" fmla="*/ 638522 w 7274859"/>
              <a:gd name="connsiteY104" fmla="*/ 6742297 h 6857892"/>
              <a:gd name="connsiteX105" fmla="*/ 646904 w 7274859"/>
              <a:gd name="connsiteY105" fmla="*/ 6735211 h 6857892"/>
              <a:gd name="connsiteX106" fmla="*/ 647895 w 7274859"/>
              <a:gd name="connsiteY106" fmla="*/ 6736201 h 6857892"/>
              <a:gd name="connsiteX107" fmla="*/ 658029 w 7274859"/>
              <a:gd name="connsiteY107" fmla="*/ 6715932 h 6857892"/>
              <a:gd name="connsiteX108" fmla="*/ 1679470 w 7274859"/>
              <a:gd name="connsiteY108" fmla="*/ 6715931 h 6857892"/>
              <a:gd name="connsiteX109" fmla="*/ 1679470 w 7274859"/>
              <a:gd name="connsiteY109" fmla="*/ 6726066 h 6857892"/>
              <a:gd name="connsiteX110" fmla="*/ 1682899 w 7274859"/>
              <a:gd name="connsiteY110" fmla="*/ 6726066 h 6857892"/>
              <a:gd name="connsiteX111" fmla="*/ 1682899 w 7274859"/>
              <a:gd name="connsiteY111" fmla="*/ 6715931 h 6857892"/>
              <a:gd name="connsiteX112" fmla="*/ 1679470 w 7274859"/>
              <a:gd name="connsiteY112" fmla="*/ 6715931 h 6857892"/>
              <a:gd name="connsiteX113" fmla="*/ 1867612 w 7274859"/>
              <a:gd name="connsiteY113" fmla="*/ 6684842 h 6857892"/>
              <a:gd name="connsiteX114" fmla="*/ 1867612 w 7274859"/>
              <a:gd name="connsiteY114" fmla="*/ 6704730 h 6857892"/>
              <a:gd name="connsiteX115" fmla="*/ 1832636 w 7274859"/>
              <a:gd name="connsiteY115" fmla="*/ 6687738 h 6857892"/>
              <a:gd name="connsiteX116" fmla="*/ 1867612 w 7274859"/>
              <a:gd name="connsiteY116" fmla="*/ 6684842 h 6857892"/>
              <a:gd name="connsiteX117" fmla="*/ 756123 w 7274859"/>
              <a:gd name="connsiteY117" fmla="*/ 6683775 h 6857892"/>
              <a:gd name="connsiteX118" fmla="*/ 751323 w 7274859"/>
              <a:gd name="connsiteY118" fmla="*/ 6687356 h 6857892"/>
              <a:gd name="connsiteX119" fmla="*/ 751323 w 7274859"/>
              <a:gd name="connsiteY119" fmla="*/ 6704882 h 6857892"/>
              <a:gd name="connsiteX120" fmla="*/ 765952 w 7274859"/>
              <a:gd name="connsiteY120" fmla="*/ 6704882 h 6857892"/>
              <a:gd name="connsiteX121" fmla="*/ 756123 w 7274859"/>
              <a:gd name="connsiteY121" fmla="*/ 6683775 h 6857892"/>
              <a:gd name="connsiteX122" fmla="*/ 1720236 w 7274859"/>
              <a:gd name="connsiteY122" fmla="*/ 6662896 h 6857892"/>
              <a:gd name="connsiteX123" fmla="*/ 1695471 w 7274859"/>
              <a:gd name="connsiteY123" fmla="*/ 6678669 h 6857892"/>
              <a:gd name="connsiteX124" fmla="*/ 1711625 w 7274859"/>
              <a:gd name="connsiteY124" fmla="*/ 6695814 h 6857892"/>
              <a:gd name="connsiteX125" fmla="*/ 1720236 w 7274859"/>
              <a:gd name="connsiteY125" fmla="*/ 6662896 h 6857892"/>
              <a:gd name="connsiteX126" fmla="*/ 1760864 w 7274859"/>
              <a:gd name="connsiteY126" fmla="*/ 6654819 h 6857892"/>
              <a:gd name="connsiteX127" fmla="*/ 1760864 w 7274859"/>
              <a:gd name="connsiteY127" fmla="*/ 6665030 h 6857892"/>
              <a:gd name="connsiteX128" fmla="*/ 1764293 w 7274859"/>
              <a:gd name="connsiteY128" fmla="*/ 6665030 h 6857892"/>
              <a:gd name="connsiteX129" fmla="*/ 1764293 w 7274859"/>
              <a:gd name="connsiteY129" fmla="*/ 6654819 h 6857892"/>
              <a:gd name="connsiteX130" fmla="*/ 1760864 w 7274859"/>
              <a:gd name="connsiteY130" fmla="*/ 6654819 h 6857892"/>
              <a:gd name="connsiteX131" fmla="*/ 712307 w 7274859"/>
              <a:gd name="connsiteY131" fmla="*/ 6654819 h 6857892"/>
              <a:gd name="connsiteX132" fmla="*/ 712307 w 7274859"/>
              <a:gd name="connsiteY132" fmla="*/ 6665030 h 6857892"/>
              <a:gd name="connsiteX133" fmla="*/ 715661 w 7274859"/>
              <a:gd name="connsiteY133" fmla="*/ 6665030 h 6857892"/>
              <a:gd name="connsiteX134" fmla="*/ 715661 w 7274859"/>
              <a:gd name="connsiteY134" fmla="*/ 6654819 h 6857892"/>
              <a:gd name="connsiteX135" fmla="*/ 712307 w 7274859"/>
              <a:gd name="connsiteY135" fmla="*/ 6654819 h 6857892"/>
              <a:gd name="connsiteX136" fmla="*/ 1645484 w 7274859"/>
              <a:gd name="connsiteY136" fmla="*/ 6648037 h 6857892"/>
              <a:gd name="connsiteX137" fmla="*/ 1645484 w 7274859"/>
              <a:gd name="connsiteY137" fmla="*/ 6651390 h 6857892"/>
              <a:gd name="connsiteX138" fmla="*/ 1655619 w 7274859"/>
              <a:gd name="connsiteY138" fmla="*/ 6651390 h 6857892"/>
              <a:gd name="connsiteX139" fmla="*/ 1655619 w 7274859"/>
              <a:gd name="connsiteY139" fmla="*/ 6648037 h 6857892"/>
              <a:gd name="connsiteX140" fmla="*/ 1645484 w 7274859"/>
              <a:gd name="connsiteY140" fmla="*/ 6648037 h 6857892"/>
              <a:gd name="connsiteX141" fmla="*/ 1689606 w 7274859"/>
              <a:gd name="connsiteY141" fmla="*/ 6634474 h 6857892"/>
              <a:gd name="connsiteX142" fmla="*/ 1689606 w 7274859"/>
              <a:gd name="connsiteY142" fmla="*/ 6644609 h 6857892"/>
              <a:gd name="connsiteX143" fmla="*/ 1693034 w 7274859"/>
              <a:gd name="connsiteY143" fmla="*/ 6644609 h 6857892"/>
              <a:gd name="connsiteX144" fmla="*/ 1693034 w 7274859"/>
              <a:gd name="connsiteY144" fmla="*/ 6634474 h 6857892"/>
              <a:gd name="connsiteX145" fmla="*/ 1689606 w 7274859"/>
              <a:gd name="connsiteY145" fmla="*/ 6634474 h 6857892"/>
              <a:gd name="connsiteX146" fmla="*/ 712309 w 7274859"/>
              <a:gd name="connsiteY146" fmla="*/ 6624263 h 6857892"/>
              <a:gd name="connsiteX147" fmla="*/ 712309 w 7274859"/>
              <a:gd name="connsiteY147" fmla="*/ 6634398 h 6857892"/>
              <a:gd name="connsiteX148" fmla="*/ 715661 w 7274859"/>
              <a:gd name="connsiteY148" fmla="*/ 6634398 h 6857892"/>
              <a:gd name="connsiteX149" fmla="*/ 715661 w 7274859"/>
              <a:gd name="connsiteY149" fmla="*/ 6624263 h 6857892"/>
              <a:gd name="connsiteX150" fmla="*/ 712309 w 7274859"/>
              <a:gd name="connsiteY150" fmla="*/ 6624263 h 6857892"/>
              <a:gd name="connsiteX151" fmla="*/ 1845133 w 7274859"/>
              <a:gd name="connsiteY151" fmla="*/ 6614357 h 6857892"/>
              <a:gd name="connsiteX152" fmla="*/ 1865097 w 7274859"/>
              <a:gd name="connsiteY152" fmla="*/ 6617939 h 6857892"/>
              <a:gd name="connsiteX153" fmla="*/ 1828750 w 7274859"/>
              <a:gd name="connsiteY153" fmla="*/ 6639427 h 6857892"/>
              <a:gd name="connsiteX154" fmla="*/ 1826845 w 7274859"/>
              <a:gd name="connsiteY154" fmla="*/ 6660687 h 6857892"/>
              <a:gd name="connsiteX155" fmla="*/ 1800633 w 7274859"/>
              <a:gd name="connsiteY155" fmla="*/ 6621901 h 6857892"/>
              <a:gd name="connsiteX156" fmla="*/ 1828750 w 7274859"/>
              <a:gd name="connsiteY156" fmla="*/ 6634931 h 6857892"/>
              <a:gd name="connsiteX157" fmla="*/ 1828750 w 7274859"/>
              <a:gd name="connsiteY157" fmla="*/ 6617100 h 6857892"/>
              <a:gd name="connsiteX158" fmla="*/ 1845133 w 7274859"/>
              <a:gd name="connsiteY158" fmla="*/ 6614357 h 6857892"/>
              <a:gd name="connsiteX159" fmla="*/ 1738322 w 7274859"/>
              <a:gd name="connsiteY159" fmla="*/ 6613919 h 6857892"/>
              <a:gd name="connsiteX160" fmla="*/ 1716109 w 7274859"/>
              <a:gd name="connsiteY160" fmla="*/ 6619767 h 6857892"/>
              <a:gd name="connsiteX161" fmla="*/ 1720376 w 7274859"/>
              <a:gd name="connsiteY161" fmla="*/ 6635007 h 6857892"/>
              <a:gd name="connsiteX162" fmla="*/ 1766020 w 7274859"/>
              <a:gd name="connsiteY162" fmla="*/ 6623272 h 6857892"/>
              <a:gd name="connsiteX163" fmla="*/ 1738322 w 7274859"/>
              <a:gd name="connsiteY163" fmla="*/ 6613919 h 6857892"/>
              <a:gd name="connsiteX164" fmla="*/ 1653409 w 7274859"/>
              <a:gd name="connsiteY164" fmla="*/ 6613899 h 6857892"/>
              <a:gd name="connsiteX165" fmla="*/ 1640379 w 7274859"/>
              <a:gd name="connsiteY165" fmla="*/ 6633635 h 6857892"/>
              <a:gd name="connsiteX166" fmla="*/ 1657067 w 7274859"/>
              <a:gd name="connsiteY166" fmla="*/ 6633635 h 6857892"/>
              <a:gd name="connsiteX167" fmla="*/ 1653409 w 7274859"/>
              <a:gd name="connsiteY167" fmla="*/ 6613899 h 6857892"/>
              <a:gd name="connsiteX168" fmla="*/ 617339 w 7274859"/>
              <a:gd name="connsiteY168" fmla="*/ 6607347 h 6857892"/>
              <a:gd name="connsiteX169" fmla="*/ 627473 w 7274859"/>
              <a:gd name="connsiteY169" fmla="*/ 6607347 h 6857892"/>
              <a:gd name="connsiteX170" fmla="*/ 627473 w 7274859"/>
              <a:gd name="connsiteY170" fmla="*/ 6610700 h 6857892"/>
              <a:gd name="connsiteX171" fmla="*/ 617339 w 7274859"/>
              <a:gd name="connsiteY171" fmla="*/ 6610700 h 6857892"/>
              <a:gd name="connsiteX172" fmla="*/ 617339 w 7274859"/>
              <a:gd name="connsiteY172" fmla="*/ 6607347 h 6857892"/>
              <a:gd name="connsiteX173" fmla="*/ 650433 w 7274859"/>
              <a:gd name="connsiteY173" fmla="*/ 6602775 h 6857892"/>
              <a:gd name="connsiteX174" fmla="*/ 650433 w 7274859"/>
              <a:gd name="connsiteY174" fmla="*/ 6654742 h 6857892"/>
              <a:gd name="connsiteX175" fmla="*/ 650357 w 7274859"/>
              <a:gd name="connsiteY175" fmla="*/ 6654972 h 6857892"/>
              <a:gd name="connsiteX176" fmla="*/ 650433 w 7274859"/>
              <a:gd name="connsiteY176" fmla="*/ 6654972 h 6857892"/>
              <a:gd name="connsiteX177" fmla="*/ 650433 w 7274859"/>
              <a:gd name="connsiteY177" fmla="*/ 6654742 h 6857892"/>
              <a:gd name="connsiteX178" fmla="*/ 656091 w 7274859"/>
              <a:gd name="connsiteY178" fmla="*/ 6637551 h 6857892"/>
              <a:gd name="connsiteX179" fmla="*/ 659653 w 7274859"/>
              <a:gd name="connsiteY179" fmla="*/ 6627845 h 6857892"/>
              <a:gd name="connsiteX180" fmla="*/ 670779 w 7274859"/>
              <a:gd name="connsiteY180" fmla="*/ 6606661 h 6857892"/>
              <a:gd name="connsiteX181" fmla="*/ 650433 w 7274859"/>
              <a:gd name="connsiteY181" fmla="*/ 6602775 h 6857892"/>
              <a:gd name="connsiteX182" fmla="*/ 1766706 w 7274859"/>
              <a:gd name="connsiteY182" fmla="*/ 6592716 h 6857892"/>
              <a:gd name="connsiteX183" fmla="*/ 1758400 w 7274859"/>
              <a:gd name="connsiteY183" fmla="*/ 6599803 h 6857892"/>
              <a:gd name="connsiteX184" fmla="*/ 1761600 w 7274859"/>
              <a:gd name="connsiteY184" fmla="*/ 6603003 h 6857892"/>
              <a:gd name="connsiteX185" fmla="*/ 1768154 w 7274859"/>
              <a:gd name="connsiteY185" fmla="*/ 6594240 h 6857892"/>
              <a:gd name="connsiteX186" fmla="*/ 1766706 w 7274859"/>
              <a:gd name="connsiteY186" fmla="*/ 6592716 h 6857892"/>
              <a:gd name="connsiteX187" fmla="*/ 1675051 w 7274859"/>
              <a:gd name="connsiteY187" fmla="*/ 6592640 h 6857892"/>
              <a:gd name="connsiteX188" fmla="*/ 1666745 w 7274859"/>
              <a:gd name="connsiteY188" fmla="*/ 6599727 h 6857892"/>
              <a:gd name="connsiteX189" fmla="*/ 1669945 w 7274859"/>
              <a:gd name="connsiteY189" fmla="*/ 6602927 h 6857892"/>
              <a:gd name="connsiteX190" fmla="*/ 1675584 w 7274859"/>
              <a:gd name="connsiteY190" fmla="*/ 6594773 h 6857892"/>
              <a:gd name="connsiteX191" fmla="*/ 1676880 w 7274859"/>
              <a:gd name="connsiteY191" fmla="*/ 6594469 h 6857892"/>
              <a:gd name="connsiteX192" fmla="*/ 1675051 w 7274859"/>
              <a:gd name="connsiteY192" fmla="*/ 6592640 h 6857892"/>
              <a:gd name="connsiteX193" fmla="*/ 1798195 w 7274859"/>
              <a:gd name="connsiteY193" fmla="*/ 6587001 h 6857892"/>
              <a:gd name="connsiteX194" fmla="*/ 1808328 w 7274859"/>
              <a:gd name="connsiteY194" fmla="*/ 6587001 h 6857892"/>
              <a:gd name="connsiteX195" fmla="*/ 1808328 w 7274859"/>
              <a:gd name="connsiteY195" fmla="*/ 6590354 h 6857892"/>
              <a:gd name="connsiteX196" fmla="*/ 1798195 w 7274859"/>
              <a:gd name="connsiteY196" fmla="*/ 6590354 h 6857892"/>
              <a:gd name="connsiteX197" fmla="*/ 1798195 w 7274859"/>
              <a:gd name="connsiteY197" fmla="*/ 6587001 h 6857892"/>
              <a:gd name="connsiteX198" fmla="*/ 1682134 w 7274859"/>
              <a:gd name="connsiteY198" fmla="*/ 6572295 h 6857892"/>
              <a:gd name="connsiteX199" fmla="*/ 1677028 w 7274859"/>
              <a:gd name="connsiteY199" fmla="*/ 6575724 h 6857892"/>
              <a:gd name="connsiteX200" fmla="*/ 1677105 w 7274859"/>
              <a:gd name="connsiteY200" fmla="*/ 6594469 h 6857892"/>
              <a:gd name="connsiteX201" fmla="*/ 1676962 w 7274859"/>
              <a:gd name="connsiteY201" fmla="*/ 6594469 h 6857892"/>
              <a:gd name="connsiteX202" fmla="*/ 1677114 w 7274859"/>
              <a:gd name="connsiteY202" fmla="*/ 6594622 h 6857892"/>
              <a:gd name="connsiteX203" fmla="*/ 1677114 w 7274859"/>
              <a:gd name="connsiteY203" fmla="*/ 6594469 h 6857892"/>
              <a:gd name="connsiteX204" fmla="*/ 1677105 w 7274859"/>
              <a:gd name="connsiteY204" fmla="*/ 6594469 h 6857892"/>
              <a:gd name="connsiteX205" fmla="*/ 1686325 w 7274859"/>
              <a:gd name="connsiteY205" fmla="*/ 6592640 h 6857892"/>
              <a:gd name="connsiteX206" fmla="*/ 1682134 w 7274859"/>
              <a:gd name="connsiteY206" fmla="*/ 6572295 h 6857892"/>
              <a:gd name="connsiteX207" fmla="*/ 683657 w 7274859"/>
              <a:gd name="connsiteY207" fmla="*/ 6566122 h 6857892"/>
              <a:gd name="connsiteX208" fmla="*/ 661178 w 7274859"/>
              <a:gd name="connsiteY208" fmla="*/ 6596907 h 6857892"/>
              <a:gd name="connsiteX209" fmla="*/ 683657 w 7274859"/>
              <a:gd name="connsiteY209" fmla="*/ 6566122 h 6857892"/>
              <a:gd name="connsiteX210" fmla="*/ 1834770 w 7274859"/>
              <a:gd name="connsiteY210" fmla="*/ 6565970 h 6857892"/>
              <a:gd name="connsiteX211" fmla="*/ 1839570 w 7274859"/>
              <a:gd name="connsiteY211" fmla="*/ 6591345 h 6857892"/>
              <a:gd name="connsiteX212" fmla="*/ 1823797 w 7274859"/>
              <a:gd name="connsiteY212" fmla="*/ 6594393 h 6857892"/>
              <a:gd name="connsiteX213" fmla="*/ 1817015 w 7274859"/>
              <a:gd name="connsiteY213" fmla="*/ 6587687 h 6857892"/>
              <a:gd name="connsiteX214" fmla="*/ 1834770 w 7274859"/>
              <a:gd name="connsiteY214" fmla="*/ 6565970 h 6857892"/>
              <a:gd name="connsiteX215" fmla="*/ 1850695 w 7274859"/>
              <a:gd name="connsiteY215" fmla="*/ 6564903 h 6857892"/>
              <a:gd name="connsiteX216" fmla="*/ 1867612 w 7274859"/>
              <a:gd name="connsiteY216" fmla="*/ 6564903 h 6857892"/>
              <a:gd name="connsiteX217" fmla="*/ 1868374 w 7274859"/>
              <a:gd name="connsiteY217" fmla="*/ 6569780 h 6857892"/>
              <a:gd name="connsiteX218" fmla="*/ 1851686 w 7274859"/>
              <a:gd name="connsiteY218" fmla="*/ 6573743 h 6857892"/>
              <a:gd name="connsiteX219" fmla="*/ 1850695 w 7274859"/>
              <a:gd name="connsiteY219" fmla="*/ 6564903 h 6857892"/>
              <a:gd name="connsiteX220" fmla="*/ 4991103 w 7274859"/>
              <a:gd name="connsiteY220" fmla="*/ 6544558 h 6857892"/>
              <a:gd name="connsiteX221" fmla="*/ 5004671 w 7274859"/>
              <a:gd name="connsiteY221" fmla="*/ 6571075 h 6857892"/>
              <a:gd name="connsiteX222" fmla="*/ 4972047 w 7274859"/>
              <a:gd name="connsiteY222" fmla="*/ 6589364 h 6857892"/>
              <a:gd name="connsiteX223" fmla="*/ 4984395 w 7274859"/>
              <a:gd name="connsiteY223" fmla="*/ 6562922 h 6857892"/>
              <a:gd name="connsiteX224" fmla="*/ 4984700 w 7274859"/>
              <a:gd name="connsiteY224" fmla="*/ 6544710 h 6857892"/>
              <a:gd name="connsiteX225" fmla="*/ 4991103 w 7274859"/>
              <a:gd name="connsiteY225" fmla="*/ 6544558 h 6857892"/>
              <a:gd name="connsiteX226" fmla="*/ 646086 w 7274859"/>
              <a:gd name="connsiteY226" fmla="*/ 6534499 h 6857892"/>
              <a:gd name="connsiteX227" fmla="*/ 637399 w 7274859"/>
              <a:gd name="connsiteY227" fmla="*/ 6535109 h 6857892"/>
              <a:gd name="connsiteX228" fmla="*/ 641058 w 7274859"/>
              <a:gd name="connsiteY228" fmla="*/ 6552101 h 6857892"/>
              <a:gd name="connsiteX229" fmla="*/ 646086 w 7274859"/>
              <a:gd name="connsiteY229" fmla="*/ 6551416 h 6857892"/>
              <a:gd name="connsiteX230" fmla="*/ 646086 w 7274859"/>
              <a:gd name="connsiteY230" fmla="*/ 6534499 h 6857892"/>
              <a:gd name="connsiteX231" fmla="*/ 4781009 w 7274859"/>
              <a:gd name="connsiteY231" fmla="*/ 6514840 h 6857892"/>
              <a:gd name="connsiteX232" fmla="*/ 4801347 w 7274859"/>
              <a:gd name="connsiteY232" fmla="*/ 6514840 h 6857892"/>
              <a:gd name="connsiteX233" fmla="*/ 4801347 w 7274859"/>
              <a:gd name="connsiteY233" fmla="*/ 6519945 h 6857892"/>
              <a:gd name="connsiteX234" fmla="*/ 4781009 w 7274859"/>
              <a:gd name="connsiteY234" fmla="*/ 6519945 h 6857892"/>
              <a:gd name="connsiteX235" fmla="*/ 4781009 w 7274859"/>
              <a:gd name="connsiteY235" fmla="*/ 6514840 h 6857892"/>
              <a:gd name="connsiteX236" fmla="*/ 1753313 w 7274859"/>
              <a:gd name="connsiteY236" fmla="*/ 6513240 h 6857892"/>
              <a:gd name="connsiteX237" fmla="*/ 1756513 w 7274859"/>
              <a:gd name="connsiteY237" fmla="*/ 6516440 h 6857892"/>
              <a:gd name="connsiteX238" fmla="*/ 1748284 w 7274859"/>
              <a:gd name="connsiteY238" fmla="*/ 6523527 h 6857892"/>
              <a:gd name="connsiteX239" fmla="*/ 1741273 w 7274859"/>
              <a:gd name="connsiteY239" fmla="*/ 6531680 h 6857892"/>
              <a:gd name="connsiteX240" fmla="*/ 1738073 w 7274859"/>
              <a:gd name="connsiteY240" fmla="*/ 6528480 h 6857892"/>
              <a:gd name="connsiteX241" fmla="*/ 1746302 w 7274859"/>
              <a:gd name="connsiteY241" fmla="*/ 6521469 h 6857892"/>
              <a:gd name="connsiteX242" fmla="*/ 1753313 w 7274859"/>
              <a:gd name="connsiteY242" fmla="*/ 6513240 h 6857892"/>
              <a:gd name="connsiteX243" fmla="*/ 1645484 w 7274859"/>
              <a:gd name="connsiteY243" fmla="*/ 6505467 h 6857892"/>
              <a:gd name="connsiteX244" fmla="*/ 1645484 w 7274859"/>
              <a:gd name="connsiteY244" fmla="*/ 6508896 h 6857892"/>
              <a:gd name="connsiteX245" fmla="*/ 1655619 w 7274859"/>
              <a:gd name="connsiteY245" fmla="*/ 6508896 h 6857892"/>
              <a:gd name="connsiteX246" fmla="*/ 1655619 w 7274859"/>
              <a:gd name="connsiteY246" fmla="*/ 6505467 h 6857892"/>
              <a:gd name="connsiteX247" fmla="*/ 1645484 w 7274859"/>
              <a:gd name="connsiteY247" fmla="*/ 6505467 h 6857892"/>
              <a:gd name="connsiteX248" fmla="*/ 5056887 w 7274859"/>
              <a:gd name="connsiteY248" fmla="*/ 6501048 h 6857892"/>
              <a:gd name="connsiteX249" fmla="*/ 5065197 w 7274859"/>
              <a:gd name="connsiteY249" fmla="*/ 6508134 h 6857892"/>
              <a:gd name="connsiteX250" fmla="*/ 5061995 w 7274859"/>
              <a:gd name="connsiteY250" fmla="*/ 6511335 h 6857892"/>
              <a:gd name="connsiteX251" fmla="*/ 5054905 w 7274859"/>
              <a:gd name="connsiteY251" fmla="*/ 6503029 h 6857892"/>
              <a:gd name="connsiteX252" fmla="*/ 5056887 w 7274859"/>
              <a:gd name="connsiteY252" fmla="*/ 6501048 h 6857892"/>
              <a:gd name="connsiteX253" fmla="*/ 1802386 w 7274859"/>
              <a:gd name="connsiteY253" fmla="*/ 6492970 h 6857892"/>
              <a:gd name="connsiteX254" fmla="*/ 1808938 w 7274859"/>
              <a:gd name="connsiteY254" fmla="*/ 6500667 h 6857892"/>
              <a:gd name="connsiteX255" fmla="*/ 1816558 w 7274859"/>
              <a:gd name="connsiteY255" fmla="*/ 6501886 h 6857892"/>
              <a:gd name="connsiteX256" fmla="*/ 1819225 w 7274859"/>
              <a:gd name="connsiteY256" fmla="*/ 6530689 h 6857892"/>
              <a:gd name="connsiteX257" fmla="*/ 1795223 w 7274859"/>
              <a:gd name="connsiteY257" fmla="*/ 6533356 h 6857892"/>
              <a:gd name="connsiteX258" fmla="*/ 1808024 w 7274859"/>
              <a:gd name="connsiteY258" fmla="*/ 6516516 h 6857892"/>
              <a:gd name="connsiteX259" fmla="*/ 1808482 w 7274859"/>
              <a:gd name="connsiteY259" fmla="*/ 6502267 h 6857892"/>
              <a:gd name="connsiteX260" fmla="*/ 1807491 w 7274859"/>
              <a:gd name="connsiteY260" fmla="*/ 6503258 h 6857892"/>
              <a:gd name="connsiteX261" fmla="*/ 1799185 w 7274859"/>
              <a:gd name="connsiteY261" fmla="*/ 6496171 h 6857892"/>
              <a:gd name="connsiteX262" fmla="*/ 1802386 w 7274859"/>
              <a:gd name="connsiteY262" fmla="*/ 6492970 h 6857892"/>
              <a:gd name="connsiteX263" fmla="*/ 5031274 w 7274859"/>
              <a:gd name="connsiteY263" fmla="*/ 6490380 h 6857892"/>
              <a:gd name="connsiteX264" fmla="*/ 5055972 w 7274859"/>
              <a:gd name="connsiteY264" fmla="*/ 6497390 h 6857892"/>
              <a:gd name="connsiteX265" fmla="*/ 5041640 w 7274859"/>
              <a:gd name="connsiteY265" fmla="*/ 6501810 h 6857892"/>
              <a:gd name="connsiteX266" fmla="*/ 5031274 w 7274859"/>
              <a:gd name="connsiteY266" fmla="*/ 6490380 h 6857892"/>
              <a:gd name="connsiteX267" fmla="*/ 1603036 w 7274859"/>
              <a:gd name="connsiteY267" fmla="*/ 6483826 h 6857892"/>
              <a:gd name="connsiteX268" fmla="*/ 1603036 w 7274859"/>
              <a:gd name="connsiteY268" fmla="*/ 6531146 h 6857892"/>
              <a:gd name="connsiteX269" fmla="*/ 1603036 w 7274859"/>
              <a:gd name="connsiteY269" fmla="*/ 6483826 h 6857892"/>
              <a:gd name="connsiteX270" fmla="*/ 4964271 w 7274859"/>
              <a:gd name="connsiteY270" fmla="*/ 6474987 h 6857892"/>
              <a:gd name="connsiteX271" fmla="*/ 4974409 w 7274859"/>
              <a:gd name="connsiteY271" fmla="*/ 6474987 h 6857892"/>
              <a:gd name="connsiteX272" fmla="*/ 4974409 w 7274859"/>
              <a:gd name="connsiteY272" fmla="*/ 6478340 h 6857892"/>
              <a:gd name="connsiteX273" fmla="*/ 4964271 w 7274859"/>
              <a:gd name="connsiteY273" fmla="*/ 6478340 h 6857892"/>
              <a:gd name="connsiteX274" fmla="*/ 4964271 w 7274859"/>
              <a:gd name="connsiteY274" fmla="*/ 6474987 h 6857892"/>
              <a:gd name="connsiteX275" fmla="*/ 5044842 w 7274859"/>
              <a:gd name="connsiteY275" fmla="*/ 6470491 h 6857892"/>
              <a:gd name="connsiteX276" fmla="*/ 5046826 w 7274859"/>
              <a:gd name="connsiteY276" fmla="*/ 6472473 h 6857892"/>
              <a:gd name="connsiteX277" fmla="*/ 5039736 w 7274859"/>
              <a:gd name="connsiteY277" fmla="*/ 6480779 h 6857892"/>
              <a:gd name="connsiteX278" fmla="*/ 5036532 w 7274859"/>
              <a:gd name="connsiteY278" fmla="*/ 6477578 h 6857892"/>
              <a:gd name="connsiteX279" fmla="*/ 5044842 w 7274859"/>
              <a:gd name="connsiteY279" fmla="*/ 6470491 h 6857892"/>
              <a:gd name="connsiteX280" fmla="*/ 669788 w 7274859"/>
              <a:gd name="connsiteY280" fmla="*/ 6464395 h 6857892"/>
              <a:gd name="connsiteX281" fmla="*/ 669788 w 7274859"/>
              <a:gd name="connsiteY281" fmla="*/ 6511411 h 6857892"/>
              <a:gd name="connsiteX282" fmla="*/ 692953 w 7274859"/>
              <a:gd name="connsiteY282" fmla="*/ 6511411 h 6857892"/>
              <a:gd name="connsiteX283" fmla="*/ 669788 w 7274859"/>
              <a:gd name="connsiteY283" fmla="*/ 6464395 h 6857892"/>
              <a:gd name="connsiteX284" fmla="*/ 5093305 w 7274859"/>
              <a:gd name="connsiteY284" fmla="*/ 6463176 h 6857892"/>
              <a:gd name="connsiteX285" fmla="*/ 5096580 w 7274859"/>
              <a:gd name="connsiteY285" fmla="*/ 6471482 h 6857892"/>
              <a:gd name="connsiteX286" fmla="*/ 5097570 w 7274859"/>
              <a:gd name="connsiteY286" fmla="*/ 6470491 h 6857892"/>
              <a:gd name="connsiteX287" fmla="*/ 5105873 w 7274859"/>
              <a:gd name="connsiteY287" fmla="*/ 6477578 h 6857892"/>
              <a:gd name="connsiteX288" fmla="*/ 5102673 w 7274859"/>
              <a:gd name="connsiteY288" fmla="*/ 6480855 h 6857892"/>
              <a:gd name="connsiteX289" fmla="*/ 5095590 w 7274859"/>
              <a:gd name="connsiteY289" fmla="*/ 6472549 h 6857892"/>
              <a:gd name="connsiteX290" fmla="*/ 5096505 w 7274859"/>
              <a:gd name="connsiteY290" fmla="*/ 6471634 h 6857892"/>
              <a:gd name="connsiteX291" fmla="*/ 5086450 w 7274859"/>
              <a:gd name="connsiteY291" fmla="*/ 6471634 h 6857892"/>
              <a:gd name="connsiteX292" fmla="*/ 5093305 w 7274859"/>
              <a:gd name="connsiteY292" fmla="*/ 6463176 h 6857892"/>
              <a:gd name="connsiteX293" fmla="*/ 5065197 w 7274859"/>
              <a:gd name="connsiteY293" fmla="*/ 6456394 h 6857892"/>
              <a:gd name="connsiteX294" fmla="*/ 5088659 w 7274859"/>
              <a:gd name="connsiteY294" fmla="*/ 6478035 h 6857892"/>
              <a:gd name="connsiteX295" fmla="*/ 5068168 w 7274859"/>
              <a:gd name="connsiteY295" fmla="*/ 6483217 h 6857892"/>
              <a:gd name="connsiteX296" fmla="*/ 5065197 w 7274859"/>
              <a:gd name="connsiteY296" fmla="*/ 6456394 h 6857892"/>
              <a:gd name="connsiteX297" fmla="*/ 657975 w 7274859"/>
              <a:gd name="connsiteY297" fmla="*/ 6454642 h 6857892"/>
              <a:gd name="connsiteX298" fmla="*/ 657975 w 7274859"/>
              <a:gd name="connsiteY298" fmla="*/ 6458071 h 6857892"/>
              <a:gd name="connsiteX299" fmla="*/ 668110 w 7274859"/>
              <a:gd name="connsiteY299" fmla="*/ 6458071 h 6857892"/>
              <a:gd name="connsiteX300" fmla="*/ 668110 w 7274859"/>
              <a:gd name="connsiteY300" fmla="*/ 6454642 h 6857892"/>
              <a:gd name="connsiteX301" fmla="*/ 657975 w 7274859"/>
              <a:gd name="connsiteY301" fmla="*/ 6454642 h 6857892"/>
              <a:gd name="connsiteX302" fmla="*/ 1631157 w 7274859"/>
              <a:gd name="connsiteY302" fmla="*/ 6441992 h 6857892"/>
              <a:gd name="connsiteX303" fmla="*/ 1626205 w 7274859"/>
              <a:gd name="connsiteY303" fmla="*/ 6452127 h 6857892"/>
              <a:gd name="connsiteX304" fmla="*/ 1624223 w 7274859"/>
              <a:gd name="connsiteY304" fmla="*/ 6450145 h 6857892"/>
              <a:gd name="connsiteX305" fmla="*/ 1615918 w 7274859"/>
              <a:gd name="connsiteY305" fmla="*/ 6457232 h 6857892"/>
              <a:gd name="connsiteX306" fmla="*/ 1619117 w 7274859"/>
              <a:gd name="connsiteY306" fmla="*/ 6460433 h 6857892"/>
              <a:gd name="connsiteX307" fmla="*/ 1624070 w 7274859"/>
              <a:gd name="connsiteY307" fmla="*/ 6450298 h 6857892"/>
              <a:gd name="connsiteX308" fmla="*/ 1626052 w 7274859"/>
              <a:gd name="connsiteY308" fmla="*/ 6452279 h 6857892"/>
              <a:gd name="connsiteX309" fmla="*/ 1634357 w 7274859"/>
              <a:gd name="connsiteY309" fmla="*/ 6445193 h 6857892"/>
              <a:gd name="connsiteX310" fmla="*/ 1631157 w 7274859"/>
              <a:gd name="connsiteY310" fmla="*/ 6441992 h 6857892"/>
              <a:gd name="connsiteX311" fmla="*/ 5047054 w 7274859"/>
              <a:gd name="connsiteY311" fmla="*/ 6441383 h 6857892"/>
              <a:gd name="connsiteX312" fmla="*/ 5047054 w 7274859"/>
              <a:gd name="connsiteY312" fmla="*/ 6470034 h 6857892"/>
              <a:gd name="connsiteX313" fmla="*/ 5047054 w 7274859"/>
              <a:gd name="connsiteY313" fmla="*/ 6441383 h 6857892"/>
              <a:gd name="connsiteX314" fmla="*/ 1547184 w 7274859"/>
              <a:gd name="connsiteY314" fmla="*/ 6441002 h 6857892"/>
              <a:gd name="connsiteX315" fmla="*/ 1547184 w 7274859"/>
              <a:gd name="connsiteY315" fmla="*/ 6451213 h 6857892"/>
              <a:gd name="connsiteX316" fmla="*/ 1550613 w 7274859"/>
              <a:gd name="connsiteY316" fmla="*/ 6451213 h 6857892"/>
              <a:gd name="connsiteX317" fmla="*/ 1550613 w 7274859"/>
              <a:gd name="connsiteY317" fmla="*/ 6441002 h 6857892"/>
              <a:gd name="connsiteX318" fmla="*/ 1547184 w 7274859"/>
              <a:gd name="connsiteY318" fmla="*/ 6441002 h 6857892"/>
              <a:gd name="connsiteX319" fmla="*/ 5092468 w 7274859"/>
              <a:gd name="connsiteY319" fmla="*/ 6431782 h 6857892"/>
              <a:gd name="connsiteX320" fmla="*/ 5095665 w 7274859"/>
              <a:gd name="connsiteY320" fmla="*/ 6434982 h 6857892"/>
              <a:gd name="connsiteX321" fmla="*/ 5087365 w 7274859"/>
              <a:gd name="connsiteY321" fmla="*/ 6442069 h 6857892"/>
              <a:gd name="connsiteX322" fmla="*/ 5086297 w 7274859"/>
              <a:gd name="connsiteY322" fmla="*/ 6441002 h 6857892"/>
              <a:gd name="connsiteX323" fmla="*/ 5086755 w 7274859"/>
              <a:gd name="connsiteY323" fmla="*/ 6448927 h 6857892"/>
              <a:gd name="connsiteX324" fmla="*/ 5067331 w 7274859"/>
              <a:gd name="connsiteY324" fmla="*/ 6450603 h 6857892"/>
              <a:gd name="connsiteX325" fmla="*/ 5066491 w 7274859"/>
              <a:gd name="connsiteY325" fmla="*/ 6444050 h 6857892"/>
              <a:gd name="connsiteX326" fmla="*/ 5085689 w 7274859"/>
              <a:gd name="connsiteY326" fmla="*/ 6440316 h 6857892"/>
              <a:gd name="connsiteX327" fmla="*/ 5085384 w 7274859"/>
              <a:gd name="connsiteY327" fmla="*/ 6440088 h 6857892"/>
              <a:gd name="connsiteX328" fmla="*/ 5092468 w 7274859"/>
              <a:gd name="connsiteY328" fmla="*/ 6431782 h 6857892"/>
              <a:gd name="connsiteX329" fmla="*/ 4558812 w 7274859"/>
              <a:gd name="connsiteY329" fmla="*/ 6431782 h 6857892"/>
              <a:gd name="connsiteX330" fmla="*/ 4575730 w 7274859"/>
              <a:gd name="connsiteY330" fmla="*/ 6431782 h 6857892"/>
              <a:gd name="connsiteX331" fmla="*/ 4575730 w 7274859"/>
              <a:gd name="connsiteY331" fmla="*/ 6470720 h 6857892"/>
              <a:gd name="connsiteX332" fmla="*/ 4558812 w 7274859"/>
              <a:gd name="connsiteY332" fmla="*/ 6470720 h 6857892"/>
              <a:gd name="connsiteX333" fmla="*/ 4558812 w 7274859"/>
              <a:gd name="connsiteY333" fmla="*/ 6431782 h 6857892"/>
              <a:gd name="connsiteX334" fmla="*/ 5110215 w 7274859"/>
              <a:gd name="connsiteY334" fmla="*/ 6430868 h 6857892"/>
              <a:gd name="connsiteX335" fmla="*/ 5113567 w 7274859"/>
              <a:gd name="connsiteY335" fmla="*/ 6430868 h 6857892"/>
              <a:gd name="connsiteX336" fmla="*/ 5113567 w 7274859"/>
              <a:gd name="connsiteY336" fmla="*/ 6441002 h 6857892"/>
              <a:gd name="connsiteX337" fmla="*/ 5110215 w 7274859"/>
              <a:gd name="connsiteY337" fmla="*/ 6441002 h 6857892"/>
              <a:gd name="connsiteX338" fmla="*/ 5110215 w 7274859"/>
              <a:gd name="connsiteY338" fmla="*/ 6430868 h 6857892"/>
              <a:gd name="connsiteX339" fmla="*/ 5195385 w 7274859"/>
              <a:gd name="connsiteY339" fmla="*/ 6430486 h 6857892"/>
              <a:gd name="connsiteX340" fmla="*/ 5206665 w 7274859"/>
              <a:gd name="connsiteY340" fmla="*/ 6451594 h 6857892"/>
              <a:gd name="connsiteX341" fmla="*/ 5173660 w 7274859"/>
              <a:gd name="connsiteY341" fmla="*/ 6449308 h 6857892"/>
              <a:gd name="connsiteX342" fmla="*/ 5195385 w 7274859"/>
              <a:gd name="connsiteY342" fmla="*/ 6430486 h 6857892"/>
              <a:gd name="connsiteX343" fmla="*/ 4784437 w 7274859"/>
              <a:gd name="connsiteY343" fmla="*/ 6420657 h 6857892"/>
              <a:gd name="connsiteX344" fmla="*/ 4787789 w 7274859"/>
              <a:gd name="connsiteY344" fmla="*/ 6420657 h 6857892"/>
              <a:gd name="connsiteX345" fmla="*/ 4787789 w 7274859"/>
              <a:gd name="connsiteY345" fmla="*/ 6430868 h 6857892"/>
              <a:gd name="connsiteX346" fmla="*/ 4784437 w 7274859"/>
              <a:gd name="connsiteY346" fmla="*/ 6430868 h 6857892"/>
              <a:gd name="connsiteX347" fmla="*/ 4784437 w 7274859"/>
              <a:gd name="connsiteY347" fmla="*/ 6420657 h 6857892"/>
              <a:gd name="connsiteX348" fmla="*/ 1726930 w 7274859"/>
              <a:gd name="connsiteY348" fmla="*/ 6420656 h 6857892"/>
              <a:gd name="connsiteX349" fmla="*/ 1737005 w 7274859"/>
              <a:gd name="connsiteY349" fmla="*/ 6420656 h 6857892"/>
              <a:gd name="connsiteX350" fmla="*/ 1730283 w 7274859"/>
              <a:gd name="connsiteY350" fmla="*/ 6429114 h 6857892"/>
              <a:gd name="connsiteX351" fmla="*/ 1726930 w 7274859"/>
              <a:gd name="connsiteY351" fmla="*/ 6420656 h 6857892"/>
              <a:gd name="connsiteX352" fmla="*/ 507785 w 7274859"/>
              <a:gd name="connsiteY352" fmla="*/ 6420656 h 6857892"/>
              <a:gd name="connsiteX353" fmla="*/ 507785 w 7274859"/>
              <a:gd name="connsiteY353" fmla="*/ 6441001 h 6857892"/>
              <a:gd name="connsiteX354" fmla="*/ 512890 w 7274859"/>
              <a:gd name="connsiteY354" fmla="*/ 6441001 h 6857892"/>
              <a:gd name="connsiteX355" fmla="*/ 512890 w 7274859"/>
              <a:gd name="connsiteY355" fmla="*/ 6420656 h 6857892"/>
              <a:gd name="connsiteX356" fmla="*/ 507785 w 7274859"/>
              <a:gd name="connsiteY356" fmla="*/ 6420656 h 6857892"/>
              <a:gd name="connsiteX357" fmla="*/ 1664371 w 7274859"/>
              <a:gd name="connsiteY357" fmla="*/ 6411893 h 6857892"/>
              <a:gd name="connsiteX358" fmla="*/ 1667952 w 7274859"/>
              <a:gd name="connsiteY358" fmla="*/ 6429419 h 6857892"/>
              <a:gd name="connsiteX359" fmla="*/ 1694318 w 7274859"/>
              <a:gd name="connsiteY359" fmla="*/ 6432315 h 6857892"/>
              <a:gd name="connsiteX360" fmla="*/ 1710852 w 7274859"/>
              <a:gd name="connsiteY360" fmla="*/ 6480321 h 6857892"/>
              <a:gd name="connsiteX361" fmla="*/ 1754667 w 7274859"/>
              <a:gd name="connsiteY361" fmla="*/ 6449155 h 6857892"/>
              <a:gd name="connsiteX362" fmla="*/ 1747276 w 7274859"/>
              <a:gd name="connsiteY362" fmla="*/ 6420580 h 6857892"/>
              <a:gd name="connsiteX363" fmla="*/ 1737065 w 7274859"/>
              <a:gd name="connsiteY363" fmla="*/ 6420580 h 6857892"/>
              <a:gd name="connsiteX364" fmla="*/ 1737044 w 7274859"/>
              <a:gd name="connsiteY364" fmla="*/ 6420607 h 6857892"/>
              <a:gd name="connsiteX365" fmla="*/ 1733711 w 7274859"/>
              <a:gd name="connsiteY365" fmla="*/ 6412198 h 6857892"/>
              <a:gd name="connsiteX366" fmla="*/ 1726853 w 7274859"/>
              <a:gd name="connsiteY366" fmla="*/ 6420656 h 6857892"/>
              <a:gd name="connsiteX367" fmla="*/ 1726930 w 7274859"/>
              <a:gd name="connsiteY367" fmla="*/ 6420656 h 6857892"/>
              <a:gd name="connsiteX368" fmla="*/ 1713290 w 7274859"/>
              <a:gd name="connsiteY368" fmla="*/ 6428581 h 6857892"/>
              <a:gd name="connsiteX369" fmla="*/ 1664371 w 7274859"/>
              <a:gd name="connsiteY369" fmla="*/ 6411893 h 6857892"/>
              <a:gd name="connsiteX370" fmla="*/ 1791489 w 7274859"/>
              <a:gd name="connsiteY370" fmla="*/ 6410522 h 6857892"/>
              <a:gd name="connsiteX371" fmla="*/ 1794842 w 7274859"/>
              <a:gd name="connsiteY371" fmla="*/ 6410522 h 6857892"/>
              <a:gd name="connsiteX372" fmla="*/ 1794842 w 7274859"/>
              <a:gd name="connsiteY372" fmla="*/ 6420657 h 6857892"/>
              <a:gd name="connsiteX373" fmla="*/ 1791489 w 7274859"/>
              <a:gd name="connsiteY373" fmla="*/ 6420657 h 6857892"/>
              <a:gd name="connsiteX374" fmla="*/ 1791489 w 7274859"/>
              <a:gd name="connsiteY374" fmla="*/ 6410522 h 6857892"/>
              <a:gd name="connsiteX375" fmla="*/ 5069465 w 7274859"/>
              <a:gd name="connsiteY375" fmla="*/ 6400311 h 6857892"/>
              <a:gd name="connsiteX376" fmla="*/ 5072893 w 7274859"/>
              <a:gd name="connsiteY376" fmla="*/ 6400311 h 6857892"/>
              <a:gd name="connsiteX377" fmla="*/ 5072893 w 7274859"/>
              <a:gd name="connsiteY377" fmla="*/ 6410522 h 6857892"/>
              <a:gd name="connsiteX378" fmla="*/ 5069465 w 7274859"/>
              <a:gd name="connsiteY378" fmla="*/ 6410522 h 6857892"/>
              <a:gd name="connsiteX379" fmla="*/ 5069465 w 7274859"/>
              <a:gd name="connsiteY379" fmla="*/ 6400311 h 6857892"/>
              <a:gd name="connsiteX380" fmla="*/ 4499373 w 7274859"/>
              <a:gd name="connsiteY380" fmla="*/ 6400311 h 6857892"/>
              <a:gd name="connsiteX381" fmla="*/ 4502728 w 7274859"/>
              <a:gd name="connsiteY381" fmla="*/ 6400311 h 6857892"/>
              <a:gd name="connsiteX382" fmla="*/ 4502728 w 7274859"/>
              <a:gd name="connsiteY382" fmla="*/ 6410522 h 6857892"/>
              <a:gd name="connsiteX383" fmla="*/ 4499373 w 7274859"/>
              <a:gd name="connsiteY383" fmla="*/ 6410522 h 6857892"/>
              <a:gd name="connsiteX384" fmla="*/ 4499373 w 7274859"/>
              <a:gd name="connsiteY384" fmla="*/ 6400311 h 6857892"/>
              <a:gd name="connsiteX385" fmla="*/ 1593666 w 7274859"/>
              <a:gd name="connsiteY385" fmla="*/ 6399397 h 6857892"/>
              <a:gd name="connsiteX386" fmla="*/ 1591990 w 7274859"/>
              <a:gd name="connsiteY386" fmla="*/ 6402293 h 6857892"/>
              <a:gd name="connsiteX387" fmla="*/ 1596943 w 7274859"/>
              <a:gd name="connsiteY387" fmla="*/ 6406864 h 6857892"/>
              <a:gd name="connsiteX388" fmla="*/ 1596791 w 7274859"/>
              <a:gd name="connsiteY388" fmla="*/ 6400388 h 6857892"/>
              <a:gd name="connsiteX389" fmla="*/ 1595648 w 7274859"/>
              <a:gd name="connsiteY389" fmla="*/ 6401378 h 6857892"/>
              <a:gd name="connsiteX390" fmla="*/ 1593666 w 7274859"/>
              <a:gd name="connsiteY390" fmla="*/ 6399397 h 6857892"/>
              <a:gd name="connsiteX391" fmla="*/ 1600676 w 7274859"/>
              <a:gd name="connsiteY391" fmla="*/ 6391091 h 6857892"/>
              <a:gd name="connsiteX392" fmla="*/ 1596714 w 7274859"/>
              <a:gd name="connsiteY392" fmla="*/ 6400388 h 6857892"/>
              <a:gd name="connsiteX393" fmla="*/ 1603877 w 7274859"/>
              <a:gd name="connsiteY393" fmla="*/ 6394291 h 6857892"/>
              <a:gd name="connsiteX394" fmla="*/ 1600676 w 7274859"/>
              <a:gd name="connsiteY394" fmla="*/ 6391091 h 6857892"/>
              <a:gd name="connsiteX395" fmla="*/ 4524216 w 7274859"/>
              <a:gd name="connsiteY395" fmla="*/ 6389872 h 6857892"/>
              <a:gd name="connsiteX396" fmla="*/ 4525892 w 7274859"/>
              <a:gd name="connsiteY396" fmla="*/ 6409303 h 6857892"/>
              <a:gd name="connsiteX397" fmla="*/ 4519339 w 7274859"/>
              <a:gd name="connsiteY397" fmla="*/ 6410217 h 6857892"/>
              <a:gd name="connsiteX398" fmla="*/ 4515453 w 7274859"/>
              <a:gd name="connsiteY398" fmla="*/ 6390329 h 6857892"/>
              <a:gd name="connsiteX399" fmla="*/ 4524216 w 7274859"/>
              <a:gd name="connsiteY399" fmla="*/ 6389872 h 6857892"/>
              <a:gd name="connsiteX400" fmla="*/ 5002307 w 7274859"/>
              <a:gd name="connsiteY400" fmla="*/ 6387586 h 6857892"/>
              <a:gd name="connsiteX401" fmla="*/ 5006042 w 7274859"/>
              <a:gd name="connsiteY401" fmla="*/ 6407322 h 6857892"/>
              <a:gd name="connsiteX402" fmla="*/ 4977153 w 7274859"/>
              <a:gd name="connsiteY402" fmla="*/ 6413418 h 6857892"/>
              <a:gd name="connsiteX403" fmla="*/ 5002307 w 7274859"/>
              <a:gd name="connsiteY403" fmla="*/ 6387586 h 6857892"/>
              <a:gd name="connsiteX404" fmla="*/ 1573396 w 7274859"/>
              <a:gd name="connsiteY404" fmla="*/ 6385147 h 6857892"/>
              <a:gd name="connsiteX405" fmla="*/ 1576368 w 7274859"/>
              <a:gd name="connsiteY405" fmla="*/ 6411893 h 6857892"/>
              <a:gd name="connsiteX406" fmla="*/ 1591913 w 7274859"/>
              <a:gd name="connsiteY406" fmla="*/ 6402292 h 6857892"/>
              <a:gd name="connsiteX407" fmla="*/ 1573396 w 7274859"/>
              <a:gd name="connsiteY407" fmla="*/ 6385147 h 6857892"/>
              <a:gd name="connsiteX408" fmla="*/ 4965796 w 7274859"/>
              <a:gd name="connsiteY408" fmla="*/ 6375013 h 6857892"/>
              <a:gd name="connsiteX409" fmla="*/ 4950475 w 7274859"/>
              <a:gd name="connsiteY409" fmla="*/ 6402445 h 6857892"/>
              <a:gd name="connsiteX410" fmla="*/ 4965796 w 7274859"/>
              <a:gd name="connsiteY410" fmla="*/ 6375013 h 6857892"/>
              <a:gd name="connsiteX411" fmla="*/ 1577665 w 7274859"/>
              <a:gd name="connsiteY411" fmla="*/ 6369755 h 6857892"/>
              <a:gd name="connsiteX412" fmla="*/ 1577665 w 7274859"/>
              <a:gd name="connsiteY412" fmla="*/ 6379890 h 6857892"/>
              <a:gd name="connsiteX413" fmla="*/ 1581018 w 7274859"/>
              <a:gd name="connsiteY413" fmla="*/ 6379890 h 6857892"/>
              <a:gd name="connsiteX414" fmla="*/ 1581018 w 7274859"/>
              <a:gd name="connsiteY414" fmla="*/ 6369755 h 6857892"/>
              <a:gd name="connsiteX415" fmla="*/ 1577665 w 7274859"/>
              <a:gd name="connsiteY415" fmla="*/ 6369755 h 6857892"/>
              <a:gd name="connsiteX416" fmla="*/ 4808127 w 7274859"/>
              <a:gd name="connsiteY416" fmla="*/ 6360458 h 6857892"/>
              <a:gd name="connsiteX417" fmla="*/ 4811860 w 7274859"/>
              <a:gd name="connsiteY417" fmla="*/ 6377451 h 6857892"/>
              <a:gd name="connsiteX418" fmla="*/ 4803100 w 7274859"/>
              <a:gd name="connsiteY418" fmla="*/ 6378061 h 6857892"/>
              <a:gd name="connsiteX419" fmla="*/ 4803100 w 7274859"/>
              <a:gd name="connsiteY419" fmla="*/ 6361144 h 6857892"/>
              <a:gd name="connsiteX420" fmla="*/ 4808127 w 7274859"/>
              <a:gd name="connsiteY420" fmla="*/ 6360458 h 6857892"/>
              <a:gd name="connsiteX421" fmla="*/ 5201792 w 7274859"/>
              <a:gd name="connsiteY421" fmla="*/ 6359544 h 6857892"/>
              <a:gd name="connsiteX422" fmla="*/ 5205144 w 7274859"/>
              <a:gd name="connsiteY422" fmla="*/ 6359544 h 6857892"/>
              <a:gd name="connsiteX423" fmla="*/ 5205144 w 7274859"/>
              <a:gd name="connsiteY423" fmla="*/ 6369755 h 6857892"/>
              <a:gd name="connsiteX424" fmla="*/ 5201792 w 7274859"/>
              <a:gd name="connsiteY424" fmla="*/ 6369755 h 6857892"/>
              <a:gd name="connsiteX425" fmla="*/ 5201792 w 7274859"/>
              <a:gd name="connsiteY425" fmla="*/ 6359544 h 6857892"/>
              <a:gd name="connsiteX426" fmla="*/ 4577481 w 7274859"/>
              <a:gd name="connsiteY426" fmla="*/ 6352763 h 6857892"/>
              <a:gd name="connsiteX427" fmla="*/ 4587617 w 7274859"/>
              <a:gd name="connsiteY427" fmla="*/ 6352763 h 6857892"/>
              <a:gd name="connsiteX428" fmla="*/ 4587617 w 7274859"/>
              <a:gd name="connsiteY428" fmla="*/ 6356191 h 6857892"/>
              <a:gd name="connsiteX429" fmla="*/ 4577481 w 7274859"/>
              <a:gd name="connsiteY429" fmla="*/ 6356191 h 6857892"/>
              <a:gd name="connsiteX430" fmla="*/ 4577481 w 7274859"/>
              <a:gd name="connsiteY430" fmla="*/ 6352763 h 6857892"/>
              <a:gd name="connsiteX431" fmla="*/ 5097800 w 7274859"/>
              <a:gd name="connsiteY431" fmla="*/ 6350933 h 6857892"/>
              <a:gd name="connsiteX432" fmla="*/ 5130931 w 7274859"/>
              <a:gd name="connsiteY432" fmla="*/ 6350933 h 6857892"/>
              <a:gd name="connsiteX433" fmla="*/ 5101760 w 7274859"/>
              <a:gd name="connsiteY433" fmla="*/ 6411893 h 6857892"/>
              <a:gd name="connsiteX434" fmla="*/ 5079825 w 7274859"/>
              <a:gd name="connsiteY434" fmla="*/ 6382480 h 6857892"/>
              <a:gd name="connsiteX435" fmla="*/ 5097800 w 7274859"/>
              <a:gd name="connsiteY435" fmla="*/ 6350933 h 6857892"/>
              <a:gd name="connsiteX436" fmla="*/ 4566967 w 7274859"/>
              <a:gd name="connsiteY436" fmla="*/ 6338665 h 6857892"/>
              <a:gd name="connsiteX437" fmla="*/ 4564146 w 7274859"/>
              <a:gd name="connsiteY437" fmla="*/ 6356801 h 6857892"/>
              <a:gd name="connsiteX438" fmla="*/ 4503261 w 7274859"/>
              <a:gd name="connsiteY438" fmla="*/ 6393529 h 6857892"/>
              <a:gd name="connsiteX439" fmla="*/ 4494496 w 7274859"/>
              <a:gd name="connsiteY439" fmla="*/ 6384385 h 6857892"/>
              <a:gd name="connsiteX440" fmla="*/ 4521930 w 7274859"/>
              <a:gd name="connsiteY440" fmla="*/ 6349943 h 6857892"/>
              <a:gd name="connsiteX441" fmla="*/ 4530236 w 7274859"/>
              <a:gd name="connsiteY441" fmla="*/ 6358249 h 6857892"/>
              <a:gd name="connsiteX442" fmla="*/ 4566967 w 7274859"/>
              <a:gd name="connsiteY442" fmla="*/ 6338665 h 6857892"/>
              <a:gd name="connsiteX443" fmla="*/ 5198421 w 7274859"/>
              <a:gd name="connsiteY443" fmla="*/ 6332417 h 6857892"/>
              <a:gd name="connsiteX444" fmla="*/ 5208648 w 7274859"/>
              <a:gd name="connsiteY444" fmla="*/ 6332417 h 6857892"/>
              <a:gd name="connsiteX445" fmla="*/ 5208648 w 7274859"/>
              <a:gd name="connsiteY445" fmla="*/ 6335846 h 6857892"/>
              <a:gd name="connsiteX446" fmla="*/ 5198421 w 7274859"/>
              <a:gd name="connsiteY446" fmla="*/ 6335846 h 6857892"/>
              <a:gd name="connsiteX447" fmla="*/ 5198421 w 7274859"/>
              <a:gd name="connsiteY447" fmla="*/ 6332417 h 6857892"/>
              <a:gd name="connsiteX448" fmla="*/ 4526502 w 7274859"/>
              <a:gd name="connsiteY448" fmla="*/ 6331579 h 6857892"/>
              <a:gd name="connsiteX449" fmla="*/ 4546848 w 7274859"/>
              <a:gd name="connsiteY449" fmla="*/ 6331579 h 6857892"/>
              <a:gd name="connsiteX450" fmla="*/ 4546848 w 7274859"/>
              <a:gd name="connsiteY450" fmla="*/ 6336684 h 6857892"/>
              <a:gd name="connsiteX451" fmla="*/ 4526502 w 7274859"/>
              <a:gd name="connsiteY451" fmla="*/ 6336684 h 6857892"/>
              <a:gd name="connsiteX452" fmla="*/ 4526502 w 7274859"/>
              <a:gd name="connsiteY452" fmla="*/ 6331579 h 6857892"/>
              <a:gd name="connsiteX453" fmla="*/ 676567 w 7274859"/>
              <a:gd name="connsiteY453" fmla="*/ 6330969 h 6857892"/>
              <a:gd name="connsiteX454" fmla="*/ 667575 w 7274859"/>
              <a:gd name="connsiteY454" fmla="*/ 6331198 h 6857892"/>
              <a:gd name="connsiteX455" fmla="*/ 671233 w 7274859"/>
              <a:gd name="connsiteY455" fmla="*/ 6358478 h 6857892"/>
              <a:gd name="connsiteX456" fmla="*/ 676567 w 7274859"/>
              <a:gd name="connsiteY456" fmla="*/ 6358020 h 6857892"/>
              <a:gd name="connsiteX457" fmla="*/ 676567 w 7274859"/>
              <a:gd name="connsiteY457" fmla="*/ 6330969 h 6857892"/>
              <a:gd name="connsiteX458" fmla="*/ 1637789 w 7274859"/>
              <a:gd name="connsiteY458" fmla="*/ 6329064 h 6857892"/>
              <a:gd name="connsiteX459" fmla="*/ 1622397 w 7274859"/>
              <a:gd name="connsiteY459" fmla="*/ 6357487 h 6857892"/>
              <a:gd name="connsiteX460" fmla="*/ 1657373 w 7274859"/>
              <a:gd name="connsiteY460" fmla="*/ 6357487 h 6857892"/>
              <a:gd name="connsiteX461" fmla="*/ 1645486 w 7274859"/>
              <a:gd name="connsiteY461" fmla="*/ 6343999 h 6857892"/>
              <a:gd name="connsiteX462" fmla="*/ 1665907 w 7274859"/>
              <a:gd name="connsiteY462" fmla="*/ 6331808 h 6857892"/>
              <a:gd name="connsiteX463" fmla="*/ 1665831 w 7274859"/>
              <a:gd name="connsiteY463" fmla="*/ 6329064 h 6857892"/>
              <a:gd name="connsiteX464" fmla="*/ 1637789 w 7274859"/>
              <a:gd name="connsiteY464" fmla="*/ 6329064 h 6857892"/>
              <a:gd name="connsiteX465" fmla="*/ 5139004 w 7274859"/>
              <a:gd name="connsiteY465" fmla="*/ 6324721 h 6857892"/>
              <a:gd name="connsiteX466" fmla="*/ 5131923 w 7274859"/>
              <a:gd name="connsiteY466" fmla="*/ 6349410 h 6857892"/>
              <a:gd name="connsiteX467" fmla="*/ 5127579 w 7274859"/>
              <a:gd name="connsiteY467" fmla="*/ 6335160 h 6857892"/>
              <a:gd name="connsiteX468" fmla="*/ 5139004 w 7274859"/>
              <a:gd name="connsiteY468" fmla="*/ 6324721 h 6857892"/>
              <a:gd name="connsiteX469" fmla="*/ 5065958 w 7274859"/>
              <a:gd name="connsiteY469" fmla="*/ 6318015 h 6857892"/>
              <a:gd name="connsiteX470" fmla="*/ 5066416 w 7274859"/>
              <a:gd name="connsiteY470" fmla="*/ 6326778 h 6857892"/>
              <a:gd name="connsiteX471" fmla="*/ 5046901 w 7274859"/>
              <a:gd name="connsiteY471" fmla="*/ 6328455 h 6857892"/>
              <a:gd name="connsiteX472" fmla="*/ 5046062 w 7274859"/>
              <a:gd name="connsiteY472" fmla="*/ 6321901 h 6857892"/>
              <a:gd name="connsiteX473" fmla="*/ 5065958 w 7274859"/>
              <a:gd name="connsiteY473" fmla="*/ 6318015 h 6857892"/>
              <a:gd name="connsiteX474" fmla="*/ 1624223 w 7274859"/>
              <a:gd name="connsiteY474" fmla="*/ 6317786 h 6857892"/>
              <a:gd name="connsiteX475" fmla="*/ 1615917 w 7274859"/>
              <a:gd name="connsiteY475" fmla="*/ 6324873 h 6857892"/>
              <a:gd name="connsiteX476" fmla="*/ 1619117 w 7274859"/>
              <a:gd name="connsiteY476" fmla="*/ 6328073 h 6857892"/>
              <a:gd name="connsiteX477" fmla="*/ 1625137 w 7274859"/>
              <a:gd name="connsiteY477" fmla="*/ 6318853 h 6857892"/>
              <a:gd name="connsiteX478" fmla="*/ 1625212 w 7274859"/>
              <a:gd name="connsiteY478" fmla="*/ 6318853 h 6857892"/>
              <a:gd name="connsiteX479" fmla="*/ 1626126 w 7274859"/>
              <a:gd name="connsiteY479" fmla="*/ 6319844 h 6857892"/>
              <a:gd name="connsiteX480" fmla="*/ 1626280 w 7274859"/>
              <a:gd name="connsiteY480" fmla="*/ 6318777 h 6857892"/>
              <a:gd name="connsiteX481" fmla="*/ 1625285 w 7274859"/>
              <a:gd name="connsiteY481" fmla="*/ 6318848 h 6857892"/>
              <a:gd name="connsiteX482" fmla="*/ 1624223 w 7274859"/>
              <a:gd name="connsiteY482" fmla="*/ 6317786 h 6857892"/>
              <a:gd name="connsiteX483" fmla="*/ 4781009 w 7274859"/>
              <a:gd name="connsiteY483" fmla="*/ 6312072 h 6857892"/>
              <a:gd name="connsiteX484" fmla="*/ 4791216 w 7274859"/>
              <a:gd name="connsiteY484" fmla="*/ 6312072 h 6857892"/>
              <a:gd name="connsiteX485" fmla="*/ 4791216 w 7274859"/>
              <a:gd name="connsiteY485" fmla="*/ 6315501 h 6857892"/>
              <a:gd name="connsiteX486" fmla="*/ 4781009 w 7274859"/>
              <a:gd name="connsiteY486" fmla="*/ 6315501 h 6857892"/>
              <a:gd name="connsiteX487" fmla="*/ 4781009 w 7274859"/>
              <a:gd name="connsiteY487" fmla="*/ 6312072 h 6857892"/>
              <a:gd name="connsiteX488" fmla="*/ 4760672 w 7274859"/>
              <a:gd name="connsiteY488" fmla="*/ 6312072 h 6857892"/>
              <a:gd name="connsiteX489" fmla="*/ 4770877 w 7274859"/>
              <a:gd name="connsiteY489" fmla="*/ 6312072 h 6857892"/>
              <a:gd name="connsiteX490" fmla="*/ 4770877 w 7274859"/>
              <a:gd name="connsiteY490" fmla="*/ 6315501 h 6857892"/>
              <a:gd name="connsiteX491" fmla="*/ 4760672 w 7274859"/>
              <a:gd name="connsiteY491" fmla="*/ 6315501 h 6857892"/>
              <a:gd name="connsiteX492" fmla="*/ 4760672 w 7274859"/>
              <a:gd name="connsiteY492" fmla="*/ 6312072 h 6857892"/>
              <a:gd name="connsiteX493" fmla="*/ 1644339 w 7274859"/>
              <a:gd name="connsiteY493" fmla="*/ 6308795 h 6857892"/>
              <a:gd name="connsiteX494" fmla="*/ 1626356 w 7274859"/>
              <a:gd name="connsiteY494" fmla="*/ 6318777 h 6857892"/>
              <a:gd name="connsiteX495" fmla="*/ 1644339 w 7274859"/>
              <a:gd name="connsiteY495" fmla="*/ 6308795 h 6857892"/>
              <a:gd name="connsiteX496" fmla="*/ 4876074 w 7274859"/>
              <a:gd name="connsiteY496" fmla="*/ 6308643 h 6857892"/>
              <a:gd name="connsiteX497" fmla="*/ 4879428 w 7274859"/>
              <a:gd name="connsiteY497" fmla="*/ 6308643 h 6857892"/>
              <a:gd name="connsiteX498" fmla="*/ 4879428 w 7274859"/>
              <a:gd name="connsiteY498" fmla="*/ 6318854 h 6857892"/>
              <a:gd name="connsiteX499" fmla="*/ 4876074 w 7274859"/>
              <a:gd name="connsiteY499" fmla="*/ 6318854 h 6857892"/>
              <a:gd name="connsiteX500" fmla="*/ 4876074 w 7274859"/>
              <a:gd name="connsiteY500" fmla="*/ 6308643 h 6857892"/>
              <a:gd name="connsiteX501" fmla="*/ 4860621 w 7274859"/>
              <a:gd name="connsiteY501" fmla="*/ 6308185 h 6857892"/>
              <a:gd name="connsiteX502" fmla="*/ 4860621 w 7274859"/>
              <a:gd name="connsiteY502" fmla="*/ 6328073 h 6857892"/>
              <a:gd name="connsiteX503" fmla="*/ 4825650 w 7274859"/>
              <a:gd name="connsiteY503" fmla="*/ 6311081 h 6857892"/>
              <a:gd name="connsiteX504" fmla="*/ 4860621 w 7274859"/>
              <a:gd name="connsiteY504" fmla="*/ 6308185 h 6857892"/>
              <a:gd name="connsiteX505" fmla="*/ 1645253 w 7274859"/>
              <a:gd name="connsiteY505" fmla="*/ 6300794 h 6857892"/>
              <a:gd name="connsiteX506" fmla="*/ 1644339 w 7274859"/>
              <a:gd name="connsiteY506" fmla="*/ 6308795 h 6857892"/>
              <a:gd name="connsiteX507" fmla="*/ 1645482 w 7274859"/>
              <a:gd name="connsiteY507" fmla="*/ 6308719 h 6857892"/>
              <a:gd name="connsiteX508" fmla="*/ 1645634 w 7274859"/>
              <a:gd name="connsiteY508" fmla="*/ 6308566 h 6857892"/>
              <a:gd name="connsiteX509" fmla="*/ 1645253 w 7274859"/>
              <a:gd name="connsiteY509" fmla="*/ 6300794 h 6857892"/>
              <a:gd name="connsiteX510" fmla="*/ 1552210 w 7274859"/>
              <a:gd name="connsiteY510" fmla="*/ 6300413 h 6857892"/>
              <a:gd name="connsiteX511" fmla="*/ 1543523 w 7274859"/>
              <a:gd name="connsiteY511" fmla="*/ 6300946 h 6857892"/>
              <a:gd name="connsiteX512" fmla="*/ 1547181 w 7274859"/>
              <a:gd name="connsiteY512" fmla="*/ 6317939 h 6857892"/>
              <a:gd name="connsiteX513" fmla="*/ 1552210 w 7274859"/>
              <a:gd name="connsiteY513" fmla="*/ 6317253 h 6857892"/>
              <a:gd name="connsiteX514" fmla="*/ 1552210 w 7274859"/>
              <a:gd name="connsiteY514" fmla="*/ 6300413 h 6857892"/>
              <a:gd name="connsiteX515" fmla="*/ 5194250 w 7274859"/>
              <a:gd name="connsiteY515" fmla="*/ 6299498 h 6857892"/>
              <a:gd name="connsiteX516" fmla="*/ 5197502 w 7274859"/>
              <a:gd name="connsiteY516" fmla="*/ 6302699 h 6857892"/>
              <a:gd name="connsiteX517" fmla="*/ 5189215 w 7274859"/>
              <a:gd name="connsiteY517" fmla="*/ 6309786 h 6857892"/>
              <a:gd name="connsiteX518" fmla="*/ 5182273 w 7274859"/>
              <a:gd name="connsiteY518" fmla="*/ 6317939 h 6857892"/>
              <a:gd name="connsiteX519" fmla="*/ 5178994 w 7274859"/>
              <a:gd name="connsiteY519" fmla="*/ 6314738 h 6857892"/>
              <a:gd name="connsiteX520" fmla="*/ 5187298 w 7274859"/>
              <a:gd name="connsiteY520" fmla="*/ 6307652 h 6857892"/>
              <a:gd name="connsiteX521" fmla="*/ 5194250 w 7274859"/>
              <a:gd name="connsiteY521" fmla="*/ 6299498 h 6857892"/>
              <a:gd name="connsiteX522" fmla="*/ 1664685 w 7274859"/>
              <a:gd name="connsiteY522" fmla="*/ 6299117 h 6857892"/>
              <a:gd name="connsiteX523" fmla="*/ 1645635 w 7274859"/>
              <a:gd name="connsiteY523" fmla="*/ 6308566 h 6857892"/>
              <a:gd name="connsiteX524" fmla="*/ 1645711 w 7274859"/>
              <a:gd name="connsiteY524" fmla="*/ 6309556 h 6857892"/>
              <a:gd name="connsiteX525" fmla="*/ 1665599 w 7274859"/>
              <a:gd name="connsiteY525" fmla="*/ 6305671 h 6857892"/>
              <a:gd name="connsiteX526" fmla="*/ 1664685 w 7274859"/>
              <a:gd name="connsiteY526" fmla="*/ 6299117 h 6857892"/>
              <a:gd name="connsiteX527" fmla="*/ 4762575 w 7274859"/>
              <a:gd name="connsiteY527" fmla="*/ 6290126 h 6857892"/>
              <a:gd name="connsiteX528" fmla="*/ 4779486 w 7274859"/>
              <a:gd name="connsiteY528" fmla="*/ 6290126 h 6857892"/>
              <a:gd name="connsiteX529" fmla="*/ 4780172 w 7274859"/>
              <a:gd name="connsiteY529" fmla="*/ 6295155 h 6857892"/>
              <a:gd name="connsiteX530" fmla="*/ 4763108 w 7274859"/>
              <a:gd name="connsiteY530" fmla="*/ 6298813 h 6857892"/>
              <a:gd name="connsiteX531" fmla="*/ 4762575 w 7274859"/>
              <a:gd name="connsiteY531" fmla="*/ 6290126 h 6857892"/>
              <a:gd name="connsiteX532" fmla="*/ 4591044 w 7274859"/>
              <a:gd name="connsiteY532" fmla="*/ 6288297 h 6857892"/>
              <a:gd name="connsiteX533" fmla="*/ 4594399 w 7274859"/>
              <a:gd name="connsiteY533" fmla="*/ 6288297 h 6857892"/>
              <a:gd name="connsiteX534" fmla="*/ 4594399 w 7274859"/>
              <a:gd name="connsiteY534" fmla="*/ 6298508 h 6857892"/>
              <a:gd name="connsiteX535" fmla="*/ 4591044 w 7274859"/>
              <a:gd name="connsiteY535" fmla="*/ 6298508 h 6857892"/>
              <a:gd name="connsiteX536" fmla="*/ 4591044 w 7274859"/>
              <a:gd name="connsiteY536" fmla="*/ 6288297 h 6857892"/>
              <a:gd name="connsiteX537" fmla="*/ 5207809 w 7274859"/>
              <a:gd name="connsiteY537" fmla="*/ 6283497 h 6857892"/>
              <a:gd name="connsiteX538" fmla="*/ 5241103 w 7274859"/>
              <a:gd name="connsiteY538" fmla="*/ 6301937 h 6857892"/>
              <a:gd name="connsiteX539" fmla="*/ 5222952 w 7274859"/>
              <a:gd name="connsiteY539" fmla="*/ 6319082 h 6857892"/>
              <a:gd name="connsiteX540" fmla="*/ 5207809 w 7274859"/>
              <a:gd name="connsiteY540" fmla="*/ 6283497 h 6857892"/>
              <a:gd name="connsiteX541" fmla="*/ 4940254 w 7274859"/>
              <a:gd name="connsiteY541" fmla="*/ 6279229 h 6857892"/>
              <a:gd name="connsiteX542" fmla="*/ 4935452 w 7274859"/>
              <a:gd name="connsiteY542" fmla="*/ 6279991 h 6857892"/>
              <a:gd name="connsiteX543" fmla="*/ 4935452 w 7274859"/>
              <a:gd name="connsiteY543" fmla="*/ 6296831 h 6857892"/>
              <a:gd name="connsiteX544" fmla="*/ 4944216 w 7274859"/>
              <a:gd name="connsiteY544" fmla="*/ 6295764 h 6857892"/>
              <a:gd name="connsiteX545" fmla="*/ 4940254 w 7274859"/>
              <a:gd name="connsiteY545" fmla="*/ 6279229 h 6857892"/>
              <a:gd name="connsiteX546" fmla="*/ 576572 w 7274859"/>
              <a:gd name="connsiteY546" fmla="*/ 6278163 h 6857892"/>
              <a:gd name="connsiteX547" fmla="*/ 586706 w 7274859"/>
              <a:gd name="connsiteY547" fmla="*/ 6288298 h 6857892"/>
              <a:gd name="connsiteX548" fmla="*/ 587697 w 7274859"/>
              <a:gd name="connsiteY548" fmla="*/ 6287307 h 6857892"/>
              <a:gd name="connsiteX549" fmla="*/ 596003 w 7274859"/>
              <a:gd name="connsiteY549" fmla="*/ 6294394 h 6857892"/>
              <a:gd name="connsiteX550" fmla="*/ 592802 w 7274859"/>
              <a:gd name="connsiteY550" fmla="*/ 6297594 h 6857892"/>
              <a:gd name="connsiteX551" fmla="*/ 585716 w 7274859"/>
              <a:gd name="connsiteY551" fmla="*/ 6289288 h 6857892"/>
              <a:gd name="connsiteX552" fmla="*/ 586630 w 7274859"/>
              <a:gd name="connsiteY552" fmla="*/ 6288374 h 6857892"/>
              <a:gd name="connsiteX553" fmla="*/ 576572 w 7274859"/>
              <a:gd name="connsiteY553" fmla="*/ 6288298 h 6857892"/>
              <a:gd name="connsiteX554" fmla="*/ 576572 w 7274859"/>
              <a:gd name="connsiteY554" fmla="*/ 6278163 h 6857892"/>
              <a:gd name="connsiteX555" fmla="*/ 1750722 w 7274859"/>
              <a:gd name="connsiteY555" fmla="*/ 6267952 h 6857892"/>
              <a:gd name="connsiteX556" fmla="*/ 1754075 w 7274859"/>
              <a:gd name="connsiteY556" fmla="*/ 6267952 h 6857892"/>
              <a:gd name="connsiteX557" fmla="*/ 1754075 w 7274859"/>
              <a:gd name="connsiteY557" fmla="*/ 6278163 h 6857892"/>
              <a:gd name="connsiteX558" fmla="*/ 1750722 w 7274859"/>
              <a:gd name="connsiteY558" fmla="*/ 6278163 h 6857892"/>
              <a:gd name="connsiteX559" fmla="*/ 1750722 w 7274859"/>
              <a:gd name="connsiteY559" fmla="*/ 6267952 h 6857892"/>
              <a:gd name="connsiteX560" fmla="*/ 4795407 w 7274859"/>
              <a:gd name="connsiteY560" fmla="*/ 6258732 h 6857892"/>
              <a:gd name="connsiteX561" fmla="*/ 4802490 w 7274859"/>
              <a:gd name="connsiteY561" fmla="*/ 6267038 h 6857892"/>
              <a:gd name="connsiteX562" fmla="*/ 4801577 w 7274859"/>
              <a:gd name="connsiteY562" fmla="*/ 6267952 h 6857892"/>
              <a:gd name="connsiteX563" fmla="*/ 4811631 w 7274859"/>
              <a:gd name="connsiteY563" fmla="*/ 6267952 h 6857892"/>
              <a:gd name="connsiteX564" fmla="*/ 4804852 w 7274859"/>
              <a:gd name="connsiteY564" fmla="*/ 6276410 h 6857892"/>
              <a:gd name="connsiteX565" fmla="*/ 4801501 w 7274859"/>
              <a:gd name="connsiteY565" fmla="*/ 6268104 h 6857892"/>
              <a:gd name="connsiteX566" fmla="*/ 4800585 w 7274859"/>
              <a:gd name="connsiteY566" fmla="*/ 6269095 h 6857892"/>
              <a:gd name="connsiteX567" fmla="*/ 4792207 w 7274859"/>
              <a:gd name="connsiteY567" fmla="*/ 6262008 h 6857892"/>
              <a:gd name="connsiteX568" fmla="*/ 4795407 w 7274859"/>
              <a:gd name="connsiteY568" fmla="*/ 6258732 h 6857892"/>
              <a:gd name="connsiteX569" fmla="*/ 5090336 w 7274859"/>
              <a:gd name="connsiteY569" fmla="*/ 6257970 h 6857892"/>
              <a:gd name="connsiteX570" fmla="*/ 5101532 w 7274859"/>
              <a:gd name="connsiteY570" fmla="*/ 6267190 h 6857892"/>
              <a:gd name="connsiteX571" fmla="*/ 5111966 w 7274859"/>
              <a:gd name="connsiteY571" fmla="*/ 6258198 h 6857892"/>
              <a:gd name="connsiteX572" fmla="*/ 5128190 w 7274859"/>
              <a:gd name="connsiteY572" fmla="*/ 6273743 h 6857892"/>
              <a:gd name="connsiteX573" fmla="*/ 5110670 w 7274859"/>
              <a:gd name="connsiteY573" fmla="*/ 6280296 h 6857892"/>
              <a:gd name="connsiteX574" fmla="*/ 5091782 w 7274859"/>
              <a:gd name="connsiteY574" fmla="*/ 6318930 h 6857892"/>
              <a:gd name="connsiteX575" fmla="*/ 5068092 w 7274859"/>
              <a:gd name="connsiteY575" fmla="*/ 6318854 h 6857892"/>
              <a:gd name="connsiteX576" fmla="*/ 5090336 w 7274859"/>
              <a:gd name="connsiteY576" fmla="*/ 6257970 h 6857892"/>
              <a:gd name="connsiteX577" fmla="*/ 469913 w 7274859"/>
              <a:gd name="connsiteY577" fmla="*/ 6257360 h 6857892"/>
              <a:gd name="connsiteX578" fmla="*/ 508775 w 7274859"/>
              <a:gd name="connsiteY578" fmla="*/ 6285249 h 6857892"/>
              <a:gd name="connsiteX579" fmla="*/ 469913 w 7274859"/>
              <a:gd name="connsiteY579" fmla="*/ 6257360 h 6857892"/>
              <a:gd name="connsiteX580" fmla="*/ 364661 w 7274859"/>
              <a:gd name="connsiteY580" fmla="*/ 6249360 h 6857892"/>
              <a:gd name="connsiteX581" fmla="*/ 381502 w 7274859"/>
              <a:gd name="connsiteY581" fmla="*/ 6249360 h 6857892"/>
              <a:gd name="connsiteX582" fmla="*/ 382187 w 7274859"/>
              <a:gd name="connsiteY582" fmla="*/ 6254389 h 6857892"/>
              <a:gd name="connsiteX583" fmla="*/ 365195 w 7274859"/>
              <a:gd name="connsiteY583" fmla="*/ 6258046 h 6857892"/>
              <a:gd name="connsiteX584" fmla="*/ 364661 w 7274859"/>
              <a:gd name="connsiteY584" fmla="*/ 6249360 h 6857892"/>
              <a:gd name="connsiteX585" fmla="*/ 1760857 w 7274859"/>
              <a:gd name="connsiteY585" fmla="*/ 6247606 h 6857892"/>
              <a:gd name="connsiteX586" fmla="*/ 1764286 w 7274859"/>
              <a:gd name="connsiteY586" fmla="*/ 6247606 h 6857892"/>
              <a:gd name="connsiteX587" fmla="*/ 1764286 w 7274859"/>
              <a:gd name="connsiteY587" fmla="*/ 6257817 h 6857892"/>
              <a:gd name="connsiteX588" fmla="*/ 1760857 w 7274859"/>
              <a:gd name="connsiteY588" fmla="*/ 6257817 h 6857892"/>
              <a:gd name="connsiteX589" fmla="*/ 1760857 w 7274859"/>
              <a:gd name="connsiteY589" fmla="*/ 6247606 h 6857892"/>
              <a:gd name="connsiteX590" fmla="*/ 5300255 w 7274859"/>
              <a:gd name="connsiteY590" fmla="*/ 6240825 h 6857892"/>
              <a:gd name="connsiteX591" fmla="*/ 5310464 w 7274859"/>
              <a:gd name="connsiteY591" fmla="*/ 6240825 h 6857892"/>
              <a:gd name="connsiteX592" fmla="*/ 5310464 w 7274859"/>
              <a:gd name="connsiteY592" fmla="*/ 6244253 h 6857892"/>
              <a:gd name="connsiteX593" fmla="*/ 5300255 w 7274859"/>
              <a:gd name="connsiteY593" fmla="*/ 6244253 h 6857892"/>
              <a:gd name="connsiteX594" fmla="*/ 5300255 w 7274859"/>
              <a:gd name="connsiteY594" fmla="*/ 6240825 h 6857892"/>
              <a:gd name="connsiteX595" fmla="*/ 4831896 w 7274859"/>
              <a:gd name="connsiteY595" fmla="*/ 6237472 h 6857892"/>
              <a:gd name="connsiteX596" fmla="*/ 4821687 w 7274859"/>
              <a:gd name="connsiteY596" fmla="*/ 6257817 h 6857892"/>
              <a:gd name="connsiteX597" fmla="*/ 4831896 w 7274859"/>
              <a:gd name="connsiteY597" fmla="*/ 6237472 h 6857892"/>
              <a:gd name="connsiteX598" fmla="*/ 1547184 w 7274859"/>
              <a:gd name="connsiteY598" fmla="*/ 6237472 h 6857892"/>
              <a:gd name="connsiteX599" fmla="*/ 1547184 w 7274859"/>
              <a:gd name="connsiteY599" fmla="*/ 6247607 h 6857892"/>
              <a:gd name="connsiteX600" fmla="*/ 1550613 w 7274859"/>
              <a:gd name="connsiteY600" fmla="*/ 6247607 h 6857892"/>
              <a:gd name="connsiteX601" fmla="*/ 1550613 w 7274859"/>
              <a:gd name="connsiteY601" fmla="*/ 6237472 h 6857892"/>
              <a:gd name="connsiteX602" fmla="*/ 1547184 w 7274859"/>
              <a:gd name="connsiteY602" fmla="*/ 6237472 h 6857892"/>
              <a:gd name="connsiteX603" fmla="*/ 4500135 w 7274859"/>
              <a:gd name="connsiteY603" fmla="*/ 6228175 h 6857892"/>
              <a:gd name="connsiteX604" fmla="*/ 4507224 w 7274859"/>
              <a:gd name="connsiteY604" fmla="*/ 6236481 h 6857892"/>
              <a:gd name="connsiteX605" fmla="*/ 4505241 w 7274859"/>
              <a:gd name="connsiteY605" fmla="*/ 6238463 h 6857892"/>
              <a:gd name="connsiteX606" fmla="*/ 4496936 w 7274859"/>
              <a:gd name="connsiteY606" fmla="*/ 6231376 h 6857892"/>
              <a:gd name="connsiteX607" fmla="*/ 4500135 w 7274859"/>
              <a:gd name="connsiteY607" fmla="*/ 6228175 h 6857892"/>
              <a:gd name="connsiteX608" fmla="*/ 4532980 w 7274859"/>
              <a:gd name="connsiteY608" fmla="*/ 6226956 h 6857892"/>
              <a:gd name="connsiteX609" fmla="*/ 4539457 w 7274859"/>
              <a:gd name="connsiteY609" fmla="*/ 6245549 h 6857892"/>
              <a:gd name="connsiteX610" fmla="*/ 4561556 w 7274859"/>
              <a:gd name="connsiteY610" fmla="*/ 6236786 h 6857892"/>
              <a:gd name="connsiteX611" fmla="*/ 4566967 w 7274859"/>
              <a:gd name="connsiteY611" fmla="*/ 6242348 h 6857892"/>
              <a:gd name="connsiteX612" fmla="*/ 4552945 w 7274859"/>
              <a:gd name="connsiteY612" fmla="*/ 6272524 h 6857892"/>
              <a:gd name="connsiteX613" fmla="*/ 4497392 w 7274859"/>
              <a:gd name="connsiteY613" fmla="*/ 6315958 h 6857892"/>
              <a:gd name="connsiteX614" fmla="*/ 4505778 w 7274859"/>
              <a:gd name="connsiteY614" fmla="*/ 6262465 h 6857892"/>
              <a:gd name="connsiteX615" fmla="*/ 4496554 w 7274859"/>
              <a:gd name="connsiteY615" fmla="*/ 6253245 h 6857892"/>
              <a:gd name="connsiteX616" fmla="*/ 4532980 w 7274859"/>
              <a:gd name="connsiteY616" fmla="*/ 6226956 h 6857892"/>
              <a:gd name="connsiteX617" fmla="*/ 4974934 w 7274859"/>
              <a:gd name="connsiteY617" fmla="*/ 6226727 h 6857892"/>
              <a:gd name="connsiteX618" fmla="*/ 4973409 w 7274859"/>
              <a:gd name="connsiteY618" fmla="*/ 6228175 h 6857892"/>
              <a:gd name="connsiteX619" fmla="*/ 4980498 w 7274859"/>
              <a:gd name="connsiteY619" fmla="*/ 6236481 h 6857892"/>
              <a:gd name="connsiteX620" fmla="*/ 4983700 w 7274859"/>
              <a:gd name="connsiteY620" fmla="*/ 6233281 h 6857892"/>
              <a:gd name="connsiteX621" fmla="*/ 4974934 w 7274859"/>
              <a:gd name="connsiteY621" fmla="*/ 6226727 h 6857892"/>
              <a:gd name="connsiteX622" fmla="*/ 5164978 w 7274859"/>
              <a:gd name="connsiteY622" fmla="*/ 6224442 h 6857892"/>
              <a:gd name="connsiteX623" fmla="*/ 5157969 w 7274859"/>
              <a:gd name="connsiteY623" fmla="*/ 6274733 h 6857892"/>
              <a:gd name="connsiteX624" fmla="*/ 5157969 w 7274859"/>
              <a:gd name="connsiteY624" fmla="*/ 6275877 h 6857892"/>
              <a:gd name="connsiteX625" fmla="*/ 5138548 w 7274859"/>
              <a:gd name="connsiteY625" fmla="*/ 6277553 h 6857892"/>
              <a:gd name="connsiteX626" fmla="*/ 5137635 w 7274859"/>
              <a:gd name="connsiteY626" fmla="*/ 6271000 h 6857892"/>
              <a:gd name="connsiteX627" fmla="*/ 5157512 w 7274859"/>
              <a:gd name="connsiteY627" fmla="*/ 6267113 h 6857892"/>
              <a:gd name="connsiteX628" fmla="*/ 5157742 w 7274859"/>
              <a:gd name="connsiteY628" fmla="*/ 6271533 h 6857892"/>
              <a:gd name="connsiteX629" fmla="*/ 5157589 w 7274859"/>
              <a:gd name="connsiteY629" fmla="*/ 6263075 h 6857892"/>
              <a:gd name="connsiteX630" fmla="*/ 5142889 w 7274859"/>
              <a:gd name="connsiteY630" fmla="*/ 6248369 h 6857892"/>
              <a:gd name="connsiteX631" fmla="*/ 5129941 w 7274859"/>
              <a:gd name="connsiteY631" fmla="*/ 6259418 h 6857892"/>
              <a:gd name="connsiteX632" fmla="*/ 5128799 w 7274859"/>
              <a:gd name="connsiteY632" fmla="*/ 6241968 h 6857892"/>
              <a:gd name="connsiteX633" fmla="*/ 5164978 w 7274859"/>
              <a:gd name="connsiteY633" fmla="*/ 6224442 h 6857892"/>
              <a:gd name="connsiteX634" fmla="*/ 4603923 w 7274859"/>
              <a:gd name="connsiteY634" fmla="*/ 6218117 h 6857892"/>
              <a:gd name="connsiteX635" fmla="*/ 4607123 w 7274859"/>
              <a:gd name="connsiteY635" fmla="*/ 6221318 h 6857892"/>
              <a:gd name="connsiteX636" fmla="*/ 4598742 w 7274859"/>
              <a:gd name="connsiteY636" fmla="*/ 6228328 h 6857892"/>
              <a:gd name="connsiteX637" fmla="*/ 4597675 w 7274859"/>
              <a:gd name="connsiteY637" fmla="*/ 6227261 h 6857892"/>
              <a:gd name="connsiteX638" fmla="*/ 4598056 w 7274859"/>
              <a:gd name="connsiteY638" fmla="*/ 6235186 h 6857892"/>
              <a:gd name="connsiteX639" fmla="*/ 4578624 w 7274859"/>
              <a:gd name="connsiteY639" fmla="*/ 6236862 h 6857892"/>
              <a:gd name="connsiteX640" fmla="*/ 4577788 w 7274859"/>
              <a:gd name="connsiteY640" fmla="*/ 6230309 h 6857892"/>
              <a:gd name="connsiteX641" fmla="*/ 4596991 w 7274859"/>
              <a:gd name="connsiteY641" fmla="*/ 6226575 h 6857892"/>
              <a:gd name="connsiteX642" fmla="*/ 4596837 w 7274859"/>
              <a:gd name="connsiteY642" fmla="*/ 6226423 h 6857892"/>
              <a:gd name="connsiteX643" fmla="*/ 4603923 w 7274859"/>
              <a:gd name="connsiteY643" fmla="*/ 6218117 h 6857892"/>
              <a:gd name="connsiteX644" fmla="*/ 1648004 w 7274859"/>
              <a:gd name="connsiteY644" fmla="*/ 6217126 h 6857892"/>
              <a:gd name="connsiteX645" fmla="*/ 1655612 w 7274859"/>
              <a:gd name="connsiteY645" fmla="*/ 6227144 h 6857892"/>
              <a:gd name="connsiteX646" fmla="*/ 1655487 w 7274859"/>
              <a:gd name="connsiteY646" fmla="*/ 6227261 h 6857892"/>
              <a:gd name="connsiteX647" fmla="*/ 1635356 w 7274859"/>
              <a:gd name="connsiteY647" fmla="*/ 6227261 h 6857892"/>
              <a:gd name="connsiteX648" fmla="*/ 1648004 w 7274859"/>
              <a:gd name="connsiteY648" fmla="*/ 6217126 h 6857892"/>
              <a:gd name="connsiteX649" fmla="*/ 4974409 w 7274859"/>
              <a:gd name="connsiteY649" fmla="*/ 6216364 h 6857892"/>
              <a:gd name="connsiteX650" fmla="*/ 5004977 w 7274859"/>
              <a:gd name="connsiteY650" fmla="*/ 6226499 h 6857892"/>
              <a:gd name="connsiteX651" fmla="*/ 5004977 w 7274859"/>
              <a:gd name="connsiteY651" fmla="*/ 6226575 h 6857892"/>
              <a:gd name="connsiteX652" fmla="*/ 5005008 w 7274859"/>
              <a:gd name="connsiteY652" fmla="*/ 6226554 h 6857892"/>
              <a:gd name="connsiteX653" fmla="*/ 5015496 w 7274859"/>
              <a:gd name="connsiteY653" fmla="*/ 6244559 h 6857892"/>
              <a:gd name="connsiteX654" fmla="*/ 4982030 w 7274859"/>
              <a:gd name="connsiteY654" fmla="*/ 6244559 h 6857892"/>
              <a:gd name="connsiteX655" fmla="*/ 4953371 w 7274859"/>
              <a:gd name="connsiteY655" fmla="*/ 6272448 h 6857892"/>
              <a:gd name="connsiteX656" fmla="*/ 4969073 w 7274859"/>
              <a:gd name="connsiteY656" fmla="*/ 6318091 h 6857892"/>
              <a:gd name="connsiteX657" fmla="*/ 4984242 w 7274859"/>
              <a:gd name="connsiteY657" fmla="*/ 6318091 h 6857892"/>
              <a:gd name="connsiteX658" fmla="*/ 4977000 w 7274859"/>
              <a:gd name="connsiteY658" fmla="*/ 6288602 h 6857892"/>
              <a:gd name="connsiteX659" fmla="*/ 5026471 w 7274859"/>
              <a:gd name="connsiteY659" fmla="*/ 6261170 h 6857892"/>
              <a:gd name="connsiteX660" fmla="*/ 5013362 w 7274859"/>
              <a:gd name="connsiteY660" fmla="*/ 6320987 h 6857892"/>
              <a:gd name="connsiteX661" fmla="*/ 4976849 w 7274859"/>
              <a:gd name="connsiteY661" fmla="*/ 6360687 h 6857892"/>
              <a:gd name="connsiteX662" fmla="*/ 4954438 w 7274859"/>
              <a:gd name="connsiteY662" fmla="*/ 6348876 h 6857892"/>
              <a:gd name="connsiteX663" fmla="*/ 4955275 w 7274859"/>
              <a:gd name="connsiteY663" fmla="*/ 6349714 h 6857892"/>
              <a:gd name="connsiteX664" fmla="*/ 4948187 w 7274859"/>
              <a:gd name="connsiteY664" fmla="*/ 6358020 h 6857892"/>
              <a:gd name="connsiteX665" fmla="*/ 4944908 w 7274859"/>
              <a:gd name="connsiteY665" fmla="*/ 6354820 h 6857892"/>
              <a:gd name="connsiteX666" fmla="*/ 4953218 w 7274859"/>
              <a:gd name="connsiteY666" fmla="*/ 6347733 h 6857892"/>
              <a:gd name="connsiteX667" fmla="*/ 4954132 w 7274859"/>
              <a:gd name="connsiteY667" fmla="*/ 6348648 h 6857892"/>
              <a:gd name="connsiteX668" fmla="*/ 4954132 w 7274859"/>
              <a:gd name="connsiteY668" fmla="*/ 6322130 h 6857892"/>
              <a:gd name="connsiteX669" fmla="*/ 4919647 w 7274859"/>
              <a:gd name="connsiteY669" fmla="*/ 6310536 h 6857892"/>
              <a:gd name="connsiteX670" fmla="*/ 4913664 w 7274859"/>
              <a:gd name="connsiteY670" fmla="*/ 6298382 h 6857892"/>
              <a:gd name="connsiteX671" fmla="*/ 4921806 w 7274859"/>
              <a:gd name="connsiteY671" fmla="*/ 6295155 h 6857892"/>
              <a:gd name="connsiteX672" fmla="*/ 4913346 w 7274859"/>
              <a:gd name="connsiteY672" fmla="*/ 6288297 h 6857892"/>
              <a:gd name="connsiteX673" fmla="*/ 4913346 w 7274859"/>
              <a:gd name="connsiteY673" fmla="*/ 6297899 h 6857892"/>
              <a:gd name="connsiteX674" fmla="*/ 4903365 w 7274859"/>
              <a:gd name="connsiteY674" fmla="*/ 6297899 h 6857892"/>
              <a:gd name="connsiteX675" fmla="*/ 4904279 w 7274859"/>
              <a:gd name="connsiteY675" fmla="*/ 6298813 h 6857892"/>
              <a:gd name="connsiteX676" fmla="*/ 4897190 w 7274859"/>
              <a:gd name="connsiteY676" fmla="*/ 6307118 h 6857892"/>
              <a:gd name="connsiteX677" fmla="*/ 4893988 w 7274859"/>
              <a:gd name="connsiteY677" fmla="*/ 6303918 h 6857892"/>
              <a:gd name="connsiteX678" fmla="*/ 4902298 w 7274859"/>
              <a:gd name="connsiteY678" fmla="*/ 6296832 h 6857892"/>
              <a:gd name="connsiteX679" fmla="*/ 4903287 w 7274859"/>
              <a:gd name="connsiteY679" fmla="*/ 6297822 h 6857892"/>
              <a:gd name="connsiteX680" fmla="*/ 4913351 w 7274859"/>
              <a:gd name="connsiteY680" fmla="*/ 6287688 h 6857892"/>
              <a:gd name="connsiteX681" fmla="*/ 4904357 w 7274859"/>
              <a:gd name="connsiteY681" fmla="*/ 6271914 h 6857892"/>
              <a:gd name="connsiteX682" fmla="*/ 4943919 w 7274859"/>
              <a:gd name="connsiteY682" fmla="*/ 6236786 h 6857892"/>
              <a:gd name="connsiteX683" fmla="*/ 4974865 w 7274859"/>
              <a:gd name="connsiteY683" fmla="*/ 6226042 h 6857892"/>
              <a:gd name="connsiteX684" fmla="*/ 4974409 w 7274859"/>
              <a:gd name="connsiteY684" fmla="*/ 6216364 h 6857892"/>
              <a:gd name="connsiteX685" fmla="*/ 4974386 w 7274859"/>
              <a:gd name="connsiteY685" fmla="*/ 6206162 h 6857892"/>
              <a:gd name="connsiteX686" fmla="*/ 4974409 w 7274859"/>
              <a:gd name="connsiteY686" fmla="*/ 6206230 h 6857892"/>
              <a:gd name="connsiteX687" fmla="*/ 4974409 w 7274859"/>
              <a:gd name="connsiteY687" fmla="*/ 6216364 h 6857892"/>
              <a:gd name="connsiteX688" fmla="*/ 4966024 w 7274859"/>
              <a:gd name="connsiteY688" fmla="*/ 6209506 h 6857892"/>
              <a:gd name="connsiteX689" fmla="*/ 4974386 w 7274859"/>
              <a:gd name="connsiteY689" fmla="*/ 6206162 h 6857892"/>
              <a:gd name="connsiteX690" fmla="*/ 4855975 w 7274859"/>
              <a:gd name="connsiteY690" fmla="*/ 6199981 h 6857892"/>
              <a:gd name="connsiteX691" fmla="*/ 4882783 w 7274859"/>
              <a:gd name="connsiteY691" fmla="*/ 6206916 h 6857892"/>
              <a:gd name="connsiteX692" fmla="*/ 4849202 w 7274859"/>
              <a:gd name="connsiteY692" fmla="*/ 6247530 h 6857892"/>
              <a:gd name="connsiteX693" fmla="*/ 4831896 w 7274859"/>
              <a:gd name="connsiteY693" fmla="*/ 6237472 h 6857892"/>
              <a:gd name="connsiteX694" fmla="*/ 4855975 w 7274859"/>
              <a:gd name="connsiteY694" fmla="*/ 6199981 h 6857892"/>
              <a:gd name="connsiteX695" fmla="*/ 902273 w 7274859"/>
              <a:gd name="connsiteY695" fmla="*/ 6199219 h 6857892"/>
              <a:gd name="connsiteX696" fmla="*/ 902273 w 7274859"/>
              <a:gd name="connsiteY696" fmla="*/ 6204324 h 6857892"/>
              <a:gd name="connsiteX697" fmla="*/ 922618 w 7274859"/>
              <a:gd name="connsiteY697" fmla="*/ 6204324 h 6857892"/>
              <a:gd name="connsiteX698" fmla="*/ 922618 w 7274859"/>
              <a:gd name="connsiteY698" fmla="*/ 6199219 h 6857892"/>
              <a:gd name="connsiteX699" fmla="*/ 902273 w 7274859"/>
              <a:gd name="connsiteY699" fmla="*/ 6199219 h 6857892"/>
              <a:gd name="connsiteX700" fmla="*/ 5181435 w 7274859"/>
              <a:gd name="connsiteY700" fmla="*/ 6196705 h 6857892"/>
              <a:gd name="connsiteX701" fmla="*/ 5184789 w 7274859"/>
              <a:gd name="connsiteY701" fmla="*/ 6196705 h 6857892"/>
              <a:gd name="connsiteX702" fmla="*/ 5184789 w 7274859"/>
              <a:gd name="connsiteY702" fmla="*/ 6206916 h 6857892"/>
              <a:gd name="connsiteX703" fmla="*/ 5181435 w 7274859"/>
              <a:gd name="connsiteY703" fmla="*/ 6206916 h 6857892"/>
              <a:gd name="connsiteX704" fmla="*/ 5181435 w 7274859"/>
              <a:gd name="connsiteY704" fmla="*/ 6196705 h 6857892"/>
              <a:gd name="connsiteX705" fmla="*/ 1556479 w 7274859"/>
              <a:gd name="connsiteY705" fmla="*/ 6196705 h 6857892"/>
              <a:gd name="connsiteX706" fmla="*/ 1556479 w 7274859"/>
              <a:gd name="connsiteY706" fmla="*/ 6217050 h 6857892"/>
              <a:gd name="connsiteX707" fmla="*/ 1561584 w 7274859"/>
              <a:gd name="connsiteY707" fmla="*/ 6217050 h 6857892"/>
              <a:gd name="connsiteX708" fmla="*/ 1561584 w 7274859"/>
              <a:gd name="connsiteY708" fmla="*/ 6196705 h 6857892"/>
              <a:gd name="connsiteX709" fmla="*/ 1556479 w 7274859"/>
              <a:gd name="connsiteY709" fmla="*/ 6196705 h 6857892"/>
              <a:gd name="connsiteX710" fmla="*/ 5147536 w 7274859"/>
              <a:gd name="connsiteY710" fmla="*/ 6189923 h 6857892"/>
              <a:gd name="connsiteX711" fmla="*/ 5157742 w 7274859"/>
              <a:gd name="connsiteY711" fmla="*/ 6189923 h 6857892"/>
              <a:gd name="connsiteX712" fmla="*/ 5157742 w 7274859"/>
              <a:gd name="connsiteY712" fmla="*/ 6193276 h 6857892"/>
              <a:gd name="connsiteX713" fmla="*/ 5147536 w 7274859"/>
              <a:gd name="connsiteY713" fmla="*/ 6193276 h 6857892"/>
              <a:gd name="connsiteX714" fmla="*/ 5147536 w 7274859"/>
              <a:gd name="connsiteY714" fmla="*/ 6189923 h 6857892"/>
              <a:gd name="connsiteX715" fmla="*/ 5080357 w 7274859"/>
              <a:gd name="connsiteY715" fmla="*/ 6166530 h 6857892"/>
              <a:gd name="connsiteX716" fmla="*/ 5090716 w 7274859"/>
              <a:gd name="connsiteY716" fmla="*/ 6177960 h 6857892"/>
              <a:gd name="connsiteX717" fmla="*/ 5066111 w 7274859"/>
              <a:gd name="connsiteY717" fmla="*/ 6170949 h 6857892"/>
              <a:gd name="connsiteX718" fmla="*/ 5080357 w 7274859"/>
              <a:gd name="connsiteY718" fmla="*/ 6166530 h 6857892"/>
              <a:gd name="connsiteX719" fmla="*/ 1523422 w 7274859"/>
              <a:gd name="connsiteY719" fmla="*/ 6159367 h 6857892"/>
              <a:gd name="connsiteX720" fmla="*/ 1523422 w 7274859"/>
              <a:gd name="connsiteY720" fmla="*/ 6162796 h 6857892"/>
              <a:gd name="connsiteX721" fmla="*/ 1533557 w 7274859"/>
              <a:gd name="connsiteY721" fmla="*/ 6162796 h 6857892"/>
              <a:gd name="connsiteX722" fmla="*/ 1533557 w 7274859"/>
              <a:gd name="connsiteY722" fmla="*/ 6159367 h 6857892"/>
              <a:gd name="connsiteX723" fmla="*/ 1523422 w 7274859"/>
              <a:gd name="connsiteY723" fmla="*/ 6159367 h 6857892"/>
              <a:gd name="connsiteX724" fmla="*/ 5060088 w 7274859"/>
              <a:gd name="connsiteY724" fmla="*/ 6156929 h 6857892"/>
              <a:gd name="connsiteX725" fmla="*/ 5067178 w 7274859"/>
              <a:gd name="connsiteY725" fmla="*/ 6165234 h 6857892"/>
              <a:gd name="connsiteX726" fmla="*/ 5065197 w 7274859"/>
              <a:gd name="connsiteY726" fmla="*/ 6167215 h 6857892"/>
              <a:gd name="connsiteX727" fmla="*/ 5056887 w 7274859"/>
              <a:gd name="connsiteY727" fmla="*/ 6160129 h 6857892"/>
              <a:gd name="connsiteX728" fmla="*/ 5060088 w 7274859"/>
              <a:gd name="connsiteY728" fmla="*/ 6156929 h 6857892"/>
              <a:gd name="connsiteX729" fmla="*/ 264839 w 7274859"/>
              <a:gd name="connsiteY729" fmla="*/ 6156929 h 6857892"/>
              <a:gd name="connsiteX730" fmla="*/ 289757 w 7274859"/>
              <a:gd name="connsiteY730" fmla="*/ 6156929 h 6857892"/>
              <a:gd name="connsiteX731" fmla="*/ 289757 w 7274859"/>
              <a:gd name="connsiteY731" fmla="*/ 6184361 h 6857892"/>
              <a:gd name="connsiteX732" fmla="*/ 264839 w 7274859"/>
              <a:gd name="connsiteY732" fmla="*/ 6156929 h 6857892"/>
              <a:gd name="connsiteX733" fmla="*/ 2046607 w 7274859"/>
              <a:gd name="connsiteY733" fmla="*/ 6156243 h 6857892"/>
              <a:gd name="connsiteX734" fmla="*/ 1998677 w 7274859"/>
              <a:gd name="connsiteY734" fmla="*/ 6195943 h 6857892"/>
              <a:gd name="connsiteX735" fmla="*/ 2046607 w 7274859"/>
              <a:gd name="connsiteY735" fmla="*/ 6156243 h 6857892"/>
              <a:gd name="connsiteX736" fmla="*/ 1950062 w 7274859"/>
              <a:gd name="connsiteY736" fmla="*/ 6154947 h 6857892"/>
              <a:gd name="connsiteX737" fmla="*/ 1952042 w 7274859"/>
              <a:gd name="connsiteY737" fmla="*/ 6156929 h 6857892"/>
              <a:gd name="connsiteX738" fmla="*/ 1944880 w 7274859"/>
              <a:gd name="connsiteY738" fmla="*/ 6165234 h 6857892"/>
              <a:gd name="connsiteX739" fmla="*/ 1941680 w 7274859"/>
              <a:gd name="connsiteY739" fmla="*/ 6162034 h 6857892"/>
              <a:gd name="connsiteX740" fmla="*/ 1950062 w 7274859"/>
              <a:gd name="connsiteY740" fmla="*/ 6154947 h 6857892"/>
              <a:gd name="connsiteX741" fmla="*/ 5215594 w 7274859"/>
              <a:gd name="connsiteY741" fmla="*/ 6147937 h 6857892"/>
              <a:gd name="connsiteX742" fmla="*/ 5242400 w 7274859"/>
              <a:gd name="connsiteY742" fmla="*/ 6147937 h 6857892"/>
              <a:gd name="connsiteX743" fmla="*/ 5220530 w 7274859"/>
              <a:gd name="connsiteY743" fmla="*/ 6193047 h 6857892"/>
              <a:gd name="connsiteX744" fmla="*/ 5241788 w 7274859"/>
              <a:gd name="connsiteY744" fmla="*/ 6215678 h 6857892"/>
              <a:gd name="connsiteX745" fmla="*/ 5200419 w 7274859"/>
              <a:gd name="connsiteY745" fmla="*/ 6254693 h 6857892"/>
              <a:gd name="connsiteX746" fmla="*/ 5190722 w 7274859"/>
              <a:gd name="connsiteY746" fmla="*/ 6245016 h 6857892"/>
              <a:gd name="connsiteX747" fmla="*/ 5210475 w 7274859"/>
              <a:gd name="connsiteY747" fmla="*/ 6187561 h 6857892"/>
              <a:gd name="connsiteX748" fmla="*/ 5169775 w 7274859"/>
              <a:gd name="connsiteY748" fmla="*/ 6185580 h 6857892"/>
              <a:gd name="connsiteX749" fmla="*/ 5172289 w 7274859"/>
              <a:gd name="connsiteY749" fmla="*/ 6177350 h 6857892"/>
              <a:gd name="connsiteX750" fmla="*/ 5215594 w 7274859"/>
              <a:gd name="connsiteY750" fmla="*/ 6147937 h 6857892"/>
              <a:gd name="connsiteX751" fmla="*/ 4814924 w 7274859"/>
              <a:gd name="connsiteY751" fmla="*/ 6145803 h 6857892"/>
              <a:gd name="connsiteX752" fmla="*/ 4814924 w 7274859"/>
              <a:gd name="connsiteY752" fmla="*/ 6155938 h 6857892"/>
              <a:gd name="connsiteX753" fmla="*/ 4818351 w 7274859"/>
              <a:gd name="connsiteY753" fmla="*/ 6155938 h 6857892"/>
              <a:gd name="connsiteX754" fmla="*/ 4818351 w 7274859"/>
              <a:gd name="connsiteY754" fmla="*/ 6145803 h 6857892"/>
              <a:gd name="connsiteX755" fmla="*/ 4814924 w 7274859"/>
              <a:gd name="connsiteY755" fmla="*/ 6145803 h 6857892"/>
              <a:gd name="connsiteX756" fmla="*/ 2310585 w 7274859"/>
              <a:gd name="connsiteY756" fmla="*/ 6137421 h 6857892"/>
              <a:gd name="connsiteX757" fmla="*/ 2356838 w 7274859"/>
              <a:gd name="connsiteY757" fmla="*/ 6137421 h 6857892"/>
              <a:gd name="connsiteX758" fmla="*/ 2295117 w 7274859"/>
              <a:gd name="connsiteY758" fmla="*/ 6152890 h 6857892"/>
              <a:gd name="connsiteX759" fmla="*/ 2310585 w 7274859"/>
              <a:gd name="connsiteY759" fmla="*/ 6137421 h 6857892"/>
              <a:gd name="connsiteX760" fmla="*/ 4601105 w 7274859"/>
              <a:gd name="connsiteY760" fmla="*/ 6136583 h 6857892"/>
              <a:gd name="connsiteX761" fmla="*/ 4631503 w 7274859"/>
              <a:gd name="connsiteY761" fmla="*/ 6136583 h 6857892"/>
              <a:gd name="connsiteX762" fmla="*/ 4606286 w 7274859"/>
              <a:gd name="connsiteY762" fmla="*/ 6163177 h 6857892"/>
              <a:gd name="connsiteX763" fmla="*/ 4606286 w 7274859"/>
              <a:gd name="connsiteY763" fmla="*/ 6187332 h 6857892"/>
              <a:gd name="connsiteX764" fmla="*/ 4591276 w 7274859"/>
              <a:gd name="connsiteY764" fmla="*/ 6184513 h 6857892"/>
              <a:gd name="connsiteX765" fmla="*/ 4601105 w 7274859"/>
              <a:gd name="connsiteY765" fmla="*/ 6136583 h 6857892"/>
              <a:gd name="connsiteX766" fmla="*/ 1679399 w 7274859"/>
              <a:gd name="connsiteY766" fmla="*/ 6135668 h 6857892"/>
              <a:gd name="connsiteX767" fmla="*/ 1682828 w 7274859"/>
              <a:gd name="connsiteY767" fmla="*/ 6135668 h 6857892"/>
              <a:gd name="connsiteX768" fmla="*/ 1682828 w 7274859"/>
              <a:gd name="connsiteY768" fmla="*/ 6145803 h 6857892"/>
              <a:gd name="connsiteX769" fmla="*/ 1679399 w 7274859"/>
              <a:gd name="connsiteY769" fmla="*/ 6145803 h 6857892"/>
              <a:gd name="connsiteX770" fmla="*/ 1679399 w 7274859"/>
              <a:gd name="connsiteY770" fmla="*/ 6135668 h 6857892"/>
              <a:gd name="connsiteX771" fmla="*/ 1962786 w 7274859"/>
              <a:gd name="connsiteY771" fmla="*/ 6130792 h 6857892"/>
              <a:gd name="connsiteX772" fmla="*/ 1955623 w 7274859"/>
              <a:gd name="connsiteY772" fmla="*/ 6155938 h 6857892"/>
              <a:gd name="connsiteX773" fmla="*/ 1951203 w 7274859"/>
              <a:gd name="connsiteY773" fmla="*/ 6141689 h 6857892"/>
              <a:gd name="connsiteX774" fmla="*/ 1962786 w 7274859"/>
              <a:gd name="connsiteY774" fmla="*/ 6130792 h 6857892"/>
              <a:gd name="connsiteX775" fmla="*/ 5132608 w 7274859"/>
              <a:gd name="connsiteY775" fmla="*/ 6126677 h 6857892"/>
              <a:gd name="connsiteX776" fmla="*/ 5149362 w 7274859"/>
              <a:gd name="connsiteY776" fmla="*/ 6142146 h 6857892"/>
              <a:gd name="connsiteX777" fmla="*/ 5124839 w 7274859"/>
              <a:gd name="connsiteY777" fmla="*/ 6150908 h 6857892"/>
              <a:gd name="connsiteX778" fmla="*/ 5139994 w 7274859"/>
              <a:gd name="connsiteY778" fmla="*/ 6214231 h 6857892"/>
              <a:gd name="connsiteX779" fmla="*/ 5115241 w 7274859"/>
              <a:gd name="connsiteY779" fmla="*/ 6216974 h 6857892"/>
              <a:gd name="connsiteX780" fmla="*/ 5091478 w 7274859"/>
              <a:gd name="connsiteY780" fmla="*/ 6217126 h 6857892"/>
              <a:gd name="connsiteX781" fmla="*/ 5072133 w 7274859"/>
              <a:gd name="connsiteY781" fmla="*/ 6236481 h 6857892"/>
              <a:gd name="connsiteX782" fmla="*/ 5041793 w 7274859"/>
              <a:gd name="connsiteY782" fmla="*/ 6236481 h 6857892"/>
              <a:gd name="connsiteX783" fmla="*/ 5074950 w 7274859"/>
              <a:gd name="connsiteY783" fmla="*/ 6214917 h 6857892"/>
              <a:gd name="connsiteX784" fmla="*/ 5061842 w 7274859"/>
              <a:gd name="connsiteY784" fmla="*/ 6188018 h 6857892"/>
              <a:gd name="connsiteX785" fmla="*/ 5092847 w 7274859"/>
              <a:gd name="connsiteY785" fmla="*/ 6188018 h 6857892"/>
              <a:gd name="connsiteX786" fmla="*/ 5132608 w 7274859"/>
              <a:gd name="connsiteY786" fmla="*/ 6126677 h 6857892"/>
              <a:gd name="connsiteX787" fmla="*/ 1695401 w 7274859"/>
              <a:gd name="connsiteY787" fmla="*/ 6117838 h 6857892"/>
              <a:gd name="connsiteX788" fmla="*/ 1711250 w 7274859"/>
              <a:gd name="connsiteY788" fmla="*/ 6117838 h 6857892"/>
              <a:gd name="connsiteX789" fmla="*/ 1697763 w 7274859"/>
              <a:gd name="connsiteY789" fmla="*/ 6131325 h 6857892"/>
              <a:gd name="connsiteX790" fmla="*/ 1695401 w 7274859"/>
              <a:gd name="connsiteY790" fmla="*/ 6117838 h 6857892"/>
              <a:gd name="connsiteX791" fmla="*/ 1543755 w 7274859"/>
              <a:gd name="connsiteY791" fmla="*/ 6117838 h 6857892"/>
              <a:gd name="connsiteX792" fmla="*/ 1543755 w 7274859"/>
              <a:gd name="connsiteY792" fmla="*/ 6122943 h 6857892"/>
              <a:gd name="connsiteX793" fmla="*/ 1564177 w 7274859"/>
              <a:gd name="connsiteY793" fmla="*/ 6122943 h 6857892"/>
              <a:gd name="connsiteX794" fmla="*/ 1564177 w 7274859"/>
              <a:gd name="connsiteY794" fmla="*/ 6117838 h 6857892"/>
              <a:gd name="connsiteX795" fmla="*/ 1543755 w 7274859"/>
              <a:gd name="connsiteY795" fmla="*/ 6117838 h 6857892"/>
              <a:gd name="connsiteX796" fmla="*/ 596611 w 7274859"/>
              <a:gd name="connsiteY796" fmla="*/ 6117609 h 6857892"/>
              <a:gd name="connsiteX797" fmla="*/ 596611 w 7274859"/>
              <a:gd name="connsiteY797" fmla="*/ 6165158 h 6857892"/>
              <a:gd name="connsiteX798" fmla="*/ 570398 w 7274859"/>
              <a:gd name="connsiteY798" fmla="*/ 6190304 h 6857892"/>
              <a:gd name="connsiteX799" fmla="*/ 595620 w 7274859"/>
              <a:gd name="connsiteY799" fmla="*/ 6217355 h 6857892"/>
              <a:gd name="connsiteX800" fmla="*/ 606441 w 7274859"/>
              <a:gd name="connsiteY800" fmla="*/ 6201429 h 6857892"/>
              <a:gd name="connsiteX801" fmla="*/ 598363 w 7274859"/>
              <a:gd name="connsiteY801" fmla="*/ 6192057 h 6857892"/>
              <a:gd name="connsiteX802" fmla="*/ 629301 w 7274859"/>
              <a:gd name="connsiteY802" fmla="*/ 6170568 h 6857892"/>
              <a:gd name="connsiteX803" fmla="*/ 606822 w 7274859"/>
              <a:gd name="connsiteY803" fmla="*/ 6162567 h 6857892"/>
              <a:gd name="connsiteX804" fmla="*/ 616270 w 7274859"/>
              <a:gd name="connsiteY804" fmla="*/ 6151518 h 6857892"/>
              <a:gd name="connsiteX805" fmla="*/ 596611 w 7274859"/>
              <a:gd name="connsiteY805" fmla="*/ 6117609 h 6857892"/>
              <a:gd name="connsiteX806" fmla="*/ 4981988 w 7274859"/>
              <a:gd name="connsiteY806" fmla="*/ 6115323 h 6857892"/>
              <a:gd name="connsiteX807" fmla="*/ 4955300 w 7274859"/>
              <a:gd name="connsiteY807" fmla="*/ 6119743 h 6857892"/>
              <a:gd name="connsiteX808" fmla="*/ 4963231 w 7274859"/>
              <a:gd name="connsiteY808" fmla="*/ 6130335 h 6857892"/>
              <a:gd name="connsiteX809" fmla="*/ 4950495 w 7274859"/>
              <a:gd name="connsiteY809" fmla="*/ 6148470 h 6857892"/>
              <a:gd name="connsiteX810" fmla="*/ 4981988 w 7274859"/>
              <a:gd name="connsiteY810" fmla="*/ 6172168 h 6857892"/>
              <a:gd name="connsiteX811" fmla="*/ 4981988 w 7274859"/>
              <a:gd name="connsiteY811" fmla="*/ 6115323 h 6857892"/>
              <a:gd name="connsiteX812" fmla="*/ 2043102 w 7274859"/>
              <a:gd name="connsiteY812" fmla="*/ 6114409 h 6857892"/>
              <a:gd name="connsiteX813" fmla="*/ 2053389 w 7274859"/>
              <a:gd name="connsiteY813" fmla="*/ 6126982 h 6857892"/>
              <a:gd name="connsiteX814" fmla="*/ 2062913 w 7274859"/>
              <a:gd name="connsiteY814" fmla="*/ 6134373 h 6857892"/>
              <a:gd name="connsiteX815" fmla="*/ 2062455 w 7274859"/>
              <a:gd name="connsiteY815" fmla="*/ 6133916 h 6857892"/>
              <a:gd name="connsiteX816" fmla="*/ 2069544 w 7274859"/>
              <a:gd name="connsiteY816" fmla="*/ 6125610 h 6857892"/>
              <a:gd name="connsiteX817" fmla="*/ 2072743 w 7274859"/>
              <a:gd name="connsiteY817" fmla="*/ 6128811 h 6857892"/>
              <a:gd name="connsiteX818" fmla="*/ 2064436 w 7274859"/>
              <a:gd name="connsiteY818" fmla="*/ 6135897 h 6857892"/>
              <a:gd name="connsiteX819" fmla="*/ 2063675 w 7274859"/>
              <a:gd name="connsiteY819" fmla="*/ 6135135 h 6857892"/>
              <a:gd name="connsiteX820" fmla="*/ 2075486 w 7274859"/>
              <a:gd name="connsiteY820" fmla="*/ 6158986 h 6857892"/>
              <a:gd name="connsiteX821" fmla="*/ 2070838 w 7274859"/>
              <a:gd name="connsiteY821" fmla="*/ 6164091 h 6857892"/>
              <a:gd name="connsiteX822" fmla="*/ 2043102 w 7274859"/>
              <a:gd name="connsiteY822" fmla="*/ 6140926 h 6857892"/>
              <a:gd name="connsiteX823" fmla="*/ 2043102 w 7274859"/>
              <a:gd name="connsiteY823" fmla="*/ 6114409 h 6857892"/>
              <a:gd name="connsiteX824" fmla="*/ 5161017 w 7274859"/>
              <a:gd name="connsiteY824" fmla="*/ 6105113 h 6857892"/>
              <a:gd name="connsiteX825" fmla="*/ 5164445 w 7274859"/>
              <a:gd name="connsiteY825" fmla="*/ 6105113 h 6857892"/>
              <a:gd name="connsiteX826" fmla="*/ 5164445 w 7274859"/>
              <a:gd name="connsiteY826" fmla="*/ 6115247 h 6857892"/>
              <a:gd name="connsiteX827" fmla="*/ 5161017 w 7274859"/>
              <a:gd name="connsiteY827" fmla="*/ 6115247 h 6857892"/>
              <a:gd name="connsiteX828" fmla="*/ 5161017 w 7274859"/>
              <a:gd name="connsiteY828" fmla="*/ 6105113 h 6857892"/>
              <a:gd name="connsiteX829" fmla="*/ 4672427 w 7274859"/>
              <a:gd name="connsiteY829" fmla="*/ 6094902 h 6857892"/>
              <a:gd name="connsiteX830" fmla="*/ 4675859 w 7274859"/>
              <a:gd name="connsiteY830" fmla="*/ 6094902 h 6857892"/>
              <a:gd name="connsiteX831" fmla="*/ 4675859 w 7274859"/>
              <a:gd name="connsiteY831" fmla="*/ 6105113 h 6857892"/>
              <a:gd name="connsiteX832" fmla="*/ 4672427 w 7274859"/>
              <a:gd name="connsiteY832" fmla="*/ 6105113 h 6857892"/>
              <a:gd name="connsiteX833" fmla="*/ 4672427 w 7274859"/>
              <a:gd name="connsiteY833" fmla="*/ 6094902 h 6857892"/>
              <a:gd name="connsiteX834" fmla="*/ 604482 w 7274859"/>
              <a:gd name="connsiteY834" fmla="*/ 6094444 h 6857892"/>
              <a:gd name="connsiteX835" fmla="*/ 587794 w 7274859"/>
              <a:gd name="connsiteY835" fmla="*/ 6098483 h 6857892"/>
              <a:gd name="connsiteX836" fmla="*/ 588556 w 7274859"/>
              <a:gd name="connsiteY836" fmla="*/ 6103283 h 6857892"/>
              <a:gd name="connsiteX837" fmla="*/ 605472 w 7274859"/>
              <a:gd name="connsiteY837" fmla="*/ 6103283 h 6857892"/>
              <a:gd name="connsiteX838" fmla="*/ 604482 w 7274859"/>
              <a:gd name="connsiteY838" fmla="*/ 6094444 h 6857892"/>
              <a:gd name="connsiteX839" fmla="*/ 5178994 w 7274859"/>
              <a:gd name="connsiteY839" fmla="*/ 6093835 h 6857892"/>
              <a:gd name="connsiteX840" fmla="*/ 5187298 w 7274859"/>
              <a:gd name="connsiteY840" fmla="*/ 6100921 h 6857892"/>
              <a:gd name="connsiteX841" fmla="*/ 5184100 w 7274859"/>
              <a:gd name="connsiteY841" fmla="*/ 6104122 h 6857892"/>
              <a:gd name="connsiteX842" fmla="*/ 5177011 w 7274859"/>
              <a:gd name="connsiteY842" fmla="*/ 6095816 h 6857892"/>
              <a:gd name="connsiteX843" fmla="*/ 5178994 w 7274859"/>
              <a:gd name="connsiteY843" fmla="*/ 6093835 h 6857892"/>
              <a:gd name="connsiteX844" fmla="*/ 1706602 w 7274859"/>
              <a:gd name="connsiteY844" fmla="*/ 6088120 h 6857892"/>
              <a:gd name="connsiteX845" fmla="*/ 1716813 w 7274859"/>
              <a:gd name="connsiteY845" fmla="*/ 6088120 h 6857892"/>
              <a:gd name="connsiteX846" fmla="*/ 1716813 w 7274859"/>
              <a:gd name="connsiteY846" fmla="*/ 6091473 h 6857892"/>
              <a:gd name="connsiteX847" fmla="*/ 1706602 w 7274859"/>
              <a:gd name="connsiteY847" fmla="*/ 6091473 h 6857892"/>
              <a:gd name="connsiteX848" fmla="*/ 1706602 w 7274859"/>
              <a:gd name="connsiteY848" fmla="*/ 6088120 h 6857892"/>
              <a:gd name="connsiteX849" fmla="*/ 5208648 w 7274859"/>
              <a:gd name="connsiteY849" fmla="*/ 6087282 h 6857892"/>
              <a:gd name="connsiteX850" fmla="*/ 5228982 w 7274859"/>
              <a:gd name="connsiteY850" fmla="*/ 6087282 h 6857892"/>
              <a:gd name="connsiteX851" fmla="*/ 5228982 w 7274859"/>
              <a:gd name="connsiteY851" fmla="*/ 6092387 h 6857892"/>
              <a:gd name="connsiteX852" fmla="*/ 5208648 w 7274859"/>
              <a:gd name="connsiteY852" fmla="*/ 6092387 h 6857892"/>
              <a:gd name="connsiteX853" fmla="*/ 5208648 w 7274859"/>
              <a:gd name="connsiteY853" fmla="*/ 6087282 h 6857892"/>
              <a:gd name="connsiteX854" fmla="*/ 5164102 w 7274859"/>
              <a:gd name="connsiteY854" fmla="*/ 6086520 h 6857892"/>
              <a:gd name="connsiteX855" fmla="*/ 5176478 w 7274859"/>
              <a:gd name="connsiteY855" fmla="*/ 6093606 h 6857892"/>
              <a:gd name="connsiteX856" fmla="*/ 5147841 w 7274859"/>
              <a:gd name="connsiteY856" fmla="*/ 6093606 h 6857892"/>
              <a:gd name="connsiteX857" fmla="*/ 5164102 w 7274859"/>
              <a:gd name="connsiteY857" fmla="*/ 6086520 h 6857892"/>
              <a:gd name="connsiteX858" fmla="*/ 1961100 w 7274859"/>
              <a:gd name="connsiteY858" fmla="*/ 6084691 h 6857892"/>
              <a:gd name="connsiteX859" fmla="*/ 1964453 w 7274859"/>
              <a:gd name="connsiteY859" fmla="*/ 6093149 h 6857892"/>
              <a:gd name="connsiteX860" fmla="*/ 1971311 w 7274859"/>
              <a:gd name="connsiteY860" fmla="*/ 6084691 h 6857892"/>
              <a:gd name="connsiteX861" fmla="*/ 1961100 w 7274859"/>
              <a:gd name="connsiteY861" fmla="*/ 6084691 h 6857892"/>
              <a:gd name="connsiteX862" fmla="*/ 579945 w 7274859"/>
              <a:gd name="connsiteY862" fmla="*/ 6074556 h 6857892"/>
              <a:gd name="connsiteX863" fmla="*/ 579945 w 7274859"/>
              <a:gd name="connsiteY863" fmla="*/ 6084767 h 6857892"/>
              <a:gd name="connsiteX864" fmla="*/ 583298 w 7274859"/>
              <a:gd name="connsiteY864" fmla="*/ 6084767 h 6857892"/>
              <a:gd name="connsiteX865" fmla="*/ 583298 w 7274859"/>
              <a:gd name="connsiteY865" fmla="*/ 6074556 h 6857892"/>
              <a:gd name="connsiteX866" fmla="*/ 579945 w 7274859"/>
              <a:gd name="connsiteY866" fmla="*/ 6074556 h 6857892"/>
              <a:gd name="connsiteX867" fmla="*/ 2032805 w 7274859"/>
              <a:gd name="connsiteY867" fmla="*/ 6074023 h 6857892"/>
              <a:gd name="connsiteX868" fmla="*/ 2031281 w 7274859"/>
              <a:gd name="connsiteY868" fmla="*/ 6075471 h 6857892"/>
              <a:gd name="connsiteX869" fmla="*/ 2038367 w 7274859"/>
              <a:gd name="connsiteY869" fmla="*/ 6083776 h 6857892"/>
              <a:gd name="connsiteX870" fmla="*/ 2041567 w 7274859"/>
              <a:gd name="connsiteY870" fmla="*/ 6080576 h 6857892"/>
              <a:gd name="connsiteX871" fmla="*/ 2032805 w 7274859"/>
              <a:gd name="connsiteY871" fmla="*/ 6074023 h 6857892"/>
              <a:gd name="connsiteX872" fmla="*/ 4716536 w 7274859"/>
              <a:gd name="connsiteY872" fmla="*/ 6070822 h 6857892"/>
              <a:gd name="connsiteX873" fmla="*/ 4700691 w 7274859"/>
              <a:gd name="connsiteY873" fmla="*/ 6101683 h 6857892"/>
              <a:gd name="connsiteX874" fmla="*/ 4743824 w 7274859"/>
              <a:gd name="connsiteY874" fmla="*/ 6104883 h 6857892"/>
              <a:gd name="connsiteX875" fmla="*/ 4751437 w 7274859"/>
              <a:gd name="connsiteY875" fmla="*/ 6099016 h 6857892"/>
              <a:gd name="connsiteX876" fmla="*/ 4716536 w 7274859"/>
              <a:gd name="connsiteY876" fmla="*/ 6070822 h 6857892"/>
              <a:gd name="connsiteX877" fmla="*/ 4961933 w 7274859"/>
              <a:gd name="connsiteY877" fmla="*/ 6064802 h 6857892"/>
              <a:gd name="connsiteX878" fmla="*/ 4933416 w 7274859"/>
              <a:gd name="connsiteY878" fmla="*/ 6080804 h 6857892"/>
              <a:gd name="connsiteX879" fmla="*/ 4935245 w 7274859"/>
              <a:gd name="connsiteY879" fmla="*/ 6100845 h 6857892"/>
              <a:gd name="connsiteX880" fmla="*/ 4952021 w 7274859"/>
              <a:gd name="connsiteY880" fmla="*/ 6115246 h 6857892"/>
              <a:gd name="connsiteX881" fmla="*/ 4953927 w 7274859"/>
              <a:gd name="connsiteY881" fmla="*/ 6117761 h 6857892"/>
              <a:gd name="connsiteX882" fmla="*/ 4953927 w 7274859"/>
              <a:gd name="connsiteY882" fmla="*/ 6120276 h 6857892"/>
              <a:gd name="connsiteX883" fmla="*/ 4955300 w 7274859"/>
              <a:gd name="connsiteY883" fmla="*/ 6119666 h 6857892"/>
              <a:gd name="connsiteX884" fmla="*/ 4953927 w 7274859"/>
              <a:gd name="connsiteY884" fmla="*/ 6117761 h 6857892"/>
              <a:gd name="connsiteX885" fmla="*/ 4963992 w 7274859"/>
              <a:gd name="connsiteY885" fmla="*/ 6078670 h 6857892"/>
              <a:gd name="connsiteX886" fmla="*/ 4961933 w 7274859"/>
              <a:gd name="connsiteY886" fmla="*/ 6064802 h 6857892"/>
              <a:gd name="connsiteX887" fmla="*/ 1992486 w 7274859"/>
              <a:gd name="connsiteY887" fmla="*/ 6064345 h 6857892"/>
              <a:gd name="connsiteX888" fmla="*/ 2001593 w 7274859"/>
              <a:gd name="connsiteY888" fmla="*/ 6064345 h 6857892"/>
              <a:gd name="connsiteX889" fmla="*/ 1995476 w 7274859"/>
              <a:gd name="connsiteY889" fmla="*/ 6071889 h 6857892"/>
              <a:gd name="connsiteX890" fmla="*/ 1992486 w 7274859"/>
              <a:gd name="connsiteY890" fmla="*/ 6064345 h 6857892"/>
              <a:gd name="connsiteX891" fmla="*/ 1883080 w 7274859"/>
              <a:gd name="connsiteY891" fmla="*/ 6064345 h 6857892"/>
              <a:gd name="connsiteX892" fmla="*/ 1886433 w 7274859"/>
              <a:gd name="connsiteY892" fmla="*/ 6064345 h 6857892"/>
              <a:gd name="connsiteX893" fmla="*/ 1886433 w 7274859"/>
              <a:gd name="connsiteY893" fmla="*/ 6074480 h 6857892"/>
              <a:gd name="connsiteX894" fmla="*/ 1883080 w 7274859"/>
              <a:gd name="connsiteY894" fmla="*/ 6074480 h 6857892"/>
              <a:gd name="connsiteX895" fmla="*/ 1883080 w 7274859"/>
              <a:gd name="connsiteY895" fmla="*/ 6064345 h 6857892"/>
              <a:gd name="connsiteX896" fmla="*/ 5067482 w 7274859"/>
              <a:gd name="connsiteY896" fmla="*/ 6063964 h 6857892"/>
              <a:gd name="connsiteX897" fmla="*/ 5127123 w 7274859"/>
              <a:gd name="connsiteY897" fmla="*/ 6094902 h 6857892"/>
              <a:gd name="connsiteX898" fmla="*/ 5151572 w 7274859"/>
              <a:gd name="connsiteY898" fmla="*/ 6112504 h 6857892"/>
              <a:gd name="connsiteX899" fmla="*/ 5116993 w 7274859"/>
              <a:gd name="connsiteY899" fmla="*/ 6105113 h 6857892"/>
              <a:gd name="connsiteX900" fmla="*/ 5090793 w 7274859"/>
              <a:gd name="connsiteY900" fmla="*/ 6086215 h 6857892"/>
              <a:gd name="connsiteX901" fmla="*/ 5063518 w 7274859"/>
              <a:gd name="connsiteY901" fmla="*/ 6137802 h 6857892"/>
              <a:gd name="connsiteX902" fmla="*/ 5067482 w 7274859"/>
              <a:gd name="connsiteY902" fmla="*/ 6063964 h 6857892"/>
              <a:gd name="connsiteX903" fmla="*/ 1846123 w 7274859"/>
              <a:gd name="connsiteY903" fmla="*/ 6056878 h 6857892"/>
              <a:gd name="connsiteX904" fmla="*/ 1871955 w 7274859"/>
              <a:gd name="connsiteY904" fmla="*/ 6082024 h 6857892"/>
              <a:gd name="connsiteX905" fmla="*/ 1852219 w 7274859"/>
              <a:gd name="connsiteY905" fmla="*/ 6085758 h 6857892"/>
              <a:gd name="connsiteX906" fmla="*/ 1846123 w 7274859"/>
              <a:gd name="connsiteY906" fmla="*/ 6056878 h 6857892"/>
              <a:gd name="connsiteX907" fmla="*/ 2005143 w 7274859"/>
              <a:gd name="connsiteY907" fmla="*/ 6055887 h 6857892"/>
              <a:gd name="connsiteX908" fmla="*/ 2011194 w 7274859"/>
              <a:gd name="connsiteY908" fmla="*/ 6063431 h 6857892"/>
              <a:gd name="connsiteX909" fmla="*/ 2002334 w 7274859"/>
              <a:gd name="connsiteY909" fmla="*/ 6063431 h 6857892"/>
              <a:gd name="connsiteX910" fmla="*/ 2001980 w 7274859"/>
              <a:gd name="connsiteY910" fmla="*/ 6063868 h 6857892"/>
              <a:gd name="connsiteX911" fmla="*/ 2005143 w 7274859"/>
              <a:gd name="connsiteY911" fmla="*/ 6055887 h 6857892"/>
              <a:gd name="connsiteX912" fmla="*/ 4926935 w 7274859"/>
              <a:gd name="connsiteY912" fmla="*/ 6054211 h 6857892"/>
              <a:gd name="connsiteX913" fmla="*/ 4926935 w 7274859"/>
              <a:gd name="connsiteY913" fmla="*/ 6064422 h 6857892"/>
              <a:gd name="connsiteX914" fmla="*/ 4930365 w 7274859"/>
              <a:gd name="connsiteY914" fmla="*/ 6064422 h 6857892"/>
              <a:gd name="connsiteX915" fmla="*/ 4930365 w 7274859"/>
              <a:gd name="connsiteY915" fmla="*/ 6054211 h 6857892"/>
              <a:gd name="connsiteX916" fmla="*/ 4926935 w 7274859"/>
              <a:gd name="connsiteY916" fmla="*/ 6054211 h 6857892"/>
              <a:gd name="connsiteX917" fmla="*/ 5259569 w 7274859"/>
              <a:gd name="connsiteY917" fmla="*/ 6047353 h 6857892"/>
              <a:gd name="connsiteX918" fmla="*/ 5269690 w 7274859"/>
              <a:gd name="connsiteY918" fmla="*/ 6047353 h 6857892"/>
              <a:gd name="connsiteX919" fmla="*/ 5269690 w 7274859"/>
              <a:gd name="connsiteY919" fmla="*/ 6050782 h 6857892"/>
              <a:gd name="connsiteX920" fmla="*/ 5259569 w 7274859"/>
              <a:gd name="connsiteY920" fmla="*/ 6050782 h 6857892"/>
              <a:gd name="connsiteX921" fmla="*/ 5259569 w 7274859"/>
              <a:gd name="connsiteY921" fmla="*/ 6047353 h 6857892"/>
              <a:gd name="connsiteX922" fmla="*/ 4764127 w 7274859"/>
              <a:gd name="connsiteY922" fmla="*/ 6044000 h 6857892"/>
              <a:gd name="connsiteX923" fmla="*/ 4764127 w 7274859"/>
              <a:gd name="connsiteY923" fmla="*/ 6054211 h 6857892"/>
              <a:gd name="connsiteX924" fmla="*/ 4767478 w 7274859"/>
              <a:gd name="connsiteY924" fmla="*/ 6054211 h 6857892"/>
              <a:gd name="connsiteX925" fmla="*/ 4767478 w 7274859"/>
              <a:gd name="connsiteY925" fmla="*/ 6044000 h 6857892"/>
              <a:gd name="connsiteX926" fmla="*/ 4764127 w 7274859"/>
              <a:gd name="connsiteY926" fmla="*/ 6044000 h 6857892"/>
              <a:gd name="connsiteX927" fmla="*/ 2239462 w 7274859"/>
              <a:gd name="connsiteY927" fmla="*/ 6044000 h 6857892"/>
              <a:gd name="connsiteX928" fmla="*/ 2239462 w 7274859"/>
              <a:gd name="connsiteY928" fmla="*/ 6054211 h 6857892"/>
              <a:gd name="connsiteX929" fmla="*/ 2242888 w 7274859"/>
              <a:gd name="connsiteY929" fmla="*/ 6054211 h 6857892"/>
              <a:gd name="connsiteX930" fmla="*/ 2242888 w 7274859"/>
              <a:gd name="connsiteY930" fmla="*/ 6044000 h 6857892"/>
              <a:gd name="connsiteX931" fmla="*/ 2239462 w 7274859"/>
              <a:gd name="connsiteY931" fmla="*/ 6044000 h 6857892"/>
              <a:gd name="connsiteX932" fmla="*/ 1663702 w 7274859"/>
              <a:gd name="connsiteY932" fmla="*/ 6042629 h 6857892"/>
              <a:gd name="connsiteX933" fmla="*/ 1666750 w 7274859"/>
              <a:gd name="connsiteY933" fmla="*/ 6069375 h 6857892"/>
              <a:gd name="connsiteX934" fmla="*/ 1643281 w 7274859"/>
              <a:gd name="connsiteY934" fmla="*/ 6047734 h 6857892"/>
              <a:gd name="connsiteX935" fmla="*/ 1663702 w 7274859"/>
              <a:gd name="connsiteY935" fmla="*/ 6042629 h 6857892"/>
              <a:gd name="connsiteX936" fmla="*/ 4943939 w 7274859"/>
              <a:gd name="connsiteY936" fmla="*/ 6037218 h 6857892"/>
              <a:gd name="connsiteX937" fmla="*/ 4943939 w 7274859"/>
              <a:gd name="connsiteY937" fmla="*/ 6040647 h 6857892"/>
              <a:gd name="connsiteX938" fmla="*/ 4954080 w 7274859"/>
              <a:gd name="connsiteY938" fmla="*/ 6040647 h 6857892"/>
              <a:gd name="connsiteX939" fmla="*/ 4954080 w 7274859"/>
              <a:gd name="connsiteY939" fmla="*/ 6037218 h 6857892"/>
              <a:gd name="connsiteX940" fmla="*/ 4943939 w 7274859"/>
              <a:gd name="connsiteY940" fmla="*/ 6037218 h 6857892"/>
              <a:gd name="connsiteX941" fmla="*/ 2592290 w 7274859"/>
              <a:gd name="connsiteY941" fmla="*/ 6037142 h 6857892"/>
              <a:gd name="connsiteX942" fmla="*/ 2602501 w 7274859"/>
              <a:gd name="connsiteY942" fmla="*/ 6037142 h 6857892"/>
              <a:gd name="connsiteX943" fmla="*/ 2602501 w 7274859"/>
              <a:gd name="connsiteY943" fmla="*/ 6040571 h 6857892"/>
              <a:gd name="connsiteX944" fmla="*/ 2592290 w 7274859"/>
              <a:gd name="connsiteY944" fmla="*/ 6040571 h 6857892"/>
              <a:gd name="connsiteX945" fmla="*/ 2592290 w 7274859"/>
              <a:gd name="connsiteY945" fmla="*/ 6037142 h 6857892"/>
              <a:gd name="connsiteX946" fmla="*/ 5259569 w 7274859"/>
              <a:gd name="connsiteY946" fmla="*/ 6027008 h 6857892"/>
              <a:gd name="connsiteX947" fmla="*/ 5269690 w 7274859"/>
              <a:gd name="connsiteY947" fmla="*/ 6027008 h 6857892"/>
              <a:gd name="connsiteX948" fmla="*/ 5269690 w 7274859"/>
              <a:gd name="connsiteY948" fmla="*/ 6030436 h 6857892"/>
              <a:gd name="connsiteX949" fmla="*/ 5259569 w 7274859"/>
              <a:gd name="connsiteY949" fmla="*/ 6030436 h 6857892"/>
              <a:gd name="connsiteX950" fmla="*/ 5259569 w 7274859"/>
              <a:gd name="connsiteY950" fmla="*/ 6027008 h 6857892"/>
              <a:gd name="connsiteX951" fmla="*/ 1523422 w 7274859"/>
              <a:gd name="connsiteY951" fmla="*/ 6027007 h 6857892"/>
              <a:gd name="connsiteX952" fmla="*/ 1523422 w 7274859"/>
              <a:gd name="connsiteY952" fmla="*/ 6030436 h 6857892"/>
              <a:gd name="connsiteX953" fmla="*/ 1533556 w 7274859"/>
              <a:gd name="connsiteY953" fmla="*/ 6030436 h 6857892"/>
              <a:gd name="connsiteX954" fmla="*/ 1533556 w 7274859"/>
              <a:gd name="connsiteY954" fmla="*/ 6027007 h 6857892"/>
              <a:gd name="connsiteX955" fmla="*/ 1523422 w 7274859"/>
              <a:gd name="connsiteY955" fmla="*/ 6027007 h 6857892"/>
              <a:gd name="connsiteX956" fmla="*/ 1715060 w 7274859"/>
              <a:gd name="connsiteY956" fmla="*/ 6025255 h 6857892"/>
              <a:gd name="connsiteX957" fmla="*/ 1715060 w 7274859"/>
              <a:gd name="connsiteY957" fmla="*/ 6042171 h 6857892"/>
              <a:gd name="connsiteX958" fmla="*/ 1710184 w 7274859"/>
              <a:gd name="connsiteY958" fmla="*/ 6042933 h 6857892"/>
              <a:gd name="connsiteX959" fmla="*/ 1706221 w 7274859"/>
              <a:gd name="connsiteY959" fmla="*/ 6026245 h 6857892"/>
              <a:gd name="connsiteX960" fmla="*/ 1715060 w 7274859"/>
              <a:gd name="connsiteY960" fmla="*/ 6025255 h 6857892"/>
              <a:gd name="connsiteX961" fmla="*/ 1923009 w 7274859"/>
              <a:gd name="connsiteY961" fmla="*/ 6022435 h 6857892"/>
              <a:gd name="connsiteX962" fmla="*/ 1904340 w 7274859"/>
              <a:gd name="connsiteY962" fmla="*/ 6068384 h 6857892"/>
              <a:gd name="connsiteX963" fmla="*/ 1923009 w 7274859"/>
              <a:gd name="connsiteY963" fmla="*/ 6022435 h 6857892"/>
              <a:gd name="connsiteX964" fmla="*/ 4624650 w 7274859"/>
              <a:gd name="connsiteY964" fmla="*/ 6018854 h 6857892"/>
              <a:gd name="connsiteX965" fmla="*/ 4629295 w 7274859"/>
              <a:gd name="connsiteY965" fmla="*/ 6051544 h 6857892"/>
              <a:gd name="connsiteX966" fmla="*/ 4600495 w 7274859"/>
              <a:gd name="connsiteY966" fmla="*/ 6056116 h 6857892"/>
              <a:gd name="connsiteX967" fmla="*/ 4607278 w 7274859"/>
              <a:gd name="connsiteY967" fmla="*/ 6084691 h 6857892"/>
              <a:gd name="connsiteX968" fmla="*/ 4577102 w 7274859"/>
              <a:gd name="connsiteY968" fmla="*/ 6084691 h 6857892"/>
              <a:gd name="connsiteX969" fmla="*/ 4588836 w 7274859"/>
              <a:gd name="connsiteY969" fmla="*/ 6063812 h 6857892"/>
              <a:gd name="connsiteX970" fmla="*/ 4578854 w 7274859"/>
              <a:gd name="connsiteY970" fmla="*/ 6049258 h 6857892"/>
              <a:gd name="connsiteX971" fmla="*/ 4624650 w 7274859"/>
              <a:gd name="connsiteY971" fmla="*/ 6018854 h 6857892"/>
              <a:gd name="connsiteX972" fmla="*/ 4903221 w 7274859"/>
              <a:gd name="connsiteY972" fmla="*/ 6016873 h 6857892"/>
              <a:gd name="connsiteX973" fmla="*/ 4903221 w 7274859"/>
              <a:gd name="connsiteY973" fmla="*/ 6020302 h 6857892"/>
              <a:gd name="connsiteX974" fmla="*/ 4913363 w 7274859"/>
              <a:gd name="connsiteY974" fmla="*/ 6020302 h 6857892"/>
              <a:gd name="connsiteX975" fmla="*/ 4913363 w 7274859"/>
              <a:gd name="connsiteY975" fmla="*/ 6016873 h 6857892"/>
              <a:gd name="connsiteX976" fmla="*/ 4903221 w 7274859"/>
              <a:gd name="connsiteY976" fmla="*/ 6016873 h 6857892"/>
              <a:gd name="connsiteX977" fmla="*/ 1940383 w 7274859"/>
              <a:gd name="connsiteY977" fmla="*/ 6011615 h 6857892"/>
              <a:gd name="connsiteX978" fmla="*/ 1941375 w 7274859"/>
              <a:gd name="connsiteY978" fmla="*/ 6012606 h 6857892"/>
              <a:gd name="connsiteX979" fmla="*/ 1942367 w 7274859"/>
              <a:gd name="connsiteY979" fmla="*/ 6013596 h 6857892"/>
              <a:gd name="connsiteX980" fmla="*/ 1935277 w 7274859"/>
              <a:gd name="connsiteY980" fmla="*/ 6021902 h 6857892"/>
              <a:gd name="connsiteX981" fmla="*/ 1932077 w 7274859"/>
              <a:gd name="connsiteY981" fmla="*/ 6018702 h 6857892"/>
              <a:gd name="connsiteX982" fmla="*/ 1940383 w 7274859"/>
              <a:gd name="connsiteY982" fmla="*/ 6011615 h 6857892"/>
              <a:gd name="connsiteX983" fmla="*/ 2343731 w 7274859"/>
              <a:gd name="connsiteY983" fmla="*/ 6011234 h 6857892"/>
              <a:gd name="connsiteX984" fmla="*/ 2405909 w 7274859"/>
              <a:gd name="connsiteY984" fmla="*/ 6063660 h 6857892"/>
              <a:gd name="connsiteX985" fmla="*/ 2428007 w 7274859"/>
              <a:gd name="connsiteY985" fmla="*/ 6066022 h 6857892"/>
              <a:gd name="connsiteX986" fmla="*/ 2428083 w 7274859"/>
              <a:gd name="connsiteY986" fmla="*/ 6096273 h 6857892"/>
              <a:gd name="connsiteX987" fmla="*/ 2414062 w 7274859"/>
              <a:gd name="connsiteY987" fmla="*/ 6085605 h 6857892"/>
              <a:gd name="connsiteX988" fmla="*/ 2398898 w 7274859"/>
              <a:gd name="connsiteY988" fmla="*/ 6097188 h 6857892"/>
              <a:gd name="connsiteX989" fmla="*/ 2398898 w 7274859"/>
              <a:gd name="connsiteY989" fmla="*/ 6097111 h 6857892"/>
              <a:gd name="connsiteX990" fmla="*/ 2392880 w 7274859"/>
              <a:gd name="connsiteY990" fmla="*/ 6104198 h 6857892"/>
              <a:gd name="connsiteX991" fmla="*/ 2389679 w 7274859"/>
              <a:gd name="connsiteY991" fmla="*/ 6100998 h 6857892"/>
              <a:gd name="connsiteX992" fmla="*/ 2397984 w 7274859"/>
              <a:gd name="connsiteY992" fmla="*/ 6093911 h 6857892"/>
              <a:gd name="connsiteX993" fmla="*/ 2398898 w 7274859"/>
              <a:gd name="connsiteY993" fmla="*/ 6094825 h 6857892"/>
              <a:gd name="connsiteX994" fmla="*/ 2398898 w 7274859"/>
              <a:gd name="connsiteY994" fmla="*/ 6076309 h 6857892"/>
              <a:gd name="connsiteX995" fmla="*/ 2375201 w 7274859"/>
              <a:gd name="connsiteY995" fmla="*/ 6084462 h 6857892"/>
              <a:gd name="connsiteX996" fmla="*/ 2348075 w 7274859"/>
              <a:gd name="connsiteY996" fmla="*/ 6084767 h 6857892"/>
              <a:gd name="connsiteX997" fmla="*/ 2330320 w 7274859"/>
              <a:gd name="connsiteY997" fmla="*/ 6038513 h 6857892"/>
              <a:gd name="connsiteX998" fmla="*/ 2343731 w 7274859"/>
              <a:gd name="connsiteY998" fmla="*/ 6011234 h 6857892"/>
              <a:gd name="connsiteX999" fmla="*/ 4800744 w 7274859"/>
              <a:gd name="connsiteY999" fmla="*/ 6007729 h 6857892"/>
              <a:gd name="connsiteX1000" fmla="*/ 4779950 w 7274859"/>
              <a:gd name="connsiteY1000" fmla="*/ 6017483 h 6857892"/>
              <a:gd name="connsiteX1001" fmla="*/ 4783150 w 7274859"/>
              <a:gd name="connsiteY1001" fmla="*/ 6024188 h 6857892"/>
              <a:gd name="connsiteX1002" fmla="*/ 4813389 w 7274859"/>
              <a:gd name="connsiteY1002" fmla="*/ 6020378 h 6857892"/>
              <a:gd name="connsiteX1003" fmla="*/ 4800744 w 7274859"/>
              <a:gd name="connsiteY1003" fmla="*/ 6007729 h 6857892"/>
              <a:gd name="connsiteX1004" fmla="*/ 1813357 w 7274859"/>
              <a:gd name="connsiteY1004" fmla="*/ 6006662 h 6857892"/>
              <a:gd name="connsiteX1005" fmla="*/ 1835913 w 7274859"/>
              <a:gd name="connsiteY1005" fmla="*/ 6037218 h 6857892"/>
              <a:gd name="connsiteX1006" fmla="*/ 1813357 w 7274859"/>
              <a:gd name="connsiteY1006" fmla="*/ 6006662 h 6857892"/>
              <a:gd name="connsiteX1007" fmla="*/ 1706602 w 7274859"/>
              <a:gd name="connsiteY1007" fmla="*/ 6006662 h 6857892"/>
              <a:gd name="connsiteX1008" fmla="*/ 1716813 w 7274859"/>
              <a:gd name="connsiteY1008" fmla="*/ 6006662 h 6857892"/>
              <a:gd name="connsiteX1009" fmla="*/ 1716813 w 7274859"/>
              <a:gd name="connsiteY1009" fmla="*/ 6010091 h 6857892"/>
              <a:gd name="connsiteX1010" fmla="*/ 1706602 w 7274859"/>
              <a:gd name="connsiteY1010" fmla="*/ 6010091 h 6857892"/>
              <a:gd name="connsiteX1011" fmla="*/ 1706602 w 7274859"/>
              <a:gd name="connsiteY1011" fmla="*/ 6006662 h 6857892"/>
              <a:gd name="connsiteX1012" fmla="*/ 1676122 w 7274859"/>
              <a:gd name="connsiteY1012" fmla="*/ 6006662 h 6857892"/>
              <a:gd name="connsiteX1013" fmla="*/ 1686257 w 7274859"/>
              <a:gd name="connsiteY1013" fmla="*/ 6006662 h 6857892"/>
              <a:gd name="connsiteX1014" fmla="*/ 1686257 w 7274859"/>
              <a:gd name="connsiteY1014" fmla="*/ 6010091 h 6857892"/>
              <a:gd name="connsiteX1015" fmla="*/ 1676122 w 7274859"/>
              <a:gd name="connsiteY1015" fmla="*/ 6010091 h 6857892"/>
              <a:gd name="connsiteX1016" fmla="*/ 1676122 w 7274859"/>
              <a:gd name="connsiteY1016" fmla="*/ 6006662 h 6857892"/>
              <a:gd name="connsiteX1017" fmla="*/ 4496034 w 7274859"/>
              <a:gd name="connsiteY1017" fmla="*/ 6003309 h 6857892"/>
              <a:gd name="connsiteX1018" fmla="*/ 4506156 w 7274859"/>
              <a:gd name="connsiteY1018" fmla="*/ 6003309 h 6857892"/>
              <a:gd name="connsiteX1019" fmla="*/ 4506156 w 7274859"/>
              <a:gd name="connsiteY1019" fmla="*/ 6021902 h 6857892"/>
              <a:gd name="connsiteX1020" fmla="*/ 4499451 w 7274859"/>
              <a:gd name="connsiteY1020" fmla="*/ 6022588 h 6857892"/>
              <a:gd name="connsiteX1021" fmla="*/ 4496034 w 7274859"/>
              <a:gd name="connsiteY1021" fmla="*/ 6003309 h 6857892"/>
              <a:gd name="connsiteX1022" fmla="*/ 2215766 w 7274859"/>
              <a:gd name="connsiteY1022" fmla="*/ 5996451 h 6857892"/>
              <a:gd name="connsiteX1023" fmla="*/ 2215766 w 7274859"/>
              <a:gd name="connsiteY1023" fmla="*/ 5999804 h 6857892"/>
              <a:gd name="connsiteX1024" fmla="*/ 2225898 w 7274859"/>
              <a:gd name="connsiteY1024" fmla="*/ 5999804 h 6857892"/>
              <a:gd name="connsiteX1025" fmla="*/ 2225898 w 7274859"/>
              <a:gd name="connsiteY1025" fmla="*/ 5996451 h 6857892"/>
              <a:gd name="connsiteX1026" fmla="*/ 2215766 w 7274859"/>
              <a:gd name="connsiteY1026" fmla="*/ 5996451 h 6857892"/>
              <a:gd name="connsiteX1027" fmla="*/ 4607963 w 7274859"/>
              <a:gd name="connsiteY1027" fmla="*/ 5995689 h 6857892"/>
              <a:gd name="connsiteX1028" fmla="*/ 4628306 w 7274859"/>
              <a:gd name="connsiteY1028" fmla="*/ 5995689 h 6857892"/>
              <a:gd name="connsiteX1029" fmla="*/ 4628306 w 7274859"/>
              <a:gd name="connsiteY1029" fmla="*/ 6000795 h 6857892"/>
              <a:gd name="connsiteX1030" fmla="*/ 4607963 w 7274859"/>
              <a:gd name="connsiteY1030" fmla="*/ 6000795 h 6857892"/>
              <a:gd name="connsiteX1031" fmla="*/ 4607963 w 7274859"/>
              <a:gd name="connsiteY1031" fmla="*/ 5995689 h 6857892"/>
              <a:gd name="connsiteX1032" fmla="*/ 1506430 w 7274859"/>
              <a:gd name="connsiteY1032" fmla="*/ 5993098 h 6857892"/>
              <a:gd name="connsiteX1033" fmla="*/ 1506430 w 7274859"/>
              <a:gd name="connsiteY1033" fmla="*/ 6003233 h 6857892"/>
              <a:gd name="connsiteX1034" fmla="*/ 1509859 w 7274859"/>
              <a:gd name="connsiteY1034" fmla="*/ 6003233 h 6857892"/>
              <a:gd name="connsiteX1035" fmla="*/ 1509859 w 7274859"/>
              <a:gd name="connsiteY1035" fmla="*/ 5993098 h 6857892"/>
              <a:gd name="connsiteX1036" fmla="*/ 1506430 w 7274859"/>
              <a:gd name="connsiteY1036" fmla="*/ 5993098 h 6857892"/>
              <a:gd name="connsiteX1037" fmla="*/ 5242552 w 7274859"/>
              <a:gd name="connsiteY1037" fmla="*/ 5982888 h 6857892"/>
              <a:gd name="connsiteX1038" fmla="*/ 5245912 w 7274859"/>
              <a:gd name="connsiteY1038" fmla="*/ 5982888 h 6857892"/>
              <a:gd name="connsiteX1039" fmla="*/ 5245912 w 7274859"/>
              <a:gd name="connsiteY1039" fmla="*/ 5993099 h 6857892"/>
              <a:gd name="connsiteX1040" fmla="*/ 5242552 w 7274859"/>
              <a:gd name="connsiteY1040" fmla="*/ 5993099 h 6857892"/>
              <a:gd name="connsiteX1041" fmla="*/ 5242552 w 7274859"/>
              <a:gd name="connsiteY1041" fmla="*/ 5982888 h 6857892"/>
              <a:gd name="connsiteX1042" fmla="*/ 5016182 w 7274859"/>
              <a:gd name="connsiteY1042" fmla="*/ 5980144 h 6857892"/>
              <a:gd name="connsiteX1043" fmla="*/ 4995220 w 7274859"/>
              <a:gd name="connsiteY1043" fmla="*/ 6009100 h 6857892"/>
              <a:gd name="connsiteX1044" fmla="*/ 5016182 w 7274859"/>
              <a:gd name="connsiteY1044" fmla="*/ 5980144 h 6857892"/>
              <a:gd name="connsiteX1045" fmla="*/ 2551524 w 7274859"/>
              <a:gd name="connsiteY1045" fmla="*/ 5976182 h 6857892"/>
              <a:gd name="connsiteX1046" fmla="*/ 2561735 w 7274859"/>
              <a:gd name="connsiteY1046" fmla="*/ 5976182 h 6857892"/>
              <a:gd name="connsiteX1047" fmla="*/ 2561735 w 7274859"/>
              <a:gd name="connsiteY1047" fmla="*/ 5979535 h 6857892"/>
              <a:gd name="connsiteX1048" fmla="*/ 2551524 w 7274859"/>
              <a:gd name="connsiteY1048" fmla="*/ 5979535 h 6857892"/>
              <a:gd name="connsiteX1049" fmla="*/ 2551524 w 7274859"/>
              <a:gd name="connsiteY1049" fmla="*/ 5976182 h 6857892"/>
              <a:gd name="connsiteX1050" fmla="*/ 1885742 w 7274859"/>
              <a:gd name="connsiteY1050" fmla="*/ 5973667 h 6857892"/>
              <a:gd name="connsiteX1051" fmla="*/ 1880789 w 7274859"/>
              <a:gd name="connsiteY1051" fmla="*/ 5983801 h 6857892"/>
              <a:gd name="connsiteX1052" fmla="*/ 1878808 w 7274859"/>
              <a:gd name="connsiteY1052" fmla="*/ 5981820 h 6857892"/>
              <a:gd name="connsiteX1053" fmla="*/ 1870502 w 7274859"/>
              <a:gd name="connsiteY1053" fmla="*/ 5988907 h 6857892"/>
              <a:gd name="connsiteX1054" fmla="*/ 1873702 w 7274859"/>
              <a:gd name="connsiteY1054" fmla="*/ 5992107 h 6857892"/>
              <a:gd name="connsiteX1055" fmla="*/ 1878655 w 7274859"/>
              <a:gd name="connsiteY1055" fmla="*/ 5981973 h 6857892"/>
              <a:gd name="connsiteX1056" fmla="*/ 1880637 w 7274859"/>
              <a:gd name="connsiteY1056" fmla="*/ 5983954 h 6857892"/>
              <a:gd name="connsiteX1057" fmla="*/ 1888942 w 7274859"/>
              <a:gd name="connsiteY1057" fmla="*/ 5976867 h 6857892"/>
              <a:gd name="connsiteX1058" fmla="*/ 1885742 w 7274859"/>
              <a:gd name="connsiteY1058" fmla="*/ 5973667 h 6857892"/>
              <a:gd name="connsiteX1059" fmla="*/ 2165933 w 7274859"/>
              <a:gd name="connsiteY1059" fmla="*/ 5972905 h 6857892"/>
              <a:gd name="connsiteX1060" fmla="*/ 2163874 w 7274859"/>
              <a:gd name="connsiteY1060" fmla="*/ 6009862 h 6857892"/>
              <a:gd name="connsiteX1061" fmla="*/ 2125796 w 7274859"/>
              <a:gd name="connsiteY1061" fmla="*/ 6027083 h 6857892"/>
              <a:gd name="connsiteX1062" fmla="*/ 2125796 w 7274859"/>
              <a:gd name="connsiteY1062" fmla="*/ 6055963 h 6857892"/>
              <a:gd name="connsiteX1063" fmla="*/ 2151524 w 7274859"/>
              <a:gd name="connsiteY1063" fmla="*/ 6033789 h 6857892"/>
              <a:gd name="connsiteX1064" fmla="*/ 2159217 w 7274859"/>
              <a:gd name="connsiteY1064" fmla="*/ 6056573 h 6857892"/>
              <a:gd name="connsiteX1065" fmla="*/ 2168599 w 7274859"/>
              <a:gd name="connsiteY1065" fmla="*/ 6036380 h 6857892"/>
              <a:gd name="connsiteX1066" fmla="*/ 2206601 w 7274859"/>
              <a:gd name="connsiteY1066" fmla="*/ 6062364 h 6857892"/>
              <a:gd name="connsiteX1067" fmla="*/ 2199911 w 7274859"/>
              <a:gd name="connsiteY1067" fmla="*/ 6015501 h 6857892"/>
              <a:gd name="connsiteX1068" fmla="*/ 2208450 w 7274859"/>
              <a:gd name="connsiteY1068" fmla="*/ 5998813 h 6857892"/>
              <a:gd name="connsiteX1069" fmla="*/ 2176597 w 7274859"/>
              <a:gd name="connsiteY1069" fmla="*/ 5979382 h 6857892"/>
              <a:gd name="connsiteX1070" fmla="*/ 2165933 w 7274859"/>
              <a:gd name="connsiteY1070" fmla="*/ 5972905 h 6857892"/>
              <a:gd name="connsiteX1071" fmla="*/ 4495944 w 7274859"/>
              <a:gd name="connsiteY1071" fmla="*/ 5972788 h 6857892"/>
              <a:gd name="connsiteX1072" fmla="*/ 4495944 w 7274859"/>
              <a:gd name="connsiteY1072" fmla="*/ 6003123 h 6857892"/>
              <a:gd name="connsiteX1073" fmla="*/ 4485565 w 7274859"/>
              <a:gd name="connsiteY1073" fmla="*/ 5987984 h 6857892"/>
              <a:gd name="connsiteX1074" fmla="*/ 4495944 w 7274859"/>
              <a:gd name="connsiteY1074" fmla="*/ 5972788 h 6857892"/>
              <a:gd name="connsiteX1075" fmla="*/ 5089808 w 7274859"/>
              <a:gd name="connsiteY1075" fmla="*/ 5972753 h 6857892"/>
              <a:gd name="connsiteX1076" fmla="*/ 5089808 w 7274859"/>
              <a:gd name="connsiteY1076" fmla="*/ 5982887 h 6857892"/>
              <a:gd name="connsiteX1077" fmla="*/ 5093238 w 7274859"/>
              <a:gd name="connsiteY1077" fmla="*/ 5982887 h 6857892"/>
              <a:gd name="connsiteX1078" fmla="*/ 5093238 w 7274859"/>
              <a:gd name="connsiteY1078" fmla="*/ 5972753 h 6857892"/>
              <a:gd name="connsiteX1079" fmla="*/ 5089808 w 7274859"/>
              <a:gd name="connsiteY1079" fmla="*/ 5972753 h 6857892"/>
              <a:gd name="connsiteX1080" fmla="*/ 1941765 w 7274859"/>
              <a:gd name="connsiteY1080" fmla="*/ 5972677 h 6857892"/>
              <a:gd name="connsiteX1081" fmla="*/ 1961175 w 7274859"/>
              <a:gd name="connsiteY1081" fmla="*/ 5972677 h 6857892"/>
              <a:gd name="connsiteX1082" fmla="*/ 1961100 w 7274859"/>
              <a:gd name="connsiteY1082" fmla="*/ 6002743 h 6857892"/>
              <a:gd name="connsiteX1083" fmla="*/ 1941375 w 7274859"/>
              <a:gd name="connsiteY1083" fmla="*/ 6012606 h 6857892"/>
              <a:gd name="connsiteX1084" fmla="*/ 1948842 w 7274859"/>
              <a:gd name="connsiteY1084" fmla="*/ 5985098 h 6857892"/>
              <a:gd name="connsiteX1085" fmla="*/ 1941765 w 7274859"/>
              <a:gd name="connsiteY1085" fmla="*/ 5972677 h 6857892"/>
              <a:gd name="connsiteX1086" fmla="*/ 2087540 w 7274859"/>
              <a:gd name="connsiteY1086" fmla="*/ 5963533 h 6857892"/>
              <a:gd name="connsiteX1087" fmla="*/ 2084340 w 7274859"/>
              <a:gd name="connsiteY1087" fmla="*/ 5966733 h 6857892"/>
              <a:gd name="connsiteX1088" fmla="*/ 2094474 w 7274859"/>
              <a:gd name="connsiteY1088" fmla="*/ 5971686 h 6857892"/>
              <a:gd name="connsiteX1089" fmla="*/ 2092493 w 7274859"/>
              <a:gd name="connsiteY1089" fmla="*/ 5973668 h 6857892"/>
              <a:gd name="connsiteX1090" fmla="*/ 2099618 w 7274859"/>
              <a:gd name="connsiteY1090" fmla="*/ 5981973 h 6857892"/>
              <a:gd name="connsiteX1091" fmla="*/ 2102815 w 7274859"/>
              <a:gd name="connsiteY1091" fmla="*/ 5978773 h 6857892"/>
              <a:gd name="connsiteX1092" fmla="*/ 2092646 w 7274859"/>
              <a:gd name="connsiteY1092" fmla="*/ 5973820 h 6857892"/>
              <a:gd name="connsiteX1093" fmla="*/ 2094627 w 7274859"/>
              <a:gd name="connsiteY1093" fmla="*/ 5971839 h 6857892"/>
              <a:gd name="connsiteX1094" fmla="*/ 2087540 w 7274859"/>
              <a:gd name="connsiteY1094" fmla="*/ 5963533 h 6857892"/>
              <a:gd name="connsiteX1095" fmla="*/ 4618169 w 7274859"/>
              <a:gd name="connsiteY1095" fmla="*/ 5955837 h 6857892"/>
              <a:gd name="connsiteX1096" fmla="*/ 4628306 w 7274859"/>
              <a:gd name="connsiteY1096" fmla="*/ 5955837 h 6857892"/>
              <a:gd name="connsiteX1097" fmla="*/ 4628306 w 7274859"/>
              <a:gd name="connsiteY1097" fmla="*/ 5959189 h 6857892"/>
              <a:gd name="connsiteX1098" fmla="*/ 4618169 w 7274859"/>
              <a:gd name="connsiteY1098" fmla="*/ 5959189 h 6857892"/>
              <a:gd name="connsiteX1099" fmla="*/ 4618169 w 7274859"/>
              <a:gd name="connsiteY1099" fmla="*/ 5955837 h 6857892"/>
              <a:gd name="connsiteX1100" fmla="*/ 2561811 w 7274859"/>
              <a:gd name="connsiteY1100" fmla="*/ 5955837 h 6857892"/>
              <a:gd name="connsiteX1101" fmla="*/ 2571946 w 7274859"/>
              <a:gd name="connsiteY1101" fmla="*/ 5955837 h 6857892"/>
              <a:gd name="connsiteX1102" fmla="*/ 2571946 w 7274859"/>
              <a:gd name="connsiteY1102" fmla="*/ 5959189 h 6857892"/>
              <a:gd name="connsiteX1103" fmla="*/ 2561811 w 7274859"/>
              <a:gd name="connsiteY1103" fmla="*/ 5959189 h 6857892"/>
              <a:gd name="connsiteX1104" fmla="*/ 2561811 w 7274859"/>
              <a:gd name="connsiteY1104" fmla="*/ 5955837 h 6857892"/>
              <a:gd name="connsiteX1105" fmla="*/ 311929 w 7274859"/>
              <a:gd name="connsiteY1105" fmla="*/ 5954922 h 6857892"/>
              <a:gd name="connsiteX1106" fmla="*/ 311929 w 7274859"/>
              <a:gd name="connsiteY1106" fmla="*/ 5960027 h 6857892"/>
              <a:gd name="connsiteX1107" fmla="*/ 332351 w 7274859"/>
              <a:gd name="connsiteY1107" fmla="*/ 5960027 h 6857892"/>
              <a:gd name="connsiteX1108" fmla="*/ 332351 w 7274859"/>
              <a:gd name="connsiteY1108" fmla="*/ 5954922 h 6857892"/>
              <a:gd name="connsiteX1109" fmla="*/ 311929 w 7274859"/>
              <a:gd name="connsiteY1109" fmla="*/ 5954922 h 6857892"/>
              <a:gd name="connsiteX1110" fmla="*/ 2275198 w 7274859"/>
              <a:gd name="connsiteY1110" fmla="*/ 5954084 h 6857892"/>
              <a:gd name="connsiteX1111" fmla="*/ 2226737 w 7274859"/>
              <a:gd name="connsiteY1111" fmla="*/ 5971762 h 6857892"/>
              <a:gd name="connsiteX1112" fmla="*/ 2275198 w 7274859"/>
              <a:gd name="connsiteY1112" fmla="*/ 5998356 h 6857892"/>
              <a:gd name="connsiteX1113" fmla="*/ 2275198 w 7274859"/>
              <a:gd name="connsiteY1113" fmla="*/ 5954084 h 6857892"/>
              <a:gd name="connsiteX1114" fmla="*/ 1687857 w 7274859"/>
              <a:gd name="connsiteY1114" fmla="*/ 5954084 h 6857892"/>
              <a:gd name="connsiteX1115" fmla="*/ 1704773 w 7274859"/>
              <a:gd name="connsiteY1115" fmla="*/ 5954084 h 6857892"/>
              <a:gd name="connsiteX1116" fmla="*/ 1705535 w 7274859"/>
              <a:gd name="connsiteY1116" fmla="*/ 5958885 h 6857892"/>
              <a:gd name="connsiteX1117" fmla="*/ 1688848 w 7274859"/>
              <a:gd name="connsiteY1117" fmla="*/ 5962847 h 6857892"/>
              <a:gd name="connsiteX1118" fmla="*/ 1687857 w 7274859"/>
              <a:gd name="connsiteY1118" fmla="*/ 5954084 h 6857892"/>
              <a:gd name="connsiteX1119" fmla="*/ 4866566 w 7274859"/>
              <a:gd name="connsiteY1119" fmla="*/ 5953398 h 6857892"/>
              <a:gd name="connsiteX1120" fmla="*/ 4863370 w 7274859"/>
              <a:gd name="connsiteY1120" fmla="*/ 5956522 h 6857892"/>
              <a:gd name="connsiteX1121" fmla="*/ 4868392 w 7274859"/>
              <a:gd name="connsiteY1121" fmla="*/ 5955532 h 6857892"/>
              <a:gd name="connsiteX1122" fmla="*/ 4866566 w 7274859"/>
              <a:gd name="connsiteY1122" fmla="*/ 5953398 h 6857892"/>
              <a:gd name="connsiteX1123" fmla="*/ 2433569 w 7274859"/>
              <a:gd name="connsiteY1123" fmla="*/ 5953322 h 6857892"/>
              <a:gd name="connsiteX1124" fmla="*/ 2440656 w 7274859"/>
              <a:gd name="connsiteY1124" fmla="*/ 5961628 h 6857892"/>
              <a:gd name="connsiteX1125" fmla="*/ 2439741 w 7274859"/>
              <a:gd name="connsiteY1125" fmla="*/ 5962542 h 6857892"/>
              <a:gd name="connsiteX1126" fmla="*/ 2459933 w 7274859"/>
              <a:gd name="connsiteY1126" fmla="*/ 5962542 h 6857892"/>
              <a:gd name="connsiteX1127" fmla="*/ 2469611 w 7274859"/>
              <a:gd name="connsiteY1127" fmla="*/ 6019083 h 6857892"/>
              <a:gd name="connsiteX1128" fmla="*/ 2455133 w 7274859"/>
              <a:gd name="connsiteY1128" fmla="*/ 6033561 h 6857892"/>
              <a:gd name="connsiteX1129" fmla="*/ 2412691 w 7274859"/>
              <a:gd name="connsiteY1129" fmla="*/ 6023198 h 6857892"/>
              <a:gd name="connsiteX1130" fmla="*/ 2405376 w 7274859"/>
              <a:gd name="connsiteY1130" fmla="*/ 6002243 h 6857892"/>
              <a:gd name="connsiteX1131" fmla="*/ 2364228 w 7274859"/>
              <a:gd name="connsiteY1131" fmla="*/ 6017330 h 6857892"/>
              <a:gd name="connsiteX1132" fmla="*/ 2380154 w 7274859"/>
              <a:gd name="connsiteY1132" fmla="*/ 5982430 h 6857892"/>
              <a:gd name="connsiteX1133" fmla="*/ 2403014 w 7274859"/>
              <a:gd name="connsiteY1133" fmla="*/ 5995842 h 6857892"/>
              <a:gd name="connsiteX1134" fmla="*/ 2413910 w 7274859"/>
              <a:gd name="connsiteY1134" fmla="*/ 5972524 h 6857892"/>
              <a:gd name="connsiteX1135" fmla="*/ 2424501 w 7274859"/>
              <a:gd name="connsiteY1135" fmla="*/ 5983116 h 6857892"/>
              <a:gd name="connsiteX1136" fmla="*/ 2439208 w 7274859"/>
              <a:gd name="connsiteY1136" fmla="*/ 5963076 h 6857892"/>
              <a:gd name="connsiteX1137" fmla="*/ 2438674 w 7274859"/>
              <a:gd name="connsiteY1137" fmla="*/ 5963609 h 6857892"/>
              <a:gd name="connsiteX1138" fmla="*/ 2430369 w 7274859"/>
              <a:gd name="connsiteY1138" fmla="*/ 5956523 h 6857892"/>
              <a:gd name="connsiteX1139" fmla="*/ 2433569 w 7274859"/>
              <a:gd name="connsiteY1139" fmla="*/ 5953322 h 6857892"/>
              <a:gd name="connsiteX1140" fmla="*/ 1923864 w 7274859"/>
              <a:gd name="connsiteY1140" fmla="*/ 5952331 h 6857892"/>
              <a:gd name="connsiteX1141" fmla="*/ 1923864 w 7274859"/>
              <a:gd name="connsiteY1141" fmla="*/ 5962542 h 6857892"/>
              <a:gd name="connsiteX1142" fmla="*/ 1927216 w 7274859"/>
              <a:gd name="connsiteY1142" fmla="*/ 5962542 h 6857892"/>
              <a:gd name="connsiteX1143" fmla="*/ 1927216 w 7274859"/>
              <a:gd name="connsiteY1143" fmla="*/ 5952331 h 6857892"/>
              <a:gd name="connsiteX1144" fmla="*/ 1923864 w 7274859"/>
              <a:gd name="connsiteY1144" fmla="*/ 5952331 h 6857892"/>
              <a:gd name="connsiteX1145" fmla="*/ 5115627 w 7274859"/>
              <a:gd name="connsiteY1145" fmla="*/ 5946540 h 6857892"/>
              <a:gd name="connsiteX1146" fmla="*/ 5102148 w 7274859"/>
              <a:gd name="connsiteY1146" fmla="*/ 5960027 h 6857892"/>
              <a:gd name="connsiteX1147" fmla="*/ 5117912 w 7274859"/>
              <a:gd name="connsiteY1147" fmla="*/ 5960027 h 6857892"/>
              <a:gd name="connsiteX1148" fmla="*/ 5115627 w 7274859"/>
              <a:gd name="connsiteY1148" fmla="*/ 5946540 h 6857892"/>
              <a:gd name="connsiteX1149" fmla="*/ 4952402 w 7274859"/>
              <a:gd name="connsiteY1149" fmla="*/ 5943873 h 6857892"/>
              <a:gd name="connsiteX1150" fmla="*/ 4943634 w 7274859"/>
              <a:gd name="connsiteY1150" fmla="*/ 5944940 h 6857892"/>
              <a:gd name="connsiteX1151" fmla="*/ 4947522 w 7274859"/>
              <a:gd name="connsiteY1151" fmla="*/ 5961475 h 6857892"/>
              <a:gd name="connsiteX1152" fmla="*/ 4952402 w 7274859"/>
              <a:gd name="connsiteY1152" fmla="*/ 5960713 h 6857892"/>
              <a:gd name="connsiteX1153" fmla="*/ 4952402 w 7274859"/>
              <a:gd name="connsiteY1153" fmla="*/ 5943873 h 6857892"/>
              <a:gd name="connsiteX1154" fmla="*/ 4601182 w 7274859"/>
              <a:gd name="connsiteY1154" fmla="*/ 5942197 h 6857892"/>
              <a:gd name="connsiteX1155" fmla="*/ 4604608 w 7274859"/>
              <a:gd name="connsiteY1155" fmla="*/ 5942197 h 6857892"/>
              <a:gd name="connsiteX1156" fmla="*/ 4604608 w 7274859"/>
              <a:gd name="connsiteY1156" fmla="*/ 5952331 h 6857892"/>
              <a:gd name="connsiteX1157" fmla="*/ 4601182 w 7274859"/>
              <a:gd name="connsiteY1157" fmla="*/ 5952331 h 6857892"/>
              <a:gd name="connsiteX1158" fmla="*/ 4601182 w 7274859"/>
              <a:gd name="connsiteY1158" fmla="*/ 5942197 h 6857892"/>
              <a:gd name="connsiteX1159" fmla="*/ 1809014 w 7274859"/>
              <a:gd name="connsiteY1159" fmla="*/ 5941511 h 6857892"/>
              <a:gd name="connsiteX1160" fmla="*/ 1819149 w 7274859"/>
              <a:gd name="connsiteY1160" fmla="*/ 5941511 h 6857892"/>
              <a:gd name="connsiteX1161" fmla="*/ 1812368 w 7274859"/>
              <a:gd name="connsiteY1161" fmla="*/ 5949969 h 6857892"/>
              <a:gd name="connsiteX1162" fmla="*/ 1809014 w 7274859"/>
              <a:gd name="connsiteY1162" fmla="*/ 5941511 h 6857892"/>
              <a:gd name="connsiteX1163" fmla="*/ 5025448 w 7274859"/>
              <a:gd name="connsiteY1163" fmla="*/ 5935415 h 6857892"/>
              <a:gd name="connsiteX1164" fmla="*/ 5025448 w 7274859"/>
              <a:gd name="connsiteY1164" fmla="*/ 5938844 h 6857892"/>
              <a:gd name="connsiteX1165" fmla="*/ 5035591 w 7274859"/>
              <a:gd name="connsiteY1165" fmla="*/ 5938844 h 6857892"/>
              <a:gd name="connsiteX1166" fmla="*/ 5035591 w 7274859"/>
              <a:gd name="connsiteY1166" fmla="*/ 5935415 h 6857892"/>
              <a:gd name="connsiteX1167" fmla="*/ 5025448 w 7274859"/>
              <a:gd name="connsiteY1167" fmla="*/ 5935415 h 6857892"/>
              <a:gd name="connsiteX1168" fmla="*/ 2451323 w 7274859"/>
              <a:gd name="connsiteY1168" fmla="*/ 5934272 h 6857892"/>
              <a:gd name="connsiteX1169" fmla="*/ 2508167 w 7274859"/>
              <a:gd name="connsiteY1169" fmla="*/ 5934272 h 6857892"/>
              <a:gd name="connsiteX1170" fmla="*/ 2509158 w 7274859"/>
              <a:gd name="connsiteY1170" fmla="*/ 5938234 h 6857892"/>
              <a:gd name="connsiteX1171" fmla="*/ 2484546 w 7274859"/>
              <a:gd name="connsiteY1171" fmla="*/ 5943721 h 6857892"/>
              <a:gd name="connsiteX1172" fmla="*/ 2475707 w 7274859"/>
              <a:gd name="connsiteY1172" fmla="*/ 5962542 h 6857892"/>
              <a:gd name="connsiteX1173" fmla="*/ 2462067 w 7274859"/>
              <a:gd name="connsiteY1173" fmla="*/ 5962542 h 6857892"/>
              <a:gd name="connsiteX1174" fmla="*/ 2451323 w 7274859"/>
              <a:gd name="connsiteY1174" fmla="*/ 5934272 h 6857892"/>
              <a:gd name="connsiteX1175" fmla="*/ 4756552 w 7274859"/>
              <a:gd name="connsiteY1175" fmla="*/ 5933053 h 6857892"/>
              <a:gd name="connsiteX1176" fmla="*/ 4751593 w 7274859"/>
              <a:gd name="connsiteY1176" fmla="*/ 5943111 h 6857892"/>
              <a:gd name="connsiteX1177" fmla="*/ 4749614 w 7274859"/>
              <a:gd name="connsiteY1177" fmla="*/ 5941130 h 6857892"/>
              <a:gd name="connsiteX1178" fmla="*/ 4741313 w 7274859"/>
              <a:gd name="connsiteY1178" fmla="*/ 5948217 h 6857892"/>
              <a:gd name="connsiteX1179" fmla="*/ 4744509 w 7274859"/>
              <a:gd name="connsiteY1179" fmla="*/ 5951417 h 6857892"/>
              <a:gd name="connsiteX1180" fmla="*/ 4749464 w 7274859"/>
              <a:gd name="connsiteY1180" fmla="*/ 5941283 h 6857892"/>
              <a:gd name="connsiteX1181" fmla="*/ 4751437 w 7274859"/>
              <a:gd name="connsiteY1181" fmla="*/ 5943340 h 6857892"/>
              <a:gd name="connsiteX1182" fmla="*/ 4759752 w 7274859"/>
              <a:gd name="connsiteY1182" fmla="*/ 5936253 h 6857892"/>
              <a:gd name="connsiteX1183" fmla="*/ 4756552 w 7274859"/>
              <a:gd name="connsiteY1183" fmla="*/ 5933053 h 6857892"/>
              <a:gd name="connsiteX1184" fmla="*/ 2585432 w 7274859"/>
              <a:gd name="connsiteY1184" fmla="*/ 5932062 h 6857892"/>
              <a:gd name="connsiteX1185" fmla="*/ 2588861 w 7274859"/>
              <a:gd name="connsiteY1185" fmla="*/ 5932062 h 6857892"/>
              <a:gd name="connsiteX1186" fmla="*/ 2588861 w 7274859"/>
              <a:gd name="connsiteY1186" fmla="*/ 5942197 h 6857892"/>
              <a:gd name="connsiteX1187" fmla="*/ 2585432 w 7274859"/>
              <a:gd name="connsiteY1187" fmla="*/ 5942197 h 6857892"/>
              <a:gd name="connsiteX1188" fmla="*/ 2585432 w 7274859"/>
              <a:gd name="connsiteY1188" fmla="*/ 5932062 h 6857892"/>
              <a:gd name="connsiteX1189" fmla="*/ 1923864 w 7274859"/>
              <a:gd name="connsiteY1189" fmla="*/ 5932062 h 6857892"/>
              <a:gd name="connsiteX1190" fmla="*/ 1923864 w 7274859"/>
              <a:gd name="connsiteY1190" fmla="*/ 5942197 h 6857892"/>
              <a:gd name="connsiteX1191" fmla="*/ 1927216 w 7274859"/>
              <a:gd name="connsiteY1191" fmla="*/ 5942197 h 6857892"/>
              <a:gd name="connsiteX1192" fmla="*/ 1927216 w 7274859"/>
              <a:gd name="connsiteY1192" fmla="*/ 5932062 h 6857892"/>
              <a:gd name="connsiteX1193" fmla="*/ 1923864 w 7274859"/>
              <a:gd name="connsiteY1193" fmla="*/ 5932062 h 6857892"/>
              <a:gd name="connsiteX1194" fmla="*/ 4842042 w 7274859"/>
              <a:gd name="connsiteY1194" fmla="*/ 5931986 h 6857892"/>
              <a:gd name="connsiteX1195" fmla="*/ 4822612 w 7274859"/>
              <a:gd name="connsiteY1195" fmla="*/ 5945626 h 6857892"/>
              <a:gd name="connsiteX1196" fmla="*/ 4832735 w 7274859"/>
              <a:gd name="connsiteY1196" fmla="*/ 5962009 h 6857892"/>
              <a:gd name="connsiteX1197" fmla="*/ 4813465 w 7274859"/>
              <a:gd name="connsiteY1197" fmla="*/ 5963609 h 6857892"/>
              <a:gd name="connsiteX1198" fmla="*/ 4813465 w 7274859"/>
              <a:gd name="connsiteY1198" fmla="*/ 5997899 h 6857892"/>
              <a:gd name="connsiteX1199" fmla="*/ 4831903 w 7274859"/>
              <a:gd name="connsiteY1199" fmla="*/ 5962542 h 6857892"/>
              <a:gd name="connsiteX1200" fmla="*/ 4855981 w 7274859"/>
              <a:gd name="connsiteY1200" fmla="*/ 5959113 h 6857892"/>
              <a:gd name="connsiteX1201" fmla="*/ 4842042 w 7274859"/>
              <a:gd name="connsiteY1201" fmla="*/ 5931986 h 6857892"/>
              <a:gd name="connsiteX1202" fmla="*/ 5239116 w 7274859"/>
              <a:gd name="connsiteY1202" fmla="*/ 5925204 h 6857892"/>
              <a:gd name="connsiteX1203" fmla="*/ 5249349 w 7274859"/>
              <a:gd name="connsiteY1203" fmla="*/ 5925204 h 6857892"/>
              <a:gd name="connsiteX1204" fmla="*/ 5249349 w 7274859"/>
              <a:gd name="connsiteY1204" fmla="*/ 5928633 h 6857892"/>
              <a:gd name="connsiteX1205" fmla="*/ 5239116 w 7274859"/>
              <a:gd name="connsiteY1205" fmla="*/ 5928633 h 6857892"/>
              <a:gd name="connsiteX1206" fmla="*/ 5239116 w 7274859"/>
              <a:gd name="connsiteY1206" fmla="*/ 5925204 h 6857892"/>
              <a:gd name="connsiteX1207" fmla="*/ 2032448 w 7274859"/>
              <a:gd name="connsiteY1207" fmla="*/ 5925204 h 6857892"/>
              <a:gd name="connsiteX1208" fmla="*/ 2032448 w 7274859"/>
              <a:gd name="connsiteY1208" fmla="*/ 5928633 h 6857892"/>
              <a:gd name="connsiteX1209" fmla="*/ 2042582 w 7274859"/>
              <a:gd name="connsiteY1209" fmla="*/ 5928633 h 6857892"/>
              <a:gd name="connsiteX1210" fmla="*/ 2042582 w 7274859"/>
              <a:gd name="connsiteY1210" fmla="*/ 5925204 h 6857892"/>
              <a:gd name="connsiteX1211" fmla="*/ 2032448 w 7274859"/>
              <a:gd name="connsiteY1211" fmla="*/ 5925204 h 6857892"/>
              <a:gd name="connsiteX1212" fmla="*/ 1655702 w 7274859"/>
              <a:gd name="connsiteY1212" fmla="*/ 5925204 h 6857892"/>
              <a:gd name="connsiteX1213" fmla="*/ 1665835 w 7274859"/>
              <a:gd name="connsiteY1213" fmla="*/ 5925204 h 6857892"/>
              <a:gd name="connsiteX1214" fmla="*/ 1665835 w 7274859"/>
              <a:gd name="connsiteY1214" fmla="*/ 5928633 h 6857892"/>
              <a:gd name="connsiteX1215" fmla="*/ 1655702 w 7274859"/>
              <a:gd name="connsiteY1215" fmla="*/ 5928633 h 6857892"/>
              <a:gd name="connsiteX1216" fmla="*/ 1655702 w 7274859"/>
              <a:gd name="connsiteY1216" fmla="*/ 5925204 h 6857892"/>
              <a:gd name="connsiteX1217" fmla="*/ 1809014 w 7274859"/>
              <a:gd name="connsiteY1217" fmla="*/ 5922553 h 6857892"/>
              <a:gd name="connsiteX1218" fmla="*/ 1817772 w 7274859"/>
              <a:gd name="connsiteY1218" fmla="*/ 5931376 h 6857892"/>
              <a:gd name="connsiteX1219" fmla="*/ 1809014 w 7274859"/>
              <a:gd name="connsiteY1219" fmla="*/ 5931376 h 6857892"/>
              <a:gd name="connsiteX1220" fmla="*/ 1809014 w 7274859"/>
              <a:gd name="connsiteY1220" fmla="*/ 5941511 h 6857892"/>
              <a:gd name="connsiteX1221" fmla="*/ 1800633 w 7274859"/>
              <a:gd name="connsiteY1221" fmla="*/ 5934653 h 6857892"/>
              <a:gd name="connsiteX1222" fmla="*/ 1809014 w 7274859"/>
              <a:gd name="connsiteY1222" fmla="*/ 5931300 h 6857892"/>
              <a:gd name="connsiteX1223" fmla="*/ 1809014 w 7274859"/>
              <a:gd name="connsiteY1223" fmla="*/ 5922553 h 6857892"/>
              <a:gd name="connsiteX1224" fmla="*/ 4861385 w 7274859"/>
              <a:gd name="connsiteY1224" fmla="*/ 5920937 h 6857892"/>
              <a:gd name="connsiteX1225" fmla="*/ 4861309 w 7274859"/>
              <a:gd name="connsiteY1225" fmla="*/ 5921928 h 6857892"/>
              <a:gd name="connsiteX1226" fmla="*/ 4842120 w 7274859"/>
              <a:gd name="connsiteY1226" fmla="*/ 5931986 h 6857892"/>
              <a:gd name="connsiteX1227" fmla="*/ 4861309 w 7274859"/>
              <a:gd name="connsiteY1227" fmla="*/ 5921928 h 6857892"/>
              <a:gd name="connsiteX1228" fmla="*/ 4862374 w 7274859"/>
              <a:gd name="connsiteY1228" fmla="*/ 5921851 h 6857892"/>
              <a:gd name="connsiteX1229" fmla="*/ 4861385 w 7274859"/>
              <a:gd name="connsiteY1229" fmla="*/ 5920937 h 6857892"/>
              <a:gd name="connsiteX1230" fmla="*/ 4544258 w 7274859"/>
              <a:gd name="connsiteY1230" fmla="*/ 5920023 h 6857892"/>
              <a:gd name="connsiteX1231" fmla="*/ 4547839 w 7274859"/>
              <a:gd name="connsiteY1231" fmla="*/ 5938006 h 6857892"/>
              <a:gd name="connsiteX1232" fmla="*/ 4528255 w 7274859"/>
              <a:gd name="connsiteY1232" fmla="*/ 5944711 h 6857892"/>
              <a:gd name="connsiteX1233" fmla="*/ 4568567 w 7274859"/>
              <a:gd name="connsiteY1233" fmla="*/ 5976792 h 6857892"/>
              <a:gd name="connsiteX1234" fmla="*/ 4544867 w 7274859"/>
              <a:gd name="connsiteY1234" fmla="*/ 5988298 h 6857892"/>
              <a:gd name="connsiteX1235" fmla="*/ 4556680 w 7274859"/>
              <a:gd name="connsiteY1235" fmla="*/ 6010396 h 6857892"/>
              <a:gd name="connsiteX1236" fmla="*/ 4523073 w 7274859"/>
              <a:gd name="connsiteY1236" fmla="*/ 6032798 h 6857892"/>
              <a:gd name="connsiteX1237" fmla="*/ 4550964 w 7274859"/>
              <a:gd name="connsiteY1237" fmla="*/ 6054668 h 6857892"/>
              <a:gd name="connsiteX1238" fmla="*/ 4513015 w 7274859"/>
              <a:gd name="connsiteY1238" fmla="*/ 6083929 h 6857892"/>
              <a:gd name="connsiteX1239" fmla="*/ 4557289 w 7274859"/>
              <a:gd name="connsiteY1239" fmla="*/ 6079814 h 6857892"/>
              <a:gd name="connsiteX1240" fmla="*/ 4571081 w 7274859"/>
              <a:gd name="connsiteY1240" fmla="*/ 6105036 h 6857892"/>
              <a:gd name="connsiteX1241" fmla="*/ 4533055 w 7274859"/>
              <a:gd name="connsiteY1241" fmla="*/ 6132773 h 6857892"/>
              <a:gd name="connsiteX1242" fmla="*/ 4545630 w 7274859"/>
              <a:gd name="connsiteY1242" fmla="*/ 6150604 h 6857892"/>
              <a:gd name="connsiteX1243" fmla="*/ 4500974 w 7274859"/>
              <a:gd name="connsiteY1243" fmla="*/ 6206839 h 6857892"/>
              <a:gd name="connsiteX1244" fmla="*/ 4483828 w 7274859"/>
              <a:gd name="connsiteY1244" fmla="*/ 6189008 h 6857892"/>
              <a:gd name="connsiteX1245" fmla="*/ 4513776 w 7274859"/>
              <a:gd name="connsiteY1245" fmla="*/ 6138183 h 6857892"/>
              <a:gd name="connsiteX1246" fmla="*/ 4496326 w 7274859"/>
              <a:gd name="connsiteY1246" fmla="*/ 6132011 h 6857892"/>
              <a:gd name="connsiteX1247" fmla="*/ 4496326 w 7274859"/>
              <a:gd name="connsiteY1247" fmla="*/ 6090177 h 6857892"/>
              <a:gd name="connsiteX1248" fmla="*/ 4476054 w 7274859"/>
              <a:gd name="connsiteY1248" fmla="*/ 6069908 h 6857892"/>
              <a:gd name="connsiteX1249" fmla="*/ 4495486 w 7274859"/>
              <a:gd name="connsiteY1249" fmla="*/ 6048953 h 6857892"/>
              <a:gd name="connsiteX1250" fmla="*/ 4484443 w 7274859"/>
              <a:gd name="connsiteY1250" fmla="*/ 6036304 h 6857892"/>
              <a:gd name="connsiteX1251" fmla="*/ 4514310 w 7274859"/>
              <a:gd name="connsiteY1251" fmla="*/ 6031732 h 6857892"/>
              <a:gd name="connsiteX1252" fmla="*/ 4517576 w 7274859"/>
              <a:gd name="connsiteY1252" fmla="*/ 6014968 h 6857892"/>
              <a:gd name="connsiteX1253" fmla="*/ 4506186 w 7274859"/>
              <a:gd name="connsiteY1253" fmla="*/ 6003264 h 6857892"/>
              <a:gd name="connsiteX1254" fmla="*/ 4530465 w 7274859"/>
              <a:gd name="connsiteY1254" fmla="*/ 5965285 h 6857892"/>
              <a:gd name="connsiteX1255" fmla="*/ 4495973 w 7274859"/>
              <a:gd name="connsiteY1255" fmla="*/ 5972747 h 6857892"/>
              <a:gd name="connsiteX1256" fmla="*/ 4496020 w 7274859"/>
              <a:gd name="connsiteY1256" fmla="*/ 5972677 h 6857892"/>
              <a:gd name="connsiteX1257" fmla="*/ 4496020 w 7274859"/>
              <a:gd name="connsiteY1257" fmla="*/ 5956141 h 6857892"/>
              <a:gd name="connsiteX1258" fmla="*/ 4483142 w 7274859"/>
              <a:gd name="connsiteY1258" fmla="*/ 5951722 h 6857892"/>
              <a:gd name="connsiteX1259" fmla="*/ 4507147 w 7274859"/>
              <a:gd name="connsiteY1259" fmla="*/ 5927795 h 6857892"/>
              <a:gd name="connsiteX1260" fmla="*/ 4508519 w 7274859"/>
              <a:gd name="connsiteY1260" fmla="*/ 5929167 h 6857892"/>
              <a:gd name="connsiteX1261" fmla="*/ 4544258 w 7274859"/>
              <a:gd name="connsiteY1261" fmla="*/ 5920023 h 6857892"/>
              <a:gd name="connsiteX1262" fmla="*/ 318558 w 7274859"/>
              <a:gd name="connsiteY1262" fmla="*/ 5913622 h 6857892"/>
              <a:gd name="connsiteX1263" fmla="*/ 306518 w 7274859"/>
              <a:gd name="connsiteY1263" fmla="*/ 5939606 h 6857892"/>
              <a:gd name="connsiteX1264" fmla="*/ 323130 w 7274859"/>
              <a:gd name="connsiteY1264" fmla="*/ 5939606 h 6857892"/>
              <a:gd name="connsiteX1265" fmla="*/ 318558 w 7274859"/>
              <a:gd name="connsiteY1265" fmla="*/ 5913622 h 6857892"/>
              <a:gd name="connsiteX1266" fmla="*/ 4868462 w 7274859"/>
              <a:gd name="connsiteY1266" fmla="*/ 5912555 h 6857892"/>
              <a:gd name="connsiteX1267" fmla="*/ 4862452 w 7274859"/>
              <a:gd name="connsiteY1267" fmla="*/ 5921775 h 6857892"/>
              <a:gd name="connsiteX1268" fmla="*/ 4862299 w 7274859"/>
              <a:gd name="connsiteY1268" fmla="*/ 5921775 h 6857892"/>
              <a:gd name="connsiteX1269" fmla="*/ 4863364 w 7274859"/>
              <a:gd name="connsiteY1269" fmla="*/ 5922766 h 6857892"/>
              <a:gd name="connsiteX1270" fmla="*/ 4871661 w 7274859"/>
              <a:gd name="connsiteY1270" fmla="*/ 5915755 h 6857892"/>
              <a:gd name="connsiteX1271" fmla="*/ 4868462 w 7274859"/>
              <a:gd name="connsiteY1271" fmla="*/ 5912555 h 6857892"/>
              <a:gd name="connsiteX1272" fmla="*/ 4615506 w 7274859"/>
              <a:gd name="connsiteY1272" fmla="*/ 5911260 h 6857892"/>
              <a:gd name="connsiteX1273" fmla="*/ 4616571 w 7274859"/>
              <a:gd name="connsiteY1273" fmla="*/ 5920023 h 6857892"/>
              <a:gd name="connsiteX1274" fmla="*/ 4599655 w 7274859"/>
              <a:gd name="connsiteY1274" fmla="*/ 5920099 h 6857892"/>
              <a:gd name="connsiteX1275" fmla="*/ 4598894 w 7274859"/>
              <a:gd name="connsiteY1275" fmla="*/ 5915222 h 6857892"/>
              <a:gd name="connsiteX1276" fmla="*/ 4615506 w 7274859"/>
              <a:gd name="connsiteY1276" fmla="*/ 5911260 h 6857892"/>
              <a:gd name="connsiteX1277" fmla="*/ 1866920 w 7274859"/>
              <a:gd name="connsiteY1277" fmla="*/ 5911260 h 6857892"/>
              <a:gd name="connsiteX1278" fmla="*/ 1850232 w 7274859"/>
              <a:gd name="connsiteY1278" fmla="*/ 5915222 h 6857892"/>
              <a:gd name="connsiteX1279" fmla="*/ 1850994 w 7274859"/>
              <a:gd name="connsiteY1279" fmla="*/ 5920099 h 6857892"/>
              <a:gd name="connsiteX1280" fmla="*/ 1867910 w 7274859"/>
              <a:gd name="connsiteY1280" fmla="*/ 5920099 h 6857892"/>
              <a:gd name="connsiteX1281" fmla="*/ 1866920 w 7274859"/>
              <a:gd name="connsiteY1281" fmla="*/ 5911260 h 6857892"/>
              <a:gd name="connsiteX1282" fmla="*/ 1889856 w 7274859"/>
              <a:gd name="connsiteY1282" fmla="*/ 5904859 h 6857892"/>
              <a:gd name="connsiteX1283" fmla="*/ 1889856 w 7274859"/>
              <a:gd name="connsiteY1283" fmla="*/ 5908288 h 6857892"/>
              <a:gd name="connsiteX1284" fmla="*/ 1900067 w 7274859"/>
              <a:gd name="connsiteY1284" fmla="*/ 5908288 h 6857892"/>
              <a:gd name="connsiteX1285" fmla="*/ 1900067 w 7274859"/>
              <a:gd name="connsiteY1285" fmla="*/ 5904859 h 6857892"/>
              <a:gd name="connsiteX1286" fmla="*/ 1889856 w 7274859"/>
              <a:gd name="connsiteY1286" fmla="*/ 5904859 h 6857892"/>
              <a:gd name="connsiteX1287" fmla="*/ 1523422 w 7274859"/>
              <a:gd name="connsiteY1287" fmla="*/ 5904859 h 6857892"/>
              <a:gd name="connsiteX1288" fmla="*/ 1523422 w 7274859"/>
              <a:gd name="connsiteY1288" fmla="*/ 5908288 h 6857892"/>
              <a:gd name="connsiteX1289" fmla="*/ 1533556 w 7274859"/>
              <a:gd name="connsiteY1289" fmla="*/ 5908288 h 6857892"/>
              <a:gd name="connsiteX1290" fmla="*/ 1533556 w 7274859"/>
              <a:gd name="connsiteY1290" fmla="*/ 5904859 h 6857892"/>
              <a:gd name="connsiteX1291" fmla="*/ 1523422 w 7274859"/>
              <a:gd name="connsiteY1291" fmla="*/ 5904859 h 6857892"/>
              <a:gd name="connsiteX1292" fmla="*/ 1725576 w 7274859"/>
              <a:gd name="connsiteY1292" fmla="*/ 5901201 h 6857892"/>
              <a:gd name="connsiteX1293" fmla="*/ 1725576 w 7274859"/>
              <a:gd name="connsiteY1293" fmla="*/ 5930538 h 6857892"/>
              <a:gd name="connsiteX1294" fmla="*/ 1708736 w 7274859"/>
              <a:gd name="connsiteY1294" fmla="*/ 5932062 h 6857892"/>
              <a:gd name="connsiteX1295" fmla="*/ 1708736 w 7274859"/>
              <a:gd name="connsiteY1295" fmla="*/ 5902573 h 6857892"/>
              <a:gd name="connsiteX1296" fmla="*/ 1725576 w 7274859"/>
              <a:gd name="connsiteY1296" fmla="*/ 5901201 h 6857892"/>
              <a:gd name="connsiteX1297" fmla="*/ 5101987 w 7274859"/>
              <a:gd name="connsiteY1297" fmla="*/ 5899754 h 6857892"/>
              <a:gd name="connsiteX1298" fmla="*/ 5127123 w 7274859"/>
              <a:gd name="connsiteY1298" fmla="*/ 5906916 h 6857892"/>
              <a:gd name="connsiteX1299" fmla="*/ 5112881 w 7274859"/>
              <a:gd name="connsiteY1299" fmla="*/ 5911336 h 6857892"/>
              <a:gd name="connsiteX1300" fmla="*/ 5101987 w 7274859"/>
              <a:gd name="connsiteY1300" fmla="*/ 5899754 h 6857892"/>
              <a:gd name="connsiteX1301" fmla="*/ 2001890 w 7274859"/>
              <a:gd name="connsiteY1301" fmla="*/ 5894724 h 6857892"/>
              <a:gd name="connsiteX1302" fmla="*/ 2001890 w 7274859"/>
              <a:gd name="connsiteY1302" fmla="*/ 5898077 h 6857892"/>
              <a:gd name="connsiteX1303" fmla="*/ 2012029 w 7274859"/>
              <a:gd name="connsiteY1303" fmla="*/ 5898077 h 6857892"/>
              <a:gd name="connsiteX1304" fmla="*/ 2012029 w 7274859"/>
              <a:gd name="connsiteY1304" fmla="*/ 5894724 h 6857892"/>
              <a:gd name="connsiteX1305" fmla="*/ 2001890 w 7274859"/>
              <a:gd name="connsiteY1305" fmla="*/ 5894724 h 6857892"/>
              <a:gd name="connsiteX1306" fmla="*/ 4978632 w 7274859"/>
              <a:gd name="connsiteY1306" fmla="*/ 5892210 h 6857892"/>
              <a:gd name="connsiteX1307" fmla="*/ 4975428 w 7274859"/>
              <a:gd name="connsiteY1307" fmla="*/ 5895410 h 6857892"/>
              <a:gd name="connsiteX1308" fmla="*/ 4984732 w 7274859"/>
              <a:gd name="connsiteY1308" fmla="*/ 5901430 h 6857892"/>
              <a:gd name="connsiteX1309" fmla="*/ 4984732 w 7274859"/>
              <a:gd name="connsiteY1309" fmla="*/ 5901582 h 6857892"/>
              <a:gd name="connsiteX1310" fmla="*/ 4985799 w 7274859"/>
              <a:gd name="connsiteY1310" fmla="*/ 5900516 h 6857892"/>
              <a:gd name="connsiteX1311" fmla="*/ 4978632 w 7274859"/>
              <a:gd name="connsiteY1311" fmla="*/ 5892210 h 6857892"/>
              <a:gd name="connsiteX1312" fmla="*/ 4914506 w 7274859"/>
              <a:gd name="connsiteY1312" fmla="*/ 5888933 h 6857892"/>
              <a:gd name="connsiteX1313" fmla="*/ 4868470 w 7274859"/>
              <a:gd name="connsiteY1313" fmla="*/ 5955532 h 6857892"/>
              <a:gd name="connsiteX1314" fmla="*/ 4871259 w 7274859"/>
              <a:gd name="connsiteY1314" fmla="*/ 5958801 h 6857892"/>
              <a:gd name="connsiteX1315" fmla="*/ 4850514 w 7274859"/>
              <a:gd name="connsiteY1315" fmla="*/ 5982659 h 6857892"/>
              <a:gd name="connsiteX1316" fmla="*/ 4861623 w 7274859"/>
              <a:gd name="connsiteY1316" fmla="*/ 5999880 h 6857892"/>
              <a:gd name="connsiteX1317" fmla="*/ 4842595 w 7274859"/>
              <a:gd name="connsiteY1317" fmla="*/ 6007043 h 6857892"/>
              <a:gd name="connsiteX1318" fmla="*/ 4849754 w 7274859"/>
              <a:gd name="connsiteY1318" fmla="*/ 6016034 h 6857892"/>
              <a:gd name="connsiteX1319" fmla="*/ 4811269 w 7274859"/>
              <a:gd name="connsiteY1319" fmla="*/ 6108008 h 6857892"/>
              <a:gd name="connsiteX1320" fmla="*/ 4847775 w 7274859"/>
              <a:gd name="connsiteY1320" fmla="*/ 6074479 h 6857892"/>
              <a:gd name="connsiteX1321" fmla="*/ 4892697 w 7274859"/>
              <a:gd name="connsiteY1321" fmla="*/ 6049028 h 6857892"/>
              <a:gd name="connsiteX1322" fmla="*/ 4885149 w 7274859"/>
              <a:gd name="connsiteY1322" fmla="*/ 6040647 h 6857892"/>
              <a:gd name="connsiteX1323" fmla="*/ 4896968 w 7274859"/>
              <a:gd name="connsiteY1323" fmla="*/ 6004223 h 6857892"/>
              <a:gd name="connsiteX1324" fmla="*/ 4912522 w 7274859"/>
              <a:gd name="connsiteY1324" fmla="*/ 6001023 h 6857892"/>
              <a:gd name="connsiteX1325" fmla="*/ 4933719 w 7274859"/>
              <a:gd name="connsiteY1325" fmla="*/ 5951798 h 6857892"/>
              <a:gd name="connsiteX1326" fmla="*/ 4925255 w 7274859"/>
              <a:gd name="connsiteY1326" fmla="*/ 5933433 h 6857892"/>
              <a:gd name="connsiteX1327" fmla="*/ 4981681 w 7274859"/>
              <a:gd name="connsiteY1327" fmla="*/ 5928480 h 6857892"/>
              <a:gd name="connsiteX1328" fmla="*/ 4962237 w 7274859"/>
              <a:gd name="connsiteY1328" fmla="*/ 5904401 h 6857892"/>
              <a:gd name="connsiteX1329" fmla="*/ 4930059 w 7274859"/>
              <a:gd name="connsiteY1329" fmla="*/ 5912631 h 6857892"/>
              <a:gd name="connsiteX1330" fmla="*/ 4912292 w 7274859"/>
              <a:gd name="connsiteY1330" fmla="*/ 5912384 h 6857892"/>
              <a:gd name="connsiteX1331" fmla="*/ 4898399 w 7274859"/>
              <a:gd name="connsiteY1331" fmla="*/ 5927653 h 6857892"/>
              <a:gd name="connsiteX1332" fmla="*/ 4914506 w 7274859"/>
              <a:gd name="connsiteY1332" fmla="*/ 5888933 h 6857892"/>
              <a:gd name="connsiteX1333" fmla="*/ 1553890 w 7274859"/>
              <a:gd name="connsiteY1333" fmla="*/ 5884513 h 6857892"/>
              <a:gd name="connsiteX1334" fmla="*/ 1553890 w 7274859"/>
              <a:gd name="connsiteY1334" fmla="*/ 5887942 h 6857892"/>
              <a:gd name="connsiteX1335" fmla="*/ 1564101 w 7274859"/>
              <a:gd name="connsiteY1335" fmla="*/ 5887942 h 6857892"/>
              <a:gd name="connsiteX1336" fmla="*/ 1564101 w 7274859"/>
              <a:gd name="connsiteY1336" fmla="*/ 5884513 h 6857892"/>
              <a:gd name="connsiteX1337" fmla="*/ 1553890 w 7274859"/>
              <a:gd name="connsiteY1337" fmla="*/ 5884513 h 6857892"/>
              <a:gd name="connsiteX1338" fmla="*/ 4713185 w 7274859"/>
              <a:gd name="connsiteY1338" fmla="*/ 5881084 h 6857892"/>
              <a:gd name="connsiteX1339" fmla="*/ 4716539 w 7274859"/>
              <a:gd name="connsiteY1339" fmla="*/ 5881084 h 6857892"/>
              <a:gd name="connsiteX1340" fmla="*/ 4716539 w 7274859"/>
              <a:gd name="connsiteY1340" fmla="*/ 5891295 h 6857892"/>
              <a:gd name="connsiteX1341" fmla="*/ 4713185 w 7274859"/>
              <a:gd name="connsiteY1341" fmla="*/ 5891295 h 6857892"/>
              <a:gd name="connsiteX1342" fmla="*/ 4713185 w 7274859"/>
              <a:gd name="connsiteY1342" fmla="*/ 5881084 h 6857892"/>
              <a:gd name="connsiteX1343" fmla="*/ 1736549 w 7274859"/>
              <a:gd name="connsiteY1343" fmla="*/ 5881084 h 6857892"/>
              <a:gd name="connsiteX1344" fmla="*/ 1734644 w 7274859"/>
              <a:gd name="connsiteY1344" fmla="*/ 5904783 h 6857892"/>
              <a:gd name="connsiteX1345" fmla="*/ 1713613 w 7274859"/>
              <a:gd name="connsiteY1345" fmla="*/ 5882837 h 6857892"/>
              <a:gd name="connsiteX1346" fmla="*/ 1736549 w 7274859"/>
              <a:gd name="connsiteY1346" fmla="*/ 5881084 h 6857892"/>
              <a:gd name="connsiteX1347" fmla="*/ 5170308 w 7274859"/>
              <a:gd name="connsiteY1347" fmla="*/ 5880018 h 6857892"/>
              <a:gd name="connsiteX1348" fmla="*/ 5157132 w 7274859"/>
              <a:gd name="connsiteY1348" fmla="*/ 5913546 h 6857892"/>
              <a:gd name="connsiteX1349" fmla="*/ 5167262 w 7274859"/>
              <a:gd name="connsiteY1349" fmla="*/ 5928709 h 6857892"/>
              <a:gd name="connsiteX1350" fmla="*/ 5149440 w 7274859"/>
              <a:gd name="connsiteY1350" fmla="*/ 5935110 h 6857892"/>
              <a:gd name="connsiteX1351" fmla="*/ 5165739 w 7274859"/>
              <a:gd name="connsiteY1351" fmla="*/ 5955684 h 6857892"/>
              <a:gd name="connsiteX1352" fmla="*/ 5168176 w 7274859"/>
              <a:gd name="connsiteY1352" fmla="*/ 6023273 h 6857892"/>
              <a:gd name="connsiteX1353" fmla="*/ 5121714 w 7274859"/>
              <a:gd name="connsiteY1353" fmla="*/ 6063355 h 6857892"/>
              <a:gd name="connsiteX1354" fmla="*/ 5111891 w 7274859"/>
              <a:gd name="connsiteY1354" fmla="*/ 6054363 h 6857892"/>
              <a:gd name="connsiteX1355" fmla="*/ 5097570 w 7274859"/>
              <a:gd name="connsiteY1355" fmla="*/ 6067241 h 6857892"/>
              <a:gd name="connsiteX1356" fmla="*/ 5097570 w 7274859"/>
              <a:gd name="connsiteY1356" fmla="*/ 5992641 h 6857892"/>
              <a:gd name="connsiteX1357" fmla="*/ 5074340 w 7274859"/>
              <a:gd name="connsiteY1357" fmla="*/ 5995232 h 6857892"/>
              <a:gd name="connsiteX1358" fmla="*/ 5088737 w 7274859"/>
              <a:gd name="connsiteY1358" fmla="*/ 6010929 h 6857892"/>
              <a:gd name="connsiteX1359" fmla="*/ 5058946 w 7274859"/>
              <a:gd name="connsiteY1359" fmla="*/ 6059926 h 6857892"/>
              <a:gd name="connsiteX1360" fmla="*/ 5035543 w 7274859"/>
              <a:gd name="connsiteY1360" fmla="*/ 6033789 h 6857892"/>
              <a:gd name="connsiteX1361" fmla="*/ 5062681 w 7274859"/>
              <a:gd name="connsiteY1361" fmla="*/ 5964143 h 6857892"/>
              <a:gd name="connsiteX1362" fmla="*/ 5072513 w 7274859"/>
              <a:gd name="connsiteY1362" fmla="*/ 5987841 h 6857892"/>
              <a:gd name="connsiteX1363" fmla="*/ 5086450 w 7274859"/>
              <a:gd name="connsiteY1363" fmla="*/ 5942121 h 6857892"/>
              <a:gd name="connsiteX1364" fmla="*/ 5127123 w 7274859"/>
              <a:gd name="connsiteY1364" fmla="*/ 5911564 h 6857892"/>
              <a:gd name="connsiteX1365" fmla="*/ 5147764 w 7274859"/>
              <a:gd name="connsiteY1365" fmla="*/ 5897696 h 6857892"/>
              <a:gd name="connsiteX1366" fmla="*/ 5135348 w 7274859"/>
              <a:gd name="connsiteY1366" fmla="*/ 5883447 h 6857892"/>
              <a:gd name="connsiteX1367" fmla="*/ 5170308 w 7274859"/>
              <a:gd name="connsiteY1367" fmla="*/ 5880018 h 6857892"/>
              <a:gd name="connsiteX1368" fmla="*/ 4893003 w 7274859"/>
              <a:gd name="connsiteY1368" fmla="*/ 5874302 h 6857892"/>
              <a:gd name="connsiteX1369" fmla="*/ 4893003 w 7274859"/>
              <a:gd name="connsiteY1369" fmla="*/ 5877655 h 6857892"/>
              <a:gd name="connsiteX1370" fmla="*/ 4903221 w 7274859"/>
              <a:gd name="connsiteY1370" fmla="*/ 5877655 h 6857892"/>
              <a:gd name="connsiteX1371" fmla="*/ 4903221 w 7274859"/>
              <a:gd name="connsiteY1371" fmla="*/ 5874302 h 6857892"/>
              <a:gd name="connsiteX1372" fmla="*/ 4893003 w 7274859"/>
              <a:gd name="connsiteY1372" fmla="*/ 5874302 h 6857892"/>
              <a:gd name="connsiteX1373" fmla="*/ 4486196 w 7274859"/>
              <a:gd name="connsiteY1373" fmla="*/ 5873769 h 6857892"/>
              <a:gd name="connsiteX1374" fmla="*/ 4474760 w 7274859"/>
              <a:gd name="connsiteY1374" fmla="*/ 5902192 h 6857892"/>
              <a:gd name="connsiteX1375" fmla="*/ 4476514 w 7274859"/>
              <a:gd name="connsiteY1375" fmla="*/ 5900439 h 6857892"/>
              <a:gd name="connsiteX1376" fmla="*/ 4484820 w 7274859"/>
              <a:gd name="connsiteY1376" fmla="*/ 5907526 h 6857892"/>
              <a:gd name="connsiteX1377" fmla="*/ 4481619 w 7274859"/>
              <a:gd name="connsiteY1377" fmla="*/ 5910726 h 6857892"/>
              <a:gd name="connsiteX1378" fmla="*/ 4474608 w 7274859"/>
              <a:gd name="connsiteY1378" fmla="*/ 5902573 h 6857892"/>
              <a:gd name="connsiteX1379" fmla="*/ 4473007 w 7274859"/>
              <a:gd name="connsiteY1379" fmla="*/ 5906611 h 6857892"/>
              <a:gd name="connsiteX1380" fmla="*/ 4486196 w 7274859"/>
              <a:gd name="connsiteY1380" fmla="*/ 5873769 h 6857892"/>
              <a:gd name="connsiteX1381" fmla="*/ 4593557 w 7274859"/>
              <a:gd name="connsiteY1381" fmla="*/ 5872169 h 6857892"/>
              <a:gd name="connsiteX1382" fmla="*/ 4629753 w 7274859"/>
              <a:gd name="connsiteY1382" fmla="*/ 5872169 h 6857892"/>
              <a:gd name="connsiteX1383" fmla="*/ 4622288 w 7274859"/>
              <a:gd name="connsiteY1383" fmla="*/ 5897391 h 6857892"/>
              <a:gd name="connsiteX1384" fmla="*/ 4593557 w 7274859"/>
              <a:gd name="connsiteY1384" fmla="*/ 5872169 h 6857892"/>
              <a:gd name="connsiteX1385" fmla="*/ 1577664 w 7274859"/>
              <a:gd name="connsiteY1385" fmla="*/ 5870950 h 6857892"/>
              <a:gd name="connsiteX1386" fmla="*/ 1577664 w 7274859"/>
              <a:gd name="connsiteY1386" fmla="*/ 5881085 h 6857892"/>
              <a:gd name="connsiteX1387" fmla="*/ 1581018 w 7274859"/>
              <a:gd name="connsiteY1387" fmla="*/ 5881085 h 6857892"/>
              <a:gd name="connsiteX1388" fmla="*/ 1581018 w 7274859"/>
              <a:gd name="connsiteY1388" fmla="*/ 5870950 h 6857892"/>
              <a:gd name="connsiteX1389" fmla="*/ 1577664 w 7274859"/>
              <a:gd name="connsiteY1389" fmla="*/ 5870950 h 6857892"/>
              <a:gd name="connsiteX1390" fmla="*/ 4811561 w 7274859"/>
              <a:gd name="connsiteY1390" fmla="*/ 5864168 h 6857892"/>
              <a:gd name="connsiteX1391" fmla="*/ 4811561 w 7274859"/>
              <a:gd name="connsiteY1391" fmla="*/ 5867597 h 6857892"/>
              <a:gd name="connsiteX1392" fmla="*/ 4821693 w 7274859"/>
              <a:gd name="connsiteY1392" fmla="*/ 5867597 h 6857892"/>
              <a:gd name="connsiteX1393" fmla="*/ 4821693 w 7274859"/>
              <a:gd name="connsiteY1393" fmla="*/ 5864168 h 6857892"/>
              <a:gd name="connsiteX1394" fmla="*/ 4811561 w 7274859"/>
              <a:gd name="connsiteY1394" fmla="*/ 5864168 h 6857892"/>
              <a:gd name="connsiteX1395" fmla="*/ 5032756 w 7274859"/>
              <a:gd name="connsiteY1395" fmla="*/ 5858300 h 6857892"/>
              <a:gd name="connsiteX1396" fmla="*/ 5005002 w 7274859"/>
              <a:gd name="connsiteY1396" fmla="*/ 5901505 h 6857892"/>
              <a:gd name="connsiteX1397" fmla="*/ 4984732 w 7274859"/>
              <a:gd name="connsiteY1397" fmla="*/ 5902492 h 6857892"/>
              <a:gd name="connsiteX1398" fmla="*/ 4984732 w 7274859"/>
              <a:gd name="connsiteY1398" fmla="*/ 5901658 h 6857892"/>
              <a:gd name="connsiteX1399" fmla="*/ 4983817 w 7274859"/>
              <a:gd name="connsiteY1399" fmla="*/ 5902572 h 6857892"/>
              <a:gd name="connsiteX1400" fmla="*/ 4984646 w 7274859"/>
              <a:gd name="connsiteY1400" fmla="*/ 5902503 h 6857892"/>
              <a:gd name="connsiteX1401" fmla="*/ 4984646 w 7274859"/>
              <a:gd name="connsiteY1401" fmla="*/ 5929471 h 6857892"/>
              <a:gd name="connsiteX1402" fmla="*/ 5004927 w 7274859"/>
              <a:gd name="connsiteY1402" fmla="*/ 5901734 h 6857892"/>
              <a:gd name="connsiteX1403" fmla="*/ 5035882 w 7274859"/>
              <a:gd name="connsiteY1403" fmla="*/ 5886570 h 6857892"/>
              <a:gd name="connsiteX1404" fmla="*/ 5032756 w 7274859"/>
              <a:gd name="connsiteY1404" fmla="*/ 5858300 h 6857892"/>
              <a:gd name="connsiteX1405" fmla="*/ 2503443 w 7274859"/>
              <a:gd name="connsiteY1405" fmla="*/ 5856700 h 6857892"/>
              <a:gd name="connsiteX1406" fmla="*/ 2521045 w 7274859"/>
              <a:gd name="connsiteY1406" fmla="*/ 5881084 h 6857892"/>
              <a:gd name="connsiteX1407" fmla="*/ 2532627 w 7274859"/>
              <a:gd name="connsiteY1407" fmla="*/ 5885809 h 6857892"/>
              <a:gd name="connsiteX1408" fmla="*/ 2515177 w 7274859"/>
              <a:gd name="connsiteY1408" fmla="*/ 5925661 h 6857892"/>
              <a:gd name="connsiteX1409" fmla="*/ 2490032 w 7274859"/>
              <a:gd name="connsiteY1409" fmla="*/ 5907678 h 6857892"/>
              <a:gd name="connsiteX1410" fmla="*/ 2510834 w 7274859"/>
              <a:gd name="connsiteY1410" fmla="*/ 5891295 h 6857892"/>
              <a:gd name="connsiteX1411" fmla="*/ 2503443 w 7274859"/>
              <a:gd name="connsiteY1411" fmla="*/ 5856700 h 6857892"/>
              <a:gd name="connsiteX1412" fmla="*/ 5249349 w 7274859"/>
              <a:gd name="connsiteY1412" fmla="*/ 5853957 h 6857892"/>
              <a:gd name="connsiteX1413" fmla="*/ 5259492 w 7274859"/>
              <a:gd name="connsiteY1413" fmla="*/ 5853957 h 6857892"/>
              <a:gd name="connsiteX1414" fmla="*/ 5259492 w 7274859"/>
              <a:gd name="connsiteY1414" fmla="*/ 5857386 h 6857892"/>
              <a:gd name="connsiteX1415" fmla="*/ 5249349 w 7274859"/>
              <a:gd name="connsiteY1415" fmla="*/ 5857386 h 6857892"/>
              <a:gd name="connsiteX1416" fmla="*/ 5249349 w 7274859"/>
              <a:gd name="connsiteY1416" fmla="*/ 5853957 h 6857892"/>
              <a:gd name="connsiteX1417" fmla="*/ 2205550 w 7274859"/>
              <a:gd name="connsiteY1417" fmla="*/ 5853957 h 6857892"/>
              <a:gd name="connsiteX1418" fmla="*/ 2205550 w 7274859"/>
              <a:gd name="connsiteY1418" fmla="*/ 5857386 h 6857892"/>
              <a:gd name="connsiteX1419" fmla="*/ 2215766 w 7274859"/>
              <a:gd name="connsiteY1419" fmla="*/ 5857386 h 6857892"/>
              <a:gd name="connsiteX1420" fmla="*/ 2215766 w 7274859"/>
              <a:gd name="connsiteY1420" fmla="*/ 5853957 h 6857892"/>
              <a:gd name="connsiteX1421" fmla="*/ 2205550 w 7274859"/>
              <a:gd name="connsiteY1421" fmla="*/ 5853957 h 6857892"/>
              <a:gd name="connsiteX1422" fmla="*/ 1635424 w 7274859"/>
              <a:gd name="connsiteY1422" fmla="*/ 5853957 h 6857892"/>
              <a:gd name="connsiteX1423" fmla="*/ 1635424 w 7274859"/>
              <a:gd name="connsiteY1423" fmla="*/ 5857386 h 6857892"/>
              <a:gd name="connsiteX1424" fmla="*/ 1645559 w 7274859"/>
              <a:gd name="connsiteY1424" fmla="*/ 5857386 h 6857892"/>
              <a:gd name="connsiteX1425" fmla="*/ 1645559 w 7274859"/>
              <a:gd name="connsiteY1425" fmla="*/ 5853957 h 6857892"/>
              <a:gd name="connsiteX1426" fmla="*/ 1635424 w 7274859"/>
              <a:gd name="connsiteY1426" fmla="*/ 5853957 h 6857892"/>
              <a:gd name="connsiteX1427" fmla="*/ 5320599 w 7274859"/>
              <a:gd name="connsiteY1427" fmla="*/ 5843823 h 6857892"/>
              <a:gd name="connsiteX1428" fmla="*/ 5330808 w 7274859"/>
              <a:gd name="connsiteY1428" fmla="*/ 5843823 h 6857892"/>
              <a:gd name="connsiteX1429" fmla="*/ 5330808 w 7274859"/>
              <a:gd name="connsiteY1429" fmla="*/ 5847175 h 6857892"/>
              <a:gd name="connsiteX1430" fmla="*/ 5320599 w 7274859"/>
              <a:gd name="connsiteY1430" fmla="*/ 5847175 h 6857892"/>
              <a:gd name="connsiteX1431" fmla="*/ 5320599 w 7274859"/>
              <a:gd name="connsiteY1431" fmla="*/ 5843823 h 6857892"/>
              <a:gd name="connsiteX1432" fmla="*/ 4510045 w 7274859"/>
              <a:gd name="connsiteY1432" fmla="*/ 5839174 h 6857892"/>
              <a:gd name="connsiteX1433" fmla="*/ 4530694 w 7274859"/>
              <a:gd name="connsiteY1433" fmla="*/ 5859825 h 6857892"/>
              <a:gd name="connsiteX1434" fmla="*/ 4538390 w 7274859"/>
              <a:gd name="connsiteY1434" fmla="*/ 5854034 h 6857892"/>
              <a:gd name="connsiteX1435" fmla="*/ 4565748 w 7274859"/>
              <a:gd name="connsiteY1435" fmla="*/ 5877503 h 6857892"/>
              <a:gd name="connsiteX1436" fmla="*/ 4553555 w 7274859"/>
              <a:gd name="connsiteY1436" fmla="*/ 5889695 h 6857892"/>
              <a:gd name="connsiteX1437" fmla="*/ 4499451 w 7274859"/>
              <a:gd name="connsiteY1437" fmla="*/ 5889695 h 6857892"/>
              <a:gd name="connsiteX1438" fmla="*/ 4510045 w 7274859"/>
              <a:gd name="connsiteY1438" fmla="*/ 5839174 h 6857892"/>
              <a:gd name="connsiteX1439" fmla="*/ 4661755 w 7274859"/>
              <a:gd name="connsiteY1439" fmla="*/ 5831707 h 6857892"/>
              <a:gd name="connsiteX1440" fmla="*/ 4693300 w 7274859"/>
              <a:gd name="connsiteY1440" fmla="*/ 5844051 h 6857892"/>
              <a:gd name="connsiteX1441" fmla="*/ 4676011 w 7274859"/>
              <a:gd name="connsiteY1441" fmla="*/ 5871179 h 6857892"/>
              <a:gd name="connsiteX1442" fmla="*/ 4664732 w 7274859"/>
              <a:gd name="connsiteY1442" fmla="*/ 5861882 h 6857892"/>
              <a:gd name="connsiteX1443" fmla="*/ 4644234 w 7274859"/>
              <a:gd name="connsiteY1443" fmla="*/ 5874760 h 6857892"/>
              <a:gd name="connsiteX1444" fmla="*/ 4661755 w 7274859"/>
              <a:gd name="connsiteY1444" fmla="*/ 5831707 h 6857892"/>
              <a:gd name="connsiteX1445" fmla="*/ 5240111 w 7274859"/>
              <a:gd name="connsiteY1445" fmla="*/ 5829116 h 6857892"/>
              <a:gd name="connsiteX1446" fmla="*/ 5248430 w 7274859"/>
              <a:gd name="connsiteY1446" fmla="*/ 5836203 h 6857892"/>
              <a:gd name="connsiteX1447" fmla="*/ 5245225 w 7274859"/>
              <a:gd name="connsiteY1447" fmla="*/ 5839403 h 6857892"/>
              <a:gd name="connsiteX1448" fmla="*/ 5238128 w 7274859"/>
              <a:gd name="connsiteY1448" fmla="*/ 5831097 h 6857892"/>
              <a:gd name="connsiteX1449" fmla="*/ 5240111 w 7274859"/>
              <a:gd name="connsiteY1449" fmla="*/ 5829116 h 6857892"/>
              <a:gd name="connsiteX1450" fmla="*/ 4582665 w 7274859"/>
              <a:gd name="connsiteY1450" fmla="*/ 5828430 h 6857892"/>
              <a:gd name="connsiteX1451" fmla="*/ 4598816 w 7274859"/>
              <a:gd name="connsiteY1451" fmla="*/ 5867521 h 6857892"/>
              <a:gd name="connsiteX1452" fmla="*/ 4582207 w 7274859"/>
              <a:gd name="connsiteY1452" fmla="*/ 5880704 h 6857892"/>
              <a:gd name="connsiteX1453" fmla="*/ 4569482 w 7274859"/>
              <a:gd name="connsiteY1453" fmla="*/ 5855633 h 6857892"/>
              <a:gd name="connsiteX1454" fmla="*/ 4582665 w 7274859"/>
              <a:gd name="connsiteY1454" fmla="*/ 5828430 h 6857892"/>
              <a:gd name="connsiteX1455" fmla="*/ 1890693 w 7274859"/>
              <a:gd name="connsiteY1455" fmla="*/ 5825077 h 6857892"/>
              <a:gd name="connsiteX1456" fmla="*/ 1890693 w 7274859"/>
              <a:gd name="connsiteY1456" fmla="*/ 5841841 h 6857892"/>
              <a:gd name="connsiteX1457" fmla="*/ 1910430 w 7274859"/>
              <a:gd name="connsiteY1457" fmla="*/ 5838183 h 6857892"/>
              <a:gd name="connsiteX1458" fmla="*/ 1890693 w 7274859"/>
              <a:gd name="connsiteY1458" fmla="*/ 5825077 h 6857892"/>
              <a:gd name="connsiteX1459" fmla="*/ 4743779 w 7274859"/>
              <a:gd name="connsiteY1459" fmla="*/ 5820048 h 6857892"/>
              <a:gd name="connsiteX1460" fmla="*/ 4743779 w 7274859"/>
              <a:gd name="connsiteY1460" fmla="*/ 5830183 h 6857892"/>
              <a:gd name="connsiteX1461" fmla="*/ 4747125 w 7274859"/>
              <a:gd name="connsiteY1461" fmla="*/ 5830183 h 6857892"/>
              <a:gd name="connsiteX1462" fmla="*/ 4747125 w 7274859"/>
              <a:gd name="connsiteY1462" fmla="*/ 5820048 h 6857892"/>
              <a:gd name="connsiteX1463" fmla="*/ 4743779 w 7274859"/>
              <a:gd name="connsiteY1463" fmla="*/ 5820048 h 6857892"/>
              <a:gd name="connsiteX1464" fmla="*/ 2524473 w 7274859"/>
              <a:gd name="connsiteY1464" fmla="*/ 5820048 h 6857892"/>
              <a:gd name="connsiteX1465" fmla="*/ 2527827 w 7274859"/>
              <a:gd name="connsiteY1465" fmla="*/ 5820048 h 6857892"/>
              <a:gd name="connsiteX1466" fmla="*/ 2527827 w 7274859"/>
              <a:gd name="connsiteY1466" fmla="*/ 5830183 h 6857892"/>
              <a:gd name="connsiteX1467" fmla="*/ 2524473 w 7274859"/>
              <a:gd name="connsiteY1467" fmla="*/ 5830183 h 6857892"/>
              <a:gd name="connsiteX1468" fmla="*/ 2524473 w 7274859"/>
              <a:gd name="connsiteY1468" fmla="*/ 5820048 h 6857892"/>
              <a:gd name="connsiteX1469" fmla="*/ 1933998 w 7274859"/>
              <a:gd name="connsiteY1469" fmla="*/ 5820048 h 6857892"/>
              <a:gd name="connsiteX1470" fmla="*/ 1933998 w 7274859"/>
              <a:gd name="connsiteY1470" fmla="*/ 5830183 h 6857892"/>
              <a:gd name="connsiteX1471" fmla="*/ 1937427 w 7274859"/>
              <a:gd name="connsiteY1471" fmla="*/ 5830183 h 6857892"/>
              <a:gd name="connsiteX1472" fmla="*/ 1937427 w 7274859"/>
              <a:gd name="connsiteY1472" fmla="*/ 5820048 h 6857892"/>
              <a:gd name="connsiteX1473" fmla="*/ 1933998 w 7274859"/>
              <a:gd name="connsiteY1473" fmla="*/ 5820048 h 6857892"/>
              <a:gd name="connsiteX1474" fmla="*/ 1575759 w 7274859"/>
              <a:gd name="connsiteY1474" fmla="*/ 5817152 h 6857892"/>
              <a:gd name="connsiteX1475" fmla="*/ 1575759 w 7274859"/>
              <a:gd name="connsiteY1475" fmla="*/ 5858300 h 6857892"/>
              <a:gd name="connsiteX1476" fmla="*/ 1612716 w 7274859"/>
              <a:gd name="connsiteY1476" fmla="*/ 5872245 h 6857892"/>
              <a:gd name="connsiteX1477" fmla="*/ 1575759 w 7274859"/>
              <a:gd name="connsiteY1477" fmla="*/ 5817152 h 6857892"/>
              <a:gd name="connsiteX1478" fmla="*/ 2490565 w 7274859"/>
              <a:gd name="connsiteY1478" fmla="*/ 5814257 h 6857892"/>
              <a:gd name="connsiteX1479" fmla="*/ 2510910 w 7274859"/>
              <a:gd name="connsiteY1479" fmla="*/ 5823325 h 6857892"/>
              <a:gd name="connsiteX1480" fmla="*/ 2510910 w 7274859"/>
              <a:gd name="connsiteY1480" fmla="*/ 5834298 h 6857892"/>
              <a:gd name="connsiteX1481" fmla="*/ 2451018 w 7274859"/>
              <a:gd name="connsiteY1481" fmla="*/ 5871331 h 6857892"/>
              <a:gd name="connsiteX1482" fmla="*/ 2475935 w 7274859"/>
              <a:gd name="connsiteY1482" fmla="*/ 5822715 h 6857892"/>
              <a:gd name="connsiteX1483" fmla="*/ 2490565 w 7274859"/>
              <a:gd name="connsiteY1483" fmla="*/ 5814257 h 6857892"/>
              <a:gd name="connsiteX1484" fmla="*/ 2787284 w 7274859"/>
              <a:gd name="connsiteY1484" fmla="*/ 5811590 h 6857892"/>
              <a:gd name="connsiteX1485" fmla="*/ 2818906 w 7274859"/>
              <a:gd name="connsiteY1485" fmla="*/ 5811590 h 6857892"/>
              <a:gd name="connsiteX1486" fmla="*/ 2771590 w 7274859"/>
              <a:gd name="connsiteY1486" fmla="*/ 5824239 h 6857892"/>
              <a:gd name="connsiteX1487" fmla="*/ 2792849 w 7274859"/>
              <a:gd name="connsiteY1487" fmla="*/ 5818981 h 6857892"/>
              <a:gd name="connsiteX1488" fmla="*/ 2787284 w 7274859"/>
              <a:gd name="connsiteY1488" fmla="*/ 5811590 h 6857892"/>
              <a:gd name="connsiteX1489" fmla="*/ 5018637 w 7274859"/>
              <a:gd name="connsiteY1489" fmla="*/ 5809837 h 6857892"/>
              <a:gd name="connsiteX1490" fmla="*/ 5018637 w 7274859"/>
              <a:gd name="connsiteY1490" fmla="*/ 5820048 h 6857892"/>
              <a:gd name="connsiteX1491" fmla="*/ 5021991 w 7274859"/>
              <a:gd name="connsiteY1491" fmla="*/ 5820048 h 6857892"/>
              <a:gd name="connsiteX1492" fmla="*/ 5021991 w 7274859"/>
              <a:gd name="connsiteY1492" fmla="*/ 5809837 h 6857892"/>
              <a:gd name="connsiteX1493" fmla="*/ 5018637 w 7274859"/>
              <a:gd name="connsiteY1493" fmla="*/ 5809837 h 6857892"/>
              <a:gd name="connsiteX1494" fmla="*/ 1954423 w 7274859"/>
              <a:gd name="connsiteY1494" fmla="*/ 5809837 h 6857892"/>
              <a:gd name="connsiteX1495" fmla="*/ 1954423 w 7274859"/>
              <a:gd name="connsiteY1495" fmla="*/ 5820048 h 6857892"/>
              <a:gd name="connsiteX1496" fmla="*/ 1957774 w 7274859"/>
              <a:gd name="connsiteY1496" fmla="*/ 5820048 h 6857892"/>
              <a:gd name="connsiteX1497" fmla="*/ 1957774 w 7274859"/>
              <a:gd name="connsiteY1497" fmla="*/ 5809837 h 6857892"/>
              <a:gd name="connsiteX1498" fmla="*/ 1954423 w 7274859"/>
              <a:gd name="connsiteY1498" fmla="*/ 5809837 h 6857892"/>
              <a:gd name="connsiteX1499" fmla="*/ 1767731 w 7274859"/>
              <a:gd name="connsiteY1499" fmla="*/ 5803055 h 6857892"/>
              <a:gd name="connsiteX1500" fmla="*/ 1767731 w 7274859"/>
              <a:gd name="connsiteY1500" fmla="*/ 5806484 h 6857892"/>
              <a:gd name="connsiteX1501" fmla="*/ 1777941 w 7274859"/>
              <a:gd name="connsiteY1501" fmla="*/ 5806484 h 6857892"/>
              <a:gd name="connsiteX1502" fmla="*/ 1777941 w 7274859"/>
              <a:gd name="connsiteY1502" fmla="*/ 5803055 h 6857892"/>
              <a:gd name="connsiteX1503" fmla="*/ 1767731 w 7274859"/>
              <a:gd name="connsiteY1503" fmla="*/ 5803055 h 6857892"/>
              <a:gd name="connsiteX1504" fmla="*/ 2835447 w 7274859"/>
              <a:gd name="connsiteY1504" fmla="*/ 5800313 h 6857892"/>
              <a:gd name="connsiteX1505" fmla="*/ 2836284 w 7274859"/>
              <a:gd name="connsiteY1505" fmla="*/ 5806866 h 6857892"/>
              <a:gd name="connsiteX1506" fmla="*/ 2816469 w 7274859"/>
              <a:gd name="connsiteY1506" fmla="*/ 5810752 h 6857892"/>
              <a:gd name="connsiteX1507" fmla="*/ 2816012 w 7274859"/>
              <a:gd name="connsiteY1507" fmla="*/ 5801989 h 6857892"/>
              <a:gd name="connsiteX1508" fmla="*/ 2835447 w 7274859"/>
              <a:gd name="connsiteY1508" fmla="*/ 5800313 h 6857892"/>
              <a:gd name="connsiteX1509" fmla="*/ 4764129 w 7274859"/>
              <a:gd name="connsiteY1509" fmla="*/ 5799703 h 6857892"/>
              <a:gd name="connsiteX1510" fmla="*/ 4764129 w 7274859"/>
              <a:gd name="connsiteY1510" fmla="*/ 5809838 h 6857892"/>
              <a:gd name="connsiteX1511" fmla="*/ 4767480 w 7274859"/>
              <a:gd name="connsiteY1511" fmla="*/ 5809838 h 6857892"/>
              <a:gd name="connsiteX1512" fmla="*/ 4767480 w 7274859"/>
              <a:gd name="connsiteY1512" fmla="*/ 5799703 h 6857892"/>
              <a:gd name="connsiteX1513" fmla="*/ 4764129 w 7274859"/>
              <a:gd name="connsiteY1513" fmla="*/ 5799703 h 6857892"/>
              <a:gd name="connsiteX1514" fmla="*/ 2426406 w 7274859"/>
              <a:gd name="connsiteY1514" fmla="*/ 5792159 h 6857892"/>
              <a:gd name="connsiteX1515" fmla="*/ 2452313 w 7274859"/>
              <a:gd name="connsiteY1515" fmla="*/ 5817305 h 6857892"/>
              <a:gd name="connsiteX1516" fmla="*/ 2432502 w 7274859"/>
              <a:gd name="connsiteY1516" fmla="*/ 5821039 h 6857892"/>
              <a:gd name="connsiteX1517" fmla="*/ 2426406 w 7274859"/>
              <a:gd name="connsiteY1517" fmla="*/ 5792159 h 6857892"/>
              <a:gd name="connsiteX1518" fmla="*/ 2304550 w 7274859"/>
              <a:gd name="connsiteY1518" fmla="*/ 5790559 h 6857892"/>
              <a:gd name="connsiteX1519" fmla="*/ 2297616 w 7274859"/>
              <a:gd name="connsiteY1519" fmla="*/ 5807551 h 6857892"/>
              <a:gd name="connsiteX1520" fmla="*/ 2313237 w 7274859"/>
              <a:gd name="connsiteY1520" fmla="*/ 5841537 h 6857892"/>
              <a:gd name="connsiteX1521" fmla="*/ 2314990 w 7274859"/>
              <a:gd name="connsiteY1521" fmla="*/ 5848471 h 6857892"/>
              <a:gd name="connsiteX1522" fmla="*/ 2291140 w 7274859"/>
              <a:gd name="connsiteY1522" fmla="*/ 5856472 h 6857892"/>
              <a:gd name="connsiteX1523" fmla="*/ 2318038 w 7274859"/>
              <a:gd name="connsiteY1523" fmla="*/ 5877503 h 6857892"/>
              <a:gd name="connsiteX1524" fmla="*/ 2283520 w 7274859"/>
              <a:gd name="connsiteY1524" fmla="*/ 5900896 h 6857892"/>
              <a:gd name="connsiteX1525" fmla="*/ 2296473 w 7274859"/>
              <a:gd name="connsiteY1525" fmla="*/ 5911260 h 6857892"/>
              <a:gd name="connsiteX1526" fmla="*/ 2296016 w 7274859"/>
              <a:gd name="connsiteY1526" fmla="*/ 5910803 h 6857892"/>
              <a:gd name="connsiteX1527" fmla="*/ 2303102 w 7274859"/>
              <a:gd name="connsiteY1527" fmla="*/ 5902497 h 6857892"/>
              <a:gd name="connsiteX1528" fmla="*/ 2306303 w 7274859"/>
              <a:gd name="connsiteY1528" fmla="*/ 5905697 h 6857892"/>
              <a:gd name="connsiteX1529" fmla="*/ 2297997 w 7274859"/>
              <a:gd name="connsiteY1529" fmla="*/ 5912784 h 6857892"/>
              <a:gd name="connsiteX1530" fmla="*/ 2297083 w 7274859"/>
              <a:gd name="connsiteY1530" fmla="*/ 5911869 h 6857892"/>
              <a:gd name="connsiteX1531" fmla="*/ 2297083 w 7274859"/>
              <a:gd name="connsiteY1531" fmla="*/ 5935034 h 6857892"/>
              <a:gd name="connsiteX1532" fmla="*/ 2323219 w 7274859"/>
              <a:gd name="connsiteY1532" fmla="*/ 5924747 h 6857892"/>
              <a:gd name="connsiteX1533" fmla="*/ 2378539 w 7274859"/>
              <a:gd name="connsiteY1533" fmla="*/ 5921928 h 6857892"/>
              <a:gd name="connsiteX1534" fmla="*/ 2337773 w 7274859"/>
              <a:gd name="connsiteY1534" fmla="*/ 5876589 h 6857892"/>
              <a:gd name="connsiteX1535" fmla="*/ 2347679 w 7274859"/>
              <a:gd name="connsiteY1535" fmla="*/ 5865845 h 6857892"/>
              <a:gd name="connsiteX1536" fmla="*/ 2338459 w 7274859"/>
              <a:gd name="connsiteY1536" fmla="*/ 5855481 h 6857892"/>
              <a:gd name="connsiteX1537" fmla="*/ 2347527 w 7274859"/>
              <a:gd name="connsiteY1537" fmla="*/ 5844585 h 6857892"/>
              <a:gd name="connsiteX1538" fmla="*/ 2325353 w 7274859"/>
              <a:gd name="connsiteY1538" fmla="*/ 5834831 h 6857892"/>
              <a:gd name="connsiteX1539" fmla="*/ 2336173 w 7274859"/>
              <a:gd name="connsiteY1539" fmla="*/ 5813266 h 6857892"/>
              <a:gd name="connsiteX1540" fmla="*/ 2304550 w 7274859"/>
              <a:gd name="connsiteY1540" fmla="*/ 5790559 h 6857892"/>
              <a:gd name="connsiteX1541" fmla="*/ 1841546 w 7274859"/>
              <a:gd name="connsiteY1541" fmla="*/ 5789492 h 6857892"/>
              <a:gd name="connsiteX1542" fmla="*/ 1841546 w 7274859"/>
              <a:gd name="connsiteY1542" fmla="*/ 5809837 h 6857892"/>
              <a:gd name="connsiteX1543" fmla="*/ 1846651 w 7274859"/>
              <a:gd name="connsiteY1543" fmla="*/ 5809837 h 6857892"/>
              <a:gd name="connsiteX1544" fmla="*/ 1846651 w 7274859"/>
              <a:gd name="connsiteY1544" fmla="*/ 5789492 h 6857892"/>
              <a:gd name="connsiteX1545" fmla="*/ 1841546 w 7274859"/>
              <a:gd name="connsiteY1545" fmla="*/ 5789492 h 6857892"/>
              <a:gd name="connsiteX1546" fmla="*/ 5254614 w 7274859"/>
              <a:gd name="connsiteY1546" fmla="*/ 5789187 h 6857892"/>
              <a:gd name="connsiteX1547" fmla="*/ 5269309 w 7274859"/>
              <a:gd name="connsiteY1547" fmla="*/ 5817991 h 6857892"/>
              <a:gd name="connsiteX1548" fmla="*/ 5247210 w 7274859"/>
              <a:gd name="connsiteY1548" fmla="*/ 5820505 h 6857892"/>
              <a:gd name="connsiteX1549" fmla="*/ 5232353 w 7274859"/>
              <a:gd name="connsiteY1549" fmla="*/ 5831707 h 6857892"/>
              <a:gd name="connsiteX1550" fmla="*/ 5244385 w 7274859"/>
              <a:gd name="connsiteY1550" fmla="*/ 5808618 h 6857892"/>
              <a:gd name="connsiteX1551" fmla="*/ 5254614 w 7274859"/>
              <a:gd name="connsiteY1551" fmla="*/ 5789187 h 6857892"/>
              <a:gd name="connsiteX1552" fmla="*/ 1686257 w 7274859"/>
              <a:gd name="connsiteY1552" fmla="*/ 5781872 h 6857892"/>
              <a:gd name="connsiteX1553" fmla="*/ 1706602 w 7274859"/>
              <a:gd name="connsiteY1553" fmla="*/ 5781872 h 6857892"/>
              <a:gd name="connsiteX1554" fmla="*/ 1706602 w 7274859"/>
              <a:gd name="connsiteY1554" fmla="*/ 5786978 h 6857892"/>
              <a:gd name="connsiteX1555" fmla="*/ 1686257 w 7274859"/>
              <a:gd name="connsiteY1555" fmla="*/ 5786978 h 6857892"/>
              <a:gd name="connsiteX1556" fmla="*/ 1686257 w 7274859"/>
              <a:gd name="connsiteY1556" fmla="*/ 5781872 h 6857892"/>
              <a:gd name="connsiteX1557" fmla="*/ 2810220 w 7274859"/>
              <a:gd name="connsiteY1557" fmla="*/ 5779662 h 6857892"/>
              <a:gd name="connsiteX1558" fmla="*/ 2820580 w 7274859"/>
              <a:gd name="connsiteY1558" fmla="*/ 5791092 h 6857892"/>
              <a:gd name="connsiteX1559" fmla="*/ 2795976 w 7274859"/>
              <a:gd name="connsiteY1559" fmla="*/ 5784082 h 6857892"/>
              <a:gd name="connsiteX1560" fmla="*/ 2810220 w 7274859"/>
              <a:gd name="connsiteY1560" fmla="*/ 5779662 h 6857892"/>
              <a:gd name="connsiteX1561" fmla="*/ 2327636 w 7274859"/>
              <a:gd name="connsiteY1561" fmla="*/ 5772499 h 6857892"/>
              <a:gd name="connsiteX1562" fmla="*/ 2337770 w 7274859"/>
              <a:gd name="connsiteY1562" fmla="*/ 5772499 h 6857892"/>
              <a:gd name="connsiteX1563" fmla="*/ 2337770 w 7274859"/>
              <a:gd name="connsiteY1563" fmla="*/ 5775928 h 6857892"/>
              <a:gd name="connsiteX1564" fmla="*/ 2327636 w 7274859"/>
              <a:gd name="connsiteY1564" fmla="*/ 5775928 h 6857892"/>
              <a:gd name="connsiteX1565" fmla="*/ 2327636 w 7274859"/>
              <a:gd name="connsiteY1565" fmla="*/ 5772499 h 6857892"/>
              <a:gd name="connsiteX1566" fmla="*/ 4909237 w 7274859"/>
              <a:gd name="connsiteY1566" fmla="*/ 5770061 h 6857892"/>
              <a:gd name="connsiteX1567" fmla="*/ 4903670 w 7274859"/>
              <a:gd name="connsiteY1567" fmla="*/ 5779967 h 6857892"/>
              <a:gd name="connsiteX1568" fmla="*/ 4902070 w 7274859"/>
              <a:gd name="connsiteY1568" fmla="*/ 5778367 h 6857892"/>
              <a:gd name="connsiteX1569" fmla="*/ 4901917 w 7274859"/>
              <a:gd name="connsiteY1569" fmla="*/ 5781643 h 6857892"/>
              <a:gd name="connsiteX1570" fmla="*/ 4893381 w 7274859"/>
              <a:gd name="connsiteY1570" fmla="*/ 5774252 h 6857892"/>
              <a:gd name="connsiteX1571" fmla="*/ 4871052 w 7274859"/>
              <a:gd name="connsiteY1571" fmla="*/ 5782786 h 6857892"/>
              <a:gd name="connsiteX1572" fmla="*/ 4882251 w 7274859"/>
              <a:gd name="connsiteY1572" fmla="*/ 5794064 h 6857892"/>
              <a:gd name="connsiteX1573" fmla="*/ 4860854 w 7274859"/>
              <a:gd name="connsiteY1573" fmla="*/ 5818906 h 6857892"/>
              <a:gd name="connsiteX1574" fmla="*/ 4900333 w 7274859"/>
              <a:gd name="connsiteY1574" fmla="*/ 5801611 h 6857892"/>
              <a:gd name="connsiteX1575" fmla="*/ 4901919 w 7274859"/>
              <a:gd name="connsiteY1575" fmla="*/ 5781646 h 6857892"/>
              <a:gd name="connsiteX1576" fmla="*/ 4902909 w 7274859"/>
              <a:gd name="connsiteY1576" fmla="*/ 5782482 h 6857892"/>
              <a:gd name="connsiteX1577" fmla="*/ 4903670 w 7274859"/>
              <a:gd name="connsiteY1577" fmla="*/ 5779967 h 6857892"/>
              <a:gd name="connsiteX1578" fmla="*/ 4904129 w 7274859"/>
              <a:gd name="connsiteY1578" fmla="*/ 5780424 h 6857892"/>
              <a:gd name="connsiteX1579" fmla="*/ 4912438 w 7274859"/>
              <a:gd name="connsiteY1579" fmla="*/ 5773261 h 6857892"/>
              <a:gd name="connsiteX1580" fmla="*/ 4909237 w 7274859"/>
              <a:gd name="connsiteY1580" fmla="*/ 5770061 h 6857892"/>
              <a:gd name="connsiteX1581" fmla="*/ 2418313 w 7274859"/>
              <a:gd name="connsiteY1581" fmla="*/ 5768079 h 6857892"/>
              <a:gd name="connsiteX1582" fmla="*/ 2409931 w 7274859"/>
              <a:gd name="connsiteY1582" fmla="*/ 5775166 h 6857892"/>
              <a:gd name="connsiteX1583" fmla="*/ 2413208 w 7274859"/>
              <a:gd name="connsiteY1583" fmla="*/ 5778366 h 6857892"/>
              <a:gd name="connsiteX1584" fmla="*/ 2419761 w 7274859"/>
              <a:gd name="connsiteY1584" fmla="*/ 5769603 h 6857892"/>
              <a:gd name="connsiteX1585" fmla="*/ 2418313 w 7274859"/>
              <a:gd name="connsiteY1585" fmla="*/ 5768079 h 6857892"/>
              <a:gd name="connsiteX1586" fmla="*/ 5136655 w 7274859"/>
              <a:gd name="connsiteY1586" fmla="*/ 5760231 h 6857892"/>
              <a:gd name="connsiteX1587" fmla="*/ 5140311 w 7274859"/>
              <a:gd name="connsiteY1587" fmla="*/ 5779052 h 6857892"/>
              <a:gd name="connsiteX1588" fmla="*/ 5146862 w 7274859"/>
              <a:gd name="connsiteY1588" fmla="*/ 5778138 h 6857892"/>
              <a:gd name="connsiteX1589" fmla="*/ 5136655 w 7274859"/>
              <a:gd name="connsiteY1589" fmla="*/ 5760231 h 6857892"/>
              <a:gd name="connsiteX1590" fmla="*/ 5136580 w 7274859"/>
              <a:gd name="connsiteY1590" fmla="*/ 5759774 h 6857892"/>
              <a:gd name="connsiteX1591" fmla="*/ 5136428 w 7274859"/>
              <a:gd name="connsiteY1591" fmla="*/ 5760002 h 6857892"/>
              <a:gd name="connsiteX1592" fmla="*/ 5136655 w 7274859"/>
              <a:gd name="connsiteY1592" fmla="*/ 5760155 h 6857892"/>
              <a:gd name="connsiteX1593" fmla="*/ 5136580 w 7274859"/>
              <a:gd name="connsiteY1593" fmla="*/ 5759774 h 6857892"/>
              <a:gd name="connsiteX1594" fmla="*/ 5137418 w 7274859"/>
              <a:gd name="connsiteY1594" fmla="*/ 5759088 h 6857892"/>
              <a:gd name="connsiteX1595" fmla="*/ 5136505 w 7274859"/>
              <a:gd name="connsiteY1595" fmla="*/ 5759164 h 6857892"/>
              <a:gd name="connsiteX1596" fmla="*/ 5136657 w 7274859"/>
              <a:gd name="connsiteY1596" fmla="*/ 5759850 h 6857892"/>
              <a:gd name="connsiteX1597" fmla="*/ 5137418 w 7274859"/>
              <a:gd name="connsiteY1597" fmla="*/ 5759088 h 6857892"/>
              <a:gd name="connsiteX1598" fmla="*/ 1760948 w 7274859"/>
              <a:gd name="connsiteY1598" fmla="*/ 5758936 h 6857892"/>
              <a:gd name="connsiteX1599" fmla="*/ 1760948 w 7274859"/>
              <a:gd name="connsiteY1599" fmla="*/ 5769071 h 6857892"/>
              <a:gd name="connsiteX1600" fmla="*/ 1764377 w 7274859"/>
              <a:gd name="connsiteY1600" fmla="*/ 5769071 h 6857892"/>
              <a:gd name="connsiteX1601" fmla="*/ 1764377 w 7274859"/>
              <a:gd name="connsiteY1601" fmla="*/ 5758936 h 6857892"/>
              <a:gd name="connsiteX1602" fmla="*/ 1760948 w 7274859"/>
              <a:gd name="connsiteY1602" fmla="*/ 5758936 h 6857892"/>
              <a:gd name="connsiteX1603" fmla="*/ 5308940 w 7274859"/>
              <a:gd name="connsiteY1603" fmla="*/ 5758860 h 6857892"/>
              <a:gd name="connsiteX1604" fmla="*/ 5310237 w 7274859"/>
              <a:gd name="connsiteY1604" fmla="*/ 5778291 h 6857892"/>
              <a:gd name="connsiteX1605" fmla="*/ 5290499 w 7274859"/>
              <a:gd name="connsiteY1605" fmla="*/ 5779739 h 6857892"/>
              <a:gd name="connsiteX1606" fmla="*/ 5291108 w 7274859"/>
              <a:gd name="connsiteY1606" fmla="*/ 5780348 h 6857892"/>
              <a:gd name="connsiteX1607" fmla="*/ 5284019 w 7274859"/>
              <a:gd name="connsiteY1607" fmla="*/ 5788578 h 6857892"/>
              <a:gd name="connsiteX1608" fmla="*/ 5280806 w 7274859"/>
              <a:gd name="connsiteY1608" fmla="*/ 5785377 h 6857892"/>
              <a:gd name="connsiteX1609" fmla="*/ 5288977 w 7274859"/>
              <a:gd name="connsiteY1609" fmla="*/ 5778443 h 6857892"/>
              <a:gd name="connsiteX1610" fmla="*/ 5285015 w 7274859"/>
              <a:gd name="connsiteY1610" fmla="*/ 5774328 h 6857892"/>
              <a:gd name="connsiteX1611" fmla="*/ 5308940 w 7274859"/>
              <a:gd name="connsiteY1611" fmla="*/ 5758860 h 6857892"/>
              <a:gd name="connsiteX1612" fmla="*/ 5138104 w 7274859"/>
              <a:gd name="connsiteY1612" fmla="*/ 5757640 h 6857892"/>
              <a:gd name="connsiteX1613" fmla="*/ 5138407 w 7274859"/>
              <a:gd name="connsiteY1613" fmla="*/ 5758021 h 6857892"/>
              <a:gd name="connsiteX1614" fmla="*/ 5137341 w 7274859"/>
              <a:gd name="connsiteY1614" fmla="*/ 5759088 h 6857892"/>
              <a:gd name="connsiteX1615" fmla="*/ 5145261 w 7274859"/>
              <a:gd name="connsiteY1615" fmla="*/ 5758707 h 6857892"/>
              <a:gd name="connsiteX1616" fmla="*/ 5138104 w 7274859"/>
              <a:gd name="connsiteY1616" fmla="*/ 5757640 h 6857892"/>
              <a:gd name="connsiteX1617" fmla="*/ 3131867 w 7274859"/>
              <a:gd name="connsiteY1617" fmla="*/ 5751316 h 6857892"/>
              <a:gd name="connsiteX1618" fmla="*/ 3152209 w 7274859"/>
              <a:gd name="connsiteY1618" fmla="*/ 5751316 h 6857892"/>
              <a:gd name="connsiteX1619" fmla="*/ 3152209 w 7274859"/>
              <a:gd name="connsiteY1619" fmla="*/ 5756421 h 6857892"/>
              <a:gd name="connsiteX1620" fmla="*/ 3131867 w 7274859"/>
              <a:gd name="connsiteY1620" fmla="*/ 5756421 h 6857892"/>
              <a:gd name="connsiteX1621" fmla="*/ 3131867 w 7274859"/>
              <a:gd name="connsiteY1621" fmla="*/ 5751316 h 6857892"/>
              <a:gd name="connsiteX1622" fmla="*/ 2321311 w 7274859"/>
              <a:gd name="connsiteY1622" fmla="*/ 5749944 h 6857892"/>
              <a:gd name="connsiteX1623" fmla="*/ 2304547 w 7274859"/>
              <a:gd name="connsiteY1623" fmla="*/ 5790482 h 6857892"/>
              <a:gd name="connsiteX1624" fmla="*/ 2356895 w 7274859"/>
              <a:gd name="connsiteY1624" fmla="*/ 5770823 h 6857892"/>
              <a:gd name="connsiteX1625" fmla="*/ 2321311 w 7274859"/>
              <a:gd name="connsiteY1625" fmla="*/ 5749944 h 6857892"/>
              <a:gd name="connsiteX1626" fmla="*/ 5131325 w 7274859"/>
              <a:gd name="connsiteY1626" fmla="*/ 5749639 h 6857892"/>
              <a:gd name="connsiteX1627" fmla="*/ 5128125 w 7274859"/>
              <a:gd name="connsiteY1627" fmla="*/ 5752916 h 6857892"/>
              <a:gd name="connsiteX1628" fmla="*/ 5138179 w 7274859"/>
              <a:gd name="connsiteY1628" fmla="*/ 5757640 h 6857892"/>
              <a:gd name="connsiteX1629" fmla="*/ 5131325 w 7274859"/>
              <a:gd name="connsiteY1629" fmla="*/ 5749639 h 6857892"/>
              <a:gd name="connsiteX1630" fmla="*/ 5269690 w 7274859"/>
              <a:gd name="connsiteY1630" fmla="*/ 5748725 h 6857892"/>
              <a:gd name="connsiteX1631" fmla="*/ 5269690 w 7274859"/>
              <a:gd name="connsiteY1631" fmla="*/ 5758784 h 6857892"/>
              <a:gd name="connsiteX1632" fmla="*/ 5270604 w 7274859"/>
              <a:gd name="connsiteY1632" fmla="*/ 5757869 h 6857892"/>
              <a:gd name="connsiteX1633" fmla="*/ 5278900 w 7274859"/>
              <a:gd name="connsiteY1633" fmla="*/ 5764956 h 6857892"/>
              <a:gd name="connsiteX1634" fmla="*/ 5275724 w 7274859"/>
              <a:gd name="connsiteY1634" fmla="*/ 5768156 h 6857892"/>
              <a:gd name="connsiteX1635" fmla="*/ 5268624 w 7274859"/>
              <a:gd name="connsiteY1635" fmla="*/ 5759850 h 6857892"/>
              <a:gd name="connsiteX1636" fmla="*/ 5269613 w 7274859"/>
              <a:gd name="connsiteY1636" fmla="*/ 5758860 h 6857892"/>
              <a:gd name="connsiteX1637" fmla="*/ 5261318 w 7274859"/>
              <a:gd name="connsiteY1637" fmla="*/ 5752078 h 6857892"/>
              <a:gd name="connsiteX1638" fmla="*/ 5269690 w 7274859"/>
              <a:gd name="connsiteY1638" fmla="*/ 5748725 h 6857892"/>
              <a:gd name="connsiteX1639" fmla="*/ 4495937 w 7274859"/>
              <a:gd name="connsiteY1639" fmla="*/ 5748725 h 6857892"/>
              <a:gd name="connsiteX1640" fmla="*/ 4503635 w 7274859"/>
              <a:gd name="connsiteY1640" fmla="*/ 5758936 h 6857892"/>
              <a:gd name="connsiteX1641" fmla="*/ 4516285 w 7274859"/>
              <a:gd name="connsiteY1641" fmla="*/ 5748725 h 6857892"/>
              <a:gd name="connsiteX1642" fmla="*/ 4495937 w 7274859"/>
              <a:gd name="connsiteY1642" fmla="*/ 5748725 h 6857892"/>
              <a:gd name="connsiteX1643" fmla="*/ 2700646 w 7274859"/>
              <a:gd name="connsiteY1643" fmla="*/ 5747048 h 6857892"/>
              <a:gd name="connsiteX1644" fmla="*/ 2712151 w 7274859"/>
              <a:gd name="connsiteY1644" fmla="*/ 5766937 h 6857892"/>
              <a:gd name="connsiteX1645" fmla="*/ 2686701 w 7274859"/>
              <a:gd name="connsiteY1645" fmla="*/ 5771128 h 6857892"/>
              <a:gd name="connsiteX1646" fmla="*/ 2680833 w 7274859"/>
              <a:gd name="connsiteY1646" fmla="*/ 5788044 h 6857892"/>
              <a:gd name="connsiteX1647" fmla="*/ 2647077 w 7274859"/>
              <a:gd name="connsiteY1647" fmla="*/ 5788044 h 6857892"/>
              <a:gd name="connsiteX1648" fmla="*/ 2700646 w 7274859"/>
              <a:gd name="connsiteY1648" fmla="*/ 5747048 h 6857892"/>
              <a:gd name="connsiteX1649" fmla="*/ 5032892 w 7274859"/>
              <a:gd name="connsiteY1649" fmla="*/ 5745829 h 6857892"/>
              <a:gd name="connsiteX1650" fmla="*/ 5003998 w 7274859"/>
              <a:gd name="connsiteY1650" fmla="*/ 5751925 h 6857892"/>
              <a:gd name="connsiteX1651" fmla="*/ 5007733 w 7274859"/>
              <a:gd name="connsiteY1651" fmla="*/ 5771661 h 6857892"/>
              <a:gd name="connsiteX1652" fmla="*/ 5032892 w 7274859"/>
              <a:gd name="connsiteY1652" fmla="*/ 5745829 h 6857892"/>
              <a:gd name="connsiteX1653" fmla="*/ 4706114 w 7274859"/>
              <a:gd name="connsiteY1653" fmla="*/ 5739733 h 6857892"/>
              <a:gd name="connsiteX1654" fmla="*/ 4701328 w 7274859"/>
              <a:gd name="connsiteY1654" fmla="*/ 5740495 h 6857892"/>
              <a:gd name="connsiteX1655" fmla="*/ 4701328 w 7274859"/>
              <a:gd name="connsiteY1655" fmla="*/ 5757335 h 6857892"/>
              <a:gd name="connsiteX1656" fmla="*/ 4710073 w 7274859"/>
              <a:gd name="connsiteY1656" fmla="*/ 5756268 h 6857892"/>
              <a:gd name="connsiteX1657" fmla="*/ 4706114 w 7274859"/>
              <a:gd name="connsiteY1657" fmla="*/ 5739733 h 6857892"/>
              <a:gd name="connsiteX1658" fmla="*/ 5313743 w 7274859"/>
              <a:gd name="connsiteY1658" fmla="*/ 5738667 h 6857892"/>
              <a:gd name="connsiteX1659" fmla="*/ 5317169 w 7274859"/>
              <a:gd name="connsiteY1659" fmla="*/ 5738667 h 6857892"/>
              <a:gd name="connsiteX1660" fmla="*/ 5317169 w 7274859"/>
              <a:gd name="connsiteY1660" fmla="*/ 5748801 h 6857892"/>
              <a:gd name="connsiteX1661" fmla="*/ 5313743 w 7274859"/>
              <a:gd name="connsiteY1661" fmla="*/ 5748801 h 6857892"/>
              <a:gd name="connsiteX1662" fmla="*/ 5313743 w 7274859"/>
              <a:gd name="connsiteY1662" fmla="*/ 5738667 h 6857892"/>
              <a:gd name="connsiteX1663" fmla="*/ 2555029 w 7274859"/>
              <a:gd name="connsiteY1663" fmla="*/ 5738590 h 6857892"/>
              <a:gd name="connsiteX1664" fmla="*/ 2558382 w 7274859"/>
              <a:gd name="connsiteY1664" fmla="*/ 5738590 h 6857892"/>
              <a:gd name="connsiteX1665" fmla="*/ 2558382 w 7274859"/>
              <a:gd name="connsiteY1665" fmla="*/ 5748725 h 6857892"/>
              <a:gd name="connsiteX1666" fmla="*/ 2555029 w 7274859"/>
              <a:gd name="connsiteY1666" fmla="*/ 5748725 h 6857892"/>
              <a:gd name="connsiteX1667" fmla="*/ 2555029 w 7274859"/>
              <a:gd name="connsiteY1667" fmla="*/ 5738590 h 6857892"/>
              <a:gd name="connsiteX1668" fmla="*/ 1832246 w 7274859"/>
              <a:gd name="connsiteY1668" fmla="*/ 5738590 h 6857892"/>
              <a:gd name="connsiteX1669" fmla="*/ 1832246 w 7274859"/>
              <a:gd name="connsiteY1669" fmla="*/ 5748725 h 6857892"/>
              <a:gd name="connsiteX1670" fmla="*/ 1835676 w 7274859"/>
              <a:gd name="connsiteY1670" fmla="*/ 5748725 h 6857892"/>
              <a:gd name="connsiteX1671" fmla="*/ 1835676 w 7274859"/>
              <a:gd name="connsiteY1671" fmla="*/ 5738590 h 6857892"/>
              <a:gd name="connsiteX1672" fmla="*/ 1832246 w 7274859"/>
              <a:gd name="connsiteY1672" fmla="*/ 5738590 h 6857892"/>
              <a:gd name="connsiteX1673" fmla="*/ 1813578 w 7274859"/>
              <a:gd name="connsiteY1673" fmla="*/ 5738590 h 6857892"/>
              <a:gd name="connsiteX1674" fmla="*/ 1798871 w 7274859"/>
              <a:gd name="connsiteY1674" fmla="*/ 5753221 h 6857892"/>
              <a:gd name="connsiteX1675" fmla="*/ 1827294 w 7274859"/>
              <a:gd name="connsiteY1675" fmla="*/ 5765793 h 6857892"/>
              <a:gd name="connsiteX1676" fmla="*/ 1813578 w 7274859"/>
              <a:gd name="connsiteY1676" fmla="*/ 5738590 h 6857892"/>
              <a:gd name="connsiteX1677" fmla="*/ 1612257 w 7274859"/>
              <a:gd name="connsiteY1677" fmla="*/ 5735618 h 6857892"/>
              <a:gd name="connsiteX1678" fmla="*/ 1592902 w 7274859"/>
              <a:gd name="connsiteY1678" fmla="*/ 5757716 h 6857892"/>
              <a:gd name="connsiteX1679" fmla="*/ 1604408 w 7274859"/>
              <a:gd name="connsiteY1679" fmla="*/ 5777071 h 6857892"/>
              <a:gd name="connsiteX1680" fmla="*/ 1586806 w 7274859"/>
              <a:gd name="connsiteY1680" fmla="*/ 5780500 h 6857892"/>
              <a:gd name="connsiteX1681" fmla="*/ 1590006 w 7274859"/>
              <a:gd name="connsiteY1681" fmla="*/ 5789873 h 6857892"/>
              <a:gd name="connsiteX1682" fmla="*/ 1594731 w 7274859"/>
              <a:gd name="connsiteY1682" fmla="*/ 5807932 h 6857892"/>
              <a:gd name="connsiteX1683" fmla="*/ 1598160 w 7274859"/>
              <a:gd name="connsiteY1683" fmla="*/ 5817762 h 6857892"/>
              <a:gd name="connsiteX1684" fmla="*/ 1645631 w 7274859"/>
              <a:gd name="connsiteY1684" fmla="*/ 5801303 h 6857892"/>
              <a:gd name="connsiteX1685" fmla="*/ 1616448 w 7274859"/>
              <a:gd name="connsiteY1685" fmla="*/ 5785453 h 6857892"/>
              <a:gd name="connsiteX1686" fmla="*/ 1634660 w 7274859"/>
              <a:gd name="connsiteY1686" fmla="*/ 5750934 h 6857892"/>
              <a:gd name="connsiteX1687" fmla="*/ 1612257 w 7274859"/>
              <a:gd name="connsiteY1687" fmla="*/ 5735618 h 6857892"/>
              <a:gd name="connsiteX1688" fmla="*/ 4649514 w 7274859"/>
              <a:gd name="connsiteY1688" fmla="*/ 5730056 h 6857892"/>
              <a:gd name="connsiteX1689" fmla="*/ 4649514 w 7274859"/>
              <a:gd name="connsiteY1689" fmla="*/ 5747048 h 6857892"/>
              <a:gd name="connsiteX1690" fmla="*/ 4678327 w 7274859"/>
              <a:gd name="connsiteY1690" fmla="*/ 5747048 h 6857892"/>
              <a:gd name="connsiteX1691" fmla="*/ 4678327 w 7274859"/>
              <a:gd name="connsiteY1691" fmla="*/ 5730056 h 6857892"/>
              <a:gd name="connsiteX1692" fmla="*/ 4649514 w 7274859"/>
              <a:gd name="connsiteY1692" fmla="*/ 5730056 h 6857892"/>
              <a:gd name="connsiteX1693" fmla="*/ 298217 w 7274859"/>
              <a:gd name="connsiteY1693" fmla="*/ 5729522 h 6857892"/>
              <a:gd name="connsiteX1694" fmla="*/ 293341 w 7274859"/>
              <a:gd name="connsiteY1694" fmla="*/ 5730284 h 6857892"/>
              <a:gd name="connsiteX1695" fmla="*/ 293341 w 7274859"/>
              <a:gd name="connsiteY1695" fmla="*/ 5747124 h 6857892"/>
              <a:gd name="connsiteX1696" fmla="*/ 302179 w 7274859"/>
              <a:gd name="connsiteY1696" fmla="*/ 5746058 h 6857892"/>
              <a:gd name="connsiteX1697" fmla="*/ 298217 w 7274859"/>
              <a:gd name="connsiteY1697" fmla="*/ 5729522 h 6857892"/>
              <a:gd name="connsiteX1698" fmla="*/ 2439709 w 7274859"/>
              <a:gd name="connsiteY1698" fmla="*/ 5721598 h 6857892"/>
              <a:gd name="connsiteX1699" fmla="*/ 2439709 w 7274859"/>
              <a:gd name="connsiteY1699" fmla="*/ 5725027 h 6857892"/>
              <a:gd name="connsiteX1700" fmla="*/ 2449920 w 7274859"/>
              <a:gd name="connsiteY1700" fmla="*/ 5725027 h 6857892"/>
              <a:gd name="connsiteX1701" fmla="*/ 2449920 w 7274859"/>
              <a:gd name="connsiteY1701" fmla="*/ 5721598 h 6857892"/>
              <a:gd name="connsiteX1702" fmla="*/ 2439709 w 7274859"/>
              <a:gd name="connsiteY1702" fmla="*/ 5721598 h 6857892"/>
              <a:gd name="connsiteX1703" fmla="*/ 2891678 w 7274859"/>
              <a:gd name="connsiteY1703" fmla="*/ 5719159 h 6857892"/>
              <a:gd name="connsiteX1704" fmla="*/ 2898771 w 7274859"/>
              <a:gd name="connsiteY1704" fmla="*/ 5727465 h 6857892"/>
              <a:gd name="connsiteX1705" fmla="*/ 2896790 w 7274859"/>
              <a:gd name="connsiteY1705" fmla="*/ 5729446 h 6857892"/>
              <a:gd name="connsiteX1706" fmla="*/ 2888476 w 7274859"/>
              <a:gd name="connsiteY1706" fmla="*/ 5722360 h 6857892"/>
              <a:gd name="connsiteX1707" fmla="*/ 2891678 w 7274859"/>
              <a:gd name="connsiteY1707" fmla="*/ 5719159 h 6857892"/>
              <a:gd name="connsiteX1708" fmla="*/ 3100468 w 7274859"/>
              <a:gd name="connsiteY1708" fmla="*/ 5718398 h 6857892"/>
              <a:gd name="connsiteX1709" fmla="*/ 3100468 w 7274859"/>
              <a:gd name="connsiteY1709" fmla="*/ 5736533 h 6857892"/>
              <a:gd name="connsiteX1710" fmla="*/ 3085456 w 7274859"/>
              <a:gd name="connsiteY1710" fmla="*/ 5739428 h 6857892"/>
              <a:gd name="connsiteX1711" fmla="*/ 3100468 w 7274859"/>
              <a:gd name="connsiteY1711" fmla="*/ 5718398 h 6857892"/>
              <a:gd name="connsiteX1712" fmla="*/ 1829199 w 7274859"/>
              <a:gd name="connsiteY1712" fmla="*/ 5717864 h 6857892"/>
              <a:gd name="connsiteX1713" fmla="*/ 1828893 w 7274859"/>
              <a:gd name="connsiteY1713" fmla="*/ 5718169 h 6857892"/>
              <a:gd name="connsiteX1714" fmla="*/ 1829885 w 7274859"/>
              <a:gd name="connsiteY1714" fmla="*/ 5719159 h 6857892"/>
              <a:gd name="connsiteX1715" fmla="*/ 1829199 w 7274859"/>
              <a:gd name="connsiteY1715" fmla="*/ 5717864 h 6857892"/>
              <a:gd name="connsiteX1716" fmla="*/ 1827903 w 7274859"/>
              <a:gd name="connsiteY1716" fmla="*/ 5717178 h 6857892"/>
              <a:gd name="connsiteX1717" fmla="*/ 1819597 w 7274859"/>
              <a:gd name="connsiteY1717" fmla="*/ 5724265 h 6857892"/>
              <a:gd name="connsiteX1718" fmla="*/ 1822797 w 7274859"/>
              <a:gd name="connsiteY1718" fmla="*/ 5727465 h 6857892"/>
              <a:gd name="connsiteX1719" fmla="*/ 1828817 w 7274859"/>
              <a:gd name="connsiteY1719" fmla="*/ 5718245 h 6857892"/>
              <a:gd name="connsiteX1720" fmla="*/ 1828893 w 7274859"/>
              <a:gd name="connsiteY1720" fmla="*/ 5718169 h 6857892"/>
              <a:gd name="connsiteX1721" fmla="*/ 1827903 w 7274859"/>
              <a:gd name="connsiteY1721" fmla="*/ 5717178 h 6857892"/>
              <a:gd name="connsiteX1722" fmla="*/ 1620258 w 7274859"/>
              <a:gd name="connsiteY1722" fmla="*/ 5715349 h 6857892"/>
              <a:gd name="connsiteX1723" fmla="*/ 1660263 w 7274859"/>
              <a:gd name="connsiteY1723" fmla="*/ 5731046 h 6857892"/>
              <a:gd name="connsiteX1724" fmla="*/ 1620258 w 7274859"/>
              <a:gd name="connsiteY1724" fmla="*/ 5715349 h 6857892"/>
              <a:gd name="connsiteX1725" fmla="*/ 4699572 w 7274859"/>
              <a:gd name="connsiteY1725" fmla="*/ 5710625 h 6857892"/>
              <a:gd name="connsiteX1726" fmla="*/ 4699572 w 7274859"/>
              <a:gd name="connsiteY1726" fmla="*/ 5715730 h 6857892"/>
              <a:gd name="connsiteX1727" fmla="*/ 4730150 w 7274859"/>
              <a:gd name="connsiteY1727" fmla="*/ 5715730 h 6857892"/>
              <a:gd name="connsiteX1728" fmla="*/ 4730150 w 7274859"/>
              <a:gd name="connsiteY1728" fmla="*/ 5710625 h 6857892"/>
              <a:gd name="connsiteX1729" fmla="*/ 4699572 w 7274859"/>
              <a:gd name="connsiteY1729" fmla="*/ 5710625 h 6857892"/>
              <a:gd name="connsiteX1730" fmla="*/ 3136739 w 7274859"/>
              <a:gd name="connsiteY1730" fmla="*/ 5709711 h 6857892"/>
              <a:gd name="connsiteX1731" fmla="*/ 3173316 w 7274859"/>
              <a:gd name="connsiteY1731" fmla="*/ 5709711 h 6857892"/>
              <a:gd name="connsiteX1732" fmla="*/ 3168973 w 7274859"/>
              <a:gd name="connsiteY1732" fmla="*/ 5733256 h 6857892"/>
              <a:gd name="connsiteX1733" fmla="*/ 3136739 w 7274859"/>
              <a:gd name="connsiteY1733" fmla="*/ 5709711 h 6857892"/>
              <a:gd name="connsiteX1734" fmla="*/ 2369306 w 7274859"/>
              <a:gd name="connsiteY1734" fmla="*/ 5709710 h 6857892"/>
              <a:gd name="connsiteX1735" fmla="*/ 2369306 w 7274859"/>
              <a:gd name="connsiteY1735" fmla="*/ 5725864 h 6857892"/>
              <a:gd name="connsiteX1736" fmla="*/ 2399328 w 7274859"/>
              <a:gd name="connsiteY1736" fmla="*/ 5709710 h 6857892"/>
              <a:gd name="connsiteX1737" fmla="*/ 2369306 w 7274859"/>
              <a:gd name="connsiteY1737" fmla="*/ 5709710 h 6857892"/>
              <a:gd name="connsiteX1738" fmla="*/ 2826452 w 7274859"/>
              <a:gd name="connsiteY1738" fmla="*/ 5708034 h 6857892"/>
              <a:gd name="connsiteX1739" fmla="*/ 2834838 w 7274859"/>
              <a:gd name="connsiteY1739" fmla="*/ 5714892 h 6857892"/>
              <a:gd name="connsiteX1740" fmla="*/ 2826452 w 7274859"/>
              <a:gd name="connsiteY1740" fmla="*/ 5718245 h 6857892"/>
              <a:gd name="connsiteX1741" fmla="*/ 2826452 w 7274859"/>
              <a:gd name="connsiteY1741" fmla="*/ 5708034 h 6857892"/>
              <a:gd name="connsiteX1742" fmla="*/ 2788655 w 7274859"/>
              <a:gd name="connsiteY1742" fmla="*/ 5707425 h 6857892"/>
              <a:gd name="connsiteX1743" fmla="*/ 2826452 w 7274859"/>
              <a:gd name="connsiteY1743" fmla="*/ 5718245 h 6857892"/>
              <a:gd name="connsiteX1744" fmla="*/ 2795746 w 7274859"/>
              <a:gd name="connsiteY1744" fmla="*/ 5743467 h 6857892"/>
              <a:gd name="connsiteX1745" fmla="*/ 2802830 w 7274859"/>
              <a:gd name="connsiteY1745" fmla="*/ 5750554 h 6857892"/>
              <a:gd name="connsiteX1746" fmla="*/ 2795898 w 7274859"/>
              <a:gd name="connsiteY1746" fmla="*/ 5779281 h 6857892"/>
              <a:gd name="connsiteX1747" fmla="*/ 2762444 w 7274859"/>
              <a:gd name="connsiteY1747" fmla="*/ 5748268 h 6857892"/>
              <a:gd name="connsiteX1748" fmla="*/ 2784005 w 7274859"/>
              <a:gd name="connsiteY1748" fmla="*/ 5732418 h 6857892"/>
              <a:gd name="connsiteX1749" fmla="*/ 2788655 w 7274859"/>
              <a:gd name="connsiteY1749" fmla="*/ 5707425 h 6857892"/>
              <a:gd name="connsiteX1750" fmla="*/ 2733486 w 7274859"/>
              <a:gd name="connsiteY1750" fmla="*/ 5702167 h 6857892"/>
              <a:gd name="connsiteX1751" fmla="*/ 2735857 w 7274859"/>
              <a:gd name="connsiteY1751" fmla="*/ 5715654 h 6857892"/>
              <a:gd name="connsiteX1752" fmla="*/ 2720004 w 7274859"/>
              <a:gd name="connsiteY1752" fmla="*/ 5715654 h 6857892"/>
              <a:gd name="connsiteX1753" fmla="*/ 2733486 w 7274859"/>
              <a:gd name="connsiteY1753" fmla="*/ 5702167 h 6857892"/>
              <a:gd name="connsiteX1754" fmla="*/ 3213322 w 7274859"/>
              <a:gd name="connsiteY1754" fmla="*/ 5701253 h 6857892"/>
              <a:gd name="connsiteX1755" fmla="*/ 3223458 w 7274859"/>
              <a:gd name="connsiteY1755" fmla="*/ 5701253 h 6857892"/>
              <a:gd name="connsiteX1756" fmla="*/ 3223458 w 7274859"/>
              <a:gd name="connsiteY1756" fmla="*/ 5704681 h 6857892"/>
              <a:gd name="connsiteX1757" fmla="*/ 3213322 w 7274859"/>
              <a:gd name="connsiteY1757" fmla="*/ 5704681 h 6857892"/>
              <a:gd name="connsiteX1758" fmla="*/ 3213322 w 7274859"/>
              <a:gd name="connsiteY1758" fmla="*/ 5701253 h 6857892"/>
              <a:gd name="connsiteX1759" fmla="*/ 5322276 w 7274859"/>
              <a:gd name="connsiteY1759" fmla="*/ 5699652 h 6857892"/>
              <a:gd name="connsiteX1760" fmla="*/ 5339119 w 7274859"/>
              <a:gd name="connsiteY1760" fmla="*/ 5699652 h 6857892"/>
              <a:gd name="connsiteX1761" fmla="*/ 5339880 w 7274859"/>
              <a:gd name="connsiteY1761" fmla="*/ 5704529 h 6857892"/>
              <a:gd name="connsiteX1762" fmla="*/ 5323342 w 7274859"/>
              <a:gd name="connsiteY1762" fmla="*/ 5708415 h 6857892"/>
              <a:gd name="connsiteX1763" fmla="*/ 5322276 w 7274859"/>
              <a:gd name="connsiteY1763" fmla="*/ 5699652 h 6857892"/>
              <a:gd name="connsiteX1764" fmla="*/ 2400547 w 7274859"/>
              <a:gd name="connsiteY1764" fmla="*/ 5699576 h 6857892"/>
              <a:gd name="connsiteX1765" fmla="*/ 2401614 w 7274859"/>
              <a:gd name="connsiteY1765" fmla="*/ 5708415 h 6857892"/>
              <a:gd name="connsiteX1766" fmla="*/ 2418224 w 7274859"/>
              <a:gd name="connsiteY1766" fmla="*/ 5704453 h 6857892"/>
              <a:gd name="connsiteX1767" fmla="*/ 2417462 w 7274859"/>
              <a:gd name="connsiteY1767" fmla="*/ 5699576 h 6857892"/>
              <a:gd name="connsiteX1768" fmla="*/ 2400547 w 7274859"/>
              <a:gd name="connsiteY1768" fmla="*/ 5699576 h 6857892"/>
              <a:gd name="connsiteX1769" fmla="*/ 5011545 w 7274859"/>
              <a:gd name="connsiteY1769" fmla="*/ 5699042 h 6857892"/>
              <a:gd name="connsiteX1770" fmla="*/ 5006743 w 7274859"/>
              <a:gd name="connsiteY1770" fmla="*/ 5699728 h 6857892"/>
              <a:gd name="connsiteX1771" fmla="*/ 5006743 w 7274859"/>
              <a:gd name="connsiteY1771" fmla="*/ 5716644 h 6857892"/>
              <a:gd name="connsiteX1772" fmla="*/ 5015511 w 7274859"/>
              <a:gd name="connsiteY1772" fmla="*/ 5715578 h 6857892"/>
              <a:gd name="connsiteX1773" fmla="*/ 5011545 w 7274859"/>
              <a:gd name="connsiteY1773" fmla="*/ 5699042 h 6857892"/>
              <a:gd name="connsiteX1774" fmla="*/ 1818685 w 7274859"/>
              <a:gd name="connsiteY1774" fmla="*/ 5697900 h 6857892"/>
              <a:gd name="connsiteX1775" fmla="*/ 1817694 w 7274859"/>
              <a:gd name="connsiteY1775" fmla="*/ 5698891 h 6857892"/>
              <a:gd name="connsiteX1776" fmla="*/ 1819066 w 7274859"/>
              <a:gd name="connsiteY1776" fmla="*/ 5698738 h 6857892"/>
              <a:gd name="connsiteX1777" fmla="*/ 1818685 w 7274859"/>
              <a:gd name="connsiteY1777" fmla="*/ 5697900 h 6857892"/>
              <a:gd name="connsiteX1778" fmla="*/ 1845051 w 7274859"/>
              <a:gd name="connsiteY1778" fmla="*/ 5697823 h 6857892"/>
              <a:gd name="connsiteX1779" fmla="*/ 1819067 w 7274859"/>
              <a:gd name="connsiteY1779" fmla="*/ 5698737 h 6857892"/>
              <a:gd name="connsiteX1780" fmla="*/ 1829125 w 7274859"/>
              <a:gd name="connsiteY1780" fmla="*/ 5717787 h 6857892"/>
              <a:gd name="connsiteX1781" fmla="*/ 1845051 w 7274859"/>
              <a:gd name="connsiteY1781" fmla="*/ 5697823 h 6857892"/>
              <a:gd name="connsiteX1782" fmla="*/ 280845 w 7274859"/>
              <a:gd name="connsiteY1782" fmla="*/ 5697671 h 6857892"/>
              <a:gd name="connsiteX1783" fmla="*/ 283207 w 7274859"/>
              <a:gd name="connsiteY1783" fmla="*/ 5712149 h 6857892"/>
              <a:gd name="connsiteX1784" fmla="*/ 303324 w 7274859"/>
              <a:gd name="connsiteY1784" fmla="*/ 5704453 h 6857892"/>
              <a:gd name="connsiteX1785" fmla="*/ 299438 w 7274859"/>
              <a:gd name="connsiteY1785" fmla="*/ 5698814 h 6857892"/>
              <a:gd name="connsiteX1786" fmla="*/ 280845 w 7274859"/>
              <a:gd name="connsiteY1786" fmla="*/ 5697671 h 6857892"/>
              <a:gd name="connsiteX1787" fmla="*/ 3026479 w 7274859"/>
              <a:gd name="connsiteY1787" fmla="*/ 5696299 h 6857892"/>
              <a:gd name="connsiteX1788" fmla="*/ 3034102 w 7274859"/>
              <a:gd name="connsiteY1788" fmla="*/ 5716340 h 6857892"/>
              <a:gd name="connsiteX1789" fmla="*/ 3020764 w 7274859"/>
              <a:gd name="connsiteY1789" fmla="*/ 5719007 h 6857892"/>
              <a:gd name="connsiteX1790" fmla="*/ 3020915 w 7274859"/>
              <a:gd name="connsiteY1790" fmla="*/ 5719159 h 6857892"/>
              <a:gd name="connsiteX1791" fmla="*/ 3013828 w 7274859"/>
              <a:gd name="connsiteY1791" fmla="*/ 5727465 h 6857892"/>
              <a:gd name="connsiteX1792" fmla="*/ 3010628 w 7274859"/>
              <a:gd name="connsiteY1792" fmla="*/ 5724265 h 6857892"/>
              <a:gd name="connsiteX1793" fmla="*/ 3018935 w 7274859"/>
              <a:gd name="connsiteY1793" fmla="*/ 5717178 h 6857892"/>
              <a:gd name="connsiteX1794" fmla="*/ 3019543 w 7274859"/>
              <a:gd name="connsiteY1794" fmla="*/ 5717788 h 6857892"/>
              <a:gd name="connsiteX1795" fmla="*/ 3020840 w 7274859"/>
              <a:gd name="connsiteY1795" fmla="*/ 5700186 h 6857892"/>
              <a:gd name="connsiteX1796" fmla="*/ 3026479 w 7274859"/>
              <a:gd name="connsiteY1796" fmla="*/ 5696299 h 6857892"/>
              <a:gd name="connsiteX1797" fmla="*/ 4730150 w 7274859"/>
              <a:gd name="connsiteY1797" fmla="*/ 5691041 h 6857892"/>
              <a:gd name="connsiteX1798" fmla="*/ 4730150 w 7274859"/>
              <a:gd name="connsiteY1798" fmla="*/ 5694394 h 6857892"/>
              <a:gd name="connsiteX1799" fmla="*/ 4740280 w 7274859"/>
              <a:gd name="connsiteY1799" fmla="*/ 5694394 h 6857892"/>
              <a:gd name="connsiteX1800" fmla="*/ 4740280 w 7274859"/>
              <a:gd name="connsiteY1800" fmla="*/ 5691041 h 6857892"/>
              <a:gd name="connsiteX1801" fmla="*/ 4730150 w 7274859"/>
              <a:gd name="connsiteY1801" fmla="*/ 5691041 h 6857892"/>
              <a:gd name="connsiteX1802" fmla="*/ 1812590 w 7274859"/>
              <a:gd name="connsiteY1802" fmla="*/ 5688603 h 6857892"/>
              <a:gd name="connsiteX1803" fmla="*/ 1809390 w 7274859"/>
              <a:gd name="connsiteY1803" fmla="*/ 5691803 h 6857892"/>
              <a:gd name="connsiteX1804" fmla="*/ 1818609 w 7274859"/>
              <a:gd name="connsiteY1804" fmla="*/ 5697823 h 6857892"/>
              <a:gd name="connsiteX1805" fmla="*/ 1818685 w 7274859"/>
              <a:gd name="connsiteY1805" fmla="*/ 5697900 h 6857892"/>
              <a:gd name="connsiteX1806" fmla="*/ 1819753 w 7274859"/>
              <a:gd name="connsiteY1806" fmla="*/ 5696909 h 6857892"/>
              <a:gd name="connsiteX1807" fmla="*/ 1812590 w 7274859"/>
              <a:gd name="connsiteY1807" fmla="*/ 5688603 h 6857892"/>
              <a:gd name="connsiteX1808" fmla="*/ 2909359 w 7274859"/>
              <a:gd name="connsiteY1808" fmla="*/ 5687765 h 6857892"/>
              <a:gd name="connsiteX1809" fmla="*/ 2933513 w 7274859"/>
              <a:gd name="connsiteY1809" fmla="*/ 5687765 h 6857892"/>
              <a:gd name="connsiteX1810" fmla="*/ 2907836 w 7274859"/>
              <a:gd name="connsiteY1810" fmla="*/ 5753145 h 6857892"/>
              <a:gd name="connsiteX1811" fmla="*/ 2898238 w 7274859"/>
              <a:gd name="connsiteY1811" fmla="*/ 5734095 h 6857892"/>
              <a:gd name="connsiteX1812" fmla="*/ 2909359 w 7274859"/>
              <a:gd name="connsiteY1812" fmla="*/ 5687765 h 6857892"/>
              <a:gd name="connsiteX1813" fmla="*/ 4601209 w 7274859"/>
              <a:gd name="connsiteY1813" fmla="*/ 5687689 h 6857892"/>
              <a:gd name="connsiteX1814" fmla="*/ 4601209 w 7274859"/>
              <a:gd name="connsiteY1814" fmla="*/ 5697824 h 6857892"/>
              <a:gd name="connsiteX1815" fmla="*/ 4604634 w 7274859"/>
              <a:gd name="connsiteY1815" fmla="*/ 5697824 h 6857892"/>
              <a:gd name="connsiteX1816" fmla="*/ 4604634 w 7274859"/>
              <a:gd name="connsiteY1816" fmla="*/ 5687689 h 6857892"/>
              <a:gd name="connsiteX1817" fmla="*/ 4601209 w 7274859"/>
              <a:gd name="connsiteY1817" fmla="*/ 5687689 h 6857892"/>
              <a:gd name="connsiteX1818" fmla="*/ 280839 w 7274859"/>
              <a:gd name="connsiteY1818" fmla="*/ 5687231 h 6857892"/>
              <a:gd name="connsiteX1819" fmla="*/ 271163 w 7274859"/>
              <a:gd name="connsiteY1819" fmla="*/ 5687688 h 6857892"/>
              <a:gd name="connsiteX1820" fmla="*/ 280839 w 7274859"/>
              <a:gd name="connsiteY1820" fmla="*/ 5697670 h 6857892"/>
              <a:gd name="connsiteX1821" fmla="*/ 280839 w 7274859"/>
              <a:gd name="connsiteY1821" fmla="*/ 5687231 h 6857892"/>
              <a:gd name="connsiteX1822" fmla="*/ 1787162 w 7274859"/>
              <a:gd name="connsiteY1822" fmla="*/ 5686622 h 6857892"/>
              <a:gd name="connsiteX1823" fmla="*/ 1778856 w 7274859"/>
              <a:gd name="connsiteY1823" fmla="*/ 5693709 h 6857892"/>
              <a:gd name="connsiteX1824" fmla="*/ 1782056 w 7274859"/>
              <a:gd name="connsiteY1824" fmla="*/ 5696909 h 6857892"/>
              <a:gd name="connsiteX1825" fmla="*/ 1788076 w 7274859"/>
              <a:gd name="connsiteY1825" fmla="*/ 5687689 h 6857892"/>
              <a:gd name="connsiteX1826" fmla="*/ 1788152 w 7274859"/>
              <a:gd name="connsiteY1826" fmla="*/ 5687613 h 6857892"/>
              <a:gd name="connsiteX1827" fmla="*/ 1787162 w 7274859"/>
              <a:gd name="connsiteY1827" fmla="*/ 5686622 h 6857892"/>
              <a:gd name="connsiteX1828" fmla="*/ 4683719 w 7274859"/>
              <a:gd name="connsiteY1828" fmla="*/ 5685174 h 6857892"/>
              <a:gd name="connsiteX1829" fmla="*/ 4632284 w 7274859"/>
              <a:gd name="connsiteY1829" fmla="*/ 5714206 h 6857892"/>
              <a:gd name="connsiteX1830" fmla="*/ 4683719 w 7274859"/>
              <a:gd name="connsiteY1830" fmla="*/ 5685174 h 6857892"/>
              <a:gd name="connsiteX1831" fmla="*/ 1652641 w 7274859"/>
              <a:gd name="connsiteY1831" fmla="*/ 5682888 h 6857892"/>
              <a:gd name="connsiteX1832" fmla="*/ 1619647 w 7274859"/>
              <a:gd name="connsiteY1832" fmla="*/ 5706281 h 6857892"/>
              <a:gd name="connsiteX1833" fmla="*/ 1656146 w 7274859"/>
              <a:gd name="connsiteY1833" fmla="*/ 5706281 h 6857892"/>
              <a:gd name="connsiteX1834" fmla="*/ 1652641 w 7274859"/>
              <a:gd name="connsiteY1834" fmla="*/ 5682888 h 6857892"/>
              <a:gd name="connsiteX1835" fmla="*/ 267815 w 7274859"/>
              <a:gd name="connsiteY1835" fmla="*/ 5679230 h 6857892"/>
              <a:gd name="connsiteX1836" fmla="*/ 260957 w 7274859"/>
              <a:gd name="connsiteY1836" fmla="*/ 5687688 h 6857892"/>
              <a:gd name="connsiteX1837" fmla="*/ 271092 w 7274859"/>
              <a:gd name="connsiteY1837" fmla="*/ 5687688 h 6857892"/>
              <a:gd name="connsiteX1838" fmla="*/ 267815 w 7274859"/>
              <a:gd name="connsiteY1838" fmla="*/ 5679230 h 6857892"/>
              <a:gd name="connsiteX1839" fmla="*/ 287397 w 7274859"/>
              <a:gd name="connsiteY1839" fmla="*/ 5678468 h 6857892"/>
              <a:gd name="connsiteX1840" fmla="*/ 280844 w 7274859"/>
              <a:gd name="connsiteY1840" fmla="*/ 5687231 h 6857892"/>
              <a:gd name="connsiteX1841" fmla="*/ 282292 w 7274859"/>
              <a:gd name="connsiteY1841" fmla="*/ 5688755 h 6857892"/>
              <a:gd name="connsiteX1842" fmla="*/ 290598 w 7274859"/>
              <a:gd name="connsiteY1842" fmla="*/ 5681669 h 6857892"/>
              <a:gd name="connsiteX1843" fmla="*/ 287397 w 7274859"/>
              <a:gd name="connsiteY1843" fmla="*/ 5678468 h 6857892"/>
              <a:gd name="connsiteX1844" fmla="*/ 2653401 w 7274859"/>
              <a:gd name="connsiteY1844" fmla="*/ 5670696 h 6857892"/>
              <a:gd name="connsiteX1845" fmla="*/ 2663537 w 7274859"/>
              <a:gd name="connsiteY1845" fmla="*/ 5670696 h 6857892"/>
              <a:gd name="connsiteX1846" fmla="*/ 2663537 w 7274859"/>
              <a:gd name="connsiteY1846" fmla="*/ 5674125 h 6857892"/>
              <a:gd name="connsiteX1847" fmla="*/ 2653401 w 7274859"/>
              <a:gd name="connsiteY1847" fmla="*/ 5674125 h 6857892"/>
              <a:gd name="connsiteX1848" fmla="*/ 2653401 w 7274859"/>
              <a:gd name="connsiteY1848" fmla="*/ 5670696 h 6857892"/>
              <a:gd name="connsiteX1849" fmla="*/ 2551524 w 7274859"/>
              <a:gd name="connsiteY1849" fmla="*/ 5670696 h 6857892"/>
              <a:gd name="connsiteX1850" fmla="*/ 2561735 w 7274859"/>
              <a:gd name="connsiteY1850" fmla="*/ 5670696 h 6857892"/>
              <a:gd name="connsiteX1851" fmla="*/ 2561735 w 7274859"/>
              <a:gd name="connsiteY1851" fmla="*/ 5674125 h 6857892"/>
              <a:gd name="connsiteX1852" fmla="*/ 2551524 w 7274859"/>
              <a:gd name="connsiteY1852" fmla="*/ 5674125 h 6857892"/>
              <a:gd name="connsiteX1853" fmla="*/ 2551524 w 7274859"/>
              <a:gd name="connsiteY1853" fmla="*/ 5670696 h 6857892"/>
              <a:gd name="connsiteX1854" fmla="*/ 3166457 w 7274859"/>
              <a:gd name="connsiteY1854" fmla="*/ 5668258 h 6857892"/>
              <a:gd name="connsiteX1855" fmla="*/ 3173467 w 7274859"/>
              <a:gd name="connsiteY1855" fmla="*/ 5676488 h 6857892"/>
              <a:gd name="connsiteX1856" fmla="*/ 3181698 w 7274859"/>
              <a:gd name="connsiteY1856" fmla="*/ 5683574 h 6857892"/>
              <a:gd name="connsiteX1857" fmla="*/ 3178573 w 7274859"/>
              <a:gd name="connsiteY1857" fmla="*/ 5686774 h 6857892"/>
              <a:gd name="connsiteX1858" fmla="*/ 3171485 w 7274859"/>
              <a:gd name="connsiteY1858" fmla="*/ 5678468 h 6857892"/>
              <a:gd name="connsiteX1859" fmla="*/ 3163257 w 7274859"/>
              <a:gd name="connsiteY1859" fmla="*/ 5671458 h 6857892"/>
              <a:gd name="connsiteX1860" fmla="*/ 3166457 w 7274859"/>
              <a:gd name="connsiteY1860" fmla="*/ 5668258 h 6857892"/>
              <a:gd name="connsiteX1861" fmla="*/ 2713296 w 7274859"/>
              <a:gd name="connsiteY1861" fmla="*/ 5667877 h 6857892"/>
              <a:gd name="connsiteX1862" fmla="*/ 2714211 w 7274859"/>
              <a:gd name="connsiteY1862" fmla="*/ 5674430 h 6857892"/>
              <a:gd name="connsiteX1863" fmla="*/ 2695008 w 7274859"/>
              <a:gd name="connsiteY1863" fmla="*/ 5678240 h 6857892"/>
              <a:gd name="connsiteX1864" fmla="*/ 2695161 w 7274859"/>
              <a:gd name="connsiteY1864" fmla="*/ 5678393 h 6857892"/>
              <a:gd name="connsiteX1865" fmla="*/ 2688071 w 7274859"/>
              <a:gd name="connsiteY1865" fmla="*/ 5686698 h 6857892"/>
              <a:gd name="connsiteX1866" fmla="*/ 2684881 w 7274859"/>
              <a:gd name="connsiteY1866" fmla="*/ 5683498 h 6857892"/>
              <a:gd name="connsiteX1867" fmla="*/ 2693178 w 7274859"/>
              <a:gd name="connsiteY1867" fmla="*/ 5676411 h 6857892"/>
              <a:gd name="connsiteX1868" fmla="*/ 2694245 w 7274859"/>
              <a:gd name="connsiteY1868" fmla="*/ 5677478 h 6857892"/>
              <a:gd name="connsiteX1869" fmla="*/ 2693863 w 7274859"/>
              <a:gd name="connsiteY1869" fmla="*/ 5669553 h 6857892"/>
              <a:gd name="connsiteX1870" fmla="*/ 2713296 w 7274859"/>
              <a:gd name="connsiteY1870" fmla="*/ 5667877 h 6857892"/>
              <a:gd name="connsiteX1871" fmla="*/ 3277712 w 7274859"/>
              <a:gd name="connsiteY1871" fmla="*/ 5667344 h 6857892"/>
              <a:gd name="connsiteX1872" fmla="*/ 3281142 w 7274859"/>
              <a:gd name="connsiteY1872" fmla="*/ 5667344 h 6857892"/>
              <a:gd name="connsiteX1873" fmla="*/ 3281142 w 7274859"/>
              <a:gd name="connsiteY1873" fmla="*/ 5677554 h 6857892"/>
              <a:gd name="connsiteX1874" fmla="*/ 3277712 w 7274859"/>
              <a:gd name="connsiteY1874" fmla="*/ 5677554 h 6857892"/>
              <a:gd name="connsiteX1875" fmla="*/ 3277712 w 7274859"/>
              <a:gd name="connsiteY1875" fmla="*/ 5667344 h 6857892"/>
              <a:gd name="connsiteX1876" fmla="*/ 2850228 w 7274859"/>
              <a:gd name="connsiteY1876" fmla="*/ 5667344 h 6857892"/>
              <a:gd name="connsiteX1877" fmla="*/ 2853580 w 7274859"/>
              <a:gd name="connsiteY1877" fmla="*/ 5667344 h 6857892"/>
              <a:gd name="connsiteX1878" fmla="*/ 2853580 w 7274859"/>
              <a:gd name="connsiteY1878" fmla="*/ 5677554 h 6857892"/>
              <a:gd name="connsiteX1879" fmla="*/ 2850228 w 7274859"/>
              <a:gd name="connsiteY1879" fmla="*/ 5677554 h 6857892"/>
              <a:gd name="connsiteX1880" fmla="*/ 2850228 w 7274859"/>
              <a:gd name="connsiteY1880" fmla="*/ 5667344 h 6857892"/>
              <a:gd name="connsiteX1881" fmla="*/ 1726948 w 7274859"/>
              <a:gd name="connsiteY1881" fmla="*/ 5667344 h 6857892"/>
              <a:gd name="connsiteX1882" fmla="*/ 1726948 w 7274859"/>
              <a:gd name="connsiteY1882" fmla="*/ 5677554 h 6857892"/>
              <a:gd name="connsiteX1883" fmla="*/ 1718489 w 7274859"/>
              <a:gd name="connsiteY1883" fmla="*/ 5670696 h 6857892"/>
              <a:gd name="connsiteX1884" fmla="*/ 1726948 w 7274859"/>
              <a:gd name="connsiteY1884" fmla="*/ 5667344 h 6857892"/>
              <a:gd name="connsiteX1885" fmla="*/ 315357 w 7274859"/>
              <a:gd name="connsiteY1885" fmla="*/ 5667343 h 6857892"/>
              <a:gd name="connsiteX1886" fmla="*/ 315357 w 7274859"/>
              <a:gd name="connsiteY1886" fmla="*/ 5677554 h 6857892"/>
              <a:gd name="connsiteX1887" fmla="*/ 318786 w 7274859"/>
              <a:gd name="connsiteY1887" fmla="*/ 5677554 h 6857892"/>
              <a:gd name="connsiteX1888" fmla="*/ 318786 w 7274859"/>
              <a:gd name="connsiteY1888" fmla="*/ 5667343 h 6857892"/>
              <a:gd name="connsiteX1889" fmla="*/ 315357 w 7274859"/>
              <a:gd name="connsiteY1889" fmla="*/ 5667343 h 6857892"/>
              <a:gd name="connsiteX1890" fmla="*/ 2543142 w 7274859"/>
              <a:gd name="connsiteY1890" fmla="*/ 5662543 h 6857892"/>
              <a:gd name="connsiteX1891" fmla="*/ 2535980 w 7274859"/>
              <a:gd name="connsiteY1891" fmla="*/ 5687689 h 6857892"/>
              <a:gd name="connsiteX1892" fmla="*/ 2531559 w 7274859"/>
              <a:gd name="connsiteY1892" fmla="*/ 5673439 h 6857892"/>
              <a:gd name="connsiteX1893" fmla="*/ 2543142 w 7274859"/>
              <a:gd name="connsiteY1893" fmla="*/ 5662543 h 6857892"/>
              <a:gd name="connsiteX1894" fmla="*/ 5215859 w 7274859"/>
              <a:gd name="connsiteY1894" fmla="*/ 5657437 h 6857892"/>
              <a:gd name="connsiteX1895" fmla="*/ 5209205 w 7274859"/>
              <a:gd name="connsiteY1895" fmla="*/ 5658351 h 6857892"/>
              <a:gd name="connsiteX1896" fmla="*/ 5214858 w 7274859"/>
              <a:gd name="connsiteY1896" fmla="*/ 5677630 h 6857892"/>
              <a:gd name="connsiteX1897" fmla="*/ 5219730 w 7274859"/>
              <a:gd name="connsiteY1897" fmla="*/ 5677325 h 6857892"/>
              <a:gd name="connsiteX1898" fmla="*/ 5215859 w 7274859"/>
              <a:gd name="connsiteY1898" fmla="*/ 5657437 h 6857892"/>
              <a:gd name="connsiteX1899" fmla="*/ 4774258 w 7274859"/>
              <a:gd name="connsiteY1899" fmla="*/ 5657132 h 6857892"/>
              <a:gd name="connsiteX1900" fmla="*/ 4774258 w 7274859"/>
              <a:gd name="connsiteY1900" fmla="*/ 5667343 h 6857892"/>
              <a:gd name="connsiteX1901" fmla="*/ 4777684 w 7274859"/>
              <a:gd name="connsiteY1901" fmla="*/ 5667343 h 6857892"/>
              <a:gd name="connsiteX1902" fmla="*/ 4777684 w 7274859"/>
              <a:gd name="connsiteY1902" fmla="*/ 5657132 h 6857892"/>
              <a:gd name="connsiteX1903" fmla="*/ 4774258 w 7274859"/>
              <a:gd name="connsiteY1903" fmla="*/ 5657132 h 6857892"/>
              <a:gd name="connsiteX1904" fmla="*/ 1798338 w 7274859"/>
              <a:gd name="connsiteY1904" fmla="*/ 5657132 h 6857892"/>
              <a:gd name="connsiteX1905" fmla="*/ 1808473 w 7274859"/>
              <a:gd name="connsiteY1905" fmla="*/ 5657132 h 6857892"/>
              <a:gd name="connsiteX1906" fmla="*/ 1808473 w 7274859"/>
              <a:gd name="connsiteY1906" fmla="*/ 5667343 h 6857892"/>
              <a:gd name="connsiteX1907" fmla="*/ 1798338 w 7274859"/>
              <a:gd name="connsiteY1907" fmla="*/ 5657132 h 6857892"/>
              <a:gd name="connsiteX1908" fmla="*/ 3111518 w 7274859"/>
              <a:gd name="connsiteY1908" fmla="*/ 5649513 h 6857892"/>
              <a:gd name="connsiteX1909" fmla="*/ 3131867 w 7274859"/>
              <a:gd name="connsiteY1909" fmla="*/ 5649513 h 6857892"/>
              <a:gd name="connsiteX1910" fmla="*/ 3131867 w 7274859"/>
              <a:gd name="connsiteY1910" fmla="*/ 5654618 h 6857892"/>
              <a:gd name="connsiteX1911" fmla="*/ 3111518 w 7274859"/>
              <a:gd name="connsiteY1911" fmla="*/ 5654618 h 6857892"/>
              <a:gd name="connsiteX1912" fmla="*/ 3111518 w 7274859"/>
              <a:gd name="connsiteY1912" fmla="*/ 5649513 h 6857892"/>
              <a:gd name="connsiteX1913" fmla="*/ 1798338 w 7274859"/>
              <a:gd name="connsiteY1913" fmla="*/ 5648674 h 6857892"/>
              <a:gd name="connsiteX1914" fmla="*/ 1798338 w 7274859"/>
              <a:gd name="connsiteY1914" fmla="*/ 5657132 h 6857892"/>
              <a:gd name="connsiteX1915" fmla="*/ 1787337 w 7274859"/>
              <a:gd name="connsiteY1915" fmla="*/ 5669429 h 6857892"/>
              <a:gd name="connsiteX1916" fmla="*/ 1789418 w 7274859"/>
              <a:gd name="connsiteY1916" fmla="*/ 5686422 h 6857892"/>
              <a:gd name="connsiteX1917" fmla="*/ 1788229 w 7274859"/>
              <a:gd name="connsiteY1917" fmla="*/ 5687536 h 6857892"/>
              <a:gd name="connsiteX1918" fmla="*/ 1789220 w 7274859"/>
              <a:gd name="connsiteY1918" fmla="*/ 5688603 h 6857892"/>
              <a:gd name="connsiteX1919" fmla="*/ 1789442 w 7274859"/>
              <a:gd name="connsiteY1919" fmla="*/ 5686451 h 6857892"/>
              <a:gd name="connsiteX1920" fmla="*/ 1808549 w 7274859"/>
              <a:gd name="connsiteY1920" fmla="*/ 5667343 h 6857892"/>
              <a:gd name="connsiteX1921" fmla="*/ 1827828 w 7274859"/>
              <a:gd name="connsiteY1921" fmla="*/ 5663914 h 6857892"/>
              <a:gd name="connsiteX1922" fmla="*/ 1827142 w 7274859"/>
              <a:gd name="connsiteY1922" fmla="*/ 5657132 h 6857892"/>
              <a:gd name="connsiteX1923" fmla="*/ 1808473 w 7274859"/>
              <a:gd name="connsiteY1923" fmla="*/ 5657132 h 6857892"/>
              <a:gd name="connsiteX1924" fmla="*/ 1798338 w 7274859"/>
              <a:gd name="connsiteY1924" fmla="*/ 5648674 h 6857892"/>
              <a:gd name="connsiteX1925" fmla="*/ 4708394 w 7274859"/>
              <a:gd name="connsiteY1925" fmla="*/ 5647760 h 6857892"/>
              <a:gd name="connsiteX1926" fmla="*/ 4710227 w 7274859"/>
              <a:gd name="connsiteY1926" fmla="*/ 5657666 h 6857892"/>
              <a:gd name="connsiteX1927" fmla="*/ 4734118 w 7274859"/>
              <a:gd name="connsiteY1927" fmla="*/ 5647760 h 6857892"/>
              <a:gd name="connsiteX1928" fmla="*/ 4708394 w 7274859"/>
              <a:gd name="connsiteY1928" fmla="*/ 5647760 h 6857892"/>
              <a:gd name="connsiteX1929" fmla="*/ 1798288 w 7274859"/>
              <a:gd name="connsiteY1929" fmla="*/ 5647074 h 6857892"/>
              <a:gd name="connsiteX1930" fmla="*/ 1797374 w 7274859"/>
              <a:gd name="connsiteY1930" fmla="*/ 5648065 h 6857892"/>
              <a:gd name="connsiteX1931" fmla="*/ 1798288 w 7274859"/>
              <a:gd name="connsiteY1931" fmla="*/ 5648674 h 6857892"/>
              <a:gd name="connsiteX1932" fmla="*/ 1798288 w 7274859"/>
              <a:gd name="connsiteY1932" fmla="*/ 5647074 h 6857892"/>
              <a:gd name="connsiteX1933" fmla="*/ 5100101 w 7274859"/>
              <a:gd name="connsiteY1933" fmla="*/ 5646922 h 6857892"/>
              <a:gd name="connsiteX1934" fmla="*/ 5100101 w 7274859"/>
              <a:gd name="connsiteY1934" fmla="*/ 5657057 h 6857892"/>
              <a:gd name="connsiteX1935" fmla="*/ 5103529 w 7274859"/>
              <a:gd name="connsiteY1935" fmla="*/ 5657057 h 6857892"/>
              <a:gd name="connsiteX1936" fmla="*/ 5103529 w 7274859"/>
              <a:gd name="connsiteY1936" fmla="*/ 5646922 h 6857892"/>
              <a:gd name="connsiteX1937" fmla="*/ 5100101 w 7274859"/>
              <a:gd name="connsiteY1937" fmla="*/ 5646922 h 6857892"/>
              <a:gd name="connsiteX1938" fmla="*/ 2490534 w 7274859"/>
              <a:gd name="connsiteY1938" fmla="*/ 5646922 h 6857892"/>
              <a:gd name="connsiteX1939" fmla="*/ 2489544 w 7274859"/>
              <a:gd name="connsiteY1939" fmla="*/ 5647913 h 6857892"/>
              <a:gd name="connsiteX1940" fmla="*/ 2496630 w 7274859"/>
              <a:gd name="connsiteY1940" fmla="*/ 5656218 h 6857892"/>
              <a:gd name="connsiteX1941" fmla="*/ 2499829 w 7274859"/>
              <a:gd name="connsiteY1941" fmla="*/ 5653018 h 6857892"/>
              <a:gd name="connsiteX1942" fmla="*/ 2490610 w 7274859"/>
              <a:gd name="connsiteY1942" fmla="*/ 5646998 h 6857892"/>
              <a:gd name="connsiteX1943" fmla="*/ 2490534 w 7274859"/>
              <a:gd name="connsiteY1943" fmla="*/ 5646922 h 6857892"/>
              <a:gd name="connsiteX1944" fmla="*/ 5228979 w 7274859"/>
              <a:gd name="connsiteY1944" fmla="*/ 5640140 h 6857892"/>
              <a:gd name="connsiteX1945" fmla="*/ 5228979 w 7274859"/>
              <a:gd name="connsiteY1945" fmla="*/ 5643569 h 6857892"/>
              <a:gd name="connsiteX1946" fmla="*/ 5239116 w 7274859"/>
              <a:gd name="connsiteY1946" fmla="*/ 5643569 h 6857892"/>
              <a:gd name="connsiteX1947" fmla="*/ 5239116 w 7274859"/>
              <a:gd name="connsiteY1947" fmla="*/ 5640140 h 6857892"/>
              <a:gd name="connsiteX1948" fmla="*/ 5228979 w 7274859"/>
              <a:gd name="connsiteY1948" fmla="*/ 5640140 h 6857892"/>
              <a:gd name="connsiteX1949" fmla="*/ 1792255 w 7274859"/>
              <a:gd name="connsiteY1949" fmla="*/ 5637701 h 6857892"/>
              <a:gd name="connsiteX1950" fmla="*/ 1788978 w 7274859"/>
              <a:gd name="connsiteY1950" fmla="*/ 5640901 h 6857892"/>
              <a:gd name="connsiteX1951" fmla="*/ 1798198 w 7274859"/>
              <a:gd name="connsiteY1951" fmla="*/ 5646921 h 6857892"/>
              <a:gd name="connsiteX1952" fmla="*/ 1798198 w 7274859"/>
              <a:gd name="connsiteY1952" fmla="*/ 5647073 h 6857892"/>
              <a:gd name="connsiteX1953" fmla="*/ 1799265 w 7274859"/>
              <a:gd name="connsiteY1953" fmla="*/ 5646007 h 6857892"/>
              <a:gd name="connsiteX1954" fmla="*/ 1792255 w 7274859"/>
              <a:gd name="connsiteY1954" fmla="*/ 5637701 h 6857892"/>
              <a:gd name="connsiteX1955" fmla="*/ 3053832 w 7274859"/>
              <a:gd name="connsiteY1955" fmla="*/ 5636711 h 6857892"/>
              <a:gd name="connsiteX1956" fmla="*/ 3057184 w 7274859"/>
              <a:gd name="connsiteY1956" fmla="*/ 5636711 h 6857892"/>
              <a:gd name="connsiteX1957" fmla="*/ 3057184 w 7274859"/>
              <a:gd name="connsiteY1957" fmla="*/ 5646922 h 6857892"/>
              <a:gd name="connsiteX1958" fmla="*/ 3053832 w 7274859"/>
              <a:gd name="connsiteY1958" fmla="*/ 5646922 h 6857892"/>
              <a:gd name="connsiteX1959" fmla="*/ 3053832 w 7274859"/>
              <a:gd name="connsiteY1959" fmla="*/ 5636711 h 6857892"/>
              <a:gd name="connsiteX1960" fmla="*/ 3099020 w 7274859"/>
              <a:gd name="connsiteY1960" fmla="*/ 5636178 h 6857892"/>
              <a:gd name="connsiteX1961" fmla="*/ 3099553 w 7274859"/>
              <a:gd name="connsiteY1961" fmla="*/ 5645245 h 6857892"/>
              <a:gd name="connsiteX1962" fmla="*/ 3072502 w 7274859"/>
              <a:gd name="connsiteY1962" fmla="*/ 5645245 h 6857892"/>
              <a:gd name="connsiteX1963" fmla="*/ 3072046 w 7274859"/>
              <a:gd name="connsiteY1963" fmla="*/ 5639988 h 6857892"/>
              <a:gd name="connsiteX1964" fmla="*/ 3099020 w 7274859"/>
              <a:gd name="connsiteY1964" fmla="*/ 5636178 h 6857892"/>
              <a:gd name="connsiteX1965" fmla="*/ 3152209 w 7274859"/>
              <a:gd name="connsiteY1965" fmla="*/ 5629167 h 6857892"/>
              <a:gd name="connsiteX1966" fmla="*/ 3172554 w 7274859"/>
              <a:gd name="connsiteY1966" fmla="*/ 5629167 h 6857892"/>
              <a:gd name="connsiteX1967" fmla="*/ 3172554 w 7274859"/>
              <a:gd name="connsiteY1967" fmla="*/ 5634273 h 6857892"/>
              <a:gd name="connsiteX1968" fmla="*/ 3152209 w 7274859"/>
              <a:gd name="connsiteY1968" fmla="*/ 5634273 h 6857892"/>
              <a:gd name="connsiteX1969" fmla="*/ 3152209 w 7274859"/>
              <a:gd name="connsiteY1969" fmla="*/ 5629167 h 6857892"/>
              <a:gd name="connsiteX1970" fmla="*/ 4664902 w 7274859"/>
              <a:gd name="connsiteY1970" fmla="*/ 5627567 h 6857892"/>
              <a:gd name="connsiteX1971" fmla="*/ 4656433 w 7274859"/>
              <a:gd name="connsiteY1971" fmla="*/ 5636559 h 6857892"/>
              <a:gd name="connsiteX1972" fmla="*/ 4637851 w 7274859"/>
              <a:gd name="connsiteY1972" fmla="*/ 5638235 h 6857892"/>
              <a:gd name="connsiteX1973" fmla="*/ 4640671 w 7274859"/>
              <a:gd name="connsiteY1973" fmla="*/ 5666886 h 6857892"/>
              <a:gd name="connsiteX1974" fmla="*/ 4668490 w 7274859"/>
              <a:gd name="connsiteY1974" fmla="*/ 5652561 h 6857892"/>
              <a:gd name="connsiteX1975" fmla="*/ 4657801 w 7274859"/>
              <a:gd name="connsiteY1975" fmla="*/ 5635873 h 6857892"/>
              <a:gd name="connsiteX1976" fmla="*/ 4659785 w 7274859"/>
              <a:gd name="connsiteY1976" fmla="*/ 5637854 h 6857892"/>
              <a:gd name="connsiteX1977" fmla="*/ 4668109 w 7274859"/>
              <a:gd name="connsiteY1977" fmla="*/ 5630768 h 6857892"/>
              <a:gd name="connsiteX1978" fmla="*/ 4664902 w 7274859"/>
              <a:gd name="connsiteY1978" fmla="*/ 5627567 h 6857892"/>
              <a:gd name="connsiteX1979" fmla="*/ 1834914 w 7274859"/>
              <a:gd name="connsiteY1979" fmla="*/ 5627567 h 6857892"/>
              <a:gd name="connsiteX1980" fmla="*/ 1829961 w 7274859"/>
              <a:gd name="connsiteY1980" fmla="*/ 5637702 h 6857892"/>
              <a:gd name="connsiteX1981" fmla="*/ 1827904 w 7274859"/>
              <a:gd name="connsiteY1981" fmla="*/ 5635720 h 6857892"/>
              <a:gd name="connsiteX1982" fmla="*/ 1819598 w 7274859"/>
              <a:gd name="connsiteY1982" fmla="*/ 5642807 h 6857892"/>
              <a:gd name="connsiteX1983" fmla="*/ 1822798 w 7274859"/>
              <a:gd name="connsiteY1983" fmla="*/ 5646008 h 6857892"/>
              <a:gd name="connsiteX1984" fmla="*/ 1827828 w 7274859"/>
              <a:gd name="connsiteY1984" fmla="*/ 5635873 h 6857892"/>
              <a:gd name="connsiteX1985" fmla="*/ 1829809 w 7274859"/>
              <a:gd name="connsiteY1985" fmla="*/ 5637854 h 6857892"/>
              <a:gd name="connsiteX1986" fmla="*/ 1838115 w 7274859"/>
              <a:gd name="connsiteY1986" fmla="*/ 5630768 h 6857892"/>
              <a:gd name="connsiteX1987" fmla="*/ 1834914 w 7274859"/>
              <a:gd name="connsiteY1987" fmla="*/ 5627567 h 6857892"/>
              <a:gd name="connsiteX1988" fmla="*/ 2446873 w 7274859"/>
              <a:gd name="connsiteY1988" fmla="*/ 5626957 h 6857892"/>
              <a:gd name="connsiteX1989" fmla="*/ 2440320 w 7274859"/>
              <a:gd name="connsiteY1989" fmla="*/ 5627871 h 6857892"/>
              <a:gd name="connsiteX1990" fmla="*/ 2448701 w 7274859"/>
              <a:gd name="connsiteY1990" fmla="*/ 5645778 h 6857892"/>
              <a:gd name="connsiteX1991" fmla="*/ 2441996 w 7274859"/>
              <a:gd name="connsiteY1991" fmla="*/ 5647226 h 6857892"/>
              <a:gd name="connsiteX1992" fmla="*/ 2449768 w 7274859"/>
              <a:gd name="connsiteY1992" fmla="*/ 5646845 h 6857892"/>
              <a:gd name="connsiteX1993" fmla="*/ 2449920 w 7274859"/>
              <a:gd name="connsiteY1993" fmla="*/ 5646998 h 6857892"/>
              <a:gd name="connsiteX1994" fmla="*/ 2456778 w 7274859"/>
              <a:gd name="connsiteY1994" fmla="*/ 5656675 h 6857892"/>
              <a:gd name="connsiteX1995" fmla="*/ 2490228 w 7274859"/>
              <a:gd name="connsiteY1995" fmla="*/ 5646388 h 6857892"/>
              <a:gd name="connsiteX1996" fmla="*/ 2490532 w 7274859"/>
              <a:gd name="connsiteY1996" fmla="*/ 5646922 h 6857892"/>
              <a:gd name="connsiteX1997" fmla="*/ 2491524 w 7274859"/>
              <a:gd name="connsiteY1997" fmla="*/ 5645931 h 6857892"/>
              <a:gd name="connsiteX1998" fmla="*/ 2490228 w 7274859"/>
              <a:gd name="connsiteY1998" fmla="*/ 5646388 h 6857892"/>
              <a:gd name="connsiteX1999" fmla="*/ 2486666 w 7274859"/>
              <a:gd name="connsiteY1999" fmla="*/ 5640425 h 6857892"/>
              <a:gd name="connsiteX2000" fmla="*/ 2483675 w 7274859"/>
              <a:gd name="connsiteY2000" fmla="*/ 5637320 h 6857892"/>
              <a:gd name="connsiteX2001" fmla="*/ 2450531 w 7274859"/>
              <a:gd name="connsiteY2001" fmla="*/ 5645474 h 6857892"/>
              <a:gd name="connsiteX2002" fmla="*/ 2446873 w 7274859"/>
              <a:gd name="connsiteY2002" fmla="*/ 5626957 h 6857892"/>
              <a:gd name="connsiteX2003" fmla="*/ 4438335 w 7274859"/>
              <a:gd name="connsiteY2003" fmla="*/ 5626653 h 6857892"/>
              <a:gd name="connsiteX2004" fmla="*/ 4441685 w 7274859"/>
              <a:gd name="connsiteY2004" fmla="*/ 5626653 h 6857892"/>
              <a:gd name="connsiteX2005" fmla="*/ 4441685 w 7274859"/>
              <a:gd name="connsiteY2005" fmla="*/ 5636787 h 6857892"/>
              <a:gd name="connsiteX2006" fmla="*/ 4438335 w 7274859"/>
              <a:gd name="connsiteY2006" fmla="*/ 5636787 h 6857892"/>
              <a:gd name="connsiteX2007" fmla="*/ 4438335 w 7274859"/>
              <a:gd name="connsiteY2007" fmla="*/ 5626653 h 6857892"/>
              <a:gd name="connsiteX2008" fmla="*/ 4689355 w 7274859"/>
              <a:gd name="connsiteY2008" fmla="*/ 5626576 h 6857892"/>
              <a:gd name="connsiteX2009" fmla="*/ 4688365 w 7274859"/>
              <a:gd name="connsiteY2009" fmla="*/ 5627567 h 6857892"/>
              <a:gd name="connsiteX2010" fmla="*/ 4695446 w 7274859"/>
              <a:gd name="connsiteY2010" fmla="*/ 5635873 h 6857892"/>
              <a:gd name="connsiteX2011" fmla="*/ 4698728 w 7274859"/>
              <a:gd name="connsiteY2011" fmla="*/ 5632672 h 6857892"/>
              <a:gd name="connsiteX2012" fmla="*/ 4689430 w 7274859"/>
              <a:gd name="connsiteY2012" fmla="*/ 5626652 h 6857892"/>
              <a:gd name="connsiteX2013" fmla="*/ 4689355 w 7274859"/>
              <a:gd name="connsiteY2013" fmla="*/ 5626576 h 6857892"/>
              <a:gd name="connsiteX2014" fmla="*/ 4730150 w 7274859"/>
              <a:gd name="connsiteY2014" fmla="*/ 5619794 h 6857892"/>
              <a:gd name="connsiteX2015" fmla="*/ 4730150 w 7274859"/>
              <a:gd name="connsiteY2015" fmla="*/ 5623223 h 6857892"/>
              <a:gd name="connsiteX2016" fmla="*/ 4740280 w 7274859"/>
              <a:gd name="connsiteY2016" fmla="*/ 5623223 h 6857892"/>
              <a:gd name="connsiteX2017" fmla="*/ 4740280 w 7274859"/>
              <a:gd name="connsiteY2017" fmla="*/ 5619794 h 6857892"/>
              <a:gd name="connsiteX2018" fmla="*/ 4730150 w 7274859"/>
              <a:gd name="connsiteY2018" fmla="*/ 5619794 h 6857892"/>
              <a:gd name="connsiteX2019" fmla="*/ 2480477 w 7274859"/>
              <a:gd name="connsiteY2019" fmla="*/ 5619794 h 6857892"/>
              <a:gd name="connsiteX2020" fmla="*/ 2480477 w 7274859"/>
              <a:gd name="connsiteY2020" fmla="*/ 5623223 h 6857892"/>
              <a:gd name="connsiteX2021" fmla="*/ 2490610 w 7274859"/>
              <a:gd name="connsiteY2021" fmla="*/ 5623223 h 6857892"/>
              <a:gd name="connsiteX2022" fmla="*/ 2490610 w 7274859"/>
              <a:gd name="connsiteY2022" fmla="*/ 5619794 h 6857892"/>
              <a:gd name="connsiteX2023" fmla="*/ 2480477 w 7274859"/>
              <a:gd name="connsiteY2023" fmla="*/ 5619794 h 6857892"/>
              <a:gd name="connsiteX2024" fmla="*/ 1725260 w 7274859"/>
              <a:gd name="connsiteY2024" fmla="*/ 5618347 h 6857892"/>
              <a:gd name="connsiteX2025" fmla="*/ 1716573 w 7274859"/>
              <a:gd name="connsiteY2025" fmla="*/ 5618880 h 6857892"/>
              <a:gd name="connsiteX2026" fmla="*/ 1720307 w 7274859"/>
              <a:gd name="connsiteY2026" fmla="*/ 5635949 h 6857892"/>
              <a:gd name="connsiteX2027" fmla="*/ 1725260 w 7274859"/>
              <a:gd name="connsiteY2027" fmla="*/ 5635187 h 6857892"/>
              <a:gd name="connsiteX2028" fmla="*/ 1725260 w 7274859"/>
              <a:gd name="connsiteY2028" fmla="*/ 5618347 h 6857892"/>
              <a:gd name="connsiteX2029" fmla="*/ 4716548 w 7274859"/>
              <a:gd name="connsiteY2029" fmla="*/ 5617356 h 6857892"/>
              <a:gd name="connsiteX2030" fmla="*/ 4711513 w 7274859"/>
              <a:gd name="connsiteY2030" fmla="*/ 5618042 h 6857892"/>
              <a:gd name="connsiteX2031" fmla="*/ 4711513 w 7274859"/>
              <a:gd name="connsiteY2031" fmla="*/ 5634882 h 6857892"/>
              <a:gd name="connsiteX2032" fmla="*/ 4720286 w 7274859"/>
              <a:gd name="connsiteY2032" fmla="*/ 5634348 h 6857892"/>
              <a:gd name="connsiteX2033" fmla="*/ 4716548 w 7274859"/>
              <a:gd name="connsiteY2033" fmla="*/ 5617356 h 6857892"/>
              <a:gd name="connsiteX2034" fmla="*/ 5329801 w 7274859"/>
              <a:gd name="connsiteY2034" fmla="*/ 5617127 h 6857892"/>
              <a:gd name="connsiteX2035" fmla="*/ 5300251 w 7274859"/>
              <a:gd name="connsiteY2035" fmla="*/ 5622614 h 6857892"/>
              <a:gd name="connsiteX2036" fmla="*/ 5300401 w 7274859"/>
              <a:gd name="connsiteY2036" fmla="*/ 5627795 h 6857892"/>
              <a:gd name="connsiteX2037" fmla="*/ 5330421 w 7274859"/>
              <a:gd name="connsiteY2037" fmla="*/ 5623909 h 6857892"/>
              <a:gd name="connsiteX2038" fmla="*/ 5329801 w 7274859"/>
              <a:gd name="connsiteY2038" fmla="*/ 5617127 h 6857892"/>
              <a:gd name="connsiteX2039" fmla="*/ 3196252 w 7274859"/>
              <a:gd name="connsiteY2039" fmla="*/ 5616442 h 6857892"/>
              <a:gd name="connsiteX2040" fmla="*/ 3199681 w 7274859"/>
              <a:gd name="connsiteY2040" fmla="*/ 5616442 h 6857892"/>
              <a:gd name="connsiteX2041" fmla="*/ 3199681 w 7274859"/>
              <a:gd name="connsiteY2041" fmla="*/ 5626576 h 6857892"/>
              <a:gd name="connsiteX2042" fmla="*/ 3196252 w 7274859"/>
              <a:gd name="connsiteY2042" fmla="*/ 5626576 h 6857892"/>
              <a:gd name="connsiteX2043" fmla="*/ 3196252 w 7274859"/>
              <a:gd name="connsiteY2043" fmla="*/ 5616442 h 6857892"/>
              <a:gd name="connsiteX2044" fmla="*/ 325569 w 7274859"/>
              <a:gd name="connsiteY2044" fmla="*/ 5616442 h 6857892"/>
              <a:gd name="connsiteX2045" fmla="*/ 325569 w 7274859"/>
              <a:gd name="connsiteY2045" fmla="*/ 5626577 h 6857892"/>
              <a:gd name="connsiteX2046" fmla="*/ 328922 w 7274859"/>
              <a:gd name="connsiteY2046" fmla="*/ 5626577 h 6857892"/>
              <a:gd name="connsiteX2047" fmla="*/ 328922 w 7274859"/>
              <a:gd name="connsiteY2047" fmla="*/ 5616442 h 6857892"/>
              <a:gd name="connsiteX2048" fmla="*/ 325569 w 7274859"/>
              <a:gd name="connsiteY2048" fmla="*/ 5616442 h 6857892"/>
              <a:gd name="connsiteX2049" fmla="*/ 2399023 w 7274859"/>
              <a:gd name="connsiteY2049" fmla="*/ 5609660 h 6857892"/>
              <a:gd name="connsiteX2050" fmla="*/ 2399023 w 7274859"/>
              <a:gd name="connsiteY2050" fmla="*/ 5613013 h 6857892"/>
              <a:gd name="connsiteX2051" fmla="*/ 2409233 w 7274859"/>
              <a:gd name="connsiteY2051" fmla="*/ 5613013 h 6857892"/>
              <a:gd name="connsiteX2052" fmla="*/ 2409233 w 7274859"/>
              <a:gd name="connsiteY2052" fmla="*/ 5609660 h 6857892"/>
              <a:gd name="connsiteX2053" fmla="*/ 2399023 w 7274859"/>
              <a:gd name="connsiteY2053" fmla="*/ 5609660 h 6857892"/>
              <a:gd name="connsiteX2054" fmla="*/ 4559907 w 7274859"/>
              <a:gd name="connsiteY2054" fmla="*/ 5607602 h 6857892"/>
              <a:gd name="connsiteX2055" fmla="*/ 4550228 w 7274859"/>
              <a:gd name="connsiteY2055" fmla="*/ 5645474 h 6857892"/>
              <a:gd name="connsiteX2056" fmla="*/ 4563794 w 7274859"/>
              <a:gd name="connsiteY2056" fmla="*/ 5658046 h 6857892"/>
              <a:gd name="connsiteX2057" fmla="*/ 4587186 w 7274859"/>
              <a:gd name="connsiteY2057" fmla="*/ 5620937 h 6857892"/>
              <a:gd name="connsiteX2058" fmla="*/ 4559907 w 7274859"/>
              <a:gd name="connsiteY2058" fmla="*/ 5607602 h 6857892"/>
              <a:gd name="connsiteX2059" fmla="*/ 3024040 w 7274859"/>
              <a:gd name="connsiteY2059" fmla="*/ 5607222 h 6857892"/>
              <a:gd name="connsiteX2060" fmla="*/ 3031129 w 7274859"/>
              <a:gd name="connsiteY2060" fmla="*/ 5615528 h 6857892"/>
              <a:gd name="connsiteX2061" fmla="*/ 3029145 w 7274859"/>
              <a:gd name="connsiteY2061" fmla="*/ 5617508 h 6857892"/>
              <a:gd name="connsiteX2062" fmla="*/ 3020840 w 7274859"/>
              <a:gd name="connsiteY2062" fmla="*/ 5610422 h 6857892"/>
              <a:gd name="connsiteX2063" fmla="*/ 3024040 w 7274859"/>
              <a:gd name="connsiteY2063" fmla="*/ 5607222 h 6857892"/>
              <a:gd name="connsiteX2064" fmla="*/ 4673204 w 7274859"/>
              <a:gd name="connsiteY2064" fmla="*/ 5607221 h 6857892"/>
              <a:gd name="connsiteX2065" fmla="*/ 4670012 w 7274859"/>
              <a:gd name="connsiteY2065" fmla="*/ 5610421 h 6857892"/>
              <a:gd name="connsiteX2066" fmla="*/ 4679258 w 7274859"/>
              <a:gd name="connsiteY2066" fmla="*/ 5616488 h 6857892"/>
              <a:gd name="connsiteX2067" fmla="*/ 4678314 w 7274859"/>
              <a:gd name="connsiteY2067" fmla="*/ 5617433 h 6857892"/>
              <a:gd name="connsiteX2068" fmla="*/ 4689353 w 7274859"/>
              <a:gd name="connsiteY2068" fmla="*/ 5626500 h 6857892"/>
              <a:gd name="connsiteX2069" fmla="*/ 4690343 w 7274859"/>
              <a:gd name="connsiteY2069" fmla="*/ 5625510 h 6857892"/>
              <a:gd name="connsiteX2070" fmla="*/ 4679346 w 7274859"/>
              <a:gd name="connsiteY2070" fmla="*/ 5616477 h 6857892"/>
              <a:gd name="connsiteX2071" fmla="*/ 4680295 w 7274859"/>
              <a:gd name="connsiteY2071" fmla="*/ 5615527 h 6857892"/>
              <a:gd name="connsiteX2072" fmla="*/ 4673204 w 7274859"/>
              <a:gd name="connsiteY2072" fmla="*/ 5607221 h 6857892"/>
              <a:gd name="connsiteX2073" fmla="*/ 3045830 w 7274859"/>
              <a:gd name="connsiteY2073" fmla="*/ 5606764 h 6857892"/>
              <a:gd name="connsiteX2074" fmla="*/ 3064196 w 7274859"/>
              <a:gd name="connsiteY2074" fmla="*/ 5625128 h 6857892"/>
              <a:gd name="connsiteX2075" fmla="*/ 3034023 w 7274859"/>
              <a:gd name="connsiteY2075" fmla="*/ 5624443 h 6857892"/>
              <a:gd name="connsiteX2076" fmla="*/ 3038977 w 7274859"/>
              <a:gd name="connsiteY2076" fmla="*/ 5613013 h 6857892"/>
              <a:gd name="connsiteX2077" fmla="*/ 3045830 w 7274859"/>
              <a:gd name="connsiteY2077" fmla="*/ 5606764 h 6857892"/>
              <a:gd name="connsiteX2078" fmla="*/ 4540093 w 7274859"/>
              <a:gd name="connsiteY2078" fmla="*/ 5606231 h 6857892"/>
              <a:gd name="connsiteX2079" fmla="*/ 4540093 w 7274859"/>
              <a:gd name="connsiteY2079" fmla="*/ 5616366 h 6857892"/>
              <a:gd name="connsiteX2080" fmla="*/ 4543446 w 7274859"/>
              <a:gd name="connsiteY2080" fmla="*/ 5616366 h 6857892"/>
              <a:gd name="connsiteX2081" fmla="*/ 4543446 w 7274859"/>
              <a:gd name="connsiteY2081" fmla="*/ 5606231 h 6857892"/>
              <a:gd name="connsiteX2082" fmla="*/ 4540093 w 7274859"/>
              <a:gd name="connsiteY2082" fmla="*/ 5606231 h 6857892"/>
              <a:gd name="connsiteX2083" fmla="*/ 2453273 w 7274859"/>
              <a:gd name="connsiteY2083" fmla="*/ 5606231 h 6857892"/>
              <a:gd name="connsiteX2084" fmla="*/ 2453273 w 7274859"/>
              <a:gd name="connsiteY2084" fmla="*/ 5616366 h 6857892"/>
              <a:gd name="connsiteX2085" fmla="*/ 2456702 w 7274859"/>
              <a:gd name="connsiteY2085" fmla="*/ 5616366 h 6857892"/>
              <a:gd name="connsiteX2086" fmla="*/ 2456702 w 7274859"/>
              <a:gd name="connsiteY2086" fmla="*/ 5606231 h 6857892"/>
              <a:gd name="connsiteX2087" fmla="*/ 2453273 w 7274859"/>
              <a:gd name="connsiteY2087" fmla="*/ 5606231 h 6857892"/>
              <a:gd name="connsiteX2088" fmla="*/ 1832248 w 7274859"/>
              <a:gd name="connsiteY2088" fmla="*/ 5606231 h 6857892"/>
              <a:gd name="connsiteX2089" fmla="*/ 1832248 w 7274859"/>
              <a:gd name="connsiteY2089" fmla="*/ 5616366 h 6857892"/>
              <a:gd name="connsiteX2090" fmla="*/ 1835677 w 7274859"/>
              <a:gd name="connsiteY2090" fmla="*/ 5616366 h 6857892"/>
              <a:gd name="connsiteX2091" fmla="*/ 1835677 w 7274859"/>
              <a:gd name="connsiteY2091" fmla="*/ 5606231 h 6857892"/>
              <a:gd name="connsiteX2092" fmla="*/ 1832248 w 7274859"/>
              <a:gd name="connsiteY2092" fmla="*/ 5606231 h 6857892"/>
              <a:gd name="connsiteX2093" fmla="*/ 4753916 w 7274859"/>
              <a:gd name="connsiteY2093" fmla="*/ 5596096 h 6857892"/>
              <a:gd name="connsiteX2094" fmla="*/ 4753916 w 7274859"/>
              <a:gd name="connsiteY2094" fmla="*/ 5606307 h 6857892"/>
              <a:gd name="connsiteX2095" fmla="*/ 4757349 w 7274859"/>
              <a:gd name="connsiteY2095" fmla="*/ 5606307 h 6857892"/>
              <a:gd name="connsiteX2096" fmla="*/ 4757349 w 7274859"/>
              <a:gd name="connsiteY2096" fmla="*/ 5596096 h 6857892"/>
              <a:gd name="connsiteX2097" fmla="*/ 4753916 w 7274859"/>
              <a:gd name="connsiteY2097" fmla="*/ 5596096 h 6857892"/>
              <a:gd name="connsiteX2098" fmla="*/ 2689367 w 7274859"/>
              <a:gd name="connsiteY2098" fmla="*/ 5585886 h 6857892"/>
              <a:gd name="connsiteX2099" fmla="*/ 2693787 w 7274859"/>
              <a:gd name="connsiteY2099" fmla="*/ 5600135 h 6857892"/>
              <a:gd name="connsiteX2100" fmla="*/ 2682204 w 7274859"/>
              <a:gd name="connsiteY2100" fmla="*/ 5611032 h 6857892"/>
              <a:gd name="connsiteX2101" fmla="*/ 2689367 w 7274859"/>
              <a:gd name="connsiteY2101" fmla="*/ 5585886 h 6857892"/>
              <a:gd name="connsiteX2102" fmla="*/ 230398 w 7274859"/>
              <a:gd name="connsiteY2102" fmla="*/ 5579104 h 6857892"/>
              <a:gd name="connsiteX2103" fmla="*/ 240609 w 7274859"/>
              <a:gd name="connsiteY2103" fmla="*/ 5579104 h 6857892"/>
              <a:gd name="connsiteX2104" fmla="*/ 240609 w 7274859"/>
              <a:gd name="connsiteY2104" fmla="*/ 5582533 h 6857892"/>
              <a:gd name="connsiteX2105" fmla="*/ 230398 w 7274859"/>
              <a:gd name="connsiteY2105" fmla="*/ 5582533 h 6857892"/>
              <a:gd name="connsiteX2106" fmla="*/ 230398 w 7274859"/>
              <a:gd name="connsiteY2106" fmla="*/ 5579104 h 6857892"/>
              <a:gd name="connsiteX2107" fmla="*/ 3531324 w 7274859"/>
              <a:gd name="connsiteY2107" fmla="*/ 5578266 h 6857892"/>
              <a:gd name="connsiteX2108" fmla="*/ 3560052 w 7274859"/>
              <a:gd name="connsiteY2108" fmla="*/ 5590305 h 6857892"/>
              <a:gd name="connsiteX2109" fmla="*/ 3545804 w 7274859"/>
              <a:gd name="connsiteY2109" fmla="*/ 5604555 h 6857892"/>
              <a:gd name="connsiteX2110" fmla="*/ 3518596 w 7274859"/>
              <a:gd name="connsiteY2110" fmla="*/ 5591067 h 6857892"/>
              <a:gd name="connsiteX2111" fmla="*/ 3531324 w 7274859"/>
              <a:gd name="connsiteY2111" fmla="*/ 5578266 h 6857892"/>
              <a:gd name="connsiteX2112" fmla="*/ 2768693 w 7274859"/>
              <a:gd name="connsiteY2112" fmla="*/ 5577428 h 6857892"/>
              <a:gd name="connsiteX2113" fmla="*/ 2775475 w 7274859"/>
              <a:gd name="connsiteY2113" fmla="*/ 5585886 h 6857892"/>
              <a:gd name="connsiteX2114" fmla="*/ 2765265 w 7274859"/>
              <a:gd name="connsiteY2114" fmla="*/ 5585886 h 6857892"/>
              <a:gd name="connsiteX2115" fmla="*/ 2768693 w 7274859"/>
              <a:gd name="connsiteY2115" fmla="*/ 5577428 h 6857892"/>
              <a:gd name="connsiteX2116" fmla="*/ 4672444 w 7274859"/>
              <a:gd name="connsiteY2116" fmla="*/ 5575675 h 6857892"/>
              <a:gd name="connsiteX2117" fmla="*/ 4672444 w 7274859"/>
              <a:gd name="connsiteY2117" fmla="*/ 5585886 h 6857892"/>
              <a:gd name="connsiteX2118" fmla="*/ 4675877 w 7274859"/>
              <a:gd name="connsiteY2118" fmla="*/ 5585886 h 6857892"/>
              <a:gd name="connsiteX2119" fmla="*/ 4675877 w 7274859"/>
              <a:gd name="connsiteY2119" fmla="*/ 5575675 h 6857892"/>
              <a:gd name="connsiteX2120" fmla="*/ 4672444 w 7274859"/>
              <a:gd name="connsiteY2120" fmla="*/ 5575675 h 6857892"/>
              <a:gd name="connsiteX2121" fmla="*/ 3332732 w 7274859"/>
              <a:gd name="connsiteY2121" fmla="*/ 5575370 h 6857892"/>
              <a:gd name="connsiteX2122" fmla="*/ 3333874 w 7274859"/>
              <a:gd name="connsiteY2122" fmla="*/ 5584133 h 6857892"/>
              <a:gd name="connsiteX2123" fmla="*/ 3316950 w 7274859"/>
              <a:gd name="connsiteY2123" fmla="*/ 5584133 h 6857892"/>
              <a:gd name="connsiteX2124" fmla="*/ 3316189 w 7274859"/>
              <a:gd name="connsiteY2124" fmla="*/ 5579333 h 6857892"/>
              <a:gd name="connsiteX2125" fmla="*/ 3332732 w 7274859"/>
              <a:gd name="connsiteY2125" fmla="*/ 5575370 h 6857892"/>
              <a:gd name="connsiteX2126" fmla="*/ 3559518 w 7274859"/>
              <a:gd name="connsiteY2126" fmla="*/ 5568969 h 6857892"/>
              <a:gd name="connsiteX2127" fmla="*/ 3569651 w 7274859"/>
              <a:gd name="connsiteY2127" fmla="*/ 5568969 h 6857892"/>
              <a:gd name="connsiteX2128" fmla="*/ 3569651 w 7274859"/>
              <a:gd name="connsiteY2128" fmla="*/ 5572322 h 6857892"/>
              <a:gd name="connsiteX2129" fmla="*/ 3559518 w 7274859"/>
              <a:gd name="connsiteY2129" fmla="*/ 5572322 h 6857892"/>
              <a:gd name="connsiteX2130" fmla="*/ 3559518 w 7274859"/>
              <a:gd name="connsiteY2130" fmla="*/ 5568969 h 6857892"/>
              <a:gd name="connsiteX2131" fmla="*/ 2908017 w 7274859"/>
              <a:gd name="connsiteY2131" fmla="*/ 5568893 h 6857892"/>
              <a:gd name="connsiteX2132" fmla="*/ 2908017 w 7274859"/>
              <a:gd name="connsiteY2132" fmla="*/ 5572246 h 6857892"/>
              <a:gd name="connsiteX2133" fmla="*/ 2918149 w 7274859"/>
              <a:gd name="connsiteY2133" fmla="*/ 5572246 h 6857892"/>
              <a:gd name="connsiteX2134" fmla="*/ 2918149 w 7274859"/>
              <a:gd name="connsiteY2134" fmla="*/ 5568893 h 6857892"/>
              <a:gd name="connsiteX2135" fmla="*/ 2908017 w 7274859"/>
              <a:gd name="connsiteY2135" fmla="*/ 5568893 h 6857892"/>
              <a:gd name="connsiteX2136" fmla="*/ 4404423 w 7274859"/>
              <a:gd name="connsiteY2136" fmla="*/ 5558682 h 6857892"/>
              <a:gd name="connsiteX2137" fmla="*/ 4414560 w 7274859"/>
              <a:gd name="connsiteY2137" fmla="*/ 5558682 h 6857892"/>
              <a:gd name="connsiteX2138" fmla="*/ 4414560 w 7274859"/>
              <a:gd name="connsiteY2138" fmla="*/ 5562111 h 6857892"/>
              <a:gd name="connsiteX2139" fmla="*/ 4404423 w 7274859"/>
              <a:gd name="connsiteY2139" fmla="*/ 5562111 h 6857892"/>
              <a:gd name="connsiteX2140" fmla="*/ 4404423 w 7274859"/>
              <a:gd name="connsiteY2140" fmla="*/ 5558682 h 6857892"/>
              <a:gd name="connsiteX2141" fmla="*/ 4468816 w 7274859"/>
              <a:gd name="connsiteY2141" fmla="*/ 5555329 h 6857892"/>
              <a:gd name="connsiteX2142" fmla="*/ 4472246 w 7274859"/>
              <a:gd name="connsiteY2142" fmla="*/ 5555329 h 6857892"/>
              <a:gd name="connsiteX2143" fmla="*/ 4472246 w 7274859"/>
              <a:gd name="connsiteY2143" fmla="*/ 5565540 h 6857892"/>
              <a:gd name="connsiteX2144" fmla="*/ 4468816 w 7274859"/>
              <a:gd name="connsiteY2144" fmla="*/ 5565540 h 6857892"/>
              <a:gd name="connsiteX2145" fmla="*/ 4468816 w 7274859"/>
              <a:gd name="connsiteY2145" fmla="*/ 5555329 h 6857892"/>
              <a:gd name="connsiteX2146" fmla="*/ 2632980 w 7274859"/>
              <a:gd name="connsiteY2146" fmla="*/ 5555253 h 6857892"/>
              <a:gd name="connsiteX2147" fmla="*/ 2625436 w 7274859"/>
              <a:gd name="connsiteY2147" fmla="*/ 5583371 h 6857892"/>
              <a:gd name="connsiteX2148" fmla="*/ 2636104 w 7274859"/>
              <a:gd name="connsiteY2148" fmla="*/ 5594039 h 6857892"/>
              <a:gd name="connsiteX2149" fmla="*/ 2663841 w 7274859"/>
              <a:gd name="connsiteY2149" fmla="*/ 5583218 h 6857892"/>
              <a:gd name="connsiteX2150" fmla="*/ 2638390 w 7274859"/>
              <a:gd name="connsiteY2150" fmla="*/ 5639835 h 6857892"/>
              <a:gd name="connsiteX2151" fmla="*/ 2703846 w 7274859"/>
              <a:gd name="connsiteY2151" fmla="*/ 5623909 h 6857892"/>
              <a:gd name="connsiteX2152" fmla="*/ 2694092 w 7274859"/>
              <a:gd name="connsiteY2152" fmla="*/ 5585886 h 6857892"/>
              <a:gd name="connsiteX2153" fmla="*/ 2704228 w 7274859"/>
              <a:gd name="connsiteY2153" fmla="*/ 5565540 h 6857892"/>
              <a:gd name="connsiteX2154" fmla="*/ 2742100 w 7274859"/>
              <a:gd name="connsiteY2154" fmla="*/ 5581009 h 6857892"/>
              <a:gd name="connsiteX2155" fmla="*/ 2755131 w 7274859"/>
              <a:gd name="connsiteY2155" fmla="*/ 5596096 h 6857892"/>
              <a:gd name="connsiteX2156" fmla="*/ 2735780 w 7274859"/>
              <a:gd name="connsiteY2156" fmla="*/ 5622538 h 6857892"/>
              <a:gd name="connsiteX2157" fmla="*/ 2745297 w 7274859"/>
              <a:gd name="connsiteY2157" fmla="*/ 5631987 h 6857892"/>
              <a:gd name="connsiteX2158" fmla="*/ 2727405 w 7274859"/>
              <a:gd name="connsiteY2158" fmla="*/ 5639911 h 6857892"/>
              <a:gd name="connsiteX2159" fmla="*/ 2720840 w 7274859"/>
              <a:gd name="connsiteY2159" fmla="*/ 5657666 h 6857892"/>
              <a:gd name="connsiteX2160" fmla="*/ 2709409 w 7274859"/>
              <a:gd name="connsiteY2160" fmla="*/ 5647303 h 6857892"/>
              <a:gd name="connsiteX2161" fmla="*/ 2700038 w 7274859"/>
              <a:gd name="connsiteY2161" fmla="*/ 5656066 h 6857892"/>
              <a:gd name="connsiteX2162" fmla="*/ 2691273 w 7274859"/>
              <a:gd name="connsiteY2162" fmla="*/ 5649818 h 6857892"/>
              <a:gd name="connsiteX2163" fmla="*/ 2662374 w 7274859"/>
              <a:gd name="connsiteY2163" fmla="*/ 5657428 h 6857892"/>
              <a:gd name="connsiteX2164" fmla="*/ 2630373 w 7274859"/>
              <a:gd name="connsiteY2164" fmla="*/ 5657218 h 6857892"/>
              <a:gd name="connsiteX2165" fmla="*/ 2633822 w 7274859"/>
              <a:gd name="connsiteY2165" fmla="*/ 5657056 h 6857892"/>
              <a:gd name="connsiteX2166" fmla="*/ 2629935 w 7274859"/>
              <a:gd name="connsiteY2166" fmla="*/ 5637092 h 6857892"/>
              <a:gd name="connsiteX2167" fmla="*/ 2623382 w 7274859"/>
              <a:gd name="connsiteY2167" fmla="*/ 5638006 h 6857892"/>
              <a:gd name="connsiteX2168" fmla="*/ 2628945 w 7274859"/>
              <a:gd name="connsiteY2168" fmla="*/ 5657285 h 6857892"/>
              <a:gd name="connsiteX2169" fmla="*/ 2629021 w 7274859"/>
              <a:gd name="connsiteY2169" fmla="*/ 5657282 h 6857892"/>
              <a:gd name="connsiteX2170" fmla="*/ 2629474 w 7274859"/>
              <a:gd name="connsiteY2170" fmla="*/ 5665286 h 6857892"/>
              <a:gd name="connsiteX2171" fmla="*/ 2604710 w 7274859"/>
              <a:gd name="connsiteY2171" fmla="*/ 5667724 h 6857892"/>
              <a:gd name="connsiteX2172" fmla="*/ 2615302 w 7274859"/>
              <a:gd name="connsiteY2172" fmla="*/ 5631377 h 6857892"/>
              <a:gd name="connsiteX2173" fmla="*/ 2597852 w 7274859"/>
              <a:gd name="connsiteY2173" fmla="*/ 5646008 h 6857892"/>
              <a:gd name="connsiteX2174" fmla="*/ 2592595 w 7274859"/>
              <a:gd name="connsiteY2174" fmla="*/ 5640293 h 6857892"/>
              <a:gd name="connsiteX2175" fmla="*/ 2632980 w 7274859"/>
              <a:gd name="connsiteY2175" fmla="*/ 5555253 h 6857892"/>
              <a:gd name="connsiteX2176" fmla="*/ 4589310 w 7274859"/>
              <a:gd name="connsiteY2176" fmla="*/ 5549310 h 6857892"/>
              <a:gd name="connsiteX2177" fmla="*/ 4587633 w 7274859"/>
              <a:gd name="connsiteY2177" fmla="*/ 5549919 h 6857892"/>
              <a:gd name="connsiteX2178" fmla="*/ 4589310 w 7274859"/>
              <a:gd name="connsiteY2178" fmla="*/ 5549310 h 6857892"/>
              <a:gd name="connsiteX2179" fmla="*/ 2673748 w 7274859"/>
              <a:gd name="connsiteY2179" fmla="*/ 5548548 h 6857892"/>
              <a:gd name="connsiteX2180" fmla="*/ 2683882 w 7274859"/>
              <a:gd name="connsiteY2180" fmla="*/ 5548548 h 6857892"/>
              <a:gd name="connsiteX2181" fmla="*/ 2683882 w 7274859"/>
              <a:gd name="connsiteY2181" fmla="*/ 5551900 h 6857892"/>
              <a:gd name="connsiteX2182" fmla="*/ 2673748 w 7274859"/>
              <a:gd name="connsiteY2182" fmla="*/ 5551900 h 6857892"/>
              <a:gd name="connsiteX2183" fmla="*/ 2673748 w 7274859"/>
              <a:gd name="connsiteY2183" fmla="*/ 5548548 h 6857892"/>
              <a:gd name="connsiteX2184" fmla="*/ 3030166 w 7274859"/>
              <a:gd name="connsiteY2184" fmla="*/ 5548547 h 6857892"/>
              <a:gd name="connsiteX2185" fmla="*/ 3030166 w 7274859"/>
              <a:gd name="connsiteY2185" fmla="*/ 5551900 h 6857892"/>
              <a:gd name="connsiteX2186" fmla="*/ 3040282 w 7274859"/>
              <a:gd name="connsiteY2186" fmla="*/ 5551900 h 6857892"/>
              <a:gd name="connsiteX2187" fmla="*/ 3040282 w 7274859"/>
              <a:gd name="connsiteY2187" fmla="*/ 5548547 h 6857892"/>
              <a:gd name="connsiteX2188" fmla="*/ 3030166 w 7274859"/>
              <a:gd name="connsiteY2188" fmla="*/ 5548547 h 6857892"/>
              <a:gd name="connsiteX2189" fmla="*/ 4431325 w 7274859"/>
              <a:gd name="connsiteY2189" fmla="*/ 5546338 h 6857892"/>
              <a:gd name="connsiteX2190" fmla="*/ 4435290 w 7274859"/>
              <a:gd name="connsiteY2190" fmla="*/ 5562873 h 6857892"/>
              <a:gd name="connsiteX2191" fmla="*/ 4426448 w 7274859"/>
              <a:gd name="connsiteY2191" fmla="*/ 5563940 h 6857892"/>
              <a:gd name="connsiteX2192" fmla="*/ 4426448 w 7274859"/>
              <a:gd name="connsiteY2192" fmla="*/ 5547100 h 6857892"/>
              <a:gd name="connsiteX2193" fmla="*/ 4431325 w 7274859"/>
              <a:gd name="connsiteY2193" fmla="*/ 5546338 h 6857892"/>
              <a:gd name="connsiteX2194" fmla="*/ 2720463 w 7274859"/>
              <a:gd name="connsiteY2194" fmla="*/ 5546109 h 6857892"/>
              <a:gd name="connsiteX2195" fmla="*/ 2723659 w 7274859"/>
              <a:gd name="connsiteY2195" fmla="*/ 5549310 h 6857892"/>
              <a:gd name="connsiteX2196" fmla="*/ 2715353 w 7274859"/>
              <a:gd name="connsiteY2196" fmla="*/ 5556396 h 6857892"/>
              <a:gd name="connsiteX2197" fmla="*/ 2713373 w 7274859"/>
              <a:gd name="connsiteY2197" fmla="*/ 5554415 h 6857892"/>
              <a:gd name="connsiteX2198" fmla="*/ 2720463 w 7274859"/>
              <a:gd name="connsiteY2198" fmla="*/ 5546109 h 6857892"/>
              <a:gd name="connsiteX2199" fmla="*/ 2898651 w 7274859"/>
              <a:gd name="connsiteY2199" fmla="*/ 5536660 h 6857892"/>
              <a:gd name="connsiteX2200" fmla="*/ 2898651 w 7274859"/>
              <a:gd name="connsiteY2200" fmla="*/ 5549386 h 6857892"/>
              <a:gd name="connsiteX2201" fmla="*/ 2919289 w 7274859"/>
              <a:gd name="connsiteY2201" fmla="*/ 5541156 h 6857892"/>
              <a:gd name="connsiteX2202" fmla="*/ 2916317 w 7274859"/>
              <a:gd name="connsiteY2202" fmla="*/ 5536660 h 6857892"/>
              <a:gd name="connsiteX2203" fmla="*/ 2898651 w 7274859"/>
              <a:gd name="connsiteY2203" fmla="*/ 5536660 h 6857892"/>
              <a:gd name="connsiteX2204" fmla="*/ 4753917 w 7274859"/>
              <a:gd name="connsiteY2204" fmla="*/ 5534984 h 6857892"/>
              <a:gd name="connsiteX2205" fmla="*/ 4753917 w 7274859"/>
              <a:gd name="connsiteY2205" fmla="*/ 5545195 h 6857892"/>
              <a:gd name="connsiteX2206" fmla="*/ 4757354 w 7274859"/>
              <a:gd name="connsiteY2206" fmla="*/ 5545195 h 6857892"/>
              <a:gd name="connsiteX2207" fmla="*/ 4757354 w 7274859"/>
              <a:gd name="connsiteY2207" fmla="*/ 5534984 h 6857892"/>
              <a:gd name="connsiteX2208" fmla="*/ 4753917 w 7274859"/>
              <a:gd name="connsiteY2208" fmla="*/ 5534984 h 6857892"/>
              <a:gd name="connsiteX2209" fmla="*/ 2422720 w 7274859"/>
              <a:gd name="connsiteY2209" fmla="*/ 5534984 h 6857892"/>
              <a:gd name="connsiteX2210" fmla="*/ 2422720 w 7274859"/>
              <a:gd name="connsiteY2210" fmla="*/ 5545195 h 6857892"/>
              <a:gd name="connsiteX2211" fmla="*/ 2426073 w 7274859"/>
              <a:gd name="connsiteY2211" fmla="*/ 5545195 h 6857892"/>
              <a:gd name="connsiteX2212" fmla="*/ 2426073 w 7274859"/>
              <a:gd name="connsiteY2212" fmla="*/ 5534984 h 6857892"/>
              <a:gd name="connsiteX2213" fmla="*/ 2422720 w 7274859"/>
              <a:gd name="connsiteY2213" fmla="*/ 5534984 h 6857892"/>
              <a:gd name="connsiteX2214" fmla="*/ 2444967 w 7274859"/>
              <a:gd name="connsiteY2214" fmla="*/ 5533460 h 6857892"/>
              <a:gd name="connsiteX2215" fmla="*/ 2472322 w 7274859"/>
              <a:gd name="connsiteY2215" fmla="*/ 5548776 h 6857892"/>
              <a:gd name="connsiteX2216" fmla="*/ 2444967 w 7274859"/>
              <a:gd name="connsiteY2216" fmla="*/ 5533460 h 6857892"/>
              <a:gd name="connsiteX2217" fmla="*/ 3068718 w 7274859"/>
              <a:gd name="connsiteY2217" fmla="*/ 5530488 h 6857892"/>
              <a:gd name="connsiteX2218" fmla="*/ 3053021 w 7274859"/>
              <a:gd name="connsiteY2218" fmla="*/ 5549691 h 6857892"/>
              <a:gd name="connsiteX2219" fmla="*/ 3060946 w 7274859"/>
              <a:gd name="connsiteY2219" fmla="*/ 5568588 h 6857892"/>
              <a:gd name="connsiteX2220" fmla="*/ 3074359 w 7274859"/>
              <a:gd name="connsiteY2220" fmla="*/ 5584361 h 6857892"/>
              <a:gd name="connsiteX2221" fmla="*/ 3108725 w 7274859"/>
              <a:gd name="connsiteY2221" fmla="*/ 5566912 h 6857892"/>
              <a:gd name="connsiteX2222" fmla="*/ 3068718 w 7274859"/>
              <a:gd name="connsiteY2222" fmla="*/ 5530488 h 6857892"/>
              <a:gd name="connsiteX2223" fmla="*/ 3590145 w 7274859"/>
              <a:gd name="connsiteY2223" fmla="*/ 5525688 h 6857892"/>
              <a:gd name="connsiteX2224" fmla="*/ 3608276 w 7274859"/>
              <a:gd name="connsiteY2224" fmla="*/ 5525688 h 6857892"/>
              <a:gd name="connsiteX2225" fmla="*/ 3611095 w 7274859"/>
              <a:gd name="connsiteY2225" fmla="*/ 5540699 h 6857892"/>
              <a:gd name="connsiteX2226" fmla="*/ 3590145 w 7274859"/>
              <a:gd name="connsiteY2226" fmla="*/ 5525688 h 6857892"/>
              <a:gd name="connsiteX2227" fmla="*/ 4584586 w 7274859"/>
              <a:gd name="connsiteY2227" fmla="*/ 5525078 h 6857892"/>
              <a:gd name="connsiteX2228" fmla="*/ 4578034 w 7274859"/>
              <a:gd name="connsiteY2228" fmla="*/ 5525992 h 6857892"/>
              <a:gd name="connsiteX2229" fmla="*/ 4587787 w 7274859"/>
              <a:gd name="connsiteY2229" fmla="*/ 5541461 h 6857892"/>
              <a:gd name="connsiteX2230" fmla="*/ 4588474 w 7274859"/>
              <a:gd name="connsiteY2230" fmla="*/ 5544966 h 6857892"/>
              <a:gd name="connsiteX2231" fmla="*/ 4579708 w 7274859"/>
              <a:gd name="connsiteY2231" fmla="*/ 5545424 h 6857892"/>
              <a:gd name="connsiteX2232" fmla="*/ 4589313 w 7274859"/>
              <a:gd name="connsiteY2232" fmla="*/ 5549310 h 6857892"/>
              <a:gd name="connsiteX2233" fmla="*/ 4595786 w 7274859"/>
              <a:gd name="connsiteY2233" fmla="*/ 5547100 h 6857892"/>
              <a:gd name="connsiteX2234" fmla="*/ 4612781 w 7274859"/>
              <a:gd name="connsiteY2234" fmla="*/ 5557082 h 6857892"/>
              <a:gd name="connsiteX2235" fmla="*/ 4601883 w 7274859"/>
              <a:gd name="connsiteY2235" fmla="*/ 5545500 h 6857892"/>
              <a:gd name="connsiteX2236" fmla="*/ 4595786 w 7274859"/>
              <a:gd name="connsiteY2236" fmla="*/ 5547100 h 6857892"/>
              <a:gd name="connsiteX2237" fmla="*/ 4587787 w 7274859"/>
              <a:gd name="connsiteY2237" fmla="*/ 5541461 h 6857892"/>
              <a:gd name="connsiteX2238" fmla="*/ 4584586 w 7274859"/>
              <a:gd name="connsiteY2238" fmla="*/ 5525078 h 6857892"/>
              <a:gd name="connsiteX2239" fmla="*/ 4770907 w 7274859"/>
              <a:gd name="connsiteY2239" fmla="*/ 5517991 h 6857892"/>
              <a:gd name="connsiteX2240" fmla="*/ 4770907 w 7274859"/>
              <a:gd name="connsiteY2240" fmla="*/ 5521420 h 6857892"/>
              <a:gd name="connsiteX2241" fmla="*/ 4781035 w 7274859"/>
              <a:gd name="connsiteY2241" fmla="*/ 5521420 h 6857892"/>
              <a:gd name="connsiteX2242" fmla="*/ 4781035 w 7274859"/>
              <a:gd name="connsiteY2242" fmla="*/ 5517991 h 6857892"/>
              <a:gd name="connsiteX2243" fmla="*/ 4770907 w 7274859"/>
              <a:gd name="connsiteY2243" fmla="*/ 5517991 h 6857892"/>
              <a:gd name="connsiteX2244" fmla="*/ 2592408 w 7274859"/>
              <a:gd name="connsiteY2244" fmla="*/ 5517991 h 6857892"/>
              <a:gd name="connsiteX2245" fmla="*/ 2592408 w 7274859"/>
              <a:gd name="connsiteY2245" fmla="*/ 5521420 h 6857892"/>
              <a:gd name="connsiteX2246" fmla="*/ 2602618 w 7274859"/>
              <a:gd name="connsiteY2246" fmla="*/ 5521420 h 6857892"/>
              <a:gd name="connsiteX2247" fmla="*/ 2602618 w 7274859"/>
              <a:gd name="connsiteY2247" fmla="*/ 5517991 h 6857892"/>
              <a:gd name="connsiteX2248" fmla="*/ 2592408 w 7274859"/>
              <a:gd name="connsiteY2248" fmla="*/ 5517991 h 6857892"/>
              <a:gd name="connsiteX2249" fmla="*/ 1826533 w 7274859"/>
              <a:gd name="connsiteY2249" fmla="*/ 5517458 h 6857892"/>
              <a:gd name="connsiteX2250" fmla="*/ 1790947 w 7274859"/>
              <a:gd name="connsiteY2250" fmla="*/ 5548243 h 6857892"/>
              <a:gd name="connsiteX2251" fmla="*/ 1826151 w 7274859"/>
              <a:gd name="connsiteY2251" fmla="*/ 5587181 h 6857892"/>
              <a:gd name="connsiteX2252" fmla="*/ 1834153 w 7274859"/>
              <a:gd name="connsiteY2252" fmla="*/ 5525154 h 6857892"/>
              <a:gd name="connsiteX2253" fmla="*/ 1826533 w 7274859"/>
              <a:gd name="connsiteY2253" fmla="*/ 5517458 h 6857892"/>
              <a:gd name="connsiteX2254" fmla="*/ 5246320 w 7274859"/>
              <a:gd name="connsiteY2254" fmla="*/ 5514867 h 6857892"/>
              <a:gd name="connsiteX2255" fmla="*/ 5239748 w 7274859"/>
              <a:gd name="connsiteY2255" fmla="*/ 5515781 h 6857892"/>
              <a:gd name="connsiteX2256" fmla="*/ 5245325 w 7274859"/>
              <a:gd name="connsiteY2256" fmla="*/ 5535060 h 6857892"/>
              <a:gd name="connsiteX2257" fmla="*/ 5250218 w 7274859"/>
              <a:gd name="connsiteY2257" fmla="*/ 5534755 h 6857892"/>
              <a:gd name="connsiteX2258" fmla="*/ 5246320 w 7274859"/>
              <a:gd name="connsiteY2258" fmla="*/ 5514867 h 6857892"/>
              <a:gd name="connsiteX2259" fmla="*/ 2561793 w 7274859"/>
              <a:gd name="connsiteY2259" fmla="*/ 5514638 h 6857892"/>
              <a:gd name="connsiteX2260" fmla="*/ 2543430 w 7274859"/>
              <a:gd name="connsiteY2260" fmla="*/ 5529878 h 6857892"/>
              <a:gd name="connsiteX2261" fmla="*/ 2555316 w 7274859"/>
              <a:gd name="connsiteY2261" fmla="*/ 5545194 h 6857892"/>
              <a:gd name="connsiteX2262" fmla="*/ 2602483 w 7274859"/>
              <a:gd name="connsiteY2262" fmla="*/ 5545194 h 6857892"/>
              <a:gd name="connsiteX2263" fmla="*/ 2568270 w 7274859"/>
              <a:gd name="connsiteY2263" fmla="*/ 5522106 h 6857892"/>
              <a:gd name="connsiteX2264" fmla="*/ 2561793 w 7274859"/>
              <a:gd name="connsiteY2264" fmla="*/ 5514638 h 6857892"/>
              <a:gd name="connsiteX2265" fmla="*/ 4403737 w 7274859"/>
              <a:gd name="connsiteY2265" fmla="*/ 5513191 h 6857892"/>
              <a:gd name="connsiteX2266" fmla="*/ 4404727 w 7274859"/>
              <a:gd name="connsiteY2266" fmla="*/ 5514181 h 6857892"/>
              <a:gd name="connsiteX2267" fmla="*/ 4405719 w 7274859"/>
              <a:gd name="connsiteY2267" fmla="*/ 5515172 h 6857892"/>
              <a:gd name="connsiteX2268" fmla="*/ 4398630 w 7274859"/>
              <a:gd name="connsiteY2268" fmla="*/ 5523478 h 6857892"/>
              <a:gd name="connsiteX2269" fmla="*/ 4395431 w 7274859"/>
              <a:gd name="connsiteY2269" fmla="*/ 5520278 h 6857892"/>
              <a:gd name="connsiteX2270" fmla="*/ 4403737 w 7274859"/>
              <a:gd name="connsiteY2270" fmla="*/ 5513191 h 6857892"/>
              <a:gd name="connsiteX2271" fmla="*/ 3565766 w 7274859"/>
              <a:gd name="connsiteY2271" fmla="*/ 5507095 h 6857892"/>
              <a:gd name="connsiteX2272" fmla="*/ 3582907 w 7274859"/>
              <a:gd name="connsiteY2272" fmla="*/ 5540013 h 6857892"/>
              <a:gd name="connsiteX2273" fmla="*/ 3558222 w 7274859"/>
              <a:gd name="connsiteY2273" fmla="*/ 5548167 h 6857892"/>
              <a:gd name="connsiteX2274" fmla="*/ 3538794 w 7274859"/>
              <a:gd name="connsiteY2274" fmla="*/ 5518448 h 6857892"/>
              <a:gd name="connsiteX2275" fmla="*/ 3565766 w 7274859"/>
              <a:gd name="connsiteY2275" fmla="*/ 5507095 h 6857892"/>
              <a:gd name="connsiteX2276" fmla="*/ 3366028 w 7274859"/>
              <a:gd name="connsiteY2276" fmla="*/ 5506943 h 6857892"/>
              <a:gd name="connsiteX2277" fmla="*/ 3386376 w 7274859"/>
              <a:gd name="connsiteY2277" fmla="*/ 5506943 h 6857892"/>
              <a:gd name="connsiteX2278" fmla="*/ 3386376 w 7274859"/>
              <a:gd name="connsiteY2278" fmla="*/ 5512048 h 6857892"/>
              <a:gd name="connsiteX2279" fmla="*/ 3366028 w 7274859"/>
              <a:gd name="connsiteY2279" fmla="*/ 5512048 h 6857892"/>
              <a:gd name="connsiteX2280" fmla="*/ 3366028 w 7274859"/>
              <a:gd name="connsiteY2280" fmla="*/ 5506943 h 6857892"/>
              <a:gd name="connsiteX2281" fmla="*/ 4451822 w 7274859"/>
              <a:gd name="connsiteY2281" fmla="*/ 5505342 h 6857892"/>
              <a:gd name="connsiteX2282" fmla="*/ 4455554 w 7274859"/>
              <a:gd name="connsiteY2282" fmla="*/ 5522335 h 6857892"/>
              <a:gd name="connsiteX2283" fmla="*/ 4446798 w 7274859"/>
              <a:gd name="connsiteY2283" fmla="*/ 5522944 h 6857892"/>
              <a:gd name="connsiteX2284" fmla="*/ 4446798 w 7274859"/>
              <a:gd name="connsiteY2284" fmla="*/ 5506028 h 6857892"/>
              <a:gd name="connsiteX2285" fmla="*/ 4451822 w 7274859"/>
              <a:gd name="connsiteY2285" fmla="*/ 5505342 h 6857892"/>
              <a:gd name="connsiteX2286" fmla="*/ 2561719 w 7274859"/>
              <a:gd name="connsiteY2286" fmla="*/ 5504428 h 6857892"/>
              <a:gd name="connsiteX2287" fmla="*/ 2553261 w 7274859"/>
              <a:gd name="connsiteY2287" fmla="*/ 5507781 h 6857892"/>
              <a:gd name="connsiteX2288" fmla="*/ 2561719 w 7274859"/>
              <a:gd name="connsiteY2288" fmla="*/ 5514639 h 6857892"/>
              <a:gd name="connsiteX2289" fmla="*/ 2561719 w 7274859"/>
              <a:gd name="connsiteY2289" fmla="*/ 5504428 h 6857892"/>
              <a:gd name="connsiteX2290" fmla="*/ 2477811 w 7274859"/>
              <a:gd name="connsiteY2290" fmla="*/ 5503056 h 6857892"/>
              <a:gd name="connsiteX2291" fmla="*/ 2448475 w 7274859"/>
              <a:gd name="connsiteY2291" fmla="*/ 5510066 h 6857892"/>
              <a:gd name="connsiteX2292" fmla="*/ 2449847 w 7274859"/>
              <a:gd name="connsiteY2292" fmla="*/ 5522182 h 6857892"/>
              <a:gd name="connsiteX2293" fmla="*/ 2481697 w 7274859"/>
              <a:gd name="connsiteY2293" fmla="*/ 5522182 h 6857892"/>
              <a:gd name="connsiteX2294" fmla="*/ 2477811 w 7274859"/>
              <a:gd name="connsiteY2294" fmla="*/ 5503056 h 6857892"/>
              <a:gd name="connsiteX2295" fmla="*/ 3442614 w 7274859"/>
              <a:gd name="connsiteY2295" fmla="*/ 5500542 h 6857892"/>
              <a:gd name="connsiteX2296" fmla="*/ 3467837 w 7274859"/>
              <a:gd name="connsiteY2296" fmla="*/ 5518144 h 6857892"/>
              <a:gd name="connsiteX2297" fmla="*/ 3425623 w 7274859"/>
              <a:gd name="connsiteY2297" fmla="*/ 5547100 h 6857892"/>
              <a:gd name="connsiteX2298" fmla="*/ 3402837 w 7274859"/>
              <a:gd name="connsiteY2298" fmla="*/ 5526526 h 6857892"/>
              <a:gd name="connsiteX2299" fmla="*/ 3434006 w 7274859"/>
              <a:gd name="connsiteY2299" fmla="*/ 5526526 h 6857892"/>
              <a:gd name="connsiteX2300" fmla="*/ 3442614 w 7274859"/>
              <a:gd name="connsiteY2300" fmla="*/ 5500542 h 6857892"/>
              <a:gd name="connsiteX2301" fmla="*/ 3073446 w 7274859"/>
              <a:gd name="connsiteY2301" fmla="*/ 5499017 h 6857892"/>
              <a:gd name="connsiteX2302" fmla="*/ 3073446 w 7274859"/>
              <a:gd name="connsiteY2302" fmla="*/ 5515629 h 6857892"/>
              <a:gd name="connsiteX2303" fmla="*/ 3099505 w 7274859"/>
              <a:gd name="connsiteY2303" fmla="*/ 5511133 h 6857892"/>
              <a:gd name="connsiteX2304" fmla="*/ 3073446 w 7274859"/>
              <a:gd name="connsiteY2304" fmla="*/ 5499017 h 6857892"/>
              <a:gd name="connsiteX2305" fmla="*/ 4675800 w 7274859"/>
              <a:gd name="connsiteY2305" fmla="*/ 5495207 h 6857892"/>
              <a:gd name="connsiteX2306" fmla="*/ 4670769 w 7274859"/>
              <a:gd name="connsiteY2306" fmla="*/ 5495893 h 6857892"/>
              <a:gd name="connsiteX2307" fmla="*/ 4670769 w 7274859"/>
              <a:gd name="connsiteY2307" fmla="*/ 5512733 h 6857892"/>
              <a:gd name="connsiteX2308" fmla="*/ 4679456 w 7274859"/>
              <a:gd name="connsiteY2308" fmla="*/ 5512200 h 6857892"/>
              <a:gd name="connsiteX2309" fmla="*/ 4675800 w 7274859"/>
              <a:gd name="connsiteY2309" fmla="*/ 5495207 h 6857892"/>
              <a:gd name="connsiteX2310" fmla="*/ 3478050 w 7274859"/>
              <a:gd name="connsiteY2310" fmla="*/ 5487435 h 6857892"/>
              <a:gd name="connsiteX2311" fmla="*/ 3488186 w 7274859"/>
              <a:gd name="connsiteY2311" fmla="*/ 5487435 h 6857892"/>
              <a:gd name="connsiteX2312" fmla="*/ 3488186 w 7274859"/>
              <a:gd name="connsiteY2312" fmla="*/ 5490864 h 6857892"/>
              <a:gd name="connsiteX2313" fmla="*/ 3478050 w 7274859"/>
              <a:gd name="connsiteY2313" fmla="*/ 5490864 h 6857892"/>
              <a:gd name="connsiteX2314" fmla="*/ 3478050 w 7274859"/>
              <a:gd name="connsiteY2314" fmla="*/ 5487435 h 6857892"/>
              <a:gd name="connsiteX2315" fmla="*/ 3186117 w 7274859"/>
              <a:gd name="connsiteY2315" fmla="*/ 5484083 h 6857892"/>
              <a:gd name="connsiteX2316" fmla="*/ 3189545 w 7274859"/>
              <a:gd name="connsiteY2316" fmla="*/ 5484083 h 6857892"/>
              <a:gd name="connsiteX2317" fmla="*/ 3189545 w 7274859"/>
              <a:gd name="connsiteY2317" fmla="*/ 5494293 h 6857892"/>
              <a:gd name="connsiteX2318" fmla="*/ 3186117 w 7274859"/>
              <a:gd name="connsiteY2318" fmla="*/ 5494293 h 6857892"/>
              <a:gd name="connsiteX2319" fmla="*/ 3186117 w 7274859"/>
              <a:gd name="connsiteY2319" fmla="*/ 5484083 h 6857892"/>
              <a:gd name="connsiteX2320" fmla="*/ 5150896 w 7274859"/>
              <a:gd name="connsiteY2320" fmla="*/ 5484082 h 6857892"/>
              <a:gd name="connsiteX2321" fmla="*/ 5150896 w 7274859"/>
              <a:gd name="connsiteY2321" fmla="*/ 5494293 h 6857892"/>
              <a:gd name="connsiteX2322" fmla="*/ 5154246 w 7274859"/>
              <a:gd name="connsiteY2322" fmla="*/ 5494293 h 6857892"/>
              <a:gd name="connsiteX2323" fmla="*/ 5154246 w 7274859"/>
              <a:gd name="connsiteY2323" fmla="*/ 5484082 h 6857892"/>
              <a:gd name="connsiteX2324" fmla="*/ 5150896 w 7274859"/>
              <a:gd name="connsiteY2324" fmla="*/ 5484082 h 6857892"/>
              <a:gd name="connsiteX2325" fmla="*/ 3591669 w 7274859"/>
              <a:gd name="connsiteY2325" fmla="*/ 5483701 h 6857892"/>
              <a:gd name="connsiteX2326" fmla="*/ 3607818 w 7274859"/>
              <a:gd name="connsiteY2326" fmla="*/ 5513724 h 6857892"/>
              <a:gd name="connsiteX2327" fmla="*/ 3591669 w 7274859"/>
              <a:gd name="connsiteY2327" fmla="*/ 5513724 h 6857892"/>
              <a:gd name="connsiteX2328" fmla="*/ 3591669 w 7274859"/>
              <a:gd name="connsiteY2328" fmla="*/ 5483701 h 6857892"/>
              <a:gd name="connsiteX2329" fmla="*/ 307815 w 7274859"/>
              <a:gd name="connsiteY2329" fmla="*/ 5482558 h 6857892"/>
              <a:gd name="connsiteX2330" fmla="*/ 301109 w 7274859"/>
              <a:gd name="connsiteY2330" fmla="*/ 5489340 h 6857892"/>
              <a:gd name="connsiteX2331" fmla="*/ 304157 w 7274859"/>
              <a:gd name="connsiteY2331" fmla="*/ 5505113 h 6857892"/>
              <a:gd name="connsiteX2332" fmla="*/ 329608 w 7274859"/>
              <a:gd name="connsiteY2332" fmla="*/ 5500313 h 6857892"/>
              <a:gd name="connsiteX2333" fmla="*/ 307815 w 7274859"/>
              <a:gd name="connsiteY2333" fmla="*/ 5482558 h 6857892"/>
              <a:gd name="connsiteX2334" fmla="*/ 5127135 w 7274859"/>
              <a:gd name="connsiteY2334" fmla="*/ 5477300 h 6857892"/>
              <a:gd name="connsiteX2335" fmla="*/ 5127135 w 7274859"/>
              <a:gd name="connsiteY2335" fmla="*/ 5480729 h 6857892"/>
              <a:gd name="connsiteX2336" fmla="*/ 5137341 w 7274859"/>
              <a:gd name="connsiteY2336" fmla="*/ 5480729 h 6857892"/>
              <a:gd name="connsiteX2337" fmla="*/ 5137341 w 7274859"/>
              <a:gd name="connsiteY2337" fmla="*/ 5477300 h 6857892"/>
              <a:gd name="connsiteX2338" fmla="*/ 5127135 w 7274859"/>
              <a:gd name="connsiteY2338" fmla="*/ 5477300 h 6857892"/>
              <a:gd name="connsiteX2339" fmla="*/ 3101409 w 7274859"/>
              <a:gd name="connsiteY2339" fmla="*/ 5477300 h 6857892"/>
              <a:gd name="connsiteX2340" fmla="*/ 3101409 w 7274859"/>
              <a:gd name="connsiteY2340" fmla="*/ 5480729 h 6857892"/>
              <a:gd name="connsiteX2341" fmla="*/ 3111542 w 7274859"/>
              <a:gd name="connsiteY2341" fmla="*/ 5480729 h 6857892"/>
              <a:gd name="connsiteX2342" fmla="*/ 3111542 w 7274859"/>
              <a:gd name="connsiteY2342" fmla="*/ 5477300 h 6857892"/>
              <a:gd name="connsiteX2343" fmla="*/ 3101409 w 7274859"/>
              <a:gd name="connsiteY2343" fmla="*/ 5477300 h 6857892"/>
              <a:gd name="connsiteX2344" fmla="*/ 3559518 w 7274859"/>
              <a:gd name="connsiteY2344" fmla="*/ 5476386 h 6857892"/>
              <a:gd name="connsiteX2345" fmla="*/ 3589993 w 7274859"/>
              <a:gd name="connsiteY2345" fmla="*/ 5476386 h 6857892"/>
              <a:gd name="connsiteX2346" fmla="*/ 3589993 w 7274859"/>
              <a:gd name="connsiteY2346" fmla="*/ 5481492 h 6857892"/>
              <a:gd name="connsiteX2347" fmla="*/ 3559518 w 7274859"/>
              <a:gd name="connsiteY2347" fmla="*/ 5481492 h 6857892"/>
              <a:gd name="connsiteX2348" fmla="*/ 3559518 w 7274859"/>
              <a:gd name="connsiteY2348" fmla="*/ 5476386 h 6857892"/>
              <a:gd name="connsiteX2349" fmla="*/ 5245937 w 7274859"/>
              <a:gd name="connsiteY2349" fmla="*/ 5474862 h 6857892"/>
              <a:gd name="connsiteX2350" fmla="*/ 5240895 w 7274859"/>
              <a:gd name="connsiteY2350" fmla="*/ 5475548 h 6857892"/>
              <a:gd name="connsiteX2351" fmla="*/ 5240895 w 7274859"/>
              <a:gd name="connsiteY2351" fmla="*/ 5492388 h 6857892"/>
              <a:gd name="connsiteX2352" fmla="*/ 5249607 w 7274859"/>
              <a:gd name="connsiteY2352" fmla="*/ 5491854 h 6857892"/>
              <a:gd name="connsiteX2353" fmla="*/ 5245937 w 7274859"/>
              <a:gd name="connsiteY2353" fmla="*/ 5474862 h 6857892"/>
              <a:gd name="connsiteX2354" fmla="*/ 3276416 w 7274859"/>
              <a:gd name="connsiteY2354" fmla="*/ 5474786 h 6857892"/>
              <a:gd name="connsiteX2355" fmla="*/ 3312226 w 7274859"/>
              <a:gd name="connsiteY2355" fmla="*/ 5474786 h 6857892"/>
              <a:gd name="connsiteX2356" fmla="*/ 3325260 w 7274859"/>
              <a:gd name="connsiteY2356" fmla="*/ 5494217 h 6857892"/>
              <a:gd name="connsiteX2357" fmla="*/ 3285410 w 7274859"/>
              <a:gd name="connsiteY2357" fmla="*/ 5483168 h 6857892"/>
              <a:gd name="connsiteX2358" fmla="*/ 3290442 w 7274859"/>
              <a:gd name="connsiteY2358" fmla="*/ 5495055 h 6857892"/>
              <a:gd name="connsiteX2359" fmla="*/ 3296230 w 7274859"/>
              <a:gd name="connsiteY2359" fmla="*/ 5508695 h 6857892"/>
              <a:gd name="connsiteX2360" fmla="*/ 3274587 w 7274859"/>
              <a:gd name="connsiteY2360" fmla="*/ 5519058 h 6857892"/>
              <a:gd name="connsiteX2361" fmla="*/ 3274587 w 7274859"/>
              <a:gd name="connsiteY2361" fmla="*/ 5542985 h 6857892"/>
              <a:gd name="connsiteX2362" fmla="*/ 3244260 w 7274859"/>
              <a:gd name="connsiteY2362" fmla="*/ 5568360 h 6857892"/>
              <a:gd name="connsiteX2363" fmla="*/ 3244260 w 7274859"/>
              <a:gd name="connsiteY2363" fmla="*/ 5591905 h 6857892"/>
              <a:gd name="connsiteX2364" fmla="*/ 3264148 w 7274859"/>
              <a:gd name="connsiteY2364" fmla="*/ 5601507 h 6857892"/>
              <a:gd name="connsiteX2365" fmla="*/ 3223458 w 7274859"/>
              <a:gd name="connsiteY2365" fmla="*/ 5596173 h 6857892"/>
              <a:gd name="connsiteX2366" fmla="*/ 3223381 w 7274859"/>
              <a:gd name="connsiteY2366" fmla="*/ 5595868 h 6857892"/>
              <a:gd name="connsiteX2367" fmla="*/ 3223610 w 7274859"/>
              <a:gd name="connsiteY2367" fmla="*/ 5604326 h 6857892"/>
              <a:gd name="connsiteX2368" fmla="*/ 3193890 w 7274859"/>
              <a:gd name="connsiteY2368" fmla="*/ 5605698 h 6857892"/>
              <a:gd name="connsiteX2369" fmla="*/ 3193280 w 7274859"/>
              <a:gd name="connsiteY2369" fmla="*/ 5598916 h 6857892"/>
              <a:gd name="connsiteX2370" fmla="*/ 3223000 w 7274859"/>
              <a:gd name="connsiteY2370" fmla="*/ 5595030 h 6857892"/>
              <a:gd name="connsiteX2371" fmla="*/ 3209893 w 7274859"/>
              <a:gd name="connsiteY2371" fmla="*/ 5561197 h 6857892"/>
              <a:gd name="connsiteX2372" fmla="*/ 3252491 w 7274859"/>
              <a:gd name="connsiteY2372" fmla="*/ 5522716 h 6857892"/>
              <a:gd name="connsiteX2373" fmla="*/ 3227953 w 7274859"/>
              <a:gd name="connsiteY2373" fmla="*/ 5545195 h 6857892"/>
              <a:gd name="connsiteX2374" fmla="*/ 3162343 w 7274859"/>
              <a:gd name="connsiteY2374" fmla="*/ 5514638 h 6857892"/>
              <a:gd name="connsiteX2375" fmla="*/ 3201434 w 7274859"/>
              <a:gd name="connsiteY2375" fmla="*/ 5525840 h 6857892"/>
              <a:gd name="connsiteX2376" fmla="*/ 3241366 w 7274859"/>
              <a:gd name="connsiteY2376" fmla="*/ 5482787 h 6857892"/>
              <a:gd name="connsiteX2377" fmla="*/ 3273216 w 7274859"/>
              <a:gd name="connsiteY2377" fmla="*/ 5491245 h 6857892"/>
              <a:gd name="connsiteX2378" fmla="*/ 3276416 w 7274859"/>
              <a:gd name="connsiteY2378" fmla="*/ 5474786 h 6857892"/>
              <a:gd name="connsiteX2379" fmla="*/ 5323109 w 7274859"/>
              <a:gd name="connsiteY2379" fmla="*/ 5473871 h 6857892"/>
              <a:gd name="connsiteX2380" fmla="*/ 5323109 w 7274859"/>
              <a:gd name="connsiteY2380" fmla="*/ 5494216 h 6857892"/>
              <a:gd name="connsiteX2381" fmla="*/ 5328216 w 7274859"/>
              <a:gd name="connsiteY2381" fmla="*/ 5494216 h 6857892"/>
              <a:gd name="connsiteX2382" fmla="*/ 5328216 w 7274859"/>
              <a:gd name="connsiteY2382" fmla="*/ 5473871 h 6857892"/>
              <a:gd name="connsiteX2383" fmla="*/ 5323109 w 7274859"/>
              <a:gd name="connsiteY2383" fmla="*/ 5473871 h 6857892"/>
              <a:gd name="connsiteX2384" fmla="*/ 3638521 w 7274859"/>
              <a:gd name="connsiteY2384" fmla="*/ 5473262 h 6857892"/>
              <a:gd name="connsiteX2385" fmla="*/ 3639131 w 7274859"/>
              <a:gd name="connsiteY2385" fmla="*/ 5482330 h 6857892"/>
              <a:gd name="connsiteX2386" fmla="*/ 3612087 w 7274859"/>
              <a:gd name="connsiteY2386" fmla="*/ 5482406 h 6857892"/>
              <a:gd name="connsiteX2387" fmla="*/ 3611629 w 7274859"/>
              <a:gd name="connsiteY2387" fmla="*/ 5477072 h 6857892"/>
              <a:gd name="connsiteX2388" fmla="*/ 3638521 w 7274859"/>
              <a:gd name="connsiteY2388" fmla="*/ 5473262 h 6857892"/>
              <a:gd name="connsiteX2389" fmla="*/ 259048 w 7274859"/>
              <a:gd name="connsiteY2389" fmla="*/ 5469834 h 6857892"/>
              <a:gd name="connsiteX2390" fmla="*/ 261715 w 7274859"/>
              <a:gd name="connsiteY2390" fmla="*/ 5483169 h 6857892"/>
              <a:gd name="connsiteX2391" fmla="*/ 261868 w 7274859"/>
              <a:gd name="connsiteY2391" fmla="*/ 5483016 h 6857892"/>
              <a:gd name="connsiteX2392" fmla="*/ 270174 w 7274859"/>
              <a:gd name="connsiteY2392" fmla="*/ 5490103 h 6857892"/>
              <a:gd name="connsiteX2393" fmla="*/ 266974 w 7274859"/>
              <a:gd name="connsiteY2393" fmla="*/ 5493303 h 6857892"/>
              <a:gd name="connsiteX2394" fmla="*/ 259886 w 7274859"/>
              <a:gd name="connsiteY2394" fmla="*/ 5484997 h 6857892"/>
              <a:gd name="connsiteX2395" fmla="*/ 260496 w 7274859"/>
              <a:gd name="connsiteY2395" fmla="*/ 5484388 h 6857892"/>
              <a:gd name="connsiteX2396" fmla="*/ 242819 w 7274859"/>
              <a:gd name="connsiteY2396" fmla="*/ 5483092 h 6857892"/>
              <a:gd name="connsiteX2397" fmla="*/ 238932 w 7274859"/>
              <a:gd name="connsiteY2397" fmla="*/ 5477454 h 6857892"/>
              <a:gd name="connsiteX2398" fmla="*/ 259048 w 7274859"/>
              <a:gd name="connsiteY2398" fmla="*/ 5469834 h 6857892"/>
              <a:gd name="connsiteX2399" fmla="*/ 1845586 w 7274859"/>
              <a:gd name="connsiteY2399" fmla="*/ 5464804 h 6857892"/>
              <a:gd name="connsiteX2400" fmla="*/ 1840785 w 7274859"/>
              <a:gd name="connsiteY2400" fmla="*/ 5465566 h 6857892"/>
              <a:gd name="connsiteX2401" fmla="*/ 1840785 w 7274859"/>
              <a:gd name="connsiteY2401" fmla="*/ 5482482 h 6857892"/>
              <a:gd name="connsiteX2402" fmla="*/ 1849547 w 7274859"/>
              <a:gd name="connsiteY2402" fmla="*/ 5481492 h 6857892"/>
              <a:gd name="connsiteX2403" fmla="*/ 1845586 w 7274859"/>
              <a:gd name="connsiteY2403" fmla="*/ 5464804 h 6857892"/>
              <a:gd name="connsiteX2404" fmla="*/ 2663880 w 7274859"/>
              <a:gd name="connsiteY2404" fmla="*/ 5463661 h 6857892"/>
              <a:gd name="connsiteX2405" fmla="*/ 2662738 w 7274859"/>
              <a:gd name="connsiteY2405" fmla="*/ 5464804 h 6857892"/>
              <a:gd name="connsiteX2406" fmla="*/ 2667082 w 7274859"/>
              <a:gd name="connsiteY2406" fmla="*/ 5467242 h 6857892"/>
              <a:gd name="connsiteX2407" fmla="*/ 2663653 w 7274859"/>
              <a:gd name="connsiteY2407" fmla="*/ 5468461 h 6857892"/>
              <a:gd name="connsiteX2408" fmla="*/ 2667082 w 7274859"/>
              <a:gd name="connsiteY2408" fmla="*/ 5467242 h 6857892"/>
              <a:gd name="connsiteX2409" fmla="*/ 2669291 w 7274859"/>
              <a:gd name="connsiteY2409" fmla="*/ 5466405 h 6857892"/>
              <a:gd name="connsiteX2410" fmla="*/ 2688337 w 7274859"/>
              <a:gd name="connsiteY2410" fmla="*/ 5475472 h 6857892"/>
              <a:gd name="connsiteX2411" fmla="*/ 2677979 w 7274859"/>
              <a:gd name="connsiteY2411" fmla="*/ 5464042 h 6857892"/>
              <a:gd name="connsiteX2412" fmla="*/ 2669293 w 7274859"/>
              <a:gd name="connsiteY2412" fmla="*/ 5466403 h 6857892"/>
              <a:gd name="connsiteX2413" fmla="*/ 2663880 w 7274859"/>
              <a:gd name="connsiteY2413" fmla="*/ 5463661 h 6857892"/>
              <a:gd name="connsiteX2414" fmla="*/ 5277568 w 7274859"/>
              <a:gd name="connsiteY2414" fmla="*/ 5463508 h 6857892"/>
              <a:gd name="connsiteX2415" fmla="*/ 5260516 w 7274859"/>
              <a:gd name="connsiteY2415" fmla="*/ 5467165 h 6857892"/>
              <a:gd name="connsiteX2416" fmla="*/ 5261202 w 7274859"/>
              <a:gd name="connsiteY2416" fmla="*/ 5472195 h 6857892"/>
              <a:gd name="connsiteX2417" fmla="*/ 5278096 w 7274859"/>
              <a:gd name="connsiteY2417" fmla="*/ 5472195 h 6857892"/>
              <a:gd name="connsiteX2418" fmla="*/ 5277568 w 7274859"/>
              <a:gd name="connsiteY2418" fmla="*/ 5463508 h 6857892"/>
              <a:gd name="connsiteX2419" fmla="*/ 2657615 w 7274859"/>
              <a:gd name="connsiteY2419" fmla="*/ 5454517 h 6857892"/>
              <a:gd name="connsiteX2420" fmla="*/ 2654415 w 7274859"/>
              <a:gd name="connsiteY2420" fmla="*/ 5457717 h 6857892"/>
              <a:gd name="connsiteX2421" fmla="*/ 2663864 w 7274859"/>
              <a:gd name="connsiteY2421" fmla="*/ 5463661 h 6857892"/>
              <a:gd name="connsiteX2422" fmla="*/ 2664702 w 7274859"/>
              <a:gd name="connsiteY2422" fmla="*/ 5462823 h 6857892"/>
              <a:gd name="connsiteX2423" fmla="*/ 2657615 w 7274859"/>
              <a:gd name="connsiteY2423" fmla="*/ 5454517 h 6857892"/>
              <a:gd name="connsiteX2424" fmla="*/ 4307035 w 7274859"/>
              <a:gd name="connsiteY2424" fmla="*/ 5453984 h 6857892"/>
              <a:gd name="connsiteX2425" fmla="*/ 4314118 w 7274859"/>
              <a:gd name="connsiteY2425" fmla="*/ 5462289 h 6857892"/>
              <a:gd name="connsiteX2426" fmla="*/ 4313205 w 7274859"/>
              <a:gd name="connsiteY2426" fmla="*/ 5463203 h 6857892"/>
              <a:gd name="connsiteX2427" fmla="*/ 4323194 w 7274859"/>
              <a:gd name="connsiteY2427" fmla="*/ 5463203 h 6857892"/>
              <a:gd name="connsiteX2428" fmla="*/ 4323194 w 7274859"/>
              <a:gd name="connsiteY2428" fmla="*/ 5473414 h 6857892"/>
              <a:gd name="connsiteX2429" fmla="*/ 4313128 w 7274859"/>
              <a:gd name="connsiteY2429" fmla="*/ 5463280 h 6857892"/>
              <a:gd name="connsiteX2430" fmla="*/ 4312138 w 7274859"/>
              <a:gd name="connsiteY2430" fmla="*/ 5464270 h 6857892"/>
              <a:gd name="connsiteX2431" fmla="*/ 4303836 w 7274859"/>
              <a:gd name="connsiteY2431" fmla="*/ 5457184 h 6857892"/>
              <a:gd name="connsiteX2432" fmla="*/ 4307035 w 7274859"/>
              <a:gd name="connsiteY2432" fmla="*/ 5453984 h 6857892"/>
              <a:gd name="connsiteX2433" fmla="*/ 5351157 w 7274859"/>
              <a:gd name="connsiteY2433" fmla="*/ 5453603 h 6857892"/>
              <a:gd name="connsiteX2434" fmla="*/ 5361367 w 7274859"/>
              <a:gd name="connsiteY2434" fmla="*/ 5453603 h 6857892"/>
              <a:gd name="connsiteX2435" fmla="*/ 5351453 w 7274859"/>
              <a:gd name="connsiteY2435" fmla="*/ 5463444 h 6857892"/>
              <a:gd name="connsiteX2436" fmla="*/ 5351385 w 7274859"/>
              <a:gd name="connsiteY2436" fmla="*/ 5463280 h 6857892"/>
              <a:gd name="connsiteX2437" fmla="*/ 5351157 w 7274859"/>
              <a:gd name="connsiteY2437" fmla="*/ 5463280 h 6857892"/>
              <a:gd name="connsiteX2438" fmla="*/ 5351157 w 7274859"/>
              <a:gd name="connsiteY2438" fmla="*/ 5453603 h 6857892"/>
              <a:gd name="connsiteX2439" fmla="*/ 5303602 w 7274859"/>
              <a:gd name="connsiteY2439" fmla="*/ 5453526 h 6857892"/>
              <a:gd name="connsiteX2440" fmla="*/ 5303602 w 7274859"/>
              <a:gd name="connsiteY2440" fmla="*/ 5463661 h 6857892"/>
              <a:gd name="connsiteX2441" fmla="*/ 5306954 w 7274859"/>
              <a:gd name="connsiteY2441" fmla="*/ 5463661 h 6857892"/>
              <a:gd name="connsiteX2442" fmla="*/ 5306954 w 7274859"/>
              <a:gd name="connsiteY2442" fmla="*/ 5453526 h 6857892"/>
              <a:gd name="connsiteX2443" fmla="*/ 5303602 w 7274859"/>
              <a:gd name="connsiteY2443" fmla="*/ 5453526 h 6857892"/>
              <a:gd name="connsiteX2444" fmla="*/ 3131975 w 7274859"/>
              <a:gd name="connsiteY2444" fmla="*/ 5445906 h 6857892"/>
              <a:gd name="connsiteX2445" fmla="*/ 3131975 w 7274859"/>
              <a:gd name="connsiteY2445" fmla="*/ 5451011 h 6857892"/>
              <a:gd name="connsiteX2446" fmla="*/ 3152313 w 7274859"/>
              <a:gd name="connsiteY2446" fmla="*/ 5451011 h 6857892"/>
              <a:gd name="connsiteX2447" fmla="*/ 3152313 w 7274859"/>
              <a:gd name="connsiteY2447" fmla="*/ 5445906 h 6857892"/>
              <a:gd name="connsiteX2448" fmla="*/ 3131975 w 7274859"/>
              <a:gd name="connsiteY2448" fmla="*/ 5445906 h 6857892"/>
              <a:gd name="connsiteX2449" fmla="*/ 2673848 w 7274859"/>
              <a:gd name="connsiteY2449" fmla="*/ 5445906 h 6857892"/>
              <a:gd name="connsiteX2450" fmla="*/ 2673848 w 7274859"/>
              <a:gd name="connsiteY2450" fmla="*/ 5451011 h 6857892"/>
              <a:gd name="connsiteX2451" fmla="*/ 2694191 w 7274859"/>
              <a:gd name="connsiteY2451" fmla="*/ 5451011 h 6857892"/>
              <a:gd name="connsiteX2452" fmla="*/ 2694191 w 7274859"/>
              <a:gd name="connsiteY2452" fmla="*/ 5445906 h 6857892"/>
              <a:gd name="connsiteX2453" fmla="*/ 2673848 w 7274859"/>
              <a:gd name="connsiteY2453" fmla="*/ 5445906 h 6857892"/>
              <a:gd name="connsiteX2454" fmla="*/ 1796587 w 7274859"/>
              <a:gd name="connsiteY2454" fmla="*/ 5445220 h 6857892"/>
              <a:gd name="connsiteX2455" fmla="*/ 1787900 w 7274859"/>
              <a:gd name="connsiteY2455" fmla="*/ 5445753 h 6857892"/>
              <a:gd name="connsiteX2456" fmla="*/ 1791558 w 7274859"/>
              <a:gd name="connsiteY2456" fmla="*/ 5462822 h 6857892"/>
              <a:gd name="connsiteX2457" fmla="*/ 1796587 w 7274859"/>
              <a:gd name="connsiteY2457" fmla="*/ 5462137 h 6857892"/>
              <a:gd name="connsiteX2458" fmla="*/ 1796587 w 7274859"/>
              <a:gd name="connsiteY2458" fmla="*/ 5445220 h 6857892"/>
              <a:gd name="connsiteX2459" fmla="*/ 2539241 w 7274859"/>
              <a:gd name="connsiteY2459" fmla="*/ 5441639 h 6857892"/>
              <a:gd name="connsiteX2460" fmla="*/ 2561719 w 7274859"/>
              <a:gd name="connsiteY2460" fmla="*/ 5504428 h 6857892"/>
              <a:gd name="connsiteX2461" fmla="*/ 2597457 w 7274859"/>
              <a:gd name="connsiteY2461" fmla="*/ 5501456 h 6857892"/>
              <a:gd name="connsiteX2462" fmla="*/ 2578407 w 7274859"/>
              <a:gd name="connsiteY2462" fmla="*/ 5457031 h 6857892"/>
              <a:gd name="connsiteX2463" fmla="*/ 2577797 w 7274859"/>
              <a:gd name="connsiteY2463" fmla="*/ 5451392 h 6857892"/>
              <a:gd name="connsiteX2464" fmla="*/ 2572234 w 7274859"/>
              <a:gd name="connsiteY2464" fmla="*/ 5449487 h 6857892"/>
              <a:gd name="connsiteX2465" fmla="*/ 2573073 w 7274859"/>
              <a:gd name="connsiteY2465" fmla="*/ 5452840 h 6857892"/>
              <a:gd name="connsiteX2466" fmla="*/ 2539241 w 7274859"/>
              <a:gd name="connsiteY2466" fmla="*/ 5441639 h 6857892"/>
              <a:gd name="connsiteX2467" fmla="*/ 3636922 w 7274859"/>
              <a:gd name="connsiteY2467" fmla="*/ 5431962 h 6857892"/>
              <a:gd name="connsiteX2468" fmla="*/ 3643474 w 7274859"/>
              <a:gd name="connsiteY2468" fmla="*/ 5452688 h 6857892"/>
              <a:gd name="connsiteX2469" fmla="*/ 3632503 w 7274859"/>
              <a:gd name="connsiteY2469" fmla="*/ 5452688 h 6857892"/>
              <a:gd name="connsiteX2470" fmla="*/ 3632503 w 7274859"/>
              <a:gd name="connsiteY2470" fmla="*/ 5435162 h 6857892"/>
              <a:gd name="connsiteX2471" fmla="*/ 3636922 w 7274859"/>
              <a:gd name="connsiteY2471" fmla="*/ 5431962 h 6857892"/>
              <a:gd name="connsiteX2472" fmla="*/ 4607979 w 7274859"/>
              <a:gd name="connsiteY2472" fmla="*/ 5426399 h 6857892"/>
              <a:gd name="connsiteX2473" fmla="*/ 4607979 w 7274859"/>
              <a:gd name="connsiteY2473" fmla="*/ 5429828 h 6857892"/>
              <a:gd name="connsiteX2474" fmla="*/ 4618186 w 7274859"/>
              <a:gd name="connsiteY2474" fmla="*/ 5429828 h 6857892"/>
              <a:gd name="connsiteX2475" fmla="*/ 4618186 w 7274859"/>
              <a:gd name="connsiteY2475" fmla="*/ 5426399 h 6857892"/>
              <a:gd name="connsiteX2476" fmla="*/ 4607979 w 7274859"/>
              <a:gd name="connsiteY2476" fmla="*/ 5426399 h 6857892"/>
              <a:gd name="connsiteX2477" fmla="*/ 307743 w 7274859"/>
              <a:gd name="connsiteY2477" fmla="*/ 5423960 h 6857892"/>
              <a:gd name="connsiteX2478" fmla="*/ 301191 w 7274859"/>
              <a:gd name="connsiteY2478" fmla="*/ 5432723 h 6857892"/>
              <a:gd name="connsiteX2479" fmla="*/ 302638 w 7274859"/>
              <a:gd name="connsiteY2479" fmla="*/ 5434247 h 6857892"/>
              <a:gd name="connsiteX2480" fmla="*/ 310945 w 7274859"/>
              <a:gd name="connsiteY2480" fmla="*/ 5427160 h 6857892"/>
              <a:gd name="connsiteX2481" fmla="*/ 307743 w 7274859"/>
              <a:gd name="connsiteY2481" fmla="*/ 5423960 h 6857892"/>
              <a:gd name="connsiteX2482" fmla="*/ 1832247 w 7274859"/>
              <a:gd name="connsiteY2482" fmla="*/ 5422970 h 6857892"/>
              <a:gd name="connsiteX2483" fmla="*/ 1832247 w 7274859"/>
              <a:gd name="connsiteY2483" fmla="*/ 5433181 h 6857892"/>
              <a:gd name="connsiteX2484" fmla="*/ 1835676 w 7274859"/>
              <a:gd name="connsiteY2484" fmla="*/ 5433181 h 6857892"/>
              <a:gd name="connsiteX2485" fmla="*/ 1835676 w 7274859"/>
              <a:gd name="connsiteY2485" fmla="*/ 5422970 h 6857892"/>
              <a:gd name="connsiteX2486" fmla="*/ 1832247 w 7274859"/>
              <a:gd name="connsiteY2486" fmla="*/ 5422970 h 6857892"/>
              <a:gd name="connsiteX2487" fmla="*/ 5269718 w 7274859"/>
              <a:gd name="connsiteY2487" fmla="*/ 5406053 h 6857892"/>
              <a:gd name="connsiteX2488" fmla="*/ 5269718 w 7274859"/>
              <a:gd name="connsiteY2488" fmla="*/ 5409482 h 6857892"/>
              <a:gd name="connsiteX2489" fmla="*/ 5279855 w 7274859"/>
              <a:gd name="connsiteY2489" fmla="*/ 5409482 h 6857892"/>
              <a:gd name="connsiteX2490" fmla="*/ 5279855 w 7274859"/>
              <a:gd name="connsiteY2490" fmla="*/ 5406053 h 6857892"/>
              <a:gd name="connsiteX2491" fmla="*/ 5269718 w 7274859"/>
              <a:gd name="connsiteY2491" fmla="*/ 5406053 h 6857892"/>
              <a:gd name="connsiteX2492" fmla="*/ 322139 w 7274859"/>
              <a:gd name="connsiteY2492" fmla="*/ 5406053 h 6857892"/>
              <a:gd name="connsiteX2493" fmla="*/ 322139 w 7274859"/>
              <a:gd name="connsiteY2493" fmla="*/ 5409482 h 6857892"/>
              <a:gd name="connsiteX2494" fmla="*/ 332350 w 7274859"/>
              <a:gd name="connsiteY2494" fmla="*/ 5409482 h 6857892"/>
              <a:gd name="connsiteX2495" fmla="*/ 332350 w 7274859"/>
              <a:gd name="connsiteY2495" fmla="*/ 5406053 h 6857892"/>
              <a:gd name="connsiteX2496" fmla="*/ 322139 w 7274859"/>
              <a:gd name="connsiteY2496" fmla="*/ 5406053 h 6857892"/>
              <a:gd name="connsiteX2497" fmla="*/ 4528434 w 7274859"/>
              <a:gd name="connsiteY2497" fmla="*/ 5404301 h 6857892"/>
              <a:gd name="connsiteX2498" fmla="*/ 4528434 w 7274859"/>
              <a:gd name="connsiteY2498" fmla="*/ 5404377 h 6857892"/>
              <a:gd name="connsiteX2499" fmla="*/ 4528966 w 7274859"/>
              <a:gd name="connsiteY2499" fmla="*/ 5413064 h 6857892"/>
              <a:gd name="connsiteX2500" fmla="*/ 4546036 w 7274859"/>
              <a:gd name="connsiteY2500" fmla="*/ 5409330 h 6857892"/>
              <a:gd name="connsiteX2501" fmla="*/ 4545351 w 7274859"/>
              <a:gd name="connsiteY2501" fmla="*/ 5404301 h 6857892"/>
              <a:gd name="connsiteX2502" fmla="*/ 4528434 w 7274859"/>
              <a:gd name="connsiteY2502" fmla="*/ 5404301 h 6857892"/>
              <a:gd name="connsiteX2503" fmla="*/ 3437262 w 7274859"/>
              <a:gd name="connsiteY2503" fmla="*/ 5402624 h 6857892"/>
              <a:gd name="connsiteX2504" fmla="*/ 3437262 w 7274859"/>
              <a:gd name="connsiteY2504" fmla="*/ 5412835 h 6857892"/>
              <a:gd name="connsiteX2505" fmla="*/ 3428884 w 7274859"/>
              <a:gd name="connsiteY2505" fmla="*/ 5405977 h 6857892"/>
              <a:gd name="connsiteX2506" fmla="*/ 3437262 w 7274859"/>
              <a:gd name="connsiteY2506" fmla="*/ 5402624 h 6857892"/>
              <a:gd name="connsiteX2507" fmla="*/ 2662569 w 7274859"/>
              <a:gd name="connsiteY2507" fmla="*/ 5401710 h 6857892"/>
              <a:gd name="connsiteX2508" fmla="*/ 2654415 w 7274859"/>
              <a:gd name="connsiteY2508" fmla="*/ 5408644 h 6857892"/>
              <a:gd name="connsiteX2509" fmla="*/ 2657615 w 7274859"/>
              <a:gd name="connsiteY2509" fmla="*/ 5411844 h 6857892"/>
              <a:gd name="connsiteX2510" fmla="*/ 2662569 w 7274859"/>
              <a:gd name="connsiteY2510" fmla="*/ 5401710 h 6857892"/>
              <a:gd name="connsiteX2511" fmla="*/ 5402131 w 7274859"/>
              <a:gd name="connsiteY2511" fmla="*/ 5395919 h 6857892"/>
              <a:gd name="connsiteX2512" fmla="*/ 5412265 w 7274859"/>
              <a:gd name="connsiteY2512" fmla="*/ 5395919 h 6857892"/>
              <a:gd name="connsiteX2513" fmla="*/ 5412265 w 7274859"/>
              <a:gd name="connsiteY2513" fmla="*/ 5399272 h 6857892"/>
              <a:gd name="connsiteX2514" fmla="*/ 5402131 w 7274859"/>
              <a:gd name="connsiteY2514" fmla="*/ 5399272 h 6857892"/>
              <a:gd name="connsiteX2515" fmla="*/ 5402131 w 7274859"/>
              <a:gd name="connsiteY2515" fmla="*/ 5395919 h 6857892"/>
              <a:gd name="connsiteX2516" fmla="*/ 2669735 w 7274859"/>
              <a:gd name="connsiteY2516" fmla="*/ 5393404 h 6857892"/>
              <a:gd name="connsiteX2517" fmla="*/ 2664780 w 7274859"/>
              <a:gd name="connsiteY2517" fmla="*/ 5403539 h 6857892"/>
              <a:gd name="connsiteX2518" fmla="*/ 2662799 w 7274859"/>
              <a:gd name="connsiteY2518" fmla="*/ 5401557 h 6857892"/>
              <a:gd name="connsiteX2519" fmla="*/ 2662645 w 7274859"/>
              <a:gd name="connsiteY2519" fmla="*/ 5401710 h 6857892"/>
              <a:gd name="connsiteX2520" fmla="*/ 2664627 w 7274859"/>
              <a:gd name="connsiteY2520" fmla="*/ 5403767 h 6857892"/>
              <a:gd name="connsiteX2521" fmla="*/ 2672932 w 7274859"/>
              <a:gd name="connsiteY2521" fmla="*/ 5396604 h 6857892"/>
              <a:gd name="connsiteX2522" fmla="*/ 2669735 w 7274859"/>
              <a:gd name="connsiteY2522" fmla="*/ 5393404 h 6857892"/>
              <a:gd name="connsiteX2523" fmla="*/ 3750283 w 7274859"/>
              <a:gd name="connsiteY2523" fmla="*/ 5392185 h 6857892"/>
              <a:gd name="connsiteX2524" fmla="*/ 3751731 w 7274859"/>
              <a:gd name="connsiteY2524" fmla="*/ 5398510 h 6857892"/>
              <a:gd name="connsiteX2525" fmla="*/ 3725677 w 7274859"/>
              <a:gd name="connsiteY2525" fmla="*/ 5411693 h 6857892"/>
              <a:gd name="connsiteX2526" fmla="*/ 3712116 w 7274859"/>
              <a:gd name="connsiteY2526" fmla="*/ 5394623 h 6857892"/>
              <a:gd name="connsiteX2527" fmla="*/ 3750283 w 7274859"/>
              <a:gd name="connsiteY2527" fmla="*/ 5392185 h 6857892"/>
              <a:gd name="connsiteX2528" fmla="*/ 3651092 w 7274859"/>
              <a:gd name="connsiteY2528" fmla="*/ 5384794 h 6857892"/>
              <a:gd name="connsiteX2529" fmla="*/ 3671432 w 7274859"/>
              <a:gd name="connsiteY2529" fmla="*/ 5384794 h 6857892"/>
              <a:gd name="connsiteX2530" fmla="*/ 3671432 w 7274859"/>
              <a:gd name="connsiteY2530" fmla="*/ 5389899 h 6857892"/>
              <a:gd name="connsiteX2531" fmla="*/ 3651092 w 7274859"/>
              <a:gd name="connsiteY2531" fmla="*/ 5389899 h 6857892"/>
              <a:gd name="connsiteX2532" fmla="*/ 3651092 w 7274859"/>
              <a:gd name="connsiteY2532" fmla="*/ 5384794 h 6857892"/>
              <a:gd name="connsiteX2533" fmla="*/ 2575188 w 7274859"/>
              <a:gd name="connsiteY2533" fmla="*/ 5383955 h 6857892"/>
              <a:gd name="connsiteX2534" fmla="*/ 2562311 w 7274859"/>
              <a:gd name="connsiteY2534" fmla="*/ 5397595 h 6857892"/>
              <a:gd name="connsiteX2535" fmla="*/ 2572139 w 7274859"/>
              <a:gd name="connsiteY2535" fmla="*/ 5409253 h 6857892"/>
              <a:gd name="connsiteX2536" fmla="*/ 2553548 w 7274859"/>
              <a:gd name="connsiteY2536" fmla="*/ 5415959 h 6857892"/>
              <a:gd name="connsiteX2537" fmla="*/ 2553244 w 7274859"/>
              <a:gd name="connsiteY2537" fmla="*/ 5421217 h 6857892"/>
              <a:gd name="connsiteX2538" fmla="*/ 2567568 w 7274859"/>
              <a:gd name="connsiteY2538" fmla="*/ 5421217 h 6857892"/>
              <a:gd name="connsiteX2539" fmla="*/ 2595075 w 7274859"/>
              <a:gd name="connsiteY2539" fmla="*/ 5393327 h 6857892"/>
              <a:gd name="connsiteX2540" fmla="*/ 2575188 w 7274859"/>
              <a:gd name="connsiteY2540" fmla="*/ 5383955 h 6857892"/>
              <a:gd name="connsiteX2541" fmla="*/ 3386795 w 7274859"/>
              <a:gd name="connsiteY2541" fmla="*/ 5381746 h 6857892"/>
              <a:gd name="connsiteX2542" fmla="*/ 3385346 w 7274859"/>
              <a:gd name="connsiteY2542" fmla="*/ 5383193 h 6857892"/>
              <a:gd name="connsiteX2543" fmla="*/ 3392511 w 7274859"/>
              <a:gd name="connsiteY2543" fmla="*/ 5391499 h 6857892"/>
              <a:gd name="connsiteX2544" fmla="*/ 3395713 w 7274859"/>
              <a:gd name="connsiteY2544" fmla="*/ 5388299 h 6857892"/>
              <a:gd name="connsiteX2545" fmla="*/ 3386414 w 7274859"/>
              <a:gd name="connsiteY2545" fmla="*/ 5382279 h 6857892"/>
              <a:gd name="connsiteX2546" fmla="*/ 3386795 w 7274859"/>
              <a:gd name="connsiteY2546" fmla="*/ 5381746 h 6857892"/>
              <a:gd name="connsiteX2547" fmla="*/ 3565004 w 7274859"/>
              <a:gd name="connsiteY2547" fmla="*/ 5379383 h 6857892"/>
              <a:gd name="connsiteX2548" fmla="*/ 3574528 w 7274859"/>
              <a:gd name="connsiteY2548" fmla="*/ 5400796 h 6857892"/>
              <a:gd name="connsiteX2549" fmla="*/ 3554565 w 7274859"/>
              <a:gd name="connsiteY2549" fmla="*/ 5423656 h 6857892"/>
              <a:gd name="connsiteX2550" fmla="*/ 3523176 w 7274859"/>
              <a:gd name="connsiteY2550" fmla="*/ 5407711 h 6857892"/>
              <a:gd name="connsiteX2551" fmla="*/ 3523838 w 7274859"/>
              <a:gd name="connsiteY2551" fmla="*/ 5395591 h 6857892"/>
              <a:gd name="connsiteX2552" fmla="*/ 3528214 w 7274859"/>
              <a:gd name="connsiteY2552" fmla="*/ 5410864 h 6857892"/>
              <a:gd name="connsiteX2553" fmla="*/ 3529701 w 7274859"/>
              <a:gd name="connsiteY2553" fmla="*/ 5413902 h 6857892"/>
              <a:gd name="connsiteX2554" fmla="*/ 3538007 w 7274859"/>
              <a:gd name="connsiteY2554" fmla="*/ 5406815 h 6857892"/>
              <a:gd name="connsiteX2555" fmla="*/ 3534806 w 7274859"/>
              <a:gd name="connsiteY2555" fmla="*/ 5403615 h 6857892"/>
              <a:gd name="connsiteX2556" fmla="*/ 3530768 w 7274859"/>
              <a:gd name="connsiteY2556" fmla="*/ 5405691 h 6857892"/>
              <a:gd name="connsiteX2557" fmla="*/ 3523846 w 7274859"/>
              <a:gd name="connsiteY2557" fmla="*/ 5395441 h 6857892"/>
              <a:gd name="connsiteX2558" fmla="*/ 3523854 w 7274859"/>
              <a:gd name="connsiteY2558" fmla="*/ 5395309 h 6857892"/>
              <a:gd name="connsiteX2559" fmla="*/ 3536050 w 7274859"/>
              <a:gd name="connsiteY2559" fmla="*/ 5394090 h 6857892"/>
              <a:gd name="connsiteX2560" fmla="*/ 3565004 w 7274859"/>
              <a:gd name="connsiteY2560" fmla="*/ 5379383 h 6857892"/>
              <a:gd name="connsiteX2561" fmla="*/ 3746093 w 7274859"/>
              <a:gd name="connsiteY2561" fmla="*/ 5372145 h 6857892"/>
              <a:gd name="connsiteX2562" fmla="*/ 3749446 w 7274859"/>
              <a:gd name="connsiteY2562" fmla="*/ 5372145 h 6857892"/>
              <a:gd name="connsiteX2563" fmla="*/ 3749446 w 7274859"/>
              <a:gd name="connsiteY2563" fmla="*/ 5382279 h 6857892"/>
              <a:gd name="connsiteX2564" fmla="*/ 3746093 w 7274859"/>
              <a:gd name="connsiteY2564" fmla="*/ 5382279 h 6857892"/>
              <a:gd name="connsiteX2565" fmla="*/ 3746093 w 7274859"/>
              <a:gd name="connsiteY2565" fmla="*/ 5372145 h 6857892"/>
              <a:gd name="connsiteX2566" fmla="*/ 4804782 w 7274859"/>
              <a:gd name="connsiteY2566" fmla="*/ 5372144 h 6857892"/>
              <a:gd name="connsiteX2567" fmla="*/ 4804782 w 7274859"/>
              <a:gd name="connsiteY2567" fmla="*/ 5382279 h 6857892"/>
              <a:gd name="connsiteX2568" fmla="*/ 4808133 w 7274859"/>
              <a:gd name="connsiteY2568" fmla="*/ 5382279 h 6857892"/>
              <a:gd name="connsiteX2569" fmla="*/ 4808133 w 7274859"/>
              <a:gd name="connsiteY2569" fmla="*/ 5372144 h 6857892"/>
              <a:gd name="connsiteX2570" fmla="*/ 4804782 w 7274859"/>
              <a:gd name="connsiteY2570" fmla="*/ 5372144 h 6857892"/>
              <a:gd name="connsiteX2571" fmla="*/ 4465479 w 7274859"/>
              <a:gd name="connsiteY2571" fmla="*/ 5365286 h 6857892"/>
              <a:gd name="connsiteX2572" fmla="*/ 4465479 w 7274859"/>
              <a:gd name="connsiteY2572" fmla="*/ 5368715 h 6857892"/>
              <a:gd name="connsiteX2573" fmla="*/ 4475691 w 7274859"/>
              <a:gd name="connsiteY2573" fmla="*/ 5368715 h 6857892"/>
              <a:gd name="connsiteX2574" fmla="*/ 4475691 w 7274859"/>
              <a:gd name="connsiteY2574" fmla="*/ 5365286 h 6857892"/>
              <a:gd name="connsiteX2575" fmla="*/ 4465479 w 7274859"/>
              <a:gd name="connsiteY2575" fmla="*/ 5365286 h 6857892"/>
              <a:gd name="connsiteX2576" fmla="*/ 332350 w 7274859"/>
              <a:gd name="connsiteY2576" fmla="*/ 5365286 h 6857892"/>
              <a:gd name="connsiteX2577" fmla="*/ 332350 w 7274859"/>
              <a:gd name="connsiteY2577" fmla="*/ 5368715 h 6857892"/>
              <a:gd name="connsiteX2578" fmla="*/ 342484 w 7274859"/>
              <a:gd name="connsiteY2578" fmla="*/ 5368715 h 6857892"/>
              <a:gd name="connsiteX2579" fmla="*/ 342484 w 7274859"/>
              <a:gd name="connsiteY2579" fmla="*/ 5365286 h 6857892"/>
              <a:gd name="connsiteX2580" fmla="*/ 332350 w 7274859"/>
              <a:gd name="connsiteY2580" fmla="*/ 5365286 h 6857892"/>
              <a:gd name="connsiteX2581" fmla="*/ 254171 w 7274859"/>
              <a:gd name="connsiteY2581" fmla="*/ 5361934 h 6857892"/>
              <a:gd name="connsiteX2582" fmla="*/ 257524 w 7274859"/>
              <a:gd name="connsiteY2582" fmla="*/ 5361934 h 6857892"/>
              <a:gd name="connsiteX2583" fmla="*/ 257524 w 7274859"/>
              <a:gd name="connsiteY2583" fmla="*/ 5372145 h 6857892"/>
              <a:gd name="connsiteX2584" fmla="*/ 254171 w 7274859"/>
              <a:gd name="connsiteY2584" fmla="*/ 5372145 h 6857892"/>
              <a:gd name="connsiteX2585" fmla="*/ 254171 w 7274859"/>
              <a:gd name="connsiteY2585" fmla="*/ 5361934 h 6857892"/>
              <a:gd name="connsiteX2586" fmla="*/ 2691528 w 7274859"/>
              <a:gd name="connsiteY2586" fmla="*/ 5358962 h 6857892"/>
              <a:gd name="connsiteX2587" fmla="*/ 2662647 w 7274859"/>
              <a:gd name="connsiteY2587" fmla="*/ 5365058 h 6857892"/>
              <a:gd name="connsiteX2588" fmla="*/ 2666457 w 7274859"/>
              <a:gd name="connsiteY2588" fmla="*/ 5384870 h 6857892"/>
              <a:gd name="connsiteX2589" fmla="*/ 2691528 w 7274859"/>
              <a:gd name="connsiteY2589" fmla="*/ 5358962 h 6857892"/>
              <a:gd name="connsiteX2590" fmla="*/ 5391845 w 7274859"/>
              <a:gd name="connsiteY2590" fmla="*/ 5355152 h 6857892"/>
              <a:gd name="connsiteX2591" fmla="*/ 5402055 w 7274859"/>
              <a:gd name="connsiteY2591" fmla="*/ 5355152 h 6857892"/>
              <a:gd name="connsiteX2592" fmla="*/ 5402055 w 7274859"/>
              <a:gd name="connsiteY2592" fmla="*/ 5358581 h 6857892"/>
              <a:gd name="connsiteX2593" fmla="*/ 5391845 w 7274859"/>
              <a:gd name="connsiteY2593" fmla="*/ 5358581 h 6857892"/>
              <a:gd name="connsiteX2594" fmla="*/ 5391845 w 7274859"/>
              <a:gd name="connsiteY2594" fmla="*/ 5355152 h 6857892"/>
              <a:gd name="connsiteX2595" fmla="*/ 3386262 w 7274859"/>
              <a:gd name="connsiteY2595" fmla="*/ 5352028 h 6857892"/>
              <a:gd name="connsiteX2596" fmla="*/ 3385576 w 7274859"/>
              <a:gd name="connsiteY2596" fmla="*/ 5352790 h 6857892"/>
              <a:gd name="connsiteX2597" fmla="*/ 3385881 w 7274859"/>
              <a:gd name="connsiteY2597" fmla="*/ 5352790 h 6857892"/>
              <a:gd name="connsiteX2598" fmla="*/ 3386262 w 7274859"/>
              <a:gd name="connsiteY2598" fmla="*/ 5352028 h 6857892"/>
              <a:gd name="connsiteX2599" fmla="*/ 5442820 w 7274859"/>
              <a:gd name="connsiteY2599" fmla="*/ 5344941 h 6857892"/>
              <a:gd name="connsiteX2600" fmla="*/ 5452953 w 7274859"/>
              <a:gd name="connsiteY2600" fmla="*/ 5344941 h 6857892"/>
              <a:gd name="connsiteX2601" fmla="*/ 5452953 w 7274859"/>
              <a:gd name="connsiteY2601" fmla="*/ 5348294 h 6857892"/>
              <a:gd name="connsiteX2602" fmla="*/ 5442820 w 7274859"/>
              <a:gd name="connsiteY2602" fmla="*/ 5348294 h 6857892"/>
              <a:gd name="connsiteX2603" fmla="*/ 5442820 w 7274859"/>
              <a:gd name="connsiteY2603" fmla="*/ 5344941 h 6857892"/>
              <a:gd name="connsiteX2604" fmla="*/ 5317304 w 7274859"/>
              <a:gd name="connsiteY2604" fmla="*/ 5343340 h 6857892"/>
              <a:gd name="connsiteX2605" fmla="*/ 5320655 w 7274859"/>
              <a:gd name="connsiteY2605" fmla="*/ 5351723 h 6857892"/>
              <a:gd name="connsiteX2606" fmla="*/ 5310445 w 7274859"/>
              <a:gd name="connsiteY2606" fmla="*/ 5351723 h 6857892"/>
              <a:gd name="connsiteX2607" fmla="*/ 5317304 w 7274859"/>
              <a:gd name="connsiteY2607" fmla="*/ 5343340 h 6857892"/>
              <a:gd name="connsiteX2608" fmla="*/ 3380469 w 7274859"/>
              <a:gd name="connsiteY2608" fmla="*/ 5342503 h 6857892"/>
              <a:gd name="connsiteX2609" fmla="*/ 3377268 w 7274859"/>
              <a:gd name="connsiteY2609" fmla="*/ 5345703 h 6857892"/>
              <a:gd name="connsiteX2610" fmla="*/ 3386489 w 7274859"/>
              <a:gd name="connsiteY2610" fmla="*/ 5351723 h 6857892"/>
              <a:gd name="connsiteX2611" fmla="*/ 3386262 w 7274859"/>
              <a:gd name="connsiteY2611" fmla="*/ 5352104 h 6857892"/>
              <a:gd name="connsiteX2612" fmla="*/ 3387557 w 7274859"/>
              <a:gd name="connsiteY2612" fmla="*/ 5350809 h 6857892"/>
              <a:gd name="connsiteX2613" fmla="*/ 3380469 w 7274859"/>
              <a:gd name="connsiteY2613" fmla="*/ 5342503 h 6857892"/>
              <a:gd name="connsiteX2614" fmla="*/ 3255039 w 7274859"/>
              <a:gd name="connsiteY2614" fmla="*/ 5335416 h 6857892"/>
              <a:gd name="connsiteX2615" fmla="*/ 3223182 w 7274859"/>
              <a:gd name="connsiteY2615" fmla="*/ 5346389 h 6857892"/>
              <a:gd name="connsiteX2616" fmla="*/ 3226002 w 7274859"/>
              <a:gd name="connsiteY2616" fmla="*/ 5371611 h 6857892"/>
              <a:gd name="connsiteX2617" fmla="*/ 3255039 w 7274859"/>
              <a:gd name="connsiteY2617" fmla="*/ 5335416 h 6857892"/>
              <a:gd name="connsiteX2618" fmla="*/ 3654445 w 7274859"/>
              <a:gd name="connsiteY2618" fmla="*/ 5331378 h 6857892"/>
              <a:gd name="connsiteX2619" fmla="*/ 3657796 w 7274859"/>
              <a:gd name="connsiteY2619" fmla="*/ 5331378 h 6857892"/>
              <a:gd name="connsiteX2620" fmla="*/ 3657796 w 7274859"/>
              <a:gd name="connsiteY2620" fmla="*/ 5341512 h 6857892"/>
              <a:gd name="connsiteX2621" fmla="*/ 3654445 w 7274859"/>
              <a:gd name="connsiteY2621" fmla="*/ 5341512 h 6857892"/>
              <a:gd name="connsiteX2622" fmla="*/ 3654445 w 7274859"/>
              <a:gd name="connsiteY2622" fmla="*/ 5331378 h 6857892"/>
              <a:gd name="connsiteX2623" fmla="*/ 2494041 w 7274859"/>
              <a:gd name="connsiteY2623" fmla="*/ 5331377 h 6857892"/>
              <a:gd name="connsiteX2624" fmla="*/ 2494041 w 7274859"/>
              <a:gd name="connsiteY2624" fmla="*/ 5341512 h 6857892"/>
              <a:gd name="connsiteX2625" fmla="*/ 2497470 w 7274859"/>
              <a:gd name="connsiteY2625" fmla="*/ 5341512 h 6857892"/>
              <a:gd name="connsiteX2626" fmla="*/ 2497470 w 7274859"/>
              <a:gd name="connsiteY2626" fmla="*/ 5331377 h 6857892"/>
              <a:gd name="connsiteX2627" fmla="*/ 2494041 w 7274859"/>
              <a:gd name="connsiteY2627" fmla="*/ 5331377 h 6857892"/>
              <a:gd name="connsiteX2628" fmla="*/ 4519668 w 7274859"/>
              <a:gd name="connsiteY2628" fmla="*/ 5322843 h 6857892"/>
              <a:gd name="connsiteX2629" fmla="*/ 4504351 w 7274859"/>
              <a:gd name="connsiteY2629" fmla="*/ 5356600 h 6857892"/>
              <a:gd name="connsiteX2630" fmla="*/ 4546875 w 7274859"/>
              <a:gd name="connsiteY2630" fmla="*/ 5336407 h 6857892"/>
              <a:gd name="connsiteX2631" fmla="*/ 4519668 w 7274859"/>
              <a:gd name="connsiteY2631" fmla="*/ 5322843 h 6857892"/>
              <a:gd name="connsiteX2632" fmla="*/ 3259223 w 7274859"/>
              <a:gd name="connsiteY2632" fmla="*/ 5320786 h 6857892"/>
              <a:gd name="connsiteX2633" fmla="*/ 3254960 w 7274859"/>
              <a:gd name="connsiteY2633" fmla="*/ 5335340 h 6857892"/>
              <a:gd name="connsiteX2634" fmla="*/ 3261812 w 7274859"/>
              <a:gd name="connsiteY2634" fmla="*/ 5332978 h 6857892"/>
              <a:gd name="connsiteX2635" fmla="*/ 3259223 w 7274859"/>
              <a:gd name="connsiteY2635" fmla="*/ 5320786 h 6857892"/>
              <a:gd name="connsiteX2636" fmla="*/ 5315400 w 7274859"/>
              <a:gd name="connsiteY2636" fmla="*/ 5320404 h 6857892"/>
              <a:gd name="connsiteX2637" fmla="*/ 5310445 w 7274859"/>
              <a:gd name="connsiteY2637" fmla="*/ 5351723 h 6857892"/>
              <a:gd name="connsiteX2638" fmla="*/ 5290176 w 7274859"/>
              <a:gd name="connsiteY2638" fmla="*/ 5368029 h 6857892"/>
              <a:gd name="connsiteX2639" fmla="*/ 5323170 w 7274859"/>
              <a:gd name="connsiteY2639" fmla="*/ 5397366 h 6857892"/>
              <a:gd name="connsiteX2640" fmla="*/ 5311896 w 7274859"/>
              <a:gd name="connsiteY2640" fmla="*/ 5377097 h 6857892"/>
              <a:gd name="connsiteX2641" fmla="*/ 5330791 w 7274859"/>
              <a:gd name="connsiteY2641" fmla="*/ 5361933 h 6857892"/>
              <a:gd name="connsiteX2642" fmla="*/ 5351137 w 7274859"/>
              <a:gd name="connsiteY2642" fmla="*/ 5361933 h 6857892"/>
              <a:gd name="connsiteX2643" fmla="*/ 5315400 w 7274859"/>
              <a:gd name="connsiteY2643" fmla="*/ 5320404 h 6857892"/>
              <a:gd name="connsiteX2644" fmla="*/ 3671432 w 7274859"/>
              <a:gd name="connsiteY2644" fmla="*/ 5314385 h 6857892"/>
              <a:gd name="connsiteX2645" fmla="*/ 3681565 w 7274859"/>
              <a:gd name="connsiteY2645" fmla="*/ 5314385 h 6857892"/>
              <a:gd name="connsiteX2646" fmla="*/ 3681565 w 7274859"/>
              <a:gd name="connsiteY2646" fmla="*/ 5317814 h 6857892"/>
              <a:gd name="connsiteX2647" fmla="*/ 3671432 w 7274859"/>
              <a:gd name="connsiteY2647" fmla="*/ 5317814 h 6857892"/>
              <a:gd name="connsiteX2648" fmla="*/ 3671432 w 7274859"/>
              <a:gd name="connsiteY2648" fmla="*/ 5314385 h 6857892"/>
              <a:gd name="connsiteX2649" fmla="*/ 3325439 w 7274859"/>
              <a:gd name="connsiteY2649" fmla="*/ 5311032 h 6857892"/>
              <a:gd name="connsiteX2650" fmla="*/ 3312779 w 7274859"/>
              <a:gd name="connsiteY2650" fmla="*/ 5331149 h 6857892"/>
              <a:gd name="connsiteX2651" fmla="*/ 3291313 w 7274859"/>
              <a:gd name="connsiteY2651" fmla="*/ 5333130 h 6857892"/>
              <a:gd name="connsiteX2652" fmla="*/ 3325057 w 7274859"/>
              <a:gd name="connsiteY2652" fmla="*/ 5347380 h 6857892"/>
              <a:gd name="connsiteX2653" fmla="*/ 3315215 w 7274859"/>
              <a:gd name="connsiteY2653" fmla="*/ 5331377 h 6857892"/>
              <a:gd name="connsiteX2654" fmla="*/ 3325439 w 7274859"/>
              <a:gd name="connsiteY2654" fmla="*/ 5311032 h 6857892"/>
              <a:gd name="connsiteX2655" fmla="*/ 3802013 w 7274859"/>
              <a:gd name="connsiteY2655" fmla="*/ 5302726 h 6857892"/>
              <a:gd name="connsiteX2656" fmla="*/ 3802013 w 7274859"/>
              <a:gd name="connsiteY2656" fmla="*/ 5319567 h 6857892"/>
              <a:gd name="connsiteX2657" fmla="*/ 3797062 w 7274859"/>
              <a:gd name="connsiteY2657" fmla="*/ 5320253 h 6857892"/>
              <a:gd name="connsiteX2658" fmla="*/ 3793327 w 7274859"/>
              <a:gd name="connsiteY2658" fmla="*/ 5303260 h 6857892"/>
              <a:gd name="connsiteX2659" fmla="*/ 3802013 w 7274859"/>
              <a:gd name="connsiteY2659" fmla="*/ 5302726 h 6857892"/>
              <a:gd name="connsiteX2660" fmla="*/ 313377 w 7274859"/>
              <a:gd name="connsiteY2660" fmla="*/ 5301584 h 6857892"/>
              <a:gd name="connsiteX2661" fmla="*/ 303700 w 7274859"/>
              <a:gd name="connsiteY2661" fmla="*/ 5331607 h 6857892"/>
              <a:gd name="connsiteX2662" fmla="*/ 331284 w 7274859"/>
              <a:gd name="connsiteY2662" fmla="*/ 5330311 h 6857892"/>
              <a:gd name="connsiteX2663" fmla="*/ 331284 w 7274859"/>
              <a:gd name="connsiteY2663" fmla="*/ 5302726 h 6857892"/>
              <a:gd name="connsiteX2664" fmla="*/ 313377 w 7274859"/>
              <a:gd name="connsiteY2664" fmla="*/ 5301584 h 6857892"/>
              <a:gd name="connsiteX2665" fmla="*/ 5324063 w 7274859"/>
              <a:gd name="connsiteY2665" fmla="*/ 5300821 h 6857892"/>
              <a:gd name="connsiteX2666" fmla="*/ 5324063 w 7274859"/>
              <a:gd name="connsiteY2666" fmla="*/ 5310956 h 6857892"/>
              <a:gd name="connsiteX2667" fmla="*/ 5327496 w 7274859"/>
              <a:gd name="connsiteY2667" fmla="*/ 5310956 h 6857892"/>
              <a:gd name="connsiteX2668" fmla="*/ 5327496 w 7274859"/>
              <a:gd name="connsiteY2668" fmla="*/ 5300821 h 6857892"/>
              <a:gd name="connsiteX2669" fmla="*/ 5324063 w 7274859"/>
              <a:gd name="connsiteY2669" fmla="*/ 5300821 h 6857892"/>
              <a:gd name="connsiteX2670" fmla="*/ 2585626 w 7274859"/>
              <a:gd name="connsiteY2670" fmla="*/ 5300821 h 6857892"/>
              <a:gd name="connsiteX2671" fmla="*/ 2585626 w 7274859"/>
              <a:gd name="connsiteY2671" fmla="*/ 5310956 h 6857892"/>
              <a:gd name="connsiteX2672" fmla="*/ 2589055 w 7274859"/>
              <a:gd name="connsiteY2672" fmla="*/ 5310956 h 6857892"/>
              <a:gd name="connsiteX2673" fmla="*/ 2589055 w 7274859"/>
              <a:gd name="connsiteY2673" fmla="*/ 5300821 h 6857892"/>
              <a:gd name="connsiteX2674" fmla="*/ 2585626 w 7274859"/>
              <a:gd name="connsiteY2674" fmla="*/ 5300821 h 6857892"/>
              <a:gd name="connsiteX2675" fmla="*/ 308119 w 7274859"/>
              <a:gd name="connsiteY2675" fmla="*/ 5298764 h 6857892"/>
              <a:gd name="connsiteX2676" fmla="*/ 303776 w 7274859"/>
              <a:gd name="connsiteY2676" fmla="*/ 5301964 h 6857892"/>
              <a:gd name="connsiteX2677" fmla="*/ 313377 w 7274859"/>
              <a:gd name="connsiteY2677" fmla="*/ 5301583 h 6857892"/>
              <a:gd name="connsiteX2678" fmla="*/ 313987 w 7274859"/>
              <a:gd name="connsiteY2678" fmla="*/ 5299755 h 6857892"/>
              <a:gd name="connsiteX2679" fmla="*/ 308119 w 7274859"/>
              <a:gd name="connsiteY2679" fmla="*/ 5298764 h 6857892"/>
              <a:gd name="connsiteX2680" fmla="*/ 3719276 w 7274859"/>
              <a:gd name="connsiteY2680" fmla="*/ 5297240 h 6857892"/>
              <a:gd name="connsiteX2681" fmla="*/ 3720876 w 7274859"/>
              <a:gd name="connsiteY2681" fmla="*/ 5326806 h 6857892"/>
              <a:gd name="connsiteX2682" fmla="*/ 3681565 w 7274859"/>
              <a:gd name="connsiteY2682" fmla="*/ 5351647 h 6857892"/>
              <a:gd name="connsiteX2683" fmla="*/ 3681565 w 7274859"/>
              <a:gd name="connsiteY2683" fmla="*/ 5369554 h 6857892"/>
              <a:gd name="connsiteX2684" fmla="*/ 3652539 w 7274859"/>
              <a:gd name="connsiteY2684" fmla="*/ 5371992 h 6857892"/>
              <a:gd name="connsiteX2685" fmla="*/ 3650482 w 7274859"/>
              <a:gd name="connsiteY2685" fmla="*/ 5365210 h 6857892"/>
              <a:gd name="connsiteX2686" fmla="*/ 3681565 w 7274859"/>
              <a:gd name="connsiteY2686" fmla="*/ 5346846 h 6857892"/>
              <a:gd name="connsiteX2687" fmla="*/ 3719276 w 7274859"/>
              <a:gd name="connsiteY2687" fmla="*/ 5297240 h 6857892"/>
              <a:gd name="connsiteX2688" fmla="*/ 3264023 w 7274859"/>
              <a:gd name="connsiteY2688" fmla="*/ 5292896 h 6857892"/>
              <a:gd name="connsiteX2689" fmla="*/ 3263184 w 7274859"/>
              <a:gd name="connsiteY2689" fmla="*/ 5299221 h 6857892"/>
              <a:gd name="connsiteX2690" fmla="*/ 3255186 w 7274859"/>
              <a:gd name="connsiteY2690" fmla="*/ 5301736 h 6857892"/>
              <a:gd name="connsiteX2691" fmla="*/ 3259221 w 7274859"/>
              <a:gd name="connsiteY2691" fmla="*/ 5320786 h 6857892"/>
              <a:gd name="connsiteX2692" fmla="*/ 3263184 w 7274859"/>
              <a:gd name="connsiteY2692" fmla="*/ 5299221 h 6857892"/>
              <a:gd name="connsiteX2693" fmla="*/ 3263487 w 7274859"/>
              <a:gd name="connsiteY2693" fmla="*/ 5299144 h 6857892"/>
              <a:gd name="connsiteX2694" fmla="*/ 3264480 w 7274859"/>
              <a:gd name="connsiteY2694" fmla="*/ 5301583 h 6857892"/>
              <a:gd name="connsiteX2695" fmla="*/ 3264023 w 7274859"/>
              <a:gd name="connsiteY2695" fmla="*/ 5292896 h 6857892"/>
              <a:gd name="connsiteX2696" fmla="*/ 3283457 w 7274859"/>
              <a:gd name="connsiteY2696" fmla="*/ 5291296 h 6857892"/>
              <a:gd name="connsiteX2697" fmla="*/ 3275071 w 7274859"/>
              <a:gd name="connsiteY2697" fmla="*/ 5299678 h 6857892"/>
              <a:gd name="connsiteX2698" fmla="*/ 3264555 w 7274859"/>
              <a:gd name="connsiteY2698" fmla="*/ 5301736 h 6857892"/>
              <a:gd name="connsiteX2699" fmla="*/ 3278120 w 7274859"/>
              <a:gd name="connsiteY2699" fmla="*/ 5335644 h 6857892"/>
              <a:gd name="connsiteX2700" fmla="*/ 3275071 w 7274859"/>
              <a:gd name="connsiteY2700" fmla="*/ 5299678 h 6857892"/>
              <a:gd name="connsiteX2701" fmla="*/ 3284371 w 7274859"/>
              <a:gd name="connsiteY2701" fmla="*/ 5297850 h 6857892"/>
              <a:gd name="connsiteX2702" fmla="*/ 3283457 w 7274859"/>
              <a:gd name="connsiteY2702" fmla="*/ 5291296 h 6857892"/>
              <a:gd name="connsiteX2703" fmla="*/ 3369491 w 7274859"/>
              <a:gd name="connsiteY2703" fmla="*/ 5290610 h 6857892"/>
              <a:gd name="connsiteX2704" fmla="*/ 3369491 w 7274859"/>
              <a:gd name="connsiteY2704" fmla="*/ 5300821 h 6857892"/>
              <a:gd name="connsiteX2705" fmla="*/ 3372921 w 7274859"/>
              <a:gd name="connsiteY2705" fmla="*/ 5300821 h 6857892"/>
              <a:gd name="connsiteX2706" fmla="*/ 3372921 w 7274859"/>
              <a:gd name="connsiteY2706" fmla="*/ 5290610 h 6857892"/>
              <a:gd name="connsiteX2707" fmla="*/ 3369491 w 7274859"/>
              <a:gd name="connsiteY2707" fmla="*/ 5290610 h 6857892"/>
              <a:gd name="connsiteX2708" fmla="*/ 3647741 w 7274859"/>
              <a:gd name="connsiteY2708" fmla="*/ 5286801 h 6857892"/>
              <a:gd name="connsiteX2709" fmla="*/ 3626257 w 7274859"/>
              <a:gd name="connsiteY2709" fmla="*/ 5321776 h 6857892"/>
              <a:gd name="connsiteX2710" fmla="*/ 3621608 w 7274859"/>
              <a:gd name="connsiteY2710" fmla="*/ 5317052 h 6857892"/>
              <a:gd name="connsiteX2711" fmla="*/ 3647741 w 7274859"/>
              <a:gd name="connsiteY2711" fmla="*/ 5286801 h 6857892"/>
              <a:gd name="connsiteX2712" fmla="*/ 5345171 w 7274859"/>
              <a:gd name="connsiteY2712" fmla="*/ 5281390 h 6857892"/>
              <a:gd name="connsiteX2713" fmla="*/ 5341972 w 7274859"/>
              <a:gd name="connsiteY2713" fmla="*/ 5284591 h 6857892"/>
              <a:gd name="connsiteX2714" fmla="*/ 5352104 w 7274859"/>
              <a:gd name="connsiteY2714" fmla="*/ 5289543 h 6857892"/>
              <a:gd name="connsiteX2715" fmla="*/ 5350122 w 7274859"/>
              <a:gd name="connsiteY2715" fmla="*/ 5291525 h 6857892"/>
              <a:gd name="connsiteX2716" fmla="*/ 5357210 w 7274859"/>
              <a:gd name="connsiteY2716" fmla="*/ 5299831 h 6857892"/>
              <a:gd name="connsiteX2717" fmla="*/ 5360409 w 7274859"/>
              <a:gd name="connsiteY2717" fmla="*/ 5296630 h 6857892"/>
              <a:gd name="connsiteX2718" fmla="*/ 5350276 w 7274859"/>
              <a:gd name="connsiteY2718" fmla="*/ 5291677 h 6857892"/>
              <a:gd name="connsiteX2719" fmla="*/ 5352257 w 7274859"/>
              <a:gd name="connsiteY2719" fmla="*/ 5289696 h 6857892"/>
              <a:gd name="connsiteX2720" fmla="*/ 5345171 w 7274859"/>
              <a:gd name="connsiteY2720" fmla="*/ 5281390 h 6857892"/>
              <a:gd name="connsiteX2721" fmla="*/ 3325362 w 7274859"/>
              <a:gd name="connsiteY2721" fmla="*/ 5280552 h 6857892"/>
              <a:gd name="connsiteX2722" fmla="*/ 3319029 w 7274859"/>
              <a:gd name="connsiteY2722" fmla="*/ 5299678 h 6857892"/>
              <a:gd name="connsiteX2723" fmla="*/ 3325362 w 7274859"/>
              <a:gd name="connsiteY2723" fmla="*/ 5311032 h 6857892"/>
              <a:gd name="connsiteX2724" fmla="*/ 3331694 w 7274859"/>
              <a:gd name="connsiteY2724" fmla="*/ 5291906 h 6857892"/>
              <a:gd name="connsiteX2725" fmla="*/ 3325362 w 7274859"/>
              <a:gd name="connsiteY2725" fmla="*/ 5280552 h 6857892"/>
              <a:gd name="connsiteX2726" fmla="*/ 3701907 w 7274859"/>
              <a:gd name="connsiteY2726" fmla="*/ 5273694 h 6857892"/>
              <a:gd name="connsiteX2727" fmla="*/ 3712116 w 7274859"/>
              <a:gd name="connsiteY2727" fmla="*/ 5273694 h 6857892"/>
              <a:gd name="connsiteX2728" fmla="*/ 3712116 w 7274859"/>
              <a:gd name="connsiteY2728" fmla="*/ 5277123 h 6857892"/>
              <a:gd name="connsiteX2729" fmla="*/ 3701907 w 7274859"/>
              <a:gd name="connsiteY2729" fmla="*/ 5277123 h 6857892"/>
              <a:gd name="connsiteX2730" fmla="*/ 3701907 w 7274859"/>
              <a:gd name="connsiteY2730" fmla="*/ 5273694 h 6857892"/>
              <a:gd name="connsiteX2731" fmla="*/ 3325438 w 7274859"/>
              <a:gd name="connsiteY2731" fmla="*/ 5271865 h 6857892"/>
              <a:gd name="connsiteX2732" fmla="*/ 3325438 w 7274859"/>
              <a:gd name="connsiteY2732" fmla="*/ 5280476 h 6857892"/>
              <a:gd name="connsiteX2733" fmla="*/ 3333830 w 7274859"/>
              <a:gd name="connsiteY2733" fmla="*/ 5277123 h 6857892"/>
              <a:gd name="connsiteX2734" fmla="*/ 3325438 w 7274859"/>
              <a:gd name="connsiteY2734" fmla="*/ 5271865 h 6857892"/>
              <a:gd name="connsiteX2735" fmla="*/ 3508589 w 7274859"/>
              <a:gd name="connsiteY2735" fmla="*/ 5270265 h 6857892"/>
              <a:gd name="connsiteX2736" fmla="*/ 3507597 w 7274859"/>
              <a:gd name="connsiteY2736" fmla="*/ 5271256 h 6857892"/>
              <a:gd name="connsiteX2737" fmla="*/ 3514687 w 7274859"/>
              <a:gd name="connsiteY2737" fmla="*/ 5279561 h 6857892"/>
              <a:gd name="connsiteX2738" fmla="*/ 3517886 w 7274859"/>
              <a:gd name="connsiteY2738" fmla="*/ 5276361 h 6857892"/>
              <a:gd name="connsiteX2739" fmla="*/ 3508665 w 7274859"/>
              <a:gd name="connsiteY2739" fmla="*/ 5270341 h 6857892"/>
              <a:gd name="connsiteX2740" fmla="*/ 3508589 w 7274859"/>
              <a:gd name="connsiteY2740" fmla="*/ 5270265 h 6857892"/>
              <a:gd name="connsiteX2741" fmla="*/ 3509579 w 7274859"/>
              <a:gd name="connsiteY2741" fmla="*/ 5269198 h 6857892"/>
              <a:gd name="connsiteX2742" fmla="*/ 3508437 w 7274859"/>
              <a:gd name="connsiteY2742" fmla="*/ 5269808 h 6857892"/>
              <a:gd name="connsiteX2743" fmla="*/ 3508665 w 7274859"/>
              <a:gd name="connsiteY2743" fmla="*/ 5270112 h 6857892"/>
              <a:gd name="connsiteX2744" fmla="*/ 3509579 w 7274859"/>
              <a:gd name="connsiteY2744" fmla="*/ 5269198 h 6857892"/>
              <a:gd name="connsiteX2745" fmla="*/ 3382908 w 7274859"/>
              <a:gd name="connsiteY2745" fmla="*/ 5261197 h 6857892"/>
              <a:gd name="connsiteX2746" fmla="*/ 3378106 w 7274859"/>
              <a:gd name="connsiteY2746" fmla="*/ 5261959 h 6857892"/>
              <a:gd name="connsiteX2747" fmla="*/ 3378106 w 7274859"/>
              <a:gd name="connsiteY2747" fmla="*/ 5278799 h 6857892"/>
              <a:gd name="connsiteX2748" fmla="*/ 3386871 w 7274859"/>
              <a:gd name="connsiteY2748" fmla="*/ 5277732 h 6857892"/>
              <a:gd name="connsiteX2749" fmla="*/ 3382908 w 7274859"/>
              <a:gd name="connsiteY2749" fmla="*/ 5261197 h 6857892"/>
              <a:gd name="connsiteX2750" fmla="*/ 328235 w 7274859"/>
              <a:gd name="connsiteY2750" fmla="*/ 5261121 h 6857892"/>
              <a:gd name="connsiteX2751" fmla="*/ 276725 w 7274859"/>
              <a:gd name="connsiteY2751" fmla="*/ 5284743 h 6857892"/>
              <a:gd name="connsiteX2752" fmla="*/ 308119 w 7274859"/>
              <a:gd name="connsiteY2752" fmla="*/ 5298764 h 6857892"/>
              <a:gd name="connsiteX2753" fmla="*/ 341342 w 7274859"/>
              <a:gd name="connsiteY2753" fmla="*/ 5274227 h 6857892"/>
              <a:gd name="connsiteX2754" fmla="*/ 328235 w 7274859"/>
              <a:gd name="connsiteY2754" fmla="*/ 5261121 h 6857892"/>
              <a:gd name="connsiteX2755" fmla="*/ 3319339 w 7274859"/>
              <a:gd name="connsiteY2755" fmla="*/ 5261045 h 6857892"/>
              <a:gd name="connsiteX2756" fmla="*/ 3316136 w 7274859"/>
              <a:gd name="connsiteY2756" fmla="*/ 5264245 h 6857892"/>
              <a:gd name="connsiteX2757" fmla="*/ 3325443 w 7274859"/>
              <a:gd name="connsiteY2757" fmla="*/ 5270265 h 6857892"/>
              <a:gd name="connsiteX2758" fmla="*/ 3325443 w 7274859"/>
              <a:gd name="connsiteY2758" fmla="*/ 5270345 h 6857892"/>
              <a:gd name="connsiteX2759" fmla="*/ 3324454 w 7274859"/>
              <a:gd name="connsiteY2759" fmla="*/ 5271332 h 6857892"/>
              <a:gd name="connsiteX2760" fmla="*/ 3325445 w 7274859"/>
              <a:gd name="connsiteY2760" fmla="*/ 5271789 h 6857892"/>
              <a:gd name="connsiteX2761" fmla="*/ 3325445 w 7274859"/>
              <a:gd name="connsiteY2761" fmla="*/ 5270413 h 6857892"/>
              <a:gd name="connsiteX2762" fmla="*/ 3326511 w 7274859"/>
              <a:gd name="connsiteY2762" fmla="*/ 5269351 h 6857892"/>
              <a:gd name="connsiteX2763" fmla="*/ 3319339 w 7274859"/>
              <a:gd name="connsiteY2763" fmla="*/ 5261045 h 6857892"/>
              <a:gd name="connsiteX2764" fmla="*/ 5354544 w 7274859"/>
              <a:gd name="connsiteY2764" fmla="*/ 5260130 h 6857892"/>
              <a:gd name="connsiteX2765" fmla="*/ 5354544 w 7274859"/>
              <a:gd name="connsiteY2765" fmla="*/ 5270265 h 6857892"/>
              <a:gd name="connsiteX2766" fmla="*/ 5357971 w 7274859"/>
              <a:gd name="connsiteY2766" fmla="*/ 5270265 h 6857892"/>
              <a:gd name="connsiteX2767" fmla="*/ 5357971 w 7274859"/>
              <a:gd name="connsiteY2767" fmla="*/ 5260130 h 6857892"/>
              <a:gd name="connsiteX2768" fmla="*/ 5354544 w 7274859"/>
              <a:gd name="connsiteY2768" fmla="*/ 5260130 h 6857892"/>
              <a:gd name="connsiteX2769" fmla="*/ 3251382 w 7274859"/>
              <a:gd name="connsiteY2769" fmla="*/ 5259750 h 6857892"/>
              <a:gd name="connsiteX2770" fmla="*/ 3234848 w 7274859"/>
              <a:gd name="connsiteY2770" fmla="*/ 5263636 h 6857892"/>
              <a:gd name="connsiteX2771" fmla="*/ 3235609 w 7274859"/>
              <a:gd name="connsiteY2771" fmla="*/ 5268513 h 6857892"/>
              <a:gd name="connsiteX2772" fmla="*/ 3252526 w 7274859"/>
              <a:gd name="connsiteY2772" fmla="*/ 5268513 h 6857892"/>
              <a:gd name="connsiteX2773" fmla="*/ 3251382 w 7274859"/>
              <a:gd name="connsiteY2773" fmla="*/ 5259750 h 6857892"/>
              <a:gd name="connsiteX2774" fmla="*/ 4241046 w 7274859"/>
              <a:gd name="connsiteY2774" fmla="*/ 5259597 h 6857892"/>
              <a:gd name="connsiteX2775" fmla="*/ 4242875 w 7274859"/>
              <a:gd name="connsiteY2775" fmla="*/ 5269503 h 6857892"/>
              <a:gd name="connsiteX2776" fmla="*/ 4217431 w 7274859"/>
              <a:gd name="connsiteY2776" fmla="*/ 5269503 h 6857892"/>
              <a:gd name="connsiteX2777" fmla="*/ 4241046 w 7274859"/>
              <a:gd name="connsiteY2777" fmla="*/ 5259597 h 6857892"/>
              <a:gd name="connsiteX2778" fmla="*/ 3502189 w 7274859"/>
              <a:gd name="connsiteY2778" fmla="*/ 5258606 h 6857892"/>
              <a:gd name="connsiteX2779" fmla="*/ 3475658 w 7274859"/>
              <a:gd name="connsiteY2779" fmla="*/ 5271865 h 6857892"/>
              <a:gd name="connsiteX2780" fmla="*/ 3463156 w 7274859"/>
              <a:gd name="connsiteY2780" fmla="*/ 5260664 h 6857892"/>
              <a:gd name="connsiteX2781" fmla="*/ 3445102 w 7274859"/>
              <a:gd name="connsiteY2781" fmla="*/ 5309279 h 6857892"/>
              <a:gd name="connsiteX2782" fmla="*/ 3429173 w 7274859"/>
              <a:gd name="connsiteY2782" fmla="*/ 5313851 h 6857892"/>
              <a:gd name="connsiteX2783" fmla="*/ 3442199 w 7274859"/>
              <a:gd name="connsiteY2783" fmla="*/ 5347988 h 6857892"/>
              <a:gd name="connsiteX2784" fmla="*/ 3421935 w 7274859"/>
              <a:gd name="connsiteY2784" fmla="*/ 5331910 h 6857892"/>
              <a:gd name="connsiteX2785" fmla="*/ 3385805 w 7274859"/>
              <a:gd name="connsiteY2785" fmla="*/ 5352865 h 6857892"/>
              <a:gd name="connsiteX2786" fmla="*/ 3380089 w 7274859"/>
              <a:gd name="connsiteY2786" fmla="*/ 5363153 h 6857892"/>
              <a:gd name="connsiteX2787" fmla="*/ 3375897 w 7274859"/>
              <a:gd name="connsiteY2787" fmla="*/ 5375106 h 6857892"/>
              <a:gd name="connsiteX2788" fmla="*/ 3387214 w 7274859"/>
              <a:gd name="connsiteY2788" fmla="*/ 5381267 h 6857892"/>
              <a:gd name="connsiteX2789" fmla="*/ 3386872 w 7274859"/>
              <a:gd name="connsiteY2789" fmla="*/ 5381745 h 6857892"/>
              <a:gd name="connsiteX2790" fmla="*/ 3387405 w 7274859"/>
              <a:gd name="connsiteY2790" fmla="*/ 5381212 h 6857892"/>
              <a:gd name="connsiteX2791" fmla="*/ 3387308 w 7274859"/>
              <a:gd name="connsiteY2791" fmla="*/ 5381212 h 6857892"/>
              <a:gd name="connsiteX2792" fmla="*/ 3404326 w 7274859"/>
              <a:gd name="connsiteY2792" fmla="*/ 5358047 h 6857892"/>
              <a:gd name="connsiteX2793" fmla="*/ 3468339 w 7274859"/>
              <a:gd name="connsiteY2793" fmla="*/ 5369401 h 6857892"/>
              <a:gd name="connsiteX2794" fmla="*/ 3480766 w 7274859"/>
              <a:gd name="connsiteY2794" fmla="*/ 5284057 h 6857892"/>
              <a:gd name="connsiteX2795" fmla="*/ 3508517 w 7274859"/>
              <a:gd name="connsiteY2795" fmla="*/ 5269960 h 6857892"/>
              <a:gd name="connsiteX2796" fmla="*/ 3502189 w 7274859"/>
              <a:gd name="connsiteY2796" fmla="*/ 5258606 h 6857892"/>
              <a:gd name="connsiteX2797" fmla="*/ 3644312 w 7274859"/>
              <a:gd name="connsiteY2797" fmla="*/ 5249920 h 6857892"/>
              <a:gd name="connsiteX2798" fmla="*/ 3647741 w 7274859"/>
              <a:gd name="connsiteY2798" fmla="*/ 5249920 h 6857892"/>
              <a:gd name="connsiteX2799" fmla="*/ 3647741 w 7274859"/>
              <a:gd name="connsiteY2799" fmla="*/ 5260131 h 6857892"/>
              <a:gd name="connsiteX2800" fmla="*/ 3644312 w 7274859"/>
              <a:gd name="connsiteY2800" fmla="*/ 5260131 h 6857892"/>
              <a:gd name="connsiteX2801" fmla="*/ 3644312 w 7274859"/>
              <a:gd name="connsiteY2801" fmla="*/ 5249920 h 6857892"/>
              <a:gd name="connsiteX2802" fmla="*/ 4534072 w 7274859"/>
              <a:gd name="connsiteY2802" fmla="*/ 5246948 h 6857892"/>
              <a:gd name="connsiteX2803" fmla="*/ 4505121 w 7274859"/>
              <a:gd name="connsiteY2803" fmla="*/ 5253044 h 6857892"/>
              <a:gd name="connsiteX2804" fmla="*/ 4508925 w 7274859"/>
              <a:gd name="connsiteY2804" fmla="*/ 5272779 h 6857892"/>
              <a:gd name="connsiteX2805" fmla="*/ 4534072 w 7274859"/>
              <a:gd name="connsiteY2805" fmla="*/ 5246948 h 6857892"/>
              <a:gd name="connsiteX2806" fmla="*/ 3669452 w 7274859"/>
              <a:gd name="connsiteY2806" fmla="*/ 5244053 h 6857892"/>
              <a:gd name="connsiteX2807" fmla="*/ 3669452 w 7274859"/>
              <a:gd name="connsiteY2807" fmla="*/ 5276285 h 6857892"/>
              <a:gd name="connsiteX2808" fmla="*/ 3626865 w 7274859"/>
              <a:gd name="connsiteY2808" fmla="*/ 5292059 h 6857892"/>
              <a:gd name="connsiteX2809" fmla="*/ 3608276 w 7274859"/>
              <a:gd name="connsiteY2809" fmla="*/ 5272856 h 6857892"/>
              <a:gd name="connsiteX2810" fmla="*/ 3657338 w 7274859"/>
              <a:gd name="connsiteY2810" fmla="*/ 5269122 h 6857892"/>
              <a:gd name="connsiteX2811" fmla="*/ 3669452 w 7274859"/>
              <a:gd name="connsiteY2811" fmla="*/ 5244053 h 6857892"/>
              <a:gd name="connsiteX2812" fmla="*/ 4183802 w 7274859"/>
              <a:gd name="connsiteY2812" fmla="*/ 5239785 h 6857892"/>
              <a:gd name="connsiteX2813" fmla="*/ 4187231 w 7274859"/>
              <a:gd name="connsiteY2813" fmla="*/ 5239785 h 6857892"/>
              <a:gd name="connsiteX2814" fmla="*/ 4187231 w 7274859"/>
              <a:gd name="connsiteY2814" fmla="*/ 5249920 h 6857892"/>
              <a:gd name="connsiteX2815" fmla="*/ 4183802 w 7274859"/>
              <a:gd name="connsiteY2815" fmla="*/ 5249920 h 6857892"/>
              <a:gd name="connsiteX2816" fmla="*/ 4183802 w 7274859"/>
              <a:gd name="connsiteY2816" fmla="*/ 5239785 h 6857892"/>
              <a:gd name="connsiteX2817" fmla="*/ 3579909 w 7274859"/>
              <a:gd name="connsiteY2817" fmla="*/ 5239785 h 6857892"/>
              <a:gd name="connsiteX2818" fmla="*/ 3569703 w 7274859"/>
              <a:gd name="connsiteY2818" fmla="*/ 5249919 h 6857892"/>
              <a:gd name="connsiteX2819" fmla="*/ 3569622 w 7274859"/>
              <a:gd name="connsiteY2819" fmla="*/ 5250002 h 6857892"/>
              <a:gd name="connsiteX2820" fmla="*/ 3569550 w 7274859"/>
              <a:gd name="connsiteY2820" fmla="*/ 5249081 h 6857892"/>
              <a:gd name="connsiteX2821" fmla="*/ 3549671 w 7274859"/>
              <a:gd name="connsiteY2821" fmla="*/ 5252967 h 6857892"/>
              <a:gd name="connsiteX2822" fmla="*/ 3550587 w 7274859"/>
              <a:gd name="connsiteY2822" fmla="*/ 5259520 h 6857892"/>
              <a:gd name="connsiteX2823" fmla="*/ 3560219 w 7274859"/>
              <a:gd name="connsiteY2823" fmla="*/ 5257683 h 6857892"/>
              <a:gd name="connsiteX2824" fmla="*/ 3569553 w 7274859"/>
              <a:gd name="connsiteY2824" fmla="*/ 5250131 h 6857892"/>
              <a:gd name="connsiteX2825" fmla="*/ 3569931 w 7274859"/>
              <a:gd name="connsiteY2825" fmla="*/ 5257844 h 6857892"/>
              <a:gd name="connsiteX2826" fmla="*/ 3579909 w 7274859"/>
              <a:gd name="connsiteY2826" fmla="*/ 5239785 h 6857892"/>
              <a:gd name="connsiteX2827" fmla="*/ 3400058 w 7274859"/>
              <a:gd name="connsiteY2827" fmla="*/ 5239785 h 6857892"/>
              <a:gd name="connsiteX2828" fmla="*/ 3400058 w 7274859"/>
              <a:gd name="connsiteY2828" fmla="*/ 5249920 h 6857892"/>
              <a:gd name="connsiteX2829" fmla="*/ 3403410 w 7274859"/>
              <a:gd name="connsiteY2829" fmla="*/ 5249920 h 6857892"/>
              <a:gd name="connsiteX2830" fmla="*/ 3403410 w 7274859"/>
              <a:gd name="connsiteY2830" fmla="*/ 5239785 h 6857892"/>
              <a:gd name="connsiteX2831" fmla="*/ 3400058 w 7274859"/>
              <a:gd name="connsiteY2831" fmla="*/ 5239785 h 6857892"/>
              <a:gd name="connsiteX2832" fmla="*/ 3305015 w 7274859"/>
              <a:gd name="connsiteY2832" fmla="*/ 5232927 h 6857892"/>
              <a:gd name="connsiteX2833" fmla="*/ 3305015 w 7274859"/>
              <a:gd name="connsiteY2833" fmla="*/ 5236356 h 6857892"/>
              <a:gd name="connsiteX2834" fmla="*/ 3315216 w 7274859"/>
              <a:gd name="connsiteY2834" fmla="*/ 5236356 h 6857892"/>
              <a:gd name="connsiteX2835" fmla="*/ 3315216 w 7274859"/>
              <a:gd name="connsiteY2835" fmla="*/ 5232927 h 6857892"/>
              <a:gd name="connsiteX2836" fmla="*/ 3305015 w 7274859"/>
              <a:gd name="connsiteY2836" fmla="*/ 5232927 h 6857892"/>
              <a:gd name="connsiteX2837" fmla="*/ 5351190 w 7274859"/>
              <a:gd name="connsiteY2837" fmla="*/ 5232089 h 6857892"/>
              <a:gd name="connsiteX2838" fmla="*/ 5351190 w 7274859"/>
              <a:gd name="connsiteY2838" fmla="*/ 5237194 h 6857892"/>
              <a:gd name="connsiteX2839" fmla="*/ 5371533 w 7274859"/>
              <a:gd name="connsiteY2839" fmla="*/ 5237194 h 6857892"/>
              <a:gd name="connsiteX2840" fmla="*/ 5371533 w 7274859"/>
              <a:gd name="connsiteY2840" fmla="*/ 5232089 h 6857892"/>
              <a:gd name="connsiteX2841" fmla="*/ 5351190 w 7274859"/>
              <a:gd name="connsiteY2841" fmla="*/ 5232089 h 6857892"/>
              <a:gd name="connsiteX2842" fmla="*/ 4017598 w 7274859"/>
              <a:gd name="connsiteY2842" fmla="*/ 5232089 h 6857892"/>
              <a:gd name="connsiteX2843" fmla="*/ 4048081 w 7274859"/>
              <a:gd name="connsiteY2843" fmla="*/ 5232089 h 6857892"/>
              <a:gd name="connsiteX2844" fmla="*/ 4048081 w 7274859"/>
              <a:gd name="connsiteY2844" fmla="*/ 5237194 h 6857892"/>
              <a:gd name="connsiteX2845" fmla="*/ 4017598 w 7274859"/>
              <a:gd name="connsiteY2845" fmla="*/ 5237194 h 6857892"/>
              <a:gd name="connsiteX2846" fmla="*/ 4017598 w 7274859"/>
              <a:gd name="connsiteY2846" fmla="*/ 5232089 h 6857892"/>
              <a:gd name="connsiteX2847" fmla="*/ 294099 w 7274859"/>
              <a:gd name="connsiteY2847" fmla="*/ 5220278 h 6857892"/>
              <a:gd name="connsiteX2848" fmla="*/ 310253 w 7274859"/>
              <a:gd name="connsiteY2848" fmla="*/ 5250301 h 6857892"/>
              <a:gd name="connsiteX2849" fmla="*/ 310253 w 7274859"/>
              <a:gd name="connsiteY2849" fmla="*/ 5220278 h 6857892"/>
              <a:gd name="connsiteX2850" fmla="*/ 294099 w 7274859"/>
              <a:gd name="connsiteY2850" fmla="*/ 5220278 h 6857892"/>
              <a:gd name="connsiteX2851" fmla="*/ 4529110 w 7274859"/>
              <a:gd name="connsiteY2851" fmla="*/ 5219363 h 6857892"/>
              <a:gd name="connsiteX2852" fmla="*/ 4529110 w 7274859"/>
              <a:gd name="connsiteY2852" fmla="*/ 5239708 h 6857892"/>
              <a:gd name="connsiteX2853" fmla="*/ 4534216 w 7274859"/>
              <a:gd name="connsiteY2853" fmla="*/ 5239708 h 6857892"/>
              <a:gd name="connsiteX2854" fmla="*/ 4534216 w 7274859"/>
              <a:gd name="connsiteY2854" fmla="*/ 5219363 h 6857892"/>
              <a:gd name="connsiteX2855" fmla="*/ 4529110 w 7274859"/>
              <a:gd name="connsiteY2855" fmla="*/ 5219363 h 6857892"/>
              <a:gd name="connsiteX2856" fmla="*/ 3260136 w 7274859"/>
              <a:gd name="connsiteY2856" fmla="*/ 5210143 h 6857892"/>
              <a:gd name="connsiteX2857" fmla="*/ 3255190 w 7274859"/>
              <a:gd name="connsiteY2857" fmla="*/ 5220278 h 6857892"/>
              <a:gd name="connsiteX2858" fmla="*/ 3253207 w 7274859"/>
              <a:gd name="connsiteY2858" fmla="*/ 5218296 h 6857892"/>
              <a:gd name="connsiteX2859" fmla="*/ 3244899 w 7274859"/>
              <a:gd name="connsiteY2859" fmla="*/ 5225383 h 6857892"/>
              <a:gd name="connsiteX2860" fmla="*/ 3248094 w 7274859"/>
              <a:gd name="connsiteY2860" fmla="*/ 5228583 h 6857892"/>
              <a:gd name="connsiteX2861" fmla="*/ 3253053 w 7274859"/>
              <a:gd name="connsiteY2861" fmla="*/ 5218449 h 6857892"/>
              <a:gd name="connsiteX2862" fmla="*/ 3255037 w 7274859"/>
              <a:gd name="connsiteY2862" fmla="*/ 5220430 h 6857892"/>
              <a:gd name="connsiteX2863" fmla="*/ 3263341 w 7274859"/>
              <a:gd name="connsiteY2863" fmla="*/ 5213343 h 6857892"/>
              <a:gd name="connsiteX2864" fmla="*/ 3260136 w 7274859"/>
              <a:gd name="connsiteY2864" fmla="*/ 5210143 h 6857892"/>
              <a:gd name="connsiteX2865" fmla="*/ 3361109 w 7274859"/>
              <a:gd name="connsiteY2865" fmla="*/ 5209991 h 6857892"/>
              <a:gd name="connsiteX2866" fmla="*/ 3327200 w 7274859"/>
              <a:gd name="connsiteY2866" fmla="*/ 5250377 h 6857892"/>
              <a:gd name="connsiteX2867" fmla="*/ 3361109 w 7274859"/>
              <a:gd name="connsiteY2867" fmla="*/ 5209991 h 6857892"/>
              <a:gd name="connsiteX2868" fmla="*/ 5473297 w 7274859"/>
              <a:gd name="connsiteY2868" fmla="*/ 5202371 h 6857892"/>
              <a:gd name="connsiteX2869" fmla="*/ 5483508 w 7274859"/>
              <a:gd name="connsiteY2869" fmla="*/ 5202371 h 6857892"/>
              <a:gd name="connsiteX2870" fmla="*/ 5483508 w 7274859"/>
              <a:gd name="connsiteY2870" fmla="*/ 5205800 h 6857892"/>
              <a:gd name="connsiteX2871" fmla="*/ 5473297 w 7274859"/>
              <a:gd name="connsiteY2871" fmla="*/ 5205800 h 6857892"/>
              <a:gd name="connsiteX2872" fmla="*/ 5473297 w 7274859"/>
              <a:gd name="connsiteY2872" fmla="*/ 5202371 h 6857892"/>
              <a:gd name="connsiteX2873" fmla="*/ 3401091 w 7274859"/>
              <a:gd name="connsiteY2873" fmla="*/ 5197189 h 6857892"/>
              <a:gd name="connsiteX2874" fmla="*/ 3393468 w 7274859"/>
              <a:gd name="connsiteY2874" fmla="*/ 5217458 h 6857892"/>
              <a:gd name="connsiteX2875" fmla="*/ 3374338 w 7274859"/>
              <a:gd name="connsiteY2875" fmla="*/ 5208619 h 6857892"/>
              <a:gd name="connsiteX2876" fmla="*/ 3378224 w 7274859"/>
              <a:gd name="connsiteY2876" fmla="*/ 5227136 h 6857892"/>
              <a:gd name="connsiteX2877" fmla="*/ 3422225 w 7274859"/>
              <a:gd name="connsiteY2877" fmla="*/ 5227136 h 6857892"/>
              <a:gd name="connsiteX2878" fmla="*/ 3422279 w 7274859"/>
              <a:gd name="connsiteY2878" fmla="*/ 5227212 h 6857892"/>
              <a:gd name="connsiteX2879" fmla="*/ 3422279 w 7274859"/>
              <a:gd name="connsiteY2879" fmla="*/ 5227136 h 6857892"/>
              <a:gd name="connsiteX2880" fmla="*/ 3422225 w 7274859"/>
              <a:gd name="connsiteY2880" fmla="*/ 5227136 h 6857892"/>
              <a:gd name="connsiteX2881" fmla="*/ 3401091 w 7274859"/>
              <a:gd name="connsiteY2881" fmla="*/ 5197189 h 6857892"/>
              <a:gd name="connsiteX2882" fmla="*/ 4184640 w 7274859"/>
              <a:gd name="connsiteY2882" fmla="*/ 5189798 h 6857892"/>
              <a:gd name="connsiteX2883" fmla="*/ 4191651 w 7274859"/>
              <a:gd name="connsiteY2883" fmla="*/ 5198028 h 6857892"/>
              <a:gd name="connsiteX2884" fmla="*/ 4199826 w 7274859"/>
              <a:gd name="connsiteY2884" fmla="*/ 5205038 h 6857892"/>
              <a:gd name="connsiteX2885" fmla="*/ 4196623 w 7274859"/>
              <a:gd name="connsiteY2885" fmla="*/ 5208239 h 6857892"/>
              <a:gd name="connsiteX2886" fmla="*/ 4189670 w 7274859"/>
              <a:gd name="connsiteY2886" fmla="*/ 5200009 h 6857892"/>
              <a:gd name="connsiteX2887" fmla="*/ 4181440 w 7274859"/>
              <a:gd name="connsiteY2887" fmla="*/ 5192999 h 6857892"/>
              <a:gd name="connsiteX2888" fmla="*/ 4184640 w 7274859"/>
              <a:gd name="connsiteY2888" fmla="*/ 5189798 h 6857892"/>
              <a:gd name="connsiteX2889" fmla="*/ 313304 w 7274859"/>
              <a:gd name="connsiteY2889" fmla="*/ 5180730 h 6857892"/>
              <a:gd name="connsiteX2890" fmla="*/ 303627 w 7274859"/>
              <a:gd name="connsiteY2890" fmla="*/ 5205495 h 6857892"/>
              <a:gd name="connsiteX2891" fmla="*/ 323744 w 7274859"/>
              <a:gd name="connsiteY2891" fmla="*/ 5215248 h 6857892"/>
              <a:gd name="connsiteX2892" fmla="*/ 343174 w 7274859"/>
              <a:gd name="connsiteY2892" fmla="*/ 5205495 h 6857892"/>
              <a:gd name="connsiteX2893" fmla="*/ 313304 w 7274859"/>
              <a:gd name="connsiteY2893" fmla="*/ 5180730 h 6857892"/>
              <a:gd name="connsiteX2894" fmla="*/ 317033 w 7274859"/>
              <a:gd name="connsiteY2894" fmla="*/ 5171434 h 6857892"/>
              <a:gd name="connsiteX2895" fmla="*/ 310404 w 7274859"/>
              <a:gd name="connsiteY2895" fmla="*/ 5174634 h 6857892"/>
              <a:gd name="connsiteX2896" fmla="*/ 313071 w 7274859"/>
              <a:gd name="connsiteY2896" fmla="*/ 5177759 h 6857892"/>
              <a:gd name="connsiteX2897" fmla="*/ 311090 w 7274859"/>
              <a:gd name="connsiteY2897" fmla="*/ 5179740 h 6857892"/>
              <a:gd name="connsiteX2898" fmla="*/ 313376 w 7274859"/>
              <a:gd name="connsiteY2898" fmla="*/ 5180731 h 6857892"/>
              <a:gd name="connsiteX2899" fmla="*/ 317033 w 7274859"/>
              <a:gd name="connsiteY2899" fmla="*/ 5171434 h 6857892"/>
              <a:gd name="connsiteX2900" fmla="*/ 305909 w 7274859"/>
              <a:gd name="connsiteY2900" fmla="*/ 5169452 h 6857892"/>
              <a:gd name="connsiteX2901" fmla="*/ 302709 w 7274859"/>
              <a:gd name="connsiteY2901" fmla="*/ 5172576 h 6857892"/>
              <a:gd name="connsiteX2902" fmla="*/ 310329 w 7274859"/>
              <a:gd name="connsiteY2902" fmla="*/ 5174634 h 6857892"/>
              <a:gd name="connsiteX2903" fmla="*/ 305909 w 7274859"/>
              <a:gd name="connsiteY2903" fmla="*/ 5169452 h 6857892"/>
              <a:gd name="connsiteX2904" fmla="*/ 4544910 w 7274859"/>
              <a:gd name="connsiteY2904" fmla="*/ 5169315 h 6857892"/>
              <a:gd name="connsiteX2905" fmla="*/ 4538415 w 7274859"/>
              <a:gd name="connsiteY2905" fmla="*/ 5187435 h 6857892"/>
              <a:gd name="connsiteX2906" fmla="*/ 4560059 w 7274859"/>
              <a:gd name="connsiteY2906" fmla="*/ 5173872 h 6857892"/>
              <a:gd name="connsiteX2907" fmla="*/ 4544910 w 7274859"/>
              <a:gd name="connsiteY2907" fmla="*/ 5169315 h 6857892"/>
              <a:gd name="connsiteX2908" fmla="*/ 4241951 w 7274859"/>
              <a:gd name="connsiteY2908" fmla="*/ 5168004 h 6857892"/>
              <a:gd name="connsiteX2909" fmla="*/ 4240427 w 7274859"/>
              <a:gd name="connsiteY2909" fmla="*/ 5169452 h 6857892"/>
              <a:gd name="connsiteX2910" fmla="*/ 4247517 w 7274859"/>
              <a:gd name="connsiteY2910" fmla="*/ 5177758 h 6857892"/>
              <a:gd name="connsiteX2911" fmla="*/ 4250716 w 7274859"/>
              <a:gd name="connsiteY2911" fmla="*/ 5174558 h 6857892"/>
              <a:gd name="connsiteX2912" fmla="*/ 4241951 w 7274859"/>
              <a:gd name="connsiteY2912" fmla="*/ 5168004 h 6857892"/>
              <a:gd name="connsiteX2913" fmla="*/ 4027734 w 7274859"/>
              <a:gd name="connsiteY2913" fmla="*/ 5161680 h 6857892"/>
              <a:gd name="connsiteX2914" fmla="*/ 4037868 w 7274859"/>
              <a:gd name="connsiteY2914" fmla="*/ 5161680 h 6857892"/>
              <a:gd name="connsiteX2915" fmla="*/ 4037868 w 7274859"/>
              <a:gd name="connsiteY2915" fmla="*/ 5165109 h 6857892"/>
              <a:gd name="connsiteX2916" fmla="*/ 4027734 w 7274859"/>
              <a:gd name="connsiteY2916" fmla="*/ 5165109 h 6857892"/>
              <a:gd name="connsiteX2917" fmla="*/ 4027734 w 7274859"/>
              <a:gd name="connsiteY2917" fmla="*/ 5161680 h 6857892"/>
              <a:gd name="connsiteX2918" fmla="*/ 3802547 w 7274859"/>
              <a:gd name="connsiteY2918" fmla="*/ 5160994 h 6857892"/>
              <a:gd name="connsiteX2919" fmla="*/ 3833412 w 7274859"/>
              <a:gd name="connsiteY2919" fmla="*/ 5160994 h 6857892"/>
              <a:gd name="connsiteX2920" fmla="*/ 3806891 w 7274859"/>
              <a:gd name="connsiteY2920" fmla="*/ 5182559 h 6857892"/>
              <a:gd name="connsiteX2921" fmla="*/ 3802547 w 7274859"/>
              <a:gd name="connsiteY2921" fmla="*/ 5160994 h 6857892"/>
              <a:gd name="connsiteX2922" fmla="*/ 4231278 w 7274859"/>
              <a:gd name="connsiteY2922" fmla="*/ 5158251 h 6857892"/>
              <a:gd name="connsiteX2923" fmla="*/ 4241951 w 7274859"/>
              <a:gd name="connsiteY2923" fmla="*/ 5167928 h 6857892"/>
              <a:gd name="connsiteX2924" fmla="*/ 4241418 w 7274859"/>
              <a:gd name="connsiteY2924" fmla="*/ 5158251 h 6857892"/>
              <a:gd name="connsiteX2925" fmla="*/ 4231278 w 7274859"/>
              <a:gd name="connsiteY2925" fmla="*/ 5158251 h 6857892"/>
              <a:gd name="connsiteX2926" fmla="*/ 3328802 w 7274859"/>
              <a:gd name="connsiteY2926" fmla="*/ 5158251 h 6857892"/>
              <a:gd name="connsiteX2927" fmla="*/ 3328802 w 7274859"/>
              <a:gd name="connsiteY2927" fmla="*/ 5168462 h 6857892"/>
              <a:gd name="connsiteX2928" fmla="*/ 3332160 w 7274859"/>
              <a:gd name="connsiteY2928" fmla="*/ 5168462 h 6857892"/>
              <a:gd name="connsiteX2929" fmla="*/ 3332160 w 7274859"/>
              <a:gd name="connsiteY2929" fmla="*/ 5158251 h 6857892"/>
              <a:gd name="connsiteX2930" fmla="*/ 3328802 w 7274859"/>
              <a:gd name="connsiteY2930" fmla="*/ 5158251 h 6857892"/>
              <a:gd name="connsiteX2931" fmla="*/ 4540094 w 7274859"/>
              <a:gd name="connsiteY2931" fmla="*/ 5148116 h 6857892"/>
              <a:gd name="connsiteX2932" fmla="*/ 4540094 w 7274859"/>
              <a:gd name="connsiteY2932" fmla="*/ 5158251 h 6857892"/>
              <a:gd name="connsiteX2933" fmla="*/ 4543447 w 7274859"/>
              <a:gd name="connsiteY2933" fmla="*/ 5158251 h 6857892"/>
              <a:gd name="connsiteX2934" fmla="*/ 4543447 w 7274859"/>
              <a:gd name="connsiteY2934" fmla="*/ 5148116 h 6857892"/>
              <a:gd name="connsiteX2935" fmla="*/ 4540094 w 7274859"/>
              <a:gd name="connsiteY2935" fmla="*/ 5148116 h 6857892"/>
              <a:gd name="connsiteX2936" fmla="*/ 3732507 w 7274859"/>
              <a:gd name="connsiteY2936" fmla="*/ 5148116 h 6857892"/>
              <a:gd name="connsiteX2937" fmla="*/ 3713003 w 7274859"/>
              <a:gd name="connsiteY2937" fmla="*/ 5154745 h 6857892"/>
              <a:gd name="connsiteX2938" fmla="*/ 3725649 w 7274859"/>
              <a:gd name="connsiteY2938" fmla="*/ 5156574 h 6857892"/>
              <a:gd name="connsiteX2939" fmla="*/ 3732507 w 7274859"/>
              <a:gd name="connsiteY2939" fmla="*/ 5148116 h 6857892"/>
              <a:gd name="connsiteX2940" fmla="*/ 3488309 w 7274859"/>
              <a:gd name="connsiteY2940" fmla="*/ 5141335 h 6857892"/>
              <a:gd name="connsiteX2941" fmla="*/ 3488309 w 7274859"/>
              <a:gd name="connsiteY2941" fmla="*/ 5144764 h 6857892"/>
              <a:gd name="connsiteX2942" fmla="*/ 3498448 w 7274859"/>
              <a:gd name="connsiteY2942" fmla="*/ 5144764 h 6857892"/>
              <a:gd name="connsiteX2943" fmla="*/ 3498448 w 7274859"/>
              <a:gd name="connsiteY2943" fmla="*/ 5141335 h 6857892"/>
              <a:gd name="connsiteX2944" fmla="*/ 3488309 w 7274859"/>
              <a:gd name="connsiteY2944" fmla="*/ 5141335 h 6857892"/>
              <a:gd name="connsiteX2945" fmla="*/ 3701810 w 7274859"/>
              <a:gd name="connsiteY2945" fmla="*/ 5138515 h 6857892"/>
              <a:gd name="connsiteX2946" fmla="*/ 3712933 w 7274859"/>
              <a:gd name="connsiteY2946" fmla="*/ 5154746 h 6857892"/>
              <a:gd name="connsiteX2947" fmla="*/ 3725581 w 7274859"/>
              <a:gd name="connsiteY2947" fmla="*/ 5140420 h 6857892"/>
              <a:gd name="connsiteX2948" fmla="*/ 3701810 w 7274859"/>
              <a:gd name="connsiteY2948" fmla="*/ 5138515 h 6857892"/>
              <a:gd name="connsiteX2949" fmla="*/ 4031087 w 7274859"/>
              <a:gd name="connsiteY2949" fmla="*/ 5137906 h 6857892"/>
              <a:gd name="connsiteX2950" fmla="*/ 4034515 w 7274859"/>
              <a:gd name="connsiteY2950" fmla="*/ 5137906 h 6857892"/>
              <a:gd name="connsiteX2951" fmla="*/ 4034515 w 7274859"/>
              <a:gd name="connsiteY2951" fmla="*/ 5148117 h 6857892"/>
              <a:gd name="connsiteX2952" fmla="*/ 4031087 w 7274859"/>
              <a:gd name="connsiteY2952" fmla="*/ 5148117 h 6857892"/>
              <a:gd name="connsiteX2953" fmla="*/ 4031087 w 7274859"/>
              <a:gd name="connsiteY2953" fmla="*/ 5137906 h 6857892"/>
              <a:gd name="connsiteX2954" fmla="*/ 3641064 w 7274859"/>
              <a:gd name="connsiteY2954" fmla="*/ 5127847 h 6857892"/>
              <a:gd name="connsiteX2955" fmla="*/ 3633218 w 7274859"/>
              <a:gd name="connsiteY2955" fmla="*/ 5130895 h 6857892"/>
              <a:gd name="connsiteX2956" fmla="*/ 3610444 w 7274859"/>
              <a:gd name="connsiteY2956" fmla="*/ 5178672 h 6857892"/>
              <a:gd name="connsiteX2957" fmla="*/ 3590110 w 7274859"/>
              <a:gd name="connsiteY2957" fmla="*/ 5229574 h 6857892"/>
              <a:gd name="connsiteX2958" fmla="*/ 3613264 w 7274859"/>
              <a:gd name="connsiteY2958" fmla="*/ 5195284 h 6857892"/>
              <a:gd name="connsiteX2959" fmla="*/ 3620652 w 7274859"/>
              <a:gd name="connsiteY2959" fmla="*/ 5188883 h 6857892"/>
              <a:gd name="connsiteX2960" fmla="*/ 3641750 w 7274859"/>
              <a:gd name="connsiteY2960" fmla="*/ 5152459 h 6857892"/>
              <a:gd name="connsiteX2961" fmla="*/ 3660334 w 7274859"/>
              <a:gd name="connsiteY2961" fmla="*/ 5143849 h 6857892"/>
              <a:gd name="connsiteX2962" fmla="*/ 3641064 w 7274859"/>
              <a:gd name="connsiteY2962" fmla="*/ 5127847 h 6857892"/>
              <a:gd name="connsiteX2963" fmla="*/ 5364752 w 7274859"/>
              <a:gd name="connsiteY2963" fmla="*/ 5127771 h 6857892"/>
              <a:gd name="connsiteX2964" fmla="*/ 5364752 w 7274859"/>
              <a:gd name="connsiteY2964" fmla="*/ 5137906 h 6857892"/>
              <a:gd name="connsiteX2965" fmla="*/ 5368180 w 7274859"/>
              <a:gd name="connsiteY2965" fmla="*/ 5137906 h 6857892"/>
              <a:gd name="connsiteX2966" fmla="*/ 5368180 w 7274859"/>
              <a:gd name="connsiteY2966" fmla="*/ 5127771 h 6857892"/>
              <a:gd name="connsiteX2967" fmla="*/ 5364752 w 7274859"/>
              <a:gd name="connsiteY2967" fmla="*/ 5127771 h 6857892"/>
              <a:gd name="connsiteX2968" fmla="*/ 5300288 w 7274859"/>
              <a:gd name="connsiteY2968" fmla="*/ 5120989 h 6857892"/>
              <a:gd name="connsiteX2969" fmla="*/ 5300288 w 7274859"/>
              <a:gd name="connsiteY2969" fmla="*/ 5124418 h 6857892"/>
              <a:gd name="connsiteX2970" fmla="*/ 5310499 w 7274859"/>
              <a:gd name="connsiteY2970" fmla="*/ 5124418 h 6857892"/>
              <a:gd name="connsiteX2971" fmla="*/ 5310499 w 7274859"/>
              <a:gd name="connsiteY2971" fmla="*/ 5120989 h 6857892"/>
              <a:gd name="connsiteX2972" fmla="*/ 5300288 w 7274859"/>
              <a:gd name="connsiteY2972" fmla="*/ 5120989 h 6857892"/>
              <a:gd name="connsiteX2973" fmla="*/ 2531376 w 7274859"/>
              <a:gd name="connsiteY2973" fmla="*/ 5120989 h 6857892"/>
              <a:gd name="connsiteX2974" fmla="*/ 2531376 w 7274859"/>
              <a:gd name="connsiteY2974" fmla="*/ 5124418 h 6857892"/>
              <a:gd name="connsiteX2975" fmla="*/ 2541511 w 7274859"/>
              <a:gd name="connsiteY2975" fmla="*/ 5124418 h 6857892"/>
              <a:gd name="connsiteX2976" fmla="*/ 2541511 w 7274859"/>
              <a:gd name="connsiteY2976" fmla="*/ 5120989 h 6857892"/>
              <a:gd name="connsiteX2977" fmla="*/ 2531376 w 7274859"/>
              <a:gd name="connsiteY2977" fmla="*/ 5120989 h 6857892"/>
              <a:gd name="connsiteX2978" fmla="*/ 4092279 w 7274859"/>
              <a:gd name="connsiteY2978" fmla="*/ 5117637 h 6857892"/>
              <a:gd name="connsiteX2979" fmla="*/ 4095633 w 7274859"/>
              <a:gd name="connsiteY2979" fmla="*/ 5117637 h 6857892"/>
              <a:gd name="connsiteX2980" fmla="*/ 4095633 w 7274859"/>
              <a:gd name="connsiteY2980" fmla="*/ 5127771 h 6857892"/>
              <a:gd name="connsiteX2981" fmla="*/ 4092279 w 7274859"/>
              <a:gd name="connsiteY2981" fmla="*/ 5127771 h 6857892"/>
              <a:gd name="connsiteX2982" fmla="*/ 4092279 w 7274859"/>
              <a:gd name="connsiteY2982" fmla="*/ 5117637 h 6857892"/>
              <a:gd name="connsiteX2983" fmla="*/ 4322905 w 7274859"/>
              <a:gd name="connsiteY2983" fmla="*/ 5110778 h 6857892"/>
              <a:gd name="connsiteX2984" fmla="*/ 4322905 w 7274859"/>
              <a:gd name="connsiteY2984" fmla="*/ 5114131 h 6857892"/>
              <a:gd name="connsiteX2985" fmla="*/ 4333131 w 7274859"/>
              <a:gd name="connsiteY2985" fmla="*/ 5114131 h 6857892"/>
              <a:gd name="connsiteX2986" fmla="*/ 4333131 w 7274859"/>
              <a:gd name="connsiteY2986" fmla="*/ 5110778 h 6857892"/>
              <a:gd name="connsiteX2987" fmla="*/ 4322905 w 7274859"/>
              <a:gd name="connsiteY2987" fmla="*/ 5110778 h 6857892"/>
              <a:gd name="connsiteX2988" fmla="*/ 328162 w 7274859"/>
              <a:gd name="connsiteY2988" fmla="*/ 5108340 h 6857892"/>
              <a:gd name="connsiteX2989" fmla="*/ 319170 w 7274859"/>
              <a:gd name="connsiteY2989" fmla="*/ 5115198 h 6857892"/>
              <a:gd name="connsiteX2990" fmla="*/ 300883 w 7274859"/>
              <a:gd name="connsiteY2990" fmla="*/ 5148497 h 6857892"/>
              <a:gd name="connsiteX2991" fmla="*/ 331210 w 7274859"/>
              <a:gd name="connsiteY2991" fmla="*/ 5146973 h 6857892"/>
              <a:gd name="connsiteX2992" fmla="*/ 321075 w 7274859"/>
              <a:gd name="connsiteY2992" fmla="*/ 5116646 h 6857892"/>
              <a:gd name="connsiteX2993" fmla="*/ 323056 w 7274859"/>
              <a:gd name="connsiteY2993" fmla="*/ 5118627 h 6857892"/>
              <a:gd name="connsiteX2994" fmla="*/ 331362 w 7274859"/>
              <a:gd name="connsiteY2994" fmla="*/ 5111540 h 6857892"/>
              <a:gd name="connsiteX2995" fmla="*/ 328162 w 7274859"/>
              <a:gd name="connsiteY2995" fmla="*/ 5108340 h 6857892"/>
              <a:gd name="connsiteX2996" fmla="*/ 5405484 w 7274859"/>
              <a:gd name="connsiteY2996" fmla="*/ 5107426 h 6857892"/>
              <a:gd name="connsiteX2997" fmla="*/ 5405484 w 7274859"/>
              <a:gd name="connsiteY2997" fmla="*/ 5117637 h 6857892"/>
              <a:gd name="connsiteX2998" fmla="*/ 5408912 w 7274859"/>
              <a:gd name="connsiteY2998" fmla="*/ 5117637 h 6857892"/>
              <a:gd name="connsiteX2999" fmla="*/ 5408912 w 7274859"/>
              <a:gd name="connsiteY2999" fmla="*/ 5107426 h 6857892"/>
              <a:gd name="connsiteX3000" fmla="*/ 5405484 w 7274859"/>
              <a:gd name="connsiteY3000" fmla="*/ 5107426 h 6857892"/>
              <a:gd name="connsiteX3001" fmla="*/ 3875025 w 7274859"/>
              <a:gd name="connsiteY3001" fmla="*/ 5100568 h 6857892"/>
              <a:gd name="connsiteX3002" fmla="*/ 3885161 w 7274859"/>
              <a:gd name="connsiteY3002" fmla="*/ 5100568 h 6857892"/>
              <a:gd name="connsiteX3003" fmla="*/ 3885161 w 7274859"/>
              <a:gd name="connsiteY3003" fmla="*/ 5103997 h 6857892"/>
              <a:gd name="connsiteX3004" fmla="*/ 3875025 w 7274859"/>
              <a:gd name="connsiteY3004" fmla="*/ 5103997 h 6857892"/>
              <a:gd name="connsiteX3005" fmla="*/ 3875025 w 7274859"/>
              <a:gd name="connsiteY3005" fmla="*/ 5100568 h 6857892"/>
              <a:gd name="connsiteX3006" fmla="*/ 4112626 w 7274859"/>
              <a:gd name="connsiteY3006" fmla="*/ 5097291 h 6857892"/>
              <a:gd name="connsiteX3007" fmla="*/ 4115979 w 7274859"/>
              <a:gd name="connsiteY3007" fmla="*/ 5097291 h 6857892"/>
              <a:gd name="connsiteX3008" fmla="*/ 4115979 w 7274859"/>
              <a:gd name="connsiteY3008" fmla="*/ 5107426 h 6857892"/>
              <a:gd name="connsiteX3009" fmla="*/ 4112626 w 7274859"/>
              <a:gd name="connsiteY3009" fmla="*/ 5107426 h 6857892"/>
              <a:gd name="connsiteX3010" fmla="*/ 4112626 w 7274859"/>
              <a:gd name="connsiteY3010" fmla="*/ 5097291 h 6857892"/>
              <a:gd name="connsiteX3011" fmla="*/ 3885238 w 7274859"/>
              <a:gd name="connsiteY3011" fmla="*/ 5080223 h 6857892"/>
              <a:gd name="connsiteX3012" fmla="*/ 3895374 w 7274859"/>
              <a:gd name="connsiteY3012" fmla="*/ 5080223 h 6857892"/>
              <a:gd name="connsiteX3013" fmla="*/ 3895374 w 7274859"/>
              <a:gd name="connsiteY3013" fmla="*/ 5083651 h 6857892"/>
              <a:gd name="connsiteX3014" fmla="*/ 3885238 w 7274859"/>
              <a:gd name="connsiteY3014" fmla="*/ 5083651 h 6857892"/>
              <a:gd name="connsiteX3015" fmla="*/ 3885238 w 7274859"/>
              <a:gd name="connsiteY3015" fmla="*/ 5080223 h 6857892"/>
              <a:gd name="connsiteX3016" fmla="*/ 3830135 w 7274859"/>
              <a:gd name="connsiteY3016" fmla="*/ 5077860 h 6857892"/>
              <a:gd name="connsiteX3017" fmla="*/ 3833336 w 7274859"/>
              <a:gd name="connsiteY3017" fmla="*/ 5081061 h 6857892"/>
              <a:gd name="connsiteX3018" fmla="*/ 3825182 w 7274859"/>
              <a:gd name="connsiteY3018" fmla="*/ 5087995 h 6857892"/>
              <a:gd name="connsiteX3019" fmla="*/ 3818093 w 7274859"/>
              <a:gd name="connsiteY3019" fmla="*/ 5096301 h 6857892"/>
              <a:gd name="connsiteX3020" fmla="*/ 3814893 w 7274859"/>
              <a:gd name="connsiteY3020" fmla="*/ 5093100 h 6857892"/>
              <a:gd name="connsiteX3021" fmla="*/ 3823123 w 7274859"/>
              <a:gd name="connsiteY3021" fmla="*/ 5086090 h 6857892"/>
              <a:gd name="connsiteX3022" fmla="*/ 3830135 w 7274859"/>
              <a:gd name="connsiteY3022" fmla="*/ 5077860 h 6857892"/>
              <a:gd name="connsiteX3023" fmla="*/ 4027734 w 7274859"/>
              <a:gd name="connsiteY3023" fmla="*/ 5070088 h 6857892"/>
              <a:gd name="connsiteX3024" fmla="*/ 4037868 w 7274859"/>
              <a:gd name="connsiteY3024" fmla="*/ 5070088 h 6857892"/>
              <a:gd name="connsiteX3025" fmla="*/ 4037868 w 7274859"/>
              <a:gd name="connsiteY3025" fmla="*/ 5073441 h 6857892"/>
              <a:gd name="connsiteX3026" fmla="*/ 4027734 w 7274859"/>
              <a:gd name="connsiteY3026" fmla="*/ 5073441 h 6857892"/>
              <a:gd name="connsiteX3027" fmla="*/ 4027734 w 7274859"/>
              <a:gd name="connsiteY3027" fmla="*/ 5070088 h 6857892"/>
              <a:gd name="connsiteX3028" fmla="*/ 342487 w 7274859"/>
              <a:gd name="connsiteY3028" fmla="*/ 5070088 h 6857892"/>
              <a:gd name="connsiteX3029" fmla="*/ 342487 w 7274859"/>
              <a:gd name="connsiteY3029" fmla="*/ 5073441 h 6857892"/>
              <a:gd name="connsiteX3030" fmla="*/ 352698 w 7274859"/>
              <a:gd name="connsiteY3030" fmla="*/ 5073441 h 6857892"/>
              <a:gd name="connsiteX3031" fmla="*/ 352698 w 7274859"/>
              <a:gd name="connsiteY3031" fmla="*/ 5070088 h 6857892"/>
              <a:gd name="connsiteX3032" fmla="*/ 342487 w 7274859"/>
              <a:gd name="connsiteY3032" fmla="*/ 5070088 h 6857892"/>
              <a:gd name="connsiteX3033" fmla="*/ 3661260 w 7274859"/>
              <a:gd name="connsiteY3033" fmla="*/ 5066735 h 6857892"/>
              <a:gd name="connsiteX3034" fmla="*/ 3651043 w 7274859"/>
              <a:gd name="connsiteY3034" fmla="*/ 5074336 h 6857892"/>
              <a:gd name="connsiteX3035" fmla="*/ 3651053 w 7274859"/>
              <a:gd name="connsiteY3035" fmla="*/ 5087072 h 6857892"/>
              <a:gd name="connsiteX3036" fmla="*/ 3640479 w 7274859"/>
              <a:gd name="connsiteY3036" fmla="*/ 5094062 h 6857892"/>
              <a:gd name="connsiteX3037" fmla="*/ 3644830 w 7274859"/>
              <a:gd name="connsiteY3037" fmla="*/ 5106207 h 6857892"/>
              <a:gd name="connsiteX3038" fmla="*/ 3651154 w 7274859"/>
              <a:gd name="connsiteY3038" fmla="*/ 5117560 h 6857892"/>
              <a:gd name="connsiteX3039" fmla="*/ 3669891 w 7274859"/>
              <a:gd name="connsiteY3039" fmla="*/ 5117560 h 6857892"/>
              <a:gd name="connsiteX3040" fmla="*/ 3671262 w 7274859"/>
              <a:gd name="connsiteY3040" fmla="*/ 5104073 h 6857892"/>
              <a:gd name="connsiteX3041" fmla="*/ 3651154 w 7274859"/>
              <a:gd name="connsiteY3041" fmla="*/ 5087004 h 6857892"/>
              <a:gd name="connsiteX3042" fmla="*/ 3661326 w 7274859"/>
              <a:gd name="connsiteY3042" fmla="*/ 5079422 h 6857892"/>
              <a:gd name="connsiteX3043" fmla="*/ 3661260 w 7274859"/>
              <a:gd name="connsiteY3043" fmla="*/ 5066735 h 6857892"/>
              <a:gd name="connsiteX3044" fmla="*/ 2524595 w 7274859"/>
              <a:gd name="connsiteY3044" fmla="*/ 5066735 h 6857892"/>
              <a:gd name="connsiteX3045" fmla="*/ 2524595 w 7274859"/>
              <a:gd name="connsiteY3045" fmla="*/ 5076870 h 6857892"/>
              <a:gd name="connsiteX3046" fmla="*/ 2527948 w 7274859"/>
              <a:gd name="connsiteY3046" fmla="*/ 5076870 h 6857892"/>
              <a:gd name="connsiteX3047" fmla="*/ 2527948 w 7274859"/>
              <a:gd name="connsiteY3047" fmla="*/ 5066735 h 6857892"/>
              <a:gd name="connsiteX3048" fmla="*/ 2524595 w 7274859"/>
              <a:gd name="connsiteY3048" fmla="*/ 5066735 h 6857892"/>
              <a:gd name="connsiteX3049" fmla="*/ 5370696 w 7274859"/>
              <a:gd name="connsiteY3049" fmla="*/ 5059648 h 6857892"/>
              <a:gd name="connsiteX3050" fmla="*/ 5335874 w 7274859"/>
              <a:gd name="connsiteY3050" fmla="*/ 5085327 h 6857892"/>
              <a:gd name="connsiteX3051" fmla="*/ 5370696 w 7274859"/>
              <a:gd name="connsiteY3051" fmla="*/ 5085327 h 6857892"/>
              <a:gd name="connsiteX3052" fmla="*/ 5370696 w 7274859"/>
              <a:gd name="connsiteY3052" fmla="*/ 5059648 h 6857892"/>
              <a:gd name="connsiteX3053" fmla="*/ 3551960 w 7274859"/>
              <a:gd name="connsiteY3053" fmla="*/ 5056524 h 6857892"/>
              <a:gd name="connsiteX3054" fmla="*/ 3551960 w 7274859"/>
              <a:gd name="connsiteY3054" fmla="*/ 5076869 h 6857892"/>
              <a:gd name="connsiteX3055" fmla="*/ 3557065 w 7274859"/>
              <a:gd name="connsiteY3055" fmla="*/ 5076869 h 6857892"/>
              <a:gd name="connsiteX3056" fmla="*/ 3557065 w 7274859"/>
              <a:gd name="connsiteY3056" fmla="*/ 5056524 h 6857892"/>
              <a:gd name="connsiteX3057" fmla="*/ 3551960 w 7274859"/>
              <a:gd name="connsiteY3057" fmla="*/ 5056524 h 6857892"/>
              <a:gd name="connsiteX3058" fmla="*/ 3579823 w 7274859"/>
              <a:gd name="connsiteY3058" fmla="*/ 5049742 h 6857892"/>
              <a:gd name="connsiteX3059" fmla="*/ 3579823 w 7274859"/>
              <a:gd name="connsiteY3059" fmla="*/ 5053095 h 6857892"/>
              <a:gd name="connsiteX3060" fmla="*/ 3589954 w 7274859"/>
              <a:gd name="connsiteY3060" fmla="*/ 5053095 h 6857892"/>
              <a:gd name="connsiteX3061" fmla="*/ 3589954 w 7274859"/>
              <a:gd name="connsiteY3061" fmla="*/ 5049742 h 6857892"/>
              <a:gd name="connsiteX3062" fmla="*/ 3579823 w 7274859"/>
              <a:gd name="connsiteY3062" fmla="*/ 5049742 h 6857892"/>
              <a:gd name="connsiteX3063" fmla="*/ 3895374 w 7274859"/>
              <a:gd name="connsiteY3063" fmla="*/ 5048828 h 6857892"/>
              <a:gd name="connsiteX3064" fmla="*/ 3915723 w 7274859"/>
              <a:gd name="connsiteY3064" fmla="*/ 5048828 h 6857892"/>
              <a:gd name="connsiteX3065" fmla="*/ 3915723 w 7274859"/>
              <a:gd name="connsiteY3065" fmla="*/ 5053934 h 6857892"/>
              <a:gd name="connsiteX3066" fmla="*/ 3895374 w 7274859"/>
              <a:gd name="connsiteY3066" fmla="*/ 5053934 h 6857892"/>
              <a:gd name="connsiteX3067" fmla="*/ 3895374 w 7274859"/>
              <a:gd name="connsiteY3067" fmla="*/ 5048828 h 6857892"/>
              <a:gd name="connsiteX3068" fmla="*/ 3826630 w 7274859"/>
              <a:gd name="connsiteY3068" fmla="*/ 5046390 h 6857892"/>
              <a:gd name="connsiteX3069" fmla="*/ 3831736 w 7274859"/>
              <a:gd name="connsiteY3069" fmla="*/ 5046390 h 6857892"/>
              <a:gd name="connsiteX3070" fmla="*/ 3831736 w 7274859"/>
              <a:gd name="connsiteY3070" fmla="*/ 5066735 h 6857892"/>
              <a:gd name="connsiteX3071" fmla="*/ 3826630 w 7274859"/>
              <a:gd name="connsiteY3071" fmla="*/ 5066735 h 6857892"/>
              <a:gd name="connsiteX3072" fmla="*/ 3826630 w 7274859"/>
              <a:gd name="connsiteY3072" fmla="*/ 5046390 h 6857892"/>
              <a:gd name="connsiteX3073" fmla="*/ 5380776 w 7274859"/>
              <a:gd name="connsiteY3073" fmla="*/ 5045246 h 6857892"/>
              <a:gd name="connsiteX3074" fmla="*/ 5372471 w 7274859"/>
              <a:gd name="connsiteY3074" fmla="*/ 5052333 h 6857892"/>
              <a:gd name="connsiteX3075" fmla="*/ 5375670 w 7274859"/>
              <a:gd name="connsiteY3075" fmla="*/ 5055533 h 6857892"/>
              <a:gd name="connsiteX3076" fmla="*/ 5382224 w 7274859"/>
              <a:gd name="connsiteY3076" fmla="*/ 5046770 h 6857892"/>
              <a:gd name="connsiteX3077" fmla="*/ 5380776 w 7274859"/>
              <a:gd name="connsiteY3077" fmla="*/ 5045246 h 6857892"/>
              <a:gd name="connsiteX3078" fmla="*/ 5473297 w 7274859"/>
              <a:gd name="connsiteY3078" fmla="*/ 5039532 h 6857892"/>
              <a:gd name="connsiteX3079" fmla="*/ 5483508 w 7274859"/>
              <a:gd name="connsiteY3079" fmla="*/ 5039532 h 6857892"/>
              <a:gd name="connsiteX3080" fmla="*/ 5483508 w 7274859"/>
              <a:gd name="connsiteY3080" fmla="*/ 5042961 h 6857892"/>
              <a:gd name="connsiteX3081" fmla="*/ 5473297 w 7274859"/>
              <a:gd name="connsiteY3081" fmla="*/ 5042961 h 6857892"/>
              <a:gd name="connsiteX3082" fmla="*/ 5473297 w 7274859"/>
              <a:gd name="connsiteY3082" fmla="*/ 5039532 h 6857892"/>
              <a:gd name="connsiteX3083" fmla="*/ 3671465 w 7274859"/>
              <a:gd name="connsiteY3083" fmla="*/ 5037703 h 6857892"/>
              <a:gd name="connsiteX3084" fmla="*/ 3671465 w 7274859"/>
              <a:gd name="connsiteY3084" fmla="*/ 5046314 h 6857892"/>
              <a:gd name="connsiteX3085" fmla="*/ 3661221 w 7274859"/>
              <a:gd name="connsiteY3085" fmla="*/ 5053914 h 6857892"/>
              <a:gd name="connsiteX3086" fmla="*/ 3661260 w 7274859"/>
              <a:gd name="connsiteY3086" fmla="*/ 5066658 h 6857892"/>
              <a:gd name="connsiteX3087" fmla="*/ 3671506 w 7274859"/>
              <a:gd name="connsiteY3087" fmla="*/ 5059057 h 6857892"/>
              <a:gd name="connsiteX3088" fmla="*/ 3671467 w 7274859"/>
              <a:gd name="connsiteY3088" fmla="*/ 5046390 h 6857892"/>
              <a:gd name="connsiteX3089" fmla="*/ 3679845 w 7274859"/>
              <a:gd name="connsiteY3089" fmla="*/ 5043037 h 6857892"/>
              <a:gd name="connsiteX3090" fmla="*/ 3671465 w 7274859"/>
              <a:gd name="connsiteY3090" fmla="*/ 5037703 h 6857892"/>
              <a:gd name="connsiteX3091" fmla="*/ 3728905 w 7274859"/>
              <a:gd name="connsiteY3091" fmla="*/ 5037245 h 6857892"/>
              <a:gd name="connsiteX3092" fmla="*/ 3724106 w 7274859"/>
              <a:gd name="connsiteY3092" fmla="*/ 5038007 h 6857892"/>
              <a:gd name="connsiteX3093" fmla="*/ 3724106 w 7274859"/>
              <a:gd name="connsiteY3093" fmla="*/ 5054847 h 6857892"/>
              <a:gd name="connsiteX3094" fmla="*/ 3732868 w 7274859"/>
              <a:gd name="connsiteY3094" fmla="*/ 5053704 h 6857892"/>
              <a:gd name="connsiteX3095" fmla="*/ 3728905 w 7274859"/>
              <a:gd name="connsiteY3095" fmla="*/ 5037245 h 6857892"/>
              <a:gd name="connsiteX3096" fmla="*/ 3671465 w 7274859"/>
              <a:gd name="connsiteY3096" fmla="*/ 5036179 h 6857892"/>
              <a:gd name="connsiteX3097" fmla="*/ 3670475 w 7274859"/>
              <a:gd name="connsiteY3097" fmla="*/ 5037170 h 6857892"/>
              <a:gd name="connsiteX3098" fmla="*/ 3671465 w 7274859"/>
              <a:gd name="connsiteY3098" fmla="*/ 5037627 h 6857892"/>
              <a:gd name="connsiteX3099" fmla="*/ 3671465 w 7274859"/>
              <a:gd name="connsiteY3099" fmla="*/ 5036179 h 6857892"/>
              <a:gd name="connsiteX3100" fmla="*/ 3288111 w 7274859"/>
              <a:gd name="connsiteY3100" fmla="*/ 5036102 h 6857892"/>
              <a:gd name="connsiteX3101" fmla="*/ 3288111 w 7274859"/>
              <a:gd name="connsiteY3101" fmla="*/ 5046313 h 6857892"/>
              <a:gd name="connsiteX3102" fmla="*/ 3291465 w 7274859"/>
              <a:gd name="connsiteY3102" fmla="*/ 5046313 h 6857892"/>
              <a:gd name="connsiteX3103" fmla="*/ 3291465 w 7274859"/>
              <a:gd name="connsiteY3103" fmla="*/ 5036102 h 6857892"/>
              <a:gd name="connsiteX3104" fmla="*/ 3288111 w 7274859"/>
              <a:gd name="connsiteY3104" fmla="*/ 5036102 h 6857892"/>
              <a:gd name="connsiteX3105" fmla="*/ 4329088 w 7274859"/>
              <a:gd name="connsiteY3105" fmla="*/ 5030844 h 6857892"/>
              <a:gd name="connsiteX3106" fmla="*/ 4315651 w 7274859"/>
              <a:gd name="connsiteY3106" fmla="*/ 5052332 h 6857892"/>
              <a:gd name="connsiteX3107" fmla="*/ 4329088 w 7274859"/>
              <a:gd name="connsiteY3107" fmla="*/ 5030844 h 6857892"/>
              <a:gd name="connsiteX3108" fmla="*/ 3665449 w 7274859"/>
              <a:gd name="connsiteY3108" fmla="*/ 5026882 h 6857892"/>
              <a:gd name="connsiteX3109" fmla="*/ 3662250 w 7274859"/>
              <a:gd name="connsiteY3109" fmla="*/ 5030082 h 6857892"/>
              <a:gd name="connsiteX3110" fmla="*/ 3671543 w 7274859"/>
              <a:gd name="connsiteY3110" fmla="*/ 5036102 h 6857892"/>
              <a:gd name="connsiteX3111" fmla="*/ 3671543 w 7274859"/>
              <a:gd name="connsiteY3111" fmla="*/ 5036254 h 6857892"/>
              <a:gd name="connsiteX3112" fmla="*/ 3672609 w 7274859"/>
              <a:gd name="connsiteY3112" fmla="*/ 5035188 h 6857892"/>
              <a:gd name="connsiteX3113" fmla="*/ 3665449 w 7274859"/>
              <a:gd name="connsiteY3113" fmla="*/ 5026882 h 6857892"/>
              <a:gd name="connsiteX3114" fmla="*/ 3461169 w 7274859"/>
              <a:gd name="connsiteY3114" fmla="*/ 5025968 h 6857892"/>
              <a:gd name="connsiteX3115" fmla="*/ 3461169 w 7274859"/>
              <a:gd name="connsiteY3115" fmla="*/ 5036103 h 6857892"/>
              <a:gd name="connsiteX3116" fmla="*/ 3464523 w 7274859"/>
              <a:gd name="connsiteY3116" fmla="*/ 5036103 h 6857892"/>
              <a:gd name="connsiteX3117" fmla="*/ 3464523 w 7274859"/>
              <a:gd name="connsiteY3117" fmla="*/ 5025968 h 6857892"/>
              <a:gd name="connsiteX3118" fmla="*/ 3461169 w 7274859"/>
              <a:gd name="connsiteY3118" fmla="*/ 5025968 h 6857892"/>
              <a:gd name="connsiteX3119" fmla="*/ 4160530 w 7274859"/>
              <a:gd name="connsiteY3119" fmla="*/ 5025435 h 6857892"/>
              <a:gd name="connsiteX3120" fmla="*/ 4159006 w 7274859"/>
              <a:gd name="connsiteY3120" fmla="*/ 5026883 h 6857892"/>
              <a:gd name="connsiteX3121" fmla="*/ 4166093 w 7274859"/>
              <a:gd name="connsiteY3121" fmla="*/ 5035188 h 6857892"/>
              <a:gd name="connsiteX3122" fmla="*/ 4169293 w 7274859"/>
              <a:gd name="connsiteY3122" fmla="*/ 5031988 h 6857892"/>
              <a:gd name="connsiteX3123" fmla="*/ 4160530 w 7274859"/>
              <a:gd name="connsiteY3123" fmla="*/ 5025435 h 6857892"/>
              <a:gd name="connsiteX3124" fmla="*/ 4046403 w 7274859"/>
              <a:gd name="connsiteY3124" fmla="*/ 5017433 h 6857892"/>
              <a:gd name="connsiteX3125" fmla="*/ 4046403 w 7274859"/>
              <a:gd name="connsiteY3125" fmla="*/ 5034350 h 6857892"/>
              <a:gd name="connsiteX3126" fmla="*/ 4041527 w 7274859"/>
              <a:gd name="connsiteY3126" fmla="*/ 5035112 h 6857892"/>
              <a:gd name="connsiteX3127" fmla="*/ 4037564 w 7274859"/>
              <a:gd name="connsiteY3127" fmla="*/ 5018500 h 6857892"/>
              <a:gd name="connsiteX3128" fmla="*/ 4046403 w 7274859"/>
              <a:gd name="connsiteY3128" fmla="*/ 5017433 h 6857892"/>
              <a:gd name="connsiteX3129" fmla="*/ 3837605 w 7274859"/>
              <a:gd name="connsiteY3129" fmla="*/ 5015757 h 6857892"/>
              <a:gd name="connsiteX3130" fmla="*/ 3841035 w 7274859"/>
              <a:gd name="connsiteY3130" fmla="*/ 5015757 h 6857892"/>
              <a:gd name="connsiteX3131" fmla="*/ 3841035 w 7274859"/>
              <a:gd name="connsiteY3131" fmla="*/ 5025968 h 6857892"/>
              <a:gd name="connsiteX3132" fmla="*/ 3837605 w 7274859"/>
              <a:gd name="connsiteY3132" fmla="*/ 5025968 h 6857892"/>
              <a:gd name="connsiteX3133" fmla="*/ 3837605 w 7274859"/>
              <a:gd name="connsiteY3133" fmla="*/ 5015757 h 6857892"/>
              <a:gd name="connsiteX3134" fmla="*/ 3715576 w 7274859"/>
              <a:gd name="connsiteY3134" fmla="*/ 5015757 h 6857892"/>
              <a:gd name="connsiteX3135" fmla="*/ 3715576 w 7274859"/>
              <a:gd name="connsiteY3135" fmla="*/ 5025968 h 6857892"/>
              <a:gd name="connsiteX3136" fmla="*/ 3719004 w 7274859"/>
              <a:gd name="connsiteY3136" fmla="*/ 5025968 h 6857892"/>
              <a:gd name="connsiteX3137" fmla="*/ 3719004 w 7274859"/>
              <a:gd name="connsiteY3137" fmla="*/ 5015757 h 6857892"/>
              <a:gd name="connsiteX3138" fmla="*/ 3715576 w 7274859"/>
              <a:gd name="connsiteY3138" fmla="*/ 5015757 h 6857892"/>
              <a:gd name="connsiteX3139" fmla="*/ 5491050 w 7274859"/>
              <a:gd name="connsiteY3139" fmla="*/ 5015376 h 6857892"/>
              <a:gd name="connsiteX3140" fmla="*/ 5492117 w 7274859"/>
              <a:gd name="connsiteY3140" fmla="*/ 5024139 h 6857892"/>
              <a:gd name="connsiteX3141" fmla="*/ 5475202 w 7274859"/>
              <a:gd name="connsiteY3141" fmla="*/ 5024215 h 6857892"/>
              <a:gd name="connsiteX3142" fmla="*/ 5474441 w 7274859"/>
              <a:gd name="connsiteY3142" fmla="*/ 5019338 h 6857892"/>
              <a:gd name="connsiteX3143" fmla="*/ 5491050 w 7274859"/>
              <a:gd name="connsiteY3143" fmla="*/ 5015376 h 6857892"/>
              <a:gd name="connsiteX3144" fmla="*/ 4058292 w 7274859"/>
              <a:gd name="connsiteY3144" fmla="*/ 5008975 h 6857892"/>
              <a:gd name="connsiteX3145" fmla="*/ 4068427 w 7274859"/>
              <a:gd name="connsiteY3145" fmla="*/ 5008975 h 6857892"/>
              <a:gd name="connsiteX3146" fmla="*/ 4068427 w 7274859"/>
              <a:gd name="connsiteY3146" fmla="*/ 5012404 h 6857892"/>
              <a:gd name="connsiteX3147" fmla="*/ 4058292 w 7274859"/>
              <a:gd name="connsiteY3147" fmla="*/ 5012404 h 6857892"/>
              <a:gd name="connsiteX3148" fmla="*/ 4058292 w 7274859"/>
              <a:gd name="connsiteY3148" fmla="*/ 5008975 h 6857892"/>
              <a:gd name="connsiteX3149" fmla="*/ 4082829 w 7274859"/>
              <a:gd name="connsiteY3149" fmla="*/ 5006537 h 6857892"/>
              <a:gd name="connsiteX3150" fmla="*/ 4089917 w 7274859"/>
              <a:gd name="connsiteY3150" fmla="*/ 5014843 h 6857892"/>
              <a:gd name="connsiteX3151" fmla="*/ 4098071 w 7274859"/>
              <a:gd name="connsiteY3151" fmla="*/ 5021777 h 6857892"/>
              <a:gd name="connsiteX3152" fmla="*/ 4094871 w 7274859"/>
              <a:gd name="connsiteY3152" fmla="*/ 5025053 h 6857892"/>
              <a:gd name="connsiteX3153" fmla="*/ 4087783 w 7274859"/>
              <a:gd name="connsiteY3153" fmla="*/ 5016748 h 6857892"/>
              <a:gd name="connsiteX3154" fmla="*/ 4079629 w 7274859"/>
              <a:gd name="connsiteY3154" fmla="*/ 5009738 h 6857892"/>
              <a:gd name="connsiteX3155" fmla="*/ 4082829 w 7274859"/>
              <a:gd name="connsiteY3155" fmla="*/ 5006537 h 6857892"/>
              <a:gd name="connsiteX3156" fmla="*/ 4200729 w 7274859"/>
              <a:gd name="connsiteY3156" fmla="*/ 5005622 h 6857892"/>
              <a:gd name="connsiteX3157" fmla="*/ 4209180 w 7274859"/>
              <a:gd name="connsiteY3157" fmla="*/ 5012480 h 6857892"/>
              <a:gd name="connsiteX3158" fmla="*/ 4200729 w 7274859"/>
              <a:gd name="connsiteY3158" fmla="*/ 5015833 h 6857892"/>
              <a:gd name="connsiteX3159" fmla="*/ 4200729 w 7274859"/>
              <a:gd name="connsiteY3159" fmla="*/ 5005622 h 6857892"/>
              <a:gd name="connsiteX3160" fmla="*/ 5364752 w 7274859"/>
              <a:gd name="connsiteY3160" fmla="*/ 4985277 h 6857892"/>
              <a:gd name="connsiteX3161" fmla="*/ 5364752 w 7274859"/>
              <a:gd name="connsiteY3161" fmla="*/ 4995412 h 6857892"/>
              <a:gd name="connsiteX3162" fmla="*/ 5368180 w 7274859"/>
              <a:gd name="connsiteY3162" fmla="*/ 4995412 h 6857892"/>
              <a:gd name="connsiteX3163" fmla="*/ 5368180 w 7274859"/>
              <a:gd name="connsiteY3163" fmla="*/ 4985277 h 6857892"/>
              <a:gd name="connsiteX3164" fmla="*/ 5364752 w 7274859"/>
              <a:gd name="connsiteY3164" fmla="*/ 4985277 h 6857892"/>
              <a:gd name="connsiteX3165" fmla="*/ 3745535 w 7274859"/>
              <a:gd name="connsiteY3165" fmla="*/ 4984134 h 6857892"/>
              <a:gd name="connsiteX3166" fmla="*/ 3732353 w 7274859"/>
              <a:gd name="connsiteY3166" fmla="*/ 5023758 h 6857892"/>
              <a:gd name="connsiteX3167" fmla="*/ 3738829 w 7274859"/>
              <a:gd name="connsiteY3167" fmla="*/ 5026501 h 6857892"/>
              <a:gd name="connsiteX3168" fmla="*/ 3758258 w 7274859"/>
              <a:gd name="connsiteY3168" fmla="*/ 4995412 h 6857892"/>
              <a:gd name="connsiteX3169" fmla="*/ 3773116 w 7274859"/>
              <a:gd name="connsiteY3169" fmla="*/ 4995412 h 6857892"/>
              <a:gd name="connsiteX3170" fmla="*/ 3774411 w 7274859"/>
              <a:gd name="connsiteY3170" fmla="*/ 4990611 h 6857892"/>
              <a:gd name="connsiteX3171" fmla="*/ 3745535 w 7274859"/>
              <a:gd name="connsiteY3171" fmla="*/ 4984134 h 6857892"/>
              <a:gd name="connsiteX3172" fmla="*/ 4251728 w 7274859"/>
              <a:gd name="connsiteY3172" fmla="*/ 4964855 h 6857892"/>
              <a:gd name="connsiteX3173" fmla="*/ 4261885 w 7274859"/>
              <a:gd name="connsiteY3173" fmla="*/ 4964855 h 6857892"/>
              <a:gd name="connsiteX3174" fmla="*/ 4261885 w 7274859"/>
              <a:gd name="connsiteY3174" fmla="*/ 4974990 h 6857892"/>
              <a:gd name="connsiteX3175" fmla="*/ 4261841 w 7274859"/>
              <a:gd name="connsiteY3175" fmla="*/ 4975028 h 6857892"/>
              <a:gd name="connsiteX3176" fmla="*/ 4251728 w 7274859"/>
              <a:gd name="connsiteY3176" fmla="*/ 4964855 h 6857892"/>
              <a:gd name="connsiteX3177" fmla="*/ 3267686 w 7274859"/>
              <a:gd name="connsiteY3177" fmla="*/ 4964855 h 6857892"/>
              <a:gd name="connsiteX3178" fmla="*/ 3267686 w 7274859"/>
              <a:gd name="connsiteY3178" fmla="*/ 4975066 h 6857892"/>
              <a:gd name="connsiteX3179" fmla="*/ 3271035 w 7274859"/>
              <a:gd name="connsiteY3179" fmla="*/ 4975066 h 6857892"/>
              <a:gd name="connsiteX3180" fmla="*/ 3271035 w 7274859"/>
              <a:gd name="connsiteY3180" fmla="*/ 4964855 h 6857892"/>
              <a:gd name="connsiteX3181" fmla="*/ 3267686 w 7274859"/>
              <a:gd name="connsiteY3181" fmla="*/ 4964855 h 6857892"/>
              <a:gd name="connsiteX3182" fmla="*/ 3993137 w 7274859"/>
              <a:gd name="connsiteY3182" fmla="*/ 4964703 h 6857892"/>
              <a:gd name="connsiteX3183" fmla="*/ 4018132 w 7274859"/>
              <a:gd name="connsiteY3183" fmla="*/ 5002422 h 6857892"/>
              <a:gd name="connsiteX3184" fmla="*/ 3968295 w 7274859"/>
              <a:gd name="connsiteY3184" fmla="*/ 5031302 h 6857892"/>
              <a:gd name="connsiteX3185" fmla="*/ 3985439 w 7274859"/>
              <a:gd name="connsiteY3185" fmla="*/ 5061020 h 6857892"/>
              <a:gd name="connsiteX3186" fmla="*/ 3960753 w 7274859"/>
              <a:gd name="connsiteY3186" fmla="*/ 5048142 h 6857892"/>
              <a:gd name="connsiteX3187" fmla="*/ 3954501 w 7274859"/>
              <a:gd name="connsiteY3187" fmla="*/ 5053400 h 6857892"/>
              <a:gd name="connsiteX3188" fmla="*/ 3904290 w 7274859"/>
              <a:gd name="connsiteY3188" fmla="*/ 5028254 h 6857892"/>
              <a:gd name="connsiteX3189" fmla="*/ 3921134 w 7274859"/>
              <a:gd name="connsiteY3189" fmla="*/ 5025282 h 6857892"/>
              <a:gd name="connsiteX3190" fmla="*/ 3929897 w 7274859"/>
              <a:gd name="connsiteY3190" fmla="*/ 5017662 h 6857892"/>
              <a:gd name="connsiteX3191" fmla="*/ 3954501 w 7274859"/>
              <a:gd name="connsiteY3191" fmla="*/ 5028863 h 6857892"/>
              <a:gd name="connsiteX3192" fmla="*/ 3954501 w 7274859"/>
              <a:gd name="connsiteY3192" fmla="*/ 5000060 h 6857892"/>
              <a:gd name="connsiteX3193" fmla="*/ 3993137 w 7274859"/>
              <a:gd name="connsiteY3193" fmla="*/ 4964703 h 6857892"/>
              <a:gd name="connsiteX3194" fmla="*/ 4268718 w 7274859"/>
              <a:gd name="connsiteY3194" fmla="*/ 4956397 h 6857892"/>
              <a:gd name="connsiteX3195" fmla="*/ 4272055 w 7274859"/>
              <a:gd name="connsiteY3195" fmla="*/ 4964813 h 6857892"/>
              <a:gd name="connsiteX3196" fmla="*/ 4271997 w 7274859"/>
              <a:gd name="connsiteY3196" fmla="*/ 4964855 h 6857892"/>
              <a:gd name="connsiteX3197" fmla="*/ 4261885 w 7274859"/>
              <a:gd name="connsiteY3197" fmla="*/ 4964855 h 6857892"/>
              <a:gd name="connsiteX3198" fmla="*/ 4268718 w 7274859"/>
              <a:gd name="connsiteY3198" fmla="*/ 4956397 h 6857892"/>
              <a:gd name="connsiteX3199" fmla="*/ 5398431 w 7274859"/>
              <a:gd name="connsiteY3199" fmla="*/ 4955788 h 6857892"/>
              <a:gd name="connsiteX3200" fmla="*/ 5393633 w 7274859"/>
              <a:gd name="connsiteY3200" fmla="*/ 4956550 h 6857892"/>
              <a:gd name="connsiteX3201" fmla="*/ 5393633 w 7274859"/>
              <a:gd name="connsiteY3201" fmla="*/ 4973466 h 6857892"/>
              <a:gd name="connsiteX3202" fmla="*/ 5402394 w 7274859"/>
              <a:gd name="connsiteY3202" fmla="*/ 4972323 h 6857892"/>
              <a:gd name="connsiteX3203" fmla="*/ 5398431 w 7274859"/>
              <a:gd name="connsiteY3203" fmla="*/ 4955788 h 6857892"/>
              <a:gd name="connsiteX3204" fmla="*/ 5446171 w 7274859"/>
              <a:gd name="connsiteY3204" fmla="*/ 4954721 h 6857892"/>
              <a:gd name="connsiteX3205" fmla="*/ 5449600 w 7274859"/>
              <a:gd name="connsiteY3205" fmla="*/ 4954721 h 6857892"/>
              <a:gd name="connsiteX3206" fmla="*/ 5449600 w 7274859"/>
              <a:gd name="connsiteY3206" fmla="*/ 4964856 h 6857892"/>
              <a:gd name="connsiteX3207" fmla="*/ 5446171 w 7274859"/>
              <a:gd name="connsiteY3207" fmla="*/ 4964856 h 6857892"/>
              <a:gd name="connsiteX3208" fmla="*/ 5446171 w 7274859"/>
              <a:gd name="connsiteY3208" fmla="*/ 4954721 h 6857892"/>
              <a:gd name="connsiteX3209" fmla="*/ 250820 w 7274859"/>
              <a:gd name="connsiteY3209" fmla="*/ 4947864 h 6857892"/>
              <a:gd name="connsiteX3210" fmla="*/ 260953 w 7274859"/>
              <a:gd name="connsiteY3210" fmla="*/ 4947864 h 6857892"/>
              <a:gd name="connsiteX3211" fmla="*/ 260953 w 7274859"/>
              <a:gd name="connsiteY3211" fmla="*/ 4951292 h 6857892"/>
              <a:gd name="connsiteX3212" fmla="*/ 250820 w 7274859"/>
              <a:gd name="connsiteY3212" fmla="*/ 4951292 h 6857892"/>
              <a:gd name="connsiteX3213" fmla="*/ 250820 w 7274859"/>
              <a:gd name="connsiteY3213" fmla="*/ 4947864 h 6857892"/>
              <a:gd name="connsiteX3214" fmla="*/ 3777308 w 7274859"/>
              <a:gd name="connsiteY3214" fmla="*/ 4945425 h 6857892"/>
              <a:gd name="connsiteX3215" fmla="*/ 3774107 w 7274859"/>
              <a:gd name="connsiteY3215" fmla="*/ 4948625 h 6857892"/>
              <a:gd name="connsiteX3216" fmla="*/ 3782869 w 7274859"/>
              <a:gd name="connsiteY3216" fmla="*/ 4955178 h 6857892"/>
              <a:gd name="connsiteX3217" fmla="*/ 3784392 w 7274859"/>
              <a:gd name="connsiteY3217" fmla="*/ 4953731 h 6857892"/>
              <a:gd name="connsiteX3218" fmla="*/ 3777308 w 7274859"/>
              <a:gd name="connsiteY3218" fmla="*/ 4945425 h 6857892"/>
              <a:gd name="connsiteX3219" fmla="*/ 3855057 w 7274859"/>
              <a:gd name="connsiteY3219" fmla="*/ 4944891 h 6857892"/>
              <a:gd name="connsiteX3220" fmla="*/ 3871976 w 7274859"/>
              <a:gd name="connsiteY3220" fmla="*/ 4948244 h 6857892"/>
              <a:gd name="connsiteX3221" fmla="*/ 3839052 w 7274859"/>
              <a:gd name="connsiteY3221" fmla="*/ 4963103 h 6857892"/>
              <a:gd name="connsiteX3222" fmla="*/ 3849494 w 7274859"/>
              <a:gd name="connsiteY3222" fmla="*/ 4974838 h 6857892"/>
              <a:gd name="connsiteX3223" fmla="*/ 3833489 w 7274859"/>
              <a:gd name="connsiteY3223" fmla="*/ 5001889 h 6857892"/>
              <a:gd name="connsiteX3224" fmla="*/ 3812074 w 7274859"/>
              <a:gd name="connsiteY3224" fmla="*/ 4959750 h 6857892"/>
              <a:gd name="connsiteX3225" fmla="*/ 3817484 w 7274859"/>
              <a:gd name="connsiteY3225" fmla="*/ 4955331 h 6857892"/>
              <a:gd name="connsiteX3226" fmla="*/ 3829755 w 7274859"/>
              <a:gd name="connsiteY3226" fmla="*/ 4964170 h 6857892"/>
              <a:gd name="connsiteX3227" fmla="*/ 3855057 w 7274859"/>
              <a:gd name="connsiteY3227" fmla="*/ 4944891 h 6857892"/>
              <a:gd name="connsiteX3228" fmla="*/ 4301485 w 7274859"/>
              <a:gd name="connsiteY3228" fmla="*/ 4943443 h 6857892"/>
              <a:gd name="connsiteX3229" fmla="*/ 4251651 w 7274859"/>
              <a:gd name="connsiteY3229" fmla="*/ 4946720 h 6857892"/>
              <a:gd name="connsiteX3230" fmla="*/ 4251651 w 7274859"/>
              <a:gd name="connsiteY3230" fmla="*/ 4964855 h 6857892"/>
              <a:gd name="connsiteX3231" fmla="*/ 4232897 w 7274859"/>
              <a:gd name="connsiteY3231" fmla="*/ 4989391 h 6857892"/>
              <a:gd name="connsiteX3232" fmla="*/ 4241360 w 7274859"/>
              <a:gd name="connsiteY3232" fmla="*/ 5004556 h 6857892"/>
              <a:gd name="connsiteX3233" fmla="*/ 4246395 w 7274859"/>
              <a:gd name="connsiteY3233" fmla="*/ 5016519 h 6857892"/>
              <a:gd name="connsiteX3234" fmla="*/ 4261807 w 7274859"/>
              <a:gd name="connsiteY3234" fmla="*/ 4975066 h 6857892"/>
              <a:gd name="connsiteX3235" fmla="*/ 4261841 w 7274859"/>
              <a:gd name="connsiteY3235" fmla="*/ 4975028 h 6857892"/>
              <a:gd name="connsiteX3236" fmla="*/ 4261885 w 7274859"/>
              <a:gd name="connsiteY3236" fmla="*/ 4975066 h 6857892"/>
              <a:gd name="connsiteX3237" fmla="*/ 4261885 w 7274859"/>
              <a:gd name="connsiteY3237" fmla="*/ 4974990 h 6857892"/>
              <a:gd name="connsiteX3238" fmla="*/ 4271997 w 7274859"/>
              <a:gd name="connsiteY3238" fmla="*/ 4964855 h 6857892"/>
              <a:gd name="connsiteX3239" fmla="*/ 4272069 w 7274859"/>
              <a:gd name="connsiteY3239" fmla="*/ 4964855 h 6857892"/>
              <a:gd name="connsiteX3240" fmla="*/ 4272055 w 7274859"/>
              <a:gd name="connsiteY3240" fmla="*/ 4964813 h 6857892"/>
              <a:gd name="connsiteX3241" fmla="*/ 4283310 w 7274859"/>
              <a:gd name="connsiteY3241" fmla="*/ 4956636 h 6857892"/>
              <a:gd name="connsiteX3242" fmla="*/ 4301485 w 7274859"/>
              <a:gd name="connsiteY3242" fmla="*/ 4943443 h 6857892"/>
              <a:gd name="connsiteX3243" fmla="*/ 4029486 w 7274859"/>
              <a:gd name="connsiteY3243" fmla="*/ 4935976 h 6857892"/>
              <a:gd name="connsiteX3244" fmla="*/ 4056539 w 7274859"/>
              <a:gd name="connsiteY3244" fmla="*/ 4935976 h 6857892"/>
              <a:gd name="connsiteX3245" fmla="*/ 4056996 w 7274859"/>
              <a:gd name="connsiteY3245" fmla="*/ 4941310 h 6857892"/>
              <a:gd name="connsiteX3246" fmla="*/ 4030020 w 7274859"/>
              <a:gd name="connsiteY3246" fmla="*/ 4945120 h 6857892"/>
              <a:gd name="connsiteX3247" fmla="*/ 4029486 w 7274859"/>
              <a:gd name="connsiteY3247" fmla="*/ 4935976 h 6857892"/>
              <a:gd name="connsiteX3248" fmla="*/ 3720905 w 7274859"/>
              <a:gd name="connsiteY3248" fmla="*/ 4934604 h 6857892"/>
              <a:gd name="connsiteX3249" fmla="*/ 3688834 w 7274859"/>
              <a:gd name="connsiteY3249" fmla="*/ 4957617 h 6857892"/>
              <a:gd name="connsiteX3250" fmla="*/ 3722884 w 7274859"/>
              <a:gd name="connsiteY3250" fmla="*/ 4966303 h 6857892"/>
              <a:gd name="connsiteX3251" fmla="*/ 3720905 w 7274859"/>
              <a:gd name="connsiteY3251" fmla="*/ 4934604 h 6857892"/>
              <a:gd name="connsiteX3252" fmla="*/ 3930429 w 7274859"/>
              <a:gd name="connsiteY3252" fmla="*/ 4933766 h 6857892"/>
              <a:gd name="connsiteX3253" fmla="*/ 3936753 w 7274859"/>
              <a:gd name="connsiteY3253" fmla="*/ 4937423 h 6857892"/>
              <a:gd name="connsiteX3254" fmla="*/ 3927687 w 7274859"/>
              <a:gd name="connsiteY3254" fmla="*/ 4961503 h 6857892"/>
              <a:gd name="connsiteX3255" fmla="*/ 3935688 w 7274859"/>
              <a:gd name="connsiteY3255" fmla="*/ 4970418 h 6857892"/>
              <a:gd name="connsiteX3256" fmla="*/ 3920980 w 7274859"/>
              <a:gd name="connsiteY3256" fmla="*/ 4985125 h 6857892"/>
              <a:gd name="connsiteX3257" fmla="*/ 3909321 w 7274859"/>
              <a:gd name="connsiteY3257" fmla="*/ 4962341 h 6857892"/>
              <a:gd name="connsiteX3258" fmla="*/ 3930429 w 7274859"/>
              <a:gd name="connsiteY3258" fmla="*/ 4933766 h 6857892"/>
              <a:gd name="connsiteX3259" fmla="*/ 3819770 w 7274859"/>
              <a:gd name="connsiteY3259" fmla="*/ 4932775 h 6857892"/>
              <a:gd name="connsiteX3260" fmla="*/ 3844463 w 7274859"/>
              <a:gd name="connsiteY3260" fmla="*/ 4939786 h 6857892"/>
              <a:gd name="connsiteX3261" fmla="*/ 3830212 w 7274859"/>
              <a:gd name="connsiteY3261" fmla="*/ 4944205 h 6857892"/>
              <a:gd name="connsiteX3262" fmla="*/ 3819770 w 7274859"/>
              <a:gd name="connsiteY3262" fmla="*/ 4932775 h 6857892"/>
              <a:gd name="connsiteX3263" fmla="*/ 3956408 w 7274859"/>
              <a:gd name="connsiteY3263" fmla="*/ 4927518 h 6857892"/>
              <a:gd name="connsiteX3264" fmla="*/ 3966619 w 7274859"/>
              <a:gd name="connsiteY3264" fmla="*/ 4927518 h 6857892"/>
              <a:gd name="connsiteX3265" fmla="*/ 3966619 w 7274859"/>
              <a:gd name="connsiteY3265" fmla="*/ 4930947 h 6857892"/>
              <a:gd name="connsiteX3266" fmla="*/ 3956408 w 7274859"/>
              <a:gd name="connsiteY3266" fmla="*/ 4930947 h 6857892"/>
              <a:gd name="connsiteX3267" fmla="*/ 3956408 w 7274859"/>
              <a:gd name="connsiteY3267" fmla="*/ 4927518 h 6857892"/>
              <a:gd name="connsiteX3268" fmla="*/ 366261 w 7274859"/>
              <a:gd name="connsiteY3268" fmla="*/ 4924165 h 6857892"/>
              <a:gd name="connsiteX3269" fmla="*/ 366261 w 7274859"/>
              <a:gd name="connsiteY3269" fmla="*/ 4934376 h 6857892"/>
              <a:gd name="connsiteX3270" fmla="*/ 369614 w 7274859"/>
              <a:gd name="connsiteY3270" fmla="*/ 4934376 h 6857892"/>
              <a:gd name="connsiteX3271" fmla="*/ 369614 w 7274859"/>
              <a:gd name="connsiteY3271" fmla="*/ 4924165 h 6857892"/>
              <a:gd name="connsiteX3272" fmla="*/ 366261 w 7274859"/>
              <a:gd name="connsiteY3272" fmla="*/ 4924165 h 6857892"/>
              <a:gd name="connsiteX3273" fmla="*/ 3568944 w 7274859"/>
              <a:gd name="connsiteY3273" fmla="*/ 4923022 h 6857892"/>
              <a:gd name="connsiteX3274" fmla="*/ 3560642 w 7274859"/>
              <a:gd name="connsiteY3274" fmla="*/ 4930109 h 6857892"/>
              <a:gd name="connsiteX3275" fmla="*/ 3563917 w 7274859"/>
              <a:gd name="connsiteY3275" fmla="*/ 4933309 h 6857892"/>
              <a:gd name="connsiteX3276" fmla="*/ 3569402 w 7274859"/>
              <a:gd name="connsiteY3276" fmla="*/ 4924546 h 6857892"/>
              <a:gd name="connsiteX3277" fmla="*/ 3570315 w 7274859"/>
              <a:gd name="connsiteY3277" fmla="*/ 4924470 h 6857892"/>
              <a:gd name="connsiteX3278" fmla="*/ 3568944 w 7274859"/>
              <a:gd name="connsiteY3278" fmla="*/ 4923022 h 6857892"/>
              <a:gd name="connsiteX3279" fmla="*/ 344699 w 7274859"/>
              <a:gd name="connsiteY3279" fmla="*/ 4922107 h 6857892"/>
              <a:gd name="connsiteX3280" fmla="*/ 302561 w 7274859"/>
              <a:gd name="connsiteY3280" fmla="*/ 4949615 h 6857892"/>
              <a:gd name="connsiteX3281" fmla="*/ 332202 w 7274859"/>
              <a:gd name="connsiteY3281" fmla="*/ 4968055 h 6857892"/>
              <a:gd name="connsiteX3282" fmla="*/ 332202 w 7274859"/>
              <a:gd name="connsiteY3282" fmla="*/ 5005622 h 6857892"/>
              <a:gd name="connsiteX3283" fmla="*/ 342108 w 7274859"/>
              <a:gd name="connsiteY3283" fmla="*/ 4998459 h 6857892"/>
              <a:gd name="connsiteX3284" fmla="*/ 352547 w 7274859"/>
              <a:gd name="connsiteY3284" fmla="*/ 4965160 h 6857892"/>
              <a:gd name="connsiteX3285" fmla="*/ 351709 w 7274859"/>
              <a:gd name="connsiteY3285" fmla="*/ 4965998 h 6857892"/>
              <a:gd name="connsiteX3286" fmla="*/ 343403 w 7274859"/>
              <a:gd name="connsiteY3286" fmla="*/ 4958911 h 6857892"/>
              <a:gd name="connsiteX3287" fmla="*/ 346605 w 7274859"/>
              <a:gd name="connsiteY3287" fmla="*/ 4955711 h 6857892"/>
              <a:gd name="connsiteX3288" fmla="*/ 353690 w 7274859"/>
              <a:gd name="connsiteY3288" fmla="*/ 4964017 h 6857892"/>
              <a:gd name="connsiteX3289" fmla="*/ 353004 w 7274859"/>
              <a:gd name="connsiteY3289" fmla="*/ 4964703 h 6857892"/>
              <a:gd name="connsiteX3290" fmla="*/ 365273 w 7274859"/>
              <a:gd name="connsiteY3290" fmla="*/ 4957997 h 6857892"/>
              <a:gd name="connsiteX3291" fmla="*/ 344699 w 7274859"/>
              <a:gd name="connsiteY3291" fmla="*/ 4922107 h 6857892"/>
              <a:gd name="connsiteX3292" fmla="*/ 4027734 w 7274859"/>
              <a:gd name="connsiteY3292" fmla="*/ 4907172 h 6857892"/>
              <a:gd name="connsiteX3293" fmla="*/ 4037868 w 7274859"/>
              <a:gd name="connsiteY3293" fmla="*/ 4907172 h 6857892"/>
              <a:gd name="connsiteX3294" fmla="*/ 4037868 w 7274859"/>
              <a:gd name="connsiteY3294" fmla="*/ 4910601 h 6857892"/>
              <a:gd name="connsiteX3295" fmla="*/ 4027734 w 7274859"/>
              <a:gd name="connsiteY3295" fmla="*/ 4910601 h 6857892"/>
              <a:gd name="connsiteX3296" fmla="*/ 4027734 w 7274859"/>
              <a:gd name="connsiteY3296" fmla="*/ 4907172 h 6857892"/>
              <a:gd name="connsiteX3297" fmla="*/ 3928448 w 7274859"/>
              <a:gd name="connsiteY3297" fmla="*/ 4903819 h 6857892"/>
              <a:gd name="connsiteX3298" fmla="*/ 3933554 w 7274859"/>
              <a:gd name="connsiteY3298" fmla="*/ 4903819 h 6857892"/>
              <a:gd name="connsiteX3299" fmla="*/ 3933554 w 7274859"/>
              <a:gd name="connsiteY3299" fmla="*/ 4924165 h 6857892"/>
              <a:gd name="connsiteX3300" fmla="*/ 3928448 w 7274859"/>
              <a:gd name="connsiteY3300" fmla="*/ 4924165 h 6857892"/>
              <a:gd name="connsiteX3301" fmla="*/ 3928448 w 7274859"/>
              <a:gd name="connsiteY3301" fmla="*/ 4903819 h 6857892"/>
              <a:gd name="connsiteX3302" fmla="*/ 3735915 w 7274859"/>
              <a:gd name="connsiteY3302" fmla="*/ 4903819 h 6857892"/>
              <a:gd name="connsiteX3303" fmla="*/ 3735915 w 7274859"/>
              <a:gd name="connsiteY3303" fmla="*/ 4914030 h 6857892"/>
              <a:gd name="connsiteX3304" fmla="*/ 3739268 w 7274859"/>
              <a:gd name="connsiteY3304" fmla="*/ 4914030 h 6857892"/>
              <a:gd name="connsiteX3305" fmla="*/ 3739268 w 7274859"/>
              <a:gd name="connsiteY3305" fmla="*/ 4903819 h 6857892"/>
              <a:gd name="connsiteX3306" fmla="*/ 3735915 w 7274859"/>
              <a:gd name="connsiteY3306" fmla="*/ 4903819 h 6857892"/>
              <a:gd name="connsiteX3307" fmla="*/ 3588138 w 7274859"/>
              <a:gd name="connsiteY3307" fmla="*/ 4903743 h 6857892"/>
              <a:gd name="connsiteX3308" fmla="*/ 3570847 w 7274859"/>
              <a:gd name="connsiteY3308" fmla="*/ 4905191 h 6857892"/>
              <a:gd name="connsiteX3309" fmla="*/ 3570771 w 7274859"/>
              <a:gd name="connsiteY3309" fmla="*/ 4924470 h 6857892"/>
              <a:gd name="connsiteX3310" fmla="*/ 3570239 w 7274859"/>
              <a:gd name="connsiteY3310" fmla="*/ 4924546 h 6857892"/>
              <a:gd name="connsiteX3311" fmla="*/ 3570847 w 7274859"/>
              <a:gd name="connsiteY3311" fmla="*/ 4925156 h 6857892"/>
              <a:gd name="connsiteX3312" fmla="*/ 3570771 w 7274859"/>
              <a:gd name="connsiteY3312" fmla="*/ 4924470 h 6857892"/>
              <a:gd name="connsiteX3313" fmla="*/ 3590270 w 7274859"/>
              <a:gd name="connsiteY3313" fmla="*/ 4922946 h 6857892"/>
              <a:gd name="connsiteX3314" fmla="*/ 3588138 w 7274859"/>
              <a:gd name="connsiteY3314" fmla="*/ 4903743 h 6857892"/>
              <a:gd name="connsiteX3315" fmla="*/ 5410698 w 7274859"/>
              <a:gd name="connsiteY3315" fmla="*/ 4894066 h 6857892"/>
              <a:gd name="connsiteX3316" fmla="*/ 5371917 w 7274859"/>
              <a:gd name="connsiteY3316" fmla="*/ 4947711 h 6857892"/>
              <a:gd name="connsiteX3317" fmla="*/ 5410698 w 7274859"/>
              <a:gd name="connsiteY3317" fmla="*/ 4931175 h 6857892"/>
              <a:gd name="connsiteX3318" fmla="*/ 5410698 w 7274859"/>
              <a:gd name="connsiteY3318" fmla="*/ 4894066 h 6857892"/>
              <a:gd name="connsiteX3319" fmla="*/ 316046 w 7274859"/>
              <a:gd name="connsiteY3319" fmla="*/ 4874177 h 6857892"/>
              <a:gd name="connsiteX3320" fmla="*/ 312846 w 7274859"/>
              <a:gd name="connsiteY3320" fmla="*/ 4877378 h 6857892"/>
              <a:gd name="connsiteX3321" fmla="*/ 321609 w 7274859"/>
              <a:gd name="connsiteY3321" fmla="*/ 4883931 h 6857892"/>
              <a:gd name="connsiteX3322" fmla="*/ 323133 w 7274859"/>
              <a:gd name="connsiteY3322" fmla="*/ 4882483 h 6857892"/>
              <a:gd name="connsiteX3323" fmla="*/ 316046 w 7274859"/>
              <a:gd name="connsiteY3323" fmla="*/ 4874177 h 6857892"/>
              <a:gd name="connsiteX3324" fmla="*/ 3997098 w 7274859"/>
              <a:gd name="connsiteY3324" fmla="*/ 4873187 h 6857892"/>
              <a:gd name="connsiteX3325" fmla="*/ 4019122 w 7274859"/>
              <a:gd name="connsiteY3325" fmla="*/ 4903210 h 6857892"/>
              <a:gd name="connsiteX3326" fmla="*/ 4007386 w 7274859"/>
              <a:gd name="connsiteY3326" fmla="*/ 4954493 h 6857892"/>
              <a:gd name="connsiteX3327" fmla="*/ 4008301 w 7274859"/>
              <a:gd name="connsiteY3327" fmla="*/ 4953578 h 6857892"/>
              <a:gd name="connsiteX3328" fmla="*/ 4016607 w 7274859"/>
              <a:gd name="connsiteY3328" fmla="*/ 4960665 h 6857892"/>
              <a:gd name="connsiteX3329" fmla="*/ 4013407 w 7274859"/>
              <a:gd name="connsiteY3329" fmla="*/ 4963865 h 6857892"/>
              <a:gd name="connsiteX3330" fmla="*/ 4006320 w 7274859"/>
              <a:gd name="connsiteY3330" fmla="*/ 4955559 h 6857892"/>
              <a:gd name="connsiteX3331" fmla="*/ 4007234 w 7274859"/>
              <a:gd name="connsiteY3331" fmla="*/ 4954645 h 6857892"/>
              <a:gd name="connsiteX3332" fmla="*/ 3983459 w 7274859"/>
              <a:gd name="connsiteY3332" fmla="*/ 4954645 h 6857892"/>
              <a:gd name="connsiteX3333" fmla="*/ 3995118 w 7274859"/>
              <a:gd name="connsiteY3333" fmla="*/ 4928051 h 6857892"/>
              <a:gd name="connsiteX3334" fmla="*/ 3960981 w 7274859"/>
              <a:gd name="connsiteY3334" fmla="*/ 4891475 h 6857892"/>
              <a:gd name="connsiteX3335" fmla="*/ 3997098 w 7274859"/>
              <a:gd name="connsiteY3335" fmla="*/ 4873263 h 6857892"/>
              <a:gd name="connsiteX3336" fmla="*/ 3997098 w 7274859"/>
              <a:gd name="connsiteY3336" fmla="*/ 4873187 h 6857892"/>
              <a:gd name="connsiteX3337" fmla="*/ 350109 w 7274859"/>
              <a:gd name="connsiteY3337" fmla="*/ 4869682 h 6857892"/>
              <a:gd name="connsiteX3338" fmla="*/ 321610 w 7274859"/>
              <a:gd name="connsiteY3338" fmla="*/ 4884008 h 6857892"/>
              <a:gd name="connsiteX3339" fmla="*/ 322067 w 7274859"/>
              <a:gd name="connsiteY3339" fmla="*/ 4893685 h 6857892"/>
              <a:gd name="connsiteX3340" fmla="*/ 350109 w 7274859"/>
              <a:gd name="connsiteY3340" fmla="*/ 4907477 h 6857892"/>
              <a:gd name="connsiteX3341" fmla="*/ 350109 w 7274859"/>
              <a:gd name="connsiteY3341" fmla="*/ 4869682 h 6857892"/>
              <a:gd name="connsiteX3342" fmla="*/ 3924639 w 7274859"/>
              <a:gd name="connsiteY3342" fmla="*/ 4864653 h 6857892"/>
              <a:gd name="connsiteX3343" fmla="*/ 3924639 w 7274859"/>
              <a:gd name="connsiteY3343" fmla="*/ 4893304 h 6857892"/>
              <a:gd name="connsiteX3344" fmla="*/ 3924639 w 7274859"/>
              <a:gd name="connsiteY3344" fmla="*/ 4864653 h 6857892"/>
              <a:gd name="connsiteX3345" fmla="*/ 5414967 w 7274859"/>
              <a:gd name="connsiteY3345" fmla="*/ 4864043 h 6857892"/>
              <a:gd name="connsiteX3346" fmla="*/ 5414967 w 7274859"/>
              <a:gd name="connsiteY3346" fmla="*/ 4894904 h 6857892"/>
              <a:gd name="connsiteX3347" fmla="*/ 5436605 w 7274859"/>
              <a:gd name="connsiteY3347" fmla="*/ 4890484 h 6857892"/>
              <a:gd name="connsiteX3348" fmla="*/ 5414967 w 7274859"/>
              <a:gd name="connsiteY3348" fmla="*/ 4864043 h 6857892"/>
              <a:gd name="connsiteX3349" fmla="*/ 3596134 w 7274859"/>
              <a:gd name="connsiteY3349" fmla="*/ 4864043 h 6857892"/>
              <a:gd name="connsiteX3350" fmla="*/ 3591183 w 7274859"/>
              <a:gd name="connsiteY3350" fmla="*/ 4874177 h 6857892"/>
              <a:gd name="connsiteX3351" fmla="*/ 3589204 w 7274859"/>
              <a:gd name="connsiteY3351" fmla="*/ 4872196 h 6857892"/>
              <a:gd name="connsiteX3352" fmla="*/ 3580902 w 7274859"/>
              <a:gd name="connsiteY3352" fmla="*/ 4879283 h 6857892"/>
              <a:gd name="connsiteX3353" fmla="*/ 3584101 w 7274859"/>
              <a:gd name="connsiteY3353" fmla="*/ 4882483 h 6857892"/>
              <a:gd name="connsiteX3354" fmla="*/ 3589050 w 7274859"/>
              <a:gd name="connsiteY3354" fmla="*/ 4872349 h 6857892"/>
              <a:gd name="connsiteX3355" fmla="*/ 3591032 w 7274859"/>
              <a:gd name="connsiteY3355" fmla="*/ 4874330 h 6857892"/>
              <a:gd name="connsiteX3356" fmla="*/ 3599333 w 7274859"/>
              <a:gd name="connsiteY3356" fmla="*/ 4867243 h 6857892"/>
              <a:gd name="connsiteX3357" fmla="*/ 3596134 w 7274859"/>
              <a:gd name="connsiteY3357" fmla="*/ 4864043 h 6857892"/>
              <a:gd name="connsiteX3358" fmla="*/ 3764787 w 7274859"/>
              <a:gd name="connsiteY3358" fmla="*/ 4855813 h 6857892"/>
              <a:gd name="connsiteX3359" fmla="*/ 3764101 w 7274859"/>
              <a:gd name="connsiteY3359" fmla="*/ 4894599 h 6857892"/>
              <a:gd name="connsiteX3360" fmla="*/ 3762121 w 7274859"/>
              <a:gd name="connsiteY3360" fmla="*/ 4892618 h 6857892"/>
              <a:gd name="connsiteX3361" fmla="*/ 3753742 w 7274859"/>
              <a:gd name="connsiteY3361" fmla="*/ 4899704 h 6857892"/>
              <a:gd name="connsiteX3362" fmla="*/ 3757017 w 7274859"/>
              <a:gd name="connsiteY3362" fmla="*/ 4902905 h 6857892"/>
              <a:gd name="connsiteX3363" fmla="*/ 3764787 w 7274859"/>
              <a:gd name="connsiteY3363" fmla="*/ 4907095 h 6857892"/>
              <a:gd name="connsiteX3364" fmla="*/ 3778043 w 7274859"/>
              <a:gd name="connsiteY3364" fmla="*/ 4872425 h 6857892"/>
              <a:gd name="connsiteX3365" fmla="*/ 3764787 w 7274859"/>
              <a:gd name="connsiteY3365" fmla="*/ 4855813 h 6857892"/>
              <a:gd name="connsiteX3366" fmla="*/ 3931950 w 7274859"/>
              <a:gd name="connsiteY3366" fmla="*/ 4853832 h 6857892"/>
              <a:gd name="connsiteX3367" fmla="*/ 3935156 w 7274859"/>
              <a:gd name="connsiteY3367" fmla="*/ 4857033 h 6857892"/>
              <a:gd name="connsiteX3368" fmla="*/ 3926849 w 7274859"/>
              <a:gd name="connsiteY3368" fmla="*/ 4864119 h 6857892"/>
              <a:gd name="connsiteX3369" fmla="*/ 3924868 w 7274859"/>
              <a:gd name="connsiteY3369" fmla="*/ 4862138 h 6857892"/>
              <a:gd name="connsiteX3370" fmla="*/ 3931950 w 7274859"/>
              <a:gd name="connsiteY3370" fmla="*/ 4853832 h 6857892"/>
              <a:gd name="connsiteX3371" fmla="*/ 4272069 w 7274859"/>
              <a:gd name="connsiteY3371" fmla="*/ 4852918 h 6857892"/>
              <a:gd name="connsiteX3372" fmla="*/ 4282210 w 7274859"/>
              <a:gd name="connsiteY3372" fmla="*/ 4852918 h 6857892"/>
              <a:gd name="connsiteX3373" fmla="*/ 4282210 w 7274859"/>
              <a:gd name="connsiteY3373" fmla="*/ 4863053 h 6857892"/>
              <a:gd name="connsiteX3374" fmla="*/ 4272069 w 7274859"/>
              <a:gd name="connsiteY3374" fmla="*/ 4852918 h 6857892"/>
              <a:gd name="connsiteX3375" fmla="*/ 4278931 w 7274859"/>
              <a:gd name="connsiteY3375" fmla="*/ 4844460 h 6857892"/>
              <a:gd name="connsiteX3376" fmla="*/ 4272069 w 7274859"/>
              <a:gd name="connsiteY3376" fmla="*/ 4852918 h 6857892"/>
              <a:gd name="connsiteX3377" fmla="*/ 4257219 w 7274859"/>
              <a:gd name="connsiteY3377" fmla="*/ 4852918 h 6857892"/>
              <a:gd name="connsiteX3378" fmla="*/ 4238459 w 7274859"/>
              <a:gd name="connsiteY3378" fmla="*/ 4882636 h 6857892"/>
              <a:gd name="connsiteX3379" fmla="*/ 4221248 w 7274859"/>
              <a:gd name="connsiteY3379" fmla="*/ 4872882 h 6857892"/>
              <a:gd name="connsiteX3380" fmla="*/ 4216991 w 7274859"/>
              <a:gd name="connsiteY3380" fmla="*/ 4905191 h 6857892"/>
              <a:gd name="connsiteX3381" fmla="*/ 4216531 w 7274859"/>
              <a:gd name="connsiteY3381" fmla="*/ 4903820 h 6857892"/>
              <a:gd name="connsiteX3382" fmla="*/ 4215388 w 7274859"/>
              <a:gd name="connsiteY3382" fmla="*/ 4910754 h 6857892"/>
              <a:gd name="connsiteX3383" fmla="*/ 4209347 w 7274859"/>
              <a:gd name="connsiteY3383" fmla="*/ 4928966 h 6857892"/>
              <a:gd name="connsiteX3384" fmla="*/ 4220792 w 7274859"/>
              <a:gd name="connsiteY3384" fmla="*/ 4918069 h 6857892"/>
              <a:gd name="connsiteX3385" fmla="*/ 4217978 w 7274859"/>
              <a:gd name="connsiteY3385" fmla="*/ 4908239 h 6857892"/>
              <a:gd name="connsiteX3386" fmla="*/ 4221172 w 7274859"/>
              <a:gd name="connsiteY3386" fmla="*/ 4903820 h 6857892"/>
              <a:gd name="connsiteX3387" fmla="*/ 4234202 w 7274859"/>
              <a:gd name="connsiteY3387" fmla="*/ 4911363 h 6857892"/>
              <a:gd name="connsiteX3388" fmla="*/ 4263469 w 7274859"/>
              <a:gd name="connsiteY3388" fmla="*/ 4883398 h 6857892"/>
              <a:gd name="connsiteX3389" fmla="*/ 4282210 w 7274859"/>
              <a:gd name="connsiteY3389" fmla="*/ 4863129 h 6857892"/>
              <a:gd name="connsiteX3390" fmla="*/ 4290671 w 7274859"/>
              <a:gd name="connsiteY3390" fmla="*/ 4859776 h 6857892"/>
              <a:gd name="connsiteX3391" fmla="*/ 4282210 w 7274859"/>
              <a:gd name="connsiteY3391" fmla="*/ 4852918 h 6857892"/>
              <a:gd name="connsiteX3392" fmla="*/ 4278931 w 7274859"/>
              <a:gd name="connsiteY3392" fmla="*/ 4844460 h 6857892"/>
              <a:gd name="connsiteX3393" fmla="*/ 4127097 w 7274859"/>
              <a:gd name="connsiteY3393" fmla="*/ 4842478 h 6857892"/>
              <a:gd name="connsiteX3394" fmla="*/ 4110104 w 7274859"/>
              <a:gd name="connsiteY3394" fmla="*/ 4846212 h 6857892"/>
              <a:gd name="connsiteX3395" fmla="*/ 4110790 w 7274859"/>
              <a:gd name="connsiteY3395" fmla="*/ 4851241 h 6857892"/>
              <a:gd name="connsiteX3396" fmla="*/ 4127631 w 7274859"/>
              <a:gd name="connsiteY3396" fmla="*/ 4851241 h 6857892"/>
              <a:gd name="connsiteX3397" fmla="*/ 4127631 w 7274859"/>
              <a:gd name="connsiteY3397" fmla="*/ 4851165 h 6857892"/>
              <a:gd name="connsiteX3398" fmla="*/ 4127097 w 7274859"/>
              <a:gd name="connsiteY3398" fmla="*/ 4842478 h 6857892"/>
              <a:gd name="connsiteX3399" fmla="*/ 4003119 w 7274859"/>
              <a:gd name="connsiteY3399" fmla="*/ 4833411 h 6857892"/>
              <a:gd name="connsiteX3400" fmla="*/ 4006396 w 7274859"/>
              <a:gd name="connsiteY3400" fmla="*/ 4836611 h 6857892"/>
              <a:gd name="connsiteX3401" fmla="*/ 3998014 w 7274859"/>
              <a:gd name="connsiteY3401" fmla="*/ 4843698 h 6857892"/>
              <a:gd name="connsiteX3402" fmla="*/ 3997098 w 7274859"/>
              <a:gd name="connsiteY3402" fmla="*/ 4842783 h 6857892"/>
              <a:gd name="connsiteX3403" fmla="*/ 3997098 w 7274859"/>
              <a:gd name="connsiteY3403" fmla="*/ 4862976 h 6857892"/>
              <a:gd name="connsiteX3404" fmla="*/ 4007310 w 7274859"/>
              <a:gd name="connsiteY3404" fmla="*/ 4862976 h 6857892"/>
              <a:gd name="connsiteX3405" fmla="*/ 3997098 w 7274859"/>
              <a:gd name="connsiteY3405" fmla="*/ 4873187 h 6857892"/>
              <a:gd name="connsiteX3406" fmla="*/ 3997098 w 7274859"/>
              <a:gd name="connsiteY3406" fmla="*/ 4863053 h 6857892"/>
              <a:gd name="connsiteX3407" fmla="*/ 3969209 w 7274859"/>
              <a:gd name="connsiteY3407" fmla="*/ 4863053 h 6857892"/>
              <a:gd name="connsiteX3408" fmla="*/ 3997023 w 7274859"/>
              <a:gd name="connsiteY3408" fmla="*/ 4842707 h 6857892"/>
              <a:gd name="connsiteX3409" fmla="*/ 3996032 w 7274859"/>
              <a:gd name="connsiteY3409" fmla="*/ 4841716 h 6857892"/>
              <a:gd name="connsiteX3410" fmla="*/ 4003119 w 7274859"/>
              <a:gd name="connsiteY3410" fmla="*/ 4833411 h 6857892"/>
              <a:gd name="connsiteX3411" fmla="*/ 5431424 w 7274859"/>
              <a:gd name="connsiteY3411" fmla="*/ 4831810 h 6857892"/>
              <a:gd name="connsiteX3412" fmla="*/ 5412605 w 7274859"/>
              <a:gd name="connsiteY3412" fmla="*/ 4835544 h 6857892"/>
              <a:gd name="connsiteX3413" fmla="*/ 5413443 w 7274859"/>
              <a:gd name="connsiteY3413" fmla="*/ 4842097 h 6857892"/>
              <a:gd name="connsiteX3414" fmla="*/ 5431424 w 7274859"/>
              <a:gd name="connsiteY3414" fmla="*/ 4831810 h 6857892"/>
              <a:gd name="connsiteX3415" fmla="*/ 5431576 w 7274859"/>
              <a:gd name="connsiteY3415" fmla="*/ 4831582 h 6857892"/>
              <a:gd name="connsiteX3416" fmla="*/ 5431422 w 7274859"/>
              <a:gd name="connsiteY3416" fmla="*/ 4831810 h 6857892"/>
              <a:gd name="connsiteX3417" fmla="*/ 5431728 w 7274859"/>
              <a:gd name="connsiteY3417" fmla="*/ 4831734 h 6857892"/>
              <a:gd name="connsiteX3418" fmla="*/ 5432490 w 7274859"/>
              <a:gd name="connsiteY3418" fmla="*/ 4832496 h 6857892"/>
              <a:gd name="connsiteX3419" fmla="*/ 5432946 w 7274859"/>
              <a:gd name="connsiteY3419" fmla="*/ 4840421 h 6857892"/>
              <a:gd name="connsiteX3420" fmla="*/ 5433938 w 7274859"/>
              <a:gd name="connsiteY3420" fmla="*/ 4833334 h 6857892"/>
              <a:gd name="connsiteX3421" fmla="*/ 5433632 w 7274859"/>
              <a:gd name="connsiteY3421" fmla="*/ 4833639 h 6857892"/>
              <a:gd name="connsiteX3422" fmla="*/ 5432490 w 7274859"/>
              <a:gd name="connsiteY3422" fmla="*/ 4832496 h 6857892"/>
              <a:gd name="connsiteX3423" fmla="*/ 5432414 w 7274859"/>
              <a:gd name="connsiteY3423" fmla="*/ 4831582 h 6857892"/>
              <a:gd name="connsiteX3424" fmla="*/ 5431728 w 7274859"/>
              <a:gd name="connsiteY3424" fmla="*/ 4831734 h 6857892"/>
              <a:gd name="connsiteX3425" fmla="*/ 5431576 w 7274859"/>
              <a:gd name="connsiteY3425" fmla="*/ 4831582 h 6857892"/>
              <a:gd name="connsiteX3426" fmla="*/ 3828333 w 7274859"/>
              <a:gd name="connsiteY3426" fmla="*/ 4823352 h 6857892"/>
              <a:gd name="connsiteX3427" fmla="*/ 3825132 w 7274859"/>
              <a:gd name="connsiteY3427" fmla="*/ 4826552 h 6857892"/>
              <a:gd name="connsiteX3428" fmla="*/ 3835267 w 7274859"/>
              <a:gd name="connsiteY3428" fmla="*/ 4831505 h 6857892"/>
              <a:gd name="connsiteX3429" fmla="*/ 3833285 w 7274859"/>
              <a:gd name="connsiteY3429" fmla="*/ 4833487 h 6857892"/>
              <a:gd name="connsiteX3430" fmla="*/ 3840375 w 7274859"/>
              <a:gd name="connsiteY3430" fmla="*/ 4841792 h 6857892"/>
              <a:gd name="connsiteX3431" fmla="*/ 3843576 w 7274859"/>
              <a:gd name="connsiteY3431" fmla="*/ 4838592 h 6857892"/>
              <a:gd name="connsiteX3432" fmla="*/ 3833440 w 7274859"/>
              <a:gd name="connsiteY3432" fmla="*/ 4833639 h 6857892"/>
              <a:gd name="connsiteX3433" fmla="*/ 3835419 w 7274859"/>
              <a:gd name="connsiteY3433" fmla="*/ 4831658 h 6857892"/>
              <a:gd name="connsiteX3434" fmla="*/ 3828333 w 7274859"/>
              <a:gd name="connsiteY3434" fmla="*/ 4823352 h 6857892"/>
              <a:gd name="connsiteX3435" fmla="*/ 5438659 w 7274859"/>
              <a:gd name="connsiteY3435" fmla="*/ 4823276 h 6857892"/>
              <a:gd name="connsiteX3436" fmla="*/ 5433860 w 7274859"/>
              <a:gd name="connsiteY3436" fmla="*/ 4833334 h 6857892"/>
              <a:gd name="connsiteX3437" fmla="*/ 5441859 w 7274859"/>
              <a:gd name="connsiteY3437" fmla="*/ 4826476 h 6857892"/>
              <a:gd name="connsiteX3438" fmla="*/ 5438659 w 7274859"/>
              <a:gd name="connsiteY3438" fmla="*/ 4823276 h 6857892"/>
              <a:gd name="connsiteX3439" fmla="*/ 3579913 w 7274859"/>
              <a:gd name="connsiteY3439" fmla="*/ 4814741 h 6857892"/>
              <a:gd name="connsiteX3440" fmla="*/ 3579913 w 7274859"/>
              <a:gd name="connsiteY3440" fmla="*/ 4819846 h 6857892"/>
              <a:gd name="connsiteX3441" fmla="*/ 3600247 w 7274859"/>
              <a:gd name="connsiteY3441" fmla="*/ 4819846 h 6857892"/>
              <a:gd name="connsiteX3442" fmla="*/ 3600247 w 7274859"/>
              <a:gd name="connsiteY3442" fmla="*/ 4814741 h 6857892"/>
              <a:gd name="connsiteX3443" fmla="*/ 3579913 w 7274859"/>
              <a:gd name="connsiteY3443" fmla="*/ 4814741 h 6857892"/>
              <a:gd name="connsiteX3444" fmla="*/ 4078664 w 7274859"/>
              <a:gd name="connsiteY3444" fmla="*/ 4805369 h 6857892"/>
              <a:gd name="connsiteX3445" fmla="*/ 4078664 w 7274859"/>
              <a:gd name="connsiteY3445" fmla="*/ 4808798 h 6857892"/>
              <a:gd name="connsiteX3446" fmla="*/ 4088801 w 7274859"/>
              <a:gd name="connsiteY3446" fmla="*/ 4808798 h 6857892"/>
              <a:gd name="connsiteX3447" fmla="*/ 4088801 w 7274859"/>
              <a:gd name="connsiteY3447" fmla="*/ 4805369 h 6857892"/>
              <a:gd name="connsiteX3448" fmla="*/ 4078664 w 7274859"/>
              <a:gd name="connsiteY3448" fmla="*/ 4805369 h 6857892"/>
              <a:gd name="connsiteX3449" fmla="*/ 3905586 w 7274859"/>
              <a:gd name="connsiteY3449" fmla="*/ 4805369 h 6857892"/>
              <a:gd name="connsiteX3450" fmla="*/ 3915723 w 7274859"/>
              <a:gd name="connsiteY3450" fmla="*/ 4805369 h 6857892"/>
              <a:gd name="connsiteX3451" fmla="*/ 3915723 w 7274859"/>
              <a:gd name="connsiteY3451" fmla="*/ 4808798 h 6857892"/>
              <a:gd name="connsiteX3452" fmla="*/ 3905586 w 7274859"/>
              <a:gd name="connsiteY3452" fmla="*/ 4808798 h 6857892"/>
              <a:gd name="connsiteX3453" fmla="*/ 3905586 w 7274859"/>
              <a:gd name="connsiteY3453" fmla="*/ 4805369 h 6857892"/>
              <a:gd name="connsiteX3454" fmla="*/ 4305980 w 7274859"/>
              <a:gd name="connsiteY3454" fmla="*/ 4802016 h 6857892"/>
              <a:gd name="connsiteX3455" fmla="*/ 4305980 w 7274859"/>
              <a:gd name="connsiteY3455" fmla="*/ 4812151 h 6857892"/>
              <a:gd name="connsiteX3456" fmla="*/ 4309330 w 7274859"/>
              <a:gd name="connsiteY3456" fmla="*/ 4812151 h 6857892"/>
              <a:gd name="connsiteX3457" fmla="*/ 4309330 w 7274859"/>
              <a:gd name="connsiteY3457" fmla="*/ 4802016 h 6857892"/>
              <a:gd name="connsiteX3458" fmla="*/ 4305980 w 7274859"/>
              <a:gd name="connsiteY3458" fmla="*/ 4802016 h 6857892"/>
              <a:gd name="connsiteX3459" fmla="*/ 3929285 w 7274859"/>
              <a:gd name="connsiteY3459" fmla="*/ 4802016 h 6857892"/>
              <a:gd name="connsiteX3460" fmla="*/ 3932713 w 7274859"/>
              <a:gd name="connsiteY3460" fmla="*/ 4802016 h 6857892"/>
              <a:gd name="connsiteX3461" fmla="*/ 3932713 w 7274859"/>
              <a:gd name="connsiteY3461" fmla="*/ 4812151 h 6857892"/>
              <a:gd name="connsiteX3462" fmla="*/ 3929285 w 7274859"/>
              <a:gd name="connsiteY3462" fmla="*/ 4812151 h 6857892"/>
              <a:gd name="connsiteX3463" fmla="*/ 3929285 w 7274859"/>
              <a:gd name="connsiteY3463" fmla="*/ 4802016 h 6857892"/>
              <a:gd name="connsiteX3464" fmla="*/ 3984449 w 7274859"/>
              <a:gd name="connsiteY3464" fmla="*/ 4798130 h 6857892"/>
              <a:gd name="connsiteX3465" fmla="*/ 3953136 w 7274859"/>
              <a:gd name="connsiteY3465" fmla="*/ 4818475 h 6857892"/>
              <a:gd name="connsiteX3466" fmla="*/ 3984449 w 7274859"/>
              <a:gd name="connsiteY3466" fmla="*/ 4798130 h 6857892"/>
              <a:gd name="connsiteX3467" fmla="*/ 300049 w 7274859"/>
              <a:gd name="connsiteY3467" fmla="*/ 4793482 h 6857892"/>
              <a:gd name="connsiteX3468" fmla="*/ 291286 w 7274859"/>
              <a:gd name="connsiteY3468" fmla="*/ 4794548 h 6857892"/>
              <a:gd name="connsiteX3469" fmla="*/ 295172 w 7274859"/>
              <a:gd name="connsiteY3469" fmla="*/ 4811084 h 6857892"/>
              <a:gd name="connsiteX3470" fmla="*/ 300049 w 7274859"/>
              <a:gd name="connsiteY3470" fmla="*/ 4810322 h 6857892"/>
              <a:gd name="connsiteX3471" fmla="*/ 300049 w 7274859"/>
              <a:gd name="connsiteY3471" fmla="*/ 4793482 h 6857892"/>
              <a:gd name="connsiteX3472" fmla="*/ 5400643 w 7274859"/>
              <a:gd name="connsiteY3472" fmla="*/ 4792643 h 6857892"/>
              <a:gd name="connsiteX3473" fmla="*/ 5404298 w 7274859"/>
              <a:gd name="connsiteY3473" fmla="*/ 4812379 h 6857892"/>
              <a:gd name="connsiteX3474" fmla="*/ 5417328 w 7274859"/>
              <a:gd name="connsiteY3474" fmla="*/ 4792643 h 6857892"/>
              <a:gd name="connsiteX3475" fmla="*/ 5400643 w 7274859"/>
              <a:gd name="connsiteY3475" fmla="*/ 4792643 h 6857892"/>
              <a:gd name="connsiteX3476" fmla="*/ 4302551 w 7274859"/>
              <a:gd name="connsiteY3476" fmla="*/ 4785023 h 6857892"/>
              <a:gd name="connsiteX3477" fmla="*/ 4302551 w 7274859"/>
              <a:gd name="connsiteY3477" fmla="*/ 4788452 h 6857892"/>
              <a:gd name="connsiteX3478" fmla="*/ 4312755 w 7274859"/>
              <a:gd name="connsiteY3478" fmla="*/ 4788452 h 6857892"/>
              <a:gd name="connsiteX3479" fmla="*/ 4312755 w 7274859"/>
              <a:gd name="connsiteY3479" fmla="*/ 4785023 h 6857892"/>
              <a:gd name="connsiteX3480" fmla="*/ 4302551 w 7274859"/>
              <a:gd name="connsiteY3480" fmla="*/ 4785023 h 6857892"/>
              <a:gd name="connsiteX3481" fmla="*/ 3616470 w 7274859"/>
              <a:gd name="connsiteY3481" fmla="*/ 4782585 h 6857892"/>
              <a:gd name="connsiteX3482" fmla="*/ 3611520 w 7274859"/>
              <a:gd name="connsiteY3482" fmla="*/ 4792719 h 6857892"/>
              <a:gd name="connsiteX3483" fmla="*/ 3609538 w 7274859"/>
              <a:gd name="connsiteY3483" fmla="*/ 4790738 h 6857892"/>
              <a:gd name="connsiteX3484" fmla="*/ 3601161 w 7274859"/>
              <a:gd name="connsiteY3484" fmla="*/ 4797825 h 6857892"/>
              <a:gd name="connsiteX3485" fmla="*/ 3604436 w 7274859"/>
              <a:gd name="connsiteY3485" fmla="*/ 4801025 h 6857892"/>
              <a:gd name="connsiteX3486" fmla="*/ 3609386 w 7274859"/>
              <a:gd name="connsiteY3486" fmla="*/ 4790891 h 6857892"/>
              <a:gd name="connsiteX3487" fmla="*/ 3611368 w 7274859"/>
              <a:gd name="connsiteY3487" fmla="*/ 4792872 h 6857892"/>
              <a:gd name="connsiteX3488" fmla="*/ 3619746 w 7274859"/>
              <a:gd name="connsiteY3488" fmla="*/ 4785785 h 6857892"/>
              <a:gd name="connsiteX3489" fmla="*/ 3616470 w 7274859"/>
              <a:gd name="connsiteY3489" fmla="*/ 4782585 h 6857892"/>
              <a:gd name="connsiteX3490" fmla="*/ 3997174 w 7274859"/>
              <a:gd name="connsiteY3490" fmla="*/ 4781595 h 6857892"/>
              <a:gd name="connsiteX3491" fmla="*/ 3997174 w 7274859"/>
              <a:gd name="connsiteY3491" fmla="*/ 4801864 h 6857892"/>
              <a:gd name="connsiteX3492" fmla="*/ 3998090 w 7274859"/>
              <a:gd name="connsiteY3492" fmla="*/ 4800949 h 6857892"/>
              <a:gd name="connsiteX3493" fmla="*/ 4006472 w 7274859"/>
              <a:gd name="connsiteY3493" fmla="*/ 4808036 h 6857892"/>
              <a:gd name="connsiteX3494" fmla="*/ 4003196 w 7274859"/>
              <a:gd name="connsiteY3494" fmla="*/ 4811236 h 6857892"/>
              <a:gd name="connsiteX3495" fmla="*/ 3996109 w 7274859"/>
              <a:gd name="connsiteY3495" fmla="*/ 4802931 h 6857892"/>
              <a:gd name="connsiteX3496" fmla="*/ 3997023 w 7274859"/>
              <a:gd name="connsiteY3496" fmla="*/ 4802016 h 6857892"/>
              <a:gd name="connsiteX3497" fmla="*/ 3986963 w 7274859"/>
              <a:gd name="connsiteY3497" fmla="*/ 4802016 h 6857892"/>
              <a:gd name="connsiteX3498" fmla="*/ 3977135 w 7274859"/>
              <a:gd name="connsiteY3498" fmla="*/ 4784338 h 6857892"/>
              <a:gd name="connsiteX3499" fmla="*/ 3997174 w 7274859"/>
              <a:gd name="connsiteY3499" fmla="*/ 4781595 h 6857892"/>
              <a:gd name="connsiteX3500" fmla="*/ 5490974 w 7274859"/>
              <a:gd name="connsiteY3500" fmla="*/ 4771155 h 6857892"/>
              <a:gd name="connsiteX3501" fmla="*/ 5474363 w 7274859"/>
              <a:gd name="connsiteY3501" fmla="*/ 4775117 h 6857892"/>
              <a:gd name="connsiteX3502" fmla="*/ 5475126 w 7274859"/>
              <a:gd name="connsiteY3502" fmla="*/ 4779918 h 6857892"/>
              <a:gd name="connsiteX3503" fmla="*/ 5492040 w 7274859"/>
              <a:gd name="connsiteY3503" fmla="*/ 4779918 h 6857892"/>
              <a:gd name="connsiteX3504" fmla="*/ 5490974 w 7274859"/>
              <a:gd name="connsiteY3504" fmla="*/ 4771155 h 6857892"/>
              <a:gd name="connsiteX3505" fmla="*/ 4261875 w 7274859"/>
              <a:gd name="connsiteY3505" fmla="*/ 4764678 h 6857892"/>
              <a:gd name="connsiteX3506" fmla="*/ 4261875 w 7274859"/>
              <a:gd name="connsiteY3506" fmla="*/ 4768031 h 6857892"/>
              <a:gd name="connsiteX3507" fmla="*/ 4272069 w 7274859"/>
              <a:gd name="connsiteY3507" fmla="*/ 4768031 h 6857892"/>
              <a:gd name="connsiteX3508" fmla="*/ 4272069 w 7274859"/>
              <a:gd name="connsiteY3508" fmla="*/ 4764678 h 6857892"/>
              <a:gd name="connsiteX3509" fmla="*/ 4261875 w 7274859"/>
              <a:gd name="connsiteY3509" fmla="*/ 4764678 h 6857892"/>
              <a:gd name="connsiteX3510" fmla="*/ 3915723 w 7274859"/>
              <a:gd name="connsiteY3510" fmla="*/ 4761249 h 6857892"/>
              <a:gd name="connsiteX3511" fmla="*/ 3924182 w 7274859"/>
              <a:gd name="connsiteY3511" fmla="*/ 4768107 h 6857892"/>
              <a:gd name="connsiteX3512" fmla="*/ 3915799 w 7274859"/>
              <a:gd name="connsiteY3512" fmla="*/ 4771384 h 6857892"/>
              <a:gd name="connsiteX3513" fmla="*/ 3916789 w 7274859"/>
              <a:gd name="connsiteY3513" fmla="*/ 4772374 h 6857892"/>
              <a:gd name="connsiteX3514" fmla="*/ 3909701 w 7274859"/>
              <a:gd name="connsiteY3514" fmla="*/ 4780680 h 6857892"/>
              <a:gd name="connsiteX3515" fmla="*/ 3906500 w 7274859"/>
              <a:gd name="connsiteY3515" fmla="*/ 4777480 h 6857892"/>
              <a:gd name="connsiteX3516" fmla="*/ 3914808 w 7274859"/>
              <a:gd name="connsiteY3516" fmla="*/ 4770393 h 6857892"/>
              <a:gd name="connsiteX3517" fmla="*/ 3915723 w 7274859"/>
              <a:gd name="connsiteY3517" fmla="*/ 4771308 h 6857892"/>
              <a:gd name="connsiteX3518" fmla="*/ 3915723 w 7274859"/>
              <a:gd name="connsiteY3518" fmla="*/ 4761249 h 6857892"/>
              <a:gd name="connsiteX3519" fmla="*/ 4190097 w 7274859"/>
              <a:gd name="connsiteY3519" fmla="*/ 4741437 h 6857892"/>
              <a:gd name="connsiteX3520" fmla="*/ 4190554 w 7274859"/>
              <a:gd name="connsiteY3520" fmla="*/ 4751038 h 6857892"/>
              <a:gd name="connsiteX3521" fmla="*/ 4198975 w 7274859"/>
              <a:gd name="connsiteY3521" fmla="*/ 4747685 h 6857892"/>
              <a:gd name="connsiteX3522" fmla="*/ 4190097 w 7274859"/>
              <a:gd name="connsiteY3522" fmla="*/ 4741437 h 6857892"/>
              <a:gd name="connsiteX3523" fmla="*/ 339593 w 7274859"/>
              <a:gd name="connsiteY3523" fmla="*/ 4739227 h 6857892"/>
              <a:gd name="connsiteX3524" fmla="*/ 328926 w 7274859"/>
              <a:gd name="connsiteY3524" fmla="*/ 4773441 h 6857892"/>
              <a:gd name="connsiteX3525" fmla="*/ 339593 w 7274859"/>
              <a:gd name="connsiteY3525" fmla="*/ 4739227 h 6857892"/>
              <a:gd name="connsiteX3526" fmla="*/ 302179 w 7274859"/>
              <a:gd name="connsiteY3526" fmla="*/ 4736179 h 6857892"/>
              <a:gd name="connsiteX3527" fmla="*/ 281301 w 7274859"/>
              <a:gd name="connsiteY3527" fmla="*/ 4761249 h 6857892"/>
              <a:gd name="connsiteX3528" fmla="*/ 281301 w 7274859"/>
              <a:gd name="connsiteY3528" fmla="*/ 4783651 h 6857892"/>
              <a:gd name="connsiteX3529" fmla="*/ 339593 w 7274859"/>
              <a:gd name="connsiteY3529" fmla="*/ 4739227 h 6857892"/>
              <a:gd name="connsiteX3530" fmla="*/ 315895 w 7274859"/>
              <a:gd name="connsiteY3530" fmla="*/ 4743342 h 6857892"/>
              <a:gd name="connsiteX3531" fmla="*/ 302179 w 7274859"/>
              <a:gd name="connsiteY3531" fmla="*/ 4736179 h 6857892"/>
              <a:gd name="connsiteX3532" fmla="*/ 4184534 w 7274859"/>
              <a:gd name="connsiteY3532" fmla="*/ 4731683 h 6857892"/>
              <a:gd name="connsiteX3533" fmla="*/ 4181334 w 7274859"/>
              <a:gd name="connsiteY3533" fmla="*/ 4734884 h 6857892"/>
              <a:gd name="connsiteX3534" fmla="*/ 4190098 w 7274859"/>
              <a:gd name="connsiteY3534" fmla="*/ 4741437 h 6857892"/>
              <a:gd name="connsiteX3535" fmla="*/ 4191622 w 7274859"/>
              <a:gd name="connsiteY3535" fmla="*/ 4739989 h 6857892"/>
              <a:gd name="connsiteX3536" fmla="*/ 4184534 w 7274859"/>
              <a:gd name="connsiteY3536" fmla="*/ 4731683 h 6857892"/>
              <a:gd name="connsiteX3537" fmla="*/ 3956790 w 7274859"/>
              <a:gd name="connsiteY3537" fmla="*/ 4730236 h 6857892"/>
              <a:gd name="connsiteX3538" fmla="*/ 3966925 w 7274859"/>
              <a:gd name="connsiteY3538" fmla="*/ 4730236 h 6857892"/>
              <a:gd name="connsiteX3539" fmla="*/ 3960143 w 7274859"/>
              <a:gd name="connsiteY3539" fmla="*/ 4738694 h 6857892"/>
              <a:gd name="connsiteX3540" fmla="*/ 3956790 w 7274859"/>
              <a:gd name="connsiteY3540" fmla="*/ 4730236 h 6857892"/>
              <a:gd name="connsiteX3541" fmla="*/ 3875053 w 7274859"/>
              <a:gd name="connsiteY3541" fmla="*/ 4723911 h 6857892"/>
              <a:gd name="connsiteX3542" fmla="*/ 3875053 w 7274859"/>
              <a:gd name="connsiteY3542" fmla="*/ 4727340 h 6857892"/>
              <a:gd name="connsiteX3543" fmla="*/ 3885190 w 7274859"/>
              <a:gd name="connsiteY3543" fmla="*/ 4727340 h 6857892"/>
              <a:gd name="connsiteX3544" fmla="*/ 3885190 w 7274859"/>
              <a:gd name="connsiteY3544" fmla="*/ 4723911 h 6857892"/>
              <a:gd name="connsiteX3545" fmla="*/ 3875053 w 7274859"/>
              <a:gd name="connsiteY3545" fmla="*/ 4723911 h 6857892"/>
              <a:gd name="connsiteX3546" fmla="*/ 4094059 w 7274859"/>
              <a:gd name="connsiteY3546" fmla="*/ 4719339 h 6857892"/>
              <a:gd name="connsiteX3547" fmla="*/ 4065024 w 7274859"/>
              <a:gd name="connsiteY3547" fmla="*/ 4724597 h 6857892"/>
              <a:gd name="connsiteX3548" fmla="*/ 4094059 w 7274859"/>
              <a:gd name="connsiteY3548" fmla="*/ 4751038 h 6857892"/>
              <a:gd name="connsiteX3549" fmla="*/ 4094059 w 7274859"/>
              <a:gd name="connsiteY3549" fmla="*/ 4719339 h 6857892"/>
              <a:gd name="connsiteX3550" fmla="*/ 4120959 w 7274859"/>
              <a:gd name="connsiteY3550" fmla="*/ 4712176 h 6857892"/>
              <a:gd name="connsiteX3551" fmla="*/ 4122102 w 7274859"/>
              <a:gd name="connsiteY3551" fmla="*/ 4720939 h 6857892"/>
              <a:gd name="connsiteX3552" fmla="*/ 4138640 w 7274859"/>
              <a:gd name="connsiteY3552" fmla="*/ 4716977 h 6857892"/>
              <a:gd name="connsiteX3553" fmla="*/ 4137801 w 7274859"/>
              <a:gd name="connsiteY3553" fmla="*/ 4712176 h 6857892"/>
              <a:gd name="connsiteX3554" fmla="*/ 4120959 w 7274859"/>
              <a:gd name="connsiteY3554" fmla="*/ 4712176 h 6857892"/>
              <a:gd name="connsiteX3555" fmla="*/ 3691805 w 7274859"/>
              <a:gd name="connsiteY3555" fmla="*/ 4683220 h 6857892"/>
              <a:gd name="connsiteX3556" fmla="*/ 3691805 w 7274859"/>
              <a:gd name="connsiteY3556" fmla="*/ 4686649 h 6857892"/>
              <a:gd name="connsiteX3557" fmla="*/ 3701936 w 7274859"/>
              <a:gd name="connsiteY3557" fmla="*/ 4686649 h 6857892"/>
              <a:gd name="connsiteX3558" fmla="*/ 3701936 w 7274859"/>
              <a:gd name="connsiteY3558" fmla="*/ 4683220 h 6857892"/>
              <a:gd name="connsiteX3559" fmla="*/ 3691805 w 7274859"/>
              <a:gd name="connsiteY3559" fmla="*/ 4683220 h 6857892"/>
              <a:gd name="connsiteX3560" fmla="*/ 3875053 w 7274859"/>
              <a:gd name="connsiteY3560" fmla="*/ 4682382 h 6857892"/>
              <a:gd name="connsiteX3561" fmla="*/ 3875053 w 7274859"/>
              <a:gd name="connsiteY3561" fmla="*/ 4687487 h 6857892"/>
              <a:gd name="connsiteX3562" fmla="*/ 3895403 w 7274859"/>
              <a:gd name="connsiteY3562" fmla="*/ 4687487 h 6857892"/>
              <a:gd name="connsiteX3563" fmla="*/ 3895403 w 7274859"/>
              <a:gd name="connsiteY3563" fmla="*/ 4682382 h 6857892"/>
              <a:gd name="connsiteX3564" fmla="*/ 3875053 w 7274859"/>
              <a:gd name="connsiteY3564" fmla="*/ 4682382 h 6857892"/>
              <a:gd name="connsiteX3565" fmla="*/ 5454813 w 7274859"/>
              <a:gd name="connsiteY3565" fmla="*/ 4671333 h 6857892"/>
              <a:gd name="connsiteX3566" fmla="*/ 5455423 w 7274859"/>
              <a:gd name="connsiteY3566" fmla="*/ 4680096 h 6857892"/>
              <a:gd name="connsiteX3567" fmla="*/ 5472413 w 7274859"/>
              <a:gd name="connsiteY3567" fmla="*/ 4676362 h 6857892"/>
              <a:gd name="connsiteX3568" fmla="*/ 5471727 w 7274859"/>
              <a:gd name="connsiteY3568" fmla="*/ 4671333 h 6857892"/>
              <a:gd name="connsiteX3569" fmla="*/ 5454813 w 7274859"/>
              <a:gd name="connsiteY3569" fmla="*/ 4671333 h 6857892"/>
              <a:gd name="connsiteX3570" fmla="*/ 5497098 w 7274859"/>
              <a:gd name="connsiteY3570" fmla="*/ 4669657 h 6857892"/>
              <a:gd name="connsiteX3571" fmla="*/ 5497098 w 7274859"/>
              <a:gd name="connsiteY3571" fmla="*/ 4679868 h 6857892"/>
              <a:gd name="connsiteX3572" fmla="*/ 5500526 w 7274859"/>
              <a:gd name="connsiteY3572" fmla="*/ 4679868 h 6857892"/>
              <a:gd name="connsiteX3573" fmla="*/ 5500526 w 7274859"/>
              <a:gd name="connsiteY3573" fmla="*/ 4669657 h 6857892"/>
              <a:gd name="connsiteX3574" fmla="*/ 5497098 w 7274859"/>
              <a:gd name="connsiteY3574" fmla="*/ 4669657 h 6857892"/>
              <a:gd name="connsiteX3575" fmla="*/ 260953 w 7274859"/>
              <a:gd name="connsiteY3575" fmla="*/ 4662875 h 6857892"/>
              <a:gd name="connsiteX3576" fmla="*/ 271088 w 7274859"/>
              <a:gd name="connsiteY3576" fmla="*/ 4662875 h 6857892"/>
              <a:gd name="connsiteX3577" fmla="*/ 271088 w 7274859"/>
              <a:gd name="connsiteY3577" fmla="*/ 4666228 h 6857892"/>
              <a:gd name="connsiteX3578" fmla="*/ 260953 w 7274859"/>
              <a:gd name="connsiteY3578" fmla="*/ 4666228 h 6857892"/>
              <a:gd name="connsiteX3579" fmla="*/ 260953 w 7274859"/>
              <a:gd name="connsiteY3579" fmla="*/ 4662875 h 6857892"/>
              <a:gd name="connsiteX3580" fmla="*/ 4160131 w 7274859"/>
              <a:gd name="connsiteY3580" fmla="*/ 4652664 h 6857892"/>
              <a:gd name="connsiteX3581" fmla="*/ 4160131 w 7274859"/>
              <a:gd name="connsiteY3581" fmla="*/ 4656017 h 6857892"/>
              <a:gd name="connsiteX3582" fmla="*/ 4170343 w 7274859"/>
              <a:gd name="connsiteY3582" fmla="*/ 4656017 h 6857892"/>
              <a:gd name="connsiteX3583" fmla="*/ 4170343 w 7274859"/>
              <a:gd name="connsiteY3583" fmla="*/ 4652664 h 6857892"/>
              <a:gd name="connsiteX3584" fmla="*/ 4160131 w 7274859"/>
              <a:gd name="connsiteY3584" fmla="*/ 4652664 h 6857892"/>
              <a:gd name="connsiteX3585" fmla="*/ 3942239 w 7274859"/>
              <a:gd name="connsiteY3585" fmla="*/ 4650302 h 6857892"/>
              <a:gd name="connsiteX3586" fmla="*/ 3945437 w 7274859"/>
              <a:gd name="connsiteY3586" fmla="*/ 4653503 h 6857892"/>
              <a:gd name="connsiteX3587" fmla="*/ 3937133 w 7274859"/>
              <a:gd name="connsiteY3587" fmla="*/ 4660589 h 6857892"/>
              <a:gd name="connsiteX3588" fmla="*/ 3936068 w 7274859"/>
              <a:gd name="connsiteY3588" fmla="*/ 4659522 h 6857892"/>
              <a:gd name="connsiteX3589" fmla="*/ 3936449 w 7274859"/>
              <a:gd name="connsiteY3589" fmla="*/ 4667371 h 6857892"/>
              <a:gd name="connsiteX3590" fmla="*/ 3916941 w 7274859"/>
              <a:gd name="connsiteY3590" fmla="*/ 4669047 h 6857892"/>
              <a:gd name="connsiteX3591" fmla="*/ 3916103 w 7274859"/>
              <a:gd name="connsiteY3591" fmla="*/ 4662494 h 6857892"/>
              <a:gd name="connsiteX3592" fmla="*/ 3935308 w 7274859"/>
              <a:gd name="connsiteY3592" fmla="*/ 4658760 h 6857892"/>
              <a:gd name="connsiteX3593" fmla="*/ 3935156 w 7274859"/>
              <a:gd name="connsiteY3593" fmla="*/ 4658608 h 6857892"/>
              <a:gd name="connsiteX3594" fmla="*/ 3942239 w 7274859"/>
              <a:gd name="connsiteY3594" fmla="*/ 4650302 h 6857892"/>
              <a:gd name="connsiteX3595" fmla="*/ 5446204 w 7274859"/>
              <a:gd name="connsiteY3595" fmla="*/ 4649311 h 6857892"/>
              <a:gd name="connsiteX3596" fmla="*/ 5446204 w 7274859"/>
              <a:gd name="connsiteY3596" fmla="*/ 4659446 h 6857892"/>
              <a:gd name="connsiteX3597" fmla="*/ 5449632 w 7274859"/>
              <a:gd name="connsiteY3597" fmla="*/ 4659446 h 6857892"/>
              <a:gd name="connsiteX3598" fmla="*/ 5449632 w 7274859"/>
              <a:gd name="connsiteY3598" fmla="*/ 4649311 h 6857892"/>
              <a:gd name="connsiteX3599" fmla="*/ 5446204 w 7274859"/>
              <a:gd name="connsiteY3599" fmla="*/ 4649311 h 6857892"/>
              <a:gd name="connsiteX3600" fmla="*/ 3976833 w 7274859"/>
              <a:gd name="connsiteY3600" fmla="*/ 4649311 h 6857892"/>
              <a:gd name="connsiteX3601" fmla="*/ 3976833 w 7274859"/>
              <a:gd name="connsiteY3601" fmla="*/ 4659229 h 6857892"/>
              <a:gd name="connsiteX3602" fmla="*/ 3976695 w 7274859"/>
              <a:gd name="connsiteY3602" fmla="*/ 4659336 h 6857892"/>
              <a:gd name="connsiteX3603" fmla="*/ 3968371 w 7274859"/>
              <a:gd name="connsiteY3603" fmla="*/ 4652588 h 6857892"/>
              <a:gd name="connsiteX3604" fmla="*/ 3976833 w 7274859"/>
              <a:gd name="connsiteY3604" fmla="*/ 4649311 h 6857892"/>
              <a:gd name="connsiteX3605" fmla="*/ 4186727 w 7274859"/>
              <a:gd name="connsiteY3605" fmla="*/ 4640091 h 6857892"/>
              <a:gd name="connsiteX3606" fmla="*/ 4163027 w 7274859"/>
              <a:gd name="connsiteY3606" fmla="*/ 4687335 h 6857892"/>
              <a:gd name="connsiteX3607" fmla="*/ 4197928 w 7274859"/>
              <a:gd name="connsiteY3607" fmla="*/ 4676362 h 6857892"/>
              <a:gd name="connsiteX3608" fmla="*/ 4186727 w 7274859"/>
              <a:gd name="connsiteY3608" fmla="*/ 4640091 h 6857892"/>
              <a:gd name="connsiteX3609" fmla="*/ 5560769 w 7274859"/>
              <a:gd name="connsiteY3609" fmla="*/ 4619670 h 6857892"/>
              <a:gd name="connsiteX3610" fmla="*/ 5563969 w 7274859"/>
              <a:gd name="connsiteY3610" fmla="*/ 4622870 h 6857892"/>
              <a:gd name="connsiteX3611" fmla="*/ 5555816 w 7274859"/>
              <a:gd name="connsiteY3611" fmla="*/ 4629804 h 6857892"/>
              <a:gd name="connsiteX3612" fmla="*/ 5548731 w 7274859"/>
              <a:gd name="connsiteY3612" fmla="*/ 4638186 h 6857892"/>
              <a:gd name="connsiteX3613" fmla="*/ 5545530 w 7274859"/>
              <a:gd name="connsiteY3613" fmla="*/ 4634986 h 6857892"/>
              <a:gd name="connsiteX3614" fmla="*/ 5553759 w 7274859"/>
              <a:gd name="connsiteY3614" fmla="*/ 4627899 h 6857892"/>
              <a:gd name="connsiteX3615" fmla="*/ 5560769 w 7274859"/>
              <a:gd name="connsiteY3615" fmla="*/ 4619670 h 6857892"/>
              <a:gd name="connsiteX3616" fmla="*/ 4194043 w 7274859"/>
              <a:gd name="connsiteY3616" fmla="*/ 4618755 h 6857892"/>
              <a:gd name="connsiteX3617" fmla="*/ 4194043 w 7274859"/>
              <a:gd name="connsiteY3617" fmla="*/ 4628890 h 6857892"/>
              <a:gd name="connsiteX3618" fmla="*/ 4197393 w 7274859"/>
              <a:gd name="connsiteY3618" fmla="*/ 4628890 h 6857892"/>
              <a:gd name="connsiteX3619" fmla="*/ 4197393 w 7274859"/>
              <a:gd name="connsiteY3619" fmla="*/ 4618755 h 6857892"/>
              <a:gd name="connsiteX3620" fmla="*/ 4194043 w 7274859"/>
              <a:gd name="connsiteY3620" fmla="*/ 4618755 h 6857892"/>
              <a:gd name="connsiteX3621" fmla="*/ 372128 w 7274859"/>
              <a:gd name="connsiteY3621" fmla="*/ 4618679 h 6857892"/>
              <a:gd name="connsiteX3622" fmla="*/ 371900 w 7274859"/>
              <a:gd name="connsiteY3622" fmla="*/ 4619974 h 6857892"/>
              <a:gd name="connsiteX3623" fmla="*/ 331591 w 7274859"/>
              <a:gd name="connsiteY3623" fmla="*/ 4633462 h 6857892"/>
              <a:gd name="connsiteX3624" fmla="*/ 336087 w 7274859"/>
              <a:gd name="connsiteY3624" fmla="*/ 4650226 h 6857892"/>
              <a:gd name="connsiteX3625" fmla="*/ 382949 w 7274859"/>
              <a:gd name="connsiteY3625" fmla="*/ 4634681 h 6857892"/>
              <a:gd name="connsiteX3626" fmla="*/ 372128 w 7274859"/>
              <a:gd name="connsiteY3626" fmla="*/ 4618679 h 6857892"/>
              <a:gd name="connsiteX3627" fmla="*/ 391865 w 7274859"/>
              <a:gd name="connsiteY3627" fmla="*/ 4599629 h 6857892"/>
              <a:gd name="connsiteX3628" fmla="*/ 373349 w 7274859"/>
              <a:gd name="connsiteY3628" fmla="*/ 4612964 h 6857892"/>
              <a:gd name="connsiteX3629" fmla="*/ 391865 w 7274859"/>
              <a:gd name="connsiteY3629" fmla="*/ 4599629 h 6857892"/>
              <a:gd name="connsiteX3630" fmla="*/ 360623 w 7274859"/>
              <a:gd name="connsiteY3630" fmla="*/ 4599629 h 6857892"/>
              <a:gd name="connsiteX3631" fmla="*/ 372129 w 7274859"/>
              <a:gd name="connsiteY3631" fmla="*/ 4618679 h 6857892"/>
              <a:gd name="connsiteX3632" fmla="*/ 373348 w 7274859"/>
              <a:gd name="connsiteY3632" fmla="*/ 4612964 h 6857892"/>
              <a:gd name="connsiteX3633" fmla="*/ 360623 w 7274859"/>
              <a:gd name="connsiteY3633" fmla="*/ 4599629 h 6857892"/>
              <a:gd name="connsiteX3634" fmla="*/ 5464714 w 7274859"/>
              <a:gd name="connsiteY3634" fmla="*/ 4589875 h 6857892"/>
              <a:gd name="connsiteX3635" fmla="*/ 5465858 w 7274859"/>
              <a:gd name="connsiteY3635" fmla="*/ 4598714 h 6857892"/>
              <a:gd name="connsiteX3636" fmla="*/ 5482389 w 7274859"/>
              <a:gd name="connsiteY3636" fmla="*/ 4594752 h 6857892"/>
              <a:gd name="connsiteX3637" fmla="*/ 5481629 w 7274859"/>
              <a:gd name="connsiteY3637" fmla="*/ 4589875 h 6857892"/>
              <a:gd name="connsiteX3638" fmla="*/ 5464714 w 7274859"/>
              <a:gd name="connsiteY3638" fmla="*/ 4589875 h 6857892"/>
              <a:gd name="connsiteX3639" fmla="*/ 5573188 w 7274859"/>
              <a:gd name="connsiteY3639" fmla="*/ 4544536 h 6857892"/>
              <a:gd name="connsiteX3640" fmla="*/ 5575322 w 7274859"/>
              <a:gd name="connsiteY3640" fmla="*/ 4574026 h 6857892"/>
              <a:gd name="connsiteX3641" fmla="*/ 5525796 w 7274859"/>
              <a:gd name="connsiteY3641" fmla="*/ 4589494 h 6857892"/>
              <a:gd name="connsiteX3642" fmla="*/ 5573188 w 7274859"/>
              <a:gd name="connsiteY3642" fmla="*/ 4544536 h 6857892"/>
              <a:gd name="connsiteX3643" fmla="*/ 385464 w 7274859"/>
              <a:gd name="connsiteY3643" fmla="*/ 4530211 h 6857892"/>
              <a:gd name="connsiteX3644" fmla="*/ 379292 w 7274859"/>
              <a:gd name="connsiteY3644" fmla="*/ 4540269 h 6857892"/>
              <a:gd name="connsiteX3645" fmla="*/ 387750 w 7274859"/>
              <a:gd name="connsiteY3645" fmla="*/ 4552080 h 6857892"/>
              <a:gd name="connsiteX3646" fmla="*/ 387979 w 7274859"/>
              <a:gd name="connsiteY3646" fmla="*/ 4537298 h 6857892"/>
              <a:gd name="connsiteX3647" fmla="*/ 385464 w 7274859"/>
              <a:gd name="connsiteY3647" fmla="*/ 4530211 h 6857892"/>
              <a:gd name="connsiteX3648" fmla="*/ 367098 w 7274859"/>
              <a:gd name="connsiteY3648" fmla="*/ 4523353 h 6857892"/>
              <a:gd name="connsiteX3649" fmla="*/ 344087 w 7274859"/>
              <a:gd name="connsiteY3649" fmla="*/ 4570216 h 6857892"/>
              <a:gd name="connsiteX3650" fmla="*/ 379214 w 7274859"/>
              <a:gd name="connsiteY3650" fmla="*/ 4540193 h 6857892"/>
              <a:gd name="connsiteX3651" fmla="*/ 367098 w 7274859"/>
              <a:gd name="connsiteY3651" fmla="*/ 4523353 h 6857892"/>
              <a:gd name="connsiteX3652" fmla="*/ 394987 w 7274859"/>
              <a:gd name="connsiteY3652" fmla="*/ 4512608 h 6857892"/>
              <a:gd name="connsiteX3653" fmla="*/ 383558 w 7274859"/>
              <a:gd name="connsiteY3653" fmla="*/ 4523048 h 6857892"/>
              <a:gd name="connsiteX3654" fmla="*/ 385386 w 7274859"/>
              <a:gd name="connsiteY3654" fmla="*/ 4530134 h 6857892"/>
              <a:gd name="connsiteX3655" fmla="*/ 394987 w 7274859"/>
              <a:gd name="connsiteY3655" fmla="*/ 4512608 h 6857892"/>
              <a:gd name="connsiteX3656" fmla="*/ 3936100 w 7274859"/>
              <a:gd name="connsiteY3656" fmla="*/ 4499959 h 6857892"/>
              <a:gd name="connsiteX3657" fmla="*/ 3936100 w 7274859"/>
              <a:gd name="connsiteY3657" fmla="*/ 4503388 h 6857892"/>
              <a:gd name="connsiteX3658" fmla="*/ 3946307 w 7274859"/>
              <a:gd name="connsiteY3658" fmla="*/ 4503388 h 6857892"/>
              <a:gd name="connsiteX3659" fmla="*/ 3946307 w 7274859"/>
              <a:gd name="connsiteY3659" fmla="*/ 4499959 h 6857892"/>
              <a:gd name="connsiteX3660" fmla="*/ 3936100 w 7274859"/>
              <a:gd name="connsiteY3660" fmla="*/ 4499959 h 6857892"/>
              <a:gd name="connsiteX3661" fmla="*/ 311857 w 7274859"/>
              <a:gd name="connsiteY3661" fmla="*/ 4486320 h 6857892"/>
              <a:gd name="connsiteX3662" fmla="*/ 311857 w 7274859"/>
              <a:gd name="connsiteY3662" fmla="*/ 4506818 h 6857892"/>
              <a:gd name="connsiteX3663" fmla="*/ 332279 w 7274859"/>
              <a:gd name="connsiteY3663" fmla="*/ 4496607 h 6857892"/>
              <a:gd name="connsiteX3664" fmla="*/ 332277 w 7274859"/>
              <a:gd name="connsiteY3664" fmla="*/ 4496606 h 6857892"/>
              <a:gd name="connsiteX3665" fmla="*/ 342334 w 7274859"/>
              <a:gd name="connsiteY3665" fmla="*/ 4496606 h 6857892"/>
              <a:gd name="connsiteX3666" fmla="*/ 339057 w 7274859"/>
              <a:gd name="connsiteY3666" fmla="*/ 4488148 h 6857892"/>
              <a:gd name="connsiteX3667" fmla="*/ 332221 w 7274859"/>
              <a:gd name="connsiteY3667" fmla="*/ 4496578 h 6857892"/>
              <a:gd name="connsiteX3668" fmla="*/ 311857 w 7274859"/>
              <a:gd name="connsiteY3668" fmla="*/ 4486320 h 6857892"/>
              <a:gd name="connsiteX3669" fmla="*/ 423565 w 7274859"/>
              <a:gd name="connsiteY3669" fmla="*/ 4463536 h 6857892"/>
              <a:gd name="connsiteX3670" fmla="*/ 382875 w 7274859"/>
              <a:gd name="connsiteY3670" fmla="*/ 4483195 h 6857892"/>
              <a:gd name="connsiteX3671" fmla="*/ 366873 w 7274859"/>
              <a:gd name="connsiteY3671" fmla="*/ 4477099 h 6857892"/>
              <a:gd name="connsiteX3672" fmla="*/ 358110 w 7274859"/>
              <a:gd name="connsiteY3672" fmla="*/ 4496606 h 6857892"/>
              <a:gd name="connsiteX3673" fmla="*/ 342413 w 7274859"/>
              <a:gd name="connsiteY3673" fmla="*/ 4496606 h 6857892"/>
              <a:gd name="connsiteX3674" fmla="*/ 342413 w 7274859"/>
              <a:gd name="connsiteY3674" fmla="*/ 4516037 h 6857892"/>
              <a:gd name="connsiteX3675" fmla="*/ 369007 w 7274859"/>
              <a:gd name="connsiteY3675" fmla="*/ 4516037 h 6857892"/>
              <a:gd name="connsiteX3676" fmla="*/ 382875 w 7274859"/>
              <a:gd name="connsiteY3676" fmla="*/ 4483195 h 6857892"/>
              <a:gd name="connsiteX3677" fmla="*/ 406163 w 7274859"/>
              <a:gd name="connsiteY3677" fmla="*/ 4484339 h 6857892"/>
              <a:gd name="connsiteX3678" fmla="*/ 423565 w 7274859"/>
              <a:gd name="connsiteY3678" fmla="*/ 4463536 h 6857892"/>
              <a:gd name="connsiteX3679" fmla="*/ 3946307 w 7274859"/>
              <a:gd name="connsiteY3679" fmla="*/ 4459268 h 6857892"/>
              <a:gd name="connsiteX3680" fmla="*/ 3946307 w 7274859"/>
              <a:gd name="connsiteY3680" fmla="*/ 4462621 h 6857892"/>
              <a:gd name="connsiteX3681" fmla="*/ 3956439 w 7274859"/>
              <a:gd name="connsiteY3681" fmla="*/ 4462621 h 6857892"/>
              <a:gd name="connsiteX3682" fmla="*/ 3956439 w 7274859"/>
              <a:gd name="connsiteY3682" fmla="*/ 4459268 h 6857892"/>
              <a:gd name="connsiteX3683" fmla="*/ 3946307 w 7274859"/>
              <a:gd name="connsiteY3683" fmla="*/ 4459268 h 6857892"/>
              <a:gd name="connsiteX3684" fmla="*/ 264383 w 7274859"/>
              <a:gd name="connsiteY3684" fmla="*/ 4455840 h 6857892"/>
              <a:gd name="connsiteX3685" fmla="*/ 267735 w 7274859"/>
              <a:gd name="connsiteY3685" fmla="*/ 4455840 h 6857892"/>
              <a:gd name="connsiteX3686" fmla="*/ 267735 w 7274859"/>
              <a:gd name="connsiteY3686" fmla="*/ 4465974 h 6857892"/>
              <a:gd name="connsiteX3687" fmla="*/ 264383 w 7274859"/>
              <a:gd name="connsiteY3687" fmla="*/ 4465974 h 6857892"/>
              <a:gd name="connsiteX3688" fmla="*/ 264383 w 7274859"/>
              <a:gd name="connsiteY3688" fmla="*/ 4455840 h 6857892"/>
              <a:gd name="connsiteX3689" fmla="*/ 3993770 w 7274859"/>
              <a:gd name="connsiteY3689" fmla="*/ 4436484 h 6857892"/>
              <a:gd name="connsiteX3690" fmla="*/ 3988742 w 7274859"/>
              <a:gd name="connsiteY3690" fmla="*/ 4437094 h 6857892"/>
              <a:gd name="connsiteX3691" fmla="*/ 3988742 w 7274859"/>
              <a:gd name="connsiteY3691" fmla="*/ 4454010 h 6857892"/>
              <a:gd name="connsiteX3692" fmla="*/ 3997505 w 7274859"/>
              <a:gd name="connsiteY3692" fmla="*/ 4453477 h 6857892"/>
              <a:gd name="connsiteX3693" fmla="*/ 3993770 w 7274859"/>
              <a:gd name="connsiteY3693" fmla="*/ 4436484 h 6857892"/>
              <a:gd name="connsiteX3694" fmla="*/ 421657 w 7274859"/>
              <a:gd name="connsiteY3694" fmla="*/ 4414539 h 6857892"/>
              <a:gd name="connsiteX3695" fmla="*/ 394683 w 7274859"/>
              <a:gd name="connsiteY3695" fmla="*/ 4418349 h 6857892"/>
              <a:gd name="connsiteX3696" fmla="*/ 395140 w 7274859"/>
              <a:gd name="connsiteY3696" fmla="*/ 4423683 h 6857892"/>
              <a:gd name="connsiteX3697" fmla="*/ 422190 w 7274859"/>
              <a:gd name="connsiteY3697" fmla="*/ 4423683 h 6857892"/>
              <a:gd name="connsiteX3698" fmla="*/ 421657 w 7274859"/>
              <a:gd name="connsiteY3698" fmla="*/ 4414539 h 6857892"/>
              <a:gd name="connsiteX3699" fmla="*/ 5607324 w 7274859"/>
              <a:gd name="connsiteY3699" fmla="*/ 4401966 h 6857892"/>
              <a:gd name="connsiteX3700" fmla="*/ 5621039 w 7274859"/>
              <a:gd name="connsiteY3700" fmla="*/ 4414692 h 6857892"/>
              <a:gd name="connsiteX3701" fmla="*/ 5632925 w 7274859"/>
              <a:gd name="connsiteY3701" fmla="*/ 4404329 h 6857892"/>
              <a:gd name="connsiteX3702" fmla="*/ 5637039 w 7274859"/>
              <a:gd name="connsiteY3702" fmla="*/ 4419492 h 6857892"/>
              <a:gd name="connsiteX3703" fmla="*/ 5607324 w 7274859"/>
              <a:gd name="connsiteY3703" fmla="*/ 4434580 h 6857892"/>
              <a:gd name="connsiteX3704" fmla="*/ 5607324 w 7274859"/>
              <a:gd name="connsiteY3704" fmla="*/ 4401966 h 6857892"/>
              <a:gd name="connsiteX3705" fmla="*/ 5599627 w 7274859"/>
              <a:gd name="connsiteY3705" fmla="*/ 4395718 h 6857892"/>
              <a:gd name="connsiteX3706" fmla="*/ 5606715 w 7274859"/>
              <a:gd name="connsiteY3706" fmla="*/ 4404023 h 6857892"/>
              <a:gd name="connsiteX3707" fmla="*/ 5604733 w 7274859"/>
              <a:gd name="connsiteY3707" fmla="*/ 4406005 h 6857892"/>
              <a:gd name="connsiteX3708" fmla="*/ 5596428 w 7274859"/>
              <a:gd name="connsiteY3708" fmla="*/ 4398918 h 6857892"/>
              <a:gd name="connsiteX3709" fmla="*/ 5599627 w 7274859"/>
              <a:gd name="connsiteY3709" fmla="*/ 4395718 h 6857892"/>
              <a:gd name="connsiteX3710" fmla="*/ 389116 w 7274859"/>
              <a:gd name="connsiteY3710" fmla="*/ 4385583 h 6857892"/>
              <a:gd name="connsiteX3711" fmla="*/ 382563 w 7274859"/>
              <a:gd name="connsiteY3711" fmla="*/ 4394346 h 6857892"/>
              <a:gd name="connsiteX3712" fmla="*/ 384011 w 7274859"/>
              <a:gd name="connsiteY3712" fmla="*/ 4395870 h 6857892"/>
              <a:gd name="connsiteX3713" fmla="*/ 392393 w 7274859"/>
              <a:gd name="connsiteY3713" fmla="*/ 4388783 h 6857892"/>
              <a:gd name="connsiteX3714" fmla="*/ 389116 w 7274859"/>
              <a:gd name="connsiteY3714" fmla="*/ 4385583 h 6857892"/>
              <a:gd name="connsiteX3715" fmla="*/ 5636126 w 7274859"/>
              <a:gd name="connsiteY3715" fmla="*/ 4377811 h 6857892"/>
              <a:gd name="connsiteX3716" fmla="*/ 5646335 w 7274859"/>
              <a:gd name="connsiteY3716" fmla="*/ 4377811 h 6857892"/>
              <a:gd name="connsiteX3717" fmla="*/ 5646335 w 7274859"/>
              <a:gd name="connsiteY3717" fmla="*/ 4381163 h 6857892"/>
              <a:gd name="connsiteX3718" fmla="*/ 5636126 w 7274859"/>
              <a:gd name="connsiteY3718" fmla="*/ 4381163 h 6857892"/>
              <a:gd name="connsiteX3719" fmla="*/ 5636126 w 7274859"/>
              <a:gd name="connsiteY3719" fmla="*/ 4377811 h 6857892"/>
              <a:gd name="connsiteX3720" fmla="*/ 4032641 w 7274859"/>
              <a:gd name="connsiteY3720" fmla="*/ 4373696 h 6857892"/>
              <a:gd name="connsiteX3721" fmla="*/ 3978762 w 7274859"/>
              <a:gd name="connsiteY3721" fmla="*/ 4423759 h 6857892"/>
              <a:gd name="connsiteX3722" fmla="*/ 4011989 w 7274859"/>
              <a:gd name="connsiteY3722" fmla="*/ 4398233 h 6857892"/>
              <a:gd name="connsiteX3723" fmla="*/ 4034165 w 7274859"/>
              <a:gd name="connsiteY3723" fmla="*/ 4405928 h 6857892"/>
              <a:gd name="connsiteX3724" fmla="*/ 4032641 w 7274859"/>
              <a:gd name="connsiteY3724" fmla="*/ 4373696 h 6857892"/>
              <a:gd name="connsiteX3725" fmla="*/ 429963 w 7274859"/>
              <a:gd name="connsiteY3725" fmla="*/ 4344816 h 6857892"/>
              <a:gd name="connsiteX3726" fmla="*/ 425010 w 7274859"/>
              <a:gd name="connsiteY3726" fmla="*/ 4354951 h 6857892"/>
              <a:gd name="connsiteX3727" fmla="*/ 423029 w 7274859"/>
              <a:gd name="connsiteY3727" fmla="*/ 4352969 h 6857892"/>
              <a:gd name="connsiteX3728" fmla="*/ 414723 w 7274859"/>
              <a:gd name="connsiteY3728" fmla="*/ 4360056 h 6857892"/>
              <a:gd name="connsiteX3729" fmla="*/ 417923 w 7274859"/>
              <a:gd name="connsiteY3729" fmla="*/ 4363256 h 6857892"/>
              <a:gd name="connsiteX3730" fmla="*/ 422876 w 7274859"/>
              <a:gd name="connsiteY3730" fmla="*/ 4353122 h 6857892"/>
              <a:gd name="connsiteX3731" fmla="*/ 424858 w 7274859"/>
              <a:gd name="connsiteY3731" fmla="*/ 4355103 h 6857892"/>
              <a:gd name="connsiteX3732" fmla="*/ 433163 w 7274859"/>
              <a:gd name="connsiteY3732" fmla="*/ 4348016 h 6857892"/>
              <a:gd name="connsiteX3733" fmla="*/ 429963 w 7274859"/>
              <a:gd name="connsiteY3733" fmla="*/ 4344816 h 6857892"/>
              <a:gd name="connsiteX3734" fmla="*/ 4037894 w 7274859"/>
              <a:gd name="connsiteY3734" fmla="*/ 4337120 h 6857892"/>
              <a:gd name="connsiteX3735" fmla="*/ 4037894 w 7274859"/>
              <a:gd name="connsiteY3735" fmla="*/ 4340473 h 6857892"/>
              <a:gd name="connsiteX3736" fmla="*/ 4048030 w 7274859"/>
              <a:gd name="connsiteY3736" fmla="*/ 4340473 h 6857892"/>
              <a:gd name="connsiteX3737" fmla="*/ 4048030 w 7274859"/>
              <a:gd name="connsiteY3737" fmla="*/ 4337120 h 6857892"/>
              <a:gd name="connsiteX3738" fmla="*/ 4037894 w 7274859"/>
              <a:gd name="connsiteY3738" fmla="*/ 4337120 h 6857892"/>
              <a:gd name="connsiteX3739" fmla="*/ 383939 w 7274859"/>
              <a:gd name="connsiteY3739" fmla="*/ 4323937 h 6857892"/>
              <a:gd name="connsiteX3740" fmla="*/ 353535 w 7274859"/>
              <a:gd name="connsiteY3740" fmla="*/ 4362570 h 6857892"/>
              <a:gd name="connsiteX3741" fmla="*/ 402759 w 7274859"/>
              <a:gd name="connsiteY3741" fmla="*/ 4362570 h 6857892"/>
              <a:gd name="connsiteX3742" fmla="*/ 383939 w 7274859"/>
              <a:gd name="connsiteY3742" fmla="*/ 4323937 h 6857892"/>
              <a:gd name="connsiteX3743" fmla="*/ 5629420 w 7274859"/>
              <a:gd name="connsiteY3743" fmla="*/ 4323480 h 6857892"/>
              <a:gd name="connsiteX3744" fmla="*/ 5632772 w 7274859"/>
              <a:gd name="connsiteY3744" fmla="*/ 4323480 h 6857892"/>
              <a:gd name="connsiteX3745" fmla="*/ 5632772 w 7274859"/>
              <a:gd name="connsiteY3745" fmla="*/ 4333691 h 6857892"/>
              <a:gd name="connsiteX3746" fmla="*/ 5629420 w 7274859"/>
              <a:gd name="connsiteY3746" fmla="*/ 4333691 h 6857892"/>
              <a:gd name="connsiteX3747" fmla="*/ 5629420 w 7274859"/>
              <a:gd name="connsiteY3747" fmla="*/ 4323480 h 6857892"/>
              <a:gd name="connsiteX3748" fmla="*/ 5595436 w 7274859"/>
              <a:gd name="connsiteY3748" fmla="*/ 4315860 h 6857892"/>
              <a:gd name="connsiteX3749" fmla="*/ 5615782 w 7274859"/>
              <a:gd name="connsiteY3749" fmla="*/ 4315860 h 6857892"/>
              <a:gd name="connsiteX3750" fmla="*/ 5615782 w 7274859"/>
              <a:gd name="connsiteY3750" fmla="*/ 4320966 h 6857892"/>
              <a:gd name="connsiteX3751" fmla="*/ 5595436 w 7274859"/>
              <a:gd name="connsiteY3751" fmla="*/ 4320966 h 6857892"/>
              <a:gd name="connsiteX3752" fmla="*/ 5595436 w 7274859"/>
              <a:gd name="connsiteY3752" fmla="*/ 4315860 h 6857892"/>
              <a:gd name="connsiteX3753" fmla="*/ 313350 w 7274859"/>
              <a:gd name="connsiteY3753" fmla="*/ 4302955 h 6857892"/>
              <a:gd name="connsiteX3754" fmla="*/ 335477 w 7274859"/>
              <a:gd name="connsiteY3754" fmla="*/ 4310222 h 6857892"/>
              <a:gd name="connsiteX3755" fmla="*/ 295396 w 7274859"/>
              <a:gd name="connsiteY3755" fmla="*/ 4325081 h 6857892"/>
              <a:gd name="connsiteX3756" fmla="*/ 289452 w 7274859"/>
              <a:gd name="connsiteY3756" fmla="*/ 4303745 h 6857892"/>
              <a:gd name="connsiteX3757" fmla="*/ 313350 w 7274859"/>
              <a:gd name="connsiteY3757" fmla="*/ 4302955 h 6857892"/>
              <a:gd name="connsiteX3758" fmla="*/ 4004673 w 7274859"/>
              <a:gd name="connsiteY3758" fmla="*/ 4282485 h 6857892"/>
              <a:gd name="connsiteX3759" fmla="*/ 3988060 w 7274859"/>
              <a:gd name="connsiteY3759" fmla="*/ 4286447 h 6857892"/>
              <a:gd name="connsiteX3760" fmla="*/ 3988822 w 7274859"/>
              <a:gd name="connsiteY3760" fmla="*/ 4291248 h 6857892"/>
              <a:gd name="connsiteX3761" fmla="*/ 4005740 w 7274859"/>
              <a:gd name="connsiteY3761" fmla="*/ 4291248 h 6857892"/>
              <a:gd name="connsiteX3762" fmla="*/ 4004673 w 7274859"/>
              <a:gd name="connsiteY3762" fmla="*/ 4282485 h 6857892"/>
              <a:gd name="connsiteX3763" fmla="*/ 4027763 w 7274859"/>
              <a:gd name="connsiteY3763" fmla="*/ 4265797 h 6857892"/>
              <a:gd name="connsiteX3764" fmla="*/ 4027763 w 7274859"/>
              <a:gd name="connsiteY3764" fmla="*/ 4269150 h 6857892"/>
              <a:gd name="connsiteX3765" fmla="*/ 4037899 w 7274859"/>
              <a:gd name="connsiteY3765" fmla="*/ 4269150 h 6857892"/>
              <a:gd name="connsiteX3766" fmla="*/ 4037899 w 7274859"/>
              <a:gd name="connsiteY3766" fmla="*/ 4265797 h 6857892"/>
              <a:gd name="connsiteX3767" fmla="*/ 4027763 w 7274859"/>
              <a:gd name="connsiteY3767" fmla="*/ 4265797 h 6857892"/>
              <a:gd name="connsiteX3768" fmla="*/ 423715 w 7274859"/>
              <a:gd name="connsiteY3768" fmla="*/ 4252311 h 6857892"/>
              <a:gd name="connsiteX3769" fmla="*/ 423715 w 7274859"/>
              <a:gd name="connsiteY3769" fmla="*/ 4252419 h 6857892"/>
              <a:gd name="connsiteX3770" fmla="*/ 407561 w 7274859"/>
              <a:gd name="connsiteY3770" fmla="*/ 4275170 h 6857892"/>
              <a:gd name="connsiteX3771" fmla="*/ 383102 w 7274859"/>
              <a:gd name="connsiteY3771" fmla="*/ 4262445 h 6857892"/>
              <a:gd name="connsiteX3772" fmla="*/ 395140 w 7274859"/>
              <a:gd name="connsiteY3772" fmla="*/ 4252767 h 6857892"/>
              <a:gd name="connsiteX3773" fmla="*/ 423715 w 7274859"/>
              <a:gd name="connsiteY3773" fmla="*/ 4252311 h 6857892"/>
              <a:gd name="connsiteX3774" fmla="*/ 4031113 w 7274859"/>
              <a:gd name="connsiteY3774" fmla="*/ 4242098 h 6857892"/>
              <a:gd name="connsiteX3775" fmla="*/ 4031113 w 7274859"/>
              <a:gd name="connsiteY3775" fmla="*/ 4252233 h 6857892"/>
              <a:gd name="connsiteX3776" fmla="*/ 4034543 w 7274859"/>
              <a:gd name="connsiteY3776" fmla="*/ 4252233 h 6857892"/>
              <a:gd name="connsiteX3777" fmla="*/ 4034543 w 7274859"/>
              <a:gd name="connsiteY3777" fmla="*/ 4242098 h 6857892"/>
              <a:gd name="connsiteX3778" fmla="*/ 4031113 w 7274859"/>
              <a:gd name="connsiteY3778" fmla="*/ 4242098 h 6857892"/>
              <a:gd name="connsiteX3779" fmla="*/ 4027760 w 7274859"/>
              <a:gd name="connsiteY3779" fmla="*/ 4214895 h 6857892"/>
              <a:gd name="connsiteX3780" fmla="*/ 4027760 w 7274859"/>
              <a:gd name="connsiteY3780" fmla="*/ 4218324 h 6857892"/>
              <a:gd name="connsiteX3781" fmla="*/ 4037895 w 7274859"/>
              <a:gd name="connsiteY3781" fmla="*/ 4218324 h 6857892"/>
              <a:gd name="connsiteX3782" fmla="*/ 4037895 w 7274859"/>
              <a:gd name="connsiteY3782" fmla="*/ 4214895 h 6857892"/>
              <a:gd name="connsiteX3783" fmla="*/ 4027760 w 7274859"/>
              <a:gd name="connsiteY3783" fmla="*/ 4214895 h 6857892"/>
              <a:gd name="connsiteX3784" fmla="*/ 5589407 w 7274859"/>
              <a:gd name="connsiteY3784" fmla="*/ 4212457 h 6857892"/>
              <a:gd name="connsiteX3785" fmla="*/ 5586206 w 7274859"/>
              <a:gd name="connsiteY3785" fmla="*/ 4215657 h 6857892"/>
              <a:gd name="connsiteX3786" fmla="*/ 5594970 w 7274859"/>
              <a:gd name="connsiteY3786" fmla="*/ 4222210 h 6857892"/>
              <a:gd name="connsiteX3787" fmla="*/ 5596493 w 7274859"/>
              <a:gd name="connsiteY3787" fmla="*/ 4220763 h 6857892"/>
              <a:gd name="connsiteX3788" fmla="*/ 5589407 w 7274859"/>
              <a:gd name="connsiteY3788" fmla="*/ 4212457 h 6857892"/>
              <a:gd name="connsiteX3789" fmla="*/ 5639553 w 7274859"/>
              <a:gd name="connsiteY3789" fmla="*/ 4211542 h 6857892"/>
              <a:gd name="connsiteX3790" fmla="*/ 5639553 w 7274859"/>
              <a:gd name="connsiteY3790" fmla="*/ 4221753 h 6857892"/>
              <a:gd name="connsiteX3791" fmla="*/ 5642906 w 7274859"/>
              <a:gd name="connsiteY3791" fmla="*/ 4221753 h 6857892"/>
              <a:gd name="connsiteX3792" fmla="*/ 5642906 w 7274859"/>
              <a:gd name="connsiteY3792" fmla="*/ 4211542 h 6857892"/>
              <a:gd name="connsiteX3793" fmla="*/ 5639553 w 7274859"/>
              <a:gd name="connsiteY3793" fmla="*/ 4211542 h 6857892"/>
              <a:gd name="connsiteX3794" fmla="*/ 5710796 w 7274859"/>
              <a:gd name="connsiteY3794" fmla="*/ 4181062 h 6857892"/>
              <a:gd name="connsiteX3795" fmla="*/ 5714225 w 7274859"/>
              <a:gd name="connsiteY3795" fmla="*/ 4181062 h 6857892"/>
              <a:gd name="connsiteX3796" fmla="*/ 5714225 w 7274859"/>
              <a:gd name="connsiteY3796" fmla="*/ 4191197 h 6857892"/>
              <a:gd name="connsiteX3797" fmla="*/ 5710796 w 7274859"/>
              <a:gd name="connsiteY3797" fmla="*/ 4191197 h 6857892"/>
              <a:gd name="connsiteX3798" fmla="*/ 5710796 w 7274859"/>
              <a:gd name="connsiteY3798" fmla="*/ 4181062 h 6857892"/>
              <a:gd name="connsiteX3799" fmla="*/ 5609097 w 7274859"/>
              <a:gd name="connsiteY3799" fmla="*/ 4160641 h 6857892"/>
              <a:gd name="connsiteX3800" fmla="*/ 5609097 w 7274859"/>
              <a:gd name="connsiteY3800" fmla="*/ 4170776 h 6857892"/>
              <a:gd name="connsiteX3801" fmla="*/ 5612450 w 7274859"/>
              <a:gd name="connsiteY3801" fmla="*/ 4170776 h 6857892"/>
              <a:gd name="connsiteX3802" fmla="*/ 5612450 w 7274859"/>
              <a:gd name="connsiteY3802" fmla="*/ 4160641 h 6857892"/>
              <a:gd name="connsiteX3803" fmla="*/ 5609097 w 7274859"/>
              <a:gd name="connsiteY3803" fmla="*/ 4160641 h 6857892"/>
              <a:gd name="connsiteX3804" fmla="*/ 409289 w 7274859"/>
              <a:gd name="connsiteY3804" fmla="*/ 4140743 h 6857892"/>
              <a:gd name="connsiteX3805" fmla="*/ 397727 w 7274859"/>
              <a:gd name="connsiteY3805" fmla="*/ 4140752 h 6857892"/>
              <a:gd name="connsiteX3806" fmla="*/ 384163 w 7274859"/>
              <a:gd name="connsiteY3806" fmla="*/ 4155230 h 6857892"/>
              <a:gd name="connsiteX3807" fmla="*/ 392240 w 7274859"/>
              <a:gd name="connsiteY3807" fmla="*/ 4164908 h 6857892"/>
              <a:gd name="connsiteX3808" fmla="*/ 396279 w 7274859"/>
              <a:gd name="connsiteY3808" fmla="*/ 4179005 h 6857892"/>
              <a:gd name="connsiteX3809" fmla="*/ 435674 w 7274859"/>
              <a:gd name="connsiteY3809" fmla="*/ 4179005 h 6857892"/>
              <a:gd name="connsiteX3810" fmla="*/ 424473 w 7274859"/>
              <a:gd name="connsiteY3810" fmla="*/ 4165898 h 6857892"/>
              <a:gd name="connsiteX3811" fmla="*/ 425311 w 7274859"/>
              <a:gd name="connsiteY3811" fmla="*/ 4150277 h 6857892"/>
              <a:gd name="connsiteX3812" fmla="*/ 425309 w 7274859"/>
              <a:gd name="connsiteY3812" fmla="*/ 4150277 h 6857892"/>
              <a:gd name="connsiteX3813" fmla="*/ 417767 w 7274859"/>
              <a:gd name="connsiteY3813" fmla="*/ 4148449 h 6857892"/>
              <a:gd name="connsiteX3814" fmla="*/ 409289 w 7274859"/>
              <a:gd name="connsiteY3814" fmla="*/ 4140743 h 6857892"/>
              <a:gd name="connsiteX3815" fmla="*/ 5662108 w 7274859"/>
              <a:gd name="connsiteY3815" fmla="*/ 4120407 h 6857892"/>
              <a:gd name="connsiteX3816" fmla="*/ 5680470 w 7274859"/>
              <a:gd name="connsiteY3816" fmla="*/ 4138771 h 6857892"/>
              <a:gd name="connsiteX3817" fmla="*/ 5650298 w 7274859"/>
              <a:gd name="connsiteY3817" fmla="*/ 4138086 h 6857892"/>
              <a:gd name="connsiteX3818" fmla="*/ 5655174 w 7274859"/>
              <a:gd name="connsiteY3818" fmla="*/ 4126656 h 6857892"/>
              <a:gd name="connsiteX3819" fmla="*/ 5662108 w 7274859"/>
              <a:gd name="connsiteY3819" fmla="*/ 4120407 h 6857892"/>
              <a:gd name="connsiteX3820" fmla="*/ 5646411 w 7274859"/>
              <a:gd name="connsiteY3820" fmla="*/ 4099528 h 6857892"/>
              <a:gd name="connsiteX3821" fmla="*/ 5656546 w 7274859"/>
              <a:gd name="connsiteY3821" fmla="*/ 4099528 h 6857892"/>
              <a:gd name="connsiteX3822" fmla="*/ 5649764 w 7274859"/>
              <a:gd name="connsiteY3822" fmla="*/ 4107910 h 6857892"/>
              <a:gd name="connsiteX3823" fmla="*/ 5646411 w 7274859"/>
              <a:gd name="connsiteY3823" fmla="*/ 4099528 h 6857892"/>
              <a:gd name="connsiteX3824" fmla="*/ 393393 w 7274859"/>
              <a:gd name="connsiteY3824" fmla="*/ 4062190 h 6857892"/>
              <a:gd name="connsiteX3825" fmla="*/ 393393 w 7274859"/>
              <a:gd name="connsiteY3825" fmla="*/ 4065619 h 6857892"/>
              <a:gd name="connsiteX3826" fmla="*/ 403604 w 7274859"/>
              <a:gd name="connsiteY3826" fmla="*/ 4065619 h 6857892"/>
              <a:gd name="connsiteX3827" fmla="*/ 403604 w 7274859"/>
              <a:gd name="connsiteY3827" fmla="*/ 4062190 h 6857892"/>
              <a:gd name="connsiteX3828" fmla="*/ 393393 w 7274859"/>
              <a:gd name="connsiteY3828" fmla="*/ 4062190 h 6857892"/>
              <a:gd name="connsiteX3829" fmla="*/ 5703710 w 7274859"/>
              <a:gd name="connsiteY3829" fmla="*/ 4045198 h 6857892"/>
              <a:gd name="connsiteX3830" fmla="*/ 5708434 w 7274859"/>
              <a:gd name="connsiteY3830" fmla="*/ 4080555 h 6857892"/>
              <a:gd name="connsiteX3831" fmla="*/ 5687557 w 7274859"/>
              <a:gd name="connsiteY3831" fmla="*/ 4076516 h 6857892"/>
              <a:gd name="connsiteX3832" fmla="*/ 5703710 w 7274859"/>
              <a:gd name="connsiteY3832" fmla="*/ 4045198 h 6857892"/>
              <a:gd name="connsiteX3833" fmla="*/ 5648225 w 7274859"/>
              <a:gd name="connsiteY3833" fmla="*/ 4040168 h 6857892"/>
              <a:gd name="connsiteX3834" fmla="*/ 5648835 w 7274859"/>
              <a:gd name="connsiteY3834" fmla="*/ 4048931 h 6857892"/>
              <a:gd name="connsiteX3835" fmla="*/ 5665827 w 7274859"/>
              <a:gd name="connsiteY3835" fmla="*/ 4045197 h 6857892"/>
              <a:gd name="connsiteX3836" fmla="*/ 5665141 w 7274859"/>
              <a:gd name="connsiteY3836" fmla="*/ 4040168 h 6857892"/>
              <a:gd name="connsiteX3837" fmla="*/ 5648225 w 7274859"/>
              <a:gd name="connsiteY3837" fmla="*/ 4040168 h 6857892"/>
              <a:gd name="connsiteX3838" fmla="*/ 5629441 w 7274859"/>
              <a:gd name="connsiteY3838" fmla="*/ 4038416 h 6857892"/>
              <a:gd name="connsiteX3839" fmla="*/ 5629441 w 7274859"/>
              <a:gd name="connsiteY3839" fmla="*/ 4048627 h 6857892"/>
              <a:gd name="connsiteX3840" fmla="*/ 5632794 w 7274859"/>
              <a:gd name="connsiteY3840" fmla="*/ 4048627 h 6857892"/>
              <a:gd name="connsiteX3841" fmla="*/ 5632794 w 7274859"/>
              <a:gd name="connsiteY3841" fmla="*/ 4038416 h 6857892"/>
              <a:gd name="connsiteX3842" fmla="*/ 5629441 w 7274859"/>
              <a:gd name="connsiteY3842" fmla="*/ 4038416 h 6857892"/>
              <a:gd name="connsiteX3843" fmla="*/ 5736321 w 7274859"/>
              <a:gd name="connsiteY3843" fmla="*/ 4030186 h 6857892"/>
              <a:gd name="connsiteX3844" fmla="*/ 5736321 w 7274859"/>
              <a:gd name="connsiteY3844" fmla="*/ 4068058 h 6857892"/>
              <a:gd name="connsiteX3845" fmla="*/ 5718796 w 7274859"/>
              <a:gd name="connsiteY3845" fmla="*/ 4068058 h 6857892"/>
              <a:gd name="connsiteX3846" fmla="*/ 5736321 w 7274859"/>
              <a:gd name="connsiteY3846" fmla="*/ 4030186 h 6857892"/>
              <a:gd name="connsiteX3847" fmla="*/ 5727864 w 7274859"/>
              <a:gd name="connsiteY3847" fmla="*/ 4021576 h 6857892"/>
              <a:gd name="connsiteX3848" fmla="*/ 5737997 w 7274859"/>
              <a:gd name="connsiteY3848" fmla="*/ 4021576 h 6857892"/>
              <a:gd name="connsiteX3849" fmla="*/ 5737997 w 7274859"/>
              <a:gd name="connsiteY3849" fmla="*/ 4024928 h 6857892"/>
              <a:gd name="connsiteX3850" fmla="*/ 5727864 w 7274859"/>
              <a:gd name="connsiteY3850" fmla="*/ 4024928 h 6857892"/>
              <a:gd name="connsiteX3851" fmla="*/ 5727864 w 7274859"/>
              <a:gd name="connsiteY3851" fmla="*/ 4021576 h 6857892"/>
              <a:gd name="connsiteX3852" fmla="*/ 397498 w 7274859"/>
              <a:gd name="connsiteY3852" fmla="*/ 4019061 h 6857892"/>
              <a:gd name="connsiteX3853" fmla="*/ 394298 w 7274859"/>
              <a:gd name="connsiteY3853" fmla="*/ 4022261 h 6857892"/>
              <a:gd name="connsiteX3854" fmla="*/ 403060 w 7274859"/>
              <a:gd name="connsiteY3854" fmla="*/ 4028814 h 6857892"/>
              <a:gd name="connsiteX3855" fmla="*/ 404585 w 7274859"/>
              <a:gd name="connsiteY3855" fmla="*/ 4027367 h 6857892"/>
              <a:gd name="connsiteX3856" fmla="*/ 397498 w 7274859"/>
              <a:gd name="connsiteY3856" fmla="*/ 4019061 h 6857892"/>
              <a:gd name="connsiteX3857" fmla="*/ 5742112 w 7274859"/>
              <a:gd name="connsiteY3857" fmla="*/ 3968160 h 6857892"/>
              <a:gd name="connsiteX3858" fmla="*/ 5749198 w 7274859"/>
              <a:gd name="connsiteY3858" fmla="*/ 3976465 h 6857892"/>
              <a:gd name="connsiteX3859" fmla="*/ 5747218 w 7274859"/>
              <a:gd name="connsiteY3859" fmla="*/ 3978446 h 6857892"/>
              <a:gd name="connsiteX3860" fmla="*/ 5738912 w 7274859"/>
              <a:gd name="connsiteY3860" fmla="*/ 3971360 h 6857892"/>
              <a:gd name="connsiteX3861" fmla="*/ 5742112 w 7274859"/>
              <a:gd name="connsiteY3861" fmla="*/ 3968160 h 6857892"/>
              <a:gd name="connsiteX3862" fmla="*/ 5770380 w 7274859"/>
              <a:gd name="connsiteY3862" fmla="*/ 3954215 h 6857892"/>
              <a:gd name="connsiteX3863" fmla="*/ 5776019 w 7274859"/>
              <a:gd name="connsiteY3863" fmla="*/ 3957796 h 6857892"/>
              <a:gd name="connsiteX3864" fmla="*/ 5753770 w 7274859"/>
              <a:gd name="connsiteY3864" fmla="*/ 4030262 h 6857892"/>
              <a:gd name="connsiteX3865" fmla="*/ 5740055 w 7274859"/>
              <a:gd name="connsiteY3865" fmla="*/ 3990791 h 6857892"/>
              <a:gd name="connsiteX3866" fmla="*/ 5770380 w 7274859"/>
              <a:gd name="connsiteY3866" fmla="*/ 3954215 h 6857892"/>
              <a:gd name="connsiteX3867" fmla="*/ 5672678 w 7274859"/>
              <a:gd name="connsiteY3867" fmla="*/ 3937603 h 6857892"/>
              <a:gd name="connsiteX3868" fmla="*/ 5667725 w 7274859"/>
              <a:gd name="connsiteY3868" fmla="*/ 3947738 h 6857892"/>
              <a:gd name="connsiteX3869" fmla="*/ 5665744 w 7274859"/>
              <a:gd name="connsiteY3869" fmla="*/ 3945756 h 6857892"/>
              <a:gd name="connsiteX3870" fmla="*/ 5657439 w 7274859"/>
              <a:gd name="connsiteY3870" fmla="*/ 3952843 h 6857892"/>
              <a:gd name="connsiteX3871" fmla="*/ 5660640 w 7274859"/>
              <a:gd name="connsiteY3871" fmla="*/ 3956043 h 6857892"/>
              <a:gd name="connsiteX3872" fmla="*/ 5665592 w 7274859"/>
              <a:gd name="connsiteY3872" fmla="*/ 3945909 h 6857892"/>
              <a:gd name="connsiteX3873" fmla="*/ 5667573 w 7274859"/>
              <a:gd name="connsiteY3873" fmla="*/ 3947890 h 6857892"/>
              <a:gd name="connsiteX3874" fmla="*/ 5675879 w 7274859"/>
              <a:gd name="connsiteY3874" fmla="*/ 3940803 h 6857892"/>
              <a:gd name="connsiteX3875" fmla="*/ 5672678 w 7274859"/>
              <a:gd name="connsiteY3875" fmla="*/ 3937603 h 6857892"/>
              <a:gd name="connsiteX3876" fmla="*/ 5788744 w 7274859"/>
              <a:gd name="connsiteY3876" fmla="*/ 3935775 h 6857892"/>
              <a:gd name="connsiteX3877" fmla="*/ 5789200 w 7274859"/>
              <a:gd name="connsiteY3877" fmla="*/ 3944614 h 6857892"/>
              <a:gd name="connsiteX3878" fmla="*/ 5769695 w 7274859"/>
              <a:gd name="connsiteY3878" fmla="*/ 3946214 h 6857892"/>
              <a:gd name="connsiteX3879" fmla="*/ 5768856 w 7274859"/>
              <a:gd name="connsiteY3879" fmla="*/ 3939661 h 6857892"/>
              <a:gd name="connsiteX3880" fmla="*/ 5788744 w 7274859"/>
              <a:gd name="connsiteY3880" fmla="*/ 3935775 h 6857892"/>
              <a:gd name="connsiteX3881" fmla="*/ 5808020 w 7274859"/>
              <a:gd name="connsiteY3881" fmla="*/ 3927011 h 6857892"/>
              <a:gd name="connsiteX3882" fmla="*/ 5808935 w 7274859"/>
              <a:gd name="connsiteY3882" fmla="*/ 3933565 h 6857892"/>
              <a:gd name="connsiteX3883" fmla="*/ 5789049 w 7274859"/>
              <a:gd name="connsiteY3883" fmla="*/ 3937527 h 6857892"/>
              <a:gd name="connsiteX3884" fmla="*/ 5788591 w 7274859"/>
              <a:gd name="connsiteY3884" fmla="*/ 3928688 h 6857892"/>
              <a:gd name="connsiteX3885" fmla="*/ 5808020 w 7274859"/>
              <a:gd name="connsiteY3885" fmla="*/ 3927011 h 6857892"/>
              <a:gd name="connsiteX3886" fmla="*/ 5706364 w 7274859"/>
              <a:gd name="connsiteY3886" fmla="*/ 3926250 h 6857892"/>
              <a:gd name="connsiteX3887" fmla="*/ 5686858 w 7274859"/>
              <a:gd name="connsiteY3887" fmla="*/ 3927774 h 6857892"/>
              <a:gd name="connsiteX3888" fmla="*/ 5688991 w 7274859"/>
              <a:gd name="connsiteY3888" fmla="*/ 3946900 h 6857892"/>
              <a:gd name="connsiteX3889" fmla="*/ 5706288 w 7274859"/>
              <a:gd name="connsiteY3889" fmla="*/ 3945452 h 6857892"/>
              <a:gd name="connsiteX3890" fmla="*/ 5706364 w 7274859"/>
              <a:gd name="connsiteY3890" fmla="*/ 3926250 h 6857892"/>
              <a:gd name="connsiteX3891" fmla="*/ 5706286 w 7274859"/>
              <a:gd name="connsiteY3891" fmla="*/ 3925487 h 6857892"/>
              <a:gd name="connsiteX3892" fmla="*/ 5706361 w 7274859"/>
              <a:gd name="connsiteY3892" fmla="*/ 3926173 h 6857892"/>
              <a:gd name="connsiteX3893" fmla="*/ 5706896 w 7274859"/>
              <a:gd name="connsiteY3893" fmla="*/ 3926097 h 6857892"/>
              <a:gd name="connsiteX3894" fmla="*/ 5706286 w 7274859"/>
              <a:gd name="connsiteY3894" fmla="*/ 3925487 h 6857892"/>
              <a:gd name="connsiteX3895" fmla="*/ 5713527 w 7274859"/>
              <a:gd name="connsiteY3895" fmla="*/ 3917334 h 6857892"/>
              <a:gd name="connsiteX3896" fmla="*/ 5707889 w 7274859"/>
              <a:gd name="connsiteY3896" fmla="*/ 3926097 h 6857892"/>
              <a:gd name="connsiteX3897" fmla="*/ 5706974 w 7274859"/>
              <a:gd name="connsiteY3897" fmla="*/ 3926173 h 6857892"/>
              <a:gd name="connsiteX3898" fmla="*/ 5708421 w 7274859"/>
              <a:gd name="connsiteY3898" fmla="*/ 3927621 h 6857892"/>
              <a:gd name="connsiteX3899" fmla="*/ 5716727 w 7274859"/>
              <a:gd name="connsiteY3899" fmla="*/ 3920535 h 6857892"/>
              <a:gd name="connsiteX3900" fmla="*/ 5713527 w 7274859"/>
              <a:gd name="connsiteY3900" fmla="*/ 3917334 h 6857892"/>
              <a:gd name="connsiteX3901" fmla="*/ 419698 w 7274859"/>
              <a:gd name="connsiteY3901" fmla="*/ 3902475 h 6857892"/>
              <a:gd name="connsiteX3902" fmla="*/ 443167 w 7274859"/>
              <a:gd name="connsiteY3902" fmla="*/ 3950786 h 6857892"/>
              <a:gd name="connsiteX3903" fmla="*/ 420765 w 7274859"/>
              <a:gd name="connsiteY3903" fmla="*/ 3980351 h 6857892"/>
              <a:gd name="connsiteX3904" fmla="*/ 445300 w 7274859"/>
              <a:gd name="connsiteY3904" fmla="*/ 4001078 h 6857892"/>
              <a:gd name="connsiteX3905" fmla="*/ 470903 w 7274859"/>
              <a:gd name="connsiteY3905" fmla="*/ 3950100 h 6857892"/>
              <a:gd name="connsiteX3906" fmla="*/ 460312 w 7274859"/>
              <a:gd name="connsiteY3906" fmla="*/ 3917562 h 6857892"/>
              <a:gd name="connsiteX3907" fmla="*/ 419698 w 7274859"/>
              <a:gd name="connsiteY3907" fmla="*/ 3902475 h 6857892"/>
              <a:gd name="connsiteX3908" fmla="*/ 5717787 w 7274859"/>
              <a:gd name="connsiteY3908" fmla="*/ 3895693 h 6857892"/>
              <a:gd name="connsiteX3909" fmla="*/ 5716569 w 7274859"/>
              <a:gd name="connsiteY3909" fmla="*/ 3896988 h 6857892"/>
              <a:gd name="connsiteX3910" fmla="*/ 5723655 w 7274859"/>
              <a:gd name="connsiteY3910" fmla="*/ 3905218 h 6857892"/>
              <a:gd name="connsiteX3911" fmla="*/ 5726856 w 7274859"/>
              <a:gd name="connsiteY3911" fmla="*/ 3902018 h 6857892"/>
              <a:gd name="connsiteX3912" fmla="*/ 5717635 w 7274859"/>
              <a:gd name="connsiteY3912" fmla="*/ 3895998 h 6857892"/>
              <a:gd name="connsiteX3913" fmla="*/ 5717787 w 7274859"/>
              <a:gd name="connsiteY3913" fmla="*/ 3895693 h 6857892"/>
              <a:gd name="connsiteX3914" fmla="*/ 5718321 w 7274859"/>
              <a:gd name="connsiteY3914" fmla="*/ 3894703 h 6857892"/>
              <a:gd name="connsiteX3915" fmla="*/ 5717788 w 7274859"/>
              <a:gd name="connsiteY3915" fmla="*/ 3895617 h 6857892"/>
              <a:gd name="connsiteX3916" fmla="*/ 5718550 w 7274859"/>
              <a:gd name="connsiteY3916" fmla="*/ 3894855 h 6857892"/>
              <a:gd name="connsiteX3917" fmla="*/ 5718321 w 7274859"/>
              <a:gd name="connsiteY3917" fmla="*/ 3894703 h 6857892"/>
              <a:gd name="connsiteX3918" fmla="*/ 411748 w 7274859"/>
              <a:gd name="connsiteY3918" fmla="*/ 3876872 h 6857892"/>
              <a:gd name="connsiteX3919" fmla="*/ 390641 w 7274859"/>
              <a:gd name="connsiteY3919" fmla="*/ 3916725 h 6857892"/>
              <a:gd name="connsiteX3920" fmla="*/ 411748 w 7274859"/>
              <a:gd name="connsiteY3920" fmla="*/ 3915277 h 6857892"/>
              <a:gd name="connsiteX3921" fmla="*/ 411748 w 7274859"/>
              <a:gd name="connsiteY3921" fmla="*/ 3876872 h 6857892"/>
              <a:gd name="connsiteX3922" fmla="*/ 428003 w 7274859"/>
              <a:gd name="connsiteY3922" fmla="*/ 3876567 h 6857892"/>
              <a:gd name="connsiteX3923" fmla="*/ 424803 w 7274859"/>
              <a:gd name="connsiteY3923" fmla="*/ 3879768 h 6857892"/>
              <a:gd name="connsiteX3924" fmla="*/ 434938 w 7274859"/>
              <a:gd name="connsiteY3924" fmla="*/ 3884720 h 6857892"/>
              <a:gd name="connsiteX3925" fmla="*/ 432956 w 7274859"/>
              <a:gd name="connsiteY3925" fmla="*/ 3886701 h 6857892"/>
              <a:gd name="connsiteX3926" fmla="*/ 440043 w 7274859"/>
              <a:gd name="connsiteY3926" fmla="*/ 3895008 h 6857892"/>
              <a:gd name="connsiteX3927" fmla="*/ 443243 w 7274859"/>
              <a:gd name="connsiteY3927" fmla="*/ 3891807 h 6857892"/>
              <a:gd name="connsiteX3928" fmla="*/ 433109 w 7274859"/>
              <a:gd name="connsiteY3928" fmla="*/ 3886854 h 6857892"/>
              <a:gd name="connsiteX3929" fmla="*/ 435090 w 7274859"/>
              <a:gd name="connsiteY3929" fmla="*/ 3884873 h 6857892"/>
              <a:gd name="connsiteX3930" fmla="*/ 428003 w 7274859"/>
              <a:gd name="connsiteY3930" fmla="*/ 3876567 h 6857892"/>
              <a:gd name="connsiteX3931" fmla="*/ 453988 w 7274859"/>
              <a:gd name="connsiteY3931" fmla="*/ 3867042 h 6857892"/>
              <a:gd name="connsiteX3932" fmla="*/ 456198 w 7274859"/>
              <a:gd name="connsiteY3932" fmla="*/ 3897674 h 6857892"/>
              <a:gd name="connsiteX3933" fmla="*/ 484392 w 7274859"/>
              <a:gd name="connsiteY3933" fmla="*/ 3867042 h 6857892"/>
              <a:gd name="connsiteX3934" fmla="*/ 453988 w 7274859"/>
              <a:gd name="connsiteY3934" fmla="*/ 3867042 h 6857892"/>
              <a:gd name="connsiteX3935" fmla="*/ 5754150 w 7274859"/>
              <a:gd name="connsiteY3935" fmla="*/ 3866356 h 6857892"/>
              <a:gd name="connsiteX3936" fmla="*/ 5749197 w 7274859"/>
              <a:gd name="connsiteY3936" fmla="*/ 3876490 h 6857892"/>
              <a:gd name="connsiteX3937" fmla="*/ 5747217 w 7274859"/>
              <a:gd name="connsiteY3937" fmla="*/ 3874509 h 6857892"/>
              <a:gd name="connsiteX3938" fmla="*/ 5738911 w 7274859"/>
              <a:gd name="connsiteY3938" fmla="*/ 3881596 h 6857892"/>
              <a:gd name="connsiteX3939" fmla="*/ 5742112 w 7274859"/>
              <a:gd name="connsiteY3939" fmla="*/ 3884796 h 6857892"/>
              <a:gd name="connsiteX3940" fmla="*/ 5747064 w 7274859"/>
              <a:gd name="connsiteY3940" fmla="*/ 3874662 h 6857892"/>
              <a:gd name="connsiteX3941" fmla="*/ 5749046 w 7274859"/>
              <a:gd name="connsiteY3941" fmla="*/ 3876643 h 6857892"/>
              <a:gd name="connsiteX3942" fmla="*/ 5757351 w 7274859"/>
              <a:gd name="connsiteY3942" fmla="*/ 3869556 h 6857892"/>
              <a:gd name="connsiteX3943" fmla="*/ 5754150 w 7274859"/>
              <a:gd name="connsiteY3943" fmla="*/ 3866356 h 6857892"/>
              <a:gd name="connsiteX3944" fmla="*/ 5713369 w 7274859"/>
              <a:gd name="connsiteY3944" fmla="*/ 3866204 h 6857892"/>
              <a:gd name="connsiteX3945" fmla="*/ 5697291 w 7274859"/>
              <a:gd name="connsiteY3945" fmla="*/ 3875576 h 6857892"/>
              <a:gd name="connsiteX3946" fmla="*/ 5718398 w 7274859"/>
              <a:gd name="connsiteY3946" fmla="*/ 3894703 h 6857892"/>
              <a:gd name="connsiteX3947" fmla="*/ 5727009 w 7274859"/>
              <a:gd name="connsiteY3947" fmla="*/ 3879844 h 6857892"/>
              <a:gd name="connsiteX3948" fmla="*/ 5713369 w 7274859"/>
              <a:gd name="connsiteY3948" fmla="*/ 3866204 h 6857892"/>
              <a:gd name="connsiteX3949" fmla="*/ 5690005 w 7274859"/>
              <a:gd name="connsiteY3949" fmla="*/ 3865490 h 6857892"/>
              <a:gd name="connsiteX3950" fmla="*/ 5677097 w 7274859"/>
              <a:gd name="connsiteY3950" fmla="*/ 3866428 h 6857892"/>
              <a:gd name="connsiteX3951" fmla="*/ 5676946 w 7274859"/>
              <a:gd name="connsiteY3951" fmla="*/ 3865518 h 6857892"/>
              <a:gd name="connsiteX3952" fmla="*/ 5676031 w 7274859"/>
              <a:gd name="connsiteY3952" fmla="*/ 3866509 h 6857892"/>
              <a:gd name="connsiteX3953" fmla="*/ 5677028 w 7274859"/>
              <a:gd name="connsiteY3953" fmla="*/ 3866438 h 6857892"/>
              <a:gd name="connsiteX3954" fmla="*/ 5684861 w 7274859"/>
              <a:gd name="connsiteY3954" fmla="*/ 3875577 h 6857892"/>
              <a:gd name="connsiteX3955" fmla="*/ 5697215 w 7274859"/>
              <a:gd name="connsiteY3955" fmla="*/ 3875577 h 6857892"/>
              <a:gd name="connsiteX3956" fmla="*/ 5690005 w 7274859"/>
              <a:gd name="connsiteY3956" fmla="*/ 3865490 h 6857892"/>
              <a:gd name="connsiteX3957" fmla="*/ 5670926 w 7274859"/>
              <a:gd name="connsiteY3957" fmla="*/ 3856145 h 6857892"/>
              <a:gd name="connsiteX3958" fmla="*/ 5667725 w 7274859"/>
              <a:gd name="connsiteY3958" fmla="*/ 3859345 h 6857892"/>
              <a:gd name="connsiteX3959" fmla="*/ 5676945 w 7274859"/>
              <a:gd name="connsiteY3959" fmla="*/ 3865365 h 6857892"/>
              <a:gd name="connsiteX3960" fmla="*/ 5676945 w 7274859"/>
              <a:gd name="connsiteY3960" fmla="*/ 3865517 h 6857892"/>
              <a:gd name="connsiteX3961" fmla="*/ 5678012 w 7274859"/>
              <a:gd name="connsiteY3961" fmla="*/ 3864451 h 6857892"/>
              <a:gd name="connsiteX3962" fmla="*/ 5670926 w 7274859"/>
              <a:gd name="connsiteY3962" fmla="*/ 3856145 h 6857892"/>
              <a:gd name="connsiteX3963" fmla="*/ 472878 w 7274859"/>
              <a:gd name="connsiteY3963" fmla="*/ 3836029 h 6857892"/>
              <a:gd name="connsiteX3964" fmla="*/ 438131 w 7274859"/>
              <a:gd name="connsiteY3964" fmla="*/ 3853022 h 6857892"/>
              <a:gd name="connsiteX3965" fmla="*/ 476612 w 7274859"/>
              <a:gd name="connsiteY3965" fmla="*/ 3855917 h 6857892"/>
              <a:gd name="connsiteX3966" fmla="*/ 472878 w 7274859"/>
              <a:gd name="connsiteY3966" fmla="*/ 3836029 h 6857892"/>
              <a:gd name="connsiteX3967" fmla="*/ 429882 w 7274859"/>
              <a:gd name="connsiteY3967" fmla="*/ 3835800 h 6857892"/>
              <a:gd name="connsiteX3968" fmla="*/ 423329 w 7274859"/>
              <a:gd name="connsiteY3968" fmla="*/ 3844563 h 6857892"/>
              <a:gd name="connsiteX3969" fmla="*/ 423329 w 7274859"/>
              <a:gd name="connsiteY3969" fmla="*/ 3844563 h 6857892"/>
              <a:gd name="connsiteX3970" fmla="*/ 413547 w 7274859"/>
              <a:gd name="connsiteY3970" fmla="*/ 3852593 h 6857892"/>
              <a:gd name="connsiteX3971" fmla="*/ 413652 w 7274859"/>
              <a:gd name="connsiteY3971" fmla="*/ 3865366 h 6857892"/>
              <a:gd name="connsiteX3972" fmla="*/ 433616 w 7274859"/>
              <a:gd name="connsiteY3972" fmla="*/ 3862699 h 6857892"/>
              <a:gd name="connsiteX3973" fmla="*/ 423330 w 7274859"/>
              <a:gd name="connsiteY3973" fmla="*/ 3844564 h 6857892"/>
              <a:gd name="connsiteX3974" fmla="*/ 424777 w 7274859"/>
              <a:gd name="connsiteY3974" fmla="*/ 3846087 h 6857892"/>
              <a:gd name="connsiteX3975" fmla="*/ 433083 w 7274859"/>
              <a:gd name="connsiteY3975" fmla="*/ 3839001 h 6857892"/>
              <a:gd name="connsiteX3976" fmla="*/ 429882 w 7274859"/>
              <a:gd name="connsiteY3976" fmla="*/ 3835800 h 6857892"/>
              <a:gd name="connsiteX3977" fmla="*/ 5833013 w 7274859"/>
              <a:gd name="connsiteY3977" fmla="*/ 3824675 h 6857892"/>
              <a:gd name="connsiteX3978" fmla="*/ 5836365 w 7274859"/>
              <a:gd name="connsiteY3978" fmla="*/ 3824675 h 6857892"/>
              <a:gd name="connsiteX3979" fmla="*/ 5836365 w 7274859"/>
              <a:gd name="connsiteY3979" fmla="*/ 3834886 h 6857892"/>
              <a:gd name="connsiteX3980" fmla="*/ 5833013 w 7274859"/>
              <a:gd name="connsiteY3980" fmla="*/ 3834886 h 6857892"/>
              <a:gd name="connsiteX3981" fmla="*/ 5833013 w 7274859"/>
              <a:gd name="connsiteY3981" fmla="*/ 3824675 h 6857892"/>
              <a:gd name="connsiteX3982" fmla="*/ 434052 w 7274859"/>
              <a:gd name="connsiteY3982" fmla="*/ 3817893 h 6857892"/>
              <a:gd name="connsiteX3983" fmla="*/ 434052 w 7274859"/>
              <a:gd name="connsiteY3983" fmla="*/ 3821246 h 6857892"/>
              <a:gd name="connsiteX3984" fmla="*/ 444263 w 7274859"/>
              <a:gd name="connsiteY3984" fmla="*/ 3821246 h 6857892"/>
              <a:gd name="connsiteX3985" fmla="*/ 444263 w 7274859"/>
              <a:gd name="connsiteY3985" fmla="*/ 3817893 h 6857892"/>
              <a:gd name="connsiteX3986" fmla="*/ 434052 w 7274859"/>
              <a:gd name="connsiteY3986" fmla="*/ 3817893 h 6857892"/>
              <a:gd name="connsiteX3987" fmla="*/ 5737990 w 7274859"/>
              <a:gd name="connsiteY3987" fmla="*/ 3814464 h 6857892"/>
              <a:gd name="connsiteX3988" fmla="*/ 5741344 w 7274859"/>
              <a:gd name="connsiteY3988" fmla="*/ 3822922 h 6857892"/>
              <a:gd name="connsiteX3989" fmla="*/ 5748201 w 7274859"/>
              <a:gd name="connsiteY3989" fmla="*/ 3814464 h 6857892"/>
              <a:gd name="connsiteX3990" fmla="*/ 5737990 w 7274859"/>
              <a:gd name="connsiteY3990" fmla="*/ 3814464 h 6857892"/>
              <a:gd name="connsiteX3991" fmla="*/ 532398 w 7274859"/>
              <a:gd name="connsiteY3991" fmla="*/ 3805244 h 6857892"/>
              <a:gd name="connsiteX3992" fmla="*/ 527369 w 7274859"/>
              <a:gd name="connsiteY3992" fmla="*/ 3805930 h 6857892"/>
              <a:gd name="connsiteX3993" fmla="*/ 527369 w 7274859"/>
              <a:gd name="connsiteY3993" fmla="*/ 3822846 h 6857892"/>
              <a:gd name="connsiteX3994" fmla="*/ 536132 w 7274859"/>
              <a:gd name="connsiteY3994" fmla="*/ 3822236 h 6857892"/>
              <a:gd name="connsiteX3995" fmla="*/ 532398 w 7274859"/>
              <a:gd name="connsiteY3995" fmla="*/ 3805244 h 6857892"/>
              <a:gd name="connsiteX3996" fmla="*/ 5780057 w 7274859"/>
              <a:gd name="connsiteY3996" fmla="*/ 3794728 h 6857892"/>
              <a:gd name="connsiteX3997" fmla="*/ 5812974 w 7274859"/>
              <a:gd name="connsiteY3997" fmla="*/ 3822694 h 6857892"/>
              <a:gd name="connsiteX3998" fmla="*/ 5780057 w 7274859"/>
              <a:gd name="connsiteY3998" fmla="*/ 3822694 h 6857892"/>
              <a:gd name="connsiteX3999" fmla="*/ 5780057 w 7274859"/>
              <a:gd name="connsiteY3999" fmla="*/ 3794728 h 6857892"/>
              <a:gd name="connsiteX4000" fmla="*/ 5822802 w 7274859"/>
              <a:gd name="connsiteY4000" fmla="*/ 3794195 h 6857892"/>
              <a:gd name="connsiteX4001" fmla="*/ 5826231 w 7274859"/>
              <a:gd name="connsiteY4001" fmla="*/ 3794195 h 6857892"/>
              <a:gd name="connsiteX4002" fmla="*/ 5826231 w 7274859"/>
              <a:gd name="connsiteY4002" fmla="*/ 3804329 h 6857892"/>
              <a:gd name="connsiteX4003" fmla="*/ 5822802 w 7274859"/>
              <a:gd name="connsiteY4003" fmla="*/ 3804329 h 6857892"/>
              <a:gd name="connsiteX4004" fmla="*/ 5822802 w 7274859"/>
              <a:gd name="connsiteY4004" fmla="*/ 3794195 h 6857892"/>
              <a:gd name="connsiteX4005" fmla="*/ 493438 w 7274859"/>
              <a:gd name="connsiteY4005" fmla="*/ 3790156 h 6857892"/>
              <a:gd name="connsiteX4006" fmla="*/ 469968 w 7274859"/>
              <a:gd name="connsiteY4006" fmla="*/ 3816140 h 6857892"/>
              <a:gd name="connsiteX4007" fmla="*/ 496105 w 7274859"/>
              <a:gd name="connsiteY4007" fmla="*/ 3833666 h 6857892"/>
              <a:gd name="connsiteX4008" fmla="*/ 494123 w 7274859"/>
              <a:gd name="connsiteY4008" fmla="*/ 3835724 h 6857892"/>
              <a:gd name="connsiteX4009" fmla="*/ 501210 w 7274859"/>
              <a:gd name="connsiteY4009" fmla="*/ 3844029 h 6857892"/>
              <a:gd name="connsiteX4010" fmla="*/ 504410 w 7274859"/>
              <a:gd name="connsiteY4010" fmla="*/ 3840829 h 6857892"/>
              <a:gd name="connsiteX4011" fmla="*/ 493438 w 7274859"/>
              <a:gd name="connsiteY4011" fmla="*/ 3830618 h 6857892"/>
              <a:gd name="connsiteX4012" fmla="*/ 493438 w 7274859"/>
              <a:gd name="connsiteY4012" fmla="*/ 3790156 h 6857892"/>
              <a:gd name="connsiteX4013" fmla="*/ 5802383 w 7274859"/>
              <a:gd name="connsiteY4013" fmla="*/ 3773773 h 6857892"/>
              <a:gd name="connsiteX4014" fmla="*/ 5805811 w 7274859"/>
              <a:gd name="connsiteY4014" fmla="*/ 3773773 h 6857892"/>
              <a:gd name="connsiteX4015" fmla="*/ 5805811 w 7274859"/>
              <a:gd name="connsiteY4015" fmla="*/ 3783908 h 6857892"/>
              <a:gd name="connsiteX4016" fmla="*/ 5802383 w 7274859"/>
              <a:gd name="connsiteY4016" fmla="*/ 3783908 h 6857892"/>
              <a:gd name="connsiteX4017" fmla="*/ 5802383 w 7274859"/>
              <a:gd name="connsiteY4017" fmla="*/ 3773773 h 6857892"/>
              <a:gd name="connsiteX4018" fmla="*/ 5710853 w 7274859"/>
              <a:gd name="connsiteY4018" fmla="*/ 3763562 h 6857892"/>
              <a:gd name="connsiteX4019" fmla="*/ 5710853 w 7274859"/>
              <a:gd name="connsiteY4019" fmla="*/ 3773773 h 6857892"/>
              <a:gd name="connsiteX4020" fmla="*/ 5714282 w 7274859"/>
              <a:gd name="connsiteY4020" fmla="*/ 3773773 h 6857892"/>
              <a:gd name="connsiteX4021" fmla="*/ 5714282 w 7274859"/>
              <a:gd name="connsiteY4021" fmla="*/ 3763562 h 6857892"/>
              <a:gd name="connsiteX4022" fmla="*/ 5710853 w 7274859"/>
              <a:gd name="connsiteY4022" fmla="*/ 3763562 h 6857892"/>
              <a:gd name="connsiteX4023" fmla="*/ 5670089 w 7274859"/>
              <a:gd name="connsiteY4023" fmla="*/ 3743217 h 6857892"/>
              <a:gd name="connsiteX4024" fmla="*/ 5670089 w 7274859"/>
              <a:gd name="connsiteY4024" fmla="*/ 3753428 h 6857892"/>
              <a:gd name="connsiteX4025" fmla="*/ 5673441 w 7274859"/>
              <a:gd name="connsiteY4025" fmla="*/ 3753428 h 6857892"/>
              <a:gd name="connsiteX4026" fmla="*/ 5673441 w 7274859"/>
              <a:gd name="connsiteY4026" fmla="*/ 3743217 h 6857892"/>
              <a:gd name="connsiteX4027" fmla="*/ 5670089 w 7274859"/>
              <a:gd name="connsiteY4027" fmla="*/ 3743217 h 6857892"/>
              <a:gd name="connsiteX4028" fmla="*/ 5806802 w 7274859"/>
              <a:gd name="connsiteY4028" fmla="*/ 3742989 h 6857892"/>
              <a:gd name="connsiteX4029" fmla="*/ 5807411 w 7274859"/>
              <a:gd name="connsiteY4029" fmla="*/ 3751675 h 6857892"/>
              <a:gd name="connsiteX4030" fmla="*/ 5790495 w 7274859"/>
              <a:gd name="connsiteY4030" fmla="*/ 3751675 h 6857892"/>
              <a:gd name="connsiteX4031" fmla="*/ 5789810 w 7274859"/>
              <a:gd name="connsiteY4031" fmla="*/ 3746646 h 6857892"/>
              <a:gd name="connsiteX4032" fmla="*/ 5806802 w 7274859"/>
              <a:gd name="connsiteY4032" fmla="*/ 3742989 h 6857892"/>
              <a:gd name="connsiteX4033" fmla="*/ 5836136 w 7274859"/>
              <a:gd name="connsiteY4033" fmla="*/ 3741541 h 6857892"/>
              <a:gd name="connsiteX4034" fmla="*/ 5838956 w 7274859"/>
              <a:gd name="connsiteY4034" fmla="*/ 3761276 h 6857892"/>
              <a:gd name="connsiteX4035" fmla="*/ 5846576 w 7274859"/>
              <a:gd name="connsiteY4035" fmla="*/ 3754723 h 6857892"/>
              <a:gd name="connsiteX4036" fmla="*/ 5839946 w 7274859"/>
              <a:gd name="connsiteY4036" fmla="*/ 3768820 h 6857892"/>
              <a:gd name="connsiteX4037" fmla="*/ 5839794 w 7274859"/>
              <a:gd name="connsiteY4037" fmla="*/ 3783756 h 6857892"/>
              <a:gd name="connsiteX4038" fmla="*/ 5839870 w 7274859"/>
              <a:gd name="connsiteY4038" fmla="*/ 3783679 h 6857892"/>
              <a:gd name="connsiteX4039" fmla="*/ 5860062 w 7274859"/>
              <a:gd name="connsiteY4039" fmla="*/ 3785127 h 6857892"/>
              <a:gd name="connsiteX4040" fmla="*/ 5858691 w 7274859"/>
              <a:gd name="connsiteY4040" fmla="*/ 3804482 h 6857892"/>
              <a:gd name="connsiteX4041" fmla="*/ 5834765 w 7274859"/>
              <a:gd name="connsiteY4041" fmla="*/ 3789013 h 6857892"/>
              <a:gd name="connsiteX4042" fmla="*/ 5838194 w 7274859"/>
              <a:gd name="connsiteY4042" fmla="*/ 3785356 h 6857892"/>
              <a:gd name="connsiteX4043" fmla="*/ 5831260 w 7274859"/>
              <a:gd name="connsiteY4043" fmla="*/ 3784136 h 6857892"/>
              <a:gd name="connsiteX4044" fmla="*/ 5829432 w 7274859"/>
              <a:gd name="connsiteY4044" fmla="*/ 3746494 h 6857892"/>
              <a:gd name="connsiteX4045" fmla="*/ 5836136 w 7274859"/>
              <a:gd name="connsiteY4045" fmla="*/ 3741541 h 6857892"/>
              <a:gd name="connsiteX4046" fmla="*/ 444213 w 7274859"/>
              <a:gd name="connsiteY4046" fmla="*/ 3736435 h 6857892"/>
              <a:gd name="connsiteX4047" fmla="*/ 444213 w 7274859"/>
              <a:gd name="connsiteY4047" fmla="*/ 3739864 h 6857892"/>
              <a:gd name="connsiteX4048" fmla="*/ 454348 w 7274859"/>
              <a:gd name="connsiteY4048" fmla="*/ 3739864 h 6857892"/>
              <a:gd name="connsiteX4049" fmla="*/ 454348 w 7274859"/>
              <a:gd name="connsiteY4049" fmla="*/ 3736435 h 6857892"/>
              <a:gd name="connsiteX4050" fmla="*/ 444213 w 7274859"/>
              <a:gd name="connsiteY4050" fmla="*/ 3736435 h 6857892"/>
              <a:gd name="connsiteX4051" fmla="*/ 5710853 w 7274859"/>
              <a:gd name="connsiteY4051" fmla="*/ 3712661 h 6857892"/>
              <a:gd name="connsiteX4052" fmla="*/ 5710853 w 7274859"/>
              <a:gd name="connsiteY4052" fmla="*/ 3722872 h 6857892"/>
              <a:gd name="connsiteX4053" fmla="*/ 5714282 w 7274859"/>
              <a:gd name="connsiteY4053" fmla="*/ 3722872 h 6857892"/>
              <a:gd name="connsiteX4054" fmla="*/ 5714282 w 7274859"/>
              <a:gd name="connsiteY4054" fmla="*/ 3712661 h 6857892"/>
              <a:gd name="connsiteX4055" fmla="*/ 5710853 w 7274859"/>
              <a:gd name="connsiteY4055" fmla="*/ 3712661 h 6857892"/>
              <a:gd name="connsiteX4056" fmla="*/ 529045 w 7274859"/>
              <a:gd name="connsiteY4056" fmla="*/ 3712661 h 6857892"/>
              <a:gd name="connsiteX4057" fmla="*/ 529045 w 7274859"/>
              <a:gd name="connsiteY4057" fmla="*/ 3722872 h 6857892"/>
              <a:gd name="connsiteX4058" fmla="*/ 532474 w 7274859"/>
              <a:gd name="connsiteY4058" fmla="*/ 3722872 h 6857892"/>
              <a:gd name="connsiteX4059" fmla="*/ 532474 w 7274859"/>
              <a:gd name="connsiteY4059" fmla="*/ 3712661 h 6857892"/>
              <a:gd name="connsiteX4060" fmla="*/ 529045 w 7274859"/>
              <a:gd name="connsiteY4060" fmla="*/ 3712661 h 6857892"/>
              <a:gd name="connsiteX4061" fmla="*/ 5726475 w 7274859"/>
              <a:gd name="connsiteY4061" fmla="*/ 3694983 h 6857892"/>
              <a:gd name="connsiteX4062" fmla="*/ 5730285 w 7274859"/>
              <a:gd name="connsiteY4062" fmla="*/ 3713500 h 6857892"/>
              <a:gd name="connsiteX4063" fmla="*/ 5748116 w 7274859"/>
              <a:gd name="connsiteY4063" fmla="*/ 3709766 h 6857892"/>
              <a:gd name="connsiteX4064" fmla="*/ 5748116 w 7274859"/>
              <a:gd name="connsiteY4064" fmla="*/ 3694983 h 6857892"/>
              <a:gd name="connsiteX4065" fmla="*/ 5726475 w 7274859"/>
              <a:gd name="connsiteY4065" fmla="*/ 3694983 h 6857892"/>
              <a:gd name="connsiteX4066" fmla="*/ 504868 w 7274859"/>
              <a:gd name="connsiteY4066" fmla="*/ 3692773 h 6857892"/>
              <a:gd name="connsiteX4067" fmla="*/ 476293 w 7274859"/>
              <a:gd name="connsiteY4067" fmla="*/ 3706718 h 6857892"/>
              <a:gd name="connsiteX4068" fmla="*/ 484523 w 7274859"/>
              <a:gd name="connsiteY4068" fmla="*/ 3723329 h 6857892"/>
              <a:gd name="connsiteX4069" fmla="*/ 504868 w 7274859"/>
              <a:gd name="connsiteY4069" fmla="*/ 3702984 h 6857892"/>
              <a:gd name="connsiteX4070" fmla="*/ 504868 w 7274859"/>
              <a:gd name="connsiteY4070" fmla="*/ 3692773 h 6857892"/>
              <a:gd name="connsiteX4071" fmla="*/ 5700643 w 7274859"/>
              <a:gd name="connsiteY4071" fmla="*/ 3682181 h 6857892"/>
              <a:gd name="connsiteX4072" fmla="*/ 5700643 w 7274859"/>
              <a:gd name="connsiteY4072" fmla="*/ 3692315 h 6857892"/>
              <a:gd name="connsiteX4073" fmla="*/ 5703996 w 7274859"/>
              <a:gd name="connsiteY4073" fmla="*/ 3692315 h 6857892"/>
              <a:gd name="connsiteX4074" fmla="*/ 5703996 w 7274859"/>
              <a:gd name="connsiteY4074" fmla="*/ 3682181 h 6857892"/>
              <a:gd name="connsiteX4075" fmla="*/ 5700643 w 7274859"/>
              <a:gd name="connsiteY4075" fmla="*/ 3682181 h 6857892"/>
              <a:gd name="connsiteX4076" fmla="*/ 505324 w 7274859"/>
              <a:gd name="connsiteY4076" fmla="*/ 3682181 h 6857892"/>
              <a:gd name="connsiteX4077" fmla="*/ 505324 w 7274859"/>
              <a:gd name="connsiteY4077" fmla="*/ 3692316 h 6857892"/>
              <a:gd name="connsiteX4078" fmla="*/ 515535 w 7274859"/>
              <a:gd name="connsiteY4078" fmla="*/ 3702527 h 6857892"/>
              <a:gd name="connsiteX4079" fmla="*/ 505324 w 7274859"/>
              <a:gd name="connsiteY4079" fmla="*/ 3702527 h 6857892"/>
              <a:gd name="connsiteX4080" fmla="*/ 508677 w 7274859"/>
              <a:gd name="connsiteY4080" fmla="*/ 3710985 h 6857892"/>
              <a:gd name="connsiteX4081" fmla="*/ 515535 w 7274859"/>
              <a:gd name="connsiteY4081" fmla="*/ 3702527 h 6857892"/>
              <a:gd name="connsiteX4082" fmla="*/ 543424 w 7274859"/>
              <a:gd name="connsiteY4082" fmla="*/ 3682181 h 6857892"/>
              <a:gd name="connsiteX4083" fmla="*/ 505324 w 7274859"/>
              <a:gd name="connsiteY4083" fmla="*/ 3682181 h 6857892"/>
              <a:gd name="connsiteX4084" fmla="*/ 5857852 w 7274859"/>
              <a:gd name="connsiteY4084" fmla="*/ 3681800 h 6857892"/>
              <a:gd name="connsiteX4085" fmla="*/ 5861967 w 7274859"/>
              <a:gd name="connsiteY4085" fmla="*/ 3703593 h 6857892"/>
              <a:gd name="connsiteX4086" fmla="*/ 5823869 w 7274859"/>
              <a:gd name="connsiteY4086" fmla="*/ 3683934 h 6857892"/>
              <a:gd name="connsiteX4087" fmla="*/ 5857852 w 7274859"/>
              <a:gd name="connsiteY4087" fmla="*/ 3681800 h 6857892"/>
              <a:gd name="connsiteX4088" fmla="*/ 5717635 w 7274859"/>
              <a:gd name="connsiteY4088" fmla="*/ 3665188 h 6857892"/>
              <a:gd name="connsiteX4089" fmla="*/ 5717635 w 7274859"/>
              <a:gd name="connsiteY4089" fmla="*/ 3668617 h 6857892"/>
              <a:gd name="connsiteX4090" fmla="*/ 5727770 w 7274859"/>
              <a:gd name="connsiteY4090" fmla="*/ 3668617 h 6857892"/>
              <a:gd name="connsiteX4091" fmla="*/ 5727770 w 7274859"/>
              <a:gd name="connsiteY4091" fmla="*/ 3665188 h 6857892"/>
              <a:gd name="connsiteX4092" fmla="*/ 5717635 w 7274859"/>
              <a:gd name="connsiteY4092" fmla="*/ 3665188 h 6857892"/>
              <a:gd name="connsiteX4093" fmla="*/ 559599 w 7274859"/>
              <a:gd name="connsiteY4093" fmla="*/ 3661759 h 6857892"/>
              <a:gd name="connsiteX4094" fmla="*/ 559599 w 7274859"/>
              <a:gd name="connsiteY4094" fmla="*/ 3671893 h 6857892"/>
              <a:gd name="connsiteX4095" fmla="*/ 562952 w 7274859"/>
              <a:gd name="connsiteY4095" fmla="*/ 3671893 h 6857892"/>
              <a:gd name="connsiteX4096" fmla="*/ 562952 w 7274859"/>
              <a:gd name="connsiteY4096" fmla="*/ 3661759 h 6857892"/>
              <a:gd name="connsiteX4097" fmla="*/ 559599 w 7274859"/>
              <a:gd name="connsiteY4097" fmla="*/ 3661759 h 6857892"/>
              <a:gd name="connsiteX4098" fmla="*/ 5748191 w 7274859"/>
              <a:gd name="connsiteY4098" fmla="*/ 3654977 h 6857892"/>
              <a:gd name="connsiteX4099" fmla="*/ 5748191 w 7274859"/>
              <a:gd name="connsiteY4099" fmla="*/ 3658330 h 6857892"/>
              <a:gd name="connsiteX4100" fmla="*/ 5758327 w 7274859"/>
              <a:gd name="connsiteY4100" fmla="*/ 3658330 h 6857892"/>
              <a:gd name="connsiteX4101" fmla="*/ 5758327 w 7274859"/>
              <a:gd name="connsiteY4101" fmla="*/ 3654977 h 6857892"/>
              <a:gd name="connsiteX4102" fmla="*/ 5748191 w 7274859"/>
              <a:gd name="connsiteY4102" fmla="*/ 3654977 h 6857892"/>
              <a:gd name="connsiteX4103" fmla="*/ 415333 w 7274859"/>
              <a:gd name="connsiteY4103" fmla="*/ 3643091 h 6857892"/>
              <a:gd name="connsiteX4104" fmla="*/ 432174 w 7274859"/>
              <a:gd name="connsiteY4104" fmla="*/ 3643167 h 6857892"/>
              <a:gd name="connsiteX4105" fmla="*/ 433012 w 7274859"/>
              <a:gd name="connsiteY4105" fmla="*/ 3647968 h 6857892"/>
              <a:gd name="connsiteX4106" fmla="*/ 416400 w 7274859"/>
              <a:gd name="connsiteY4106" fmla="*/ 3651930 h 6857892"/>
              <a:gd name="connsiteX4107" fmla="*/ 415333 w 7274859"/>
              <a:gd name="connsiteY4107" fmla="*/ 3643091 h 6857892"/>
              <a:gd name="connsiteX4108" fmla="*/ 5855033 w 7274859"/>
              <a:gd name="connsiteY4108" fmla="*/ 3641414 h 6857892"/>
              <a:gd name="connsiteX4109" fmla="*/ 5878196 w 7274859"/>
              <a:gd name="connsiteY4109" fmla="*/ 3641414 h 6857892"/>
              <a:gd name="connsiteX4110" fmla="*/ 5880864 w 7274859"/>
              <a:gd name="connsiteY4110" fmla="*/ 3666484 h 6857892"/>
              <a:gd name="connsiteX4111" fmla="*/ 5855033 w 7274859"/>
              <a:gd name="connsiteY4111" fmla="*/ 3641414 h 6857892"/>
              <a:gd name="connsiteX4112" fmla="*/ 5771889 w 7274859"/>
              <a:gd name="connsiteY4112" fmla="*/ 3641414 h 6857892"/>
              <a:gd name="connsiteX4113" fmla="*/ 5771889 w 7274859"/>
              <a:gd name="connsiteY4113" fmla="*/ 3651549 h 6857892"/>
              <a:gd name="connsiteX4114" fmla="*/ 5775242 w 7274859"/>
              <a:gd name="connsiteY4114" fmla="*/ 3651549 h 6857892"/>
              <a:gd name="connsiteX4115" fmla="*/ 5775242 w 7274859"/>
              <a:gd name="connsiteY4115" fmla="*/ 3641414 h 6857892"/>
              <a:gd name="connsiteX4116" fmla="*/ 5771889 w 7274859"/>
              <a:gd name="connsiteY4116" fmla="*/ 3641414 h 6857892"/>
              <a:gd name="connsiteX4117" fmla="*/ 467149 w 7274859"/>
              <a:gd name="connsiteY4117" fmla="*/ 3631280 h 6857892"/>
              <a:gd name="connsiteX4118" fmla="*/ 472255 w 7274859"/>
              <a:gd name="connsiteY4118" fmla="*/ 3631280 h 6857892"/>
              <a:gd name="connsiteX4119" fmla="*/ 472255 w 7274859"/>
              <a:gd name="connsiteY4119" fmla="*/ 3651625 h 6857892"/>
              <a:gd name="connsiteX4120" fmla="*/ 467149 w 7274859"/>
              <a:gd name="connsiteY4120" fmla="*/ 3651625 h 6857892"/>
              <a:gd name="connsiteX4121" fmla="*/ 467149 w 7274859"/>
              <a:gd name="connsiteY4121" fmla="*/ 3631280 h 6857892"/>
              <a:gd name="connsiteX4122" fmla="*/ 5843908 w 7274859"/>
              <a:gd name="connsiteY4122" fmla="*/ 3611848 h 6857892"/>
              <a:gd name="connsiteX4123" fmla="*/ 5850842 w 7274859"/>
              <a:gd name="connsiteY4123" fmla="*/ 3620078 h 6857892"/>
              <a:gd name="connsiteX4124" fmla="*/ 5859148 w 7274859"/>
              <a:gd name="connsiteY4124" fmla="*/ 3627088 h 6857892"/>
              <a:gd name="connsiteX4125" fmla="*/ 5855947 w 7274859"/>
              <a:gd name="connsiteY4125" fmla="*/ 3630289 h 6857892"/>
              <a:gd name="connsiteX4126" fmla="*/ 5848937 w 7274859"/>
              <a:gd name="connsiteY4126" fmla="*/ 3622059 h 6857892"/>
              <a:gd name="connsiteX4127" fmla="*/ 5840708 w 7274859"/>
              <a:gd name="connsiteY4127" fmla="*/ 3614973 h 6857892"/>
              <a:gd name="connsiteX4128" fmla="*/ 5843908 w 7274859"/>
              <a:gd name="connsiteY4128" fmla="*/ 3611848 h 6857892"/>
              <a:gd name="connsiteX4129" fmla="*/ 462501 w 7274859"/>
              <a:gd name="connsiteY4129" fmla="*/ 3610325 h 6857892"/>
              <a:gd name="connsiteX4130" fmla="*/ 462654 w 7274859"/>
              <a:gd name="connsiteY4130" fmla="*/ 3619316 h 6857892"/>
              <a:gd name="connsiteX4131" fmla="*/ 435603 w 7274859"/>
              <a:gd name="connsiteY4131" fmla="*/ 3619316 h 6857892"/>
              <a:gd name="connsiteX4132" fmla="*/ 435222 w 7274859"/>
              <a:gd name="connsiteY4132" fmla="*/ 3613982 h 6857892"/>
              <a:gd name="connsiteX4133" fmla="*/ 462501 w 7274859"/>
              <a:gd name="connsiteY4133" fmla="*/ 3610325 h 6857892"/>
              <a:gd name="connsiteX4134" fmla="*/ 569734 w 7274859"/>
              <a:gd name="connsiteY4134" fmla="*/ 3590512 h 6857892"/>
              <a:gd name="connsiteX4135" fmla="*/ 569734 w 7274859"/>
              <a:gd name="connsiteY4135" fmla="*/ 3600723 h 6857892"/>
              <a:gd name="connsiteX4136" fmla="*/ 573163 w 7274859"/>
              <a:gd name="connsiteY4136" fmla="*/ 3600723 h 6857892"/>
              <a:gd name="connsiteX4137" fmla="*/ 573163 w 7274859"/>
              <a:gd name="connsiteY4137" fmla="*/ 3590512 h 6857892"/>
              <a:gd name="connsiteX4138" fmla="*/ 569734 w 7274859"/>
              <a:gd name="connsiteY4138" fmla="*/ 3590512 h 6857892"/>
              <a:gd name="connsiteX4139" fmla="*/ 4601197 w 7274859"/>
              <a:gd name="connsiteY4139" fmla="*/ 3570167 h 6857892"/>
              <a:gd name="connsiteX4140" fmla="*/ 4601197 w 7274859"/>
              <a:gd name="connsiteY4140" fmla="*/ 3580378 h 6857892"/>
              <a:gd name="connsiteX4141" fmla="*/ 4604623 w 7274859"/>
              <a:gd name="connsiteY4141" fmla="*/ 3580378 h 6857892"/>
              <a:gd name="connsiteX4142" fmla="*/ 4604623 w 7274859"/>
              <a:gd name="connsiteY4142" fmla="*/ 3570167 h 6857892"/>
              <a:gd name="connsiteX4143" fmla="*/ 4601197 w 7274859"/>
              <a:gd name="connsiteY4143" fmla="*/ 3570167 h 6857892"/>
              <a:gd name="connsiteX4144" fmla="*/ 5727845 w 7274859"/>
              <a:gd name="connsiteY4144" fmla="*/ 3548755 h 6857892"/>
              <a:gd name="connsiteX4145" fmla="*/ 5727845 w 7274859"/>
              <a:gd name="connsiteY4145" fmla="*/ 3570167 h 6857892"/>
              <a:gd name="connsiteX4146" fmla="*/ 5727770 w 7274859"/>
              <a:gd name="connsiteY4146" fmla="*/ 3570167 h 6857892"/>
              <a:gd name="connsiteX4147" fmla="*/ 5719083 w 7274859"/>
              <a:gd name="connsiteY4147" fmla="*/ 3585864 h 6857892"/>
              <a:gd name="connsiteX4148" fmla="*/ 5737981 w 7274859"/>
              <a:gd name="connsiteY4148" fmla="*/ 3580378 h 6857892"/>
              <a:gd name="connsiteX4149" fmla="*/ 5753982 w 7274859"/>
              <a:gd name="connsiteY4149" fmla="*/ 3571158 h 6857892"/>
              <a:gd name="connsiteX4150" fmla="*/ 5763964 w 7274859"/>
              <a:gd name="connsiteY4150" fmla="*/ 3579997 h 6857892"/>
              <a:gd name="connsiteX4151" fmla="*/ 5779433 w 7274859"/>
              <a:gd name="connsiteY4151" fmla="*/ 3564452 h 6857892"/>
              <a:gd name="connsiteX4152" fmla="*/ 5727845 w 7274859"/>
              <a:gd name="connsiteY4152" fmla="*/ 3548755 h 6857892"/>
              <a:gd name="connsiteX4153" fmla="*/ 4363668 w 7274859"/>
              <a:gd name="connsiteY4153" fmla="*/ 3532829 h 6857892"/>
              <a:gd name="connsiteX4154" fmla="*/ 4363668 w 7274859"/>
              <a:gd name="connsiteY4154" fmla="*/ 3536182 h 6857892"/>
              <a:gd name="connsiteX4155" fmla="*/ 4373800 w 7274859"/>
              <a:gd name="connsiteY4155" fmla="*/ 3536182 h 6857892"/>
              <a:gd name="connsiteX4156" fmla="*/ 4373800 w 7274859"/>
              <a:gd name="connsiteY4156" fmla="*/ 3532829 h 6857892"/>
              <a:gd name="connsiteX4157" fmla="*/ 4363668 w 7274859"/>
              <a:gd name="connsiteY4157" fmla="*/ 3532829 h 6857892"/>
              <a:gd name="connsiteX4158" fmla="*/ 529560 w 7274859"/>
              <a:gd name="connsiteY4158" fmla="*/ 3517894 h 6857892"/>
              <a:gd name="connsiteX4159" fmla="*/ 526664 w 7274859"/>
              <a:gd name="connsiteY4159" fmla="*/ 3520332 h 6857892"/>
              <a:gd name="connsiteX4160" fmla="*/ 524683 w 7274859"/>
              <a:gd name="connsiteY4160" fmla="*/ 3518351 h 6857892"/>
              <a:gd name="connsiteX4161" fmla="*/ 525826 w 7274859"/>
              <a:gd name="connsiteY4161" fmla="*/ 3529095 h 6857892"/>
              <a:gd name="connsiteX4162" fmla="*/ 535351 w 7274859"/>
              <a:gd name="connsiteY4162" fmla="*/ 3548374 h 6857892"/>
              <a:gd name="connsiteX4163" fmla="*/ 529560 w 7274859"/>
              <a:gd name="connsiteY4163" fmla="*/ 3517894 h 6857892"/>
              <a:gd name="connsiteX4164" fmla="*/ 517673 w 7274859"/>
              <a:gd name="connsiteY4164" fmla="*/ 3512712 h 6857892"/>
              <a:gd name="connsiteX4165" fmla="*/ 517673 w 7274859"/>
              <a:gd name="connsiteY4165" fmla="*/ 3549745 h 6857892"/>
              <a:gd name="connsiteX4166" fmla="*/ 525826 w 7274859"/>
              <a:gd name="connsiteY4166" fmla="*/ 3529095 h 6857892"/>
              <a:gd name="connsiteX4167" fmla="*/ 517673 w 7274859"/>
              <a:gd name="connsiteY4167" fmla="*/ 3512712 h 6857892"/>
              <a:gd name="connsiteX4168" fmla="*/ 531770 w 7274859"/>
              <a:gd name="connsiteY4168" fmla="*/ 3509969 h 6857892"/>
              <a:gd name="connsiteX4169" fmla="*/ 529560 w 7274859"/>
              <a:gd name="connsiteY4169" fmla="*/ 3517818 h 6857892"/>
              <a:gd name="connsiteX4170" fmla="*/ 534970 w 7274859"/>
              <a:gd name="connsiteY4170" fmla="*/ 3513169 h 6857892"/>
              <a:gd name="connsiteX4171" fmla="*/ 531770 w 7274859"/>
              <a:gd name="connsiteY4171" fmla="*/ 3509969 h 6857892"/>
              <a:gd name="connsiteX4172" fmla="*/ 5849922 w 7274859"/>
              <a:gd name="connsiteY4172" fmla="*/ 3503035 h 6857892"/>
              <a:gd name="connsiteX4173" fmla="*/ 5849922 w 7274859"/>
              <a:gd name="connsiteY4173" fmla="*/ 3529476 h 6857892"/>
              <a:gd name="connsiteX4174" fmla="*/ 5829578 w 7274859"/>
              <a:gd name="connsiteY4174" fmla="*/ 3519265 h 6857892"/>
              <a:gd name="connsiteX4175" fmla="*/ 5849922 w 7274859"/>
              <a:gd name="connsiteY4175" fmla="*/ 3503035 h 6857892"/>
              <a:gd name="connsiteX4176" fmla="*/ 5778685 w 7274859"/>
              <a:gd name="connsiteY4176" fmla="*/ 3490233 h 6857892"/>
              <a:gd name="connsiteX4177" fmla="*/ 5778685 w 7274859"/>
              <a:gd name="connsiteY4177" fmla="*/ 3498920 h 6857892"/>
              <a:gd name="connsiteX4178" fmla="*/ 5763218 w 7274859"/>
              <a:gd name="connsiteY4178" fmla="*/ 3498920 h 6857892"/>
              <a:gd name="connsiteX4179" fmla="*/ 5745922 w 7274859"/>
              <a:gd name="connsiteY4179" fmla="*/ 3533972 h 6857892"/>
              <a:gd name="connsiteX4180" fmla="*/ 5776095 w 7274859"/>
              <a:gd name="connsiteY4180" fmla="*/ 3554317 h 6857892"/>
              <a:gd name="connsiteX4181" fmla="*/ 5778686 w 7274859"/>
              <a:gd name="connsiteY4181" fmla="*/ 3498920 h 6857892"/>
              <a:gd name="connsiteX4182" fmla="*/ 5778685 w 7274859"/>
              <a:gd name="connsiteY4182" fmla="*/ 3498920 h 6857892"/>
              <a:gd name="connsiteX4183" fmla="*/ 5787144 w 7274859"/>
              <a:gd name="connsiteY4183" fmla="*/ 3495567 h 6857892"/>
              <a:gd name="connsiteX4184" fmla="*/ 5778685 w 7274859"/>
              <a:gd name="connsiteY4184" fmla="*/ 3490233 h 6857892"/>
              <a:gd name="connsiteX4185" fmla="*/ 5772664 w 7274859"/>
              <a:gd name="connsiteY4185" fmla="*/ 3479489 h 6857892"/>
              <a:gd name="connsiteX4186" fmla="*/ 5769463 w 7274859"/>
              <a:gd name="connsiteY4186" fmla="*/ 3482689 h 6857892"/>
              <a:gd name="connsiteX4187" fmla="*/ 5778683 w 7274859"/>
              <a:gd name="connsiteY4187" fmla="*/ 3488709 h 6857892"/>
              <a:gd name="connsiteX4188" fmla="*/ 5778683 w 7274859"/>
              <a:gd name="connsiteY4188" fmla="*/ 3488861 h 6857892"/>
              <a:gd name="connsiteX4189" fmla="*/ 5777769 w 7274859"/>
              <a:gd name="connsiteY4189" fmla="*/ 3489775 h 6857892"/>
              <a:gd name="connsiteX4190" fmla="*/ 5778683 w 7274859"/>
              <a:gd name="connsiteY4190" fmla="*/ 3490233 h 6857892"/>
              <a:gd name="connsiteX4191" fmla="*/ 5778683 w 7274859"/>
              <a:gd name="connsiteY4191" fmla="*/ 3488861 h 6857892"/>
              <a:gd name="connsiteX4192" fmla="*/ 5779750 w 7274859"/>
              <a:gd name="connsiteY4192" fmla="*/ 3487795 h 6857892"/>
              <a:gd name="connsiteX4193" fmla="*/ 5772664 w 7274859"/>
              <a:gd name="connsiteY4193" fmla="*/ 3479489 h 6857892"/>
              <a:gd name="connsiteX4194" fmla="*/ 5786228 w 7274859"/>
              <a:gd name="connsiteY4194" fmla="*/ 3457848 h 6857892"/>
              <a:gd name="connsiteX4195" fmla="*/ 5769693 w 7274859"/>
              <a:gd name="connsiteY4195" fmla="*/ 3461811 h 6857892"/>
              <a:gd name="connsiteX4196" fmla="*/ 5770379 w 7274859"/>
              <a:gd name="connsiteY4196" fmla="*/ 3466611 h 6857892"/>
              <a:gd name="connsiteX4197" fmla="*/ 5787294 w 7274859"/>
              <a:gd name="connsiteY4197" fmla="*/ 3466611 h 6857892"/>
              <a:gd name="connsiteX4198" fmla="*/ 5786228 w 7274859"/>
              <a:gd name="connsiteY4198" fmla="*/ 3457848 h 6857892"/>
              <a:gd name="connsiteX4199" fmla="*/ 4377243 w 7274859"/>
              <a:gd name="connsiteY4199" fmla="*/ 3437807 h 6857892"/>
              <a:gd name="connsiteX4200" fmla="*/ 4377243 w 7274859"/>
              <a:gd name="connsiteY4200" fmla="*/ 3448018 h 6857892"/>
              <a:gd name="connsiteX4201" fmla="*/ 4380596 w 7274859"/>
              <a:gd name="connsiteY4201" fmla="*/ 3448018 h 6857892"/>
              <a:gd name="connsiteX4202" fmla="*/ 4380596 w 7274859"/>
              <a:gd name="connsiteY4202" fmla="*/ 3437807 h 6857892"/>
              <a:gd name="connsiteX4203" fmla="*/ 4377243 w 7274859"/>
              <a:gd name="connsiteY4203" fmla="*/ 3437807 h 6857892"/>
              <a:gd name="connsiteX4204" fmla="*/ 5887498 w 7274859"/>
              <a:gd name="connsiteY4204" fmla="*/ 3430873 h 6857892"/>
              <a:gd name="connsiteX4205" fmla="*/ 5918280 w 7274859"/>
              <a:gd name="connsiteY4205" fmla="*/ 3453352 h 6857892"/>
              <a:gd name="connsiteX4206" fmla="*/ 5887498 w 7274859"/>
              <a:gd name="connsiteY4206" fmla="*/ 3430873 h 6857892"/>
              <a:gd name="connsiteX4207" fmla="*/ 5797339 w 7274859"/>
              <a:gd name="connsiteY4207" fmla="*/ 3429197 h 6857892"/>
              <a:gd name="connsiteX4208" fmla="*/ 5788577 w 7274859"/>
              <a:gd name="connsiteY4208" fmla="*/ 3430264 h 6857892"/>
              <a:gd name="connsiteX4209" fmla="*/ 5792463 w 7274859"/>
              <a:gd name="connsiteY4209" fmla="*/ 3446875 h 6857892"/>
              <a:gd name="connsiteX4210" fmla="*/ 5797339 w 7274859"/>
              <a:gd name="connsiteY4210" fmla="*/ 3446037 h 6857892"/>
              <a:gd name="connsiteX4211" fmla="*/ 5797339 w 7274859"/>
              <a:gd name="connsiteY4211" fmla="*/ 3429197 h 6857892"/>
              <a:gd name="connsiteX4212" fmla="*/ 5924604 w 7274859"/>
              <a:gd name="connsiteY4212" fmla="*/ 3417468 h 6857892"/>
              <a:gd name="connsiteX4213" fmla="*/ 5924604 w 7274859"/>
              <a:gd name="connsiteY4213" fmla="*/ 3427596 h 6857892"/>
              <a:gd name="connsiteX4214" fmla="*/ 5927956 w 7274859"/>
              <a:gd name="connsiteY4214" fmla="*/ 3427596 h 6857892"/>
              <a:gd name="connsiteX4215" fmla="*/ 5927956 w 7274859"/>
              <a:gd name="connsiteY4215" fmla="*/ 3417468 h 6857892"/>
              <a:gd name="connsiteX4216" fmla="*/ 5924604 w 7274859"/>
              <a:gd name="connsiteY4216" fmla="*/ 3417468 h 6857892"/>
              <a:gd name="connsiteX4217" fmla="*/ 5810996 w 7274859"/>
              <a:gd name="connsiteY4217" fmla="*/ 3398807 h 6857892"/>
              <a:gd name="connsiteX4218" fmla="*/ 5811528 w 7274859"/>
              <a:gd name="connsiteY4218" fmla="*/ 3407946 h 6857892"/>
              <a:gd name="connsiteX4219" fmla="*/ 5838501 w 7274859"/>
              <a:gd name="connsiteY4219" fmla="*/ 3404138 h 6857892"/>
              <a:gd name="connsiteX4220" fmla="*/ 5838044 w 7274859"/>
              <a:gd name="connsiteY4220" fmla="*/ 3398807 h 6857892"/>
              <a:gd name="connsiteX4221" fmla="*/ 5810996 w 7274859"/>
              <a:gd name="connsiteY4221" fmla="*/ 3398807 h 6857892"/>
              <a:gd name="connsiteX4222" fmla="*/ 5875754 w 7274859"/>
              <a:gd name="connsiteY4222" fmla="*/ 3396667 h 6857892"/>
              <a:gd name="connsiteX4223" fmla="*/ 5860086 w 7274859"/>
              <a:gd name="connsiteY4223" fmla="*/ 3417370 h 6857892"/>
              <a:gd name="connsiteX4224" fmla="*/ 5851461 w 7274859"/>
              <a:gd name="connsiteY4224" fmla="*/ 3446374 h 6857892"/>
              <a:gd name="connsiteX4225" fmla="*/ 5851447 w 7274859"/>
              <a:gd name="connsiteY4225" fmla="*/ 3446342 h 6857892"/>
              <a:gd name="connsiteX4226" fmla="*/ 5829197 w 7274859"/>
              <a:gd name="connsiteY4226" fmla="*/ 3458229 h 6857892"/>
              <a:gd name="connsiteX4227" fmla="*/ 5840932 w 7274859"/>
              <a:gd name="connsiteY4227" fmla="*/ 3504406 h 6857892"/>
              <a:gd name="connsiteX4228" fmla="*/ 5824244 w 7274859"/>
              <a:gd name="connsiteY4228" fmla="*/ 3488709 h 6857892"/>
              <a:gd name="connsiteX4229" fmla="*/ 5809386 w 7274859"/>
              <a:gd name="connsiteY4229" fmla="*/ 3519342 h 6857892"/>
              <a:gd name="connsiteX4230" fmla="*/ 5829578 w 7274859"/>
              <a:gd name="connsiteY4230" fmla="*/ 3519342 h 6857892"/>
              <a:gd name="connsiteX4231" fmla="*/ 5845503 w 7274859"/>
              <a:gd name="connsiteY4231" fmla="*/ 3570243 h 6857892"/>
              <a:gd name="connsiteX4232" fmla="*/ 5860132 w 7274859"/>
              <a:gd name="connsiteY4232" fmla="*/ 3570243 h 6857892"/>
              <a:gd name="connsiteX4233" fmla="*/ 5849922 w 7274859"/>
              <a:gd name="connsiteY4233" fmla="*/ 3529476 h 6857892"/>
              <a:gd name="connsiteX4234" fmla="*/ 5891450 w 7274859"/>
              <a:gd name="connsiteY4234" fmla="*/ 3501434 h 6857892"/>
              <a:gd name="connsiteX4235" fmla="*/ 5855866 w 7274859"/>
              <a:gd name="connsiteY4235" fmla="*/ 3495567 h 6857892"/>
              <a:gd name="connsiteX4236" fmla="*/ 5880706 w 7274859"/>
              <a:gd name="connsiteY4236" fmla="*/ 3484137 h 6857892"/>
              <a:gd name="connsiteX4237" fmla="*/ 5872781 w 7274859"/>
              <a:gd name="connsiteY4237" fmla="*/ 3478651 h 6857892"/>
              <a:gd name="connsiteX4238" fmla="*/ 5860132 w 7274859"/>
              <a:gd name="connsiteY4238" fmla="*/ 3474688 h 6857892"/>
              <a:gd name="connsiteX4239" fmla="*/ 5859047 w 7274859"/>
              <a:gd name="connsiteY4239" fmla="*/ 3464401 h 6857892"/>
              <a:gd name="connsiteX4240" fmla="*/ 5851478 w 7274859"/>
              <a:gd name="connsiteY4240" fmla="*/ 3446416 h 6857892"/>
              <a:gd name="connsiteX4241" fmla="*/ 5853170 w 7274859"/>
              <a:gd name="connsiteY4241" fmla="*/ 3446306 h 6857892"/>
              <a:gd name="connsiteX4242" fmla="*/ 5877354 w 7274859"/>
              <a:gd name="connsiteY4242" fmla="*/ 3456400 h 6857892"/>
              <a:gd name="connsiteX4243" fmla="*/ 5886878 w 7274859"/>
              <a:gd name="connsiteY4243" fmla="*/ 3410151 h 6857892"/>
              <a:gd name="connsiteX4244" fmla="*/ 5875754 w 7274859"/>
              <a:gd name="connsiteY4244" fmla="*/ 3396667 h 6857892"/>
              <a:gd name="connsiteX4245" fmla="*/ 6006812 w 7274859"/>
              <a:gd name="connsiteY4245" fmla="*/ 3387835 h 6857892"/>
              <a:gd name="connsiteX4246" fmla="*/ 6013900 w 7274859"/>
              <a:gd name="connsiteY4246" fmla="*/ 3396137 h 6857892"/>
              <a:gd name="connsiteX4247" fmla="*/ 6022052 w 7274859"/>
              <a:gd name="connsiteY4247" fmla="*/ 3403069 h 6857892"/>
              <a:gd name="connsiteX4248" fmla="*/ 6018852 w 7274859"/>
              <a:gd name="connsiteY4248" fmla="*/ 3406345 h 6857892"/>
              <a:gd name="connsiteX4249" fmla="*/ 6011765 w 7274859"/>
              <a:gd name="connsiteY4249" fmla="*/ 3398042 h 6857892"/>
              <a:gd name="connsiteX4250" fmla="*/ 6003613 w 7274859"/>
              <a:gd name="connsiteY4250" fmla="*/ 3391034 h 6857892"/>
              <a:gd name="connsiteX4251" fmla="*/ 6006812 w 7274859"/>
              <a:gd name="connsiteY4251" fmla="*/ 3387835 h 6857892"/>
              <a:gd name="connsiteX4252" fmla="*/ 467988 w 7274859"/>
              <a:gd name="connsiteY4252" fmla="*/ 3386922 h 6857892"/>
              <a:gd name="connsiteX4253" fmla="*/ 471417 w 7274859"/>
              <a:gd name="connsiteY4253" fmla="*/ 3386922 h 6857892"/>
              <a:gd name="connsiteX4254" fmla="*/ 471417 w 7274859"/>
              <a:gd name="connsiteY4254" fmla="*/ 3397128 h 6857892"/>
              <a:gd name="connsiteX4255" fmla="*/ 467988 w 7274859"/>
              <a:gd name="connsiteY4255" fmla="*/ 3397128 h 6857892"/>
              <a:gd name="connsiteX4256" fmla="*/ 467988 w 7274859"/>
              <a:gd name="connsiteY4256" fmla="*/ 3386922 h 6857892"/>
              <a:gd name="connsiteX4257" fmla="*/ 5843059 w 7274859"/>
              <a:gd name="connsiteY4257" fmla="*/ 3380740 h 6857892"/>
              <a:gd name="connsiteX4258" fmla="*/ 5840622 w 7274859"/>
              <a:gd name="connsiteY4258" fmla="*/ 3382798 h 6857892"/>
              <a:gd name="connsiteX4259" fmla="*/ 5843898 w 7274859"/>
              <a:gd name="connsiteY4259" fmla="*/ 3385998 h 6857892"/>
              <a:gd name="connsiteX4260" fmla="*/ 5843059 w 7274859"/>
              <a:gd name="connsiteY4260" fmla="*/ 3380740 h 6857892"/>
              <a:gd name="connsiteX4261" fmla="*/ 5904260 w 7274859"/>
              <a:gd name="connsiteY4261" fmla="*/ 3376719 h 6857892"/>
              <a:gd name="connsiteX4262" fmla="*/ 5904260 w 7274859"/>
              <a:gd name="connsiteY4262" fmla="*/ 3386928 h 6857892"/>
              <a:gd name="connsiteX4263" fmla="*/ 5907613 w 7274859"/>
              <a:gd name="connsiteY4263" fmla="*/ 3386928 h 6857892"/>
              <a:gd name="connsiteX4264" fmla="*/ 5907613 w 7274859"/>
              <a:gd name="connsiteY4264" fmla="*/ 3376719 h 6857892"/>
              <a:gd name="connsiteX4265" fmla="*/ 5904260 w 7274859"/>
              <a:gd name="connsiteY4265" fmla="*/ 3376719 h 6857892"/>
              <a:gd name="connsiteX4266" fmla="*/ 5809337 w 7274859"/>
              <a:gd name="connsiteY4266" fmla="*/ 3362110 h 6857892"/>
              <a:gd name="connsiteX4267" fmla="*/ 5843165 w 7274859"/>
              <a:gd name="connsiteY4267" fmla="*/ 3380768 h 6857892"/>
              <a:gd name="connsiteX4268" fmla="*/ 5849108 w 7274859"/>
              <a:gd name="connsiteY4268" fmla="*/ 3375742 h 6857892"/>
              <a:gd name="connsiteX4269" fmla="*/ 5851088 w 7274859"/>
              <a:gd name="connsiteY4269" fmla="*/ 3377722 h 6857892"/>
              <a:gd name="connsiteX4270" fmla="*/ 5849032 w 7274859"/>
              <a:gd name="connsiteY4270" fmla="*/ 3372542 h 6857892"/>
              <a:gd name="connsiteX4271" fmla="*/ 5809337 w 7274859"/>
              <a:gd name="connsiteY4271" fmla="*/ 3362110 h 6857892"/>
              <a:gd name="connsiteX4272" fmla="*/ 5933894 w 7274859"/>
              <a:gd name="connsiteY4272" fmla="*/ 3356374 h 6857892"/>
              <a:gd name="connsiteX4273" fmla="*/ 5933894 w 7274859"/>
              <a:gd name="connsiteY4273" fmla="*/ 3376713 h 6857892"/>
              <a:gd name="connsiteX4274" fmla="*/ 5938999 w 7274859"/>
              <a:gd name="connsiteY4274" fmla="*/ 3376713 h 6857892"/>
              <a:gd name="connsiteX4275" fmla="*/ 5938999 w 7274859"/>
              <a:gd name="connsiteY4275" fmla="*/ 3356374 h 6857892"/>
              <a:gd name="connsiteX4276" fmla="*/ 5933894 w 7274859"/>
              <a:gd name="connsiteY4276" fmla="*/ 3356374 h 6857892"/>
              <a:gd name="connsiteX4277" fmla="*/ 5850390 w 7274859"/>
              <a:gd name="connsiteY4277" fmla="*/ 3348353 h 6857892"/>
              <a:gd name="connsiteX4278" fmla="*/ 5848961 w 7274859"/>
              <a:gd name="connsiteY4278" fmla="*/ 3372473 h 6857892"/>
              <a:gd name="connsiteX4279" fmla="*/ 5865114 w 7274859"/>
              <a:gd name="connsiteY4279" fmla="*/ 3376737 h 6857892"/>
              <a:gd name="connsiteX4280" fmla="*/ 5857647 w 7274859"/>
              <a:gd name="connsiteY4280" fmla="*/ 3369047 h 6857892"/>
              <a:gd name="connsiteX4281" fmla="*/ 5885304 w 7274859"/>
              <a:gd name="connsiteY4281" fmla="*/ 3361585 h 6857892"/>
              <a:gd name="connsiteX4282" fmla="*/ 5850390 w 7274859"/>
              <a:gd name="connsiteY4282" fmla="*/ 3348353 h 6857892"/>
              <a:gd name="connsiteX4283" fmla="*/ 6020452 w 7274859"/>
              <a:gd name="connsiteY4283" fmla="*/ 3345400 h 6857892"/>
              <a:gd name="connsiteX4284" fmla="*/ 6024185 w 7274859"/>
              <a:gd name="connsiteY4284" fmla="*/ 3363916 h 6857892"/>
              <a:gd name="connsiteX4285" fmla="*/ 6002622 w 7274859"/>
              <a:gd name="connsiteY4285" fmla="*/ 3363916 h 6857892"/>
              <a:gd name="connsiteX4286" fmla="*/ 6002622 w 7274859"/>
              <a:gd name="connsiteY4286" fmla="*/ 3349137 h 6857892"/>
              <a:gd name="connsiteX4287" fmla="*/ 6020452 w 7274859"/>
              <a:gd name="connsiteY4287" fmla="*/ 3345400 h 6857892"/>
              <a:gd name="connsiteX4288" fmla="*/ 4433856 w 7274859"/>
              <a:gd name="connsiteY4288" fmla="*/ 3345337 h 6857892"/>
              <a:gd name="connsiteX4289" fmla="*/ 4432788 w 7274859"/>
              <a:gd name="connsiteY4289" fmla="*/ 3347166 h 6857892"/>
              <a:gd name="connsiteX4290" fmla="*/ 4434234 w 7274859"/>
              <a:gd name="connsiteY4290" fmla="*/ 3348311 h 6857892"/>
              <a:gd name="connsiteX4291" fmla="*/ 4434997 w 7274859"/>
              <a:gd name="connsiteY4291" fmla="*/ 3346480 h 6857892"/>
              <a:gd name="connsiteX4292" fmla="*/ 4433856 w 7274859"/>
              <a:gd name="connsiteY4292" fmla="*/ 3345337 h 6857892"/>
              <a:gd name="connsiteX4293" fmla="*/ 434079 w 7274859"/>
              <a:gd name="connsiteY4293" fmla="*/ 3339463 h 6857892"/>
              <a:gd name="connsiteX4294" fmla="*/ 444289 w 7274859"/>
              <a:gd name="connsiteY4294" fmla="*/ 3339463 h 6857892"/>
              <a:gd name="connsiteX4295" fmla="*/ 444289 w 7274859"/>
              <a:gd name="connsiteY4295" fmla="*/ 3342811 h 6857892"/>
              <a:gd name="connsiteX4296" fmla="*/ 434079 w 7274859"/>
              <a:gd name="connsiteY4296" fmla="*/ 3342811 h 6857892"/>
              <a:gd name="connsiteX4297" fmla="*/ 434079 w 7274859"/>
              <a:gd name="connsiteY4297" fmla="*/ 3339463 h 6857892"/>
              <a:gd name="connsiteX4298" fmla="*/ 4440938 w 7274859"/>
              <a:gd name="connsiteY4298" fmla="*/ 3336954 h 6857892"/>
              <a:gd name="connsiteX4299" fmla="*/ 4434997 w 7274859"/>
              <a:gd name="connsiteY4299" fmla="*/ 3346403 h 6857892"/>
              <a:gd name="connsiteX4300" fmla="*/ 4435837 w 7274859"/>
              <a:gd name="connsiteY4300" fmla="*/ 3347243 h 6857892"/>
              <a:gd name="connsiteX4301" fmla="*/ 4444150 w 7274859"/>
              <a:gd name="connsiteY4301" fmla="*/ 3340157 h 6857892"/>
              <a:gd name="connsiteX4302" fmla="*/ 4440938 w 7274859"/>
              <a:gd name="connsiteY4302" fmla="*/ 3336954 h 6857892"/>
              <a:gd name="connsiteX4303" fmla="*/ 4418917 w 7274859"/>
              <a:gd name="connsiteY4303" fmla="*/ 3336112 h 6857892"/>
              <a:gd name="connsiteX4304" fmla="*/ 4408935 w 7274859"/>
              <a:gd name="connsiteY4304" fmla="*/ 3386165 h 6857892"/>
              <a:gd name="connsiteX4305" fmla="*/ 4432788 w 7274859"/>
              <a:gd name="connsiteY4305" fmla="*/ 3347165 h 6857892"/>
              <a:gd name="connsiteX4306" fmla="*/ 4418917 w 7274859"/>
              <a:gd name="connsiteY4306" fmla="*/ 3336112 h 6857892"/>
              <a:gd name="connsiteX4307" fmla="*/ 5788882 w 7274859"/>
              <a:gd name="connsiteY4307" fmla="*/ 3318182 h 6857892"/>
              <a:gd name="connsiteX4308" fmla="*/ 5788882 w 7274859"/>
              <a:gd name="connsiteY4308" fmla="*/ 3323288 h 6857892"/>
              <a:gd name="connsiteX4309" fmla="*/ 5809227 w 7274859"/>
              <a:gd name="connsiteY4309" fmla="*/ 3323288 h 6857892"/>
              <a:gd name="connsiteX4310" fmla="*/ 5809227 w 7274859"/>
              <a:gd name="connsiteY4310" fmla="*/ 3318182 h 6857892"/>
              <a:gd name="connsiteX4311" fmla="*/ 5788882 w 7274859"/>
              <a:gd name="connsiteY4311" fmla="*/ 3318182 h 6857892"/>
              <a:gd name="connsiteX4312" fmla="*/ 6023042 w 7274859"/>
              <a:gd name="connsiteY4312" fmla="*/ 3308903 h 6857892"/>
              <a:gd name="connsiteX4313" fmla="*/ 6033176 w 7274859"/>
              <a:gd name="connsiteY4313" fmla="*/ 3308903 h 6857892"/>
              <a:gd name="connsiteX4314" fmla="*/ 6033176 w 7274859"/>
              <a:gd name="connsiteY4314" fmla="*/ 3312256 h 6857892"/>
              <a:gd name="connsiteX4315" fmla="*/ 6023042 w 7274859"/>
              <a:gd name="connsiteY4315" fmla="*/ 3312256 h 6857892"/>
              <a:gd name="connsiteX4316" fmla="*/ 6023042 w 7274859"/>
              <a:gd name="connsiteY4316" fmla="*/ 3308903 h 6857892"/>
              <a:gd name="connsiteX4317" fmla="*/ 5950654 w 7274859"/>
              <a:gd name="connsiteY4317" fmla="*/ 3305619 h 6857892"/>
              <a:gd name="connsiteX4318" fmla="*/ 5931224 w 7274859"/>
              <a:gd name="connsiteY4318" fmla="*/ 3306913 h 6857892"/>
              <a:gd name="connsiteX4319" fmla="*/ 5949206 w 7274859"/>
              <a:gd name="connsiteY4319" fmla="*/ 3328324 h 6857892"/>
              <a:gd name="connsiteX4320" fmla="*/ 5949892 w 7274859"/>
              <a:gd name="connsiteY4320" fmla="*/ 3327790 h 6857892"/>
              <a:gd name="connsiteX4321" fmla="*/ 5952102 w 7274859"/>
              <a:gd name="connsiteY4321" fmla="*/ 3325732 h 6857892"/>
              <a:gd name="connsiteX4322" fmla="*/ 5950654 w 7274859"/>
              <a:gd name="connsiteY4322" fmla="*/ 3305619 h 6857892"/>
              <a:gd name="connsiteX4323" fmla="*/ 492372 w 7274859"/>
              <a:gd name="connsiteY4323" fmla="*/ 3294204 h 6857892"/>
              <a:gd name="connsiteX4324" fmla="*/ 500525 w 7274859"/>
              <a:gd name="connsiteY4324" fmla="*/ 3356146 h 6857892"/>
              <a:gd name="connsiteX4325" fmla="*/ 490162 w 7274859"/>
              <a:gd name="connsiteY4325" fmla="*/ 3366507 h 6857892"/>
              <a:gd name="connsiteX4326" fmla="*/ 473550 w 7274859"/>
              <a:gd name="connsiteY4326" fmla="*/ 3334658 h 6857892"/>
              <a:gd name="connsiteX4327" fmla="*/ 486428 w 7274859"/>
              <a:gd name="connsiteY4327" fmla="*/ 3317363 h 6857892"/>
              <a:gd name="connsiteX4328" fmla="*/ 475608 w 7274859"/>
              <a:gd name="connsiteY4328" fmla="*/ 3297557 h 6857892"/>
              <a:gd name="connsiteX4329" fmla="*/ 492372 w 7274859"/>
              <a:gd name="connsiteY4329" fmla="*/ 3294204 h 6857892"/>
              <a:gd name="connsiteX4330" fmla="*/ 5866999 w 7274859"/>
              <a:gd name="connsiteY4330" fmla="*/ 3286892 h 6857892"/>
              <a:gd name="connsiteX4331" fmla="*/ 5861665 w 7274859"/>
              <a:gd name="connsiteY4331" fmla="*/ 3295425 h 6857892"/>
              <a:gd name="connsiteX4332" fmla="*/ 5860294 w 7274859"/>
              <a:gd name="connsiteY4332" fmla="*/ 3295348 h 6857892"/>
              <a:gd name="connsiteX4333" fmla="*/ 5860370 w 7274859"/>
              <a:gd name="connsiteY4333" fmla="*/ 3295348 h 6857892"/>
              <a:gd name="connsiteX4334" fmla="*/ 5859304 w 7274859"/>
              <a:gd name="connsiteY4334" fmla="*/ 3294281 h 6857892"/>
              <a:gd name="connsiteX4335" fmla="*/ 5850921 w 7274859"/>
              <a:gd name="connsiteY4335" fmla="*/ 3301366 h 6857892"/>
              <a:gd name="connsiteX4336" fmla="*/ 5854122 w 7274859"/>
              <a:gd name="connsiteY4336" fmla="*/ 3304566 h 6857892"/>
              <a:gd name="connsiteX4337" fmla="*/ 5860218 w 7274859"/>
              <a:gd name="connsiteY4337" fmla="*/ 3295348 h 6857892"/>
              <a:gd name="connsiteX4338" fmla="*/ 5860294 w 7274859"/>
              <a:gd name="connsiteY4338" fmla="*/ 3295348 h 6857892"/>
              <a:gd name="connsiteX4339" fmla="*/ 5861207 w 7274859"/>
              <a:gd name="connsiteY4339" fmla="*/ 3296261 h 6857892"/>
              <a:gd name="connsiteX4340" fmla="*/ 5861665 w 7274859"/>
              <a:gd name="connsiteY4340" fmla="*/ 3295425 h 6857892"/>
              <a:gd name="connsiteX4341" fmla="*/ 5871190 w 7274859"/>
              <a:gd name="connsiteY4341" fmla="*/ 3297026 h 6857892"/>
              <a:gd name="connsiteX4342" fmla="*/ 5874847 w 7274859"/>
              <a:gd name="connsiteY4342" fmla="*/ 3345631 h 6857892"/>
              <a:gd name="connsiteX4343" fmla="*/ 5886199 w 7274859"/>
              <a:gd name="connsiteY4343" fmla="*/ 3346395 h 6857892"/>
              <a:gd name="connsiteX4344" fmla="*/ 5901591 w 7274859"/>
              <a:gd name="connsiteY4344" fmla="*/ 3297100 h 6857892"/>
              <a:gd name="connsiteX4345" fmla="*/ 5870351 w 7274859"/>
              <a:gd name="connsiteY4345" fmla="*/ 3295425 h 6857892"/>
              <a:gd name="connsiteX4346" fmla="*/ 5866999 w 7274859"/>
              <a:gd name="connsiteY4346" fmla="*/ 3286892 h 6857892"/>
              <a:gd name="connsiteX4347" fmla="*/ 499230 w 7274859"/>
              <a:gd name="connsiteY4347" fmla="*/ 3265100 h 6857892"/>
              <a:gd name="connsiteX4348" fmla="*/ 509593 w 7274859"/>
              <a:gd name="connsiteY4348" fmla="*/ 3276530 h 6857892"/>
              <a:gd name="connsiteX4349" fmla="*/ 484980 w 7274859"/>
              <a:gd name="connsiteY4349" fmla="*/ 3269521 h 6857892"/>
              <a:gd name="connsiteX4350" fmla="*/ 499230 w 7274859"/>
              <a:gd name="connsiteY4350" fmla="*/ 3265100 h 6857892"/>
              <a:gd name="connsiteX4351" fmla="*/ 4428148 w 7274859"/>
              <a:gd name="connsiteY4351" fmla="*/ 3264806 h 6857892"/>
              <a:gd name="connsiteX4352" fmla="*/ 4428148 w 7274859"/>
              <a:gd name="connsiteY4352" fmla="*/ 3275020 h 6857892"/>
              <a:gd name="connsiteX4353" fmla="*/ 4431570 w 7274859"/>
              <a:gd name="connsiteY4353" fmla="*/ 3275020 h 6857892"/>
              <a:gd name="connsiteX4354" fmla="*/ 4431570 w 7274859"/>
              <a:gd name="connsiteY4354" fmla="*/ 3264806 h 6857892"/>
              <a:gd name="connsiteX4355" fmla="*/ 4428148 w 7274859"/>
              <a:gd name="connsiteY4355" fmla="*/ 3264806 h 6857892"/>
              <a:gd name="connsiteX4356" fmla="*/ 5883914 w 7274859"/>
              <a:gd name="connsiteY4356" fmla="*/ 3264795 h 6857892"/>
              <a:gd name="connsiteX4357" fmla="*/ 5883914 w 7274859"/>
              <a:gd name="connsiteY4357" fmla="*/ 3275008 h 6857892"/>
              <a:gd name="connsiteX4358" fmla="*/ 5887342 w 7274859"/>
              <a:gd name="connsiteY4358" fmla="*/ 3275008 h 6857892"/>
              <a:gd name="connsiteX4359" fmla="*/ 5887342 w 7274859"/>
              <a:gd name="connsiteY4359" fmla="*/ 3264795 h 6857892"/>
              <a:gd name="connsiteX4360" fmla="*/ 5883914 w 7274859"/>
              <a:gd name="connsiteY4360" fmla="*/ 3264795 h 6857892"/>
              <a:gd name="connsiteX4361" fmla="*/ 5850074 w 7274859"/>
              <a:gd name="connsiteY4361" fmla="*/ 3254567 h 6857892"/>
              <a:gd name="connsiteX4362" fmla="*/ 5850149 w 7274859"/>
              <a:gd name="connsiteY4362" fmla="*/ 3255480 h 6857892"/>
              <a:gd name="connsiteX4363" fmla="*/ 5850835 w 7274859"/>
              <a:gd name="connsiteY4363" fmla="*/ 3255327 h 6857892"/>
              <a:gd name="connsiteX4364" fmla="*/ 5850988 w 7274859"/>
              <a:gd name="connsiteY4364" fmla="*/ 3255481 h 6857892"/>
              <a:gd name="connsiteX4365" fmla="*/ 5851141 w 7274859"/>
              <a:gd name="connsiteY4365" fmla="*/ 3255252 h 6857892"/>
              <a:gd name="connsiteX4366" fmla="*/ 5850835 w 7274859"/>
              <a:gd name="connsiteY4366" fmla="*/ 3255327 h 6857892"/>
              <a:gd name="connsiteX4367" fmla="*/ 5850074 w 7274859"/>
              <a:gd name="connsiteY4367" fmla="*/ 3254567 h 6857892"/>
              <a:gd name="connsiteX4368" fmla="*/ 5848704 w 7274859"/>
              <a:gd name="connsiteY4368" fmla="*/ 3253809 h 6857892"/>
              <a:gd name="connsiteX4369" fmla="*/ 5840704 w 7274859"/>
              <a:gd name="connsiteY4369" fmla="*/ 3260590 h 6857892"/>
              <a:gd name="connsiteX4370" fmla="*/ 5843904 w 7274859"/>
              <a:gd name="connsiteY4370" fmla="*/ 3263792 h 6857892"/>
              <a:gd name="connsiteX4371" fmla="*/ 5848704 w 7274859"/>
              <a:gd name="connsiteY4371" fmla="*/ 3253809 h 6857892"/>
              <a:gd name="connsiteX4372" fmla="*/ 6011918 w 7274859"/>
              <a:gd name="connsiteY4372" fmla="*/ 3253516 h 6857892"/>
              <a:gd name="connsiteX4373" fmla="*/ 6013900 w 7274859"/>
              <a:gd name="connsiteY4373" fmla="*/ 3255495 h 6857892"/>
              <a:gd name="connsiteX4374" fmla="*/ 6006812 w 7274859"/>
              <a:gd name="connsiteY4374" fmla="*/ 3263800 h 6857892"/>
              <a:gd name="connsiteX4375" fmla="*/ 6003613 w 7274859"/>
              <a:gd name="connsiteY4375" fmla="*/ 3260601 h 6857892"/>
              <a:gd name="connsiteX4376" fmla="*/ 6011918 w 7274859"/>
              <a:gd name="connsiteY4376" fmla="*/ 3253516 h 6857892"/>
              <a:gd name="connsiteX4377" fmla="*/ 5849692 w 7274859"/>
              <a:gd name="connsiteY4377" fmla="*/ 3246719 h 6857892"/>
              <a:gd name="connsiteX4378" fmla="*/ 5848701 w 7274859"/>
              <a:gd name="connsiteY4378" fmla="*/ 3253806 h 6857892"/>
              <a:gd name="connsiteX4379" fmla="*/ 5849006 w 7274859"/>
              <a:gd name="connsiteY4379" fmla="*/ 3253502 h 6857892"/>
              <a:gd name="connsiteX4380" fmla="*/ 5850073 w 7274859"/>
              <a:gd name="connsiteY4380" fmla="*/ 3254567 h 6857892"/>
              <a:gd name="connsiteX4381" fmla="*/ 5849692 w 7274859"/>
              <a:gd name="connsiteY4381" fmla="*/ 3246719 h 6857892"/>
              <a:gd name="connsiteX4382" fmla="*/ 5869122 w 7274859"/>
              <a:gd name="connsiteY4382" fmla="*/ 3245042 h 6857892"/>
              <a:gd name="connsiteX4383" fmla="*/ 5851141 w 7274859"/>
              <a:gd name="connsiteY4383" fmla="*/ 3255329 h 6857892"/>
              <a:gd name="connsiteX4384" fmla="*/ 5870036 w 7274859"/>
              <a:gd name="connsiteY4384" fmla="*/ 3251674 h 6857892"/>
              <a:gd name="connsiteX4385" fmla="*/ 5869122 w 7274859"/>
              <a:gd name="connsiteY4385" fmla="*/ 3245042 h 6857892"/>
              <a:gd name="connsiteX4386" fmla="*/ 481932 w 7274859"/>
              <a:gd name="connsiteY4386" fmla="*/ 3244679 h 6857892"/>
              <a:gd name="connsiteX4387" fmla="*/ 485818 w 7274859"/>
              <a:gd name="connsiteY4387" fmla="*/ 3264566 h 6857892"/>
              <a:gd name="connsiteX4388" fmla="*/ 477055 w 7274859"/>
              <a:gd name="connsiteY4388" fmla="*/ 3265024 h 6857892"/>
              <a:gd name="connsiteX4389" fmla="*/ 475379 w 7274859"/>
              <a:gd name="connsiteY4389" fmla="*/ 3245594 h 6857892"/>
              <a:gd name="connsiteX4390" fmla="*/ 481932 w 7274859"/>
              <a:gd name="connsiteY4390" fmla="*/ 3244679 h 6857892"/>
              <a:gd name="connsiteX4391" fmla="*/ 4244869 w 7274859"/>
              <a:gd name="connsiteY4391" fmla="*/ 3244460 h 6857892"/>
              <a:gd name="connsiteX4392" fmla="*/ 4244869 w 7274859"/>
              <a:gd name="connsiteY4392" fmla="*/ 3254670 h 6857892"/>
              <a:gd name="connsiteX4393" fmla="*/ 4248226 w 7274859"/>
              <a:gd name="connsiteY4393" fmla="*/ 3254670 h 6857892"/>
              <a:gd name="connsiteX4394" fmla="*/ 4248226 w 7274859"/>
              <a:gd name="connsiteY4394" fmla="*/ 3244460 h 6857892"/>
              <a:gd name="connsiteX4395" fmla="*/ 4244869 w 7274859"/>
              <a:gd name="connsiteY4395" fmla="*/ 3244460 h 6857892"/>
              <a:gd name="connsiteX4396" fmla="*/ 5934053 w 7274859"/>
              <a:gd name="connsiteY4396" fmla="*/ 3242627 h 6857892"/>
              <a:gd name="connsiteX4397" fmla="*/ 5901441 w 7274859"/>
              <a:gd name="connsiteY4397" fmla="*/ 3259167 h 6857892"/>
              <a:gd name="connsiteX4398" fmla="*/ 5969100 w 7274859"/>
              <a:gd name="connsiteY4398" fmla="*/ 3279510 h 6857892"/>
              <a:gd name="connsiteX4399" fmla="*/ 5934053 w 7274859"/>
              <a:gd name="connsiteY4399" fmla="*/ 3242627 h 6857892"/>
              <a:gd name="connsiteX4400" fmla="*/ 6008641 w 7274859"/>
              <a:gd name="connsiteY4400" fmla="*/ 3223645 h 6857892"/>
              <a:gd name="connsiteX4401" fmla="*/ 6040110 w 7274859"/>
              <a:gd name="connsiteY4401" fmla="*/ 3263190 h 6857892"/>
              <a:gd name="connsiteX4402" fmla="*/ 6048338 w 7274859"/>
              <a:gd name="connsiteY4402" fmla="*/ 3237812 h 6857892"/>
              <a:gd name="connsiteX4403" fmla="*/ 6051158 w 7274859"/>
              <a:gd name="connsiteY4403" fmla="*/ 3269745 h 6857892"/>
              <a:gd name="connsiteX4404" fmla="*/ 6063197 w 7274859"/>
              <a:gd name="connsiteY4404" fmla="*/ 3259154 h 6857892"/>
              <a:gd name="connsiteX4405" fmla="*/ 6053977 w 7274859"/>
              <a:gd name="connsiteY4405" fmla="*/ 3269668 h 6857892"/>
              <a:gd name="connsiteX4406" fmla="*/ 6065788 w 7274859"/>
              <a:gd name="connsiteY4406" fmla="*/ 3315532 h 6857892"/>
              <a:gd name="connsiteX4407" fmla="*/ 6034929 w 7274859"/>
              <a:gd name="connsiteY4407" fmla="*/ 3288790 h 6857892"/>
              <a:gd name="connsiteX4408" fmla="*/ 6043005 w 7274859"/>
              <a:gd name="connsiteY4408" fmla="*/ 3278964 h 6857892"/>
              <a:gd name="connsiteX4409" fmla="*/ 6000716 w 7274859"/>
              <a:gd name="connsiteY4409" fmla="*/ 3230651 h 6857892"/>
              <a:gd name="connsiteX4410" fmla="*/ 6008641 w 7274859"/>
              <a:gd name="connsiteY4410" fmla="*/ 3223645 h 6857892"/>
              <a:gd name="connsiteX4411" fmla="*/ 5959493 w 7274859"/>
              <a:gd name="connsiteY4411" fmla="*/ 3218075 h 6857892"/>
              <a:gd name="connsiteX4412" fmla="*/ 5957817 w 7274859"/>
              <a:gd name="connsiteY4412" fmla="*/ 3223712 h 6857892"/>
              <a:gd name="connsiteX4413" fmla="*/ 5962694 w 7274859"/>
              <a:gd name="connsiteY4413" fmla="*/ 3222418 h 6857892"/>
              <a:gd name="connsiteX4414" fmla="*/ 5963227 w 7274859"/>
              <a:gd name="connsiteY4414" fmla="*/ 3243445 h 6857892"/>
              <a:gd name="connsiteX4415" fmla="*/ 5982276 w 7274859"/>
              <a:gd name="connsiteY4415" fmla="*/ 3243445 h 6857892"/>
              <a:gd name="connsiteX4416" fmla="*/ 5982276 w 7274859"/>
              <a:gd name="connsiteY4416" fmla="*/ 3224016 h 6857892"/>
              <a:gd name="connsiteX4417" fmla="*/ 5967570 w 7274859"/>
              <a:gd name="connsiteY4417" fmla="*/ 3220894 h 6857892"/>
              <a:gd name="connsiteX4418" fmla="*/ 5972065 w 7274859"/>
              <a:gd name="connsiteY4418" fmla="*/ 3219293 h 6857892"/>
              <a:gd name="connsiteX4419" fmla="*/ 5959493 w 7274859"/>
              <a:gd name="connsiteY4419" fmla="*/ 3218075 h 6857892"/>
              <a:gd name="connsiteX4420" fmla="*/ 6063806 w 7274859"/>
              <a:gd name="connsiteY4420" fmla="*/ 3217239 h 6857892"/>
              <a:gd name="connsiteX4421" fmla="*/ 6073941 w 7274859"/>
              <a:gd name="connsiteY4421" fmla="*/ 3217239 h 6857892"/>
              <a:gd name="connsiteX4422" fmla="*/ 6073941 w 7274859"/>
              <a:gd name="connsiteY4422" fmla="*/ 3220678 h 6857892"/>
              <a:gd name="connsiteX4423" fmla="*/ 6063806 w 7274859"/>
              <a:gd name="connsiteY4423" fmla="*/ 3220678 h 6857892"/>
              <a:gd name="connsiteX4424" fmla="*/ 6063806 w 7274859"/>
              <a:gd name="connsiteY4424" fmla="*/ 3217239 h 6857892"/>
              <a:gd name="connsiteX4425" fmla="*/ 6047424 w 7274859"/>
              <a:gd name="connsiteY4425" fmla="*/ 3214200 h 6857892"/>
              <a:gd name="connsiteX4426" fmla="*/ 6058397 w 7274859"/>
              <a:gd name="connsiteY4426" fmla="*/ 3225779 h 6857892"/>
              <a:gd name="connsiteX4427" fmla="*/ 6033176 w 7274859"/>
              <a:gd name="connsiteY4427" fmla="*/ 3218618 h 6857892"/>
              <a:gd name="connsiteX4428" fmla="*/ 6047424 w 7274859"/>
              <a:gd name="connsiteY4428" fmla="*/ 3214200 h 6857892"/>
              <a:gd name="connsiteX4429" fmla="*/ 6031272 w 7274859"/>
              <a:gd name="connsiteY4429" fmla="*/ 3199641 h 6857892"/>
              <a:gd name="connsiteX4430" fmla="*/ 6034167 w 7274859"/>
              <a:gd name="connsiteY4430" fmla="*/ 3214275 h 6857892"/>
              <a:gd name="connsiteX4431" fmla="*/ 6015118 w 7274859"/>
              <a:gd name="connsiteY4431" fmla="*/ 3212831 h 6857892"/>
              <a:gd name="connsiteX4432" fmla="*/ 6011156 w 7274859"/>
              <a:gd name="connsiteY4432" fmla="*/ 3207192 h 6857892"/>
              <a:gd name="connsiteX4433" fmla="*/ 6031272 w 7274859"/>
              <a:gd name="connsiteY4433" fmla="*/ 3199641 h 6857892"/>
              <a:gd name="connsiteX4434" fmla="*/ 505406 w 7274859"/>
              <a:gd name="connsiteY4434" fmla="*/ 3196937 h 6857892"/>
              <a:gd name="connsiteX4435" fmla="*/ 505406 w 7274859"/>
              <a:gd name="connsiteY4435" fmla="*/ 3200371 h 6857892"/>
              <a:gd name="connsiteX4436" fmla="*/ 515617 w 7274859"/>
              <a:gd name="connsiteY4436" fmla="*/ 3200371 h 6857892"/>
              <a:gd name="connsiteX4437" fmla="*/ 515617 w 7274859"/>
              <a:gd name="connsiteY4437" fmla="*/ 3196937 h 6857892"/>
              <a:gd name="connsiteX4438" fmla="*/ 505406 w 7274859"/>
              <a:gd name="connsiteY4438" fmla="*/ 3196937 h 6857892"/>
              <a:gd name="connsiteX4439" fmla="*/ 471417 w 7274859"/>
              <a:gd name="connsiteY4439" fmla="*/ 3195298 h 6857892"/>
              <a:gd name="connsiteX4440" fmla="*/ 474586 w 7274859"/>
              <a:gd name="connsiteY4440" fmla="*/ 3203489 h 6857892"/>
              <a:gd name="connsiteX4441" fmla="*/ 474252 w 7274859"/>
              <a:gd name="connsiteY4441" fmla="*/ 3203765 h 6857892"/>
              <a:gd name="connsiteX4442" fmla="*/ 464559 w 7274859"/>
              <a:gd name="connsiteY4442" fmla="*/ 3203765 h 6857892"/>
              <a:gd name="connsiteX4443" fmla="*/ 471417 w 7274859"/>
              <a:gd name="connsiteY4443" fmla="*/ 3195298 h 6857892"/>
              <a:gd name="connsiteX4444" fmla="*/ 525752 w 7274859"/>
              <a:gd name="connsiteY4444" fmla="*/ 3186803 h 6857892"/>
              <a:gd name="connsiteX4445" fmla="*/ 525752 w 7274859"/>
              <a:gd name="connsiteY4445" fmla="*/ 3190234 h 6857892"/>
              <a:gd name="connsiteX4446" fmla="*/ 535887 w 7274859"/>
              <a:gd name="connsiteY4446" fmla="*/ 3190234 h 6857892"/>
              <a:gd name="connsiteX4447" fmla="*/ 535887 w 7274859"/>
              <a:gd name="connsiteY4447" fmla="*/ 3186803 h 6857892"/>
              <a:gd name="connsiteX4448" fmla="*/ 525752 w 7274859"/>
              <a:gd name="connsiteY4448" fmla="*/ 3186803 h 6857892"/>
              <a:gd name="connsiteX4449" fmla="*/ 5807475 w 7274859"/>
              <a:gd name="connsiteY4449" fmla="*/ 3164797 h 6857892"/>
              <a:gd name="connsiteX4450" fmla="*/ 5798790 w 7274859"/>
              <a:gd name="connsiteY4450" fmla="*/ 3165408 h 6857892"/>
              <a:gd name="connsiteX4451" fmla="*/ 5802524 w 7274859"/>
              <a:gd name="connsiteY4451" fmla="*/ 3182399 h 6857892"/>
              <a:gd name="connsiteX4452" fmla="*/ 5807552 w 7274859"/>
              <a:gd name="connsiteY4452" fmla="*/ 3181713 h 6857892"/>
              <a:gd name="connsiteX4453" fmla="*/ 5807552 w 7274859"/>
              <a:gd name="connsiteY4453" fmla="*/ 3164797 h 6857892"/>
              <a:gd name="connsiteX4454" fmla="*/ 5807475 w 7274859"/>
              <a:gd name="connsiteY4454" fmla="*/ 3164797 h 6857892"/>
              <a:gd name="connsiteX4455" fmla="*/ 4474246 w 7274859"/>
              <a:gd name="connsiteY4455" fmla="*/ 3153639 h 6857892"/>
              <a:gd name="connsiteX4456" fmla="*/ 4477905 w 7274859"/>
              <a:gd name="connsiteY4456" fmla="*/ 3173450 h 6857892"/>
              <a:gd name="connsiteX4457" fmla="*/ 4490940 w 7274859"/>
              <a:gd name="connsiteY4457" fmla="*/ 3153639 h 6857892"/>
              <a:gd name="connsiteX4458" fmla="*/ 4474246 w 7274859"/>
              <a:gd name="connsiteY4458" fmla="*/ 3153639 h 6857892"/>
              <a:gd name="connsiteX4459" fmla="*/ 533248 w 7274859"/>
              <a:gd name="connsiteY4459" fmla="*/ 3144038 h 6857892"/>
              <a:gd name="connsiteX4460" fmla="*/ 517599 w 7274859"/>
              <a:gd name="connsiteY4460" fmla="*/ 3145361 h 6857892"/>
              <a:gd name="connsiteX4461" fmla="*/ 530552 w 7274859"/>
              <a:gd name="connsiteY4461" fmla="*/ 3166082 h 6857892"/>
              <a:gd name="connsiteX4462" fmla="*/ 533248 w 7274859"/>
              <a:gd name="connsiteY4462" fmla="*/ 3144038 h 6857892"/>
              <a:gd name="connsiteX4463" fmla="*/ 4285635 w 7274859"/>
              <a:gd name="connsiteY4463" fmla="*/ 3142664 h 6857892"/>
              <a:gd name="connsiteX4464" fmla="*/ 4285635 w 7274859"/>
              <a:gd name="connsiteY4464" fmla="*/ 3152797 h 6857892"/>
              <a:gd name="connsiteX4465" fmla="*/ 4288985 w 7274859"/>
              <a:gd name="connsiteY4465" fmla="*/ 3152797 h 6857892"/>
              <a:gd name="connsiteX4466" fmla="*/ 4288985 w 7274859"/>
              <a:gd name="connsiteY4466" fmla="*/ 3142664 h 6857892"/>
              <a:gd name="connsiteX4467" fmla="*/ 4285635 w 7274859"/>
              <a:gd name="connsiteY4467" fmla="*/ 3142664 h 6857892"/>
              <a:gd name="connsiteX4468" fmla="*/ 4495961 w 7274859"/>
              <a:gd name="connsiteY4468" fmla="*/ 3125679 h 6857892"/>
              <a:gd name="connsiteX4469" fmla="*/ 4495961 w 7274859"/>
              <a:gd name="connsiteY4469" fmla="*/ 3129026 h 6857892"/>
              <a:gd name="connsiteX4470" fmla="*/ 4506174 w 7274859"/>
              <a:gd name="connsiteY4470" fmla="*/ 3129026 h 6857892"/>
              <a:gd name="connsiteX4471" fmla="*/ 4506174 w 7274859"/>
              <a:gd name="connsiteY4471" fmla="*/ 3125679 h 6857892"/>
              <a:gd name="connsiteX4472" fmla="*/ 4495961 w 7274859"/>
              <a:gd name="connsiteY4472" fmla="*/ 3125679 h 6857892"/>
              <a:gd name="connsiteX4473" fmla="*/ 6063806 w 7274859"/>
              <a:gd name="connsiteY4473" fmla="*/ 3125657 h 6857892"/>
              <a:gd name="connsiteX4474" fmla="*/ 6073941 w 7274859"/>
              <a:gd name="connsiteY4474" fmla="*/ 3125657 h 6857892"/>
              <a:gd name="connsiteX4475" fmla="*/ 6073941 w 7274859"/>
              <a:gd name="connsiteY4475" fmla="*/ 3129007 h 6857892"/>
              <a:gd name="connsiteX4476" fmla="*/ 6063806 w 7274859"/>
              <a:gd name="connsiteY4476" fmla="*/ 3129007 h 6857892"/>
              <a:gd name="connsiteX4477" fmla="*/ 6063806 w 7274859"/>
              <a:gd name="connsiteY4477" fmla="*/ 3125657 h 6857892"/>
              <a:gd name="connsiteX4478" fmla="*/ 393313 w 7274859"/>
              <a:gd name="connsiteY4478" fmla="*/ 3115526 h 6857892"/>
              <a:gd name="connsiteX4479" fmla="*/ 403522 w 7274859"/>
              <a:gd name="connsiteY4479" fmla="*/ 3115526 h 6857892"/>
              <a:gd name="connsiteX4480" fmla="*/ 403522 w 7274859"/>
              <a:gd name="connsiteY4480" fmla="*/ 3118881 h 6857892"/>
              <a:gd name="connsiteX4481" fmla="*/ 393313 w 7274859"/>
              <a:gd name="connsiteY4481" fmla="*/ 3118881 h 6857892"/>
              <a:gd name="connsiteX4482" fmla="*/ 393313 w 7274859"/>
              <a:gd name="connsiteY4482" fmla="*/ 3115526 h 6857892"/>
              <a:gd name="connsiteX4483" fmla="*/ 6006811 w 7274859"/>
              <a:gd name="connsiteY4483" fmla="*/ 3112994 h 6857892"/>
              <a:gd name="connsiteX4484" fmla="*/ 6003611 w 7274859"/>
              <a:gd name="connsiteY4484" fmla="*/ 3116193 h 6857892"/>
              <a:gd name="connsiteX4485" fmla="*/ 6012373 w 7274859"/>
              <a:gd name="connsiteY4485" fmla="*/ 3122748 h 6857892"/>
              <a:gd name="connsiteX4486" fmla="*/ 6013897 w 7274859"/>
              <a:gd name="connsiteY4486" fmla="*/ 3121298 h 6857892"/>
              <a:gd name="connsiteX4487" fmla="*/ 6006811 w 7274859"/>
              <a:gd name="connsiteY4487" fmla="*/ 3112994 h 6857892"/>
              <a:gd name="connsiteX4488" fmla="*/ 535885 w 7274859"/>
              <a:gd name="connsiteY4488" fmla="*/ 3095146 h 6857892"/>
              <a:gd name="connsiteX4489" fmla="*/ 535885 w 7274859"/>
              <a:gd name="connsiteY4489" fmla="*/ 3098503 h 6857892"/>
              <a:gd name="connsiteX4490" fmla="*/ 546095 w 7274859"/>
              <a:gd name="connsiteY4490" fmla="*/ 3098503 h 6857892"/>
              <a:gd name="connsiteX4491" fmla="*/ 546095 w 7274859"/>
              <a:gd name="connsiteY4491" fmla="*/ 3095146 h 6857892"/>
              <a:gd name="connsiteX4492" fmla="*/ 535885 w 7274859"/>
              <a:gd name="connsiteY4492" fmla="*/ 3095146 h 6857892"/>
              <a:gd name="connsiteX4493" fmla="*/ 5957817 w 7274859"/>
              <a:gd name="connsiteY4493" fmla="*/ 3082516 h 6857892"/>
              <a:gd name="connsiteX4494" fmla="*/ 5951265 w 7274859"/>
              <a:gd name="connsiteY4494" fmla="*/ 3091278 h 6857892"/>
              <a:gd name="connsiteX4495" fmla="*/ 5952711 w 7274859"/>
              <a:gd name="connsiteY4495" fmla="*/ 3092801 h 6857892"/>
              <a:gd name="connsiteX4496" fmla="*/ 5961017 w 7274859"/>
              <a:gd name="connsiteY4496" fmla="*/ 3085715 h 6857892"/>
              <a:gd name="connsiteX4497" fmla="*/ 5957817 w 7274859"/>
              <a:gd name="connsiteY4497" fmla="*/ 3082516 h 6857892"/>
              <a:gd name="connsiteX4498" fmla="*/ 6077370 w 7274859"/>
              <a:gd name="connsiteY4498" fmla="*/ 3081614 h 6857892"/>
              <a:gd name="connsiteX4499" fmla="*/ 6080722 w 7274859"/>
              <a:gd name="connsiteY4499" fmla="*/ 3081614 h 6857892"/>
              <a:gd name="connsiteX4500" fmla="*/ 6080722 w 7274859"/>
              <a:gd name="connsiteY4500" fmla="*/ 3091746 h 6857892"/>
              <a:gd name="connsiteX4501" fmla="*/ 6077370 w 7274859"/>
              <a:gd name="connsiteY4501" fmla="*/ 3091746 h 6857892"/>
              <a:gd name="connsiteX4502" fmla="*/ 6077370 w 7274859"/>
              <a:gd name="connsiteY4502" fmla="*/ 3081614 h 6857892"/>
              <a:gd name="connsiteX4503" fmla="*/ 5931376 w 7274859"/>
              <a:gd name="connsiteY4503" fmla="*/ 3081449 h 6857892"/>
              <a:gd name="connsiteX4504" fmla="*/ 5931376 w 7274859"/>
              <a:gd name="connsiteY4504" fmla="*/ 3101873 h 6857892"/>
              <a:gd name="connsiteX4505" fmla="*/ 5920788 w 7274859"/>
              <a:gd name="connsiteY4505" fmla="*/ 3102403 h 6857892"/>
              <a:gd name="connsiteX4506" fmla="*/ 5922310 w 7274859"/>
              <a:gd name="connsiteY4506" fmla="*/ 3100956 h 6857892"/>
              <a:gd name="connsiteX4507" fmla="*/ 5915224 w 7274859"/>
              <a:gd name="connsiteY4507" fmla="*/ 3092649 h 6857892"/>
              <a:gd name="connsiteX4508" fmla="*/ 5912023 w 7274859"/>
              <a:gd name="connsiteY4508" fmla="*/ 3095853 h 6857892"/>
              <a:gd name="connsiteX4509" fmla="*/ 5920784 w 7274859"/>
              <a:gd name="connsiteY4509" fmla="*/ 3102404 h 6857892"/>
              <a:gd name="connsiteX4510" fmla="*/ 5921519 w 7274859"/>
              <a:gd name="connsiteY4510" fmla="*/ 3117375 h 6857892"/>
              <a:gd name="connsiteX4511" fmla="*/ 5925053 w 7274859"/>
              <a:gd name="connsiteY4511" fmla="*/ 3129833 h 6857892"/>
              <a:gd name="connsiteX4512" fmla="*/ 5921242 w 7274859"/>
              <a:gd name="connsiteY4512" fmla="*/ 3173114 h 6857892"/>
              <a:gd name="connsiteX4513" fmla="*/ 5892440 w 7274859"/>
              <a:gd name="connsiteY4513" fmla="*/ 3173114 h 6857892"/>
              <a:gd name="connsiteX4514" fmla="*/ 5888630 w 7274859"/>
              <a:gd name="connsiteY4514" fmla="*/ 3199859 h 6857892"/>
              <a:gd name="connsiteX4515" fmla="*/ 5874686 w 7274859"/>
              <a:gd name="connsiteY4515" fmla="*/ 3214643 h 6857892"/>
              <a:gd name="connsiteX4516" fmla="*/ 5895640 w 7274859"/>
              <a:gd name="connsiteY4516" fmla="*/ 3244511 h 6857892"/>
              <a:gd name="connsiteX4517" fmla="*/ 5915756 w 7274859"/>
              <a:gd name="connsiteY4517" fmla="*/ 3224396 h 6857892"/>
              <a:gd name="connsiteX4518" fmla="*/ 5919490 w 7274859"/>
              <a:gd name="connsiteY4518" fmla="*/ 3227747 h 6857892"/>
              <a:gd name="connsiteX4519" fmla="*/ 5942729 w 7274859"/>
              <a:gd name="connsiteY4519" fmla="*/ 3220055 h 6857892"/>
              <a:gd name="connsiteX4520" fmla="*/ 5922081 w 7274859"/>
              <a:gd name="connsiteY4520" fmla="*/ 3199401 h 6857892"/>
              <a:gd name="connsiteX4521" fmla="*/ 5931452 w 7274859"/>
              <a:gd name="connsiteY4521" fmla="*/ 3183324 h 6857892"/>
              <a:gd name="connsiteX4522" fmla="*/ 5941586 w 7274859"/>
              <a:gd name="connsiteY4522" fmla="*/ 3175553 h 6857892"/>
              <a:gd name="connsiteX4523" fmla="*/ 5951873 w 7274859"/>
              <a:gd name="connsiteY4523" fmla="*/ 3162980 h 6857892"/>
              <a:gd name="connsiteX4524" fmla="*/ 5944329 w 7274859"/>
              <a:gd name="connsiteY4524" fmla="*/ 3135473 h 6857892"/>
              <a:gd name="connsiteX4525" fmla="*/ 5953244 w 7274859"/>
              <a:gd name="connsiteY4525" fmla="*/ 3119396 h 6857892"/>
              <a:gd name="connsiteX4526" fmla="*/ 5931547 w 7274859"/>
              <a:gd name="connsiteY4526" fmla="*/ 3101945 h 6857892"/>
              <a:gd name="connsiteX4527" fmla="*/ 5944082 w 7274859"/>
              <a:gd name="connsiteY4527" fmla="*/ 3101899 h 6857892"/>
              <a:gd name="connsiteX4528" fmla="*/ 5951188 w 7274859"/>
              <a:gd name="connsiteY4528" fmla="*/ 3091278 h 6857892"/>
              <a:gd name="connsiteX4529" fmla="*/ 5931376 w 7274859"/>
              <a:gd name="connsiteY4529" fmla="*/ 3081449 h 6857892"/>
              <a:gd name="connsiteX4530" fmla="*/ 6033176 w 7274859"/>
              <a:gd name="connsiteY4530" fmla="*/ 3071555 h 6857892"/>
              <a:gd name="connsiteX4531" fmla="*/ 6033631 w 7274859"/>
              <a:gd name="connsiteY4531" fmla="*/ 3071555 h 6857892"/>
              <a:gd name="connsiteX4532" fmla="*/ 6053520 w 7274859"/>
              <a:gd name="connsiteY4532" fmla="*/ 3081537 h 6857892"/>
              <a:gd name="connsiteX4533" fmla="*/ 6033176 w 7274859"/>
              <a:gd name="connsiteY4533" fmla="*/ 3097770 h 6857892"/>
              <a:gd name="connsiteX4534" fmla="*/ 6033176 w 7274859"/>
              <a:gd name="connsiteY4534" fmla="*/ 3081633 h 6857892"/>
              <a:gd name="connsiteX4535" fmla="*/ 6033176 w 7274859"/>
              <a:gd name="connsiteY4535" fmla="*/ 3071555 h 6857892"/>
              <a:gd name="connsiteX4536" fmla="*/ 4509530 w 7274859"/>
              <a:gd name="connsiteY4536" fmla="*/ 3061213 h 6857892"/>
              <a:gd name="connsiteX4537" fmla="*/ 4509530 w 7274859"/>
              <a:gd name="connsiteY4537" fmla="*/ 3071349 h 6857892"/>
              <a:gd name="connsiteX4538" fmla="*/ 4512956 w 7274859"/>
              <a:gd name="connsiteY4538" fmla="*/ 3071349 h 6857892"/>
              <a:gd name="connsiteX4539" fmla="*/ 4512956 w 7274859"/>
              <a:gd name="connsiteY4539" fmla="*/ 3061213 h 6857892"/>
              <a:gd name="connsiteX4540" fmla="*/ 4509530 w 7274859"/>
              <a:gd name="connsiteY4540" fmla="*/ 3061213 h 6857892"/>
              <a:gd name="connsiteX4541" fmla="*/ 473707 w 7274859"/>
              <a:gd name="connsiteY4541" fmla="*/ 3046221 h 6857892"/>
              <a:gd name="connsiteX4542" fmla="*/ 453438 w 7274859"/>
              <a:gd name="connsiteY4542" fmla="*/ 3057811 h 6857892"/>
              <a:gd name="connsiteX4543" fmla="*/ 456867 w 7274859"/>
              <a:gd name="connsiteY4543" fmla="*/ 3067412 h 6857892"/>
              <a:gd name="connsiteX4544" fmla="*/ 496109 w 7274859"/>
              <a:gd name="connsiteY4544" fmla="*/ 3060173 h 6857892"/>
              <a:gd name="connsiteX4545" fmla="*/ 494128 w 7274859"/>
              <a:gd name="connsiteY4545" fmla="*/ 3062156 h 6857892"/>
              <a:gd name="connsiteX4546" fmla="*/ 501214 w 7274859"/>
              <a:gd name="connsiteY4546" fmla="*/ 3070458 h 6857892"/>
              <a:gd name="connsiteX4547" fmla="*/ 504415 w 7274859"/>
              <a:gd name="connsiteY4547" fmla="*/ 3067258 h 6857892"/>
              <a:gd name="connsiteX4548" fmla="*/ 502967 w 7274859"/>
              <a:gd name="connsiteY4548" fmla="*/ 3057277 h 6857892"/>
              <a:gd name="connsiteX4549" fmla="*/ 473707 w 7274859"/>
              <a:gd name="connsiteY4549" fmla="*/ 3046221 h 6857892"/>
              <a:gd name="connsiteX4550" fmla="*/ 6043386 w 7274859"/>
              <a:gd name="connsiteY4550" fmla="*/ 3044191 h 6857892"/>
              <a:gd name="connsiteX4551" fmla="*/ 6053597 w 7274859"/>
              <a:gd name="connsiteY4551" fmla="*/ 3044191 h 6857892"/>
              <a:gd name="connsiteX4552" fmla="*/ 6053597 w 7274859"/>
              <a:gd name="connsiteY4552" fmla="*/ 3047551 h 6857892"/>
              <a:gd name="connsiteX4553" fmla="*/ 6043386 w 7274859"/>
              <a:gd name="connsiteY4553" fmla="*/ 3047551 h 6857892"/>
              <a:gd name="connsiteX4554" fmla="*/ 6043386 w 7274859"/>
              <a:gd name="connsiteY4554" fmla="*/ 3044191 h 6857892"/>
              <a:gd name="connsiteX4555" fmla="*/ 5992483 w 7274859"/>
              <a:gd name="connsiteY4555" fmla="*/ 3044166 h 6857892"/>
              <a:gd name="connsiteX4556" fmla="*/ 5992483 w 7274859"/>
              <a:gd name="connsiteY4556" fmla="*/ 3047519 h 6857892"/>
              <a:gd name="connsiteX4557" fmla="*/ 6002618 w 7274859"/>
              <a:gd name="connsiteY4557" fmla="*/ 3047519 h 6857892"/>
              <a:gd name="connsiteX4558" fmla="*/ 6002618 w 7274859"/>
              <a:gd name="connsiteY4558" fmla="*/ 3044166 h 6857892"/>
              <a:gd name="connsiteX4559" fmla="*/ 5992483 w 7274859"/>
              <a:gd name="connsiteY4559" fmla="*/ 3044166 h 6857892"/>
              <a:gd name="connsiteX4560" fmla="*/ 5860122 w 7274859"/>
              <a:gd name="connsiteY4560" fmla="*/ 3044160 h 6857892"/>
              <a:gd name="connsiteX4561" fmla="*/ 5860122 w 7274859"/>
              <a:gd name="connsiteY4561" fmla="*/ 3047512 h 6857892"/>
              <a:gd name="connsiteX4562" fmla="*/ 5870256 w 7274859"/>
              <a:gd name="connsiteY4562" fmla="*/ 3047512 h 6857892"/>
              <a:gd name="connsiteX4563" fmla="*/ 5870256 w 7274859"/>
              <a:gd name="connsiteY4563" fmla="*/ 3044160 h 6857892"/>
              <a:gd name="connsiteX4564" fmla="*/ 5860122 w 7274859"/>
              <a:gd name="connsiteY4564" fmla="*/ 3044160 h 6857892"/>
              <a:gd name="connsiteX4565" fmla="*/ 6092151 w 7274859"/>
              <a:gd name="connsiteY4565" fmla="*/ 3041843 h 6857892"/>
              <a:gd name="connsiteX4566" fmla="*/ 6102894 w 7274859"/>
              <a:gd name="connsiteY4566" fmla="*/ 3057688 h 6857892"/>
              <a:gd name="connsiteX4567" fmla="*/ 6089561 w 7274859"/>
              <a:gd name="connsiteY4567" fmla="*/ 3071021 h 6857892"/>
              <a:gd name="connsiteX4568" fmla="*/ 6079122 w 7274859"/>
              <a:gd name="connsiteY4568" fmla="*/ 3061574 h 6857892"/>
              <a:gd name="connsiteX4569" fmla="*/ 6063730 w 7274859"/>
              <a:gd name="connsiteY4569" fmla="*/ 3074756 h 6857892"/>
              <a:gd name="connsiteX4570" fmla="*/ 6063730 w 7274859"/>
              <a:gd name="connsiteY4570" fmla="*/ 3056238 h 6857892"/>
              <a:gd name="connsiteX4571" fmla="*/ 6092151 w 7274859"/>
              <a:gd name="connsiteY4571" fmla="*/ 3041843 h 6857892"/>
              <a:gd name="connsiteX4572" fmla="*/ 5978080 w 7274859"/>
              <a:gd name="connsiteY4572" fmla="*/ 3031512 h 6857892"/>
              <a:gd name="connsiteX4573" fmla="*/ 5969012 w 7274859"/>
              <a:gd name="connsiteY4573" fmla="*/ 3039666 h 6857892"/>
              <a:gd name="connsiteX4574" fmla="*/ 5934875 w 7274859"/>
              <a:gd name="connsiteY4574" fmla="*/ 3045533 h 6857892"/>
              <a:gd name="connsiteX4575" fmla="*/ 5955220 w 7274859"/>
              <a:gd name="connsiteY4575" fmla="*/ 3069994 h 6857892"/>
              <a:gd name="connsiteX4576" fmla="*/ 5981814 w 7274859"/>
              <a:gd name="connsiteY4576" fmla="*/ 3056506 h 6857892"/>
              <a:gd name="connsiteX4577" fmla="*/ 5970994 w 7274859"/>
              <a:gd name="connsiteY4577" fmla="*/ 3039820 h 6857892"/>
              <a:gd name="connsiteX4578" fmla="*/ 5972975 w 7274859"/>
              <a:gd name="connsiteY4578" fmla="*/ 3041801 h 6857892"/>
              <a:gd name="connsiteX4579" fmla="*/ 5981281 w 7274859"/>
              <a:gd name="connsiteY4579" fmla="*/ 3034714 h 6857892"/>
              <a:gd name="connsiteX4580" fmla="*/ 5978080 w 7274859"/>
              <a:gd name="connsiteY4580" fmla="*/ 3031512 h 6857892"/>
              <a:gd name="connsiteX4581" fmla="*/ 6084075 w 7274859"/>
              <a:gd name="connsiteY4581" fmla="*/ 3023855 h 6857892"/>
              <a:gd name="connsiteX4582" fmla="*/ 6094285 w 7274859"/>
              <a:gd name="connsiteY4582" fmla="*/ 3023855 h 6857892"/>
              <a:gd name="connsiteX4583" fmla="*/ 6094285 w 7274859"/>
              <a:gd name="connsiteY4583" fmla="*/ 3027285 h 6857892"/>
              <a:gd name="connsiteX4584" fmla="*/ 6084075 w 7274859"/>
              <a:gd name="connsiteY4584" fmla="*/ 3027285 h 6857892"/>
              <a:gd name="connsiteX4585" fmla="*/ 6084075 w 7274859"/>
              <a:gd name="connsiteY4585" fmla="*/ 3023855 h 6857892"/>
              <a:gd name="connsiteX4586" fmla="*/ 508759 w 7274859"/>
              <a:gd name="connsiteY4586" fmla="*/ 3020476 h 6857892"/>
              <a:gd name="connsiteX4587" fmla="*/ 508759 w 7274859"/>
              <a:gd name="connsiteY4587" fmla="*/ 3030689 h 6857892"/>
              <a:gd name="connsiteX4588" fmla="*/ 512111 w 7274859"/>
              <a:gd name="connsiteY4588" fmla="*/ 3030689 h 6857892"/>
              <a:gd name="connsiteX4589" fmla="*/ 512111 w 7274859"/>
              <a:gd name="connsiteY4589" fmla="*/ 3020476 h 6857892"/>
              <a:gd name="connsiteX4590" fmla="*/ 508759 w 7274859"/>
              <a:gd name="connsiteY4590" fmla="*/ 3020476 h 6857892"/>
              <a:gd name="connsiteX4591" fmla="*/ 457858 w 7274859"/>
              <a:gd name="connsiteY4591" fmla="*/ 3010345 h 6857892"/>
              <a:gd name="connsiteX4592" fmla="*/ 457858 w 7274859"/>
              <a:gd name="connsiteY4592" fmla="*/ 3020476 h 6857892"/>
              <a:gd name="connsiteX4593" fmla="*/ 461287 w 7274859"/>
              <a:gd name="connsiteY4593" fmla="*/ 3020476 h 6857892"/>
              <a:gd name="connsiteX4594" fmla="*/ 461287 w 7274859"/>
              <a:gd name="connsiteY4594" fmla="*/ 3010345 h 6857892"/>
              <a:gd name="connsiteX4595" fmla="*/ 457858 w 7274859"/>
              <a:gd name="connsiteY4595" fmla="*/ 3010345 h 6857892"/>
              <a:gd name="connsiteX4596" fmla="*/ 5982273 w 7274859"/>
              <a:gd name="connsiteY4596" fmla="*/ 3002639 h 6857892"/>
              <a:gd name="connsiteX4597" fmla="*/ 5982273 w 7274859"/>
              <a:gd name="connsiteY4597" fmla="*/ 3007744 h 6857892"/>
              <a:gd name="connsiteX4598" fmla="*/ 6002617 w 7274859"/>
              <a:gd name="connsiteY4598" fmla="*/ 3007744 h 6857892"/>
              <a:gd name="connsiteX4599" fmla="*/ 6002617 w 7274859"/>
              <a:gd name="connsiteY4599" fmla="*/ 3002639 h 6857892"/>
              <a:gd name="connsiteX4600" fmla="*/ 5982273 w 7274859"/>
              <a:gd name="connsiteY4600" fmla="*/ 3002639 h 6857892"/>
              <a:gd name="connsiteX4601" fmla="*/ 6107848 w 7274859"/>
              <a:gd name="connsiteY4601" fmla="*/ 3000081 h 6857892"/>
              <a:gd name="connsiteX4602" fmla="*/ 6111200 w 7274859"/>
              <a:gd name="connsiteY4602" fmla="*/ 3000081 h 6857892"/>
              <a:gd name="connsiteX4603" fmla="*/ 6111200 w 7274859"/>
              <a:gd name="connsiteY4603" fmla="*/ 3010293 h 6857892"/>
              <a:gd name="connsiteX4604" fmla="*/ 6107848 w 7274859"/>
              <a:gd name="connsiteY4604" fmla="*/ 3010293 h 6857892"/>
              <a:gd name="connsiteX4605" fmla="*/ 6107848 w 7274859"/>
              <a:gd name="connsiteY4605" fmla="*/ 3000081 h 6857892"/>
              <a:gd name="connsiteX4606" fmla="*/ 437549 w 7274859"/>
              <a:gd name="connsiteY4606" fmla="*/ 2998194 h 6857892"/>
              <a:gd name="connsiteX4607" fmla="*/ 417919 w 7274859"/>
              <a:gd name="connsiteY4607" fmla="*/ 2999928 h 6857892"/>
              <a:gd name="connsiteX4608" fmla="*/ 424166 w 7274859"/>
              <a:gd name="connsiteY4608" fmla="*/ 3009914 h 6857892"/>
              <a:gd name="connsiteX4609" fmla="*/ 444435 w 7274859"/>
              <a:gd name="connsiteY4609" fmla="*/ 3019208 h 6857892"/>
              <a:gd name="connsiteX4610" fmla="*/ 437549 w 7274859"/>
              <a:gd name="connsiteY4610" fmla="*/ 2998194 h 6857892"/>
              <a:gd name="connsiteX4611" fmla="*/ 457020 w 7274859"/>
              <a:gd name="connsiteY4611" fmla="*/ 2979773 h 6857892"/>
              <a:gd name="connsiteX4612" fmla="*/ 457020 w 7274859"/>
              <a:gd name="connsiteY4612" fmla="*/ 3000129 h 6857892"/>
              <a:gd name="connsiteX4613" fmla="*/ 462125 w 7274859"/>
              <a:gd name="connsiteY4613" fmla="*/ 3000129 h 6857892"/>
              <a:gd name="connsiteX4614" fmla="*/ 462125 w 7274859"/>
              <a:gd name="connsiteY4614" fmla="*/ 2979773 h 6857892"/>
              <a:gd name="connsiteX4615" fmla="*/ 457020 w 7274859"/>
              <a:gd name="connsiteY4615" fmla="*/ 2979773 h 6857892"/>
              <a:gd name="connsiteX4616" fmla="*/ 4563862 w 7274859"/>
              <a:gd name="connsiteY4616" fmla="*/ 2964368 h 6857892"/>
              <a:gd name="connsiteX4617" fmla="*/ 4533302 w 7274859"/>
              <a:gd name="connsiteY4617" fmla="*/ 2986919 h 6857892"/>
              <a:gd name="connsiteX4618" fmla="*/ 4563862 w 7274859"/>
              <a:gd name="connsiteY4618" fmla="*/ 2964368 h 6857892"/>
              <a:gd name="connsiteX4619" fmla="*/ 4560516 w 7274859"/>
              <a:gd name="connsiteY4619" fmla="*/ 2949214 h 6857892"/>
              <a:gd name="connsiteX4620" fmla="*/ 4560516 w 7274859"/>
              <a:gd name="connsiteY4620" fmla="*/ 2959345 h 6857892"/>
              <a:gd name="connsiteX4621" fmla="*/ 4563947 w 7274859"/>
              <a:gd name="connsiteY4621" fmla="*/ 2959345 h 6857892"/>
              <a:gd name="connsiteX4622" fmla="*/ 4563947 w 7274859"/>
              <a:gd name="connsiteY4622" fmla="*/ 2949214 h 6857892"/>
              <a:gd name="connsiteX4623" fmla="*/ 4560516 w 7274859"/>
              <a:gd name="connsiteY4623" fmla="*/ 2949214 h 6857892"/>
              <a:gd name="connsiteX4624" fmla="*/ 6027689 w 7274859"/>
              <a:gd name="connsiteY4624" fmla="*/ 2917470 h 6857892"/>
              <a:gd name="connsiteX4625" fmla="*/ 5988752 w 7274859"/>
              <a:gd name="connsiteY4625" fmla="*/ 2921888 h 6857892"/>
              <a:gd name="connsiteX4626" fmla="*/ 5999801 w 7274859"/>
              <a:gd name="connsiteY4626" fmla="*/ 2943986 h 6857892"/>
              <a:gd name="connsiteX4627" fmla="*/ 6027689 w 7274859"/>
              <a:gd name="connsiteY4627" fmla="*/ 2917470 h 6857892"/>
              <a:gd name="connsiteX4628" fmla="*/ 6033252 w 7274859"/>
              <a:gd name="connsiteY4628" fmla="*/ 2885920 h 6857892"/>
              <a:gd name="connsiteX4629" fmla="*/ 6027765 w 7274859"/>
              <a:gd name="connsiteY4629" fmla="*/ 2917468 h 6857892"/>
              <a:gd name="connsiteX4630" fmla="*/ 6053597 w 7274859"/>
              <a:gd name="connsiteY4630" fmla="*/ 2909314 h 6857892"/>
              <a:gd name="connsiteX4631" fmla="*/ 6084074 w 7274859"/>
              <a:gd name="connsiteY4631" fmla="*/ 2918687 h 6857892"/>
              <a:gd name="connsiteX4632" fmla="*/ 6084074 w 7274859"/>
              <a:gd name="connsiteY4632" fmla="*/ 2928821 h 6857892"/>
              <a:gd name="connsiteX4633" fmla="*/ 6053596 w 7274859"/>
              <a:gd name="connsiteY4633" fmla="*/ 2938952 h 6857892"/>
              <a:gd name="connsiteX4634" fmla="*/ 6035308 w 7274859"/>
              <a:gd name="connsiteY4634" fmla="*/ 2970579 h 6857892"/>
              <a:gd name="connsiteX4635" fmla="*/ 6084074 w 7274859"/>
              <a:gd name="connsiteY4635" fmla="*/ 2979642 h 6857892"/>
              <a:gd name="connsiteX4636" fmla="*/ 6104495 w 7274859"/>
              <a:gd name="connsiteY4636" fmla="*/ 2969512 h 6857892"/>
              <a:gd name="connsiteX4637" fmla="*/ 6097637 w 7274859"/>
              <a:gd name="connsiteY4637" fmla="*/ 2947795 h 6857892"/>
              <a:gd name="connsiteX4638" fmla="*/ 6084075 w 7274859"/>
              <a:gd name="connsiteY4638" fmla="*/ 2928822 h 6857892"/>
              <a:gd name="connsiteX4639" fmla="*/ 6092531 w 7274859"/>
              <a:gd name="connsiteY4639" fmla="*/ 2925468 h 6857892"/>
              <a:gd name="connsiteX4640" fmla="*/ 6084074 w 7274859"/>
              <a:gd name="connsiteY4640" fmla="*/ 2918611 h 6857892"/>
              <a:gd name="connsiteX4641" fmla="*/ 6084074 w 7274859"/>
              <a:gd name="connsiteY4641" fmla="*/ 2918685 h 6857892"/>
              <a:gd name="connsiteX4642" fmla="*/ 6076133 w 7274859"/>
              <a:gd name="connsiteY4642" fmla="*/ 2904812 h 6857892"/>
              <a:gd name="connsiteX4643" fmla="*/ 6033252 w 7274859"/>
              <a:gd name="connsiteY4643" fmla="*/ 2885920 h 6857892"/>
              <a:gd name="connsiteX4644" fmla="*/ 6063729 w 7274859"/>
              <a:gd name="connsiteY4644" fmla="*/ 2880492 h 6857892"/>
              <a:gd name="connsiteX4645" fmla="*/ 6063729 w 7274859"/>
              <a:gd name="connsiteY4645" fmla="*/ 2885597 h 6857892"/>
              <a:gd name="connsiteX4646" fmla="*/ 6084073 w 7274859"/>
              <a:gd name="connsiteY4646" fmla="*/ 2885597 h 6857892"/>
              <a:gd name="connsiteX4647" fmla="*/ 6084073 w 7274859"/>
              <a:gd name="connsiteY4647" fmla="*/ 2880492 h 6857892"/>
              <a:gd name="connsiteX4648" fmla="*/ 6063729 w 7274859"/>
              <a:gd name="connsiteY4648" fmla="*/ 2880492 h 6857892"/>
              <a:gd name="connsiteX4649" fmla="*/ 6199440 w 7274859"/>
              <a:gd name="connsiteY4649" fmla="*/ 2857508 h 6857892"/>
              <a:gd name="connsiteX4650" fmla="*/ 6202869 w 7274859"/>
              <a:gd name="connsiteY4650" fmla="*/ 2857508 h 6857892"/>
              <a:gd name="connsiteX4651" fmla="*/ 6202869 w 7274859"/>
              <a:gd name="connsiteY4651" fmla="*/ 2867720 h 6857892"/>
              <a:gd name="connsiteX4652" fmla="*/ 6199440 w 7274859"/>
              <a:gd name="connsiteY4652" fmla="*/ 2867720 h 6857892"/>
              <a:gd name="connsiteX4653" fmla="*/ 6199440 w 7274859"/>
              <a:gd name="connsiteY4653" fmla="*/ 2857508 h 6857892"/>
              <a:gd name="connsiteX4654" fmla="*/ 6132613 w 7274859"/>
              <a:gd name="connsiteY4654" fmla="*/ 2857171 h 6857892"/>
              <a:gd name="connsiteX4655" fmla="*/ 6097332 w 7274859"/>
              <a:gd name="connsiteY4655" fmla="*/ 2859762 h 6857892"/>
              <a:gd name="connsiteX4656" fmla="*/ 6092609 w 7274859"/>
              <a:gd name="connsiteY4656" fmla="*/ 2865630 h 6857892"/>
              <a:gd name="connsiteX4657" fmla="*/ 6117449 w 7274859"/>
              <a:gd name="connsiteY4657" fmla="*/ 2909598 h 6857892"/>
              <a:gd name="connsiteX4658" fmla="*/ 6124307 w 7274859"/>
              <a:gd name="connsiteY4658" fmla="*/ 2907159 h 6857892"/>
              <a:gd name="connsiteX4659" fmla="*/ 6117678 w 7274859"/>
              <a:gd name="connsiteY4659" fmla="*/ 2880031 h 6857892"/>
              <a:gd name="connsiteX4660" fmla="*/ 6135966 w 7274859"/>
              <a:gd name="connsiteY4660" fmla="*/ 2873784 h 6857892"/>
              <a:gd name="connsiteX4661" fmla="*/ 6132613 w 7274859"/>
              <a:gd name="connsiteY4661" fmla="*/ 2857171 h 6857892"/>
              <a:gd name="connsiteX4662" fmla="*/ 6084073 w 7274859"/>
              <a:gd name="connsiteY4662" fmla="*/ 2839723 h 6857892"/>
              <a:gd name="connsiteX4663" fmla="*/ 6084073 w 7274859"/>
              <a:gd name="connsiteY4663" fmla="*/ 2844829 h 6857892"/>
              <a:gd name="connsiteX4664" fmla="*/ 6104495 w 7274859"/>
              <a:gd name="connsiteY4664" fmla="*/ 2844829 h 6857892"/>
              <a:gd name="connsiteX4665" fmla="*/ 6104495 w 7274859"/>
              <a:gd name="connsiteY4665" fmla="*/ 2839723 h 6857892"/>
              <a:gd name="connsiteX4666" fmla="*/ 6084073 w 7274859"/>
              <a:gd name="connsiteY4666" fmla="*/ 2839723 h 6857892"/>
              <a:gd name="connsiteX4667" fmla="*/ 366185 w 7274859"/>
              <a:gd name="connsiteY4667" fmla="*/ 2837243 h 6857892"/>
              <a:gd name="connsiteX4668" fmla="*/ 369538 w 7274859"/>
              <a:gd name="connsiteY4668" fmla="*/ 2837243 h 6857892"/>
              <a:gd name="connsiteX4669" fmla="*/ 369538 w 7274859"/>
              <a:gd name="connsiteY4669" fmla="*/ 2847378 h 6857892"/>
              <a:gd name="connsiteX4670" fmla="*/ 366185 w 7274859"/>
              <a:gd name="connsiteY4670" fmla="*/ 2847378 h 6857892"/>
              <a:gd name="connsiteX4671" fmla="*/ 366185 w 7274859"/>
              <a:gd name="connsiteY4671" fmla="*/ 2837243 h 6857892"/>
              <a:gd name="connsiteX4672" fmla="*/ 6209651 w 7274859"/>
              <a:gd name="connsiteY4672" fmla="*/ 2837240 h 6857892"/>
              <a:gd name="connsiteX4673" fmla="*/ 6213080 w 7274859"/>
              <a:gd name="connsiteY4673" fmla="*/ 2837240 h 6857892"/>
              <a:gd name="connsiteX4674" fmla="*/ 6213080 w 7274859"/>
              <a:gd name="connsiteY4674" fmla="*/ 2847374 h 6857892"/>
              <a:gd name="connsiteX4675" fmla="*/ 6209651 w 7274859"/>
              <a:gd name="connsiteY4675" fmla="*/ 2847374 h 6857892"/>
              <a:gd name="connsiteX4676" fmla="*/ 6209651 w 7274859"/>
              <a:gd name="connsiteY4676" fmla="*/ 2837240 h 6857892"/>
              <a:gd name="connsiteX4677" fmla="*/ 6202107 w 7274859"/>
              <a:gd name="connsiteY4677" fmla="*/ 2807587 h 6857892"/>
              <a:gd name="connsiteX4678" fmla="*/ 6195554 w 7274859"/>
              <a:gd name="connsiteY4678" fmla="*/ 2816347 h 6857892"/>
              <a:gd name="connsiteX4679" fmla="*/ 6197002 w 7274859"/>
              <a:gd name="connsiteY4679" fmla="*/ 2817871 h 6857892"/>
              <a:gd name="connsiteX4680" fmla="*/ 6205307 w 7274859"/>
              <a:gd name="connsiteY4680" fmla="*/ 2810782 h 6857892"/>
              <a:gd name="connsiteX4681" fmla="*/ 6202107 w 7274859"/>
              <a:gd name="connsiteY4681" fmla="*/ 2807587 h 6857892"/>
              <a:gd name="connsiteX4682" fmla="*/ 6077216 w 7274859"/>
              <a:gd name="connsiteY4682" fmla="*/ 2803758 h 6857892"/>
              <a:gd name="connsiteX4683" fmla="*/ 6072719 w 7274859"/>
              <a:gd name="connsiteY4683" fmla="*/ 2827609 h 6857892"/>
              <a:gd name="connsiteX4684" fmla="*/ 6121487 w 7274859"/>
              <a:gd name="connsiteY4684" fmla="*/ 2824256 h 6857892"/>
              <a:gd name="connsiteX4685" fmla="*/ 6077216 w 7274859"/>
              <a:gd name="connsiteY4685" fmla="*/ 2803758 h 6857892"/>
              <a:gd name="connsiteX4686" fmla="*/ 6146329 w 7274859"/>
              <a:gd name="connsiteY4686" fmla="*/ 2787845 h 6857892"/>
              <a:gd name="connsiteX4687" fmla="*/ 6147091 w 7274859"/>
              <a:gd name="connsiteY4687" fmla="*/ 2840882 h 6857892"/>
              <a:gd name="connsiteX4688" fmla="*/ 6149682 w 7274859"/>
              <a:gd name="connsiteY4688" fmla="*/ 2845683 h 6857892"/>
              <a:gd name="connsiteX4689" fmla="*/ 6173532 w 7274859"/>
              <a:gd name="connsiteY4689" fmla="*/ 2845683 h 6857892"/>
              <a:gd name="connsiteX4690" fmla="*/ 6179781 w 7274859"/>
              <a:gd name="connsiteY4690" fmla="*/ 2827091 h 6857892"/>
              <a:gd name="connsiteX4691" fmla="*/ 6196087 w 7274859"/>
              <a:gd name="connsiteY4691" fmla="*/ 2827091 h 6857892"/>
              <a:gd name="connsiteX4692" fmla="*/ 6195554 w 7274859"/>
              <a:gd name="connsiteY4692" fmla="*/ 2816420 h 6857892"/>
              <a:gd name="connsiteX4693" fmla="*/ 6184276 w 7274859"/>
              <a:gd name="connsiteY4693" fmla="*/ 2787845 h 6857892"/>
              <a:gd name="connsiteX4694" fmla="*/ 6146329 w 7274859"/>
              <a:gd name="connsiteY4694" fmla="*/ 2787845 h 6857892"/>
              <a:gd name="connsiteX4695" fmla="*/ 6277393 w 7274859"/>
              <a:gd name="connsiteY4695" fmla="*/ 2775139 h 6857892"/>
              <a:gd name="connsiteX4696" fmla="*/ 6277926 w 7274859"/>
              <a:gd name="connsiteY4696" fmla="*/ 2782070 h 6857892"/>
              <a:gd name="connsiteX4697" fmla="*/ 6240207 w 7274859"/>
              <a:gd name="connsiteY4697" fmla="*/ 2798609 h 6857892"/>
              <a:gd name="connsiteX4698" fmla="*/ 6235102 w 7274859"/>
              <a:gd name="connsiteY4698" fmla="*/ 2778871 h 6857892"/>
              <a:gd name="connsiteX4699" fmla="*/ 6277393 w 7274859"/>
              <a:gd name="connsiteY4699" fmla="*/ 2775139 h 6857892"/>
              <a:gd name="connsiteX4700" fmla="*/ 6107009 w 7274859"/>
              <a:gd name="connsiteY4700" fmla="*/ 2770154 h 6857892"/>
              <a:gd name="connsiteX4701" fmla="*/ 6107009 w 7274859"/>
              <a:gd name="connsiteY4701" fmla="*/ 2807568 h 6857892"/>
              <a:gd name="connsiteX4702" fmla="*/ 6123773 w 7274859"/>
              <a:gd name="connsiteY4702" fmla="*/ 2804672 h 6857892"/>
              <a:gd name="connsiteX4703" fmla="*/ 6107009 w 7274859"/>
              <a:gd name="connsiteY4703" fmla="*/ 2770154 h 6857892"/>
              <a:gd name="connsiteX4704" fmla="*/ 6189305 w 7274859"/>
              <a:gd name="connsiteY4704" fmla="*/ 2745540 h 6857892"/>
              <a:gd name="connsiteX4705" fmla="*/ 6189305 w 7274859"/>
              <a:gd name="connsiteY4705" fmla="*/ 2755754 h 6857892"/>
              <a:gd name="connsiteX4706" fmla="*/ 6192734 w 7274859"/>
              <a:gd name="connsiteY4706" fmla="*/ 2755754 h 6857892"/>
              <a:gd name="connsiteX4707" fmla="*/ 6192734 w 7274859"/>
              <a:gd name="connsiteY4707" fmla="*/ 2745540 h 6857892"/>
              <a:gd name="connsiteX4708" fmla="*/ 6189305 w 7274859"/>
              <a:gd name="connsiteY4708" fmla="*/ 2745540 h 6857892"/>
              <a:gd name="connsiteX4709" fmla="*/ 6306501 w 7274859"/>
              <a:gd name="connsiteY4709" fmla="*/ 2745419 h 6857892"/>
              <a:gd name="connsiteX4710" fmla="*/ 6307796 w 7274859"/>
              <a:gd name="connsiteY4710" fmla="*/ 2764847 h 6857892"/>
              <a:gd name="connsiteX4711" fmla="*/ 6287756 w 7274859"/>
              <a:gd name="connsiteY4711" fmla="*/ 2766297 h 6857892"/>
              <a:gd name="connsiteX4712" fmla="*/ 6282574 w 7274859"/>
              <a:gd name="connsiteY4712" fmla="*/ 2760891 h 6857892"/>
              <a:gd name="connsiteX4713" fmla="*/ 6306501 w 7274859"/>
              <a:gd name="connsiteY4713" fmla="*/ 2745419 h 6857892"/>
              <a:gd name="connsiteX4714" fmla="*/ 423641 w 7274859"/>
              <a:gd name="connsiteY4714" fmla="*/ 2745392 h 6857892"/>
              <a:gd name="connsiteX4715" fmla="*/ 403982 w 7274859"/>
              <a:gd name="connsiteY4715" fmla="*/ 2751400 h 6857892"/>
              <a:gd name="connsiteX4716" fmla="*/ 407181 w 7274859"/>
              <a:gd name="connsiteY4716" fmla="*/ 2755011 h 6857892"/>
              <a:gd name="connsiteX4717" fmla="*/ 425393 w 7274859"/>
              <a:gd name="connsiteY4717" fmla="*/ 2755011 h 6857892"/>
              <a:gd name="connsiteX4718" fmla="*/ 423641 w 7274859"/>
              <a:gd name="connsiteY4718" fmla="*/ 2745392 h 6857892"/>
              <a:gd name="connsiteX4719" fmla="*/ 4611403 w 7274859"/>
              <a:gd name="connsiteY4719" fmla="*/ 2735458 h 6857892"/>
              <a:gd name="connsiteX4720" fmla="*/ 4611403 w 7274859"/>
              <a:gd name="connsiteY4720" fmla="*/ 2745590 h 6857892"/>
              <a:gd name="connsiteX4721" fmla="*/ 4614760 w 7274859"/>
              <a:gd name="connsiteY4721" fmla="*/ 2745590 h 6857892"/>
              <a:gd name="connsiteX4722" fmla="*/ 4614760 w 7274859"/>
              <a:gd name="connsiteY4722" fmla="*/ 2735458 h 6857892"/>
              <a:gd name="connsiteX4723" fmla="*/ 4611403 w 7274859"/>
              <a:gd name="connsiteY4723" fmla="*/ 2735458 h 6857892"/>
              <a:gd name="connsiteX4724" fmla="*/ 6142214 w 7274859"/>
              <a:gd name="connsiteY4724" fmla="*/ 2729385 h 6857892"/>
              <a:gd name="connsiteX4725" fmla="*/ 6128803 w 7274859"/>
              <a:gd name="connsiteY4725" fmla="*/ 2750871 h 6857892"/>
              <a:gd name="connsiteX4726" fmla="*/ 6142214 w 7274859"/>
              <a:gd name="connsiteY4726" fmla="*/ 2729385 h 6857892"/>
              <a:gd name="connsiteX4727" fmla="*/ 4678312 w 7274859"/>
              <a:gd name="connsiteY4727" fmla="*/ 2724182 h 6857892"/>
              <a:gd name="connsiteX4728" fmla="*/ 4669934 w 7274859"/>
              <a:gd name="connsiteY4728" fmla="*/ 2731264 h 6857892"/>
              <a:gd name="connsiteX4729" fmla="*/ 4673130 w 7274859"/>
              <a:gd name="connsiteY4729" fmla="*/ 2734465 h 6857892"/>
              <a:gd name="connsiteX4730" fmla="*/ 4679227 w 7274859"/>
              <a:gd name="connsiteY4730" fmla="*/ 2725250 h 6857892"/>
              <a:gd name="connsiteX4731" fmla="*/ 4679303 w 7274859"/>
              <a:gd name="connsiteY4731" fmla="*/ 2725172 h 6857892"/>
              <a:gd name="connsiteX4732" fmla="*/ 4678312 w 7274859"/>
              <a:gd name="connsiteY4732" fmla="*/ 2724182 h 6857892"/>
              <a:gd name="connsiteX4733" fmla="*/ 4691327 w 7274859"/>
              <a:gd name="connsiteY4733" fmla="*/ 2688881 h 6857892"/>
              <a:gd name="connsiteX4734" fmla="*/ 4690006 w 7274859"/>
              <a:gd name="connsiteY4734" fmla="*/ 2704365 h 6857892"/>
              <a:gd name="connsiteX4735" fmla="*/ 4689428 w 7274859"/>
              <a:gd name="connsiteY4735" fmla="*/ 2714578 h 6857892"/>
              <a:gd name="connsiteX4736" fmla="*/ 4689050 w 7274859"/>
              <a:gd name="connsiteY4736" fmla="*/ 2714426 h 6857892"/>
              <a:gd name="connsiteX4737" fmla="*/ 4679381 w 7274859"/>
              <a:gd name="connsiteY4737" fmla="*/ 2725175 h 6857892"/>
              <a:gd name="connsiteX4738" fmla="*/ 4680372 w 7274859"/>
              <a:gd name="connsiteY4738" fmla="*/ 2726164 h 6857892"/>
              <a:gd name="connsiteX4739" fmla="*/ 4689430 w 7274859"/>
              <a:gd name="connsiteY4739" fmla="*/ 2715036 h 6857892"/>
              <a:gd name="connsiteX4740" fmla="*/ 4689430 w 7274859"/>
              <a:gd name="connsiteY4740" fmla="*/ 2714648 h 6857892"/>
              <a:gd name="connsiteX4741" fmla="*/ 4700103 w 7274859"/>
              <a:gd name="connsiteY4741" fmla="*/ 2719593 h 6857892"/>
              <a:gd name="connsiteX4742" fmla="*/ 4717465 w 7274859"/>
              <a:gd name="connsiteY4742" fmla="*/ 2727678 h 6857892"/>
              <a:gd name="connsiteX4743" fmla="*/ 4691327 w 7274859"/>
              <a:gd name="connsiteY4743" fmla="*/ 2688881 h 6857892"/>
              <a:gd name="connsiteX4744" fmla="*/ 6132765 w 7274859"/>
              <a:gd name="connsiteY4744" fmla="*/ 2684274 h 6857892"/>
              <a:gd name="connsiteX4745" fmla="*/ 6119659 w 7274859"/>
              <a:gd name="connsiteY4745" fmla="*/ 2704012 h 6857892"/>
              <a:gd name="connsiteX4746" fmla="*/ 6136423 w 7274859"/>
              <a:gd name="connsiteY4746" fmla="*/ 2704012 h 6857892"/>
              <a:gd name="connsiteX4747" fmla="*/ 6132765 w 7274859"/>
              <a:gd name="connsiteY4747" fmla="*/ 2684274 h 6857892"/>
              <a:gd name="connsiteX4748" fmla="*/ 6171475 w 7274859"/>
              <a:gd name="connsiteY4748" fmla="*/ 2662480 h 6857892"/>
              <a:gd name="connsiteX4749" fmla="*/ 6181838 w 7274859"/>
              <a:gd name="connsiteY4749" fmla="*/ 2673987 h 6857892"/>
              <a:gd name="connsiteX4750" fmla="*/ 6192277 w 7274859"/>
              <a:gd name="connsiteY4750" fmla="*/ 2670939 h 6857892"/>
              <a:gd name="connsiteX4751" fmla="*/ 6197612 w 7274859"/>
              <a:gd name="connsiteY4751" fmla="*/ 2674291 h 6857892"/>
              <a:gd name="connsiteX4752" fmla="*/ 6184353 w 7274859"/>
              <a:gd name="connsiteY4752" fmla="*/ 2717119 h 6857892"/>
              <a:gd name="connsiteX4753" fmla="*/ 6217042 w 7274859"/>
              <a:gd name="connsiteY4753" fmla="*/ 2698220 h 6857892"/>
              <a:gd name="connsiteX4754" fmla="*/ 6214528 w 7274859"/>
              <a:gd name="connsiteY4754" fmla="*/ 2674216 h 6857892"/>
              <a:gd name="connsiteX4755" fmla="*/ 6194107 w 7274859"/>
              <a:gd name="connsiteY4755" fmla="*/ 2670176 h 6857892"/>
              <a:gd name="connsiteX4756" fmla="*/ 6196087 w 7274859"/>
              <a:gd name="connsiteY4756" fmla="*/ 2669490 h 6857892"/>
              <a:gd name="connsiteX4757" fmla="*/ 6189534 w 7274859"/>
              <a:gd name="connsiteY4757" fmla="*/ 2668728 h 6857892"/>
              <a:gd name="connsiteX4758" fmla="*/ 6171475 w 7274859"/>
              <a:gd name="connsiteY4758" fmla="*/ 2662480 h 6857892"/>
              <a:gd name="connsiteX4759" fmla="*/ 4652092 w 7274859"/>
              <a:gd name="connsiteY4759" fmla="*/ 2623442 h 6857892"/>
              <a:gd name="connsiteX4760" fmla="*/ 4652092 w 7274859"/>
              <a:gd name="connsiteY4760" fmla="*/ 2633572 h 6857892"/>
              <a:gd name="connsiteX4761" fmla="*/ 4655446 w 7274859"/>
              <a:gd name="connsiteY4761" fmla="*/ 2633572 h 6857892"/>
              <a:gd name="connsiteX4762" fmla="*/ 4655446 w 7274859"/>
              <a:gd name="connsiteY4762" fmla="*/ 2623442 h 6857892"/>
              <a:gd name="connsiteX4763" fmla="*/ 4652092 w 7274859"/>
              <a:gd name="connsiteY4763" fmla="*/ 2623442 h 6857892"/>
              <a:gd name="connsiteX4764" fmla="*/ 6302386 w 7274859"/>
              <a:gd name="connsiteY4764" fmla="*/ 2623041 h 6857892"/>
              <a:gd name="connsiteX4765" fmla="*/ 6327989 w 7274859"/>
              <a:gd name="connsiteY4765" fmla="*/ 2624489 h 6857892"/>
              <a:gd name="connsiteX4766" fmla="*/ 6283946 w 7274859"/>
              <a:gd name="connsiteY4766" fmla="*/ 2663871 h 6857892"/>
              <a:gd name="connsiteX4767" fmla="*/ 6275183 w 7274859"/>
              <a:gd name="connsiteY4767" fmla="*/ 2654883 h 6857892"/>
              <a:gd name="connsiteX4768" fmla="*/ 6302386 w 7274859"/>
              <a:gd name="connsiteY4768" fmla="*/ 2623041 h 6857892"/>
              <a:gd name="connsiteX4769" fmla="*/ 6229996 w 7274859"/>
              <a:gd name="connsiteY4769" fmla="*/ 2572495 h 6857892"/>
              <a:gd name="connsiteX4770" fmla="*/ 6229996 w 7274859"/>
              <a:gd name="connsiteY4770" fmla="*/ 2582705 h 6857892"/>
              <a:gd name="connsiteX4771" fmla="*/ 6233425 w 7274859"/>
              <a:gd name="connsiteY4771" fmla="*/ 2582705 h 6857892"/>
              <a:gd name="connsiteX4772" fmla="*/ 6233425 w 7274859"/>
              <a:gd name="connsiteY4772" fmla="*/ 2572495 h 6857892"/>
              <a:gd name="connsiteX4773" fmla="*/ 6229996 w 7274859"/>
              <a:gd name="connsiteY4773" fmla="*/ 2572495 h 6857892"/>
              <a:gd name="connsiteX4774" fmla="*/ 6347115 w 7274859"/>
              <a:gd name="connsiteY4774" fmla="*/ 2567814 h 6857892"/>
              <a:gd name="connsiteX4775" fmla="*/ 6347115 w 7274859"/>
              <a:gd name="connsiteY4775" fmla="*/ 2618015 h 6857892"/>
              <a:gd name="connsiteX4776" fmla="*/ 6328447 w 7274859"/>
              <a:gd name="connsiteY4776" fmla="*/ 2603083 h 6857892"/>
              <a:gd name="connsiteX4777" fmla="*/ 6308254 w 7274859"/>
              <a:gd name="connsiteY4777" fmla="*/ 2603083 h 6857892"/>
              <a:gd name="connsiteX4778" fmla="*/ 6309168 w 7274859"/>
              <a:gd name="connsiteY4778" fmla="*/ 2603998 h 6857892"/>
              <a:gd name="connsiteX4779" fmla="*/ 6302081 w 7274859"/>
              <a:gd name="connsiteY4779" fmla="*/ 2612301 h 6857892"/>
              <a:gd name="connsiteX4780" fmla="*/ 6298881 w 7274859"/>
              <a:gd name="connsiteY4780" fmla="*/ 2609101 h 6857892"/>
              <a:gd name="connsiteX4781" fmla="*/ 6307187 w 7274859"/>
              <a:gd name="connsiteY4781" fmla="*/ 2602018 h 6857892"/>
              <a:gd name="connsiteX4782" fmla="*/ 6308101 w 7274859"/>
              <a:gd name="connsiteY4782" fmla="*/ 2602932 h 6857892"/>
              <a:gd name="connsiteX4783" fmla="*/ 6308101 w 7274859"/>
              <a:gd name="connsiteY4783" fmla="*/ 2582745 h 6857892"/>
              <a:gd name="connsiteX4784" fmla="*/ 6328447 w 7274859"/>
              <a:gd name="connsiteY4784" fmla="*/ 2582745 h 6857892"/>
              <a:gd name="connsiteX4785" fmla="*/ 6328447 w 7274859"/>
              <a:gd name="connsiteY4785" fmla="*/ 2603063 h 6857892"/>
              <a:gd name="connsiteX4786" fmla="*/ 6338581 w 7274859"/>
              <a:gd name="connsiteY4786" fmla="*/ 2595368 h 6857892"/>
              <a:gd name="connsiteX4787" fmla="*/ 6328458 w 7274859"/>
              <a:gd name="connsiteY4787" fmla="*/ 2582737 h 6857892"/>
              <a:gd name="connsiteX4788" fmla="*/ 6347115 w 7274859"/>
              <a:gd name="connsiteY4788" fmla="*/ 2567814 h 6857892"/>
              <a:gd name="connsiteX4789" fmla="*/ 6293090 w 7274859"/>
              <a:gd name="connsiteY4789" fmla="*/ 2550065 h 6857892"/>
              <a:gd name="connsiteX4790" fmla="*/ 6300176 w 7274859"/>
              <a:gd name="connsiteY4790" fmla="*/ 2575127 h 6857892"/>
              <a:gd name="connsiteX4791" fmla="*/ 6295071 w 7274859"/>
              <a:gd name="connsiteY4791" fmla="*/ 2580536 h 6857892"/>
              <a:gd name="connsiteX4792" fmla="*/ 6254609 w 7274859"/>
              <a:gd name="connsiteY4792" fmla="*/ 2565682 h 6857892"/>
              <a:gd name="connsiteX4793" fmla="*/ 6293090 w 7274859"/>
              <a:gd name="connsiteY4793" fmla="*/ 2550065 h 6857892"/>
              <a:gd name="connsiteX4794" fmla="*/ 6367309 w 7274859"/>
              <a:gd name="connsiteY4794" fmla="*/ 2543819 h 6857892"/>
              <a:gd name="connsiteX4795" fmla="*/ 6367385 w 7274859"/>
              <a:gd name="connsiteY4795" fmla="*/ 2560729 h 6857892"/>
              <a:gd name="connsiteX4796" fmla="*/ 6362355 w 7274859"/>
              <a:gd name="connsiteY4796" fmla="*/ 2561416 h 6857892"/>
              <a:gd name="connsiteX4797" fmla="*/ 6358622 w 7274859"/>
              <a:gd name="connsiteY4797" fmla="*/ 2544430 h 6857892"/>
              <a:gd name="connsiteX4798" fmla="*/ 6367309 w 7274859"/>
              <a:gd name="connsiteY4798" fmla="*/ 2543819 h 6857892"/>
              <a:gd name="connsiteX4799" fmla="*/ 6338429 w 7274859"/>
              <a:gd name="connsiteY4799" fmla="*/ 2541154 h 6857892"/>
              <a:gd name="connsiteX4800" fmla="*/ 6338886 w 7274859"/>
              <a:gd name="connsiteY4800" fmla="*/ 2549914 h 6857892"/>
              <a:gd name="connsiteX4801" fmla="*/ 6319455 w 7274859"/>
              <a:gd name="connsiteY4801" fmla="*/ 2551589 h 6857892"/>
              <a:gd name="connsiteX4802" fmla="*/ 6318540 w 7274859"/>
              <a:gd name="connsiteY4802" fmla="*/ 2545039 h 6857892"/>
              <a:gd name="connsiteX4803" fmla="*/ 6338429 w 7274859"/>
              <a:gd name="connsiteY4803" fmla="*/ 2541154 h 6857892"/>
              <a:gd name="connsiteX4804" fmla="*/ 6280898 w 7274859"/>
              <a:gd name="connsiteY4804" fmla="*/ 2511454 h 6857892"/>
              <a:gd name="connsiteX4805" fmla="*/ 6280898 w 7274859"/>
              <a:gd name="connsiteY4805" fmla="*/ 2521587 h 6857892"/>
              <a:gd name="connsiteX4806" fmla="*/ 6284327 w 7274859"/>
              <a:gd name="connsiteY4806" fmla="*/ 2521587 h 6857892"/>
              <a:gd name="connsiteX4807" fmla="*/ 6284327 w 7274859"/>
              <a:gd name="connsiteY4807" fmla="*/ 2511454 h 6857892"/>
              <a:gd name="connsiteX4808" fmla="*/ 6280898 w 7274859"/>
              <a:gd name="connsiteY4808" fmla="*/ 2511454 h 6857892"/>
              <a:gd name="connsiteX4809" fmla="*/ 6344372 w 7274859"/>
              <a:gd name="connsiteY4809" fmla="*/ 2510519 h 6857892"/>
              <a:gd name="connsiteX4810" fmla="*/ 6340258 w 7274859"/>
              <a:gd name="connsiteY4810" fmla="*/ 2544353 h 6857892"/>
              <a:gd name="connsiteX4811" fmla="*/ 6325094 w 7274859"/>
              <a:gd name="connsiteY4811" fmla="*/ 2515698 h 6857892"/>
              <a:gd name="connsiteX4812" fmla="*/ 6344372 w 7274859"/>
              <a:gd name="connsiteY4812" fmla="*/ 2510519 h 6857892"/>
              <a:gd name="connsiteX4813" fmla="*/ 6338581 w 7274859"/>
              <a:gd name="connsiteY4813" fmla="*/ 2494512 h 6857892"/>
              <a:gd name="connsiteX4814" fmla="*/ 6348716 w 7274859"/>
              <a:gd name="connsiteY4814" fmla="*/ 2494512 h 6857892"/>
              <a:gd name="connsiteX4815" fmla="*/ 6348716 w 7274859"/>
              <a:gd name="connsiteY4815" fmla="*/ 2497865 h 6857892"/>
              <a:gd name="connsiteX4816" fmla="*/ 6338581 w 7274859"/>
              <a:gd name="connsiteY4816" fmla="*/ 2497865 h 6857892"/>
              <a:gd name="connsiteX4817" fmla="*/ 6338581 w 7274859"/>
              <a:gd name="connsiteY4817" fmla="*/ 2494512 h 6857892"/>
              <a:gd name="connsiteX4818" fmla="*/ 6268248 w 7274859"/>
              <a:gd name="connsiteY4818" fmla="*/ 2459486 h 6857892"/>
              <a:gd name="connsiteX4819" fmla="*/ 6267487 w 7274859"/>
              <a:gd name="connsiteY4819" fmla="*/ 2459638 h 6857892"/>
              <a:gd name="connsiteX4820" fmla="*/ 6267334 w 7274859"/>
              <a:gd name="connsiteY4820" fmla="*/ 2460400 h 6857892"/>
              <a:gd name="connsiteX4821" fmla="*/ 6267334 w 7274859"/>
              <a:gd name="connsiteY4821" fmla="*/ 2460398 h 6857892"/>
              <a:gd name="connsiteX4822" fmla="*/ 6266267 w 7274859"/>
              <a:gd name="connsiteY4822" fmla="*/ 2461464 h 6857892"/>
              <a:gd name="connsiteX4823" fmla="*/ 6273354 w 7274859"/>
              <a:gd name="connsiteY4823" fmla="*/ 2469770 h 6857892"/>
              <a:gd name="connsiteX4824" fmla="*/ 6276554 w 7274859"/>
              <a:gd name="connsiteY4824" fmla="*/ 2466570 h 6857892"/>
              <a:gd name="connsiteX4825" fmla="*/ 6267334 w 7274859"/>
              <a:gd name="connsiteY4825" fmla="*/ 2460551 h 6857892"/>
              <a:gd name="connsiteX4826" fmla="*/ 6267334 w 7274859"/>
              <a:gd name="connsiteY4826" fmla="*/ 2460400 h 6857892"/>
              <a:gd name="connsiteX4827" fmla="*/ 6268248 w 7274859"/>
              <a:gd name="connsiteY4827" fmla="*/ 2459486 h 6857892"/>
              <a:gd name="connsiteX4828" fmla="*/ 6287832 w 7274859"/>
              <a:gd name="connsiteY4828" fmla="*/ 2450415 h 6857892"/>
              <a:gd name="connsiteX4829" fmla="*/ 6286765 w 7274859"/>
              <a:gd name="connsiteY4829" fmla="*/ 2450491 h 6857892"/>
              <a:gd name="connsiteX4830" fmla="*/ 6290728 w 7274859"/>
              <a:gd name="connsiteY4830" fmla="*/ 2470380 h 6857892"/>
              <a:gd name="connsiteX4831" fmla="*/ 6297281 w 7274859"/>
              <a:gd name="connsiteY4831" fmla="*/ 2469467 h 6857892"/>
              <a:gd name="connsiteX4832" fmla="*/ 6287832 w 7274859"/>
              <a:gd name="connsiteY4832" fmla="*/ 2450415 h 6857892"/>
              <a:gd name="connsiteX4833" fmla="*/ 6287756 w 7274859"/>
              <a:gd name="connsiteY4833" fmla="*/ 2450338 h 6857892"/>
              <a:gd name="connsiteX4834" fmla="*/ 6287832 w 7274859"/>
              <a:gd name="connsiteY4834" fmla="*/ 2450414 h 6857892"/>
              <a:gd name="connsiteX4835" fmla="*/ 6289204 w 7274859"/>
              <a:gd name="connsiteY4835" fmla="*/ 2450338 h 6857892"/>
              <a:gd name="connsiteX4836" fmla="*/ 6287756 w 7274859"/>
              <a:gd name="connsiteY4836" fmla="*/ 2450338 h 6857892"/>
              <a:gd name="connsiteX4837" fmla="*/ 4397576 w 7274859"/>
              <a:gd name="connsiteY4837" fmla="*/ 2440189 h 6857892"/>
              <a:gd name="connsiteX4838" fmla="*/ 4397576 w 7274859"/>
              <a:gd name="connsiteY4838" fmla="*/ 2450404 h 6857892"/>
              <a:gd name="connsiteX4839" fmla="*/ 4401005 w 7274859"/>
              <a:gd name="connsiteY4839" fmla="*/ 2450404 h 6857892"/>
              <a:gd name="connsiteX4840" fmla="*/ 4401005 w 7274859"/>
              <a:gd name="connsiteY4840" fmla="*/ 2440189 h 6857892"/>
              <a:gd name="connsiteX4841" fmla="*/ 4397576 w 7274859"/>
              <a:gd name="connsiteY4841" fmla="*/ 2440189 h 6857892"/>
              <a:gd name="connsiteX4842" fmla="*/ 6405104 w 7274859"/>
              <a:gd name="connsiteY4842" fmla="*/ 2440165 h 6857892"/>
              <a:gd name="connsiteX4843" fmla="*/ 6409447 w 7274859"/>
              <a:gd name="connsiteY4843" fmla="*/ 2454419 h 6857892"/>
              <a:gd name="connsiteX4844" fmla="*/ 6397941 w 7274859"/>
              <a:gd name="connsiteY4844" fmla="*/ 2465395 h 6857892"/>
              <a:gd name="connsiteX4845" fmla="*/ 6405104 w 7274859"/>
              <a:gd name="connsiteY4845" fmla="*/ 2440165 h 6857892"/>
              <a:gd name="connsiteX4846" fmla="*/ 6274850 w 7274859"/>
              <a:gd name="connsiteY4846" fmla="*/ 2439384 h 6857892"/>
              <a:gd name="connsiteX4847" fmla="*/ 6257200 w 7274859"/>
              <a:gd name="connsiteY4847" fmla="*/ 2441346 h 6857892"/>
              <a:gd name="connsiteX4848" fmla="*/ 6258038 w 7274859"/>
              <a:gd name="connsiteY4848" fmla="*/ 2460092 h 6857892"/>
              <a:gd name="connsiteX4849" fmla="*/ 6238683 w 7274859"/>
              <a:gd name="connsiteY4849" fmla="*/ 2461616 h 6857892"/>
              <a:gd name="connsiteX4850" fmla="*/ 6238683 w 7274859"/>
              <a:gd name="connsiteY4850" fmla="*/ 2495907 h 6857892"/>
              <a:gd name="connsiteX4851" fmla="*/ 6257123 w 7274859"/>
              <a:gd name="connsiteY4851" fmla="*/ 2460549 h 6857892"/>
              <a:gd name="connsiteX4852" fmla="*/ 6267487 w 7274859"/>
              <a:gd name="connsiteY4852" fmla="*/ 2459559 h 6857892"/>
              <a:gd name="connsiteX4853" fmla="*/ 6287756 w 7274859"/>
              <a:gd name="connsiteY4853" fmla="*/ 2450337 h 6857892"/>
              <a:gd name="connsiteX4854" fmla="*/ 6274850 w 7274859"/>
              <a:gd name="connsiteY4854" fmla="*/ 2439384 h 6857892"/>
              <a:gd name="connsiteX4855" fmla="*/ 6251103 w 7274859"/>
              <a:gd name="connsiteY4855" fmla="*/ 2430908 h 6857892"/>
              <a:gd name="connsiteX4856" fmla="*/ 6247903 w 7274859"/>
              <a:gd name="connsiteY4856" fmla="*/ 2434109 h 6857892"/>
              <a:gd name="connsiteX4857" fmla="*/ 6257199 w 7274859"/>
              <a:gd name="connsiteY4857" fmla="*/ 2440128 h 6857892"/>
              <a:gd name="connsiteX4858" fmla="*/ 6257199 w 7274859"/>
              <a:gd name="connsiteY4858" fmla="*/ 2440280 h 6857892"/>
              <a:gd name="connsiteX4859" fmla="*/ 6256209 w 7274859"/>
              <a:gd name="connsiteY4859" fmla="*/ 2441194 h 6857892"/>
              <a:gd name="connsiteX4860" fmla="*/ 6257200 w 7274859"/>
              <a:gd name="connsiteY4860" fmla="*/ 2441271 h 6857892"/>
              <a:gd name="connsiteX4861" fmla="*/ 6257200 w 7274859"/>
              <a:gd name="connsiteY4861" fmla="*/ 2440280 h 6857892"/>
              <a:gd name="connsiteX4862" fmla="*/ 6258266 w 7274859"/>
              <a:gd name="connsiteY4862" fmla="*/ 2439214 h 6857892"/>
              <a:gd name="connsiteX4863" fmla="*/ 6251103 w 7274859"/>
              <a:gd name="connsiteY4863" fmla="*/ 2430908 h 6857892"/>
              <a:gd name="connsiteX4864" fmla="*/ 6267334 w 7274859"/>
              <a:gd name="connsiteY4864" fmla="*/ 2423209 h 6857892"/>
              <a:gd name="connsiteX4865" fmla="*/ 6267334 w 7274859"/>
              <a:gd name="connsiteY4865" fmla="*/ 2426563 h 6857892"/>
              <a:gd name="connsiteX4866" fmla="*/ 6277469 w 7274859"/>
              <a:gd name="connsiteY4866" fmla="*/ 2426563 h 6857892"/>
              <a:gd name="connsiteX4867" fmla="*/ 6277469 w 7274859"/>
              <a:gd name="connsiteY4867" fmla="*/ 2423209 h 6857892"/>
              <a:gd name="connsiteX4868" fmla="*/ 6267334 w 7274859"/>
              <a:gd name="connsiteY4868" fmla="*/ 2423209 h 6857892"/>
              <a:gd name="connsiteX4869" fmla="*/ 6416000 w 7274859"/>
              <a:gd name="connsiteY4869" fmla="*/ 2410591 h 6857892"/>
              <a:gd name="connsiteX4870" fmla="*/ 6419201 w 7274859"/>
              <a:gd name="connsiteY4870" fmla="*/ 2413794 h 6857892"/>
              <a:gd name="connsiteX4871" fmla="*/ 6410895 w 7274859"/>
              <a:gd name="connsiteY4871" fmla="*/ 2420882 h 6857892"/>
              <a:gd name="connsiteX4872" fmla="*/ 6409980 w 7274859"/>
              <a:gd name="connsiteY4872" fmla="*/ 2419967 h 6857892"/>
              <a:gd name="connsiteX4873" fmla="*/ 6409980 w 7274859"/>
              <a:gd name="connsiteY4873" fmla="*/ 2430028 h 6857892"/>
              <a:gd name="connsiteX4874" fmla="*/ 6428649 w 7274859"/>
              <a:gd name="connsiteY4874" fmla="*/ 2430028 h 6857892"/>
              <a:gd name="connsiteX4875" fmla="*/ 6429335 w 7274859"/>
              <a:gd name="connsiteY4875" fmla="*/ 2436737 h 6857892"/>
              <a:gd name="connsiteX4876" fmla="*/ 6409904 w 7274859"/>
              <a:gd name="connsiteY4876" fmla="*/ 2440165 h 6857892"/>
              <a:gd name="connsiteX4877" fmla="*/ 6409904 w 7274859"/>
              <a:gd name="connsiteY4877" fmla="*/ 2430028 h 6857892"/>
              <a:gd name="connsiteX4878" fmla="*/ 6401446 w 7274859"/>
              <a:gd name="connsiteY4878" fmla="*/ 2423169 h 6857892"/>
              <a:gd name="connsiteX4879" fmla="*/ 6409828 w 7274859"/>
              <a:gd name="connsiteY4879" fmla="*/ 2419891 h 6857892"/>
              <a:gd name="connsiteX4880" fmla="*/ 6408914 w 7274859"/>
              <a:gd name="connsiteY4880" fmla="*/ 2418900 h 6857892"/>
              <a:gd name="connsiteX4881" fmla="*/ 6416000 w 7274859"/>
              <a:gd name="connsiteY4881" fmla="*/ 2410591 h 6857892"/>
              <a:gd name="connsiteX4882" fmla="*/ 6358927 w 7274859"/>
              <a:gd name="connsiteY4882" fmla="*/ 2402893 h 6857892"/>
              <a:gd name="connsiteX4883" fmla="*/ 6369137 w 7274859"/>
              <a:gd name="connsiteY4883" fmla="*/ 2402893 h 6857892"/>
              <a:gd name="connsiteX4884" fmla="*/ 6369137 w 7274859"/>
              <a:gd name="connsiteY4884" fmla="*/ 2406247 h 6857892"/>
              <a:gd name="connsiteX4885" fmla="*/ 6358927 w 7274859"/>
              <a:gd name="connsiteY4885" fmla="*/ 2406247 h 6857892"/>
              <a:gd name="connsiteX4886" fmla="*/ 6358927 w 7274859"/>
              <a:gd name="connsiteY4886" fmla="*/ 2402893 h 6857892"/>
              <a:gd name="connsiteX4887" fmla="*/ 6456691 w 7274859"/>
              <a:gd name="connsiteY4887" fmla="*/ 2380104 h 6857892"/>
              <a:gd name="connsiteX4888" fmla="*/ 6459892 w 7274859"/>
              <a:gd name="connsiteY4888" fmla="*/ 2383305 h 6857892"/>
              <a:gd name="connsiteX4889" fmla="*/ 6451509 w 7274859"/>
              <a:gd name="connsiteY4889" fmla="*/ 2390317 h 6857892"/>
              <a:gd name="connsiteX4890" fmla="*/ 6450443 w 7274859"/>
              <a:gd name="connsiteY4890" fmla="*/ 2389249 h 6857892"/>
              <a:gd name="connsiteX4891" fmla="*/ 6450824 w 7274859"/>
              <a:gd name="connsiteY4891" fmla="*/ 2397177 h 6857892"/>
              <a:gd name="connsiteX4892" fmla="*/ 6431393 w 7274859"/>
              <a:gd name="connsiteY4892" fmla="*/ 2398855 h 6857892"/>
              <a:gd name="connsiteX4893" fmla="*/ 6430554 w 7274859"/>
              <a:gd name="connsiteY4893" fmla="*/ 2392298 h 6857892"/>
              <a:gd name="connsiteX4894" fmla="*/ 6449757 w 7274859"/>
              <a:gd name="connsiteY4894" fmla="*/ 2388565 h 6857892"/>
              <a:gd name="connsiteX4895" fmla="*/ 6449604 w 7274859"/>
              <a:gd name="connsiteY4895" fmla="*/ 2388411 h 6857892"/>
              <a:gd name="connsiteX4896" fmla="*/ 6456691 w 7274859"/>
              <a:gd name="connsiteY4896" fmla="*/ 2380104 h 6857892"/>
              <a:gd name="connsiteX4897" fmla="*/ 6420115 w 7274859"/>
              <a:gd name="connsiteY4897" fmla="*/ 2372253 h 6857892"/>
              <a:gd name="connsiteX4898" fmla="*/ 6430250 w 7274859"/>
              <a:gd name="connsiteY4898" fmla="*/ 2372253 h 6857892"/>
              <a:gd name="connsiteX4899" fmla="*/ 6430250 w 7274859"/>
              <a:gd name="connsiteY4899" fmla="*/ 2375683 h 6857892"/>
              <a:gd name="connsiteX4900" fmla="*/ 6420115 w 7274859"/>
              <a:gd name="connsiteY4900" fmla="*/ 2375683 h 6857892"/>
              <a:gd name="connsiteX4901" fmla="*/ 6420115 w 7274859"/>
              <a:gd name="connsiteY4901" fmla="*/ 2372253 h 6857892"/>
              <a:gd name="connsiteX4902" fmla="*/ 6277469 w 7274859"/>
              <a:gd name="connsiteY4902" fmla="*/ 2341751 h 6857892"/>
              <a:gd name="connsiteX4903" fmla="*/ 6277469 w 7274859"/>
              <a:gd name="connsiteY4903" fmla="*/ 2345181 h 6857892"/>
              <a:gd name="connsiteX4904" fmla="*/ 6287680 w 7274859"/>
              <a:gd name="connsiteY4904" fmla="*/ 2345181 h 6857892"/>
              <a:gd name="connsiteX4905" fmla="*/ 6287680 w 7274859"/>
              <a:gd name="connsiteY4905" fmla="*/ 2341751 h 6857892"/>
              <a:gd name="connsiteX4906" fmla="*/ 6277469 w 7274859"/>
              <a:gd name="connsiteY4906" fmla="*/ 2341751 h 6857892"/>
              <a:gd name="connsiteX4907" fmla="*/ 4886214 w 7274859"/>
              <a:gd name="connsiteY4907" fmla="*/ 2297654 h 6857892"/>
              <a:gd name="connsiteX4908" fmla="*/ 4886214 w 7274859"/>
              <a:gd name="connsiteY4908" fmla="*/ 2307796 h 6857892"/>
              <a:gd name="connsiteX4909" fmla="*/ 4889569 w 7274859"/>
              <a:gd name="connsiteY4909" fmla="*/ 2307796 h 6857892"/>
              <a:gd name="connsiteX4910" fmla="*/ 4889569 w 7274859"/>
              <a:gd name="connsiteY4910" fmla="*/ 2297654 h 6857892"/>
              <a:gd name="connsiteX4911" fmla="*/ 4886214 w 7274859"/>
              <a:gd name="connsiteY4911" fmla="*/ 2297654 h 6857892"/>
              <a:gd name="connsiteX4912" fmla="*/ 6313816 w 7274859"/>
              <a:gd name="connsiteY4912" fmla="*/ 2297173 h 6857892"/>
              <a:gd name="connsiteX4913" fmla="*/ 6302310 w 7274859"/>
              <a:gd name="connsiteY4913" fmla="*/ 2328644 h 6857892"/>
              <a:gd name="connsiteX4914" fmla="*/ 6313816 w 7274859"/>
              <a:gd name="connsiteY4914" fmla="*/ 2297173 h 6857892"/>
              <a:gd name="connsiteX4915" fmla="*/ 6331799 w 7274859"/>
              <a:gd name="connsiteY4915" fmla="*/ 2267077 h 6857892"/>
              <a:gd name="connsiteX4916" fmla="*/ 6331799 w 7274859"/>
              <a:gd name="connsiteY4916" fmla="*/ 2277285 h 6857892"/>
              <a:gd name="connsiteX4917" fmla="*/ 6335228 w 7274859"/>
              <a:gd name="connsiteY4917" fmla="*/ 2277285 h 6857892"/>
              <a:gd name="connsiteX4918" fmla="*/ 6335228 w 7274859"/>
              <a:gd name="connsiteY4918" fmla="*/ 2267077 h 6857892"/>
              <a:gd name="connsiteX4919" fmla="*/ 6331799 w 7274859"/>
              <a:gd name="connsiteY4919" fmla="*/ 2267077 h 6857892"/>
              <a:gd name="connsiteX4920" fmla="*/ 4922501 w 7274859"/>
              <a:gd name="connsiteY4920" fmla="*/ 2266357 h 6857892"/>
              <a:gd name="connsiteX4921" fmla="*/ 4909312 w 7274859"/>
              <a:gd name="connsiteY4921" fmla="*/ 2268947 h 6857892"/>
              <a:gd name="connsiteX4922" fmla="*/ 4916935 w 7274859"/>
              <a:gd name="connsiteY4922" fmla="*/ 2289033 h 6857892"/>
              <a:gd name="connsiteX4923" fmla="*/ 4922577 w 7274859"/>
              <a:gd name="connsiteY4923" fmla="*/ 2285144 h 6857892"/>
              <a:gd name="connsiteX4924" fmla="*/ 4922501 w 7274859"/>
              <a:gd name="connsiteY4924" fmla="*/ 2266357 h 6857892"/>
              <a:gd name="connsiteX4925" fmla="*/ 4922501 w 7274859"/>
              <a:gd name="connsiteY4925" fmla="*/ 2266202 h 6857892"/>
              <a:gd name="connsiteX4926" fmla="*/ 4922501 w 7274859"/>
              <a:gd name="connsiteY4926" fmla="*/ 2266355 h 6857892"/>
              <a:gd name="connsiteX4927" fmla="*/ 4922654 w 7274859"/>
              <a:gd name="connsiteY4927" fmla="*/ 2266355 h 6857892"/>
              <a:gd name="connsiteX4928" fmla="*/ 4922501 w 7274859"/>
              <a:gd name="connsiteY4928" fmla="*/ 2266202 h 6857892"/>
              <a:gd name="connsiteX4929" fmla="*/ 496715 w 7274859"/>
              <a:gd name="connsiteY4929" fmla="*/ 2258656 h 6857892"/>
              <a:gd name="connsiteX4930" fmla="*/ 513631 w 7274859"/>
              <a:gd name="connsiteY4930" fmla="*/ 2258656 h 6857892"/>
              <a:gd name="connsiteX4931" fmla="*/ 514393 w 7274859"/>
              <a:gd name="connsiteY4931" fmla="*/ 2263455 h 6857892"/>
              <a:gd name="connsiteX4932" fmla="*/ 497782 w 7274859"/>
              <a:gd name="connsiteY4932" fmla="*/ 2267420 h 6857892"/>
              <a:gd name="connsiteX4933" fmla="*/ 496715 w 7274859"/>
              <a:gd name="connsiteY4933" fmla="*/ 2258656 h 6857892"/>
              <a:gd name="connsiteX4934" fmla="*/ 4929591 w 7274859"/>
              <a:gd name="connsiteY4934" fmla="*/ 2257893 h 6857892"/>
              <a:gd name="connsiteX4935" fmla="*/ 4923949 w 7274859"/>
              <a:gd name="connsiteY4935" fmla="*/ 2266127 h 6857892"/>
              <a:gd name="connsiteX4936" fmla="*/ 4922654 w 7274859"/>
              <a:gd name="connsiteY4936" fmla="*/ 2266430 h 6857892"/>
              <a:gd name="connsiteX4937" fmla="*/ 4924483 w 7274859"/>
              <a:gd name="connsiteY4937" fmla="*/ 2268263 h 6857892"/>
              <a:gd name="connsiteX4938" fmla="*/ 4932792 w 7274859"/>
              <a:gd name="connsiteY4938" fmla="*/ 2261097 h 6857892"/>
              <a:gd name="connsiteX4939" fmla="*/ 4929591 w 7274859"/>
              <a:gd name="connsiteY4939" fmla="*/ 2257893 h 6857892"/>
              <a:gd name="connsiteX4940" fmla="*/ 6364718 w 7274859"/>
              <a:gd name="connsiteY4940" fmla="*/ 2248637 h 6857892"/>
              <a:gd name="connsiteX4941" fmla="*/ 6359917 w 7274859"/>
              <a:gd name="connsiteY4941" fmla="*/ 2252753 h 6857892"/>
              <a:gd name="connsiteX4942" fmla="*/ 6363118 w 7274859"/>
              <a:gd name="connsiteY4942" fmla="*/ 2255953 h 6857892"/>
              <a:gd name="connsiteX4943" fmla="*/ 6364718 w 7274859"/>
              <a:gd name="connsiteY4943" fmla="*/ 2248637 h 6857892"/>
              <a:gd name="connsiteX4944" fmla="*/ 4957509 w 7274859"/>
              <a:gd name="connsiteY4944" fmla="*/ 2236584 h 6857892"/>
              <a:gd name="connsiteX4945" fmla="*/ 4957509 w 7274859"/>
              <a:gd name="connsiteY4945" fmla="*/ 2246730 h 6857892"/>
              <a:gd name="connsiteX4946" fmla="*/ 4960866 w 7274859"/>
              <a:gd name="connsiteY4946" fmla="*/ 2246730 h 6857892"/>
              <a:gd name="connsiteX4947" fmla="*/ 4960866 w 7274859"/>
              <a:gd name="connsiteY4947" fmla="*/ 2236584 h 6857892"/>
              <a:gd name="connsiteX4948" fmla="*/ 4957509 w 7274859"/>
              <a:gd name="connsiteY4948" fmla="*/ 2236584 h 6857892"/>
              <a:gd name="connsiteX4949" fmla="*/ 6378738 w 7274859"/>
              <a:gd name="connsiteY4949" fmla="*/ 2226236 h 6857892"/>
              <a:gd name="connsiteX4950" fmla="*/ 6370528 w 7274859"/>
              <a:gd name="connsiteY4950" fmla="*/ 2228817 h 6857892"/>
              <a:gd name="connsiteX4951" fmla="*/ 6369289 w 7274859"/>
              <a:gd name="connsiteY4951" fmla="*/ 2242083 h 6857892"/>
              <a:gd name="connsiteX4952" fmla="*/ 6355802 w 7274859"/>
              <a:gd name="connsiteY4952" fmla="*/ 2227988 h 6857892"/>
              <a:gd name="connsiteX4953" fmla="*/ 6364717 w 7274859"/>
              <a:gd name="connsiteY4953" fmla="*/ 2248637 h 6857892"/>
              <a:gd name="connsiteX4954" fmla="*/ 6368223 w 7274859"/>
              <a:gd name="connsiteY4954" fmla="*/ 2245589 h 6857892"/>
              <a:gd name="connsiteX4955" fmla="*/ 6370204 w 7274859"/>
              <a:gd name="connsiteY4955" fmla="*/ 2247648 h 6857892"/>
              <a:gd name="connsiteX4956" fmla="*/ 6369291 w 7274859"/>
              <a:gd name="connsiteY4956" fmla="*/ 2242086 h 6857892"/>
              <a:gd name="connsiteX4957" fmla="*/ 6376833 w 7274859"/>
              <a:gd name="connsiteY4957" fmla="*/ 2250009 h 6857892"/>
              <a:gd name="connsiteX4958" fmla="*/ 6378738 w 7274859"/>
              <a:gd name="connsiteY4958" fmla="*/ 2226236 h 6857892"/>
              <a:gd name="connsiteX4959" fmla="*/ 4842120 w 7274859"/>
              <a:gd name="connsiteY4959" fmla="*/ 2199233 h 6857892"/>
              <a:gd name="connsiteX4960" fmla="*/ 4842120 w 7274859"/>
              <a:gd name="connsiteY4960" fmla="*/ 2202658 h 6857892"/>
              <a:gd name="connsiteX4961" fmla="*/ 4852328 w 7274859"/>
              <a:gd name="connsiteY4961" fmla="*/ 2202658 h 6857892"/>
              <a:gd name="connsiteX4962" fmla="*/ 4852328 w 7274859"/>
              <a:gd name="connsiteY4962" fmla="*/ 2199233 h 6857892"/>
              <a:gd name="connsiteX4963" fmla="*/ 4842120 w 7274859"/>
              <a:gd name="connsiteY4963" fmla="*/ 2199233 h 6857892"/>
              <a:gd name="connsiteX4964" fmla="*/ 6408914 w 7274859"/>
              <a:gd name="connsiteY4964" fmla="*/ 2194805 h 6857892"/>
              <a:gd name="connsiteX4965" fmla="*/ 6400608 w 7274859"/>
              <a:gd name="connsiteY4965" fmla="*/ 2201888 h 6857892"/>
              <a:gd name="connsiteX4966" fmla="*/ 6403808 w 7274859"/>
              <a:gd name="connsiteY4966" fmla="*/ 2205087 h 6857892"/>
              <a:gd name="connsiteX4967" fmla="*/ 6410362 w 7274859"/>
              <a:gd name="connsiteY4967" fmla="*/ 2196328 h 6857892"/>
              <a:gd name="connsiteX4968" fmla="*/ 6408914 w 7274859"/>
              <a:gd name="connsiteY4968" fmla="*/ 2194805 h 6857892"/>
              <a:gd name="connsiteX4969" fmla="*/ 4545190 w 7274859"/>
              <a:gd name="connsiteY4969" fmla="*/ 2187289 h 6857892"/>
              <a:gd name="connsiteX4970" fmla="*/ 4536350 w 7274859"/>
              <a:gd name="connsiteY4970" fmla="*/ 2188432 h 6857892"/>
              <a:gd name="connsiteX4971" fmla="*/ 4540313 w 7274859"/>
              <a:gd name="connsiteY4971" fmla="*/ 2204954 h 6857892"/>
              <a:gd name="connsiteX4972" fmla="*/ 4545190 w 7274859"/>
              <a:gd name="connsiteY4972" fmla="*/ 2204193 h 6857892"/>
              <a:gd name="connsiteX4973" fmla="*/ 4545190 w 7274859"/>
              <a:gd name="connsiteY4973" fmla="*/ 2187289 h 6857892"/>
              <a:gd name="connsiteX4974" fmla="*/ 6318236 w 7274859"/>
              <a:gd name="connsiteY4974" fmla="*/ 2178838 h 6857892"/>
              <a:gd name="connsiteX4975" fmla="*/ 6318236 w 7274859"/>
              <a:gd name="connsiteY4975" fmla="*/ 2182268 h 6857892"/>
              <a:gd name="connsiteX4976" fmla="*/ 6328447 w 7274859"/>
              <a:gd name="connsiteY4976" fmla="*/ 2182268 h 6857892"/>
              <a:gd name="connsiteX4977" fmla="*/ 6328447 w 7274859"/>
              <a:gd name="connsiteY4977" fmla="*/ 2178838 h 6857892"/>
              <a:gd name="connsiteX4978" fmla="*/ 6318236 w 7274859"/>
              <a:gd name="connsiteY4978" fmla="*/ 2178838 h 6857892"/>
              <a:gd name="connsiteX4979" fmla="*/ 6291109 w 7274859"/>
              <a:gd name="connsiteY4979" fmla="*/ 2175408 h 6857892"/>
              <a:gd name="connsiteX4980" fmla="*/ 6291109 w 7274859"/>
              <a:gd name="connsiteY4980" fmla="*/ 2185618 h 6857892"/>
              <a:gd name="connsiteX4981" fmla="*/ 6294538 w 7274859"/>
              <a:gd name="connsiteY4981" fmla="*/ 2185618 h 6857892"/>
              <a:gd name="connsiteX4982" fmla="*/ 6294538 w 7274859"/>
              <a:gd name="connsiteY4982" fmla="*/ 2175408 h 6857892"/>
              <a:gd name="connsiteX4983" fmla="*/ 6291109 w 7274859"/>
              <a:gd name="connsiteY4983" fmla="*/ 2175408 h 6857892"/>
              <a:gd name="connsiteX4984" fmla="*/ 6530224 w 7274859"/>
              <a:gd name="connsiteY4984" fmla="*/ 2167232 h 6857892"/>
              <a:gd name="connsiteX4985" fmla="*/ 6530300 w 7274859"/>
              <a:gd name="connsiteY4985" fmla="*/ 2184065 h 6857892"/>
              <a:gd name="connsiteX4986" fmla="*/ 6525271 w 7274859"/>
              <a:gd name="connsiteY4986" fmla="*/ 2184750 h 6857892"/>
              <a:gd name="connsiteX4987" fmla="*/ 6521537 w 7274859"/>
              <a:gd name="connsiteY4987" fmla="*/ 2167766 h 6857892"/>
              <a:gd name="connsiteX4988" fmla="*/ 6530224 w 7274859"/>
              <a:gd name="connsiteY4988" fmla="*/ 2167232 h 6857892"/>
              <a:gd name="connsiteX4989" fmla="*/ 5393710 w 7274859"/>
              <a:gd name="connsiteY4989" fmla="*/ 2156892 h 6857892"/>
              <a:gd name="connsiteX4990" fmla="*/ 5394319 w 7274859"/>
              <a:gd name="connsiteY4990" fmla="*/ 2165592 h 6857892"/>
              <a:gd name="connsiteX4991" fmla="*/ 5411309 w 7274859"/>
              <a:gd name="connsiteY4991" fmla="*/ 2161931 h 6857892"/>
              <a:gd name="connsiteX4992" fmla="*/ 5410625 w 7274859"/>
              <a:gd name="connsiteY4992" fmla="*/ 2156892 h 6857892"/>
              <a:gd name="connsiteX4993" fmla="*/ 5393710 w 7274859"/>
              <a:gd name="connsiteY4993" fmla="*/ 2156892 h 6857892"/>
              <a:gd name="connsiteX4994" fmla="*/ 4564775 w 7274859"/>
              <a:gd name="connsiteY4994" fmla="*/ 2154593 h 6857892"/>
              <a:gd name="connsiteX4995" fmla="*/ 4538102 w 7274859"/>
              <a:gd name="connsiteY4995" fmla="*/ 2158408 h 6857892"/>
              <a:gd name="connsiteX4996" fmla="*/ 4538635 w 7274859"/>
              <a:gd name="connsiteY4996" fmla="*/ 2163598 h 6857892"/>
              <a:gd name="connsiteX4997" fmla="*/ 4565689 w 7274859"/>
              <a:gd name="connsiteY4997" fmla="*/ 2163598 h 6857892"/>
              <a:gd name="connsiteX4998" fmla="*/ 4564775 w 7274859"/>
              <a:gd name="connsiteY4998" fmla="*/ 2154593 h 6857892"/>
              <a:gd name="connsiteX4999" fmla="*/ 6348792 w 7274859"/>
              <a:gd name="connsiteY4999" fmla="*/ 2148282 h 6857892"/>
              <a:gd name="connsiteX5000" fmla="*/ 6348792 w 7274859"/>
              <a:gd name="connsiteY5000" fmla="*/ 2151711 h 6857892"/>
              <a:gd name="connsiteX5001" fmla="*/ 6359003 w 7274859"/>
              <a:gd name="connsiteY5001" fmla="*/ 2151711 h 6857892"/>
              <a:gd name="connsiteX5002" fmla="*/ 6359003 w 7274859"/>
              <a:gd name="connsiteY5002" fmla="*/ 2148282 h 6857892"/>
              <a:gd name="connsiteX5003" fmla="*/ 6348792 w 7274859"/>
              <a:gd name="connsiteY5003" fmla="*/ 2148282 h 6857892"/>
              <a:gd name="connsiteX5004" fmla="*/ 569734 w 7274859"/>
              <a:gd name="connsiteY5004" fmla="*/ 2114384 h 6857892"/>
              <a:gd name="connsiteX5005" fmla="*/ 569734 w 7274859"/>
              <a:gd name="connsiteY5005" fmla="*/ 2124589 h 6857892"/>
              <a:gd name="connsiteX5006" fmla="*/ 573163 w 7274859"/>
              <a:gd name="connsiteY5006" fmla="*/ 2124589 h 6857892"/>
              <a:gd name="connsiteX5007" fmla="*/ 573163 w 7274859"/>
              <a:gd name="connsiteY5007" fmla="*/ 2114384 h 6857892"/>
              <a:gd name="connsiteX5008" fmla="*/ 569734 w 7274859"/>
              <a:gd name="connsiteY5008" fmla="*/ 2114384 h 6857892"/>
              <a:gd name="connsiteX5009" fmla="*/ 4561270 w 7274859"/>
              <a:gd name="connsiteY5009" fmla="*/ 2095006 h 6857892"/>
              <a:gd name="connsiteX5010" fmla="*/ 4558069 w 7274859"/>
              <a:gd name="connsiteY5010" fmla="*/ 2098205 h 6857892"/>
              <a:gd name="connsiteX5011" fmla="*/ 4568206 w 7274859"/>
              <a:gd name="connsiteY5011" fmla="*/ 2103161 h 6857892"/>
              <a:gd name="connsiteX5012" fmla="*/ 4566223 w 7274859"/>
              <a:gd name="connsiteY5012" fmla="*/ 2105147 h 6857892"/>
              <a:gd name="connsiteX5013" fmla="*/ 4573310 w 7274859"/>
              <a:gd name="connsiteY5013" fmla="*/ 2113453 h 6857892"/>
              <a:gd name="connsiteX5014" fmla="*/ 4576511 w 7274859"/>
              <a:gd name="connsiteY5014" fmla="*/ 2110263 h 6857892"/>
              <a:gd name="connsiteX5015" fmla="*/ 4566377 w 7274859"/>
              <a:gd name="connsiteY5015" fmla="*/ 2105302 h 6857892"/>
              <a:gd name="connsiteX5016" fmla="*/ 4568358 w 7274859"/>
              <a:gd name="connsiteY5016" fmla="*/ 2103313 h 6857892"/>
              <a:gd name="connsiteX5017" fmla="*/ 4561270 w 7274859"/>
              <a:gd name="connsiteY5017" fmla="*/ 2095006 h 6857892"/>
              <a:gd name="connsiteX5018" fmla="*/ 4875999 w 7274859"/>
              <a:gd name="connsiteY5018" fmla="*/ 2043176 h 6857892"/>
              <a:gd name="connsiteX5019" fmla="*/ 4875999 w 7274859"/>
              <a:gd name="connsiteY5019" fmla="*/ 2053311 h 6857892"/>
              <a:gd name="connsiteX5020" fmla="*/ 4879353 w 7274859"/>
              <a:gd name="connsiteY5020" fmla="*/ 2053311 h 6857892"/>
              <a:gd name="connsiteX5021" fmla="*/ 4879353 w 7274859"/>
              <a:gd name="connsiteY5021" fmla="*/ 2043176 h 6857892"/>
              <a:gd name="connsiteX5022" fmla="*/ 4875999 w 7274859"/>
              <a:gd name="connsiteY5022" fmla="*/ 2043176 h 6857892"/>
              <a:gd name="connsiteX5023" fmla="*/ 4662229 w 7274859"/>
              <a:gd name="connsiteY5023" fmla="*/ 2032981 h 6857892"/>
              <a:gd name="connsiteX5024" fmla="*/ 4662229 w 7274859"/>
              <a:gd name="connsiteY5024" fmla="*/ 2043192 h 6857892"/>
              <a:gd name="connsiteX5025" fmla="*/ 4665668 w 7274859"/>
              <a:gd name="connsiteY5025" fmla="*/ 2043192 h 6857892"/>
              <a:gd name="connsiteX5026" fmla="*/ 4665668 w 7274859"/>
              <a:gd name="connsiteY5026" fmla="*/ 2032981 h 6857892"/>
              <a:gd name="connsiteX5027" fmla="*/ 4662229 w 7274859"/>
              <a:gd name="connsiteY5027" fmla="*/ 2032981 h 6857892"/>
              <a:gd name="connsiteX5028" fmla="*/ 6348792 w 7274859"/>
              <a:gd name="connsiteY5028" fmla="*/ 1995579 h 6857892"/>
              <a:gd name="connsiteX5029" fmla="*/ 6348792 w 7274859"/>
              <a:gd name="connsiteY5029" fmla="*/ 1998932 h 6857892"/>
              <a:gd name="connsiteX5030" fmla="*/ 6359003 w 7274859"/>
              <a:gd name="connsiteY5030" fmla="*/ 1998932 h 6857892"/>
              <a:gd name="connsiteX5031" fmla="*/ 6359003 w 7274859"/>
              <a:gd name="connsiteY5031" fmla="*/ 1995579 h 6857892"/>
              <a:gd name="connsiteX5032" fmla="*/ 6348792 w 7274859"/>
              <a:gd name="connsiteY5032" fmla="*/ 1995579 h 6857892"/>
              <a:gd name="connsiteX5033" fmla="*/ 590135 w 7274859"/>
              <a:gd name="connsiteY5033" fmla="*/ 1971929 h 6857892"/>
              <a:gd name="connsiteX5034" fmla="*/ 593488 w 7274859"/>
              <a:gd name="connsiteY5034" fmla="*/ 1971929 h 6857892"/>
              <a:gd name="connsiteX5035" fmla="*/ 593488 w 7274859"/>
              <a:gd name="connsiteY5035" fmla="*/ 1982063 h 6857892"/>
              <a:gd name="connsiteX5036" fmla="*/ 590135 w 7274859"/>
              <a:gd name="connsiteY5036" fmla="*/ 1982063 h 6857892"/>
              <a:gd name="connsiteX5037" fmla="*/ 590135 w 7274859"/>
              <a:gd name="connsiteY5037" fmla="*/ 1971929 h 6857892"/>
              <a:gd name="connsiteX5038" fmla="*/ 6369137 w 7274859"/>
              <a:gd name="connsiteY5038" fmla="*/ 1965100 h 6857892"/>
              <a:gd name="connsiteX5039" fmla="*/ 6369137 w 7274859"/>
              <a:gd name="connsiteY5039" fmla="*/ 1968453 h 6857892"/>
              <a:gd name="connsiteX5040" fmla="*/ 6379272 w 7274859"/>
              <a:gd name="connsiteY5040" fmla="*/ 1968453 h 6857892"/>
              <a:gd name="connsiteX5041" fmla="*/ 6379272 w 7274859"/>
              <a:gd name="connsiteY5041" fmla="*/ 1965100 h 6857892"/>
              <a:gd name="connsiteX5042" fmla="*/ 6369137 w 7274859"/>
              <a:gd name="connsiteY5042" fmla="*/ 1965100 h 6857892"/>
              <a:gd name="connsiteX5043" fmla="*/ 4730150 w 7274859"/>
              <a:gd name="connsiteY5043" fmla="*/ 1954969 h 6857892"/>
              <a:gd name="connsiteX5044" fmla="*/ 4730150 w 7274859"/>
              <a:gd name="connsiteY5044" fmla="*/ 1958322 h 6857892"/>
              <a:gd name="connsiteX5045" fmla="*/ 4740280 w 7274859"/>
              <a:gd name="connsiteY5045" fmla="*/ 1958322 h 6857892"/>
              <a:gd name="connsiteX5046" fmla="*/ 4740280 w 7274859"/>
              <a:gd name="connsiteY5046" fmla="*/ 1954969 h 6857892"/>
              <a:gd name="connsiteX5047" fmla="*/ 4730150 w 7274859"/>
              <a:gd name="connsiteY5047" fmla="*/ 1954969 h 6857892"/>
              <a:gd name="connsiteX5048" fmla="*/ 6440461 w 7274859"/>
              <a:gd name="connsiteY5048" fmla="*/ 1903190 h 6857892"/>
              <a:gd name="connsiteX5049" fmla="*/ 6440461 w 7274859"/>
              <a:gd name="connsiteY5049" fmla="*/ 1908294 h 6857892"/>
              <a:gd name="connsiteX5050" fmla="*/ 6460806 w 7274859"/>
              <a:gd name="connsiteY5050" fmla="*/ 1908294 h 6857892"/>
              <a:gd name="connsiteX5051" fmla="*/ 6460806 w 7274859"/>
              <a:gd name="connsiteY5051" fmla="*/ 1903190 h 6857892"/>
              <a:gd name="connsiteX5052" fmla="*/ 6440461 w 7274859"/>
              <a:gd name="connsiteY5052" fmla="*/ 1903190 h 6857892"/>
              <a:gd name="connsiteX5053" fmla="*/ 5554773 w 7274859"/>
              <a:gd name="connsiteY5053" fmla="*/ 1893016 h 6857892"/>
              <a:gd name="connsiteX5054" fmla="*/ 5554773 w 7274859"/>
              <a:gd name="connsiteY5054" fmla="*/ 1898121 h 6857892"/>
              <a:gd name="connsiteX5055" fmla="*/ 5575115 w 7274859"/>
              <a:gd name="connsiteY5055" fmla="*/ 1898121 h 6857892"/>
              <a:gd name="connsiteX5056" fmla="*/ 5575115 w 7274859"/>
              <a:gd name="connsiteY5056" fmla="*/ 1893016 h 6857892"/>
              <a:gd name="connsiteX5057" fmla="*/ 5554773 w 7274859"/>
              <a:gd name="connsiteY5057" fmla="*/ 1893016 h 6857892"/>
              <a:gd name="connsiteX5058" fmla="*/ 6603376 w 7274859"/>
              <a:gd name="connsiteY5058" fmla="*/ 1883685 h 6857892"/>
              <a:gd name="connsiteX5059" fmla="*/ 6613511 w 7274859"/>
              <a:gd name="connsiteY5059" fmla="*/ 1883685 h 6857892"/>
              <a:gd name="connsiteX5060" fmla="*/ 6613511 w 7274859"/>
              <a:gd name="connsiteY5060" fmla="*/ 1887038 h 6857892"/>
              <a:gd name="connsiteX5061" fmla="*/ 6603376 w 7274859"/>
              <a:gd name="connsiteY5061" fmla="*/ 1887038 h 6857892"/>
              <a:gd name="connsiteX5062" fmla="*/ 6603376 w 7274859"/>
              <a:gd name="connsiteY5062" fmla="*/ 1883685 h 6857892"/>
              <a:gd name="connsiteX5063" fmla="*/ 4730150 w 7274859"/>
              <a:gd name="connsiteY5063" fmla="*/ 1852330 h 6857892"/>
              <a:gd name="connsiteX5064" fmla="*/ 4730150 w 7274859"/>
              <a:gd name="connsiteY5064" fmla="*/ 1857435 h 6857892"/>
              <a:gd name="connsiteX5065" fmla="*/ 4750480 w 7274859"/>
              <a:gd name="connsiteY5065" fmla="*/ 1857435 h 6857892"/>
              <a:gd name="connsiteX5066" fmla="*/ 4750480 w 7274859"/>
              <a:gd name="connsiteY5066" fmla="*/ 1852330 h 6857892"/>
              <a:gd name="connsiteX5067" fmla="*/ 4730150 w 7274859"/>
              <a:gd name="connsiteY5067" fmla="*/ 1852330 h 6857892"/>
              <a:gd name="connsiteX5068" fmla="*/ 4560508 w 7274859"/>
              <a:gd name="connsiteY5068" fmla="*/ 1849727 h 6857892"/>
              <a:gd name="connsiteX5069" fmla="*/ 4560508 w 7274859"/>
              <a:gd name="connsiteY5069" fmla="*/ 1859937 h 6857892"/>
              <a:gd name="connsiteX5070" fmla="*/ 4563936 w 7274859"/>
              <a:gd name="connsiteY5070" fmla="*/ 1859937 h 6857892"/>
              <a:gd name="connsiteX5071" fmla="*/ 4563936 w 7274859"/>
              <a:gd name="connsiteY5071" fmla="*/ 1849727 h 6857892"/>
              <a:gd name="connsiteX5072" fmla="*/ 4560508 w 7274859"/>
              <a:gd name="connsiteY5072" fmla="*/ 1849727 h 6857892"/>
              <a:gd name="connsiteX5073" fmla="*/ 6626998 w 7274859"/>
              <a:gd name="connsiteY5073" fmla="*/ 1849699 h 6857892"/>
              <a:gd name="connsiteX5074" fmla="*/ 6630427 w 7274859"/>
              <a:gd name="connsiteY5074" fmla="*/ 1849699 h 6857892"/>
              <a:gd name="connsiteX5075" fmla="*/ 6630427 w 7274859"/>
              <a:gd name="connsiteY5075" fmla="*/ 1859911 h 6857892"/>
              <a:gd name="connsiteX5076" fmla="*/ 6626998 w 7274859"/>
              <a:gd name="connsiteY5076" fmla="*/ 1859911 h 6857892"/>
              <a:gd name="connsiteX5077" fmla="*/ 6626998 w 7274859"/>
              <a:gd name="connsiteY5077" fmla="*/ 1849699 h 6857892"/>
              <a:gd name="connsiteX5078" fmla="*/ 6556665 w 7274859"/>
              <a:gd name="connsiteY5078" fmla="*/ 1847184 h 6857892"/>
              <a:gd name="connsiteX5079" fmla="*/ 6578992 w 7274859"/>
              <a:gd name="connsiteY5079" fmla="*/ 1876294 h 6857892"/>
              <a:gd name="connsiteX5080" fmla="*/ 6536701 w 7274859"/>
              <a:gd name="connsiteY5080" fmla="*/ 1881856 h 6857892"/>
              <a:gd name="connsiteX5081" fmla="*/ 6556665 w 7274859"/>
              <a:gd name="connsiteY5081" fmla="*/ 1847184 h 6857892"/>
              <a:gd name="connsiteX5082" fmla="*/ 6582954 w 7274859"/>
              <a:gd name="connsiteY5082" fmla="*/ 1832706 h 6857892"/>
              <a:gd name="connsiteX5083" fmla="*/ 6593165 w 7274859"/>
              <a:gd name="connsiteY5083" fmla="*/ 1832706 h 6857892"/>
              <a:gd name="connsiteX5084" fmla="*/ 6593165 w 7274859"/>
              <a:gd name="connsiteY5084" fmla="*/ 1836135 h 6857892"/>
              <a:gd name="connsiteX5085" fmla="*/ 6582954 w 7274859"/>
              <a:gd name="connsiteY5085" fmla="*/ 1836135 h 6857892"/>
              <a:gd name="connsiteX5086" fmla="*/ 6582954 w 7274859"/>
              <a:gd name="connsiteY5086" fmla="*/ 1832706 h 6857892"/>
              <a:gd name="connsiteX5087" fmla="*/ 6607415 w 7274859"/>
              <a:gd name="connsiteY5087" fmla="*/ 1820133 h 6857892"/>
              <a:gd name="connsiteX5088" fmla="*/ 6614425 w 7274859"/>
              <a:gd name="connsiteY5088" fmla="*/ 1828363 h 6857892"/>
              <a:gd name="connsiteX5089" fmla="*/ 6622655 w 7274859"/>
              <a:gd name="connsiteY5089" fmla="*/ 1835373 h 6857892"/>
              <a:gd name="connsiteX5090" fmla="*/ 6619530 w 7274859"/>
              <a:gd name="connsiteY5090" fmla="*/ 1838574 h 6857892"/>
              <a:gd name="connsiteX5091" fmla="*/ 6612444 w 7274859"/>
              <a:gd name="connsiteY5091" fmla="*/ 1830344 h 6857892"/>
              <a:gd name="connsiteX5092" fmla="*/ 6604214 w 7274859"/>
              <a:gd name="connsiteY5092" fmla="*/ 1823334 h 6857892"/>
              <a:gd name="connsiteX5093" fmla="*/ 6607415 w 7274859"/>
              <a:gd name="connsiteY5093" fmla="*/ 1820133 h 6857892"/>
              <a:gd name="connsiteX5094" fmla="*/ 6433603 w 7274859"/>
              <a:gd name="connsiteY5094" fmla="*/ 1819216 h 6857892"/>
              <a:gd name="connsiteX5095" fmla="*/ 6433603 w 7274859"/>
              <a:gd name="connsiteY5095" fmla="*/ 1829351 h 6857892"/>
              <a:gd name="connsiteX5096" fmla="*/ 6437032 w 7274859"/>
              <a:gd name="connsiteY5096" fmla="*/ 1829351 h 6857892"/>
              <a:gd name="connsiteX5097" fmla="*/ 6437032 w 7274859"/>
              <a:gd name="connsiteY5097" fmla="*/ 1819216 h 6857892"/>
              <a:gd name="connsiteX5098" fmla="*/ 6433603 w 7274859"/>
              <a:gd name="connsiteY5098" fmla="*/ 1819216 h 6857892"/>
              <a:gd name="connsiteX5099" fmla="*/ 5554773 w 7274859"/>
              <a:gd name="connsiteY5099" fmla="*/ 1812468 h 6857892"/>
              <a:gd name="connsiteX5100" fmla="*/ 5554773 w 7274859"/>
              <a:gd name="connsiteY5100" fmla="*/ 1815897 h 6857892"/>
              <a:gd name="connsiteX5101" fmla="*/ 5564906 w 7274859"/>
              <a:gd name="connsiteY5101" fmla="*/ 1815897 h 6857892"/>
              <a:gd name="connsiteX5102" fmla="*/ 5564906 w 7274859"/>
              <a:gd name="connsiteY5102" fmla="*/ 1812468 h 6857892"/>
              <a:gd name="connsiteX5103" fmla="*/ 5554773 w 7274859"/>
              <a:gd name="connsiteY5103" fmla="*/ 1812468 h 6857892"/>
              <a:gd name="connsiteX5104" fmla="*/ 6369137 w 7274859"/>
              <a:gd name="connsiteY5104" fmla="*/ 1812395 h 6857892"/>
              <a:gd name="connsiteX5105" fmla="*/ 6369137 w 7274859"/>
              <a:gd name="connsiteY5105" fmla="*/ 1815824 h 6857892"/>
              <a:gd name="connsiteX5106" fmla="*/ 6379272 w 7274859"/>
              <a:gd name="connsiteY5106" fmla="*/ 1815824 h 6857892"/>
              <a:gd name="connsiteX5107" fmla="*/ 6379272 w 7274859"/>
              <a:gd name="connsiteY5107" fmla="*/ 1812395 h 6857892"/>
              <a:gd name="connsiteX5108" fmla="*/ 6369137 w 7274859"/>
              <a:gd name="connsiteY5108" fmla="*/ 1812395 h 6857892"/>
              <a:gd name="connsiteX5109" fmla="*/ 6420649 w 7274859"/>
              <a:gd name="connsiteY5109" fmla="*/ 1799135 h 6857892"/>
              <a:gd name="connsiteX5110" fmla="*/ 6425145 w 7274859"/>
              <a:gd name="connsiteY5110" fmla="*/ 1803859 h 6857892"/>
              <a:gd name="connsiteX5111" fmla="*/ 6425602 w 7274859"/>
              <a:gd name="connsiteY5111" fmla="*/ 1802031 h 6857892"/>
              <a:gd name="connsiteX5112" fmla="*/ 6420649 w 7274859"/>
              <a:gd name="connsiteY5112" fmla="*/ 1799135 h 6857892"/>
              <a:gd name="connsiteX5113" fmla="*/ 6419962 w 7274859"/>
              <a:gd name="connsiteY5113" fmla="*/ 1798449 h 6857892"/>
              <a:gd name="connsiteX5114" fmla="*/ 6399846 w 7274859"/>
              <a:gd name="connsiteY5114" fmla="*/ 1799897 h 6857892"/>
              <a:gd name="connsiteX5115" fmla="*/ 6401141 w 7274859"/>
              <a:gd name="connsiteY5115" fmla="*/ 1819328 h 6857892"/>
              <a:gd name="connsiteX5116" fmla="*/ 6420039 w 7274859"/>
              <a:gd name="connsiteY5116" fmla="*/ 1798754 h 6857892"/>
              <a:gd name="connsiteX5117" fmla="*/ 6420648 w 7274859"/>
              <a:gd name="connsiteY5117" fmla="*/ 1799135 h 6857892"/>
              <a:gd name="connsiteX5118" fmla="*/ 6419962 w 7274859"/>
              <a:gd name="connsiteY5118" fmla="*/ 1798449 h 6857892"/>
              <a:gd name="connsiteX5119" fmla="*/ 5575115 w 7274859"/>
              <a:gd name="connsiteY5119" fmla="*/ 1792046 h 6857892"/>
              <a:gd name="connsiteX5120" fmla="*/ 5575115 w 7274859"/>
              <a:gd name="connsiteY5120" fmla="*/ 1795399 h 6857892"/>
              <a:gd name="connsiteX5121" fmla="*/ 5585250 w 7274859"/>
              <a:gd name="connsiteY5121" fmla="*/ 1795399 h 6857892"/>
              <a:gd name="connsiteX5122" fmla="*/ 5585250 w 7274859"/>
              <a:gd name="connsiteY5122" fmla="*/ 1792046 h 6857892"/>
              <a:gd name="connsiteX5123" fmla="*/ 5575115 w 7274859"/>
              <a:gd name="connsiteY5123" fmla="*/ 1792046 h 6857892"/>
              <a:gd name="connsiteX5124" fmla="*/ 5611763 w 7274859"/>
              <a:gd name="connsiteY5124" fmla="*/ 1769260 h 6857892"/>
              <a:gd name="connsiteX5125" fmla="*/ 5606811 w 7274859"/>
              <a:gd name="connsiteY5125" fmla="*/ 1779395 h 6857892"/>
              <a:gd name="connsiteX5126" fmla="*/ 5604830 w 7274859"/>
              <a:gd name="connsiteY5126" fmla="*/ 1777413 h 6857892"/>
              <a:gd name="connsiteX5127" fmla="*/ 5596524 w 7274859"/>
              <a:gd name="connsiteY5127" fmla="*/ 1784501 h 6857892"/>
              <a:gd name="connsiteX5128" fmla="*/ 5599648 w 7274859"/>
              <a:gd name="connsiteY5128" fmla="*/ 1787701 h 6857892"/>
              <a:gd name="connsiteX5129" fmla="*/ 5604677 w 7274859"/>
              <a:gd name="connsiteY5129" fmla="*/ 1777566 h 6857892"/>
              <a:gd name="connsiteX5130" fmla="*/ 5606658 w 7274859"/>
              <a:gd name="connsiteY5130" fmla="*/ 1779548 h 6857892"/>
              <a:gd name="connsiteX5131" fmla="*/ 5614964 w 7274859"/>
              <a:gd name="connsiteY5131" fmla="*/ 1772460 h 6857892"/>
              <a:gd name="connsiteX5132" fmla="*/ 5611763 w 7274859"/>
              <a:gd name="connsiteY5132" fmla="*/ 1769260 h 6857892"/>
              <a:gd name="connsiteX5133" fmla="*/ 6430250 w 7274859"/>
              <a:gd name="connsiteY5133" fmla="*/ 1768351 h 6857892"/>
              <a:gd name="connsiteX5134" fmla="*/ 6429259 w 7274859"/>
              <a:gd name="connsiteY5134" fmla="*/ 1769342 h 6857892"/>
              <a:gd name="connsiteX5135" fmla="*/ 6430707 w 7274859"/>
              <a:gd name="connsiteY5135" fmla="*/ 1769189 h 6857892"/>
              <a:gd name="connsiteX5136" fmla="*/ 6430250 w 7274859"/>
              <a:gd name="connsiteY5136" fmla="*/ 1768351 h 6857892"/>
              <a:gd name="connsiteX5137" fmla="*/ 6484504 w 7274859"/>
              <a:gd name="connsiteY5137" fmla="*/ 1768237 h 6857892"/>
              <a:gd name="connsiteX5138" fmla="*/ 6484504 w 7274859"/>
              <a:gd name="connsiteY5138" fmla="*/ 1778448 h 6857892"/>
              <a:gd name="connsiteX5139" fmla="*/ 6487857 w 7274859"/>
              <a:gd name="connsiteY5139" fmla="*/ 1778448 h 6857892"/>
              <a:gd name="connsiteX5140" fmla="*/ 6487857 w 7274859"/>
              <a:gd name="connsiteY5140" fmla="*/ 1768237 h 6857892"/>
              <a:gd name="connsiteX5141" fmla="*/ 6484504 w 7274859"/>
              <a:gd name="connsiteY5141" fmla="*/ 1768237 h 6857892"/>
              <a:gd name="connsiteX5142" fmla="*/ 6424230 w 7274859"/>
              <a:gd name="connsiteY5142" fmla="*/ 1758978 h 6857892"/>
              <a:gd name="connsiteX5143" fmla="*/ 6421030 w 7274859"/>
              <a:gd name="connsiteY5143" fmla="*/ 1762178 h 6857892"/>
              <a:gd name="connsiteX5144" fmla="*/ 6430250 w 7274859"/>
              <a:gd name="connsiteY5144" fmla="*/ 1768198 h 6857892"/>
              <a:gd name="connsiteX5145" fmla="*/ 6430327 w 7274859"/>
              <a:gd name="connsiteY5145" fmla="*/ 1768273 h 6857892"/>
              <a:gd name="connsiteX5146" fmla="*/ 6431393 w 7274859"/>
              <a:gd name="connsiteY5146" fmla="*/ 1767284 h 6857892"/>
              <a:gd name="connsiteX5147" fmla="*/ 6424230 w 7274859"/>
              <a:gd name="connsiteY5147" fmla="*/ 1758978 h 6857892"/>
              <a:gd name="connsiteX5148" fmla="*/ 6458473 w 7274859"/>
              <a:gd name="connsiteY5148" fmla="*/ 1756968 h 6857892"/>
              <a:gd name="connsiteX5149" fmla="*/ 6450596 w 7274859"/>
              <a:gd name="connsiteY5149" fmla="*/ 1768198 h 6857892"/>
              <a:gd name="connsiteX5150" fmla="*/ 6430784 w 7274859"/>
              <a:gd name="connsiteY5150" fmla="*/ 1769112 h 6857892"/>
              <a:gd name="connsiteX5151" fmla="*/ 6439013 w 7274859"/>
              <a:gd name="connsiteY5151" fmla="*/ 1783361 h 6857892"/>
              <a:gd name="connsiteX5152" fmla="*/ 6425678 w 7274859"/>
              <a:gd name="connsiteY5152" fmla="*/ 1801955 h 6857892"/>
              <a:gd name="connsiteX5153" fmla="*/ 6437337 w 7274859"/>
              <a:gd name="connsiteY5153" fmla="*/ 1808661 h 6857892"/>
              <a:gd name="connsiteX5154" fmla="*/ 6460730 w 7274859"/>
              <a:gd name="connsiteY5154" fmla="*/ 1778408 h 6857892"/>
              <a:gd name="connsiteX5155" fmla="*/ 6469493 w 7274859"/>
              <a:gd name="connsiteY5155" fmla="*/ 1762711 h 6857892"/>
              <a:gd name="connsiteX5156" fmla="*/ 6458473 w 7274859"/>
              <a:gd name="connsiteY5156" fmla="*/ 1756968 h 6857892"/>
              <a:gd name="connsiteX5157" fmla="*/ 4621539 w 7274859"/>
              <a:gd name="connsiteY5157" fmla="*/ 1747916 h 6857892"/>
              <a:gd name="connsiteX5158" fmla="*/ 4621539 w 7274859"/>
              <a:gd name="connsiteY5158" fmla="*/ 1758127 h 6857892"/>
              <a:gd name="connsiteX5159" fmla="*/ 4624970 w 7274859"/>
              <a:gd name="connsiteY5159" fmla="*/ 1758127 h 6857892"/>
              <a:gd name="connsiteX5160" fmla="*/ 4624970 w 7274859"/>
              <a:gd name="connsiteY5160" fmla="*/ 1747916 h 6857892"/>
              <a:gd name="connsiteX5161" fmla="*/ 4621539 w 7274859"/>
              <a:gd name="connsiteY5161" fmla="*/ 1747916 h 6857892"/>
              <a:gd name="connsiteX5162" fmla="*/ 4652092 w 7274859"/>
              <a:gd name="connsiteY5162" fmla="*/ 1737782 h 6857892"/>
              <a:gd name="connsiteX5163" fmla="*/ 4652092 w 7274859"/>
              <a:gd name="connsiteY5163" fmla="*/ 1747917 h 6857892"/>
              <a:gd name="connsiteX5164" fmla="*/ 4655446 w 7274859"/>
              <a:gd name="connsiteY5164" fmla="*/ 1747917 h 6857892"/>
              <a:gd name="connsiteX5165" fmla="*/ 4655446 w 7274859"/>
              <a:gd name="connsiteY5165" fmla="*/ 1737782 h 6857892"/>
              <a:gd name="connsiteX5166" fmla="*/ 4652092 w 7274859"/>
              <a:gd name="connsiteY5166" fmla="*/ 1737782 h 6857892"/>
              <a:gd name="connsiteX5167" fmla="*/ 4977851 w 7274859"/>
              <a:gd name="connsiteY5167" fmla="*/ 1727562 h 6857892"/>
              <a:gd name="connsiteX5168" fmla="*/ 4977851 w 7274859"/>
              <a:gd name="connsiteY5168" fmla="*/ 1737773 h 6857892"/>
              <a:gd name="connsiteX5169" fmla="*/ 4981206 w 7274859"/>
              <a:gd name="connsiteY5169" fmla="*/ 1737773 h 6857892"/>
              <a:gd name="connsiteX5170" fmla="*/ 4981206 w 7274859"/>
              <a:gd name="connsiteY5170" fmla="*/ 1727562 h 6857892"/>
              <a:gd name="connsiteX5171" fmla="*/ 4977851 w 7274859"/>
              <a:gd name="connsiteY5171" fmla="*/ 1727562 h 6857892"/>
              <a:gd name="connsiteX5172" fmla="*/ 6464159 w 7274859"/>
              <a:gd name="connsiteY5172" fmla="*/ 1717410 h 6857892"/>
              <a:gd name="connsiteX5173" fmla="*/ 6464159 w 7274859"/>
              <a:gd name="connsiteY5173" fmla="*/ 1727546 h 6857892"/>
              <a:gd name="connsiteX5174" fmla="*/ 6467588 w 7274859"/>
              <a:gd name="connsiteY5174" fmla="*/ 1727546 h 6857892"/>
              <a:gd name="connsiteX5175" fmla="*/ 6467588 w 7274859"/>
              <a:gd name="connsiteY5175" fmla="*/ 1717410 h 6857892"/>
              <a:gd name="connsiteX5176" fmla="*/ 6464159 w 7274859"/>
              <a:gd name="connsiteY5176" fmla="*/ 1717410 h 6857892"/>
              <a:gd name="connsiteX5177" fmla="*/ 6440461 w 7274859"/>
              <a:gd name="connsiteY5177" fmla="*/ 1710628 h 6857892"/>
              <a:gd name="connsiteX5178" fmla="*/ 6440461 w 7274859"/>
              <a:gd name="connsiteY5178" fmla="*/ 1713981 h 6857892"/>
              <a:gd name="connsiteX5179" fmla="*/ 6450596 w 7274859"/>
              <a:gd name="connsiteY5179" fmla="*/ 1713981 h 6857892"/>
              <a:gd name="connsiteX5180" fmla="*/ 6450596 w 7274859"/>
              <a:gd name="connsiteY5180" fmla="*/ 1710628 h 6857892"/>
              <a:gd name="connsiteX5181" fmla="*/ 6440461 w 7274859"/>
              <a:gd name="connsiteY5181" fmla="*/ 1710628 h 6857892"/>
              <a:gd name="connsiteX5182" fmla="*/ 4652092 w 7274859"/>
              <a:gd name="connsiteY5182" fmla="*/ 1707224 h 6857892"/>
              <a:gd name="connsiteX5183" fmla="*/ 4652092 w 7274859"/>
              <a:gd name="connsiteY5183" fmla="*/ 1717436 h 6857892"/>
              <a:gd name="connsiteX5184" fmla="*/ 4655446 w 7274859"/>
              <a:gd name="connsiteY5184" fmla="*/ 1717436 h 6857892"/>
              <a:gd name="connsiteX5185" fmla="*/ 4655446 w 7274859"/>
              <a:gd name="connsiteY5185" fmla="*/ 1707224 h 6857892"/>
              <a:gd name="connsiteX5186" fmla="*/ 4652092 w 7274859"/>
              <a:gd name="connsiteY5186" fmla="*/ 1707224 h 6857892"/>
              <a:gd name="connsiteX5187" fmla="*/ 6572744 w 7274859"/>
              <a:gd name="connsiteY5187" fmla="*/ 1700419 h 6857892"/>
              <a:gd name="connsiteX5188" fmla="*/ 6582878 w 7274859"/>
              <a:gd name="connsiteY5188" fmla="*/ 1700419 h 6857892"/>
              <a:gd name="connsiteX5189" fmla="*/ 6582878 w 7274859"/>
              <a:gd name="connsiteY5189" fmla="*/ 1703848 h 6857892"/>
              <a:gd name="connsiteX5190" fmla="*/ 6572744 w 7274859"/>
              <a:gd name="connsiteY5190" fmla="*/ 1703848 h 6857892"/>
              <a:gd name="connsiteX5191" fmla="*/ 6572744 w 7274859"/>
              <a:gd name="connsiteY5191" fmla="*/ 1700419 h 6857892"/>
              <a:gd name="connsiteX5192" fmla="*/ 6460806 w 7274859"/>
              <a:gd name="connsiteY5192" fmla="*/ 1700190 h 6857892"/>
              <a:gd name="connsiteX5193" fmla="*/ 6459892 w 7274859"/>
              <a:gd name="connsiteY5193" fmla="*/ 1700495 h 6857892"/>
              <a:gd name="connsiteX5194" fmla="*/ 6461264 w 7274859"/>
              <a:gd name="connsiteY5194" fmla="*/ 1701638 h 6857892"/>
              <a:gd name="connsiteX5195" fmla="*/ 6460958 w 7274859"/>
              <a:gd name="connsiteY5195" fmla="*/ 1701104 h 6857892"/>
              <a:gd name="connsiteX5196" fmla="*/ 6460806 w 7274859"/>
              <a:gd name="connsiteY5196" fmla="*/ 1700190 h 6857892"/>
              <a:gd name="connsiteX5197" fmla="*/ 4752357 w 7274859"/>
              <a:gd name="connsiteY5197" fmla="*/ 1696743 h 6857892"/>
              <a:gd name="connsiteX5198" fmla="*/ 4733024 w 7274859"/>
              <a:gd name="connsiteY5198" fmla="*/ 1697229 h 6857892"/>
              <a:gd name="connsiteX5199" fmla="*/ 4734093 w 7274859"/>
              <a:gd name="connsiteY5199" fmla="*/ 1705001 h 6857892"/>
              <a:gd name="connsiteX5200" fmla="*/ 4764259 w 7274859"/>
              <a:gd name="connsiteY5200" fmla="*/ 1705687 h 6857892"/>
              <a:gd name="connsiteX5201" fmla="*/ 4752357 w 7274859"/>
              <a:gd name="connsiteY5201" fmla="*/ 1696743 h 6857892"/>
              <a:gd name="connsiteX5202" fmla="*/ 4745889 w 7274859"/>
              <a:gd name="connsiteY5202" fmla="*/ 1687323 h 6857892"/>
              <a:gd name="connsiteX5203" fmla="*/ 4728602 w 7274859"/>
              <a:gd name="connsiteY5203" fmla="*/ 1693038 h 6857892"/>
              <a:gd name="connsiteX5204" fmla="*/ 4724175 w 7274859"/>
              <a:gd name="connsiteY5204" fmla="*/ 1687857 h 6857892"/>
              <a:gd name="connsiteX5205" fmla="*/ 4720972 w 7274859"/>
              <a:gd name="connsiteY5205" fmla="*/ 1691057 h 6857892"/>
              <a:gd name="connsiteX5206" fmla="*/ 4728602 w 7274859"/>
              <a:gd name="connsiteY5206" fmla="*/ 1693038 h 6857892"/>
              <a:gd name="connsiteX5207" fmla="*/ 4731196 w 7274859"/>
              <a:gd name="connsiteY5207" fmla="*/ 1696086 h 6857892"/>
              <a:gd name="connsiteX5208" fmla="*/ 4729212 w 7274859"/>
              <a:gd name="connsiteY5208" fmla="*/ 1698068 h 6857892"/>
              <a:gd name="connsiteX5209" fmla="*/ 4732950 w 7274859"/>
              <a:gd name="connsiteY5209" fmla="*/ 1697153 h 6857892"/>
              <a:gd name="connsiteX5210" fmla="*/ 4739042 w 7274859"/>
              <a:gd name="connsiteY5210" fmla="*/ 1693572 h 6857892"/>
              <a:gd name="connsiteX5211" fmla="*/ 4745889 w 7274859"/>
              <a:gd name="connsiteY5211" fmla="*/ 1687323 h 6857892"/>
              <a:gd name="connsiteX5212" fmla="*/ 6438022 w 7274859"/>
              <a:gd name="connsiteY5212" fmla="*/ 1686587 h 6857892"/>
              <a:gd name="connsiteX5213" fmla="*/ 6421030 w 7274859"/>
              <a:gd name="connsiteY5213" fmla="*/ 1690321 h 6857892"/>
              <a:gd name="connsiteX5214" fmla="*/ 6421716 w 7274859"/>
              <a:gd name="connsiteY5214" fmla="*/ 1695350 h 6857892"/>
              <a:gd name="connsiteX5215" fmla="*/ 6438556 w 7274859"/>
              <a:gd name="connsiteY5215" fmla="*/ 1695350 h 6857892"/>
              <a:gd name="connsiteX5216" fmla="*/ 6438556 w 7274859"/>
              <a:gd name="connsiteY5216" fmla="*/ 1695274 h 6857892"/>
              <a:gd name="connsiteX5217" fmla="*/ 6438022 w 7274859"/>
              <a:gd name="connsiteY5217" fmla="*/ 1686587 h 6857892"/>
              <a:gd name="connsiteX5218" fmla="*/ 6430250 w 7274859"/>
              <a:gd name="connsiteY5218" fmla="*/ 1669817 h 6857892"/>
              <a:gd name="connsiteX5219" fmla="*/ 6430250 w 7274859"/>
              <a:gd name="connsiteY5219" fmla="*/ 1673170 h 6857892"/>
              <a:gd name="connsiteX5220" fmla="*/ 6440461 w 7274859"/>
              <a:gd name="connsiteY5220" fmla="*/ 1673170 h 6857892"/>
              <a:gd name="connsiteX5221" fmla="*/ 6440461 w 7274859"/>
              <a:gd name="connsiteY5221" fmla="*/ 1669817 h 6857892"/>
              <a:gd name="connsiteX5222" fmla="*/ 6430250 w 7274859"/>
              <a:gd name="connsiteY5222" fmla="*/ 1669817 h 6857892"/>
              <a:gd name="connsiteX5223" fmla="*/ 1085658 w 7274859"/>
              <a:gd name="connsiteY5223" fmla="*/ 1649569 h 6857892"/>
              <a:gd name="connsiteX5224" fmla="*/ 1085658 w 7274859"/>
              <a:gd name="connsiteY5224" fmla="*/ 1652999 h 6857892"/>
              <a:gd name="connsiteX5225" fmla="*/ 1095868 w 7274859"/>
              <a:gd name="connsiteY5225" fmla="*/ 1652999 h 6857892"/>
              <a:gd name="connsiteX5226" fmla="*/ 1095868 w 7274859"/>
              <a:gd name="connsiteY5226" fmla="*/ 1649569 h 6857892"/>
              <a:gd name="connsiteX5227" fmla="*/ 1085658 w 7274859"/>
              <a:gd name="connsiteY5227" fmla="*/ 1649569 h 6857892"/>
              <a:gd name="connsiteX5228" fmla="*/ 4780941 w 7274859"/>
              <a:gd name="connsiteY5228" fmla="*/ 1646020 h 6857892"/>
              <a:gd name="connsiteX5229" fmla="*/ 4779949 w 7274859"/>
              <a:gd name="connsiteY5229" fmla="*/ 1647012 h 6857892"/>
              <a:gd name="connsiteX5230" fmla="*/ 4787033 w 7274859"/>
              <a:gd name="connsiteY5230" fmla="*/ 1655394 h 6857892"/>
              <a:gd name="connsiteX5231" fmla="*/ 4790233 w 7274859"/>
              <a:gd name="connsiteY5231" fmla="*/ 1652192 h 6857892"/>
              <a:gd name="connsiteX5232" fmla="*/ 4780941 w 7274859"/>
              <a:gd name="connsiteY5232" fmla="*/ 1646020 h 6857892"/>
              <a:gd name="connsiteX5233" fmla="*/ 4782007 w 7274859"/>
              <a:gd name="connsiteY5233" fmla="*/ 1645031 h 6857892"/>
              <a:gd name="connsiteX5234" fmla="*/ 4779873 w 7274859"/>
              <a:gd name="connsiteY5234" fmla="*/ 1645335 h 6857892"/>
              <a:gd name="connsiteX5235" fmla="*/ 4780405 w 7274859"/>
              <a:gd name="connsiteY5235" fmla="*/ 1645641 h 6857892"/>
              <a:gd name="connsiteX5236" fmla="*/ 4781017 w 7274859"/>
              <a:gd name="connsiteY5236" fmla="*/ 1646021 h 6857892"/>
              <a:gd name="connsiteX5237" fmla="*/ 4782007 w 7274859"/>
              <a:gd name="connsiteY5237" fmla="*/ 1645031 h 6857892"/>
              <a:gd name="connsiteX5238" fmla="*/ 6562609 w 7274859"/>
              <a:gd name="connsiteY5238" fmla="*/ 1639382 h 6857892"/>
              <a:gd name="connsiteX5239" fmla="*/ 6562609 w 7274859"/>
              <a:gd name="connsiteY5239" fmla="*/ 1642735 h 6857892"/>
              <a:gd name="connsiteX5240" fmla="*/ 6572744 w 7274859"/>
              <a:gd name="connsiteY5240" fmla="*/ 1642735 h 6857892"/>
              <a:gd name="connsiteX5241" fmla="*/ 6572744 w 7274859"/>
              <a:gd name="connsiteY5241" fmla="*/ 1639382 h 6857892"/>
              <a:gd name="connsiteX5242" fmla="*/ 6562609 w 7274859"/>
              <a:gd name="connsiteY5242" fmla="*/ 1639382 h 6857892"/>
              <a:gd name="connsiteX5243" fmla="*/ 4756487 w 7274859"/>
              <a:gd name="connsiteY5243" fmla="*/ 1636734 h 6857892"/>
              <a:gd name="connsiteX5244" fmla="*/ 4739270 w 7274859"/>
              <a:gd name="connsiteY5244" fmla="*/ 1666290 h 6857892"/>
              <a:gd name="connsiteX5245" fmla="*/ 4772028 w 7274859"/>
              <a:gd name="connsiteY5245" fmla="*/ 1663623 h 6857892"/>
              <a:gd name="connsiteX5246" fmla="*/ 4759153 w 7274859"/>
              <a:gd name="connsiteY5246" fmla="*/ 1647621 h 6857892"/>
              <a:gd name="connsiteX5247" fmla="*/ 4779873 w 7274859"/>
              <a:gd name="connsiteY5247" fmla="*/ 1645411 h 6857892"/>
              <a:gd name="connsiteX5248" fmla="*/ 4756487 w 7274859"/>
              <a:gd name="connsiteY5248" fmla="*/ 1636734 h 6857892"/>
              <a:gd name="connsiteX5249" fmla="*/ 6467436 w 7274859"/>
              <a:gd name="connsiteY5249" fmla="*/ 1617586 h 6857892"/>
              <a:gd name="connsiteX5250" fmla="*/ 6460882 w 7274859"/>
              <a:gd name="connsiteY5250" fmla="*/ 1700190 h 6857892"/>
              <a:gd name="connsiteX5251" fmla="*/ 6486333 w 7274859"/>
              <a:gd name="connsiteY5251" fmla="*/ 1691578 h 6857892"/>
              <a:gd name="connsiteX5252" fmla="*/ 6467588 w 7274859"/>
              <a:gd name="connsiteY5252" fmla="*/ 1664756 h 6857892"/>
              <a:gd name="connsiteX5253" fmla="*/ 6496544 w 7274859"/>
              <a:gd name="connsiteY5253" fmla="*/ 1635799 h 6857892"/>
              <a:gd name="connsiteX5254" fmla="*/ 6467436 w 7274859"/>
              <a:gd name="connsiteY5254" fmla="*/ 1617586 h 6857892"/>
              <a:gd name="connsiteX5255" fmla="*/ 6468807 w 7274859"/>
              <a:gd name="connsiteY5255" fmla="*/ 1615452 h 6857892"/>
              <a:gd name="connsiteX5256" fmla="*/ 6465759 w 7274859"/>
              <a:gd name="connsiteY5256" fmla="*/ 1616519 h 6857892"/>
              <a:gd name="connsiteX5257" fmla="*/ 6467512 w 7274859"/>
              <a:gd name="connsiteY5257" fmla="*/ 1617586 h 6857892"/>
              <a:gd name="connsiteX5258" fmla="*/ 6468197 w 7274859"/>
              <a:gd name="connsiteY5258" fmla="*/ 1617052 h 6857892"/>
              <a:gd name="connsiteX5259" fmla="*/ 6468807 w 7274859"/>
              <a:gd name="connsiteY5259" fmla="*/ 1615452 h 6857892"/>
              <a:gd name="connsiteX5260" fmla="*/ 4954061 w 7274859"/>
              <a:gd name="connsiteY5260" fmla="*/ 1568066 h 6857892"/>
              <a:gd name="connsiteX5261" fmla="*/ 4954061 w 7274859"/>
              <a:gd name="connsiteY5261" fmla="*/ 1571495 h 6857892"/>
              <a:gd name="connsiteX5262" fmla="*/ 4964277 w 7274859"/>
              <a:gd name="connsiteY5262" fmla="*/ 1571495 h 6857892"/>
              <a:gd name="connsiteX5263" fmla="*/ 4964277 w 7274859"/>
              <a:gd name="connsiteY5263" fmla="*/ 1568066 h 6857892"/>
              <a:gd name="connsiteX5264" fmla="*/ 4954061 w 7274859"/>
              <a:gd name="connsiteY5264" fmla="*/ 1568066 h 6857892"/>
              <a:gd name="connsiteX5265" fmla="*/ 6591870 w 7274859"/>
              <a:gd name="connsiteY5265" fmla="*/ 1556016 h 6857892"/>
              <a:gd name="connsiteX5266" fmla="*/ 6591870 w 7274859"/>
              <a:gd name="connsiteY5266" fmla="*/ 1584668 h 6857892"/>
              <a:gd name="connsiteX5267" fmla="*/ 6591870 w 7274859"/>
              <a:gd name="connsiteY5267" fmla="*/ 1556016 h 6857892"/>
              <a:gd name="connsiteX5268" fmla="*/ 6495248 w 7274859"/>
              <a:gd name="connsiteY5268" fmla="*/ 1555708 h 6857892"/>
              <a:gd name="connsiteX5269" fmla="*/ 6468807 w 7274859"/>
              <a:gd name="connsiteY5269" fmla="*/ 1615451 h 6857892"/>
              <a:gd name="connsiteX5270" fmla="*/ 6509574 w 7274859"/>
              <a:gd name="connsiteY5270" fmla="*/ 1601887 h 6857892"/>
              <a:gd name="connsiteX5271" fmla="*/ 6522909 w 7274859"/>
              <a:gd name="connsiteY5271" fmla="*/ 1571482 h 6857892"/>
              <a:gd name="connsiteX5272" fmla="*/ 6495248 w 7274859"/>
              <a:gd name="connsiteY5272" fmla="*/ 1555708 h 6857892"/>
              <a:gd name="connsiteX5273" fmla="*/ 4682645 w 7274859"/>
              <a:gd name="connsiteY5273" fmla="*/ 1554502 h 6857892"/>
              <a:gd name="connsiteX5274" fmla="*/ 4682645 w 7274859"/>
              <a:gd name="connsiteY5274" fmla="*/ 1564713 h 6857892"/>
              <a:gd name="connsiteX5275" fmla="*/ 4686072 w 7274859"/>
              <a:gd name="connsiteY5275" fmla="*/ 1564713 h 6857892"/>
              <a:gd name="connsiteX5276" fmla="*/ 4686072 w 7274859"/>
              <a:gd name="connsiteY5276" fmla="*/ 1554502 h 6857892"/>
              <a:gd name="connsiteX5277" fmla="*/ 4682645 w 7274859"/>
              <a:gd name="connsiteY5277" fmla="*/ 1554502 h 6857892"/>
              <a:gd name="connsiteX5278" fmla="*/ 6599947 w 7274859"/>
              <a:gd name="connsiteY5278" fmla="*/ 1546034 h 6857892"/>
              <a:gd name="connsiteX5279" fmla="*/ 6603300 w 7274859"/>
              <a:gd name="connsiteY5279" fmla="*/ 1554416 h 6857892"/>
              <a:gd name="connsiteX5280" fmla="*/ 6593165 w 7274859"/>
              <a:gd name="connsiteY5280" fmla="*/ 1554416 h 6857892"/>
              <a:gd name="connsiteX5281" fmla="*/ 6599947 w 7274859"/>
              <a:gd name="connsiteY5281" fmla="*/ 1546034 h 6857892"/>
              <a:gd name="connsiteX5282" fmla="*/ 5025419 w 7274859"/>
              <a:gd name="connsiteY5282" fmla="*/ 1537511 h 6857892"/>
              <a:gd name="connsiteX5283" fmla="*/ 5025419 w 7274859"/>
              <a:gd name="connsiteY5283" fmla="*/ 1540864 h 6857892"/>
              <a:gd name="connsiteX5284" fmla="*/ 5035560 w 7274859"/>
              <a:gd name="connsiteY5284" fmla="*/ 1540864 h 6857892"/>
              <a:gd name="connsiteX5285" fmla="*/ 5035560 w 7274859"/>
              <a:gd name="connsiteY5285" fmla="*/ 1537511 h 6857892"/>
              <a:gd name="connsiteX5286" fmla="*/ 5025419 w 7274859"/>
              <a:gd name="connsiteY5286" fmla="*/ 1537511 h 6857892"/>
              <a:gd name="connsiteX5287" fmla="*/ 4852251 w 7274859"/>
              <a:gd name="connsiteY5287" fmla="*/ 1527374 h 6857892"/>
              <a:gd name="connsiteX5288" fmla="*/ 4852251 w 7274859"/>
              <a:gd name="connsiteY5288" fmla="*/ 1530804 h 6857892"/>
              <a:gd name="connsiteX5289" fmla="*/ 4862452 w 7274859"/>
              <a:gd name="connsiteY5289" fmla="*/ 1530804 h 6857892"/>
              <a:gd name="connsiteX5290" fmla="*/ 4862452 w 7274859"/>
              <a:gd name="connsiteY5290" fmla="*/ 1527374 h 6857892"/>
              <a:gd name="connsiteX5291" fmla="*/ 4852251 w 7274859"/>
              <a:gd name="connsiteY5291" fmla="*/ 1527374 h 6857892"/>
              <a:gd name="connsiteX5292" fmla="*/ 6574344 w 7274859"/>
              <a:gd name="connsiteY5292" fmla="*/ 1525688 h 6857892"/>
              <a:gd name="connsiteX5293" fmla="*/ 6591260 w 7274859"/>
              <a:gd name="connsiteY5293" fmla="*/ 1525688 h 6857892"/>
              <a:gd name="connsiteX5294" fmla="*/ 6592099 w 7274859"/>
              <a:gd name="connsiteY5294" fmla="*/ 1530564 h 6857892"/>
              <a:gd name="connsiteX5295" fmla="*/ 6575487 w 7274859"/>
              <a:gd name="connsiteY5295" fmla="*/ 1534527 h 6857892"/>
              <a:gd name="connsiteX5296" fmla="*/ 6574344 w 7274859"/>
              <a:gd name="connsiteY5296" fmla="*/ 1525688 h 6857892"/>
              <a:gd name="connsiteX5297" fmla="*/ 4641886 w 7274859"/>
              <a:gd name="connsiteY5297" fmla="*/ 1523955 h 6857892"/>
              <a:gd name="connsiteX5298" fmla="*/ 4641886 w 7274859"/>
              <a:gd name="connsiteY5298" fmla="*/ 1534091 h 6857892"/>
              <a:gd name="connsiteX5299" fmla="*/ 4645316 w 7274859"/>
              <a:gd name="connsiteY5299" fmla="*/ 1534091 h 6857892"/>
              <a:gd name="connsiteX5300" fmla="*/ 4645316 w 7274859"/>
              <a:gd name="connsiteY5300" fmla="*/ 1523955 h 6857892"/>
              <a:gd name="connsiteX5301" fmla="*/ 4641886 w 7274859"/>
              <a:gd name="connsiteY5301" fmla="*/ 1523955 h 6857892"/>
              <a:gd name="connsiteX5302" fmla="*/ 6508507 w 7274859"/>
              <a:gd name="connsiteY5302" fmla="*/ 1522866 h 6857892"/>
              <a:gd name="connsiteX5303" fmla="*/ 6488695 w 7274859"/>
              <a:gd name="connsiteY5303" fmla="*/ 1526600 h 6857892"/>
              <a:gd name="connsiteX5304" fmla="*/ 6514603 w 7274859"/>
              <a:gd name="connsiteY5304" fmla="*/ 1551747 h 6857892"/>
              <a:gd name="connsiteX5305" fmla="*/ 6508507 w 7274859"/>
              <a:gd name="connsiteY5305" fmla="*/ 1522866 h 6857892"/>
              <a:gd name="connsiteX5306" fmla="*/ 6618921 w 7274859"/>
              <a:gd name="connsiteY5306" fmla="*/ 1503590 h 6857892"/>
              <a:gd name="connsiteX5307" fmla="*/ 6624407 w 7274859"/>
              <a:gd name="connsiteY5307" fmla="*/ 1503667 h 6857892"/>
              <a:gd name="connsiteX5308" fmla="*/ 6624636 w 7274859"/>
              <a:gd name="connsiteY5308" fmla="*/ 1528050 h 6857892"/>
              <a:gd name="connsiteX5309" fmla="*/ 6634466 w 7274859"/>
              <a:gd name="connsiteY5309" fmla="*/ 1542300 h 6857892"/>
              <a:gd name="connsiteX5310" fmla="*/ 6620369 w 7274859"/>
              <a:gd name="connsiteY5310" fmla="*/ 1572934 h 6857892"/>
              <a:gd name="connsiteX5311" fmla="*/ 6614044 w 7274859"/>
              <a:gd name="connsiteY5311" fmla="*/ 1569962 h 6857892"/>
              <a:gd name="connsiteX5312" fmla="*/ 6607643 w 7274859"/>
              <a:gd name="connsiteY5312" fmla="*/ 1553959 h 6857892"/>
              <a:gd name="connsiteX5313" fmla="*/ 6609777 w 7274859"/>
              <a:gd name="connsiteY5313" fmla="*/ 1521497 h 6857892"/>
              <a:gd name="connsiteX5314" fmla="*/ 6618921 w 7274859"/>
              <a:gd name="connsiteY5314" fmla="*/ 1503590 h 6857892"/>
              <a:gd name="connsiteX5315" fmla="*/ 4954061 w 7274859"/>
              <a:gd name="connsiteY5315" fmla="*/ 1496818 h 6857892"/>
              <a:gd name="connsiteX5316" fmla="*/ 4954061 w 7274859"/>
              <a:gd name="connsiteY5316" fmla="*/ 1500172 h 6857892"/>
              <a:gd name="connsiteX5317" fmla="*/ 4964277 w 7274859"/>
              <a:gd name="connsiteY5317" fmla="*/ 1500172 h 6857892"/>
              <a:gd name="connsiteX5318" fmla="*/ 4964277 w 7274859"/>
              <a:gd name="connsiteY5318" fmla="*/ 1496818 h 6857892"/>
              <a:gd name="connsiteX5319" fmla="*/ 4954061 w 7274859"/>
              <a:gd name="connsiteY5319" fmla="*/ 1496818 h 6857892"/>
              <a:gd name="connsiteX5320" fmla="*/ 4903214 w 7274859"/>
              <a:gd name="connsiteY5320" fmla="*/ 1496817 h 6857892"/>
              <a:gd name="connsiteX5321" fmla="*/ 4903214 w 7274859"/>
              <a:gd name="connsiteY5321" fmla="*/ 1500171 h 6857892"/>
              <a:gd name="connsiteX5322" fmla="*/ 4913353 w 7274859"/>
              <a:gd name="connsiteY5322" fmla="*/ 1500171 h 6857892"/>
              <a:gd name="connsiteX5323" fmla="*/ 4913353 w 7274859"/>
              <a:gd name="connsiteY5323" fmla="*/ 1496817 h 6857892"/>
              <a:gd name="connsiteX5324" fmla="*/ 4903214 w 7274859"/>
              <a:gd name="connsiteY5324" fmla="*/ 1496817 h 6857892"/>
              <a:gd name="connsiteX5325" fmla="*/ 6443813 w 7274859"/>
              <a:gd name="connsiteY5325" fmla="*/ 1493378 h 6857892"/>
              <a:gd name="connsiteX5326" fmla="*/ 6443813 w 7274859"/>
              <a:gd name="connsiteY5326" fmla="*/ 1503513 h 6857892"/>
              <a:gd name="connsiteX5327" fmla="*/ 6447242 w 7274859"/>
              <a:gd name="connsiteY5327" fmla="*/ 1503513 h 6857892"/>
              <a:gd name="connsiteX5328" fmla="*/ 6447242 w 7274859"/>
              <a:gd name="connsiteY5328" fmla="*/ 1493378 h 6857892"/>
              <a:gd name="connsiteX5329" fmla="*/ 6443813 w 7274859"/>
              <a:gd name="connsiteY5329" fmla="*/ 1493378 h 6857892"/>
              <a:gd name="connsiteX5330" fmla="*/ 6440461 w 7274859"/>
              <a:gd name="connsiteY5330" fmla="*/ 1475545 h 6857892"/>
              <a:gd name="connsiteX5331" fmla="*/ 6440461 w 7274859"/>
              <a:gd name="connsiteY5331" fmla="*/ 1480652 h 6857892"/>
              <a:gd name="connsiteX5332" fmla="*/ 6460806 w 7274859"/>
              <a:gd name="connsiteY5332" fmla="*/ 1480652 h 6857892"/>
              <a:gd name="connsiteX5333" fmla="*/ 6460806 w 7274859"/>
              <a:gd name="connsiteY5333" fmla="*/ 1475545 h 6857892"/>
              <a:gd name="connsiteX5334" fmla="*/ 6440461 w 7274859"/>
              <a:gd name="connsiteY5334" fmla="*/ 1475545 h 6857892"/>
              <a:gd name="connsiteX5335" fmla="*/ 6487095 w 7274859"/>
              <a:gd name="connsiteY5335" fmla="*/ 1474024 h 6857892"/>
              <a:gd name="connsiteX5336" fmla="*/ 6482187 w 7274859"/>
              <a:gd name="connsiteY5336" fmla="*/ 1484143 h 6857892"/>
              <a:gd name="connsiteX5337" fmla="*/ 6482113 w 7274859"/>
              <a:gd name="connsiteY5337" fmla="*/ 1484206 h 6857892"/>
              <a:gd name="connsiteX5338" fmla="*/ 6480161 w 7274859"/>
              <a:gd name="connsiteY5338" fmla="*/ 1482253 h 6857892"/>
              <a:gd name="connsiteX5339" fmla="*/ 6480038 w 7274859"/>
              <a:gd name="connsiteY5339" fmla="*/ 1482358 h 6857892"/>
              <a:gd name="connsiteX5340" fmla="*/ 6480008 w 7274859"/>
              <a:gd name="connsiteY5340" fmla="*/ 1482329 h 6857892"/>
              <a:gd name="connsiteX5341" fmla="*/ 6479963 w 7274859"/>
              <a:gd name="connsiteY5341" fmla="*/ 1482422 h 6857892"/>
              <a:gd name="connsiteX5342" fmla="*/ 6471855 w 7274859"/>
              <a:gd name="connsiteY5342" fmla="*/ 1489339 h 6857892"/>
              <a:gd name="connsiteX5343" fmla="*/ 6475056 w 7274859"/>
              <a:gd name="connsiteY5343" fmla="*/ 1492539 h 6857892"/>
              <a:gd name="connsiteX5344" fmla="*/ 6479963 w 7274859"/>
              <a:gd name="connsiteY5344" fmla="*/ 1482422 h 6857892"/>
              <a:gd name="connsiteX5345" fmla="*/ 6480038 w 7274859"/>
              <a:gd name="connsiteY5345" fmla="*/ 1482358 h 6857892"/>
              <a:gd name="connsiteX5346" fmla="*/ 6481990 w 7274859"/>
              <a:gd name="connsiteY5346" fmla="*/ 1484311 h 6857892"/>
              <a:gd name="connsiteX5347" fmla="*/ 6482113 w 7274859"/>
              <a:gd name="connsiteY5347" fmla="*/ 1484206 h 6857892"/>
              <a:gd name="connsiteX5348" fmla="*/ 6482142 w 7274859"/>
              <a:gd name="connsiteY5348" fmla="*/ 1484235 h 6857892"/>
              <a:gd name="connsiteX5349" fmla="*/ 6482187 w 7274859"/>
              <a:gd name="connsiteY5349" fmla="*/ 1484143 h 6857892"/>
              <a:gd name="connsiteX5350" fmla="*/ 6490296 w 7274859"/>
              <a:gd name="connsiteY5350" fmla="*/ 1477222 h 6857892"/>
              <a:gd name="connsiteX5351" fmla="*/ 6487095 w 7274859"/>
              <a:gd name="connsiteY5351" fmla="*/ 1474024 h 6857892"/>
              <a:gd name="connsiteX5352" fmla="*/ 5075343 w 7274859"/>
              <a:gd name="connsiteY5352" fmla="*/ 1471978 h 6857892"/>
              <a:gd name="connsiteX5353" fmla="*/ 5067113 w 7274859"/>
              <a:gd name="connsiteY5353" fmla="*/ 1479064 h 6857892"/>
              <a:gd name="connsiteX5354" fmla="*/ 5070317 w 7274859"/>
              <a:gd name="connsiteY5354" fmla="*/ 1482263 h 6857892"/>
              <a:gd name="connsiteX5355" fmla="*/ 5076334 w 7274859"/>
              <a:gd name="connsiteY5355" fmla="*/ 1473047 h 6857892"/>
              <a:gd name="connsiteX5356" fmla="*/ 5076408 w 7274859"/>
              <a:gd name="connsiteY5356" fmla="*/ 1473047 h 6857892"/>
              <a:gd name="connsiteX5357" fmla="*/ 5077400 w 7274859"/>
              <a:gd name="connsiteY5357" fmla="*/ 1473959 h 6857892"/>
              <a:gd name="connsiteX5358" fmla="*/ 5077247 w 7274859"/>
              <a:gd name="connsiteY5358" fmla="*/ 1472740 h 6857892"/>
              <a:gd name="connsiteX5359" fmla="*/ 5076408 w 7274859"/>
              <a:gd name="connsiteY5359" fmla="*/ 1473046 h 6857892"/>
              <a:gd name="connsiteX5360" fmla="*/ 5075343 w 7274859"/>
              <a:gd name="connsiteY5360" fmla="*/ 1471978 h 6857892"/>
              <a:gd name="connsiteX5361" fmla="*/ 5320634 w 7274859"/>
              <a:gd name="connsiteY5361" fmla="*/ 1466282 h 6857892"/>
              <a:gd name="connsiteX5362" fmla="*/ 5320634 w 7274859"/>
              <a:gd name="connsiteY5362" fmla="*/ 1469635 h 6857892"/>
              <a:gd name="connsiteX5363" fmla="*/ 5330845 w 7274859"/>
              <a:gd name="connsiteY5363" fmla="*/ 1469635 h 6857892"/>
              <a:gd name="connsiteX5364" fmla="*/ 5330845 w 7274859"/>
              <a:gd name="connsiteY5364" fmla="*/ 1466282 h 6857892"/>
              <a:gd name="connsiteX5365" fmla="*/ 5320634 w 7274859"/>
              <a:gd name="connsiteY5365" fmla="*/ 1466282 h 6857892"/>
              <a:gd name="connsiteX5366" fmla="*/ 6549656 w 7274859"/>
              <a:gd name="connsiteY5366" fmla="*/ 1458328 h 6857892"/>
              <a:gd name="connsiteX5367" fmla="*/ 6540664 w 7274859"/>
              <a:gd name="connsiteY5367" fmla="*/ 1477376 h 6857892"/>
              <a:gd name="connsiteX5368" fmla="*/ 6552018 w 7274859"/>
              <a:gd name="connsiteY5368" fmla="*/ 1466939 h 6857892"/>
              <a:gd name="connsiteX5369" fmla="*/ 6549656 w 7274859"/>
              <a:gd name="connsiteY5369" fmla="*/ 1458328 h 6857892"/>
              <a:gd name="connsiteX5370" fmla="*/ 6547673 w 7274859"/>
              <a:gd name="connsiteY5370" fmla="*/ 1452690 h 6857892"/>
              <a:gd name="connsiteX5371" fmla="*/ 6548893 w 7274859"/>
              <a:gd name="connsiteY5371" fmla="*/ 1456120 h 6857892"/>
              <a:gd name="connsiteX5372" fmla="*/ 6547673 w 7274859"/>
              <a:gd name="connsiteY5372" fmla="*/ 1452690 h 6857892"/>
              <a:gd name="connsiteX5373" fmla="*/ 6551331 w 7274859"/>
              <a:gd name="connsiteY5373" fmla="*/ 1451778 h 6857892"/>
              <a:gd name="connsiteX5374" fmla="*/ 6548893 w 7274859"/>
              <a:gd name="connsiteY5374" fmla="*/ 1456121 h 6857892"/>
              <a:gd name="connsiteX5375" fmla="*/ 6549655 w 7274859"/>
              <a:gd name="connsiteY5375" fmla="*/ 1458328 h 6857892"/>
              <a:gd name="connsiteX5376" fmla="*/ 6552398 w 7274859"/>
              <a:gd name="connsiteY5376" fmla="*/ 1452844 h 6857892"/>
              <a:gd name="connsiteX5377" fmla="*/ 6551331 w 7274859"/>
              <a:gd name="connsiteY5377" fmla="*/ 1451778 h 6857892"/>
              <a:gd name="connsiteX5378" fmla="*/ 4736151 w 7274859"/>
              <a:gd name="connsiteY5378" fmla="*/ 1443479 h 6857892"/>
              <a:gd name="connsiteX5379" fmla="*/ 4731196 w 7274859"/>
              <a:gd name="connsiteY5379" fmla="*/ 1453617 h 6857892"/>
              <a:gd name="connsiteX5380" fmla="*/ 4729212 w 7274859"/>
              <a:gd name="connsiteY5380" fmla="*/ 1451634 h 6857892"/>
              <a:gd name="connsiteX5381" fmla="*/ 4720896 w 7274859"/>
              <a:gd name="connsiteY5381" fmla="*/ 1458717 h 6857892"/>
              <a:gd name="connsiteX5382" fmla="*/ 4724098 w 7274859"/>
              <a:gd name="connsiteY5382" fmla="*/ 1461918 h 6857892"/>
              <a:gd name="connsiteX5383" fmla="*/ 4729058 w 7274859"/>
              <a:gd name="connsiteY5383" fmla="*/ 1451787 h 6857892"/>
              <a:gd name="connsiteX5384" fmla="*/ 4731043 w 7274859"/>
              <a:gd name="connsiteY5384" fmla="*/ 1453770 h 6857892"/>
              <a:gd name="connsiteX5385" fmla="*/ 4739424 w 7274859"/>
              <a:gd name="connsiteY5385" fmla="*/ 1446682 h 6857892"/>
              <a:gd name="connsiteX5386" fmla="*/ 4736151 w 7274859"/>
              <a:gd name="connsiteY5386" fmla="*/ 1443479 h 6857892"/>
              <a:gd name="connsiteX5387" fmla="*/ 6558419 w 7274859"/>
              <a:gd name="connsiteY5387" fmla="*/ 1443469 h 6857892"/>
              <a:gd name="connsiteX5388" fmla="*/ 6552475 w 7274859"/>
              <a:gd name="connsiteY5388" fmla="*/ 1452919 h 6857892"/>
              <a:gd name="connsiteX5389" fmla="*/ 6553389 w 7274859"/>
              <a:gd name="connsiteY5389" fmla="*/ 1453836 h 6857892"/>
              <a:gd name="connsiteX5390" fmla="*/ 6561619 w 7274859"/>
              <a:gd name="connsiteY5390" fmla="*/ 1446672 h 6857892"/>
              <a:gd name="connsiteX5391" fmla="*/ 6558419 w 7274859"/>
              <a:gd name="connsiteY5391" fmla="*/ 1443469 h 6857892"/>
              <a:gd name="connsiteX5392" fmla="*/ 6492734 w 7274859"/>
              <a:gd name="connsiteY5392" fmla="*/ 1430499 h 6857892"/>
              <a:gd name="connsiteX5393" fmla="*/ 6449300 w 7274859"/>
              <a:gd name="connsiteY5393" fmla="*/ 1447416 h 6857892"/>
              <a:gd name="connsiteX5394" fmla="*/ 6473303 w 7274859"/>
              <a:gd name="connsiteY5394" fmla="*/ 1467686 h 6857892"/>
              <a:gd name="connsiteX5395" fmla="*/ 6492734 w 7274859"/>
              <a:gd name="connsiteY5395" fmla="*/ 1430499 h 6857892"/>
              <a:gd name="connsiteX5396" fmla="*/ 4892998 w 7274859"/>
              <a:gd name="connsiteY5396" fmla="*/ 1425491 h 6857892"/>
              <a:gd name="connsiteX5397" fmla="*/ 4892998 w 7274859"/>
              <a:gd name="connsiteY5397" fmla="*/ 1428921 h 6857892"/>
              <a:gd name="connsiteX5398" fmla="*/ 4903214 w 7274859"/>
              <a:gd name="connsiteY5398" fmla="*/ 1428921 h 6857892"/>
              <a:gd name="connsiteX5399" fmla="*/ 4903214 w 7274859"/>
              <a:gd name="connsiteY5399" fmla="*/ 1425491 h 6857892"/>
              <a:gd name="connsiteX5400" fmla="*/ 4892998 w 7274859"/>
              <a:gd name="connsiteY5400" fmla="*/ 1425491 h 6857892"/>
              <a:gd name="connsiteX5401" fmla="*/ 4988831 w 7274859"/>
              <a:gd name="connsiteY5401" fmla="*/ 1423133 h 6857892"/>
              <a:gd name="connsiteX5402" fmla="*/ 4985552 w 7274859"/>
              <a:gd name="connsiteY5402" fmla="*/ 1426335 h 6857892"/>
              <a:gd name="connsiteX5403" fmla="*/ 4994776 w 7274859"/>
              <a:gd name="connsiteY5403" fmla="*/ 1432356 h 6857892"/>
              <a:gd name="connsiteX5404" fmla="*/ 4994776 w 7274859"/>
              <a:gd name="connsiteY5404" fmla="*/ 1432432 h 6857892"/>
              <a:gd name="connsiteX5405" fmla="*/ 4995768 w 7274859"/>
              <a:gd name="connsiteY5405" fmla="*/ 1431443 h 6857892"/>
              <a:gd name="connsiteX5406" fmla="*/ 4988831 w 7274859"/>
              <a:gd name="connsiteY5406" fmla="*/ 1423133 h 6857892"/>
              <a:gd name="connsiteX5407" fmla="*/ 5086465 w 7274859"/>
              <a:gd name="connsiteY5407" fmla="*/ 1422138 h 6857892"/>
              <a:gd name="connsiteX5408" fmla="*/ 5098498 w 7274859"/>
              <a:gd name="connsiteY5408" fmla="*/ 1446296 h 6857892"/>
              <a:gd name="connsiteX5409" fmla="*/ 5094385 w 7274859"/>
              <a:gd name="connsiteY5409" fmla="*/ 1452015 h 6857892"/>
              <a:gd name="connsiteX5410" fmla="*/ 5066126 w 7274859"/>
              <a:gd name="connsiteY5410" fmla="*/ 1432350 h 6857892"/>
              <a:gd name="connsiteX5411" fmla="*/ 5086465 w 7274859"/>
              <a:gd name="connsiteY5411" fmla="*/ 1422138 h 6857892"/>
              <a:gd name="connsiteX5412" fmla="*/ 5656450 w 7274859"/>
              <a:gd name="connsiteY5412" fmla="*/ 1421951 h 6857892"/>
              <a:gd name="connsiteX5413" fmla="*/ 5655383 w 7274859"/>
              <a:gd name="connsiteY5413" fmla="*/ 1423017 h 6857892"/>
              <a:gd name="connsiteX5414" fmla="*/ 5662546 w 7274859"/>
              <a:gd name="connsiteY5414" fmla="*/ 1431324 h 6857892"/>
              <a:gd name="connsiteX5415" fmla="*/ 5665746 w 7274859"/>
              <a:gd name="connsiteY5415" fmla="*/ 1428123 h 6857892"/>
              <a:gd name="connsiteX5416" fmla="*/ 5656450 w 7274859"/>
              <a:gd name="connsiteY5416" fmla="*/ 1422102 h 6857892"/>
              <a:gd name="connsiteX5417" fmla="*/ 5656450 w 7274859"/>
              <a:gd name="connsiteY5417" fmla="*/ 1421951 h 6857892"/>
              <a:gd name="connsiteX5418" fmla="*/ 5009179 w 7274859"/>
              <a:gd name="connsiteY5418" fmla="*/ 1412927 h 6857892"/>
              <a:gd name="connsiteX5419" fmla="*/ 5005975 w 7274859"/>
              <a:gd name="connsiteY5419" fmla="*/ 1416126 h 6857892"/>
              <a:gd name="connsiteX5420" fmla="*/ 5015199 w 7274859"/>
              <a:gd name="connsiteY5420" fmla="*/ 1422138 h 6857892"/>
              <a:gd name="connsiteX5421" fmla="*/ 5015199 w 7274859"/>
              <a:gd name="connsiteY5421" fmla="*/ 1422367 h 6857892"/>
              <a:gd name="connsiteX5422" fmla="*/ 5016344 w 7274859"/>
              <a:gd name="connsiteY5422" fmla="*/ 1421225 h 6857892"/>
              <a:gd name="connsiteX5423" fmla="*/ 5009179 w 7274859"/>
              <a:gd name="connsiteY5423" fmla="*/ 1412927 h 6857892"/>
              <a:gd name="connsiteX5424" fmla="*/ 1180679 w 7274859"/>
              <a:gd name="connsiteY5424" fmla="*/ 1412062 h 6857892"/>
              <a:gd name="connsiteX5425" fmla="*/ 1180679 w 7274859"/>
              <a:gd name="connsiteY5425" fmla="*/ 1422178 h 6857892"/>
              <a:gd name="connsiteX5426" fmla="*/ 1184108 w 7274859"/>
              <a:gd name="connsiteY5426" fmla="*/ 1422178 h 6857892"/>
              <a:gd name="connsiteX5427" fmla="*/ 1184108 w 7274859"/>
              <a:gd name="connsiteY5427" fmla="*/ 1412062 h 6857892"/>
              <a:gd name="connsiteX5428" fmla="*/ 1180679 w 7274859"/>
              <a:gd name="connsiteY5428" fmla="*/ 1412062 h 6857892"/>
              <a:gd name="connsiteX5429" fmla="*/ 5086465 w 7274859"/>
              <a:gd name="connsiteY5429" fmla="*/ 1412014 h 6857892"/>
              <a:gd name="connsiteX5430" fmla="*/ 5094918 w 7274859"/>
              <a:gd name="connsiteY5430" fmla="*/ 1418866 h 6857892"/>
              <a:gd name="connsiteX5431" fmla="*/ 5086465 w 7274859"/>
              <a:gd name="connsiteY5431" fmla="*/ 1422138 h 6857892"/>
              <a:gd name="connsiteX5432" fmla="*/ 5086465 w 7274859"/>
              <a:gd name="connsiteY5432" fmla="*/ 1412014 h 6857892"/>
              <a:gd name="connsiteX5433" fmla="*/ 6389483 w 7274859"/>
              <a:gd name="connsiteY5433" fmla="*/ 1404267 h 6857892"/>
              <a:gd name="connsiteX5434" fmla="*/ 6389483 w 7274859"/>
              <a:gd name="connsiteY5434" fmla="*/ 1409373 h 6857892"/>
              <a:gd name="connsiteX5435" fmla="*/ 6409828 w 7274859"/>
              <a:gd name="connsiteY5435" fmla="*/ 1409373 h 6857892"/>
              <a:gd name="connsiteX5436" fmla="*/ 6409828 w 7274859"/>
              <a:gd name="connsiteY5436" fmla="*/ 1404267 h 6857892"/>
              <a:gd name="connsiteX5437" fmla="*/ 6389483 w 7274859"/>
              <a:gd name="connsiteY5437" fmla="*/ 1404267 h 6857892"/>
              <a:gd name="connsiteX5438" fmla="*/ 908371 w 7274859"/>
              <a:gd name="connsiteY5438" fmla="*/ 1392541 h 6857892"/>
              <a:gd name="connsiteX5439" fmla="*/ 903418 w 7274859"/>
              <a:gd name="connsiteY5439" fmla="*/ 1402678 h 6857892"/>
              <a:gd name="connsiteX5440" fmla="*/ 901437 w 7274859"/>
              <a:gd name="connsiteY5440" fmla="*/ 1400696 h 6857892"/>
              <a:gd name="connsiteX5441" fmla="*/ 893131 w 7274859"/>
              <a:gd name="connsiteY5441" fmla="*/ 1407785 h 6857892"/>
              <a:gd name="connsiteX5442" fmla="*/ 896331 w 7274859"/>
              <a:gd name="connsiteY5442" fmla="*/ 1410984 h 6857892"/>
              <a:gd name="connsiteX5443" fmla="*/ 901284 w 7274859"/>
              <a:gd name="connsiteY5443" fmla="*/ 1400850 h 6857892"/>
              <a:gd name="connsiteX5444" fmla="*/ 903266 w 7274859"/>
              <a:gd name="connsiteY5444" fmla="*/ 1402830 h 6857892"/>
              <a:gd name="connsiteX5445" fmla="*/ 911571 w 7274859"/>
              <a:gd name="connsiteY5445" fmla="*/ 1395742 h 6857892"/>
              <a:gd name="connsiteX5446" fmla="*/ 908371 w 7274859"/>
              <a:gd name="connsiteY5446" fmla="*/ 1392541 h 6857892"/>
              <a:gd name="connsiteX5447" fmla="*/ 6389483 w 7274859"/>
              <a:gd name="connsiteY5447" fmla="*/ 1384759 h 6857892"/>
              <a:gd name="connsiteX5448" fmla="*/ 6389483 w 7274859"/>
              <a:gd name="connsiteY5448" fmla="*/ 1388112 h 6857892"/>
              <a:gd name="connsiteX5449" fmla="*/ 6399618 w 7274859"/>
              <a:gd name="connsiteY5449" fmla="*/ 1388112 h 6857892"/>
              <a:gd name="connsiteX5450" fmla="*/ 6399618 w 7274859"/>
              <a:gd name="connsiteY5450" fmla="*/ 1384759 h 6857892"/>
              <a:gd name="connsiteX5451" fmla="*/ 6389483 w 7274859"/>
              <a:gd name="connsiteY5451" fmla="*/ 1384759 h 6857892"/>
              <a:gd name="connsiteX5452" fmla="*/ 5988368 w 7274859"/>
              <a:gd name="connsiteY5452" fmla="*/ 1382324 h 6857892"/>
              <a:gd name="connsiteX5453" fmla="*/ 5983339 w 7274859"/>
              <a:gd name="connsiteY5453" fmla="*/ 1392458 h 6857892"/>
              <a:gd name="connsiteX5454" fmla="*/ 5981359 w 7274859"/>
              <a:gd name="connsiteY5454" fmla="*/ 1390476 h 6857892"/>
              <a:gd name="connsiteX5455" fmla="*/ 5973052 w 7274859"/>
              <a:gd name="connsiteY5455" fmla="*/ 1397564 h 6857892"/>
              <a:gd name="connsiteX5456" fmla="*/ 5976252 w 7274859"/>
              <a:gd name="connsiteY5456" fmla="*/ 1400764 h 6857892"/>
              <a:gd name="connsiteX5457" fmla="*/ 5981281 w 7274859"/>
              <a:gd name="connsiteY5457" fmla="*/ 1390629 h 6857892"/>
              <a:gd name="connsiteX5458" fmla="*/ 5983263 w 7274859"/>
              <a:gd name="connsiteY5458" fmla="*/ 1392610 h 6857892"/>
              <a:gd name="connsiteX5459" fmla="*/ 5991569 w 7274859"/>
              <a:gd name="connsiteY5459" fmla="*/ 1385523 h 6857892"/>
              <a:gd name="connsiteX5460" fmla="*/ 5988368 w 7274859"/>
              <a:gd name="connsiteY5460" fmla="*/ 1382324 h 6857892"/>
              <a:gd name="connsiteX5461" fmla="*/ 5313851 w 7274859"/>
              <a:gd name="connsiteY5461" fmla="*/ 1381470 h 6857892"/>
              <a:gd name="connsiteX5462" fmla="*/ 5313851 w 7274859"/>
              <a:gd name="connsiteY5462" fmla="*/ 1391684 h 6857892"/>
              <a:gd name="connsiteX5463" fmla="*/ 5317279 w 7274859"/>
              <a:gd name="connsiteY5463" fmla="*/ 1391684 h 6857892"/>
              <a:gd name="connsiteX5464" fmla="*/ 5317279 w 7274859"/>
              <a:gd name="connsiteY5464" fmla="*/ 1381470 h 6857892"/>
              <a:gd name="connsiteX5465" fmla="*/ 5313851 w 7274859"/>
              <a:gd name="connsiteY5465" fmla="*/ 1381470 h 6857892"/>
              <a:gd name="connsiteX5466" fmla="*/ 5106112 w 7274859"/>
              <a:gd name="connsiteY5466" fmla="*/ 1372234 h 6857892"/>
              <a:gd name="connsiteX5467" fmla="*/ 5075571 w 7274859"/>
              <a:gd name="connsiteY5467" fmla="*/ 1391281 h 6857892"/>
              <a:gd name="connsiteX5468" fmla="*/ 5086385 w 7274859"/>
              <a:gd name="connsiteY5468" fmla="*/ 1412014 h 6857892"/>
              <a:gd name="connsiteX5469" fmla="*/ 5066048 w 7274859"/>
              <a:gd name="connsiteY5469" fmla="*/ 1412014 h 6857892"/>
              <a:gd name="connsiteX5470" fmla="*/ 5066048 w 7274859"/>
              <a:gd name="connsiteY5470" fmla="*/ 1432350 h 6857892"/>
              <a:gd name="connsiteX5471" fmla="*/ 5041785 w 7274859"/>
              <a:gd name="connsiteY5471" fmla="*/ 1422519 h 6857892"/>
              <a:gd name="connsiteX5472" fmla="*/ 5014981 w 7274859"/>
              <a:gd name="connsiteY5472" fmla="*/ 1423202 h 6857892"/>
              <a:gd name="connsiteX5473" fmla="*/ 5015132 w 7274859"/>
              <a:gd name="connsiteY5473" fmla="*/ 1422372 h 6857892"/>
              <a:gd name="connsiteX5474" fmla="*/ 5014293 w 7274859"/>
              <a:gd name="connsiteY5474" fmla="*/ 1423211 h 6857892"/>
              <a:gd name="connsiteX5475" fmla="*/ 5014892 w 7274859"/>
              <a:gd name="connsiteY5475" fmla="*/ 1423211 h 6857892"/>
              <a:gd name="connsiteX5476" fmla="*/ 5007549 w 7274859"/>
              <a:gd name="connsiteY5476" fmla="*/ 1432456 h 6857892"/>
              <a:gd name="connsiteX5477" fmla="*/ 4995152 w 7274859"/>
              <a:gd name="connsiteY5477" fmla="*/ 1433180 h 6857892"/>
              <a:gd name="connsiteX5478" fmla="*/ 4994928 w 7274859"/>
              <a:gd name="connsiteY5478" fmla="*/ 1432433 h 6857892"/>
              <a:gd name="connsiteX5479" fmla="*/ 4993937 w 7274859"/>
              <a:gd name="connsiteY5479" fmla="*/ 1433424 h 6857892"/>
              <a:gd name="connsiteX5480" fmla="*/ 4995004 w 7274859"/>
              <a:gd name="connsiteY5480" fmla="*/ 1433224 h 6857892"/>
              <a:gd name="connsiteX5481" fmla="*/ 4996034 w 7274859"/>
              <a:gd name="connsiteY5481" fmla="*/ 1444630 h 6857892"/>
              <a:gd name="connsiteX5482" fmla="*/ 4973426 w 7274859"/>
              <a:gd name="connsiteY5482" fmla="*/ 1465042 h 6857892"/>
              <a:gd name="connsiteX5483" fmla="*/ 4983945 w 7274859"/>
              <a:gd name="connsiteY5483" fmla="*/ 1472664 h 6857892"/>
              <a:gd name="connsiteX5484" fmla="*/ 4983641 w 7274859"/>
              <a:gd name="connsiteY5484" fmla="*/ 1472130 h 6857892"/>
              <a:gd name="connsiteX5485" fmla="*/ 4990729 w 7274859"/>
              <a:gd name="connsiteY5485" fmla="*/ 1463822 h 6857892"/>
              <a:gd name="connsiteX5486" fmla="*/ 4993932 w 7274859"/>
              <a:gd name="connsiteY5486" fmla="*/ 1467023 h 6857892"/>
              <a:gd name="connsiteX5487" fmla="*/ 4985623 w 7274859"/>
              <a:gd name="connsiteY5487" fmla="*/ 1474111 h 6857892"/>
              <a:gd name="connsiteX5488" fmla="*/ 4984631 w 7274859"/>
              <a:gd name="connsiteY5488" fmla="*/ 1473122 h 6857892"/>
              <a:gd name="connsiteX5489" fmla="*/ 4974798 w 7274859"/>
              <a:gd name="connsiteY5489" fmla="*/ 1490038 h 6857892"/>
              <a:gd name="connsiteX5490" fmla="*/ 5001175 w 7274859"/>
              <a:gd name="connsiteY5490" fmla="*/ 1508551 h 6857892"/>
              <a:gd name="connsiteX5491" fmla="*/ 5032660 w 7274859"/>
              <a:gd name="connsiteY5491" fmla="*/ 1471520 h 6857892"/>
              <a:gd name="connsiteX5492" fmla="*/ 5021834 w 7274859"/>
              <a:gd name="connsiteY5492" fmla="*/ 1437382 h 6857892"/>
              <a:gd name="connsiteX5493" fmla="*/ 5076257 w 7274859"/>
              <a:gd name="connsiteY5493" fmla="*/ 1455445 h 6857892"/>
              <a:gd name="connsiteX5494" fmla="*/ 5077172 w 7274859"/>
              <a:gd name="connsiteY5494" fmla="*/ 1472740 h 6857892"/>
              <a:gd name="connsiteX5495" fmla="*/ 5138480 w 7274859"/>
              <a:gd name="connsiteY5495" fmla="*/ 1417419 h 6857892"/>
              <a:gd name="connsiteX5496" fmla="*/ 5094843 w 7274859"/>
              <a:gd name="connsiteY5496" fmla="*/ 1395475 h 6857892"/>
              <a:gd name="connsiteX5497" fmla="*/ 5106112 w 7274859"/>
              <a:gd name="connsiteY5497" fmla="*/ 1372234 h 6857892"/>
              <a:gd name="connsiteX5498" fmla="*/ 4899021 w 7274859"/>
              <a:gd name="connsiteY5498" fmla="*/ 1372234 h 6857892"/>
              <a:gd name="connsiteX5499" fmla="*/ 4893990 w 7274859"/>
              <a:gd name="connsiteY5499" fmla="*/ 1382368 h 6857892"/>
              <a:gd name="connsiteX5500" fmla="*/ 4892009 w 7274859"/>
              <a:gd name="connsiteY5500" fmla="*/ 1380377 h 6857892"/>
              <a:gd name="connsiteX5501" fmla="*/ 4883699 w 7274859"/>
              <a:gd name="connsiteY5501" fmla="*/ 1387471 h 6857892"/>
              <a:gd name="connsiteX5502" fmla="*/ 4886901 w 7274859"/>
              <a:gd name="connsiteY5502" fmla="*/ 1390670 h 6857892"/>
              <a:gd name="connsiteX5503" fmla="*/ 4891933 w 7274859"/>
              <a:gd name="connsiteY5503" fmla="*/ 1380531 h 6857892"/>
              <a:gd name="connsiteX5504" fmla="*/ 4893915 w 7274859"/>
              <a:gd name="connsiteY5504" fmla="*/ 1382521 h 6857892"/>
              <a:gd name="connsiteX5505" fmla="*/ 4902224 w 7274859"/>
              <a:gd name="connsiteY5505" fmla="*/ 1375433 h 6857892"/>
              <a:gd name="connsiteX5506" fmla="*/ 4899021 w 7274859"/>
              <a:gd name="connsiteY5506" fmla="*/ 1372234 h 6857892"/>
              <a:gd name="connsiteX5507" fmla="*/ 5965278 w 7274859"/>
              <a:gd name="connsiteY5507" fmla="*/ 1371192 h 6857892"/>
              <a:gd name="connsiteX5508" fmla="*/ 5965278 w 7274859"/>
              <a:gd name="connsiteY5508" fmla="*/ 1381327 h 6857892"/>
              <a:gd name="connsiteX5509" fmla="*/ 5968708 w 7274859"/>
              <a:gd name="connsiteY5509" fmla="*/ 1381327 h 6857892"/>
              <a:gd name="connsiteX5510" fmla="*/ 5968708 w 7274859"/>
              <a:gd name="connsiteY5510" fmla="*/ 1371192 h 6857892"/>
              <a:gd name="connsiteX5511" fmla="*/ 5965278 w 7274859"/>
              <a:gd name="connsiteY5511" fmla="*/ 1371192 h 6857892"/>
              <a:gd name="connsiteX5512" fmla="*/ 6511631 w 7274859"/>
              <a:gd name="connsiteY5512" fmla="*/ 1364454 h 6857892"/>
              <a:gd name="connsiteX5513" fmla="*/ 6521842 w 7274859"/>
              <a:gd name="connsiteY5513" fmla="*/ 1364454 h 6857892"/>
              <a:gd name="connsiteX5514" fmla="*/ 6521842 w 7274859"/>
              <a:gd name="connsiteY5514" fmla="*/ 1367805 h 6857892"/>
              <a:gd name="connsiteX5515" fmla="*/ 6511631 w 7274859"/>
              <a:gd name="connsiteY5515" fmla="*/ 1367805 h 6857892"/>
              <a:gd name="connsiteX5516" fmla="*/ 6511631 w 7274859"/>
              <a:gd name="connsiteY5516" fmla="*/ 1364454 h 6857892"/>
              <a:gd name="connsiteX5517" fmla="*/ 5657897 w 7274859"/>
              <a:gd name="connsiteY5517" fmla="*/ 1353524 h 6857892"/>
              <a:gd name="connsiteX5518" fmla="*/ 5655916 w 7274859"/>
              <a:gd name="connsiteY5518" fmla="*/ 1397340 h 6857892"/>
              <a:gd name="connsiteX5519" fmla="*/ 5637019 w 7274859"/>
              <a:gd name="connsiteY5519" fmla="*/ 1422178 h 6857892"/>
              <a:gd name="connsiteX5520" fmla="*/ 5656732 w 7274859"/>
              <a:gd name="connsiteY5520" fmla="*/ 1421194 h 6857892"/>
              <a:gd name="connsiteX5521" fmla="*/ 5656525 w 7274859"/>
              <a:gd name="connsiteY5521" fmla="*/ 1421950 h 6857892"/>
              <a:gd name="connsiteX5522" fmla="*/ 5657439 w 7274859"/>
              <a:gd name="connsiteY5522" fmla="*/ 1421036 h 6857892"/>
              <a:gd name="connsiteX5523" fmla="*/ 5656883 w 7274859"/>
              <a:gd name="connsiteY5523" fmla="*/ 1421098 h 6857892"/>
              <a:gd name="connsiteX5524" fmla="*/ 5661709 w 7274859"/>
              <a:gd name="connsiteY5524" fmla="*/ 1412722 h 6857892"/>
              <a:gd name="connsiteX5525" fmla="*/ 5687919 w 7274859"/>
              <a:gd name="connsiteY5525" fmla="*/ 1404503 h 6857892"/>
              <a:gd name="connsiteX5526" fmla="*/ 5677861 w 7274859"/>
              <a:gd name="connsiteY5526" fmla="*/ 1392691 h 6857892"/>
              <a:gd name="connsiteX5527" fmla="*/ 5670850 w 7274859"/>
              <a:gd name="connsiteY5527" fmla="*/ 1400845 h 6857892"/>
              <a:gd name="connsiteX5528" fmla="*/ 5667651 w 7274859"/>
              <a:gd name="connsiteY5528" fmla="*/ 1397645 h 6857892"/>
              <a:gd name="connsiteX5529" fmla="*/ 5675956 w 7274859"/>
              <a:gd name="connsiteY5529" fmla="*/ 1390557 h 6857892"/>
              <a:gd name="connsiteX5530" fmla="*/ 5676717 w 7274859"/>
              <a:gd name="connsiteY5530" fmla="*/ 1391319 h 6857892"/>
              <a:gd name="connsiteX5531" fmla="*/ 5657897 w 7274859"/>
              <a:gd name="connsiteY5531" fmla="*/ 1353524 h 6857892"/>
              <a:gd name="connsiteX5532" fmla="*/ 5395310 w 7274859"/>
              <a:gd name="connsiteY5532" fmla="*/ 1350922 h 6857892"/>
              <a:gd name="connsiteX5533" fmla="*/ 5395310 w 7274859"/>
              <a:gd name="connsiteY5533" fmla="*/ 1361136 h 6857892"/>
              <a:gd name="connsiteX5534" fmla="*/ 5398738 w 7274859"/>
              <a:gd name="connsiteY5534" fmla="*/ 1361136 h 6857892"/>
              <a:gd name="connsiteX5535" fmla="*/ 5398738 w 7274859"/>
              <a:gd name="connsiteY5535" fmla="*/ 1350922 h 6857892"/>
              <a:gd name="connsiteX5536" fmla="*/ 5395310 w 7274859"/>
              <a:gd name="connsiteY5536" fmla="*/ 1350922 h 6857892"/>
              <a:gd name="connsiteX5537" fmla="*/ 5004914 w 7274859"/>
              <a:gd name="connsiteY5537" fmla="*/ 1343282 h 6857892"/>
              <a:gd name="connsiteX5538" fmla="*/ 5005982 w 7274859"/>
              <a:gd name="connsiteY5538" fmla="*/ 1392507 h 6857892"/>
              <a:gd name="connsiteX5539" fmla="*/ 5004000 w 7274859"/>
              <a:gd name="connsiteY5539" fmla="*/ 1390524 h 6857892"/>
              <a:gd name="connsiteX5540" fmla="*/ 4995690 w 7274859"/>
              <a:gd name="connsiteY5540" fmla="*/ 1397616 h 6857892"/>
              <a:gd name="connsiteX5541" fmla="*/ 4998892 w 7274859"/>
              <a:gd name="connsiteY5541" fmla="*/ 1400818 h 6857892"/>
              <a:gd name="connsiteX5542" fmla="*/ 5004991 w 7274859"/>
              <a:gd name="connsiteY5542" fmla="*/ 1398760 h 6857892"/>
              <a:gd name="connsiteX5543" fmla="*/ 5022144 w 7274859"/>
              <a:gd name="connsiteY5543" fmla="*/ 1369192 h 6857892"/>
              <a:gd name="connsiteX5544" fmla="*/ 5042804 w 7274859"/>
              <a:gd name="connsiteY5544" fmla="*/ 1369192 h 6857892"/>
              <a:gd name="connsiteX5545" fmla="*/ 5053934 w 7274859"/>
              <a:gd name="connsiteY5545" fmla="*/ 1343282 h 6857892"/>
              <a:gd name="connsiteX5546" fmla="*/ 5004914 w 7274859"/>
              <a:gd name="connsiteY5546" fmla="*/ 1343282 h 6857892"/>
              <a:gd name="connsiteX5547" fmla="*/ 5685481 w 7274859"/>
              <a:gd name="connsiteY5547" fmla="*/ 1340722 h 6857892"/>
              <a:gd name="connsiteX5548" fmla="*/ 5677174 w 7274859"/>
              <a:gd name="connsiteY5548" fmla="*/ 1341560 h 6857892"/>
              <a:gd name="connsiteX5549" fmla="*/ 5680222 w 7274859"/>
              <a:gd name="connsiteY5549" fmla="*/ 1349104 h 6857892"/>
              <a:gd name="connsiteX5550" fmla="*/ 5685481 w 7274859"/>
              <a:gd name="connsiteY5550" fmla="*/ 1340722 h 6857892"/>
              <a:gd name="connsiteX5551" fmla="*/ 6494639 w 7274859"/>
              <a:gd name="connsiteY5551" fmla="*/ 1340676 h 6857892"/>
              <a:gd name="connsiteX5552" fmla="*/ 6498068 w 7274859"/>
              <a:gd name="connsiteY5552" fmla="*/ 1340676 h 6857892"/>
              <a:gd name="connsiteX5553" fmla="*/ 6498068 w 7274859"/>
              <a:gd name="connsiteY5553" fmla="*/ 1350888 h 6857892"/>
              <a:gd name="connsiteX5554" fmla="*/ 6494639 w 7274859"/>
              <a:gd name="connsiteY5554" fmla="*/ 1350888 h 6857892"/>
              <a:gd name="connsiteX5555" fmla="*/ 6494639 w 7274859"/>
              <a:gd name="connsiteY5555" fmla="*/ 1340676 h 6857892"/>
              <a:gd name="connsiteX5556" fmla="*/ 5686013 w 7274859"/>
              <a:gd name="connsiteY5556" fmla="*/ 1339807 h 6857892"/>
              <a:gd name="connsiteX5557" fmla="*/ 5685555 w 7274859"/>
              <a:gd name="connsiteY5557" fmla="*/ 1340721 h 6857892"/>
              <a:gd name="connsiteX5558" fmla="*/ 5686928 w 7274859"/>
              <a:gd name="connsiteY5558" fmla="*/ 1340721 h 6857892"/>
              <a:gd name="connsiteX5559" fmla="*/ 5686013 w 7274859"/>
              <a:gd name="connsiteY5559" fmla="*/ 1339807 h 6857892"/>
              <a:gd name="connsiteX5560" fmla="*/ 5886645 w 7274859"/>
              <a:gd name="connsiteY5560" fmla="*/ 1332116 h 6857892"/>
              <a:gd name="connsiteX5561" fmla="*/ 5881463 w 7274859"/>
              <a:gd name="connsiteY5561" fmla="*/ 1336536 h 6857892"/>
              <a:gd name="connsiteX5562" fmla="*/ 5884664 w 7274859"/>
              <a:gd name="connsiteY5562" fmla="*/ 1339737 h 6857892"/>
              <a:gd name="connsiteX5563" fmla="*/ 5886645 w 7274859"/>
              <a:gd name="connsiteY5563" fmla="*/ 1332116 h 6857892"/>
              <a:gd name="connsiteX5564" fmla="*/ 5670850 w 7274859"/>
              <a:gd name="connsiteY5564" fmla="*/ 1331426 h 6857892"/>
              <a:gd name="connsiteX5565" fmla="*/ 5667650 w 7274859"/>
              <a:gd name="connsiteY5565" fmla="*/ 1334626 h 6857892"/>
              <a:gd name="connsiteX5566" fmla="*/ 5676870 w 7274859"/>
              <a:gd name="connsiteY5566" fmla="*/ 1340646 h 6857892"/>
              <a:gd name="connsiteX5567" fmla="*/ 5676922 w 7274859"/>
              <a:gd name="connsiteY5567" fmla="*/ 1340748 h 6857892"/>
              <a:gd name="connsiteX5568" fmla="*/ 5675956 w 7274859"/>
              <a:gd name="connsiteY5568" fmla="*/ 1341714 h 6857892"/>
              <a:gd name="connsiteX5569" fmla="*/ 5677251 w 7274859"/>
              <a:gd name="connsiteY5569" fmla="*/ 1341485 h 6857892"/>
              <a:gd name="connsiteX5570" fmla="*/ 5676969 w 7274859"/>
              <a:gd name="connsiteY5570" fmla="*/ 1340777 h 6857892"/>
              <a:gd name="connsiteX5571" fmla="*/ 5677937 w 7274859"/>
              <a:gd name="connsiteY5571" fmla="*/ 1339808 h 6857892"/>
              <a:gd name="connsiteX5572" fmla="*/ 5670850 w 7274859"/>
              <a:gd name="connsiteY5572" fmla="*/ 1331426 h 6857892"/>
              <a:gd name="connsiteX5573" fmla="*/ 5693023 w 7274859"/>
              <a:gd name="connsiteY5573" fmla="*/ 1331424 h 6857892"/>
              <a:gd name="connsiteX5574" fmla="*/ 5687079 w 7274859"/>
              <a:gd name="connsiteY5574" fmla="*/ 1340644 h 6857892"/>
              <a:gd name="connsiteX5575" fmla="*/ 5686927 w 7274859"/>
              <a:gd name="connsiteY5575" fmla="*/ 1340644 h 6857892"/>
              <a:gd name="connsiteX5576" fmla="*/ 5687994 w 7274859"/>
              <a:gd name="connsiteY5576" fmla="*/ 1341711 h 6857892"/>
              <a:gd name="connsiteX5577" fmla="*/ 5696299 w 7274859"/>
              <a:gd name="connsiteY5577" fmla="*/ 1334624 h 6857892"/>
              <a:gd name="connsiteX5578" fmla="*/ 5693023 w 7274859"/>
              <a:gd name="connsiteY5578" fmla="*/ 1331424 h 6857892"/>
              <a:gd name="connsiteX5579" fmla="*/ 5982347 w 7274859"/>
              <a:gd name="connsiteY5579" fmla="*/ 1330574 h 6857892"/>
              <a:gd name="connsiteX5580" fmla="*/ 5981356 w 7274859"/>
              <a:gd name="connsiteY5580" fmla="*/ 1331565 h 6857892"/>
              <a:gd name="connsiteX5581" fmla="*/ 5982804 w 7274859"/>
              <a:gd name="connsiteY5581" fmla="*/ 1331412 h 6857892"/>
              <a:gd name="connsiteX5582" fmla="*/ 5982347 w 7274859"/>
              <a:gd name="connsiteY5582" fmla="*/ 1330574 h 6857892"/>
              <a:gd name="connsiteX5583" fmla="*/ 6026391 w 7274859"/>
              <a:gd name="connsiteY5583" fmla="*/ 1330508 h 6857892"/>
              <a:gd name="connsiteX5584" fmla="*/ 6026391 w 7274859"/>
              <a:gd name="connsiteY5584" fmla="*/ 1340643 h 6857892"/>
              <a:gd name="connsiteX5585" fmla="*/ 6029820 w 7274859"/>
              <a:gd name="connsiteY5585" fmla="*/ 1340643 h 6857892"/>
              <a:gd name="connsiteX5586" fmla="*/ 6029820 w 7274859"/>
              <a:gd name="connsiteY5586" fmla="*/ 1330508 h 6857892"/>
              <a:gd name="connsiteX5587" fmla="*/ 6026391 w 7274859"/>
              <a:gd name="connsiteY5587" fmla="*/ 1330508 h 6857892"/>
              <a:gd name="connsiteX5588" fmla="*/ 6002617 w 7274859"/>
              <a:gd name="connsiteY5588" fmla="*/ 1330497 h 6857892"/>
              <a:gd name="connsiteX5589" fmla="*/ 5982728 w 7274859"/>
              <a:gd name="connsiteY5589" fmla="*/ 1331488 h 6857892"/>
              <a:gd name="connsiteX5590" fmla="*/ 6002617 w 7274859"/>
              <a:gd name="connsiteY5590" fmla="*/ 1371493 h 6857892"/>
              <a:gd name="connsiteX5591" fmla="*/ 6002617 w 7274859"/>
              <a:gd name="connsiteY5591" fmla="*/ 1330497 h 6857892"/>
              <a:gd name="connsiteX5592" fmla="*/ 5809228 w 7274859"/>
              <a:gd name="connsiteY5592" fmla="*/ 1323732 h 6857892"/>
              <a:gd name="connsiteX5593" fmla="*/ 5809228 w 7274859"/>
              <a:gd name="connsiteY5593" fmla="*/ 1327161 h 6857892"/>
              <a:gd name="connsiteX5594" fmla="*/ 5819439 w 7274859"/>
              <a:gd name="connsiteY5594" fmla="*/ 1327161 h 6857892"/>
              <a:gd name="connsiteX5595" fmla="*/ 5819439 w 7274859"/>
              <a:gd name="connsiteY5595" fmla="*/ 1323732 h 6857892"/>
              <a:gd name="connsiteX5596" fmla="*/ 5809228 w 7274859"/>
              <a:gd name="connsiteY5596" fmla="*/ 1323732 h 6857892"/>
              <a:gd name="connsiteX5597" fmla="*/ 6043383 w 7274859"/>
              <a:gd name="connsiteY5597" fmla="*/ 1323725 h 6857892"/>
              <a:gd name="connsiteX5598" fmla="*/ 6043383 w 7274859"/>
              <a:gd name="connsiteY5598" fmla="*/ 1327154 h 6857892"/>
              <a:gd name="connsiteX5599" fmla="*/ 6053594 w 7274859"/>
              <a:gd name="connsiteY5599" fmla="*/ 1327154 h 6857892"/>
              <a:gd name="connsiteX5600" fmla="*/ 6053594 w 7274859"/>
              <a:gd name="connsiteY5600" fmla="*/ 1323725 h 6857892"/>
              <a:gd name="connsiteX5601" fmla="*/ 6043383 w 7274859"/>
              <a:gd name="connsiteY5601" fmla="*/ 1323725 h 6857892"/>
              <a:gd name="connsiteX5602" fmla="*/ 5976251 w 7274859"/>
              <a:gd name="connsiteY5602" fmla="*/ 1321202 h 6857892"/>
              <a:gd name="connsiteX5603" fmla="*/ 5973051 w 7274859"/>
              <a:gd name="connsiteY5603" fmla="*/ 1324403 h 6857892"/>
              <a:gd name="connsiteX5604" fmla="*/ 5982271 w 7274859"/>
              <a:gd name="connsiteY5604" fmla="*/ 1330422 h 6857892"/>
              <a:gd name="connsiteX5605" fmla="*/ 5982347 w 7274859"/>
              <a:gd name="connsiteY5605" fmla="*/ 1330498 h 6857892"/>
              <a:gd name="connsiteX5606" fmla="*/ 5983337 w 7274859"/>
              <a:gd name="connsiteY5606" fmla="*/ 1329508 h 6857892"/>
              <a:gd name="connsiteX5607" fmla="*/ 5976251 w 7274859"/>
              <a:gd name="connsiteY5607" fmla="*/ 1321202 h 6857892"/>
              <a:gd name="connsiteX5608" fmla="*/ 6011761 w 7274859"/>
              <a:gd name="connsiteY5608" fmla="*/ 1319372 h 6857892"/>
              <a:gd name="connsiteX5609" fmla="*/ 6002617 w 7274859"/>
              <a:gd name="connsiteY5609" fmla="*/ 1330497 h 6857892"/>
              <a:gd name="connsiteX5610" fmla="*/ 6012750 w 7274859"/>
              <a:gd name="connsiteY5610" fmla="*/ 1320363 h 6857892"/>
              <a:gd name="connsiteX5611" fmla="*/ 6011761 w 7274859"/>
              <a:gd name="connsiteY5611" fmla="*/ 1319372 h 6857892"/>
              <a:gd name="connsiteX5612" fmla="*/ 6426668 w 7274859"/>
              <a:gd name="connsiteY5612" fmla="*/ 1318728 h 6857892"/>
              <a:gd name="connsiteX5613" fmla="*/ 6436498 w 7274859"/>
              <a:gd name="connsiteY5613" fmla="*/ 1339838 h 6857892"/>
              <a:gd name="connsiteX5614" fmla="*/ 6421792 w 7274859"/>
              <a:gd name="connsiteY5614" fmla="*/ 1339838 h 6857892"/>
              <a:gd name="connsiteX5615" fmla="*/ 6421792 w 7274859"/>
              <a:gd name="connsiteY5615" fmla="*/ 1322310 h 6857892"/>
              <a:gd name="connsiteX5616" fmla="*/ 6426668 w 7274859"/>
              <a:gd name="connsiteY5616" fmla="*/ 1318728 h 6857892"/>
              <a:gd name="connsiteX5617" fmla="*/ 5880773 w 7274859"/>
              <a:gd name="connsiteY5617" fmla="*/ 1314956 h 6857892"/>
              <a:gd name="connsiteX5618" fmla="*/ 5886640 w 7274859"/>
              <a:gd name="connsiteY5618" fmla="*/ 1332101 h 6857892"/>
              <a:gd name="connsiteX5619" fmla="*/ 5889766 w 7274859"/>
              <a:gd name="connsiteY5619" fmla="*/ 1329435 h 6857892"/>
              <a:gd name="connsiteX5620" fmla="*/ 5891745 w 7274859"/>
              <a:gd name="connsiteY5620" fmla="*/ 1331415 h 6857892"/>
              <a:gd name="connsiteX5621" fmla="*/ 5889917 w 7274859"/>
              <a:gd name="connsiteY5621" fmla="*/ 1324329 h 6857892"/>
              <a:gd name="connsiteX5622" fmla="*/ 5880773 w 7274859"/>
              <a:gd name="connsiteY5622" fmla="*/ 1314956 h 6857892"/>
              <a:gd name="connsiteX5623" fmla="*/ 5798651 w 7274859"/>
              <a:gd name="connsiteY5623" fmla="*/ 1313094 h 6857892"/>
              <a:gd name="connsiteX5624" fmla="*/ 5768555 w 7274859"/>
              <a:gd name="connsiteY5624" fmla="*/ 1343121 h 6857892"/>
              <a:gd name="connsiteX5625" fmla="*/ 5798651 w 7274859"/>
              <a:gd name="connsiteY5625" fmla="*/ 1313094 h 6857892"/>
              <a:gd name="connsiteX5626" fmla="*/ 6018846 w 7274859"/>
              <a:gd name="connsiteY5626" fmla="*/ 1311066 h 6857892"/>
              <a:gd name="connsiteX5627" fmla="*/ 6012750 w 7274859"/>
              <a:gd name="connsiteY5627" fmla="*/ 1320361 h 6857892"/>
              <a:gd name="connsiteX5628" fmla="*/ 6013741 w 7274859"/>
              <a:gd name="connsiteY5628" fmla="*/ 1321352 h 6857892"/>
              <a:gd name="connsiteX5629" fmla="*/ 6022048 w 7274859"/>
              <a:gd name="connsiteY5629" fmla="*/ 1314265 h 6857892"/>
              <a:gd name="connsiteX5630" fmla="*/ 6018846 w 7274859"/>
              <a:gd name="connsiteY5630" fmla="*/ 1311066 h 6857892"/>
              <a:gd name="connsiteX5631" fmla="*/ 4781017 w 7274859"/>
              <a:gd name="connsiteY5631" fmla="*/ 1303344 h 6857892"/>
              <a:gd name="connsiteX5632" fmla="*/ 4781017 w 7274859"/>
              <a:gd name="connsiteY5632" fmla="*/ 1306698 h 6857892"/>
              <a:gd name="connsiteX5633" fmla="*/ 4791224 w 7274859"/>
              <a:gd name="connsiteY5633" fmla="*/ 1306698 h 6857892"/>
              <a:gd name="connsiteX5634" fmla="*/ 4791224 w 7274859"/>
              <a:gd name="connsiteY5634" fmla="*/ 1303344 h 6857892"/>
              <a:gd name="connsiteX5635" fmla="*/ 4781017 w 7274859"/>
              <a:gd name="connsiteY5635" fmla="*/ 1303344 h 6857892"/>
              <a:gd name="connsiteX5636" fmla="*/ 5809228 w 7274859"/>
              <a:gd name="connsiteY5636" fmla="*/ 1303309 h 6857892"/>
              <a:gd name="connsiteX5637" fmla="*/ 5809228 w 7274859"/>
              <a:gd name="connsiteY5637" fmla="*/ 1306662 h 6857892"/>
              <a:gd name="connsiteX5638" fmla="*/ 5819439 w 7274859"/>
              <a:gd name="connsiteY5638" fmla="*/ 1306662 h 6857892"/>
              <a:gd name="connsiteX5639" fmla="*/ 5819439 w 7274859"/>
              <a:gd name="connsiteY5639" fmla="*/ 1303309 h 6857892"/>
              <a:gd name="connsiteX5640" fmla="*/ 5809228 w 7274859"/>
              <a:gd name="connsiteY5640" fmla="*/ 1303309 h 6857892"/>
              <a:gd name="connsiteX5641" fmla="*/ 5992481 w 7274859"/>
              <a:gd name="connsiteY5641" fmla="*/ 1303293 h 6857892"/>
              <a:gd name="connsiteX5642" fmla="*/ 5992481 w 7274859"/>
              <a:gd name="connsiteY5642" fmla="*/ 1306646 h 6857892"/>
              <a:gd name="connsiteX5643" fmla="*/ 6002617 w 7274859"/>
              <a:gd name="connsiteY5643" fmla="*/ 1306646 h 6857892"/>
              <a:gd name="connsiteX5644" fmla="*/ 6002617 w 7274859"/>
              <a:gd name="connsiteY5644" fmla="*/ 1303293 h 6857892"/>
              <a:gd name="connsiteX5645" fmla="*/ 5992481 w 7274859"/>
              <a:gd name="connsiteY5645" fmla="*/ 1303293 h 6857892"/>
              <a:gd name="connsiteX5646" fmla="*/ 5895403 w 7274859"/>
              <a:gd name="connsiteY5646" fmla="*/ 1300247 h 6857892"/>
              <a:gd name="connsiteX5647" fmla="*/ 5889917 w 7274859"/>
              <a:gd name="connsiteY5647" fmla="*/ 1324326 h 6857892"/>
              <a:gd name="connsiteX5648" fmla="*/ 5908967 w 7274859"/>
              <a:gd name="connsiteY5648" fmla="*/ 1312896 h 6857892"/>
              <a:gd name="connsiteX5649" fmla="*/ 5895403 w 7274859"/>
              <a:gd name="connsiteY5649" fmla="*/ 1300247 h 6857892"/>
              <a:gd name="connsiteX5650" fmla="*/ 5107869 w 7274859"/>
              <a:gd name="connsiteY5650" fmla="*/ 1299003 h 6857892"/>
              <a:gd name="connsiteX5651" fmla="*/ 5056908 w 7274859"/>
              <a:gd name="connsiteY5651" fmla="*/ 1349074 h 6857892"/>
              <a:gd name="connsiteX5652" fmla="*/ 5104214 w 7274859"/>
              <a:gd name="connsiteY5652" fmla="*/ 1349074 h 6857892"/>
              <a:gd name="connsiteX5653" fmla="*/ 5102006 w 7274859"/>
              <a:gd name="connsiteY5653" fmla="*/ 1330479 h 6857892"/>
              <a:gd name="connsiteX5654" fmla="*/ 5107869 w 7274859"/>
              <a:gd name="connsiteY5654" fmla="*/ 1299003 h 6857892"/>
              <a:gd name="connsiteX5655" fmla="*/ 5182589 w 7274859"/>
              <a:gd name="connsiteY5655" fmla="*/ 1295038 h 6857892"/>
              <a:gd name="connsiteX5656" fmla="*/ 5123632 w 7274859"/>
              <a:gd name="connsiteY5656" fmla="*/ 1332838 h 6857892"/>
              <a:gd name="connsiteX5657" fmla="*/ 5118452 w 7274859"/>
              <a:gd name="connsiteY5657" fmla="*/ 1372086 h 6857892"/>
              <a:gd name="connsiteX5658" fmla="*/ 5170315 w 7274859"/>
              <a:gd name="connsiteY5658" fmla="*/ 1320035 h 6857892"/>
              <a:gd name="connsiteX5659" fmla="*/ 5182589 w 7274859"/>
              <a:gd name="connsiteY5659" fmla="*/ 1295038 h 6857892"/>
              <a:gd name="connsiteX5660" fmla="*/ 5441169 w 7274859"/>
              <a:gd name="connsiteY5660" fmla="*/ 1289414 h 6857892"/>
              <a:gd name="connsiteX5661" fmla="*/ 5412443 w 7274859"/>
              <a:gd name="connsiteY5661" fmla="*/ 1291243 h 6857892"/>
              <a:gd name="connsiteX5662" fmla="*/ 5412443 w 7274859"/>
              <a:gd name="connsiteY5662" fmla="*/ 1304727 h 6857892"/>
              <a:gd name="connsiteX5663" fmla="*/ 5441169 w 7274859"/>
              <a:gd name="connsiteY5663" fmla="*/ 1319742 h 6857892"/>
              <a:gd name="connsiteX5664" fmla="*/ 5441169 w 7274859"/>
              <a:gd name="connsiteY5664" fmla="*/ 1289414 h 6857892"/>
              <a:gd name="connsiteX5665" fmla="*/ 5021380 w 7274859"/>
              <a:gd name="connsiteY5665" fmla="*/ 1284526 h 6857892"/>
              <a:gd name="connsiteX5666" fmla="*/ 5007963 w 7274859"/>
              <a:gd name="connsiteY5666" fmla="*/ 1306015 h 6857892"/>
              <a:gd name="connsiteX5667" fmla="*/ 5021380 w 7274859"/>
              <a:gd name="connsiteY5667" fmla="*/ 1284526 h 6857892"/>
              <a:gd name="connsiteX5668" fmla="*/ 5859385 w 7274859"/>
              <a:gd name="connsiteY5668" fmla="*/ 1280877 h 6857892"/>
              <a:gd name="connsiteX5669" fmla="*/ 5866167 w 7274859"/>
              <a:gd name="connsiteY5669" fmla="*/ 1288881 h 6857892"/>
              <a:gd name="connsiteX5670" fmla="*/ 5869367 w 7274859"/>
              <a:gd name="connsiteY5670" fmla="*/ 1285680 h 6857892"/>
              <a:gd name="connsiteX5671" fmla="*/ 5859385 w 7274859"/>
              <a:gd name="connsiteY5671" fmla="*/ 1280877 h 6857892"/>
              <a:gd name="connsiteX5672" fmla="*/ 5860151 w 7274859"/>
              <a:gd name="connsiteY5672" fmla="*/ 1279436 h 6857892"/>
              <a:gd name="connsiteX5673" fmla="*/ 5852302 w 7274859"/>
              <a:gd name="connsiteY5673" fmla="*/ 1279892 h 6857892"/>
              <a:gd name="connsiteX5674" fmla="*/ 5859389 w 7274859"/>
              <a:gd name="connsiteY5674" fmla="*/ 1280884 h 6857892"/>
              <a:gd name="connsiteX5675" fmla="*/ 5859084 w 7274859"/>
              <a:gd name="connsiteY5675" fmla="*/ 1280504 h 6857892"/>
              <a:gd name="connsiteX5676" fmla="*/ 5860151 w 7274859"/>
              <a:gd name="connsiteY5676" fmla="*/ 1279436 h 6857892"/>
              <a:gd name="connsiteX5677" fmla="*/ 5197360 w 7274859"/>
              <a:gd name="connsiteY5677" fmla="*/ 1278884 h 6857892"/>
              <a:gd name="connsiteX5678" fmla="*/ 5184184 w 7274859"/>
              <a:gd name="connsiteY5678" fmla="*/ 1281475 h 6857892"/>
              <a:gd name="connsiteX5679" fmla="*/ 5191833 w 7274859"/>
              <a:gd name="connsiteY5679" fmla="*/ 1301593 h 6857892"/>
              <a:gd name="connsiteX5680" fmla="*/ 5197432 w 7274859"/>
              <a:gd name="connsiteY5680" fmla="*/ 1297705 h 6857892"/>
              <a:gd name="connsiteX5681" fmla="*/ 5197360 w 7274859"/>
              <a:gd name="connsiteY5681" fmla="*/ 1278884 h 6857892"/>
              <a:gd name="connsiteX5682" fmla="*/ 5860909 w 7274859"/>
              <a:gd name="connsiteY5682" fmla="*/ 1278743 h 6857892"/>
              <a:gd name="connsiteX5683" fmla="*/ 5860147 w 7274859"/>
              <a:gd name="connsiteY5683" fmla="*/ 1279505 h 6857892"/>
              <a:gd name="connsiteX5684" fmla="*/ 5861061 w 7274859"/>
              <a:gd name="connsiteY5684" fmla="*/ 1279429 h 6857892"/>
              <a:gd name="connsiteX5685" fmla="*/ 5860909 w 7274859"/>
              <a:gd name="connsiteY5685" fmla="*/ 1278743 h 6857892"/>
              <a:gd name="connsiteX5686" fmla="*/ 5197360 w 7274859"/>
              <a:gd name="connsiteY5686" fmla="*/ 1278731 h 6857892"/>
              <a:gd name="connsiteX5687" fmla="*/ 5197360 w 7274859"/>
              <a:gd name="connsiteY5687" fmla="*/ 1278883 h 6857892"/>
              <a:gd name="connsiteX5688" fmla="*/ 5197517 w 7274859"/>
              <a:gd name="connsiteY5688" fmla="*/ 1278883 h 6857892"/>
              <a:gd name="connsiteX5689" fmla="*/ 5197360 w 7274859"/>
              <a:gd name="connsiteY5689" fmla="*/ 1278731 h 6857892"/>
              <a:gd name="connsiteX5690" fmla="*/ 5137115 w 7274859"/>
              <a:gd name="connsiteY5690" fmla="*/ 1278658 h 6857892"/>
              <a:gd name="connsiteX5691" fmla="*/ 5117238 w 7274859"/>
              <a:gd name="connsiteY5691" fmla="*/ 1282544 h 6857892"/>
              <a:gd name="connsiteX5692" fmla="*/ 5118151 w 7274859"/>
              <a:gd name="connsiteY5692" fmla="*/ 1289178 h 6857892"/>
              <a:gd name="connsiteX5693" fmla="*/ 5137190 w 7274859"/>
              <a:gd name="connsiteY5693" fmla="*/ 1279724 h 6857892"/>
              <a:gd name="connsiteX5694" fmla="*/ 5137115 w 7274859"/>
              <a:gd name="connsiteY5694" fmla="*/ 1278658 h 6857892"/>
              <a:gd name="connsiteX5695" fmla="*/ 5860840 w 7274859"/>
              <a:gd name="connsiteY5695" fmla="*/ 1278375 h 6857892"/>
              <a:gd name="connsiteX5696" fmla="*/ 5860914 w 7274859"/>
              <a:gd name="connsiteY5696" fmla="*/ 1278680 h 6857892"/>
              <a:gd name="connsiteX5697" fmla="*/ 5861068 w 7274859"/>
              <a:gd name="connsiteY5697" fmla="*/ 1278527 h 6857892"/>
              <a:gd name="connsiteX5698" fmla="*/ 5860840 w 7274859"/>
              <a:gd name="connsiteY5698" fmla="*/ 1278375 h 6857892"/>
              <a:gd name="connsiteX5699" fmla="*/ 5442852 w 7274859"/>
              <a:gd name="connsiteY5699" fmla="*/ 1272878 h 6857892"/>
              <a:gd name="connsiteX5700" fmla="*/ 5442852 w 7274859"/>
              <a:gd name="connsiteY5700" fmla="*/ 1276234 h 6857892"/>
              <a:gd name="connsiteX5701" fmla="*/ 5452986 w 7274859"/>
              <a:gd name="connsiteY5701" fmla="*/ 1276234 h 6857892"/>
              <a:gd name="connsiteX5702" fmla="*/ 5452986 w 7274859"/>
              <a:gd name="connsiteY5702" fmla="*/ 1272878 h 6857892"/>
              <a:gd name="connsiteX5703" fmla="*/ 5442852 w 7274859"/>
              <a:gd name="connsiteY5703" fmla="*/ 1272878 h 6857892"/>
              <a:gd name="connsiteX5704" fmla="*/ 6308101 w 7274859"/>
              <a:gd name="connsiteY5704" fmla="*/ 1272851 h 6857892"/>
              <a:gd name="connsiteX5705" fmla="*/ 6318236 w 7274859"/>
              <a:gd name="connsiteY5705" fmla="*/ 1272851 h 6857892"/>
              <a:gd name="connsiteX5706" fmla="*/ 6318236 w 7274859"/>
              <a:gd name="connsiteY5706" fmla="*/ 1276205 h 6857892"/>
              <a:gd name="connsiteX5707" fmla="*/ 6308101 w 7274859"/>
              <a:gd name="connsiteY5707" fmla="*/ 1276205 h 6857892"/>
              <a:gd name="connsiteX5708" fmla="*/ 6308101 w 7274859"/>
              <a:gd name="connsiteY5708" fmla="*/ 1272851 h 6857892"/>
              <a:gd name="connsiteX5709" fmla="*/ 5204467 w 7274859"/>
              <a:gd name="connsiteY5709" fmla="*/ 1270346 h 6857892"/>
              <a:gd name="connsiteX5710" fmla="*/ 5198813 w 7274859"/>
              <a:gd name="connsiteY5710" fmla="*/ 1278578 h 6857892"/>
              <a:gd name="connsiteX5711" fmla="*/ 5197517 w 7274859"/>
              <a:gd name="connsiteY5711" fmla="*/ 1278807 h 6857892"/>
              <a:gd name="connsiteX5712" fmla="*/ 5199351 w 7274859"/>
              <a:gd name="connsiteY5712" fmla="*/ 1280637 h 6857892"/>
              <a:gd name="connsiteX5713" fmla="*/ 5207668 w 7274859"/>
              <a:gd name="connsiteY5713" fmla="*/ 1273548 h 6857892"/>
              <a:gd name="connsiteX5714" fmla="*/ 5204467 w 7274859"/>
              <a:gd name="connsiteY5714" fmla="*/ 1270346 h 6857892"/>
              <a:gd name="connsiteX5715" fmla="*/ 5147549 w 7274859"/>
              <a:gd name="connsiteY5715" fmla="*/ 1269434 h 6857892"/>
              <a:gd name="connsiteX5716" fmla="*/ 5137418 w 7274859"/>
              <a:gd name="connsiteY5716" fmla="*/ 1279649 h 6857892"/>
              <a:gd name="connsiteX5717" fmla="*/ 5137267 w 7274859"/>
              <a:gd name="connsiteY5717" fmla="*/ 1279801 h 6857892"/>
              <a:gd name="connsiteX5718" fmla="*/ 5137648 w 7274859"/>
              <a:gd name="connsiteY5718" fmla="*/ 1287500 h 6857892"/>
              <a:gd name="connsiteX5719" fmla="*/ 5147549 w 7274859"/>
              <a:gd name="connsiteY5719" fmla="*/ 1269434 h 6857892"/>
              <a:gd name="connsiteX5720" fmla="*/ 5889777 w 7274859"/>
              <a:gd name="connsiteY5720" fmla="*/ 1268352 h 6857892"/>
              <a:gd name="connsiteX5721" fmla="*/ 5881471 w 7274859"/>
              <a:gd name="connsiteY5721" fmla="*/ 1275440 h 6857892"/>
              <a:gd name="connsiteX5722" fmla="*/ 5884671 w 7274859"/>
              <a:gd name="connsiteY5722" fmla="*/ 1278642 h 6857892"/>
              <a:gd name="connsiteX5723" fmla="*/ 5889624 w 7274859"/>
              <a:gd name="connsiteY5723" fmla="*/ 1268504 h 6857892"/>
              <a:gd name="connsiteX5724" fmla="*/ 5891606 w 7274859"/>
              <a:gd name="connsiteY5724" fmla="*/ 1270486 h 6857892"/>
              <a:gd name="connsiteX5725" fmla="*/ 5891757 w 7274859"/>
              <a:gd name="connsiteY5725" fmla="*/ 1270333 h 6857892"/>
              <a:gd name="connsiteX5726" fmla="*/ 5889777 w 7274859"/>
              <a:gd name="connsiteY5726" fmla="*/ 1268352 h 6857892"/>
              <a:gd name="connsiteX5727" fmla="*/ 5896701 w 7274859"/>
              <a:gd name="connsiteY5727" fmla="*/ 1260173 h 6857892"/>
              <a:gd name="connsiteX5728" fmla="*/ 5891747 w 7274859"/>
              <a:gd name="connsiteY5728" fmla="*/ 1270309 h 6857892"/>
              <a:gd name="connsiteX5729" fmla="*/ 5899901 w 7274859"/>
              <a:gd name="connsiteY5729" fmla="*/ 1263373 h 6857892"/>
              <a:gd name="connsiteX5730" fmla="*/ 5896701 w 7274859"/>
              <a:gd name="connsiteY5730" fmla="*/ 1260173 h 6857892"/>
              <a:gd name="connsiteX5731" fmla="*/ 5824345 w 7274859"/>
              <a:gd name="connsiteY5731" fmla="*/ 1259750 h 6857892"/>
              <a:gd name="connsiteX5732" fmla="*/ 5808466 w 7274859"/>
              <a:gd name="connsiteY5732" fmla="*/ 1263760 h 6857892"/>
              <a:gd name="connsiteX5733" fmla="*/ 5811285 w 7274859"/>
              <a:gd name="connsiteY5733" fmla="*/ 1278773 h 6857892"/>
              <a:gd name="connsiteX5734" fmla="*/ 5829421 w 7274859"/>
              <a:gd name="connsiteY5734" fmla="*/ 1278773 h 6857892"/>
              <a:gd name="connsiteX5735" fmla="*/ 5824345 w 7274859"/>
              <a:gd name="connsiteY5735" fmla="*/ 1259750 h 6857892"/>
              <a:gd name="connsiteX5736" fmla="*/ 5857181 w 7274859"/>
              <a:gd name="connsiteY5736" fmla="*/ 1259626 h 6857892"/>
              <a:gd name="connsiteX5737" fmla="*/ 5850553 w 7274859"/>
              <a:gd name="connsiteY5737" fmla="*/ 1260463 h 6857892"/>
              <a:gd name="connsiteX5738" fmla="*/ 5860840 w 7274859"/>
              <a:gd name="connsiteY5738" fmla="*/ 1278452 h 6857892"/>
              <a:gd name="connsiteX5739" fmla="*/ 5857181 w 7274859"/>
              <a:gd name="connsiteY5739" fmla="*/ 1259626 h 6857892"/>
              <a:gd name="connsiteX5740" fmla="*/ 5147549 w 7274859"/>
              <a:gd name="connsiteY5740" fmla="*/ 1259454 h 6857892"/>
              <a:gd name="connsiteX5741" fmla="*/ 5146636 w 7274859"/>
              <a:gd name="connsiteY5741" fmla="*/ 1260366 h 6857892"/>
              <a:gd name="connsiteX5742" fmla="*/ 5147547 w 7274859"/>
              <a:gd name="connsiteY5742" fmla="*/ 1260823 h 6857892"/>
              <a:gd name="connsiteX5743" fmla="*/ 5147547 w 7274859"/>
              <a:gd name="connsiteY5743" fmla="*/ 1269433 h 6857892"/>
              <a:gd name="connsiteX5744" fmla="*/ 5156000 w 7274859"/>
              <a:gd name="connsiteY5744" fmla="*/ 1266079 h 6857892"/>
              <a:gd name="connsiteX5745" fmla="*/ 5147549 w 7274859"/>
              <a:gd name="connsiteY5745" fmla="*/ 1260748 h 6857892"/>
              <a:gd name="connsiteX5746" fmla="*/ 5147549 w 7274859"/>
              <a:gd name="connsiteY5746" fmla="*/ 1259454 h 6857892"/>
              <a:gd name="connsiteX5747" fmla="*/ 5486885 w 7274859"/>
              <a:gd name="connsiteY5747" fmla="*/ 1259310 h 6857892"/>
              <a:gd name="connsiteX5748" fmla="*/ 5486885 w 7274859"/>
              <a:gd name="connsiteY5748" fmla="*/ 1269443 h 6857892"/>
              <a:gd name="connsiteX5749" fmla="*/ 5490238 w 7274859"/>
              <a:gd name="connsiteY5749" fmla="*/ 1269443 h 6857892"/>
              <a:gd name="connsiteX5750" fmla="*/ 5490238 w 7274859"/>
              <a:gd name="connsiteY5750" fmla="*/ 1259310 h 6857892"/>
              <a:gd name="connsiteX5751" fmla="*/ 5486885 w 7274859"/>
              <a:gd name="connsiteY5751" fmla="*/ 1259310 h 6857892"/>
              <a:gd name="connsiteX5752" fmla="*/ 5141533 w 7274859"/>
              <a:gd name="connsiteY5752" fmla="*/ 1250009 h 6857892"/>
              <a:gd name="connsiteX5753" fmla="*/ 5138258 w 7274859"/>
              <a:gd name="connsiteY5753" fmla="*/ 1253207 h 6857892"/>
              <a:gd name="connsiteX5754" fmla="*/ 5147471 w 7274859"/>
              <a:gd name="connsiteY5754" fmla="*/ 1259225 h 6857892"/>
              <a:gd name="connsiteX5755" fmla="*/ 5147471 w 7274859"/>
              <a:gd name="connsiteY5755" fmla="*/ 1259377 h 6857892"/>
              <a:gd name="connsiteX5756" fmla="*/ 5148538 w 7274859"/>
              <a:gd name="connsiteY5756" fmla="*/ 1258311 h 6857892"/>
              <a:gd name="connsiteX5757" fmla="*/ 5141533 w 7274859"/>
              <a:gd name="connsiteY5757" fmla="*/ 1250009 h 6857892"/>
              <a:gd name="connsiteX5758" fmla="*/ 5969698 w 7274859"/>
              <a:gd name="connsiteY5758" fmla="*/ 1249652 h 6857892"/>
              <a:gd name="connsiteX5759" fmla="*/ 5962992 w 7274859"/>
              <a:gd name="connsiteY5759" fmla="*/ 1260245 h 6857892"/>
              <a:gd name="connsiteX5760" fmla="*/ 5961012 w 7274859"/>
              <a:gd name="connsiteY5760" fmla="*/ 1258263 h 6857892"/>
              <a:gd name="connsiteX5761" fmla="*/ 5952705 w 7274859"/>
              <a:gd name="connsiteY5761" fmla="*/ 1265350 h 6857892"/>
              <a:gd name="connsiteX5762" fmla="*/ 5955906 w 7274859"/>
              <a:gd name="connsiteY5762" fmla="*/ 1268550 h 6857892"/>
              <a:gd name="connsiteX5763" fmla="*/ 5961926 w 7274859"/>
              <a:gd name="connsiteY5763" fmla="*/ 1259253 h 6857892"/>
              <a:gd name="connsiteX5764" fmla="*/ 5982313 w 7274859"/>
              <a:gd name="connsiteY5764" fmla="*/ 1279490 h 6857892"/>
              <a:gd name="connsiteX5765" fmla="*/ 5981279 w 7274859"/>
              <a:gd name="connsiteY5765" fmla="*/ 1278530 h 6857892"/>
              <a:gd name="connsiteX5766" fmla="*/ 5973050 w 7274859"/>
              <a:gd name="connsiteY5766" fmla="*/ 1285617 h 6857892"/>
              <a:gd name="connsiteX5767" fmla="*/ 5976251 w 7274859"/>
              <a:gd name="connsiteY5767" fmla="*/ 1288817 h 6857892"/>
              <a:gd name="connsiteX5768" fmla="*/ 5982271 w 7274859"/>
              <a:gd name="connsiteY5768" fmla="*/ 1279597 h 6857892"/>
              <a:gd name="connsiteX5769" fmla="*/ 5982346 w 7274859"/>
              <a:gd name="connsiteY5769" fmla="*/ 1279522 h 6857892"/>
              <a:gd name="connsiteX5770" fmla="*/ 5982423 w 7274859"/>
              <a:gd name="connsiteY5770" fmla="*/ 1279599 h 6857892"/>
              <a:gd name="connsiteX5771" fmla="*/ 5997816 w 7274859"/>
              <a:gd name="connsiteY5771" fmla="*/ 1270607 h 6857892"/>
              <a:gd name="connsiteX5772" fmla="*/ 6011912 w 7274859"/>
              <a:gd name="connsiteY5772" fmla="*/ 1281275 h 6857892"/>
              <a:gd name="connsiteX5773" fmla="*/ 6012903 w 7274859"/>
              <a:gd name="connsiteY5773" fmla="*/ 1264359 h 6857892"/>
              <a:gd name="connsiteX5774" fmla="*/ 5969698 w 7274859"/>
              <a:gd name="connsiteY5774" fmla="*/ 1249652 h 6857892"/>
              <a:gd name="connsiteX5775" fmla="*/ 6333857 w 7274859"/>
              <a:gd name="connsiteY5775" fmla="*/ 1249003 h 6857892"/>
              <a:gd name="connsiteX5776" fmla="*/ 6338276 w 7274859"/>
              <a:gd name="connsiteY5776" fmla="*/ 1263248 h 6857892"/>
              <a:gd name="connsiteX5777" fmla="*/ 6326846 w 7274859"/>
              <a:gd name="connsiteY5777" fmla="*/ 1273690 h 6857892"/>
              <a:gd name="connsiteX5778" fmla="*/ 6333857 w 7274859"/>
              <a:gd name="connsiteY5778" fmla="*/ 1249003 h 6857892"/>
              <a:gd name="connsiteX5779" fmla="*/ 5238075 w 7274859"/>
              <a:gd name="connsiteY5779" fmla="*/ 1248203 h 6857892"/>
              <a:gd name="connsiteX5780" fmla="*/ 5229929 w 7274859"/>
              <a:gd name="connsiteY5780" fmla="*/ 1255132 h 6857892"/>
              <a:gd name="connsiteX5781" fmla="*/ 5233158 w 7274859"/>
              <a:gd name="connsiteY5781" fmla="*/ 1258332 h 6857892"/>
              <a:gd name="connsiteX5782" fmla="*/ 5238075 w 7274859"/>
              <a:gd name="connsiteY5782" fmla="*/ 1248203 h 6857892"/>
              <a:gd name="connsiteX5783" fmla="*/ 6121249 w 7274859"/>
              <a:gd name="connsiteY5783" fmla="*/ 1248181 h 6857892"/>
              <a:gd name="connsiteX5784" fmla="*/ 6104190 w 7274859"/>
              <a:gd name="connsiteY5784" fmla="*/ 1254000 h 6857892"/>
              <a:gd name="connsiteX5785" fmla="*/ 6084759 w 7274859"/>
              <a:gd name="connsiteY5785" fmla="*/ 1251562 h 6857892"/>
              <a:gd name="connsiteX5786" fmla="*/ 6072339 w 7274859"/>
              <a:gd name="connsiteY5786" fmla="*/ 1274345 h 6857892"/>
              <a:gd name="connsiteX5787" fmla="*/ 6089636 w 7274859"/>
              <a:gd name="connsiteY5787" fmla="*/ 1269926 h 6857892"/>
              <a:gd name="connsiteX5788" fmla="*/ 6114629 w 7274859"/>
              <a:gd name="connsiteY5788" fmla="*/ 1269468 h 6857892"/>
              <a:gd name="connsiteX5789" fmla="*/ 6116992 w 7274859"/>
              <a:gd name="connsiteY5789" fmla="*/ 1312675 h 6857892"/>
              <a:gd name="connsiteX5790" fmla="*/ 6137565 w 7274859"/>
              <a:gd name="connsiteY5790" fmla="*/ 1305664 h 6857892"/>
              <a:gd name="connsiteX5791" fmla="*/ 6126440 w 7274859"/>
              <a:gd name="connsiteY5791" fmla="*/ 1284328 h 6857892"/>
              <a:gd name="connsiteX5792" fmla="*/ 6135051 w 7274859"/>
              <a:gd name="connsiteY5792" fmla="*/ 1269468 h 6857892"/>
              <a:gd name="connsiteX5793" fmla="*/ 6114705 w 7274859"/>
              <a:gd name="connsiteY5793" fmla="*/ 1269468 h 6857892"/>
              <a:gd name="connsiteX5794" fmla="*/ 6122307 w 7274859"/>
              <a:gd name="connsiteY5794" fmla="*/ 1259258 h 6857892"/>
              <a:gd name="connsiteX5795" fmla="*/ 6134975 w 7274859"/>
              <a:gd name="connsiteY5795" fmla="*/ 1259334 h 6857892"/>
              <a:gd name="connsiteX5796" fmla="*/ 6134975 w 7274859"/>
              <a:gd name="connsiteY5796" fmla="*/ 1269392 h 6857892"/>
              <a:gd name="connsiteX5797" fmla="*/ 6154330 w 7274859"/>
              <a:gd name="connsiteY5797" fmla="*/ 1265963 h 6857892"/>
              <a:gd name="connsiteX5798" fmla="*/ 6153644 w 7274859"/>
              <a:gd name="connsiteY5798" fmla="*/ 1259257 h 6857892"/>
              <a:gd name="connsiteX5799" fmla="*/ 6134998 w 7274859"/>
              <a:gd name="connsiteY5799" fmla="*/ 1259257 h 6857892"/>
              <a:gd name="connsiteX5800" fmla="*/ 6128718 w 7274859"/>
              <a:gd name="connsiteY5800" fmla="*/ 1250176 h 6857892"/>
              <a:gd name="connsiteX5801" fmla="*/ 6121249 w 7274859"/>
              <a:gd name="connsiteY5801" fmla="*/ 1248181 h 6857892"/>
              <a:gd name="connsiteX5802" fmla="*/ 5245259 w 7274859"/>
              <a:gd name="connsiteY5802" fmla="*/ 1239903 h 6857892"/>
              <a:gd name="connsiteX5803" fmla="*/ 5240288 w 7274859"/>
              <a:gd name="connsiteY5803" fmla="*/ 1250107 h 6857892"/>
              <a:gd name="connsiteX5804" fmla="*/ 5238305 w 7274859"/>
              <a:gd name="connsiteY5804" fmla="*/ 1248128 h 6857892"/>
              <a:gd name="connsiteX5805" fmla="*/ 5238156 w 7274859"/>
              <a:gd name="connsiteY5805" fmla="*/ 1248279 h 6857892"/>
              <a:gd name="connsiteX5806" fmla="*/ 5240135 w 7274859"/>
              <a:gd name="connsiteY5806" fmla="*/ 1250259 h 6857892"/>
              <a:gd name="connsiteX5807" fmla="*/ 5248470 w 7274859"/>
              <a:gd name="connsiteY5807" fmla="*/ 1243101 h 6857892"/>
              <a:gd name="connsiteX5808" fmla="*/ 5245259 w 7274859"/>
              <a:gd name="connsiteY5808" fmla="*/ 1239903 h 6857892"/>
              <a:gd name="connsiteX5809" fmla="*/ 6344601 w 7274859"/>
              <a:gd name="connsiteY5809" fmla="*/ 1239862 h 6857892"/>
              <a:gd name="connsiteX5810" fmla="*/ 6347801 w 7274859"/>
              <a:gd name="connsiteY5810" fmla="*/ 1243063 h 6857892"/>
              <a:gd name="connsiteX5811" fmla="*/ 6339495 w 7274859"/>
              <a:gd name="connsiteY5811" fmla="*/ 1250146 h 6857892"/>
              <a:gd name="connsiteX5812" fmla="*/ 6337514 w 7274859"/>
              <a:gd name="connsiteY5812" fmla="*/ 1248165 h 6857892"/>
              <a:gd name="connsiteX5813" fmla="*/ 6344601 w 7274859"/>
              <a:gd name="connsiteY5813" fmla="*/ 1239862 h 6857892"/>
              <a:gd name="connsiteX5814" fmla="*/ 5168944 w 7274859"/>
              <a:gd name="connsiteY5814" fmla="*/ 1228984 h 6857892"/>
              <a:gd name="connsiteX5815" fmla="*/ 5168413 w 7274859"/>
              <a:gd name="connsiteY5815" fmla="*/ 1229059 h 6857892"/>
              <a:gd name="connsiteX5816" fmla="*/ 5168944 w 7274859"/>
              <a:gd name="connsiteY5816" fmla="*/ 1229669 h 6857892"/>
              <a:gd name="connsiteX5817" fmla="*/ 5168944 w 7274859"/>
              <a:gd name="connsiteY5817" fmla="*/ 1228984 h 6857892"/>
              <a:gd name="connsiteX5818" fmla="*/ 6135432 w 7274859"/>
              <a:gd name="connsiteY5818" fmla="*/ 1228192 h 6857892"/>
              <a:gd name="connsiteX5819" fmla="*/ 6133908 w 7274859"/>
              <a:gd name="connsiteY5819" fmla="*/ 1229639 h 6857892"/>
              <a:gd name="connsiteX5820" fmla="*/ 6140995 w 7274859"/>
              <a:gd name="connsiteY5820" fmla="*/ 1237943 h 6857892"/>
              <a:gd name="connsiteX5821" fmla="*/ 6144195 w 7274859"/>
              <a:gd name="connsiteY5821" fmla="*/ 1234744 h 6857892"/>
              <a:gd name="connsiteX5822" fmla="*/ 6135432 w 7274859"/>
              <a:gd name="connsiteY5822" fmla="*/ 1228192 h 6857892"/>
              <a:gd name="connsiteX5823" fmla="*/ 5167042 w 7274859"/>
              <a:gd name="connsiteY5823" fmla="*/ 1227689 h 6857892"/>
              <a:gd name="connsiteX5824" fmla="*/ 5158664 w 7274859"/>
              <a:gd name="connsiteY5824" fmla="*/ 1234774 h 6857892"/>
              <a:gd name="connsiteX5825" fmla="*/ 5161863 w 7274859"/>
              <a:gd name="connsiteY5825" fmla="*/ 1237971 h 6857892"/>
              <a:gd name="connsiteX5826" fmla="*/ 5167498 w 7274859"/>
              <a:gd name="connsiteY5826" fmla="*/ 1229137 h 6857892"/>
              <a:gd name="connsiteX5827" fmla="*/ 5168411 w 7274859"/>
              <a:gd name="connsiteY5827" fmla="*/ 1229060 h 6857892"/>
              <a:gd name="connsiteX5828" fmla="*/ 5167042 w 7274859"/>
              <a:gd name="connsiteY5828" fmla="*/ 1227689 h 6857892"/>
              <a:gd name="connsiteX5829" fmla="*/ 5249376 w 7274859"/>
              <a:gd name="connsiteY5829" fmla="*/ 1221995 h 6857892"/>
              <a:gd name="connsiteX5830" fmla="*/ 5249376 w 7274859"/>
              <a:gd name="connsiteY5830" fmla="*/ 1225347 h 6857892"/>
              <a:gd name="connsiteX5831" fmla="*/ 5259529 w 7274859"/>
              <a:gd name="connsiteY5831" fmla="*/ 1225347 h 6857892"/>
              <a:gd name="connsiteX5832" fmla="*/ 5259529 w 7274859"/>
              <a:gd name="connsiteY5832" fmla="*/ 1221995 h 6857892"/>
              <a:gd name="connsiteX5833" fmla="*/ 5249376 w 7274859"/>
              <a:gd name="connsiteY5833" fmla="*/ 1221995 h 6857892"/>
              <a:gd name="connsiteX5834" fmla="*/ 5989661 w 7274859"/>
              <a:gd name="connsiteY5834" fmla="*/ 1218941 h 6857892"/>
              <a:gd name="connsiteX5835" fmla="*/ 5983184 w 7274859"/>
              <a:gd name="connsiteY5835" fmla="*/ 1224427 h 6857892"/>
              <a:gd name="connsiteX5836" fmla="*/ 5986385 w 7274859"/>
              <a:gd name="connsiteY5836" fmla="*/ 1227704 h 6857892"/>
              <a:gd name="connsiteX5837" fmla="*/ 5989661 w 7274859"/>
              <a:gd name="connsiteY5837" fmla="*/ 1218941 h 6857892"/>
              <a:gd name="connsiteX5838" fmla="*/ 6107848 w 7274859"/>
              <a:gd name="connsiteY5838" fmla="*/ 1218493 h 6857892"/>
              <a:gd name="connsiteX5839" fmla="*/ 6107848 w 7274859"/>
              <a:gd name="connsiteY5839" fmla="*/ 1228626 h 6857892"/>
              <a:gd name="connsiteX5840" fmla="*/ 6111201 w 7274859"/>
              <a:gd name="connsiteY5840" fmla="*/ 1228626 h 6857892"/>
              <a:gd name="connsiteX5841" fmla="*/ 6111201 w 7274859"/>
              <a:gd name="connsiteY5841" fmla="*/ 1218493 h 6857892"/>
              <a:gd name="connsiteX5842" fmla="*/ 6107848 w 7274859"/>
              <a:gd name="connsiteY5842" fmla="*/ 1218493 h 6857892"/>
              <a:gd name="connsiteX5843" fmla="*/ 5991947 w 7274859"/>
              <a:gd name="connsiteY5843" fmla="*/ 1217874 h 6857892"/>
              <a:gd name="connsiteX5844" fmla="*/ 5993471 w 7274859"/>
              <a:gd name="connsiteY5844" fmla="*/ 1219474 h 6857892"/>
              <a:gd name="connsiteX5845" fmla="*/ 5993852 w 7274859"/>
              <a:gd name="connsiteY5845" fmla="*/ 1218712 h 6857892"/>
              <a:gd name="connsiteX5846" fmla="*/ 5991947 w 7274859"/>
              <a:gd name="connsiteY5846" fmla="*/ 1217874 h 6857892"/>
              <a:gd name="connsiteX5847" fmla="*/ 5991567 w 7274859"/>
              <a:gd name="connsiteY5847" fmla="*/ 1217417 h 6857892"/>
              <a:gd name="connsiteX5848" fmla="*/ 5991415 w 7274859"/>
              <a:gd name="connsiteY5848" fmla="*/ 1217569 h 6857892"/>
              <a:gd name="connsiteX5849" fmla="*/ 5991947 w 7274859"/>
              <a:gd name="connsiteY5849" fmla="*/ 1217874 h 6857892"/>
              <a:gd name="connsiteX5850" fmla="*/ 5991567 w 7274859"/>
              <a:gd name="connsiteY5850" fmla="*/ 1217417 h 6857892"/>
              <a:gd name="connsiteX5851" fmla="*/ 5989282 w 7274859"/>
              <a:gd name="connsiteY5851" fmla="*/ 1216577 h 6857892"/>
              <a:gd name="connsiteX5852" fmla="*/ 5989738 w 7274859"/>
              <a:gd name="connsiteY5852" fmla="*/ 1219015 h 6857892"/>
              <a:gd name="connsiteX5853" fmla="*/ 5991415 w 7274859"/>
              <a:gd name="connsiteY5853" fmla="*/ 1217568 h 6857892"/>
              <a:gd name="connsiteX5854" fmla="*/ 5989282 w 7274859"/>
              <a:gd name="connsiteY5854" fmla="*/ 1216577 h 6857892"/>
              <a:gd name="connsiteX5855" fmla="*/ 5186331 w 7274859"/>
              <a:gd name="connsiteY5855" fmla="*/ 1208337 h 6857892"/>
              <a:gd name="connsiteX5856" fmla="*/ 5169021 w 7274859"/>
              <a:gd name="connsiteY5856" fmla="*/ 1209786 h 6857892"/>
              <a:gd name="connsiteX5857" fmla="*/ 5168944 w 7274859"/>
              <a:gd name="connsiteY5857" fmla="*/ 1228983 h 6857892"/>
              <a:gd name="connsiteX5858" fmla="*/ 5188456 w 7274859"/>
              <a:gd name="connsiteY5858" fmla="*/ 1227460 h 6857892"/>
              <a:gd name="connsiteX5859" fmla="*/ 5186331 w 7274859"/>
              <a:gd name="connsiteY5859" fmla="*/ 1208337 h 6857892"/>
              <a:gd name="connsiteX5860" fmla="*/ 5944933 w 7274859"/>
              <a:gd name="connsiteY5860" fmla="*/ 1208277 h 6857892"/>
              <a:gd name="connsiteX5861" fmla="*/ 5944933 w 7274859"/>
              <a:gd name="connsiteY5861" fmla="*/ 1218488 h 6857892"/>
              <a:gd name="connsiteX5862" fmla="*/ 5948286 w 7274859"/>
              <a:gd name="connsiteY5862" fmla="*/ 1218488 h 6857892"/>
              <a:gd name="connsiteX5863" fmla="*/ 5948286 w 7274859"/>
              <a:gd name="connsiteY5863" fmla="*/ 1208277 h 6857892"/>
              <a:gd name="connsiteX5864" fmla="*/ 5944933 w 7274859"/>
              <a:gd name="connsiteY5864" fmla="*/ 1208277 h 6857892"/>
              <a:gd name="connsiteX5865" fmla="*/ 5708033 w 7274859"/>
              <a:gd name="connsiteY5865" fmla="*/ 1206609 h 6857892"/>
              <a:gd name="connsiteX5866" fmla="*/ 5675268 w 7274859"/>
              <a:gd name="connsiteY5866" fmla="*/ 1224973 h 6857892"/>
              <a:gd name="connsiteX5867" fmla="*/ 5705442 w 7274859"/>
              <a:gd name="connsiteY5867" fmla="*/ 1243640 h 6857892"/>
              <a:gd name="connsiteX5868" fmla="*/ 5708033 w 7274859"/>
              <a:gd name="connsiteY5868" fmla="*/ 1206609 h 6857892"/>
              <a:gd name="connsiteX5869" fmla="*/ 5921242 w 7274859"/>
              <a:gd name="connsiteY5869" fmla="*/ 1206553 h 6857892"/>
              <a:gd name="connsiteX5870" fmla="*/ 5895945 w 7274859"/>
              <a:gd name="connsiteY5870" fmla="*/ 1219583 h 6857892"/>
              <a:gd name="connsiteX5871" fmla="*/ 5889239 w 7274859"/>
              <a:gd name="connsiteY5871" fmla="*/ 1249829 h 6857892"/>
              <a:gd name="connsiteX5872" fmla="*/ 5921242 w 7274859"/>
              <a:gd name="connsiteY5872" fmla="*/ 1234134 h 6857892"/>
              <a:gd name="connsiteX5873" fmla="*/ 5921242 w 7274859"/>
              <a:gd name="connsiteY5873" fmla="*/ 1206553 h 6857892"/>
              <a:gd name="connsiteX5874" fmla="*/ 6132079 w 7274859"/>
              <a:gd name="connsiteY5874" fmla="*/ 1199559 h 6857892"/>
              <a:gd name="connsiteX5875" fmla="*/ 6135432 w 7274859"/>
              <a:gd name="connsiteY5875" fmla="*/ 1208019 h 6857892"/>
              <a:gd name="connsiteX5876" fmla="*/ 6125221 w 7274859"/>
              <a:gd name="connsiteY5876" fmla="*/ 1208019 h 6857892"/>
              <a:gd name="connsiteX5877" fmla="*/ 6132079 w 7274859"/>
              <a:gd name="connsiteY5877" fmla="*/ 1199559 h 6857892"/>
              <a:gd name="connsiteX5878" fmla="*/ 6366318 w 7274859"/>
              <a:gd name="connsiteY5878" fmla="*/ 1197577 h 6857892"/>
              <a:gd name="connsiteX5879" fmla="*/ 6378891 w 7274859"/>
              <a:gd name="connsiteY5879" fmla="*/ 1213812 h 6857892"/>
              <a:gd name="connsiteX5880" fmla="*/ 6363803 w 7274859"/>
              <a:gd name="connsiteY5880" fmla="*/ 1228970 h 6857892"/>
              <a:gd name="connsiteX5881" fmla="*/ 6342544 w 7274859"/>
              <a:gd name="connsiteY5881" fmla="*/ 1203445 h 6857892"/>
              <a:gd name="connsiteX5882" fmla="*/ 6366318 w 7274859"/>
              <a:gd name="connsiteY5882" fmla="*/ 1197577 h 6857892"/>
              <a:gd name="connsiteX5883" fmla="*/ 6009855 w 7274859"/>
              <a:gd name="connsiteY5883" fmla="*/ 1196157 h 6857892"/>
              <a:gd name="connsiteX5884" fmla="*/ 5993852 w 7274859"/>
              <a:gd name="connsiteY5884" fmla="*/ 1218712 h 6857892"/>
              <a:gd name="connsiteX5885" fmla="*/ 6013817 w 7274859"/>
              <a:gd name="connsiteY5885" fmla="*/ 1227932 h 6857892"/>
              <a:gd name="connsiteX5886" fmla="*/ 6009855 w 7274859"/>
              <a:gd name="connsiteY5886" fmla="*/ 1196157 h 6857892"/>
              <a:gd name="connsiteX5887" fmla="*/ 6385368 w 7274859"/>
              <a:gd name="connsiteY5887" fmla="*/ 1178754 h 6857892"/>
              <a:gd name="connsiteX5888" fmla="*/ 6388568 w 7274859"/>
              <a:gd name="connsiteY5888" fmla="*/ 1181954 h 6857892"/>
              <a:gd name="connsiteX5889" fmla="*/ 6380263 w 7274859"/>
              <a:gd name="connsiteY5889" fmla="*/ 1189041 h 6857892"/>
              <a:gd name="connsiteX5890" fmla="*/ 6378281 w 7274859"/>
              <a:gd name="connsiteY5890" fmla="*/ 1187060 h 6857892"/>
              <a:gd name="connsiteX5891" fmla="*/ 6385368 w 7274859"/>
              <a:gd name="connsiteY5891" fmla="*/ 1178754 h 6857892"/>
              <a:gd name="connsiteX5892" fmla="*/ 5577707 w 7274859"/>
              <a:gd name="connsiteY5892" fmla="*/ 1177870 h 6857892"/>
              <a:gd name="connsiteX5893" fmla="*/ 5577707 w 7274859"/>
              <a:gd name="connsiteY5893" fmla="*/ 1198218 h 6857892"/>
              <a:gd name="connsiteX5894" fmla="*/ 5582812 w 7274859"/>
              <a:gd name="connsiteY5894" fmla="*/ 1198218 h 6857892"/>
              <a:gd name="connsiteX5895" fmla="*/ 5582812 w 7274859"/>
              <a:gd name="connsiteY5895" fmla="*/ 1177870 h 6857892"/>
              <a:gd name="connsiteX5896" fmla="*/ 5577707 w 7274859"/>
              <a:gd name="connsiteY5896" fmla="*/ 1177870 h 6857892"/>
              <a:gd name="connsiteX5897" fmla="*/ 5945015 w 7274859"/>
              <a:gd name="connsiteY5897" fmla="*/ 1167610 h 6857892"/>
              <a:gd name="connsiteX5898" fmla="*/ 5948367 w 7274859"/>
              <a:gd name="connsiteY5898" fmla="*/ 1167610 h 6857892"/>
              <a:gd name="connsiteX5899" fmla="*/ 5948367 w 7274859"/>
              <a:gd name="connsiteY5899" fmla="*/ 1177820 h 6857892"/>
              <a:gd name="connsiteX5900" fmla="*/ 5945015 w 7274859"/>
              <a:gd name="connsiteY5900" fmla="*/ 1177820 h 6857892"/>
              <a:gd name="connsiteX5901" fmla="*/ 5945015 w 7274859"/>
              <a:gd name="connsiteY5901" fmla="*/ 1167610 h 6857892"/>
              <a:gd name="connsiteX5902" fmla="*/ 6029830 w 7274859"/>
              <a:gd name="connsiteY5902" fmla="*/ 1166546 h 6857892"/>
              <a:gd name="connsiteX5903" fmla="*/ 6023039 w 7274859"/>
              <a:gd name="connsiteY5903" fmla="*/ 1183139 h 6857892"/>
              <a:gd name="connsiteX5904" fmla="*/ 6033858 w 7274859"/>
              <a:gd name="connsiteY5904" fmla="*/ 1192816 h 6857892"/>
              <a:gd name="connsiteX5905" fmla="*/ 6054509 w 7274859"/>
              <a:gd name="connsiteY5905" fmla="*/ 1169727 h 6857892"/>
              <a:gd name="connsiteX5906" fmla="*/ 6029830 w 7274859"/>
              <a:gd name="connsiteY5906" fmla="*/ 1166546 h 6857892"/>
              <a:gd name="connsiteX5907" fmla="*/ 5821739 w 7274859"/>
              <a:gd name="connsiteY5907" fmla="*/ 1157497 h 6857892"/>
              <a:gd name="connsiteX5908" fmla="*/ 5818309 w 7274859"/>
              <a:gd name="connsiteY5908" fmla="*/ 1190035 h 6857892"/>
              <a:gd name="connsiteX5909" fmla="*/ 5775793 w 7274859"/>
              <a:gd name="connsiteY5909" fmla="*/ 1248170 h 6857892"/>
              <a:gd name="connsiteX5910" fmla="*/ 5795298 w 7274859"/>
              <a:gd name="connsiteY5910" fmla="*/ 1248170 h 6857892"/>
              <a:gd name="connsiteX5911" fmla="*/ 5801699 w 7274859"/>
              <a:gd name="connsiteY5911" fmla="*/ 1232402 h 6857892"/>
              <a:gd name="connsiteX5912" fmla="*/ 5831110 w 7274859"/>
              <a:gd name="connsiteY5912" fmla="*/ 1237886 h 6857892"/>
              <a:gd name="connsiteX5913" fmla="*/ 5816937 w 7274859"/>
              <a:gd name="connsiteY5913" fmla="*/ 1217396 h 6857892"/>
              <a:gd name="connsiteX5914" fmla="*/ 5840482 w 7274859"/>
              <a:gd name="connsiteY5914" fmla="*/ 1191332 h 6857892"/>
              <a:gd name="connsiteX5915" fmla="*/ 5838272 w 7274859"/>
              <a:gd name="connsiteY5915" fmla="*/ 1157497 h 6857892"/>
              <a:gd name="connsiteX5916" fmla="*/ 5821739 w 7274859"/>
              <a:gd name="connsiteY5916" fmla="*/ 1157497 h 6857892"/>
              <a:gd name="connsiteX5917" fmla="*/ 5150899 w 7274859"/>
              <a:gd name="connsiteY5917" fmla="*/ 1157433 h 6857892"/>
              <a:gd name="connsiteX5918" fmla="*/ 5150899 w 7274859"/>
              <a:gd name="connsiteY5918" fmla="*/ 1167644 h 6857892"/>
              <a:gd name="connsiteX5919" fmla="*/ 5154250 w 7274859"/>
              <a:gd name="connsiteY5919" fmla="*/ 1167644 h 6857892"/>
              <a:gd name="connsiteX5920" fmla="*/ 5154250 w 7274859"/>
              <a:gd name="connsiteY5920" fmla="*/ 1157433 h 6857892"/>
              <a:gd name="connsiteX5921" fmla="*/ 5150899 w 7274859"/>
              <a:gd name="connsiteY5921" fmla="*/ 1157433 h 6857892"/>
              <a:gd name="connsiteX5922" fmla="*/ 6196468 w 7274859"/>
              <a:gd name="connsiteY5922" fmla="*/ 1157113 h 6857892"/>
              <a:gd name="connsiteX5923" fmla="*/ 6196468 w 7274859"/>
              <a:gd name="connsiteY5923" fmla="*/ 1187669 h 6857892"/>
              <a:gd name="connsiteX5924" fmla="*/ 6196468 w 7274859"/>
              <a:gd name="connsiteY5924" fmla="*/ 1157113 h 6857892"/>
              <a:gd name="connsiteX5925" fmla="*/ 6491591 w 7274859"/>
              <a:gd name="connsiteY5925" fmla="*/ 1156504 h 6857892"/>
              <a:gd name="connsiteX5926" fmla="*/ 6475894 w 7274859"/>
              <a:gd name="connsiteY5926" fmla="*/ 1188965 h 6857892"/>
              <a:gd name="connsiteX5927" fmla="*/ 6454329 w 7274859"/>
              <a:gd name="connsiteY5927" fmla="*/ 1161836 h 6857892"/>
              <a:gd name="connsiteX5928" fmla="*/ 6491591 w 7274859"/>
              <a:gd name="connsiteY5928" fmla="*/ 1156504 h 6857892"/>
              <a:gd name="connsiteX5929" fmla="*/ 6055803 w 7274859"/>
              <a:gd name="connsiteY5929" fmla="*/ 1154781 h 6857892"/>
              <a:gd name="connsiteX5930" fmla="*/ 6054584 w 7274859"/>
              <a:gd name="connsiteY5930" fmla="*/ 1169716 h 6857892"/>
              <a:gd name="connsiteX5931" fmla="*/ 6077749 w 7274859"/>
              <a:gd name="connsiteY5931" fmla="*/ 1180079 h 6857892"/>
              <a:gd name="connsiteX5932" fmla="*/ 6055803 w 7274859"/>
              <a:gd name="connsiteY5932" fmla="*/ 1154781 h 6857892"/>
              <a:gd name="connsiteX5933" fmla="*/ 6101751 w 7274859"/>
              <a:gd name="connsiteY5933" fmla="*/ 1144731 h 6857892"/>
              <a:gd name="connsiteX5934" fmla="*/ 6076605 w 7274859"/>
              <a:gd name="connsiteY5934" fmla="*/ 1170563 h 6857892"/>
              <a:gd name="connsiteX5935" fmla="*/ 6105485 w 7274859"/>
              <a:gd name="connsiteY5935" fmla="*/ 1164467 h 6857892"/>
              <a:gd name="connsiteX5936" fmla="*/ 6101751 w 7274859"/>
              <a:gd name="connsiteY5936" fmla="*/ 1144731 h 6857892"/>
              <a:gd name="connsiteX5937" fmla="*/ 6402208 w 7274859"/>
              <a:gd name="connsiteY5937" fmla="*/ 1141871 h 6857892"/>
              <a:gd name="connsiteX5938" fmla="*/ 6418591 w 7274859"/>
              <a:gd name="connsiteY5938" fmla="*/ 1175019 h 6857892"/>
              <a:gd name="connsiteX5939" fmla="*/ 6402208 w 7274859"/>
              <a:gd name="connsiteY5939" fmla="*/ 1183478 h 6857892"/>
              <a:gd name="connsiteX5940" fmla="*/ 6402208 w 7274859"/>
              <a:gd name="connsiteY5940" fmla="*/ 1141871 h 6857892"/>
              <a:gd name="connsiteX5941" fmla="*/ 6171474 w 7274859"/>
              <a:gd name="connsiteY5941" fmla="*/ 1135470 h 6857892"/>
              <a:gd name="connsiteX5942" fmla="*/ 6196087 w 7274859"/>
              <a:gd name="connsiteY5942" fmla="*/ 1142481 h 6857892"/>
              <a:gd name="connsiteX5943" fmla="*/ 6181838 w 7274859"/>
              <a:gd name="connsiteY5943" fmla="*/ 1146900 h 6857892"/>
              <a:gd name="connsiteX5944" fmla="*/ 6171474 w 7274859"/>
              <a:gd name="connsiteY5944" fmla="*/ 1135470 h 6857892"/>
              <a:gd name="connsiteX5945" fmla="*/ 6055270 w 7274859"/>
              <a:gd name="connsiteY5945" fmla="*/ 1132228 h 6857892"/>
              <a:gd name="connsiteX5946" fmla="*/ 6043687 w 7274859"/>
              <a:gd name="connsiteY5946" fmla="*/ 1143125 h 6857892"/>
              <a:gd name="connsiteX5947" fmla="*/ 6048031 w 7274859"/>
              <a:gd name="connsiteY5947" fmla="*/ 1157374 h 6857892"/>
              <a:gd name="connsiteX5948" fmla="*/ 6055728 w 7274859"/>
              <a:gd name="connsiteY5948" fmla="*/ 1154783 h 6857892"/>
              <a:gd name="connsiteX5949" fmla="*/ 6055270 w 7274859"/>
              <a:gd name="connsiteY5949" fmla="*/ 1132228 h 6857892"/>
              <a:gd name="connsiteX5950" fmla="*/ 5878577 w 7274859"/>
              <a:gd name="connsiteY5950" fmla="*/ 1119924 h 6857892"/>
              <a:gd name="connsiteX5951" fmla="*/ 5858691 w 7274859"/>
              <a:gd name="connsiteY5951" fmla="*/ 1130593 h 6857892"/>
              <a:gd name="connsiteX5952" fmla="*/ 5862347 w 7274859"/>
              <a:gd name="connsiteY5952" fmla="*/ 1137680 h 6857892"/>
              <a:gd name="connsiteX5953" fmla="*/ 5892368 w 7274859"/>
              <a:gd name="connsiteY5953" fmla="*/ 1133717 h 6857892"/>
              <a:gd name="connsiteX5954" fmla="*/ 5878577 w 7274859"/>
              <a:gd name="connsiteY5954" fmla="*/ 1119924 h 6857892"/>
              <a:gd name="connsiteX5955" fmla="*/ 6500201 w 7274859"/>
              <a:gd name="connsiteY5955" fmla="*/ 1108115 h 6857892"/>
              <a:gd name="connsiteX5956" fmla="*/ 6500201 w 7274859"/>
              <a:gd name="connsiteY5956" fmla="*/ 1136766 h 6857892"/>
              <a:gd name="connsiteX5957" fmla="*/ 6500201 w 7274859"/>
              <a:gd name="connsiteY5957" fmla="*/ 1108115 h 6857892"/>
              <a:gd name="connsiteX5958" fmla="*/ 5619231 w 7274859"/>
              <a:gd name="connsiteY5958" fmla="*/ 1096404 h 6857892"/>
              <a:gd name="connsiteX5959" fmla="*/ 5619231 w 7274859"/>
              <a:gd name="connsiteY5959" fmla="*/ 1106621 h 6857892"/>
              <a:gd name="connsiteX5960" fmla="*/ 5622584 w 7274859"/>
              <a:gd name="connsiteY5960" fmla="*/ 1106621 h 6857892"/>
              <a:gd name="connsiteX5961" fmla="*/ 5622584 w 7274859"/>
              <a:gd name="connsiteY5961" fmla="*/ 1096404 h 6857892"/>
              <a:gd name="connsiteX5962" fmla="*/ 5619231 w 7274859"/>
              <a:gd name="connsiteY5962" fmla="*/ 1096404 h 6857892"/>
              <a:gd name="connsiteX5963" fmla="*/ 5201804 w 7274859"/>
              <a:gd name="connsiteY5963" fmla="*/ 1096388 h 6857892"/>
              <a:gd name="connsiteX5964" fmla="*/ 5201804 w 7274859"/>
              <a:gd name="connsiteY5964" fmla="*/ 1106604 h 6857892"/>
              <a:gd name="connsiteX5965" fmla="*/ 5205150 w 7274859"/>
              <a:gd name="connsiteY5965" fmla="*/ 1106604 h 6857892"/>
              <a:gd name="connsiteX5966" fmla="*/ 5205150 w 7274859"/>
              <a:gd name="connsiteY5966" fmla="*/ 1096388 h 6857892"/>
              <a:gd name="connsiteX5967" fmla="*/ 5201804 w 7274859"/>
              <a:gd name="connsiteY5967" fmla="*/ 1096388 h 6857892"/>
              <a:gd name="connsiteX5968" fmla="*/ 5293901 w 7274859"/>
              <a:gd name="connsiteY5968" fmla="*/ 1093824 h 6857892"/>
              <a:gd name="connsiteX5969" fmla="*/ 5261671 w 7274859"/>
              <a:gd name="connsiteY5969" fmla="*/ 1103510 h 6857892"/>
              <a:gd name="connsiteX5970" fmla="*/ 5253974 w 7274859"/>
              <a:gd name="connsiteY5970" fmla="*/ 1096949 h 6857892"/>
              <a:gd name="connsiteX5971" fmla="*/ 5239524 w 7274859"/>
              <a:gd name="connsiteY5971" fmla="*/ 1111356 h 6857892"/>
              <a:gd name="connsiteX5972" fmla="*/ 5245028 w 7274859"/>
              <a:gd name="connsiteY5972" fmla="*/ 1117451 h 6857892"/>
              <a:gd name="connsiteX5973" fmla="*/ 5237387 w 7274859"/>
              <a:gd name="connsiteY5973" fmla="*/ 1161267 h 6857892"/>
              <a:gd name="connsiteX5974" fmla="*/ 5293901 w 7274859"/>
              <a:gd name="connsiteY5974" fmla="*/ 1093824 h 6857892"/>
              <a:gd name="connsiteX5975" fmla="*/ 5870345 w 7274859"/>
              <a:gd name="connsiteY5975" fmla="*/ 1089588 h 6857892"/>
              <a:gd name="connsiteX5976" fmla="*/ 5870345 w 7274859"/>
              <a:gd name="connsiteY5976" fmla="*/ 1092940 h 6857892"/>
              <a:gd name="connsiteX5977" fmla="*/ 5880479 w 7274859"/>
              <a:gd name="connsiteY5977" fmla="*/ 1092940 h 6857892"/>
              <a:gd name="connsiteX5978" fmla="*/ 5880479 w 7274859"/>
              <a:gd name="connsiteY5978" fmla="*/ 1089588 h 6857892"/>
              <a:gd name="connsiteX5979" fmla="*/ 5870345 w 7274859"/>
              <a:gd name="connsiteY5979" fmla="*/ 1089588 h 6857892"/>
              <a:gd name="connsiteX5980" fmla="*/ 6527862 w 7274859"/>
              <a:gd name="connsiteY5980" fmla="*/ 1087235 h 6857892"/>
              <a:gd name="connsiteX5981" fmla="*/ 6531062 w 7274859"/>
              <a:gd name="connsiteY5981" fmla="*/ 1090434 h 6857892"/>
              <a:gd name="connsiteX5982" fmla="*/ 6522757 w 7274859"/>
              <a:gd name="connsiteY5982" fmla="*/ 1097445 h 6857892"/>
              <a:gd name="connsiteX5983" fmla="*/ 6521842 w 7274859"/>
              <a:gd name="connsiteY5983" fmla="*/ 1096529 h 6857892"/>
              <a:gd name="connsiteX5984" fmla="*/ 6501497 w 7274859"/>
              <a:gd name="connsiteY5984" fmla="*/ 1106592 h 6857892"/>
              <a:gd name="connsiteX5985" fmla="*/ 6521690 w 7274859"/>
              <a:gd name="connsiteY5985" fmla="*/ 1096453 h 6857892"/>
              <a:gd name="connsiteX5986" fmla="*/ 6520775 w 7274859"/>
              <a:gd name="connsiteY5986" fmla="*/ 1095538 h 6857892"/>
              <a:gd name="connsiteX5987" fmla="*/ 6527862 w 7274859"/>
              <a:gd name="connsiteY5987" fmla="*/ 1087235 h 6857892"/>
              <a:gd name="connsiteX5988" fmla="*/ 1414839 w 7274859"/>
              <a:gd name="connsiteY5988" fmla="*/ 1076087 h 6857892"/>
              <a:gd name="connsiteX5989" fmla="*/ 1414839 w 7274859"/>
              <a:gd name="connsiteY5989" fmla="*/ 1086297 h 6857892"/>
              <a:gd name="connsiteX5990" fmla="*/ 1418268 w 7274859"/>
              <a:gd name="connsiteY5990" fmla="*/ 1086297 h 6857892"/>
              <a:gd name="connsiteX5991" fmla="*/ 1418268 w 7274859"/>
              <a:gd name="connsiteY5991" fmla="*/ 1076087 h 6857892"/>
              <a:gd name="connsiteX5992" fmla="*/ 1414839 w 7274859"/>
              <a:gd name="connsiteY5992" fmla="*/ 1076087 h 6857892"/>
              <a:gd name="connsiteX5993" fmla="*/ 6396645 w 7274859"/>
              <a:gd name="connsiteY5993" fmla="*/ 1070016 h 6857892"/>
              <a:gd name="connsiteX5994" fmla="*/ 6399998 w 7274859"/>
              <a:gd name="connsiteY5994" fmla="*/ 1114439 h 6857892"/>
              <a:gd name="connsiteX5995" fmla="*/ 6393521 w 7274859"/>
              <a:gd name="connsiteY5995" fmla="*/ 1116116 h 6857892"/>
              <a:gd name="connsiteX5996" fmla="*/ 6385520 w 7274859"/>
              <a:gd name="connsiteY5996" fmla="*/ 1096301 h 6857892"/>
              <a:gd name="connsiteX5997" fmla="*/ 6371271 w 7274859"/>
              <a:gd name="connsiteY5997" fmla="*/ 1107429 h 6857892"/>
              <a:gd name="connsiteX5998" fmla="*/ 6396645 w 7274859"/>
              <a:gd name="connsiteY5998" fmla="*/ 1070016 h 6857892"/>
              <a:gd name="connsiteX5999" fmla="*/ 6033098 w 7274859"/>
              <a:gd name="connsiteY5999" fmla="*/ 1055747 h 6857892"/>
              <a:gd name="connsiteX6000" fmla="*/ 6003534 w 7274859"/>
              <a:gd name="connsiteY6000" fmla="*/ 1069997 h 6857892"/>
              <a:gd name="connsiteX6001" fmla="*/ 6001020 w 7274859"/>
              <a:gd name="connsiteY6001" fmla="*/ 1094989 h 6857892"/>
              <a:gd name="connsiteX6002" fmla="*/ 5982732 w 7274859"/>
              <a:gd name="connsiteY6002" fmla="*/ 1096665 h 6857892"/>
              <a:gd name="connsiteX6003" fmla="*/ 5934804 w 7274859"/>
              <a:gd name="connsiteY6003" fmla="*/ 1137205 h 6857892"/>
              <a:gd name="connsiteX6004" fmla="*/ 5927566 w 7274859"/>
              <a:gd name="connsiteY6004" fmla="*/ 1116478 h 6857892"/>
              <a:gd name="connsiteX6005" fmla="*/ 5931604 w 7274859"/>
              <a:gd name="connsiteY6005" fmla="*/ 1163419 h 6857892"/>
              <a:gd name="connsiteX6006" fmla="*/ 5913012 w 7274859"/>
              <a:gd name="connsiteY6006" fmla="*/ 1176982 h 6857892"/>
              <a:gd name="connsiteX6007" fmla="*/ 5921089 w 7274859"/>
              <a:gd name="connsiteY6007" fmla="*/ 1206550 h 6857892"/>
              <a:gd name="connsiteX6008" fmla="*/ 5937851 w 7274859"/>
              <a:gd name="connsiteY6008" fmla="*/ 1186965 h 6857892"/>
              <a:gd name="connsiteX6009" fmla="*/ 5950577 w 7274859"/>
              <a:gd name="connsiteY6009" fmla="*/ 1192070 h 6857892"/>
              <a:gd name="connsiteX6010" fmla="*/ 5962997 w 7274859"/>
              <a:gd name="connsiteY6010" fmla="*/ 1198167 h 6857892"/>
              <a:gd name="connsiteX6011" fmla="*/ 5962997 w 7274859"/>
              <a:gd name="connsiteY6011" fmla="*/ 1136443 h 6857892"/>
              <a:gd name="connsiteX6012" fmla="*/ 6007801 w 7274859"/>
              <a:gd name="connsiteY6012" fmla="*/ 1103906 h 6857892"/>
              <a:gd name="connsiteX6013" fmla="*/ 6032869 w 7274859"/>
              <a:gd name="connsiteY6013" fmla="*/ 1116783 h 6857892"/>
              <a:gd name="connsiteX6014" fmla="*/ 6047575 w 7274859"/>
              <a:gd name="connsiteY6014" fmla="*/ 1078378 h 6857892"/>
              <a:gd name="connsiteX6015" fmla="*/ 6071425 w 7274859"/>
              <a:gd name="connsiteY6015" fmla="*/ 1086456 h 6857892"/>
              <a:gd name="connsiteX6016" fmla="*/ 6046203 w 7274859"/>
              <a:gd name="connsiteY6016" fmla="*/ 1065729 h 6857892"/>
              <a:gd name="connsiteX6017" fmla="*/ 6033098 w 7274859"/>
              <a:gd name="connsiteY6017" fmla="*/ 1055747 h 6857892"/>
              <a:gd name="connsiteX6018" fmla="*/ 5212025 w 7274859"/>
              <a:gd name="connsiteY6018" fmla="*/ 1055644 h 6857892"/>
              <a:gd name="connsiteX6019" fmla="*/ 5212025 w 7274859"/>
              <a:gd name="connsiteY6019" fmla="*/ 1065855 h 6857892"/>
              <a:gd name="connsiteX6020" fmla="*/ 5215467 w 7274859"/>
              <a:gd name="connsiteY6020" fmla="*/ 1065855 h 6857892"/>
              <a:gd name="connsiteX6021" fmla="*/ 5215467 w 7274859"/>
              <a:gd name="connsiteY6021" fmla="*/ 1055644 h 6857892"/>
              <a:gd name="connsiteX6022" fmla="*/ 5212025 w 7274859"/>
              <a:gd name="connsiteY6022" fmla="*/ 1055644 h 6857892"/>
              <a:gd name="connsiteX6023" fmla="*/ 6487933 w 7274859"/>
              <a:gd name="connsiteY6023" fmla="*/ 1051880 h 6857892"/>
              <a:gd name="connsiteX6024" fmla="*/ 6449985 w 7274859"/>
              <a:gd name="connsiteY6024" fmla="*/ 1104610 h 6857892"/>
              <a:gd name="connsiteX6025" fmla="*/ 6487933 w 7274859"/>
              <a:gd name="connsiteY6025" fmla="*/ 1051880 h 6857892"/>
              <a:gd name="connsiteX6026" fmla="*/ 6504011 w 7274859"/>
              <a:gd name="connsiteY6026" fmla="*/ 1030610 h 6857892"/>
              <a:gd name="connsiteX6027" fmla="*/ 6517499 w 7274859"/>
              <a:gd name="connsiteY6027" fmla="*/ 1044098 h 6857892"/>
              <a:gd name="connsiteX6028" fmla="*/ 6504011 w 7274859"/>
              <a:gd name="connsiteY6028" fmla="*/ 1046460 h 6857892"/>
              <a:gd name="connsiteX6029" fmla="*/ 6504011 w 7274859"/>
              <a:gd name="connsiteY6029" fmla="*/ 1030610 h 6857892"/>
              <a:gd name="connsiteX6030" fmla="*/ 5741334 w 7274859"/>
              <a:gd name="connsiteY6030" fmla="*/ 1014887 h 6857892"/>
              <a:gd name="connsiteX6031" fmla="*/ 5741334 w 7274859"/>
              <a:gd name="connsiteY6031" fmla="*/ 1025098 h 6857892"/>
              <a:gd name="connsiteX6032" fmla="*/ 5744763 w 7274859"/>
              <a:gd name="connsiteY6032" fmla="*/ 1025098 h 6857892"/>
              <a:gd name="connsiteX6033" fmla="*/ 5744763 w 7274859"/>
              <a:gd name="connsiteY6033" fmla="*/ 1014887 h 6857892"/>
              <a:gd name="connsiteX6034" fmla="*/ 5741334 w 7274859"/>
              <a:gd name="connsiteY6034" fmla="*/ 1014887 h 6857892"/>
              <a:gd name="connsiteX6035" fmla="*/ 5256191 w 7274859"/>
              <a:gd name="connsiteY6035" fmla="*/ 1005727 h 6857892"/>
              <a:gd name="connsiteX6036" fmla="*/ 5251144 w 7274859"/>
              <a:gd name="connsiteY6036" fmla="*/ 1006413 h 6857892"/>
              <a:gd name="connsiteX6037" fmla="*/ 5251144 w 7274859"/>
              <a:gd name="connsiteY6037" fmla="*/ 1023253 h 6857892"/>
              <a:gd name="connsiteX6038" fmla="*/ 5259922 w 7274859"/>
              <a:gd name="connsiteY6038" fmla="*/ 1022872 h 6857892"/>
              <a:gd name="connsiteX6039" fmla="*/ 5256191 w 7274859"/>
              <a:gd name="connsiteY6039" fmla="*/ 1005727 h 6857892"/>
              <a:gd name="connsiteX6040" fmla="*/ 6392912 w 7274859"/>
              <a:gd name="connsiteY6040" fmla="*/ 1004703 h 6857892"/>
              <a:gd name="connsiteX6041" fmla="*/ 6396341 w 7274859"/>
              <a:gd name="connsiteY6041" fmla="*/ 1004703 h 6857892"/>
              <a:gd name="connsiteX6042" fmla="*/ 6396341 w 7274859"/>
              <a:gd name="connsiteY6042" fmla="*/ 1014838 h 6857892"/>
              <a:gd name="connsiteX6043" fmla="*/ 6392912 w 7274859"/>
              <a:gd name="connsiteY6043" fmla="*/ 1014838 h 6857892"/>
              <a:gd name="connsiteX6044" fmla="*/ 6392912 w 7274859"/>
              <a:gd name="connsiteY6044" fmla="*/ 1004703 h 6857892"/>
              <a:gd name="connsiteX6045" fmla="*/ 6088189 w 7274859"/>
              <a:gd name="connsiteY6045" fmla="*/ 995453 h 6857892"/>
              <a:gd name="connsiteX6046" fmla="*/ 6084988 w 7274859"/>
              <a:gd name="connsiteY6046" fmla="*/ 998655 h 6857892"/>
              <a:gd name="connsiteX6047" fmla="*/ 6090474 w 7274859"/>
              <a:gd name="connsiteY6047" fmla="*/ 998121 h 6857892"/>
              <a:gd name="connsiteX6048" fmla="*/ 6088189 w 7274859"/>
              <a:gd name="connsiteY6048" fmla="*/ 995453 h 6857892"/>
              <a:gd name="connsiteX6049" fmla="*/ 6514222 w 7274859"/>
              <a:gd name="connsiteY6049" fmla="*/ 994569 h 6857892"/>
              <a:gd name="connsiteX6050" fmla="*/ 6519328 w 7274859"/>
              <a:gd name="connsiteY6050" fmla="*/ 994569 h 6857892"/>
              <a:gd name="connsiteX6051" fmla="*/ 6519328 w 7274859"/>
              <a:gd name="connsiteY6051" fmla="*/ 1014913 h 6857892"/>
              <a:gd name="connsiteX6052" fmla="*/ 6514222 w 7274859"/>
              <a:gd name="connsiteY6052" fmla="*/ 1014913 h 6857892"/>
              <a:gd name="connsiteX6053" fmla="*/ 6514222 w 7274859"/>
              <a:gd name="connsiteY6053" fmla="*/ 994569 h 6857892"/>
              <a:gd name="connsiteX6054" fmla="*/ 5881392 w 7274859"/>
              <a:gd name="connsiteY6054" fmla="*/ 986024 h 6857892"/>
              <a:gd name="connsiteX6055" fmla="*/ 5881392 w 7274859"/>
              <a:gd name="connsiteY6055" fmla="*/ 1002178 h 6857892"/>
              <a:gd name="connsiteX6056" fmla="*/ 5911413 w 7274859"/>
              <a:gd name="connsiteY6056" fmla="*/ 986024 h 6857892"/>
              <a:gd name="connsiteX6057" fmla="*/ 5881392 w 7274859"/>
              <a:gd name="connsiteY6057" fmla="*/ 986024 h 6857892"/>
              <a:gd name="connsiteX6058" fmla="*/ 6277469 w 7274859"/>
              <a:gd name="connsiteY6058" fmla="*/ 985196 h 6857892"/>
              <a:gd name="connsiteX6059" fmla="*/ 6277469 w 7274859"/>
              <a:gd name="connsiteY6059" fmla="*/ 1010723 h 6857892"/>
              <a:gd name="connsiteX6060" fmla="*/ 6237997 w 7274859"/>
              <a:gd name="connsiteY6060" fmla="*/ 1022914 h 6857892"/>
              <a:gd name="connsiteX6061" fmla="*/ 6237997 w 7274859"/>
              <a:gd name="connsiteY6061" fmla="*/ 998531 h 6857892"/>
              <a:gd name="connsiteX6062" fmla="*/ 6277469 w 7274859"/>
              <a:gd name="connsiteY6062" fmla="*/ 985196 h 6857892"/>
              <a:gd name="connsiteX6063" fmla="*/ 5911038 w 7274859"/>
              <a:gd name="connsiteY6063" fmla="*/ 977580 h 6857892"/>
              <a:gd name="connsiteX6064" fmla="*/ 5911038 w 7274859"/>
              <a:gd name="connsiteY6064" fmla="*/ 980934 h 6857892"/>
              <a:gd name="connsiteX6065" fmla="*/ 5921172 w 7274859"/>
              <a:gd name="connsiteY6065" fmla="*/ 980934 h 6857892"/>
              <a:gd name="connsiteX6066" fmla="*/ 5921172 w 7274859"/>
              <a:gd name="connsiteY6066" fmla="*/ 977580 h 6857892"/>
              <a:gd name="connsiteX6067" fmla="*/ 5911038 w 7274859"/>
              <a:gd name="connsiteY6067" fmla="*/ 977580 h 6857892"/>
              <a:gd name="connsiteX6068" fmla="*/ 1448519 w 7274859"/>
              <a:gd name="connsiteY6068" fmla="*/ 975333 h 6857892"/>
              <a:gd name="connsiteX6069" fmla="*/ 1443642 w 7274859"/>
              <a:gd name="connsiteY6069" fmla="*/ 976096 h 6857892"/>
              <a:gd name="connsiteX6070" fmla="*/ 1443642 w 7274859"/>
              <a:gd name="connsiteY6070" fmla="*/ 993011 h 6857892"/>
              <a:gd name="connsiteX6071" fmla="*/ 1452481 w 7274859"/>
              <a:gd name="connsiteY6071" fmla="*/ 991868 h 6857892"/>
              <a:gd name="connsiteX6072" fmla="*/ 1448519 w 7274859"/>
              <a:gd name="connsiteY6072" fmla="*/ 975333 h 6857892"/>
              <a:gd name="connsiteX6073" fmla="*/ 5296705 w 7274859"/>
              <a:gd name="connsiteY6073" fmla="*/ 975325 h 6857892"/>
              <a:gd name="connsiteX6074" fmla="*/ 5291833 w 7274859"/>
              <a:gd name="connsiteY6074" fmla="*/ 976087 h 6857892"/>
              <a:gd name="connsiteX6075" fmla="*/ 5291833 w 7274859"/>
              <a:gd name="connsiteY6075" fmla="*/ 993003 h 6857892"/>
              <a:gd name="connsiteX6076" fmla="*/ 5300680 w 7274859"/>
              <a:gd name="connsiteY6076" fmla="*/ 991936 h 6857892"/>
              <a:gd name="connsiteX6077" fmla="*/ 5296705 w 7274859"/>
              <a:gd name="connsiteY6077" fmla="*/ 975325 h 6857892"/>
              <a:gd name="connsiteX6078" fmla="*/ 5945473 w 7274859"/>
              <a:gd name="connsiteY6078" fmla="*/ 971468 h 6857892"/>
              <a:gd name="connsiteX6079" fmla="*/ 5926271 w 7274859"/>
              <a:gd name="connsiteY6079" fmla="*/ 1006368 h 6857892"/>
              <a:gd name="connsiteX6080" fmla="*/ 5968408 w 7274859"/>
              <a:gd name="connsiteY6080" fmla="*/ 1000348 h 6857892"/>
              <a:gd name="connsiteX6081" fmla="*/ 5945473 w 7274859"/>
              <a:gd name="connsiteY6081" fmla="*/ 971468 h 6857892"/>
              <a:gd name="connsiteX6082" fmla="*/ 5189833 w 7274859"/>
              <a:gd name="connsiteY6082" fmla="*/ 965776 h 6857892"/>
              <a:gd name="connsiteX6083" fmla="*/ 5190808 w 7274859"/>
              <a:gd name="connsiteY6083" fmla="*/ 974614 h 6857892"/>
              <a:gd name="connsiteX6084" fmla="*/ 5207511 w 7274859"/>
              <a:gd name="connsiteY6084" fmla="*/ 970576 h 6857892"/>
              <a:gd name="connsiteX6085" fmla="*/ 5206674 w 7274859"/>
              <a:gd name="connsiteY6085" fmla="*/ 965776 h 6857892"/>
              <a:gd name="connsiteX6086" fmla="*/ 5189833 w 7274859"/>
              <a:gd name="connsiteY6086" fmla="*/ 965776 h 6857892"/>
              <a:gd name="connsiteX6087" fmla="*/ 6169646 w 7274859"/>
              <a:gd name="connsiteY6087" fmla="*/ 962077 h 6857892"/>
              <a:gd name="connsiteX6088" fmla="*/ 6149910 w 7274859"/>
              <a:gd name="connsiteY6088" fmla="*/ 971983 h 6857892"/>
              <a:gd name="connsiteX6089" fmla="*/ 6124078 w 7274859"/>
              <a:gd name="connsiteY6089" fmla="*/ 980594 h 6857892"/>
              <a:gd name="connsiteX6090" fmla="*/ 6078739 w 7274859"/>
              <a:gd name="connsiteY6090" fmla="*/ 1015798 h 6857892"/>
              <a:gd name="connsiteX6091" fmla="*/ 6091160 w 7274859"/>
              <a:gd name="connsiteY6091" fmla="*/ 1042620 h 6857892"/>
              <a:gd name="connsiteX6092" fmla="*/ 6161492 w 7274859"/>
              <a:gd name="connsiteY6092" fmla="*/ 982880 h 6857892"/>
              <a:gd name="connsiteX6093" fmla="*/ 6169646 w 7274859"/>
              <a:gd name="connsiteY6093" fmla="*/ 962077 h 6857892"/>
              <a:gd name="connsiteX6094" fmla="*/ 6123088 w 7274859"/>
              <a:gd name="connsiteY6094" fmla="*/ 956439 h 6857892"/>
              <a:gd name="connsiteX6095" fmla="*/ 6110515 w 7274859"/>
              <a:gd name="connsiteY6095" fmla="*/ 974117 h 6857892"/>
              <a:gd name="connsiteX6096" fmla="*/ 6107848 w 7274859"/>
              <a:gd name="connsiteY6096" fmla="*/ 974117 h 6857892"/>
              <a:gd name="connsiteX6097" fmla="*/ 6107848 w 7274859"/>
              <a:gd name="connsiteY6097" fmla="*/ 977775 h 6857892"/>
              <a:gd name="connsiteX6098" fmla="*/ 6090474 w 7274859"/>
              <a:gd name="connsiteY6098" fmla="*/ 998044 h 6857892"/>
              <a:gd name="connsiteX6099" fmla="*/ 6095275 w 7274859"/>
              <a:gd name="connsiteY6099" fmla="*/ 1003683 h 6857892"/>
              <a:gd name="connsiteX6100" fmla="*/ 6093293 w 7274859"/>
              <a:gd name="connsiteY6100" fmla="*/ 1005664 h 6857892"/>
              <a:gd name="connsiteX6101" fmla="*/ 6124078 w 7274859"/>
              <a:gd name="connsiteY6101" fmla="*/ 980518 h 6857892"/>
              <a:gd name="connsiteX6102" fmla="*/ 6123088 w 7274859"/>
              <a:gd name="connsiteY6102" fmla="*/ 956439 h 6857892"/>
              <a:gd name="connsiteX6103" fmla="*/ 5267980 w 7274859"/>
              <a:gd name="connsiteY6103" fmla="*/ 955741 h 6857892"/>
              <a:gd name="connsiteX6104" fmla="*/ 5259236 w 7274859"/>
              <a:gd name="connsiteY6104" fmla="*/ 956122 h 6857892"/>
              <a:gd name="connsiteX6105" fmla="*/ 5262963 w 7274859"/>
              <a:gd name="connsiteY6105" fmla="*/ 973343 h 6857892"/>
              <a:gd name="connsiteX6106" fmla="*/ 5267980 w 7274859"/>
              <a:gd name="connsiteY6106" fmla="*/ 972657 h 6857892"/>
              <a:gd name="connsiteX6107" fmla="*/ 5267980 w 7274859"/>
              <a:gd name="connsiteY6107" fmla="*/ 955741 h 6857892"/>
              <a:gd name="connsiteX6108" fmla="*/ 6487934 w 7274859"/>
              <a:gd name="connsiteY6108" fmla="*/ 955541 h 6857892"/>
              <a:gd name="connsiteX6109" fmla="*/ 6481641 w 7274859"/>
              <a:gd name="connsiteY6109" fmla="*/ 964411 h 6857892"/>
              <a:gd name="connsiteX6110" fmla="*/ 6480237 w 7274859"/>
              <a:gd name="connsiteY6110" fmla="*/ 962933 h 6857892"/>
              <a:gd name="connsiteX6111" fmla="*/ 6471931 w 7274859"/>
              <a:gd name="connsiteY6111" fmla="*/ 970021 h 6857892"/>
              <a:gd name="connsiteX6112" fmla="*/ 6475132 w 7274859"/>
              <a:gd name="connsiteY6112" fmla="*/ 973221 h 6857892"/>
              <a:gd name="connsiteX6113" fmla="*/ 6481685 w 7274859"/>
              <a:gd name="connsiteY6113" fmla="*/ 964458 h 6857892"/>
              <a:gd name="connsiteX6114" fmla="*/ 6481681 w 7274859"/>
              <a:gd name="connsiteY6114" fmla="*/ 964453 h 6857892"/>
              <a:gd name="connsiteX6115" fmla="*/ 6491287 w 7274859"/>
              <a:gd name="connsiteY6115" fmla="*/ 963999 h 6857892"/>
              <a:gd name="connsiteX6116" fmla="*/ 6487934 w 7274859"/>
              <a:gd name="connsiteY6116" fmla="*/ 955541 h 6857892"/>
              <a:gd name="connsiteX6117" fmla="*/ 5353639 w 7274859"/>
              <a:gd name="connsiteY6117" fmla="*/ 951245 h 6857892"/>
              <a:gd name="connsiteX6118" fmla="*/ 5336648 w 7274859"/>
              <a:gd name="connsiteY6118" fmla="*/ 974942 h 6857892"/>
              <a:gd name="connsiteX6119" fmla="*/ 5324304 w 7274859"/>
              <a:gd name="connsiteY6119" fmla="*/ 962598 h 6857892"/>
              <a:gd name="connsiteX6120" fmla="*/ 5310813 w 7274859"/>
              <a:gd name="connsiteY6120" fmla="*/ 980886 h 6857892"/>
              <a:gd name="connsiteX6121" fmla="*/ 5328855 w 7274859"/>
              <a:gd name="connsiteY6121" fmla="*/ 987439 h 6857892"/>
              <a:gd name="connsiteX6122" fmla="*/ 5295484 w 7274859"/>
              <a:gd name="connsiteY6122" fmla="*/ 1002984 h 6857892"/>
              <a:gd name="connsiteX6123" fmla="*/ 5306396 w 7274859"/>
              <a:gd name="connsiteY6123" fmla="*/ 1014566 h 6857892"/>
              <a:gd name="connsiteX6124" fmla="*/ 5316225 w 7274859"/>
              <a:gd name="connsiteY6124" fmla="*/ 1011747 h 6857892"/>
              <a:gd name="connsiteX6125" fmla="*/ 5320646 w 7274859"/>
              <a:gd name="connsiteY6125" fmla="*/ 1014871 h 6857892"/>
              <a:gd name="connsiteX6126" fmla="*/ 5291074 w 7274859"/>
              <a:gd name="connsiteY6126" fmla="*/ 1043978 h 6857892"/>
              <a:gd name="connsiteX6127" fmla="*/ 5270572 w 7274859"/>
              <a:gd name="connsiteY6127" fmla="*/ 1084608 h 6857892"/>
              <a:gd name="connsiteX6128" fmla="*/ 5295866 w 7274859"/>
              <a:gd name="connsiteY6128" fmla="*/ 1084608 h 6857892"/>
              <a:gd name="connsiteX6129" fmla="*/ 5351204 w 7274859"/>
              <a:gd name="connsiteY6129" fmla="*/ 1042607 h 6857892"/>
              <a:gd name="connsiteX6130" fmla="*/ 5351204 w 7274859"/>
              <a:gd name="connsiteY6130" fmla="*/ 1025310 h 6857892"/>
              <a:gd name="connsiteX6131" fmla="*/ 5350288 w 7274859"/>
              <a:gd name="connsiteY6131" fmla="*/ 1026225 h 6857892"/>
              <a:gd name="connsiteX6132" fmla="*/ 5341983 w 7274859"/>
              <a:gd name="connsiteY6132" fmla="*/ 1019138 h 6857892"/>
              <a:gd name="connsiteX6133" fmla="*/ 5345185 w 7274859"/>
              <a:gd name="connsiteY6133" fmla="*/ 1015937 h 6857892"/>
              <a:gd name="connsiteX6134" fmla="*/ 5352269 w 7274859"/>
              <a:gd name="connsiteY6134" fmla="*/ 1024244 h 6857892"/>
              <a:gd name="connsiteX6135" fmla="*/ 5351432 w 7274859"/>
              <a:gd name="connsiteY6135" fmla="*/ 1025082 h 6857892"/>
              <a:gd name="connsiteX6136" fmla="*/ 5354404 w 7274859"/>
              <a:gd name="connsiteY6136" fmla="*/ 995135 h 6857892"/>
              <a:gd name="connsiteX6137" fmla="*/ 5381451 w 7274859"/>
              <a:gd name="connsiteY6137" fmla="*/ 979057 h 6857892"/>
              <a:gd name="connsiteX6138" fmla="*/ 5353639 w 7274859"/>
              <a:gd name="connsiteY6138" fmla="*/ 951245 h 6857892"/>
              <a:gd name="connsiteX6139" fmla="*/ 5666660 w 7274859"/>
              <a:gd name="connsiteY6139" fmla="*/ 947071 h 6857892"/>
              <a:gd name="connsiteX6140" fmla="*/ 5666660 w 7274859"/>
              <a:gd name="connsiteY6140" fmla="*/ 950424 h 6857892"/>
              <a:gd name="connsiteX6141" fmla="*/ 5676871 w 7274859"/>
              <a:gd name="connsiteY6141" fmla="*/ 950424 h 6857892"/>
              <a:gd name="connsiteX6142" fmla="*/ 5676871 w 7274859"/>
              <a:gd name="connsiteY6142" fmla="*/ 947071 h 6857892"/>
              <a:gd name="connsiteX6143" fmla="*/ 5666660 w 7274859"/>
              <a:gd name="connsiteY6143" fmla="*/ 947071 h 6857892"/>
              <a:gd name="connsiteX6144" fmla="*/ 6243864 w 7274859"/>
              <a:gd name="connsiteY6144" fmla="*/ 934980 h 6857892"/>
              <a:gd name="connsiteX6145" fmla="*/ 6247141 w 7274859"/>
              <a:gd name="connsiteY6145" fmla="*/ 943286 h 6857892"/>
              <a:gd name="connsiteX6146" fmla="*/ 6248055 w 7274859"/>
              <a:gd name="connsiteY6146" fmla="*/ 942372 h 6857892"/>
              <a:gd name="connsiteX6147" fmla="*/ 6256361 w 7274859"/>
              <a:gd name="connsiteY6147" fmla="*/ 949458 h 6857892"/>
              <a:gd name="connsiteX6148" fmla="*/ 6253161 w 7274859"/>
              <a:gd name="connsiteY6148" fmla="*/ 952659 h 6857892"/>
              <a:gd name="connsiteX6149" fmla="*/ 6246074 w 7274859"/>
              <a:gd name="connsiteY6149" fmla="*/ 944353 h 6857892"/>
              <a:gd name="connsiteX6150" fmla="*/ 6246989 w 7274859"/>
              <a:gd name="connsiteY6150" fmla="*/ 943438 h 6857892"/>
              <a:gd name="connsiteX6151" fmla="*/ 6237007 w 7274859"/>
              <a:gd name="connsiteY6151" fmla="*/ 943438 h 6857892"/>
              <a:gd name="connsiteX6152" fmla="*/ 6243864 w 7274859"/>
              <a:gd name="connsiteY6152" fmla="*/ 934980 h 6857892"/>
              <a:gd name="connsiteX6153" fmla="*/ 6138404 w 7274859"/>
              <a:gd name="connsiteY6153" fmla="*/ 933427 h 6857892"/>
              <a:gd name="connsiteX6154" fmla="*/ 6138404 w 7274859"/>
              <a:gd name="connsiteY6154" fmla="*/ 943562 h 6857892"/>
              <a:gd name="connsiteX6155" fmla="*/ 6141833 w 7274859"/>
              <a:gd name="connsiteY6155" fmla="*/ 943562 h 6857892"/>
              <a:gd name="connsiteX6156" fmla="*/ 6141833 w 7274859"/>
              <a:gd name="connsiteY6156" fmla="*/ 933427 h 6857892"/>
              <a:gd name="connsiteX6157" fmla="*/ 6138404 w 7274859"/>
              <a:gd name="connsiteY6157" fmla="*/ 933427 h 6857892"/>
              <a:gd name="connsiteX6158" fmla="*/ 6158749 w 7274859"/>
              <a:gd name="connsiteY6158" fmla="*/ 933426 h 6857892"/>
              <a:gd name="connsiteX6159" fmla="*/ 6158749 w 7274859"/>
              <a:gd name="connsiteY6159" fmla="*/ 943562 h 6857892"/>
              <a:gd name="connsiteX6160" fmla="*/ 6162178 w 7274859"/>
              <a:gd name="connsiteY6160" fmla="*/ 943562 h 6857892"/>
              <a:gd name="connsiteX6161" fmla="*/ 6162178 w 7274859"/>
              <a:gd name="connsiteY6161" fmla="*/ 933426 h 6857892"/>
              <a:gd name="connsiteX6162" fmla="*/ 6158749 w 7274859"/>
              <a:gd name="connsiteY6162" fmla="*/ 933426 h 6857892"/>
              <a:gd name="connsiteX6163" fmla="*/ 6175894 w 7274859"/>
              <a:gd name="connsiteY6163" fmla="*/ 929007 h 6857892"/>
              <a:gd name="connsiteX6164" fmla="*/ 6178713 w 7274859"/>
              <a:gd name="connsiteY6164" fmla="*/ 943333 h 6857892"/>
              <a:gd name="connsiteX6165" fmla="*/ 6185266 w 7274859"/>
              <a:gd name="connsiteY6165" fmla="*/ 942418 h 6857892"/>
              <a:gd name="connsiteX6166" fmla="*/ 6175894 w 7274859"/>
              <a:gd name="connsiteY6166" fmla="*/ 929007 h 6857892"/>
              <a:gd name="connsiteX6167" fmla="*/ 6017022 w 7274859"/>
              <a:gd name="connsiteY6167" fmla="*/ 924233 h 6857892"/>
              <a:gd name="connsiteX6168" fmla="*/ 6013822 w 7274859"/>
              <a:gd name="connsiteY6168" fmla="*/ 927433 h 6857892"/>
              <a:gd name="connsiteX6169" fmla="*/ 6022585 w 7274859"/>
              <a:gd name="connsiteY6169" fmla="*/ 933987 h 6857892"/>
              <a:gd name="connsiteX6170" fmla="*/ 6024108 w 7274859"/>
              <a:gd name="connsiteY6170" fmla="*/ 932539 h 6857892"/>
              <a:gd name="connsiteX6171" fmla="*/ 6017022 w 7274859"/>
              <a:gd name="connsiteY6171" fmla="*/ 924233 h 6857892"/>
              <a:gd name="connsiteX6172" fmla="*/ 5127063 w 7274859"/>
              <a:gd name="connsiteY6172" fmla="*/ 923335 h 6857892"/>
              <a:gd name="connsiteX6173" fmla="*/ 5127443 w 7274859"/>
              <a:gd name="connsiteY6173" fmla="*/ 931185 h 6857892"/>
              <a:gd name="connsiteX6174" fmla="*/ 5128435 w 7274859"/>
              <a:gd name="connsiteY6174" fmla="*/ 924097 h 6857892"/>
              <a:gd name="connsiteX6175" fmla="*/ 5128129 w 7274859"/>
              <a:gd name="connsiteY6175" fmla="*/ 924402 h 6857892"/>
              <a:gd name="connsiteX6176" fmla="*/ 5127063 w 7274859"/>
              <a:gd name="connsiteY6176" fmla="*/ 923335 h 6857892"/>
              <a:gd name="connsiteX6177" fmla="*/ 5125920 w 7274859"/>
              <a:gd name="connsiteY6177" fmla="*/ 922573 h 6857892"/>
              <a:gd name="connsiteX6178" fmla="*/ 5107111 w 7274859"/>
              <a:gd name="connsiteY6178" fmla="*/ 926231 h 6857892"/>
              <a:gd name="connsiteX6179" fmla="*/ 5107947 w 7274859"/>
              <a:gd name="connsiteY6179" fmla="*/ 932783 h 6857892"/>
              <a:gd name="connsiteX6180" fmla="*/ 5125920 w 7274859"/>
              <a:gd name="connsiteY6180" fmla="*/ 922573 h 6857892"/>
              <a:gd name="connsiteX6181" fmla="*/ 5127062 w 7274859"/>
              <a:gd name="connsiteY6181" fmla="*/ 922419 h 6857892"/>
              <a:gd name="connsiteX6182" fmla="*/ 5126300 w 7274859"/>
              <a:gd name="connsiteY6182" fmla="*/ 922571 h 6857892"/>
              <a:gd name="connsiteX6183" fmla="*/ 5126148 w 7274859"/>
              <a:gd name="connsiteY6183" fmla="*/ 922420 h 6857892"/>
              <a:gd name="connsiteX6184" fmla="*/ 5125995 w 7274859"/>
              <a:gd name="connsiteY6184" fmla="*/ 922649 h 6857892"/>
              <a:gd name="connsiteX6185" fmla="*/ 5126300 w 7274859"/>
              <a:gd name="connsiteY6185" fmla="*/ 922572 h 6857892"/>
              <a:gd name="connsiteX6186" fmla="*/ 5127062 w 7274859"/>
              <a:gd name="connsiteY6186" fmla="*/ 923333 h 6857892"/>
              <a:gd name="connsiteX6187" fmla="*/ 5127062 w 7274859"/>
              <a:gd name="connsiteY6187" fmla="*/ 922419 h 6857892"/>
              <a:gd name="connsiteX6188" fmla="*/ 5208683 w 7274859"/>
              <a:gd name="connsiteY6188" fmla="*/ 916500 h 6857892"/>
              <a:gd name="connsiteX6189" fmla="*/ 5208683 w 7274859"/>
              <a:gd name="connsiteY6189" fmla="*/ 919929 h 6857892"/>
              <a:gd name="connsiteX6190" fmla="*/ 5218842 w 7274859"/>
              <a:gd name="connsiteY6190" fmla="*/ 919929 h 6857892"/>
              <a:gd name="connsiteX6191" fmla="*/ 5218842 w 7274859"/>
              <a:gd name="connsiteY6191" fmla="*/ 916500 h 6857892"/>
              <a:gd name="connsiteX6192" fmla="*/ 5208683 w 7274859"/>
              <a:gd name="connsiteY6192" fmla="*/ 916500 h 6857892"/>
              <a:gd name="connsiteX6193" fmla="*/ 5742111 w 7274859"/>
              <a:gd name="connsiteY6193" fmla="*/ 914099 h 6857892"/>
              <a:gd name="connsiteX6194" fmla="*/ 5738910 w 7274859"/>
              <a:gd name="connsiteY6194" fmla="*/ 917299 h 6857892"/>
              <a:gd name="connsiteX6195" fmla="*/ 5749045 w 7274859"/>
              <a:gd name="connsiteY6195" fmla="*/ 922252 h 6857892"/>
              <a:gd name="connsiteX6196" fmla="*/ 5747063 w 7274859"/>
              <a:gd name="connsiteY6196" fmla="*/ 924234 h 6857892"/>
              <a:gd name="connsiteX6197" fmla="*/ 5754150 w 7274859"/>
              <a:gd name="connsiteY6197" fmla="*/ 932538 h 6857892"/>
              <a:gd name="connsiteX6198" fmla="*/ 5757350 w 7274859"/>
              <a:gd name="connsiteY6198" fmla="*/ 929339 h 6857892"/>
              <a:gd name="connsiteX6199" fmla="*/ 5747216 w 7274859"/>
              <a:gd name="connsiteY6199" fmla="*/ 924386 h 6857892"/>
              <a:gd name="connsiteX6200" fmla="*/ 5749196 w 7274859"/>
              <a:gd name="connsiteY6200" fmla="*/ 922405 h 6857892"/>
              <a:gd name="connsiteX6201" fmla="*/ 5742111 w 7274859"/>
              <a:gd name="connsiteY6201" fmla="*/ 914099 h 6857892"/>
              <a:gd name="connsiteX6202" fmla="*/ 5133229 w 7274859"/>
              <a:gd name="connsiteY6202" fmla="*/ 914037 h 6857892"/>
              <a:gd name="connsiteX6203" fmla="*/ 5128433 w 7274859"/>
              <a:gd name="connsiteY6203" fmla="*/ 924095 h 6857892"/>
              <a:gd name="connsiteX6204" fmla="*/ 5136428 w 7274859"/>
              <a:gd name="connsiteY6204" fmla="*/ 917314 h 6857892"/>
              <a:gd name="connsiteX6205" fmla="*/ 5133229 w 7274859"/>
              <a:gd name="connsiteY6205" fmla="*/ 914037 h 6857892"/>
              <a:gd name="connsiteX6206" fmla="*/ 6454710 w 7274859"/>
              <a:gd name="connsiteY6206" fmla="*/ 914012 h 6857892"/>
              <a:gd name="connsiteX6207" fmla="*/ 6451510 w 7274859"/>
              <a:gd name="connsiteY6207" fmla="*/ 917212 h 6857892"/>
              <a:gd name="connsiteX6208" fmla="*/ 6460273 w 7274859"/>
              <a:gd name="connsiteY6208" fmla="*/ 923766 h 6857892"/>
              <a:gd name="connsiteX6209" fmla="*/ 6461797 w 7274859"/>
              <a:gd name="connsiteY6209" fmla="*/ 922318 h 6857892"/>
              <a:gd name="connsiteX6210" fmla="*/ 6454710 w 7274859"/>
              <a:gd name="connsiteY6210" fmla="*/ 914012 h 6857892"/>
              <a:gd name="connsiteX6211" fmla="*/ 6618616 w 7274859"/>
              <a:gd name="connsiteY6211" fmla="*/ 911511 h 6857892"/>
              <a:gd name="connsiteX6212" fmla="*/ 6634161 w 7274859"/>
              <a:gd name="connsiteY6212" fmla="*/ 939705 h 6857892"/>
              <a:gd name="connsiteX6213" fmla="*/ 6584707 w 7274859"/>
              <a:gd name="connsiteY6213" fmla="*/ 971937 h 6857892"/>
              <a:gd name="connsiteX6214" fmla="*/ 6584707 w 7274859"/>
              <a:gd name="connsiteY6214" fmla="*/ 944581 h 6857892"/>
              <a:gd name="connsiteX6215" fmla="*/ 6618616 w 7274859"/>
              <a:gd name="connsiteY6215" fmla="*/ 911511 h 6857892"/>
              <a:gd name="connsiteX6216" fmla="*/ 5436072 w 7274859"/>
              <a:gd name="connsiteY6216" fmla="*/ 902928 h 6857892"/>
              <a:gd name="connsiteX6217" fmla="*/ 5436072 w 7274859"/>
              <a:gd name="connsiteY6217" fmla="*/ 913139 h 6857892"/>
              <a:gd name="connsiteX6218" fmla="*/ 5439424 w 7274859"/>
              <a:gd name="connsiteY6218" fmla="*/ 913139 h 6857892"/>
              <a:gd name="connsiteX6219" fmla="*/ 5439424 w 7274859"/>
              <a:gd name="connsiteY6219" fmla="*/ 902928 h 6857892"/>
              <a:gd name="connsiteX6220" fmla="*/ 5436072 w 7274859"/>
              <a:gd name="connsiteY6220" fmla="*/ 902928 h 6857892"/>
              <a:gd name="connsiteX6221" fmla="*/ 5389146 w 7274859"/>
              <a:gd name="connsiteY6221" fmla="*/ 895390 h 6857892"/>
              <a:gd name="connsiteX6222" fmla="*/ 5361411 w 7274859"/>
              <a:gd name="connsiteY6222" fmla="*/ 913145 h 6857892"/>
              <a:gd name="connsiteX6223" fmla="*/ 5339164 w 7274859"/>
              <a:gd name="connsiteY6223" fmla="*/ 916345 h 6857892"/>
              <a:gd name="connsiteX6224" fmla="*/ 5355546 w 7274859"/>
              <a:gd name="connsiteY6224" fmla="*/ 932195 h 6857892"/>
              <a:gd name="connsiteX6225" fmla="*/ 5371545 w 7274859"/>
              <a:gd name="connsiteY6225" fmla="*/ 923355 h 6857892"/>
              <a:gd name="connsiteX6226" fmla="*/ 5392193 w 7274859"/>
              <a:gd name="connsiteY6226" fmla="*/ 923355 h 6857892"/>
              <a:gd name="connsiteX6227" fmla="*/ 5389146 w 7274859"/>
              <a:gd name="connsiteY6227" fmla="*/ 895390 h 6857892"/>
              <a:gd name="connsiteX6228" fmla="*/ 6260552 w 7274859"/>
              <a:gd name="connsiteY6228" fmla="*/ 892736 h 6857892"/>
              <a:gd name="connsiteX6229" fmla="*/ 6260552 w 7274859"/>
              <a:gd name="connsiteY6229" fmla="*/ 902871 h 6857892"/>
              <a:gd name="connsiteX6230" fmla="*/ 6263981 w 7274859"/>
              <a:gd name="connsiteY6230" fmla="*/ 902871 h 6857892"/>
              <a:gd name="connsiteX6231" fmla="*/ 6263981 w 7274859"/>
              <a:gd name="connsiteY6231" fmla="*/ 892736 h 6857892"/>
              <a:gd name="connsiteX6232" fmla="*/ 6260552 w 7274859"/>
              <a:gd name="connsiteY6232" fmla="*/ 892736 h 6857892"/>
              <a:gd name="connsiteX6233" fmla="*/ 6185877 w 7274859"/>
              <a:gd name="connsiteY6233" fmla="*/ 875819 h 6857892"/>
              <a:gd name="connsiteX6234" fmla="*/ 6175314 w 7274859"/>
              <a:gd name="connsiteY6234" fmla="*/ 900488 h 6857892"/>
              <a:gd name="connsiteX6235" fmla="*/ 6177942 w 7274859"/>
              <a:gd name="connsiteY6235" fmla="*/ 916526 h 6857892"/>
              <a:gd name="connsiteX6236" fmla="*/ 6170941 w 7274859"/>
              <a:gd name="connsiteY6236" fmla="*/ 928016 h 6857892"/>
              <a:gd name="connsiteX6237" fmla="*/ 6175894 w 7274859"/>
              <a:gd name="connsiteY6237" fmla="*/ 929007 h 6857892"/>
              <a:gd name="connsiteX6238" fmla="*/ 6174827 w 7274859"/>
              <a:gd name="connsiteY6238" fmla="*/ 923444 h 6857892"/>
              <a:gd name="connsiteX6239" fmla="*/ 6183667 w 7274859"/>
              <a:gd name="connsiteY6239" fmla="*/ 922987 h 6857892"/>
              <a:gd name="connsiteX6240" fmla="*/ 6177977 w 7274859"/>
              <a:gd name="connsiteY6240" fmla="*/ 916538 h 6857892"/>
              <a:gd name="connsiteX6241" fmla="*/ 6185572 w 7274859"/>
              <a:gd name="connsiteY6241" fmla="*/ 902032 h 6857892"/>
              <a:gd name="connsiteX6242" fmla="*/ 6185877 w 7274859"/>
              <a:gd name="connsiteY6242" fmla="*/ 875819 h 6857892"/>
              <a:gd name="connsiteX6243" fmla="*/ 5151660 w 7274859"/>
              <a:gd name="connsiteY6243" fmla="*/ 873347 h 6857892"/>
              <a:gd name="connsiteX6244" fmla="*/ 5148460 w 7274859"/>
              <a:gd name="connsiteY6244" fmla="*/ 876547 h 6857892"/>
              <a:gd name="connsiteX6245" fmla="*/ 5158589 w 7274859"/>
              <a:gd name="connsiteY6245" fmla="*/ 881500 h 6857892"/>
              <a:gd name="connsiteX6246" fmla="*/ 5156610 w 7274859"/>
              <a:gd name="connsiteY6246" fmla="*/ 883482 h 6857892"/>
              <a:gd name="connsiteX6247" fmla="*/ 5163691 w 7274859"/>
              <a:gd name="connsiteY6247" fmla="*/ 891787 h 6857892"/>
              <a:gd name="connsiteX6248" fmla="*/ 5166891 w 7274859"/>
              <a:gd name="connsiteY6248" fmla="*/ 888587 h 6857892"/>
              <a:gd name="connsiteX6249" fmla="*/ 5156762 w 7274859"/>
              <a:gd name="connsiteY6249" fmla="*/ 883634 h 6857892"/>
              <a:gd name="connsiteX6250" fmla="*/ 5158742 w 7274859"/>
              <a:gd name="connsiteY6250" fmla="*/ 881653 h 6857892"/>
              <a:gd name="connsiteX6251" fmla="*/ 5151660 w 7274859"/>
              <a:gd name="connsiteY6251" fmla="*/ 873347 h 6857892"/>
              <a:gd name="connsiteX6252" fmla="*/ 6003533 w 7274859"/>
              <a:gd name="connsiteY6252" fmla="*/ 870194 h 6857892"/>
              <a:gd name="connsiteX6253" fmla="*/ 6003533 w 7274859"/>
              <a:gd name="connsiteY6253" fmla="*/ 890920 h 6857892"/>
              <a:gd name="connsiteX6254" fmla="*/ 6030965 w 7274859"/>
              <a:gd name="connsiteY6254" fmla="*/ 890920 h 6857892"/>
              <a:gd name="connsiteX6255" fmla="*/ 6032945 w 7274859"/>
              <a:gd name="connsiteY6255" fmla="*/ 883758 h 6857892"/>
              <a:gd name="connsiteX6256" fmla="*/ 6003533 w 7274859"/>
              <a:gd name="connsiteY6256" fmla="*/ 870194 h 6857892"/>
              <a:gd name="connsiteX6257" fmla="*/ 1577664 w 7274859"/>
              <a:gd name="connsiteY6257" fmla="*/ 862248 h 6857892"/>
              <a:gd name="connsiteX6258" fmla="*/ 1577664 w 7274859"/>
              <a:gd name="connsiteY6258" fmla="*/ 872458 h 6857892"/>
              <a:gd name="connsiteX6259" fmla="*/ 1581017 w 7274859"/>
              <a:gd name="connsiteY6259" fmla="*/ 872458 h 6857892"/>
              <a:gd name="connsiteX6260" fmla="*/ 1581017 w 7274859"/>
              <a:gd name="connsiteY6260" fmla="*/ 862248 h 6857892"/>
              <a:gd name="connsiteX6261" fmla="*/ 1577664 w 7274859"/>
              <a:gd name="connsiteY6261" fmla="*/ 862248 h 6857892"/>
              <a:gd name="connsiteX6262" fmla="*/ 5379081 w 7274859"/>
              <a:gd name="connsiteY6262" fmla="*/ 857360 h 6857892"/>
              <a:gd name="connsiteX6263" fmla="*/ 5383653 w 7274859"/>
              <a:gd name="connsiteY6263" fmla="*/ 880753 h 6857892"/>
              <a:gd name="connsiteX6264" fmla="*/ 5413747 w 7274859"/>
              <a:gd name="connsiteY6264" fmla="*/ 885935 h 6857892"/>
              <a:gd name="connsiteX6265" fmla="*/ 5394624 w 7274859"/>
              <a:gd name="connsiteY6265" fmla="*/ 906585 h 6857892"/>
              <a:gd name="connsiteX6266" fmla="*/ 5444377 w 7274859"/>
              <a:gd name="connsiteY6266" fmla="*/ 888754 h 6857892"/>
              <a:gd name="connsiteX6267" fmla="*/ 5439043 w 7274859"/>
              <a:gd name="connsiteY6267" fmla="*/ 871914 h 6857892"/>
              <a:gd name="connsiteX6268" fmla="*/ 5425634 w 7274859"/>
              <a:gd name="connsiteY6268" fmla="*/ 884106 h 6857892"/>
              <a:gd name="connsiteX6269" fmla="*/ 5408186 w 7274859"/>
              <a:gd name="connsiteY6269" fmla="*/ 861856 h 6857892"/>
              <a:gd name="connsiteX6270" fmla="*/ 5396681 w 7274859"/>
              <a:gd name="connsiteY6270" fmla="*/ 871609 h 6857892"/>
              <a:gd name="connsiteX6271" fmla="*/ 5379081 w 7274859"/>
              <a:gd name="connsiteY6271" fmla="*/ 857360 h 6857892"/>
              <a:gd name="connsiteX6272" fmla="*/ 5446204 w 7274859"/>
              <a:gd name="connsiteY6272" fmla="*/ 852103 h 6857892"/>
              <a:gd name="connsiteX6273" fmla="*/ 5446204 w 7274859"/>
              <a:gd name="connsiteY6273" fmla="*/ 862238 h 6857892"/>
              <a:gd name="connsiteX6274" fmla="*/ 5449633 w 7274859"/>
              <a:gd name="connsiteY6274" fmla="*/ 862238 h 6857892"/>
              <a:gd name="connsiteX6275" fmla="*/ 5449633 w 7274859"/>
              <a:gd name="connsiteY6275" fmla="*/ 852103 h 6857892"/>
              <a:gd name="connsiteX6276" fmla="*/ 5446204 w 7274859"/>
              <a:gd name="connsiteY6276" fmla="*/ 852103 h 6857892"/>
              <a:gd name="connsiteX6277" fmla="*/ 6048261 w 7274859"/>
              <a:gd name="connsiteY6277" fmla="*/ 851297 h 6857892"/>
              <a:gd name="connsiteX6278" fmla="*/ 6032565 w 7274859"/>
              <a:gd name="connsiteY6278" fmla="*/ 854421 h 6857892"/>
              <a:gd name="connsiteX6279" fmla="*/ 6037289 w 7274859"/>
              <a:gd name="connsiteY6279" fmla="*/ 879796 h 6857892"/>
              <a:gd name="connsiteX6280" fmla="*/ 6055043 w 7274859"/>
              <a:gd name="connsiteY6280" fmla="*/ 858003 h 6857892"/>
              <a:gd name="connsiteX6281" fmla="*/ 6048261 w 7274859"/>
              <a:gd name="connsiteY6281" fmla="*/ 851297 h 6857892"/>
              <a:gd name="connsiteX6282" fmla="*/ 6010164 w 7274859"/>
              <a:gd name="connsiteY6282" fmla="*/ 841467 h 6857892"/>
              <a:gd name="connsiteX6283" fmla="*/ 5993552 w 7274859"/>
              <a:gd name="connsiteY6283" fmla="*/ 845429 h 6857892"/>
              <a:gd name="connsiteX6284" fmla="*/ 5994314 w 7274859"/>
              <a:gd name="connsiteY6284" fmla="*/ 850230 h 6857892"/>
              <a:gd name="connsiteX6285" fmla="*/ 6011229 w 7274859"/>
              <a:gd name="connsiteY6285" fmla="*/ 850230 h 6857892"/>
              <a:gd name="connsiteX6286" fmla="*/ 6010164 w 7274859"/>
              <a:gd name="connsiteY6286" fmla="*/ 841467 h 6857892"/>
              <a:gd name="connsiteX6287" fmla="*/ 6661669 w 7274859"/>
              <a:gd name="connsiteY6287" fmla="*/ 839350 h 6857892"/>
              <a:gd name="connsiteX6288" fmla="*/ 6665403 w 7274859"/>
              <a:gd name="connsiteY6288" fmla="*/ 859085 h 6857892"/>
              <a:gd name="connsiteX6289" fmla="*/ 6636523 w 7274859"/>
              <a:gd name="connsiteY6289" fmla="*/ 865181 h 6857892"/>
              <a:gd name="connsiteX6290" fmla="*/ 6661669 w 7274859"/>
              <a:gd name="connsiteY6290" fmla="*/ 839350 h 6857892"/>
              <a:gd name="connsiteX6291" fmla="*/ 5843140 w 7274859"/>
              <a:gd name="connsiteY6291" fmla="*/ 831639 h 6857892"/>
              <a:gd name="connsiteX6292" fmla="*/ 5843140 w 7274859"/>
              <a:gd name="connsiteY6292" fmla="*/ 841774 h 6857892"/>
              <a:gd name="connsiteX6293" fmla="*/ 5846569 w 7274859"/>
              <a:gd name="connsiteY6293" fmla="*/ 841774 h 6857892"/>
              <a:gd name="connsiteX6294" fmla="*/ 5846569 w 7274859"/>
              <a:gd name="connsiteY6294" fmla="*/ 831639 h 6857892"/>
              <a:gd name="connsiteX6295" fmla="*/ 5843140 w 7274859"/>
              <a:gd name="connsiteY6295" fmla="*/ 831639 h 6857892"/>
              <a:gd name="connsiteX6296" fmla="*/ 5161104 w 7274859"/>
              <a:gd name="connsiteY6296" fmla="*/ 821456 h 6857892"/>
              <a:gd name="connsiteX6297" fmla="*/ 5161104 w 7274859"/>
              <a:gd name="connsiteY6297" fmla="*/ 831667 h 6857892"/>
              <a:gd name="connsiteX6298" fmla="*/ 5164529 w 7274859"/>
              <a:gd name="connsiteY6298" fmla="*/ 831667 h 6857892"/>
              <a:gd name="connsiteX6299" fmla="*/ 5164529 w 7274859"/>
              <a:gd name="connsiteY6299" fmla="*/ 821456 h 6857892"/>
              <a:gd name="connsiteX6300" fmla="*/ 5161104 w 7274859"/>
              <a:gd name="connsiteY6300" fmla="*/ 821456 h 6857892"/>
              <a:gd name="connsiteX6301" fmla="*/ 6335991 w 7274859"/>
              <a:gd name="connsiteY6301" fmla="*/ 821033 h 6857892"/>
              <a:gd name="connsiteX6302" fmla="*/ 6319303 w 7274859"/>
              <a:gd name="connsiteY6302" fmla="*/ 824995 h 6857892"/>
              <a:gd name="connsiteX6303" fmla="*/ 6320065 w 7274859"/>
              <a:gd name="connsiteY6303" fmla="*/ 829796 h 6857892"/>
              <a:gd name="connsiteX6304" fmla="*/ 6336973 w 7274859"/>
              <a:gd name="connsiteY6304" fmla="*/ 829796 h 6857892"/>
              <a:gd name="connsiteX6305" fmla="*/ 6336981 w 7274859"/>
              <a:gd name="connsiteY6305" fmla="*/ 829872 h 6857892"/>
              <a:gd name="connsiteX6306" fmla="*/ 6336981 w 7274859"/>
              <a:gd name="connsiteY6306" fmla="*/ 829796 h 6857892"/>
              <a:gd name="connsiteX6307" fmla="*/ 6336973 w 7274859"/>
              <a:gd name="connsiteY6307" fmla="*/ 829796 h 6857892"/>
              <a:gd name="connsiteX6308" fmla="*/ 6335991 w 7274859"/>
              <a:gd name="connsiteY6308" fmla="*/ 821033 h 6857892"/>
              <a:gd name="connsiteX6309" fmla="*/ 5972066 w 7274859"/>
              <a:gd name="connsiteY6309" fmla="*/ 814730 h 6857892"/>
              <a:gd name="connsiteX6310" fmla="*/ 5972066 w 7274859"/>
              <a:gd name="connsiteY6310" fmla="*/ 818159 h 6857892"/>
              <a:gd name="connsiteX6311" fmla="*/ 5982277 w 7274859"/>
              <a:gd name="connsiteY6311" fmla="*/ 818159 h 6857892"/>
              <a:gd name="connsiteX6312" fmla="*/ 5982277 w 7274859"/>
              <a:gd name="connsiteY6312" fmla="*/ 814730 h 6857892"/>
              <a:gd name="connsiteX6313" fmla="*/ 5972066 w 7274859"/>
              <a:gd name="connsiteY6313" fmla="*/ 814730 h 6857892"/>
              <a:gd name="connsiteX6314" fmla="*/ 6708456 w 7274859"/>
              <a:gd name="connsiteY6314" fmla="*/ 811309 h 6857892"/>
              <a:gd name="connsiteX6315" fmla="*/ 6711885 w 7274859"/>
              <a:gd name="connsiteY6315" fmla="*/ 811309 h 6857892"/>
              <a:gd name="connsiteX6316" fmla="*/ 6711885 w 7274859"/>
              <a:gd name="connsiteY6316" fmla="*/ 821443 h 6857892"/>
              <a:gd name="connsiteX6317" fmla="*/ 6708456 w 7274859"/>
              <a:gd name="connsiteY6317" fmla="*/ 821443 h 6857892"/>
              <a:gd name="connsiteX6318" fmla="*/ 6708456 w 7274859"/>
              <a:gd name="connsiteY6318" fmla="*/ 811309 h 6857892"/>
              <a:gd name="connsiteX6319" fmla="*/ 6199440 w 7274859"/>
              <a:gd name="connsiteY6319" fmla="*/ 811309 h 6857892"/>
              <a:gd name="connsiteX6320" fmla="*/ 6202869 w 7274859"/>
              <a:gd name="connsiteY6320" fmla="*/ 811309 h 6857892"/>
              <a:gd name="connsiteX6321" fmla="*/ 6202869 w 7274859"/>
              <a:gd name="connsiteY6321" fmla="*/ 821443 h 6857892"/>
              <a:gd name="connsiteX6322" fmla="*/ 6199440 w 7274859"/>
              <a:gd name="connsiteY6322" fmla="*/ 821443 h 6857892"/>
              <a:gd name="connsiteX6323" fmla="*/ 6199440 w 7274859"/>
              <a:gd name="connsiteY6323" fmla="*/ 811309 h 6857892"/>
              <a:gd name="connsiteX6324" fmla="*/ 5411927 w 7274859"/>
              <a:gd name="connsiteY6324" fmla="*/ 807763 h 6857892"/>
              <a:gd name="connsiteX6325" fmla="*/ 5390746 w 7274859"/>
              <a:gd name="connsiteY6325" fmla="*/ 815383 h 6857892"/>
              <a:gd name="connsiteX6326" fmla="*/ 5411927 w 7274859"/>
              <a:gd name="connsiteY6326" fmla="*/ 807763 h 6857892"/>
              <a:gd name="connsiteX6327" fmla="*/ 6185495 w 7274859"/>
              <a:gd name="connsiteY6327" fmla="*/ 807727 h 6857892"/>
              <a:gd name="connsiteX6328" fmla="*/ 6164388 w 7274859"/>
              <a:gd name="connsiteY6328" fmla="*/ 815347 h 6857892"/>
              <a:gd name="connsiteX6329" fmla="*/ 6185495 w 7274859"/>
              <a:gd name="connsiteY6329" fmla="*/ 807727 h 6857892"/>
              <a:gd name="connsiteX6330" fmla="*/ 5921248 w 7274859"/>
              <a:gd name="connsiteY6330" fmla="*/ 803694 h 6857892"/>
              <a:gd name="connsiteX6331" fmla="*/ 5921248 w 7274859"/>
              <a:gd name="connsiteY6331" fmla="*/ 808799 h 6857892"/>
              <a:gd name="connsiteX6332" fmla="*/ 5941592 w 7274859"/>
              <a:gd name="connsiteY6332" fmla="*/ 808799 h 6857892"/>
              <a:gd name="connsiteX6333" fmla="*/ 5941592 w 7274859"/>
              <a:gd name="connsiteY6333" fmla="*/ 803694 h 6857892"/>
              <a:gd name="connsiteX6334" fmla="*/ 5921248 w 7274859"/>
              <a:gd name="connsiteY6334" fmla="*/ 803694 h 6857892"/>
              <a:gd name="connsiteX6335" fmla="*/ 6449147 w 7274859"/>
              <a:gd name="connsiteY6335" fmla="*/ 801936 h 6857892"/>
              <a:gd name="connsiteX6336" fmla="*/ 6465911 w 7274859"/>
              <a:gd name="connsiteY6336" fmla="*/ 801936 h 6857892"/>
              <a:gd name="connsiteX6337" fmla="*/ 6452805 w 7274859"/>
              <a:gd name="connsiteY6337" fmla="*/ 821672 h 6857892"/>
              <a:gd name="connsiteX6338" fmla="*/ 6449147 w 7274859"/>
              <a:gd name="connsiteY6338" fmla="*/ 801936 h 6857892"/>
              <a:gd name="connsiteX6339" fmla="*/ 6032259 w 7274859"/>
              <a:gd name="connsiteY6339" fmla="*/ 800088 h 6857892"/>
              <a:gd name="connsiteX6340" fmla="*/ 6023954 w 7274859"/>
              <a:gd name="connsiteY6340" fmla="*/ 807175 h 6857892"/>
              <a:gd name="connsiteX6341" fmla="*/ 6027154 w 7274859"/>
              <a:gd name="connsiteY6341" fmla="*/ 810375 h 6857892"/>
              <a:gd name="connsiteX6342" fmla="*/ 6033173 w 7274859"/>
              <a:gd name="connsiteY6342" fmla="*/ 801155 h 6857892"/>
              <a:gd name="connsiteX6343" fmla="*/ 6033250 w 7274859"/>
              <a:gd name="connsiteY6343" fmla="*/ 801079 h 6857892"/>
              <a:gd name="connsiteX6344" fmla="*/ 6032259 w 7274859"/>
              <a:gd name="connsiteY6344" fmla="*/ 800088 h 6857892"/>
              <a:gd name="connsiteX6345" fmla="*/ 1604864 w 7274859"/>
              <a:gd name="connsiteY6345" fmla="*/ 794352 h 6857892"/>
              <a:gd name="connsiteX6346" fmla="*/ 1604864 w 7274859"/>
              <a:gd name="connsiteY6346" fmla="*/ 797781 h 6857892"/>
              <a:gd name="connsiteX6347" fmla="*/ 1614998 w 7274859"/>
              <a:gd name="connsiteY6347" fmla="*/ 797781 h 6857892"/>
              <a:gd name="connsiteX6348" fmla="*/ 1614998 w 7274859"/>
              <a:gd name="connsiteY6348" fmla="*/ 794352 h 6857892"/>
              <a:gd name="connsiteX6349" fmla="*/ 1604864 w 7274859"/>
              <a:gd name="connsiteY6349" fmla="*/ 794352 h 6857892"/>
              <a:gd name="connsiteX6350" fmla="*/ 6633856 w 7274859"/>
              <a:gd name="connsiteY6350" fmla="*/ 794316 h 6857892"/>
              <a:gd name="connsiteX6351" fmla="*/ 6643991 w 7274859"/>
              <a:gd name="connsiteY6351" fmla="*/ 794316 h 6857892"/>
              <a:gd name="connsiteX6352" fmla="*/ 6643991 w 7274859"/>
              <a:gd name="connsiteY6352" fmla="*/ 797745 h 6857892"/>
              <a:gd name="connsiteX6353" fmla="*/ 6633856 w 7274859"/>
              <a:gd name="connsiteY6353" fmla="*/ 797745 h 6857892"/>
              <a:gd name="connsiteX6354" fmla="*/ 6633856 w 7274859"/>
              <a:gd name="connsiteY6354" fmla="*/ 794316 h 6857892"/>
              <a:gd name="connsiteX6355" fmla="*/ 6613511 w 7274859"/>
              <a:gd name="connsiteY6355" fmla="*/ 794316 h 6857892"/>
              <a:gd name="connsiteX6356" fmla="*/ 6623645 w 7274859"/>
              <a:gd name="connsiteY6356" fmla="*/ 794316 h 6857892"/>
              <a:gd name="connsiteX6357" fmla="*/ 6623645 w 7274859"/>
              <a:gd name="connsiteY6357" fmla="*/ 797745 h 6857892"/>
              <a:gd name="connsiteX6358" fmla="*/ 6613511 w 7274859"/>
              <a:gd name="connsiteY6358" fmla="*/ 797745 h 6857892"/>
              <a:gd name="connsiteX6359" fmla="*/ 6613511 w 7274859"/>
              <a:gd name="connsiteY6359" fmla="*/ 794316 h 6857892"/>
              <a:gd name="connsiteX6360" fmla="*/ 1576215 w 7274859"/>
              <a:gd name="connsiteY6360" fmla="*/ 792678 h 6857892"/>
              <a:gd name="connsiteX6361" fmla="*/ 1576825 w 7274859"/>
              <a:gd name="connsiteY6361" fmla="*/ 801365 h 6857892"/>
              <a:gd name="connsiteX6362" fmla="*/ 1593741 w 7274859"/>
              <a:gd name="connsiteY6362" fmla="*/ 797707 h 6857892"/>
              <a:gd name="connsiteX6363" fmla="*/ 1593055 w 7274859"/>
              <a:gd name="connsiteY6363" fmla="*/ 792678 h 6857892"/>
              <a:gd name="connsiteX6364" fmla="*/ 1576215 w 7274859"/>
              <a:gd name="connsiteY6364" fmla="*/ 792678 h 6857892"/>
              <a:gd name="connsiteX6365" fmla="*/ 6771626 w 7274859"/>
              <a:gd name="connsiteY6365" fmla="*/ 787077 h 6857892"/>
              <a:gd name="connsiteX6366" fmla="*/ 6782599 w 7274859"/>
              <a:gd name="connsiteY6366" fmla="*/ 809023 h 6857892"/>
              <a:gd name="connsiteX6367" fmla="*/ 6771626 w 7274859"/>
              <a:gd name="connsiteY6367" fmla="*/ 787077 h 6857892"/>
              <a:gd name="connsiteX6368" fmla="*/ 6735659 w 7274859"/>
              <a:gd name="connsiteY6368" fmla="*/ 784181 h 6857892"/>
              <a:gd name="connsiteX6369" fmla="*/ 6745870 w 7274859"/>
              <a:gd name="connsiteY6369" fmla="*/ 784181 h 6857892"/>
              <a:gd name="connsiteX6370" fmla="*/ 6745870 w 7274859"/>
              <a:gd name="connsiteY6370" fmla="*/ 787534 h 6857892"/>
              <a:gd name="connsiteX6371" fmla="*/ 6735659 w 7274859"/>
              <a:gd name="connsiteY6371" fmla="*/ 787534 h 6857892"/>
              <a:gd name="connsiteX6372" fmla="*/ 6735659 w 7274859"/>
              <a:gd name="connsiteY6372" fmla="*/ 784181 h 6857892"/>
              <a:gd name="connsiteX6373" fmla="*/ 6050242 w 7274859"/>
              <a:gd name="connsiteY6373" fmla="*/ 782487 h 6857892"/>
              <a:gd name="connsiteX6374" fmla="*/ 6043384 w 7274859"/>
              <a:gd name="connsiteY6374" fmla="*/ 790945 h 6857892"/>
              <a:gd name="connsiteX6375" fmla="*/ 6043385 w 7274859"/>
              <a:gd name="connsiteY6375" fmla="*/ 790945 h 6857892"/>
              <a:gd name="connsiteX6376" fmla="*/ 6033251 w 7274859"/>
              <a:gd name="connsiteY6376" fmla="*/ 801079 h 6857892"/>
              <a:gd name="connsiteX6377" fmla="*/ 6034242 w 7274859"/>
              <a:gd name="connsiteY6377" fmla="*/ 802069 h 6857892"/>
              <a:gd name="connsiteX6378" fmla="*/ 6043385 w 7274859"/>
              <a:gd name="connsiteY6378" fmla="*/ 790945 h 6857892"/>
              <a:gd name="connsiteX6379" fmla="*/ 6053214 w 7274859"/>
              <a:gd name="connsiteY6379" fmla="*/ 790107 h 6857892"/>
              <a:gd name="connsiteX6380" fmla="*/ 6053498 w 7274859"/>
              <a:gd name="connsiteY6380" fmla="*/ 790813 h 6857892"/>
              <a:gd name="connsiteX6381" fmla="*/ 6052452 w 7274859"/>
              <a:gd name="connsiteY6381" fmla="*/ 791858 h 6857892"/>
              <a:gd name="connsiteX6382" fmla="*/ 6059538 w 7274859"/>
              <a:gd name="connsiteY6382" fmla="*/ 800164 h 6857892"/>
              <a:gd name="connsiteX6383" fmla="*/ 6062739 w 7274859"/>
              <a:gd name="connsiteY6383" fmla="*/ 796963 h 6857892"/>
              <a:gd name="connsiteX6384" fmla="*/ 6053518 w 7274859"/>
              <a:gd name="connsiteY6384" fmla="*/ 790943 h 6857892"/>
              <a:gd name="connsiteX6385" fmla="*/ 6053518 w 7274859"/>
              <a:gd name="connsiteY6385" fmla="*/ 790868 h 6857892"/>
              <a:gd name="connsiteX6386" fmla="*/ 6054432 w 7274859"/>
              <a:gd name="connsiteY6386" fmla="*/ 789954 h 6857892"/>
              <a:gd name="connsiteX6387" fmla="*/ 6053214 w 7274859"/>
              <a:gd name="connsiteY6387" fmla="*/ 790106 h 6857892"/>
              <a:gd name="connsiteX6388" fmla="*/ 6050242 w 7274859"/>
              <a:gd name="connsiteY6388" fmla="*/ 782487 h 6857892"/>
              <a:gd name="connsiteX6389" fmla="*/ 5459004 w 7274859"/>
              <a:gd name="connsiteY6389" fmla="*/ 781695 h 6857892"/>
              <a:gd name="connsiteX6390" fmla="*/ 5454052 w 7274859"/>
              <a:gd name="connsiteY6390" fmla="*/ 791830 h 6857892"/>
              <a:gd name="connsiteX6391" fmla="*/ 5452070 w 7274859"/>
              <a:gd name="connsiteY6391" fmla="*/ 789848 h 6857892"/>
              <a:gd name="connsiteX6392" fmla="*/ 5443689 w 7274859"/>
              <a:gd name="connsiteY6392" fmla="*/ 796935 h 6857892"/>
              <a:gd name="connsiteX6393" fmla="*/ 5446966 w 7274859"/>
              <a:gd name="connsiteY6393" fmla="*/ 800135 h 6857892"/>
              <a:gd name="connsiteX6394" fmla="*/ 5451919 w 7274859"/>
              <a:gd name="connsiteY6394" fmla="*/ 790001 h 6857892"/>
              <a:gd name="connsiteX6395" fmla="*/ 5453899 w 7274859"/>
              <a:gd name="connsiteY6395" fmla="*/ 791982 h 6857892"/>
              <a:gd name="connsiteX6396" fmla="*/ 5462204 w 7274859"/>
              <a:gd name="connsiteY6396" fmla="*/ 784895 h 6857892"/>
              <a:gd name="connsiteX6397" fmla="*/ 5459004 w 7274859"/>
              <a:gd name="connsiteY6397" fmla="*/ 781695 h 6857892"/>
              <a:gd name="connsiteX6398" fmla="*/ 1643116 w 7274859"/>
              <a:gd name="connsiteY6398" fmla="*/ 780561 h 6857892"/>
              <a:gd name="connsiteX6399" fmla="*/ 1626123 w 7274859"/>
              <a:gd name="connsiteY6399" fmla="*/ 784219 h 6857892"/>
              <a:gd name="connsiteX6400" fmla="*/ 1626809 w 7274859"/>
              <a:gd name="connsiteY6400" fmla="*/ 789248 h 6857892"/>
              <a:gd name="connsiteX6401" fmla="*/ 1643725 w 7274859"/>
              <a:gd name="connsiteY6401" fmla="*/ 789248 h 6857892"/>
              <a:gd name="connsiteX6402" fmla="*/ 1643116 w 7274859"/>
              <a:gd name="connsiteY6402" fmla="*/ 780561 h 6857892"/>
              <a:gd name="connsiteX6403" fmla="*/ 6575334 w 7274859"/>
              <a:gd name="connsiteY6403" fmla="*/ 779838 h 6857892"/>
              <a:gd name="connsiteX6404" fmla="*/ 6590041 w 7274859"/>
              <a:gd name="connsiteY6404" fmla="*/ 790887 h 6857892"/>
              <a:gd name="connsiteX6405" fmla="*/ 6602995 w 7274859"/>
              <a:gd name="connsiteY6405" fmla="*/ 834931 h 6857892"/>
              <a:gd name="connsiteX6406" fmla="*/ 6591718 w 7274859"/>
              <a:gd name="connsiteY6406" fmla="*/ 850171 h 6857892"/>
              <a:gd name="connsiteX6407" fmla="*/ 6585774 w 7274859"/>
              <a:gd name="connsiteY6407" fmla="*/ 902824 h 6857892"/>
              <a:gd name="connsiteX6408" fmla="*/ 6551636 w 7274859"/>
              <a:gd name="connsiteY6408" fmla="*/ 891165 h 6857892"/>
              <a:gd name="connsiteX6409" fmla="*/ 6518489 w 7274859"/>
              <a:gd name="connsiteY6409" fmla="*/ 917073 h 6857892"/>
              <a:gd name="connsiteX6410" fmla="*/ 6512165 w 7274859"/>
              <a:gd name="connsiteY6410" fmla="*/ 902138 h 6857892"/>
              <a:gd name="connsiteX6411" fmla="*/ 6526948 w 7274859"/>
              <a:gd name="connsiteY6411" fmla="*/ 883393 h 6857892"/>
              <a:gd name="connsiteX6412" fmla="*/ 6582269 w 7274859"/>
              <a:gd name="connsiteY6412" fmla="*/ 870287 h 6857892"/>
              <a:gd name="connsiteX6413" fmla="*/ 6556361 w 7274859"/>
              <a:gd name="connsiteY6413" fmla="*/ 813518 h 6857892"/>
              <a:gd name="connsiteX6414" fmla="*/ 6570686 w 7274859"/>
              <a:gd name="connsiteY6414" fmla="*/ 808489 h 6857892"/>
              <a:gd name="connsiteX6415" fmla="*/ 6575334 w 7274859"/>
              <a:gd name="connsiteY6415" fmla="*/ 779838 h 6857892"/>
              <a:gd name="connsiteX6416" fmla="*/ 6518184 w 7274859"/>
              <a:gd name="connsiteY6416" fmla="*/ 779305 h 6857892"/>
              <a:gd name="connsiteX6417" fmla="*/ 6532205 w 7274859"/>
              <a:gd name="connsiteY6417" fmla="*/ 785172 h 6857892"/>
              <a:gd name="connsiteX6418" fmla="*/ 6480770 w 7274859"/>
              <a:gd name="connsiteY6418" fmla="*/ 857866 h 6857892"/>
              <a:gd name="connsiteX6419" fmla="*/ 6494944 w 7274859"/>
              <a:gd name="connsiteY6419" fmla="*/ 896194 h 6857892"/>
              <a:gd name="connsiteX6420" fmla="*/ 6455548 w 7274859"/>
              <a:gd name="connsiteY6420" fmla="*/ 870667 h 6857892"/>
              <a:gd name="connsiteX6421" fmla="*/ 6455542 w 7274859"/>
              <a:gd name="connsiteY6421" fmla="*/ 870615 h 6857892"/>
              <a:gd name="connsiteX6422" fmla="*/ 6461568 w 7274859"/>
              <a:gd name="connsiteY6422" fmla="*/ 873402 h 6857892"/>
              <a:gd name="connsiteX6423" fmla="*/ 6469950 w 7274859"/>
              <a:gd name="connsiteY6423" fmla="*/ 866315 h 6857892"/>
              <a:gd name="connsiteX6424" fmla="*/ 6466749 w 7274859"/>
              <a:gd name="connsiteY6424" fmla="*/ 863115 h 6857892"/>
              <a:gd name="connsiteX6425" fmla="*/ 6455533 w 7274859"/>
              <a:gd name="connsiteY6425" fmla="*/ 870542 h 6857892"/>
              <a:gd name="connsiteX6426" fmla="*/ 6451433 w 7274859"/>
              <a:gd name="connsiteY6426" fmla="*/ 835996 h 6857892"/>
              <a:gd name="connsiteX6427" fmla="*/ 6518184 w 7274859"/>
              <a:gd name="connsiteY6427" fmla="*/ 779305 h 6857892"/>
              <a:gd name="connsiteX6428" fmla="*/ 6703655 w 7274859"/>
              <a:gd name="connsiteY6428" fmla="*/ 771380 h 6857892"/>
              <a:gd name="connsiteX6429" fmla="*/ 6720419 w 7274859"/>
              <a:gd name="connsiteY6429" fmla="*/ 771380 h 6857892"/>
              <a:gd name="connsiteX6430" fmla="*/ 6707313 w 7274859"/>
              <a:gd name="connsiteY6430" fmla="*/ 791192 h 6857892"/>
              <a:gd name="connsiteX6431" fmla="*/ 6703655 w 7274859"/>
              <a:gd name="connsiteY6431" fmla="*/ 771380 h 6857892"/>
              <a:gd name="connsiteX6432" fmla="*/ 6768730 w 7274859"/>
              <a:gd name="connsiteY6432" fmla="*/ 765893 h 6857892"/>
              <a:gd name="connsiteX6433" fmla="*/ 6782218 w 7274859"/>
              <a:gd name="connsiteY6433" fmla="*/ 779381 h 6857892"/>
              <a:gd name="connsiteX6434" fmla="*/ 6768730 w 7274859"/>
              <a:gd name="connsiteY6434" fmla="*/ 781743 h 6857892"/>
              <a:gd name="connsiteX6435" fmla="*/ 6768730 w 7274859"/>
              <a:gd name="connsiteY6435" fmla="*/ 765893 h 6857892"/>
              <a:gd name="connsiteX6436" fmla="*/ 6063729 w 7274859"/>
              <a:gd name="connsiteY6436" fmla="*/ 763817 h 6857892"/>
              <a:gd name="connsiteX6437" fmla="*/ 6063729 w 7274859"/>
              <a:gd name="connsiteY6437" fmla="*/ 767170 h 6857892"/>
              <a:gd name="connsiteX6438" fmla="*/ 6073864 w 7274859"/>
              <a:gd name="connsiteY6438" fmla="*/ 767170 h 6857892"/>
              <a:gd name="connsiteX6439" fmla="*/ 6073864 w 7274859"/>
              <a:gd name="connsiteY6439" fmla="*/ 763817 h 6857892"/>
              <a:gd name="connsiteX6440" fmla="*/ 6063729 w 7274859"/>
              <a:gd name="connsiteY6440" fmla="*/ 763817 h 6857892"/>
              <a:gd name="connsiteX6441" fmla="*/ 6615035 w 7274859"/>
              <a:gd name="connsiteY6441" fmla="*/ 756064 h 6857892"/>
              <a:gd name="connsiteX6442" fmla="*/ 6608024 w 7274859"/>
              <a:gd name="connsiteY6442" fmla="*/ 780752 h 6857892"/>
              <a:gd name="connsiteX6443" fmla="*/ 6603605 w 7274859"/>
              <a:gd name="connsiteY6443" fmla="*/ 766503 h 6857892"/>
              <a:gd name="connsiteX6444" fmla="*/ 6615035 w 7274859"/>
              <a:gd name="connsiteY6444" fmla="*/ 756064 h 6857892"/>
              <a:gd name="connsiteX6445" fmla="*/ 6399694 w 7274859"/>
              <a:gd name="connsiteY6445" fmla="*/ 753616 h 6857892"/>
              <a:gd name="connsiteX6446" fmla="*/ 6399694 w 7274859"/>
              <a:gd name="connsiteY6446" fmla="*/ 756969 h 6857892"/>
              <a:gd name="connsiteX6447" fmla="*/ 6409905 w 7274859"/>
              <a:gd name="connsiteY6447" fmla="*/ 756969 h 6857892"/>
              <a:gd name="connsiteX6448" fmla="*/ 6409905 w 7274859"/>
              <a:gd name="connsiteY6448" fmla="*/ 753616 h 6857892"/>
              <a:gd name="connsiteX6449" fmla="*/ 6399694 w 7274859"/>
              <a:gd name="connsiteY6449" fmla="*/ 753616 h 6857892"/>
              <a:gd name="connsiteX6450" fmla="*/ 5835597 w 7274859"/>
              <a:gd name="connsiteY6450" fmla="*/ 751174 h 6857892"/>
              <a:gd name="connsiteX6451" fmla="*/ 5830645 w 7274859"/>
              <a:gd name="connsiteY6451" fmla="*/ 761309 h 6857892"/>
              <a:gd name="connsiteX6452" fmla="*/ 5828663 w 7274859"/>
              <a:gd name="connsiteY6452" fmla="*/ 759327 h 6857892"/>
              <a:gd name="connsiteX6453" fmla="*/ 5820358 w 7274859"/>
              <a:gd name="connsiteY6453" fmla="*/ 766414 h 6857892"/>
              <a:gd name="connsiteX6454" fmla="*/ 5823558 w 7274859"/>
              <a:gd name="connsiteY6454" fmla="*/ 769614 h 6857892"/>
              <a:gd name="connsiteX6455" fmla="*/ 5828511 w 7274859"/>
              <a:gd name="connsiteY6455" fmla="*/ 759480 h 6857892"/>
              <a:gd name="connsiteX6456" fmla="*/ 5830492 w 7274859"/>
              <a:gd name="connsiteY6456" fmla="*/ 761461 h 6857892"/>
              <a:gd name="connsiteX6457" fmla="*/ 5838799 w 7274859"/>
              <a:gd name="connsiteY6457" fmla="*/ 754374 h 6857892"/>
              <a:gd name="connsiteX6458" fmla="*/ 5835597 w 7274859"/>
              <a:gd name="connsiteY6458" fmla="*/ 751174 h 6857892"/>
              <a:gd name="connsiteX6459" fmla="*/ 5157751 w 7274859"/>
              <a:gd name="connsiteY6459" fmla="*/ 743427 h 6857892"/>
              <a:gd name="connsiteX6460" fmla="*/ 5157751 w 7274859"/>
              <a:gd name="connsiteY6460" fmla="*/ 746780 h 6857892"/>
              <a:gd name="connsiteX6461" fmla="*/ 5167957 w 7274859"/>
              <a:gd name="connsiteY6461" fmla="*/ 746780 h 6857892"/>
              <a:gd name="connsiteX6462" fmla="*/ 5167957 w 7274859"/>
              <a:gd name="connsiteY6462" fmla="*/ 743427 h 6857892"/>
              <a:gd name="connsiteX6463" fmla="*/ 5157751 w 7274859"/>
              <a:gd name="connsiteY6463" fmla="*/ 743427 h 6857892"/>
              <a:gd name="connsiteX6464" fmla="*/ 6724458 w 7274859"/>
              <a:gd name="connsiteY6464" fmla="*/ 732442 h 6857892"/>
              <a:gd name="connsiteX6465" fmla="*/ 6741069 w 7274859"/>
              <a:gd name="connsiteY6465" fmla="*/ 732442 h 6857892"/>
              <a:gd name="connsiteX6466" fmla="*/ 6729030 w 7274859"/>
              <a:gd name="connsiteY6466" fmla="*/ 758502 h 6857892"/>
              <a:gd name="connsiteX6467" fmla="*/ 6724458 w 7274859"/>
              <a:gd name="connsiteY6467" fmla="*/ 732442 h 6857892"/>
              <a:gd name="connsiteX6468" fmla="*/ 5453817 w 7274859"/>
              <a:gd name="connsiteY6468" fmla="*/ 721416 h 6857892"/>
              <a:gd name="connsiteX6469" fmla="*/ 5453817 w 7274859"/>
              <a:gd name="connsiteY6469" fmla="*/ 737570 h 6857892"/>
              <a:gd name="connsiteX6470" fmla="*/ 5483837 w 7274859"/>
              <a:gd name="connsiteY6470" fmla="*/ 721416 h 6857892"/>
              <a:gd name="connsiteX6471" fmla="*/ 5453817 w 7274859"/>
              <a:gd name="connsiteY6471" fmla="*/ 721416 h 6857892"/>
              <a:gd name="connsiteX6472" fmla="*/ 6712799 w 7274859"/>
              <a:gd name="connsiteY6472" fmla="*/ 719107 h 6857892"/>
              <a:gd name="connsiteX6473" fmla="*/ 6713638 w 7274859"/>
              <a:gd name="connsiteY6473" fmla="*/ 728098 h 6857892"/>
              <a:gd name="connsiteX6474" fmla="*/ 6686663 w 7274859"/>
              <a:gd name="connsiteY6474" fmla="*/ 728098 h 6857892"/>
              <a:gd name="connsiteX6475" fmla="*/ 6686129 w 7274859"/>
              <a:gd name="connsiteY6475" fmla="*/ 722917 h 6857892"/>
              <a:gd name="connsiteX6476" fmla="*/ 6712799 w 7274859"/>
              <a:gd name="connsiteY6476" fmla="*/ 719107 h 6857892"/>
              <a:gd name="connsiteX6477" fmla="*/ 6033174 w 7274859"/>
              <a:gd name="connsiteY6477" fmla="*/ 717642 h 6857892"/>
              <a:gd name="connsiteX6478" fmla="*/ 6033174 w 7274859"/>
              <a:gd name="connsiteY6478" fmla="*/ 719547 h 6857892"/>
              <a:gd name="connsiteX6479" fmla="*/ 6032108 w 7274859"/>
              <a:gd name="connsiteY6479" fmla="*/ 720614 h 6857892"/>
              <a:gd name="connsiteX6480" fmla="*/ 6039194 w 7274859"/>
              <a:gd name="connsiteY6480" fmla="*/ 728920 h 6857892"/>
              <a:gd name="connsiteX6481" fmla="*/ 6042395 w 7274859"/>
              <a:gd name="connsiteY6481" fmla="*/ 725719 h 6857892"/>
              <a:gd name="connsiteX6482" fmla="*/ 6033174 w 7274859"/>
              <a:gd name="connsiteY6482" fmla="*/ 719699 h 6857892"/>
              <a:gd name="connsiteX6483" fmla="*/ 6033174 w 7274859"/>
              <a:gd name="connsiteY6483" fmla="*/ 719547 h 6857892"/>
              <a:gd name="connsiteX6484" fmla="*/ 6034088 w 7274859"/>
              <a:gd name="connsiteY6484" fmla="*/ 718633 h 6857892"/>
              <a:gd name="connsiteX6485" fmla="*/ 6033174 w 7274859"/>
              <a:gd name="connsiteY6485" fmla="*/ 717642 h 6857892"/>
              <a:gd name="connsiteX6486" fmla="*/ 1713906 w 7274859"/>
              <a:gd name="connsiteY6486" fmla="*/ 713658 h 6857892"/>
              <a:gd name="connsiteX6487" fmla="*/ 1700495 w 7274859"/>
              <a:gd name="connsiteY6487" fmla="*/ 735146 h 6857892"/>
              <a:gd name="connsiteX6488" fmla="*/ 1713906 w 7274859"/>
              <a:gd name="connsiteY6488" fmla="*/ 713658 h 6857892"/>
              <a:gd name="connsiteX6489" fmla="*/ 5965284 w 7274859"/>
              <a:gd name="connsiteY6489" fmla="*/ 709496 h 6857892"/>
              <a:gd name="connsiteX6490" fmla="*/ 5965284 w 7274859"/>
              <a:gd name="connsiteY6490" fmla="*/ 719707 h 6857892"/>
              <a:gd name="connsiteX6491" fmla="*/ 5968712 w 7274859"/>
              <a:gd name="connsiteY6491" fmla="*/ 719707 h 6857892"/>
              <a:gd name="connsiteX6492" fmla="*/ 5968712 w 7274859"/>
              <a:gd name="connsiteY6492" fmla="*/ 709496 h 6857892"/>
              <a:gd name="connsiteX6493" fmla="*/ 5965284 w 7274859"/>
              <a:gd name="connsiteY6493" fmla="*/ 709496 h 6857892"/>
              <a:gd name="connsiteX6494" fmla="*/ 5833006 w 7274859"/>
              <a:gd name="connsiteY6494" fmla="*/ 709492 h 6857892"/>
              <a:gd name="connsiteX6495" fmla="*/ 5833006 w 7274859"/>
              <a:gd name="connsiteY6495" fmla="*/ 719703 h 6857892"/>
              <a:gd name="connsiteX6496" fmla="*/ 5836359 w 7274859"/>
              <a:gd name="connsiteY6496" fmla="*/ 719703 h 6857892"/>
              <a:gd name="connsiteX6497" fmla="*/ 5836359 w 7274859"/>
              <a:gd name="connsiteY6497" fmla="*/ 709492 h 6857892"/>
              <a:gd name="connsiteX6498" fmla="*/ 5833006 w 7274859"/>
              <a:gd name="connsiteY6498" fmla="*/ 709492 h 6857892"/>
              <a:gd name="connsiteX6499" fmla="*/ 6117982 w 7274859"/>
              <a:gd name="connsiteY6499" fmla="*/ 709469 h 6857892"/>
              <a:gd name="connsiteX6500" fmla="*/ 6117982 w 7274859"/>
              <a:gd name="connsiteY6500" fmla="*/ 719679 h 6857892"/>
              <a:gd name="connsiteX6501" fmla="*/ 6121411 w 7274859"/>
              <a:gd name="connsiteY6501" fmla="*/ 719679 h 6857892"/>
              <a:gd name="connsiteX6502" fmla="*/ 6121411 w 7274859"/>
              <a:gd name="connsiteY6502" fmla="*/ 709469 h 6857892"/>
              <a:gd name="connsiteX6503" fmla="*/ 6117982 w 7274859"/>
              <a:gd name="connsiteY6503" fmla="*/ 709469 h 6857892"/>
              <a:gd name="connsiteX6504" fmla="*/ 6389560 w 7274859"/>
              <a:gd name="connsiteY6504" fmla="*/ 709373 h 6857892"/>
              <a:gd name="connsiteX6505" fmla="*/ 6389635 w 7274859"/>
              <a:gd name="connsiteY6505" fmla="*/ 709429 h 6857892"/>
              <a:gd name="connsiteX6506" fmla="*/ 6389559 w 7274859"/>
              <a:gd name="connsiteY6506" fmla="*/ 709429 h 6857892"/>
              <a:gd name="connsiteX6507" fmla="*/ 6389560 w 7274859"/>
              <a:gd name="connsiteY6507" fmla="*/ 709373 h 6857892"/>
              <a:gd name="connsiteX6508" fmla="*/ 5849925 w 7274859"/>
              <a:gd name="connsiteY6508" fmla="*/ 702717 h 6857892"/>
              <a:gd name="connsiteX6509" fmla="*/ 5849925 w 7274859"/>
              <a:gd name="connsiteY6509" fmla="*/ 706070 h 6857892"/>
              <a:gd name="connsiteX6510" fmla="*/ 5860136 w 7274859"/>
              <a:gd name="connsiteY6510" fmla="*/ 706070 h 6857892"/>
              <a:gd name="connsiteX6511" fmla="*/ 5860136 w 7274859"/>
              <a:gd name="connsiteY6511" fmla="*/ 702717 h 6857892"/>
              <a:gd name="connsiteX6512" fmla="*/ 5849925 w 7274859"/>
              <a:gd name="connsiteY6512" fmla="*/ 702717 h 6857892"/>
              <a:gd name="connsiteX6513" fmla="*/ 6698321 w 7274859"/>
              <a:gd name="connsiteY6513" fmla="*/ 699371 h 6857892"/>
              <a:gd name="connsiteX6514" fmla="*/ 6701750 w 7274859"/>
              <a:gd name="connsiteY6514" fmla="*/ 699371 h 6857892"/>
              <a:gd name="connsiteX6515" fmla="*/ 6701750 w 7274859"/>
              <a:gd name="connsiteY6515" fmla="*/ 709505 h 6857892"/>
              <a:gd name="connsiteX6516" fmla="*/ 6698321 w 7274859"/>
              <a:gd name="connsiteY6516" fmla="*/ 709505 h 6857892"/>
              <a:gd name="connsiteX6517" fmla="*/ 6698321 w 7274859"/>
              <a:gd name="connsiteY6517" fmla="*/ 699371 h 6857892"/>
              <a:gd name="connsiteX6518" fmla="*/ 6307949 w 7274859"/>
              <a:gd name="connsiteY6518" fmla="*/ 699218 h 6857892"/>
              <a:gd name="connsiteX6519" fmla="*/ 6297814 w 7274859"/>
              <a:gd name="connsiteY6519" fmla="*/ 719564 h 6857892"/>
              <a:gd name="connsiteX6520" fmla="*/ 6307949 w 7274859"/>
              <a:gd name="connsiteY6520" fmla="*/ 699218 h 6857892"/>
              <a:gd name="connsiteX6521" fmla="*/ 6282650 w 7274859"/>
              <a:gd name="connsiteY6521" fmla="*/ 699143 h 6857892"/>
              <a:gd name="connsiteX6522" fmla="*/ 6313816 w 7274859"/>
              <a:gd name="connsiteY6522" fmla="*/ 751644 h 6857892"/>
              <a:gd name="connsiteX6523" fmla="*/ 6279374 w 7274859"/>
              <a:gd name="connsiteY6523" fmla="*/ 775037 h 6857892"/>
              <a:gd name="connsiteX6524" fmla="*/ 6274649 w 7274859"/>
              <a:gd name="connsiteY6524" fmla="*/ 761169 h 6857892"/>
              <a:gd name="connsiteX6525" fmla="*/ 6259104 w 7274859"/>
              <a:gd name="connsiteY6525" fmla="*/ 770694 h 6857892"/>
              <a:gd name="connsiteX6526" fmla="*/ 6259104 w 7274859"/>
              <a:gd name="connsiteY6526" fmla="*/ 744024 h 6857892"/>
              <a:gd name="connsiteX6527" fmla="*/ 6279907 w 7274859"/>
              <a:gd name="connsiteY6527" fmla="*/ 734270 h 6857892"/>
              <a:gd name="connsiteX6528" fmla="*/ 6268172 w 7274859"/>
              <a:gd name="connsiteY6528" fmla="*/ 713620 h 6857892"/>
              <a:gd name="connsiteX6529" fmla="*/ 6282650 w 7274859"/>
              <a:gd name="connsiteY6529" fmla="*/ 699143 h 6857892"/>
              <a:gd name="connsiteX6530" fmla="*/ 6776350 w 7274859"/>
              <a:gd name="connsiteY6530" fmla="*/ 692589 h 6857892"/>
              <a:gd name="connsiteX6531" fmla="*/ 6786561 w 7274859"/>
              <a:gd name="connsiteY6531" fmla="*/ 692589 h 6857892"/>
              <a:gd name="connsiteX6532" fmla="*/ 6786561 w 7274859"/>
              <a:gd name="connsiteY6532" fmla="*/ 695942 h 6857892"/>
              <a:gd name="connsiteX6533" fmla="*/ 6776350 w 7274859"/>
              <a:gd name="connsiteY6533" fmla="*/ 695942 h 6857892"/>
              <a:gd name="connsiteX6534" fmla="*/ 6776350 w 7274859"/>
              <a:gd name="connsiteY6534" fmla="*/ 692589 h 6857892"/>
              <a:gd name="connsiteX6535" fmla="*/ 5476751 w 7274859"/>
              <a:gd name="connsiteY6535" fmla="*/ 689183 h 6857892"/>
              <a:gd name="connsiteX6536" fmla="*/ 5476751 w 7274859"/>
              <a:gd name="connsiteY6536" fmla="*/ 699394 h 6857892"/>
              <a:gd name="connsiteX6537" fmla="*/ 5480179 w 7274859"/>
              <a:gd name="connsiteY6537" fmla="*/ 699394 h 6857892"/>
              <a:gd name="connsiteX6538" fmla="*/ 5480179 w 7274859"/>
              <a:gd name="connsiteY6538" fmla="*/ 689183 h 6857892"/>
              <a:gd name="connsiteX6539" fmla="*/ 5476751 w 7274859"/>
              <a:gd name="connsiteY6539" fmla="*/ 689183 h 6857892"/>
              <a:gd name="connsiteX6540" fmla="*/ 6379500 w 7274859"/>
              <a:gd name="connsiteY6540" fmla="*/ 689141 h 6857892"/>
              <a:gd name="connsiteX6541" fmla="*/ 6389635 w 7274859"/>
              <a:gd name="connsiteY6541" fmla="*/ 696685 h 6857892"/>
              <a:gd name="connsiteX6542" fmla="*/ 6389560 w 7274859"/>
              <a:gd name="connsiteY6542" fmla="*/ 709373 h 6857892"/>
              <a:gd name="connsiteX6543" fmla="*/ 6379424 w 7274859"/>
              <a:gd name="connsiteY6543" fmla="*/ 701829 h 6857892"/>
              <a:gd name="connsiteX6544" fmla="*/ 6379500 w 7274859"/>
              <a:gd name="connsiteY6544" fmla="*/ 689141 h 6857892"/>
              <a:gd name="connsiteX6545" fmla="*/ 5212033 w 7274859"/>
              <a:gd name="connsiteY6545" fmla="*/ 678985 h 6857892"/>
              <a:gd name="connsiteX6546" fmla="*/ 5212033 w 7274859"/>
              <a:gd name="connsiteY6546" fmla="*/ 689120 h 6857892"/>
              <a:gd name="connsiteX6547" fmla="*/ 5215481 w 7274859"/>
              <a:gd name="connsiteY6547" fmla="*/ 689120 h 6857892"/>
              <a:gd name="connsiteX6548" fmla="*/ 5215481 w 7274859"/>
              <a:gd name="connsiteY6548" fmla="*/ 678985 h 6857892"/>
              <a:gd name="connsiteX6549" fmla="*/ 5212033 w 7274859"/>
              <a:gd name="connsiteY6549" fmla="*/ 678985 h 6857892"/>
              <a:gd name="connsiteX6550" fmla="*/ 6199440 w 7274859"/>
              <a:gd name="connsiteY6550" fmla="*/ 678913 h 6857892"/>
              <a:gd name="connsiteX6551" fmla="*/ 6199440 w 7274859"/>
              <a:gd name="connsiteY6551" fmla="*/ 689048 h 6857892"/>
              <a:gd name="connsiteX6552" fmla="*/ 6202869 w 7274859"/>
              <a:gd name="connsiteY6552" fmla="*/ 689048 h 6857892"/>
              <a:gd name="connsiteX6553" fmla="*/ 6202869 w 7274859"/>
              <a:gd name="connsiteY6553" fmla="*/ 678913 h 6857892"/>
              <a:gd name="connsiteX6554" fmla="*/ 6199440 w 7274859"/>
              <a:gd name="connsiteY6554" fmla="*/ 678913 h 6857892"/>
              <a:gd name="connsiteX6555" fmla="*/ 5636224 w 7274859"/>
              <a:gd name="connsiteY6555" fmla="*/ 672195 h 6857892"/>
              <a:gd name="connsiteX6556" fmla="*/ 5636224 w 7274859"/>
              <a:gd name="connsiteY6556" fmla="*/ 675547 h 6857892"/>
              <a:gd name="connsiteX6557" fmla="*/ 5646433 w 7274859"/>
              <a:gd name="connsiteY6557" fmla="*/ 675547 h 6857892"/>
              <a:gd name="connsiteX6558" fmla="*/ 5646433 w 7274859"/>
              <a:gd name="connsiteY6558" fmla="*/ 672195 h 6857892"/>
              <a:gd name="connsiteX6559" fmla="*/ 5636224 w 7274859"/>
              <a:gd name="connsiteY6559" fmla="*/ 672195 h 6857892"/>
              <a:gd name="connsiteX6560" fmla="*/ 6027155 w 7274859"/>
              <a:gd name="connsiteY6560" fmla="*/ 669712 h 6857892"/>
              <a:gd name="connsiteX6561" fmla="*/ 6023955 w 7274859"/>
              <a:gd name="connsiteY6561" fmla="*/ 672912 h 6857892"/>
              <a:gd name="connsiteX6562" fmla="*/ 6033174 w 7274859"/>
              <a:gd name="connsiteY6562" fmla="*/ 678932 h 6857892"/>
              <a:gd name="connsiteX6563" fmla="*/ 6014201 w 7274859"/>
              <a:gd name="connsiteY6563" fmla="*/ 695239 h 6857892"/>
              <a:gd name="connsiteX6564" fmla="*/ 6033174 w 7274859"/>
              <a:gd name="connsiteY6564" fmla="*/ 717566 h 6857892"/>
              <a:gd name="connsiteX6565" fmla="*/ 6033174 w 7274859"/>
              <a:gd name="connsiteY6565" fmla="*/ 702630 h 6857892"/>
              <a:gd name="connsiteX6566" fmla="*/ 6054510 w 7274859"/>
              <a:gd name="connsiteY6566" fmla="*/ 694325 h 6857892"/>
              <a:gd name="connsiteX6567" fmla="*/ 6050624 w 7274859"/>
              <a:gd name="connsiteY6567" fmla="*/ 678932 h 6857892"/>
              <a:gd name="connsiteX6568" fmla="*/ 6032259 w 7274859"/>
              <a:gd name="connsiteY6568" fmla="*/ 679999 h 6857892"/>
              <a:gd name="connsiteX6569" fmla="*/ 6034242 w 7274859"/>
              <a:gd name="connsiteY6569" fmla="*/ 678018 h 6857892"/>
              <a:gd name="connsiteX6570" fmla="*/ 6027155 w 7274859"/>
              <a:gd name="connsiteY6570" fmla="*/ 669712 h 6857892"/>
              <a:gd name="connsiteX6571" fmla="*/ 5553935 w 7274859"/>
              <a:gd name="connsiteY6571" fmla="*/ 662896 h 6857892"/>
              <a:gd name="connsiteX6572" fmla="*/ 5557364 w 7274859"/>
              <a:gd name="connsiteY6572" fmla="*/ 715245 h 6857892"/>
              <a:gd name="connsiteX6573" fmla="*/ 5573973 w 7274859"/>
              <a:gd name="connsiteY6573" fmla="*/ 682937 h 6857892"/>
              <a:gd name="connsiteX6574" fmla="*/ 5553935 w 7274859"/>
              <a:gd name="connsiteY6574" fmla="*/ 662896 h 6857892"/>
              <a:gd name="connsiteX6575" fmla="*/ 1696457 w 7274859"/>
              <a:gd name="connsiteY6575" fmla="*/ 662072 h 6857892"/>
              <a:gd name="connsiteX6576" fmla="*/ 1696457 w 7274859"/>
              <a:gd name="connsiteY6576" fmla="*/ 665501 h 6857892"/>
              <a:gd name="connsiteX6577" fmla="*/ 1706668 w 7274859"/>
              <a:gd name="connsiteY6577" fmla="*/ 665501 h 6857892"/>
              <a:gd name="connsiteX6578" fmla="*/ 1706668 w 7274859"/>
              <a:gd name="connsiteY6578" fmla="*/ 662072 h 6857892"/>
              <a:gd name="connsiteX6579" fmla="*/ 1696457 w 7274859"/>
              <a:gd name="connsiteY6579" fmla="*/ 662072 h 6857892"/>
              <a:gd name="connsiteX6580" fmla="*/ 5240747 w 7274859"/>
              <a:gd name="connsiteY6580" fmla="*/ 660392 h 6857892"/>
              <a:gd name="connsiteX6581" fmla="*/ 5241742 w 7274859"/>
              <a:gd name="connsiteY6581" fmla="*/ 669231 h 6857892"/>
              <a:gd name="connsiteX6582" fmla="*/ 5258476 w 7274859"/>
              <a:gd name="connsiteY6582" fmla="*/ 665193 h 6857892"/>
              <a:gd name="connsiteX6583" fmla="*/ 5257717 w 7274859"/>
              <a:gd name="connsiteY6583" fmla="*/ 660392 h 6857892"/>
              <a:gd name="connsiteX6584" fmla="*/ 5240747 w 7274859"/>
              <a:gd name="connsiteY6584" fmla="*/ 660392 h 6857892"/>
              <a:gd name="connsiteX6585" fmla="*/ 6365937 w 7274859"/>
              <a:gd name="connsiteY6585" fmla="*/ 657995 h 6857892"/>
              <a:gd name="connsiteX6586" fmla="*/ 6384301 w 7274859"/>
              <a:gd name="connsiteY6586" fmla="*/ 689084 h 6857892"/>
              <a:gd name="connsiteX6587" fmla="*/ 6379500 w 7274859"/>
              <a:gd name="connsiteY6587" fmla="*/ 689084 h 6857892"/>
              <a:gd name="connsiteX6588" fmla="*/ 6379500 w 7274859"/>
              <a:gd name="connsiteY6588" fmla="*/ 689141 h 6857892"/>
              <a:gd name="connsiteX6589" fmla="*/ 6379424 w 7274859"/>
              <a:gd name="connsiteY6589" fmla="*/ 689084 h 6857892"/>
              <a:gd name="connsiteX6590" fmla="*/ 6361594 w 7274859"/>
              <a:gd name="connsiteY6590" fmla="*/ 689084 h 6857892"/>
              <a:gd name="connsiteX6591" fmla="*/ 6359155 w 7274859"/>
              <a:gd name="connsiteY6591" fmla="*/ 660053 h 6857892"/>
              <a:gd name="connsiteX6592" fmla="*/ 6365937 w 7274859"/>
              <a:gd name="connsiteY6592" fmla="*/ 657995 h 6857892"/>
              <a:gd name="connsiteX6593" fmla="*/ 5819377 w 7274859"/>
              <a:gd name="connsiteY6593" fmla="*/ 651829 h 6857892"/>
              <a:gd name="connsiteX6594" fmla="*/ 5819377 w 7274859"/>
              <a:gd name="connsiteY6594" fmla="*/ 655182 h 6857892"/>
              <a:gd name="connsiteX6595" fmla="*/ 5829586 w 7274859"/>
              <a:gd name="connsiteY6595" fmla="*/ 655182 h 6857892"/>
              <a:gd name="connsiteX6596" fmla="*/ 5829586 w 7274859"/>
              <a:gd name="connsiteY6596" fmla="*/ 651829 h 6857892"/>
              <a:gd name="connsiteX6597" fmla="*/ 5819377 w 7274859"/>
              <a:gd name="connsiteY6597" fmla="*/ 651829 h 6857892"/>
              <a:gd name="connsiteX6598" fmla="*/ 6566038 w 7274859"/>
              <a:gd name="connsiteY6598" fmla="*/ 648470 h 6857892"/>
              <a:gd name="connsiteX6599" fmla="*/ 6569391 w 7274859"/>
              <a:gd name="connsiteY6599" fmla="*/ 648470 h 6857892"/>
              <a:gd name="connsiteX6600" fmla="*/ 6569391 w 7274859"/>
              <a:gd name="connsiteY6600" fmla="*/ 658605 h 6857892"/>
              <a:gd name="connsiteX6601" fmla="*/ 6566038 w 7274859"/>
              <a:gd name="connsiteY6601" fmla="*/ 658605 h 6857892"/>
              <a:gd name="connsiteX6602" fmla="*/ 6566038 w 7274859"/>
              <a:gd name="connsiteY6602" fmla="*/ 648470 h 6857892"/>
              <a:gd name="connsiteX6603" fmla="*/ 6260476 w 7274859"/>
              <a:gd name="connsiteY6603" fmla="*/ 639860 h 6857892"/>
              <a:gd name="connsiteX6604" fmla="*/ 6267258 w 7274859"/>
              <a:gd name="connsiteY6604" fmla="*/ 648318 h 6857892"/>
              <a:gd name="connsiteX6605" fmla="*/ 6257123 w 7274859"/>
              <a:gd name="connsiteY6605" fmla="*/ 648318 h 6857892"/>
              <a:gd name="connsiteX6606" fmla="*/ 6260476 w 7274859"/>
              <a:gd name="connsiteY6606" fmla="*/ 639860 h 6857892"/>
              <a:gd name="connsiteX6607" fmla="*/ 1753377 w 7274859"/>
              <a:gd name="connsiteY6607" fmla="*/ 639212 h 6857892"/>
              <a:gd name="connsiteX6608" fmla="*/ 1747739 w 7274859"/>
              <a:gd name="connsiteY6608" fmla="*/ 644698 h 6857892"/>
              <a:gd name="connsiteX6609" fmla="*/ 1716649 w 7274859"/>
              <a:gd name="connsiteY6609" fmla="*/ 660091 h 6857892"/>
              <a:gd name="connsiteX6610" fmla="*/ 1732956 w 7274859"/>
              <a:gd name="connsiteY6610" fmla="*/ 688817 h 6857892"/>
              <a:gd name="connsiteX6611" fmla="*/ 1746291 w 7274859"/>
              <a:gd name="connsiteY6611" fmla="*/ 647518 h 6857892"/>
              <a:gd name="connsiteX6612" fmla="*/ 1748272 w 7274859"/>
              <a:gd name="connsiteY6612" fmla="*/ 649499 h 6857892"/>
              <a:gd name="connsiteX6613" fmla="*/ 1756578 w 7274859"/>
              <a:gd name="connsiteY6613" fmla="*/ 642412 h 6857892"/>
              <a:gd name="connsiteX6614" fmla="*/ 1753377 w 7274859"/>
              <a:gd name="connsiteY6614" fmla="*/ 639212 h 6857892"/>
              <a:gd name="connsiteX6615" fmla="*/ 6154406 w 7274859"/>
              <a:gd name="connsiteY6615" fmla="*/ 639156 h 6857892"/>
              <a:gd name="connsiteX6616" fmla="*/ 6114782 w 7274859"/>
              <a:gd name="connsiteY6616" fmla="*/ 678856 h 6857892"/>
              <a:gd name="connsiteX6617" fmla="*/ 6117220 w 7274859"/>
              <a:gd name="connsiteY6617" fmla="*/ 700649 h 6857892"/>
              <a:gd name="connsiteX6618" fmla="*/ 6155320 w 7274859"/>
              <a:gd name="connsiteY6618" fmla="*/ 663845 h 6857892"/>
              <a:gd name="connsiteX6619" fmla="*/ 6154406 w 7274859"/>
              <a:gd name="connsiteY6619" fmla="*/ 639156 h 6857892"/>
              <a:gd name="connsiteX6620" fmla="*/ 6154253 w 7274859"/>
              <a:gd name="connsiteY6620" fmla="*/ 637327 h 6857892"/>
              <a:gd name="connsiteX6621" fmla="*/ 6154406 w 7274859"/>
              <a:gd name="connsiteY6621" fmla="*/ 639156 h 6857892"/>
              <a:gd name="connsiteX6622" fmla="*/ 6155244 w 7274859"/>
              <a:gd name="connsiteY6622" fmla="*/ 638318 h 6857892"/>
              <a:gd name="connsiteX6623" fmla="*/ 6154253 w 7274859"/>
              <a:gd name="connsiteY6623" fmla="*/ 637327 h 6857892"/>
              <a:gd name="connsiteX6624" fmla="*/ 6161416 w 7274859"/>
              <a:gd name="connsiteY6624" fmla="*/ 629020 h 6857892"/>
              <a:gd name="connsiteX6625" fmla="*/ 6155396 w 7274859"/>
              <a:gd name="connsiteY6625" fmla="*/ 638240 h 6857892"/>
              <a:gd name="connsiteX6626" fmla="*/ 6155320 w 7274859"/>
              <a:gd name="connsiteY6626" fmla="*/ 638316 h 6857892"/>
              <a:gd name="connsiteX6627" fmla="*/ 6156311 w 7274859"/>
              <a:gd name="connsiteY6627" fmla="*/ 639308 h 6857892"/>
              <a:gd name="connsiteX6628" fmla="*/ 6164617 w 7274859"/>
              <a:gd name="connsiteY6628" fmla="*/ 632220 h 6857892"/>
              <a:gd name="connsiteX6629" fmla="*/ 6161416 w 7274859"/>
              <a:gd name="connsiteY6629" fmla="*/ 629020 h 6857892"/>
              <a:gd name="connsiteX6630" fmla="*/ 6189305 w 7274859"/>
              <a:gd name="connsiteY6630" fmla="*/ 617877 h 6857892"/>
              <a:gd name="connsiteX6631" fmla="*/ 6189305 w 7274859"/>
              <a:gd name="connsiteY6631" fmla="*/ 628088 h 6857892"/>
              <a:gd name="connsiteX6632" fmla="*/ 6192734 w 7274859"/>
              <a:gd name="connsiteY6632" fmla="*/ 628088 h 6857892"/>
              <a:gd name="connsiteX6633" fmla="*/ 6192734 w 7274859"/>
              <a:gd name="connsiteY6633" fmla="*/ 617877 h 6857892"/>
              <a:gd name="connsiteX6634" fmla="*/ 6189305 w 7274859"/>
              <a:gd name="connsiteY6634" fmla="*/ 617877 h 6857892"/>
              <a:gd name="connsiteX6635" fmla="*/ 5325527 w 7274859"/>
              <a:gd name="connsiteY6635" fmla="*/ 616275 h 6857892"/>
              <a:gd name="connsiteX6636" fmla="*/ 5299388 w 7274859"/>
              <a:gd name="connsiteY6636" fmla="*/ 631363 h 6857892"/>
              <a:gd name="connsiteX6637" fmla="*/ 5305030 w 7274859"/>
              <a:gd name="connsiteY6637" fmla="*/ 639440 h 6857892"/>
              <a:gd name="connsiteX6638" fmla="*/ 5320570 w 7274859"/>
              <a:gd name="connsiteY6638" fmla="*/ 632963 h 6857892"/>
              <a:gd name="connsiteX6639" fmla="*/ 5331011 w 7274859"/>
              <a:gd name="connsiteY6639" fmla="*/ 622600 h 6857892"/>
              <a:gd name="connsiteX6640" fmla="*/ 5325527 w 7274859"/>
              <a:gd name="connsiteY6640" fmla="*/ 616275 h 6857892"/>
              <a:gd name="connsiteX6641" fmla="*/ 6037975 w 7274859"/>
              <a:gd name="connsiteY6641" fmla="*/ 611571 h 6857892"/>
              <a:gd name="connsiteX6642" fmla="*/ 6049785 w 7274859"/>
              <a:gd name="connsiteY6642" fmla="*/ 635269 h 6857892"/>
              <a:gd name="connsiteX6643" fmla="*/ 6037975 w 7274859"/>
              <a:gd name="connsiteY6643" fmla="*/ 611571 h 6857892"/>
              <a:gd name="connsiteX6644" fmla="*/ 5452980 w 7274859"/>
              <a:gd name="connsiteY6644" fmla="*/ 611079 h 6857892"/>
              <a:gd name="connsiteX6645" fmla="*/ 5452980 w 7274859"/>
              <a:gd name="connsiteY6645" fmla="*/ 614508 h 6857892"/>
              <a:gd name="connsiteX6646" fmla="*/ 5463188 w 7274859"/>
              <a:gd name="connsiteY6646" fmla="*/ 614508 h 6857892"/>
              <a:gd name="connsiteX6647" fmla="*/ 5463188 w 7274859"/>
              <a:gd name="connsiteY6647" fmla="*/ 611079 h 6857892"/>
              <a:gd name="connsiteX6648" fmla="*/ 5452980 w 7274859"/>
              <a:gd name="connsiteY6648" fmla="*/ 611079 h 6857892"/>
              <a:gd name="connsiteX6649" fmla="*/ 6172389 w 7274859"/>
              <a:gd name="connsiteY6649" fmla="*/ 608600 h 6857892"/>
              <a:gd name="connsiteX6650" fmla="*/ 6166446 w 7274859"/>
              <a:gd name="connsiteY6650" fmla="*/ 613705 h 6857892"/>
              <a:gd name="connsiteX6651" fmla="*/ 6169646 w 7274859"/>
              <a:gd name="connsiteY6651" fmla="*/ 616906 h 6857892"/>
              <a:gd name="connsiteX6652" fmla="*/ 6172389 w 7274859"/>
              <a:gd name="connsiteY6652" fmla="*/ 608600 h 6857892"/>
              <a:gd name="connsiteX6653" fmla="*/ 6176961 w 7274859"/>
              <a:gd name="connsiteY6653" fmla="*/ 607988 h 6857892"/>
              <a:gd name="connsiteX6654" fmla="*/ 6176199 w 7274859"/>
              <a:gd name="connsiteY6654" fmla="*/ 608064 h 6857892"/>
              <a:gd name="connsiteX6655" fmla="*/ 6176809 w 7274859"/>
              <a:gd name="connsiteY6655" fmla="*/ 608674 h 6857892"/>
              <a:gd name="connsiteX6656" fmla="*/ 6176961 w 7274859"/>
              <a:gd name="connsiteY6656" fmla="*/ 607988 h 6857892"/>
              <a:gd name="connsiteX6657" fmla="*/ 6174827 w 7274859"/>
              <a:gd name="connsiteY6657" fmla="*/ 606618 h 6857892"/>
              <a:gd name="connsiteX6658" fmla="*/ 6174599 w 7274859"/>
              <a:gd name="connsiteY6658" fmla="*/ 606770 h 6857892"/>
              <a:gd name="connsiteX6659" fmla="*/ 6175818 w 7274859"/>
              <a:gd name="connsiteY6659" fmla="*/ 608066 h 6857892"/>
              <a:gd name="connsiteX6660" fmla="*/ 6176199 w 7274859"/>
              <a:gd name="connsiteY6660" fmla="*/ 607990 h 6857892"/>
              <a:gd name="connsiteX6661" fmla="*/ 6174827 w 7274859"/>
              <a:gd name="connsiteY6661" fmla="*/ 606618 h 6857892"/>
              <a:gd name="connsiteX6662" fmla="*/ 6170713 w 7274859"/>
              <a:gd name="connsiteY6662" fmla="*/ 602656 h 6857892"/>
              <a:gd name="connsiteX6663" fmla="*/ 6172465 w 7274859"/>
              <a:gd name="connsiteY6663" fmla="*/ 608600 h 6857892"/>
              <a:gd name="connsiteX6664" fmla="*/ 6174599 w 7274859"/>
              <a:gd name="connsiteY6664" fmla="*/ 606771 h 6857892"/>
              <a:gd name="connsiteX6665" fmla="*/ 6170713 w 7274859"/>
              <a:gd name="connsiteY6665" fmla="*/ 602656 h 6857892"/>
              <a:gd name="connsiteX6666" fmla="*/ 1784698 w 7274859"/>
              <a:gd name="connsiteY6666" fmla="*/ 598448 h 6857892"/>
              <a:gd name="connsiteX6667" fmla="*/ 1779669 w 7274859"/>
              <a:gd name="connsiteY6667" fmla="*/ 599134 h 6857892"/>
              <a:gd name="connsiteX6668" fmla="*/ 1779669 w 7274859"/>
              <a:gd name="connsiteY6668" fmla="*/ 616050 h 6857892"/>
              <a:gd name="connsiteX6669" fmla="*/ 1788356 w 7274859"/>
              <a:gd name="connsiteY6669" fmla="*/ 615440 h 6857892"/>
              <a:gd name="connsiteX6670" fmla="*/ 1784698 w 7274859"/>
              <a:gd name="connsiteY6670" fmla="*/ 598448 h 6857892"/>
              <a:gd name="connsiteX6671" fmla="*/ 6318693 w 7274859"/>
              <a:gd name="connsiteY6671" fmla="*/ 597028 h 6857892"/>
              <a:gd name="connsiteX6672" fmla="*/ 6317169 w 7274859"/>
              <a:gd name="connsiteY6672" fmla="*/ 598476 h 6857892"/>
              <a:gd name="connsiteX6673" fmla="*/ 6324256 w 7274859"/>
              <a:gd name="connsiteY6673" fmla="*/ 606782 h 6857892"/>
              <a:gd name="connsiteX6674" fmla="*/ 6327456 w 7274859"/>
              <a:gd name="connsiteY6674" fmla="*/ 603581 h 6857892"/>
              <a:gd name="connsiteX6675" fmla="*/ 6318693 w 7274859"/>
              <a:gd name="connsiteY6675" fmla="*/ 597028 h 6857892"/>
              <a:gd name="connsiteX6676" fmla="*/ 6831443 w 7274859"/>
              <a:gd name="connsiteY6676" fmla="*/ 596654 h 6857892"/>
              <a:gd name="connsiteX6677" fmla="*/ 6817041 w 7274859"/>
              <a:gd name="connsiteY6677" fmla="*/ 620886 h 6857892"/>
              <a:gd name="connsiteX6678" fmla="*/ 6817041 w 7274859"/>
              <a:gd name="connsiteY6678" fmla="*/ 667825 h 6857892"/>
              <a:gd name="connsiteX6679" fmla="*/ 6790219 w 7274859"/>
              <a:gd name="connsiteY6679" fmla="*/ 667825 h 6857892"/>
              <a:gd name="connsiteX6680" fmla="*/ 6795705 w 7274859"/>
              <a:gd name="connsiteY6680" fmla="*/ 632240 h 6857892"/>
              <a:gd name="connsiteX6681" fmla="*/ 6791285 w 7274859"/>
              <a:gd name="connsiteY6681" fmla="*/ 597416 h 6857892"/>
              <a:gd name="connsiteX6682" fmla="*/ 6803630 w 7274859"/>
              <a:gd name="connsiteY6682" fmla="*/ 608999 h 6857892"/>
              <a:gd name="connsiteX6683" fmla="*/ 6831443 w 7274859"/>
              <a:gd name="connsiteY6683" fmla="*/ 596654 h 6857892"/>
              <a:gd name="connsiteX6684" fmla="*/ 6636980 w 7274859"/>
              <a:gd name="connsiteY6684" fmla="*/ 593759 h 6857892"/>
              <a:gd name="connsiteX6685" fmla="*/ 6654735 w 7274859"/>
              <a:gd name="connsiteY6685" fmla="*/ 627591 h 6857892"/>
              <a:gd name="connsiteX6686" fmla="*/ 6635152 w 7274859"/>
              <a:gd name="connsiteY6686" fmla="*/ 664625 h 6857892"/>
              <a:gd name="connsiteX6687" fmla="*/ 6654887 w 7274859"/>
              <a:gd name="connsiteY6687" fmla="*/ 685351 h 6857892"/>
              <a:gd name="connsiteX6688" fmla="*/ 6634542 w 7274859"/>
              <a:gd name="connsiteY6688" fmla="*/ 692589 h 6857892"/>
              <a:gd name="connsiteX6689" fmla="*/ 6634542 w 7274859"/>
              <a:gd name="connsiteY6689" fmla="*/ 739376 h 6857892"/>
              <a:gd name="connsiteX6690" fmla="*/ 6594613 w 7274859"/>
              <a:gd name="connsiteY6690" fmla="*/ 755835 h 6857892"/>
              <a:gd name="connsiteX6691" fmla="*/ 6605205 w 7274859"/>
              <a:gd name="connsiteY6691" fmla="*/ 715068 h 6857892"/>
              <a:gd name="connsiteX6692" fmla="*/ 6580211 w 7274859"/>
              <a:gd name="connsiteY6692" fmla="*/ 695409 h 6857892"/>
              <a:gd name="connsiteX6693" fmla="*/ 6628674 w 7274859"/>
              <a:gd name="connsiteY6693" fmla="*/ 671254 h 6857892"/>
              <a:gd name="connsiteX6694" fmla="*/ 6602614 w 7274859"/>
              <a:gd name="connsiteY6694" fmla="*/ 651975 h 6857892"/>
              <a:gd name="connsiteX6695" fmla="*/ 6590346 w 7274859"/>
              <a:gd name="connsiteY6695" fmla="*/ 620962 h 6857892"/>
              <a:gd name="connsiteX6696" fmla="*/ 6608253 w 7274859"/>
              <a:gd name="connsiteY6696" fmla="*/ 637345 h 6857892"/>
              <a:gd name="connsiteX6697" fmla="*/ 6636980 w 7274859"/>
              <a:gd name="connsiteY6697" fmla="*/ 593759 h 6857892"/>
              <a:gd name="connsiteX6698" fmla="*/ 6725525 w 7274859"/>
              <a:gd name="connsiteY6698" fmla="*/ 590702 h 6857892"/>
              <a:gd name="connsiteX6699" fmla="*/ 6725525 w 7274859"/>
              <a:gd name="connsiteY6699" fmla="*/ 594131 h 6857892"/>
              <a:gd name="connsiteX6700" fmla="*/ 6735659 w 7274859"/>
              <a:gd name="connsiteY6700" fmla="*/ 594131 h 6857892"/>
              <a:gd name="connsiteX6701" fmla="*/ 6735659 w 7274859"/>
              <a:gd name="connsiteY6701" fmla="*/ 590702 h 6857892"/>
              <a:gd name="connsiteX6702" fmla="*/ 6725525 w 7274859"/>
              <a:gd name="connsiteY6702" fmla="*/ 590702 h 6857892"/>
              <a:gd name="connsiteX6703" fmla="*/ 6194639 w 7274859"/>
              <a:gd name="connsiteY6703" fmla="*/ 587108 h 6857892"/>
              <a:gd name="connsiteX6704" fmla="*/ 6176961 w 7274859"/>
              <a:gd name="connsiteY6704" fmla="*/ 607911 h 6857892"/>
              <a:gd name="connsiteX6705" fmla="*/ 6195935 w 7274859"/>
              <a:gd name="connsiteY6705" fmla="*/ 606539 h 6857892"/>
              <a:gd name="connsiteX6706" fmla="*/ 6194639 w 7274859"/>
              <a:gd name="connsiteY6706" fmla="*/ 587108 h 6857892"/>
              <a:gd name="connsiteX6707" fmla="*/ 5963227 w 7274859"/>
              <a:gd name="connsiteY6707" fmla="*/ 578586 h 6857892"/>
              <a:gd name="connsiteX6708" fmla="*/ 5922843 w 7274859"/>
              <a:gd name="connsiteY6708" fmla="*/ 637411 h 6857892"/>
              <a:gd name="connsiteX6709" fmla="*/ 5963227 w 7274859"/>
              <a:gd name="connsiteY6709" fmla="*/ 578586 h 6857892"/>
              <a:gd name="connsiteX6710" fmla="*/ 5609097 w 7274859"/>
              <a:gd name="connsiteY6710" fmla="*/ 577173 h 6857892"/>
              <a:gd name="connsiteX6711" fmla="*/ 5609097 w 7274859"/>
              <a:gd name="connsiteY6711" fmla="*/ 587384 h 6857892"/>
              <a:gd name="connsiteX6712" fmla="*/ 5612450 w 7274859"/>
              <a:gd name="connsiteY6712" fmla="*/ 587384 h 6857892"/>
              <a:gd name="connsiteX6713" fmla="*/ 5612450 w 7274859"/>
              <a:gd name="connsiteY6713" fmla="*/ 577173 h 6857892"/>
              <a:gd name="connsiteX6714" fmla="*/ 5609097 w 7274859"/>
              <a:gd name="connsiteY6714" fmla="*/ 577173 h 6857892"/>
              <a:gd name="connsiteX6715" fmla="*/ 5526962 w 7274859"/>
              <a:gd name="connsiteY6715" fmla="*/ 571457 h 6857892"/>
              <a:gd name="connsiteX6716" fmla="*/ 5545477 w 7274859"/>
              <a:gd name="connsiteY6716" fmla="*/ 604985 h 6857892"/>
              <a:gd name="connsiteX6717" fmla="*/ 5571382 w 7274859"/>
              <a:gd name="connsiteY6717" fmla="*/ 591193 h 6857892"/>
              <a:gd name="connsiteX6718" fmla="*/ 5526962 w 7274859"/>
              <a:gd name="connsiteY6718" fmla="*/ 571457 h 6857892"/>
              <a:gd name="connsiteX6719" fmla="*/ 6413257 w 7274859"/>
              <a:gd name="connsiteY6719" fmla="*/ 567004 h 6857892"/>
              <a:gd name="connsiteX6720" fmla="*/ 6413257 w 7274859"/>
              <a:gd name="connsiteY6720" fmla="*/ 577139 h 6857892"/>
              <a:gd name="connsiteX6721" fmla="*/ 6416610 w 7274859"/>
              <a:gd name="connsiteY6721" fmla="*/ 577139 h 6857892"/>
              <a:gd name="connsiteX6722" fmla="*/ 6416610 w 7274859"/>
              <a:gd name="connsiteY6722" fmla="*/ 567004 h 6857892"/>
              <a:gd name="connsiteX6723" fmla="*/ 6413257 w 7274859"/>
              <a:gd name="connsiteY6723" fmla="*/ 567004 h 6857892"/>
              <a:gd name="connsiteX6724" fmla="*/ 1795748 w 7274859"/>
              <a:gd name="connsiteY6724" fmla="*/ 566064 h 6857892"/>
              <a:gd name="connsiteX6725" fmla="*/ 1782261 w 7274859"/>
              <a:gd name="connsiteY6725" fmla="*/ 568426 h 6857892"/>
              <a:gd name="connsiteX6726" fmla="*/ 1795748 w 7274859"/>
              <a:gd name="connsiteY6726" fmla="*/ 581913 h 6857892"/>
              <a:gd name="connsiteX6727" fmla="*/ 1795748 w 7274859"/>
              <a:gd name="connsiteY6727" fmla="*/ 566064 h 6857892"/>
              <a:gd name="connsiteX6728" fmla="*/ 1757568 w 7274859"/>
              <a:gd name="connsiteY6728" fmla="*/ 560270 h 6857892"/>
              <a:gd name="connsiteX6729" fmla="*/ 1757568 w 7274859"/>
              <a:gd name="connsiteY6729" fmla="*/ 563623 h 6857892"/>
              <a:gd name="connsiteX6730" fmla="*/ 1767703 w 7274859"/>
              <a:gd name="connsiteY6730" fmla="*/ 563623 h 6857892"/>
              <a:gd name="connsiteX6731" fmla="*/ 1767703 w 7274859"/>
              <a:gd name="connsiteY6731" fmla="*/ 560270 h 6857892"/>
              <a:gd name="connsiteX6732" fmla="*/ 1757568 w 7274859"/>
              <a:gd name="connsiteY6732" fmla="*/ 560270 h 6857892"/>
              <a:gd name="connsiteX6733" fmla="*/ 5564067 w 7274859"/>
              <a:gd name="connsiteY6733" fmla="*/ 558578 h 6857892"/>
              <a:gd name="connsiteX6734" fmla="*/ 5567648 w 7274859"/>
              <a:gd name="connsiteY6734" fmla="*/ 576637 h 6857892"/>
              <a:gd name="connsiteX6735" fmla="*/ 5602696 w 7274859"/>
              <a:gd name="connsiteY6735" fmla="*/ 558578 h 6857892"/>
              <a:gd name="connsiteX6736" fmla="*/ 5564067 w 7274859"/>
              <a:gd name="connsiteY6736" fmla="*/ 558578 h 6857892"/>
              <a:gd name="connsiteX6737" fmla="*/ 1883151 w 7274859"/>
              <a:gd name="connsiteY6737" fmla="*/ 556845 h 6857892"/>
              <a:gd name="connsiteX6738" fmla="*/ 1883151 w 7274859"/>
              <a:gd name="connsiteY6738" fmla="*/ 567056 h 6857892"/>
              <a:gd name="connsiteX6739" fmla="*/ 1886504 w 7274859"/>
              <a:gd name="connsiteY6739" fmla="*/ 567056 h 6857892"/>
              <a:gd name="connsiteX6740" fmla="*/ 1886504 w 7274859"/>
              <a:gd name="connsiteY6740" fmla="*/ 556845 h 6857892"/>
              <a:gd name="connsiteX6741" fmla="*/ 1883151 w 7274859"/>
              <a:gd name="connsiteY6741" fmla="*/ 556845 h 6857892"/>
              <a:gd name="connsiteX6742" fmla="*/ 6399694 w 7274859"/>
              <a:gd name="connsiteY6742" fmla="*/ 550014 h 6857892"/>
              <a:gd name="connsiteX6743" fmla="*/ 6399694 w 7274859"/>
              <a:gd name="connsiteY6743" fmla="*/ 553443 h 6857892"/>
              <a:gd name="connsiteX6744" fmla="*/ 6409905 w 7274859"/>
              <a:gd name="connsiteY6744" fmla="*/ 553443 h 6857892"/>
              <a:gd name="connsiteX6745" fmla="*/ 6409905 w 7274859"/>
              <a:gd name="connsiteY6745" fmla="*/ 550014 h 6857892"/>
              <a:gd name="connsiteX6746" fmla="*/ 6399694 w 7274859"/>
              <a:gd name="connsiteY6746" fmla="*/ 550014 h 6857892"/>
              <a:gd name="connsiteX6747" fmla="*/ 5405527 w 7274859"/>
              <a:gd name="connsiteY6747" fmla="*/ 546705 h 6857892"/>
              <a:gd name="connsiteX6748" fmla="*/ 5405527 w 7274859"/>
              <a:gd name="connsiteY6748" fmla="*/ 556839 h 6857892"/>
              <a:gd name="connsiteX6749" fmla="*/ 5408957 w 7274859"/>
              <a:gd name="connsiteY6749" fmla="*/ 556839 h 6857892"/>
              <a:gd name="connsiteX6750" fmla="*/ 5408957 w 7274859"/>
              <a:gd name="connsiteY6750" fmla="*/ 546705 h 6857892"/>
              <a:gd name="connsiteX6751" fmla="*/ 5405527 w 7274859"/>
              <a:gd name="connsiteY6751" fmla="*/ 546705 h 6857892"/>
              <a:gd name="connsiteX6752" fmla="*/ 6873429 w 7274859"/>
              <a:gd name="connsiteY6752" fmla="*/ 546592 h 6857892"/>
              <a:gd name="connsiteX6753" fmla="*/ 6877849 w 7274859"/>
              <a:gd name="connsiteY6753" fmla="*/ 560840 h 6857892"/>
              <a:gd name="connsiteX6754" fmla="*/ 6866266 w 7274859"/>
              <a:gd name="connsiteY6754" fmla="*/ 571813 h 6857892"/>
              <a:gd name="connsiteX6755" fmla="*/ 6873429 w 7274859"/>
              <a:gd name="connsiteY6755" fmla="*/ 546592 h 6857892"/>
              <a:gd name="connsiteX6756" fmla="*/ 6173227 w 7274859"/>
              <a:gd name="connsiteY6756" fmla="*/ 546344 h 6857892"/>
              <a:gd name="connsiteX6757" fmla="*/ 6156235 w 7274859"/>
              <a:gd name="connsiteY6757" fmla="*/ 550002 h 6857892"/>
              <a:gd name="connsiteX6758" fmla="*/ 6156921 w 7274859"/>
              <a:gd name="connsiteY6758" fmla="*/ 555031 h 6857892"/>
              <a:gd name="connsiteX6759" fmla="*/ 6173837 w 7274859"/>
              <a:gd name="connsiteY6759" fmla="*/ 555031 h 6857892"/>
              <a:gd name="connsiteX6760" fmla="*/ 6173227 w 7274859"/>
              <a:gd name="connsiteY6760" fmla="*/ 546344 h 6857892"/>
              <a:gd name="connsiteX6761" fmla="*/ 1788432 w 7274859"/>
              <a:gd name="connsiteY6761" fmla="*/ 546175 h 6857892"/>
              <a:gd name="connsiteX6762" fmla="*/ 1786984 w 7274859"/>
              <a:gd name="connsiteY6762" fmla="*/ 547547 h 6857892"/>
              <a:gd name="connsiteX6763" fmla="*/ 1794146 w 7274859"/>
              <a:gd name="connsiteY6763" fmla="*/ 555929 h 6857892"/>
              <a:gd name="connsiteX6764" fmla="*/ 1797346 w 7274859"/>
              <a:gd name="connsiteY6764" fmla="*/ 552728 h 6857892"/>
              <a:gd name="connsiteX6765" fmla="*/ 1788507 w 7274859"/>
              <a:gd name="connsiteY6765" fmla="*/ 547089 h 6857892"/>
              <a:gd name="connsiteX6766" fmla="*/ 1788432 w 7274859"/>
              <a:gd name="connsiteY6766" fmla="*/ 546175 h 6857892"/>
              <a:gd name="connsiteX6767" fmla="*/ 1788434 w 7274859"/>
              <a:gd name="connsiteY6767" fmla="*/ 545567 h 6857892"/>
              <a:gd name="connsiteX6768" fmla="*/ 1788510 w 7274859"/>
              <a:gd name="connsiteY6768" fmla="*/ 546100 h 6857892"/>
              <a:gd name="connsiteX6769" fmla="*/ 1789043 w 7274859"/>
              <a:gd name="connsiteY6769" fmla="*/ 545567 h 6857892"/>
              <a:gd name="connsiteX6770" fmla="*/ 1788434 w 7274859"/>
              <a:gd name="connsiteY6770" fmla="*/ 545567 h 6857892"/>
              <a:gd name="connsiteX6771" fmla="*/ 6275107 w 7274859"/>
              <a:gd name="connsiteY6771" fmla="*/ 536191 h 6857892"/>
              <a:gd name="connsiteX6772" fmla="*/ 6258038 w 7274859"/>
              <a:gd name="connsiteY6772" fmla="*/ 539849 h 6857892"/>
              <a:gd name="connsiteX6773" fmla="*/ 6258724 w 7274859"/>
              <a:gd name="connsiteY6773" fmla="*/ 544878 h 6857892"/>
              <a:gd name="connsiteX6774" fmla="*/ 6275640 w 7274859"/>
              <a:gd name="connsiteY6774" fmla="*/ 544878 h 6857892"/>
              <a:gd name="connsiteX6775" fmla="*/ 6275107 w 7274859"/>
              <a:gd name="connsiteY6775" fmla="*/ 536191 h 6857892"/>
              <a:gd name="connsiteX6776" fmla="*/ 6227406 w 7274859"/>
              <a:gd name="connsiteY6776" fmla="*/ 535658 h 6857892"/>
              <a:gd name="connsiteX6777" fmla="*/ 6227406 w 7274859"/>
              <a:gd name="connsiteY6777" fmla="*/ 573681 h 6857892"/>
              <a:gd name="connsiteX6778" fmla="*/ 6252933 w 7274859"/>
              <a:gd name="connsiteY6778" fmla="*/ 541296 h 6857892"/>
              <a:gd name="connsiteX6779" fmla="*/ 6227406 w 7274859"/>
              <a:gd name="connsiteY6779" fmla="*/ 535658 h 6857892"/>
              <a:gd name="connsiteX6780" fmla="*/ 6593165 w 7274859"/>
              <a:gd name="connsiteY6780" fmla="*/ 529675 h 6857892"/>
              <a:gd name="connsiteX6781" fmla="*/ 6603300 w 7274859"/>
              <a:gd name="connsiteY6781" fmla="*/ 529675 h 6857892"/>
              <a:gd name="connsiteX6782" fmla="*/ 6603300 w 7274859"/>
              <a:gd name="connsiteY6782" fmla="*/ 533104 h 6857892"/>
              <a:gd name="connsiteX6783" fmla="*/ 6593165 w 7274859"/>
              <a:gd name="connsiteY6783" fmla="*/ 533104 h 6857892"/>
              <a:gd name="connsiteX6784" fmla="*/ 6593165 w 7274859"/>
              <a:gd name="connsiteY6784" fmla="*/ 529675 h 6857892"/>
              <a:gd name="connsiteX6785" fmla="*/ 6287680 w 7274859"/>
              <a:gd name="connsiteY6785" fmla="*/ 529639 h 6857892"/>
              <a:gd name="connsiteX6786" fmla="*/ 6287680 w 7274859"/>
              <a:gd name="connsiteY6786" fmla="*/ 533068 h 6857892"/>
              <a:gd name="connsiteX6787" fmla="*/ 6297815 w 7274859"/>
              <a:gd name="connsiteY6787" fmla="*/ 533068 h 6857892"/>
              <a:gd name="connsiteX6788" fmla="*/ 6297815 w 7274859"/>
              <a:gd name="connsiteY6788" fmla="*/ 529639 h 6857892"/>
              <a:gd name="connsiteX6789" fmla="*/ 6287680 w 7274859"/>
              <a:gd name="connsiteY6789" fmla="*/ 529639 h 6857892"/>
              <a:gd name="connsiteX6790" fmla="*/ 6929055 w 7274859"/>
              <a:gd name="connsiteY6790" fmla="*/ 529598 h 6857892"/>
              <a:gd name="connsiteX6791" fmla="*/ 6939266 w 7274859"/>
              <a:gd name="connsiteY6791" fmla="*/ 529598 h 6857892"/>
              <a:gd name="connsiteX6792" fmla="*/ 6939266 w 7274859"/>
              <a:gd name="connsiteY6792" fmla="*/ 533028 h 6857892"/>
              <a:gd name="connsiteX6793" fmla="*/ 6929055 w 7274859"/>
              <a:gd name="connsiteY6793" fmla="*/ 533028 h 6857892"/>
              <a:gd name="connsiteX6794" fmla="*/ 6929055 w 7274859"/>
              <a:gd name="connsiteY6794" fmla="*/ 529598 h 6857892"/>
              <a:gd name="connsiteX6795" fmla="*/ 1786827 w 7274859"/>
              <a:gd name="connsiteY6795" fmla="*/ 526132 h 6857892"/>
              <a:gd name="connsiteX6796" fmla="*/ 1767626 w 7274859"/>
              <a:gd name="connsiteY6796" fmla="*/ 528266 h 6857892"/>
              <a:gd name="connsiteX6797" fmla="*/ 1769073 w 7274859"/>
              <a:gd name="connsiteY6797" fmla="*/ 545562 h 6857892"/>
              <a:gd name="connsiteX6798" fmla="*/ 1788351 w 7274859"/>
              <a:gd name="connsiteY6798" fmla="*/ 545638 h 6857892"/>
              <a:gd name="connsiteX6799" fmla="*/ 1786827 w 7274859"/>
              <a:gd name="connsiteY6799" fmla="*/ 526132 h 6857892"/>
              <a:gd name="connsiteX6800" fmla="*/ 6906728 w 7274859"/>
              <a:gd name="connsiteY6800" fmla="*/ 525561 h 6857892"/>
              <a:gd name="connsiteX6801" fmla="*/ 6908786 w 7274859"/>
              <a:gd name="connsiteY6801" fmla="*/ 545296 h 6857892"/>
              <a:gd name="connsiteX6802" fmla="*/ 6878153 w 7274859"/>
              <a:gd name="connsiteY6802" fmla="*/ 545296 h 6857892"/>
              <a:gd name="connsiteX6803" fmla="*/ 6878153 w 7274859"/>
              <a:gd name="connsiteY6803" fmla="*/ 528531 h 6857892"/>
              <a:gd name="connsiteX6804" fmla="*/ 6906728 w 7274859"/>
              <a:gd name="connsiteY6804" fmla="*/ 525561 h 6857892"/>
              <a:gd name="connsiteX6805" fmla="*/ 1492794 w 7274859"/>
              <a:gd name="connsiteY6805" fmla="*/ 519469 h 6857892"/>
              <a:gd name="connsiteX6806" fmla="*/ 1502929 w 7274859"/>
              <a:gd name="connsiteY6806" fmla="*/ 519469 h 6857892"/>
              <a:gd name="connsiteX6807" fmla="*/ 1502929 w 7274859"/>
              <a:gd name="connsiteY6807" fmla="*/ 522822 h 6857892"/>
              <a:gd name="connsiteX6808" fmla="*/ 1492794 w 7274859"/>
              <a:gd name="connsiteY6808" fmla="*/ 522822 h 6857892"/>
              <a:gd name="connsiteX6809" fmla="*/ 1492794 w 7274859"/>
              <a:gd name="connsiteY6809" fmla="*/ 519469 h 6857892"/>
              <a:gd name="connsiteX6810" fmla="*/ 1529363 w 7274859"/>
              <a:gd name="connsiteY6810" fmla="*/ 517026 h 6857892"/>
              <a:gd name="connsiteX6811" fmla="*/ 1522810 w 7274859"/>
              <a:gd name="connsiteY6811" fmla="*/ 525789 h 6857892"/>
              <a:gd name="connsiteX6812" fmla="*/ 1524258 w 7274859"/>
              <a:gd name="connsiteY6812" fmla="*/ 527313 h 6857892"/>
              <a:gd name="connsiteX6813" fmla="*/ 1532564 w 7274859"/>
              <a:gd name="connsiteY6813" fmla="*/ 520226 h 6857892"/>
              <a:gd name="connsiteX6814" fmla="*/ 1529363 w 7274859"/>
              <a:gd name="connsiteY6814" fmla="*/ 517026 h 6857892"/>
              <a:gd name="connsiteX6815" fmla="*/ 6029060 w 7274859"/>
              <a:gd name="connsiteY6815" fmla="*/ 517008 h 6857892"/>
              <a:gd name="connsiteX6816" fmla="*/ 6024108 w 7274859"/>
              <a:gd name="connsiteY6816" fmla="*/ 527143 h 6857892"/>
              <a:gd name="connsiteX6817" fmla="*/ 6022126 w 7274859"/>
              <a:gd name="connsiteY6817" fmla="*/ 525160 h 6857892"/>
              <a:gd name="connsiteX6818" fmla="*/ 6013820 w 7274859"/>
              <a:gd name="connsiteY6818" fmla="*/ 532248 h 6857892"/>
              <a:gd name="connsiteX6819" fmla="*/ 6017020 w 7274859"/>
              <a:gd name="connsiteY6819" fmla="*/ 535448 h 6857892"/>
              <a:gd name="connsiteX6820" fmla="*/ 6021973 w 7274859"/>
              <a:gd name="connsiteY6820" fmla="*/ 525314 h 6857892"/>
              <a:gd name="connsiteX6821" fmla="*/ 6023955 w 7274859"/>
              <a:gd name="connsiteY6821" fmla="*/ 527295 h 6857892"/>
              <a:gd name="connsiteX6822" fmla="*/ 6032259 w 7274859"/>
              <a:gd name="connsiteY6822" fmla="*/ 520208 h 6857892"/>
              <a:gd name="connsiteX6823" fmla="*/ 6029060 w 7274859"/>
              <a:gd name="connsiteY6823" fmla="*/ 517008 h 6857892"/>
              <a:gd name="connsiteX6824" fmla="*/ 6047499 w 7274859"/>
              <a:gd name="connsiteY6824" fmla="*/ 517006 h 6857892"/>
              <a:gd name="connsiteX6825" fmla="*/ 6044299 w 7274859"/>
              <a:gd name="connsiteY6825" fmla="*/ 520206 h 6857892"/>
              <a:gd name="connsiteX6826" fmla="*/ 6054433 w 7274859"/>
              <a:gd name="connsiteY6826" fmla="*/ 525159 h 6857892"/>
              <a:gd name="connsiteX6827" fmla="*/ 6052452 w 7274859"/>
              <a:gd name="connsiteY6827" fmla="*/ 527141 h 6857892"/>
              <a:gd name="connsiteX6828" fmla="*/ 6059538 w 7274859"/>
              <a:gd name="connsiteY6828" fmla="*/ 535446 h 6857892"/>
              <a:gd name="connsiteX6829" fmla="*/ 6062739 w 7274859"/>
              <a:gd name="connsiteY6829" fmla="*/ 532246 h 6857892"/>
              <a:gd name="connsiteX6830" fmla="*/ 6052604 w 7274859"/>
              <a:gd name="connsiteY6830" fmla="*/ 527293 h 6857892"/>
              <a:gd name="connsiteX6831" fmla="*/ 6054586 w 7274859"/>
              <a:gd name="connsiteY6831" fmla="*/ 525312 h 6857892"/>
              <a:gd name="connsiteX6832" fmla="*/ 6047499 w 7274859"/>
              <a:gd name="connsiteY6832" fmla="*/ 517006 h 6857892"/>
              <a:gd name="connsiteX6833" fmla="*/ 6781760 w 7274859"/>
              <a:gd name="connsiteY6833" fmla="*/ 516417 h 6857892"/>
              <a:gd name="connsiteX6834" fmla="*/ 6799286 w 7274859"/>
              <a:gd name="connsiteY6834" fmla="*/ 533865 h 6857892"/>
              <a:gd name="connsiteX6835" fmla="*/ 6786180 w 7274859"/>
              <a:gd name="connsiteY6835" fmla="*/ 560688 h 6857892"/>
              <a:gd name="connsiteX6836" fmla="*/ 6749299 w 7274859"/>
              <a:gd name="connsiteY6836" fmla="*/ 567393 h 6857892"/>
              <a:gd name="connsiteX6837" fmla="*/ 6781760 w 7274859"/>
              <a:gd name="connsiteY6837" fmla="*/ 516417 h 6857892"/>
              <a:gd name="connsiteX6838" fmla="*/ 6810259 w 7274859"/>
              <a:gd name="connsiteY6838" fmla="*/ 516036 h 6857892"/>
              <a:gd name="connsiteX6839" fmla="*/ 6813612 w 7274859"/>
              <a:gd name="connsiteY6839" fmla="*/ 516036 h 6857892"/>
              <a:gd name="connsiteX6840" fmla="*/ 6813612 w 7274859"/>
              <a:gd name="connsiteY6840" fmla="*/ 526246 h 6857892"/>
              <a:gd name="connsiteX6841" fmla="*/ 6810259 w 7274859"/>
              <a:gd name="connsiteY6841" fmla="*/ 526246 h 6857892"/>
              <a:gd name="connsiteX6842" fmla="*/ 6810259 w 7274859"/>
              <a:gd name="connsiteY6842" fmla="*/ 516036 h 6857892"/>
              <a:gd name="connsiteX6843" fmla="*/ 6637819 w 7274859"/>
              <a:gd name="connsiteY6843" fmla="*/ 507196 h 6857892"/>
              <a:gd name="connsiteX6844" fmla="*/ 6676071 w 7274859"/>
              <a:gd name="connsiteY6844" fmla="*/ 521979 h 6857892"/>
              <a:gd name="connsiteX6845" fmla="*/ 6636828 w 7274859"/>
              <a:gd name="connsiteY6845" fmla="*/ 592692 h 6857892"/>
              <a:gd name="connsiteX6846" fmla="*/ 6595451 w 7274859"/>
              <a:gd name="connsiteY6846" fmla="*/ 604808 h 6857892"/>
              <a:gd name="connsiteX6847" fmla="*/ 6595451 w 7274859"/>
              <a:gd name="connsiteY6847" fmla="*/ 573108 h 6857892"/>
              <a:gd name="connsiteX6848" fmla="*/ 6634085 w 7274859"/>
              <a:gd name="connsiteY6848" fmla="*/ 543239 h 6857892"/>
              <a:gd name="connsiteX6849" fmla="*/ 6634085 w 7274859"/>
              <a:gd name="connsiteY6849" fmla="*/ 510778 h 6857892"/>
              <a:gd name="connsiteX6850" fmla="*/ 6637819 w 7274859"/>
              <a:gd name="connsiteY6850" fmla="*/ 507196 h 6857892"/>
              <a:gd name="connsiteX6851" fmla="*/ 6222986 w 7274859"/>
              <a:gd name="connsiteY6851" fmla="*/ 507006 h 6857892"/>
              <a:gd name="connsiteX6852" fmla="*/ 6218185 w 7274859"/>
              <a:gd name="connsiteY6852" fmla="*/ 507768 h 6857892"/>
              <a:gd name="connsiteX6853" fmla="*/ 6218185 w 7274859"/>
              <a:gd name="connsiteY6853" fmla="*/ 524608 h 6857892"/>
              <a:gd name="connsiteX6854" fmla="*/ 6226948 w 7274859"/>
              <a:gd name="connsiteY6854" fmla="*/ 523618 h 6857892"/>
              <a:gd name="connsiteX6855" fmla="*/ 6222986 w 7274859"/>
              <a:gd name="connsiteY6855" fmla="*/ 507006 h 6857892"/>
              <a:gd name="connsiteX6856" fmla="*/ 6400151 w 7274859"/>
              <a:gd name="connsiteY6856" fmla="*/ 505361 h 6857892"/>
              <a:gd name="connsiteX6857" fmla="*/ 6398627 w 7274859"/>
              <a:gd name="connsiteY6857" fmla="*/ 506809 h 6857892"/>
              <a:gd name="connsiteX6858" fmla="*/ 6405714 w 7274859"/>
              <a:gd name="connsiteY6858" fmla="*/ 515115 h 6857892"/>
              <a:gd name="connsiteX6859" fmla="*/ 6408914 w 7274859"/>
              <a:gd name="connsiteY6859" fmla="*/ 511914 h 6857892"/>
              <a:gd name="connsiteX6860" fmla="*/ 6400151 w 7274859"/>
              <a:gd name="connsiteY6860" fmla="*/ 505361 h 6857892"/>
              <a:gd name="connsiteX6861" fmla="*/ 6179857 w 7274859"/>
              <a:gd name="connsiteY6861" fmla="*/ 496658 h 6857892"/>
              <a:gd name="connsiteX6862" fmla="*/ 6176580 w 7274859"/>
              <a:gd name="connsiteY6862" fmla="*/ 499858 h 6857892"/>
              <a:gd name="connsiteX6863" fmla="*/ 6186715 w 7274859"/>
              <a:gd name="connsiteY6863" fmla="*/ 504811 h 6857892"/>
              <a:gd name="connsiteX6864" fmla="*/ 6184733 w 7274859"/>
              <a:gd name="connsiteY6864" fmla="*/ 506793 h 6857892"/>
              <a:gd name="connsiteX6865" fmla="*/ 6191820 w 7274859"/>
              <a:gd name="connsiteY6865" fmla="*/ 515098 h 6857892"/>
              <a:gd name="connsiteX6866" fmla="*/ 6195021 w 7274859"/>
              <a:gd name="connsiteY6866" fmla="*/ 511898 h 6857892"/>
              <a:gd name="connsiteX6867" fmla="*/ 6184886 w 7274859"/>
              <a:gd name="connsiteY6867" fmla="*/ 506945 h 6857892"/>
              <a:gd name="connsiteX6868" fmla="*/ 6186867 w 7274859"/>
              <a:gd name="connsiteY6868" fmla="*/ 504964 h 6857892"/>
              <a:gd name="connsiteX6869" fmla="*/ 6179857 w 7274859"/>
              <a:gd name="connsiteY6869" fmla="*/ 496658 h 6857892"/>
              <a:gd name="connsiteX6870" fmla="*/ 1828982 w 7274859"/>
              <a:gd name="connsiteY6870" fmla="*/ 495990 h 6857892"/>
              <a:gd name="connsiteX6871" fmla="*/ 1809847 w 7274859"/>
              <a:gd name="connsiteY6871" fmla="*/ 499619 h 6857892"/>
              <a:gd name="connsiteX6872" fmla="*/ 1802303 w 7274859"/>
              <a:gd name="connsiteY6872" fmla="*/ 534899 h 6857892"/>
              <a:gd name="connsiteX6873" fmla="*/ 1849089 w 7274859"/>
              <a:gd name="connsiteY6873" fmla="*/ 506020 h 6857892"/>
              <a:gd name="connsiteX6874" fmla="*/ 1828982 w 7274859"/>
              <a:gd name="connsiteY6874" fmla="*/ 495990 h 6857892"/>
              <a:gd name="connsiteX6875" fmla="*/ 5425023 w 7274859"/>
              <a:gd name="connsiteY6875" fmla="*/ 495719 h 6857892"/>
              <a:gd name="connsiteX6876" fmla="*/ 5425023 w 7274859"/>
              <a:gd name="connsiteY6876" fmla="*/ 516064 h 6857892"/>
              <a:gd name="connsiteX6877" fmla="*/ 5430128 w 7274859"/>
              <a:gd name="connsiteY6877" fmla="*/ 516064 h 6857892"/>
              <a:gd name="connsiteX6878" fmla="*/ 5430128 w 7274859"/>
              <a:gd name="connsiteY6878" fmla="*/ 495719 h 6857892"/>
              <a:gd name="connsiteX6879" fmla="*/ 5425023 w 7274859"/>
              <a:gd name="connsiteY6879" fmla="*/ 495719 h 6857892"/>
              <a:gd name="connsiteX6880" fmla="*/ 5700643 w 7274859"/>
              <a:gd name="connsiteY6880" fmla="*/ 495660 h 6857892"/>
              <a:gd name="connsiteX6881" fmla="*/ 5700643 w 7274859"/>
              <a:gd name="connsiteY6881" fmla="*/ 505871 h 6857892"/>
              <a:gd name="connsiteX6882" fmla="*/ 5703995 w 7274859"/>
              <a:gd name="connsiteY6882" fmla="*/ 505871 h 6857892"/>
              <a:gd name="connsiteX6883" fmla="*/ 5703995 w 7274859"/>
              <a:gd name="connsiteY6883" fmla="*/ 495660 h 6857892"/>
              <a:gd name="connsiteX6884" fmla="*/ 5700643 w 7274859"/>
              <a:gd name="connsiteY6884" fmla="*/ 495660 h 6857892"/>
              <a:gd name="connsiteX6885" fmla="*/ 6317169 w 7274859"/>
              <a:gd name="connsiteY6885" fmla="*/ 495426 h 6857892"/>
              <a:gd name="connsiteX6886" fmla="*/ 6297738 w 7274859"/>
              <a:gd name="connsiteY6886" fmla="*/ 496950 h 6857892"/>
              <a:gd name="connsiteX6887" fmla="*/ 6299796 w 7274859"/>
              <a:gd name="connsiteY6887" fmla="*/ 516076 h 6857892"/>
              <a:gd name="connsiteX6888" fmla="*/ 6317093 w 7274859"/>
              <a:gd name="connsiteY6888" fmla="*/ 514628 h 6857892"/>
              <a:gd name="connsiteX6889" fmla="*/ 6317169 w 7274859"/>
              <a:gd name="connsiteY6889" fmla="*/ 495426 h 6857892"/>
              <a:gd name="connsiteX6890" fmla="*/ 6317093 w 7274859"/>
              <a:gd name="connsiteY6890" fmla="*/ 494739 h 6857892"/>
              <a:gd name="connsiteX6891" fmla="*/ 6317169 w 7274859"/>
              <a:gd name="connsiteY6891" fmla="*/ 495425 h 6857892"/>
              <a:gd name="connsiteX6892" fmla="*/ 6317703 w 7274859"/>
              <a:gd name="connsiteY6892" fmla="*/ 495349 h 6857892"/>
              <a:gd name="connsiteX6893" fmla="*/ 6317093 w 7274859"/>
              <a:gd name="connsiteY6893" fmla="*/ 494739 h 6857892"/>
              <a:gd name="connsiteX6894" fmla="*/ 6047499 w 7274859"/>
              <a:gd name="connsiteY6894" fmla="*/ 488431 h 6857892"/>
              <a:gd name="connsiteX6895" fmla="*/ 6068987 w 7274859"/>
              <a:gd name="connsiteY6895" fmla="*/ 501842 h 6857892"/>
              <a:gd name="connsiteX6896" fmla="*/ 6047499 w 7274859"/>
              <a:gd name="connsiteY6896" fmla="*/ 488431 h 6857892"/>
              <a:gd name="connsiteX6897" fmla="*/ 6236778 w 7274859"/>
              <a:gd name="connsiteY6897" fmla="*/ 488033 h 6857892"/>
              <a:gd name="connsiteX6898" fmla="*/ 6236778 w 7274859"/>
              <a:gd name="connsiteY6898" fmla="*/ 493138 h 6857892"/>
              <a:gd name="connsiteX6899" fmla="*/ 6257200 w 7274859"/>
              <a:gd name="connsiteY6899" fmla="*/ 493138 h 6857892"/>
              <a:gd name="connsiteX6900" fmla="*/ 6257200 w 7274859"/>
              <a:gd name="connsiteY6900" fmla="*/ 488033 h 6857892"/>
              <a:gd name="connsiteX6901" fmla="*/ 6236778 w 7274859"/>
              <a:gd name="connsiteY6901" fmla="*/ 488033 h 6857892"/>
              <a:gd name="connsiteX6902" fmla="*/ 6324332 w 7274859"/>
              <a:gd name="connsiteY6902" fmla="*/ 486507 h 6857892"/>
              <a:gd name="connsiteX6903" fmla="*/ 6318693 w 7274859"/>
              <a:gd name="connsiteY6903" fmla="*/ 495270 h 6857892"/>
              <a:gd name="connsiteX6904" fmla="*/ 6317779 w 7274859"/>
              <a:gd name="connsiteY6904" fmla="*/ 495346 h 6857892"/>
              <a:gd name="connsiteX6905" fmla="*/ 6319227 w 7274859"/>
              <a:gd name="connsiteY6905" fmla="*/ 496794 h 6857892"/>
              <a:gd name="connsiteX6906" fmla="*/ 6327532 w 7274859"/>
              <a:gd name="connsiteY6906" fmla="*/ 489707 h 6857892"/>
              <a:gd name="connsiteX6907" fmla="*/ 6324332 w 7274859"/>
              <a:gd name="connsiteY6907" fmla="*/ 486507 h 6857892"/>
              <a:gd name="connsiteX6908" fmla="*/ 5686322 w 7274859"/>
              <a:gd name="connsiteY6908" fmla="*/ 476541 h 6857892"/>
              <a:gd name="connsiteX6909" fmla="*/ 5693104 w 7274859"/>
              <a:gd name="connsiteY6909" fmla="*/ 484542 h 6857892"/>
              <a:gd name="connsiteX6910" fmla="*/ 5696304 w 7274859"/>
              <a:gd name="connsiteY6910" fmla="*/ 481342 h 6857892"/>
              <a:gd name="connsiteX6911" fmla="*/ 5686322 w 7274859"/>
              <a:gd name="connsiteY6911" fmla="*/ 476541 h 6857892"/>
              <a:gd name="connsiteX6912" fmla="*/ 5442923 w 7274859"/>
              <a:gd name="connsiteY6912" fmla="*/ 475369 h 6857892"/>
              <a:gd name="connsiteX6913" fmla="*/ 5443837 w 7274859"/>
              <a:gd name="connsiteY6913" fmla="*/ 476283 h 6857892"/>
              <a:gd name="connsiteX6914" fmla="*/ 5444294 w 7274859"/>
              <a:gd name="connsiteY6914" fmla="*/ 475369 h 6857892"/>
              <a:gd name="connsiteX6915" fmla="*/ 5442923 w 7274859"/>
              <a:gd name="connsiteY6915" fmla="*/ 475369 h 6857892"/>
              <a:gd name="connsiteX6916" fmla="*/ 6168960 w 7274859"/>
              <a:gd name="connsiteY6916" fmla="*/ 475326 h 6857892"/>
              <a:gd name="connsiteX6917" fmla="*/ 6168960 w 7274859"/>
              <a:gd name="connsiteY6917" fmla="*/ 485537 h 6857892"/>
              <a:gd name="connsiteX6918" fmla="*/ 6172389 w 7274859"/>
              <a:gd name="connsiteY6918" fmla="*/ 485537 h 6857892"/>
              <a:gd name="connsiteX6919" fmla="*/ 6172389 w 7274859"/>
              <a:gd name="connsiteY6919" fmla="*/ 475326 h 6857892"/>
              <a:gd name="connsiteX6920" fmla="*/ 6168960 w 7274859"/>
              <a:gd name="connsiteY6920" fmla="*/ 475326 h 6857892"/>
              <a:gd name="connsiteX6921" fmla="*/ 5639534 w 7274859"/>
              <a:gd name="connsiteY6921" fmla="*/ 475320 h 6857892"/>
              <a:gd name="connsiteX6922" fmla="*/ 5639534 w 7274859"/>
              <a:gd name="connsiteY6922" fmla="*/ 485531 h 6857892"/>
              <a:gd name="connsiteX6923" fmla="*/ 5642887 w 7274859"/>
              <a:gd name="connsiteY6923" fmla="*/ 485531 h 6857892"/>
              <a:gd name="connsiteX6924" fmla="*/ 5642887 w 7274859"/>
              <a:gd name="connsiteY6924" fmla="*/ 475320 h 6857892"/>
              <a:gd name="connsiteX6925" fmla="*/ 5639534 w 7274859"/>
              <a:gd name="connsiteY6925" fmla="*/ 475320 h 6857892"/>
              <a:gd name="connsiteX6926" fmla="*/ 5687084 w 7274859"/>
              <a:gd name="connsiteY6926" fmla="*/ 475168 h 6857892"/>
              <a:gd name="connsiteX6927" fmla="*/ 5679159 w 7274859"/>
              <a:gd name="connsiteY6927" fmla="*/ 475625 h 6857892"/>
              <a:gd name="connsiteX6928" fmla="*/ 5686322 w 7274859"/>
              <a:gd name="connsiteY6928" fmla="*/ 476616 h 6857892"/>
              <a:gd name="connsiteX6929" fmla="*/ 5686016 w 7274859"/>
              <a:gd name="connsiteY6929" fmla="*/ 476235 h 6857892"/>
              <a:gd name="connsiteX6930" fmla="*/ 5687084 w 7274859"/>
              <a:gd name="connsiteY6930" fmla="*/ 475168 h 6857892"/>
              <a:gd name="connsiteX6931" fmla="*/ 5687771 w 7274859"/>
              <a:gd name="connsiteY6931" fmla="*/ 474486 h 6857892"/>
              <a:gd name="connsiteX6932" fmla="*/ 5687009 w 7274859"/>
              <a:gd name="connsiteY6932" fmla="*/ 475248 h 6857892"/>
              <a:gd name="connsiteX6933" fmla="*/ 5687923 w 7274859"/>
              <a:gd name="connsiteY6933" fmla="*/ 475172 h 6857892"/>
              <a:gd name="connsiteX6934" fmla="*/ 5687771 w 7274859"/>
              <a:gd name="connsiteY6934" fmla="*/ 474486 h 6857892"/>
              <a:gd name="connsiteX6935" fmla="*/ 5441855 w 7274859"/>
              <a:gd name="connsiteY6935" fmla="*/ 474301 h 6857892"/>
              <a:gd name="connsiteX6936" fmla="*/ 5433550 w 7274859"/>
              <a:gd name="connsiteY6936" fmla="*/ 481388 h 6857892"/>
              <a:gd name="connsiteX6937" fmla="*/ 5436750 w 7274859"/>
              <a:gd name="connsiteY6937" fmla="*/ 484588 h 6857892"/>
              <a:gd name="connsiteX6938" fmla="*/ 5442769 w 7274859"/>
              <a:gd name="connsiteY6938" fmla="*/ 475368 h 6857892"/>
              <a:gd name="connsiteX6939" fmla="*/ 5442921 w 7274859"/>
              <a:gd name="connsiteY6939" fmla="*/ 475368 h 6857892"/>
              <a:gd name="connsiteX6940" fmla="*/ 5441855 w 7274859"/>
              <a:gd name="connsiteY6940" fmla="*/ 474301 h 6857892"/>
              <a:gd name="connsiteX6941" fmla="*/ 5687771 w 7274859"/>
              <a:gd name="connsiteY6941" fmla="*/ 474104 h 6857892"/>
              <a:gd name="connsiteX6942" fmla="*/ 5687847 w 7274859"/>
              <a:gd name="connsiteY6942" fmla="*/ 474485 h 6857892"/>
              <a:gd name="connsiteX6943" fmla="*/ 5687999 w 7274859"/>
              <a:gd name="connsiteY6943" fmla="*/ 474256 h 6857892"/>
              <a:gd name="connsiteX6944" fmla="*/ 5687771 w 7274859"/>
              <a:gd name="connsiteY6944" fmla="*/ 474104 h 6857892"/>
              <a:gd name="connsiteX6945" fmla="*/ 6603300 w 7274859"/>
              <a:gd name="connsiteY6945" fmla="*/ 468563 h 6857892"/>
              <a:gd name="connsiteX6946" fmla="*/ 6613434 w 7274859"/>
              <a:gd name="connsiteY6946" fmla="*/ 468563 h 6857892"/>
              <a:gd name="connsiteX6947" fmla="*/ 6613434 w 7274859"/>
              <a:gd name="connsiteY6947" fmla="*/ 471916 h 6857892"/>
              <a:gd name="connsiteX6948" fmla="*/ 6603300 w 7274859"/>
              <a:gd name="connsiteY6948" fmla="*/ 471916 h 6857892"/>
              <a:gd name="connsiteX6949" fmla="*/ 6603300 w 7274859"/>
              <a:gd name="connsiteY6949" fmla="*/ 468563 h 6857892"/>
              <a:gd name="connsiteX6950" fmla="*/ 6236245 w 7274859"/>
              <a:gd name="connsiteY6950" fmla="*/ 468464 h 6857892"/>
              <a:gd name="connsiteX6951" fmla="*/ 6195859 w 7274859"/>
              <a:gd name="connsiteY6951" fmla="*/ 497572 h 6857892"/>
              <a:gd name="connsiteX6952" fmla="*/ 6236245 w 7274859"/>
              <a:gd name="connsiteY6952" fmla="*/ 468464 h 6857892"/>
              <a:gd name="connsiteX6953" fmla="*/ 6822146 w 7274859"/>
              <a:gd name="connsiteY6953" fmla="*/ 467869 h 6857892"/>
              <a:gd name="connsiteX6954" fmla="*/ 6814907 w 7274859"/>
              <a:gd name="connsiteY6954" fmla="*/ 470231 h 6857892"/>
              <a:gd name="connsiteX6955" fmla="*/ 6822146 w 7274859"/>
              <a:gd name="connsiteY6955" fmla="*/ 472593 h 6857892"/>
              <a:gd name="connsiteX6956" fmla="*/ 6829385 w 7274859"/>
              <a:gd name="connsiteY6956" fmla="*/ 470231 h 6857892"/>
              <a:gd name="connsiteX6957" fmla="*/ 6822146 w 7274859"/>
              <a:gd name="connsiteY6957" fmla="*/ 467869 h 6857892"/>
              <a:gd name="connsiteX6958" fmla="*/ 6959535 w 7274859"/>
              <a:gd name="connsiteY6958" fmla="*/ 467725 h 6857892"/>
              <a:gd name="connsiteX6959" fmla="*/ 6979957 w 7274859"/>
              <a:gd name="connsiteY6959" fmla="*/ 467725 h 6857892"/>
              <a:gd name="connsiteX6960" fmla="*/ 6979957 w 7274859"/>
              <a:gd name="connsiteY6960" fmla="*/ 472830 h 6857892"/>
              <a:gd name="connsiteX6961" fmla="*/ 6959535 w 7274859"/>
              <a:gd name="connsiteY6961" fmla="*/ 472830 h 6857892"/>
              <a:gd name="connsiteX6962" fmla="*/ 6959535 w 7274859"/>
              <a:gd name="connsiteY6962" fmla="*/ 467725 h 6857892"/>
              <a:gd name="connsiteX6963" fmla="*/ 6566038 w 7274859"/>
              <a:gd name="connsiteY6963" fmla="*/ 465134 h 6857892"/>
              <a:gd name="connsiteX6964" fmla="*/ 6569391 w 7274859"/>
              <a:gd name="connsiteY6964" fmla="*/ 465134 h 6857892"/>
              <a:gd name="connsiteX6965" fmla="*/ 6569391 w 7274859"/>
              <a:gd name="connsiteY6965" fmla="*/ 475345 h 6857892"/>
              <a:gd name="connsiteX6966" fmla="*/ 6566038 w 7274859"/>
              <a:gd name="connsiteY6966" fmla="*/ 475345 h 6857892"/>
              <a:gd name="connsiteX6967" fmla="*/ 6566038 w 7274859"/>
              <a:gd name="connsiteY6967" fmla="*/ 465134 h 6857892"/>
              <a:gd name="connsiteX6968" fmla="*/ 5684034 w 7274859"/>
              <a:gd name="connsiteY6968" fmla="*/ 455277 h 6857892"/>
              <a:gd name="connsiteX6969" fmla="*/ 5677480 w 7274859"/>
              <a:gd name="connsiteY6969" fmla="*/ 456115 h 6857892"/>
              <a:gd name="connsiteX6970" fmla="*/ 5687690 w 7274859"/>
              <a:gd name="connsiteY6970" fmla="*/ 474098 h 6857892"/>
              <a:gd name="connsiteX6971" fmla="*/ 5684034 w 7274859"/>
              <a:gd name="connsiteY6971" fmla="*/ 455277 h 6857892"/>
              <a:gd name="connsiteX6972" fmla="*/ 5385107 w 7274859"/>
              <a:gd name="connsiteY6972" fmla="*/ 455037 h 6857892"/>
              <a:gd name="connsiteX6973" fmla="*/ 5385107 w 7274859"/>
              <a:gd name="connsiteY6973" fmla="*/ 465172 h 6857892"/>
              <a:gd name="connsiteX6974" fmla="*/ 5388538 w 7274859"/>
              <a:gd name="connsiteY6974" fmla="*/ 465172 h 6857892"/>
              <a:gd name="connsiteX6975" fmla="*/ 5388538 w 7274859"/>
              <a:gd name="connsiteY6975" fmla="*/ 455037 h 6857892"/>
              <a:gd name="connsiteX6976" fmla="*/ 5385107 w 7274859"/>
              <a:gd name="connsiteY6976" fmla="*/ 455037 h 6857892"/>
              <a:gd name="connsiteX6977" fmla="*/ 6196087 w 7274859"/>
              <a:gd name="connsiteY6977" fmla="*/ 448196 h 6857892"/>
              <a:gd name="connsiteX6978" fmla="*/ 6196087 w 7274859"/>
              <a:gd name="connsiteY6978" fmla="*/ 451549 h 6857892"/>
              <a:gd name="connsiteX6979" fmla="*/ 6206222 w 7274859"/>
              <a:gd name="connsiteY6979" fmla="*/ 451549 h 6857892"/>
              <a:gd name="connsiteX6980" fmla="*/ 6206222 w 7274859"/>
              <a:gd name="connsiteY6980" fmla="*/ 448196 h 6857892"/>
              <a:gd name="connsiteX6981" fmla="*/ 6196087 w 7274859"/>
              <a:gd name="connsiteY6981" fmla="*/ 448196 h 6857892"/>
              <a:gd name="connsiteX6982" fmla="*/ 6745794 w 7274859"/>
              <a:gd name="connsiteY6982" fmla="*/ 444789 h 6857892"/>
              <a:gd name="connsiteX6983" fmla="*/ 6745794 w 7274859"/>
              <a:gd name="connsiteY6983" fmla="*/ 475192 h 6857892"/>
              <a:gd name="connsiteX6984" fmla="*/ 6746708 w 7274859"/>
              <a:gd name="connsiteY6984" fmla="*/ 474278 h 6857892"/>
              <a:gd name="connsiteX6985" fmla="*/ 6755014 w 7274859"/>
              <a:gd name="connsiteY6985" fmla="*/ 481365 h 6857892"/>
              <a:gd name="connsiteX6986" fmla="*/ 6751814 w 7274859"/>
              <a:gd name="connsiteY6986" fmla="*/ 484565 h 6857892"/>
              <a:gd name="connsiteX6987" fmla="*/ 6744879 w 7274859"/>
              <a:gd name="connsiteY6987" fmla="*/ 476488 h 6857892"/>
              <a:gd name="connsiteX6988" fmla="*/ 6732078 w 7274859"/>
              <a:gd name="connsiteY6988" fmla="*/ 492871 h 6857892"/>
              <a:gd name="connsiteX6989" fmla="*/ 6764920 w 7274859"/>
              <a:gd name="connsiteY6989" fmla="*/ 497824 h 6857892"/>
              <a:gd name="connsiteX6990" fmla="*/ 6766597 w 7274859"/>
              <a:gd name="connsiteY6990" fmla="*/ 513216 h 6857892"/>
              <a:gd name="connsiteX6991" fmla="*/ 6744575 w 7274859"/>
              <a:gd name="connsiteY6991" fmla="*/ 516417 h 6857892"/>
              <a:gd name="connsiteX6992" fmla="*/ 6729335 w 7274859"/>
              <a:gd name="connsiteY6992" fmla="*/ 526474 h 6857892"/>
              <a:gd name="connsiteX6993" fmla="*/ 6750518 w 7274859"/>
              <a:gd name="connsiteY6993" fmla="*/ 542171 h 6857892"/>
              <a:gd name="connsiteX6994" fmla="*/ 6743127 w 7274859"/>
              <a:gd name="connsiteY6994" fmla="*/ 549334 h 6857892"/>
              <a:gd name="connsiteX6995" fmla="*/ 6756767 w 7274859"/>
              <a:gd name="connsiteY6995" fmla="*/ 621572 h 6857892"/>
              <a:gd name="connsiteX6996" fmla="*/ 6785799 w 7274859"/>
              <a:gd name="connsiteY6996" fmla="*/ 638259 h 6857892"/>
              <a:gd name="connsiteX6997" fmla="*/ 6730249 w 7274859"/>
              <a:gd name="connsiteY6997" fmla="*/ 633002 h 6857892"/>
              <a:gd name="connsiteX6998" fmla="*/ 6721181 w 7274859"/>
              <a:gd name="connsiteY6998" fmla="*/ 681616 h 6857892"/>
              <a:gd name="connsiteX6999" fmla="*/ 6708304 w 7274859"/>
              <a:gd name="connsiteY6999" fmla="*/ 653880 h 6857892"/>
              <a:gd name="connsiteX7000" fmla="*/ 6686891 w 7274859"/>
              <a:gd name="connsiteY7000" fmla="*/ 680930 h 6857892"/>
              <a:gd name="connsiteX7001" fmla="*/ 6686891 w 7274859"/>
              <a:gd name="connsiteY7001" fmla="*/ 643060 h 6857892"/>
              <a:gd name="connsiteX7002" fmla="*/ 6718514 w 7274859"/>
              <a:gd name="connsiteY7002" fmla="*/ 622715 h 6857892"/>
              <a:gd name="connsiteX7003" fmla="*/ 6694435 w 7274859"/>
              <a:gd name="connsiteY7003" fmla="*/ 614409 h 6857892"/>
              <a:gd name="connsiteX7004" fmla="*/ 6697331 w 7274859"/>
              <a:gd name="connsiteY7004" fmla="*/ 507501 h 6857892"/>
              <a:gd name="connsiteX7005" fmla="*/ 6722553 w 7274859"/>
              <a:gd name="connsiteY7005" fmla="*/ 504606 h 6857892"/>
              <a:gd name="connsiteX7006" fmla="*/ 6712799 w 7274859"/>
              <a:gd name="connsiteY7006" fmla="*/ 471916 h 6857892"/>
              <a:gd name="connsiteX7007" fmla="*/ 6745794 w 7274859"/>
              <a:gd name="connsiteY7007" fmla="*/ 444789 h 6857892"/>
              <a:gd name="connsiteX7008" fmla="*/ 5883908 w 7274859"/>
              <a:gd name="connsiteY7008" fmla="*/ 444780 h 6857892"/>
              <a:gd name="connsiteX7009" fmla="*/ 5883908 w 7274859"/>
              <a:gd name="connsiteY7009" fmla="*/ 454991 h 6857892"/>
              <a:gd name="connsiteX7010" fmla="*/ 5887336 w 7274859"/>
              <a:gd name="connsiteY7010" fmla="*/ 454991 h 6857892"/>
              <a:gd name="connsiteX7011" fmla="*/ 5887336 w 7274859"/>
              <a:gd name="connsiteY7011" fmla="*/ 444780 h 6857892"/>
              <a:gd name="connsiteX7012" fmla="*/ 5883908 w 7274859"/>
              <a:gd name="connsiteY7012" fmla="*/ 444780 h 6857892"/>
              <a:gd name="connsiteX7013" fmla="*/ 5663992 w 7274859"/>
              <a:gd name="connsiteY7013" fmla="*/ 442245 h 6857892"/>
              <a:gd name="connsiteX7014" fmla="*/ 5638923 w 7274859"/>
              <a:gd name="connsiteY7014" fmla="*/ 468077 h 6857892"/>
              <a:gd name="connsiteX7015" fmla="*/ 5667802 w 7274859"/>
              <a:gd name="connsiteY7015" fmla="*/ 461981 h 6857892"/>
              <a:gd name="connsiteX7016" fmla="*/ 5663992 w 7274859"/>
              <a:gd name="connsiteY7016" fmla="*/ 442245 h 6857892"/>
              <a:gd name="connsiteX7017" fmla="*/ 6077597 w 7274859"/>
              <a:gd name="connsiteY7017" fmla="*/ 437530 h 6857892"/>
              <a:gd name="connsiteX7018" fmla="*/ 6089483 w 7274859"/>
              <a:gd name="connsiteY7018" fmla="*/ 461303 h 6857892"/>
              <a:gd name="connsiteX7019" fmla="*/ 6077597 w 7274859"/>
              <a:gd name="connsiteY7019" fmla="*/ 437530 h 6857892"/>
              <a:gd name="connsiteX7020" fmla="*/ 6538898 w 7274859"/>
              <a:gd name="connsiteY7020" fmla="*/ 434770 h 6857892"/>
              <a:gd name="connsiteX7021" fmla="*/ 6552017 w 7274859"/>
              <a:gd name="connsiteY7021" fmla="*/ 438769 h 6857892"/>
              <a:gd name="connsiteX7022" fmla="*/ 6529995 w 7274859"/>
              <a:gd name="connsiteY7022" fmla="*/ 463153 h 6857892"/>
              <a:gd name="connsiteX7023" fmla="*/ 6552398 w 7274859"/>
              <a:gd name="connsiteY7023" fmla="*/ 495538 h 6857892"/>
              <a:gd name="connsiteX7024" fmla="*/ 6572744 w 7274859"/>
              <a:gd name="connsiteY7024" fmla="*/ 495538 h 6857892"/>
              <a:gd name="connsiteX7025" fmla="*/ 6572744 w 7274859"/>
              <a:gd name="connsiteY7025" fmla="*/ 536152 h 6857892"/>
              <a:gd name="connsiteX7026" fmla="*/ 6573658 w 7274859"/>
              <a:gd name="connsiteY7026" fmla="*/ 535238 h 6857892"/>
              <a:gd name="connsiteX7027" fmla="*/ 6581964 w 7274859"/>
              <a:gd name="connsiteY7027" fmla="*/ 542324 h 6857892"/>
              <a:gd name="connsiteX7028" fmla="*/ 6578764 w 7274859"/>
              <a:gd name="connsiteY7028" fmla="*/ 545524 h 6857892"/>
              <a:gd name="connsiteX7029" fmla="*/ 6571677 w 7274859"/>
              <a:gd name="connsiteY7029" fmla="*/ 537371 h 6857892"/>
              <a:gd name="connsiteX7030" fmla="*/ 6572515 w 7274859"/>
              <a:gd name="connsiteY7030" fmla="*/ 536532 h 6857892"/>
              <a:gd name="connsiteX7031" fmla="*/ 6542492 w 7274859"/>
              <a:gd name="connsiteY7031" fmla="*/ 551010 h 6857892"/>
              <a:gd name="connsiteX7032" fmla="*/ 6552017 w 7274859"/>
              <a:gd name="connsiteY7032" fmla="*/ 561907 h 6857892"/>
              <a:gd name="connsiteX7033" fmla="*/ 6536701 w 7274859"/>
              <a:gd name="connsiteY7033" fmla="*/ 617381 h 6857892"/>
              <a:gd name="connsiteX7034" fmla="*/ 6540968 w 7274859"/>
              <a:gd name="connsiteY7034" fmla="*/ 624391 h 6857892"/>
              <a:gd name="connsiteX7035" fmla="*/ 6420115 w 7274859"/>
              <a:gd name="connsiteY7035" fmla="*/ 633078 h 6857892"/>
              <a:gd name="connsiteX7036" fmla="*/ 6465911 w 7274859"/>
              <a:gd name="connsiteY7036" fmla="*/ 628201 h 6857892"/>
              <a:gd name="connsiteX7037" fmla="*/ 6490448 w 7274859"/>
              <a:gd name="connsiteY7037" fmla="*/ 602445 h 6857892"/>
              <a:gd name="connsiteX7038" fmla="*/ 6469874 w 7274859"/>
              <a:gd name="connsiteY7038" fmla="*/ 580500 h 6857892"/>
              <a:gd name="connsiteX7039" fmla="*/ 6515899 w 7274859"/>
              <a:gd name="connsiteY7039" fmla="*/ 537600 h 6857892"/>
              <a:gd name="connsiteX7040" fmla="*/ 6539902 w 7274859"/>
              <a:gd name="connsiteY7040" fmla="*/ 535313 h 6857892"/>
              <a:gd name="connsiteX7041" fmla="*/ 6552322 w 7274859"/>
              <a:gd name="connsiteY7041" fmla="*/ 495690 h 6857892"/>
              <a:gd name="connsiteX7042" fmla="*/ 6536244 w 7274859"/>
              <a:gd name="connsiteY7042" fmla="*/ 505063 h 6857892"/>
              <a:gd name="connsiteX7043" fmla="*/ 6527938 w 7274859"/>
              <a:gd name="connsiteY7043" fmla="*/ 496681 h 6857892"/>
              <a:gd name="connsiteX7044" fmla="*/ 6490829 w 7274859"/>
              <a:gd name="connsiteY7044" fmla="*/ 532494 h 6857892"/>
              <a:gd name="connsiteX7045" fmla="*/ 6460501 w 7274859"/>
              <a:gd name="connsiteY7045" fmla="*/ 542247 h 6857892"/>
              <a:gd name="connsiteX7046" fmla="*/ 6432993 w 7274859"/>
              <a:gd name="connsiteY7046" fmla="*/ 562669 h 6857892"/>
              <a:gd name="connsiteX7047" fmla="*/ 6441070 w 7274859"/>
              <a:gd name="connsiteY7047" fmla="*/ 578747 h 6857892"/>
              <a:gd name="connsiteX7048" fmla="*/ 6407771 w 7274859"/>
              <a:gd name="connsiteY7048" fmla="*/ 607627 h 6857892"/>
              <a:gd name="connsiteX7049" fmla="*/ 6379196 w 7274859"/>
              <a:gd name="connsiteY7049" fmla="*/ 607627 h 6857892"/>
              <a:gd name="connsiteX7050" fmla="*/ 6365556 w 7274859"/>
              <a:gd name="connsiteY7050" fmla="*/ 636278 h 6857892"/>
              <a:gd name="connsiteX7051" fmla="*/ 6328370 w 7274859"/>
              <a:gd name="connsiteY7051" fmla="*/ 648318 h 6857892"/>
              <a:gd name="connsiteX7052" fmla="*/ 6347039 w 7274859"/>
              <a:gd name="connsiteY7052" fmla="*/ 648318 h 6857892"/>
              <a:gd name="connsiteX7053" fmla="*/ 6347725 w 7274859"/>
              <a:gd name="connsiteY7053" fmla="*/ 655023 h 6857892"/>
              <a:gd name="connsiteX7054" fmla="*/ 6328447 w 7274859"/>
              <a:gd name="connsiteY7054" fmla="*/ 658438 h 6857892"/>
              <a:gd name="connsiteX7055" fmla="*/ 6328447 w 7274859"/>
              <a:gd name="connsiteY7055" fmla="*/ 648464 h 6857892"/>
              <a:gd name="connsiteX7056" fmla="*/ 6309092 w 7274859"/>
              <a:gd name="connsiteY7056" fmla="*/ 651893 h 6857892"/>
              <a:gd name="connsiteX7057" fmla="*/ 6309778 w 7274859"/>
              <a:gd name="connsiteY7057" fmla="*/ 658599 h 6857892"/>
              <a:gd name="connsiteX7058" fmla="*/ 6328447 w 7274859"/>
              <a:gd name="connsiteY7058" fmla="*/ 658599 h 6857892"/>
              <a:gd name="connsiteX7059" fmla="*/ 6328447 w 7274859"/>
              <a:gd name="connsiteY7059" fmla="*/ 658571 h 6857892"/>
              <a:gd name="connsiteX7060" fmla="*/ 6350392 w 7274859"/>
              <a:gd name="connsiteY7060" fmla="*/ 692589 h 6857892"/>
              <a:gd name="connsiteX7061" fmla="*/ 6330733 w 7274859"/>
              <a:gd name="connsiteY7061" fmla="*/ 693200 h 6857892"/>
              <a:gd name="connsiteX7062" fmla="*/ 6307949 w 7274859"/>
              <a:gd name="connsiteY7062" fmla="*/ 699218 h 6857892"/>
              <a:gd name="connsiteX7063" fmla="*/ 6267258 w 7274859"/>
              <a:gd name="connsiteY7063" fmla="*/ 648318 h 6857892"/>
              <a:gd name="connsiteX7064" fmla="*/ 6299643 w 7274859"/>
              <a:gd name="connsiteY7064" fmla="*/ 621495 h 6857892"/>
              <a:gd name="connsiteX7065" fmla="*/ 6276859 w 7274859"/>
              <a:gd name="connsiteY7065" fmla="*/ 613799 h 6857892"/>
              <a:gd name="connsiteX7066" fmla="*/ 6287222 w 7274859"/>
              <a:gd name="connsiteY7066" fmla="*/ 602369 h 6857892"/>
              <a:gd name="connsiteX7067" fmla="*/ 6277697 w 7274859"/>
              <a:gd name="connsiteY7067" fmla="*/ 591625 h 6857892"/>
              <a:gd name="connsiteX7068" fmla="*/ 6303148 w 7274859"/>
              <a:gd name="connsiteY7068" fmla="*/ 579357 h 6857892"/>
              <a:gd name="connsiteX7069" fmla="*/ 6318617 w 7274859"/>
              <a:gd name="connsiteY7069" fmla="*/ 596883 h 6857892"/>
              <a:gd name="connsiteX7070" fmla="*/ 6322884 w 7274859"/>
              <a:gd name="connsiteY7070" fmla="*/ 570518 h 6857892"/>
              <a:gd name="connsiteX7071" fmla="*/ 6348792 w 7274859"/>
              <a:gd name="connsiteY7071" fmla="*/ 591854 h 6857892"/>
              <a:gd name="connsiteX7072" fmla="*/ 6339038 w 7274859"/>
              <a:gd name="connsiteY7072" fmla="*/ 602979 h 6857892"/>
              <a:gd name="connsiteX7073" fmla="*/ 6351154 w 7274859"/>
              <a:gd name="connsiteY7073" fmla="*/ 615095 h 6857892"/>
              <a:gd name="connsiteX7074" fmla="*/ 6379272 w 7274859"/>
              <a:gd name="connsiteY7074" fmla="*/ 607551 h 6857892"/>
              <a:gd name="connsiteX7075" fmla="*/ 6402970 w 7274859"/>
              <a:gd name="connsiteY7075" fmla="*/ 588729 h 6857892"/>
              <a:gd name="connsiteX7076" fmla="*/ 6386282 w 7274859"/>
              <a:gd name="connsiteY7076" fmla="*/ 555582 h 6857892"/>
              <a:gd name="connsiteX7077" fmla="*/ 6372262 w 7274859"/>
              <a:gd name="connsiteY7077" fmla="*/ 558630 h 6857892"/>
              <a:gd name="connsiteX7078" fmla="*/ 6343239 w 7274859"/>
              <a:gd name="connsiteY7078" fmla="*/ 566975 h 6857892"/>
              <a:gd name="connsiteX7079" fmla="*/ 6318234 w 7274859"/>
              <a:gd name="connsiteY7079" fmla="*/ 556604 h 6857892"/>
              <a:gd name="connsiteX7080" fmla="*/ 6318277 w 7274859"/>
              <a:gd name="connsiteY7080" fmla="*/ 556489 h 6857892"/>
              <a:gd name="connsiteX7081" fmla="*/ 6344829 w 7274859"/>
              <a:gd name="connsiteY7081" fmla="*/ 537447 h 6857892"/>
              <a:gd name="connsiteX7082" fmla="*/ 6354126 w 7274859"/>
              <a:gd name="connsiteY7082" fmla="*/ 546743 h 6857892"/>
              <a:gd name="connsiteX7083" fmla="*/ 6368833 w 7274859"/>
              <a:gd name="connsiteY7083" fmla="*/ 524646 h 6857892"/>
              <a:gd name="connsiteX7084" fmla="*/ 6400074 w 7274859"/>
              <a:gd name="connsiteY7084" fmla="*/ 505139 h 6857892"/>
              <a:gd name="connsiteX7085" fmla="*/ 6412724 w 7274859"/>
              <a:gd name="connsiteY7085" fmla="*/ 486089 h 6857892"/>
              <a:gd name="connsiteX7086" fmla="*/ 6479170 w 7274859"/>
              <a:gd name="connsiteY7086" fmla="*/ 526017 h 6857892"/>
              <a:gd name="connsiteX7087" fmla="*/ 6481913 w 7274859"/>
              <a:gd name="connsiteY7087" fmla="*/ 500034 h 6857892"/>
              <a:gd name="connsiteX7088" fmla="*/ 6526871 w 7274859"/>
              <a:gd name="connsiteY7088" fmla="*/ 460257 h 6857892"/>
              <a:gd name="connsiteX7089" fmla="*/ 6503097 w 7274859"/>
              <a:gd name="connsiteY7089" fmla="*/ 452256 h 6857892"/>
              <a:gd name="connsiteX7090" fmla="*/ 6501039 w 7274859"/>
              <a:gd name="connsiteY7090" fmla="*/ 437931 h 6857892"/>
              <a:gd name="connsiteX7091" fmla="*/ 6538898 w 7274859"/>
              <a:gd name="connsiteY7091" fmla="*/ 434770 h 6857892"/>
              <a:gd name="connsiteX7092" fmla="*/ 5707344 w 7274859"/>
              <a:gd name="connsiteY7092" fmla="*/ 434618 h 6857892"/>
              <a:gd name="connsiteX7093" fmla="*/ 5710697 w 7274859"/>
              <a:gd name="connsiteY7093" fmla="*/ 443076 h 6857892"/>
              <a:gd name="connsiteX7094" fmla="*/ 5716031 w 7274859"/>
              <a:gd name="connsiteY7094" fmla="*/ 434618 h 6857892"/>
              <a:gd name="connsiteX7095" fmla="*/ 5707344 w 7274859"/>
              <a:gd name="connsiteY7095" fmla="*/ 434618 h 6857892"/>
              <a:gd name="connsiteX7096" fmla="*/ 5716488 w 7274859"/>
              <a:gd name="connsiteY7096" fmla="*/ 433705 h 6857892"/>
              <a:gd name="connsiteX7097" fmla="*/ 5716031 w 7274859"/>
              <a:gd name="connsiteY7097" fmla="*/ 434619 h 6857892"/>
              <a:gd name="connsiteX7098" fmla="*/ 5717404 w 7274859"/>
              <a:gd name="connsiteY7098" fmla="*/ 434619 h 6857892"/>
              <a:gd name="connsiteX7099" fmla="*/ 5716488 w 7274859"/>
              <a:gd name="connsiteY7099" fmla="*/ 433705 h 6857892"/>
              <a:gd name="connsiteX7100" fmla="*/ 6762024 w 7274859"/>
              <a:gd name="connsiteY7100" fmla="*/ 425434 h 6857892"/>
              <a:gd name="connsiteX7101" fmla="*/ 6765225 w 7274859"/>
              <a:gd name="connsiteY7101" fmla="*/ 428634 h 6857892"/>
              <a:gd name="connsiteX7102" fmla="*/ 6756919 w 7274859"/>
              <a:gd name="connsiteY7102" fmla="*/ 435721 h 6857892"/>
              <a:gd name="connsiteX7103" fmla="*/ 6754938 w 7274859"/>
              <a:gd name="connsiteY7103" fmla="*/ 433740 h 6857892"/>
              <a:gd name="connsiteX7104" fmla="*/ 6762024 w 7274859"/>
              <a:gd name="connsiteY7104" fmla="*/ 425434 h 6857892"/>
              <a:gd name="connsiteX7105" fmla="*/ 5723648 w 7274859"/>
              <a:gd name="connsiteY7105" fmla="*/ 425395 h 6857892"/>
              <a:gd name="connsiteX7106" fmla="*/ 5717630 w 7274859"/>
              <a:gd name="connsiteY7106" fmla="*/ 434615 h 6857892"/>
              <a:gd name="connsiteX7107" fmla="*/ 5717476 w 7274859"/>
              <a:gd name="connsiteY7107" fmla="*/ 434615 h 6857892"/>
              <a:gd name="connsiteX7108" fmla="*/ 5718543 w 7274859"/>
              <a:gd name="connsiteY7108" fmla="*/ 435682 h 6857892"/>
              <a:gd name="connsiteX7109" fmla="*/ 5726849 w 7274859"/>
              <a:gd name="connsiteY7109" fmla="*/ 428595 h 6857892"/>
              <a:gd name="connsiteX7110" fmla="*/ 5723648 w 7274859"/>
              <a:gd name="connsiteY7110" fmla="*/ 425395 h 6857892"/>
              <a:gd name="connsiteX7111" fmla="*/ 5502732 w 7274859"/>
              <a:gd name="connsiteY7111" fmla="*/ 425077 h 6857892"/>
              <a:gd name="connsiteX7112" fmla="*/ 5485131 w 7274859"/>
              <a:gd name="connsiteY7112" fmla="*/ 433002 h 6857892"/>
              <a:gd name="connsiteX7113" fmla="*/ 5483226 w 7274859"/>
              <a:gd name="connsiteY7113" fmla="*/ 426753 h 6857892"/>
              <a:gd name="connsiteX7114" fmla="*/ 5483609 w 7274859"/>
              <a:gd name="connsiteY7114" fmla="*/ 434526 h 6857892"/>
              <a:gd name="connsiteX7115" fmla="*/ 5483455 w 7274859"/>
              <a:gd name="connsiteY7115" fmla="*/ 434678 h 6857892"/>
              <a:gd name="connsiteX7116" fmla="*/ 5473626 w 7274859"/>
              <a:gd name="connsiteY7116" fmla="*/ 441841 h 6857892"/>
              <a:gd name="connsiteX7117" fmla="*/ 5463137 w 7274859"/>
              <a:gd name="connsiteY7117" fmla="*/ 475369 h 6857892"/>
              <a:gd name="connsiteX7118" fmla="*/ 5452982 w 7274859"/>
              <a:gd name="connsiteY7118" fmla="*/ 475369 h 6857892"/>
              <a:gd name="connsiteX7119" fmla="*/ 5449630 w 7274859"/>
              <a:gd name="connsiteY7119" fmla="*/ 466913 h 6857892"/>
              <a:gd name="connsiteX7120" fmla="*/ 5444296 w 7274859"/>
              <a:gd name="connsiteY7120" fmla="*/ 475371 h 6857892"/>
              <a:gd name="connsiteX7121" fmla="*/ 5452980 w 7274859"/>
              <a:gd name="connsiteY7121" fmla="*/ 475371 h 6857892"/>
              <a:gd name="connsiteX7122" fmla="*/ 5456333 w 7274859"/>
              <a:gd name="connsiteY7122" fmla="*/ 483827 h 6857892"/>
              <a:gd name="connsiteX7123" fmla="*/ 5463132 w 7274859"/>
              <a:gd name="connsiteY7123" fmla="*/ 475441 h 6857892"/>
              <a:gd name="connsiteX7124" fmla="*/ 5483056 w 7274859"/>
              <a:gd name="connsiteY7124" fmla="*/ 471501 h 6857892"/>
              <a:gd name="connsiteX7125" fmla="*/ 5494197 w 7274859"/>
              <a:gd name="connsiteY7125" fmla="*/ 454184 h 6857892"/>
              <a:gd name="connsiteX7126" fmla="*/ 5485741 w 7274859"/>
              <a:gd name="connsiteY7126" fmla="*/ 435212 h 6857892"/>
              <a:gd name="connsiteX7127" fmla="*/ 5503570 w 7274859"/>
              <a:gd name="connsiteY7127" fmla="*/ 431706 h 6857892"/>
              <a:gd name="connsiteX7128" fmla="*/ 5502732 w 7274859"/>
              <a:gd name="connsiteY7128" fmla="*/ 425077 h 6857892"/>
              <a:gd name="connsiteX7129" fmla="*/ 5687071 w 7274859"/>
              <a:gd name="connsiteY7129" fmla="*/ 424402 h 6857892"/>
              <a:gd name="connsiteX7130" fmla="*/ 5697206 w 7274859"/>
              <a:gd name="connsiteY7130" fmla="*/ 434613 h 6857892"/>
              <a:gd name="connsiteX7131" fmla="*/ 5687071 w 7274859"/>
              <a:gd name="connsiteY7131" fmla="*/ 434613 h 6857892"/>
              <a:gd name="connsiteX7132" fmla="*/ 5687071 w 7274859"/>
              <a:gd name="connsiteY7132" fmla="*/ 424402 h 6857892"/>
              <a:gd name="connsiteX7133" fmla="*/ 6357479 w 7274859"/>
              <a:gd name="connsiteY7133" fmla="*/ 421829 h 6857892"/>
              <a:gd name="connsiteX7134" fmla="*/ 6355193 w 7274859"/>
              <a:gd name="connsiteY7134" fmla="*/ 440346 h 6857892"/>
              <a:gd name="connsiteX7135" fmla="*/ 6359994 w 7274859"/>
              <a:gd name="connsiteY7135" fmla="*/ 459167 h 6857892"/>
              <a:gd name="connsiteX7136" fmla="*/ 6357479 w 7274859"/>
              <a:gd name="connsiteY7136" fmla="*/ 421829 h 6857892"/>
              <a:gd name="connsiteX7137" fmla="*/ 6330199 w 7274859"/>
              <a:gd name="connsiteY7137" fmla="*/ 417562 h 6857892"/>
              <a:gd name="connsiteX7138" fmla="*/ 6339648 w 7274859"/>
              <a:gd name="connsiteY7138" fmla="*/ 435926 h 6857892"/>
              <a:gd name="connsiteX7139" fmla="*/ 6312216 w 7274859"/>
              <a:gd name="connsiteY7139" fmla="*/ 472196 h 6857892"/>
              <a:gd name="connsiteX7140" fmla="*/ 6343382 w 7274859"/>
              <a:gd name="connsiteY7140" fmla="*/ 475625 h 6857892"/>
              <a:gd name="connsiteX7141" fmla="*/ 6355192 w 7274859"/>
              <a:gd name="connsiteY7141" fmla="*/ 440269 h 6857892"/>
              <a:gd name="connsiteX7142" fmla="*/ 6330199 w 7274859"/>
              <a:gd name="connsiteY7142" fmla="*/ 417562 h 6857892"/>
              <a:gd name="connsiteX7143" fmla="*/ 6575639 w 7274859"/>
              <a:gd name="connsiteY7143" fmla="*/ 415756 h 6857892"/>
              <a:gd name="connsiteX7144" fmla="*/ 6604672 w 7274859"/>
              <a:gd name="connsiteY7144" fmla="*/ 440598 h 6857892"/>
              <a:gd name="connsiteX7145" fmla="*/ 6598499 w 7274859"/>
              <a:gd name="connsiteY7145" fmla="*/ 457057 h 6857892"/>
              <a:gd name="connsiteX7146" fmla="*/ 6569619 w 7274859"/>
              <a:gd name="connsiteY7146" fmla="*/ 422310 h 6857892"/>
              <a:gd name="connsiteX7147" fmla="*/ 6575639 w 7274859"/>
              <a:gd name="connsiteY7147" fmla="*/ 415756 h 6857892"/>
              <a:gd name="connsiteX7148" fmla="*/ 5695072 w 7274859"/>
              <a:gd name="connsiteY7148" fmla="*/ 414572 h 6857892"/>
              <a:gd name="connsiteX7149" fmla="*/ 5687071 w 7274859"/>
              <a:gd name="connsiteY7149" fmla="*/ 424402 h 6857892"/>
              <a:gd name="connsiteX7150" fmla="*/ 5678614 w 7274859"/>
              <a:gd name="connsiteY7150" fmla="*/ 427755 h 6857892"/>
              <a:gd name="connsiteX7151" fmla="*/ 5687071 w 7274859"/>
              <a:gd name="connsiteY7151" fmla="*/ 434613 h 6857892"/>
              <a:gd name="connsiteX7152" fmla="*/ 5690424 w 7274859"/>
              <a:gd name="connsiteY7152" fmla="*/ 443071 h 6857892"/>
              <a:gd name="connsiteX7153" fmla="*/ 5697206 w 7274859"/>
              <a:gd name="connsiteY7153" fmla="*/ 434613 h 6857892"/>
              <a:gd name="connsiteX7154" fmla="*/ 5707417 w 7274859"/>
              <a:gd name="connsiteY7154" fmla="*/ 434613 h 6857892"/>
              <a:gd name="connsiteX7155" fmla="*/ 5707417 w 7274859"/>
              <a:gd name="connsiteY7155" fmla="*/ 416629 h 6857892"/>
              <a:gd name="connsiteX7156" fmla="*/ 5695072 w 7274859"/>
              <a:gd name="connsiteY7156" fmla="*/ 414572 h 6857892"/>
              <a:gd name="connsiteX7157" fmla="*/ 6369137 w 7274859"/>
              <a:gd name="connsiteY7157" fmla="*/ 407488 h 6857892"/>
              <a:gd name="connsiteX7158" fmla="*/ 6369137 w 7274859"/>
              <a:gd name="connsiteY7158" fmla="*/ 410841 h 6857892"/>
              <a:gd name="connsiteX7159" fmla="*/ 6379272 w 7274859"/>
              <a:gd name="connsiteY7159" fmla="*/ 410841 h 6857892"/>
              <a:gd name="connsiteX7160" fmla="*/ 6379272 w 7274859"/>
              <a:gd name="connsiteY7160" fmla="*/ 407488 h 6857892"/>
              <a:gd name="connsiteX7161" fmla="*/ 6369137 w 7274859"/>
              <a:gd name="connsiteY7161" fmla="*/ 407488 h 6857892"/>
              <a:gd name="connsiteX7162" fmla="*/ 1890464 w 7274859"/>
              <a:gd name="connsiteY7162" fmla="*/ 403455 h 6857892"/>
              <a:gd name="connsiteX7163" fmla="*/ 1854956 w 7274859"/>
              <a:gd name="connsiteY7163" fmla="*/ 464719 h 6857892"/>
              <a:gd name="connsiteX7164" fmla="*/ 1821199 w 7274859"/>
              <a:gd name="connsiteY7164" fmla="*/ 467081 h 6857892"/>
              <a:gd name="connsiteX7165" fmla="*/ 1849164 w 7274859"/>
              <a:gd name="connsiteY7165" fmla="*/ 480035 h 6857892"/>
              <a:gd name="connsiteX7166" fmla="*/ 1853191 w 7274859"/>
              <a:gd name="connsiteY7166" fmla="*/ 505943 h 6857892"/>
              <a:gd name="connsiteX7167" fmla="*/ 1849164 w 7274859"/>
              <a:gd name="connsiteY7167" fmla="*/ 505943 h 6857892"/>
              <a:gd name="connsiteX7168" fmla="*/ 1849089 w 7274859"/>
              <a:gd name="connsiteY7168" fmla="*/ 506019 h 6857892"/>
              <a:gd name="connsiteX7169" fmla="*/ 1854117 w 7274859"/>
              <a:gd name="connsiteY7169" fmla="*/ 508458 h 6857892"/>
              <a:gd name="connsiteX7170" fmla="*/ 1853231 w 7274859"/>
              <a:gd name="connsiteY7170" fmla="*/ 506019 h 6857892"/>
              <a:gd name="connsiteX7171" fmla="*/ 1864481 w 7274859"/>
              <a:gd name="connsiteY7171" fmla="*/ 506019 h 6857892"/>
              <a:gd name="connsiteX7172" fmla="*/ 1909819 w 7274859"/>
              <a:gd name="connsiteY7172" fmla="*/ 405436 h 6857892"/>
              <a:gd name="connsiteX7173" fmla="*/ 1890464 w 7274859"/>
              <a:gd name="connsiteY7173" fmla="*/ 403455 h 6857892"/>
              <a:gd name="connsiteX7174" fmla="*/ 5870345 w 7274859"/>
              <a:gd name="connsiteY7174" fmla="*/ 397308 h 6857892"/>
              <a:gd name="connsiteX7175" fmla="*/ 5870345 w 7274859"/>
              <a:gd name="connsiteY7175" fmla="*/ 400737 h 6857892"/>
              <a:gd name="connsiteX7176" fmla="*/ 5880479 w 7274859"/>
              <a:gd name="connsiteY7176" fmla="*/ 400737 h 6857892"/>
              <a:gd name="connsiteX7177" fmla="*/ 5880479 w 7274859"/>
              <a:gd name="connsiteY7177" fmla="*/ 397308 h 6857892"/>
              <a:gd name="connsiteX7178" fmla="*/ 5870345 w 7274859"/>
              <a:gd name="connsiteY7178" fmla="*/ 397308 h 6857892"/>
              <a:gd name="connsiteX7179" fmla="*/ 6175742 w 7274859"/>
              <a:gd name="connsiteY7179" fmla="*/ 397293 h 6857892"/>
              <a:gd name="connsiteX7180" fmla="*/ 6175742 w 7274859"/>
              <a:gd name="connsiteY7180" fmla="*/ 400722 h 6857892"/>
              <a:gd name="connsiteX7181" fmla="*/ 6185877 w 7274859"/>
              <a:gd name="connsiteY7181" fmla="*/ 400722 h 6857892"/>
              <a:gd name="connsiteX7182" fmla="*/ 6185877 w 7274859"/>
              <a:gd name="connsiteY7182" fmla="*/ 397293 h 6857892"/>
              <a:gd name="connsiteX7183" fmla="*/ 6175742 w 7274859"/>
              <a:gd name="connsiteY7183" fmla="*/ 397293 h 6857892"/>
              <a:gd name="connsiteX7184" fmla="*/ 6481075 w 7274859"/>
              <a:gd name="connsiteY7184" fmla="*/ 397240 h 6857892"/>
              <a:gd name="connsiteX7185" fmla="*/ 6491286 w 7274859"/>
              <a:gd name="connsiteY7185" fmla="*/ 397240 h 6857892"/>
              <a:gd name="connsiteX7186" fmla="*/ 6491286 w 7274859"/>
              <a:gd name="connsiteY7186" fmla="*/ 400669 h 6857892"/>
              <a:gd name="connsiteX7187" fmla="*/ 6481075 w 7274859"/>
              <a:gd name="connsiteY7187" fmla="*/ 400669 h 6857892"/>
              <a:gd name="connsiteX7188" fmla="*/ 6481075 w 7274859"/>
              <a:gd name="connsiteY7188" fmla="*/ 397240 h 6857892"/>
              <a:gd name="connsiteX7189" fmla="*/ 5541057 w 7274859"/>
              <a:gd name="connsiteY7189" fmla="*/ 395893 h 6857892"/>
              <a:gd name="connsiteX7190" fmla="*/ 5528943 w 7274859"/>
              <a:gd name="connsiteY7190" fmla="*/ 421953 h 6857892"/>
              <a:gd name="connsiteX7191" fmla="*/ 5545553 w 7274859"/>
              <a:gd name="connsiteY7191" fmla="*/ 421953 h 6857892"/>
              <a:gd name="connsiteX7192" fmla="*/ 5541057 w 7274859"/>
              <a:gd name="connsiteY7192" fmla="*/ 395893 h 6857892"/>
              <a:gd name="connsiteX7193" fmla="*/ 6360526 w 7274859"/>
              <a:gd name="connsiteY7193" fmla="*/ 389521 h 6857892"/>
              <a:gd name="connsiteX7194" fmla="*/ 6349096 w 7274859"/>
              <a:gd name="connsiteY7194" fmla="*/ 399960 h 6857892"/>
              <a:gd name="connsiteX7195" fmla="*/ 6353516 w 7274859"/>
              <a:gd name="connsiteY7195" fmla="*/ 414210 h 6857892"/>
              <a:gd name="connsiteX7196" fmla="*/ 6357479 w 7274859"/>
              <a:gd name="connsiteY7196" fmla="*/ 421754 h 6857892"/>
              <a:gd name="connsiteX7197" fmla="*/ 6360526 w 7274859"/>
              <a:gd name="connsiteY7197" fmla="*/ 389521 h 6857892"/>
              <a:gd name="connsiteX7198" fmla="*/ 6501497 w 7274859"/>
              <a:gd name="connsiteY7198" fmla="*/ 387105 h 6857892"/>
              <a:gd name="connsiteX7199" fmla="*/ 6511631 w 7274859"/>
              <a:gd name="connsiteY7199" fmla="*/ 387105 h 6857892"/>
              <a:gd name="connsiteX7200" fmla="*/ 6511631 w 7274859"/>
              <a:gd name="connsiteY7200" fmla="*/ 390458 h 6857892"/>
              <a:gd name="connsiteX7201" fmla="*/ 6501497 w 7274859"/>
              <a:gd name="connsiteY7201" fmla="*/ 390458 h 6857892"/>
              <a:gd name="connsiteX7202" fmla="*/ 6501497 w 7274859"/>
              <a:gd name="connsiteY7202" fmla="*/ 387105 h 6857892"/>
              <a:gd name="connsiteX7203" fmla="*/ 6236778 w 7274859"/>
              <a:gd name="connsiteY7203" fmla="*/ 387067 h 6857892"/>
              <a:gd name="connsiteX7204" fmla="*/ 6236778 w 7274859"/>
              <a:gd name="connsiteY7204" fmla="*/ 390420 h 6857892"/>
              <a:gd name="connsiteX7205" fmla="*/ 6246989 w 7274859"/>
              <a:gd name="connsiteY7205" fmla="*/ 390420 h 6857892"/>
              <a:gd name="connsiteX7206" fmla="*/ 6246989 w 7274859"/>
              <a:gd name="connsiteY7206" fmla="*/ 387067 h 6857892"/>
              <a:gd name="connsiteX7207" fmla="*/ 6236778 w 7274859"/>
              <a:gd name="connsiteY7207" fmla="*/ 387067 h 6857892"/>
              <a:gd name="connsiteX7208" fmla="*/ 6887526 w 7274859"/>
              <a:gd name="connsiteY7208" fmla="*/ 386267 h 6857892"/>
              <a:gd name="connsiteX7209" fmla="*/ 6887526 w 7274859"/>
              <a:gd name="connsiteY7209" fmla="*/ 402421 h 6857892"/>
              <a:gd name="connsiteX7210" fmla="*/ 6857503 w 7274859"/>
              <a:gd name="connsiteY7210" fmla="*/ 402421 h 6857892"/>
              <a:gd name="connsiteX7211" fmla="*/ 6887526 w 7274859"/>
              <a:gd name="connsiteY7211" fmla="*/ 386267 h 6857892"/>
              <a:gd name="connsiteX7212" fmla="*/ 1958306 w 7274859"/>
              <a:gd name="connsiteY7212" fmla="*/ 384420 h 6857892"/>
              <a:gd name="connsiteX7213" fmla="*/ 1951985 w 7274859"/>
              <a:gd name="connsiteY7213" fmla="*/ 389831 h 6857892"/>
              <a:gd name="connsiteX7214" fmla="*/ 1955183 w 7274859"/>
              <a:gd name="connsiteY7214" fmla="*/ 393031 h 6857892"/>
              <a:gd name="connsiteX7215" fmla="*/ 1958306 w 7274859"/>
              <a:gd name="connsiteY7215" fmla="*/ 384420 h 6857892"/>
              <a:gd name="connsiteX7216" fmla="*/ 6637285 w 7274859"/>
              <a:gd name="connsiteY7216" fmla="*/ 383746 h 6857892"/>
              <a:gd name="connsiteX7217" fmla="*/ 6637285 w 7274859"/>
              <a:gd name="connsiteY7217" fmla="*/ 393957 h 6857892"/>
              <a:gd name="connsiteX7218" fmla="*/ 6640638 w 7274859"/>
              <a:gd name="connsiteY7218" fmla="*/ 393957 h 6857892"/>
              <a:gd name="connsiteX7219" fmla="*/ 6640638 w 7274859"/>
              <a:gd name="connsiteY7219" fmla="*/ 383746 h 6857892"/>
              <a:gd name="connsiteX7220" fmla="*/ 6637285 w 7274859"/>
              <a:gd name="connsiteY7220" fmla="*/ 383746 h 6857892"/>
              <a:gd name="connsiteX7221" fmla="*/ 6535406 w 7274859"/>
              <a:gd name="connsiteY7221" fmla="*/ 373543 h 6857892"/>
              <a:gd name="connsiteX7222" fmla="*/ 6538835 w 7274859"/>
              <a:gd name="connsiteY7222" fmla="*/ 373543 h 6857892"/>
              <a:gd name="connsiteX7223" fmla="*/ 6538835 w 7274859"/>
              <a:gd name="connsiteY7223" fmla="*/ 383676 h 6857892"/>
              <a:gd name="connsiteX7224" fmla="*/ 6535406 w 7274859"/>
              <a:gd name="connsiteY7224" fmla="*/ 383676 h 6857892"/>
              <a:gd name="connsiteX7225" fmla="*/ 6535406 w 7274859"/>
              <a:gd name="connsiteY7225" fmla="*/ 373543 h 6857892"/>
              <a:gd name="connsiteX7226" fmla="*/ 5639531 w 7274859"/>
              <a:gd name="connsiteY7226" fmla="*/ 373513 h 6857892"/>
              <a:gd name="connsiteX7227" fmla="*/ 5639531 w 7274859"/>
              <a:gd name="connsiteY7227" fmla="*/ 383648 h 6857892"/>
              <a:gd name="connsiteX7228" fmla="*/ 5642884 w 7274859"/>
              <a:gd name="connsiteY7228" fmla="*/ 383648 h 6857892"/>
              <a:gd name="connsiteX7229" fmla="*/ 5642884 w 7274859"/>
              <a:gd name="connsiteY7229" fmla="*/ 373513 h 6857892"/>
              <a:gd name="connsiteX7230" fmla="*/ 5639531 w 7274859"/>
              <a:gd name="connsiteY7230" fmla="*/ 373513 h 6857892"/>
              <a:gd name="connsiteX7231" fmla="*/ 7109573 w 7274859"/>
              <a:gd name="connsiteY7231" fmla="*/ 370570 h 6857892"/>
              <a:gd name="connsiteX7232" fmla="*/ 7084503 w 7274859"/>
              <a:gd name="connsiteY7232" fmla="*/ 396478 h 6857892"/>
              <a:gd name="connsiteX7233" fmla="*/ 7080693 w 7274859"/>
              <a:gd name="connsiteY7233" fmla="*/ 376667 h 6857892"/>
              <a:gd name="connsiteX7234" fmla="*/ 7109573 w 7274859"/>
              <a:gd name="connsiteY7234" fmla="*/ 370570 h 6857892"/>
              <a:gd name="connsiteX7235" fmla="*/ 1930644 w 7274859"/>
              <a:gd name="connsiteY7235" fmla="*/ 366818 h 6857892"/>
              <a:gd name="connsiteX7236" fmla="*/ 1930644 w 7274859"/>
              <a:gd name="connsiteY7236" fmla="*/ 370171 h 6857892"/>
              <a:gd name="connsiteX7237" fmla="*/ 1940857 w 7274859"/>
              <a:gd name="connsiteY7237" fmla="*/ 370171 h 6857892"/>
              <a:gd name="connsiteX7238" fmla="*/ 1940857 w 7274859"/>
              <a:gd name="connsiteY7238" fmla="*/ 366818 h 6857892"/>
              <a:gd name="connsiteX7239" fmla="*/ 1930644 w 7274859"/>
              <a:gd name="connsiteY7239" fmla="*/ 366818 h 6857892"/>
              <a:gd name="connsiteX7240" fmla="*/ 2012103 w 7274859"/>
              <a:gd name="connsiteY7240" fmla="*/ 366817 h 6857892"/>
              <a:gd name="connsiteX7241" fmla="*/ 2012103 w 7274859"/>
              <a:gd name="connsiteY7241" fmla="*/ 370169 h 6857892"/>
              <a:gd name="connsiteX7242" fmla="*/ 2022317 w 7274859"/>
              <a:gd name="connsiteY7242" fmla="*/ 370169 h 6857892"/>
              <a:gd name="connsiteX7243" fmla="*/ 2022317 w 7274859"/>
              <a:gd name="connsiteY7243" fmla="*/ 366817 h 6857892"/>
              <a:gd name="connsiteX7244" fmla="*/ 2012103 w 7274859"/>
              <a:gd name="connsiteY7244" fmla="*/ 366817 h 6857892"/>
              <a:gd name="connsiteX7245" fmla="*/ 6273888 w 7274859"/>
              <a:gd name="connsiteY7245" fmla="*/ 364436 h 6857892"/>
              <a:gd name="connsiteX7246" fmla="*/ 6269087 w 7274859"/>
              <a:gd name="connsiteY7246" fmla="*/ 365198 h 6857892"/>
              <a:gd name="connsiteX7247" fmla="*/ 6269087 w 7274859"/>
              <a:gd name="connsiteY7247" fmla="*/ 382114 h 6857892"/>
              <a:gd name="connsiteX7248" fmla="*/ 6277850 w 7274859"/>
              <a:gd name="connsiteY7248" fmla="*/ 381124 h 6857892"/>
              <a:gd name="connsiteX7249" fmla="*/ 6273888 w 7274859"/>
              <a:gd name="connsiteY7249" fmla="*/ 364436 h 6857892"/>
              <a:gd name="connsiteX7250" fmla="*/ 1976061 w 7274859"/>
              <a:gd name="connsiteY7250" fmla="*/ 363847 h 6857892"/>
              <a:gd name="connsiteX7251" fmla="*/ 1963337 w 7274859"/>
              <a:gd name="connsiteY7251" fmla="*/ 382059 h 6857892"/>
              <a:gd name="connsiteX7252" fmla="*/ 1957849 w 7274859"/>
              <a:gd name="connsiteY7252" fmla="*/ 382059 h 6857892"/>
              <a:gd name="connsiteX7253" fmla="*/ 1958382 w 7274859"/>
              <a:gd name="connsiteY7253" fmla="*/ 384420 h 6857892"/>
              <a:gd name="connsiteX7254" fmla="*/ 1960365 w 7274859"/>
              <a:gd name="connsiteY7254" fmla="*/ 382745 h 6857892"/>
              <a:gd name="connsiteX7255" fmla="*/ 1962268 w 7274859"/>
              <a:gd name="connsiteY7255" fmla="*/ 384726 h 6857892"/>
              <a:gd name="connsiteX7256" fmla="*/ 1963414 w 7274859"/>
              <a:gd name="connsiteY7256" fmla="*/ 382059 h 6857892"/>
              <a:gd name="connsiteX7257" fmla="*/ 1998999 w 7274859"/>
              <a:gd name="connsiteY7257" fmla="*/ 382059 h 6857892"/>
              <a:gd name="connsiteX7258" fmla="*/ 1976061 w 7274859"/>
              <a:gd name="connsiteY7258" fmla="*/ 363847 h 6857892"/>
              <a:gd name="connsiteX7259" fmla="*/ 5771907 w 7274859"/>
              <a:gd name="connsiteY7259" fmla="*/ 363412 h 6857892"/>
              <a:gd name="connsiteX7260" fmla="*/ 5771907 w 7274859"/>
              <a:gd name="connsiteY7260" fmla="*/ 373623 h 6857892"/>
              <a:gd name="connsiteX7261" fmla="*/ 5775260 w 7274859"/>
              <a:gd name="connsiteY7261" fmla="*/ 373623 h 6857892"/>
              <a:gd name="connsiteX7262" fmla="*/ 5775260 w 7274859"/>
              <a:gd name="connsiteY7262" fmla="*/ 363412 h 6857892"/>
              <a:gd name="connsiteX7263" fmla="*/ 5771907 w 7274859"/>
              <a:gd name="connsiteY7263" fmla="*/ 363412 h 6857892"/>
              <a:gd name="connsiteX7264" fmla="*/ 5707346 w 7274859"/>
              <a:gd name="connsiteY7264" fmla="*/ 363297 h 6857892"/>
              <a:gd name="connsiteX7265" fmla="*/ 5706355 w 7274859"/>
              <a:gd name="connsiteY7265" fmla="*/ 364288 h 6857892"/>
              <a:gd name="connsiteX7266" fmla="*/ 5713442 w 7274859"/>
              <a:gd name="connsiteY7266" fmla="*/ 372593 h 6857892"/>
              <a:gd name="connsiteX7267" fmla="*/ 5716641 w 7274859"/>
              <a:gd name="connsiteY7267" fmla="*/ 369393 h 6857892"/>
              <a:gd name="connsiteX7268" fmla="*/ 5707422 w 7274859"/>
              <a:gd name="connsiteY7268" fmla="*/ 363373 h 6857892"/>
              <a:gd name="connsiteX7269" fmla="*/ 5707346 w 7274859"/>
              <a:gd name="connsiteY7269" fmla="*/ 363297 h 6857892"/>
              <a:gd name="connsiteX7270" fmla="*/ 6222453 w 7274859"/>
              <a:gd name="connsiteY7270" fmla="*/ 354164 h 6857892"/>
              <a:gd name="connsiteX7271" fmla="*/ 6216738 w 7274859"/>
              <a:gd name="connsiteY7271" fmla="*/ 363460 h 6857892"/>
              <a:gd name="connsiteX7272" fmla="*/ 6211327 w 7274859"/>
              <a:gd name="connsiteY7272" fmla="*/ 358355 h 6857892"/>
              <a:gd name="connsiteX7273" fmla="*/ 6195859 w 7274859"/>
              <a:gd name="connsiteY7273" fmla="*/ 382282 h 6857892"/>
              <a:gd name="connsiteX7274" fmla="*/ 6215290 w 7274859"/>
              <a:gd name="connsiteY7274" fmla="*/ 383577 h 6857892"/>
              <a:gd name="connsiteX7275" fmla="*/ 6215366 w 7274859"/>
              <a:gd name="connsiteY7275" fmla="*/ 362470 h 6857892"/>
              <a:gd name="connsiteX7276" fmla="*/ 6217347 w 7274859"/>
              <a:gd name="connsiteY7276" fmla="*/ 364451 h 6857892"/>
              <a:gd name="connsiteX7277" fmla="*/ 6225653 w 7274859"/>
              <a:gd name="connsiteY7277" fmla="*/ 357364 h 6857892"/>
              <a:gd name="connsiteX7278" fmla="*/ 6222453 w 7274859"/>
              <a:gd name="connsiteY7278" fmla="*/ 354164 h 6857892"/>
              <a:gd name="connsiteX7279" fmla="*/ 5445222 w 7274859"/>
              <a:gd name="connsiteY7279" fmla="*/ 352168 h 6857892"/>
              <a:gd name="connsiteX7280" fmla="*/ 5439279 w 7274859"/>
              <a:gd name="connsiteY7280" fmla="*/ 387676 h 6857892"/>
              <a:gd name="connsiteX7281" fmla="*/ 5418861 w 7274859"/>
              <a:gd name="connsiteY7281" fmla="*/ 375941 h 6857892"/>
              <a:gd name="connsiteX7282" fmla="*/ 5394709 w 7274859"/>
              <a:gd name="connsiteY7282" fmla="*/ 399868 h 6857892"/>
              <a:gd name="connsiteX7283" fmla="*/ 5417566 w 7274859"/>
              <a:gd name="connsiteY7283" fmla="*/ 432634 h 6857892"/>
              <a:gd name="connsiteX7284" fmla="*/ 5441795 w 7274859"/>
              <a:gd name="connsiteY7284" fmla="*/ 418918 h 6857892"/>
              <a:gd name="connsiteX7285" fmla="*/ 5436461 w 7274859"/>
              <a:gd name="connsiteY7285" fmla="*/ 412213 h 6857892"/>
              <a:gd name="connsiteX7286" fmla="*/ 5453460 w 7274859"/>
              <a:gd name="connsiteY7286" fmla="*/ 389782 h 6857892"/>
              <a:gd name="connsiteX7287" fmla="*/ 5462739 w 7274859"/>
              <a:gd name="connsiteY7287" fmla="*/ 358289 h 6857892"/>
              <a:gd name="connsiteX7288" fmla="*/ 5479051 w 7274859"/>
              <a:gd name="connsiteY7288" fmla="*/ 363980 h 6857892"/>
              <a:gd name="connsiteX7289" fmla="*/ 5469756 w 7274859"/>
              <a:gd name="connsiteY7289" fmla="*/ 353083 h 6857892"/>
              <a:gd name="connsiteX7290" fmla="*/ 5463128 w 7274859"/>
              <a:gd name="connsiteY7290" fmla="*/ 353235 h 6857892"/>
              <a:gd name="connsiteX7291" fmla="*/ 5462672 w 7274859"/>
              <a:gd name="connsiteY7291" fmla="*/ 358238 h 6857892"/>
              <a:gd name="connsiteX7292" fmla="*/ 5445222 w 7274859"/>
              <a:gd name="connsiteY7292" fmla="*/ 352168 h 6857892"/>
              <a:gd name="connsiteX7293" fmla="*/ 6942999 w 7274859"/>
              <a:gd name="connsiteY7293" fmla="*/ 352054 h 6857892"/>
              <a:gd name="connsiteX7294" fmla="*/ 6949324 w 7274859"/>
              <a:gd name="connsiteY7294" fmla="*/ 360589 h 6857892"/>
              <a:gd name="connsiteX7295" fmla="*/ 6957859 w 7274859"/>
              <a:gd name="connsiteY7295" fmla="*/ 390458 h 6857892"/>
              <a:gd name="connsiteX7296" fmla="*/ 6954506 w 7274859"/>
              <a:gd name="connsiteY7296" fmla="*/ 393735 h 6857892"/>
              <a:gd name="connsiteX7297" fmla="*/ 6921740 w 7274859"/>
              <a:gd name="connsiteY7297" fmla="*/ 393887 h 6857892"/>
              <a:gd name="connsiteX7298" fmla="*/ 6942999 w 7274859"/>
              <a:gd name="connsiteY7298" fmla="*/ 352054 h 6857892"/>
              <a:gd name="connsiteX7299" fmla="*/ 5503874 w 7274859"/>
              <a:gd name="connsiteY7299" fmla="*/ 346438 h 6857892"/>
              <a:gd name="connsiteX7300" fmla="*/ 5503874 w 7274859"/>
              <a:gd name="connsiteY7300" fmla="*/ 349791 h 6857892"/>
              <a:gd name="connsiteX7301" fmla="*/ 5514084 w 7274859"/>
              <a:gd name="connsiteY7301" fmla="*/ 349791 h 6857892"/>
              <a:gd name="connsiteX7302" fmla="*/ 5514084 w 7274859"/>
              <a:gd name="connsiteY7302" fmla="*/ 346438 h 6857892"/>
              <a:gd name="connsiteX7303" fmla="*/ 5503874 w 7274859"/>
              <a:gd name="connsiteY7303" fmla="*/ 346438 h 6857892"/>
              <a:gd name="connsiteX7304" fmla="*/ 6460730 w 7274859"/>
              <a:gd name="connsiteY7304" fmla="*/ 346375 h 6857892"/>
              <a:gd name="connsiteX7305" fmla="*/ 6460730 w 7274859"/>
              <a:gd name="connsiteY7305" fmla="*/ 349728 h 6857892"/>
              <a:gd name="connsiteX7306" fmla="*/ 6470865 w 7274859"/>
              <a:gd name="connsiteY7306" fmla="*/ 349728 h 6857892"/>
              <a:gd name="connsiteX7307" fmla="*/ 6470865 w 7274859"/>
              <a:gd name="connsiteY7307" fmla="*/ 346375 h 6857892"/>
              <a:gd name="connsiteX7308" fmla="*/ 6460730 w 7274859"/>
              <a:gd name="connsiteY7308" fmla="*/ 346375 h 6857892"/>
              <a:gd name="connsiteX7309" fmla="*/ 1993358 w 7274859"/>
              <a:gd name="connsiteY7309" fmla="*/ 344873 h 6857892"/>
              <a:gd name="connsiteX7310" fmla="*/ 1994427 w 7274859"/>
              <a:gd name="connsiteY7310" fmla="*/ 353635 h 6857892"/>
              <a:gd name="connsiteX7311" fmla="*/ 2011038 w 7274859"/>
              <a:gd name="connsiteY7311" fmla="*/ 349674 h 6857892"/>
              <a:gd name="connsiteX7312" fmla="*/ 2010275 w 7274859"/>
              <a:gd name="connsiteY7312" fmla="*/ 344873 h 6857892"/>
              <a:gd name="connsiteX7313" fmla="*/ 1993358 w 7274859"/>
              <a:gd name="connsiteY7313" fmla="*/ 344873 h 6857892"/>
              <a:gd name="connsiteX7314" fmla="*/ 5691192 w 7274859"/>
              <a:gd name="connsiteY7314" fmla="*/ 343945 h 6857892"/>
              <a:gd name="connsiteX7315" fmla="*/ 5687992 w 7274859"/>
              <a:gd name="connsiteY7315" fmla="*/ 347145 h 6857892"/>
              <a:gd name="connsiteX7316" fmla="*/ 5697285 w 7274859"/>
              <a:gd name="connsiteY7316" fmla="*/ 353238 h 6857892"/>
              <a:gd name="connsiteX7317" fmla="*/ 5696295 w 7274859"/>
              <a:gd name="connsiteY7317" fmla="*/ 354228 h 6857892"/>
              <a:gd name="connsiteX7318" fmla="*/ 5707344 w 7274859"/>
              <a:gd name="connsiteY7318" fmla="*/ 363295 h 6857892"/>
              <a:gd name="connsiteX7319" fmla="*/ 5708335 w 7274859"/>
              <a:gd name="connsiteY7319" fmla="*/ 362305 h 6857892"/>
              <a:gd name="connsiteX7320" fmla="*/ 5697289 w 7274859"/>
              <a:gd name="connsiteY7320" fmla="*/ 353239 h 6857892"/>
              <a:gd name="connsiteX7321" fmla="*/ 5698279 w 7274859"/>
              <a:gd name="connsiteY7321" fmla="*/ 352250 h 6857892"/>
              <a:gd name="connsiteX7322" fmla="*/ 5691192 w 7274859"/>
              <a:gd name="connsiteY7322" fmla="*/ 343945 h 6857892"/>
              <a:gd name="connsiteX7323" fmla="*/ 6287680 w 7274859"/>
              <a:gd name="connsiteY7323" fmla="*/ 336166 h 6857892"/>
              <a:gd name="connsiteX7324" fmla="*/ 6287680 w 7274859"/>
              <a:gd name="connsiteY7324" fmla="*/ 339595 h 6857892"/>
              <a:gd name="connsiteX7325" fmla="*/ 6297815 w 7274859"/>
              <a:gd name="connsiteY7325" fmla="*/ 339595 h 6857892"/>
              <a:gd name="connsiteX7326" fmla="*/ 6297815 w 7274859"/>
              <a:gd name="connsiteY7326" fmla="*/ 336166 h 6857892"/>
              <a:gd name="connsiteX7327" fmla="*/ 6287680 w 7274859"/>
              <a:gd name="connsiteY7327" fmla="*/ 336166 h 6857892"/>
              <a:gd name="connsiteX7328" fmla="*/ 5463124 w 7274859"/>
              <a:gd name="connsiteY7328" fmla="*/ 332887 h 6857892"/>
              <a:gd name="connsiteX7329" fmla="*/ 5469752 w 7274859"/>
              <a:gd name="connsiteY7329" fmla="*/ 353080 h 6857892"/>
              <a:gd name="connsiteX7330" fmla="*/ 5493677 w 7274859"/>
              <a:gd name="connsiteY7330" fmla="*/ 332887 h 6857892"/>
              <a:gd name="connsiteX7331" fmla="*/ 5463124 w 7274859"/>
              <a:gd name="connsiteY7331" fmla="*/ 332887 h 6857892"/>
              <a:gd name="connsiteX7332" fmla="*/ 6450595 w 7274859"/>
              <a:gd name="connsiteY7332" fmla="*/ 326030 h 6857892"/>
              <a:gd name="connsiteX7333" fmla="*/ 6450595 w 7274859"/>
              <a:gd name="connsiteY7333" fmla="*/ 329383 h 6857892"/>
              <a:gd name="connsiteX7334" fmla="*/ 6460730 w 7274859"/>
              <a:gd name="connsiteY7334" fmla="*/ 329383 h 6857892"/>
              <a:gd name="connsiteX7335" fmla="*/ 6460730 w 7274859"/>
              <a:gd name="connsiteY7335" fmla="*/ 326030 h 6857892"/>
              <a:gd name="connsiteX7336" fmla="*/ 6450595 w 7274859"/>
              <a:gd name="connsiteY7336" fmla="*/ 326030 h 6857892"/>
              <a:gd name="connsiteX7337" fmla="*/ 2028336 w 7274859"/>
              <a:gd name="connsiteY7337" fmla="*/ 323690 h 6857892"/>
              <a:gd name="connsiteX7338" fmla="*/ 2031538 w 7274859"/>
              <a:gd name="connsiteY7338" fmla="*/ 326890 h 6857892"/>
              <a:gd name="connsiteX7339" fmla="*/ 2023237 w 7274859"/>
              <a:gd name="connsiteY7339" fmla="*/ 333977 h 6857892"/>
              <a:gd name="connsiteX7340" fmla="*/ 2021252 w 7274859"/>
              <a:gd name="connsiteY7340" fmla="*/ 331996 h 6857892"/>
              <a:gd name="connsiteX7341" fmla="*/ 2028336 w 7274859"/>
              <a:gd name="connsiteY7341" fmla="*/ 323690 h 6857892"/>
              <a:gd name="connsiteX7342" fmla="*/ 5558201 w 7274859"/>
              <a:gd name="connsiteY7342" fmla="*/ 322666 h 6857892"/>
              <a:gd name="connsiteX7343" fmla="*/ 5558201 w 7274859"/>
              <a:gd name="connsiteY7343" fmla="*/ 332877 h 6857892"/>
              <a:gd name="connsiteX7344" fmla="*/ 5561629 w 7274859"/>
              <a:gd name="connsiteY7344" fmla="*/ 332877 h 6857892"/>
              <a:gd name="connsiteX7345" fmla="*/ 5561629 w 7274859"/>
              <a:gd name="connsiteY7345" fmla="*/ 322666 h 6857892"/>
              <a:gd name="connsiteX7346" fmla="*/ 5558201 w 7274859"/>
              <a:gd name="connsiteY7346" fmla="*/ 322666 h 6857892"/>
              <a:gd name="connsiteX7347" fmla="*/ 5915000 w 7274859"/>
              <a:gd name="connsiteY7347" fmla="*/ 317311 h 6857892"/>
              <a:gd name="connsiteX7348" fmla="*/ 5925819 w 7274859"/>
              <a:gd name="connsiteY7348" fmla="*/ 339409 h 6857892"/>
              <a:gd name="connsiteX7349" fmla="*/ 5915000 w 7274859"/>
              <a:gd name="connsiteY7349" fmla="*/ 317311 h 6857892"/>
              <a:gd name="connsiteX7350" fmla="*/ 1700495 w 7274859"/>
              <a:gd name="connsiteY7350" fmla="*/ 312394 h 6857892"/>
              <a:gd name="connsiteX7351" fmla="*/ 1695618 w 7274859"/>
              <a:gd name="connsiteY7351" fmla="*/ 312699 h 6857892"/>
              <a:gd name="connsiteX7352" fmla="*/ 1699504 w 7274859"/>
              <a:gd name="connsiteY7352" fmla="*/ 332587 h 6857892"/>
              <a:gd name="connsiteX7353" fmla="*/ 1706057 w 7274859"/>
              <a:gd name="connsiteY7353" fmla="*/ 331673 h 6857892"/>
              <a:gd name="connsiteX7354" fmla="*/ 1700495 w 7274859"/>
              <a:gd name="connsiteY7354" fmla="*/ 312394 h 6857892"/>
              <a:gd name="connsiteX7355" fmla="*/ 6415772 w 7274859"/>
              <a:gd name="connsiteY7355" fmla="*/ 300656 h 6857892"/>
              <a:gd name="connsiteX7356" fmla="*/ 6440461 w 7274859"/>
              <a:gd name="connsiteY7356" fmla="*/ 307667 h 6857892"/>
              <a:gd name="connsiteX7357" fmla="*/ 6426135 w 7274859"/>
              <a:gd name="connsiteY7357" fmla="*/ 312086 h 6857892"/>
              <a:gd name="connsiteX7358" fmla="*/ 6415772 w 7274859"/>
              <a:gd name="connsiteY7358" fmla="*/ 300656 h 6857892"/>
              <a:gd name="connsiteX7359" fmla="*/ 1971337 w 7274859"/>
              <a:gd name="connsiteY7359" fmla="*/ 295573 h 6857892"/>
              <a:gd name="connsiteX7360" fmla="*/ 1971337 w 7274859"/>
              <a:gd name="connsiteY7360" fmla="*/ 299002 h 6857892"/>
              <a:gd name="connsiteX7361" fmla="*/ 1981548 w 7274859"/>
              <a:gd name="connsiteY7361" fmla="*/ 299002 h 6857892"/>
              <a:gd name="connsiteX7362" fmla="*/ 1981548 w 7274859"/>
              <a:gd name="connsiteY7362" fmla="*/ 295573 h 6857892"/>
              <a:gd name="connsiteX7363" fmla="*/ 1971337 w 7274859"/>
              <a:gd name="connsiteY7363" fmla="*/ 295573 h 6857892"/>
              <a:gd name="connsiteX7364" fmla="*/ 7082522 w 7274859"/>
              <a:gd name="connsiteY7364" fmla="*/ 292542 h 6857892"/>
              <a:gd name="connsiteX7365" fmla="*/ 7093190 w 7274859"/>
              <a:gd name="connsiteY7365" fmla="*/ 295209 h 6857892"/>
              <a:gd name="connsiteX7366" fmla="*/ 7079093 w 7274859"/>
              <a:gd name="connsiteY7366" fmla="*/ 352359 h 6857892"/>
              <a:gd name="connsiteX7367" fmla="*/ 7063472 w 7274859"/>
              <a:gd name="connsiteY7367" fmla="*/ 352359 h 6857892"/>
              <a:gd name="connsiteX7368" fmla="*/ 7082522 w 7274859"/>
              <a:gd name="connsiteY7368" fmla="*/ 292542 h 6857892"/>
              <a:gd name="connsiteX7369" fmla="*/ 6243103 w 7274859"/>
              <a:gd name="connsiteY7369" fmla="*/ 290765 h 6857892"/>
              <a:gd name="connsiteX7370" fmla="*/ 6212699 w 7274859"/>
              <a:gd name="connsiteY7370" fmla="*/ 349439 h 6857892"/>
              <a:gd name="connsiteX7371" fmla="*/ 6256742 w 7274859"/>
              <a:gd name="connsiteY7371" fmla="*/ 328484 h 6857892"/>
              <a:gd name="connsiteX7372" fmla="*/ 6248055 w 7274859"/>
              <a:gd name="connsiteY7372" fmla="*/ 318349 h 6857892"/>
              <a:gd name="connsiteX7373" fmla="*/ 6260019 w 7274859"/>
              <a:gd name="connsiteY7373" fmla="*/ 297243 h 6857892"/>
              <a:gd name="connsiteX7374" fmla="*/ 6243103 w 7274859"/>
              <a:gd name="connsiteY7374" fmla="*/ 290765 h 6857892"/>
              <a:gd name="connsiteX7375" fmla="*/ 2001891 w 7274859"/>
              <a:gd name="connsiteY7375" fmla="*/ 285362 h 6857892"/>
              <a:gd name="connsiteX7376" fmla="*/ 2001891 w 7274859"/>
              <a:gd name="connsiteY7376" fmla="*/ 288715 h 6857892"/>
              <a:gd name="connsiteX7377" fmla="*/ 2012031 w 7274859"/>
              <a:gd name="connsiteY7377" fmla="*/ 288715 h 6857892"/>
              <a:gd name="connsiteX7378" fmla="*/ 2012031 w 7274859"/>
              <a:gd name="connsiteY7378" fmla="*/ 285362 h 6857892"/>
              <a:gd name="connsiteX7379" fmla="*/ 2001891 w 7274859"/>
              <a:gd name="connsiteY7379" fmla="*/ 285362 h 6857892"/>
              <a:gd name="connsiteX7380" fmla="*/ 7016609 w 7274859"/>
              <a:gd name="connsiteY7380" fmla="*/ 282865 h 6857892"/>
              <a:gd name="connsiteX7381" fmla="*/ 7019809 w 7274859"/>
              <a:gd name="connsiteY7381" fmla="*/ 286065 h 6857892"/>
              <a:gd name="connsiteX7382" fmla="*/ 7011427 w 7274859"/>
              <a:gd name="connsiteY7382" fmla="*/ 293152 h 6857892"/>
              <a:gd name="connsiteX7383" fmla="*/ 7010513 w 7274859"/>
              <a:gd name="connsiteY7383" fmla="*/ 292237 h 6857892"/>
              <a:gd name="connsiteX7384" fmla="*/ 7010513 w 7274859"/>
              <a:gd name="connsiteY7384" fmla="*/ 309992 h 6857892"/>
              <a:gd name="connsiteX7385" fmla="*/ 6969974 w 7274859"/>
              <a:gd name="connsiteY7385" fmla="*/ 313345 h 6857892"/>
              <a:gd name="connsiteX7386" fmla="*/ 7010055 w 7274859"/>
              <a:gd name="connsiteY7386" fmla="*/ 291704 h 6857892"/>
              <a:gd name="connsiteX7387" fmla="*/ 7009522 w 7274859"/>
              <a:gd name="connsiteY7387" fmla="*/ 291170 h 6857892"/>
              <a:gd name="connsiteX7388" fmla="*/ 7016609 w 7274859"/>
              <a:gd name="connsiteY7388" fmla="*/ 282865 h 6857892"/>
              <a:gd name="connsiteX7389" fmla="*/ 6764006 w 7274859"/>
              <a:gd name="connsiteY7389" fmla="*/ 281722 h 6857892"/>
              <a:gd name="connsiteX7390" fmla="*/ 6775055 w 7274859"/>
              <a:gd name="connsiteY7390" fmla="*/ 310449 h 6857892"/>
              <a:gd name="connsiteX7391" fmla="*/ 6747928 w 7274859"/>
              <a:gd name="connsiteY7391" fmla="*/ 313116 h 6857892"/>
              <a:gd name="connsiteX7392" fmla="*/ 6747928 w 7274859"/>
              <a:gd name="connsiteY7392" fmla="*/ 283017 h 6857892"/>
              <a:gd name="connsiteX7393" fmla="*/ 6764006 w 7274859"/>
              <a:gd name="connsiteY7393" fmla="*/ 281722 h 6857892"/>
              <a:gd name="connsiteX7394" fmla="*/ 5591954 w 7274859"/>
              <a:gd name="connsiteY7394" fmla="*/ 273747 h 6857892"/>
              <a:gd name="connsiteX7395" fmla="*/ 5579916 w 7274859"/>
              <a:gd name="connsiteY7395" fmla="*/ 299730 h 6857892"/>
              <a:gd name="connsiteX7396" fmla="*/ 5596451 w 7274859"/>
              <a:gd name="connsiteY7396" fmla="*/ 299730 h 6857892"/>
              <a:gd name="connsiteX7397" fmla="*/ 5591954 w 7274859"/>
              <a:gd name="connsiteY7397" fmla="*/ 273747 h 6857892"/>
              <a:gd name="connsiteX7398" fmla="*/ 5493688 w 7274859"/>
              <a:gd name="connsiteY7398" fmla="*/ 271783 h 6857892"/>
              <a:gd name="connsiteX7399" fmla="*/ 5502120 w 7274859"/>
              <a:gd name="connsiteY7399" fmla="*/ 278621 h 6857892"/>
              <a:gd name="connsiteX7400" fmla="*/ 5493716 w 7274859"/>
              <a:gd name="connsiteY7400" fmla="*/ 281953 h 6857892"/>
              <a:gd name="connsiteX7401" fmla="*/ 5493665 w 7274859"/>
              <a:gd name="connsiteY7401" fmla="*/ 281912 h 6857892"/>
              <a:gd name="connsiteX7402" fmla="*/ 5493665 w 7274859"/>
              <a:gd name="connsiteY7402" fmla="*/ 271793 h 6857892"/>
              <a:gd name="connsiteX7403" fmla="*/ 5493688 w 7274859"/>
              <a:gd name="connsiteY7403" fmla="*/ 271783 h 6857892"/>
              <a:gd name="connsiteX7404" fmla="*/ 6452043 w 7274859"/>
              <a:gd name="connsiteY7404" fmla="*/ 265071 h 6857892"/>
              <a:gd name="connsiteX7405" fmla="*/ 6447547 w 7274859"/>
              <a:gd name="connsiteY7405" fmla="*/ 295780 h 6857892"/>
              <a:gd name="connsiteX7406" fmla="*/ 6414934 w 7274859"/>
              <a:gd name="connsiteY7406" fmla="*/ 279549 h 6857892"/>
              <a:gd name="connsiteX7407" fmla="*/ 6399008 w 7274859"/>
              <a:gd name="connsiteY7407" fmla="*/ 304543 h 6857892"/>
              <a:gd name="connsiteX7408" fmla="*/ 6410972 w 7274859"/>
              <a:gd name="connsiteY7408" fmla="*/ 337690 h 6857892"/>
              <a:gd name="connsiteX7409" fmla="*/ 6382397 w 7274859"/>
              <a:gd name="connsiteY7409" fmla="*/ 361159 h 6857892"/>
              <a:gd name="connsiteX7410" fmla="*/ 6370357 w 7274859"/>
              <a:gd name="connsiteY7410" fmla="*/ 351253 h 6857892"/>
              <a:gd name="connsiteX7411" fmla="*/ 6393674 w 7274859"/>
              <a:gd name="connsiteY7411" fmla="*/ 392935 h 6857892"/>
              <a:gd name="connsiteX7412" fmla="*/ 6429717 w 7274859"/>
              <a:gd name="connsiteY7412" fmla="*/ 365807 h 6857892"/>
              <a:gd name="connsiteX7413" fmla="*/ 6457072 w 7274859"/>
              <a:gd name="connsiteY7413" fmla="*/ 302866 h 6857892"/>
              <a:gd name="connsiteX7414" fmla="*/ 6497306 w 7274859"/>
              <a:gd name="connsiteY7414" fmla="*/ 314068 h 6857892"/>
              <a:gd name="connsiteX7415" fmla="*/ 6459054 w 7274859"/>
              <a:gd name="connsiteY7415" fmla="*/ 265300 h 6857892"/>
              <a:gd name="connsiteX7416" fmla="*/ 6452043 w 7274859"/>
              <a:gd name="connsiteY7416" fmla="*/ 265071 h 6857892"/>
              <a:gd name="connsiteX7417" fmla="*/ 6236778 w 7274859"/>
              <a:gd name="connsiteY7417" fmla="*/ 264934 h 6857892"/>
              <a:gd name="connsiteX7418" fmla="*/ 6236778 w 7274859"/>
              <a:gd name="connsiteY7418" fmla="*/ 268287 h 6857892"/>
              <a:gd name="connsiteX7419" fmla="*/ 6246989 w 7274859"/>
              <a:gd name="connsiteY7419" fmla="*/ 268287 h 6857892"/>
              <a:gd name="connsiteX7420" fmla="*/ 6246989 w 7274859"/>
              <a:gd name="connsiteY7420" fmla="*/ 264934 h 6857892"/>
              <a:gd name="connsiteX7421" fmla="*/ 6236778 w 7274859"/>
              <a:gd name="connsiteY7421" fmla="*/ 264934 h 6857892"/>
              <a:gd name="connsiteX7422" fmla="*/ 6735660 w 7274859"/>
              <a:gd name="connsiteY7422" fmla="*/ 251656 h 6857892"/>
              <a:gd name="connsiteX7423" fmla="*/ 6743889 w 7274859"/>
              <a:gd name="connsiteY7423" fmla="*/ 258328 h 6857892"/>
              <a:gd name="connsiteX7424" fmla="*/ 6735660 w 7274859"/>
              <a:gd name="connsiteY7424" fmla="*/ 261590 h 6857892"/>
              <a:gd name="connsiteX7425" fmla="*/ 6735660 w 7274859"/>
              <a:gd name="connsiteY7425" fmla="*/ 251656 h 6857892"/>
              <a:gd name="connsiteX7426" fmla="*/ 5422440 w 7274859"/>
              <a:gd name="connsiteY7426" fmla="*/ 251279 h 6857892"/>
              <a:gd name="connsiteX7427" fmla="*/ 5421372 w 7274859"/>
              <a:gd name="connsiteY7427" fmla="*/ 252346 h 6857892"/>
              <a:gd name="connsiteX7428" fmla="*/ 5428459 w 7274859"/>
              <a:gd name="connsiteY7428" fmla="*/ 260651 h 6857892"/>
              <a:gd name="connsiteX7429" fmla="*/ 5431736 w 7274859"/>
              <a:gd name="connsiteY7429" fmla="*/ 257451 h 6857892"/>
              <a:gd name="connsiteX7430" fmla="*/ 5422440 w 7274859"/>
              <a:gd name="connsiteY7430" fmla="*/ 251431 h 6857892"/>
              <a:gd name="connsiteX7431" fmla="*/ 5422440 w 7274859"/>
              <a:gd name="connsiteY7431" fmla="*/ 251279 h 6857892"/>
              <a:gd name="connsiteX7432" fmla="*/ 7130833 w 7274859"/>
              <a:gd name="connsiteY7432" fmla="*/ 250861 h 6857892"/>
              <a:gd name="connsiteX7433" fmla="*/ 7130833 w 7274859"/>
              <a:gd name="connsiteY7433" fmla="*/ 270749 h 6857892"/>
              <a:gd name="connsiteX7434" fmla="*/ 7095857 w 7274859"/>
              <a:gd name="connsiteY7434" fmla="*/ 253756 h 6857892"/>
              <a:gd name="connsiteX7435" fmla="*/ 7130833 w 7274859"/>
              <a:gd name="connsiteY7435" fmla="*/ 250861 h 6857892"/>
              <a:gd name="connsiteX7436" fmla="*/ 5422439 w 7274859"/>
              <a:gd name="connsiteY7436" fmla="*/ 249525 h 6857892"/>
              <a:gd name="connsiteX7437" fmla="*/ 5422439 w 7274859"/>
              <a:gd name="connsiteY7437" fmla="*/ 251278 h 6857892"/>
              <a:gd name="connsiteX7438" fmla="*/ 5423353 w 7274859"/>
              <a:gd name="connsiteY7438" fmla="*/ 250363 h 6857892"/>
              <a:gd name="connsiteX7439" fmla="*/ 5422439 w 7274859"/>
              <a:gd name="connsiteY7439" fmla="*/ 249525 h 6857892"/>
              <a:gd name="connsiteX7440" fmla="*/ 5572754 w 7274859"/>
              <a:gd name="connsiteY7440" fmla="*/ 243571 h 6857892"/>
              <a:gd name="connsiteX7441" fmla="*/ 5544106 w 7274859"/>
              <a:gd name="connsiteY7441" fmla="*/ 266202 h 6857892"/>
              <a:gd name="connsiteX7442" fmla="*/ 5547229 w 7274859"/>
              <a:gd name="connsiteY7442" fmla="*/ 271917 h 6857892"/>
              <a:gd name="connsiteX7443" fmla="*/ 5571916 w 7274859"/>
              <a:gd name="connsiteY7443" fmla="*/ 264983 h 6857892"/>
              <a:gd name="connsiteX7444" fmla="*/ 5584030 w 7274859"/>
              <a:gd name="connsiteY7444" fmla="*/ 271232 h 6857892"/>
              <a:gd name="connsiteX7445" fmla="*/ 5585021 w 7274859"/>
              <a:gd name="connsiteY7445" fmla="*/ 258201 h 6857892"/>
              <a:gd name="connsiteX7446" fmla="*/ 5572754 w 7274859"/>
              <a:gd name="connsiteY7446" fmla="*/ 243571 h 6857892"/>
              <a:gd name="connsiteX7447" fmla="*/ 5663406 w 7274859"/>
              <a:gd name="connsiteY7447" fmla="*/ 242864 h 6857892"/>
              <a:gd name="connsiteX7448" fmla="*/ 5656548 w 7274859"/>
              <a:gd name="connsiteY7448" fmla="*/ 251322 h 6857892"/>
              <a:gd name="connsiteX7449" fmla="*/ 5646415 w 7274859"/>
              <a:gd name="connsiteY7449" fmla="*/ 251322 h 6857892"/>
              <a:gd name="connsiteX7450" fmla="*/ 5656548 w 7274859"/>
              <a:gd name="connsiteY7450" fmla="*/ 261533 h 6857892"/>
              <a:gd name="connsiteX7451" fmla="*/ 5659901 w 7274859"/>
              <a:gd name="connsiteY7451" fmla="*/ 269990 h 6857892"/>
              <a:gd name="connsiteX7452" fmla="*/ 5666704 w 7274859"/>
              <a:gd name="connsiteY7452" fmla="*/ 261600 h 6857892"/>
              <a:gd name="connsiteX7453" fmla="*/ 5675139 w 7274859"/>
              <a:gd name="connsiteY7453" fmla="*/ 258256 h 6857892"/>
              <a:gd name="connsiteX7454" fmla="*/ 5666682 w 7274859"/>
              <a:gd name="connsiteY7454" fmla="*/ 251397 h 6857892"/>
              <a:gd name="connsiteX7455" fmla="*/ 5666682 w 7274859"/>
              <a:gd name="connsiteY7455" fmla="*/ 261533 h 6857892"/>
              <a:gd name="connsiteX7456" fmla="*/ 5656548 w 7274859"/>
              <a:gd name="connsiteY7456" fmla="*/ 261533 h 6857892"/>
              <a:gd name="connsiteX7457" fmla="*/ 5656548 w 7274859"/>
              <a:gd name="connsiteY7457" fmla="*/ 251322 h 6857892"/>
              <a:gd name="connsiteX7458" fmla="*/ 5666759 w 7274859"/>
              <a:gd name="connsiteY7458" fmla="*/ 251322 h 6857892"/>
              <a:gd name="connsiteX7459" fmla="*/ 5663406 w 7274859"/>
              <a:gd name="connsiteY7459" fmla="*/ 242864 h 6857892"/>
              <a:gd name="connsiteX7460" fmla="*/ 6296138 w 7274859"/>
              <a:gd name="connsiteY7460" fmla="*/ 242744 h 6857892"/>
              <a:gd name="connsiteX7461" fmla="*/ 6287299 w 7274859"/>
              <a:gd name="connsiteY7461" fmla="*/ 243735 h 6857892"/>
              <a:gd name="connsiteX7462" fmla="*/ 6291262 w 7274859"/>
              <a:gd name="connsiteY7462" fmla="*/ 260422 h 6857892"/>
              <a:gd name="connsiteX7463" fmla="*/ 6296138 w 7274859"/>
              <a:gd name="connsiteY7463" fmla="*/ 259660 h 6857892"/>
              <a:gd name="connsiteX7464" fmla="*/ 6296138 w 7274859"/>
              <a:gd name="connsiteY7464" fmla="*/ 242744 h 6857892"/>
              <a:gd name="connsiteX7465" fmla="*/ 5441944 w 7274859"/>
              <a:gd name="connsiteY7465" fmla="*/ 242057 h 6857892"/>
              <a:gd name="connsiteX7466" fmla="*/ 5461448 w 7274859"/>
              <a:gd name="connsiteY7466" fmla="*/ 276957 h 6857892"/>
              <a:gd name="connsiteX7467" fmla="*/ 5461448 w 7274859"/>
              <a:gd name="connsiteY7467" fmla="*/ 242057 h 6857892"/>
              <a:gd name="connsiteX7468" fmla="*/ 5441944 w 7274859"/>
              <a:gd name="connsiteY7468" fmla="*/ 242057 h 6857892"/>
              <a:gd name="connsiteX7469" fmla="*/ 5371547 w 7274859"/>
              <a:gd name="connsiteY7469" fmla="*/ 234440 h 6857892"/>
              <a:gd name="connsiteX7470" fmla="*/ 5371547 w 7274859"/>
              <a:gd name="connsiteY7470" fmla="*/ 237794 h 6857892"/>
              <a:gd name="connsiteX7471" fmla="*/ 5381681 w 7274859"/>
              <a:gd name="connsiteY7471" fmla="*/ 237794 h 6857892"/>
              <a:gd name="connsiteX7472" fmla="*/ 5381681 w 7274859"/>
              <a:gd name="connsiteY7472" fmla="*/ 234440 h 6857892"/>
              <a:gd name="connsiteX7473" fmla="*/ 5371547 w 7274859"/>
              <a:gd name="connsiteY7473" fmla="*/ 234440 h 6857892"/>
              <a:gd name="connsiteX7474" fmla="*/ 6450595 w 7274859"/>
              <a:gd name="connsiteY7474" fmla="*/ 234379 h 6857892"/>
              <a:gd name="connsiteX7475" fmla="*/ 6450595 w 7274859"/>
              <a:gd name="connsiteY7475" fmla="*/ 237732 h 6857892"/>
              <a:gd name="connsiteX7476" fmla="*/ 6460730 w 7274859"/>
              <a:gd name="connsiteY7476" fmla="*/ 237732 h 6857892"/>
              <a:gd name="connsiteX7477" fmla="*/ 6460730 w 7274859"/>
              <a:gd name="connsiteY7477" fmla="*/ 234379 h 6857892"/>
              <a:gd name="connsiteX7478" fmla="*/ 6450595 w 7274859"/>
              <a:gd name="connsiteY7478" fmla="*/ 234379 h 6857892"/>
              <a:gd name="connsiteX7479" fmla="*/ 5421525 w 7274859"/>
              <a:gd name="connsiteY7479" fmla="*/ 231771 h 6857892"/>
              <a:gd name="connsiteX7480" fmla="*/ 5412306 w 7274859"/>
              <a:gd name="connsiteY7480" fmla="*/ 238781 h 6857892"/>
              <a:gd name="connsiteX7481" fmla="*/ 5422441 w 7274859"/>
              <a:gd name="connsiteY7481" fmla="*/ 249525 h 6857892"/>
              <a:gd name="connsiteX7482" fmla="*/ 5421525 w 7274859"/>
              <a:gd name="connsiteY7482" fmla="*/ 231771 h 6857892"/>
              <a:gd name="connsiteX7483" fmla="*/ 2104871 w 7274859"/>
              <a:gd name="connsiteY7483" fmla="*/ 230423 h 6857892"/>
              <a:gd name="connsiteX7484" fmla="*/ 2073141 w 7274859"/>
              <a:gd name="connsiteY7484" fmla="*/ 232938 h 6857892"/>
              <a:gd name="connsiteX7485" fmla="*/ 2073141 w 7274859"/>
              <a:gd name="connsiteY7485" fmla="*/ 254806 h 6857892"/>
              <a:gd name="connsiteX7486" fmla="*/ 2042051 w 7274859"/>
              <a:gd name="connsiteY7486" fmla="*/ 281628 h 6857892"/>
              <a:gd name="connsiteX7487" fmla="*/ 2031158 w 7274859"/>
              <a:gd name="connsiteY7487" fmla="*/ 282924 h 6857892"/>
              <a:gd name="connsiteX7488" fmla="*/ 2004254 w 7274859"/>
              <a:gd name="connsiteY7488" fmla="*/ 310050 h 6857892"/>
              <a:gd name="connsiteX7489" fmla="*/ 2034279 w 7274859"/>
              <a:gd name="connsiteY7489" fmla="*/ 349674 h 6857892"/>
              <a:gd name="connsiteX7490" fmla="*/ 2053791 w 7274859"/>
              <a:gd name="connsiteY7490" fmla="*/ 309212 h 6857892"/>
              <a:gd name="connsiteX7491" fmla="*/ 2041517 w 7274859"/>
              <a:gd name="connsiteY7491" fmla="*/ 294506 h 6857892"/>
              <a:gd name="connsiteX7492" fmla="*/ 2073217 w 7274859"/>
              <a:gd name="connsiteY7492" fmla="*/ 289934 h 6857892"/>
              <a:gd name="connsiteX7493" fmla="*/ 2104871 w 7274859"/>
              <a:gd name="connsiteY7493" fmla="*/ 230423 h 6857892"/>
              <a:gd name="connsiteX7494" fmla="*/ 5421371 w 7274859"/>
              <a:gd name="connsiteY7494" fmla="*/ 230170 h 6857892"/>
              <a:gd name="connsiteX7495" fmla="*/ 5421525 w 7274859"/>
              <a:gd name="connsiteY7495" fmla="*/ 231770 h 6857892"/>
              <a:gd name="connsiteX7496" fmla="*/ 5422361 w 7274859"/>
              <a:gd name="connsiteY7496" fmla="*/ 231161 h 6857892"/>
              <a:gd name="connsiteX7497" fmla="*/ 5421371 w 7274859"/>
              <a:gd name="connsiteY7497" fmla="*/ 230170 h 6857892"/>
              <a:gd name="connsiteX7498" fmla="*/ 6878992 w 7274859"/>
              <a:gd name="connsiteY7498" fmla="*/ 222667 h 6857892"/>
              <a:gd name="connsiteX7499" fmla="*/ 6896518 w 7274859"/>
              <a:gd name="connsiteY7499" fmla="*/ 222667 h 6857892"/>
              <a:gd name="connsiteX7500" fmla="*/ 6899718 w 7274859"/>
              <a:gd name="connsiteY7500" fmla="*/ 227086 h 6857892"/>
              <a:gd name="connsiteX7501" fmla="*/ 6878992 w 7274859"/>
              <a:gd name="connsiteY7501" fmla="*/ 233639 h 6857892"/>
              <a:gd name="connsiteX7502" fmla="*/ 6878992 w 7274859"/>
              <a:gd name="connsiteY7502" fmla="*/ 222667 h 6857892"/>
              <a:gd name="connsiteX7503" fmla="*/ 6652601 w 7274859"/>
              <a:gd name="connsiteY7503" fmla="*/ 222590 h 6857892"/>
              <a:gd name="connsiteX7504" fmla="*/ 6653287 w 7274859"/>
              <a:gd name="connsiteY7504" fmla="*/ 227620 h 6857892"/>
              <a:gd name="connsiteX7505" fmla="*/ 6636294 w 7274859"/>
              <a:gd name="connsiteY7505" fmla="*/ 231353 h 6857892"/>
              <a:gd name="connsiteX7506" fmla="*/ 6635761 w 7274859"/>
              <a:gd name="connsiteY7506" fmla="*/ 222667 h 6857892"/>
              <a:gd name="connsiteX7507" fmla="*/ 6652601 w 7274859"/>
              <a:gd name="connsiteY7507" fmla="*/ 222590 h 6857892"/>
              <a:gd name="connsiteX7508" fmla="*/ 5428457 w 7274859"/>
              <a:gd name="connsiteY7508" fmla="*/ 221864 h 6857892"/>
              <a:gd name="connsiteX7509" fmla="*/ 5422439 w 7274859"/>
              <a:gd name="connsiteY7509" fmla="*/ 231084 h 6857892"/>
              <a:gd name="connsiteX7510" fmla="*/ 5422361 w 7274859"/>
              <a:gd name="connsiteY7510" fmla="*/ 231160 h 6857892"/>
              <a:gd name="connsiteX7511" fmla="*/ 5423354 w 7274859"/>
              <a:gd name="connsiteY7511" fmla="*/ 232151 h 6857892"/>
              <a:gd name="connsiteX7512" fmla="*/ 5431734 w 7274859"/>
              <a:gd name="connsiteY7512" fmla="*/ 225064 h 6857892"/>
              <a:gd name="connsiteX7513" fmla="*/ 5428457 w 7274859"/>
              <a:gd name="connsiteY7513" fmla="*/ 221864 h 6857892"/>
              <a:gd name="connsiteX7514" fmla="*/ 5493739 w 7274859"/>
              <a:gd name="connsiteY7514" fmla="*/ 220938 h 6857892"/>
              <a:gd name="connsiteX7515" fmla="*/ 5492751 w 7274859"/>
              <a:gd name="connsiteY7515" fmla="*/ 221929 h 6857892"/>
              <a:gd name="connsiteX7516" fmla="*/ 5503798 w 7274859"/>
              <a:gd name="connsiteY7516" fmla="*/ 230996 h 6857892"/>
              <a:gd name="connsiteX7517" fmla="*/ 5493739 w 7274859"/>
              <a:gd name="connsiteY7517" fmla="*/ 220938 h 6857892"/>
              <a:gd name="connsiteX7518" fmla="*/ 7136090 w 7274859"/>
              <a:gd name="connsiteY7518" fmla="*/ 220915 h 6857892"/>
              <a:gd name="connsiteX7519" fmla="*/ 7139443 w 7274859"/>
              <a:gd name="connsiteY7519" fmla="*/ 220915 h 6857892"/>
              <a:gd name="connsiteX7520" fmla="*/ 7139443 w 7274859"/>
              <a:gd name="connsiteY7520" fmla="*/ 231049 h 6857892"/>
              <a:gd name="connsiteX7521" fmla="*/ 7136090 w 7274859"/>
              <a:gd name="connsiteY7521" fmla="*/ 231049 h 6857892"/>
              <a:gd name="connsiteX7522" fmla="*/ 7136090 w 7274859"/>
              <a:gd name="connsiteY7522" fmla="*/ 220915 h 6857892"/>
              <a:gd name="connsiteX7523" fmla="*/ 5646413 w 7274859"/>
              <a:gd name="connsiteY7523" fmla="*/ 220842 h 6857892"/>
              <a:gd name="connsiteX7524" fmla="*/ 5597879 w 7274859"/>
              <a:gd name="connsiteY7524" fmla="*/ 230900 h 6857892"/>
              <a:gd name="connsiteX7525" fmla="*/ 5597879 w 7274859"/>
              <a:gd name="connsiteY7525" fmla="*/ 268315 h 6857892"/>
              <a:gd name="connsiteX7526" fmla="*/ 5646413 w 7274859"/>
              <a:gd name="connsiteY7526" fmla="*/ 251398 h 6857892"/>
              <a:gd name="connsiteX7527" fmla="*/ 5646413 w 7274859"/>
              <a:gd name="connsiteY7527" fmla="*/ 220842 h 6857892"/>
              <a:gd name="connsiteX7528" fmla="*/ 7094485 w 7274859"/>
              <a:gd name="connsiteY7528" fmla="*/ 220839 h 6857892"/>
              <a:gd name="connsiteX7529" fmla="*/ 7099590 w 7274859"/>
              <a:gd name="connsiteY7529" fmla="*/ 220839 h 6857892"/>
              <a:gd name="connsiteX7530" fmla="*/ 7099590 w 7274859"/>
              <a:gd name="connsiteY7530" fmla="*/ 241183 h 6857892"/>
              <a:gd name="connsiteX7531" fmla="*/ 7094485 w 7274859"/>
              <a:gd name="connsiteY7531" fmla="*/ 241183 h 6857892"/>
              <a:gd name="connsiteX7532" fmla="*/ 7094485 w 7274859"/>
              <a:gd name="connsiteY7532" fmla="*/ 220839 h 6857892"/>
              <a:gd name="connsiteX7533" fmla="*/ 6199440 w 7274859"/>
              <a:gd name="connsiteY7533" fmla="*/ 220815 h 6857892"/>
              <a:gd name="connsiteX7534" fmla="*/ 6199440 w 7274859"/>
              <a:gd name="connsiteY7534" fmla="*/ 230950 h 6857892"/>
              <a:gd name="connsiteX7535" fmla="*/ 6202869 w 7274859"/>
              <a:gd name="connsiteY7535" fmla="*/ 230950 h 6857892"/>
              <a:gd name="connsiteX7536" fmla="*/ 6202869 w 7274859"/>
              <a:gd name="connsiteY7536" fmla="*/ 220815 h 6857892"/>
              <a:gd name="connsiteX7537" fmla="*/ 6199440 w 7274859"/>
              <a:gd name="connsiteY7537" fmla="*/ 220815 h 6857892"/>
              <a:gd name="connsiteX7538" fmla="*/ 2103728 w 7274859"/>
              <a:gd name="connsiteY7538" fmla="*/ 214113 h 6857892"/>
              <a:gd name="connsiteX7539" fmla="*/ 2103728 w 7274859"/>
              <a:gd name="connsiteY7539" fmla="*/ 217466 h 6857892"/>
              <a:gd name="connsiteX7540" fmla="*/ 2113888 w 7274859"/>
              <a:gd name="connsiteY7540" fmla="*/ 217466 h 6857892"/>
              <a:gd name="connsiteX7541" fmla="*/ 2113888 w 7274859"/>
              <a:gd name="connsiteY7541" fmla="*/ 214113 h 6857892"/>
              <a:gd name="connsiteX7542" fmla="*/ 2103728 w 7274859"/>
              <a:gd name="connsiteY7542" fmla="*/ 214113 h 6857892"/>
              <a:gd name="connsiteX7543" fmla="*/ 5487644 w 7274859"/>
              <a:gd name="connsiteY7543" fmla="*/ 211642 h 6857892"/>
              <a:gd name="connsiteX7544" fmla="*/ 5484370 w 7274859"/>
              <a:gd name="connsiteY7544" fmla="*/ 214842 h 6857892"/>
              <a:gd name="connsiteX7545" fmla="*/ 5493665 w 7274859"/>
              <a:gd name="connsiteY7545" fmla="*/ 220862 h 6857892"/>
              <a:gd name="connsiteX7546" fmla="*/ 5493739 w 7274859"/>
              <a:gd name="connsiteY7546" fmla="*/ 220938 h 6857892"/>
              <a:gd name="connsiteX7547" fmla="*/ 5494731 w 7274859"/>
              <a:gd name="connsiteY7547" fmla="*/ 219948 h 6857892"/>
              <a:gd name="connsiteX7548" fmla="*/ 5487644 w 7274859"/>
              <a:gd name="connsiteY7548" fmla="*/ 211642 h 6857892"/>
              <a:gd name="connsiteX7549" fmla="*/ 6792581 w 7274859"/>
              <a:gd name="connsiteY7549" fmla="*/ 211606 h 6857892"/>
              <a:gd name="connsiteX7550" fmla="*/ 6786028 w 7274859"/>
              <a:gd name="connsiteY7550" fmla="*/ 220369 h 6857892"/>
              <a:gd name="connsiteX7551" fmla="*/ 6787476 w 7274859"/>
              <a:gd name="connsiteY7551" fmla="*/ 221893 h 6857892"/>
              <a:gd name="connsiteX7552" fmla="*/ 6795781 w 7274859"/>
              <a:gd name="connsiteY7552" fmla="*/ 214806 h 6857892"/>
              <a:gd name="connsiteX7553" fmla="*/ 6792581 w 7274859"/>
              <a:gd name="connsiteY7553" fmla="*/ 211606 h 6857892"/>
              <a:gd name="connsiteX7554" fmla="*/ 5514008 w 7274859"/>
              <a:gd name="connsiteY7554" fmla="*/ 210956 h 6857892"/>
              <a:gd name="connsiteX7555" fmla="*/ 5513094 w 7274859"/>
              <a:gd name="connsiteY7555" fmla="*/ 211794 h 6857892"/>
              <a:gd name="connsiteX7556" fmla="*/ 5513931 w 7274859"/>
              <a:gd name="connsiteY7556" fmla="*/ 211947 h 6857892"/>
              <a:gd name="connsiteX7557" fmla="*/ 5513931 w 7274859"/>
              <a:gd name="connsiteY7557" fmla="*/ 211945 h 6857892"/>
              <a:gd name="connsiteX7558" fmla="*/ 5514044 w 7274859"/>
              <a:gd name="connsiteY7558" fmla="*/ 224034 h 6857892"/>
              <a:gd name="connsiteX7559" fmla="*/ 5503874 w 7274859"/>
              <a:gd name="connsiteY7559" fmla="*/ 230996 h 6857892"/>
              <a:gd name="connsiteX7560" fmla="*/ 5493739 w 7274859"/>
              <a:gd name="connsiteY7560" fmla="*/ 271763 h 6857892"/>
              <a:gd name="connsiteX7561" fmla="*/ 5493688 w 7274859"/>
              <a:gd name="connsiteY7561" fmla="*/ 271783 h 6857892"/>
              <a:gd name="connsiteX7562" fmla="*/ 5493665 w 7274859"/>
              <a:gd name="connsiteY7562" fmla="*/ 271763 h 6857892"/>
              <a:gd name="connsiteX7563" fmla="*/ 5493665 w 7274859"/>
              <a:gd name="connsiteY7563" fmla="*/ 271793 h 6857892"/>
              <a:gd name="connsiteX7564" fmla="*/ 5485284 w 7274859"/>
              <a:gd name="connsiteY7564" fmla="*/ 275116 h 6857892"/>
              <a:gd name="connsiteX7565" fmla="*/ 5493665 w 7274859"/>
              <a:gd name="connsiteY7565" fmla="*/ 281912 h 6857892"/>
              <a:gd name="connsiteX7566" fmla="*/ 5493665 w 7274859"/>
              <a:gd name="connsiteY7566" fmla="*/ 281974 h 6857892"/>
              <a:gd name="connsiteX7567" fmla="*/ 5493716 w 7274859"/>
              <a:gd name="connsiteY7567" fmla="*/ 281953 h 6857892"/>
              <a:gd name="connsiteX7568" fmla="*/ 5493739 w 7274859"/>
              <a:gd name="connsiteY7568" fmla="*/ 281974 h 6857892"/>
              <a:gd name="connsiteX7569" fmla="*/ 5503874 w 7274859"/>
              <a:gd name="connsiteY7569" fmla="*/ 322664 h 6857892"/>
              <a:gd name="connsiteX7570" fmla="*/ 5524217 w 7274859"/>
              <a:gd name="connsiteY7570" fmla="*/ 312605 h 6857892"/>
              <a:gd name="connsiteX7571" fmla="*/ 5523304 w 7274859"/>
              <a:gd name="connsiteY7571" fmla="*/ 313520 h 6857892"/>
              <a:gd name="connsiteX7572" fmla="*/ 5514998 w 7274859"/>
              <a:gd name="connsiteY7572" fmla="*/ 306433 h 6857892"/>
              <a:gd name="connsiteX7573" fmla="*/ 5518198 w 7274859"/>
              <a:gd name="connsiteY7573" fmla="*/ 303233 h 6857892"/>
              <a:gd name="connsiteX7574" fmla="*/ 5525284 w 7274859"/>
              <a:gd name="connsiteY7574" fmla="*/ 311540 h 6857892"/>
              <a:gd name="connsiteX7575" fmla="*/ 5524293 w 7274859"/>
              <a:gd name="connsiteY7575" fmla="*/ 312530 h 6857892"/>
              <a:gd name="connsiteX7576" fmla="*/ 5541665 w 7274859"/>
              <a:gd name="connsiteY7576" fmla="*/ 322664 h 6857892"/>
              <a:gd name="connsiteX7577" fmla="*/ 5541665 w 7274859"/>
              <a:gd name="connsiteY7577" fmla="*/ 290280 h 6857892"/>
              <a:gd name="connsiteX7578" fmla="*/ 5514617 w 7274859"/>
              <a:gd name="connsiteY7578" fmla="*/ 290280 h 6857892"/>
              <a:gd name="connsiteX7579" fmla="*/ 5523454 w 7274859"/>
              <a:gd name="connsiteY7579" fmla="*/ 232749 h 6857892"/>
              <a:gd name="connsiteX7580" fmla="*/ 5526008 w 7274859"/>
              <a:gd name="connsiteY7580" fmla="*/ 221395 h 6857892"/>
              <a:gd name="connsiteX7581" fmla="*/ 5513937 w 7274859"/>
              <a:gd name="connsiteY7581" fmla="*/ 211875 h 6857892"/>
              <a:gd name="connsiteX7582" fmla="*/ 5514008 w 7274859"/>
              <a:gd name="connsiteY7582" fmla="*/ 210956 h 6857892"/>
              <a:gd name="connsiteX7583" fmla="*/ 5443698 w 7274859"/>
              <a:gd name="connsiteY7583" fmla="*/ 209674 h 6857892"/>
              <a:gd name="connsiteX7584" fmla="*/ 5442479 w 7274859"/>
              <a:gd name="connsiteY7584" fmla="*/ 209826 h 6857892"/>
              <a:gd name="connsiteX7585" fmla="*/ 5442763 w 7274859"/>
              <a:gd name="connsiteY7585" fmla="*/ 210608 h 6857892"/>
              <a:gd name="connsiteX7586" fmla="*/ 5441716 w 7274859"/>
              <a:gd name="connsiteY7586" fmla="*/ 211656 h 6857892"/>
              <a:gd name="connsiteX7587" fmla="*/ 5448801 w 7274859"/>
              <a:gd name="connsiteY7587" fmla="*/ 219962 h 6857892"/>
              <a:gd name="connsiteX7588" fmla="*/ 5452001 w 7274859"/>
              <a:gd name="connsiteY7588" fmla="*/ 216761 h 6857892"/>
              <a:gd name="connsiteX7589" fmla="*/ 5442783 w 7274859"/>
              <a:gd name="connsiteY7589" fmla="*/ 210741 h 6857892"/>
              <a:gd name="connsiteX7590" fmla="*/ 5442783 w 7274859"/>
              <a:gd name="connsiteY7590" fmla="*/ 210662 h 6857892"/>
              <a:gd name="connsiteX7591" fmla="*/ 5442784 w 7274859"/>
              <a:gd name="connsiteY7591" fmla="*/ 210665 h 6857892"/>
              <a:gd name="connsiteX7592" fmla="*/ 5443698 w 7274859"/>
              <a:gd name="connsiteY7592" fmla="*/ 209674 h 6857892"/>
              <a:gd name="connsiteX7593" fmla="*/ 6744041 w 7274859"/>
              <a:gd name="connsiteY7593" fmla="*/ 204151 h 6857892"/>
              <a:gd name="connsiteX7594" fmla="*/ 6755852 w 7274859"/>
              <a:gd name="connsiteY7594" fmla="*/ 231125 h 6857892"/>
              <a:gd name="connsiteX7595" fmla="*/ 6735431 w 7274859"/>
              <a:gd name="connsiteY7595" fmla="*/ 231125 h 6857892"/>
              <a:gd name="connsiteX7596" fmla="*/ 6735431 w 7274859"/>
              <a:gd name="connsiteY7596" fmla="*/ 251388 h 6857892"/>
              <a:gd name="connsiteX7597" fmla="*/ 6715314 w 7274859"/>
              <a:gd name="connsiteY7597" fmla="*/ 251388 h 6857892"/>
              <a:gd name="connsiteX7598" fmla="*/ 6715314 w 7274859"/>
              <a:gd name="connsiteY7598" fmla="*/ 231043 h 6857892"/>
              <a:gd name="connsiteX7599" fmla="*/ 6715250 w 7274859"/>
              <a:gd name="connsiteY7599" fmla="*/ 231043 h 6857892"/>
              <a:gd name="connsiteX7600" fmla="*/ 6744041 w 7274859"/>
              <a:gd name="connsiteY7600" fmla="*/ 204151 h 6857892"/>
              <a:gd name="connsiteX7601" fmla="*/ 5507989 w 7274859"/>
              <a:gd name="connsiteY7601" fmla="*/ 201431 h 6857892"/>
              <a:gd name="connsiteX7602" fmla="*/ 5504789 w 7274859"/>
              <a:gd name="connsiteY7602" fmla="*/ 204631 h 6857892"/>
              <a:gd name="connsiteX7603" fmla="*/ 5514008 w 7274859"/>
              <a:gd name="connsiteY7603" fmla="*/ 210651 h 6857892"/>
              <a:gd name="connsiteX7604" fmla="*/ 5514008 w 7274859"/>
              <a:gd name="connsiteY7604" fmla="*/ 210804 h 6857892"/>
              <a:gd name="connsiteX7605" fmla="*/ 5515151 w 7274859"/>
              <a:gd name="connsiteY7605" fmla="*/ 209737 h 6857892"/>
              <a:gd name="connsiteX7606" fmla="*/ 5507989 w 7274859"/>
              <a:gd name="connsiteY7606" fmla="*/ 201431 h 6857892"/>
              <a:gd name="connsiteX7607" fmla="*/ 5405525 w 7274859"/>
              <a:gd name="connsiteY7607" fmla="*/ 200529 h 6857892"/>
              <a:gd name="connsiteX7608" fmla="*/ 5405525 w 7274859"/>
              <a:gd name="connsiteY7608" fmla="*/ 210664 h 6857892"/>
              <a:gd name="connsiteX7609" fmla="*/ 5408953 w 7274859"/>
              <a:gd name="connsiteY7609" fmla="*/ 210664 h 6857892"/>
              <a:gd name="connsiteX7610" fmla="*/ 5408953 w 7274859"/>
              <a:gd name="connsiteY7610" fmla="*/ 200529 h 6857892"/>
              <a:gd name="connsiteX7611" fmla="*/ 5405525 w 7274859"/>
              <a:gd name="connsiteY7611" fmla="*/ 200529 h 6857892"/>
              <a:gd name="connsiteX7612" fmla="*/ 6420039 w 7274859"/>
              <a:gd name="connsiteY7612" fmla="*/ 191785 h 6857892"/>
              <a:gd name="connsiteX7613" fmla="*/ 6421334 w 7274859"/>
              <a:gd name="connsiteY7613" fmla="*/ 195671 h 6857892"/>
              <a:gd name="connsiteX7614" fmla="*/ 6391388 w 7274859"/>
              <a:gd name="connsiteY7614" fmla="*/ 222798 h 6857892"/>
              <a:gd name="connsiteX7615" fmla="*/ 6354431 w 7274859"/>
              <a:gd name="connsiteY7615" fmla="*/ 222798 h 6857892"/>
              <a:gd name="connsiteX7616" fmla="*/ 6372795 w 7274859"/>
              <a:gd name="connsiteY7616" fmla="*/ 241162 h 6857892"/>
              <a:gd name="connsiteX7617" fmla="*/ 6420039 w 7274859"/>
              <a:gd name="connsiteY7617" fmla="*/ 200472 h 6857892"/>
              <a:gd name="connsiteX7618" fmla="*/ 6428497 w 7274859"/>
              <a:gd name="connsiteY7618" fmla="*/ 197119 h 6857892"/>
              <a:gd name="connsiteX7619" fmla="*/ 6420039 w 7274859"/>
              <a:gd name="connsiteY7619" fmla="*/ 191785 h 6857892"/>
              <a:gd name="connsiteX7620" fmla="*/ 5721842 w 7274859"/>
              <a:gd name="connsiteY7620" fmla="*/ 191270 h 6857892"/>
              <a:gd name="connsiteX7621" fmla="*/ 5718643 w 7274859"/>
              <a:gd name="connsiteY7621" fmla="*/ 194470 h 6857892"/>
              <a:gd name="connsiteX7622" fmla="*/ 5728777 w 7274859"/>
              <a:gd name="connsiteY7622" fmla="*/ 199423 h 6857892"/>
              <a:gd name="connsiteX7623" fmla="*/ 5726719 w 7274859"/>
              <a:gd name="connsiteY7623" fmla="*/ 201405 h 6857892"/>
              <a:gd name="connsiteX7624" fmla="*/ 5733805 w 7274859"/>
              <a:gd name="connsiteY7624" fmla="*/ 209710 h 6857892"/>
              <a:gd name="connsiteX7625" fmla="*/ 5737081 w 7274859"/>
              <a:gd name="connsiteY7625" fmla="*/ 206510 h 6857892"/>
              <a:gd name="connsiteX7626" fmla="*/ 5726948 w 7274859"/>
              <a:gd name="connsiteY7626" fmla="*/ 201557 h 6857892"/>
              <a:gd name="connsiteX7627" fmla="*/ 5728930 w 7274859"/>
              <a:gd name="connsiteY7627" fmla="*/ 199576 h 6857892"/>
              <a:gd name="connsiteX7628" fmla="*/ 5721842 w 7274859"/>
              <a:gd name="connsiteY7628" fmla="*/ 191270 h 6857892"/>
              <a:gd name="connsiteX7629" fmla="*/ 6674471 w 7274859"/>
              <a:gd name="connsiteY7629" fmla="*/ 190435 h 6857892"/>
              <a:gd name="connsiteX7630" fmla="*/ 6700103 w 7274859"/>
              <a:gd name="connsiteY7630" fmla="*/ 205522 h 6857892"/>
              <a:gd name="connsiteX7631" fmla="*/ 6715114 w 7274859"/>
              <a:gd name="connsiteY7631" fmla="*/ 231043 h 6857892"/>
              <a:gd name="connsiteX7632" fmla="*/ 6699617 w 7274859"/>
              <a:gd name="connsiteY7632" fmla="*/ 231043 h 6857892"/>
              <a:gd name="connsiteX7633" fmla="*/ 6690854 w 7274859"/>
              <a:gd name="connsiteY7633" fmla="*/ 250626 h 6857892"/>
              <a:gd name="connsiteX7634" fmla="*/ 6674624 w 7274859"/>
              <a:gd name="connsiteY7634" fmla="*/ 241254 h 6857892"/>
              <a:gd name="connsiteX7635" fmla="*/ 6654278 w 7274859"/>
              <a:gd name="connsiteY7635" fmla="*/ 251388 h 6857892"/>
              <a:gd name="connsiteX7636" fmla="*/ 6654278 w 7274859"/>
              <a:gd name="connsiteY7636" fmla="*/ 261599 h 6857892"/>
              <a:gd name="connsiteX7637" fmla="*/ 6656259 w 7274859"/>
              <a:gd name="connsiteY7637" fmla="*/ 289488 h 6857892"/>
              <a:gd name="connsiteX7638" fmla="*/ 6700760 w 7274859"/>
              <a:gd name="connsiteY7638" fmla="*/ 261599 h 6857892"/>
              <a:gd name="connsiteX7639" fmla="*/ 6735639 w 7274859"/>
              <a:gd name="connsiteY7639" fmla="*/ 261599 h 6857892"/>
              <a:gd name="connsiteX7640" fmla="*/ 6735431 w 7274859"/>
              <a:gd name="connsiteY7640" fmla="*/ 261681 h 6857892"/>
              <a:gd name="connsiteX7641" fmla="*/ 6735431 w 7274859"/>
              <a:gd name="connsiteY7641" fmla="*/ 279664 h 6857892"/>
              <a:gd name="connsiteX7642" fmla="*/ 6708684 w 7274859"/>
              <a:gd name="connsiteY7642" fmla="*/ 283322 h 6857892"/>
              <a:gd name="connsiteX7643" fmla="*/ 6697407 w 7274859"/>
              <a:gd name="connsiteY7643" fmla="*/ 319974 h 6857892"/>
              <a:gd name="connsiteX7644" fmla="*/ 6704798 w 7274859"/>
              <a:gd name="connsiteY7644" fmla="*/ 332852 h 6857892"/>
              <a:gd name="connsiteX7645" fmla="*/ 6705789 w 7274859"/>
              <a:gd name="connsiteY7645" fmla="*/ 331861 h 6857892"/>
              <a:gd name="connsiteX7646" fmla="*/ 6714095 w 7274859"/>
              <a:gd name="connsiteY7646" fmla="*/ 338948 h 6857892"/>
              <a:gd name="connsiteX7647" fmla="*/ 6710894 w 7274859"/>
              <a:gd name="connsiteY7647" fmla="*/ 342148 h 6857892"/>
              <a:gd name="connsiteX7648" fmla="*/ 6703808 w 7274859"/>
              <a:gd name="connsiteY7648" fmla="*/ 333842 h 6857892"/>
              <a:gd name="connsiteX7649" fmla="*/ 6704494 w 7274859"/>
              <a:gd name="connsiteY7649" fmla="*/ 333157 h 6857892"/>
              <a:gd name="connsiteX7650" fmla="*/ 6695197 w 7274859"/>
              <a:gd name="connsiteY7650" fmla="*/ 340091 h 6857892"/>
              <a:gd name="connsiteX7651" fmla="*/ 6703503 w 7274859"/>
              <a:gd name="connsiteY7651" fmla="*/ 373770 h 6857892"/>
              <a:gd name="connsiteX7652" fmla="*/ 6694664 w 7274859"/>
              <a:gd name="connsiteY7652" fmla="*/ 403945 h 6857892"/>
              <a:gd name="connsiteX7653" fmla="*/ 6695578 w 7274859"/>
              <a:gd name="connsiteY7653" fmla="*/ 403031 h 6857892"/>
              <a:gd name="connsiteX7654" fmla="*/ 6703884 w 7274859"/>
              <a:gd name="connsiteY7654" fmla="*/ 410118 h 6857892"/>
              <a:gd name="connsiteX7655" fmla="*/ 6700684 w 7274859"/>
              <a:gd name="connsiteY7655" fmla="*/ 413318 h 6857892"/>
              <a:gd name="connsiteX7656" fmla="*/ 6693597 w 7274859"/>
              <a:gd name="connsiteY7656" fmla="*/ 405012 h 6857892"/>
              <a:gd name="connsiteX7657" fmla="*/ 6694511 w 7274859"/>
              <a:gd name="connsiteY7657" fmla="*/ 404098 h 6857892"/>
              <a:gd name="connsiteX7658" fmla="*/ 6660831 w 7274859"/>
              <a:gd name="connsiteY7658" fmla="*/ 404098 h 6857892"/>
              <a:gd name="connsiteX7659" fmla="*/ 6643610 w 7274859"/>
              <a:gd name="connsiteY7659" fmla="*/ 433130 h 6857892"/>
              <a:gd name="connsiteX7660" fmla="*/ 6693064 w 7274859"/>
              <a:gd name="connsiteY7660" fmla="*/ 420328 h 6857892"/>
              <a:gd name="connsiteX7661" fmla="*/ 6649553 w 7274859"/>
              <a:gd name="connsiteY7661" fmla="*/ 495843 h 6857892"/>
              <a:gd name="connsiteX7662" fmla="*/ 6622198 w 7274859"/>
              <a:gd name="connsiteY7662" fmla="*/ 494623 h 6857892"/>
              <a:gd name="connsiteX7663" fmla="*/ 6626465 w 7274859"/>
              <a:gd name="connsiteY7663" fmla="*/ 478164 h 6857892"/>
              <a:gd name="connsiteX7664" fmla="*/ 6657402 w 7274859"/>
              <a:gd name="connsiteY7664" fmla="*/ 459114 h 6857892"/>
              <a:gd name="connsiteX7665" fmla="*/ 6642772 w 7274859"/>
              <a:gd name="connsiteY7665" fmla="*/ 434654 h 6857892"/>
              <a:gd name="connsiteX7666" fmla="*/ 6621512 w 7274859"/>
              <a:gd name="connsiteY7666" fmla="*/ 434654 h 6857892"/>
              <a:gd name="connsiteX7667" fmla="*/ 6566724 w 7274859"/>
              <a:gd name="connsiteY7667" fmla="*/ 376132 h 6857892"/>
              <a:gd name="connsiteX7668" fmla="*/ 6583335 w 7274859"/>
              <a:gd name="connsiteY7668" fmla="*/ 368209 h 6857892"/>
              <a:gd name="connsiteX7669" fmla="*/ 6553541 w 7274859"/>
              <a:gd name="connsiteY7669" fmla="*/ 339405 h 6857892"/>
              <a:gd name="connsiteX7670" fmla="*/ 6583412 w 7274859"/>
              <a:gd name="connsiteY7670" fmla="*/ 318907 h 6857892"/>
              <a:gd name="connsiteX7671" fmla="*/ 6572668 w 7274859"/>
              <a:gd name="connsiteY7671" fmla="*/ 306868 h 6857892"/>
              <a:gd name="connsiteX7672" fmla="*/ 6614578 w 7274859"/>
              <a:gd name="connsiteY7672" fmla="*/ 320965 h 6857892"/>
              <a:gd name="connsiteX7673" fmla="*/ 6592251 w 7274859"/>
              <a:gd name="connsiteY7673" fmla="*/ 364780 h 6857892"/>
              <a:gd name="connsiteX7674" fmla="*/ 6622959 w 7274859"/>
              <a:gd name="connsiteY7674" fmla="*/ 358455 h 6857892"/>
              <a:gd name="connsiteX7675" fmla="*/ 6633932 w 7274859"/>
              <a:gd name="connsiteY7675" fmla="*/ 332928 h 6857892"/>
              <a:gd name="connsiteX7676" fmla="*/ 6632942 w 7274859"/>
              <a:gd name="connsiteY7676" fmla="*/ 333919 h 6857892"/>
              <a:gd name="connsiteX7677" fmla="*/ 6624636 w 7274859"/>
              <a:gd name="connsiteY7677" fmla="*/ 326832 h 6857892"/>
              <a:gd name="connsiteX7678" fmla="*/ 6627836 w 7274859"/>
              <a:gd name="connsiteY7678" fmla="*/ 323632 h 6857892"/>
              <a:gd name="connsiteX7679" fmla="*/ 6634923 w 7274859"/>
              <a:gd name="connsiteY7679" fmla="*/ 331937 h 6857892"/>
              <a:gd name="connsiteX7680" fmla="*/ 6634009 w 7274859"/>
              <a:gd name="connsiteY7680" fmla="*/ 332852 h 6857892"/>
              <a:gd name="connsiteX7681" fmla="*/ 6642467 w 7274859"/>
              <a:gd name="connsiteY7681" fmla="*/ 306563 h 6857892"/>
              <a:gd name="connsiteX7682" fmla="*/ 6631494 w 7274859"/>
              <a:gd name="connsiteY7682" fmla="*/ 280426 h 6857892"/>
              <a:gd name="connsiteX7683" fmla="*/ 6654125 w 7274859"/>
              <a:gd name="connsiteY7683" fmla="*/ 261605 h 6857892"/>
              <a:gd name="connsiteX7684" fmla="*/ 6635456 w 7274859"/>
              <a:gd name="connsiteY7684" fmla="*/ 261605 h 6857892"/>
              <a:gd name="connsiteX7685" fmla="*/ 6634770 w 7274859"/>
              <a:gd name="connsiteY7685" fmla="*/ 254899 h 6857892"/>
              <a:gd name="connsiteX7686" fmla="*/ 6654125 w 7274859"/>
              <a:gd name="connsiteY7686" fmla="*/ 251470 h 6857892"/>
              <a:gd name="connsiteX7687" fmla="*/ 6674471 w 7274859"/>
              <a:gd name="connsiteY7687" fmla="*/ 241336 h 6857892"/>
              <a:gd name="connsiteX7688" fmla="*/ 6687806 w 7274859"/>
              <a:gd name="connsiteY7688" fmla="*/ 214208 h 6857892"/>
              <a:gd name="connsiteX7689" fmla="*/ 6652830 w 7274859"/>
              <a:gd name="connsiteY7689" fmla="*/ 207732 h 6857892"/>
              <a:gd name="connsiteX7690" fmla="*/ 6674471 w 7274859"/>
              <a:gd name="connsiteY7690" fmla="*/ 190435 h 6857892"/>
              <a:gd name="connsiteX7691" fmla="*/ 6420039 w 7274859"/>
              <a:gd name="connsiteY7691" fmla="*/ 190413 h 6857892"/>
              <a:gd name="connsiteX7692" fmla="*/ 6419125 w 7274859"/>
              <a:gd name="connsiteY7692" fmla="*/ 191326 h 6857892"/>
              <a:gd name="connsiteX7693" fmla="*/ 6420039 w 7274859"/>
              <a:gd name="connsiteY7693" fmla="*/ 191785 h 6857892"/>
              <a:gd name="connsiteX7694" fmla="*/ 6420039 w 7274859"/>
              <a:gd name="connsiteY7694" fmla="*/ 190413 h 6857892"/>
              <a:gd name="connsiteX7695" fmla="*/ 6382701 w 7274859"/>
              <a:gd name="connsiteY7695" fmla="*/ 190261 h 6857892"/>
              <a:gd name="connsiteX7696" fmla="*/ 6382701 w 7274859"/>
              <a:gd name="connsiteY7696" fmla="*/ 200472 h 6857892"/>
              <a:gd name="connsiteX7697" fmla="*/ 6386130 w 7274859"/>
              <a:gd name="connsiteY7697" fmla="*/ 200472 h 6857892"/>
              <a:gd name="connsiteX7698" fmla="*/ 6386130 w 7274859"/>
              <a:gd name="connsiteY7698" fmla="*/ 190261 h 6857892"/>
              <a:gd name="connsiteX7699" fmla="*/ 6382701 w 7274859"/>
              <a:gd name="connsiteY7699" fmla="*/ 190261 h 6857892"/>
              <a:gd name="connsiteX7700" fmla="*/ 6335991 w 7274859"/>
              <a:gd name="connsiteY7700" fmla="*/ 189880 h 6857892"/>
              <a:gd name="connsiteX7701" fmla="*/ 6319303 w 7274859"/>
              <a:gd name="connsiteY7701" fmla="*/ 193842 h 6857892"/>
              <a:gd name="connsiteX7702" fmla="*/ 6320065 w 7274859"/>
              <a:gd name="connsiteY7702" fmla="*/ 198643 h 6857892"/>
              <a:gd name="connsiteX7703" fmla="*/ 6336973 w 7274859"/>
              <a:gd name="connsiteY7703" fmla="*/ 198643 h 6857892"/>
              <a:gd name="connsiteX7704" fmla="*/ 6336981 w 7274859"/>
              <a:gd name="connsiteY7704" fmla="*/ 198719 h 6857892"/>
              <a:gd name="connsiteX7705" fmla="*/ 6336981 w 7274859"/>
              <a:gd name="connsiteY7705" fmla="*/ 198643 h 6857892"/>
              <a:gd name="connsiteX7706" fmla="*/ 6336973 w 7274859"/>
              <a:gd name="connsiteY7706" fmla="*/ 198643 h 6857892"/>
              <a:gd name="connsiteX7707" fmla="*/ 6335991 w 7274859"/>
              <a:gd name="connsiteY7707" fmla="*/ 189880 h 6857892"/>
              <a:gd name="connsiteX7708" fmla="*/ 6414019 w 7274859"/>
              <a:gd name="connsiteY7708" fmla="*/ 181039 h 6857892"/>
              <a:gd name="connsiteX7709" fmla="*/ 6410819 w 7274859"/>
              <a:gd name="connsiteY7709" fmla="*/ 184239 h 6857892"/>
              <a:gd name="connsiteX7710" fmla="*/ 6420039 w 7274859"/>
              <a:gd name="connsiteY7710" fmla="*/ 190259 h 6857892"/>
              <a:gd name="connsiteX7711" fmla="*/ 6420039 w 7274859"/>
              <a:gd name="connsiteY7711" fmla="*/ 190412 h 6857892"/>
              <a:gd name="connsiteX7712" fmla="*/ 6421106 w 7274859"/>
              <a:gd name="connsiteY7712" fmla="*/ 189345 h 6857892"/>
              <a:gd name="connsiteX7713" fmla="*/ 6414019 w 7274859"/>
              <a:gd name="connsiteY7713" fmla="*/ 181039 h 6857892"/>
              <a:gd name="connsiteX7714" fmla="*/ 5432573 w 7274859"/>
              <a:gd name="connsiteY7714" fmla="*/ 180185 h 6857892"/>
              <a:gd name="connsiteX7715" fmla="*/ 5422440 w 7274859"/>
              <a:gd name="connsiteY7715" fmla="*/ 181099 h 6857892"/>
              <a:gd name="connsiteX7716" fmla="*/ 5422440 w 7274859"/>
              <a:gd name="connsiteY7716" fmla="*/ 210664 h 6857892"/>
              <a:gd name="connsiteX7717" fmla="*/ 5442479 w 7274859"/>
              <a:gd name="connsiteY7717" fmla="*/ 209750 h 6857892"/>
              <a:gd name="connsiteX7718" fmla="*/ 5432573 w 7274859"/>
              <a:gd name="connsiteY7718" fmla="*/ 180185 h 6857892"/>
              <a:gd name="connsiteX7719" fmla="*/ 2154790 w 7274859"/>
              <a:gd name="connsiteY7719" fmla="*/ 179899 h 6857892"/>
              <a:gd name="connsiteX7720" fmla="*/ 2153579 w 7274859"/>
              <a:gd name="connsiteY7720" fmla="*/ 181118 h 6857892"/>
              <a:gd name="connsiteX7721" fmla="*/ 2160742 w 7274859"/>
              <a:gd name="connsiteY7721" fmla="*/ 189424 h 6857892"/>
              <a:gd name="connsiteX7722" fmla="*/ 2163947 w 7274859"/>
              <a:gd name="connsiteY7722" fmla="*/ 186224 h 6857892"/>
              <a:gd name="connsiteX7723" fmla="*/ 2154640 w 7274859"/>
              <a:gd name="connsiteY7723" fmla="*/ 180204 h 6857892"/>
              <a:gd name="connsiteX7724" fmla="*/ 2154790 w 7274859"/>
              <a:gd name="connsiteY7724" fmla="*/ 179899 h 6857892"/>
              <a:gd name="connsiteX7725" fmla="*/ 2143595 w 7274859"/>
              <a:gd name="connsiteY7725" fmla="*/ 179138 h 6857892"/>
              <a:gd name="connsiteX7726" fmla="*/ 2135220 w 7274859"/>
              <a:gd name="connsiteY7726" fmla="*/ 186225 h 6857892"/>
              <a:gd name="connsiteX7727" fmla="*/ 2138418 w 7274859"/>
              <a:gd name="connsiteY7727" fmla="*/ 189425 h 6857892"/>
              <a:gd name="connsiteX7728" fmla="*/ 2144511 w 7274859"/>
              <a:gd name="connsiteY7728" fmla="*/ 180205 h 6857892"/>
              <a:gd name="connsiteX7729" fmla="*/ 2144588 w 7274859"/>
              <a:gd name="connsiteY7729" fmla="*/ 180205 h 6857892"/>
              <a:gd name="connsiteX7730" fmla="*/ 2145505 w 7274859"/>
              <a:gd name="connsiteY7730" fmla="*/ 181119 h 6857892"/>
              <a:gd name="connsiteX7731" fmla="*/ 2145428 w 7274859"/>
              <a:gd name="connsiteY7731" fmla="*/ 180205 h 6857892"/>
              <a:gd name="connsiteX7732" fmla="*/ 2144665 w 7274859"/>
              <a:gd name="connsiteY7732" fmla="*/ 180205 h 6857892"/>
              <a:gd name="connsiteX7733" fmla="*/ 2143595 w 7274859"/>
              <a:gd name="connsiteY7733" fmla="*/ 179138 h 6857892"/>
              <a:gd name="connsiteX7734" fmla="*/ 5623238 w 7274859"/>
              <a:gd name="connsiteY7734" fmla="*/ 177650 h 6857892"/>
              <a:gd name="connsiteX7735" fmla="*/ 5611306 w 7274859"/>
              <a:gd name="connsiteY7735" fmla="*/ 178041 h 6857892"/>
              <a:gd name="connsiteX7736" fmla="*/ 5604602 w 7274859"/>
              <a:gd name="connsiteY7736" fmla="*/ 191223 h 6857892"/>
              <a:gd name="connsiteX7737" fmla="*/ 5624944 w 7274859"/>
              <a:gd name="connsiteY7737" fmla="*/ 188175 h 6857892"/>
              <a:gd name="connsiteX7738" fmla="*/ 5623238 w 7274859"/>
              <a:gd name="connsiteY7738" fmla="*/ 177650 h 6857892"/>
              <a:gd name="connsiteX7739" fmla="*/ 5416420 w 7274859"/>
              <a:gd name="connsiteY7739" fmla="*/ 170964 h 6857892"/>
              <a:gd name="connsiteX7740" fmla="*/ 5413219 w 7274859"/>
              <a:gd name="connsiteY7740" fmla="*/ 174164 h 6857892"/>
              <a:gd name="connsiteX7741" fmla="*/ 5422439 w 7274859"/>
              <a:gd name="connsiteY7741" fmla="*/ 180184 h 6857892"/>
              <a:gd name="connsiteX7742" fmla="*/ 5422439 w 7274859"/>
              <a:gd name="connsiteY7742" fmla="*/ 180336 h 6857892"/>
              <a:gd name="connsiteX7743" fmla="*/ 5421525 w 7274859"/>
              <a:gd name="connsiteY7743" fmla="*/ 181250 h 6857892"/>
              <a:gd name="connsiteX7744" fmla="*/ 5422439 w 7274859"/>
              <a:gd name="connsiteY7744" fmla="*/ 181098 h 6857892"/>
              <a:gd name="connsiteX7745" fmla="*/ 5422439 w 7274859"/>
              <a:gd name="connsiteY7745" fmla="*/ 180337 h 6857892"/>
              <a:gd name="connsiteX7746" fmla="*/ 5423505 w 7274859"/>
              <a:gd name="connsiteY7746" fmla="*/ 179270 h 6857892"/>
              <a:gd name="connsiteX7747" fmla="*/ 5416420 w 7274859"/>
              <a:gd name="connsiteY7747" fmla="*/ 170964 h 6857892"/>
              <a:gd name="connsiteX7748" fmla="*/ 5599648 w 7274859"/>
              <a:gd name="connsiteY7748" fmla="*/ 170877 h 6857892"/>
              <a:gd name="connsiteX7749" fmla="*/ 5596449 w 7274859"/>
              <a:gd name="connsiteY7749" fmla="*/ 174077 h 6857892"/>
              <a:gd name="connsiteX7750" fmla="*/ 5602468 w 7274859"/>
              <a:gd name="connsiteY7750" fmla="*/ 174230 h 6857892"/>
              <a:gd name="connsiteX7751" fmla="*/ 5599648 w 7274859"/>
              <a:gd name="connsiteY7751" fmla="*/ 170877 h 6857892"/>
              <a:gd name="connsiteX7752" fmla="*/ 6705179 w 7274859"/>
              <a:gd name="connsiteY7752" fmla="*/ 170775 h 6857892"/>
              <a:gd name="connsiteX7753" fmla="*/ 6723315 w 7274859"/>
              <a:gd name="connsiteY7753" fmla="*/ 170775 h 6857892"/>
              <a:gd name="connsiteX7754" fmla="*/ 6726210 w 7274859"/>
              <a:gd name="connsiteY7754" fmla="*/ 185787 h 6857892"/>
              <a:gd name="connsiteX7755" fmla="*/ 6705179 w 7274859"/>
              <a:gd name="connsiteY7755" fmla="*/ 170775 h 6857892"/>
              <a:gd name="connsiteX7756" fmla="*/ 6913434 w 7274859"/>
              <a:gd name="connsiteY7756" fmla="*/ 170318 h 6857892"/>
              <a:gd name="connsiteX7757" fmla="*/ 6928598 w 7274859"/>
              <a:gd name="connsiteY7757" fmla="*/ 196836 h 6857892"/>
              <a:gd name="connsiteX7758" fmla="*/ 6902233 w 7274859"/>
              <a:gd name="connsiteY7758" fmla="*/ 216875 h 6857892"/>
              <a:gd name="connsiteX7759" fmla="*/ 6897965 w 7274859"/>
              <a:gd name="connsiteY7759" fmla="*/ 185711 h 6857892"/>
              <a:gd name="connsiteX7760" fmla="*/ 6913434 w 7274859"/>
              <a:gd name="connsiteY7760" fmla="*/ 170318 h 6857892"/>
              <a:gd name="connsiteX7761" fmla="*/ 6664260 w 7274859"/>
              <a:gd name="connsiteY7761" fmla="*/ 170090 h 6857892"/>
              <a:gd name="connsiteX7762" fmla="*/ 6684758 w 7274859"/>
              <a:gd name="connsiteY7762" fmla="*/ 170090 h 6857892"/>
              <a:gd name="connsiteX7763" fmla="*/ 6674471 w 7274859"/>
              <a:gd name="connsiteY7763" fmla="*/ 190435 h 6857892"/>
              <a:gd name="connsiteX7764" fmla="*/ 6664260 w 7274859"/>
              <a:gd name="connsiteY7764" fmla="*/ 170090 h 6857892"/>
              <a:gd name="connsiteX7765" fmla="*/ 6530234 w 7274859"/>
              <a:gd name="connsiteY7765" fmla="*/ 164644 h 6857892"/>
              <a:gd name="connsiteX7766" fmla="*/ 6521113 w 7274859"/>
              <a:gd name="connsiteY7766" fmla="*/ 166161 h 6857892"/>
              <a:gd name="connsiteX7767" fmla="*/ 6511130 w 7274859"/>
              <a:gd name="connsiteY7767" fmla="*/ 176004 h 6857892"/>
              <a:gd name="connsiteX7768" fmla="*/ 6511098 w 7274859"/>
              <a:gd name="connsiteY7768" fmla="*/ 175959 h 6857892"/>
              <a:gd name="connsiteX7769" fmla="*/ 6513537 w 7274859"/>
              <a:gd name="connsiteY7769" fmla="*/ 207430 h 6857892"/>
              <a:gd name="connsiteX7770" fmla="*/ 6515137 w 7274859"/>
              <a:gd name="connsiteY7770" fmla="*/ 249263 h 6857892"/>
              <a:gd name="connsiteX7771" fmla="*/ 6504850 w 7274859"/>
              <a:gd name="connsiteY7771" fmla="*/ 241415 h 6857892"/>
              <a:gd name="connsiteX7772" fmla="*/ 6491591 w 7274859"/>
              <a:gd name="connsiteY7772" fmla="*/ 290410 h 6857892"/>
              <a:gd name="connsiteX7773" fmla="*/ 6497839 w 7274859"/>
              <a:gd name="connsiteY7773" fmla="*/ 293535 h 6857892"/>
              <a:gd name="connsiteX7774" fmla="*/ 6524281 w 7274859"/>
              <a:gd name="connsiteY7774" fmla="*/ 260998 h 6857892"/>
              <a:gd name="connsiteX7775" fmla="*/ 6572744 w 7274859"/>
              <a:gd name="connsiteY7775" fmla="*/ 230899 h 6857892"/>
              <a:gd name="connsiteX7776" fmla="*/ 6548817 w 7274859"/>
              <a:gd name="connsiteY7776" fmla="*/ 230899 h 6857892"/>
              <a:gd name="connsiteX7777" fmla="*/ 6533130 w 7274859"/>
              <a:gd name="connsiteY7777" fmla="*/ 207601 h 6857892"/>
              <a:gd name="connsiteX7778" fmla="*/ 6511210 w 7274859"/>
              <a:gd name="connsiteY7778" fmla="*/ 176119 h 6857892"/>
              <a:gd name="connsiteX7779" fmla="*/ 6526376 w 7274859"/>
              <a:gd name="connsiteY7779" fmla="*/ 187504 h 6857892"/>
              <a:gd name="connsiteX7780" fmla="*/ 6543712 w 7274859"/>
              <a:gd name="connsiteY7780" fmla="*/ 181827 h 6857892"/>
              <a:gd name="connsiteX7781" fmla="*/ 6530234 w 7274859"/>
              <a:gd name="connsiteY7781" fmla="*/ 164644 h 6857892"/>
              <a:gd name="connsiteX7782" fmla="*/ 6310159 w 7274859"/>
              <a:gd name="connsiteY7782" fmla="*/ 163816 h 6857892"/>
              <a:gd name="connsiteX7783" fmla="*/ 6260400 w 7274859"/>
              <a:gd name="connsiteY7783" fmla="*/ 188581 h 6857892"/>
              <a:gd name="connsiteX7784" fmla="*/ 6310159 w 7274859"/>
              <a:gd name="connsiteY7784" fmla="*/ 163816 h 6857892"/>
              <a:gd name="connsiteX7785" fmla="*/ 6430250 w 7274859"/>
              <a:gd name="connsiteY7785" fmla="*/ 163136 h 6857892"/>
              <a:gd name="connsiteX7786" fmla="*/ 6430250 w 7274859"/>
              <a:gd name="connsiteY7786" fmla="*/ 166565 h 6857892"/>
              <a:gd name="connsiteX7787" fmla="*/ 6440461 w 7274859"/>
              <a:gd name="connsiteY7787" fmla="*/ 166565 h 6857892"/>
              <a:gd name="connsiteX7788" fmla="*/ 6440461 w 7274859"/>
              <a:gd name="connsiteY7788" fmla="*/ 163136 h 6857892"/>
              <a:gd name="connsiteX7789" fmla="*/ 6430250 w 7274859"/>
              <a:gd name="connsiteY7789" fmla="*/ 163136 h 6857892"/>
              <a:gd name="connsiteX7790" fmla="*/ 5452764 w 7274859"/>
              <a:gd name="connsiteY7790" fmla="*/ 162050 h 6857892"/>
              <a:gd name="connsiteX7791" fmla="*/ 5452001 w 7274859"/>
              <a:gd name="connsiteY7791" fmla="*/ 169440 h 6857892"/>
              <a:gd name="connsiteX7792" fmla="*/ 5452994 w 7274859"/>
              <a:gd name="connsiteY7792" fmla="*/ 169975 h 6857892"/>
              <a:gd name="connsiteX7793" fmla="*/ 5453145 w 7274859"/>
              <a:gd name="connsiteY7793" fmla="*/ 169822 h 6857892"/>
              <a:gd name="connsiteX7794" fmla="*/ 5452764 w 7274859"/>
              <a:gd name="connsiteY7794" fmla="*/ 162050 h 6857892"/>
              <a:gd name="connsiteX7795" fmla="*/ 5560867 w 7274859"/>
              <a:gd name="connsiteY7795" fmla="*/ 160819 h 6857892"/>
              <a:gd name="connsiteX7796" fmla="*/ 5545401 w 7274859"/>
              <a:gd name="connsiteY7796" fmla="*/ 171944 h 6857892"/>
              <a:gd name="connsiteX7797" fmla="*/ 5561631 w 7274859"/>
              <a:gd name="connsiteY7797" fmla="*/ 202805 h 6857892"/>
              <a:gd name="connsiteX7798" fmla="*/ 5565211 w 7274859"/>
              <a:gd name="connsiteY7798" fmla="*/ 186194 h 6857892"/>
              <a:gd name="connsiteX7799" fmla="*/ 5574963 w 7274859"/>
              <a:gd name="connsiteY7799" fmla="*/ 174916 h 6857892"/>
              <a:gd name="connsiteX7800" fmla="*/ 5560867 w 7274859"/>
              <a:gd name="connsiteY7800" fmla="*/ 160819 h 6857892"/>
              <a:gd name="connsiteX7801" fmla="*/ 6035079 w 7274859"/>
              <a:gd name="connsiteY7801" fmla="*/ 160466 h 6857892"/>
              <a:gd name="connsiteX7802" fmla="*/ 5990351 w 7274859"/>
              <a:gd name="connsiteY7802" fmla="*/ 186222 h 6857892"/>
              <a:gd name="connsiteX7803" fmla="*/ 6018468 w 7274859"/>
              <a:gd name="connsiteY7803" fmla="*/ 203443 h 6857892"/>
              <a:gd name="connsiteX7804" fmla="*/ 6035079 w 7274859"/>
              <a:gd name="connsiteY7804" fmla="*/ 160466 h 6857892"/>
              <a:gd name="connsiteX7805" fmla="*/ 5472193 w 7274859"/>
              <a:gd name="connsiteY7805" fmla="*/ 160450 h 6857892"/>
              <a:gd name="connsiteX7806" fmla="*/ 5453145 w 7274859"/>
              <a:gd name="connsiteY7806" fmla="*/ 169899 h 6857892"/>
              <a:gd name="connsiteX7807" fmla="*/ 5453221 w 7274859"/>
              <a:gd name="connsiteY7807" fmla="*/ 170965 h 6857892"/>
              <a:gd name="connsiteX7808" fmla="*/ 5473106 w 7274859"/>
              <a:gd name="connsiteY7808" fmla="*/ 167002 h 6857892"/>
              <a:gd name="connsiteX7809" fmla="*/ 5472193 w 7274859"/>
              <a:gd name="connsiteY7809" fmla="*/ 160450 h 6857892"/>
              <a:gd name="connsiteX7810" fmla="*/ 5432650 w 7274859"/>
              <a:gd name="connsiteY7810" fmla="*/ 159611 h 6857892"/>
              <a:gd name="connsiteX7811" fmla="*/ 5432650 w 7274859"/>
              <a:gd name="connsiteY7811" fmla="*/ 180109 h 6857892"/>
              <a:gd name="connsiteX7812" fmla="*/ 5452001 w 7274859"/>
              <a:gd name="connsiteY7812" fmla="*/ 169441 h 6857892"/>
              <a:gd name="connsiteX7813" fmla="*/ 5432650 w 7274859"/>
              <a:gd name="connsiteY7813" fmla="*/ 159611 h 6857892"/>
              <a:gd name="connsiteX7814" fmla="*/ 6674547 w 7274859"/>
              <a:gd name="connsiteY7814" fmla="*/ 153021 h 6857892"/>
              <a:gd name="connsiteX7815" fmla="*/ 6684682 w 7274859"/>
              <a:gd name="connsiteY7815" fmla="*/ 153021 h 6857892"/>
              <a:gd name="connsiteX7816" fmla="*/ 6684682 w 7274859"/>
              <a:gd name="connsiteY7816" fmla="*/ 156374 h 6857892"/>
              <a:gd name="connsiteX7817" fmla="*/ 6674547 w 7274859"/>
              <a:gd name="connsiteY7817" fmla="*/ 156374 h 6857892"/>
              <a:gd name="connsiteX7818" fmla="*/ 6674547 w 7274859"/>
              <a:gd name="connsiteY7818" fmla="*/ 153021 h 6857892"/>
              <a:gd name="connsiteX7819" fmla="*/ 5624944 w 7274859"/>
              <a:gd name="connsiteY7819" fmla="*/ 151217 h 6857892"/>
              <a:gd name="connsiteX7820" fmla="*/ 5602468 w 7274859"/>
              <a:gd name="connsiteY7820" fmla="*/ 174306 h 6857892"/>
              <a:gd name="connsiteX7821" fmla="*/ 5606734 w 7274859"/>
              <a:gd name="connsiteY7821" fmla="*/ 179259 h 6857892"/>
              <a:gd name="connsiteX7822" fmla="*/ 5604754 w 7274859"/>
              <a:gd name="connsiteY7822" fmla="*/ 181240 h 6857892"/>
              <a:gd name="connsiteX7823" fmla="*/ 5611306 w 7274859"/>
              <a:gd name="connsiteY7823" fmla="*/ 178039 h 6857892"/>
              <a:gd name="connsiteX7824" fmla="*/ 5624944 w 7274859"/>
              <a:gd name="connsiteY7824" fmla="*/ 151217 h 6857892"/>
              <a:gd name="connsiteX7825" fmla="*/ 5792784 w 7274859"/>
              <a:gd name="connsiteY7825" fmla="*/ 150434 h 6857892"/>
              <a:gd name="connsiteX7826" fmla="*/ 5802536 w 7274859"/>
              <a:gd name="connsiteY7826" fmla="*/ 171541 h 6857892"/>
              <a:gd name="connsiteX7827" fmla="*/ 5807413 w 7274859"/>
              <a:gd name="connsiteY7827" fmla="*/ 167960 h 6857892"/>
              <a:gd name="connsiteX7828" fmla="*/ 5807413 w 7274859"/>
              <a:gd name="connsiteY7828" fmla="*/ 150434 h 6857892"/>
              <a:gd name="connsiteX7829" fmla="*/ 5792784 w 7274859"/>
              <a:gd name="connsiteY7829" fmla="*/ 150434 h 6857892"/>
              <a:gd name="connsiteX7830" fmla="*/ 5819375 w 7274859"/>
              <a:gd name="connsiteY7830" fmla="*/ 142813 h 6857892"/>
              <a:gd name="connsiteX7831" fmla="*/ 5819375 w 7274859"/>
              <a:gd name="connsiteY7831" fmla="*/ 146242 h 6857892"/>
              <a:gd name="connsiteX7832" fmla="*/ 5829585 w 7274859"/>
              <a:gd name="connsiteY7832" fmla="*/ 146242 h 6857892"/>
              <a:gd name="connsiteX7833" fmla="*/ 5829585 w 7274859"/>
              <a:gd name="connsiteY7833" fmla="*/ 142813 h 6857892"/>
              <a:gd name="connsiteX7834" fmla="*/ 5819375 w 7274859"/>
              <a:gd name="connsiteY7834" fmla="*/ 142813 h 6857892"/>
              <a:gd name="connsiteX7835" fmla="*/ 6613511 w 7274859"/>
              <a:gd name="connsiteY7835" fmla="*/ 141934 h 6857892"/>
              <a:gd name="connsiteX7836" fmla="*/ 6613511 w 7274859"/>
              <a:gd name="connsiteY7836" fmla="*/ 147039 h 6857892"/>
              <a:gd name="connsiteX7837" fmla="*/ 6633856 w 7274859"/>
              <a:gd name="connsiteY7837" fmla="*/ 147039 h 6857892"/>
              <a:gd name="connsiteX7838" fmla="*/ 6633856 w 7274859"/>
              <a:gd name="connsiteY7838" fmla="*/ 141934 h 6857892"/>
              <a:gd name="connsiteX7839" fmla="*/ 6613511 w 7274859"/>
              <a:gd name="connsiteY7839" fmla="*/ 141934 h 6857892"/>
              <a:gd name="connsiteX7840" fmla="*/ 5504268 w 7274859"/>
              <a:gd name="connsiteY7840" fmla="*/ 140866 h 6857892"/>
              <a:gd name="connsiteX7841" fmla="*/ 5506706 w 7274859"/>
              <a:gd name="connsiteY7841" fmla="*/ 159383 h 6857892"/>
              <a:gd name="connsiteX7842" fmla="*/ 5513487 w 7274859"/>
              <a:gd name="connsiteY7842" fmla="*/ 158773 h 6857892"/>
              <a:gd name="connsiteX7843" fmla="*/ 5504268 w 7274859"/>
              <a:gd name="connsiteY7843" fmla="*/ 140866 h 6857892"/>
              <a:gd name="connsiteX7844" fmla="*/ 2183297 w 7274859"/>
              <a:gd name="connsiteY7844" fmla="*/ 139515 h 6857892"/>
              <a:gd name="connsiteX7845" fmla="*/ 2166008 w 7274859"/>
              <a:gd name="connsiteY7845" fmla="*/ 140962 h 6857892"/>
              <a:gd name="connsiteX7846" fmla="*/ 2164865 w 7274859"/>
              <a:gd name="connsiteY7846" fmla="*/ 159936 h 6857892"/>
              <a:gd name="connsiteX7847" fmla="*/ 2144513 w 7274859"/>
              <a:gd name="connsiteY7847" fmla="*/ 159936 h 6857892"/>
              <a:gd name="connsiteX7848" fmla="*/ 2145507 w 7274859"/>
              <a:gd name="connsiteY7848" fmla="*/ 180281 h 6857892"/>
              <a:gd name="connsiteX7849" fmla="*/ 2155138 w 7274859"/>
              <a:gd name="connsiteY7849" fmla="*/ 179294 h 6857892"/>
              <a:gd name="connsiteX7850" fmla="*/ 2154867 w 7274859"/>
              <a:gd name="connsiteY7850" fmla="*/ 179900 h 6857892"/>
              <a:gd name="connsiteX7851" fmla="*/ 2155554 w 7274859"/>
              <a:gd name="connsiteY7851" fmla="*/ 179138 h 6857892"/>
              <a:gd name="connsiteX7852" fmla="*/ 2155218 w 7274859"/>
              <a:gd name="connsiteY7852" fmla="*/ 179205 h 6857892"/>
              <a:gd name="connsiteX7853" fmla="*/ 2164406 w 7274859"/>
              <a:gd name="connsiteY7853" fmla="*/ 160240 h 6857892"/>
              <a:gd name="connsiteX7854" fmla="*/ 2185359 w 7274859"/>
              <a:gd name="connsiteY7854" fmla="*/ 158640 h 6857892"/>
              <a:gd name="connsiteX7855" fmla="*/ 2183297 w 7274859"/>
              <a:gd name="connsiteY7855" fmla="*/ 139515 h 6857892"/>
              <a:gd name="connsiteX7856" fmla="*/ 5636737 w 7274859"/>
              <a:gd name="connsiteY7856" fmla="*/ 138926 h 6857892"/>
              <a:gd name="connsiteX7857" fmla="*/ 5636280 w 7274859"/>
              <a:gd name="connsiteY7857" fmla="*/ 139383 h 6857892"/>
              <a:gd name="connsiteX7858" fmla="*/ 5637270 w 7274859"/>
              <a:gd name="connsiteY7858" fmla="*/ 140374 h 6857892"/>
              <a:gd name="connsiteX7859" fmla="*/ 5636737 w 7274859"/>
              <a:gd name="connsiteY7859" fmla="*/ 138926 h 6857892"/>
              <a:gd name="connsiteX7860" fmla="*/ 5635213 w 7274859"/>
              <a:gd name="connsiteY7860" fmla="*/ 138315 h 6857892"/>
              <a:gd name="connsiteX7861" fmla="*/ 5626907 w 7274859"/>
              <a:gd name="connsiteY7861" fmla="*/ 145402 h 6857892"/>
              <a:gd name="connsiteX7862" fmla="*/ 5630107 w 7274859"/>
              <a:gd name="connsiteY7862" fmla="*/ 148602 h 6857892"/>
              <a:gd name="connsiteX7863" fmla="*/ 5636126 w 7274859"/>
              <a:gd name="connsiteY7863" fmla="*/ 139382 h 6857892"/>
              <a:gd name="connsiteX7864" fmla="*/ 5636202 w 7274859"/>
              <a:gd name="connsiteY7864" fmla="*/ 139306 h 6857892"/>
              <a:gd name="connsiteX7865" fmla="*/ 5635213 w 7274859"/>
              <a:gd name="connsiteY7865" fmla="*/ 138315 h 6857892"/>
              <a:gd name="connsiteX7866" fmla="*/ 5564983 w 7274859"/>
              <a:gd name="connsiteY7866" fmla="*/ 132625 h 6857892"/>
              <a:gd name="connsiteX7867" fmla="*/ 5564983 w 7274859"/>
              <a:gd name="connsiteY7867" fmla="*/ 135978 h 6857892"/>
              <a:gd name="connsiteX7868" fmla="*/ 5575115 w 7274859"/>
              <a:gd name="connsiteY7868" fmla="*/ 135978 h 6857892"/>
              <a:gd name="connsiteX7869" fmla="*/ 5575115 w 7274859"/>
              <a:gd name="connsiteY7869" fmla="*/ 132625 h 6857892"/>
              <a:gd name="connsiteX7870" fmla="*/ 5564983 w 7274859"/>
              <a:gd name="connsiteY7870" fmla="*/ 132625 h 6857892"/>
              <a:gd name="connsiteX7871" fmla="*/ 5454593 w 7274859"/>
              <a:gd name="connsiteY7871" fmla="*/ 130961 h 6857892"/>
              <a:gd name="connsiteX7872" fmla="*/ 5455583 w 7274859"/>
              <a:gd name="connsiteY7872" fmla="*/ 139800 h 6857892"/>
              <a:gd name="connsiteX7873" fmla="*/ 5472268 w 7274859"/>
              <a:gd name="connsiteY7873" fmla="*/ 135837 h 6857892"/>
              <a:gd name="connsiteX7874" fmla="*/ 5471430 w 7274859"/>
              <a:gd name="connsiteY7874" fmla="*/ 130961 h 6857892"/>
              <a:gd name="connsiteX7875" fmla="*/ 5454593 w 7274859"/>
              <a:gd name="connsiteY7875" fmla="*/ 130961 h 6857892"/>
              <a:gd name="connsiteX7876" fmla="*/ 2076565 w 7274859"/>
              <a:gd name="connsiteY7876" fmla="*/ 129304 h 6857892"/>
              <a:gd name="connsiteX7877" fmla="*/ 2076565 w 7274859"/>
              <a:gd name="connsiteY7877" fmla="*/ 139515 h 6857892"/>
              <a:gd name="connsiteX7878" fmla="*/ 2079921 w 7274859"/>
              <a:gd name="connsiteY7878" fmla="*/ 139515 h 6857892"/>
              <a:gd name="connsiteX7879" fmla="*/ 2079921 w 7274859"/>
              <a:gd name="connsiteY7879" fmla="*/ 129304 h 6857892"/>
              <a:gd name="connsiteX7880" fmla="*/ 2076565 w 7274859"/>
              <a:gd name="connsiteY7880" fmla="*/ 129304 h 6857892"/>
              <a:gd name="connsiteX7881" fmla="*/ 5497945 w 7274859"/>
              <a:gd name="connsiteY7881" fmla="*/ 124330 h 6857892"/>
              <a:gd name="connsiteX7882" fmla="*/ 5478591 w 7274859"/>
              <a:gd name="connsiteY7882" fmla="*/ 132179 h 6857892"/>
              <a:gd name="connsiteX7883" fmla="*/ 5504268 w 7274859"/>
              <a:gd name="connsiteY7883" fmla="*/ 140865 h 6857892"/>
              <a:gd name="connsiteX7884" fmla="*/ 5502743 w 7274859"/>
              <a:gd name="connsiteY7884" fmla="*/ 129435 h 6857892"/>
              <a:gd name="connsiteX7885" fmla="*/ 5512040 w 7274859"/>
              <a:gd name="connsiteY7885" fmla="*/ 129131 h 6857892"/>
              <a:gd name="connsiteX7886" fmla="*/ 5497945 w 7274859"/>
              <a:gd name="connsiteY7886" fmla="*/ 124330 h 6857892"/>
              <a:gd name="connsiteX7887" fmla="*/ 5769010 w 7274859"/>
              <a:gd name="connsiteY7887" fmla="*/ 118505 h 6857892"/>
              <a:gd name="connsiteX7888" fmla="*/ 5767486 w 7274859"/>
              <a:gd name="connsiteY7888" fmla="*/ 119953 h 6857892"/>
              <a:gd name="connsiteX7889" fmla="*/ 5774573 w 7274859"/>
              <a:gd name="connsiteY7889" fmla="*/ 128259 h 6857892"/>
              <a:gd name="connsiteX7890" fmla="*/ 5777773 w 7274859"/>
              <a:gd name="connsiteY7890" fmla="*/ 125058 h 6857892"/>
              <a:gd name="connsiteX7891" fmla="*/ 5769010 w 7274859"/>
              <a:gd name="connsiteY7891" fmla="*/ 118505 h 6857892"/>
              <a:gd name="connsiteX7892" fmla="*/ 6363499 w 7274859"/>
              <a:gd name="connsiteY7892" fmla="*/ 117871 h 6857892"/>
              <a:gd name="connsiteX7893" fmla="*/ 6358927 w 7274859"/>
              <a:gd name="connsiteY7893" fmla="*/ 123434 h 6857892"/>
              <a:gd name="connsiteX7894" fmla="*/ 6368909 w 7274859"/>
              <a:gd name="connsiteY7894" fmla="*/ 134787 h 6857892"/>
              <a:gd name="connsiteX7895" fmla="*/ 6373786 w 7274859"/>
              <a:gd name="connsiteY7895" fmla="*/ 151780 h 6857892"/>
              <a:gd name="connsiteX7896" fmla="*/ 6392607 w 7274859"/>
              <a:gd name="connsiteY7896" fmla="*/ 144236 h 6857892"/>
              <a:gd name="connsiteX7897" fmla="*/ 6379043 w 7274859"/>
              <a:gd name="connsiteY7897" fmla="*/ 124348 h 6857892"/>
              <a:gd name="connsiteX7898" fmla="*/ 6363499 w 7274859"/>
              <a:gd name="connsiteY7898" fmla="*/ 117871 h 6857892"/>
              <a:gd name="connsiteX7899" fmla="*/ 6568096 w 7274859"/>
              <a:gd name="connsiteY7899" fmla="*/ 112368 h 6857892"/>
              <a:gd name="connsiteX7900" fmla="*/ 6540283 w 7274859"/>
              <a:gd name="connsiteY7900" fmla="*/ 135304 h 6857892"/>
              <a:gd name="connsiteX7901" fmla="*/ 6555142 w 7274859"/>
              <a:gd name="connsiteY7901" fmla="*/ 139495 h 6857892"/>
              <a:gd name="connsiteX7902" fmla="*/ 6574040 w 7274859"/>
              <a:gd name="connsiteY7902" fmla="*/ 151992 h 6857892"/>
              <a:gd name="connsiteX7903" fmla="*/ 6568096 w 7274859"/>
              <a:gd name="connsiteY7903" fmla="*/ 112368 h 6857892"/>
              <a:gd name="connsiteX7904" fmla="*/ 5934805 w 7274859"/>
              <a:gd name="connsiteY7904" fmla="*/ 108891 h 6857892"/>
              <a:gd name="connsiteX7905" fmla="*/ 5934805 w 7274859"/>
              <a:gd name="connsiteY7905" fmla="*/ 119026 h 6857892"/>
              <a:gd name="connsiteX7906" fmla="*/ 5938159 w 7274859"/>
              <a:gd name="connsiteY7906" fmla="*/ 119026 h 6857892"/>
              <a:gd name="connsiteX7907" fmla="*/ 5938159 w 7274859"/>
              <a:gd name="connsiteY7907" fmla="*/ 108891 h 6857892"/>
              <a:gd name="connsiteX7908" fmla="*/ 5934805 w 7274859"/>
              <a:gd name="connsiteY7908" fmla="*/ 108891 h 6857892"/>
              <a:gd name="connsiteX7909" fmla="*/ 6474293 w 7274859"/>
              <a:gd name="connsiteY7909" fmla="*/ 108880 h 6857892"/>
              <a:gd name="connsiteX7910" fmla="*/ 6474293 w 7274859"/>
              <a:gd name="connsiteY7910" fmla="*/ 119015 h 6857892"/>
              <a:gd name="connsiteX7911" fmla="*/ 6477722 w 7274859"/>
              <a:gd name="connsiteY7911" fmla="*/ 119015 h 6857892"/>
              <a:gd name="connsiteX7912" fmla="*/ 6477722 w 7274859"/>
              <a:gd name="connsiteY7912" fmla="*/ 108880 h 6857892"/>
              <a:gd name="connsiteX7913" fmla="*/ 6474293 w 7274859"/>
              <a:gd name="connsiteY7913" fmla="*/ 108880 h 6857892"/>
              <a:gd name="connsiteX7914" fmla="*/ 6768548 w 7274859"/>
              <a:gd name="connsiteY7914" fmla="*/ 99253 h 6857892"/>
              <a:gd name="connsiteX7915" fmla="*/ 6791285 w 7274859"/>
              <a:gd name="connsiteY7915" fmla="*/ 104481 h 6857892"/>
              <a:gd name="connsiteX7916" fmla="*/ 6768197 w 7274859"/>
              <a:gd name="connsiteY7916" fmla="*/ 110577 h 6857892"/>
              <a:gd name="connsiteX7917" fmla="*/ 6776045 w 7274859"/>
              <a:gd name="connsiteY7917" fmla="*/ 129551 h 6857892"/>
              <a:gd name="connsiteX7918" fmla="*/ 6776350 w 7274859"/>
              <a:gd name="connsiteY7918" fmla="*/ 155993 h 6857892"/>
              <a:gd name="connsiteX7919" fmla="*/ 6797458 w 7274859"/>
              <a:gd name="connsiteY7919" fmla="*/ 163232 h 6857892"/>
              <a:gd name="connsiteX7920" fmla="*/ 6790219 w 7274859"/>
              <a:gd name="connsiteY7920" fmla="*/ 186549 h 6857892"/>
              <a:gd name="connsiteX7921" fmla="*/ 6814831 w 7274859"/>
              <a:gd name="connsiteY7921" fmla="*/ 223124 h 6857892"/>
              <a:gd name="connsiteX7922" fmla="*/ 6785113 w 7274859"/>
              <a:gd name="connsiteY7922" fmla="*/ 293075 h 6857892"/>
              <a:gd name="connsiteX7923" fmla="*/ 6766139 w 7274859"/>
              <a:gd name="connsiteY7923" fmla="*/ 282026 h 6857892"/>
              <a:gd name="connsiteX7924" fmla="*/ 6776274 w 7274859"/>
              <a:gd name="connsiteY7924" fmla="*/ 251470 h 6857892"/>
              <a:gd name="connsiteX7925" fmla="*/ 6795705 w 7274859"/>
              <a:gd name="connsiteY7925" fmla="*/ 237830 h 6857892"/>
              <a:gd name="connsiteX7926" fmla="*/ 6785951 w 7274859"/>
              <a:gd name="connsiteY7926" fmla="*/ 220533 h 6857892"/>
              <a:gd name="connsiteX7927" fmla="*/ 6756386 w 7274859"/>
              <a:gd name="connsiteY7927" fmla="*/ 187235 h 6857892"/>
              <a:gd name="connsiteX7928" fmla="*/ 6768502 w 7274859"/>
              <a:gd name="connsiteY7928" fmla="*/ 165518 h 6857892"/>
              <a:gd name="connsiteX7929" fmla="*/ 6702360 w 7274859"/>
              <a:gd name="connsiteY7929" fmla="*/ 147458 h 6857892"/>
              <a:gd name="connsiteX7930" fmla="*/ 6713866 w 7274859"/>
              <a:gd name="connsiteY7930" fmla="*/ 116902 h 6857892"/>
              <a:gd name="connsiteX7931" fmla="*/ 6768548 w 7274859"/>
              <a:gd name="connsiteY7931" fmla="*/ 99253 h 6857892"/>
              <a:gd name="connsiteX7932" fmla="*/ 6918921 w 7274859"/>
              <a:gd name="connsiteY7932" fmla="*/ 98684 h 6857892"/>
              <a:gd name="connsiteX7933" fmla="*/ 6918921 w 7274859"/>
              <a:gd name="connsiteY7933" fmla="*/ 108895 h 6857892"/>
              <a:gd name="connsiteX7934" fmla="*/ 6927379 w 7274859"/>
              <a:gd name="connsiteY7934" fmla="*/ 105542 h 6857892"/>
              <a:gd name="connsiteX7935" fmla="*/ 6918921 w 7274859"/>
              <a:gd name="connsiteY7935" fmla="*/ 98684 h 6857892"/>
              <a:gd name="connsiteX7936" fmla="*/ 5510440 w 7274859"/>
              <a:gd name="connsiteY7936" fmla="*/ 89965 h 6857892"/>
              <a:gd name="connsiteX7937" fmla="*/ 5484307 w 7274859"/>
              <a:gd name="connsiteY7937" fmla="*/ 104138 h 6857892"/>
              <a:gd name="connsiteX7938" fmla="*/ 5492764 w 7274859"/>
              <a:gd name="connsiteY7938" fmla="*/ 114272 h 6857892"/>
              <a:gd name="connsiteX7939" fmla="*/ 5497869 w 7274859"/>
              <a:gd name="connsiteY7939" fmla="*/ 124254 h 6857892"/>
              <a:gd name="connsiteX7940" fmla="*/ 5510440 w 7274859"/>
              <a:gd name="connsiteY7940" fmla="*/ 89965 h 6857892"/>
              <a:gd name="connsiteX7941" fmla="*/ 2124059 w 7274859"/>
              <a:gd name="connsiteY7941" fmla="*/ 81757 h 6857892"/>
              <a:gd name="connsiteX7942" fmla="*/ 2124059 w 7274859"/>
              <a:gd name="connsiteY7942" fmla="*/ 85185 h 6857892"/>
              <a:gd name="connsiteX7943" fmla="*/ 2134303 w 7274859"/>
              <a:gd name="connsiteY7943" fmla="*/ 85185 h 6857892"/>
              <a:gd name="connsiteX7944" fmla="*/ 2134303 w 7274859"/>
              <a:gd name="connsiteY7944" fmla="*/ 81757 h 6857892"/>
              <a:gd name="connsiteX7945" fmla="*/ 2124059 w 7274859"/>
              <a:gd name="connsiteY7945" fmla="*/ 81757 h 6857892"/>
              <a:gd name="connsiteX7946" fmla="*/ 6570991 w 7274859"/>
              <a:gd name="connsiteY7946" fmla="*/ 80212 h 6857892"/>
              <a:gd name="connsiteX7947" fmla="*/ 6562228 w 7274859"/>
              <a:gd name="connsiteY7947" fmla="*/ 80593 h 6857892"/>
              <a:gd name="connsiteX7948" fmla="*/ 6565962 w 7274859"/>
              <a:gd name="connsiteY7948" fmla="*/ 97814 h 6857892"/>
              <a:gd name="connsiteX7949" fmla="*/ 6570991 w 7274859"/>
              <a:gd name="connsiteY7949" fmla="*/ 97052 h 6857892"/>
              <a:gd name="connsiteX7950" fmla="*/ 6570991 w 7274859"/>
              <a:gd name="connsiteY7950" fmla="*/ 80212 h 6857892"/>
              <a:gd name="connsiteX7951" fmla="*/ 6534568 w 7274859"/>
              <a:gd name="connsiteY7951" fmla="*/ 78307 h 6857892"/>
              <a:gd name="connsiteX7952" fmla="*/ 6534568 w 7274859"/>
              <a:gd name="connsiteY7952" fmla="*/ 98652 h 6857892"/>
              <a:gd name="connsiteX7953" fmla="*/ 6539673 w 7274859"/>
              <a:gd name="connsiteY7953" fmla="*/ 98652 h 6857892"/>
              <a:gd name="connsiteX7954" fmla="*/ 6539673 w 7274859"/>
              <a:gd name="connsiteY7954" fmla="*/ 78307 h 6857892"/>
              <a:gd name="connsiteX7955" fmla="*/ 6534568 w 7274859"/>
              <a:gd name="connsiteY7955" fmla="*/ 78307 h 6857892"/>
              <a:gd name="connsiteX7956" fmla="*/ 5497102 w 7274859"/>
              <a:gd name="connsiteY7956" fmla="*/ 68169 h 6857892"/>
              <a:gd name="connsiteX7957" fmla="*/ 5497102 w 7274859"/>
              <a:gd name="connsiteY7957" fmla="*/ 78304 h 6857892"/>
              <a:gd name="connsiteX7958" fmla="*/ 5500530 w 7274859"/>
              <a:gd name="connsiteY7958" fmla="*/ 78304 h 6857892"/>
              <a:gd name="connsiteX7959" fmla="*/ 5500530 w 7274859"/>
              <a:gd name="connsiteY7959" fmla="*/ 68169 h 6857892"/>
              <a:gd name="connsiteX7960" fmla="*/ 5497102 w 7274859"/>
              <a:gd name="connsiteY7960" fmla="*/ 68169 h 6857892"/>
              <a:gd name="connsiteX7961" fmla="*/ 6813917 w 7274859"/>
              <a:gd name="connsiteY7961" fmla="*/ 63029 h 6857892"/>
              <a:gd name="connsiteX7962" fmla="*/ 6800277 w 7274859"/>
              <a:gd name="connsiteY7962" fmla="*/ 74230 h 6857892"/>
              <a:gd name="connsiteX7963" fmla="*/ 6813917 w 7274859"/>
              <a:gd name="connsiteY7963" fmla="*/ 63029 h 6857892"/>
              <a:gd name="connsiteX7964" fmla="*/ 6431850 w 7274859"/>
              <a:gd name="connsiteY7964" fmla="*/ 58815 h 6857892"/>
              <a:gd name="connsiteX7965" fmla="*/ 6431850 w 7274859"/>
              <a:gd name="connsiteY7965" fmla="*/ 96686 h 6857892"/>
              <a:gd name="connsiteX7966" fmla="*/ 6449376 w 7274859"/>
              <a:gd name="connsiteY7966" fmla="*/ 58815 h 6857892"/>
              <a:gd name="connsiteX7967" fmla="*/ 6431850 w 7274859"/>
              <a:gd name="connsiteY7967" fmla="*/ 58815 h 6857892"/>
              <a:gd name="connsiteX7968" fmla="*/ 5843143 w 7274859"/>
              <a:gd name="connsiteY7968" fmla="*/ 57991 h 6857892"/>
              <a:gd name="connsiteX7969" fmla="*/ 5843143 w 7274859"/>
              <a:gd name="connsiteY7969" fmla="*/ 68202 h 6857892"/>
              <a:gd name="connsiteX7970" fmla="*/ 5846572 w 7274859"/>
              <a:gd name="connsiteY7970" fmla="*/ 68202 h 6857892"/>
              <a:gd name="connsiteX7971" fmla="*/ 5846572 w 7274859"/>
              <a:gd name="connsiteY7971" fmla="*/ 57991 h 6857892"/>
              <a:gd name="connsiteX7972" fmla="*/ 5843143 w 7274859"/>
              <a:gd name="connsiteY7972" fmla="*/ 57991 h 6857892"/>
              <a:gd name="connsiteX7973" fmla="*/ 5955150 w 7274859"/>
              <a:gd name="connsiteY7973" fmla="*/ 57989 h 6857892"/>
              <a:gd name="connsiteX7974" fmla="*/ 5955150 w 7274859"/>
              <a:gd name="connsiteY7974" fmla="*/ 68200 h 6857892"/>
              <a:gd name="connsiteX7975" fmla="*/ 5958579 w 7274859"/>
              <a:gd name="connsiteY7975" fmla="*/ 68200 h 6857892"/>
              <a:gd name="connsiteX7976" fmla="*/ 5958579 w 7274859"/>
              <a:gd name="connsiteY7976" fmla="*/ 57989 h 6857892"/>
              <a:gd name="connsiteX7977" fmla="*/ 5955150 w 7274859"/>
              <a:gd name="connsiteY7977" fmla="*/ 57989 h 6857892"/>
              <a:gd name="connsiteX7978" fmla="*/ 5588679 w 7274859"/>
              <a:gd name="connsiteY7978" fmla="*/ 47819 h 6857892"/>
              <a:gd name="connsiteX7979" fmla="*/ 5588679 w 7274859"/>
              <a:gd name="connsiteY7979" fmla="*/ 57953 h 6857892"/>
              <a:gd name="connsiteX7980" fmla="*/ 5592109 w 7274859"/>
              <a:gd name="connsiteY7980" fmla="*/ 57953 h 6857892"/>
              <a:gd name="connsiteX7981" fmla="*/ 5592109 w 7274859"/>
              <a:gd name="connsiteY7981" fmla="*/ 47819 h 6857892"/>
              <a:gd name="connsiteX7982" fmla="*/ 5588679 w 7274859"/>
              <a:gd name="connsiteY7982" fmla="*/ 47819 h 6857892"/>
              <a:gd name="connsiteX7983" fmla="*/ 6572668 w 7274859"/>
              <a:gd name="connsiteY7983" fmla="*/ 47792 h 6857892"/>
              <a:gd name="connsiteX7984" fmla="*/ 6553389 w 7274859"/>
              <a:gd name="connsiteY7984" fmla="*/ 51222 h 6857892"/>
              <a:gd name="connsiteX7985" fmla="*/ 6554075 w 7274859"/>
              <a:gd name="connsiteY7985" fmla="*/ 58003 h 6857892"/>
              <a:gd name="connsiteX7986" fmla="*/ 6559257 w 7274859"/>
              <a:gd name="connsiteY7986" fmla="*/ 59755 h 6857892"/>
              <a:gd name="connsiteX7987" fmla="*/ 6593927 w 7274859"/>
              <a:gd name="connsiteY7987" fmla="*/ 73014 h 6857892"/>
              <a:gd name="connsiteX7988" fmla="*/ 6610539 w 7274859"/>
              <a:gd name="connsiteY7988" fmla="*/ 59755 h 6857892"/>
              <a:gd name="connsiteX7989" fmla="*/ 6572668 w 7274859"/>
              <a:gd name="connsiteY7989" fmla="*/ 58003 h 6857892"/>
              <a:gd name="connsiteX7990" fmla="*/ 6572668 w 7274859"/>
              <a:gd name="connsiteY7990" fmla="*/ 47792 h 6857892"/>
              <a:gd name="connsiteX7991" fmla="*/ 5870344 w 7274859"/>
              <a:gd name="connsiteY7991" fmla="*/ 40996 h 6857892"/>
              <a:gd name="connsiteX7992" fmla="*/ 5870344 w 7274859"/>
              <a:gd name="connsiteY7992" fmla="*/ 44349 h 6857892"/>
              <a:gd name="connsiteX7993" fmla="*/ 5880478 w 7274859"/>
              <a:gd name="connsiteY7993" fmla="*/ 44349 h 6857892"/>
              <a:gd name="connsiteX7994" fmla="*/ 5880478 w 7274859"/>
              <a:gd name="connsiteY7994" fmla="*/ 40996 h 6857892"/>
              <a:gd name="connsiteX7995" fmla="*/ 5870344 w 7274859"/>
              <a:gd name="connsiteY7995" fmla="*/ 40996 h 6857892"/>
              <a:gd name="connsiteX7996" fmla="*/ 5629443 w 7274859"/>
              <a:gd name="connsiteY7996" fmla="*/ 37608 h 6857892"/>
              <a:gd name="connsiteX7997" fmla="*/ 5629443 w 7274859"/>
              <a:gd name="connsiteY7997" fmla="*/ 47819 h 6857892"/>
              <a:gd name="connsiteX7998" fmla="*/ 5632795 w 7274859"/>
              <a:gd name="connsiteY7998" fmla="*/ 47819 h 6857892"/>
              <a:gd name="connsiteX7999" fmla="*/ 5632795 w 7274859"/>
              <a:gd name="connsiteY7999" fmla="*/ 37608 h 6857892"/>
              <a:gd name="connsiteX8000" fmla="*/ 5629443 w 7274859"/>
              <a:gd name="connsiteY8000" fmla="*/ 37608 h 6857892"/>
              <a:gd name="connsiteX8001" fmla="*/ 7003731 w 7274859"/>
              <a:gd name="connsiteY8001" fmla="*/ 37579 h 6857892"/>
              <a:gd name="connsiteX8002" fmla="*/ 7007160 w 7274859"/>
              <a:gd name="connsiteY8002" fmla="*/ 37579 h 6857892"/>
              <a:gd name="connsiteX8003" fmla="*/ 7007160 w 7274859"/>
              <a:gd name="connsiteY8003" fmla="*/ 47790 h 6857892"/>
              <a:gd name="connsiteX8004" fmla="*/ 7003731 w 7274859"/>
              <a:gd name="connsiteY8004" fmla="*/ 47790 h 6857892"/>
              <a:gd name="connsiteX8005" fmla="*/ 7003731 w 7274859"/>
              <a:gd name="connsiteY8005" fmla="*/ 37579 h 6857892"/>
              <a:gd name="connsiteX8006" fmla="*/ 7190497 w 7274859"/>
              <a:gd name="connsiteY8006" fmla="*/ 36969 h 6857892"/>
              <a:gd name="connsiteX8007" fmla="*/ 7193621 w 7274859"/>
              <a:gd name="connsiteY8007" fmla="*/ 49618 h 6857892"/>
              <a:gd name="connsiteX8008" fmla="*/ 7193317 w 7274859"/>
              <a:gd name="connsiteY8008" fmla="*/ 58380 h 6857892"/>
              <a:gd name="connsiteX8009" fmla="*/ 7173428 w 7274859"/>
              <a:gd name="connsiteY8009" fmla="*/ 80936 h 6857892"/>
              <a:gd name="connsiteX8010" fmla="*/ 7155140 w 7274859"/>
              <a:gd name="connsiteY8010" fmla="*/ 102957 h 6857892"/>
              <a:gd name="connsiteX8011" fmla="*/ 7155140 w 7274859"/>
              <a:gd name="connsiteY8011" fmla="*/ 60209 h 6857892"/>
              <a:gd name="connsiteX8012" fmla="*/ 7190497 w 7274859"/>
              <a:gd name="connsiteY8012" fmla="*/ 36969 h 6857892"/>
              <a:gd name="connsiteX8013" fmla="*/ 6784884 w 7274859"/>
              <a:gd name="connsiteY8013" fmla="*/ 36283 h 6857892"/>
              <a:gd name="connsiteX8014" fmla="*/ 6784884 w 7274859"/>
              <a:gd name="connsiteY8014" fmla="*/ 67220 h 6857892"/>
              <a:gd name="connsiteX8015" fmla="*/ 6754252 w 7274859"/>
              <a:gd name="connsiteY8015" fmla="*/ 52362 h 6857892"/>
              <a:gd name="connsiteX8016" fmla="*/ 6772769 w 7274859"/>
              <a:gd name="connsiteY8016" fmla="*/ 46037 h 6857892"/>
              <a:gd name="connsiteX8017" fmla="*/ 6784884 w 7274859"/>
              <a:gd name="connsiteY8017" fmla="*/ 36283 h 6857892"/>
              <a:gd name="connsiteX8018" fmla="*/ 6473455 w 7274859"/>
              <a:gd name="connsiteY8018" fmla="*/ 34278 h 6857892"/>
              <a:gd name="connsiteX8019" fmla="*/ 6471550 w 7274859"/>
              <a:gd name="connsiteY8019" fmla="*/ 58052 h 6857892"/>
              <a:gd name="connsiteX8020" fmla="*/ 6482675 w 7274859"/>
              <a:gd name="connsiteY8020" fmla="*/ 43955 h 6857892"/>
              <a:gd name="connsiteX8021" fmla="*/ 6473455 w 7274859"/>
              <a:gd name="connsiteY8021" fmla="*/ 34278 h 6857892"/>
              <a:gd name="connsiteX8022" fmla="*/ 5572905 w 7274859"/>
              <a:gd name="connsiteY8022" fmla="*/ 28612 h 6857892"/>
              <a:gd name="connsiteX8023" fmla="*/ 5515303 w 7274859"/>
              <a:gd name="connsiteY8023" fmla="*/ 40880 h 6857892"/>
              <a:gd name="connsiteX8024" fmla="*/ 5515303 w 7274859"/>
              <a:gd name="connsiteY8024" fmla="*/ 76008 h 6857892"/>
              <a:gd name="connsiteX8025" fmla="*/ 5545705 w 7274859"/>
              <a:gd name="connsiteY8025" fmla="*/ 95897 h 6857892"/>
              <a:gd name="connsiteX8026" fmla="*/ 5536486 w 7274859"/>
              <a:gd name="connsiteY8026" fmla="*/ 57492 h 6857892"/>
              <a:gd name="connsiteX8027" fmla="*/ 5575799 w 7274859"/>
              <a:gd name="connsiteY8027" fmla="*/ 42404 h 6857892"/>
              <a:gd name="connsiteX8028" fmla="*/ 5572905 w 7274859"/>
              <a:gd name="connsiteY8028" fmla="*/ 28612 h 6857892"/>
              <a:gd name="connsiteX8029" fmla="*/ 6898423 w 7274859"/>
              <a:gd name="connsiteY8029" fmla="*/ 27444 h 6857892"/>
              <a:gd name="connsiteX8030" fmla="*/ 6918768 w 7274859"/>
              <a:gd name="connsiteY8030" fmla="*/ 27444 h 6857892"/>
              <a:gd name="connsiteX8031" fmla="*/ 6918768 w 7274859"/>
              <a:gd name="connsiteY8031" fmla="*/ 47790 h 6857892"/>
              <a:gd name="connsiteX8032" fmla="*/ 6898575 w 7274859"/>
              <a:gd name="connsiteY8032" fmla="*/ 47790 h 6857892"/>
              <a:gd name="connsiteX8033" fmla="*/ 6899489 w 7274859"/>
              <a:gd name="connsiteY8033" fmla="*/ 48704 h 6857892"/>
              <a:gd name="connsiteX8034" fmla="*/ 6892403 w 7274859"/>
              <a:gd name="connsiteY8034" fmla="*/ 57009 h 6857892"/>
              <a:gd name="connsiteX8035" fmla="*/ 6889202 w 7274859"/>
              <a:gd name="connsiteY8035" fmla="*/ 53808 h 6857892"/>
              <a:gd name="connsiteX8036" fmla="*/ 6897508 w 7274859"/>
              <a:gd name="connsiteY8036" fmla="*/ 46723 h 6857892"/>
              <a:gd name="connsiteX8037" fmla="*/ 6898423 w 7274859"/>
              <a:gd name="connsiteY8037" fmla="*/ 47636 h 6857892"/>
              <a:gd name="connsiteX8038" fmla="*/ 6898423 w 7274859"/>
              <a:gd name="connsiteY8038" fmla="*/ 27444 h 6857892"/>
              <a:gd name="connsiteX8039" fmla="*/ 6918814 w 7274859"/>
              <a:gd name="connsiteY8039" fmla="*/ 27419 h 6857892"/>
              <a:gd name="connsiteX8040" fmla="*/ 6918844 w 7274859"/>
              <a:gd name="connsiteY8040" fmla="*/ 27444 h 6857892"/>
              <a:gd name="connsiteX8041" fmla="*/ 6918768 w 7274859"/>
              <a:gd name="connsiteY8041" fmla="*/ 27444 h 6857892"/>
              <a:gd name="connsiteX8042" fmla="*/ 6918814 w 7274859"/>
              <a:gd name="connsiteY8042" fmla="*/ 27419 h 6857892"/>
              <a:gd name="connsiteX8043" fmla="*/ 5899451 w 7274859"/>
              <a:gd name="connsiteY8043" fmla="*/ 26748 h 6857892"/>
              <a:gd name="connsiteX8044" fmla="*/ 5891604 w 7274859"/>
              <a:gd name="connsiteY8044" fmla="*/ 33454 h 6857892"/>
              <a:gd name="connsiteX8045" fmla="*/ 5894803 w 7274859"/>
              <a:gd name="connsiteY8045" fmla="*/ 36654 h 6857892"/>
              <a:gd name="connsiteX8046" fmla="*/ 5899451 w 7274859"/>
              <a:gd name="connsiteY8046" fmla="*/ 26748 h 6857892"/>
              <a:gd name="connsiteX8047" fmla="*/ 5899832 w 7274859"/>
              <a:gd name="connsiteY8047" fmla="*/ 23167 h 6857892"/>
              <a:gd name="connsiteX8048" fmla="*/ 5899451 w 7274859"/>
              <a:gd name="connsiteY8048" fmla="*/ 26748 h 6857892"/>
              <a:gd name="connsiteX8049" fmla="*/ 5899908 w 7274859"/>
              <a:gd name="connsiteY8049" fmla="*/ 26291 h 6857892"/>
              <a:gd name="connsiteX8050" fmla="*/ 5901889 w 7274859"/>
              <a:gd name="connsiteY8050" fmla="*/ 28349 h 6857892"/>
              <a:gd name="connsiteX8051" fmla="*/ 5902956 w 7274859"/>
              <a:gd name="connsiteY8051" fmla="*/ 25834 h 6857892"/>
              <a:gd name="connsiteX8052" fmla="*/ 5899832 w 7274859"/>
              <a:gd name="connsiteY8052" fmla="*/ 23167 h 6857892"/>
              <a:gd name="connsiteX8053" fmla="*/ 6460730 w 7274859"/>
              <a:gd name="connsiteY8053" fmla="*/ 20638 h 6857892"/>
              <a:gd name="connsiteX8054" fmla="*/ 6460730 w 7274859"/>
              <a:gd name="connsiteY8054" fmla="*/ 23991 h 6857892"/>
              <a:gd name="connsiteX8055" fmla="*/ 6470865 w 7274859"/>
              <a:gd name="connsiteY8055" fmla="*/ 23991 h 6857892"/>
              <a:gd name="connsiteX8056" fmla="*/ 6470865 w 7274859"/>
              <a:gd name="connsiteY8056" fmla="*/ 20638 h 6857892"/>
              <a:gd name="connsiteX8057" fmla="*/ 6460730 w 7274859"/>
              <a:gd name="connsiteY8057" fmla="*/ 20638 h 6857892"/>
              <a:gd name="connsiteX8058" fmla="*/ 7176781 w 7274859"/>
              <a:gd name="connsiteY8058" fmla="*/ 17233 h 6857892"/>
              <a:gd name="connsiteX8059" fmla="*/ 7180210 w 7274859"/>
              <a:gd name="connsiteY8059" fmla="*/ 17233 h 6857892"/>
              <a:gd name="connsiteX8060" fmla="*/ 7180210 w 7274859"/>
              <a:gd name="connsiteY8060" fmla="*/ 27444 h 6857892"/>
              <a:gd name="connsiteX8061" fmla="*/ 7176781 w 7274859"/>
              <a:gd name="connsiteY8061" fmla="*/ 27444 h 6857892"/>
              <a:gd name="connsiteX8062" fmla="*/ 7176781 w 7274859"/>
              <a:gd name="connsiteY8062" fmla="*/ 17233 h 6857892"/>
              <a:gd name="connsiteX8063" fmla="*/ 6006047 w 7274859"/>
              <a:gd name="connsiteY8063" fmla="*/ 17212 h 6857892"/>
              <a:gd name="connsiteX8064" fmla="*/ 6006047 w 7274859"/>
              <a:gd name="connsiteY8064" fmla="*/ 27423 h 6857892"/>
              <a:gd name="connsiteX8065" fmla="*/ 6009401 w 7274859"/>
              <a:gd name="connsiteY8065" fmla="*/ 27423 h 6857892"/>
              <a:gd name="connsiteX8066" fmla="*/ 6009401 w 7274859"/>
              <a:gd name="connsiteY8066" fmla="*/ 17212 h 6857892"/>
              <a:gd name="connsiteX8067" fmla="*/ 6006047 w 7274859"/>
              <a:gd name="connsiteY8067" fmla="*/ 17212 h 6857892"/>
              <a:gd name="connsiteX8068" fmla="*/ 1981463 w 7274859"/>
              <a:gd name="connsiteY8068" fmla="*/ 10456 h 6857892"/>
              <a:gd name="connsiteX8069" fmla="*/ 1991597 w 7274859"/>
              <a:gd name="connsiteY8069" fmla="*/ 10456 h 6857892"/>
              <a:gd name="connsiteX8070" fmla="*/ 1991597 w 7274859"/>
              <a:gd name="connsiteY8070" fmla="*/ 13885 h 6857892"/>
              <a:gd name="connsiteX8071" fmla="*/ 1981463 w 7274859"/>
              <a:gd name="connsiteY8071" fmla="*/ 13885 h 6857892"/>
              <a:gd name="connsiteX8072" fmla="*/ 1981463 w 7274859"/>
              <a:gd name="connsiteY8072" fmla="*/ 10456 h 6857892"/>
              <a:gd name="connsiteX8073" fmla="*/ 7270431 w 7274859"/>
              <a:gd name="connsiteY8073" fmla="*/ 7023 h 6857892"/>
              <a:gd name="connsiteX8074" fmla="*/ 7274850 w 7274859"/>
              <a:gd name="connsiteY8074" fmla="*/ 21272 h 6857892"/>
              <a:gd name="connsiteX8075" fmla="*/ 7263420 w 7274859"/>
              <a:gd name="connsiteY8075" fmla="*/ 31711 h 6857892"/>
              <a:gd name="connsiteX8076" fmla="*/ 7270431 w 7274859"/>
              <a:gd name="connsiteY8076" fmla="*/ 7023 h 6857892"/>
              <a:gd name="connsiteX8077" fmla="*/ 5917434 w 7274859"/>
              <a:gd name="connsiteY8077" fmla="*/ 6098 h 6857892"/>
              <a:gd name="connsiteX8078" fmla="*/ 5902957 w 7274859"/>
              <a:gd name="connsiteY8078" fmla="*/ 25834 h 6857892"/>
              <a:gd name="connsiteX8079" fmla="*/ 5916367 w 7274859"/>
              <a:gd name="connsiteY8079" fmla="*/ 37340 h 6857892"/>
              <a:gd name="connsiteX8080" fmla="*/ 5931530 w 7274859"/>
              <a:gd name="connsiteY8080" fmla="*/ 22176 h 6857892"/>
              <a:gd name="connsiteX8081" fmla="*/ 5917434 w 7274859"/>
              <a:gd name="connsiteY8081" fmla="*/ 6098 h 6857892"/>
              <a:gd name="connsiteX8082" fmla="*/ 7133576 w 7274859"/>
              <a:gd name="connsiteY8082" fmla="*/ 6032 h 6857892"/>
              <a:gd name="connsiteX8083" fmla="*/ 7141882 w 7274859"/>
              <a:gd name="connsiteY8083" fmla="*/ 13119 h 6857892"/>
              <a:gd name="connsiteX8084" fmla="*/ 7138681 w 7274859"/>
              <a:gd name="connsiteY8084" fmla="*/ 16319 h 6857892"/>
              <a:gd name="connsiteX8085" fmla="*/ 7131594 w 7274859"/>
              <a:gd name="connsiteY8085" fmla="*/ 8013 h 6857892"/>
              <a:gd name="connsiteX8086" fmla="*/ 7133576 w 7274859"/>
              <a:gd name="connsiteY8086" fmla="*/ 6032 h 6857892"/>
              <a:gd name="connsiteX8087" fmla="*/ 6482370 w 7274859"/>
              <a:gd name="connsiteY8087" fmla="*/ 1666 h 6857892"/>
              <a:gd name="connsiteX8088" fmla="*/ 6482999 w 7274859"/>
              <a:gd name="connsiteY8088" fmla="*/ 18753 h 6857892"/>
              <a:gd name="connsiteX8089" fmla="*/ 6487171 w 7274859"/>
              <a:gd name="connsiteY8089" fmla="*/ 37326 h 6857892"/>
              <a:gd name="connsiteX8090" fmla="*/ 6482370 w 7274859"/>
              <a:gd name="connsiteY8090" fmla="*/ 38317 h 6857892"/>
              <a:gd name="connsiteX8091" fmla="*/ 6482675 w 7274859"/>
              <a:gd name="connsiteY8091" fmla="*/ 43955 h 6857892"/>
              <a:gd name="connsiteX8092" fmla="*/ 6494410 w 7274859"/>
              <a:gd name="connsiteY8092" fmla="*/ 56300 h 6857892"/>
              <a:gd name="connsiteX8093" fmla="*/ 6487172 w 7274859"/>
              <a:gd name="connsiteY8093" fmla="*/ 37327 h 6857892"/>
              <a:gd name="connsiteX8094" fmla="*/ 6507059 w 7274859"/>
              <a:gd name="connsiteY8094" fmla="*/ 33060 h 6857892"/>
              <a:gd name="connsiteX8095" fmla="*/ 6482370 w 7274859"/>
              <a:gd name="connsiteY8095" fmla="*/ 1666 h 6857892"/>
              <a:gd name="connsiteX8096" fmla="*/ 7065974 w 7274859"/>
              <a:gd name="connsiteY8096" fmla="*/ 0 h 6857892"/>
              <a:gd name="connsiteX8097" fmla="*/ 7102105 w 7274859"/>
              <a:gd name="connsiteY8097" fmla="*/ 0 h 6857892"/>
              <a:gd name="connsiteX8098" fmla="*/ 7102105 w 7274859"/>
              <a:gd name="connsiteY8098" fmla="*/ 17081 h 6857892"/>
              <a:gd name="connsiteX8099" fmla="*/ 7103019 w 7274859"/>
              <a:gd name="connsiteY8099" fmla="*/ 16167 h 6857892"/>
              <a:gd name="connsiteX8100" fmla="*/ 7111325 w 7274859"/>
              <a:gd name="connsiteY8100" fmla="*/ 23253 h 6857892"/>
              <a:gd name="connsiteX8101" fmla="*/ 7108125 w 7274859"/>
              <a:gd name="connsiteY8101" fmla="*/ 26454 h 6857892"/>
              <a:gd name="connsiteX8102" fmla="*/ 7101038 w 7274859"/>
              <a:gd name="connsiteY8102" fmla="*/ 18148 h 6857892"/>
              <a:gd name="connsiteX8103" fmla="*/ 7101953 w 7274859"/>
              <a:gd name="connsiteY8103" fmla="*/ 17233 h 6857892"/>
              <a:gd name="connsiteX8104" fmla="*/ 7091818 w 7274859"/>
              <a:gd name="connsiteY8104" fmla="*/ 40093 h 6857892"/>
              <a:gd name="connsiteX8105" fmla="*/ 7092847 w 7274859"/>
              <a:gd name="connsiteY8105" fmla="*/ 56371 h 6857892"/>
              <a:gd name="connsiteX8106" fmla="*/ 7082721 w 7274859"/>
              <a:gd name="connsiteY8106" fmla="*/ 67090 h 6857892"/>
              <a:gd name="connsiteX8107" fmla="*/ 7075740 w 7274859"/>
              <a:gd name="connsiteY8107" fmla="*/ 58908 h 6857892"/>
              <a:gd name="connsiteX8108" fmla="*/ 7072540 w 7274859"/>
              <a:gd name="connsiteY8108" fmla="*/ 62108 h 6857892"/>
              <a:gd name="connsiteX8109" fmla="*/ 7081303 w 7274859"/>
              <a:gd name="connsiteY8109" fmla="*/ 68662 h 6857892"/>
              <a:gd name="connsiteX8110" fmla="*/ 7081345 w 7274859"/>
              <a:gd name="connsiteY8110" fmla="*/ 68623 h 6857892"/>
              <a:gd name="connsiteX8111" fmla="*/ 7101953 w 7274859"/>
              <a:gd name="connsiteY8111" fmla="*/ 83984 h 6857892"/>
              <a:gd name="connsiteX8112" fmla="*/ 7057757 w 7274859"/>
              <a:gd name="connsiteY8112" fmla="*/ 124979 h 6857892"/>
              <a:gd name="connsiteX8113" fmla="*/ 7087932 w 7274859"/>
              <a:gd name="connsiteY8113" fmla="*/ 135419 h 6857892"/>
              <a:gd name="connsiteX8114" fmla="*/ 7023467 w 7274859"/>
              <a:gd name="connsiteY8114" fmla="*/ 170013 h 6857892"/>
              <a:gd name="connsiteX8115" fmla="*/ 7011579 w 7274859"/>
              <a:gd name="connsiteY8115" fmla="*/ 179081 h 6857892"/>
              <a:gd name="connsiteX8116" fmla="*/ 7019733 w 7274859"/>
              <a:gd name="connsiteY8116" fmla="*/ 186015 h 6857892"/>
              <a:gd name="connsiteX8117" fmla="*/ 7016533 w 7274859"/>
              <a:gd name="connsiteY8117" fmla="*/ 189216 h 6857892"/>
              <a:gd name="connsiteX8118" fmla="*/ 7009446 w 7274859"/>
              <a:gd name="connsiteY8118" fmla="*/ 180910 h 6857892"/>
              <a:gd name="connsiteX8119" fmla="*/ 7010360 w 7274859"/>
              <a:gd name="connsiteY8119" fmla="*/ 179996 h 6857892"/>
              <a:gd name="connsiteX8120" fmla="*/ 6980185 w 7274859"/>
              <a:gd name="connsiteY8120" fmla="*/ 216114 h 6857892"/>
              <a:gd name="connsiteX8121" fmla="*/ 7021257 w 7274859"/>
              <a:gd name="connsiteY8121" fmla="*/ 251013 h 6857892"/>
              <a:gd name="connsiteX8122" fmla="*/ 7012113 w 7274859"/>
              <a:gd name="connsiteY8122" fmla="*/ 266863 h 6857892"/>
              <a:gd name="connsiteX8123" fmla="*/ 6981938 w 7274859"/>
              <a:gd name="connsiteY8123" fmla="*/ 238821 h 6857892"/>
              <a:gd name="connsiteX8124" fmla="*/ 6938351 w 7274859"/>
              <a:gd name="connsiteY8124" fmla="*/ 271892 h 6857892"/>
              <a:gd name="connsiteX8125" fmla="*/ 6909090 w 7274859"/>
              <a:gd name="connsiteY8125" fmla="*/ 303210 h 6857892"/>
              <a:gd name="connsiteX8126" fmla="*/ 6887297 w 7274859"/>
              <a:gd name="connsiteY8126" fmla="*/ 369656 h 6857892"/>
              <a:gd name="connsiteX8127" fmla="*/ 6895527 w 7274859"/>
              <a:gd name="connsiteY8127" fmla="*/ 350378 h 6857892"/>
              <a:gd name="connsiteX8128" fmla="*/ 6893774 w 7274859"/>
              <a:gd name="connsiteY8128" fmla="*/ 322870 h 6857892"/>
              <a:gd name="connsiteX8129" fmla="*/ 6895832 w 7274859"/>
              <a:gd name="connsiteY8129" fmla="*/ 300695 h 6857892"/>
              <a:gd name="connsiteX8130" fmla="*/ 6857655 w 7274859"/>
              <a:gd name="connsiteY8130" fmla="*/ 314640 h 6857892"/>
              <a:gd name="connsiteX8131" fmla="*/ 6857655 w 7274859"/>
              <a:gd name="connsiteY8131" fmla="*/ 292009 h 6857892"/>
              <a:gd name="connsiteX8132" fmla="*/ 6816965 w 7274859"/>
              <a:gd name="connsiteY8132" fmla="*/ 322565 h 6857892"/>
              <a:gd name="connsiteX8133" fmla="*/ 6816965 w 7274859"/>
              <a:gd name="connsiteY8133" fmla="*/ 349844 h 6857892"/>
              <a:gd name="connsiteX8134" fmla="*/ 6778941 w 7274859"/>
              <a:gd name="connsiteY8134" fmla="*/ 375066 h 6857892"/>
              <a:gd name="connsiteX8135" fmla="*/ 6847445 w 7274859"/>
              <a:gd name="connsiteY8135" fmla="*/ 363255 h 6857892"/>
              <a:gd name="connsiteX8136" fmla="*/ 6847445 w 7274859"/>
              <a:gd name="connsiteY8136" fmla="*/ 333614 h 6857892"/>
              <a:gd name="connsiteX8137" fmla="*/ 6867790 w 7274859"/>
              <a:gd name="connsiteY8137" fmla="*/ 333614 h 6857892"/>
              <a:gd name="connsiteX8138" fmla="*/ 6867790 w 7274859"/>
              <a:gd name="connsiteY8138" fmla="*/ 363179 h 6857892"/>
              <a:gd name="connsiteX8139" fmla="*/ 6868704 w 7274859"/>
              <a:gd name="connsiteY8139" fmla="*/ 362265 h 6857892"/>
              <a:gd name="connsiteX8140" fmla="*/ 6877010 w 7274859"/>
              <a:gd name="connsiteY8140" fmla="*/ 369352 h 6857892"/>
              <a:gd name="connsiteX8141" fmla="*/ 6873810 w 7274859"/>
              <a:gd name="connsiteY8141" fmla="*/ 372552 h 6857892"/>
              <a:gd name="connsiteX8142" fmla="*/ 6866723 w 7274859"/>
              <a:gd name="connsiteY8142" fmla="*/ 364246 h 6857892"/>
              <a:gd name="connsiteX8143" fmla="*/ 6867638 w 7274859"/>
              <a:gd name="connsiteY8143" fmla="*/ 363332 h 6857892"/>
              <a:gd name="connsiteX8144" fmla="*/ 6847369 w 7274859"/>
              <a:gd name="connsiteY8144" fmla="*/ 363332 h 6857892"/>
              <a:gd name="connsiteX8145" fmla="*/ 6815288 w 7274859"/>
              <a:gd name="connsiteY8145" fmla="*/ 413775 h 6857892"/>
              <a:gd name="connsiteX8146" fmla="*/ 6826033 w 7274859"/>
              <a:gd name="connsiteY8146" fmla="*/ 431073 h 6857892"/>
              <a:gd name="connsiteX8147" fmla="*/ 6806144 w 7274859"/>
              <a:gd name="connsiteY8147" fmla="*/ 438235 h 6857892"/>
              <a:gd name="connsiteX8148" fmla="*/ 6820546 w 7274859"/>
              <a:gd name="connsiteY8148" fmla="*/ 453780 h 6857892"/>
              <a:gd name="connsiteX8149" fmla="*/ 6874191 w 7274859"/>
              <a:gd name="connsiteY8149" fmla="*/ 453780 h 6857892"/>
              <a:gd name="connsiteX8150" fmla="*/ 6867790 w 7274859"/>
              <a:gd name="connsiteY8150" fmla="*/ 424443 h 6857892"/>
              <a:gd name="connsiteX8151" fmla="*/ 6866799 w 7274859"/>
              <a:gd name="connsiteY8151" fmla="*/ 425434 h 6857892"/>
              <a:gd name="connsiteX8152" fmla="*/ 6858494 w 7274859"/>
              <a:gd name="connsiteY8152" fmla="*/ 418347 h 6857892"/>
              <a:gd name="connsiteX8153" fmla="*/ 6861694 w 7274859"/>
              <a:gd name="connsiteY8153" fmla="*/ 415147 h 6857892"/>
              <a:gd name="connsiteX8154" fmla="*/ 6868781 w 7274859"/>
              <a:gd name="connsiteY8154" fmla="*/ 423453 h 6857892"/>
              <a:gd name="connsiteX8155" fmla="*/ 6867943 w 7274859"/>
              <a:gd name="connsiteY8155" fmla="*/ 424291 h 6857892"/>
              <a:gd name="connsiteX8156" fmla="*/ 6893774 w 7274859"/>
              <a:gd name="connsiteY8156" fmla="*/ 417738 h 6857892"/>
              <a:gd name="connsiteX8157" fmla="*/ 6850798 w 7274859"/>
              <a:gd name="connsiteY8157" fmla="*/ 475954 h 6857892"/>
              <a:gd name="connsiteX8158" fmla="*/ 6846225 w 7274859"/>
              <a:gd name="connsiteY8158" fmla="*/ 491271 h 6857892"/>
              <a:gd name="connsiteX8159" fmla="*/ 6832129 w 7274859"/>
              <a:gd name="connsiteY8159" fmla="*/ 505825 h 6857892"/>
              <a:gd name="connsiteX8160" fmla="*/ 6797229 w 7274859"/>
              <a:gd name="connsiteY8160" fmla="*/ 505825 h 6857892"/>
              <a:gd name="connsiteX8161" fmla="*/ 6801496 w 7274859"/>
              <a:gd name="connsiteY8161" fmla="*/ 465515 h 6857892"/>
              <a:gd name="connsiteX8162" fmla="*/ 6786789 w 7274859"/>
              <a:gd name="connsiteY8162" fmla="*/ 449665 h 6857892"/>
              <a:gd name="connsiteX8163" fmla="*/ 6796772 w 7274859"/>
              <a:gd name="connsiteY8163" fmla="*/ 438235 h 6857892"/>
              <a:gd name="connsiteX8164" fmla="*/ 6777722 w 7274859"/>
              <a:gd name="connsiteY8164" fmla="*/ 431301 h 6857892"/>
              <a:gd name="connsiteX8165" fmla="*/ 6798296 w 7274859"/>
              <a:gd name="connsiteY8165" fmla="*/ 390534 h 6857892"/>
              <a:gd name="connsiteX8166" fmla="*/ 6757453 w 7274859"/>
              <a:gd name="connsiteY8166" fmla="*/ 405698 h 6857892"/>
              <a:gd name="connsiteX8167" fmla="*/ 6757453 w 7274859"/>
              <a:gd name="connsiteY8167" fmla="*/ 372780 h 6857892"/>
              <a:gd name="connsiteX8168" fmla="*/ 6783284 w 7274859"/>
              <a:gd name="connsiteY8168" fmla="*/ 322489 h 6857892"/>
              <a:gd name="connsiteX8169" fmla="*/ 6816889 w 7274859"/>
              <a:gd name="connsiteY8169" fmla="*/ 322489 h 6857892"/>
              <a:gd name="connsiteX8170" fmla="*/ 6835862 w 7274859"/>
              <a:gd name="connsiteY8170" fmla="*/ 286979 h 6857892"/>
              <a:gd name="connsiteX8171" fmla="*/ 6827175 w 7274859"/>
              <a:gd name="connsiteY8171" fmla="*/ 273797 h 6857892"/>
              <a:gd name="connsiteX8172" fmla="*/ 6858722 w 7274859"/>
              <a:gd name="connsiteY8172" fmla="*/ 234020 h 6857892"/>
              <a:gd name="connsiteX8173" fmla="*/ 6870229 w 7274859"/>
              <a:gd name="connsiteY8173" fmla="*/ 255052 h 6857892"/>
              <a:gd name="connsiteX8174" fmla="*/ 6850417 w 7274859"/>
              <a:gd name="connsiteY8174" fmla="*/ 264500 h 6857892"/>
              <a:gd name="connsiteX8175" fmla="*/ 6857579 w 7274859"/>
              <a:gd name="connsiteY8175" fmla="*/ 291932 h 6857892"/>
              <a:gd name="connsiteX8176" fmla="*/ 6898880 w 7274859"/>
              <a:gd name="connsiteY8176" fmla="*/ 291932 h 6857892"/>
              <a:gd name="connsiteX8177" fmla="*/ 6884478 w 7274859"/>
              <a:gd name="connsiteY8177" fmla="*/ 267091 h 6857892"/>
              <a:gd name="connsiteX8178" fmla="*/ 6919149 w 7274859"/>
              <a:gd name="connsiteY8178" fmla="*/ 248956 h 6857892"/>
              <a:gd name="connsiteX8179" fmla="*/ 6958392 w 7274859"/>
              <a:gd name="connsiteY8179" fmla="*/ 224419 h 6857892"/>
              <a:gd name="connsiteX8180" fmla="*/ 6958392 w 7274859"/>
              <a:gd name="connsiteY8180" fmla="*/ 190130 h 6857892"/>
              <a:gd name="connsiteX8181" fmla="*/ 6928826 w 7274859"/>
              <a:gd name="connsiteY8181" fmla="*/ 190130 h 6857892"/>
              <a:gd name="connsiteX8182" fmla="*/ 6948105 w 7274859"/>
              <a:gd name="connsiteY8182" fmla="*/ 163613 h 6857892"/>
              <a:gd name="connsiteX8183" fmla="*/ 6933779 w 7274859"/>
              <a:gd name="connsiteY8183" fmla="*/ 149363 h 6857892"/>
              <a:gd name="connsiteX8184" fmla="*/ 6885545 w 7274859"/>
              <a:gd name="connsiteY8184" fmla="*/ 152411 h 6857892"/>
              <a:gd name="connsiteX8185" fmla="*/ 6930122 w 7274859"/>
              <a:gd name="connsiteY8185" fmla="*/ 132752 h 6857892"/>
              <a:gd name="connsiteX8186" fmla="*/ 6918615 w 7274859"/>
              <a:gd name="connsiteY8186" fmla="*/ 108749 h 6857892"/>
              <a:gd name="connsiteX8187" fmla="*/ 6899947 w 7274859"/>
              <a:gd name="connsiteY8187" fmla="*/ 108749 h 6857892"/>
              <a:gd name="connsiteX8188" fmla="*/ 6899261 w 7274859"/>
              <a:gd name="connsiteY8188" fmla="*/ 102043 h 6857892"/>
              <a:gd name="connsiteX8189" fmla="*/ 6918615 w 7274859"/>
              <a:gd name="connsiteY8189" fmla="*/ 98614 h 6857892"/>
              <a:gd name="connsiteX8190" fmla="*/ 6909395 w 7274859"/>
              <a:gd name="connsiteY8190" fmla="*/ 81012 h 6857892"/>
              <a:gd name="connsiteX8191" fmla="*/ 6948334 w 7274859"/>
              <a:gd name="connsiteY8191" fmla="*/ 41846 h 6857892"/>
              <a:gd name="connsiteX8192" fmla="*/ 6960830 w 7274859"/>
              <a:gd name="connsiteY8192" fmla="*/ 54343 h 6857892"/>
              <a:gd name="connsiteX8193" fmla="*/ 6940409 w 7274859"/>
              <a:gd name="connsiteY8193" fmla="*/ 95642 h 6857892"/>
              <a:gd name="connsiteX8194" fmla="*/ 6955420 w 7274859"/>
              <a:gd name="connsiteY8194" fmla="*/ 100290 h 6857892"/>
              <a:gd name="connsiteX8195" fmla="*/ 6951534 w 7274859"/>
              <a:gd name="connsiteY8195" fmla="*/ 145858 h 6857892"/>
              <a:gd name="connsiteX8196" fmla="*/ 6980261 w 7274859"/>
              <a:gd name="connsiteY8196" fmla="*/ 168413 h 6857892"/>
              <a:gd name="connsiteX8197" fmla="*/ 7015085 w 7274859"/>
              <a:gd name="connsiteY8197" fmla="*/ 139762 h 6857892"/>
              <a:gd name="connsiteX8198" fmla="*/ 7032230 w 7274859"/>
              <a:gd name="connsiteY8198" fmla="*/ 153630 h 6857892"/>
              <a:gd name="connsiteX8199" fmla="*/ 7048918 w 7274859"/>
              <a:gd name="connsiteY8199" fmla="*/ 125055 h 6857892"/>
              <a:gd name="connsiteX8200" fmla="*/ 7020647 w 7274859"/>
              <a:gd name="connsiteY8200" fmla="*/ 83145 h 6857892"/>
              <a:gd name="connsiteX8201" fmla="*/ 7049756 w 7274859"/>
              <a:gd name="connsiteY8201" fmla="*/ 11671 h 6857892"/>
              <a:gd name="connsiteX8202" fmla="*/ 7065974 w 7274859"/>
              <a:gd name="connsiteY8202" fmla="*/ 0 h 6857892"/>
              <a:gd name="connsiteX8203" fmla="*/ 6820192 w 7274859"/>
              <a:gd name="connsiteY8203" fmla="*/ 0 h 6857892"/>
              <a:gd name="connsiteX8204" fmla="*/ 6842470 w 7274859"/>
              <a:gd name="connsiteY8204" fmla="*/ 0 h 6857892"/>
              <a:gd name="connsiteX8205" fmla="*/ 6853159 w 7274859"/>
              <a:gd name="connsiteY8205" fmla="*/ 17210 h 6857892"/>
              <a:gd name="connsiteX8206" fmla="*/ 6868019 w 7274859"/>
              <a:gd name="connsiteY8206" fmla="*/ 17210 h 6857892"/>
              <a:gd name="connsiteX8207" fmla="*/ 6880982 w 7274859"/>
              <a:gd name="connsiteY8207" fmla="*/ 0 h 6857892"/>
              <a:gd name="connsiteX8208" fmla="*/ 6953732 w 7274859"/>
              <a:gd name="connsiteY8208" fmla="*/ 0 h 6857892"/>
              <a:gd name="connsiteX8209" fmla="*/ 6950315 w 7274859"/>
              <a:gd name="connsiteY8209" fmla="*/ 2897 h 6857892"/>
              <a:gd name="connsiteX8210" fmla="*/ 6953515 w 7274859"/>
              <a:gd name="connsiteY8210" fmla="*/ 6097 h 6857892"/>
              <a:gd name="connsiteX8211" fmla="*/ 6957279 w 7274859"/>
              <a:gd name="connsiteY8211" fmla="*/ 0 h 6857892"/>
              <a:gd name="connsiteX8212" fmla="*/ 6996982 w 7274859"/>
              <a:gd name="connsiteY8212" fmla="*/ 0 h 6857892"/>
              <a:gd name="connsiteX8213" fmla="*/ 7001064 w 7274859"/>
              <a:gd name="connsiteY8213" fmla="*/ 8013 h 6857892"/>
              <a:gd name="connsiteX8214" fmla="*/ 6979880 w 7274859"/>
              <a:gd name="connsiteY8214" fmla="*/ 37579 h 6857892"/>
              <a:gd name="connsiteX8215" fmla="*/ 6980871 w 7274859"/>
              <a:gd name="connsiteY8215" fmla="*/ 38569 h 6857892"/>
              <a:gd name="connsiteX8216" fmla="*/ 6973784 w 7274859"/>
              <a:gd name="connsiteY8216" fmla="*/ 46875 h 6857892"/>
              <a:gd name="connsiteX8217" fmla="*/ 6970584 w 7274859"/>
              <a:gd name="connsiteY8217" fmla="*/ 43675 h 6857892"/>
              <a:gd name="connsiteX8218" fmla="*/ 6978890 w 7274859"/>
              <a:gd name="connsiteY8218" fmla="*/ 36588 h 6857892"/>
              <a:gd name="connsiteX8219" fmla="*/ 6979880 w 7274859"/>
              <a:gd name="connsiteY8219" fmla="*/ 37503 h 6857892"/>
              <a:gd name="connsiteX8220" fmla="*/ 6979880 w 7274859"/>
              <a:gd name="connsiteY8220" fmla="*/ 7632 h 6857892"/>
              <a:gd name="connsiteX8221" fmla="*/ 6932560 w 7274859"/>
              <a:gd name="connsiteY8221" fmla="*/ 20062 h 6857892"/>
              <a:gd name="connsiteX8222" fmla="*/ 6918814 w 7274859"/>
              <a:gd name="connsiteY8222" fmla="*/ 27419 h 6857892"/>
              <a:gd name="connsiteX8223" fmla="*/ 6896822 w 7274859"/>
              <a:gd name="connsiteY8223" fmla="*/ 9385 h 6857892"/>
              <a:gd name="connsiteX8224" fmla="*/ 6867943 w 7274859"/>
              <a:gd name="connsiteY8224" fmla="*/ 17233 h 6857892"/>
              <a:gd name="connsiteX8225" fmla="*/ 6856208 w 7274859"/>
              <a:gd name="connsiteY8225" fmla="*/ 94956 h 6857892"/>
              <a:gd name="connsiteX8226" fmla="*/ 6846073 w 7274859"/>
              <a:gd name="connsiteY8226" fmla="*/ 107529 h 6857892"/>
              <a:gd name="connsiteX8227" fmla="*/ 6876629 w 7274859"/>
              <a:gd name="connsiteY8227" fmla="*/ 107529 h 6857892"/>
              <a:gd name="connsiteX8228" fmla="*/ 6878610 w 7274859"/>
              <a:gd name="connsiteY8228" fmla="*/ 134885 h 6857892"/>
              <a:gd name="connsiteX8229" fmla="*/ 6856055 w 7274859"/>
              <a:gd name="connsiteY8229" fmla="*/ 152640 h 6857892"/>
              <a:gd name="connsiteX8230" fmla="*/ 6870914 w 7274859"/>
              <a:gd name="connsiteY8230" fmla="*/ 168566 h 6857892"/>
              <a:gd name="connsiteX8231" fmla="*/ 6834262 w 7274859"/>
              <a:gd name="connsiteY8231" fmla="*/ 222743 h 6857892"/>
              <a:gd name="connsiteX8232" fmla="*/ 6817498 w 7274859"/>
              <a:gd name="connsiteY8232" fmla="*/ 205979 h 6857892"/>
              <a:gd name="connsiteX8233" fmla="*/ 6818184 w 7274859"/>
              <a:gd name="connsiteY8233" fmla="*/ 164832 h 6857892"/>
              <a:gd name="connsiteX8234" fmla="*/ 6830147 w 7274859"/>
              <a:gd name="connsiteY8234" fmla="*/ 147687 h 6857892"/>
              <a:gd name="connsiteX8235" fmla="*/ 6795781 w 7274859"/>
              <a:gd name="connsiteY8235" fmla="*/ 125436 h 6857892"/>
              <a:gd name="connsiteX8236" fmla="*/ 6826871 w 7274859"/>
              <a:gd name="connsiteY8236" fmla="*/ 63943 h 6857892"/>
              <a:gd name="connsiteX8237" fmla="*/ 6846835 w 7274859"/>
              <a:gd name="connsiteY8237" fmla="*/ 42913 h 6857892"/>
              <a:gd name="connsiteX8238" fmla="*/ 6807211 w 7274859"/>
              <a:gd name="connsiteY8238" fmla="*/ 17386 h 6857892"/>
              <a:gd name="connsiteX8239" fmla="*/ 6807897 w 7274859"/>
              <a:gd name="connsiteY8239" fmla="*/ 18148 h 6857892"/>
              <a:gd name="connsiteX8240" fmla="*/ 6800810 w 7274859"/>
              <a:gd name="connsiteY8240" fmla="*/ 26454 h 6857892"/>
              <a:gd name="connsiteX8241" fmla="*/ 6797610 w 7274859"/>
              <a:gd name="connsiteY8241" fmla="*/ 23253 h 6857892"/>
              <a:gd name="connsiteX8242" fmla="*/ 6805916 w 7274859"/>
              <a:gd name="connsiteY8242" fmla="*/ 16167 h 6857892"/>
              <a:gd name="connsiteX8243" fmla="*/ 6806906 w 7274859"/>
              <a:gd name="connsiteY8243" fmla="*/ 17157 h 6857892"/>
              <a:gd name="connsiteX8244" fmla="*/ 6820192 w 7274859"/>
              <a:gd name="connsiteY8244" fmla="*/ 0 h 6857892"/>
              <a:gd name="connsiteX8245" fmla="*/ 0 w 7274859"/>
              <a:gd name="connsiteY8245" fmla="*/ 0 h 6857892"/>
              <a:gd name="connsiteX8246" fmla="*/ 2140268 w 7274859"/>
              <a:gd name="connsiteY8246" fmla="*/ 0 h 6857892"/>
              <a:gd name="connsiteX8247" fmla="*/ 2152016 w 7274859"/>
              <a:gd name="connsiteY8247" fmla="*/ 11748 h 6857892"/>
              <a:gd name="connsiteX8248" fmla="*/ 2152016 w 7274859"/>
              <a:gd name="connsiteY8248" fmla="*/ 0 h 6857892"/>
              <a:gd name="connsiteX8249" fmla="*/ 5597353 w 7274859"/>
              <a:gd name="connsiteY8249" fmla="*/ 0 h 6857892"/>
              <a:gd name="connsiteX8250" fmla="*/ 5598868 w 7274859"/>
              <a:gd name="connsiteY8250" fmla="*/ 11672 h 6857892"/>
              <a:gd name="connsiteX8251" fmla="*/ 5604476 w 7274859"/>
              <a:gd name="connsiteY8251" fmla="*/ 0 h 6857892"/>
              <a:gd name="connsiteX8252" fmla="*/ 5683017 w 7274859"/>
              <a:gd name="connsiteY8252" fmla="*/ 0 h 6857892"/>
              <a:gd name="connsiteX8253" fmla="*/ 5661423 w 7274859"/>
              <a:gd name="connsiteY8253" fmla="*/ 29702 h 6857892"/>
              <a:gd name="connsiteX8254" fmla="*/ 5644813 w 7274859"/>
              <a:gd name="connsiteY8254" fmla="*/ 62496 h 6857892"/>
              <a:gd name="connsiteX8255" fmla="*/ 5607629 w 7274859"/>
              <a:gd name="connsiteY8255" fmla="*/ 91147 h 6857892"/>
              <a:gd name="connsiteX8256" fmla="*/ 5603361 w 7274859"/>
              <a:gd name="connsiteY8256" fmla="*/ 116598 h 6857892"/>
              <a:gd name="connsiteX8257" fmla="*/ 5585686 w 7274859"/>
              <a:gd name="connsiteY8257" fmla="*/ 122770 h 6857892"/>
              <a:gd name="connsiteX8258" fmla="*/ 5586600 w 7274859"/>
              <a:gd name="connsiteY8258" fmla="*/ 127342 h 6857892"/>
              <a:gd name="connsiteX8259" fmla="*/ 5610525 w 7274859"/>
              <a:gd name="connsiteY8259" fmla="*/ 127342 h 6857892"/>
              <a:gd name="connsiteX8260" fmla="*/ 5625916 w 7274859"/>
              <a:gd name="connsiteY8260" fmla="*/ 108826 h 6857892"/>
              <a:gd name="connsiteX8261" fmla="*/ 5636660 w 7274859"/>
              <a:gd name="connsiteY8261" fmla="*/ 138849 h 6857892"/>
              <a:gd name="connsiteX8262" fmla="*/ 5636126 w 7274859"/>
              <a:gd name="connsiteY8262" fmla="*/ 98691 h 6857892"/>
              <a:gd name="connsiteX8263" fmla="*/ 5663480 w 7274859"/>
              <a:gd name="connsiteY8263" fmla="*/ 86575 h 6857892"/>
              <a:gd name="connsiteX8264" fmla="*/ 5715292 w 7274859"/>
              <a:gd name="connsiteY8264" fmla="*/ 34760 h 6857892"/>
              <a:gd name="connsiteX8265" fmla="*/ 5724268 w 7274859"/>
              <a:gd name="connsiteY8265" fmla="*/ 0 h 6857892"/>
              <a:gd name="connsiteX8266" fmla="*/ 5776539 w 7274859"/>
              <a:gd name="connsiteY8266" fmla="*/ 0 h 6857892"/>
              <a:gd name="connsiteX8267" fmla="*/ 5780973 w 7274859"/>
              <a:gd name="connsiteY8267" fmla="*/ 4435 h 6857892"/>
              <a:gd name="connsiteX8268" fmla="*/ 5747448 w 7274859"/>
              <a:gd name="connsiteY8268" fmla="*/ 31257 h 6857892"/>
              <a:gd name="connsiteX8269" fmla="*/ 5747448 w 7274859"/>
              <a:gd name="connsiteY8269" fmla="*/ 78882 h 6857892"/>
              <a:gd name="connsiteX8270" fmla="*/ 5708893 w 7274859"/>
              <a:gd name="connsiteY8270" fmla="*/ 92751 h 6857892"/>
              <a:gd name="connsiteX8271" fmla="*/ 5703484 w 7274859"/>
              <a:gd name="connsiteY8271" fmla="*/ 108371 h 6857892"/>
              <a:gd name="connsiteX8272" fmla="*/ 5673311 w 7274859"/>
              <a:gd name="connsiteY8272" fmla="*/ 110123 h 6857892"/>
              <a:gd name="connsiteX8273" fmla="*/ 5697159 w 7274859"/>
              <a:gd name="connsiteY8273" fmla="*/ 129097 h 6857892"/>
              <a:gd name="connsiteX8274" fmla="*/ 5698150 w 7274859"/>
              <a:gd name="connsiteY8274" fmla="*/ 128106 h 6857892"/>
              <a:gd name="connsiteX8275" fmla="*/ 5706455 w 7274859"/>
              <a:gd name="connsiteY8275" fmla="*/ 135193 h 6857892"/>
              <a:gd name="connsiteX8276" fmla="*/ 5703255 w 7274859"/>
              <a:gd name="connsiteY8276" fmla="*/ 138393 h 6857892"/>
              <a:gd name="connsiteX8277" fmla="*/ 5696169 w 7274859"/>
              <a:gd name="connsiteY8277" fmla="*/ 130088 h 6857892"/>
              <a:gd name="connsiteX8278" fmla="*/ 5697083 w 7274859"/>
              <a:gd name="connsiteY8278" fmla="*/ 129173 h 6857892"/>
              <a:gd name="connsiteX8279" fmla="*/ 5681692 w 7274859"/>
              <a:gd name="connsiteY8279" fmla="*/ 129173 h 6857892"/>
              <a:gd name="connsiteX8280" fmla="*/ 5668358 w 7274859"/>
              <a:gd name="connsiteY8280" fmla="*/ 156300 h 6857892"/>
              <a:gd name="connsiteX8281" fmla="*/ 5677958 w 7274859"/>
              <a:gd name="connsiteY8281" fmla="*/ 165902 h 6857892"/>
              <a:gd name="connsiteX8282" fmla="*/ 5646338 w 7274859"/>
              <a:gd name="connsiteY8282" fmla="*/ 185637 h 6857892"/>
              <a:gd name="connsiteX8283" fmla="*/ 5646338 w 7274859"/>
              <a:gd name="connsiteY8283" fmla="*/ 200496 h 6857892"/>
              <a:gd name="connsiteX8284" fmla="*/ 5656472 w 7274859"/>
              <a:gd name="connsiteY8284" fmla="*/ 210631 h 6857892"/>
              <a:gd name="connsiteX8285" fmla="*/ 5646337 w 7274859"/>
              <a:gd name="connsiteY8285" fmla="*/ 210631 h 6857892"/>
              <a:gd name="connsiteX8286" fmla="*/ 5646337 w 7274859"/>
              <a:gd name="connsiteY8286" fmla="*/ 200495 h 6857892"/>
              <a:gd name="connsiteX8287" fmla="*/ 5637880 w 7274859"/>
              <a:gd name="connsiteY8287" fmla="*/ 203848 h 6857892"/>
              <a:gd name="connsiteX8288" fmla="*/ 5646337 w 7274859"/>
              <a:gd name="connsiteY8288" fmla="*/ 210631 h 6857892"/>
              <a:gd name="connsiteX8289" fmla="*/ 5646337 w 7274859"/>
              <a:gd name="connsiteY8289" fmla="*/ 220841 h 6857892"/>
              <a:gd name="connsiteX8290" fmla="*/ 5656472 w 7274859"/>
              <a:gd name="connsiteY8290" fmla="*/ 210631 h 6857892"/>
              <a:gd name="connsiteX8291" fmla="*/ 5688321 w 7274859"/>
              <a:gd name="connsiteY8291" fmla="*/ 210631 h 6857892"/>
              <a:gd name="connsiteX8292" fmla="*/ 5750343 w 7274859"/>
              <a:gd name="connsiteY8292" fmla="*/ 126506 h 6857892"/>
              <a:gd name="connsiteX8293" fmla="*/ 5750343 w 7274859"/>
              <a:gd name="connsiteY8293" fmla="*/ 96255 h 6857892"/>
              <a:gd name="connsiteX8294" fmla="*/ 5768858 w 7274859"/>
              <a:gd name="connsiteY8294" fmla="*/ 118505 h 6857892"/>
              <a:gd name="connsiteX8295" fmla="*/ 5777620 w 7274859"/>
              <a:gd name="connsiteY8295" fmla="*/ 103113 h 6857892"/>
              <a:gd name="connsiteX8296" fmla="*/ 5770307 w 7274859"/>
              <a:gd name="connsiteY8296" fmla="*/ 94731 h 6857892"/>
              <a:gd name="connsiteX8297" fmla="*/ 5780058 w 7274859"/>
              <a:gd name="connsiteY8297" fmla="*/ 73167 h 6857892"/>
              <a:gd name="connsiteX8298" fmla="*/ 5756820 w 7274859"/>
              <a:gd name="connsiteY8298" fmla="*/ 62804 h 6857892"/>
              <a:gd name="connsiteX8299" fmla="*/ 5798346 w 7274859"/>
              <a:gd name="connsiteY8299" fmla="*/ 43602 h 6857892"/>
              <a:gd name="connsiteX8300" fmla="*/ 5798346 w 7274859"/>
              <a:gd name="connsiteY8300" fmla="*/ 25466 h 6857892"/>
              <a:gd name="connsiteX8301" fmla="*/ 5818794 w 7274859"/>
              <a:gd name="connsiteY8301" fmla="*/ 0 h 6857892"/>
              <a:gd name="connsiteX8302" fmla="*/ 6146405 w 7274859"/>
              <a:gd name="connsiteY8302" fmla="*/ 0 h 6857892"/>
              <a:gd name="connsiteX8303" fmla="*/ 6146405 w 7274859"/>
              <a:gd name="connsiteY8303" fmla="*/ 15788 h 6857892"/>
              <a:gd name="connsiteX8304" fmla="*/ 6177037 w 7274859"/>
              <a:gd name="connsiteY8304" fmla="*/ 16931 h 6857892"/>
              <a:gd name="connsiteX8305" fmla="*/ 6172694 w 7274859"/>
              <a:gd name="connsiteY8305" fmla="*/ 34990 h 6857892"/>
              <a:gd name="connsiteX8306" fmla="*/ 6147091 w 7274859"/>
              <a:gd name="connsiteY8306" fmla="*/ 25541 h 6857892"/>
              <a:gd name="connsiteX8307" fmla="*/ 6147091 w 7274859"/>
              <a:gd name="connsiteY8307" fmla="*/ 77433 h 6857892"/>
              <a:gd name="connsiteX8308" fmla="*/ 6175818 w 7274859"/>
              <a:gd name="connsiteY8308" fmla="*/ 77433 h 6857892"/>
              <a:gd name="connsiteX8309" fmla="*/ 6203936 w 7274859"/>
              <a:gd name="connsiteY8309" fmla="*/ 14264 h 6857892"/>
              <a:gd name="connsiteX8310" fmla="*/ 6200736 w 7274859"/>
              <a:gd name="connsiteY8310" fmla="*/ 5196 h 6857892"/>
              <a:gd name="connsiteX8311" fmla="*/ 6174370 w 7274859"/>
              <a:gd name="connsiteY8311" fmla="*/ 15864 h 6857892"/>
              <a:gd name="connsiteX8312" fmla="*/ 6174370 w 7274859"/>
              <a:gd name="connsiteY8312" fmla="*/ 0 h 6857892"/>
              <a:gd name="connsiteX8313" fmla="*/ 6585210 w 7274859"/>
              <a:gd name="connsiteY8313" fmla="*/ 0 h 6857892"/>
              <a:gd name="connsiteX8314" fmla="*/ 6562980 w 7274859"/>
              <a:gd name="connsiteY8314" fmla="*/ 12978 h 6857892"/>
              <a:gd name="connsiteX8315" fmla="*/ 6552017 w 7274859"/>
              <a:gd name="connsiteY8315" fmla="*/ 38190 h 6857892"/>
              <a:gd name="connsiteX8316" fmla="*/ 6572744 w 7274859"/>
              <a:gd name="connsiteY8316" fmla="*/ 27294 h 6857892"/>
              <a:gd name="connsiteX8317" fmla="*/ 6572744 w 7274859"/>
              <a:gd name="connsiteY8317" fmla="*/ 47868 h 6857892"/>
              <a:gd name="connsiteX8318" fmla="*/ 6593470 w 7274859"/>
              <a:gd name="connsiteY8318" fmla="*/ 47868 h 6857892"/>
              <a:gd name="connsiteX8319" fmla="*/ 6584555 w 7274859"/>
              <a:gd name="connsiteY8319" fmla="*/ 31028 h 6857892"/>
              <a:gd name="connsiteX8320" fmla="*/ 6615035 w 7274859"/>
              <a:gd name="connsiteY8320" fmla="*/ 18531 h 6857892"/>
              <a:gd name="connsiteX8321" fmla="*/ 6643686 w 7274859"/>
              <a:gd name="connsiteY8321" fmla="*/ 18531 h 6857892"/>
              <a:gd name="connsiteX8322" fmla="*/ 6613434 w 7274859"/>
              <a:gd name="connsiteY8322" fmla="*/ 17235 h 6857892"/>
              <a:gd name="connsiteX8323" fmla="*/ 6626874 w 7274859"/>
              <a:gd name="connsiteY8323" fmla="*/ 0 h 6857892"/>
              <a:gd name="connsiteX8324" fmla="*/ 6761923 w 7274859"/>
              <a:gd name="connsiteY8324" fmla="*/ 0 h 6857892"/>
              <a:gd name="connsiteX8325" fmla="*/ 6740384 w 7274859"/>
              <a:gd name="connsiteY8325" fmla="*/ 54648 h 6857892"/>
              <a:gd name="connsiteX8326" fmla="*/ 6714476 w 7274859"/>
              <a:gd name="connsiteY8326" fmla="*/ 71792 h 6857892"/>
              <a:gd name="connsiteX8327" fmla="*/ 6725220 w 7274859"/>
              <a:gd name="connsiteY8327" fmla="*/ 83679 h 6857892"/>
              <a:gd name="connsiteX8328" fmla="*/ 6699007 w 7274859"/>
              <a:gd name="connsiteY8328" fmla="*/ 97014 h 6857892"/>
              <a:gd name="connsiteX8329" fmla="*/ 6688339 w 7274859"/>
              <a:gd name="connsiteY8329" fmla="*/ 87565 h 6857892"/>
              <a:gd name="connsiteX8330" fmla="*/ 6657707 w 7274859"/>
              <a:gd name="connsiteY8330" fmla="*/ 144486 h 6857892"/>
              <a:gd name="connsiteX8331" fmla="*/ 6664336 w 7274859"/>
              <a:gd name="connsiteY8331" fmla="*/ 169937 h 6857892"/>
              <a:gd name="connsiteX8332" fmla="*/ 6630732 w 7274859"/>
              <a:gd name="connsiteY8332" fmla="*/ 193407 h 6857892"/>
              <a:gd name="connsiteX8333" fmla="*/ 6596594 w 7274859"/>
              <a:gd name="connsiteY8333" fmla="*/ 161708 h 6857892"/>
              <a:gd name="connsiteX8334" fmla="*/ 6580669 w 7274859"/>
              <a:gd name="connsiteY8334" fmla="*/ 194397 h 6857892"/>
              <a:gd name="connsiteX8335" fmla="*/ 6604138 w 7274859"/>
              <a:gd name="connsiteY8335" fmla="*/ 205294 h 6857892"/>
              <a:gd name="connsiteX8336" fmla="*/ 6572744 w 7274859"/>
              <a:gd name="connsiteY8336" fmla="*/ 230972 h 6857892"/>
              <a:gd name="connsiteX8337" fmla="*/ 6604900 w 7274859"/>
              <a:gd name="connsiteY8337" fmla="*/ 257261 h 6857892"/>
              <a:gd name="connsiteX8338" fmla="*/ 6534720 w 7274859"/>
              <a:gd name="connsiteY8338" fmla="*/ 283931 h 6857892"/>
              <a:gd name="connsiteX8339" fmla="*/ 6521537 w 7274859"/>
              <a:gd name="connsiteY8339" fmla="*/ 319517 h 6857892"/>
              <a:gd name="connsiteX8340" fmla="*/ 6506297 w 7274859"/>
              <a:gd name="connsiteY8340" fmla="*/ 352664 h 6857892"/>
              <a:gd name="connsiteX8341" fmla="*/ 6495705 w 7274859"/>
              <a:gd name="connsiteY8341" fmla="*/ 342986 h 6857892"/>
              <a:gd name="connsiteX8342" fmla="*/ 6477113 w 7274859"/>
              <a:gd name="connsiteY8342" fmla="*/ 381238 h 6857892"/>
              <a:gd name="connsiteX8343" fmla="*/ 6441832 w 7274859"/>
              <a:gd name="connsiteY8343" fmla="*/ 397316 h 6857892"/>
              <a:gd name="connsiteX8344" fmla="*/ 6441832 w 7274859"/>
              <a:gd name="connsiteY8344" fmla="*/ 435492 h 6857892"/>
              <a:gd name="connsiteX8345" fmla="*/ 6476808 w 7274859"/>
              <a:gd name="connsiteY8345" fmla="*/ 415071 h 6857892"/>
              <a:gd name="connsiteX8346" fmla="*/ 6493877 w 7274859"/>
              <a:gd name="connsiteY8346" fmla="*/ 432139 h 6857892"/>
              <a:gd name="connsiteX8347" fmla="*/ 6441832 w 7274859"/>
              <a:gd name="connsiteY8347" fmla="*/ 435721 h 6857892"/>
              <a:gd name="connsiteX8348" fmla="*/ 6441832 w 7274859"/>
              <a:gd name="connsiteY8348" fmla="*/ 442579 h 6857892"/>
              <a:gd name="connsiteX8349" fmla="*/ 6470864 w 7274859"/>
              <a:gd name="connsiteY8349" fmla="*/ 462162 h 6857892"/>
              <a:gd name="connsiteX8350" fmla="*/ 6470712 w 7274859"/>
              <a:gd name="connsiteY8350" fmla="*/ 467115 h 6857892"/>
              <a:gd name="connsiteX8351" fmla="*/ 6460882 w 7274859"/>
              <a:gd name="connsiteY8351" fmla="*/ 474811 h 6857892"/>
              <a:gd name="connsiteX8352" fmla="*/ 6444499 w 7274859"/>
              <a:gd name="connsiteY8352" fmla="*/ 466048 h 6857892"/>
              <a:gd name="connsiteX8353" fmla="*/ 6434364 w 7274859"/>
              <a:gd name="connsiteY8353" fmla="*/ 476183 h 6857892"/>
              <a:gd name="connsiteX8354" fmla="*/ 6423925 w 7274859"/>
              <a:gd name="connsiteY8354" fmla="*/ 455990 h 6857892"/>
              <a:gd name="connsiteX8355" fmla="*/ 6391616 w 7274859"/>
              <a:gd name="connsiteY8355" fmla="*/ 455990 h 6857892"/>
              <a:gd name="connsiteX8356" fmla="*/ 6387197 w 7274859"/>
              <a:gd name="connsiteY8356" fmla="*/ 485556 h 6857892"/>
              <a:gd name="connsiteX8357" fmla="*/ 6361746 w 7274859"/>
              <a:gd name="connsiteY8357" fmla="*/ 470620 h 6857892"/>
              <a:gd name="connsiteX8358" fmla="*/ 6356717 w 7274859"/>
              <a:gd name="connsiteY8358" fmla="*/ 519311 h 6857892"/>
              <a:gd name="connsiteX8359" fmla="*/ 6346887 w 7274859"/>
              <a:gd name="connsiteY8359" fmla="*/ 508873 h 6857892"/>
              <a:gd name="connsiteX8360" fmla="*/ 6328437 w 7274859"/>
              <a:gd name="connsiteY8360" fmla="*/ 529437 h 6857892"/>
              <a:gd name="connsiteX8361" fmla="*/ 6318277 w 7274859"/>
              <a:gd name="connsiteY8361" fmla="*/ 556489 h 6857892"/>
              <a:gd name="connsiteX8362" fmla="*/ 6318159 w 7274859"/>
              <a:gd name="connsiteY8362" fmla="*/ 556573 h 6857892"/>
              <a:gd name="connsiteX8363" fmla="*/ 6318234 w 7274859"/>
              <a:gd name="connsiteY8363" fmla="*/ 556604 h 6857892"/>
              <a:gd name="connsiteX8364" fmla="*/ 6318159 w 7274859"/>
              <a:gd name="connsiteY8364" fmla="*/ 556802 h 6857892"/>
              <a:gd name="connsiteX8365" fmla="*/ 6297891 w 7274859"/>
              <a:gd name="connsiteY8365" fmla="*/ 556802 h 6857892"/>
              <a:gd name="connsiteX8366" fmla="*/ 6294538 w 7274859"/>
              <a:gd name="connsiteY8366" fmla="*/ 548346 h 6857892"/>
              <a:gd name="connsiteX8367" fmla="*/ 6287756 w 7274859"/>
              <a:gd name="connsiteY8367" fmla="*/ 556804 h 6857892"/>
              <a:gd name="connsiteX8368" fmla="*/ 6297813 w 7274859"/>
              <a:gd name="connsiteY8368" fmla="*/ 556804 h 6857892"/>
              <a:gd name="connsiteX8369" fmla="*/ 6290956 w 7274859"/>
              <a:gd name="connsiteY8369" fmla="*/ 565260 h 6857892"/>
              <a:gd name="connsiteX8370" fmla="*/ 6287603 w 7274859"/>
              <a:gd name="connsiteY8370" fmla="*/ 556802 h 6857892"/>
              <a:gd name="connsiteX8371" fmla="*/ 6258952 w 7274859"/>
              <a:gd name="connsiteY8371" fmla="*/ 571356 h 6857892"/>
              <a:gd name="connsiteX8372" fmla="*/ 6202640 w 7274859"/>
              <a:gd name="connsiteY8372" fmla="*/ 666682 h 6857892"/>
              <a:gd name="connsiteX8373" fmla="*/ 6234644 w 7274859"/>
              <a:gd name="connsiteY8373" fmla="*/ 666682 h 6857892"/>
              <a:gd name="connsiteX8374" fmla="*/ 6239521 w 7274859"/>
              <a:gd name="connsiteY8374" fmla="*/ 638183 h 6857892"/>
              <a:gd name="connsiteX8375" fmla="*/ 6257123 w 7274859"/>
              <a:gd name="connsiteY8375" fmla="*/ 648394 h 6857892"/>
              <a:gd name="connsiteX8376" fmla="*/ 6257123 w 7274859"/>
              <a:gd name="connsiteY8376" fmla="*/ 675674 h 6857892"/>
              <a:gd name="connsiteX8377" fmla="*/ 6220471 w 7274859"/>
              <a:gd name="connsiteY8377" fmla="*/ 699371 h 6857892"/>
              <a:gd name="connsiteX8378" fmla="*/ 6204240 w 7274859"/>
              <a:gd name="connsiteY8378" fmla="*/ 754006 h 6857892"/>
              <a:gd name="connsiteX8379" fmla="*/ 6135127 w 7274859"/>
              <a:gd name="connsiteY8379" fmla="*/ 790887 h 6857892"/>
              <a:gd name="connsiteX8380" fmla="*/ 6136118 w 7274859"/>
              <a:gd name="connsiteY8380" fmla="*/ 791878 h 6857892"/>
              <a:gd name="connsiteX8381" fmla="*/ 6129031 w 7274859"/>
              <a:gd name="connsiteY8381" fmla="*/ 800183 h 6857892"/>
              <a:gd name="connsiteX8382" fmla="*/ 6125831 w 7274859"/>
              <a:gd name="connsiteY8382" fmla="*/ 796983 h 6857892"/>
              <a:gd name="connsiteX8383" fmla="*/ 6134137 w 7274859"/>
              <a:gd name="connsiteY8383" fmla="*/ 789896 h 6857892"/>
              <a:gd name="connsiteX8384" fmla="*/ 6135051 w 7274859"/>
              <a:gd name="connsiteY8384" fmla="*/ 790811 h 6857892"/>
              <a:gd name="connsiteX8385" fmla="*/ 6138480 w 7274859"/>
              <a:gd name="connsiteY8385" fmla="*/ 766884 h 6857892"/>
              <a:gd name="connsiteX8386" fmla="*/ 6139775 w 7274859"/>
              <a:gd name="connsiteY8386" fmla="*/ 770618 h 6857892"/>
              <a:gd name="connsiteX8387" fmla="*/ 6140918 w 7274859"/>
              <a:gd name="connsiteY8387" fmla="*/ 758273 h 6857892"/>
              <a:gd name="connsiteX8388" fmla="*/ 6135356 w 7274859"/>
              <a:gd name="connsiteY8388" fmla="*/ 756368 h 6857892"/>
              <a:gd name="connsiteX8389" fmla="*/ 6136727 w 7274859"/>
              <a:gd name="connsiteY8389" fmla="*/ 761626 h 6857892"/>
              <a:gd name="connsiteX8390" fmla="*/ 6109753 w 7274859"/>
              <a:gd name="connsiteY8390" fmla="*/ 770618 h 6857892"/>
              <a:gd name="connsiteX8391" fmla="*/ 6111429 w 7274859"/>
              <a:gd name="connsiteY8391" fmla="*/ 830663 h 6857892"/>
              <a:gd name="connsiteX8392" fmla="*/ 6096341 w 7274859"/>
              <a:gd name="connsiteY8392" fmla="*/ 821443 h 6857892"/>
              <a:gd name="connsiteX8393" fmla="*/ 6096341 w 7274859"/>
              <a:gd name="connsiteY8393" fmla="*/ 859771 h 6857892"/>
              <a:gd name="connsiteX8394" fmla="*/ 6116534 w 7274859"/>
              <a:gd name="connsiteY8394" fmla="*/ 866629 h 6857892"/>
              <a:gd name="connsiteX8395" fmla="*/ 6038662 w 7274859"/>
              <a:gd name="connsiteY8395" fmla="*/ 922636 h 6857892"/>
              <a:gd name="connsiteX8396" fmla="*/ 6022662 w 7274859"/>
              <a:gd name="connsiteY8396" fmla="*/ 933990 h 6857892"/>
              <a:gd name="connsiteX8397" fmla="*/ 6023118 w 7274859"/>
              <a:gd name="connsiteY8397" fmla="*/ 959212 h 6857892"/>
              <a:gd name="connsiteX8398" fmla="*/ 5987307 w 7274859"/>
              <a:gd name="connsiteY8398" fmla="*/ 994492 h 6857892"/>
              <a:gd name="connsiteX8399" fmla="*/ 5949743 w 7274859"/>
              <a:gd name="connsiteY8399" fmla="*/ 1025353 h 6857892"/>
              <a:gd name="connsiteX8400" fmla="*/ 5921474 w 7274859"/>
              <a:gd name="connsiteY8400" fmla="*/ 1062697 h 6857892"/>
              <a:gd name="connsiteX8401" fmla="*/ 5896178 w 7274859"/>
              <a:gd name="connsiteY8401" fmla="*/ 1108419 h 6857892"/>
              <a:gd name="connsiteX8402" fmla="*/ 5956296 w 7274859"/>
              <a:gd name="connsiteY8402" fmla="*/ 1069558 h 6857892"/>
              <a:gd name="connsiteX8403" fmla="*/ 5983040 w 7274859"/>
              <a:gd name="connsiteY8403" fmla="*/ 1025810 h 6857892"/>
              <a:gd name="connsiteX8404" fmla="*/ 6033253 w 7274859"/>
              <a:gd name="connsiteY8404" fmla="*/ 1055613 h 6857892"/>
              <a:gd name="connsiteX8405" fmla="*/ 6066397 w 7274859"/>
              <a:gd name="connsiteY8405" fmla="*/ 1014838 h 6857892"/>
              <a:gd name="connsiteX8406" fmla="*/ 6043539 w 7274859"/>
              <a:gd name="connsiteY8406" fmla="*/ 1014838 h 6857892"/>
              <a:gd name="connsiteX8407" fmla="*/ 6044453 w 7274859"/>
              <a:gd name="connsiteY8407" fmla="*/ 1015751 h 6857892"/>
              <a:gd name="connsiteX8408" fmla="*/ 6037368 w 7274859"/>
              <a:gd name="connsiteY8408" fmla="*/ 1024057 h 6857892"/>
              <a:gd name="connsiteX8409" fmla="*/ 6034167 w 7274859"/>
              <a:gd name="connsiteY8409" fmla="*/ 1020858 h 6857892"/>
              <a:gd name="connsiteX8410" fmla="*/ 6042472 w 7274859"/>
              <a:gd name="connsiteY8410" fmla="*/ 1013770 h 6857892"/>
              <a:gd name="connsiteX8411" fmla="*/ 6043234 w 7274859"/>
              <a:gd name="connsiteY8411" fmla="*/ 1014608 h 6857892"/>
              <a:gd name="connsiteX8412" fmla="*/ 6036224 w 7274859"/>
              <a:gd name="connsiteY8412" fmla="*/ 999750 h 6857892"/>
              <a:gd name="connsiteX8413" fmla="*/ 6064036 w 7274859"/>
              <a:gd name="connsiteY8413" fmla="*/ 979557 h 6857892"/>
              <a:gd name="connsiteX8414" fmla="*/ 6052530 w 7274859"/>
              <a:gd name="connsiteY8414" fmla="*/ 968051 h 6857892"/>
              <a:gd name="connsiteX8415" fmla="*/ 6085750 w 7274859"/>
              <a:gd name="connsiteY8415" fmla="*/ 942600 h 6857892"/>
              <a:gd name="connsiteX8416" fmla="*/ 6069445 w 7274859"/>
              <a:gd name="connsiteY8416" fmla="*/ 919359 h 6857892"/>
              <a:gd name="connsiteX8417" fmla="*/ 6092228 w 7274859"/>
              <a:gd name="connsiteY8417" fmla="*/ 909987 h 6857892"/>
              <a:gd name="connsiteX8418" fmla="*/ 6097713 w 7274859"/>
              <a:gd name="connsiteY8418" fmla="*/ 880954 h 6857892"/>
              <a:gd name="connsiteX8419" fmla="*/ 6106476 w 7274859"/>
              <a:gd name="connsiteY8419" fmla="*/ 889717 h 6857892"/>
              <a:gd name="connsiteX8420" fmla="*/ 6163931 w 7274859"/>
              <a:gd name="connsiteY8420" fmla="*/ 838588 h 6857892"/>
              <a:gd name="connsiteX8421" fmla="*/ 6181152 w 7274859"/>
              <a:gd name="connsiteY8421" fmla="*/ 851314 h 6857892"/>
              <a:gd name="connsiteX8422" fmla="*/ 6197687 w 7274859"/>
              <a:gd name="connsiteY8422" fmla="*/ 836378 h 6857892"/>
              <a:gd name="connsiteX8423" fmla="*/ 6188315 w 7274859"/>
              <a:gd name="connsiteY8423" fmla="*/ 869601 h 6857892"/>
              <a:gd name="connsiteX8424" fmla="*/ 6262838 w 7274859"/>
              <a:gd name="connsiteY8424" fmla="*/ 867010 h 6857892"/>
              <a:gd name="connsiteX8425" fmla="*/ 6229691 w 7274859"/>
              <a:gd name="connsiteY8425" fmla="*/ 856951 h 6857892"/>
              <a:gd name="connsiteX8426" fmla="*/ 6233273 w 7274859"/>
              <a:gd name="connsiteY8426" fmla="*/ 843312 h 6857892"/>
              <a:gd name="connsiteX8427" fmla="*/ 6249808 w 7274859"/>
              <a:gd name="connsiteY8427" fmla="*/ 834397 h 6857892"/>
              <a:gd name="connsiteX8428" fmla="*/ 6322655 w 7274859"/>
              <a:gd name="connsiteY8428" fmla="*/ 801098 h 6857892"/>
              <a:gd name="connsiteX8429" fmla="*/ 6338657 w 7274859"/>
              <a:gd name="connsiteY8429" fmla="*/ 780752 h 6857892"/>
              <a:gd name="connsiteX8430" fmla="*/ 6369061 w 7274859"/>
              <a:gd name="connsiteY8430" fmla="*/ 810699 h 6857892"/>
              <a:gd name="connsiteX8431" fmla="*/ 6370433 w 7274859"/>
              <a:gd name="connsiteY8431" fmla="*/ 832568 h 6857892"/>
              <a:gd name="connsiteX8432" fmla="*/ 6389559 w 7274859"/>
              <a:gd name="connsiteY8432" fmla="*/ 821443 h 6857892"/>
              <a:gd name="connsiteX8433" fmla="*/ 6399694 w 7274859"/>
              <a:gd name="connsiteY8433" fmla="*/ 841789 h 6857892"/>
              <a:gd name="connsiteX8434" fmla="*/ 6389559 w 7274859"/>
              <a:gd name="connsiteY8434" fmla="*/ 821443 h 6857892"/>
              <a:gd name="connsiteX8435" fmla="*/ 6380644 w 7274859"/>
              <a:gd name="connsiteY8435" fmla="*/ 806051 h 6857892"/>
              <a:gd name="connsiteX8436" fmla="*/ 6385368 w 7274859"/>
              <a:gd name="connsiteY8436" fmla="*/ 799421 h 6857892"/>
              <a:gd name="connsiteX8437" fmla="*/ 6375309 w 7274859"/>
              <a:gd name="connsiteY8437" fmla="*/ 769399 h 6857892"/>
              <a:gd name="connsiteX8438" fmla="*/ 6338734 w 7274859"/>
              <a:gd name="connsiteY8438" fmla="*/ 780752 h 6857892"/>
              <a:gd name="connsiteX8439" fmla="*/ 6345515 w 7274859"/>
              <a:gd name="connsiteY8439" fmla="*/ 759340 h 6857892"/>
              <a:gd name="connsiteX8440" fmla="*/ 6389635 w 7274859"/>
              <a:gd name="connsiteY8440" fmla="*/ 709429 h 6857892"/>
              <a:gd name="connsiteX8441" fmla="*/ 6405256 w 7274859"/>
              <a:gd name="connsiteY8441" fmla="*/ 709429 h 6857892"/>
              <a:gd name="connsiteX8442" fmla="*/ 6421563 w 7274859"/>
              <a:gd name="connsiteY8442" fmla="*/ 676283 h 6857892"/>
              <a:gd name="connsiteX8443" fmla="*/ 6407542 w 7274859"/>
              <a:gd name="connsiteY8443" fmla="*/ 660586 h 6857892"/>
              <a:gd name="connsiteX8444" fmla="*/ 6459434 w 7274859"/>
              <a:gd name="connsiteY8444" fmla="*/ 657995 h 6857892"/>
              <a:gd name="connsiteX8445" fmla="*/ 6440613 w 7274859"/>
              <a:gd name="connsiteY8445" fmla="*/ 695942 h 6857892"/>
              <a:gd name="connsiteX8446" fmla="*/ 6426744 w 7274859"/>
              <a:gd name="connsiteY8446" fmla="*/ 734575 h 6857892"/>
              <a:gd name="connsiteX8447" fmla="*/ 6459053 w 7274859"/>
              <a:gd name="connsiteY8447" fmla="*/ 753701 h 6857892"/>
              <a:gd name="connsiteX8448" fmla="*/ 6502030 w 7274859"/>
              <a:gd name="connsiteY8448" fmla="*/ 701277 h 6857892"/>
              <a:gd name="connsiteX8449" fmla="*/ 6502030 w 7274859"/>
              <a:gd name="connsiteY8449" fmla="*/ 682836 h 6857892"/>
              <a:gd name="connsiteX8450" fmla="*/ 6557199 w 7274859"/>
              <a:gd name="connsiteY8450" fmla="*/ 668282 h 6857892"/>
              <a:gd name="connsiteX8451" fmla="*/ 6574954 w 7274859"/>
              <a:gd name="connsiteY8451" fmla="*/ 686037 h 6857892"/>
              <a:gd name="connsiteX8452" fmla="*/ 6542416 w 7274859"/>
              <a:gd name="connsiteY8452" fmla="*/ 690913 h 6857892"/>
              <a:gd name="connsiteX8453" fmla="*/ 6518718 w 7274859"/>
              <a:gd name="connsiteY8453" fmla="*/ 736785 h 6857892"/>
              <a:gd name="connsiteX8454" fmla="*/ 6552246 w 7274859"/>
              <a:gd name="connsiteY8454" fmla="*/ 729698 h 6857892"/>
              <a:gd name="connsiteX8455" fmla="*/ 6586384 w 7274859"/>
              <a:gd name="connsiteY8455" fmla="*/ 722307 h 6857892"/>
              <a:gd name="connsiteX8456" fmla="*/ 6575258 w 7274859"/>
              <a:gd name="connsiteY8456" fmla="*/ 741814 h 6857892"/>
              <a:gd name="connsiteX8457" fmla="*/ 6465530 w 7274859"/>
              <a:gd name="connsiteY8457" fmla="*/ 779609 h 6857892"/>
              <a:gd name="connsiteX8458" fmla="*/ 6456920 w 7274859"/>
              <a:gd name="connsiteY8458" fmla="*/ 771685 h 6857892"/>
              <a:gd name="connsiteX8459" fmla="*/ 6430783 w 7274859"/>
              <a:gd name="connsiteY8459" fmla="*/ 785172 h 6857892"/>
              <a:gd name="connsiteX8460" fmla="*/ 6439699 w 7274859"/>
              <a:gd name="connsiteY8460" fmla="*/ 795230 h 6857892"/>
              <a:gd name="connsiteX8461" fmla="*/ 6399922 w 7274859"/>
              <a:gd name="connsiteY8461" fmla="*/ 841711 h 6857892"/>
              <a:gd name="connsiteX8462" fmla="*/ 6392683 w 7274859"/>
              <a:gd name="connsiteY8462" fmla="*/ 870058 h 6857892"/>
              <a:gd name="connsiteX8463" fmla="*/ 6410895 w 7274859"/>
              <a:gd name="connsiteY8463" fmla="*/ 888270 h 6857892"/>
              <a:gd name="connsiteX8464" fmla="*/ 6391083 w 7274859"/>
              <a:gd name="connsiteY8464" fmla="*/ 895585 h 6857892"/>
              <a:gd name="connsiteX8465" fmla="*/ 6389254 w 7274859"/>
              <a:gd name="connsiteY8465" fmla="*/ 917378 h 6857892"/>
              <a:gd name="connsiteX8466" fmla="*/ 6364413 w 7274859"/>
              <a:gd name="connsiteY8466" fmla="*/ 931094 h 6857892"/>
              <a:gd name="connsiteX8467" fmla="*/ 6342239 w 7274859"/>
              <a:gd name="connsiteY8467" fmla="*/ 898099 h 6857892"/>
              <a:gd name="connsiteX8468" fmla="*/ 6350925 w 7274859"/>
              <a:gd name="connsiteY8468" fmla="*/ 863733 h 6857892"/>
              <a:gd name="connsiteX8469" fmla="*/ 6312597 w 7274859"/>
              <a:gd name="connsiteY8469" fmla="*/ 863733 h 6857892"/>
              <a:gd name="connsiteX8470" fmla="*/ 6310692 w 7274859"/>
              <a:gd name="connsiteY8470" fmla="*/ 869143 h 6857892"/>
              <a:gd name="connsiteX8471" fmla="*/ 6311911 w 7274859"/>
              <a:gd name="connsiteY8471" fmla="*/ 921264 h 6857892"/>
              <a:gd name="connsiteX8472" fmla="*/ 6319912 w 7274859"/>
              <a:gd name="connsiteY8472" fmla="*/ 942143 h 6857892"/>
              <a:gd name="connsiteX8473" fmla="*/ 6292556 w 7274859"/>
              <a:gd name="connsiteY8473" fmla="*/ 984205 h 6857892"/>
              <a:gd name="connsiteX8474" fmla="*/ 6277697 w 7274859"/>
              <a:gd name="connsiteY8474" fmla="*/ 984205 h 6857892"/>
              <a:gd name="connsiteX8475" fmla="*/ 6284022 w 7274859"/>
              <a:gd name="connsiteY8475" fmla="*/ 951287 h 6857892"/>
              <a:gd name="connsiteX8476" fmla="*/ 6266496 w 7274859"/>
              <a:gd name="connsiteY8476" fmla="*/ 910444 h 6857892"/>
              <a:gd name="connsiteX8477" fmla="*/ 6220547 w 7274859"/>
              <a:gd name="connsiteY8477" fmla="*/ 930332 h 6857892"/>
              <a:gd name="connsiteX8478" fmla="*/ 6237007 w 7274859"/>
              <a:gd name="connsiteY8478" fmla="*/ 943438 h 6857892"/>
              <a:gd name="connsiteX8479" fmla="*/ 6236930 w 7274859"/>
              <a:gd name="connsiteY8479" fmla="*/ 943438 h 6857892"/>
              <a:gd name="connsiteX8480" fmla="*/ 6200812 w 7274859"/>
              <a:gd name="connsiteY8480" fmla="*/ 982758 h 6857892"/>
              <a:gd name="connsiteX8481" fmla="*/ 6196316 w 7274859"/>
              <a:gd name="connsiteY8481" fmla="*/ 1049746 h 6857892"/>
              <a:gd name="connsiteX8482" fmla="*/ 6186257 w 7274859"/>
              <a:gd name="connsiteY8482" fmla="*/ 1060488 h 6857892"/>
              <a:gd name="connsiteX8483" fmla="*/ 6196239 w 7274859"/>
              <a:gd name="connsiteY8483" fmla="*/ 1116343 h 6857892"/>
              <a:gd name="connsiteX8484" fmla="*/ 6197230 w 7274859"/>
              <a:gd name="connsiteY8484" fmla="*/ 1115354 h 6857892"/>
              <a:gd name="connsiteX8485" fmla="*/ 6205536 w 7274859"/>
              <a:gd name="connsiteY8485" fmla="*/ 1122440 h 6857892"/>
              <a:gd name="connsiteX8486" fmla="*/ 6202335 w 7274859"/>
              <a:gd name="connsiteY8486" fmla="*/ 1125641 h 6857892"/>
              <a:gd name="connsiteX8487" fmla="*/ 6195249 w 7274859"/>
              <a:gd name="connsiteY8487" fmla="*/ 1117335 h 6857892"/>
              <a:gd name="connsiteX8488" fmla="*/ 6196087 w 7274859"/>
              <a:gd name="connsiteY8488" fmla="*/ 1116573 h 6857892"/>
              <a:gd name="connsiteX8489" fmla="*/ 6162178 w 7274859"/>
              <a:gd name="connsiteY8489" fmla="*/ 1133794 h 6857892"/>
              <a:gd name="connsiteX8490" fmla="*/ 6138861 w 7274859"/>
              <a:gd name="connsiteY8490" fmla="*/ 1111848 h 6857892"/>
              <a:gd name="connsiteX8491" fmla="*/ 6179933 w 7274859"/>
              <a:gd name="connsiteY8491" fmla="*/ 1079235 h 6857892"/>
              <a:gd name="connsiteX8492" fmla="*/ 6155092 w 7274859"/>
              <a:gd name="connsiteY8492" fmla="*/ 1047831 h 6857892"/>
              <a:gd name="connsiteX8493" fmla="*/ 6102971 w 7274859"/>
              <a:gd name="connsiteY8493" fmla="*/ 1128460 h 6857892"/>
              <a:gd name="connsiteX8494" fmla="*/ 6137489 w 7274859"/>
              <a:gd name="connsiteY8494" fmla="*/ 1165569 h 6857892"/>
              <a:gd name="connsiteX8495" fmla="*/ 6112800 w 7274859"/>
              <a:gd name="connsiteY8495" fmla="*/ 1198187 h 6857892"/>
              <a:gd name="connsiteX8496" fmla="*/ 6125221 w 7274859"/>
              <a:gd name="connsiteY8496" fmla="*/ 1208019 h 6857892"/>
              <a:gd name="connsiteX8497" fmla="*/ 6135889 w 7274859"/>
              <a:gd name="connsiteY8497" fmla="*/ 1227828 h 6857892"/>
              <a:gd name="connsiteX8498" fmla="*/ 6135432 w 7274859"/>
              <a:gd name="connsiteY8498" fmla="*/ 1208019 h 6857892"/>
              <a:gd name="connsiteX8499" fmla="*/ 6157606 w 7274859"/>
              <a:gd name="connsiteY8499" fmla="*/ 1200702 h 6857892"/>
              <a:gd name="connsiteX8500" fmla="*/ 6179628 w 7274859"/>
              <a:gd name="connsiteY8500" fmla="*/ 1200092 h 6857892"/>
              <a:gd name="connsiteX8501" fmla="*/ 6196468 w 7274859"/>
              <a:gd name="connsiteY8501" fmla="*/ 1187669 h 6857892"/>
              <a:gd name="connsiteX8502" fmla="*/ 6227008 w 7274859"/>
              <a:gd name="connsiteY8502" fmla="*/ 1187669 h 6857892"/>
              <a:gd name="connsiteX8503" fmla="*/ 6226719 w 7274859"/>
              <a:gd name="connsiteY8503" fmla="*/ 1188034 h 6857892"/>
              <a:gd name="connsiteX8504" fmla="*/ 6226719 w 7274859"/>
              <a:gd name="connsiteY8504" fmla="*/ 1218974 h 6857892"/>
              <a:gd name="connsiteX8505" fmla="*/ 6226643 w 7274859"/>
              <a:gd name="connsiteY8505" fmla="*/ 1218974 h 6857892"/>
              <a:gd name="connsiteX8506" fmla="*/ 6206984 w 7274859"/>
              <a:gd name="connsiteY8506" fmla="*/ 1207849 h 6857892"/>
              <a:gd name="connsiteX8507" fmla="*/ 6174827 w 7274859"/>
              <a:gd name="connsiteY8507" fmla="*/ 1224612 h 6857892"/>
              <a:gd name="connsiteX8508" fmla="*/ 6219709 w 7274859"/>
              <a:gd name="connsiteY8508" fmla="*/ 1242058 h 6857892"/>
              <a:gd name="connsiteX8509" fmla="*/ 6247217 w 7274859"/>
              <a:gd name="connsiteY8509" fmla="*/ 1203886 h 6857892"/>
              <a:gd name="connsiteX8510" fmla="*/ 6247217 w 7274859"/>
              <a:gd name="connsiteY8510" fmla="*/ 1192835 h 6857892"/>
              <a:gd name="connsiteX8511" fmla="*/ 6285089 w 7274859"/>
              <a:gd name="connsiteY8511" fmla="*/ 1163574 h 6857892"/>
              <a:gd name="connsiteX8512" fmla="*/ 6324408 w 7274859"/>
              <a:gd name="connsiteY8512" fmla="*/ 1130121 h 6857892"/>
              <a:gd name="connsiteX8513" fmla="*/ 6308177 w 7274859"/>
              <a:gd name="connsiteY8513" fmla="*/ 1116710 h 6857892"/>
              <a:gd name="connsiteX8514" fmla="*/ 6298499 w 7274859"/>
              <a:gd name="connsiteY8514" fmla="*/ 1116939 h 6857892"/>
              <a:gd name="connsiteX8515" fmla="*/ 6277773 w 7274859"/>
              <a:gd name="connsiteY8515" fmla="*/ 1136751 h 6857892"/>
              <a:gd name="connsiteX8516" fmla="*/ 6249351 w 7274859"/>
              <a:gd name="connsiteY8516" fmla="*/ 1151153 h 6857892"/>
              <a:gd name="connsiteX8517" fmla="*/ 6236778 w 7274859"/>
              <a:gd name="connsiteY8517" fmla="*/ 1175309 h 6857892"/>
              <a:gd name="connsiteX8518" fmla="*/ 6227015 w 7274859"/>
              <a:gd name="connsiteY8518" fmla="*/ 1187660 h 6857892"/>
              <a:gd name="connsiteX8519" fmla="*/ 6196468 w 7274859"/>
              <a:gd name="connsiteY8519" fmla="*/ 1157113 h 6857892"/>
              <a:gd name="connsiteX8520" fmla="*/ 6196468 w 7274859"/>
              <a:gd name="connsiteY8520" fmla="*/ 1146977 h 6857892"/>
              <a:gd name="connsiteX8521" fmla="*/ 6212394 w 7274859"/>
              <a:gd name="connsiteY8521" fmla="*/ 1137757 h 6857892"/>
              <a:gd name="connsiteX8522" fmla="*/ 6225577 w 7274859"/>
              <a:gd name="connsiteY8522" fmla="*/ 1149034 h 6857892"/>
              <a:gd name="connsiteX8523" fmla="*/ 6245465 w 7274859"/>
              <a:gd name="connsiteY8523" fmla="*/ 1101640 h 6857892"/>
              <a:gd name="connsiteX8524" fmla="*/ 6235025 w 7274859"/>
              <a:gd name="connsiteY8524" fmla="*/ 1079768 h 6857892"/>
              <a:gd name="connsiteX8525" fmla="*/ 6286765 w 7274859"/>
              <a:gd name="connsiteY8525" fmla="*/ 1057669 h 6857892"/>
              <a:gd name="connsiteX8526" fmla="*/ 6265048 w 7274859"/>
              <a:gd name="connsiteY8526" fmla="*/ 1043793 h 6857892"/>
              <a:gd name="connsiteX8527" fmla="*/ 6268934 w 7274859"/>
              <a:gd name="connsiteY8527" fmla="*/ 1036706 h 6857892"/>
              <a:gd name="connsiteX8528" fmla="*/ 6291718 w 7274859"/>
              <a:gd name="connsiteY8528" fmla="*/ 1040669 h 6857892"/>
              <a:gd name="connsiteX8529" fmla="*/ 6338200 w 7274859"/>
              <a:gd name="connsiteY8529" fmla="*/ 994188 h 6857892"/>
              <a:gd name="connsiteX8530" fmla="*/ 6323722 w 7274859"/>
              <a:gd name="connsiteY8530" fmla="*/ 962260 h 6857892"/>
              <a:gd name="connsiteX8531" fmla="*/ 6365937 w 7274859"/>
              <a:gd name="connsiteY8531" fmla="*/ 982605 h 6857892"/>
              <a:gd name="connsiteX8532" fmla="*/ 6383006 w 7274859"/>
              <a:gd name="connsiteY8532" fmla="*/ 967670 h 6857892"/>
              <a:gd name="connsiteX8533" fmla="*/ 6370204 w 7274859"/>
              <a:gd name="connsiteY8533" fmla="*/ 946486 h 6857892"/>
              <a:gd name="connsiteX8534" fmla="*/ 6406704 w 7274859"/>
              <a:gd name="connsiteY8534" fmla="*/ 942143 h 6857892"/>
              <a:gd name="connsiteX8535" fmla="*/ 6423392 w 7274859"/>
              <a:gd name="connsiteY8535" fmla="*/ 905186 h 6857892"/>
              <a:gd name="connsiteX8536" fmla="*/ 6457987 w 7274859"/>
              <a:gd name="connsiteY8536" fmla="*/ 895890 h 6857892"/>
              <a:gd name="connsiteX8537" fmla="*/ 6482447 w 7274859"/>
              <a:gd name="connsiteY8537" fmla="*/ 907396 h 6857892"/>
              <a:gd name="connsiteX8538" fmla="*/ 6460654 w 7274859"/>
              <a:gd name="connsiteY8538" fmla="*/ 923550 h 6857892"/>
              <a:gd name="connsiteX8539" fmla="*/ 6522147 w 7274859"/>
              <a:gd name="connsiteY8539" fmla="*/ 960812 h 6857892"/>
              <a:gd name="connsiteX8540" fmla="*/ 6501802 w 7274859"/>
              <a:gd name="connsiteY8540" fmla="*/ 973918 h 6857892"/>
              <a:gd name="connsiteX8541" fmla="*/ 6492505 w 7274859"/>
              <a:gd name="connsiteY8541" fmla="*/ 989844 h 6857892"/>
              <a:gd name="connsiteX8542" fmla="*/ 6502411 w 7274859"/>
              <a:gd name="connsiteY8542" fmla="*/ 1000893 h 6857892"/>
              <a:gd name="connsiteX8543" fmla="*/ 6440765 w 7274859"/>
              <a:gd name="connsiteY8543" fmla="*/ 1034954 h 6857892"/>
              <a:gd name="connsiteX8544" fmla="*/ 6420344 w 7274859"/>
              <a:gd name="connsiteY8544" fmla="*/ 1045164 h 6857892"/>
              <a:gd name="connsiteX8545" fmla="*/ 6420268 w 7274859"/>
              <a:gd name="connsiteY8545" fmla="*/ 1049974 h 6857892"/>
              <a:gd name="connsiteX8546" fmla="*/ 6406247 w 7274859"/>
              <a:gd name="connsiteY8546" fmla="*/ 1063612 h 6857892"/>
              <a:gd name="connsiteX8547" fmla="*/ 6369442 w 7274859"/>
              <a:gd name="connsiteY8547" fmla="*/ 1038383 h 6857892"/>
              <a:gd name="connsiteX8548" fmla="*/ 6369442 w 7274859"/>
              <a:gd name="connsiteY8548" fmla="*/ 1024971 h 6857892"/>
              <a:gd name="connsiteX8549" fmla="*/ 6368528 w 7274859"/>
              <a:gd name="connsiteY8549" fmla="*/ 1025886 h 6857892"/>
              <a:gd name="connsiteX8550" fmla="*/ 6360222 w 7274859"/>
              <a:gd name="connsiteY8550" fmla="*/ 1018799 h 6857892"/>
              <a:gd name="connsiteX8551" fmla="*/ 6363422 w 7274859"/>
              <a:gd name="connsiteY8551" fmla="*/ 1015600 h 6857892"/>
              <a:gd name="connsiteX8552" fmla="*/ 6370509 w 7274859"/>
              <a:gd name="connsiteY8552" fmla="*/ 1023905 h 6857892"/>
              <a:gd name="connsiteX8553" fmla="*/ 6369518 w 7274859"/>
              <a:gd name="connsiteY8553" fmla="*/ 1024896 h 6857892"/>
              <a:gd name="connsiteX8554" fmla="*/ 6391540 w 7274859"/>
              <a:gd name="connsiteY8554" fmla="*/ 1031601 h 6857892"/>
              <a:gd name="connsiteX8555" fmla="*/ 6410133 w 7274859"/>
              <a:gd name="connsiteY8555" fmla="*/ 1035030 h 6857892"/>
              <a:gd name="connsiteX8556" fmla="*/ 6410133 w 7274859"/>
              <a:gd name="connsiteY8556" fmla="*/ 1006227 h 6857892"/>
              <a:gd name="connsiteX8557" fmla="*/ 6424916 w 7274859"/>
              <a:gd name="connsiteY8557" fmla="*/ 1004627 h 6857892"/>
              <a:gd name="connsiteX8558" fmla="*/ 6440689 w 7274859"/>
              <a:gd name="connsiteY8558" fmla="*/ 1035030 h 6857892"/>
              <a:gd name="connsiteX8559" fmla="*/ 6460577 w 7274859"/>
              <a:gd name="connsiteY8559" fmla="*/ 977347 h 6857892"/>
              <a:gd name="connsiteX8560" fmla="*/ 6439699 w 7274859"/>
              <a:gd name="connsiteY8560" fmla="*/ 969880 h 6857892"/>
              <a:gd name="connsiteX8561" fmla="*/ 6447471 w 7274859"/>
              <a:gd name="connsiteY8561" fmla="*/ 934828 h 6857892"/>
              <a:gd name="connsiteX8562" fmla="*/ 6424154 w 7274859"/>
              <a:gd name="connsiteY8562" fmla="*/ 934828 h 6857892"/>
              <a:gd name="connsiteX8563" fmla="*/ 6396417 w 7274859"/>
              <a:gd name="connsiteY8563" fmla="*/ 990530 h 6857892"/>
              <a:gd name="connsiteX8564" fmla="*/ 6352297 w 7274859"/>
              <a:gd name="connsiteY8564" fmla="*/ 1005770 h 6857892"/>
              <a:gd name="connsiteX8565" fmla="*/ 6343153 w 7274859"/>
              <a:gd name="connsiteY8565" fmla="*/ 1027943 h 6857892"/>
              <a:gd name="connsiteX8566" fmla="*/ 6341324 w 7274859"/>
              <a:gd name="connsiteY8566" fmla="*/ 1027410 h 6857892"/>
              <a:gd name="connsiteX8567" fmla="*/ 6339953 w 7274859"/>
              <a:gd name="connsiteY8567" fmla="*/ 1030992 h 6857892"/>
              <a:gd name="connsiteX8568" fmla="*/ 6359079 w 7274859"/>
              <a:gd name="connsiteY8568" fmla="*/ 1065518 h 6857892"/>
              <a:gd name="connsiteX8569" fmla="*/ 6358164 w 7274859"/>
              <a:gd name="connsiteY8569" fmla="*/ 1064603 h 6857892"/>
              <a:gd name="connsiteX8570" fmla="*/ 6365251 w 7274859"/>
              <a:gd name="connsiteY8570" fmla="*/ 1056299 h 6857892"/>
              <a:gd name="connsiteX8571" fmla="*/ 6368452 w 7274859"/>
              <a:gd name="connsiteY8571" fmla="*/ 1059497 h 6857892"/>
              <a:gd name="connsiteX8572" fmla="*/ 6360146 w 7274859"/>
              <a:gd name="connsiteY8572" fmla="*/ 1066586 h 6857892"/>
              <a:gd name="connsiteX8573" fmla="*/ 6359231 w 7274859"/>
              <a:gd name="connsiteY8573" fmla="*/ 1065670 h 6857892"/>
              <a:gd name="connsiteX8574" fmla="*/ 6359231 w 7274859"/>
              <a:gd name="connsiteY8574" fmla="*/ 1085863 h 6857892"/>
              <a:gd name="connsiteX8575" fmla="*/ 6340181 w 7274859"/>
              <a:gd name="connsiteY8575" fmla="*/ 1075120 h 6857892"/>
              <a:gd name="connsiteX8576" fmla="*/ 6308330 w 7274859"/>
              <a:gd name="connsiteY8576" fmla="*/ 1090968 h 6857892"/>
              <a:gd name="connsiteX8577" fmla="*/ 6308330 w 7274859"/>
              <a:gd name="connsiteY8577" fmla="*/ 1116343 h 6857892"/>
              <a:gd name="connsiteX8578" fmla="*/ 6343382 w 7274859"/>
              <a:gd name="connsiteY8578" fmla="*/ 1102935 h 6857892"/>
              <a:gd name="connsiteX8579" fmla="*/ 6361213 w 7274859"/>
              <a:gd name="connsiteY8579" fmla="*/ 1156656 h 6857892"/>
              <a:gd name="connsiteX8580" fmla="*/ 6324103 w 7274859"/>
              <a:gd name="connsiteY8580" fmla="*/ 1147967 h 6857892"/>
              <a:gd name="connsiteX8581" fmla="*/ 6275869 w 7274859"/>
              <a:gd name="connsiteY8581" fmla="*/ 1193689 h 6857892"/>
              <a:gd name="connsiteX8582" fmla="*/ 6285165 w 7274859"/>
              <a:gd name="connsiteY8582" fmla="*/ 1225923 h 6857892"/>
              <a:gd name="connsiteX8583" fmla="*/ 6257352 w 7274859"/>
              <a:gd name="connsiteY8583" fmla="*/ 1253803 h 6857892"/>
              <a:gd name="connsiteX8584" fmla="*/ 6319226 w 7274859"/>
              <a:gd name="connsiteY8584" fmla="*/ 1310878 h 6857892"/>
              <a:gd name="connsiteX8585" fmla="*/ 6377900 w 7274859"/>
              <a:gd name="connsiteY8585" fmla="*/ 1310878 h 6857892"/>
              <a:gd name="connsiteX8586" fmla="*/ 6381253 w 7274859"/>
              <a:gd name="connsiteY8586" fmla="*/ 1340219 h 6857892"/>
              <a:gd name="connsiteX8587" fmla="*/ 6399846 w 7274859"/>
              <a:gd name="connsiteY8587" fmla="*/ 1340219 h 6857892"/>
              <a:gd name="connsiteX8588" fmla="*/ 6398932 w 7274859"/>
              <a:gd name="connsiteY8588" fmla="*/ 1339304 h 6857892"/>
              <a:gd name="connsiteX8589" fmla="*/ 6406018 w 7274859"/>
              <a:gd name="connsiteY8589" fmla="*/ 1330998 h 6857892"/>
              <a:gd name="connsiteX8590" fmla="*/ 6409219 w 7274859"/>
              <a:gd name="connsiteY8590" fmla="*/ 1334198 h 6857892"/>
              <a:gd name="connsiteX8591" fmla="*/ 6400989 w 7274859"/>
              <a:gd name="connsiteY8591" fmla="*/ 1341209 h 6857892"/>
              <a:gd name="connsiteX8592" fmla="*/ 6431088 w 7274859"/>
              <a:gd name="connsiteY8592" fmla="*/ 1370625 h 6857892"/>
              <a:gd name="connsiteX8593" fmla="*/ 6421258 w 7274859"/>
              <a:gd name="connsiteY8593" fmla="*/ 1386930 h 6857892"/>
              <a:gd name="connsiteX8594" fmla="*/ 6435431 w 7274859"/>
              <a:gd name="connsiteY8594" fmla="*/ 1401031 h 6857892"/>
              <a:gd name="connsiteX8595" fmla="*/ 6447623 w 7274859"/>
              <a:gd name="connsiteY8595" fmla="*/ 1389673 h 6857892"/>
              <a:gd name="connsiteX8596" fmla="*/ 6475436 w 7274859"/>
              <a:gd name="connsiteY8596" fmla="*/ 1402780 h 6857892"/>
              <a:gd name="connsiteX8597" fmla="*/ 6480923 w 7274859"/>
              <a:gd name="connsiteY8597" fmla="*/ 1398286 h 6857892"/>
              <a:gd name="connsiteX8598" fmla="*/ 6471474 w 7274859"/>
              <a:gd name="connsiteY8598" fmla="*/ 1384265 h 6857892"/>
              <a:gd name="connsiteX8599" fmla="*/ 6492353 w 7274859"/>
              <a:gd name="connsiteY8599" fmla="*/ 1378926 h 6857892"/>
              <a:gd name="connsiteX8600" fmla="*/ 6485876 w 7274859"/>
              <a:gd name="connsiteY8600" fmla="*/ 1421826 h 6857892"/>
              <a:gd name="connsiteX8601" fmla="*/ 6493115 w 7274859"/>
              <a:gd name="connsiteY8601" fmla="*/ 1430057 h 6857892"/>
              <a:gd name="connsiteX8602" fmla="*/ 6512317 w 7274859"/>
              <a:gd name="connsiteY8602" fmla="*/ 1418019 h 6857892"/>
              <a:gd name="connsiteX8603" fmla="*/ 6502335 w 7274859"/>
              <a:gd name="connsiteY8603" fmla="*/ 1406443 h 6857892"/>
              <a:gd name="connsiteX8604" fmla="*/ 6527405 w 7274859"/>
              <a:gd name="connsiteY8604" fmla="*/ 1393484 h 6857892"/>
              <a:gd name="connsiteX8605" fmla="*/ 6541883 w 7274859"/>
              <a:gd name="connsiteY8605" fmla="*/ 1401870 h 6857892"/>
              <a:gd name="connsiteX8606" fmla="*/ 6565200 w 7274859"/>
              <a:gd name="connsiteY8606" fmla="*/ 1388833 h 6857892"/>
              <a:gd name="connsiteX8607" fmla="*/ 6581202 w 7274859"/>
              <a:gd name="connsiteY8607" fmla="*/ 1404077 h 6857892"/>
              <a:gd name="connsiteX8608" fmla="*/ 6571296 w 7274859"/>
              <a:gd name="connsiteY8608" fmla="*/ 1430057 h 6857892"/>
              <a:gd name="connsiteX8609" fmla="*/ 6593546 w 7274859"/>
              <a:gd name="connsiteY8609" fmla="*/ 1462366 h 6857892"/>
              <a:gd name="connsiteX8610" fmla="*/ 6609015 w 7274859"/>
              <a:gd name="connsiteY8610" fmla="*/ 1462366 h 6857892"/>
              <a:gd name="connsiteX8611" fmla="*/ 6623950 w 7274859"/>
              <a:gd name="connsiteY8611" fmla="*/ 1492923 h 6857892"/>
              <a:gd name="connsiteX8612" fmla="*/ 6593546 w 7274859"/>
              <a:gd name="connsiteY8612" fmla="*/ 1492923 h 6857892"/>
              <a:gd name="connsiteX8613" fmla="*/ 6593546 w 7274859"/>
              <a:gd name="connsiteY8613" fmla="*/ 1509001 h 6857892"/>
              <a:gd name="connsiteX8614" fmla="*/ 6562990 w 7274859"/>
              <a:gd name="connsiteY8614" fmla="*/ 1503132 h 6857892"/>
              <a:gd name="connsiteX8615" fmla="*/ 6573125 w 7274859"/>
              <a:gd name="connsiteY8615" fmla="*/ 1492999 h 6857892"/>
              <a:gd name="connsiteX8616" fmla="*/ 6593470 w 7274859"/>
              <a:gd name="connsiteY8616" fmla="*/ 1492999 h 6857892"/>
              <a:gd name="connsiteX8617" fmla="*/ 6593470 w 7274859"/>
              <a:gd name="connsiteY8617" fmla="*/ 1462442 h 6857892"/>
              <a:gd name="connsiteX8618" fmla="*/ 6564285 w 7274859"/>
              <a:gd name="connsiteY8618" fmla="*/ 1477224 h 6857892"/>
              <a:gd name="connsiteX8619" fmla="*/ 6573049 w 7274859"/>
              <a:gd name="connsiteY8619" fmla="*/ 1492999 h 6857892"/>
              <a:gd name="connsiteX8620" fmla="*/ 6562914 w 7274859"/>
              <a:gd name="connsiteY8620" fmla="*/ 1503132 h 6857892"/>
              <a:gd name="connsiteX8621" fmla="*/ 6533577 w 7274859"/>
              <a:gd name="connsiteY8621" fmla="*/ 1503132 h 6857892"/>
              <a:gd name="connsiteX8622" fmla="*/ 6575563 w 7274859"/>
              <a:gd name="connsiteY8622" fmla="*/ 1549006 h 6857892"/>
              <a:gd name="connsiteX8623" fmla="*/ 6541425 w 7274859"/>
              <a:gd name="connsiteY8623" fmla="*/ 1581544 h 6857892"/>
              <a:gd name="connsiteX8624" fmla="*/ 6572363 w 7274859"/>
              <a:gd name="connsiteY8624" fmla="*/ 1586878 h 6857892"/>
              <a:gd name="connsiteX8625" fmla="*/ 6573734 w 7274859"/>
              <a:gd name="connsiteY8625" fmla="*/ 1611644 h 6857892"/>
              <a:gd name="connsiteX8626" fmla="*/ 6588517 w 7274859"/>
              <a:gd name="connsiteY8626" fmla="*/ 1616750 h 6857892"/>
              <a:gd name="connsiteX8627" fmla="*/ 6581049 w 7274859"/>
              <a:gd name="connsiteY8627" fmla="*/ 1674053 h 6857892"/>
              <a:gd name="connsiteX8628" fmla="*/ 6533882 w 7274859"/>
              <a:gd name="connsiteY8628" fmla="*/ 1690132 h 6857892"/>
              <a:gd name="connsiteX8629" fmla="*/ 6543178 w 7274859"/>
              <a:gd name="connsiteY8629" fmla="*/ 1705906 h 6857892"/>
              <a:gd name="connsiteX8630" fmla="*/ 6531748 w 7274859"/>
              <a:gd name="connsiteY8630" fmla="*/ 1726481 h 6857892"/>
              <a:gd name="connsiteX8631" fmla="*/ 6543330 w 7274859"/>
              <a:gd name="connsiteY8631" fmla="*/ 1746826 h 6857892"/>
              <a:gd name="connsiteX8632" fmla="*/ 6532967 w 7274859"/>
              <a:gd name="connsiteY8632" fmla="*/ 1770525 h 6857892"/>
              <a:gd name="connsiteX8633" fmla="*/ 6514374 w 7274859"/>
              <a:gd name="connsiteY8633" fmla="*/ 1765267 h 6857892"/>
              <a:gd name="connsiteX8634" fmla="*/ 6503935 w 7274859"/>
              <a:gd name="connsiteY8634" fmla="*/ 1738520 h 6857892"/>
              <a:gd name="connsiteX8635" fmla="*/ 6503935 w 7274859"/>
              <a:gd name="connsiteY8635" fmla="*/ 1778374 h 6857892"/>
              <a:gd name="connsiteX8636" fmla="*/ 6532586 w 7274859"/>
              <a:gd name="connsiteY8636" fmla="*/ 1771744 h 6857892"/>
              <a:gd name="connsiteX8637" fmla="*/ 6532967 w 7274859"/>
              <a:gd name="connsiteY8637" fmla="*/ 1771592 h 6857892"/>
              <a:gd name="connsiteX8638" fmla="*/ 6564590 w 7274859"/>
              <a:gd name="connsiteY8638" fmla="*/ 1790110 h 6857892"/>
              <a:gd name="connsiteX8639" fmla="*/ 6513308 w 7274859"/>
              <a:gd name="connsiteY8639" fmla="*/ 1896564 h 6857892"/>
              <a:gd name="connsiteX8640" fmla="*/ 6546379 w 7274859"/>
              <a:gd name="connsiteY8640" fmla="*/ 1888410 h 6857892"/>
              <a:gd name="connsiteX8641" fmla="*/ 6565048 w 7274859"/>
              <a:gd name="connsiteY8641" fmla="*/ 1907002 h 6857892"/>
              <a:gd name="connsiteX8642" fmla="*/ 6532205 w 7274859"/>
              <a:gd name="connsiteY8642" fmla="*/ 1933215 h 6857892"/>
              <a:gd name="connsiteX8643" fmla="*/ 6526796 w 7274859"/>
              <a:gd name="connsiteY8643" fmla="*/ 1962465 h 6857892"/>
              <a:gd name="connsiteX8644" fmla="*/ 6501768 w 7274859"/>
              <a:gd name="connsiteY8644" fmla="*/ 1971671 h 6857892"/>
              <a:gd name="connsiteX8645" fmla="*/ 6502564 w 7274859"/>
              <a:gd name="connsiteY8645" fmla="*/ 1970914 h 6857892"/>
              <a:gd name="connsiteX8646" fmla="*/ 6495477 w 7274859"/>
              <a:gd name="connsiteY8646" fmla="*/ 1962608 h 6857892"/>
              <a:gd name="connsiteX8647" fmla="*/ 6492277 w 7274859"/>
              <a:gd name="connsiteY8647" fmla="*/ 1965808 h 6857892"/>
              <a:gd name="connsiteX8648" fmla="*/ 6501040 w 7274859"/>
              <a:gd name="connsiteY8648" fmla="*/ 1972362 h 6857892"/>
              <a:gd name="connsiteX8649" fmla="*/ 6501335 w 7274859"/>
              <a:gd name="connsiteY8649" fmla="*/ 1972082 h 6857892"/>
              <a:gd name="connsiteX8650" fmla="*/ 6484961 w 7274859"/>
              <a:gd name="connsiteY8650" fmla="*/ 2003545 h 6857892"/>
              <a:gd name="connsiteX8651" fmla="*/ 6490753 w 7274859"/>
              <a:gd name="connsiteY8651" fmla="*/ 2036691 h 6857892"/>
              <a:gd name="connsiteX8652" fmla="*/ 6483666 w 7274859"/>
              <a:gd name="connsiteY8652" fmla="*/ 2049111 h 6857892"/>
              <a:gd name="connsiteX8653" fmla="*/ 6521004 w 7274859"/>
              <a:gd name="connsiteY8653" fmla="*/ 2071209 h 6857892"/>
              <a:gd name="connsiteX8654" fmla="*/ 6482599 w 7274859"/>
              <a:gd name="connsiteY8654" fmla="*/ 2071209 h 6857892"/>
              <a:gd name="connsiteX8655" fmla="*/ 6481151 w 7274859"/>
              <a:gd name="connsiteY8655" fmla="*/ 2052844 h 6857892"/>
              <a:gd name="connsiteX8656" fmla="*/ 6469721 w 7274859"/>
              <a:gd name="connsiteY8656" fmla="*/ 2079894 h 6857892"/>
              <a:gd name="connsiteX8657" fmla="*/ 6451890 w 7274859"/>
              <a:gd name="connsiteY8657" fmla="*/ 2087057 h 6857892"/>
              <a:gd name="connsiteX8658" fmla="*/ 6451890 w 7274859"/>
              <a:gd name="connsiteY8658" fmla="*/ 2110689 h 6857892"/>
              <a:gd name="connsiteX8659" fmla="*/ 6476046 w 7274859"/>
              <a:gd name="connsiteY8659" fmla="*/ 2120806 h 6857892"/>
              <a:gd name="connsiteX8660" fmla="*/ 6430707 w 7274859"/>
              <a:gd name="connsiteY8660" fmla="*/ 2175526 h 6857892"/>
              <a:gd name="connsiteX8661" fmla="*/ 6448462 w 7274859"/>
              <a:gd name="connsiteY8661" fmla="*/ 2175526 h 6857892"/>
              <a:gd name="connsiteX8662" fmla="*/ 6443966 w 7274859"/>
              <a:gd name="connsiteY8662" fmla="*/ 2193358 h 6857892"/>
              <a:gd name="connsiteX8663" fmla="*/ 6453719 w 7274859"/>
              <a:gd name="connsiteY8663" fmla="*/ 2216360 h 6857892"/>
              <a:gd name="connsiteX8664" fmla="*/ 6418515 w 7274859"/>
              <a:gd name="connsiteY8664" fmla="*/ 2202268 h 6857892"/>
              <a:gd name="connsiteX8665" fmla="*/ 6430478 w 7274859"/>
              <a:gd name="connsiteY8665" fmla="*/ 2225506 h 6857892"/>
              <a:gd name="connsiteX8666" fmla="*/ 6392835 w 7274859"/>
              <a:gd name="connsiteY8666" fmla="*/ 2262691 h 6857892"/>
              <a:gd name="connsiteX8667" fmla="*/ 6386511 w 7274859"/>
              <a:gd name="connsiteY8667" fmla="*/ 2296056 h 6857892"/>
              <a:gd name="connsiteX8668" fmla="*/ 6383006 w 7274859"/>
              <a:gd name="connsiteY8668" fmla="*/ 2299559 h 6857892"/>
              <a:gd name="connsiteX8669" fmla="*/ 6360374 w 7274859"/>
              <a:gd name="connsiteY8669" fmla="*/ 2356635 h 6857892"/>
              <a:gd name="connsiteX8670" fmla="*/ 6329132 w 7274859"/>
              <a:gd name="connsiteY8670" fmla="*/ 2398015 h 6857892"/>
              <a:gd name="connsiteX8671" fmla="*/ 6328980 w 7274859"/>
              <a:gd name="connsiteY8671" fmla="*/ 2426065 h 6857892"/>
              <a:gd name="connsiteX8672" fmla="*/ 6349249 w 7274859"/>
              <a:gd name="connsiteY8672" fmla="*/ 2441995 h 6857892"/>
              <a:gd name="connsiteX8673" fmla="*/ 6349249 w 7274859"/>
              <a:gd name="connsiteY8673" fmla="*/ 2465548 h 6857892"/>
              <a:gd name="connsiteX8674" fmla="*/ 6307873 w 7274859"/>
              <a:gd name="connsiteY8674" fmla="*/ 2505868 h 6857892"/>
              <a:gd name="connsiteX8675" fmla="*/ 6319684 w 7274859"/>
              <a:gd name="connsiteY8675" fmla="*/ 2517600 h 6857892"/>
              <a:gd name="connsiteX8676" fmla="*/ 6270306 w 7274859"/>
              <a:gd name="connsiteY8676" fmla="*/ 2536275 h 6857892"/>
              <a:gd name="connsiteX8677" fmla="*/ 6257657 w 7274859"/>
              <a:gd name="connsiteY8677" fmla="*/ 2562559 h 6857892"/>
              <a:gd name="connsiteX8678" fmla="*/ 6249275 w 7274859"/>
              <a:gd name="connsiteY8678" fmla="*/ 2589751 h 6857892"/>
              <a:gd name="connsiteX8679" fmla="*/ 6252780 w 7274859"/>
              <a:gd name="connsiteY8679" fmla="*/ 2592572 h 6857892"/>
              <a:gd name="connsiteX8680" fmla="*/ 6272135 w 7274859"/>
              <a:gd name="connsiteY8680" fmla="*/ 2575204 h 6857892"/>
              <a:gd name="connsiteX8681" fmla="*/ 6256666 w 7274859"/>
              <a:gd name="connsiteY8681" fmla="*/ 2614205 h 6857892"/>
              <a:gd name="connsiteX8682" fmla="*/ 6207593 w 7274859"/>
              <a:gd name="connsiteY8682" fmla="*/ 2618395 h 6857892"/>
              <a:gd name="connsiteX8683" fmla="*/ 6226796 w 7274859"/>
              <a:gd name="connsiteY8683" fmla="*/ 2643533 h 6857892"/>
              <a:gd name="connsiteX8684" fmla="*/ 6228244 w 7274859"/>
              <a:gd name="connsiteY8684" fmla="*/ 2623803 h 6857892"/>
              <a:gd name="connsiteX8685" fmla="*/ 6247674 w 7274859"/>
              <a:gd name="connsiteY8685" fmla="*/ 2625098 h 6857892"/>
              <a:gd name="connsiteX8686" fmla="*/ 6232663 w 7274859"/>
              <a:gd name="connsiteY8686" fmla="*/ 2648331 h 6857892"/>
              <a:gd name="connsiteX8687" fmla="*/ 6249808 w 7274859"/>
              <a:gd name="connsiteY8687" fmla="*/ 2661739 h 6857892"/>
              <a:gd name="connsiteX8688" fmla="*/ 6229539 w 7274859"/>
              <a:gd name="connsiteY8688" fmla="*/ 2689938 h 6857892"/>
              <a:gd name="connsiteX8689" fmla="*/ 6260933 w 7274859"/>
              <a:gd name="connsiteY8689" fmla="*/ 2710291 h 6857892"/>
              <a:gd name="connsiteX8690" fmla="*/ 6238073 w 7274859"/>
              <a:gd name="connsiteY8690" fmla="*/ 2717989 h 6857892"/>
              <a:gd name="connsiteX8691" fmla="*/ 6238073 w 7274859"/>
              <a:gd name="connsiteY8691" fmla="*/ 2756855 h 6857892"/>
              <a:gd name="connsiteX8692" fmla="*/ 6216890 w 7274859"/>
              <a:gd name="connsiteY8692" fmla="*/ 2745419 h 6857892"/>
              <a:gd name="connsiteX8693" fmla="*/ 6216890 w 7274859"/>
              <a:gd name="connsiteY8693" fmla="*/ 2765991 h 6857892"/>
              <a:gd name="connsiteX8694" fmla="*/ 6217804 w 7274859"/>
              <a:gd name="connsiteY8694" fmla="*/ 2765080 h 6857892"/>
              <a:gd name="connsiteX8695" fmla="*/ 6226110 w 7274859"/>
              <a:gd name="connsiteY8695" fmla="*/ 2772168 h 6857892"/>
              <a:gd name="connsiteX8696" fmla="*/ 6222909 w 7274859"/>
              <a:gd name="connsiteY8696" fmla="*/ 2775368 h 6857892"/>
              <a:gd name="connsiteX8697" fmla="*/ 6215823 w 7274859"/>
              <a:gd name="connsiteY8697" fmla="*/ 2767058 h 6857892"/>
              <a:gd name="connsiteX8698" fmla="*/ 6216509 w 7274859"/>
              <a:gd name="connsiteY8698" fmla="*/ 2766372 h 6857892"/>
              <a:gd name="connsiteX8699" fmla="*/ 6193725 w 7274859"/>
              <a:gd name="connsiteY8699" fmla="*/ 2781461 h 6857892"/>
              <a:gd name="connsiteX8700" fmla="*/ 6215823 w 7274859"/>
              <a:gd name="connsiteY8700" fmla="*/ 2795786 h 6857892"/>
              <a:gd name="connsiteX8701" fmla="*/ 6215823 w 7274859"/>
              <a:gd name="connsiteY8701" fmla="*/ 2827182 h 6857892"/>
              <a:gd name="connsiteX8702" fmla="*/ 6196468 w 7274859"/>
              <a:gd name="connsiteY8702" fmla="*/ 2827182 h 6857892"/>
              <a:gd name="connsiteX8703" fmla="*/ 6183438 w 7274859"/>
              <a:gd name="connsiteY8703" fmla="*/ 2884867 h 6857892"/>
              <a:gd name="connsiteX8704" fmla="*/ 6143433 w 7274859"/>
              <a:gd name="connsiteY8704" fmla="*/ 2904756 h 6857892"/>
              <a:gd name="connsiteX8705" fmla="*/ 6152653 w 7274859"/>
              <a:gd name="connsiteY8705" fmla="*/ 2923731 h 6857892"/>
              <a:gd name="connsiteX8706" fmla="*/ 6104876 w 7274859"/>
              <a:gd name="connsiteY8706" fmla="*/ 2969756 h 6857892"/>
              <a:gd name="connsiteX8707" fmla="*/ 6084455 w 7274859"/>
              <a:gd name="connsiteY8707" fmla="*/ 2979882 h 6857892"/>
              <a:gd name="connsiteX8708" fmla="*/ 6069902 w 7274859"/>
              <a:gd name="connsiteY8708" fmla="*/ 3033381 h 6857892"/>
              <a:gd name="connsiteX8709" fmla="*/ 6051082 w 7274859"/>
              <a:gd name="connsiteY8709" fmla="*/ 3007855 h 6857892"/>
              <a:gd name="connsiteX8710" fmla="*/ 6016261 w 7274859"/>
              <a:gd name="connsiteY8710" fmla="*/ 3047780 h 6857892"/>
              <a:gd name="connsiteX8711" fmla="*/ 6033633 w 7274859"/>
              <a:gd name="connsiteY8711" fmla="*/ 3055782 h 6857892"/>
              <a:gd name="connsiteX8712" fmla="*/ 6033633 w 7274859"/>
              <a:gd name="connsiteY8712" fmla="*/ 3071555 h 6857892"/>
              <a:gd name="connsiteX8713" fmla="*/ 6033631 w 7274859"/>
              <a:gd name="connsiteY8713" fmla="*/ 3071555 h 6857892"/>
              <a:gd name="connsiteX8714" fmla="*/ 6033176 w 7274859"/>
              <a:gd name="connsiteY8714" fmla="*/ 3071328 h 6857892"/>
              <a:gd name="connsiteX8715" fmla="*/ 6033176 w 7274859"/>
              <a:gd name="connsiteY8715" fmla="*/ 3071555 h 6857892"/>
              <a:gd name="connsiteX8716" fmla="*/ 6013746 w 7274859"/>
              <a:gd name="connsiteY8716" fmla="*/ 3071555 h 6857892"/>
              <a:gd name="connsiteX8717" fmla="*/ 6021670 w 7274859"/>
              <a:gd name="connsiteY8717" fmla="*/ 3088548 h 6857892"/>
              <a:gd name="connsiteX8718" fmla="*/ 6014736 w 7274859"/>
              <a:gd name="connsiteY8718" fmla="*/ 3095484 h 6857892"/>
              <a:gd name="connsiteX8719" fmla="*/ 6051082 w 7274859"/>
              <a:gd name="connsiteY8719" fmla="*/ 3122458 h 6857892"/>
              <a:gd name="connsiteX8720" fmla="*/ 6012756 w 7274859"/>
              <a:gd name="connsiteY8720" fmla="*/ 3122990 h 6857892"/>
              <a:gd name="connsiteX8721" fmla="*/ 6042777 w 7274859"/>
              <a:gd name="connsiteY8721" fmla="*/ 3137010 h 6857892"/>
              <a:gd name="connsiteX8722" fmla="*/ 6033786 w 7274859"/>
              <a:gd name="connsiteY8722" fmla="*/ 3152629 h 6857892"/>
              <a:gd name="connsiteX8723" fmla="*/ 6034472 w 7274859"/>
              <a:gd name="connsiteY8723" fmla="*/ 3151944 h 6857892"/>
              <a:gd name="connsiteX8724" fmla="*/ 6042777 w 7274859"/>
              <a:gd name="connsiteY8724" fmla="*/ 3159029 h 6857892"/>
              <a:gd name="connsiteX8725" fmla="*/ 6039576 w 7274859"/>
              <a:gd name="connsiteY8725" fmla="*/ 3162229 h 6857892"/>
              <a:gd name="connsiteX8726" fmla="*/ 6032490 w 7274859"/>
              <a:gd name="connsiteY8726" fmla="*/ 3153924 h 6857892"/>
              <a:gd name="connsiteX8727" fmla="*/ 6033329 w 7274859"/>
              <a:gd name="connsiteY8727" fmla="*/ 3153086 h 6857892"/>
              <a:gd name="connsiteX8728" fmla="*/ 5986546 w 7274859"/>
              <a:gd name="connsiteY8728" fmla="*/ 3167639 h 6857892"/>
              <a:gd name="connsiteX8729" fmla="*/ 5979382 w 7274859"/>
              <a:gd name="connsiteY8729" fmla="*/ 3129772 h 6857892"/>
              <a:gd name="connsiteX8730" fmla="*/ 5952105 w 7274859"/>
              <a:gd name="connsiteY8730" fmla="*/ 3163142 h 6857892"/>
              <a:gd name="connsiteX8731" fmla="*/ 5959800 w 7274859"/>
              <a:gd name="connsiteY8731" fmla="*/ 3172896 h 6857892"/>
              <a:gd name="connsiteX8732" fmla="*/ 6002851 w 7274859"/>
              <a:gd name="connsiteY8732" fmla="*/ 3178765 h 6857892"/>
              <a:gd name="connsiteX8733" fmla="*/ 5982659 w 7274859"/>
              <a:gd name="connsiteY8733" fmla="*/ 3187909 h 6857892"/>
              <a:gd name="connsiteX8734" fmla="*/ 5989365 w 7274859"/>
              <a:gd name="connsiteY8734" fmla="*/ 3195448 h 6857892"/>
              <a:gd name="connsiteX8735" fmla="*/ 5982583 w 7274859"/>
              <a:gd name="connsiteY8735" fmla="*/ 3224254 h 6857892"/>
              <a:gd name="connsiteX8736" fmla="*/ 5988679 w 7274859"/>
              <a:gd name="connsiteY8736" fmla="*/ 3274011 h 6857892"/>
              <a:gd name="connsiteX8737" fmla="*/ 5982583 w 7274859"/>
              <a:gd name="connsiteY8737" fmla="*/ 3305475 h 6857892"/>
              <a:gd name="connsiteX8738" fmla="*/ 5983497 w 7274859"/>
              <a:gd name="connsiteY8738" fmla="*/ 3304562 h 6857892"/>
              <a:gd name="connsiteX8739" fmla="*/ 5991802 w 7274859"/>
              <a:gd name="connsiteY8739" fmla="*/ 3311646 h 6857892"/>
              <a:gd name="connsiteX8740" fmla="*/ 5988602 w 7274859"/>
              <a:gd name="connsiteY8740" fmla="*/ 3314846 h 6857892"/>
              <a:gd name="connsiteX8741" fmla="*/ 5981516 w 7274859"/>
              <a:gd name="connsiteY8741" fmla="*/ 3306543 h 6857892"/>
              <a:gd name="connsiteX8742" fmla="*/ 5982430 w 7274859"/>
              <a:gd name="connsiteY8742" fmla="*/ 3305629 h 6857892"/>
              <a:gd name="connsiteX8743" fmla="*/ 5961706 w 7274859"/>
              <a:gd name="connsiteY8743" fmla="*/ 3318200 h 6857892"/>
              <a:gd name="connsiteX8744" fmla="*/ 5950124 w 7274859"/>
              <a:gd name="connsiteY8744" fmla="*/ 3327950 h 6857892"/>
              <a:gd name="connsiteX8745" fmla="*/ 5949515 w 7274859"/>
              <a:gd name="connsiteY8745" fmla="*/ 3328484 h 6857892"/>
              <a:gd name="connsiteX8746" fmla="*/ 5963305 w 7274859"/>
              <a:gd name="connsiteY8746" fmla="*/ 3347457 h 6857892"/>
              <a:gd name="connsiteX8747" fmla="*/ 5948905 w 7274859"/>
              <a:gd name="connsiteY8747" fmla="*/ 3368639 h 6857892"/>
              <a:gd name="connsiteX8748" fmla="*/ 5988374 w 7274859"/>
              <a:gd name="connsiteY8748" fmla="*/ 3355689 h 6857892"/>
              <a:gd name="connsiteX8749" fmla="*/ 5993478 w 7274859"/>
              <a:gd name="connsiteY8749" fmla="*/ 3368562 h 6857892"/>
              <a:gd name="connsiteX8750" fmla="*/ 5987154 w 7274859"/>
              <a:gd name="connsiteY8750" fmla="*/ 3376562 h 6857892"/>
              <a:gd name="connsiteX8751" fmla="*/ 5941057 w 7274859"/>
              <a:gd name="connsiteY8751" fmla="*/ 3396975 h 6857892"/>
              <a:gd name="connsiteX8752" fmla="*/ 5948677 w 7274859"/>
              <a:gd name="connsiteY8752" fmla="*/ 3411068 h 6857892"/>
              <a:gd name="connsiteX8753" fmla="*/ 5941895 w 7274859"/>
              <a:gd name="connsiteY8753" fmla="*/ 3433083 h 6857892"/>
              <a:gd name="connsiteX8754" fmla="*/ 5934351 w 7274859"/>
              <a:gd name="connsiteY8754" fmla="*/ 3452362 h 6857892"/>
              <a:gd name="connsiteX8755" fmla="*/ 5941971 w 7274859"/>
              <a:gd name="connsiteY8755" fmla="*/ 3475146 h 6857892"/>
              <a:gd name="connsiteX8756" fmla="*/ 5951495 w 7274859"/>
              <a:gd name="connsiteY8756" fmla="*/ 3498920 h 6857892"/>
              <a:gd name="connsiteX8757" fmla="*/ 5918426 w 7274859"/>
              <a:gd name="connsiteY8757" fmla="*/ 3495262 h 6857892"/>
              <a:gd name="connsiteX8758" fmla="*/ 5921552 w 7274859"/>
              <a:gd name="connsiteY8758" fmla="*/ 3494119 h 6857892"/>
              <a:gd name="connsiteX8759" fmla="*/ 5908978 w 7274859"/>
              <a:gd name="connsiteY8759" fmla="*/ 3492900 h 6857892"/>
              <a:gd name="connsiteX8760" fmla="*/ 5907303 w 7274859"/>
              <a:gd name="connsiteY8760" fmla="*/ 3498539 h 6857892"/>
              <a:gd name="connsiteX8761" fmla="*/ 5909132 w 7274859"/>
              <a:gd name="connsiteY8761" fmla="*/ 3498082 h 6857892"/>
              <a:gd name="connsiteX8762" fmla="*/ 5910122 w 7274859"/>
              <a:gd name="connsiteY8762" fmla="*/ 3557594 h 6857892"/>
              <a:gd name="connsiteX8763" fmla="*/ 5896864 w 7274859"/>
              <a:gd name="connsiteY8763" fmla="*/ 3529629 h 6857892"/>
              <a:gd name="connsiteX8764" fmla="*/ 5884444 w 7274859"/>
              <a:gd name="connsiteY8764" fmla="*/ 3530695 h 6857892"/>
              <a:gd name="connsiteX8765" fmla="*/ 5892901 w 7274859"/>
              <a:gd name="connsiteY8765" fmla="*/ 3577254 h 6857892"/>
              <a:gd name="connsiteX8766" fmla="*/ 5860442 w 7274859"/>
              <a:gd name="connsiteY8766" fmla="*/ 3570091 h 6857892"/>
              <a:gd name="connsiteX8767" fmla="*/ 5869739 w 7274859"/>
              <a:gd name="connsiteY8767" fmla="*/ 3586169 h 6857892"/>
              <a:gd name="connsiteX8768" fmla="*/ 5854576 w 7274859"/>
              <a:gd name="connsiteY8768" fmla="*/ 3601333 h 6857892"/>
              <a:gd name="connsiteX8769" fmla="*/ 5848022 w 7274859"/>
              <a:gd name="connsiteY8769" fmla="*/ 3582054 h 6857892"/>
              <a:gd name="connsiteX8770" fmla="*/ 5813277 w 7274859"/>
              <a:gd name="connsiteY8770" fmla="*/ 3582054 h 6857892"/>
              <a:gd name="connsiteX8771" fmla="*/ 5839032 w 7274859"/>
              <a:gd name="connsiteY8771" fmla="*/ 3594399 h 6857892"/>
              <a:gd name="connsiteX8772" fmla="*/ 5812364 w 7274859"/>
              <a:gd name="connsiteY8772" fmla="*/ 3617182 h 6857892"/>
              <a:gd name="connsiteX8773" fmla="*/ 5802687 w 7274859"/>
              <a:gd name="connsiteY8773" fmla="*/ 3612382 h 6857892"/>
              <a:gd name="connsiteX8774" fmla="*/ 5826384 w 7274859"/>
              <a:gd name="connsiteY8774" fmla="*/ 3643700 h 6857892"/>
              <a:gd name="connsiteX8775" fmla="*/ 5794686 w 7274859"/>
              <a:gd name="connsiteY8775" fmla="*/ 3673570 h 6857892"/>
              <a:gd name="connsiteX8776" fmla="*/ 5808403 w 7274859"/>
              <a:gd name="connsiteY8776" fmla="*/ 3698031 h 6857892"/>
              <a:gd name="connsiteX8777" fmla="*/ 5780514 w 7274859"/>
              <a:gd name="connsiteY8777" fmla="*/ 3714033 h 6857892"/>
              <a:gd name="connsiteX8778" fmla="*/ 5776552 w 7274859"/>
              <a:gd name="connsiteY8778" fmla="*/ 3755485 h 6857892"/>
              <a:gd name="connsiteX8779" fmla="*/ 5756742 w 7274859"/>
              <a:gd name="connsiteY8779" fmla="*/ 3737426 h 6857892"/>
              <a:gd name="connsiteX8780" fmla="*/ 5765047 w 7274859"/>
              <a:gd name="connsiteY8780" fmla="*/ 3764172 h 6857892"/>
              <a:gd name="connsiteX8781" fmla="*/ 5778914 w 7274859"/>
              <a:gd name="connsiteY8781" fmla="*/ 3794043 h 6857892"/>
              <a:gd name="connsiteX8782" fmla="*/ 5758798 w 7274859"/>
              <a:gd name="connsiteY8782" fmla="*/ 3783984 h 6857892"/>
              <a:gd name="connsiteX8783" fmla="*/ 5759561 w 7274859"/>
              <a:gd name="connsiteY8783" fmla="*/ 3784822 h 6857892"/>
              <a:gd name="connsiteX8784" fmla="*/ 5752475 w 7274859"/>
              <a:gd name="connsiteY8784" fmla="*/ 3793128 h 6857892"/>
              <a:gd name="connsiteX8785" fmla="*/ 5749275 w 7274859"/>
              <a:gd name="connsiteY8785" fmla="*/ 3789928 h 6857892"/>
              <a:gd name="connsiteX8786" fmla="*/ 5757580 w 7274859"/>
              <a:gd name="connsiteY8786" fmla="*/ 3782765 h 6857892"/>
              <a:gd name="connsiteX8787" fmla="*/ 5758341 w 7274859"/>
              <a:gd name="connsiteY8787" fmla="*/ 3783527 h 6857892"/>
              <a:gd name="connsiteX8788" fmla="*/ 5750570 w 7274859"/>
              <a:gd name="connsiteY8788" fmla="*/ 3769354 h 6857892"/>
              <a:gd name="connsiteX8789" fmla="*/ 5727102 w 7274859"/>
              <a:gd name="connsiteY8789" fmla="*/ 3789089 h 6857892"/>
              <a:gd name="connsiteX8790" fmla="*/ 5698605 w 7274859"/>
              <a:gd name="connsiteY8790" fmla="*/ 3796709 h 6857892"/>
              <a:gd name="connsiteX8791" fmla="*/ 5709349 w 7274859"/>
              <a:gd name="connsiteY8791" fmla="*/ 3817055 h 6857892"/>
              <a:gd name="connsiteX8792" fmla="*/ 5666375 w 7274859"/>
              <a:gd name="connsiteY8792" fmla="*/ 3837096 h 6857892"/>
              <a:gd name="connsiteX8793" fmla="*/ 5717348 w 7274859"/>
              <a:gd name="connsiteY8793" fmla="*/ 3821779 h 6857892"/>
              <a:gd name="connsiteX8794" fmla="*/ 5738074 w 7274859"/>
              <a:gd name="connsiteY8794" fmla="*/ 3814388 h 6857892"/>
              <a:gd name="connsiteX8795" fmla="*/ 5744932 w 7274859"/>
              <a:gd name="connsiteY8795" fmla="*/ 3805930 h 6857892"/>
              <a:gd name="connsiteX8796" fmla="*/ 5748284 w 7274859"/>
              <a:gd name="connsiteY8796" fmla="*/ 3814388 h 6857892"/>
              <a:gd name="connsiteX8797" fmla="*/ 5788667 w 7274859"/>
              <a:gd name="connsiteY8797" fmla="*/ 3854850 h 6857892"/>
              <a:gd name="connsiteX8798" fmla="*/ 5747826 w 7274859"/>
              <a:gd name="connsiteY8798" fmla="*/ 3928155 h 6857892"/>
              <a:gd name="connsiteX8799" fmla="*/ 5757046 w 7274859"/>
              <a:gd name="connsiteY8799" fmla="*/ 3941337 h 6857892"/>
              <a:gd name="connsiteX8800" fmla="*/ 5725730 w 7274859"/>
              <a:gd name="connsiteY8800" fmla="*/ 3962445 h 6857892"/>
              <a:gd name="connsiteX8801" fmla="*/ 5692966 w 7274859"/>
              <a:gd name="connsiteY8801" fmla="*/ 3956806 h 6857892"/>
              <a:gd name="connsiteX8802" fmla="*/ 5687480 w 7274859"/>
              <a:gd name="connsiteY8802" fmla="*/ 3991934 h 6857892"/>
              <a:gd name="connsiteX8803" fmla="*/ 5697310 w 7274859"/>
              <a:gd name="connsiteY8803" fmla="*/ 4002754 h 6857892"/>
              <a:gd name="connsiteX8804" fmla="*/ 5679785 w 7274859"/>
              <a:gd name="connsiteY8804" fmla="*/ 4019899 h 6857892"/>
              <a:gd name="connsiteX8805" fmla="*/ 5688395 w 7274859"/>
              <a:gd name="connsiteY8805" fmla="*/ 4053961 h 6857892"/>
              <a:gd name="connsiteX8806" fmla="*/ 5667060 w 7274859"/>
              <a:gd name="connsiteY8806" fmla="*/ 4062343 h 6857892"/>
              <a:gd name="connsiteX8807" fmla="*/ 5676357 w 7274859"/>
              <a:gd name="connsiteY8807" fmla="*/ 4073620 h 6857892"/>
              <a:gd name="connsiteX8808" fmla="*/ 5665689 w 7274859"/>
              <a:gd name="connsiteY8808" fmla="*/ 4085584 h 6857892"/>
              <a:gd name="connsiteX8809" fmla="*/ 5705996 w 7274859"/>
              <a:gd name="connsiteY8809" fmla="*/ 4093127 h 6857892"/>
              <a:gd name="connsiteX8810" fmla="*/ 5672928 w 7274859"/>
              <a:gd name="connsiteY8810" fmla="*/ 4103415 h 6857892"/>
              <a:gd name="connsiteX8811" fmla="*/ 5656621 w 7274859"/>
              <a:gd name="connsiteY8811" fmla="*/ 4099223 h 6857892"/>
              <a:gd name="connsiteX8812" fmla="*/ 5653269 w 7274859"/>
              <a:gd name="connsiteY8812" fmla="*/ 4090765 h 6857892"/>
              <a:gd name="connsiteX8813" fmla="*/ 5646489 w 7274859"/>
              <a:gd name="connsiteY8813" fmla="*/ 4099223 h 6857892"/>
              <a:gd name="connsiteX8814" fmla="*/ 5636278 w 7274859"/>
              <a:gd name="connsiteY8814" fmla="*/ 4119569 h 6857892"/>
              <a:gd name="connsiteX8815" fmla="*/ 5614486 w 7274859"/>
              <a:gd name="connsiteY8815" fmla="*/ 4134199 h 6857892"/>
              <a:gd name="connsiteX8816" fmla="*/ 5642830 w 7274859"/>
              <a:gd name="connsiteY8816" fmla="*/ 4160107 h 6857892"/>
              <a:gd name="connsiteX8817" fmla="*/ 5626373 w 7274859"/>
              <a:gd name="connsiteY8817" fmla="*/ 4163308 h 6857892"/>
              <a:gd name="connsiteX8818" fmla="*/ 5627287 w 7274859"/>
              <a:gd name="connsiteY8818" fmla="*/ 4169861 h 6857892"/>
              <a:gd name="connsiteX8819" fmla="*/ 5646563 w 7274859"/>
              <a:gd name="connsiteY8819" fmla="*/ 4164298 h 6857892"/>
              <a:gd name="connsiteX8820" fmla="*/ 5646563 w 7274859"/>
              <a:gd name="connsiteY8820" fmla="*/ 4164222 h 6857892"/>
              <a:gd name="connsiteX8821" fmla="*/ 5646641 w 7274859"/>
              <a:gd name="connsiteY8821" fmla="*/ 4164298 h 6857892"/>
              <a:gd name="connsiteX8822" fmla="*/ 5685194 w 7274859"/>
              <a:gd name="connsiteY8822" fmla="*/ 4218629 h 6857892"/>
              <a:gd name="connsiteX8823" fmla="*/ 5655327 w 7274859"/>
              <a:gd name="connsiteY8823" fmla="*/ 4224496 h 6857892"/>
              <a:gd name="connsiteX8824" fmla="*/ 5666375 w 7274859"/>
              <a:gd name="connsiteY8824" fmla="*/ 4236765 h 6857892"/>
              <a:gd name="connsiteX8825" fmla="*/ 5645421 w 7274859"/>
              <a:gd name="connsiteY8825" fmla="*/ 4268693 h 6857892"/>
              <a:gd name="connsiteX8826" fmla="*/ 5630943 w 7274859"/>
              <a:gd name="connsiteY8826" fmla="*/ 4302906 h 6857892"/>
              <a:gd name="connsiteX8827" fmla="*/ 5619972 w 7274859"/>
              <a:gd name="connsiteY8827" fmla="*/ 4252690 h 6857892"/>
              <a:gd name="connsiteX8828" fmla="*/ 5633001 w 7274859"/>
              <a:gd name="connsiteY8828" fmla="*/ 4262901 h 6857892"/>
              <a:gd name="connsiteX8829" fmla="*/ 5636887 w 7274859"/>
              <a:gd name="connsiteY8829" fmla="*/ 4237298 h 6857892"/>
              <a:gd name="connsiteX8830" fmla="*/ 5632239 w 7274859"/>
              <a:gd name="connsiteY8830" fmla="*/ 4232802 h 6857892"/>
              <a:gd name="connsiteX8831" fmla="*/ 5613039 w 7274859"/>
              <a:gd name="connsiteY8831" fmla="*/ 4243775 h 6857892"/>
              <a:gd name="connsiteX8832" fmla="*/ 5595132 w 7274859"/>
              <a:gd name="connsiteY8832" fmla="*/ 4222058 h 6857892"/>
              <a:gd name="connsiteX8833" fmla="*/ 5595590 w 7274859"/>
              <a:gd name="connsiteY8833" fmla="*/ 4237222 h 6857892"/>
              <a:gd name="connsiteX8834" fmla="*/ 5572045 w 7274859"/>
              <a:gd name="connsiteY8834" fmla="*/ 4248195 h 6857892"/>
              <a:gd name="connsiteX8835" fmla="*/ 5594218 w 7274859"/>
              <a:gd name="connsiteY8835" fmla="*/ 4279056 h 6857892"/>
              <a:gd name="connsiteX8836" fmla="*/ 5566484 w 7274859"/>
              <a:gd name="connsiteY8836" fmla="*/ 4298334 h 6857892"/>
              <a:gd name="connsiteX8837" fmla="*/ 5575093 w 7274859"/>
              <a:gd name="connsiteY8837" fmla="*/ 4308316 h 6857892"/>
              <a:gd name="connsiteX8838" fmla="*/ 5562902 w 7274859"/>
              <a:gd name="connsiteY8838" fmla="*/ 4347331 h 6857892"/>
              <a:gd name="connsiteX8839" fmla="*/ 5595285 w 7274859"/>
              <a:gd name="connsiteY8839" fmla="*/ 4382840 h 6857892"/>
              <a:gd name="connsiteX8840" fmla="*/ 5575245 w 7274859"/>
              <a:gd name="connsiteY8840" fmla="*/ 4374229 h 6857892"/>
              <a:gd name="connsiteX8841" fmla="*/ 5568389 w 7274859"/>
              <a:gd name="connsiteY8841" fmla="*/ 4382688 h 6857892"/>
              <a:gd name="connsiteX8842" fmla="*/ 5565128 w 7274859"/>
              <a:gd name="connsiteY8842" fmla="*/ 4374458 h 6857892"/>
              <a:gd name="connsiteX8843" fmla="*/ 5575005 w 7274859"/>
              <a:gd name="connsiteY8843" fmla="*/ 4374458 h 6857892"/>
              <a:gd name="connsiteX8844" fmla="*/ 5571728 w 7274859"/>
              <a:gd name="connsiteY8844" fmla="*/ 4365999 h 6857892"/>
              <a:gd name="connsiteX8845" fmla="*/ 5565043 w 7274859"/>
              <a:gd name="connsiteY8845" fmla="*/ 4374246 h 6857892"/>
              <a:gd name="connsiteX8846" fmla="*/ 5565036 w 7274859"/>
              <a:gd name="connsiteY8846" fmla="*/ 4374229 h 6857892"/>
              <a:gd name="connsiteX8847" fmla="*/ 5565798 w 7274859"/>
              <a:gd name="connsiteY8847" fmla="*/ 4400366 h 6857892"/>
              <a:gd name="connsiteX8848" fmla="*/ 5526405 w 7274859"/>
              <a:gd name="connsiteY8848" fmla="*/ 4431760 h 6857892"/>
              <a:gd name="connsiteX8849" fmla="*/ 5544540 w 7274859"/>
              <a:gd name="connsiteY8849" fmla="*/ 4440066 h 6857892"/>
              <a:gd name="connsiteX8850" fmla="*/ 5532806 w 7274859"/>
              <a:gd name="connsiteY8850" fmla="*/ 4453553 h 6857892"/>
              <a:gd name="connsiteX8851" fmla="*/ 5584313 w 7274859"/>
              <a:gd name="connsiteY8851" fmla="*/ 4453553 h 6857892"/>
              <a:gd name="connsiteX8852" fmla="*/ 5550559 w 7274859"/>
              <a:gd name="connsiteY8852" fmla="*/ 4439838 h 6857892"/>
              <a:gd name="connsiteX8853" fmla="*/ 5588656 w 7274859"/>
              <a:gd name="connsiteY8853" fmla="*/ 4421245 h 6857892"/>
              <a:gd name="connsiteX8854" fmla="*/ 5603667 w 7274859"/>
              <a:gd name="connsiteY8854" fmla="*/ 4450810 h 6857892"/>
              <a:gd name="connsiteX8855" fmla="*/ 5585607 w 7274859"/>
              <a:gd name="connsiteY8855" fmla="*/ 4475575 h 6857892"/>
              <a:gd name="connsiteX8856" fmla="*/ 5586293 w 7274859"/>
              <a:gd name="connsiteY8856" fmla="*/ 4474890 h 6857892"/>
              <a:gd name="connsiteX8857" fmla="*/ 5594599 w 7274859"/>
              <a:gd name="connsiteY8857" fmla="*/ 4481976 h 6857892"/>
              <a:gd name="connsiteX8858" fmla="*/ 5591399 w 7274859"/>
              <a:gd name="connsiteY8858" fmla="*/ 4485177 h 6857892"/>
              <a:gd name="connsiteX8859" fmla="*/ 5584313 w 7274859"/>
              <a:gd name="connsiteY8859" fmla="*/ 4476871 h 6857892"/>
              <a:gd name="connsiteX8860" fmla="*/ 5585227 w 7274859"/>
              <a:gd name="connsiteY8860" fmla="*/ 4475956 h 6857892"/>
              <a:gd name="connsiteX8861" fmla="*/ 5563512 w 7274859"/>
              <a:gd name="connsiteY8861" fmla="*/ 4475956 h 6857892"/>
              <a:gd name="connsiteX8862" fmla="*/ 5577455 w 7274859"/>
              <a:gd name="connsiteY8862" fmla="*/ 4497140 h 6857892"/>
              <a:gd name="connsiteX8863" fmla="*/ 5554902 w 7274859"/>
              <a:gd name="connsiteY8863" fmla="*/ 4516647 h 6857892"/>
              <a:gd name="connsiteX8864" fmla="*/ 5555892 w 7274859"/>
              <a:gd name="connsiteY8864" fmla="*/ 4517638 h 6857892"/>
              <a:gd name="connsiteX8865" fmla="*/ 5548806 w 7274859"/>
              <a:gd name="connsiteY8865" fmla="*/ 4525943 h 6857892"/>
              <a:gd name="connsiteX8866" fmla="*/ 5545605 w 7274859"/>
              <a:gd name="connsiteY8866" fmla="*/ 4522743 h 6857892"/>
              <a:gd name="connsiteX8867" fmla="*/ 5553911 w 7274859"/>
              <a:gd name="connsiteY8867" fmla="*/ 4515657 h 6857892"/>
              <a:gd name="connsiteX8868" fmla="*/ 5554902 w 7274859"/>
              <a:gd name="connsiteY8868" fmla="*/ 4516571 h 6857892"/>
              <a:gd name="connsiteX8869" fmla="*/ 5534482 w 7274859"/>
              <a:gd name="connsiteY8869" fmla="*/ 4482510 h 6857892"/>
              <a:gd name="connsiteX8870" fmla="*/ 5534024 w 7274859"/>
              <a:gd name="connsiteY8870" fmla="*/ 4529678 h 6857892"/>
              <a:gd name="connsiteX8871" fmla="*/ 5524957 w 7274859"/>
              <a:gd name="connsiteY8871" fmla="*/ 4535545 h 6857892"/>
              <a:gd name="connsiteX8872" fmla="*/ 5521300 w 7274859"/>
              <a:gd name="connsiteY8872" fmla="*/ 4517028 h 6857892"/>
              <a:gd name="connsiteX8873" fmla="*/ 5514746 w 7274859"/>
              <a:gd name="connsiteY8873" fmla="*/ 4517866 h 6857892"/>
              <a:gd name="connsiteX8874" fmla="*/ 5520309 w 7274859"/>
              <a:gd name="connsiteY8874" fmla="*/ 4537145 h 6857892"/>
              <a:gd name="connsiteX8875" fmla="*/ 5520462 w 7274859"/>
              <a:gd name="connsiteY8875" fmla="*/ 4537145 h 6857892"/>
              <a:gd name="connsiteX8876" fmla="*/ 5520309 w 7274859"/>
              <a:gd name="connsiteY8876" fmla="*/ 4537221 h 6857892"/>
              <a:gd name="connsiteX8877" fmla="*/ 5505986 w 7274859"/>
              <a:gd name="connsiteY8877" fmla="*/ 4552233 h 6857892"/>
              <a:gd name="connsiteX8878" fmla="*/ 5514061 w 7274859"/>
              <a:gd name="connsiteY8878" fmla="*/ 4565415 h 6857892"/>
              <a:gd name="connsiteX8879" fmla="*/ 5476192 w 7274859"/>
              <a:gd name="connsiteY8879" fmla="*/ 4571054 h 6857892"/>
              <a:gd name="connsiteX8880" fmla="*/ 5503546 w 7274859"/>
              <a:gd name="connsiteY8880" fmla="*/ 4583246 h 6857892"/>
              <a:gd name="connsiteX8881" fmla="*/ 5506670 w 7274859"/>
              <a:gd name="connsiteY8881" fmla="*/ 4580122 h 6857892"/>
              <a:gd name="connsiteX8882" fmla="*/ 5530366 w 7274859"/>
              <a:gd name="connsiteY8882" fmla="*/ 4603744 h 6857892"/>
              <a:gd name="connsiteX8883" fmla="*/ 5510709 w 7274859"/>
              <a:gd name="connsiteY8883" fmla="*/ 4654417 h 6857892"/>
              <a:gd name="connsiteX8884" fmla="*/ 5534329 w 7274859"/>
              <a:gd name="connsiteY8884" fmla="*/ 4663180 h 6857892"/>
              <a:gd name="connsiteX8885" fmla="*/ 5455696 w 7274859"/>
              <a:gd name="connsiteY8885" fmla="*/ 4749591 h 6857892"/>
              <a:gd name="connsiteX8886" fmla="*/ 5475659 w 7274859"/>
              <a:gd name="connsiteY8886" fmla="*/ 4760106 h 6857892"/>
              <a:gd name="connsiteX8887" fmla="*/ 5489222 w 7274859"/>
              <a:gd name="connsiteY8887" fmla="*/ 4753858 h 6857892"/>
              <a:gd name="connsiteX8888" fmla="*/ 5506289 w 7274859"/>
              <a:gd name="connsiteY8888" fmla="*/ 4760868 h 6857892"/>
              <a:gd name="connsiteX8889" fmla="*/ 5524348 w 7274859"/>
              <a:gd name="connsiteY8889" fmla="*/ 4771079 h 6857892"/>
              <a:gd name="connsiteX8890" fmla="*/ 5525262 w 7274859"/>
              <a:gd name="connsiteY8890" fmla="*/ 4770165 h 6857892"/>
              <a:gd name="connsiteX8891" fmla="*/ 5533568 w 7274859"/>
              <a:gd name="connsiteY8891" fmla="*/ 4777251 h 6857892"/>
              <a:gd name="connsiteX8892" fmla="*/ 5530366 w 7274859"/>
              <a:gd name="connsiteY8892" fmla="*/ 4780452 h 6857892"/>
              <a:gd name="connsiteX8893" fmla="*/ 5523357 w 7274859"/>
              <a:gd name="connsiteY8893" fmla="*/ 4772222 h 6857892"/>
              <a:gd name="connsiteX8894" fmla="*/ 5486327 w 7274859"/>
              <a:gd name="connsiteY8894" fmla="*/ 4809255 h 6857892"/>
              <a:gd name="connsiteX8895" fmla="*/ 5490594 w 7274859"/>
              <a:gd name="connsiteY8895" fmla="*/ 4813904 h 6857892"/>
              <a:gd name="connsiteX8896" fmla="*/ 5480536 w 7274859"/>
              <a:gd name="connsiteY8896" fmla="*/ 4850175 h 6857892"/>
              <a:gd name="connsiteX8897" fmla="*/ 5463696 w 7274859"/>
              <a:gd name="connsiteY8897" fmla="*/ 4856271 h 6857892"/>
              <a:gd name="connsiteX8898" fmla="*/ 5470250 w 7274859"/>
              <a:gd name="connsiteY8898" fmla="*/ 4864653 h 6857892"/>
              <a:gd name="connsiteX8899" fmla="*/ 5423160 w 7274859"/>
              <a:gd name="connsiteY8899" fmla="*/ 4960055 h 6857892"/>
              <a:gd name="connsiteX8900" fmla="*/ 5442134 w 7274859"/>
              <a:gd name="connsiteY8900" fmla="*/ 4979029 h 6857892"/>
              <a:gd name="connsiteX8901" fmla="*/ 5436038 w 7274859"/>
              <a:gd name="connsiteY8901" fmla="*/ 4984744 h 6857892"/>
              <a:gd name="connsiteX8902" fmla="*/ 5392988 w 7274859"/>
              <a:gd name="connsiteY8902" fmla="*/ 4998308 h 6857892"/>
              <a:gd name="connsiteX8903" fmla="*/ 5421180 w 7274859"/>
              <a:gd name="connsiteY8903" fmla="*/ 5008137 h 6857892"/>
              <a:gd name="connsiteX8904" fmla="*/ 5407617 w 7274859"/>
              <a:gd name="connsiteY8904" fmla="*/ 5035798 h 6857892"/>
              <a:gd name="connsiteX8905" fmla="*/ 5378511 w 7274859"/>
              <a:gd name="connsiteY8905" fmla="*/ 5032293 h 6857892"/>
              <a:gd name="connsiteX8906" fmla="*/ 5381864 w 7274859"/>
              <a:gd name="connsiteY8906" fmla="*/ 5031074 h 6857892"/>
              <a:gd name="connsiteX8907" fmla="*/ 5369520 w 7274859"/>
              <a:gd name="connsiteY8907" fmla="*/ 5029930 h 6857892"/>
              <a:gd name="connsiteX8908" fmla="*/ 5367538 w 7274859"/>
              <a:gd name="connsiteY8908" fmla="*/ 5035493 h 6857892"/>
              <a:gd name="connsiteX8909" fmla="*/ 5374245 w 7274859"/>
              <a:gd name="connsiteY8909" fmla="*/ 5033740 h 6857892"/>
              <a:gd name="connsiteX8910" fmla="*/ 5382397 w 7274859"/>
              <a:gd name="connsiteY8910" fmla="*/ 5046466 h 6857892"/>
              <a:gd name="connsiteX8911" fmla="*/ 5393216 w 7274859"/>
              <a:gd name="connsiteY8911" fmla="*/ 5050657 h 6857892"/>
              <a:gd name="connsiteX8912" fmla="*/ 5379121 w 7274859"/>
              <a:gd name="connsiteY8912" fmla="*/ 5083956 h 6857892"/>
              <a:gd name="connsiteX8913" fmla="*/ 5391693 w 7274859"/>
              <a:gd name="connsiteY8913" fmla="*/ 5081899 h 6857892"/>
              <a:gd name="connsiteX8914" fmla="*/ 5431009 w 7274859"/>
              <a:gd name="connsiteY8914" fmla="*/ 5073517 h 6857892"/>
              <a:gd name="connsiteX8915" fmla="*/ 5433904 w 7274859"/>
              <a:gd name="connsiteY8915" fmla="*/ 5059268 h 6857892"/>
              <a:gd name="connsiteX8916" fmla="*/ 5446248 w 7274859"/>
              <a:gd name="connsiteY8916" fmla="*/ 5056296 h 6857892"/>
              <a:gd name="connsiteX8917" fmla="*/ 5470021 w 7274859"/>
              <a:gd name="connsiteY8917" fmla="*/ 5058353 h 6857892"/>
              <a:gd name="connsiteX8918" fmla="*/ 5442590 w 7274859"/>
              <a:gd name="connsiteY8918" fmla="*/ 5072755 h 6857892"/>
              <a:gd name="connsiteX8919" fmla="*/ 5442590 w 7274859"/>
              <a:gd name="connsiteY8919" fmla="*/ 5105292 h 6857892"/>
              <a:gd name="connsiteX8920" fmla="*/ 5406093 w 7274859"/>
              <a:gd name="connsiteY8920" fmla="*/ 5149945 h 6857892"/>
              <a:gd name="connsiteX8921" fmla="*/ 5388493 w 7274859"/>
              <a:gd name="connsiteY8921" fmla="*/ 5119923 h 6857892"/>
              <a:gd name="connsiteX8922" fmla="*/ 5382169 w 7274859"/>
              <a:gd name="connsiteY8922" fmla="*/ 5139659 h 6857892"/>
              <a:gd name="connsiteX8923" fmla="*/ 5392151 w 7274859"/>
              <a:gd name="connsiteY8923" fmla="*/ 5175930 h 6857892"/>
              <a:gd name="connsiteX8924" fmla="*/ 5352604 w 7274859"/>
              <a:gd name="connsiteY8924" fmla="*/ 5181949 h 6857892"/>
              <a:gd name="connsiteX8925" fmla="*/ 5409140 w 7274859"/>
              <a:gd name="connsiteY8925" fmla="*/ 5202143 h 6857892"/>
              <a:gd name="connsiteX8926" fmla="*/ 5384606 w 7274859"/>
              <a:gd name="connsiteY8926" fmla="*/ 5252130 h 6857892"/>
              <a:gd name="connsiteX8927" fmla="*/ 5393750 w 7274859"/>
              <a:gd name="connsiteY8927" fmla="*/ 5281771 h 6857892"/>
              <a:gd name="connsiteX8928" fmla="*/ 5369138 w 7274859"/>
              <a:gd name="connsiteY8928" fmla="*/ 5310194 h 6857892"/>
              <a:gd name="connsiteX8929" fmla="*/ 5382016 w 7274859"/>
              <a:gd name="connsiteY8929" fmla="*/ 5327110 h 6857892"/>
              <a:gd name="connsiteX8930" fmla="*/ 5351309 w 7274859"/>
              <a:gd name="connsiteY8930" fmla="*/ 5361477 h 6857892"/>
              <a:gd name="connsiteX8931" fmla="*/ 5351309 w 7274859"/>
              <a:gd name="connsiteY8931" fmla="*/ 5385098 h 6857892"/>
              <a:gd name="connsiteX8932" fmla="*/ 5384149 w 7274859"/>
              <a:gd name="connsiteY8932" fmla="*/ 5371611 h 6857892"/>
              <a:gd name="connsiteX8933" fmla="*/ 5373482 w 7274859"/>
              <a:gd name="connsiteY8933" fmla="*/ 5398815 h 6857892"/>
              <a:gd name="connsiteX8934" fmla="*/ 5381483 w 7274859"/>
              <a:gd name="connsiteY8934" fmla="*/ 5407806 h 6857892"/>
              <a:gd name="connsiteX8935" fmla="*/ 5363577 w 7274859"/>
              <a:gd name="connsiteY8935" fmla="*/ 5425713 h 6857892"/>
              <a:gd name="connsiteX8936" fmla="*/ 5361597 w 7274859"/>
              <a:gd name="connsiteY8936" fmla="*/ 5453145 h 6857892"/>
              <a:gd name="connsiteX8937" fmla="*/ 5358244 w 7274859"/>
              <a:gd name="connsiteY8937" fmla="*/ 5444687 h 6857892"/>
              <a:gd name="connsiteX8938" fmla="*/ 5351385 w 7274859"/>
              <a:gd name="connsiteY8938" fmla="*/ 5453145 h 6857892"/>
              <a:gd name="connsiteX8939" fmla="*/ 5332032 w 7274859"/>
              <a:gd name="connsiteY8939" fmla="*/ 5456574 h 6857892"/>
              <a:gd name="connsiteX8940" fmla="*/ 5332718 w 7274859"/>
              <a:gd name="connsiteY8940" fmla="*/ 5463280 h 6857892"/>
              <a:gd name="connsiteX8941" fmla="*/ 5351157 w 7274859"/>
              <a:gd name="connsiteY8941" fmla="*/ 5463280 h 6857892"/>
              <a:gd name="connsiteX8942" fmla="*/ 5351157 w 7274859"/>
              <a:gd name="connsiteY8942" fmla="*/ 5463737 h 6857892"/>
              <a:gd name="connsiteX8943" fmla="*/ 5351453 w 7274859"/>
              <a:gd name="connsiteY8943" fmla="*/ 5463444 h 6857892"/>
              <a:gd name="connsiteX8944" fmla="*/ 5361319 w 7274859"/>
              <a:gd name="connsiteY8944" fmla="*/ 5487635 h 6857892"/>
              <a:gd name="connsiteX8945" fmla="*/ 5360681 w 7274859"/>
              <a:gd name="connsiteY8945" fmla="*/ 5515248 h 6857892"/>
              <a:gd name="connsiteX8946" fmla="*/ 5348490 w 7274859"/>
              <a:gd name="connsiteY8946" fmla="*/ 5506866 h 6857892"/>
              <a:gd name="connsiteX8947" fmla="*/ 5318160 w 7274859"/>
              <a:gd name="connsiteY8947" fmla="*/ 5519515 h 6857892"/>
              <a:gd name="connsiteX8948" fmla="*/ 5343918 w 7274859"/>
              <a:gd name="connsiteY8948" fmla="*/ 5536051 h 6857892"/>
              <a:gd name="connsiteX8949" fmla="*/ 5321285 w 7274859"/>
              <a:gd name="connsiteY8949" fmla="*/ 5560130 h 6857892"/>
              <a:gd name="connsiteX8950" fmla="*/ 5332565 w 7274859"/>
              <a:gd name="connsiteY8950" fmla="*/ 5573008 h 6857892"/>
              <a:gd name="connsiteX8951" fmla="*/ 5321743 w 7274859"/>
              <a:gd name="connsiteY8951" fmla="*/ 5593506 h 6857892"/>
              <a:gd name="connsiteX8952" fmla="*/ 5336604 w 7274859"/>
              <a:gd name="connsiteY8952" fmla="*/ 5596478 h 6857892"/>
              <a:gd name="connsiteX8953" fmla="*/ 5328897 w 7274859"/>
              <a:gd name="connsiteY8953" fmla="*/ 5647531 h 6857892"/>
              <a:gd name="connsiteX8954" fmla="*/ 5344224 w 7274859"/>
              <a:gd name="connsiteY8954" fmla="*/ 5667953 h 6857892"/>
              <a:gd name="connsiteX8955" fmla="*/ 5325022 w 7274859"/>
              <a:gd name="connsiteY8955" fmla="*/ 5688070 h 6857892"/>
              <a:gd name="connsiteX8956" fmla="*/ 5284709 w 7274859"/>
              <a:gd name="connsiteY8956" fmla="*/ 5672296 h 6857892"/>
              <a:gd name="connsiteX8957" fmla="*/ 5299646 w 7274859"/>
              <a:gd name="connsiteY8957" fmla="*/ 5704834 h 6857892"/>
              <a:gd name="connsiteX8958" fmla="*/ 5290196 w 7274859"/>
              <a:gd name="connsiteY8958" fmla="*/ 5717712 h 6857892"/>
              <a:gd name="connsiteX8959" fmla="*/ 5290030 w 7274859"/>
              <a:gd name="connsiteY8959" fmla="*/ 5717960 h 6857892"/>
              <a:gd name="connsiteX8960" fmla="*/ 5285452 w 7274859"/>
              <a:gd name="connsiteY8960" fmla="*/ 5708909 h 6857892"/>
              <a:gd name="connsiteX8961" fmla="*/ 5260079 w 7274859"/>
              <a:gd name="connsiteY8961" fmla="*/ 5702319 h 6857892"/>
              <a:gd name="connsiteX8962" fmla="*/ 5300157 w 7274859"/>
              <a:gd name="connsiteY8962" fmla="*/ 5622461 h 6857892"/>
              <a:gd name="connsiteX8963" fmla="*/ 5279884 w 7274859"/>
              <a:gd name="connsiteY8963" fmla="*/ 5596020 h 6857892"/>
              <a:gd name="connsiteX8964" fmla="*/ 5299321 w 7274859"/>
              <a:gd name="connsiteY8964" fmla="*/ 5596020 h 6857892"/>
              <a:gd name="connsiteX8965" fmla="*/ 5299321 w 7274859"/>
              <a:gd name="connsiteY8965" fmla="*/ 5550909 h 6857892"/>
              <a:gd name="connsiteX8966" fmla="*/ 5299397 w 7274859"/>
              <a:gd name="connsiteY8966" fmla="*/ 5550909 h 6857892"/>
              <a:gd name="connsiteX8967" fmla="*/ 5288119 w 7274859"/>
              <a:gd name="connsiteY8967" fmla="*/ 5544966 h 6857892"/>
              <a:gd name="connsiteX8968" fmla="*/ 5293453 w 7274859"/>
              <a:gd name="connsiteY8968" fmla="*/ 5524316 h 6857892"/>
              <a:gd name="connsiteX8969" fmla="*/ 5308387 w 7274859"/>
              <a:gd name="connsiteY8969" fmla="*/ 5535822 h 6857892"/>
              <a:gd name="connsiteX8970" fmla="*/ 5308387 w 7274859"/>
              <a:gd name="connsiteY8970" fmla="*/ 5492693 h 6857892"/>
              <a:gd name="connsiteX8971" fmla="*/ 5296799 w 7274859"/>
              <a:gd name="connsiteY8971" fmla="*/ 5502599 h 6857892"/>
              <a:gd name="connsiteX8972" fmla="*/ 5271730 w 7274859"/>
              <a:gd name="connsiteY8972" fmla="*/ 5492998 h 6857892"/>
              <a:gd name="connsiteX8973" fmla="*/ 5267160 w 7274859"/>
              <a:gd name="connsiteY8973" fmla="*/ 5535060 h 6857892"/>
              <a:gd name="connsiteX8974" fmla="*/ 5245362 w 7274859"/>
              <a:gd name="connsiteY8974" fmla="*/ 5535212 h 6857892"/>
              <a:gd name="connsiteX8975" fmla="*/ 5262135 w 7274859"/>
              <a:gd name="connsiteY8975" fmla="*/ 5545271 h 6857892"/>
              <a:gd name="connsiteX8976" fmla="*/ 5275929 w 7274859"/>
              <a:gd name="connsiteY8976" fmla="*/ 5559673 h 6857892"/>
              <a:gd name="connsiteX8977" fmla="*/ 5249633 w 7274859"/>
              <a:gd name="connsiteY8977" fmla="*/ 5570645 h 6857892"/>
              <a:gd name="connsiteX8978" fmla="*/ 5245438 w 7274859"/>
              <a:gd name="connsiteY8978" fmla="*/ 5566912 h 6857892"/>
              <a:gd name="connsiteX8979" fmla="*/ 5218543 w 7274859"/>
              <a:gd name="connsiteY8979" fmla="*/ 5580399 h 6857892"/>
              <a:gd name="connsiteX8980" fmla="*/ 5221281 w 7274859"/>
              <a:gd name="connsiteY8980" fmla="*/ 5625357 h 6857892"/>
              <a:gd name="connsiteX8981" fmla="*/ 5255126 w 7274859"/>
              <a:gd name="connsiteY8981" fmla="*/ 5585276 h 6857892"/>
              <a:gd name="connsiteX8982" fmla="*/ 5279800 w 7274859"/>
              <a:gd name="connsiteY8982" fmla="*/ 5596020 h 6857892"/>
              <a:gd name="connsiteX8983" fmla="*/ 5260003 w 7274859"/>
              <a:gd name="connsiteY8983" fmla="*/ 5596020 h 6857892"/>
              <a:gd name="connsiteX8984" fmla="*/ 5260003 w 7274859"/>
              <a:gd name="connsiteY8984" fmla="*/ 5647302 h 6857892"/>
              <a:gd name="connsiteX8985" fmla="*/ 5238497 w 7274859"/>
              <a:gd name="connsiteY8985" fmla="*/ 5660257 h 6857892"/>
              <a:gd name="connsiteX8986" fmla="*/ 5251847 w 7274859"/>
              <a:gd name="connsiteY8986" fmla="*/ 5677478 h 6857892"/>
              <a:gd name="connsiteX8987" fmla="*/ 5214884 w 7274859"/>
              <a:gd name="connsiteY8987" fmla="*/ 5677630 h 6857892"/>
              <a:gd name="connsiteX8988" fmla="*/ 5199946 w 7274859"/>
              <a:gd name="connsiteY8988" fmla="*/ 5692718 h 6857892"/>
              <a:gd name="connsiteX8989" fmla="*/ 5199946 w 7274859"/>
              <a:gd name="connsiteY8989" fmla="*/ 5727998 h 6857892"/>
              <a:gd name="connsiteX8990" fmla="*/ 5245114 w 7274859"/>
              <a:gd name="connsiteY8990" fmla="*/ 5717521 h 6857892"/>
              <a:gd name="connsiteX8991" fmla="*/ 5289846 w 7274859"/>
              <a:gd name="connsiteY8991" fmla="*/ 5718240 h 6857892"/>
              <a:gd name="connsiteX8992" fmla="*/ 5269843 w 7274859"/>
              <a:gd name="connsiteY8992" fmla="*/ 5748268 h 6857892"/>
              <a:gd name="connsiteX8993" fmla="*/ 5256140 w 7274859"/>
              <a:gd name="connsiteY8993" fmla="*/ 5727770 h 6857892"/>
              <a:gd name="connsiteX8994" fmla="*/ 5207275 w 7274859"/>
              <a:gd name="connsiteY8994" fmla="*/ 5759393 h 6857892"/>
              <a:gd name="connsiteX8995" fmla="*/ 5192648 w 7274859"/>
              <a:gd name="connsiteY8995" fmla="*/ 5749106 h 6857892"/>
              <a:gd name="connsiteX8996" fmla="*/ 5179527 w 7274859"/>
              <a:gd name="connsiteY8996" fmla="*/ 5774709 h 6857892"/>
              <a:gd name="connsiteX8997" fmla="*/ 5187915 w 7274859"/>
              <a:gd name="connsiteY8997" fmla="*/ 5784006 h 6857892"/>
              <a:gd name="connsiteX8998" fmla="*/ 5177773 w 7274859"/>
              <a:gd name="connsiteY8998" fmla="*/ 5795436 h 6857892"/>
              <a:gd name="connsiteX8999" fmla="*/ 5202626 w 7274859"/>
              <a:gd name="connsiteY8999" fmla="*/ 5804198 h 6857892"/>
              <a:gd name="connsiteX9000" fmla="*/ 5165281 w 7274859"/>
              <a:gd name="connsiteY9000" fmla="*/ 5813266 h 6857892"/>
              <a:gd name="connsiteX9001" fmla="*/ 5177316 w 7274859"/>
              <a:gd name="connsiteY9001" fmla="*/ 5828506 h 6857892"/>
              <a:gd name="connsiteX9002" fmla="*/ 5184179 w 7274859"/>
              <a:gd name="connsiteY9002" fmla="*/ 5820429 h 6857892"/>
              <a:gd name="connsiteX9003" fmla="*/ 5187379 w 7274859"/>
              <a:gd name="connsiteY9003" fmla="*/ 5823630 h 6857892"/>
              <a:gd name="connsiteX9004" fmla="*/ 5179067 w 7274859"/>
              <a:gd name="connsiteY9004" fmla="*/ 5830716 h 6857892"/>
              <a:gd name="connsiteX9005" fmla="*/ 5178306 w 7274859"/>
              <a:gd name="connsiteY9005" fmla="*/ 5829954 h 6857892"/>
              <a:gd name="connsiteX9006" fmla="*/ 5202930 w 7274859"/>
              <a:gd name="connsiteY9006" fmla="*/ 5881313 h 6857892"/>
              <a:gd name="connsiteX9007" fmla="*/ 5117756 w 7274859"/>
              <a:gd name="connsiteY9007" fmla="*/ 5853500 h 6857892"/>
              <a:gd name="connsiteX9008" fmla="*/ 5126438 w 7274859"/>
              <a:gd name="connsiteY9008" fmla="*/ 5865921 h 6857892"/>
              <a:gd name="connsiteX9009" fmla="*/ 5065043 w 7274859"/>
              <a:gd name="connsiteY9009" fmla="*/ 5912098 h 6857892"/>
              <a:gd name="connsiteX9010" fmla="*/ 5076322 w 7274859"/>
              <a:gd name="connsiteY9010" fmla="*/ 5931453 h 6857892"/>
              <a:gd name="connsiteX9011" fmla="*/ 5048121 w 7274859"/>
              <a:gd name="connsiteY9011" fmla="*/ 5924061 h 6857892"/>
              <a:gd name="connsiteX9012" fmla="*/ 5045225 w 7274859"/>
              <a:gd name="connsiteY9012" fmla="*/ 5940597 h 6857892"/>
              <a:gd name="connsiteX9013" fmla="*/ 5020680 w 7274859"/>
              <a:gd name="connsiteY9013" fmla="*/ 5972905 h 6857892"/>
              <a:gd name="connsiteX9014" fmla="*/ 4994761 w 7274859"/>
              <a:gd name="connsiteY9014" fmla="*/ 5972905 h 6857892"/>
              <a:gd name="connsiteX9015" fmla="*/ 4951998 w 7274859"/>
              <a:gd name="connsiteY9015" fmla="*/ 6014815 h 6857892"/>
              <a:gd name="connsiteX9016" fmla="*/ 4986604 w 7274859"/>
              <a:gd name="connsiteY9016" fmla="*/ 6004757 h 6857892"/>
              <a:gd name="connsiteX9017" fmla="*/ 4978067 w 7274859"/>
              <a:gd name="connsiteY9017" fmla="*/ 6052306 h 6857892"/>
              <a:gd name="connsiteX9018" fmla="*/ 5015647 w 7274859"/>
              <a:gd name="connsiteY9018" fmla="*/ 6058478 h 6857892"/>
              <a:gd name="connsiteX9019" fmla="*/ 5013056 w 7274859"/>
              <a:gd name="connsiteY9019" fmla="*/ 6044381 h 6857892"/>
              <a:gd name="connsiteX9020" fmla="*/ 4996590 w 7274859"/>
              <a:gd name="connsiteY9020" fmla="*/ 6052915 h 6857892"/>
              <a:gd name="connsiteX9021" fmla="*/ 4994684 w 7274859"/>
              <a:gd name="connsiteY9021" fmla="*/ 6037828 h 6857892"/>
              <a:gd name="connsiteX9022" fmla="*/ 5019535 w 7274859"/>
              <a:gd name="connsiteY9022" fmla="*/ 6025788 h 6857892"/>
              <a:gd name="connsiteX9023" fmla="*/ 5035468 w 7274859"/>
              <a:gd name="connsiteY9023" fmla="*/ 6033256 h 6857892"/>
              <a:gd name="connsiteX9024" fmla="*/ 5028987 w 7274859"/>
              <a:gd name="connsiteY9024" fmla="*/ 6047124 h 6857892"/>
              <a:gd name="connsiteX9025" fmla="*/ 5020374 w 7274859"/>
              <a:gd name="connsiteY9025" fmla="*/ 6104427 h 6857892"/>
              <a:gd name="connsiteX9026" fmla="*/ 5000325 w 7274859"/>
              <a:gd name="connsiteY9026" fmla="*/ 6104427 h 6857892"/>
              <a:gd name="connsiteX9027" fmla="*/ 4996743 w 7274859"/>
              <a:gd name="connsiteY9027" fmla="*/ 6111132 h 6857892"/>
              <a:gd name="connsiteX9028" fmla="*/ 4993694 w 7274859"/>
              <a:gd name="connsiteY9028" fmla="*/ 6151214 h 6857892"/>
              <a:gd name="connsiteX9029" fmla="*/ 5027081 w 7274859"/>
              <a:gd name="connsiteY9029" fmla="*/ 6172169 h 6857892"/>
              <a:gd name="connsiteX9030" fmla="*/ 5014352 w 7274859"/>
              <a:gd name="connsiteY9030" fmla="*/ 6197695 h 6857892"/>
              <a:gd name="connsiteX9031" fmla="*/ 5024948 w 7274859"/>
              <a:gd name="connsiteY9031" fmla="*/ 6213240 h 6857892"/>
              <a:gd name="connsiteX9032" fmla="*/ 5005008 w 7274859"/>
              <a:gd name="connsiteY9032" fmla="*/ 6226554 h 6857892"/>
              <a:gd name="connsiteX9033" fmla="*/ 5004977 w 7274859"/>
              <a:gd name="connsiteY9033" fmla="*/ 6226499 h 6857892"/>
              <a:gd name="connsiteX9034" fmla="*/ 5004977 w 7274859"/>
              <a:gd name="connsiteY9034" fmla="*/ 6206230 h 6857892"/>
              <a:gd name="connsiteX9035" fmla="*/ 4974409 w 7274859"/>
              <a:gd name="connsiteY9035" fmla="*/ 6206230 h 6857892"/>
              <a:gd name="connsiteX9036" fmla="*/ 4974409 w 7274859"/>
              <a:gd name="connsiteY9036" fmla="*/ 6206153 h 6857892"/>
              <a:gd name="connsiteX9037" fmla="*/ 4974386 w 7274859"/>
              <a:gd name="connsiteY9037" fmla="*/ 6206162 h 6857892"/>
              <a:gd name="connsiteX9038" fmla="*/ 4966367 w 7274859"/>
              <a:gd name="connsiteY9038" fmla="*/ 6181646 h 6857892"/>
              <a:gd name="connsiteX9039" fmla="*/ 4943919 w 7274859"/>
              <a:gd name="connsiteY9039" fmla="*/ 6160662 h 6857892"/>
              <a:gd name="connsiteX9040" fmla="*/ 4943919 w 7274859"/>
              <a:gd name="connsiteY9040" fmla="*/ 6236786 h 6857892"/>
              <a:gd name="connsiteX9041" fmla="*/ 4920821 w 7274859"/>
              <a:gd name="connsiteY9041" fmla="*/ 6236786 h 6857892"/>
              <a:gd name="connsiteX9042" fmla="*/ 4935609 w 7274859"/>
              <a:gd name="connsiteY9042" fmla="*/ 6198381 h 6857892"/>
              <a:gd name="connsiteX9043" fmla="*/ 4918915 w 7274859"/>
              <a:gd name="connsiteY9043" fmla="*/ 6196400 h 6857892"/>
              <a:gd name="connsiteX9044" fmla="*/ 4882860 w 7274859"/>
              <a:gd name="connsiteY9044" fmla="*/ 6206230 h 6857892"/>
              <a:gd name="connsiteX9045" fmla="*/ 4914188 w 7274859"/>
              <a:gd name="connsiteY9045" fmla="*/ 6175293 h 6857892"/>
              <a:gd name="connsiteX9046" fmla="*/ 4901383 w 7274859"/>
              <a:gd name="connsiteY9046" fmla="*/ 6155100 h 6857892"/>
              <a:gd name="connsiteX9047" fmla="*/ 4925318 w 7274859"/>
              <a:gd name="connsiteY9047" fmla="*/ 6125839 h 6857892"/>
              <a:gd name="connsiteX9048" fmla="*/ 4886976 w 7274859"/>
              <a:gd name="connsiteY9048" fmla="*/ 6076233 h 6857892"/>
              <a:gd name="connsiteX9049" fmla="*/ 4842265 w 7274859"/>
              <a:gd name="connsiteY9049" fmla="*/ 6119819 h 6857892"/>
              <a:gd name="connsiteX9050" fmla="*/ 4851181 w 7274859"/>
              <a:gd name="connsiteY9050" fmla="*/ 6128734 h 6857892"/>
              <a:gd name="connsiteX9051" fmla="*/ 4818640 w 7274859"/>
              <a:gd name="connsiteY9051" fmla="*/ 6182379 h 6857892"/>
              <a:gd name="connsiteX9052" fmla="*/ 4783980 w 7274859"/>
              <a:gd name="connsiteY9052" fmla="*/ 6174454 h 6857892"/>
              <a:gd name="connsiteX9053" fmla="*/ 4767906 w 7274859"/>
              <a:gd name="connsiteY9053" fmla="*/ 6257513 h 6857892"/>
              <a:gd name="connsiteX9054" fmla="*/ 4750152 w 7274859"/>
              <a:gd name="connsiteY9054" fmla="*/ 6255989 h 6857892"/>
              <a:gd name="connsiteX9055" fmla="*/ 4760745 w 7274859"/>
              <a:gd name="connsiteY9055" fmla="*/ 6224061 h 6857892"/>
              <a:gd name="connsiteX9056" fmla="*/ 4760745 w 7274859"/>
              <a:gd name="connsiteY9056" fmla="*/ 6169654 h 6857892"/>
              <a:gd name="connsiteX9057" fmla="*/ 4805842 w 7274859"/>
              <a:gd name="connsiteY9057" fmla="*/ 6137650 h 6857892"/>
              <a:gd name="connsiteX9058" fmla="*/ 4784665 w 7274859"/>
              <a:gd name="connsiteY9058" fmla="*/ 6112199 h 6857892"/>
              <a:gd name="connsiteX9059" fmla="*/ 4764480 w 7274859"/>
              <a:gd name="connsiteY9059" fmla="*/ 6123477 h 6857892"/>
              <a:gd name="connsiteX9060" fmla="*/ 4755029 w 7274859"/>
              <a:gd name="connsiteY9060" fmla="*/ 6114028 h 6857892"/>
              <a:gd name="connsiteX9061" fmla="*/ 4705791 w 7274859"/>
              <a:gd name="connsiteY9061" fmla="*/ 6193504 h 6857892"/>
              <a:gd name="connsiteX9062" fmla="*/ 4719133 w 7274859"/>
              <a:gd name="connsiteY9062" fmla="*/ 6211488 h 6857892"/>
              <a:gd name="connsiteX9063" fmla="*/ 4677534 w 7274859"/>
              <a:gd name="connsiteY9063" fmla="*/ 6237929 h 6857892"/>
              <a:gd name="connsiteX9064" fmla="*/ 4702291 w 7274859"/>
              <a:gd name="connsiteY9064" fmla="*/ 6162415 h 6857892"/>
              <a:gd name="connsiteX9065" fmla="*/ 4696806 w 7274859"/>
              <a:gd name="connsiteY9065" fmla="*/ 6158681 h 6857892"/>
              <a:gd name="connsiteX9066" fmla="*/ 4734389 w 7274859"/>
              <a:gd name="connsiteY9066" fmla="*/ 6125382 h 6857892"/>
              <a:gd name="connsiteX9067" fmla="*/ 4694214 w 7274859"/>
              <a:gd name="connsiteY9067" fmla="*/ 6125382 h 6857892"/>
              <a:gd name="connsiteX9068" fmla="*/ 4692385 w 7274859"/>
              <a:gd name="connsiteY9068" fmla="*/ 6070060 h 6857892"/>
              <a:gd name="connsiteX9069" fmla="*/ 4716159 w 7274859"/>
              <a:gd name="connsiteY9069" fmla="*/ 6041181 h 6857892"/>
              <a:gd name="connsiteX9070" fmla="*/ 4742838 w 7274859"/>
              <a:gd name="connsiteY9070" fmla="*/ 6055887 h 6857892"/>
              <a:gd name="connsiteX9071" fmla="*/ 4763946 w 7274859"/>
              <a:gd name="connsiteY9071" fmla="*/ 6018930 h 6857892"/>
              <a:gd name="connsiteX9072" fmla="*/ 4726304 w 7274859"/>
              <a:gd name="connsiteY9072" fmla="*/ 5988526 h 6857892"/>
              <a:gd name="connsiteX9073" fmla="*/ 4739413 w 7274859"/>
              <a:gd name="connsiteY9073" fmla="*/ 5966123 h 6857892"/>
              <a:gd name="connsiteX9074" fmla="*/ 4728898 w 7274859"/>
              <a:gd name="connsiteY9074" fmla="*/ 5961018 h 6857892"/>
              <a:gd name="connsiteX9075" fmla="*/ 4702747 w 7274859"/>
              <a:gd name="connsiteY9075" fmla="*/ 5996451 h 6857892"/>
              <a:gd name="connsiteX9076" fmla="*/ 4697721 w 7274859"/>
              <a:gd name="connsiteY9076" fmla="*/ 5964600 h 6857892"/>
              <a:gd name="connsiteX9077" fmla="*/ 4679514 w 7274859"/>
              <a:gd name="connsiteY9077" fmla="*/ 5958275 h 6857892"/>
              <a:gd name="connsiteX9078" fmla="*/ 4679514 w 7274859"/>
              <a:gd name="connsiteY9078" fmla="*/ 5926195 h 6857892"/>
              <a:gd name="connsiteX9079" fmla="*/ 4742687 w 7274859"/>
              <a:gd name="connsiteY9079" fmla="*/ 5898001 h 6857892"/>
              <a:gd name="connsiteX9080" fmla="*/ 4730651 w 7274859"/>
              <a:gd name="connsiteY9080" fmla="*/ 5885961 h 6857892"/>
              <a:gd name="connsiteX9081" fmla="*/ 4760594 w 7274859"/>
              <a:gd name="connsiteY9081" fmla="*/ 5850681 h 6857892"/>
              <a:gd name="connsiteX9082" fmla="*/ 4742077 w 7274859"/>
              <a:gd name="connsiteY9082" fmla="*/ 5859825 h 6857892"/>
              <a:gd name="connsiteX9083" fmla="*/ 4717302 w 7274859"/>
              <a:gd name="connsiteY9083" fmla="*/ 5860206 h 6857892"/>
              <a:gd name="connsiteX9084" fmla="*/ 4689567 w 7274859"/>
              <a:gd name="connsiteY9084" fmla="*/ 5839860 h 6857892"/>
              <a:gd name="connsiteX9085" fmla="*/ 4689072 w 7274859"/>
              <a:gd name="connsiteY9085" fmla="*/ 5830019 h 6857892"/>
              <a:gd name="connsiteX9086" fmla="*/ 4690241 w 7274859"/>
              <a:gd name="connsiteY9086" fmla="*/ 5831249 h 6857892"/>
              <a:gd name="connsiteX9087" fmla="*/ 4698623 w 7274859"/>
              <a:gd name="connsiteY9087" fmla="*/ 5824163 h 6857892"/>
              <a:gd name="connsiteX9088" fmla="*/ 4695346 w 7274859"/>
              <a:gd name="connsiteY9088" fmla="*/ 5820962 h 6857892"/>
              <a:gd name="connsiteX9089" fmla="*/ 4689040 w 7274859"/>
              <a:gd name="connsiteY9089" fmla="*/ 5829395 h 6857892"/>
              <a:gd name="connsiteX9090" fmla="*/ 4689034 w 7274859"/>
              <a:gd name="connsiteY9090" fmla="*/ 5829269 h 6857892"/>
              <a:gd name="connsiteX9091" fmla="*/ 4668015 w 7274859"/>
              <a:gd name="connsiteY9091" fmla="*/ 5815171 h 6857892"/>
              <a:gd name="connsiteX9092" fmla="*/ 4690557 w 7274859"/>
              <a:gd name="connsiteY9092" fmla="*/ 5804427 h 6857892"/>
              <a:gd name="connsiteX9093" fmla="*/ 4667405 w 7274859"/>
              <a:gd name="connsiteY9093" fmla="*/ 5793607 h 6857892"/>
              <a:gd name="connsiteX9094" fmla="*/ 4680732 w 7274859"/>
              <a:gd name="connsiteY9094" fmla="*/ 5764041 h 6857892"/>
              <a:gd name="connsiteX9095" fmla="*/ 4639513 w 7274859"/>
              <a:gd name="connsiteY9095" fmla="*/ 5773109 h 6857892"/>
              <a:gd name="connsiteX9096" fmla="*/ 4639513 w 7274859"/>
              <a:gd name="connsiteY9096" fmla="*/ 5810523 h 6857892"/>
              <a:gd name="connsiteX9097" fmla="*/ 4611008 w 7274859"/>
              <a:gd name="connsiteY9097" fmla="*/ 5849233 h 6857892"/>
              <a:gd name="connsiteX9098" fmla="*/ 4603390 w 7274859"/>
              <a:gd name="connsiteY9098" fmla="*/ 5828963 h 6857892"/>
              <a:gd name="connsiteX9099" fmla="*/ 4611234 w 7274859"/>
              <a:gd name="connsiteY9099" fmla="*/ 5809609 h 6857892"/>
              <a:gd name="connsiteX9100" fmla="*/ 4547229 w 7274859"/>
              <a:gd name="connsiteY9100" fmla="*/ 5809609 h 6857892"/>
              <a:gd name="connsiteX9101" fmla="*/ 4597753 w 7274859"/>
              <a:gd name="connsiteY9101" fmla="*/ 5784387 h 6857892"/>
              <a:gd name="connsiteX9102" fmla="*/ 4597753 w 7274859"/>
              <a:gd name="connsiteY9102" fmla="*/ 5763355 h 6857892"/>
              <a:gd name="connsiteX9103" fmla="*/ 4577634 w 7274859"/>
              <a:gd name="connsiteY9103" fmla="*/ 5753907 h 6857892"/>
              <a:gd name="connsiteX9104" fmla="*/ 4558052 w 7274859"/>
              <a:gd name="connsiteY9104" fmla="*/ 5723655 h 6857892"/>
              <a:gd name="connsiteX9105" fmla="*/ 4585559 w 7274859"/>
              <a:gd name="connsiteY9105" fmla="*/ 5739962 h 6857892"/>
              <a:gd name="connsiteX9106" fmla="*/ 4591960 w 7274859"/>
              <a:gd name="connsiteY9106" fmla="*/ 5668868 h 6857892"/>
              <a:gd name="connsiteX9107" fmla="*/ 4569177 w 7274859"/>
              <a:gd name="connsiteY9107" fmla="*/ 5668868 h 6857892"/>
              <a:gd name="connsiteX9108" fmla="*/ 4563462 w 7274859"/>
              <a:gd name="connsiteY9108" fmla="*/ 5689289 h 6857892"/>
              <a:gd name="connsiteX9109" fmla="*/ 4548373 w 7274859"/>
              <a:gd name="connsiteY9109" fmla="*/ 5713749 h 6857892"/>
              <a:gd name="connsiteX9110" fmla="*/ 4552488 w 7274859"/>
              <a:gd name="connsiteY9110" fmla="*/ 5721445 h 6857892"/>
              <a:gd name="connsiteX9111" fmla="*/ 4536866 w 7274859"/>
              <a:gd name="connsiteY9111" fmla="*/ 5748420 h 6857892"/>
              <a:gd name="connsiteX9112" fmla="*/ 4536866 w 7274859"/>
              <a:gd name="connsiteY9112" fmla="*/ 5730818 h 6857892"/>
              <a:gd name="connsiteX9113" fmla="*/ 4516518 w 7274859"/>
              <a:gd name="connsiteY9113" fmla="*/ 5748420 h 6857892"/>
              <a:gd name="connsiteX9114" fmla="*/ 4536866 w 7274859"/>
              <a:gd name="connsiteY9114" fmla="*/ 5748420 h 6857892"/>
              <a:gd name="connsiteX9115" fmla="*/ 4577940 w 7274859"/>
              <a:gd name="connsiteY9115" fmla="*/ 5768003 h 6857892"/>
              <a:gd name="connsiteX9116" fmla="*/ 4539380 w 7274859"/>
              <a:gd name="connsiteY9116" fmla="*/ 5808390 h 6857892"/>
              <a:gd name="connsiteX9117" fmla="*/ 4489316 w 7274859"/>
              <a:gd name="connsiteY9117" fmla="*/ 5831783 h 6857892"/>
              <a:gd name="connsiteX9118" fmla="*/ 4529016 w 7274859"/>
              <a:gd name="connsiteY9118" fmla="*/ 5795740 h 6857892"/>
              <a:gd name="connsiteX9119" fmla="*/ 4486267 w 7274859"/>
              <a:gd name="connsiteY9119" fmla="*/ 5779053 h 6857892"/>
              <a:gd name="connsiteX9120" fmla="*/ 4487109 w 7274859"/>
              <a:gd name="connsiteY9120" fmla="*/ 5779891 h 6857892"/>
              <a:gd name="connsiteX9121" fmla="*/ 4480018 w 7274859"/>
              <a:gd name="connsiteY9121" fmla="*/ 5788197 h 6857892"/>
              <a:gd name="connsiteX9122" fmla="*/ 4476818 w 7274859"/>
              <a:gd name="connsiteY9122" fmla="*/ 5784996 h 6857892"/>
              <a:gd name="connsiteX9123" fmla="*/ 4485202 w 7274859"/>
              <a:gd name="connsiteY9123" fmla="*/ 5777910 h 6857892"/>
              <a:gd name="connsiteX9124" fmla="*/ 4486044 w 7274859"/>
              <a:gd name="connsiteY9124" fmla="*/ 5778824 h 6857892"/>
              <a:gd name="connsiteX9125" fmla="*/ 4478874 w 7274859"/>
              <a:gd name="connsiteY9125" fmla="*/ 5750935 h 6857892"/>
              <a:gd name="connsiteX9126" fmla="*/ 4496248 w 7274859"/>
              <a:gd name="connsiteY9126" fmla="*/ 5748420 h 6857892"/>
              <a:gd name="connsiteX9127" fmla="*/ 4496248 w 7274859"/>
              <a:gd name="connsiteY9127" fmla="*/ 5731885 h 6857892"/>
              <a:gd name="connsiteX9128" fmla="*/ 4477585 w 7274859"/>
              <a:gd name="connsiteY9128" fmla="*/ 5725636 h 6857892"/>
              <a:gd name="connsiteX9129" fmla="*/ 4476132 w 7274859"/>
              <a:gd name="connsiteY9129" fmla="*/ 5712301 h 6857892"/>
              <a:gd name="connsiteX9130" fmla="*/ 4497241 w 7274859"/>
              <a:gd name="connsiteY9130" fmla="*/ 5594115 h 6857892"/>
              <a:gd name="connsiteX9131" fmla="*/ 4513394 w 7274859"/>
              <a:gd name="connsiteY9131" fmla="*/ 5537880 h 6857892"/>
              <a:gd name="connsiteX9132" fmla="*/ 4487410 w 7274859"/>
              <a:gd name="connsiteY9132" fmla="*/ 5487664 h 6857892"/>
              <a:gd name="connsiteX9133" fmla="*/ 4537474 w 7274859"/>
              <a:gd name="connsiteY9133" fmla="*/ 5426018 h 6857892"/>
              <a:gd name="connsiteX9134" fmla="*/ 4488096 w 7274859"/>
              <a:gd name="connsiteY9134" fmla="*/ 5416493 h 6857892"/>
              <a:gd name="connsiteX9135" fmla="*/ 4488096 w 7274859"/>
              <a:gd name="connsiteY9135" fmla="*/ 5456498 h 6857892"/>
              <a:gd name="connsiteX9136" fmla="*/ 4455023 w 7274859"/>
              <a:gd name="connsiteY9136" fmla="*/ 5489264 h 6857892"/>
              <a:gd name="connsiteX9137" fmla="*/ 4404727 w 7274859"/>
              <a:gd name="connsiteY9137" fmla="*/ 5514181 h 6857892"/>
              <a:gd name="connsiteX9138" fmla="*/ 4428130 w 7274859"/>
              <a:gd name="connsiteY9138" fmla="*/ 5472653 h 6857892"/>
              <a:gd name="connsiteX9139" fmla="*/ 4448411 w 7274859"/>
              <a:gd name="connsiteY9139" fmla="*/ 5438744 h 6857892"/>
              <a:gd name="connsiteX9140" fmla="*/ 4426601 w 7274859"/>
              <a:gd name="connsiteY9140" fmla="*/ 5429142 h 6857892"/>
              <a:gd name="connsiteX9141" fmla="*/ 4433534 w 7274859"/>
              <a:gd name="connsiteY9141" fmla="*/ 5417255 h 6857892"/>
              <a:gd name="connsiteX9142" fmla="*/ 4422331 w 7274859"/>
              <a:gd name="connsiteY9142" fmla="*/ 5398205 h 6857892"/>
              <a:gd name="connsiteX9143" fmla="*/ 4445432 w 7274859"/>
              <a:gd name="connsiteY9143" fmla="*/ 5387461 h 6857892"/>
              <a:gd name="connsiteX9144" fmla="*/ 4445432 w 7274859"/>
              <a:gd name="connsiteY9144" fmla="*/ 5374278 h 6857892"/>
              <a:gd name="connsiteX9145" fmla="*/ 4403355 w 7274859"/>
              <a:gd name="connsiteY9145" fmla="*/ 5374278 h 6857892"/>
              <a:gd name="connsiteX9146" fmla="*/ 4375400 w 7274859"/>
              <a:gd name="connsiteY9146" fmla="*/ 5398281 h 6857892"/>
              <a:gd name="connsiteX9147" fmla="*/ 4404498 w 7274859"/>
              <a:gd name="connsiteY9147" fmla="*/ 5412378 h 6857892"/>
              <a:gd name="connsiteX9148" fmla="*/ 4403659 w 7274859"/>
              <a:gd name="connsiteY9148" fmla="*/ 5411540 h 6857892"/>
              <a:gd name="connsiteX9149" fmla="*/ 4410751 w 7274859"/>
              <a:gd name="connsiteY9149" fmla="*/ 5403234 h 6857892"/>
              <a:gd name="connsiteX9150" fmla="*/ 4413951 w 7274859"/>
              <a:gd name="connsiteY9150" fmla="*/ 5406435 h 6857892"/>
              <a:gd name="connsiteX9151" fmla="*/ 4405643 w 7274859"/>
              <a:gd name="connsiteY9151" fmla="*/ 5413521 h 6857892"/>
              <a:gd name="connsiteX9152" fmla="*/ 4404957 w 7274859"/>
              <a:gd name="connsiteY9152" fmla="*/ 5412835 h 6857892"/>
              <a:gd name="connsiteX9153" fmla="*/ 4412581 w 7274859"/>
              <a:gd name="connsiteY9153" fmla="*/ 5454212 h 6857892"/>
              <a:gd name="connsiteX9154" fmla="*/ 4399544 w 7274859"/>
              <a:gd name="connsiteY9154" fmla="*/ 5443468 h 6857892"/>
              <a:gd name="connsiteX9155" fmla="*/ 4390178 w 7274859"/>
              <a:gd name="connsiteY9155" fmla="*/ 5463203 h 6857892"/>
              <a:gd name="connsiteX9156" fmla="*/ 4381951 w 7274859"/>
              <a:gd name="connsiteY9156" fmla="*/ 5455812 h 6857892"/>
              <a:gd name="connsiteX9157" fmla="*/ 4353495 w 7274859"/>
              <a:gd name="connsiteY9157" fmla="*/ 5463777 h 6857892"/>
              <a:gd name="connsiteX9158" fmla="*/ 4354503 w 7274859"/>
              <a:gd name="connsiteY9158" fmla="*/ 5462823 h 6857892"/>
              <a:gd name="connsiteX9159" fmla="*/ 4347426 w 7274859"/>
              <a:gd name="connsiteY9159" fmla="*/ 5454517 h 6857892"/>
              <a:gd name="connsiteX9160" fmla="*/ 4344228 w 7274859"/>
              <a:gd name="connsiteY9160" fmla="*/ 5457717 h 6857892"/>
              <a:gd name="connsiteX9161" fmla="*/ 4352976 w 7274859"/>
              <a:gd name="connsiteY9161" fmla="*/ 5464270 h 6857892"/>
              <a:gd name="connsiteX9162" fmla="*/ 4353331 w 7274859"/>
              <a:gd name="connsiteY9162" fmla="*/ 5463937 h 6857892"/>
              <a:gd name="connsiteX9163" fmla="*/ 4345978 w 7274859"/>
              <a:gd name="connsiteY9163" fmla="*/ 5486912 h 6857892"/>
              <a:gd name="connsiteX9164" fmla="*/ 4328842 w 7274859"/>
              <a:gd name="connsiteY9164" fmla="*/ 5504352 h 6857892"/>
              <a:gd name="connsiteX9165" fmla="*/ 4313966 w 7274859"/>
              <a:gd name="connsiteY9165" fmla="*/ 5489721 h 6857892"/>
              <a:gd name="connsiteX9166" fmla="*/ 4323194 w 7274859"/>
              <a:gd name="connsiteY9166" fmla="*/ 5473414 h 6857892"/>
              <a:gd name="connsiteX9167" fmla="*/ 4331666 w 7274859"/>
              <a:gd name="connsiteY9167" fmla="*/ 5470062 h 6857892"/>
              <a:gd name="connsiteX9168" fmla="*/ 4323194 w 7274859"/>
              <a:gd name="connsiteY9168" fmla="*/ 5463203 h 6857892"/>
              <a:gd name="connsiteX9169" fmla="*/ 4291497 w 7274859"/>
              <a:gd name="connsiteY9169" fmla="*/ 5412531 h 6857892"/>
              <a:gd name="connsiteX9170" fmla="*/ 4302846 w 7274859"/>
              <a:gd name="connsiteY9170" fmla="*/ 5394014 h 6857892"/>
              <a:gd name="connsiteX9171" fmla="*/ 4301093 w 7274859"/>
              <a:gd name="connsiteY9171" fmla="*/ 5303031 h 6857892"/>
              <a:gd name="connsiteX9172" fmla="*/ 4285091 w 7274859"/>
              <a:gd name="connsiteY9172" fmla="*/ 5290306 h 6857892"/>
              <a:gd name="connsiteX9173" fmla="*/ 4305207 w 7274859"/>
              <a:gd name="connsiteY9173" fmla="*/ 5220888 h 6857892"/>
              <a:gd name="connsiteX9174" fmla="*/ 4328154 w 7274859"/>
              <a:gd name="connsiteY9174" fmla="*/ 5203971 h 6857892"/>
              <a:gd name="connsiteX9175" fmla="*/ 4302466 w 7274859"/>
              <a:gd name="connsiteY9175" fmla="*/ 5195284 h 6857892"/>
              <a:gd name="connsiteX9176" fmla="*/ 4310006 w 7274859"/>
              <a:gd name="connsiteY9176" fmla="*/ 5151698 h 6857892"/>
              <a:gd name="connsiteX9177" fmla="*/ 4282578 w 7274859"/>
              <a:gd name="connsiteY9177" fmla="*/ 5178216 h 6857892"/>
              <a:gd name="connsiteX9178" fmla="*/ 4279300 w 7274859"/>
              <a:gd name="connsiteY9178" fmla="*/ 5169758 h 6857892"/>
              <a:gd name="connsiteX9179" fmla="*/ 4272443 w 7274859"/>
              <a:gd name="connsiteY9179" fmla="*/ 5178216 h 6857892"/>
              <a:gd name="connsiteX9180" fmla="*/ 4282578 w 7274859"/>
              <a:gd name="connsiteY9180" fmla="*/ 5178216 h 6857892"/>
              <a:gd name="connsiteX9181" fmla="*/ 4282578 w 7274859"/>
              <a:gd name="connsiteY9181" fmla="*/ 5196885 h 6857892"/>
              <a:gd name="connsiteX9182" fmla="*/ 4275872 w 7274859"/>
              <a:gd name="connsiteY9182" fmla="*/ 5197570 h 6857892"/>
              <a:gd name="connsiteX9183" fmla="*/ 4272443 w 7274859"/>
              <a:gd name="connsiteY9183" fmla="*/ 5178292 h 6857892"/>
              <a:gd name="connsiteX9184" fmla="*/ 4243411 w 7274859"/>
              <a:gd name="connsiteY9184" fmla="*/ 5199399 h 6857892"/>
              <a:gd name="connsiteX9185" fmla="*/ 4221770 w 7274859"/>
              <a:gd name="connsiteY9185" fmla="*/ 5188579 h 6857892"/>
              <a:gd name="connsiteX9186" fmla="*/ 4222608 w 7274859"/>
              <a:gd name="connsiteY9186" fmla="*/ 5189417 h 6857892"/>
              <a:gd name="connsiteX9187" fmla="*/ 4215529 w 7274859"/>
              <a:gd name="connsiteY9187" fmla="*/ 5197723 h 6857892"/>
              <a:gd name="connsiteX9188" fmla="*/ 4212319 w 7274859"/>
              <a:gd name="connsiteY9188" fmla="*/ 5194523 h 6857892"/>
              <a:gd name="connsiteX9189" fmla="*/ 4220630 w 7274859"/>
              <a:gd name="connsiteY9189" fmla="*/ 5187436 h 6857892"/>
              <a:gd name="connsiteX9190" fmla="*/ 4221542 w 7274859"/>
              <a:gd name="connsiteY9190" fmla="*/ 5188350 h 6857892"/>
              <a:gd name="connsiteX9191" fmla="*/ 4221542 w 7274859"/>
              <a:gd name="connsiteY9191" fmla="*/ 5158099 h 6857892"/>
              <a:gd name="connsiteX9192" fmla="*/ 4220630 w 7274859"/>
              <a:gd name="connsiteY9192" fmla="*/ 5159013 h 6857892"/>
              <a:gd name="connsiteX9193" fmla="*/ 4212319 w 7274859"/>
              <a:gd name="connsiteY9193" fmla="*/ 5151927 h 6857892"/>
              <a:gd name="connsiteX9194" fmla="*/ 4215529 w 7274859"/>
              <a:gd name="connsiteY9194" fmla="*/ 5148726 h 6857892"/>
              <a:gd name="connsiteX9195" fmla="*/ 4222608 w 7274859"/>
              <a:gd name="connsiteY9195" fmla="*/ 5157032 h 6857892"/>
              <a:gd name="connsiteX9196" fmla="*/ 4221694 w 7274859"/>
              <a:gd name="connsiteY9196" fmla="*/ 5157946 h 6857892"/>
              <a:gd name="connsiteX9197" fmla="*/ 4231664 w 7274859"/>
              <a:gd name="connsiteY9197" fmla="*/ 5157946 h 6857892"/>
              <a:gd name="connsiteX9198" fmla="*/ 4238529 w 7274859"/>
              <a:gd name="connsiteY9198" fmla="*/ 5149488 h 6857892"/>
              <a:gd name="connsiteX9199" fmla="*/ 4241886 w 7274859"/>
              <a:gd name="connsiteY9199" fmla="*/ 5157946 h 6857892"/>
              <a:gd name="connsiteX9200" fmla="*/ 4251491 w 7274859"/>
              <a:gd name="connsiteY9200" fmla="*/ 5145221 h 6857892"/>
              <a:gd name="connsiteX9201" fmla="*/ 4235250 w 7274859"/>
              <a:gd name="connsiteY9201" fmla="*/ 5094015 h 6857892"/>
              <a:gd name="connsiteX9202" fmla="*/ 4200590 w 7274859"/>
              <a:gd name="connsiteY9202" fmla="*/ 5081518 h 6857892"/>
              <a:gd name="connsiteX9203" fmla="*/ 4206526 w 7274859"/>
              <a:gd name="connsiteY9203" fmla="*/ 5126704 h 6857892"/>
              <a:gd name="connsiteX9204" fmla="*/ 4191041 w 7274859"/>
              <a:gd name="connsiteY9204" fmla="*/ 5143011 h 6857892"/>
              <a:gd name="connsiteX9205" fmla="*/ 4191041 w 7274859"/>
              <a:gd name="connsiteY9205" fmla="*/ 5167928 h 6857892"/>
              <a:gd name="connsiteX9206" fmla="*/ 4191956 w 7274859"/>
              <a:gd name="connsiteY9206" fmla="*/ 5167014 h 6857892"/>
              <a:gd name="connsiteX9207" fmla="*/ 4200286 w 7274859"/>
              <a:gd name="connsiteY9207" fmla="*/ 5174101 h 6857892"/>
              <a:gd name="connsiteX9208" fmla="*/ 4197081 w 7274859"/>
              <a:gd name="connsiteY9208" fmla="*/ 5177301 h 6857892"/>
              <a:gd name="connsiteX9209" fmla="*/ 4190051 w 7274859"/>
              <a:gd name="connsiteY9209" fmla="*/ 5168995 h 6857892"/>
              <a:gd name="connsiteX9210" fmla="*/ 4190890 w 7274859"/>
              <a:gd name="connsiteY9210" fmla="*/ 5168157 h 6857892"/>
              <a:gd name="connsiteX9211" fmla="*/ 4162769 w 7274859"/>
              <a:gd name="connsiteY9211" fmla="*/ 5175701 h 6857892"/>
              <a:gd name="connsiteX9212" fmla="*/ 4146994 w 7274859"/>
              <a:gd name="connsiteY9212" fmla="*/ 5158403 h 6857892"/>
              <a:gd name="connsiteX9213" fmla="*/ 4129925 w 7274859"/>
              <a:gd name="connsiteY9213" fmla="*/ 5168081 h 6857892"/>
              <a:gd name="connsiteX9214" fmla="*/ 4129925 w 7274859"/>
              <a:gd name="connsiteY9214" fmla="*/ 5188350 h 6857892"/>
              <a:gd name="connsiteX9215" fmla="*/ 4130915 w 7274859"/>
              <a:gd name="connsiteY9215" fmla="*/ 5187436 h 6857892"/>
              <a:gd name="connsiteX9216" fmla="*/ 4139222 w 7274859"/>
              <a:gd name="connsiteY9216" fmla="*/ 5194523 h 6857892"/>
              <a:gd name="connsiteX9217" fmla="*/ 4136021 w 7274859"/>
              <a:gd name="connsiteY9217" fmla="*/ 5197723 h 6857892"/>
              <a:gd name="connsiteX9218" fmla="*/ 4128858 w 7274859"/>
              <a:gd name="connsiteY9218" fmla="*/ 5189417 h 6857892"/>
              <a:gd name="connsiteX9219" fmla="*/ 4129848 w 7274859"/>
              <a:gd name="connsiteY9219" fmla="*/ 5188426 h 6857892"/>
              <a:gd name="connsiteX9220" fmla="*/ 4119713 w 7274859"/>
              <a:gd name="connsiteY9220" fmla="*/ 5175854 h 6857892"/>
              <a:gd name="connsiteX9221" fmla="*/ 4129848 w 7274859"/>
              <a:gd name="connsiteY9221" fmla="*/ 5168157 h 6857892"/>
              <a:gd name="connsiteX9222" fmla="*/ 4142804 w 7274859"/>
              <a:gd name="connsiteY9222" fmla="*/ 5102854 h 6857892"/>
              <a:gd name="connsiteX9223" fmla="*/ 4154692 w 7274859"/>
              <a:gd name="connsiteY9223" fmla="*/ 5127543 h 6857892"/>
              <a:gd name="connsiteX9224" fmla="*/ 4167722 w 7274859"/>
              <a:gd name="connsiteY9224" fmla="*/ 5102397 h 6857892"/>
              <a:gd name="connsiteX9225" fmla="*/ 4154844 w 7274859"/>
              <a:gd name="connsiteY9225" fmla="*/ 5070469 h 6857892"/>
              <a:gd name="connsiteX9226" fmla="*/ 4175648 w 7274859"/>
              <a:gd name="connsiteY9226" fmla="*/ 5085633 h 6857892"/>
              <a:gd name="connsiteX9227" fmla="*/ 4200917 w 7274859"/>
              <a:gd name="connsiteY9227" fmla="*/ 5066393 h 6857892"/>
              <a:gd name="connsiteX9228" fmla="*/ 4200729 w 7274859"/>
              <a:gd name="connsiteY9228" fmla="*/ 5066659 h 6857892"/>
              <a:gd name="connsiteX9229" fmla="*/ 4250262 w 7274859"/>
              <a:gd name="connsiteY9229" fmla="*/ 5072450 h 6857892"/>
              <a:gd name="connsiteX9230" fmla="*/ 4234410 w 7274859"/>
              <a:gd name="connsiteY9230" fmla="*/ 5056829 h 6857892"/>
              <a:gd name="connsiteX9231" fmla="*/ 4251326 w 7274859"/>
              <a:gd name="connsiteY9231" fmla="*/ 5053476 h 6857892"/>
              <a:gd name="connsiteX9232" fmla="*/ 4250487 w 7274859"/>
              <a:gd name="connsiteY9232" fmla="*/ 5046923 h 6857892"/>
              <a:gd name="connsiteX9233" fmla="*/ 4231202 w 7274859"/>
              <a:gd name="connsiteY9233" fmla="*/ 5052485 h 6857892"/>
              <a:gd name="connsiteX9234" fmla="*/ 4231202 w 7274859"/>
              <a:gd name="connsiteY9234" fmla="*/ 5052638 h 6857892"/>
              <a:gd name="connsiteX9235" fmla="*/ 4231127 w 7274859"/>
              <a:gd name="connsiteY9235" fmla="*/ 5052562 h 6857892"/>
              <a:gd name="connsiteX9236" fmla="*/ 4214448 w 7274859"/>
              <a:gd name="connsiteY9236" fmla="*/ 5047228 h 6857892"/>
              <a:gd name="connsiteX9237" fmla="*/ 4200955 w 7274859"/>
              <a:gd name="connsiteY9237" fmla="*/ 5066339 h 6857892"/>
              <a:gd name="connsiteX9238" fmla="*/ 4191346 w 7274859"/>
              <a:gd name="connsiteY9238" fmla="*/ 5054086 h 6857892"/>
              <a:gd name="connsiteX9239" fmla="*/ 4190895 w 7274859"/>
              <a:gd name="connsiteY9239" fmla="*/ 5015833 h 6857892"/>
              <a:gd name="connsiteX9240" fmla="*/ 4200729 w 7274859"/>
              <a:gd name="connsiteY9240" fmla="*/ 5015833 h 6857892"/>
              <a:gd name="connsiteX9241" fmla="*/ 4200729 w 7274859"/>
              <a:gd name="connsiteY9241" fmla="*/ 5035264 h 6857892"/>
              <a:gd name="connsiteX9242" fmla="*/ 4219400 w 7274859"/>
              <a:gd name="connsiteY9242" fmla="*/ 5035264 h 6857892"/>
              <a:gd name="connsiteX9243" fmla="*/ 4219400 w 7274859"/>
              <a:gd name="connsiteY9243" fmla="*/ 4990763 h 6857892"/>
              <a:gd name="connsiteX9244" fmla="*/ 4200729 w 7274859"/>
              <a:gd name="connsiteY9244" fmla="*/ 5005622 h 6857892"/>
              <a:gd name="connsiteX9245" fmla="*/ 4190892 w 7274859"/>
              <a:gd name="connsiteY9245" fmla="*/ 5015567 h 6857892"/>
              <a:gd name="connsiteX9246" fmla="*/ 4190890 w 7274859"/>
              <a:gd name="connsiteY9246" fmla="*/ 5015376 h 6857892"/>
              <a:gd name="connsiteX9247" fmla="*/ 4175877 w 7274859"/>
              <a:gd name="connsiteY9247" fmla="*/ 5056448 h 6857892"/>
              <a:gd name="connsiteX9248" fmla="*/ 4144632 w 7274859"/>
              <a:gd name="connsiteY9248" fmla="*/ 5074965 h 6857892"/>
              <a:gd name="connsiteX9249" fmla="*/ 4128401 w 7274859"/>
              <a:gd name="connsiteY9249" fmla="*/ 5060258 h 6857892"/>
              <a:gd name="connsiteX9250" fmla="*/ 4150347 w 7274859"/>
              <a:gd name="connsiteY9250" fmla="*/ 5052790 h 6857892"/>
              <a:gd name="connsiteX9251" fmla="*/ 4126572 w 7274859"/>
              <a:gd name="connsiteY9251" fmla="*/ 5025511 h 6857892"/>
              <a:gd name="connsiteX9252" fmla="*/ 4160864 w 7274859"/>
              <a:gd name="connsiteY9252" fmla="*/ 5024978 h 6857892"/>
              <a:gd name="connsiteX9253" fmla="*/ 4150358 w 7274859"/>
              <a:gd name="connsiteY9253" fmla="*/ 4995411 h 6857892"/>
              <a:gd name="connsiteX9254" fmla="*/ 4180496 w 7274859"/>
              <a:gd name="connsiteY9254" fmla="*/ 4995411 h 6857892"/>
              <a:gd name="connsiteX9255" fmla="*/ 4180496 w 7274859"/>
              <a:gd name="connsiteY9255" fmla="*/ 4965001 h 6857892"/>
              <a:gd name="connsiteX9256" fmla="*/ 4191007 w 7274859"/>
              <a:gd name="connsiteY9256" fmla="*/ 4964475 h 6857892"/>
              <a:gd name="connsiteX9257" fmla="*/ 4189563 w 7274859"/>
              <a:gd name="connsiteY9257" fmla="*/ 4965846 h 6857892"/>
              <a:gd name="connsiteX9258" fmla="*/ 4196616 w 7274859"/>
              <a:gd name="connsiteY9258" fmla="*/ 4974151 h 6857892"/>
              <a:gd name="connsiteX9259" fmla="*/ 4199818 w 7274859"/>
              <a:gd name="connsiteY9259" fmla="*/ 4970951 h 6857892"/>
              <a:gd name="connsiteX9260" fmla="*/ 4191087 w 7274859"/>
              <a:gd name="connsiteY9260" fmla="*/ 4964398 h 6857892"/>
              <a:gd name="connsiteX9261" fmla="*/ 4191014 w 7274859"/>
              <a:gd name="connsiteY9261" fmla="*/ 4964468 h 6857892"/>
              <a:gd name="connsiteX9262" fmla="*/ 4195505 w 7274859"/>
              <a:gd name="connsiteY9262" fmla="*/ 4955222 h 6857892"/>
              <a:gd name="connsiteX9263" fmla="*/ 4221836 w 7274859"/>
              <a:gd name="connsiteY9263" fmla="*/ 4947635 h 6857892"/>
              <a:gd name="connsiteX9264" fmla="*/ 4189106 w 7274859"/>
              <a:gd name="connsiteY9264" fmla="*/ 4941615 h 6857892"/>
              <a:gd name="connsiteX9265" fmla="*/ 4199818 w 7274859"/>
              <a:gd name="connsiteY9265" fmla="*/ 4930032 h 6857892"/>
              <a:gd name="connsiteX9266" fmla="*/ 4195318 w 7274859"/>
              <a:gd name="connsiteY9266" fmla="*/ 4913726 h 6857892"/>
              <a:gd name="connsiteX9267" fmla="*/ 4196386 w 7274859"/>
              <a:gd name="connsiteY9267" fmla="*/ 4901610 h 6857892"/>
              <a:gd name="connsiteX9268" fmla="*/ 4190859 w 7274859"/>
              <a:gd name="connsiteY9268" fmla="*/ 4899629 h 6857892"/>
              <a:gd name="connsiteX9269" fmla="*/ 4192230 w 7274859"/>
              <a:gd name="connsiteY9269" fmla="*/ 4904887 h 6857892"/>
              <a:gd name="connsiteX9270" fmla="*/ 4164264 w 7274859"/>
              <a:gd name="connsiteY9270" fmla="*/ 4909535 h 6857892"/>
              <a:gd name="connsiteX9271" fmla="*/ 4192611 w 7274859"/>
              <a:gd name="connsiteY9271" fmla="*/ 4873187 h 6857892"/>
              <a:gd name="connsiteX9272" fmla="*/ 4170207 w 7274859"/>
              <a:gd name="connsiteY9272" fmla="*/ 4842707 h 6857892"/>
              <a:gd name="connsiteX9273" fmla="*/ 4170207 w 7274859"/>
              <a:gd name="connsiteY9273" fmla="*/ 4805141 h 6857892"/>
              <a:gd name="connsiteX9274" fmla="*/ 4193297 w 7274859"/>
              <a:gd name="connsiteY9274" fmla="*/ 4797444 h 6857892"/>
              <a:gd name="connsiteX9275" fmla="*/ 4183161 w 7274859"/>
              <a:gd name="connsiteY9275" fmla="*/ 4778547 h 6857892"/>
              <a:gd name="connsiteX9276" fmla="*/ 4190554 w 7274859"/>
              <a:gd name="connsiteY9276" fmla="*/ 4751115 h 6857892"/>
              <a:gd name="connsiteX9277" fmla="*/ 4172112 w 7274859"/>
              <a:gd name="connsiteY9277" fmla="*/ 4754925 h 6857892"/>
              <a:gd name="connsiteX9278" fmla="*/ 4141250 w 7274859"/>
              <a:gd name="connsiteY9278" fmla="*/ 4786929 h 6857892"/>
              <a:gd name="connsiteX9279" fmla="*/ 4109244 w 7274859"/>
              <a:gd name="connsiteY9279" fmla="*/ 4818552 h 6857892"/>
              <a:gd name="connsiteX9280" fmla="*/ 4112369 w 7274859"/>
              <a:gd name="connsiteY9280" fmla="*/ 4833868 h 6857892"/>
              <a:gd name="connsiteX9281" fmla="*/ 4144832 w 7274859"/>
              <a:gd name="connsiteY9281" fmla="*/ 4822209 h 6857892"/>
              <a:gd name="connsiteX9282" fmla="*/ 4159996 w 7274859"/>
              <a:gd name="connsiteY9282" fmla="*/ 4852994 h 6857892"/>
              <a:gd name="connsiteX9283" fmla="*/ 4110235 w 7274859"/>
              <a:gd name="connsiteY9283" fmla="*/ 4919364 h 6857892"/>
              <a:gd name="connsiteX9284" fmla="*/ 4130734 w 7274859"/>
              <a:gd name="connsiteY9284" fmla="*/ 4950683 h 6857892"/>
              <a:gd name="connsiteX9285" fmla="*/ 4147803 w 7274859"/>
              <a:gd name="connsiteY9285" fmla="*/ 4920431 h 6857892"/>
              <a:gd name="connsiteX9286" fmla="*/ 4180342 w 7274859"/>
              <a:gd name="connsiteY9286" fmla="*/ 4935976 h 6857892"/>
              <a:gd name="connsiteX9287" fmla="*/ 4180342 w 7274859"/>
              <a:gd name="connsiteY9287" fmla="*/ 4964899 h 6857892"/>
              <a:gd name="connsiteX9288" fmla="*/ 4164417 w 7274859"/>
              <a:gd name="connsiteY9288" fmla="*/ 4973847 h 6857892"/>
              <a:gd name="connsiteX9289" fmla="*/ 4149938 w 7274859"/>
              <a:gd name="connsiteY9289" fmla="*/ 4962264 h 6857892"/>
              <a:gd name="connsiteX9290" fmla="*/ 4149938 w 7274859"/>
              <a:gd name="connsiteY9290" fmla="*/ 4994955 h 6857892"/>
              <a:gd name="connsiteX9291" fmla="*/ 4131525 w 7274859"/>
              <a:gd name="connsiteY9291" fmla="*/ 4994955 h 6857892"/>
              <a:gd name="connsiteX9292" fmla="*/ 4124591 w 7274859"/>
              <a:gd name="connsiteY9292" fmla="*/ 4961579 h 6857892"/>
              <a:gd name="connsiteX9293" fmla="*/ 4129772 w 7274859"/>
              <a:gd name="connsiteY9293" fmla="*/ 4959674 h 6857892"/>
              <a:gd name="connsiteX9294" fmla="*/ 4117427 w 7274859"/>
              <a:gd name="connsiteY9294" fmla="*/ 4958531 h 6857892"/>
              <a:gd name="connsiteX9295" fmla="*/ 4115522 w 7274859"/>
              <a:gd name="connsiteY9295" fmla="*/ 4964093 h 6857892"/>
              <a:gd name="connsiteX9296" fmla="*/ 4115979 w 7274859"/>
              <a:gd name="connsiteY9296" fmla="*/ 4963941 h 6857892"/>
              <a:gd name="connsiteX9297" fmla="*/ 4066751 w 7274859"/>
              <a:gd name="connsiteY9297" fmla="*/ 4999679 h 6857892"/>
              <a:gd name="connsiteX9298" fmla="*/ 4102797 w 7274859"/>
              <a:gd name="connsiteY9298" fmla="*/ 4947711 h 6857892"/>
              <a:gd name="connsiteX9299" fmla="*/ 4081991 w 7274859"/>
              <a:gd name="connsiteY9299" fmla="*/ 4942605 h 6857892"/>
              <a:gd name="connsiteX9300" fmla="*/ 4058749 w 7274859"/>
              <a:gd name="connsiteY9300" fmla="*/ 4903362 h 6857892"/>
              <a:gd name="connsiteX9301" fmla="*/ 4059664 w 7274859"/>
              <a:gd name="connsiteY9301" fmla="*/ 4904277 h 6857892"/>
              <a:gd name="connsiteX9302" fmla="*/ 4052577 w 7274859"/>
              <a:gd name="connsiteY9302" fmla="*/ 4912583 h 6857892"/>
              <a:gd name="connsiteX9303" fmla="*/ 4049375 w 7274859"/>
              <a:gd name="connsiteY9303" fmla="*/ 4909382 h 6857892"/>
              <a:gd name="connsiteX9304" fmla="*/ 4057682 w 7274859"/>
              <a:gd name="connsiteY9304" fmla="*/ 4902295 h 6857892"/>
              <a:gd name="connsiteX9305" fmla="*/ 4058673 w 7274859"/>
              <a:gd name="connsiteY9305" fmla="*/ 4903286 h 6857892"/>
              <a:gd name="connsiteX9306" fmla="*/ 4091212 w 7274859"/>
              <a:gd name="connsiteY9306" fmla="*/ 4876616 h 6857892"/>
              <a:gd name="connsiteX9307" fmla="*/ 4074676 w 7274859"/>
              <a:gd name="connsiteY9307" fmla="*/ 4842631 h 6857892"/>
              <a:gd name="connsiteX9308" fmla="*/ 4058139 w 7274859"/>
              <a:gd name="connsiteY9308" fmla="*/ 4869758 h 6857892"/>
              <a:gd name="connsiteX9309" fmla="*/ 4007615 w 7274859"/>
              <a:gd name="connsiteY9309" fmla="*/ 4862595 h 6857892"/>
              <a:gd name="connsiteX9310" fmla="*/ 4035659 w 7274859"/>
              <a:gd name="connsiteY9310" fmla="*/ 4819847 h 6857892"/>
              <a:gd name="connsiteX9311" fmla="*/ 4027962 w 7274859"/>
              <a:gd name="connsiteY9311" fmla="*/ 4791348 h 6857892"/>
              <a:gd name="connsiteX9312" fmla="*/ 4047318 w 7274859"/>
              <a:gd name="connsiteY9312" fmla="*/ 4787919 h 6857892"/>
              <a:gd name="connsiteX9313" fmla="*/ 4046632 w 7274859"/>
              <a:gd name="connsiteY9313" fmla="*/ 4781213 h 6857892"/>
              <a:gd name="connsiteX9314" fmla="*/ 4027962 w 7274859"/>
              <a:gd name="connsiteY9314" fmla="*/ 4781213 h 6857892"/>
              <a:gd name="connsiteX9315" fmla="*/ 4027962 w 7274859"/>
              <a:gd name="connsiteY9315" fmla="*/ 4791348 h 6857892"/>
              <a:gd name="connsiteX9316" fmla="*/ 4017864 w 7274859"/>
              <a:gd name="connsiteY9316" fmla="*/ 4781177 h 6857892"/>
              <a:gd name="connsiteX9317" fmla="*/ 4017904 w 7274859"/>
              <a:gd name="connsiteY9317" fmla="*/ 4781138 h 6857892"/>
              <a:gd name="connsiteX9318" fmla="*/ 4027962 w 7274859"/>
              <a:gd name="connsiteY9318" fmla="*/ 4781138 h 6857892"/>
              <a:gd name="connsiteX9319" fmla="*/ 4027962 w 7274859"/>
              <a:gd name="connsiteY9319" fmla="*/ 4771709 h 6857892"/>
              <a:gd name="connsiteX9320" fmla="*/ 4059104 w 7274859"/>
              <a:gd name="connsiteY9320" fmla="*/ 4755534 h 6857892"/>
              <a:gd name="connsiteX9321" fmla="*/ 4055370 w 7274859"/>
              <a:gd name="connsiteY9321" fmla="*/ 4742275 h 6857892"/>
              <a:gd name="connsiteX9322" fmla="*/ 4027708 w 7274859"/>
              <a:gd name="connsiteY9322" fmla="*/ 4755839 h 6857892"/>
              <a:gd name="connsiteX9323" fmla="*/ 4027708 w 7274859"/>
              <a:gd name="connsiteY9323" fmla="*/ 4771704 h 6857892"/>
              <a:gd name="connsiteX9324" fmla="*/ 4017904 w 7274859"/>
              <a:gd name="connsiteY9324" fmla="*/ 4781138 h 6857892"/>
              <a:gd name="connsiteX9325" fmla="*/ 4017826 w 7274859"/>
              <a:gd name="connsiteY9325" fmla="*/ 4781138 h 6857892"/>
              <a:gd name="connsiteX9326" fmla="*/ 4017864 w 7274859"/>
              <a:gd name="connsiteY9326" fmla="*/ 4781177 h 6857892"/>
              <a:gd name="connsiteX9327" fmla="*/ 4017826 w 7274859"/>
              <a:gd name="connsiteY9327" fmla="*/ 4781213 h 6857892"/>
              <a:gd name="connsiteX9328" fmla="*/ 3997480 w 7274859"/>
              <a:gd name="connsiteY9328" fmla="*/ 4781213 h 6857892"/>
              <a:gd name="connsiteX9329" fmla="*/ 3989935 w 7274859"/>
              <a:gd name="connsiteY9329" fmla="*/ 4753172 h 6857892"/>
              <a:gd name="connsiteX9330" fmla="*/ 4019046 w 7274859"/>
              <a:gd name="connsiteY9330" fmla="*/ 4748219 h 6857892"/>
              <a:gd name="connsiteX9331" fmla="*/ 4009291 w 7274859"/>
              <a:gd name="connsiteY9331" fmla="*/ 4723225 h 6857892"/>
              <a:gd name="connsiteX9332" fmla="*/ 4028037 w 7274859"/>
              <a:gd name="connsiteY9332" fmla="*/ 4717053 h 6857892"/>
              <a:gd name="connsiteX9333" fmla="*/ 4026514 w 7274859"/>
              <a:gd name="connsiteY9333" fmla="*/ 4702766 h 6857892"/>
              <a:gd name="connsiteX9334" fmla="*/ 4016136 w 7274859"/>
              <a:gd name="connsiteY9334" fmla="*/ 4682642 h 6857892"/>
              <a:gd name="connsiteX9335" fmla="*/ 4027470 w 7274859"/>
              <a:gd name="connsiteY9335" fmla="*/ 4684869 h 6857892"/>
              <a:gd name="connsiteX9336" fmla="*/ 4048665 w 7274859"/>
              <a:gd name="connsiteY9336" fmla="*/ 4692745 h 6857892"/>
              <a:gd name="connsiteX9337" fmla="*/ 4046226 w 7274859"/>
              <a:gd name="connsiteY9337" fmla="*/ 4648016 h 6857892"/>
              <a:gd name="connsiteX9338" fmla="*/ 4015592 w 7274859"/>
              <a:gd name="connsiteY9338" fmla="*/ 4682535 h 6857892"/>
              <a:gd name="connsiteX9339" fmla="*/ 4015706 w 7274859"/>
              <a:gd name="connsiteY9339" fmla="*/ 4682558 h 6857892"/>
              <a:gd name="connsiteX9340" fmla="*/ 4013950 w 7274859"/>
              <a:gd name="connsiteY9340" fmla="*/ 4688612 h 6857892"/>
              <a:gd name="connsiteX9341" fmla="*/ 4001595 w 7274859"/>
              <a:gd name="connsiteY9341" fmla="*/ 4689545 h 6857892"/>
              <a:gd name="connsiteX9342" fmla="*/ 3966925 w 7274859"/>
              <a:gd name="connsiteY9342" fmla="*/ 4730236 h 6857892"/>
              <a:gd name="connsiteX9343" fmla="*/ 3963572 w 7274859"/>
              <a:gd name="connsiteY9343" fmla="*/ 4721778 h 6857892"/>
              <a:gd name="connsiteX9344" fmla="*/ 3956714 w 7274859"/>
              <a:gd name="connsiteY9344" fmla="*/ 4730236 h 6857892"/>
              <a:gd name="connsiteX9345" fmla="*/ 3936904 w 7274859"/>
              <a:gd name="connsiteY9345" fmla="*/ 4730236 h 6857892"/>
              <a:gd name="connsiteX9346" fmla="*/ 3956562 w 7274859"/>
              <a:gd name="connsiteY9346" fmla="*/ 4704938 h 6857892"/>
              <a:gd name="connsiteX9347" fmla="*/ 3956562 w 7274859"/>
              <a:gd name="connsiteY9347" fmla="*/ 4675143 h 6857892"/>
              <a:gd name="connsiteX9348" fmla="*/ 3976695 w 7274859"/>
              <a:gd name="connsiteY9348" fmla="*/ 4659336 h 6857892"/>
              <a:gd name="connsiteX9349" fmla="*/ 3976833 w 7274859"/>
              <a:gd name="connsiteY9349" fmla="*/ 4659446 h 6857892"/>
              <a:gd name="connsiteX9350" fmla="*/ 3976833 w 7274859"/>
              <a:gd name="connsiteY9350" fmla="*/ 4659229 h 6857892"/>
              <a:gd name="connsiteX9351" fmla="*/ 3977135 w 7274859"/>
              <a:gd name="connsiteY9351" fmla="*/ 4658989 h 6857892"/>
              <a:gd name="connsiteX9352" fmla="*/ 3985516 w 7274859"/>
              <a:gd name="connsiteY9352" fmla="*/ 4655636 h 6857892"/>
              <a:gd name="connsiteX9353" fmla="*/ 3977135 w 7274859"/>
              <a:gd name="connsiteY9353" fmla="*/ 4648778 h 6857892"/>
              <a:gd name="connsiteX9354" fmla="*/ 3976648 w 7274859"/>
              <a:gd name="connsiteY9354" fmla="*/ 4639040 h 6857892"/>
              <a:gd name="connsiteX9355" fmla="*/ 3977718 w 7274859"/>
              <a:gd name="connsiteY9355" fmla="*/ 4640167 h 6857892"/>
              <a:gd name="connsiteX9356" fmla="*/ 3986023 w 7274859"/>
              <a:gd name="connsiteY9356" fmla="*/ 4633081 h 6857892"/>
              <a:gd name="connsiteX9357" fmla="*/ 3982823 w 7274859"/>
              <a:gd name="connsiteY9357" fmla="*/ 4629880 h 6857892"/>
              <a:gd name="connsiteX9358" fmla="*/ 3976604 w 7274859"/>
              <a:gd name="connsiteY9358" fmla="*/ 4638196 h 6857892"/>
              <a:gd name="connsiteX9359" fmla="*/ 3976601 w 7274859"/>
              <a:gd name="connsiteY9359" fmla="*/ 4638110 h 6857892"/>
              <a:gd name="connsiteX9360" fmla="*/ 3961058 w 7274859"/>
              <a:gd name="connsiteY9360" fmla="*/ 4629347 h 6857892"/>
              <a:gd name="connsiteX9361" fmla="*/ 3948105 w 7274859"/>
              <a:gd name="connsiteY9361" fmla="*/ 4641387 h 6857892"/>
              <a:gd name="connsiteX9362" fmla="*/ 3946201 w 7274859"/>
              <a:gd name="connsiteY9362" fmla="*/ 4608087 h 6857892"/>
              <a:gd name="connsiteX9363" fmla="*/ 3966849 w 7274859"/>
              <a:gd name="connsiteY9363" fmla="*/ 4608087 h 6857892"/>
              <a:gd name="connsiteX9364" fmla="*/ 3965933 w 7274859"/>
              <a:gd name="connsiteY9364" fmla="*/ 4607173 h 6857892"/>
              <a:gd name="connsiteX9365" fmla="*/ 3973023 w 7274859"/>
              <a:gd name="connsiteY9365" fmla="*/ 4598867 h 6857892"/>
              <a:gd name="connsiteX9366" fmla="*/ 3976222 w 7274859"/>
              <a:gd name="connsiteY9366" fmla="*/ 4602068 h 6857892"/>
              <a:gd name="connsiteX9367" fmla="*/ 3968067 w 7274859"/>
              <a:gd name="connsiteY9367" fmla="*/ 4609002 h 6857892"/>
              <a:gd name="connsiteX9368" fmla="*/ 3979419 w 7274859"/>
              <a:gd name="connsiteY9368" fmla="*/ 4618831 h 6857892"/>
              <a:gd name="connsiteX9369" fmla="*/ 3996642 w 7274859"/>
              <a:gd name="connsiteY9369" fmla="*/ 4598943 h 6857892"/>
              <a:gd name="connsiteX9370" fmla="*/ 4003576 w 7274859"/>
              <a:gd name="connsiteY9370" fmla="*/ 4607097 h 6857892"/>
              <a:gd name="connsiteX9371" fmla="*/ 4006854 w 7274859"/>
              <a:gd name="connsiteY9371" fmla="*/ 4603896 h 6857892"/>
              <a:gd name="connsiteX9372" fmla="*/ 3998090 w 7274859"/>
              <a:gd name="connsiteY9372" fmla="*/ 4597343 h 6857892"/>
              <a:gd name="connsiteX9373" fmla="*/ 3997633 w 7274859"/>
              <a:gd name="connsiteY9373" fmla="*/ 4587818 h 6857892"/>
              <a:gd name="connsiteX9374" fmla="*/ 3996718 w 7274859"/>
              <a:gd name="connsiteY9374" fmla="*/ 4588733 h 6857892"/>
              <a:gd name="connsiteX9375" fmla="*/ 3988411 w 7274859"/>
              <a:gd name="connsiteY9375" fmla="*/ 4581646 h 6857892"/>
              <a:gd name="connsiteX9376" fmla="*/ 3991612 w 7274859"/>
              <a:gd name="connsiteY9376" fmla="*/ 4578445 h 6857892"/>
              <a:gd name="connsiteX9377" fmla="*/ 3998686 w 7274859"/>
              <a:gd name="connsiteY9377" fmla="*/ 4586735 h 6857892"/>
              <a:gd name="connsiteX9378" fmla="*/ 3997861 w 7274859"/>
              <a:gd name="connsiteY9378" fmla="*/ 4587589 h 6857892"/>
              <a:gd name="connsiteX9379" fmla="*/ 3998700 w 7274859"/>
              <a:gd name="connsiteY9379" fmla="*/ 4586751 h 6857892"/>
              <a:gd name="connsiteX9380" fmla="*/ 3998686 w 7274859"/>
              <a:gd name="connsiteY9380" fmla="*/ 4586735 h 6857892"/>
              <a:gd name="connsiteX9381" fmla="*/ 4008587 w 7274859"/>
              <a:gd name="connsiteY9381" fmla="*/ 4576474 h 6857892"/>
              <a:gd name="connsiteX9382" fmla="*/ 4001824 w 7274859"/>
              <a:gd name="connsiteY9382" fmla="*/ 4566330 h 6857892"/>
              <a:gd name="connsiteX9383" fmla="*/ 4010816 w 7274859"/>
              <a:gd name="connsiteY9383" fmla="*/ 4509180 h 6857892"/>
              <a:gd name="connsiteX9384" fmla="*/ 3955875 w 7274859"/>
              <a:gd name="connsiteY9384" fmla="*/ 4571892 h 6857892"/>
              <a:gd name="connsiteX9385" fmla="*/ 3926316 w 7274859"/>
              <a:gd name="connsiteY9385" fmla="*/ 4581417 h 6857892"/>
              <a:gd name="connsiteX9386" fmla="*/ 3926316 w 7274859"/>
              <a:gd name="connsiteY9386" fmla="*/ 4597800 h 6857892"/>
              <a:gd name="connsiteX9387" fmla="*/ 3927230 w 7274859"/>
              <a:gd name="connsiteY9387" fmla="*/ 4596886 h 6857892"/>
              <a:gd name="connsiteX9388" fmla="*/ 3935536 w 7274859"/>
              <a:gd name="connsiteY9388" fmla="*/ 4603973 h 6857892"/>
              <a:gd name="connsiteX9389" fmla="*/ 3932331 w 7274859"/>
              <a:gd name="connsiteY9389" fmla="*/ 4607173 h 6857892"/>
              <a:gd name="connsiteX9390" fmla="*/ 3925302 w 7274859"/>
              <a:gd name="connsiteY9390" fmla="*/ 4598929 h 6857892"/>
              <a:gd name="connsiteX9391" fmla="*/ 3926164 w 7274859"/>
              <a:gd name="connsiteY9391" fmla="*/ 4597953 h 6857892"/>
              <a:gd name="connsiteX9392" fmla="*/ 3925249 w 7274859"/>
              <a:gd name="connsiteY9392" fmla="*/ 4598867 h 6857892"/>
              <a:gd name="connsiteX9393" fmla="*/ 3925302 w 7274859"/>
              <a:gd name="connsiteY9393" fmla="*/ 4598929 h 6857892"/>
              <a:gd name="connsiteX9394" fmla="*/ 3915770 w 7274859"/>
              <a:gd name="connsiteY9394" fmla="*/ 4609726 h 6857892"/>
              <a:gd name="connsiteX9395" fmla="*/ 3914121 w 7274859"/>
              <a:gd name="connsiteY9395" fmla="*/ 4625385 h 6857892"/>
              <a:gd name="connsiteX9396" fmla="*/ 3895221 w 7274859"/>
              <a:gd name="connsiteY9396" fmla="*/ 4644359 h 6857892"/>
              <a:gd name="connsiteX9397" fmla="*/ 3927988 w 7274859"/>
              <a:gd name="connsiteY9397" fmla="*/ 4693583 h 6857892"/>
              <a:gd name="connsiteX9398" fmla="*/ 3896974 w 7274859"/>
              <a:gd name="connsiteY9398" fmla="*/ 4716672 h 6857892"/>
              <a:gd name="connsiteX9399" fmla="*/ 3925095 w 7274859"/>
              <a:gd name="connsiteY9399" fmla="*/ 4735418 h 6857892"/>
              <a:gd name="connsiteX9400" fmla="*/ 3905967 w 7274859"/>
              <a:gd name="connsiteY9400" fmla="*/ 4750658 h 6857892"/>
              <a:gd name="connsiteX9401" fmla="*/ 3897050 w 7274859"/>
              <a:gd name="connsiteY9401" fmla="*/ 4746466 h 6857892"/>
              <a:gd name="connsiteX9402" fmla="*/ 3870603 w 7274859"/>
              <a:gd name="connsiteY9402" fmla="*/ 4772755 h 6857892"/>
              <a:gd name="connsiteX9403" fmla="*/ 3884475 w 7274859"/>
              <a:gd name="connsiteY9403" fmla="*/ 4797597 h 6857892"/>
              <a:gd name="connsiteX9404" fmla="*/ 3864431 w 7274859"/>
              <a:gd name="connsiteY9404" fmla="*/ 4817637 h 6857892"/>
              <a:gd name="connsiteX9405" fmla="*/ 3864583 w 7274859"/>
              <a:gd name="connsiteY9405" fmla="*/ 4867091 h 6857892"/>
              <a:gd name="connsiteX9406" fmla="*/ 3842405 w 7274859"/>
              <a:gd name="connsiteY9406" fmla="*/ 4919669 h 6857892"/>
              <a:gd name="connsiteX9407" fmla="*/ 3790890 w 7274859"/>
              <a:gd name="connsiteY9407" fmla="*/ 4932699 h 6857892"/>
              <a:gd name="connsiteX9408" fmla="*/ 3804224 w 7274859"/>
              <a:gd name="connsiteY9408" fmla="*/ 4950454 h 6857892"/>
              <a:gd name="connsiteX9409" fmla="*/ 3783348 w 7274859"/>
              <a:gd name="connsiteY9409" fmla="*/ 4954797 h 6857892"/>
              <a:gd name="connsiteX9410" fmla="*/ 3821904 w 7274859"/>
              <a:gd name="connsiteY9410" fmla="*/ 4992668 h 6857892"/>
              <a:gd name="connsiteX9411" fmla="*/ 3773597 w 7274859"/>
              <a:gd name="connsiteY9411" fmla="*/ 4994955 h 6857892"/>
              <a:gd name="connsiteX9412" fmla="*/ 3796222 w 7274859"/>
              <a:gd name="connsiteY9412" fmla="*/ 5027873 h 6857892"/>
              <a:gd name="connsiteX9413" fmla="*/ 3763236 w 7274859"/>
              <a:gd name="connsiteY9413" fmla="*/ 5049209 h 6857892"/>
              <a:gd name="connsiteX9414" fmla="*/ 3772987 w 7274859"/>
              <a:gd name="connsiteY9414" fmla="*/ 5061173 h 6857892"/>
              <a:gd name="connsiteX9415" fmla="*/ 3758893 w 7274859"/>
              <a:gd name="connsiteY9415" fmla="*/ 5076260 h 6857892"/>
              <a:gd name="connsiteX9416" fmla="*/ 3687127 w 7274859"/>
              <a:gd name="connsiteY9416" fmla="*/ 5076260 h 6857892"/>
              <a:gd name="connsiteX9417" fmla="*/ 3705488 w 7274859"/>
              <a:gd name="connsiteY9417" fmla="*/ 5095005 h 6857892"/>
              <a:gd name="connsiteX9418" fmla="*/ 3752417 w 7274859"/>
              <a:gd name="connsiteY9418" fmla="*/ 5102397 h 6857892"/>
              <a:gd name="connsiteX9419" fmla="*/ 3731237 w 7274859"/>
              <a:gd name="connsiteY9419" fmla="*/ 5112303 h 6857892"/>
              <a:gd name="connsiteX9420" fmla="*/ 3741294 w 7274859"/>
              <a:gd name="connsiteY9420" fmla="*/ 5133334 h 6857892"/>
              <a:gd name="connsiteX9421" fmla="*/ 3732914 w 7274859"/>
              <a:gd name="connsiteY9421" fmla="*/ 5147812 h 6857892"/>
              <a:gd name="connsiteX9422" fmla="*/ 3753103 w 7274859"/>
              <a:gd name="connsiteY9422" fmla="*/ 5147812 h 6857892"/>
              <a:gd name="connsiteX9423" fmla="*/ 3752189 w 7274859"/>
              <a:gd name="connsiteY9423" fmla="*/ 5146898 h 6857892"/>
              <a:gd name="connsiteX9424" fmla="*/ 3759273 w 7274859"/>
              <a:gd name="connsiteY9424" fmla="*/ 5138592 h 6857892"/>
              <a:gd name="connsiteX9425" fmla="*/ 3762472 w 7274859"/>
              <a:gd name="connsiteY9425" fmla="*/ 5141792 h 6857892"/>
              <a:gd name="connsiteX9426" fmla="*/ 3754170 w 7274859"/>
              <a:gd name="connsiteY9426" fmla="*/ 5148878 h 6857892"/>
              <a:gd name="connsiteX9427" fmla="*/ 3753255 w 7274859"/>
              <a:gd name="connsiteY9427" fmla="*/ 5147964 h 6857892"/>
              <a:gd name="connsiteX9428" fmla="*/ 3753255 w 7274859"/>
              <a:gd name="connsiteY9428" fmla="*/ 5164271 h 6857892"/>
              <a:gd name="connsiteX9429" fmla="*/ 3734132 w 7274859"/>
              <a:gd name="connsiteY9429" fmla="*/ 5170748 h 6857892"/>
              <a:gd name="connsiteX9430" fmla="*/ 3734132 w 7274859"/>
              <a:gd name="connsiteY9430" fmla="*/ 5225003 h 6857892"/>
              <a:gd name="connsiteX9431" fmla="*/ 3712878 w 7274859"/>
              <a:gd name="connsiteY9431" fmla="*/ 5232470 h 6857892"/>
              <a:gd name="connsiteX9432" fmla="*/ 3721562 w 7274859"/>
              <a:gd name="connsiteY9432" fmla="*/ 5244128 h 6857892"/>
              <a:gd name="connsiteX9433" fmla="*/ 3696269 w 7274859"/>
              <a:gd name="connsiteY9433" fmla="*/ 5258759 h 6857892"/>
              <a:gd name="connsiteX9434" fmla="*/ 3681641 w 7274859"/>
              <a:gd name="connsiteY9434" fmla="*/ 5244128 h 6857892"/>
              <a:gd name="connsiteX9435" fmla="*/ 3705334 w 7274859"/>
              <a:gd name="connsiteY9435" fmla="*/ 5233004 h 6857892"/>
              <a:gd name="connsiteX9436" fmla="*/ 3667167 w 7274859"/>
              <a:gd name="connsiteY9436" fmla="*/ 5177301 h 6857892"/>
              <a:gd name="connsiteX9437" fmla="*/ 3625875 w 7274859"/>
              <a:gd name="connsiteY9437" fmla="*/ 5262874 h 6857892"/>
              <a:gd name="connsiteX9438" fmla="*/ 3619323 w 7274859"/>
              <a:gd name="connsiteY9438" fmla="*/ 5242909 h 6857892"/>
              <a:gd name="connsiteX9439" fmla="*/ 3615896 w 7274859"/>
              <a:gd name="connsiteY9439" fmla="*/ 5239480 h 6857892"/>
              <a:gd name="connsiteX9440" fmla="*/ 3586792 w 7274859"/>
              <a:gd name="connsiteY9440" fmla="*/ 5268284 h 6857892"/>
              <a:gd name="connsiteX9441" fmla="*/ 3600354 w 7274859"/>
              <a:gd name="connsiteY9441" fmla="*/ 5286115 h 6857892"/>
              <a:gd name="connsiteX9442" fmla="*/ 3561957 w 7274859"/>
              <a:gd name="connsiteY9442" fmla="*/ 5303489 h 6857892"/>
              <a:gd name="connsiteX9443" fmla="*/ 3571860 w 7274859"/>
              <a:gd name="connsiteY9443" fmla="*/ 5328558 h 6857892"/>
              <a:gd name="connsiteX9444" fmla="*/ 3552204 w 7274859"/>
              <a:gd name="connsiteY9444" fmla="*/ 5331454 h 6857892"/>
              <a:gd name="connsiteX9445" fmla="*/ 3547329 w 7274859"/>
              <a:gd name="connsiteY9445" fmla="*/ 5301888 h 6857892"/>
              <a:gd name="connsiteX9446" fmla="*/ 3531172 w 7274859"/>
              <a:gd name="connsiteY9446" fmla="*/ 5300517 h 6857892"/>
              <a:gd name="connsiteX9447" fmla="*/ 3531172 w 7274859"/>
              <a:gd name="connsiteY9447" fmla="*/ 5338388 h 6857892"/>
              <a:gd name="connsiteX9448" fmla="*/ 3498019 w 7274859"/>
              <a:gd name="connsiteY9448" fmla="*/ 5365210 h 6857892"/>
              <a:gd name="connsiteX9449" fmla="*/ 3498019 w 7274859"/>
              <a:gd name="connsiteY9449" fmla="*/ 5390128 h 6857892"/>
              <a:gd name="connsiteX9450" fmla="*/ 3472716 w 7274859"/>
              <a:gd name="connsiteY9450" fmla="*/ 5390128 h 6857892"/>
              <a:gd name="connsiteX9451" fmla="*/ 3428366 w 7274859"/>
              <a:gd name="connsiteY9451" fmla="*/ 5441944 h 6857892"/>
              <a:gd name="connsiteX9452" fmla="*/ 3436592 w 7274859"/>
              <a:gd name="connsiteY9452" fmla="*/ 5448954 h 6857892"/>
              <a:gd name="connsiteX9453" fmla="*/ 3433396 w 7274859"/>
              <a:gd name="connsiteY9453" fmla="*/ 5452155 h 6857892"/>
              <a:gd name="connsiteX9454" fmla="*/ 3426309 w 7274859"/>
              <a:gd name="connsiteY9454" fmla="*/ 5443849 h 6857892"/>
              <a:gd name="connsiteX9455" fmla="*/ 3427222 w 7274859"/>
              <a:gd name="connsiteY9455" fmla="*/ 5442934 h 6857892"/>
              <a:gd name="connsiteX9456" fmla="*/ 3417107 w 7274859"/>
              <a:gd name="connsiteY9456" fmla="*/ 5435305 h 6857892"/>
              <a:gd name="connsiteX9457" fmla="*/ 3417162 w 7274859"/>
              <a:gd name="connsiteY9457" fmla="*/ 5422972 h 6857892"/>
              <a:gd name="connsiteX9458" fmla="*/ 3429664 w 7274859"/>
              <a:gd name="connsiteY9458" fmla="*/ 5423046 h 6857892"/>
              <a:gd name="connsiteX9459" fmla="*/ 3437262 w 7274859"/>
              <a:gd name="connsiteY9459" fmla="*/ 5412835 h 6857892"/>
              <a:gd name="connsiteX9460" fmla="*/ 3445726 w 7274859"/>
              <a:gd name="connsiteY9460" fmla="*/ 5409482 h 6857892"/>
              <a:gd name="connsiteX9461" fmla="*/ 3437262 w 7274859"/>
              <a:gd name="connsiteY9461" fmla="*/ 5402624 h 6857892"/>
              <a:gd name="connsiteX9462" fmla="*/ 3437262 w 7274859"/>
              <a:gd name="connsiteY9462" fmla="*/ 5383041 h 6857892"/>
              <a:gd name="connsiteX9463" fmla="*/ 3418235 w 7274859"/>
              <a:gd name="connsiteY9463" fmla="*/ 5400005 h 6857892"/>
              <a:gd name="connsiteX9464" fmla="*/ 3416931 w 7274859"/>
              <a:gd name="connsiteY9464" fmla="*/ 5422770 h 6857892"/>
              <a:gd name="connsiteX9465" fmla="*/ 3385003 w 7274859"/>
              <a:gd name="connsiteY9465" fmla="*/ 5447583 h 6857892"/>
              <a:gd name="connsiteX9466" fmla="*/ 3407333 w 7274859"/>
              <a:gd name="connsiteY9466" fmla="*/ 5457946 h 6857892"/>
              <a:gd name="connsiteX9467" fmla="*/ 3392244 w 7274859"/>
              <a:gd name="connsiteY9467" fmla="*/ 5473110 h 6857892"/>
              <a:gd name="connsiteX9468" fmla="*/ 3381270 w 7274859"/>
              <a:gd name="connsiteY9468" fmla="*/ 5463432 h 6857892"/>
              <a:gd name="connsiteX9469" fmla="*/ 3371362 w 7274859"/>
              <a:gd name="connsiteY9469" fmla="*/ 5484844 h 6857892"/>
              <a:gd name="connsiteX9470" fmla="*/ 3361379 w 7274859"/>
              <a:gd name="connsiteY9470" fmla="*/ 5463585 h 6857892"/>
              <a:gd name="connsiteX9471" fmla="*/ 3343016 w 7274859"/>
              <a:gd name="connsiteY9471" fmla="*/ 5525230 h 6857892"/>
              <a:gd name="connsiteX9472" fmla="*/ 3325566 w 7274859"/>
              <a:gd name="connsiteY9472" fmla="*/ 5522258 h 6857892"/>
              <a:gd name="connsiteX9473" fmla="*/ 3325566 w 7274859"/>
              <a:gd name="connsiteY9473" fmla="*/ 5493912 h 6857892"/>
              <a:gd name="connsiteX9474" fmla="*/ 3339820 w 7274859"/>
              <a:gd name="connsiteY9474" fmla="*/ 5482711 h 6857892"/>
              <a:gd name="connsiteX9475" fmla="*/ 3309331 w 7274859"/>
              <a:gd name="connsiteY9475" fmla="*/ 5452002 h 6857892"/>
              <a:gd name="connsiteX9476" fmla="*/ 3307275 w 7274859"/>
              <a:gd name="connsiteY9476" fmla="*/ 5443925 h 6857892"/>
              <a:gd name="connsiteX9477" fmla="*/ 3335702 w 7274859"/>
              <a:gd name="connsiteY9477" fmla="*/ 5427390 h 6857892"/>
              <a:gd name="connsiteX9478" fmla="*/ 3335559 w 7274859"/>
              <a:gd name="connsiteY9478" fmla="*/ 5413077 h 6857892"/>
              <a:gd name="connsiteX9479" fmla="*/ 3340566 w 7274859"/>
              <a:gd name="connsiteY9479" fmla="*/ 5417864 h 6857892"/>
              <a:gd name="connsiteX9480" fmla="*/ 3356030 w 7274859"/>
              <a:gd name="connsiteY9480" fmla="*/ 5393937 h 6857892"/>
              <a:gd name="connsiteX9481" fmla="*/ 3336600 w 7274859"/>
              <a:gd name="connsiteY9481" fmla="*/ 5392642 h 6857892"/>
              <a:gd name="connsiteX9482" fmla="*/ 3335335 w 7274859"/>
              <a:gd name="connsiteY9482" fmla="*/ 5412379 h 6857892"/>
              <a:gd name="connsiteX9483" fmla="*/ 3305839 w 7274859"/>
              <a:gd name="connsiteY9483" fmla="*/ 5412511 h 6857892"/>
              <a:gd name="connsiteX9484" fmla="*/ 3301976 w 7274859"/>
              <a:gd name="connsiteY9484" fmla="*/ 5392718 h 6857892"/>
              <a:gd name="connsiteX9485" fmla="*/ 3295430 w 7274859"/>
              <a:gd name="connsiteY9485" fmla="*/ 5393633 h 6857892"/>
              <a:gd name="connsiteX9486" fmla="*/ 3301062 w 7274859"/>
              <a:gd name="connsiteY9486" fmla="*/ 5412911 h 6857892"/>
              <a:gd name="connsiteX9487" fmla="*/ 3301329 w 7274859"/>
              <a:gd name="connsiteY9487" fmla="*/ 5412894 h 6857892"/>
              <a:gd name="connsiteX9488" fmla="*/ 3305218 w 7274859"/>
              <a:gd name="connsiteY9488" fmla="*/ 5432723 h 6857892"/>
              <a:gd name="connsiteX9489" fmla="*/ 3284877 w 7274859"/>
              <a:gd name="connsiteY9489" fmla="*/ 5432723 h 6857892"/>
              <a:gd name="connsiteX9490" fmla="*/ 3269559 w 7274859"/>
              <a:gd name="connsiteY9490" fmla="*/ 5464499 h 6857892"/>
              <a:gd name="connsiteX9491" fmla="*/ 3256377 w 7274859"/>
              <a:gd name="connsiteY9491" fmla="*/ 5422589 h 6857892"/>
              <a:gd name="connsiteX9492" fmla="*/ 3274740 w 7274859"/>
              <a:gd name="connsiteY9492" fmla="*/ 5422589 h 6857892"/>
              <a:gd name="connsiteX9493" fmla="*/ 3258433 w 7274859"/>
              <a:gd name="connsiteY9493" fmla="*/ 5381288 h 6857892"/>
              <a:gd name="connsiteX9494" fmla="*/ 3212865 w 7274859"/>
              <a:gd name="connsiteY9494" fmla="*/ 5397214 h 6857892"/>
              <a:gd name="connsiteX9495" fmla="*/ 3215913 w 7274859"/>
              <a:gd name="connsiteY9495" fmla="*/ 5410702 h 6857892"/>
              <a:gd name="connsiteX9496" fmla="*/ 3240146 w 7274859"/>
              <a:gd name="connsiteY9496" fmla="*/ 5401101 h 6857892"/>
              <a:gd name="connsiteX9497" fmla="*/ 3244413 w 7274859"/>
              <a:gd name="connsiteY9497" fmla="*/ 5407501 h 6857892"/>
              <a:gd name="connsiteX9498" fmla="*/ 3213779 w 7274859"/>
              <a:gd name="connsiteY9498" fmla="*/ 5432723 h 6857892"/>
              <a:gd name="connsiteX9499" fmla="*/ 3214770 w 7274859"/>
              <a:gd name="connsiteY9499" fmla="*/ 5433714 h 6857892"/>
              <a:gd name="connsiteX9500" fmla="*/ 3207683 w 7274859"/>
              <a:gd name="connsiteY9500" fmla="*/ 5442020 h 6857892"/>
              <a:gd name="connsiteX9501" fmla="*/ 3204482 w 7274859"/>
              <a:gd name="connsiteY9501" fmla="*/ 5438820 h 6857892"/>
              <a:gd name="connsiteX9502" fmla="*/ 3212789 w 7274859"/>
              <a:gd name="connsiteY9502" fmla="*/ 5431733 h 6857892"/>
              <a:gd name="connsiteX9503" fmla="*/ 3213550 w 7274859"/>
              <a:gd name="connsiteY9503" fmla="*/ 5432495 h 6857892"/>
              <a:gd name="connsiteX9504" fmla="*/ 3184289 w 7274859"/>
              <a:gd name="connsiteY9504" fmla="*/ 5437372 h 6857892"/>
              <a:gd name="connsiteX9505" fmla="*/ 3193355 w 7274859"/>
              <a:gd name="connsiteY9505" fmla="*/ 5453221 h 6857892"/>
              <a:gd name="connsiteX9506" fmla="*/ 3192518 w 7274859"/>
              <a:gd name="connsiteY9506" fmla="*/ 5453374 h 6857892"/>
              <a:gd name="connsiteX9507" fmla="*/ 3201281 w 7274859"/>
              <a:gd name="connsiteY9507" fmla="*/ 5452917 h 6857892"/>
              <a:gd name="connsiteX9508" fmla="*/ 3202958 w 7274859"/>
              <a:gd name="connsiteY9508" fmla="*/ 5472348 h 6857892"/>
              <a:gd name="connsiteX9509" fmla="*/ 3196328 w 7274859"/>
              <a:gd name="connsiteY9509" fmla="*/ 5473262 h 6857892"/>
              <a:gd name="connsiteX9510" fmla="*/ 3192441 w 7274859"/>
              <a:gd name="connsiteY9510" fmla="*/ 5453374 h 6857892"/>
              <a:gd name="connsiteX9511" fmla="*/ 3170268 w 7274859"/>
              <a:gd name="connsiteY9511" fmla="*/ 5491778 h 6857892"/>
              <a:gd name="connsiteX9512" fmla="*/ 3152971 w 7274859"/>
              <a:gd name="connsiteY9512" fmla="*/ 5497265 h 6857892"/>
              <a:gd name="connsiteX9513" fmla="*/ 3162799 w 7274859"/>
              <a:gd name="connsiteY9513" fmla="*/ 5514258 h 6857892"/>
              <a:gd name="connsiteX9514" fmla="*/ 3138946 w 7274859"/>
              <a:gd name="connsiteY9514" fmla="*/ 5514258 h 6857892"/>
              <a:gd name="connsiteX9515" fmla="*/ 3150684 w 7274859"/>
              <a:gd name="connsiteY9515" fmla="*/ 5541080 h 6857892"/>
              <a:gd name="connsiteX9516" fmla="*/ 3101001 w 7274859"/>
              <a:gd name="connsiteY9516" fmla="*/ 5589924 h 6857892"/>
              <a:gd name="connsiteX9517" fmla="*/ 3121728 w 7274859"/>
              <a:gd name="connsiteY9517" fmla="*/ 5610651 h 6857892"/>
              <a:gd name="connsiteX9518" fmla="*/ 3108470 w 7274859"/>
              <a:gd name="connsiteY9518" fmla="*/ 5624824 h 6857892"/>
              <a:gd name="connsiteX9519" fmla="*/ 3051014 w 7274859"/>
              <a:gd name="connsiteY9519" fmla="*/ 5584438 h 6857892"/>
              <a:gd name="connsiteX9520" fmla="*/ 3025182 w 7274859"/>
              <a:gd name="connsiteY9520" fmla="*/ 5598840 h 6857892"/>
              <a:gd name="connsiteX9521" fmla="*/ 3010008 w 7274859"/>
              <a:gd name="connsiteY9521" fmla="*/ 5555759 h 6857892"/>
              <a:gd name="connsiteX9522" fmla="*/ 3010613 w 7274859"/>
              <a:gd name="connsiteY9522" fmla="*/ 5556396 h 6857892"/>
              <a:gd name="connsiteX9523" fmla="*/ 3018920 w 7274859"/>
              <a:gd name="connsiteY9523" fmla="*/ 5549310 h 6857892"/>
              <a:gd name="connsiteX9524" fmla="*/ 3015719 w 7274859"/>
              <a:gd name="connsiteY9524" fmla="*/ 5546109 h 6857892"/>
              <a:gd name="connsiteX9525" fmla="*/ 3009489 w 7274859"/>
              <a:gd name="connsiteY9525" fmla="*/ 5554440 h 6857892"/>
              <a:gd name="connsiteX9526" fmla="*/ 3000580 w 7274859"/>
              <a:gd name="connsiteY9526" fmla="*/ 5548243 h 6857892"/>
              <a:gd name="connsiteX9527" fmla="*/ 3003541 w 7274859"/>
              <a:gd name="connsiteY9527" fmla="*/ 5531479 h 6857892"/>
              <a:gd name="connsiteX9528" fmla="*/ 3004608 w 7274859"/>
              <a:gd name="connsiteY9528" fmla="*/ 5534527 h 6857892"/>
              <a:gd name="connsiteX9529" fmla="*/ 3005751 w 7274859"/>
              <a:gd name="connsiteY9529" fmla="*/ 5522183 h 6857892"/>
              <a:gd name="connsiteX9530" fmla="*/ 3000188 w 7274859"/>
              <a:gd name="connsiteY9530" fmla="*/ 5520201 h 6857892"/>
              <a:gd name="connsiteX9531" fmla="*/ 3001940 w 7274859"/>
              <a:gd name="connsiteY9531" fmla="*/ 5527059 h 6857892"/>
              <a:gd name="connsiteX9532" fmla="*/ 2980224 w 7274859"/>
              <a:gd name="connsiteY9532" fmla="*/ 5547557 h 6857892"/>
              <a:gd name="connsiteX9533" fmla="*/ 3001637 w 7274859"/>
              <a:gd name="connsiteY9533" fmla="*/ 5586953 h 6857892"/>
              <a:gd name="connsiteX9534" fmla="*/ 2970089 w 7274859"/>
              <a:gd name="connsiteY9534" fmla="*/ 5621471 h 6857892"/>
              <a:gd name="connsiteX9535" fmla="*/ 2979081 w 7274859"/>
              <a:gd name="connsiteY9535" fmla="*/ 5632063 h 6857892"/>
              <a:gd name="connsiteX9536" fmla="*/ 2970089 w 7274859"/>
              <a:gd name="connsiteY9536" fmla="*/ 5636025 h 6857892"/>
              <a:gd name="connsiteX9537" fmla="*/ 2953325 w 7274859"/>
              <a:gd name="connsiteY9537" fmla="*/ 5627491 h 6857892"/>
              <a:gd name="connsiteX9538" fmla="*/ 2918426 w 7274859"/>
              <a:gd name="connsiteY9538" fmla="*/ 5636330 h 6857892"/>
              <a:gd name="connsiteX9539" fmla="*/ 2930086 w 7274859"/>
              <a:gd name="connsiteY9539" fmla="*/ 5656599 h 6857892"/>
              <a:gd name="connsiteX9540" fmla="*/ 2895265 w 7274859"/>
              <a:gd name="connsiteY9540" fmla="*/ 5647913 h 6857892"/>
              <a:gd name="connsiteX9541" fmla="*/ 2877733 w 7274859"/>
              <a:gd name="connsiteY9541" fmla="*/ 5656752 h 6857892"/>
              <a:gd name="connsiteX9542" fmla="*/ 2877733 w 7274859"/>
              <a:gd name="connsiteY9542" fmla="*/ 5636406 h 6857892"/>
              <a:gd name="connsiteX9543" fmla="*/ 2876819 w 7274859"/>
              <a:gd name="connsiteY9543" fmla="*/ 5637321 h 6857892"/>
              <a:gd name="connsiteX9544" fmla="*/ 2868439 w 7274859"/>
              <a:gd name="connsiteY9544" fmla="*/ 5630234 h 6857892"/>
              <a:gd name="connsiteX9545" fmla="*/ 2871715 w 7274859"/>
              <a:gd name="connsiteY9545" fmla="*/ 5627033 h 6857892"/>
              <a:gd name="connsiteX9546" fmla="*/ 2878799 w 7274859"/>
              <a:gd name="connsiteY9546" fmla="*/ 5635339 h 6857892"/>
              <a:gd name="connsiteX9547" fmla="*/ 2878113 w 7274859"/>
              <a:gd name="connsiteY9547" fmla="*/ 5636025 h 6857892"/>
              <a:gd name="connsiteX9548" fmla="*/ 2898085 w 7274859"/>
              <a:gd name="connsiteY9548" fmla="*/ 5625205 h 6857892"/>
              <a:gd name="connsiteX9549" fmla="*/ 2918426 w 7274859"/>
              <a:gd name="connsiteY9549" fmla="*/ 5636178 h 6857892"/>
              <a:gd name="connsiteX9550" fmla="*/ 2914693 w 7274859"/>
              <a:gd name="connsiteY9550" fmla="*/ 5617661 h 6857892"/>
              <a:gd name="connsiteX9551" fmla="*/ 2881161 w 7274859"/>
              <a:gd name="connsiteY9551" fmla="*/ 5566759 h 6857892"/>
              <a:gd name="connsiteX9552" fmla="*/ 2869657 w 7274859"/>
              <a:gd name="connsiteY9552" fmla="*/ 5602726 h 6857892"/>
              <a:gd name="connsiteX9553" fmla="*/ 2895644 w 7274859"/>
              <a:gd name="connsiteY9553" fmla="*/ 5612022 h 6857892"/>
              <a:gd name="connsiteX9554" fmla="*/ 2861121 w 7274859"/>
              <a:gd name="connsiteY9554" fmla="*/ 5616518 h 6857892"/>
              <a:gd name="connsiteX9555" fmla="*/ 2853351 w 7274859"/>
              <a:gd name="connsiteY9555" fmla="*/ 5594496 h 6857892"/>
              <a:gd name="connsiteX9556" fmla="*/ 2837884 w 7274859"/>
              <a:gd name="connsiteY9556" fmla="*/ 5621852 h 6857892"/>
              <a:gd name="connsiteX9557" fmla="*/ 2858532 w 7274859"/>
              <a:gd name="connsiteY9557" fmla="*/ 5642502 h 6857892"/>
              <a:gd name="connsiteX9558" fmla="*/ 2816546 w 7274859"/>
              <a:gd name="connsiteY9558" fmla="*/ 5656523 h 6857892"/>
              <a:gd name="connsiteX9559" fmla="*/ 2795822 w 7274859"/>
              <a:gd name="connsiteY9559" fmla="*/ 5673059 h 6857892"/>
              <a:gd name="connsiteX9560" fmla="*/ 2816546 w 7274859"/>
              <a:gd name="connsiteY9560" fmla="*/ 5679764 h 6857892"/>
              <a:gd name="connsiteX9561" fmla="*/ 2816546 w 7274859"/>
              <a:gd name="connsiteY9561" fmla="*/ 5697214 h 6857892"/>
              <a:gd name="connsiteX9562" fmla="*/ 2776008 w 7274859"/>
              <a:gd name="connsiteY9562" fmla="*/ 5697214 h 6857892"/>
              <a:gd name="connsiteX9563" fmla="*/ 2776922 w 7274859"/>
              <a:gd name="connsiteY9563" fmla="*/ 5698128 h 6857892"/>
              <a:gd name="connsiteX9564" fmla="*/ 2769838 w 7274859"/>
              <a:gd name="connsiteY9564" fmla="*/ 5706434 h 6857892"/>
              <a:gd name="connsiteX9565" fmla="*/ 2766635 w 7274859"/>
              <a:gd name="connsiteY9565" fmla="*/ 5703233 h 6857892"/>
              <a:gd name="connsiteX9566" fmla="*/ 2774942 w 7274859"/>
              <a:gd name="connsiteY9566" fmla="*/ 5696147 h 6857892"/>
              <a:gd name="connsiteX9567" fmla="*/ 2775857 w 7274859"/>
              <a:gd name="connsiteY9567" fmla="*/ 5697061 h 6857892"/>
              <a:gd name="connsiteX9568" fmla="*/ 2789036 w 7274859"/>
              <a:gd name="connsiteY9568" fmla="*/ 5646312 h 6857892"/>
              <a:gd name="connsiteX9569" fmla="*/ 2806335 w 7274859"/>
              <a:gd name="connsiteY9569" fmla="*/ 5646312 h 6857892"/>
              <a:gd name="connsiteX9570" fmla="*/ 2797117 w 7274859"/>
              <a:gd name="connsiteY9570" fmla="*/ 5630005 h 6857892"/>
              <a:gd name="connsiteX9571" fmla="*/ 2805421 w 7274859"/>
              <a:gd name="connsiteY9571" fmla="*/ 5622157 h 6857892"/>
              <a:gd name="connsiteX9572" fmla="*/ 2786063 w 7274859"/>
              <a:gd name="connsiteY9572" fmla="*/ 5595487 h 6857892"/>
              <a:gd name="connsiteX9573" fmla="*/ 2794449 w 7274859"/>
              <a:gd name="connsiteY9573" fmla="*/ 5568207 h 6857892"/>
              <a:gd name="connsiteX9574" fmla="*/ 2776846 w 7274859"/>
              <a:gd name="connsiteY9574" fmla="*/ 5561730 h 6857892"/>
              <a:gd name="connsiteX9575" fmla="*/ 2788732 w 7274859"/>
              <a:gd name="connsiteY9575" fmla="*/ 5501151 h 6857892"/>
              <a:gd name="connsiteX9576" fmla="*/ 2797802 w 7274859"/>
              <a:gd name="connsiteY9576" fmla="*/ 5469833 h 6857892"/>
              <a:gd name="connsiteX9577" fmla="*/ 2779360 w 7274859"/>
              <a:gd name="connsiteY9577" fmla="*/ 5451393 h 6857892"/>
              <a:gd name="connsiteX9578" fmla="*/ 2742253 w 7274859"/>
              <a:gd name="connsiteY9578" fmla="*/ 5521954 h 6857892"/>
              <a:gd name="connsiteX9579" fmla="*/ 2725030 w 7274859"/>
              <a:gd name="connsiteY9579" fmla="*/ 5528888 h 6857892"/>
              <a:gd name="connsiteX9580" fmla="*/ 2677253 w 7274859"/>
              <a:gd name="connsiteY9580" fmla="*/ 5524392 h 6857892"/>
              <a:gd name="connsiteX9581" fmla="*/ 2694016 w 7274859"/>
              <a:gd name="connsiteY9581" fmla="*/ 5521116 h 6857892"/>
              <a:gd name="connsiteX9582" fmla="*/ 2693178 w 7274859"/>
              <a:gd name="connsiteY9582" fmla="*/ 5514563 h 6857892"/>
              <a:gd name="connsiteX9583" fmla="*/ 2673899 w 7274859"/>
              <a:gd name="connsiteY9583" fmla="*/ 5520125 h 6857892"/>
              <a:gd name="connsiteX9584" fmla="*/ 2633361 w 7274859"/>
              <a:gd name="connsiteY9584" fmla="*/ 5554643 h 6857892"/>
              <a:gd name="connsiteX9585" fmla="*/ 2602805 w 7274859"/>
              <a:gd name="connsiteY9585" fmla="*/ 5544509 h 6857892"/>
              <a:gd name="connsiteX9586" fmla="*/ 2602805 w 7274859"/>
              <a:gd name="connsiteY9586" fmla="*/ 5559749 h 6857892"/>
              <a:gd name="connsiteX9587" fmla="*/ 2575221 w 7274859"/>
              <a:gd name="connsiteY9587" fmla="*/ 5573770 h 6857892"/>
              <a:gd name="connsiteX9588" fmla="*/ 2567145 w 7274859"/>
              <a:gd name="connsiteY9588" fmla="*/ 5558606 h 6857892"/>
              <a:gd name="connsiteX9589" fmla="*/ 2511596 w 7274859"/>
              <a:gd name="connsiteY9589" fmla="*/ 5570189 h 6857892"/>
              <a:gd name="connsiteX9590" fmla="*/ 2542151 w 7274859"/>
              <a:gd name="connsiteY9590" fmla="*/ 5607145 h 6857892"/>
              <a:gd name="connsiteX9591" fmla="*/ 2529198 w 7274859"/>
              <a:gd name="connsiteY9591" fmla="*/ 5646846 h 6857892"/>
              <a:gd name="connsiteX9592" fmla="*/ 2517997 w 7274859"/>
              <a:gd name="connsiteY9592" fmla="*/ 5638235 h 6857892"/>
              <a:gd name="connsiteX9593" fmla="*/ 2520664 w 7274859"/>
              <a:gd name="connsiteY9593" fmla="*/ 5661933 h 6857892"/>
              <a:gd name="connsiteX9594" fmla="*/ 2511063 w 7274859"/>
              <a:gd name="connsiteY9594" fmla="*/ 5673211 h 6857892"/>
              <a:gd name="connsiteX9595" fmla="*/ 2531637 w 7274859"/>
              <a:gd name="connsiteY9595" fmla="*/ 5687003 h 6857892"/>
              <a:gd name="connsiteX9596" fmla="*/ 2522417 w 7274859"/>
              <a:gd name="connsiteY9596" fmla="*/ 5702853 h 6857892"/>
              <a:gd name="connsiteX9597" fmla="*/ 2532855 w 7274859"/>
              <a:gd name="connsiteY9597" fmla="*/ 5715197 h 6857892"/>
              <a:gd name="connsiteX9598" fmla="*/ 2508243 w 7274859"/>
              <a:gd name="connsiteY9598" fmla="*/ 5718855 h 6857892"/>
              <a:gd name="connsiteX9599" fmla="*/ 2502452 w 7274859"/>
              <a:gd name="connsiteY9599" fmla="*/ 5742172 h 6857892"/>
              <a:gd name="connsiteX9600" fmla="*/ 2515635 w 7274859"/>
              <a:gd name="connsiteY9600" fmla="*/ 5766098 h 6857892"/>
              <a:gd name="connsiteX9601" fmla="*/ 2483936 w 7274859"/>
              <a:gd name="connsiteY9601" fmla="*/ 5768842 h 6857892"/>
              <a:gd name="connsiteX9602" fmla="*/ 2493157 w 7274859"/>
              <a:gd name="connsiteY9602" fmla="*/ 5719693 h 6857892"/>
              <a:gd name="connsiteX9603" fmla="*/ 2459629 w 7274859"/>
              <a:gd name="connsiteY9603" fmla="*/ 5719693 h 6857892"/>
              <a:gd name="connsiteX9604" fmla="*/ 2468620 w 7274859"/>
              <a:gd name="connsiteY9604" fmla="*/ 5731428 h 6857892"/>
              <a:gd name="connsiteX9605" fmla="*/ 2420158 w 7274859"/>
              <a:gd name="connsiteY9605" fmla="*/ 5768918 h 6857892"/>
              <a:gd name="connsiteX9606" fmla="*/ 2438902 w 7274859"/>
              <a:gd name="connsiteY9606" fmla="*/ 5783777 h 6857892"/>
              <a:gd name="connsiteX9607" fmla="*/ 2400652 w 7274859"/>
              <a:gd name="connsiteY9607" fmla="*/ 5790635 h 6857892"/>
              <a:gd name="connsiteX9608" fmla="*/ 2377106 w 7274859"/>
              <a:gd name="connsiteY9608" fmla="*/ 5830107 h 6857892"/>
              <a:gd name="connsiteX9609" fmla="*/ 2392575 w 7274859"/>
              <a:gd name="connsiteY9609" fmla="*/ 5869274 h 6857892"/>
              <a:gd name="connsiteX9610" fmla="*/ 2414519 w 7274859"/>
              <a:gd name="connsiteY9610" fmla="*/ 5837193 h 6857892"/>
              <a:gd name="connsiteX9611" fmla="*/ 2427016 w 7274859"/>
              <a:gd name="connsiteY9611" fmla="*/ 5877579 h 6857892"/>
              <a:gd name="connsiteX9612" fmla="*/ 2404918 w 7274859"/>
              <a:gd name="connsiteY9612" fmla="*/ 5886647 h 6857892"/>
              <a:gd name="connsiteX9613" fmla="*/ 2367581 w 7274859"/>
              <a:gd name="connsiteY9613" fmla="*/ 5879865 h 6857892"/>
              <a:gd name="connsiteX9614" fmla="*/ 2379011 w 7274859"/>
              <a:gd name="connsiteY9614" fmla="*/ 5921089 h 6857892"/>
              <a:gd name="connsiteX9615" fmla="*/ 2394021 w 7274859"/>
              <a:gd name="connsiteY9615" fmla="*/ 5929700 h 6857892"/>
              <a:gd name="connsiteX9616" fmla="*/ 2415129 w 7274859"/>
              <a:gd name="connsiteY9616" fmla="*/ 5918346 h 6857892"/>
              <a:gd name="connsiteX9617" fmla="*/ 2420578 w 7274859"/>
              <a:gd name="connsiteY9617" fmla="*/ 5937625 h 6857892"/>
              <a:gd name="connsiteX9618" fmla="*/ 2409830 w 7274859"/>
              <a:gd name="connsiteY9618" fmla="*/ 5951193 h 6857892"/>
              <a:gd name="connsiteX9619" fmla="*/ 2403000 w 7274859"/>
              <a:gd name="connsiteY9619" fmla="*/ 5943187 h 6857892"/>
              <a:gd name="connsiteX9620" fmla="*/ 2399800 w 7274859"/>
              <a:gd name="connsiteY9620" fmla="*/ 5946387 h 6857892"/>
              <a:gd name="connsiteX9621" fmla="*/ 2408563 w 7274859"/>
              <a:gd name="connsiteY9621" fmla="*/ 5952940 h 6857892"/>
              <a:gd name="connsiteX9622" fmla="*/ 2408905 w 7274859"/>
              <a:gd name="connsiteY9622" fmla="*/ 5952616 h 6857892"/>
              <a:gd name="connsiteX9623" fmla="*/ 2405909 w 7274859"/>
              <a:gd name="connsiteY9623" fmla="*/ 5960104 h 6857892"/>
              <a:gd name="connsiteX9624" fmla="*/ 2377411 w 7274859"/>
              <a:gd name="connsiteY9624" fmla="*/ 5956980 h 6857892"/>
              <a:gd name="connsiteX9625" fmla="*/ 2349370 w 7274859"/>
              <a:gd name="connsiteY9625" fmla="*/ 5961552 h 6857892"/>
              <a:gd name="connsiteX9626" fmla="*/ 2312948 w 7274859"/>
              <a:gd name="connsiteY9626" fmla="*/ 5961704 h 6857892"/>
              <a:gd name="connsiteX9627" fmla="*/ 2303347 w 7274859"/>
              <a:gd name="connsiteY9627" fmla="*/ 5981973 h 6857892"/>
              <a:gd name="connsiteX9628" fmla="*/ 2292602 w 7274859"/>
              <a:gd name="connsiteY9628" fmla="*/ 5981973 h 6857892"/>
              <a:gd name="connsiteX9629" fmla="*/ 2267380 w 7274859"/>
              <a:gd name="connsiteY9629" fmla="*/ 6056268 h 6857892"/>
              <a:gd name="connsiteX9630" fmla="*/ 2276372 w 7274859"/>
              <a:gd name="connsiteY9630" fmla="*/ 6068918 h 6857892"/>
              <a:gd name="connsiteX9631" fmla="*/ 2268294 w 7274859"/>
              <a:gd name="connsiteY9631" fmla="*/ 6078061 h 6857892"/>
              <a:gd name="connsiteX9632" fmla="*/ 2278962 w 7274859"/>
              <a:gd name="connsiteY9632" fmla="*/ 6092235 h 6857892"/>
              <a:gd name="connsiteX9633" fmla="*/ 2268447 w 7274859"/>
              <a:gd name="connsiteY9633" fmla="*/ 6110370 h 6857892"/>
              <a:gd name="connsiteX9634" fmla="*/ 2278048 w 7274859"/>
              <a:gd name="connsiteY9634" fmla="*/ 6122333 h 6857892"/>
              <a:gd name="connsiteX9635" fmla="*/ 2260142 w 7274859"/>
              <a:gd name="connsiteY9635" fmla="*/ 6125610 h 6857892"/>
              <a:gd name="connsiteX9636" fmla="*/ 2254502 w 7274859"/>
              <a:gd name="connsiteY9636" fmla="*/ 6094749 h 6857892"/>
              <a:gd name="connsiteX9637" fmla="*/ 2231107 w 7274859"/>
              <a:gd name="connsiteY9637" fmla="*/ 6095054 h 6857892"/>
              <a:gd name="connsiteX9638" fmla="*/ 2169008 w 7274859"/>
              <a:gd name="connsiteY9638" fmla="*/ 6095588 h 6857892"/>
              <a:gd name="connsiteX9639" fmla="*/ 2150639 w 7274859"/>
              <a:gd name="connsiteY9639" fmla="*/ 6113952 h 6857892"/>
              <a:gd name="connsiteX9640" fmla="*/ 2137841 w 7274859"/>
              <a:gd name="connsiteY9640" fmla="*/ 6102979 h 6857892"/>
              <a:gd name="connsiteX9641" fmla="*/ 2111086 w 7274859"/>
              <a:gd name="connsiteY9641" fmla="*/ 6156929 h 6857892"/>
              <a:gd name="connsiteX9642" fmla="*/ 2097070 w 7274859"/>
              <a:gd name="connsiteY9642" fmla="*/ 6142908 h 6857892"/>
              <a:gd name="connsiteX9643" fmla="*/ 2134717 w 7274859"/>
              <a:gd name="connsiteY9643" fmla="*/ 6079357 h 6857892"/>
              <a:gd name="connsiteX9644" fmla="*/ 2104455 w 7274859"/>
              <a:gd name="connsiteY9644" fmla="*/ 6073794 h 6857892"/>
              <a:gd name="connsiteX9645" fmla="*/ 2105370 w 7274859"/>
              <a:gd name="connsiteY9645" fmla="*/ 6074708 h 6857892"/>
              <a:gd name="connsiteX9646" fmla="*/ 2098287 w 7274859"/>
              <a:gd name="connsiteY9646" fmla="*/ 6083014 h 6857892"/>
              <a:gd name="connsiteX9647" fmla="*/ 2095070 w 7274859"/>
              <a:gd name="connsiteY9647" fmla="*/ 6079814 h 6857892"/>
              <a:gd name="connsiteX9648" fmla="*/ 2103389 w 7274859"/>
              <a:gd name="connsiteY9648" fmla="*/ 6072728 h 6857892"/>
              <a:gd name="connsiteX9649" fmla="*/ 2104151 w 7274859"/>
              <a:gd name="connsiteY9649" fmla="*/ 6073489 h 6857892"/>
              <a:gd name="connsiteX9650" fmla="*/ 2094994 w 7274859"/>
              <a:gd name="connsiteY9650" fmla="*/ 6057869 h 6857892"/>
              <a:gd name="connsiteX9651" fmla="*/ 2103846 w 7274859"/>
              <a:gd name="connsiteY9651" fmla="*/ 6047581 h 6857892"/>
              <a:gd name="connsiteX9652" fmla="*/ 2073657 w 7274859"/>
              <a:gd name="connsiteY9652" fmla="*/ 6033027 h 6857892"/>
              <a:gd name="connsiteX9653" fmla="*/ 2080973 w 7274859"/>
              <a:gd name="connsiteY9653" fmla="*/ 6059850 h 6857892"/>
              <a:gd name="connsiteX9654" fmla="*/ 2052551 w 7274859"/>
              <a:gd name="connsiteY9654" fmla="*/ 6076919 h 6857892"/>
              <a:gd name="connsiteX9655" fmla="*/ 2064514 w 7274859"/>
              <a:gd name="connsiteY9655" fmla="*/ 6092159 h 6857892"/>
              <a:gd name="connsiteX9656" fmla="*/ 2059712 w 7274859"/>
              <a:gd name="connsiteY9656" fmla="*/ 6102598 h 6857892"/>
              <a:gd name="connsiteX9657" fmla="*/ 2043102 w 7274859"/>
              <a:gd name="connsiteY9657" fmla="*/ 6114409 h 6857892"/>
              <a:gd name="connsiteX9658" fmla="*/ 2017193 w 7274859"/>
              <a:gd name="connsiteY9658" fmla="*/ 6114409 h 6857892"/>
              <a:gd name="connsiteX9659" fmla="*/ 2007591 w 7274859"/>
              <a:gd name="connsiteY9659" fmla="*/ 6135288 h 6857892"/>
              <a:gd name="connsiteX9660" fmla="*/ 1993189 w 7274859"/>
              <a:gd name="connsiteY9660" fmla="*/ 6107018 h 6857892"/>
              <a:gd name="connsiteX9661" fmla="*/ 2012470 w 7274859"/>
              <a:gd name="connsiteY9661" fmla="*/ 6092235 h 6857892"/>
              <a:gd name="connsiteX9662" fmla="*/ 2012470 w 7274859"/>
              <a:gd name="connsiteY9662" fmla="*/ 6064597 h 6857892"/>
              <a:gd name="connsiteX9663" fmla="*/ 2032805 w 7274859"/>
              <a:gd name="connsiteY9663" fmla="*/ 6074023 h 6857892"/>
              <a:gd name="connsiteX9664" fmla="*/ 2042711 w 7274859"/>
              <a:gd name="connsiteY9664" fmla="*/ 6050324 h 6857892"/>
              <a:gd name="connsiteX9665" fmla="*/ 2073039 w 7274859"/>
              <a:gd name="connsiteY9665" fmla="*/ 6033789 h 6857892"/>
              <a:gd name="connsiteX9666" fmla="*/ 2063742 w 7274859"/>
              <a:gd name="connsiteY9666" fmla="*/ 6017482 h 6857892"/>
              <a:gd name="connsiteX9667" fmla="*/ 2087974 w 7274859"/>
              <a:gd name="connsiteY9667" fmla="*/ 6006814 h 6857892"/>
              <a:gd name="connsiteX9668" fmla="*/ 2060542 w 7274859"/>
              <a:gd name="connsiteY9668" fmla="*/ 5977401 h 6857892"/>
              <a:gd name="connsiteX9669" fmla="*/ 2042711 w 7274859"/>
              <a:gd name="connsiteY9669" fmla="*/ 6013139 h 6857892"/>
              <a:gd name="connsiteX9670" fmla="*/ 2043473 w 7274859"/>
              <a:gd name="connsiteY9670" fmla="*/ 6012377 h 6857892"/>
              <a:gd name="connsiteX9671" fmla="*/ 2051780 w 7274859"/>
              <a:gd name="connsiteY9671" fmla="*/ 6019463 h 6857892"/>
              <a:gd name="connsiteX9672" fmla="*/ 2048578 w 7274859"/>
              <a:gd name="connsiteY9672" fmla="*/ 6022664 h 6857892"/>
              <a:gd name="connsiteX9673" fmla="*/ 2041492 w 7274859"/>
              <a:gd name="connsiteY9673" fmla="*/ 6014358 h 6857892"/>
              <a:gd name="connsiteX9674" fmla="*/ 2042101 w 7274859"/>
              <a:gd name="connsiteY9674" fmla="*/ 6013748 h 6857892"/>
              <a:gd name="connsiteX9675" fmla="*/ 1991657 w 7274859"/>
              <a:gd name="connsiteY9675" fmla="*/ 6023807 h 6857892"/>
              <a:gd name="connsiteX9676" fmla="*/ 1991657 w 7274859"/>
              <a:gd name="connsiteY9676" fmla="*/ 6063172 h 6857892"/>
              <a:gd name="connsiteX9677" fmla="*/ 1974063 w 7274859"/>
              <a:gd name="connsiteY9677" fmla="*/ 6053373 h 6857892"/>
              <a:gd name="connsiteX9678" fmla="*/ 1971777 w 7274859"/>
              <a:gd name="connsiteY9678" fmla="*/ 6083853 h 6857892"/>
              <a:gd name="connsiteX9679" fmla="*/ 1996009 w 7274859"/>
              <a:gd name="connsiteY9679" fmla="*/ 6083853 h 6857892"/>
              <a:gd name="connsiteX9680" fmla="*/ 1923466 w 7274859"/>
              <a:gd name="connsiteY9680" fmla="*/ 6118448 h 6857892"/>
              <a:gd name="connsiteX9681" fmla="*/ 1934363 w 7274859"/>
              <a:gd name="connsiteY9681" fmla="*/ 6154109 h 6857892"/>
              <a:gd name="connsiteX9682" fmla="*/ 1895730 w 7274859"/>
              <a:gd name="connsiteY9682" fmla="*/ 6126677 h 6857892"/>
              <a:gd name="connsiteX9683" fmla="*/ 1929562 w 7274859"/>
              <a:gd name="connsiteY9683" fmla="*/ 6089720 h 6857892"/>
              <a:gd name="connsiteX9684" fmla="*/ 1918056 w 7274859"/>
              <a:gd name="connsiteY9684" fmla="*/ 6066631 h 6857892"/>
              <a:gd name="connsiteX9685" fmla="*/ 1951509 w 7274859"/>
              <a:gd name="connsiteY9685" fmla="*/ 6073718 h 6857892"/>
              <a:gd name="connsiteX9686" fmla="*/ 1960804 w 7274859"/>
              <a:gd name="connsiteY9686" fmla="*/ 6057563 h 6857892"/>
              <a:gd name="connsiteX9687" fmla="*/ 1953719 w 7274859"/>
              <a:gd name="connsiteY9687" fmla="*/ 6050477 h 6857892"/>
              <a:gd name="connsiteX9688" fmla="*/ 1961709 w 7274859"/>
              <a:gd name="connsiteY9688" fmla="*/ 6027303 h 6857892"/>
              <a:gd name="connsiteX9689" fmla="*/ 1961646 w 7274859"/>
              <a:gd name="connsiteY9689" fmla="*/ 6003552 h 6857892"/>
              <a:gd name="connsiteX9690" fmla="*/ 1978929 w 7274859"/>
              <a:gd name="connsiteY9690" fmla="*/ 6013596 h 6857892"/>
              <a:gd name="connsiteX9691" fmla="*/ 2003465 w 7274859"/>
              <a:gd name="connsiteY9691" fmla="*/ 5972677 h 6857892"/>
              <a:gd name="connsiteX9692" fmla="*/ 1982283 w 7274859"/>
              <a:gd name="connsiteY9692" fmla="*/ 5935643 h 6857892"/>
              <a:gd name="connsiteX9693" fmla="*/ 1981520 w 7274859"/>
              <a:gd name="connsiteY9693" fmla="*/ 5884437 h 6857892"/>
              <a:gd name="connsiteX9694" fmla="*/ 1949063 w 7274859"/>
              <a:gd name="connsiteY9694" fmla="*/ 5921851 h 6857892"/>
              <a:gd name="connsiteX9695" fmla="*/ 1962622 w 7274859"/>
              <a:gd name="connsiteY9695" fmla="*/ 5943035 h 6857892"/>
              <a:gd name="connsiteX9696" fmla="*/ 1941334 w 7274859"/>
              <a:gd name="connsiteY9696" fmla="*/ 5971991 h 6857892"/>
              <a:gd name="connsiteX9697" fmla="*/ 1918285 w 7274859"/>
              <a:gd name="connsiteY9697" fmla="*/ 5971991 h 6857892"/>
              <a:gd name="connsiteX9698" fmla="*/ 1931467 w 7274859"/>
              <a:gd name="connsiteY9698" fmla="*/ 5988374 h 6857892"/>
              <a:gd name="connsiteX9699" fmla="*/ 1912798 w 7274859"/>
              <a:gd name="connsiteY9699" fmla="*/ 6003538 h 6857892"/>
              <a:gd name="connsiteX9700" fmla="*/ 1893748 w 7274859"/>
              <a:gd name="connsiteY9700" fmla="*/ 5994165 h 6857892"/>
              <a:gd name="connsiteX9701" fmla="*/ 1882395 w 7274859"/>
              <a:gd name="connsiteY9701" fmla="*/ 6005519 h 6857892"/>
              <a:gd name="connsiteX9702" fmla="*/ 1891615 w 7274859"/>
              <a:gd name="connsiteY9702" fmla="*/ 6028379 h 6857892"/>
              <a:gd name="connsiteX9703" fmla="*/ 1886128 w 7274859"/>
              <a:gd name="connsiteY9703" fmla="*/ 6033104 h 6857892"/>
              <a:gd name="connsiteX9704" fmla="*/ 1872793 w 7274859"/>
              <a:gd name="connsiteY9704" fmla="*/ 6021140 h 6857892"/>
              <a:gd name="connsiteX9705" fmla="*/ 1850619 w 7274859"/>
              <a:gd name="connsiteY9705" fmla="*/ 6034399 h 6857892"/>
              <a:gd name="connsiteX9706" fmla="*/ 1849324 w 7274859"/>
              <a:gd name="connsiteY9706" fmla="*/ 6004300 h 6857892"/>
              <a:gd name="connsiteX9707" fmla="*/ 1817929 w 7274859"/>
              <a:gd name="connsiteY9707" fmla="*/ 5977173 h 6857892"/>
              <a:gd name="connsiteX9708" fmla="*/ 1844676 w 7274859"/>
              <a:gd name="connsiteY9708" fmla="*/ 5964066 h 6857892"/>
              <a:gd name="connsiteX9709" fmla="*/ 1819149 w 7274859"/>
              <a:gd name="connsiteY9709" fmla="*/ 5941511 h 6857892"/>
              <a:gd name="connsiteX9710" fmla="*/ 1819149 w 7274859"/>
              <a:gd name="connsiteY9710" fmla="*/ 5932139 h 6857892"/>
              <a:gd name="connsiteX9711" fmla="*/ 1843979 w 7274859"/>
              <a:gd name="connsiteY9711" fmla="*/ 5932139 h 6857892"/>
              <a:gd name="connsiteX9712" fmla="*/ 1843979 w 7274859"/>
              <a:gd name="connsiteY9712" fmla="*/ 5932062 h 6857892"/>
              <a:gd name="connsiteX9713" fmla="*/ 1823634 w 7274859"/>
              <a:gd name="connsiteY9713" fmla="*/ 5899144 h 6857892"/>
              <a:gd name="connsiteX9714" fmla="*/ 1808955 w 7274859"/>
              <a:gd name="connsiteY9714" fmla="*/ 5921089 h 6857892"/>
              <a:gd name="connsiteX9715" fmla="*/ 1789432 w 7274859"/>
              <a:gd name="connsiteY9715" fmla="*/ 5921089 h 6857892"/>
              <a:gd name="connsiteX9716" fmla="*/ 1798576 w 7274859"/>
              <a:gd name="connsiteY9716" fmla="*/ 5902878 h 6857892"/>
              <a:gd name="connsiteX9717" fmla="*/ 1801014 w 7274859"/>
              <a:gd name="connsiteY9717" fmla="*/ 5877808 h 6857892"/>
              <a:gd name="connsiteX9718" fmla="*/ 1814348 w 7274859"/>
              <a:gd name="connsiteY9718" fmla="*/ 5890305 h 6857892"/>
              <a:gd name="connsiteX9719" fmla="*/ 1851229 w 7274859"/>
              <a:gd name="connsiteY9719" fmla="*/ 5853424 h 6857892"/>
              <a:gd name="connsiteX9720" fmla="*/ 1840010 w 7274859"/>
              <a:gd name="connsiteY9720" fmla="*/ 5831125 h 6857892"/>
              <a:gd name="connsiteX9721" fmla="*/ 1848171 w 7274859"/>
              <a:gd name="connsiteY9721" fmla="*/ 5824163 h 6857892"/>
              <a:gd name="connsiteX9722" fmla="*/ 1844970 w 7274859"/>
              <a:gd name="connsiteY9722" fmla="*/ 5820962 h 6857892"/>
              <a:gd name="connsiteX9723" fmla="*/ 1838417 w 7274859"/>
              <a:gd name="connsiteY9723" fmla="*/ 5829725 h 6857892"/>
              <a:gd name="connsiteX9724" fmla="*/ 1838421 w 7274859"/>
              <a:gd name="connsiteY9724" fmla="*/ 5829730 h 6857892"/>
              <a:gd name="connsiteX9725" fmla="*/ 1823797 w 7274859"/>
              <a:gd name="connsiteY9725" fmla="*/ 5848395 h 6857892"/>
              <a:gd name="connsiteX9726" fmla="*/ 1803681 w 7274859"/>
              <a:gd name="connsiteY9726" fmla="*/ 5848395 h 6857892"/>
              <a:gd name="connsiteX9727" fmla="*/ 1770153 w 7274859"/>
              <a:gd name="connsiteY9727" fmla="*/ 5881161 h 6857892"/>
              <a:gd name="connsiteX9728" fmla="*/ 1745693 w 7274859"/>
              <a:gd name="connsiteY9728" fmla="*/ 5828049 h 6857892"/>
              <a:gd name="connsiteX9729" fmla="*/ 1733958 w 7274859"/>
              <a:gd name="connsiteY9729" fmla="*/ 5838108 h 6857892"/>
              <a:gd name="connsiteX9730" fmla="*/ 1716508 w 7274859"/>
              <a:gd name="connsiteY9730" fmla="*/ 5825382 h 6857892"/>
              <a:gd name="connsiteX9731" fmla="*/ 1743483 w 7274859"/>
              <a:gd name="connsiteY9731" fmla="*/ 5777910 h 6857892"/>
              <a:gd name="connsiteX9732" fmla="*/ 1770686 w 7274859"/>
              <a:gd name="connsiteY9732" fmla="*/ 5721293 h 6857892"/>
              <a:gd name="connsiteX9733" fmla="*/ 1772972 w 7274859"/>
              <a:gd name="connsiteY9733" fmla="*/ 5727694 h 6857892"/>
              <a:gd name="connsiteX9734" fmla="*/ 1774115 w 7274859"/>
              <a:gd name="connsiteY9734" fmla="*/ 5715349 h 6857892"/>
              <a:gd name="connsiteX9735" fmla="*/ 1768553 w 7274859"/>
              <a:gd name="connsiteY9735" fmla="*/ 5713368 h 6857892"/>
              <a:gd name="connsiteX9736" fmla="*/ 1769086 w 7274859"/>
              <a:gd name="connsiteY9736" fmla="*/ 5715349 h 6857892"/>
              <a:gd name="connsiteX9737" fmla="*/ 1718413 w 7274859"/>
              <a:gd name="connsiteY9737" fmla="*/ 5730742 h 6857892"/>
              <a:gd name="connsiteX9738" fmla="*/ 1697001 w 7274859"/>
              <a:gd name="connsiteY9738" fmla="*/ 5737829 h 6857892"/>
              <a:gd name="connsiteX9739" fmla="*/ 1727557 w 7274859"/>
              <a:gd name="connsiteY9739" fmla="*/ 5676716 h 6857892"/>
              <a:gd name="connsiteX9740" fmla="*/ 1736015 w 7274859"/>
              <a:gd name="connsiteY9740" fmla="*/ 5673363 h 6857892"/>
              <a:gd name="connsiteX9741" fmla="*/ 1727557 w 7274859"/>
              <a:gd name="connsiteY9741" fmla="*/ 5666505 h 6857892"/>
              <a:gd name="connsiteX9742" fmla="*/ 1716432 w 7274859"/>
              <a:gd name="connsiteY9742" fmla="*/ 5652180 h 6857892"/>
              <a:gd name="connsiteX9743" fmla="*/ 1682447 w 7274859"/>
              <a:gd name="connsiteY9743" fmla="*/ 5686165 h 6857892"/>
              <a:gd name="connsiteX9744" fmla="*/ 1661263 w 7274859"/>
              <a:gd name="connsiteY9744" fmla="*/ 5670925 h 6857892"/>
              <a:gd name="connsiteX9745" fmla="*/ 1676960 w 7274859"/>
              <a:gd name="connsiteY9745" fmla="*/ 5709558 h 6857892"/>
              <a:gd name="connsiteX9746" fmla="*/ 1686485 w 7274859"/>
              <a:gd name="connsiteY9746" fmla="*/ 5717178 h 6857892"/>
              <a:gd name="connsiteX9747" fmla="*/ 1685800 w 7274859"/>
              <a:gd name="connsiteY9747" fmla="*/ 5716493 h 6857892"/>
              <a:gd name="connsiteX9748" fmla="*/ 1692886 w 7274859"/>
              <a:gd name="connsiteY9748" fmla="*/ 5708187 h 6857892"/>
              <a:gd name="connsiteX9749" fmla="*/ 1696087 w 7274859"/>
              <a:gd name="connsiteY9749" fmla="*/ 5711387 h 6857892"/>
              <a:gd name="connsiteX9750" fmla="*/ 1687781 w 7274859"/>
              <a:gd name="connsiteY9750" fmla="*/ 5718473 h 6857892"/>
              <a:gd name="connsiteX9751" fmla="*/ 1686866 w 7274859"/>
              <a:gd name="connsiteY9751" fmla="*/ 5717559 h 6857892"/>
              <a:gd name="connsiteX9752" fmla="*/ 1686866 w 7274859"/>
              <a:gd name="connsiteY9752" fmla="*/ 5737752 h 6857892"/>
              <a:gd name="connsiteX9753" fmla="*/ 1697001 w 7274859"/>
              <a:gd name="connsiteY9753" fmla="*/ 5737752 h 6857892"/>
              <a:gd name="connsiteX9754" fmla="*/ 1690143 w 7274859"/>
              <a:gd name="connsiteY9754" fmla="*/ 5746210 h 6857892"/>
              <a:gd name="connsiteX9755" fmla="*/ 1686790 w 7274859"/>
              <a:gd name="connsiteY9755" fmla="*/ 5737752 h 6857892"/>
              <a:gd name="connsiteX9756" fmla="*/ 1647395 w 7274859"/>
              <a:gd name="connsiteY9756" fmla="*/ 5792768 h 6857892"/>
              <a:gd name="connsiteX9757" fmla="*/ 1661721 w 7274859"/>
              <a:gd name="connsiteY9757" fmla="*/ 5820505 h 6857892"/>
              <a:gd name="connsiteX9758" fmla="*/ 1694486 w 7274859"/>
              <a:gd name="connsiteY9758" fmla="*/ 5805723 h 6857892"/>
              <a:gd name="connsiteX9759" fmla="*/ 1697382 w 7274859"/>
              <a:gd name="connsiteY9759" fmla="*/ 5835212 h 6857892"/>
              <a:gd name="connsiteX9760" fmla="*/ 1677037 w 7274859"/>
              <a:gd name="connsiteY9760" fmla="*/ 5843442 h 6857892"/>
              <a:gd name="connsiteX9761" fmla="*/ 1687628 w 7274859"/>
              <a:gd name="connsiteY9761" fmla="*/ 5856396 h 6857892"/>
              <a:gd name="connsiteX9762" fmla="*/ 1652425 w 7274859"/>
              <a:gd name="connsiteY9762" fmla="*/ 5863406 h 6857892"/>
              <a:gd name="connsiteX9763" fmla="*/ 1679018 w 7274859"/>
              <a:gd name="connsiteY9763" fmla="*/ 5875674 h 6857892"/>
              <a:gd name="connsiteX9764" fmla="*/ 1648690 w 7274859"/>
              <a:gd name="connsiteY9764" fmla="*/ 5894953 h 6857892"/>
              <a:gd name="connsiteX9765" fmla="*/ 1597180 w 7274859"/>
              <a:gd name="connsiteY9765" fmla="*/ 5980983 h 6857892"/>
              <a:gd name="connsiteX9766" fmla="*/ 1627812 w 7274859"/>
              <a:gd name="connsiteY9766" fmla="*/ 5996299 h 6857892"/>
              <a:gd name="connsiteX9767" fmla="*/ 1614020 w 7274859"/>
              <a:gd name="connsiteY9767" fmla="*/ 5968181 h 6857892"/>
              <a:gd name="connsiteX9768" fmla="*/ 1650672 w 7274859"/>
              <a:gd name="connsiteY9768" fmla="*/ 5985936 h 6857892"/>
              <a:gd name="connsiteX9769" fmla="*/ 1616459 w 7274859"/>
              <a:gd name="connsiteY9769" fmla="*/ 6007881 h 6857892"/>
              <a:gd name="connsiteX9770" fmla="*/ 1626593 w 7274859"/>
              <a:gd name="connsiteY9770" fmla="*/ 6019388 h 6857892"/>
              <a:gd name="connsiteX9771" fmla="*/ 1612572 w 7274859"/>
              <a:gd name="connsiteY9771" fmla="*/ 6053220 h 6857892"/>
              <a:gd name="connsiteX9772" fmla="*/ 1646253 w 7274859"/>
              <a:gd name="connsiteY9772" fmla="*/ 6053220 h 6857892"/>
              <a:gd name="connsiteX9773" fmla="*/ 1635966 w 7274859"/>
              <a:gd name="connsiteY9773" fmla="*/ 6090177 h 6857892"/>
              <a:gd name="connsiteX9774" fmla="*/ 1658521 w 7274859"/>
              <a:gd name="connsiteY9774" fmla="*/ 6097874 h 6857892"/>
              <a:gd name="connsiteX9775" fmla="*/ 1618059 w 7274859"/>
              <a:gd name="connsiteY9775" fmla="*/ 6128354 h 6857892"/>
              <a:gd name="connsiteX9776" fmla="*/ 1640919 w 7274859"/>
              <a:gd name="connsiteY9776" fmla="*/ 6134602 h 6857892"/>
              <a:gd name="connsiteX9777" fmla="*/ 1655472 w 7274859"/>
              <a:gd name="connsiteY9777" fmla="*/ 6136583 h 6857892"/>
              <a:gd name="connsiteX9778" fmla="*/ 1655472 w 7274859"/>
              <a:gd name="connsiteY9778" fmla="*/ 6155024 h 6857892"/>
              <a:gd name="connsiteX9779" fmla="*/ 1635858 w 7274859"/>
              <a:gd name="connsiteY9779" fmla="*/ 6155550 h 6857892"/>
              <a:gd name="connsiteX9780" fmla="*/ 1636331 w 7274859"/>
              <a:gd name="connsiteY9780" fmla="*/ 6155100 h 6857892"/>
              <a:gd name="connsiteX9781" fmla="*/ 1629244 w 7274859"/>
              <a:gd name="connsiteY9781" fmla="*/ 6146794 h 6857892"/>
              <a:gd name="connsiteX9782" fmla="*/ 1626044 w 7274859"/>
              <a:gd name="connsiteY9782" fmla="*/ 6149994 h 6857892"/>
              <a:gd name="connsiteX9783" fmla="*/ 1634807 w 7274859"/>
              <a:gd name="connsiteY9783" fmla="*/ 6156548 h 6857892"/>
              <a:gd name="connsiteX9784" fmla="*/ 1635690 w 7274859"/>
              <a:gd name="connsiteY9784" fmla="*/ 6155709 h 6857892"/>
              <a:gd name="connsiteX9785" fmla="*/ 1656386 w 7274859"/>
              <a:gd name="connsiteY9785" fmla="*/ 6185504 h 6857892"/>
              <a:gd name="connsiteX9786" fmla="*/ 1657377 w 7274859"/>
              <a:gd name="connsiteY9786" fmla="*/ 6184513 h 6857892"/>
              <a:gd name="connsiteX9787" fmla="*/ 1665759 w 7274859"/>
              <a:gd name="connsiteY9787" fmla="*/ 6191599 h 6857892"/>
              <a:gd name="connsiteX9788" fmla="*/ 1662559 w 7274859"/>
              <a:gd name="connsiteY9788" fmla="*/ 6194800 h 6857892"/>
              <a:gd name="connsiteX9789" fmla="*/ 1655472 w 7274859"/>
              <a:gd name="connsiteY9789" fmla="*/ 6186494 h 6857892"/>
              <a:gd name="connsiteX9790" fmla="*/ 1656386 w 7274859"/>
              <a:gd name="connsiteY9790" fmla="*/ 6185580 h 6857892"/>
              <a:gd name="connsiteX9791" fmla="*/ 1604648 w 7274859"/>
              <a:gd name="connsiteY9791" fmla="*/ 6196248 h 6857892"/>
              <a:gd name="connsiteX9792" fmla="*/ 1636194 w 7274859"/>
              <a:gd name="connsiteY9792" fmla="*/ 6226270 h 6857892"/>
              <a:gd name="connsiteX9793" fmla="*/ 1614858 w 7274859"/>
              <a:gd name="connsiteY9793" fmla="*/ 6243568 h 6857892"/>
              <a:gd name="connsiteX9794" fmla="*/ 1621107 w 7274859"/>
              <a:gd name="connsiteY9794" fmla="*/ 6259646 h 6857892"/>
              <a:gd name="connsiteX9795" fmla="*/ 1655487 w 7274859"/>
              <a:gd name="connsiteY9795" fmla="*/ 6227261 h 6857892"/>
              <a:gd name="connsiteX9796" fmla="*/ 1655702 w 7274859"/>
              <a:gd name="connsiteY9796" fmla="*/ 6227261 h 6857892"/>
              <a:gd name="connsiteX9797" fmla="*/ 1655612 w 7274859"/>
              <a:gd name="connsiteY9797" fmla="*/ 6227144 h 6857892"/>
              <a:gd name="connsiteX9798" fmla="*/ 1656539 w 7274859"/>
              <a:gd name="connsiteY9798" fmla="*/ 6226270 h 6857892"/>
              <a:gd name="connsiteX9799" fmla="*/ 1684199 w 7274859"/>
              <a:gd name="connsiteY9799" fmla="*/ 6226270 h 6857892"/>
              <a:gd name="connsiteX9800" fmla="*/ 1696849 w 7274859"/>
              <a:gd name="connsiteY9800" fmla="*/ 6210802 h 6857892"/>
              <a:gd name="connsiteX9801" fmla="*/ 1684352 w 7274859"/>
              <a:gd name="connsiteY9801" fmla="*/ 6196781 h 6857892"/>
              <a:gd name="connsiteX9802" fmla="*/ 1713765 w 7274859"/>
              <a:gd name="connsiteY9802" fmla="*/ 6195333 h 6857892"/>
              <a:gd name="connsiteX9803" fmla="*/ 1720090 w 7274859"/>
              <a:gd name="connsiteY9803" fmla="*/ 6177503 h 6857892"/>
              <a:gd name="connsiteX9804" fmla="*/ 1745464 w 7274859"/>
              <a:gd name="connsiteY9804" fmla="*/ 6177503 h 6857892"/>
              <a:gd name="connsiteX9805" fmla="*/ 1747903 w 7274859"/>
              <a:gd name="connsiteY9805" fmla="*/ 6186418 h 6857892"/>
              <a:gd name="connsiteX9806" fmla="*/ 1686714 w 7274859"/>
              <a:gd name="connsiteY9806" fmla="*/ 6228404 h 6857892"/>
              <a:gd name="connsiteX9807" fmla="*/ 1680161 w 7274859"/>
              <a:gd name="connsiteY9807" fmla="*/ 6258122 h 6857892"/>
              <a:gd name="connsiteX9808" fmla="*/ 1684504 w 7274859"/>
              <a:gd name="connsiteY9808" fmla="*/ 6289898 h 6857892"/>
              <a:gd name="connsiteX9809" fmla="*/ 1676960 w 7274859"/>
              <a:gd name="connsiteY9809" fmla="*/ 6317863 h 6857892"/>
              <a:gd name="connsiteX9810" fmla="*/ 1723366 w 7274859"/>
              <a:gd name="connsiteY9810" fmla="*/ 6306661 h 6857892"/>
              <a:gd name="connsiteX9811" fmla="*/ 1728710 w 7274859"/>
              <a:gd name="connsiteY9811" fmla="*/ 6324331 h 6857892"/>
              <a:gd name="connsiteX9812" fmla="*/ 1717670 w 7274859"/>
              <a:gd name="connsiteY9812" fmla="*/ 6338147 h 6857892"/>
              <a:gd name="connsiteX9813" fmla="*/ 1710700 w 7274859"/>
              <a:gd name="connsiteY9813" fmla="*/ 6329978 h 6857892"/>
              <a:gd name="connsiteX9814" fmla="*/ 1707500 w 7274859"/>
              <a:gd name="connsiteY9814" fmla="*/ 6333179 h 6857892"/>
              <a:gd name="connsiteX9815" fmla="*/ 1716263 w 7274859"/>
              <a:gd name="connsiteY9815" fmla="*/ 6339732 h 6857892"/>
              <a:gd name="connsiteX9816" fmla="*/ 1717199 w 7274859"/>
              <a:gd name="connsiteY9816" fmla="*/ 6338843 h 6857892"/>
              <a:gd name="connsiteX9817" fmla="*/ 1717651 w 7274859"/>
              <a:gd name="connsiteY9817" fmla="*/ 6348419 h 6857892"/>
              <a:gd name="connsiteX9818" fmla="*/ 1751027 w 7274859"/>
              <a:gd name="connsiteY9818" fmla="*/ 6348419 h 6857892"/>
              <a:gd name="connsiteX9819" fmla="*/ 1739368 w 7274859"/>
              <a:gd name="connsiteY9819" fmla="*/ 6334094 h 6857892"/>
              <a:gd name="connsiteX9820" fmla="*/ 1765657 w 7274859"/>
              <a:gd name="connsiteY9820" fmla="*/ 6311538 h 6857892"/>
              <a:gd name="connsiteX9821" fmla="*/ 1787755 w 7274859"/>
              <a:gd name="connsiteY9821" fmla="*/ 6321520 h 6857892"/>
              <a:gd name="connsiteX9822" fmla="*/ 1752170 w 7274859"/>
              <a:gd name="connsiteY9822" fmla="*/ 6385986 h 6857892"/>
              <a:gd name="connsiteX9823" fmla="*/ 1707440 w 7274859"/>
              <a:gd name="connsiteY9823" fmla="*/ 6358630 h 6857892"/>
              <a:gd name="connsiteX9824" fmla="*/ 1698144 w 7274859"/>
              <a:gd name="connsiteY9824" fmla="*/ 6388348 h 6857892"/>
              <a:gd name="connsiteX9825" fmla="*/ 1748131 w 7274859"/>
              <a:gd name="connsiteY9825" fmla="*/ 6388348 h 6857892"/>
              <a:gd name="connsiteX9826" fmla="*/ 1748131 w 7274859"/>
              <a:gd name="connsiteY9826" fmla="*/ 6419666 h 6857892"/>
              <a:gd name="connsiteX9827" fmla="*/ 1764057 w 7274859"/>
              <a:gd name="connsiteY9827" fmla="*/ 6428886 h 6857892"/>
              <a:gd name="connsiteX9828" fmla="*/ 1774115 w 7274859"/>
              <a:gd name="connsiteY9828" fmla="*/ 6420123 h 6857892"/>
              <a:gd name="connsiteX9829" fmla="*/ 1789813 w 7274859"/>
              <a:gd name="connsiteY9829" fmla="*/ 6435820 h 6857892"/>
              <a:gd name="connsiteX9830" fmla="*/ 1771753 w 7274859"/>
              <a:gd name="connsiteY9830" fmla="*/ 6441764 h 6857892"/>
              <a:gd name="connsiteX9831" fmla="*/ 1718413 w 7274859"/>
              <a:gd name="connsiteY9831" fmla="*/ 6519793 h 6857892"/>
              <a:gd name="connsiteX9832" fmla="*/ 1718413 w 7274859"/>
              <a:gd name="connsiteY9832" fmla="*/ 6552711 h 6857892"/>
              <a:gd name="connsiteX9833" fmla="*/ 1758647 w 7274859"/>
              <a:gd name="connsiteY9833" fmla="*/ 6545929 h 6857892"/>
              <a:gd name="connsiteX9834" fmla="*/ 1791108 w 7274859"/>
              <a:gd name="connsiteY9834" fmla="*/ 6566504 h 6857892"/>
              <a:gd name="connsiteX9835" fmla="*/ 1768477 w 7274859"/>
              <a:gd name="connsiteY9835" fmla="*/ 6576867 h 6857892"/>
              <a:gd name="connsiteX9836" fmla="*/ 1769010 w 7274859"/>
              <a:gd name="connsiteY9836" fmla="*/ 6593097 h 6857892"/>
              <a:gd name="connsiteX9837" fmla="*/ 1792327 w 7274859"/>
              <a:gd name="connsiteY9837" fmla="*/ 6623196 h 6857892"/>
              <a:gd name="connsiteX9838" fmla="*/ 1766953 w 7274859"/>
              <a:gd name="connsiteY9838" fmla="*/ 6622206 h 6857892"/>
              <a:gd name="connsiteX9839" fmla="*/ 1768553 w 7274859"/>
              <a:gd name="connsiteY9839" fmla="*/ 6645751 h 6857892"/>
              <a:gd name="connsiteX9840" fmla="*/ 1797661 w 7274859"/>
              <a:gd name="connsiteY9840" fmla="*/ 6635160 h 6857892"/>
              <a:gd name="connsiteX9841" fmla="*/ 1797661 w 7274859"/>
              <a:gd name="connsiteY9841" fmla="*/ 6660763 h 6857892"/>
              <a:gd name="connsiteX9842" fmla="*/ 1772515 w 7274859"/>
              <a:gd name="connsiteY9842" fmla="*/ 6669450 h 6857892"/>
              <a:gd name="connsiteX9843" fmla="*/ 1795985 w 7274859"/>
              <a:gd name="connsiteY9843" fmla="*/ 6674936 h 6857892"/>
              <a:gd name="connsiteX9844" fmla="*/ 1790498 w 7274859"/>
              <a:gd name="connsiteY9844" fmla="*/ 6681337 h 6857892"/>
              <a:gd name="connsiteX9845" fmla="*/ 1816558 w 7274859"/>
              <a:gd name="connsiteY9845" fmla="*/ 6673869 h 6857892"/>
              <a:gd name="connsiteX9846" fmla="*/ 1820139 w 7274859"/>
              <a:gd name="connsiteY9846" fmla="*/ 6679889 h 6857892"/>
              <a:gd name="connsiteX9847" fmla="*/ 1790879 w 7274859"/>
              <a:gd name="connsiteY9847" fmla="*/ 6700615 h 6857892"/>
              <a:gd name="connsiteX9848" fmla="*/ 1830807 w 7274859"/>
              <a:gd name="connsiteY9848" fmla="*/ 6706864 h 6857892"/>
              <a:gd name="connsiteX9849" fmla="*/ 1821206 w 7274859"/>
              <a:gd name="connsiteY9849" fmla="*/ 6731858 h 6857892"/>
              <a:gd name="connsiteX9850" fmla="*/ 1834312 w 7274859"/>
              <a:gd name="connsiteY9850" fmla="*/ 6744964 h 6857892"/>
              <a:gd name="connsiteX9851" fmla="*/ 1846657 w 7274859"/>
              <a:gd name="connsiteY9851" fmla="*/ 6733763 h 6857892"/>
              <a:gd name="connsiteX9852" fmla="*/ 1819834 w 7274859"/>
              <a:gd name="connsiteY9852" fmla="*/ 6770186 h 6857892"/>
              <a:gd name="connsiteX9853" fmla="*/ 1828674 w 7274859"/>
              <a:gd name="connsiteY9853" fmla="*/ 6780321 h 6857892"/>
              <a:gd name="connsiteX9854" fmla="*/ 1819453 w 7274859"/>
              <a:gd name="connsiteY9854" fmla="*/ 6796246 h 6857892"/>
              <a:gd name="connsiteX9855" fmla="*/ 1811071 w 7274859"/>
              <a:gd name="connsiteY9855" fmla="*/ 6799599 h 6857892"/>
              <a:gd name="connsiteX9856" fmla="*/ 1818539 w 7274859"/>
              <a:gd name="connsiteY9856" fmla="*/ 6805709 h 6857892"/>
              <a:gd name="connsiteX9857" fmla="*/ 1818539 w 7274859"/>
              <a:gd name="connsiteY9857" fmla="*/ 6807524 h 6857892"/>
              <a:gd name="connsiteX9858" fmla="*/ 1819016 w 7274859"/>
              <a:gd name="connsiteY9858" fmla="*/ 6807340 h 6857892"/>
              <a:gd name="connsiteX9859" fmla="*/ 1809777 w 7274859"/>
              <a:gd name="connsiteY9859" fmla="*/ 6825964 h 6857892"/>
              <a:gd name="connsiteX9860" fmla="*/ 1801738 w 7274859"/>
              <a:gd name="connsiteY9860" fmla="*/ 6836947 h 6857892"/>
              <a:gd name="connsiteX9861" fmla="*/ 1788723 w 7274859"/>
              <a:gd name="connsiteY9861" fmla="*/ 6837460 h 6857892"/>
              <a:gd name="connsiteX9862" fmla="*/ 1789032 w 7274859"/>
              <a:gd name="connsiteY9862" fmla="*/ 6837166 h 6857892"/>
              <a:gd name="connsiteX9863" fmla="*/ 1781945 w 7274859"/>
              <a:gd name="connsiteY9863" fmla="*/ 6828860 h 6857892"/>
              <a:gd name="connsiteX9864" fmla="*/ 1778745 w 7274859"/>
              <a:gd name="connsiteY9864" fmla="*/ 6832060 h 6857892"/>
              <a:gd name="connsiteX9865" fmla="*/ 1787508 w 7274859"/>
              <a:gd name="connsiteY9865" fmla="*/ 6838613 h 6857892"/>
              <a:gd name="connsiteX9866" fmla="*/ 1788447 w 7274859"/>
              <a:gd name="connsiteY9866" fmla="*/ 6837722 h 6857892"/>
              <a:gd name="connsiteX9867" fmla="*/ 1788898 w 7274859"/>
              <a:gd name="connsiteY9867" fmla="*/ 6856749 h 6857892"/>
              <a:gd name="connsiteX9868" fmla="*/ 1804519 w 7274859"/>
              <a:gd name="connsiteY9868" fmla="*/ 6856749 h 6857892"/>
              <a:gd name="connsiteX9869" fmla="*/ 1835836 w 7274859"/>
              <a:gd name="connsiteY9869" fmla="*/ 6816973 h 6857892"/>
              <a:gd name="connsiteX9870" fmla="*/ 1842085 w 7274859"/>
              <a:gd name="connsiteY9870" fmla="*/ 6856749 h 6857892"/>
              <a:gd name="connsiteX9871" fmla="*/ 1847419 w 7274859"/>
              <a:gd name="connsiteY9871" fmla="*/ 6856749 h 6857892"/>
              <a:gd name="connsiteX9872" fmla="*/ 1863497 w 7274859"/>
              <a:gd name="connsiteY9872" fmla="*/ 6849205 h 6857892"/>
              <a:gd name="connsiteX9873" fmla="*/ 1888110 w 7274859"/>
              <a:gd name="connsiteY9873" fmla="*/ 6846615 h 6857892"/>
              <a:gd name="connsiteX9874" fmla="*/ 1882014 w 7274859"/>
              <a:gd name="connsiteY9874" fmla="*/ 6856749 h 6857892"/>
              <a:gd name="connsiteX9875" fmla="*/ 1756419 w 7274859"/>
              <a:gd name="connsiteY9875" fmla="*/ 6857892 h 6857892"/>
              <a:gd name="connsiteX9876" fmla="*/ 1738512 w 7274859"/>
              <a:gd name="connsiteY9876" fmla="*/ 6849891 h 6857892"/>
              <a:gd name="connsiteX9877" fmla="*/ 1743465 w 7274859"/>
              <a:gd name="connsiteY9877" fmla="*/ 6857892 h 6857892"/>
              <a:gd name="connsiteX9878" fmla="*/ 1153498 w 7274859"/>
              <a:gd name="connsiteY9878" fmla="*/ 6857892 h 6857892"/>
              <a:gd name="connsiteX9879" fmla="*/ 1153376 w 7274859"/>
              <a:gd name="connsiteY9879" fmla="*/ 6857892 h 6857892"/>
              <a:gd name="connsiteX9880" fmla="*/ 1153376 w 7274859"/>
              <a:gd name="connsiteY9880" fmla="*/ 6848215 h 6857892"/>
              <a:gd name="connsiteX9881" fmla="*/ 1150023 w 7274859"/>
              <a:gd name="connsiteY9881" fmla="*/ 6848215 h 6857892"/>
              <a:gd name="connsiteX9882" fmla="*/ 1150023 w 7274859"/>
              <a:gd name="connsiteY9882" fmla="*/ 6857892 h 6857892"/>
              <a:gd name="connsiteX9883" fmla="*/ 1076032 w 7274859"/>
              <a:gd name="connsiteY9883" fmla="*/ 6857892 h 6857892"/>
              <a:gd name="connsiteX9884" fmla="*/ 1084872 w 7274859"/>
              <a:gd name="connsiteY9884" fmla="*/ 6852711 h 6857892"/>
              <a:gd name="connsiteX9885" fmla="*/ 1068641 w 7274859"/>
              <a:gd name="connsiteY9885" fmla="*/ 6836480 h 6857892"/>
              <a:gd name="connsiteX9886" fmla="*/ 1056449 w 7274859"/>
              <a:gd name="connsiteY9886" fmla="*/ 6857892 h 6857892"/>
              <a:gd name="connsiteX9887" fmla="*/ 1021217 w 7274859"/>
              <a:gd name="connsiteY9887" fmla="*/ 6857892 h 6857892"/>
              <a:gd name="connsiteX9888" fmla="*/ 1021095 w 7274859"/>
              <a:gd name="connsiteY9888" fmla="*/ 6857892 h 6857892"/>
              <a:gd name="connsiteX9889" fmla="*/ 1021095 w 7274859"/>
              <a:gd name="connsiteY9889" fmla="*/ 6848215 h 6857892"/>
              <a:gd name="connsiteX9890" fmla="*/ 1017742 w 7274859"/>
              <a:gd name="connsiteY9890" fmla="*/ 6848215 h 6857892"/>
              <a:gd name="connsiteX9891" fmla="*/ 1017742 w 7274859"/>
              <a:gd name="connsiteY9891" fmla="*/ 6857892 h 6857892"/>
              <a:gd name="connsiteX9892" fmla="*/ 786031 w 7274859"/>
              <a:gd name="connsiteY9892" fmla="*/ 6857892 h 6857892"/>
              <a:gd name="connsiteX9893" fmla="*/ 789397 w 7274859"/>
              <a:gd name="connsiteY9893" fmla="*/ 6854311 h 6857892"/>
              <a:gd name="connsiteX9894" fmla="*/ 781930 w 7274859"/>
              <a:gd name="connsiteY9894" fmla="*/ 6844177 h 6857892"/>
              <a:gd name="connsiteX9895" fmla="*/ 788711 w 7274859"/>
              <a:gd name="connsiteY9895" fmla="*/ 6831299 h 6857892"/>
              <a:gd name="connsiteX9896" fmla="*/ 767071 w 7274859"/>
              <a:gd name="connsiteY9896" fmla="*/ 6822841 h 6857892"/>
              <a:gd name="connsiteX9897" fmla="*/ 798998 w 7274859"/>
              <a:gd name="connsiteY9897" fmla="*/ 6757537 h 6857892"/>
              <a:gd name="connsiteX9898" fmla="*/ 783911 w 7274859"/>
              <a:gd name="connsiteY9898" fmla="*/ 6757537 h 6857892"/>
              <a:gd name="connsiteX9899" fmla="*/ 776367 w 7274859"/>
              <a:gd name="connsiteY9899" fmla="*/ 6776054 h 6857892"/>
              <a:gd name="connsiteX9900" fmla="*/ 749621 w 7274859"/>
              <a:gd name="connsiteY9900" fmla="*/ 6776054 h 6857892"/>
              <a:gd name="connsiteX9901" fmla="*/ 749621 w 7274859"/>
              <a:gd name="connsiteY9901" fmla="*/ 6746412 h 6857892"/>
              <a:gd name="connsiteX9902" fmla="*/ 759984 w 7274859"/>
              <a:gd name="connsiteY9902" fmla="*/ 6738182 h 6857892"/>
              <a:gd name="connsiteX9903" fmla="*/ 719065 w 7274859"/>
              <a:gd name="connsiteY9903" fmla="*/ 6697568 h 6857892"/>
              <a:gd name="connsiteX9904" fmla="*/ 719065 w 7274859"/>
              <a:gd name="connsiteY9904" fmla="*/ 6726031 h 6857892"/>
              <a:gd name="connsiteX9905" fmla="*/ 688204 w 7274859"/>
              <a:gd name="connsiteY9905" fmla="*/ 6711131 h 6857892"/>
              <a:gd name="connsiteX9906" fmla="*/ 708854 w 7274859"/>
              <a:gd name="connsiteY9906" fmla="*/ 6701225 h 6857892"/>
              <a:gd name="connsiteX9907" fmla="*/ 699100 w 7274859"/>
              <a:gd name="connsiteY9907" fmla="*/ 6690329 h 6857892"/>
              <a:gd name="connsiteX9908" fmla="*/ 708701 w 7274859"/>
              <a:gd name="connsiteY9908" fmla="*/ 6679584 h 6857892"/>
              <a:gd name="connsiteX9909" fmla="*/ 656734 w 7274859"/>
              <a:gd name="connsiteY9909" fmla="*/ 6662439 h 6857892"/>
              <a:gd name="connsiteX9910" fmla="*/ 666183 w 7274859"/>
              <a:gd name="connsiteY9910" fmla="*/ 6680270 h 6857892"/>
              <a:gd name="connsiteX9911" fmla="*/ 647895 w 7274859"/>
              <a:gd name="connsiteY9911" fmla="*/ 6705645 h 6857892"/>
              <a:gd name="connsiteX9912" fmla="*/ 628616 w 7274859"/>
              <a:gd name="connsiteY9912" fmla="*/ 6680956 h 6857892"/>
              <a:gd name="connsiteX9913" fmla="*/ 639818 w 7274859"/>
              <a:gd name="connsiteY9913" fmla="*/ 6664650 h 6857892"/>
              <a:gd name="connsiteX9914" fmla="*/ 628083 w 7274859"/>
              <a:gd name="connsiteY9914" fmla="*/ 6649257 h 6857892"/>
              <a:gd name="connsiteX9915" fmla="*/ 637913 w 7274859"/>
              <a:gd name="connsiteY9915" fmla="*/ 6567114 h 6857892"/>
              <a:gd name="connsiteX9916" fmla="*/ 618863 w 7274859"/>
              <a:gd name="connsiteY9916" fmla="*/ 6560027 h 6857892"/>
              <a:gd name="connsiteX9917" fmla="*/ 649952 w 7274859"/>
              <a:gd name="connsiteY9917" fmla="*/ 6516821 h 6857892"/>
              <a:gd name="connsiteX9918" fmla="*/ 629454 w 7274859"/>
              <a:gd name="connsiteY9918" fmla="*/ 6509887 h 6857892"/>
              <a:gd name="connsiteX9919" fmla="*/ 639818 w 7274859"/>
              <a:gd name="connsiteY9919" fmla="*/ 6485274 h 6857892"/>
              <a:gd name="connsiteX9920" fmla="*/ 622749 w 7274859"/>
              <a:gd name="connsiteY9920" fmla="*/ 6480779 h 6857892"/>
              <a:gd name="connsiteX9921" fmla="*/ 612767 w 7274859"/>
              <a:gd name="connsiteY9921" fmla="*/ 6502039 h 6857892"/>
              <a:gd name="connsiteX9922" fmla="*/ 597069 w 7274859"/>
              <a:gd name="connsiteY9922" fmla="*/ 6502039 h 6857892"/>
              <a:gd name="connsiteX9923" fmla="*/ 605375 w 7274859"/>
              <a:gd name="connsiteY9923" fmla="*/ 6469959 h 6857892"/>
              <a:gd name="connsiteX9924" fmla="*/ 584877 w 7274859"/>
              <a:gd name="connsiteY9924" fmla="*/ 6456852 h 6857892"/>
              <a:gd name="connsiteX9925" fmla="*/ 628388 w 7274859"/>
              <a:gd name="connsiteY9925" fmla="*/ 6415628 h 6857892"/>
              <a:gd name="connsiteX9926" fmla="*/ 607280 w 7274859"/>
              <a:gd name="connsiteY9926" fmla="*/ 6405874 h 6857892"/>
              <a:gd name="connsiteX9927" fmla="*/ 606750 w 7274859"/>
              <a:gd name="connsiteY9927" fmla="*/ 6379673 h 6857892"/>
              <a:gd name="connsiteX9928" fmla="*/ 608041 w 7274859"/>
              <a:gd name="connsiteY9928" fmla="*/ 6381032 h 6857892"/>
              <a:gd name="connsiteX9929" fmla="*/ 616347 w 7274859"/>
              <a:gd name="connsiteY9929" fmla="*/ 6373945 h 6857892"/>
              <a:gd name="connsiteX9930" fmla="*/ 613146 w 7274859"/>
              <a:gd name="connsiteY9930" fmla="*/ 6370745 h 6857892"/>
              <a:gd name="connsiteX9931" fmla="*/ 606640 w 7274859"/>
              <a:gd name="connsiteY9931" fmla="*/ 6379446 h 6857892"/>
              <a:gd name="connsiteX9932" fmla="*/ 596708 w 7274859"/>
              <a:gd name="connsiteY9932" fmla="*/ 6373518 h 6857892"/>
              <a:gd name="connsiteX9933" fmla="*/ 597527 w 7274859"/>
              <a:gd name="connsiteY9933" fmla="*/ 6361983 h 6857892"/>
              <a:gd name="connsiteX9934" fmla="*/ 607585 w 7274859"/>
              <a:gd name="connsiteY9934" fmla="*/ 6330969 h 6857892"/>
              <a:gd name="connsiteX9935" fmla="*/ 605375 w 7274859"/>
              <a:gd name="connsiteY9935" fmla="*/ 6265438 h 6857892"/>
              <a:gd name="connsiteX9936" fmla="*/ 617339 w 7274859"/>
              <a:gd name="connsiteY9936" fmla="*/ 6252712 h 6857892"/>
              <a:gd name="connsiteX9937" fmla="*/ 607814 w 7274859"/>
              <a:gd name="connsiteY9937" fmla="*/ 6242425 h 6857892"/>
              <a:gd name="connsiteX9938" fmla="*/ 617796 w 7274859"/>
              <a:gd name="connsiteY9938" fmla="*/ 6230919 h 6857892"/>
              <a:gd name="connsiteX9939" fmla="*/ 595850 w 7274859"/>
              <a:gd name="connsiteY9939" fmla="*/ 6217508 h 6857892"/>
              <a:gd name="connsiteX9940" fmla="*/ 578400 w 7274859"/>
              <a:gd name="connsiteY9940" fmla="*/ 6254389 h 6857892"/>
              <a:gd name="connsiteX9941" fmla="*/ 586020 w 7274859"/>
              <a:gd name="connsiteY9941" fmla="*/ 6262009 h 6857892"/>
              <a:gd name="connsiteX9942" fmla="*/ 576800 w 7274859"/>
              <a:gd name="connsiteY9942" fmla="*/ 6278239 h 6857892"/>
              <a:gd name="connsiteX9943" fmla="*/ 545939 w 7274859"/>
              <a:gd name="connsiteY9943" fmla="*/ 6265819 h 6857892"/>
              <a:gd name="connsiteX9944" fmla="*/ 576800 w 7274859"/>
              <a:gd name="connsiteY9944" fmla="*/ 6288374 h 6857892"/>
              <a:gd name="connsiteX9945" fmla="*/ 567580 w 7274859"/>
              <a:gd name="connsiteY9945" fmla="*/ 6304299 h 6857892"/>
              <a:gd name="connsiteX9946" fmla="*/ 573600 w 7274859"/>
              <a:gd name="connsiteY9946" fmla="*/ 6311310 h 6857892"/>
              <a:gd name="connsiteX9947" fmla="*/ 547235 w 7274859"/>
              <a:gd name="connsiteY9947" fmla="*/ 6343619 h 6857892"/>
              <a:gd name="connsiteX9948" fmla="*/ 580991 w 7274859"/>
              <a:gd name="connsiteY9948" fmla="*/ 6382481 h 6857892"/>
              <a:gd name="connsiteX9949" fmla="*/ 527881 w 7274859"/>
              <a:gd name="connsiteY9949" fmla="*/ 6411513 h 6857892"/>
              <a:gd name="connsiteX9950" fmla="*/ 566361 w 7274859"/>
              <a:gd name="connsiteY9950" fmla="*/ 6430868 h 6857892"/>
              <a:gd name="connsiteX9951" fmla="*/ 565523 w 7274859"/>
              <a:gd name="connsiteY9951" fmla="*/ 6430029 h 6857892"/>
              <a:gd name="connsiteX9952" fmla="*/ 572609 w 7274859"/>
              <a:gd name="connsiteY9952" fmla="*/ 6421724 h 6857892"/>
              <a:gd name="connsiteX9953" fmla="*/ 575810 w 7274859"/>
              <a:gd name="connsiteY9953" fmla="*/ 6424924 h 6857892"/>
              <a:gd name="connsiteX9954" fmla="*/ 567504 w 7274859"/>
              <a:gd name="connsiteY9954" fmla="*/ 6432011 h 6857892"/>
              <a:gd name="connsiteX9955" fmla="*/ 566513 w 7274859"/>
              <a:gd name="connsiteY9955" fmla="*/ 6431020 h 6857892"/>
              <a:gd name="connsiteX9956" fmla="*/ 544721 w 7274859"/>
              <a:gd name="connsiteY9956" fmla="*/ 6448470 h 6857892"/>
              <a:gd name="connsiteX9957" fmla="*/ 553712 w 7274859"/>
              <a:gd name="connsiteY9957" fmla="*/ 6464548 h 6857892"/>
              <a:gd name="connsiteX9958" fmla="*/ 546244 w 7274859"/>
              <a:gd name="connsiteY9958" fmla="*/ 6492056 h 6857892"/>
              <a:gd name="connsiteX9959" fmla="*/ 563846 w 7274859"/>
              <a:gd name="connsiteY9959" fmla="*/ 6481922 h 6857892"/>
              <a:gd name="connsiteX9960" fmla="*/ 570018 w 7274859"/>
              <a:gd name="connsiteY9960" fmla="*/ 6515602 h 6857892"/>
              <a:gd name="connsiteX9961" fmla="*/ 597146 w 7274859"/>
              <a:gd name="connsiteY9961" fmla="*/ 6502267 h 6857892"/>
              <a:gd name="connsiteX9962" fmla="*/ 597146 w 7274859"/>
              <a:gd name="connsiteY9962" fmla="*/ 6518803 h 6857892"/>
              <a:gd name="connsiteX9963" fmla="*/ 546244 w 7274859"/>
              <a:gd name="connsiteY9963" fmla="*/ 6532824 h 6857892"/>
              <a:gd name="connsiteX9964" fmla="*/ 546093 w 7274859"/>
              <a:gd name="connsiteY9964" fmla="*/ 6532519 h 6857892"/>
              <a:gd name="connsiteX9965" fmla="*/ 546549 w 7274859"/>
              <a:gd name="connsiteY9965" fmla="*/ 6540748 h 6857892"/>
              <a:gd name="connsiteX9966" fmla="*/ 527119 w 7274859"/>
              <a:gd name="connsiteY9966" fmla="*/ 6542424 h 6857892"/>
              <a:gd name="connsiteX9967" fmla="*/ 526281 w 7274859"/>
              <a:gd name="connsiteY9967" fmla="*/ 6535871 h 6857892"/>
              <a:gd name="connsiteX9968" fmla="*/ 545863 w 7274859"/>
              <a:gd name="connsiteY9968" fmla="*/ 6531985 h 6857892"/>
              <a:gd name="connsiteX9969" fmla="*/ 535272 w 7274859"/>
              <a:gd name="connsiteY9969" fmla="*/ 6512478 h 6857892"/>
              <a:gd name="connsiteX9970" fmla="*/ 546321 w 7274859"/>
              <a:gd name="connsiteY9970" fmla="*/ 6492133 h 6857892"/>
              <a:gd name="connsiteX9971" fmla="*/ 513250 w 7274859"/>
              <a:gd name="connsiteY9971" fmla="*/ 6498534 h 6857892"/>
              <a:gd name="connsiteX9972" fmla="*/ 481323 w 7274859"/>
              <a:gd name="connsiteY9972" fmla="*/ 6503029 h 6857892"/>
              <a:gd name="connsiteX9973" fmla="*/ 487419 w 7274859"/>
              <a:gd name="connsiteY9973" fmla="*/ 6430487 h 6857892"/>
              <a:gd name="connsiteX9974" fmla="*/ 463035 w 7274859"/>
              <a:gd name="connsiteY9974" fmla="*/ 6370899 h 6857892"/>
              <a:gd name="connsiteX9975" fmla="*/ 474465 w 7274859"/>
              <a:gd name="connsiteY9975" fmla="*/ 6352001 h 6857892"/>
              <a:gd name="connsiteX9976" fmla="*/ 458158 w 7274859"/>
              <a:gd name="connsiteY9976" fmla="*/ 6348496 h 6857892"/>
              <a:gd name="connsiteX9977" fmla="*/ 439870 w 7274859"/>
              <a:gd name="connsiteY9977" fmla="*/ 6285859 h 6857892"/>
              <a:gd name="connsiteX9978" fmla="*/ 409923 w 7274859"/>
              <a:gd name="connsiteY9978" fmla="*/ 6259113 h 6857892"/>
              <a:gd name="connsiteX9979" fmla="*/ 372586 w 7274859"/>
              <a:gd name="connsiteY9979" fmla="*/ 6227338 h 6857892"/>
              <a:gd name="connsiteX9980" fmla="*/ 340125 w 7274859"/>
              <a:gd name="connsiteY9980" fmla="*/ 6190381 h 6857892"/>
              <a:gd name="connsiteX9981" fmla="*/ 328162 w 7274859"/>
              <a:gd name="connsiteY9981" fmla="*/ 6217584 h 6857892"/>
              <a:gd name="connsiteX9982" fmla="*/ 310940 w 7274859"/>
              <a:gd name="connsiteY9982" fmla="*/ 6184284 h 6857892"/>
              <a:gd name="connsiteX9983" fmla="*/ 326866 w 7274859"/>
              <a:gd name="connsiteY9983" fmla="*/ 6166225 h 6857892"/>
              <a:gd name="connsiteX9984" fmla="*/ 376091 w 7274859"/>
              <a:gd name="connsiteY9984" fmla="*/ 6166225 h 6857892"/>
              <a:gd name="connsiteX9985" fmla="*/ 363747 w 7274859"/>
              <a:gd name="connsiteY9985" fmla="*/ 6151366 h 6857892"/>
              <a:gd name="connsiteX9986" fmla="*/ 372967 w 7274859"/>
              <a:gd name="connsiteY9986" fmla="*/ 6141003 h 6857892"/>
              <a:gd name="connsiteX9987" fmla="*/ 296539 w 7274859"/>
              <a:gd name="connsiteY9987" fmla="*/ 6082481 h 6857892"/>
              <a:gd name="connsiteX9988" fmla="*/ 246857 w 7274859"/>
              <a:gd name="connsiteY9988" fmla="*/ 6034856 h 6857892"/>
              <a:gd name="connsiteX9989" fmla="*/ 274822 w 7274859"/>
              <a:gd name="connsiteY9989" fmla="*/ 6014130 h 6857892"/>
              <a:gd name="connsiteX9990" fmla="*/ 242057 w 7274859"/>
              <a:gd name="connsiteY9990" fmla="*/ 5990127 h 6857892"/>
              <a:gd name="connsiteX9991" fmla="*/ 256838 w 7274859"/>
              <a:gd name="connsiteY9991" fmla="*/ 5960866 h 6857892"/>
              <a:gd name="connsiteX9992" fmla="*/ 272155 w 7274859"/>
              <a:gd name="connsiteY9992" fmla="*/ 5987994 h 6857892"/>
              <a:gd name="connsiteX9993" fmla="*/ 291433 w 7274859"/>
              <a:gd name="connsiteY9993" fmla="*/ 5967800 h 6857892"/>
              <a:gd name="connsiteX9994" fmla="*/ 261334 w 7274859"/>
              <a:gd name="connsiteY9994" fmla="*/ 5932367 h 6857892"/>
              <a:gd name="connsiteX9995" fmla="*/ 260420 w 7274859"/>
              <a:gd name="connsiteY9995" fmla="*/ 5933282 h 6857892"/>
              <a:gd name="connsiteX9996" fmla="*/ 252115 w 7274859"/>
              <a:gd name="connsiteY9996" fmla="*/ 5926195 h 6857892"/>
              <a:gd name="connsiteX9997" fmla="*/ 255315 w 7274859"/>
              <a:gd name="connsiteY9997" fmla="*/ 5922995 h 6857892"/>
              <a:gd name="connsiteX9998" fmla="*/ 262402 w 7274859"/>
              <a:gd name="connsiteY9998" fmla="*/ 5931301 h 6857892"/>
              <a:gd name="connsiteX9999" fmla="*/ 261487 w 7274859"/>
              <a:gd name="connsiteY9999" fmla="*/ 5932215 h 6857892"/>
              <a:gd name="connsiteX10000" fmla="*/ 286937 w 7274859"/>
              <a:gd name="connsiteY10000" fmla="*/ 5932215 h 6857892"/>
              <a:gd name="connsiteX10001" fmla="*/ 287090 w 7274859"/>
              <a:gd name="connsiteY10001" fmla="*/ 5890457 h 6857892"/>
              <a:gd name="connsiteX10002" fmla="*/ 309874 w 7274859"/>
              <a:gd name="connsiteY10002" fmla="*/ 5858987 h 6857892"/>
              <a:gd name="connsiteX10003" fmla="*/ 297148 w 7274859"/>
              <a:gd name="connsiteY10003" fmla="*/ 5818524 h 6857892"/>
              <a:gd name="connsiteX10004" fmla="*/ 276498 w 7274859"/>
              <a:gd name="connsiteY10004" fmla="*/ 5828278 h 6857892"/>
              <a:gd name="connsiteX10005" fmla="*/ 253029 w 7274859"/>
              <a:gd name="connsiteY10005" fmla="*/ 5816772 h 6857892"/>
              <a:gd name="connsiteX10006" fmla="*/ 266441 w 7274859"/>
              <a:gd name="connsiteY10006" fmla="*/ 5790178 h 6857892"/>
              <a:gd name="connsiteX10007" fmla="*/ 279775 w 7274859"/>
              <a:gd name="connsiteY10007" fmla="*/ 5801456 h 6857892"/>
              <a:gd name="connsiteX10008" fmla="*/ 279775 w 7274859"/>
              <a:gd name="connsiteY10008" fmla="*/ 5771052 h 6857892"/>
              <a:gd name="connsiteX10009" fmla="*/ 261334 w 7274859"/>
              <a:gd name="connsiteY10009" fmla="*/ 5755965 h 6857892"/>
              <a:gd name="connsiteX10010" fmla="*/ 261334 w 7274859"/>
              <a:gd name="connsiteY10010" fmla="*/ 5687994 h 6857892"/>
              <a:gd name="connsiteX10011" fmla="*/ 240914 w 7274859"/>
              <a:gd name="connsiteY10011" fmla="*/ 5687994 h 6857892"/>
              <a:gd name="connsiteX10012" fmla="*/ 251734 w 7274859"/>
              <a:gd name="connsiteY10012" fmla="*/ 5668792 h 6857892"/>
              <a:gd name="connsiteX10013" fmla="*/ 239390 w 7274859"/>
              <a:gd name="connsiteY10013" fmla="*/ 5644636 h 6857892"/>
              <a:gd name="connsiteX10014" fmla="*/ 253868 w 7274859"/>
              <a:gd name="connsiteY10014" fmla="*/ 5628939 h 6857892"/>
              <a:gd name="connsiteX10015" fmla="*/ 260725 w 7274859"/>
              <a:gd name="connsiteY10015" fmla="*/ 5631377 h 6857892"/>
              <a:gd name="connsiteX10016" fmla="*/ 288385 w 7274859"/>
              <a:gd name="connsiteY10016" fmla="*/ 5656142 h 6857892"/>
              <a:gd name="connsiteX10017" fmla="*/ 282365 w 7274859"/>
              <a:gd name="connsiteY10017" fmla="*/ 5627720 h 6857892"/>
              <a:gd name="connsiteX10018" fmla="*/ 301720 w 7274859"/>
              <a:gd name="connsiteY10018" fmla="*/ 5623986 h 6857892"/>
              <a:gd name="connsiteX10019" fmla="*/ 300882 w 7274859"/>
              <a:gd name="connsiteY10019" fmla="*/ 5617433 h 6857892"/>
              <a:gd name="connsiteX10020" fmla="*/ 281603 w 7274859"/>
              <a:gd name="connsiteY10020" fmla="*/ 5623072 h 6857892"/>
              <a:gd name="connsiteX10021" fmla="*/ 281680 w 7274859"/>
              <a:gd name="connsiteY10021" fmla="*/ 5623757 h 6857892"/>
              <a:gd name="connsiteX10022" fmla="*/ 281527 w 7274859"/>
              <a:gd name="connsiteY10022" fmla="*/ 5623072 h 6857892"/>
              <a:gd name="connsiteX10023" fmla="*/ 247314 w 7274859"/>
              <a:gd name="connsiteY10023" fmla="*/ 5582914 h 6857892"/>
              <a:gd name="connsiteX10024" fmla="*/ 271621 w 7274859"/>
              <a:gd name="connsiteY10024" fmla="*/ 5571484 h 6857892"/>
              <a:gd name="connsiteX10025" fmla="*/ 261563 w 7274859"/>
              <a:gd name="connsiteY10025" fmla="*/ 5560511 h 6857892"/>
              <a:gd name="connsiteX10026" fmla="*/ 282289 w 7274859"/>
              <a:gd name="connsiteY10026" fmla="*/ 5549919 h 6857892"/>
              <a:gd name="connsiteX10027" fmla="*/ 326333 w 7274859"/>
              <a:gd name="connsiteY10027" fmla="*/ 5557387 h 6857892"/>
              <a:gd name="connsiteX10028" fmla="*/ 313607 w 7274859"/>
              <a:gd name="connsiteY10028" fmla="*/ 5541385 h 6857892"/>
              <a:gd name="connsiteX10029" fmla="*/ 325723 w 7274859"/>
              <a:gd name="connsiteY10029" fmla="*/ 5521116 h 6857892"/>
              <a:gd name="connsiteX10030" fmla="*/ 288614 w 7274859"/>
              <a:gd name="connsiteY10030" fmla="*/ 5535746 h 6857892"/>
              <a:gd name="connsiteX10031" fmla="*/ 278403 w 7274859"/>
              <a:gd name="connsiteY10031" fmla="*/ 5527365 h 6857892"/>
              <a:gd name="connsiteX10032" fmla="*/ 250666 w 7274859"/>
              <a:gd name="connsiteY10032" fmla="*/ 5538109 h 6857892"/>
              <a:gd name="connsiteX10033" fmla="*/ 288919 w 7274859"/>
              <a:gd name="connsiteY10033" fmla="*/ 5515172 h 6857892"/>
              <a:gd name="connsiteX10034" fmla="*/ 283508 w 7274859"/>
              <a:gd name="connsiteY10034" fmla="*/ 5468614 h 6857892"/>
              <a:gd name="connsiteX10035" fmla="*/ 301568 w 7274859"/>
              <a:gd name="connsiteY10035" fmla="*/ 5433181 h 6857892"/>
              <a:gd name="connsiteX10036" fmla="*/ 274517 w 7274859"/>
              <a:gd name="connsiteY10036" fmla="*/ 5420379 h 6857892"/>
              <a:gd name="connsiteX10037" fmla="*/ 257753 w 7274859"/>
              <a:gd name="connsiteY10037" fmla="*/ 5385709 h 6857892"/>
              <a:gd name="connsiteX10038" fmla="*/ 305759 w 7274859"/>
              <a:gd name="connsiteY10038" fmla="*/ 5380299 h 6857892"/>
              <a:gd name="connsiteX10039" fmla="*/ 271697 w 7274859"/>
              <a:gd name="connsiteY10039" fmla="*/ 5354543 h 6857892"/>
              <a:gd name="connsiteX10040" fmla="*/ 278022 w 7274859"/>
              <a:gd name="connsiteY10040" fmla="*/ 5322463 h 6857892"/>
              <a:gd name="connsiteX10041" fmla="*/ 261639 w 7274859"/>
              <a:gd name="connsiteY10041" fmla="*/ 5311947 h 6857892"/>
              <a:gd name="connsiteX10042" fmla="*/ 261639 w 7274859"/>
              <a:gd name="connsiteY10042" fmla="*/ 5255178 h 6857892"/>
              <a:gd name="connsiteX10043" fmla="*/ 285642 w 7274859"/>
              <a:gd name="connsiteY10043" fmla="*/ 5243977 h 6857892"/>
              <a:gd name="connsiteX10044" fmla="*/ 252724 w 7274859"/>
              <a:gd name="connsiteY10044" fmla="*/ 5237957 h 6857892"/>
              <a:gd name="connsiteX10045" fmla="*/ 252724 w 7274859"/>
              <a:gd name="connsiteY10045" fmla="*/ 5200543 h 6857892"/>
              <a:gd name="connsiteX10046" fmla="*/ 262783 w 7274859"/>
              <a:gd name="connsiteY10046" fmla="*/ 5205800 h 6857892"/>
              <a:gd name="connsiteX10047" fmla="*/ 301949 w 7274859"/>
              <a:gd name="connsiteY10047" fmla="*/ 5212354 h 6857892"/>
              <a:gd name="connsiteX10048" fmla="*/ 254705 w 7274859"/>
              <a:gd name="connsiteY10048" fmla="*/ 5177911 h 6857892"/>
              <a:gd name="connsiteX10049" fmla="*/ 296386 w 7274859"/>
              <a:gd name="connsiteY10049" fmla="*/ 5153985 h 6857892"/>
              <a:gd name="connsiteX10050" fmla="*/ 264383 w 7274859"/>
              <a:gd name="connsiteY10050" fmla="*/ 5137220 h 6857892"/>
              <a:gd name="connsiteX10051" fmla="*/ 291890 w 7274859"/>
              <a:gd name="connsiteY10051" fmla="*/ 5123885 h 6857892"/>
              <a:gd name="connsiteX10052" fmla="*/ 281070 w 7274859"/>
              <a:gd name="connsiteY10052" fmla="*/ 5111998 h 6857892"/>
              <a:gd name="connsiteX10053" fmla="*/ 299815 w 7274859"/>
              <a:gd name="connsiteY10053" fmla="*/ 5105597 h 6857892"/>
              <a:gd name="connsiteX10054" fmla="*/ 297682 w 7274859"/>
              <a:gd name="connsiteY10054" fmla="*/ 5098740 h 6857892"/>
              <a:gd name="connsiteX10055" fmla="*/ 261791 w 7274859"/>
              <a:gd name="connsiteY10055" fmla="*/ 5074127 h 6857892"/>
              <a:gd name="connsiteX10056" fmla="*/ 292652 w 7274859"/>
              <a:gd name="connsiteY10056" fmla="*/ 5041590 h 6857892"/>
              <a:gd name="connsiteX10057" fmla="*/ 271469 w 7274859"/>
              <a:gd name="connsiteY10057" fmla="*/ 5031531 h 6857892"/>
              <a:gd name="connsiteX10058" fmla="*/ 272307 w 7274859"/>
              <a:gd name="connsiteY10058" fmla="*/ 5018501 h 6857892"/>
              <a:gd name="connsiteX10059" fmla="*/ 307359 w 7274859"/>
              <a:gd name="connsiteY10059" fmla="*/ 5018501 h 6857892"/>
              <a:gd name="connsiteX10060" fmla="*/ 326180 w 7274859"/>
              <a:gd name="connsiteY10060" fmla="*/ 5047609 h 6857892"/>
              <a:gd name="connsiteX10061" fmla="*/ 332048 w 7274859"/>
              <a:gd name="connsiteY10061" fmla="*/ 5045400 h 6857892"/>
              <a:gd name="connsiteX10062" fmla="*/ 324961 w 7274859"/>
              <a:gd name="connsiteY10062" fmla="*/ 5019110 h 6857892"/>
              <a:gd name="connsiteX10063" fmla="*/ 332581 w 7274859"/>
              <a:gd name="connsiteY10063" fmla="*/ 5006080 h 6857892"/>
              <a:gd name="connsiteX10064" fmla="*/ 296615 w 7274859"/>
              <a:gd name="connsiteY10064" fmla="*/ 4996250 h 6857892"/>
              <a:gd name="connsiteX10065" fmla="*/ 288461 w 7274859"/>
              <a:gd name="connsiteY10065" fmla="*/ 5004480 h 6857892"/>
              <a:gd name="connsiteX10066" fmla="*/ 261410 w 7274859"/>
              <a:gd name="connsiteY10066" fmla="*/ 4991145 h 6857892"/>
              <a:gd name="connsiteX10067" fmla="*/ 261410 w 7274859"/>
              <a:gd name="connsiteY10067" fmla="*/ 4978572 h 6857892"/>
              <a:gd name="connsiteX10068" fmla="*/ 290214 w 7274859"/>
              <a:gd name="connsiteY10068" fmla="*/ 4973390 h 6857892"/>
              <a:gd name="connsiteX10069" fmla="*/ 291509 w 7274859"/>
              <a:gd name="connsiteY10069" fmla="*/ 4959446 h 6857892"/>
              <a:gd name="connsiteX10070" fmla="*/ 271697 w 7274859"/>
              <a:gd name="connsiteY10070" fmla="*/ 4913574 h 6857892"/>
              <a:gd name="connsiteX10071" fmla="*/ 309797 w 7274859"/>
              <a:gd name="connsiteY10071" fmla="*/ 4920203 h 6857892"/>
              <a:gd name="connsiteX10072" fmla="*/ 322294 w 7274859"/>
              <a:gd name="connsiteY10072" fmla="*/ 4894219 h 6857892"/>
              <a:gd name="connsiteX10073" fmla="*/ 241218 w 7274859"/>
              <a:gd name="connsiteY10073" fmla="*/ 4894219 h 6857892"/>
              <a:gd name="connsiteX10074" fmla="*/ 275050 w 7274859"/>
              <a:gd name="connsiteY10074" fmla="*/ 4876464 h 6857892"/>
              <a:gd name="connsiteX10075" fmla="*/ 252420 w 7274859"/>
              <a:gd name="connsiteY10075" fmla="*/ 4848499 h 6857892"/>
              <a:gd name="connsiteX10076" fmla="*/ 303778 w 7274859"/>
              <a:gd name="connsiteY10076" fmla="*/ 4853985 h 6857892"/>
              <a:gd name="connsiteX10077" fmla="*/ 317113 w 7274859"/>
              <a:gd name="connsiteY10077" fmla="*/ 4845069 h 6857892"/>
              <a:gd name="connsiteX10078" fmla="*/ 337382 w 7274859"/>
              <a:gd name="connsiteY10078" fmla="*/ 4858100 h 6857892"/>
              <a:gd name="connsiteX10079" fmla="*/ 352469 w 7274859"/>
              <a:gd name="connsiteY10079" fmla="*/ 4813066 h 6857892"/>
              <a:gd name="connsiteX10080" fmla="*/ 351631 w 7274859"/>
              <a:gd name="connsiteY10080" fmla="*/ 4813904 h 6857892"/>
              <a:gd name="connsiteX10081" fmla="*/ 343325 w 7274859"/>
              <a:gd name="connsiteY10081" fmla="*/ 4806817 h 6857892"/>
              <a:gd name="connsiteX10082" fmla="*/ 346526 w 7274859"/>
              <a:gd name="connsiteY10082" fmla="*/ 4803617 h 6857892"/>
              <a:gd name="connsiteX10083" fmla="*/ 353612 w 7274859"/>
              <a:gd name="connsiteY10083" fmla="*/ 4811923 h 6857892"/>
              <a:gd name="connsiteX10084" fmla="*/ 353384 w 7274859"/>
              <a:gd name="connsiteY10084" fmla="*/ 4812151 h 6857892"/>
              <a:gd name="connsiteX10085" fmla="*/ 366490 w 7274859"/>
              <a:gd name="connsiteY10085" fmla="*/ 4801864 h 6857892"/>
              <a:gd name="connsiteX10086" fmla="*/ 307740 w 7274859"/>
              <a:gd name="connsiteY10086" fmla="*/ 4785557 h 6857892"/>
              <a:gd name="connsiteX10087" fmla="*/ 334334 w 7274859"/>
              <a:gd name="connsiteY10087" fmla="*/ 4805141 h 6857892"/>
              <a:gd name="connsiteX10088" fmla="*/ 322294 w 7274859"/>
              <a:gd name="connsiteY10088" fmla="*/ 4818476 h 6857892"/>
              <a:gd name="connsiteX10089" fmla="*/ 319780 w 7274859"/>
              <a:gd name="connsiteY10089" fmla="*/ 4832420 h 6857892"/>
              <a:gd name="connsiteX10090" fmla="*/ 259201 w 7274859"/>
              <a:gd name="connsiteY10090" fmla="*/ 4832420 h 6857892"/>
              <a:gd name="connsiteX10091" fmla="*/ 281070 w 7274859"/>
              <a:gd name="connsiteY10091" fmla="*/ 4806131 h 6857892"/>
              <a:gd name="connsiteX10092" fmla="*/ 259201 w 7274859"/>
              <a:gd name="connsiteY10092" fmla="*/ 4798359 h 6857892"/>
              <a:gd name="connsiteX10093" fmla="*/ 281222 w 7274859"/>
              <a:gd name="connsiteY10093" fmla="*/ 4761935 h 6857892"/>
              <a:gd name="connsiteX10094" fmla="*/ 281222 w 7274859"/>
              <a:gd name="connsiteY10094" fmla="*/ 4736561 h 6857892"/>
              <a:gd name="connsiteX10095" fmla="*/ 318713 w 7274859"/>
              <a:gd name="connsiteY10095" fmla="*/ 4703719 h 6857892"/>
              <a:gd name="connsiteX10096" fmla="*/ 372662 w 7274859"/>
              <a:gd name="connsiteY10096" fmla="*/ 4696556 h 6857892"/>
              <a:gd name="connsiteX10097" fmla="*/ 362756 w 7274859"/>
              <a:gd name="connsiteY10097" fmla="*/ 4685202 h 6857892"/>
              <a:gd name="connsiteX10098" fmla="*/ 383025 w 7274859"/>
              <a:gd name="connsiteY10098" fmla="*/ 4675753 h 6857892"/>
              <a:gd name="connsiteX10099" fmla="*/ 383025 w 7274859"/>
              <a:gd name="connsiteY10099" fmla="*/ 4660437 h 6857892"/>
              <a:gd name="connsiteX10100" fmla="*/ 346526 w 7274859"/>
              <a:gd name="connsiteY10100" fmla="*/ 4679106 h 6857892"/>
              <a:gd name="connsiteX10101" fmla="*/ 336925 w 7274859"/>
              <a:gd name="connsiteY10101" fmla="*/ 4670572 h 6857892"/>
              <a:gd name="connsiteX10102" fmla="*/ 319018 w 7274859"/>
              <a:gd name="connsiteY10102" fmla="*/ 4688479 h 6857892"/>
              <a:gd name="connsiteX10103" fmla="*/ 280232 w 7274859"/>
              <a:gd name="connsiteY10103" fmla="*/ 4673086 h 6857892"/>
              <a:gd name="connsiteX10104" fmla="*/ 322218 w 7274859"/>
              <a:gd name="connsiteY10104" fmla="*/ 4635748 h 6857892"/>
              <a:gd name="connsiteX10105" fmla="*/ 301644 w 7274859"/>
              <a:gd name="connsiteY10105" fmla="*/ 4619213 h 6857892"/>
              <a:gd name="connsiteX10106" fmla="*/ 301339 w 7274859"/>
              <a:gd name="connsiteY10106" fmla="*/ 4618984 h 6857892"/>
              <a:gd name="connsiteX10107" fmla="*/ 301796 w 7274859"/>
              <a:gd name="connsiteY10107" fmla="*/ 4627366 h 6857892"/>
              <a:gd name="connsiteX10108" fmla="*/ 272078 w 7274859"/>
              <a:gd name="connsiteY10108" fmla="*/ 4628814 h 6857892"/>
              <a:gd name="connsiteX10109" fmla="*/ 271469 w 7274859"/>
              <a:gd name="connsiteY10109" fmla="*/ 4622032 h 6857892"/>
              <a:gd name="connsiteX10110" fmla="*/ 300349 w 7274859"/>
              <a:gd name="connsiteY10110" fmla="*/ 4618299 h 6857892"/>
              <a:gd name="connsiteX10111" fmla="*/ 275050 w 7274859"/>
              <a:gd name="connsiteY10111" fmla="*/ 4598105 h 6857892"/>
              <a:gd name="connsiteX10112" fmla="*/ 320313 w 7274859"/>
              <a:gd name="connsiteY10112" fmla="*/ 4604354 h 6857892"/>
              <a:gd name="connsiteX10113" fmla="*/ 322447 w 7274859"/>
              <a:gd name="connsiteY10113" fmla="*/ 4580960 h 6857892"/>
              <a:gd name="connsiteX10114" fmla="*/ 289757 w 7274859"/>
              <a:gd name="connsiteY10114" fmla="*/ 4576084 h 6857892"/>
              <a:gd name="connsiteX10115" fmla="*/ 311702 w 7274859"/>
              <a:gd name="connsiteY10115" fmla="*/ 4507275 h 6857892"/>
              <a:gd name="connsiteX10116" fmla="*/ 302177 w 7274859"/>
              <a:gd name="connsiteY10116" fmla="*/ 4494474 h 6857892"/>
              <a:gd name="connsiteX10117" fmla="*/ 316427 w 7274859"/>
              <a:gd name="connsiteY10117" fmla="*/ 4452564 h 6857892"/>
              <a:gd name="connsiteX10118" fmla="*/ 339058 w 7274859"/>
              <a:gd name="connsiteY10118" fmla="*/ 4465746 h 6857892"/>
              <a:gd name="connsiteX10119" fmla="*/ 344926 w 7274859"/>
              <a:gd name="connsiteY10119" fmla="*/ 4449515 h 6857892"/>
              <a:gd name="connsiteX10120" fmla="*/ 383025 w 7274859"/>
              <a:gd name="connsiteY10120" fmla="*/ 4458354 h 6857892"/>
              <a:gd name="connsiteX10121" fmla="*/ 382492 w 7274859"/>
              <a:gd name="connsiteY10121" fmla="*/ 4394728 h 6857892"/>
              <a:gd name="connsiteX10122" fmla="*/ 360547 w 7274859"/>
              <a:gd name="connsiteY10122" fmla="*/ 4395185 h 6857892"/>
              <a:gd name="connsiteX10123" fmla="*/ 371519 w 7274859"/>
              <a:gd name="connsiteY10123" fmla="*/ 4409815 h 6857892"/>
              <a:gd name="connsiteX10124" fmla="*/ 362680 w 7274859"/>
              <a:gd name="connsiteY10124" fmla="*/ 4425741 h 6857892"/>
              <a:gd name="connsiteX10125" fmla="*/ 362375 w 7274859"/>
              <a:gd name="connsiteY10125" fmla="*/ 4425894 h 6857892"/>
              <a:gd name="connsiteX10126" fmla="*/ 370529 w 7274859"/>
              <a:gd name="connsiteY10126" fmla="*/ 4425512 h 6857892"/>
              <a:gd name="connsiteX10127" fmla="*/ 372205 w 7274859"/>
              <a:gd name="connsiteY10127" fmla="*/ 4444944 h 6857892"/>
              <a:gd name="connsiteX10128" fmla="*/ 365652 w 7274859"/>
              <a:gd name="connsiteY10128" fmla="*/ 4445858 h 6857892"/>
              <a:gd name="connsiteX10129" fmla="*/ 361842 w 7274859"/>
              <a:gd name="connsiteY10129" fmla="*/ 4426275 h 6857892"/>
              <a:gd name="connsiteX10130" fmla="*/ 309874 w 7274859"/>
              <a:gd name="connsiteY10130" fmla="*/ 4431075 h 6857892"/>
              <a:gd name="connsiteX10131" fmla="*/ 319780 w 7274859"/>
              <a:gd name="connsiteY10131" fmla="*/ 4410729 h 6857892"/>
              <a:gd name="connsiteX10132" fmla="*/ 293110 w 7274859"/>
              <a:gd name="connsiteY10132" fmla="*/ 4371410 h 6857892"/>
              <a:gd name="connsiteX10133" fmla="*/ 306597 w 7274859"/>
              <a:gd name="connsiteY10133" fmla="*/ 4344207 h 6857892"/>
              <a:gd name="connsiteX10134" fmla="*/ 316427 w 7274859"/>
              <a:gd name="connsiteY10134" fmla="*/ 4354113 h 6857892"/>
              <a:gd name="connsiteX10135" fmla="*/ 332124 w 7274859"/>
              <a:gd name="connsiteY10135" fmla="*/ 4313803 h 6857892"/>
              <a:gd name="connsiteX10136" fmla="*/ 348202 w 7274859"/>
              <a:gd name="connsiteY10136" fmla="*/ 4304431 h 6857892"/>
              <a:gd name="connsiteX10137" fmla="*/ 356508 w 7274859"/>
              <a:gd name="connsiteY10137" fmla="*/ 4312736 h 6857892"/>
              <a:gd name="connsiteX10138" fmla="*/ 441546 w 7274859"/>
              <a:gd name="connsiteY10138" fmla="*/ 4266940 h 6857892"/>
              <a:gd name="connsiteX10139" fmla="*/ 423715 w 7274859"/>
              <a:gd name="connsiteY10139" fmla="*/ 4252691 h 6857892"/>
              <a:gd name="connsiteX10140" fmla="*/ 423715 w 7274859"/>
              <a:gd name="connsiteY10140" fmla="*/ 4252419 h 6857892"/>
              <a:gd name="connsiteX10141" fmla="*/ 423792 w 7274859"/>
              <a:gd name="connsiteY10141" fmla="*/ 4252310 h 6857892"/>
              <a:gd name="connsiteX10142" fmla="*/ 423715 w 7274859"/>
              <a:gd name="connsiteY10142" fmla="*/ 4252311 h 6857892"/>
              <a:gd name="connsiteX10143" fmla="*/ 423715 w 7274859"/>
              <a:gd name="connsiteY10143" fmla="*/ 4204989 h 6857892"/>
              <a:gd name="connsiteX10144" fmla="*/ 401847 w 7274859"/>
              <a:gd name="connsiteY10144" fmla="*/ 4189216 h 6857892"/>
              <a:gd name="connsiteX10145" fmla="*/ 373120 w 7274859"/>
              <a:gd name="connsiteY10145" fmla="*/ 4230364 h 6857892"/>
              <a:gd name="connsiteX10146" fmla="*/ 383025 w 7274859"/>
              <a:gd name="connsiteY10146" fmla="*/ 4262902 h 6857892"/>
              <a:gd name="connsiteX10147" fmla="*/ 383025 w 7274859"/>
              <a:gd name="connsiteY10147" fmla="*/ 4280732 h 6857892"/>
              <a:gd name="connsiteX10148" fmla="*/ 309340 w 7274859"/>
              <a:gd name="connsiteY10148" fmla="*/ 4296963 h 6857892"/>
              <a:gd name="connsiteX10149" fmla="*/ 336925 w 7274859"/>
              <a:gd name="connsiteY10149" fmla="*/ 4254139 h 6857892"/>
              <a:gd name="connsiteX10150" fmla="*/ 371367 w 7274859"/>
              <a:gd name="connsiteY10150" fmla="*/ 4246899 h 6857892"/>
              <a:gd name="connsiteX10151" fmla="*/ 333724 w 7274859"/>
              <a:gd name="connsiteY10151" fmla="*/ 4219391 h 6857892"/>
              <a:gd name="connsiteX10152" fmla="*/ 369995 w 7274859"/>
              <a:gd name="connsiteY10152" fmla="*/ 4170776 h 6857892"/>
              <a:gd name="connsiteX10153" fmla="*/ 344697 w 7274859"/>
              <a:gd name="connsiteY10153" fmla="*/ 4179996 h 6857892"/>
              <a:gd name="connsiteX10154" fmla="*/ 344697 w 7274859"/>
              <a:gd name="connsiteY10154" fmla="*/ 4130085 h 6857892"/>
              <a:gd name="connsiteX10155" fmla="*/ 382949 w 7274859"/>
              <a:gd name="connsiteY10155" fmla="*/ 4130085 h 6857892"/>
              <a:gd name="connsiteX10156" fmla="*/ 381425 w 7274859"/>
              <a:gd name="connsiteY10156" fmla="*/ 4111873 h 6857892"/>
              <a:gd name="connsiteX10157" fmla="*/ 357041 w 7274859"/>
              <a:gd name="connsiteY10157" fmla="*/ 4121551 h 6857892"/>
              <a:gd name="connsiteX10158" fmla="*/ 352393 w 7274859"/>
              <a:gd name="connsiteY10158" fmla="*/ 4115454 h 6857892"/>
              <a:gd name="connsiteX10159" fmla="*/ 378911 w 7274859"/>
              <a:gd name="connsiteY10159" fmla="*/ 4088784 h 6857892"/>
              <a:gd name="connsiteX10160" fmla="*/ 412895 w 7274859"/>
              <a:gd name="connsiteY10160" fmla="*/ 4104177 h 6857892"/>
              <a:gd name="connsiteX10161" fmla="*/ 403751 w 7274859"/>
              <a:gd name="connsiteY10161" fmla="*/ 4115379 h 6857892"/>
              <a:gd name="connsiteX10162" fmla="*/ 422801 w 7274859"/>
              <a:gd name="connsiteY10162" fmla="*/ 4124522 h 6857892"/>
              <a:gd name="connsiteX10163" fmla="*/ 421658 w 7274859"/>
              <a:gd name="connsiteY10163" fmla="*/ 4143344 h 6857892"/>
              <a:gd name="connsiteX10164" fmla="*/ 422076 w 7274859"/>
              <a:gd name="connsiteY10164" fmla="*/ 4143152 h 6857892"/>
              <a:gd name="connsiteX10165" fmla="*/ 427297 w 7274859"/>
              <a:gd name="connsiteY10165" fmla="*/ 4140753 h 6857892"/>
              <a:gd name="connsiteX10166" fmla="*/ 450995 w 7274859"/>
              <a:gd name="connsiteY10166" fmla="*/ 4092213 h 6857892"/>
              <a:gd name="connsiteX10167" fmla="*/ 442003 w 7274859"/>
              <a:gd name="connsiteY10167" fmla="*/ 4082308 h 6857892"/>
              <a:gd name="connsiteX10168" fmla="*/ 452976 w 7274859"/>
              <a:gd name="connsiteY10168" fmla="*/ 4063715 h 6857892"/>
              <a:gd name="connsiteX10169" fmla="*/ 444289 w 7274859"/>
              <a:gd name="connsiteY10169" fmla="*/ 4053123 h 6857892"/>
              <a:gd name="connsiteX10170" fmla="*/ 465016 w 7274859"/>
              <a:gd name="connsiteY10170" fmla="*/ 4044588 h 6857892"/>
              <a:gd name="connsiteX10171" fmla="*/ 440403 w 7274859"/>
              <a:gd name="connsiteY10171" fmla="*/ 4032701 h 6857892"/>
              <a:gd name="connsiteX10172" fmla="*/ 474541 w 7274859"/>
              <a:gd name="connsiteY10172" fmla="*/ 4025844 h 6857892"/>
              <a:gd name="connsiteX10173" fmla="*/ 475608 w 7274859"/>
              <a:gd name="connsiteY10173" fmla="*/ 4019290 h 6857892"/>
              <a:gd name="connsiteX10174" fmla="*/ 434155 w 7274859"/>
              <a:gd name="connsiteY10174" fmla="*/ 4005955 h 6857892"/>
              <a:gd name="connsiteX10175" fmla="*/ 402684 w 7274859"/>
              <a:gd name="connsiteY10175" fmla="*/ 4029272 h 6857892"/>
              <a:gd name="connsiteX10176" fmla="*/ 403141 w 7274859"/>
              <a:gd name="connsiteY10176" fmla="*/ 4051904 h 6857892"/>
              <a:gd name="connsiteX10177" fmla="*/ 418458 w 7274859"/>
              <a:gd name="connsiteY10177" fmla="*/ 4039407 h 6857892"/>
              <a:gd name="connsiteX10178" fmla="*/ 409543 w 7274859"/>
              <a:gd name="connsiteY10178" fmla="*/ 4077888 h 6857892"/>
              <a:gd name="connsiteX10179" fmla="*/ 362680 w 7274859"/>
              <a:gd name="connsiteY10179" fmla="*/ 4077888 h 6857892"/>
              <a:gd name="connsiteX10180" fmla="*/ 392855 w 7274859"/>
              <a:gd name="connsiteY10180" fmla="*/ 4044512 h 6857892"/>
              <a:gd name="connsiteX10181" fmla="*/ 353155 w 7274859"/>
              <a:gd name="connsiteY10181" fmla="*/ 3992011 h 6857892"/>
              <a:gd name="connsiteX10182" fmla="*/ 392932 w 7274859"/>
              <a:gd name="connsiteY10182" fmla="*/ 3999021 h 6857892"/>
              <a:gd name="connsiteX10183" fmla="*/ 381349 w 7274859"/>
              <a:gd name="connsiteY10183" fmla="*/ 3949948 h 6857892"/>
              <a:gd name="connsiteX10184" fmla="*/ 418991 w 7274859"/>
              <a:gd name="connsiteY10184" fmla="*/ 3943700 h 6857892"/>
              <a:gd name="connsiteX10185" fmla="*/ 390265 w 7274859"/>
              <a:gd name="connsiteY10185" fmla="*/ 3917106 h 6857892"/>
              <a:gd name="connsiteX10186" fmla="*/ 373196 w 7274859"/>
              <a:gd name="connsiteY10186" fmla="*/ 3916725 h 6857892"/>
              <a:gd name="connsiteX10187" fmla="*/ 413276 w 7274859"/>
              <a:gd name="connsiteY10187" fmla="*/ 3865823 h 6857892"/>
              <a:gd name="connsiteX10188" fmla="*/ 392932 w 7274859"/>
              <a:gd name="connsiteY10188" fmla="*/ 3852183 h 6857892"/>
              <a:gd name="connsiteX10189" fmla="*/ 430040 w 7274859"/>
              <a:gd name="connsiteY10189" fmla="*/ 3825666 h 6857892"/>
              <a:gd name="connsiteX10190" fmla="*/ 391027 w 7274859"/>
              <a:gd name="connsiteY10190" fmla="*/ 3764020 h 6857892"/>
              <a:gd name="connsiteX10191" fmla="*/ 423411 w 7274859"/>
              <a:gd name="connsiteY10191" fmla="*/ 3764020 h 6857892"/>
              <a:gd name="connsiteX10192" fmla="*/ 454424 w 7274859"/>
              <a:gd name="connsiteY10192" fmla="*/ 3807988 h 6857892"/>
              <a:gd name="connsiteX10193" fmla="*/ 454424 w 7274859"/>
              <a:gd name="connsiteY10193" fmla="*/ 3767373 h 6857892"/>
              <a:gd name="connsiteX10194" fmla="*/ 482618 w 7274859"/>
              <a:gd name="connsiteY10194" fmla="*/ 3755333 h 6857892"/>
              <a:gd name="connsiteX10195" fmla="*/ 500525 w 7274859"/>
              <a:gd name="connsiteY10195" fmla="*/ 3782689 h 6857892"/>
              <a:gd name="connsiteX10196" fmla="*/ 494658 w 7274859"/>
              <a:gd name="connsiteY10196" fmla="*/ 3733464 h 6857892"/>
              <a:gd name="connsiteX10197" fmla="*/ 487266 w 7274859"/>
              <a:gd name="connsiteY10197" fmla="*/ 3743370 h 6857892"/>
              <a:gd name="connsiteX10198" fmla="*/ 423411 w 7274859"/>
              <a:gd name="connsiteY10198" fmla="*/ 3764020 h 6857892"/>
              <a:gd name="connsiteX10199" fmla="*/ 415257 w 7274859"/>
              <a:gd name="connsiteY10199" fmla="*/ 3746723 h 6857892"/>
              <a:gd name="connsiteX10200" fmla="*/ 446042 w 7274859"/>
              <a:gd name="connsiteY10200" fmla="*/ 3715862 h 6857892"/>
              <a:gd name="connsiteX10201" fmla="*/ 428135 w 7274859"/>
              <a:gd name="connsiteY10201" fmla="*/ 3712204 h 6857892"/>
              <a:gd name="connsiteX10202" fmla="*/ 474465 w 7274859"/>
              <a:gd name="connsiteY10202" fmla="*/ 3661683 h 6857892"/>
              <a:gd name="connsiteX10203" fmla="*/ 504868 w 7274859"/>
              <a:gd name="connsiteY10203" fmla="*/ 3682562 h 6857892"/>
              <a:gd name="connsiteX10204" fmla="*/ 535348 w 7274859"/>
              <a:gd name="connsiteY10204" fmla="*/ 3667170 h 6857892"/>
              <a:gd name="connsiteX10205" fmla="*/ 521251 w 7274859"/>
              <a:gd name="connsiteY10205" fmla="*/ 3653225 h 6857892"/>
              <a:gd name="connsiteX10206" fmla="*/ 485666 w 7274859"/>
              <a:gd name="connsiteY10206" fmla="*/ 3635623 h 6857892"/>
              <a:gd name="connsiteX10207" fmla="*/ 529099 w 7274859"/>
              <a:gd name="connsiteY10207" fmla="*/ 3643700 h 6857892"/>
              <a:gd name="connsiteX10208" fmla="*/ 515841 w 7274859"/>
              <a:gd name="connsiteY10208" fmla="*/ 3611315 h 6857892"/>
              <a:gd name="connsiteX10209" fmla="*/ 539158 w 7274859"/>
              <a:gd name="connsiteY10209" fmla="*/ 3614668 h 6857892"/>
              <a:gd name="connsiteX10210" fmla="*/ 535348 w 7274859"/>
              <a:gd name="connsiteY10210" fmla="*/ 3616040 h 6857892"/>
              <a:gd name="connsiteX10211" fmla="*/ 547920 w 7274859"/>
              <a:gd name="connsiteY10211" fmla="*/ 3617259 h 6857892"/>
              <a:gd name="connsiteX10212" fmla="*/ 549597 w 7274859"/>
              <a:gd name="connsiteY10212" fmla="*/ 3611620 h 6857892"/>
              <a:gd name="connsiteX10213" fmla="*/ 542891 w 7274859"/>
              <a:gd name="connsiteY10213" fmla="*/ 3613373 h 6857892"/>
              <a:gd name="connsiteX10214" fmla="*/ 521556 w 7274859"/>
              <a:gd name="connsiteY10214" fmla="*/ 3590665 h 6857892"/>
              <a:gd name="connsiteX10215" fmla="*/ 507688 w 7274859"/>
              <a:gd name="connsiteY10215" fmla="*/ 3602628 h 6857892"/>
              <a:gd name="connsiteX10216" fmla="*/ 503268 w 7274859"/>
              <a:gd name="connsiteY10216" fmla="*/ 3573444 h 6857892"/>
              <a:gd name="connsiteX10217" fmla="*/ 496258 w 7274859"/>
              <a:gd name="connsiteY10217" fmla="*/ 3574130 h 6857892"/>
              <a:gd name="connsiteX10218" fmla="*/ 428135 w 7274859"/>
              <a:gd name="connsiteY10218" fmla="*/ 3608496 h 6857892"/>
              <a:gd name="connsiteX10219" fmla="*/ 456710 w 7274859"/>
              <a:gd name="connsiteY10219" fmla="*/ 3559347 h 6857892"/>
              <a:gd name="connsiteX10220" fmla="*/ 467454 w 7274859"/>
              <a:gd name="connsiteY10220" fmla="*/ 3568415 h 6857892"/>
              <a:gd name="connsiteX10221" fmla="*/ 485209 w 7274859"/>
              <a:gd name="connsiteY10221" fmla="*/ 3560642 h 6857892"/>
              <a:gd name="connsiteX10222" fmla="*/ 506164 w 7274859"/>
              <a:gd name="connsiteY10222" fmla="*/ 3560338 h 6857892"/>
              <a:gd name="connsiteX10223" fmla="*/ 491838 w 7274859"/>
              <a:gd name="connsiteY10223" fmla="*/ 3513855 h 6857892"/>
              <a:gd name="connsiteX10224" fmla="*/ 545863 w 7274859"/>
              <a:gd name="connsiteY10224" fmla="*/ 3493891 h 6857892"/>
              <a:gd name="connsiteX10225" fmla="*/ 512336 w 7274859"/>
              <a:gd name="connsiteY10225" fmla="*/ 3477432 h 6857892"/>
              <a:gd name="connsiteX10226" fmla="*/ 500982 w 7274859"/>
              <a:gd name="connsiteY10226" fmla="*/ 3487719 h 6857892"/>
              <a:gd name="connsiteX10227" fmla="*/ 474922 w 7274859"/>
              <a:gd name="connsiteY10227" fmla="*/ 3474689 h 6857892"/>
              <a:gd name="connsiteX10228" fmla="*/ 475608 w 7274859"/>
              <a:gd name="connsiteY10228" fmla="*/ 3459982 h 6857892"/>
              <a:gd name="connsiteX10229" fmla="*/ 524376 w 7274859"/>
              <a:gd name="connsiteY10229" fmla="*/ 3464554 h 6857892"/>
              <a:gd name="connsiteX10230" fmla="*/ 516603 w 7274859"/>
              <a:gd name="connsiteY10230" fmla="*/ 3449085 h 6857892"/>
              <a:gd name="connsiteX10231" fmla="*/ 535043 w 7274859"/>
              <a:gd name="connsiteY10231" fmla="*/ 3445504 h 6857892"/>
              <a:gd name="connsiteX10232" fmla="*/ 534205 w 7274859"/>
              <a:gd name="connsiteY10232" fmla="*/ 3438951 h 6857892"/>
              <a:gd name="connsiteX10233" fmla="*/ 514927 w 7274859"/>
              <a:gd name="connsiteY10233" fmla="*/ 3444590 h 6857892"/>
              <a:gd name="connsiteX10234" fmla="*/ 514927 w 7274859"/>
              <a:gd name="connsiteY10234" fmla="*/ 3444133 h 6857892"/>
              <a:gd name="connsiteX10235" fmla="*/ 514927 w 7274859"/>
              <a:gd name="connsiteY10235" fmla="*/ 3444056 h 6857892"/>
              <a:gd name="connsiteX10236" fmla="*/ 468445 w 7274859"/>
              <a:gd name="connsiteY10236" fmla="*/ 3448019 h 6857892"/>
              <a:gd name="connsiteX10237" fmla="*/ 504487 w 7274859"/>
              <a:gd name="connsiteY10237" fmla="*/ 3405736 h 6857892"/>
              <a:gd name="connsiteX10238" fmla="*/ 504487 w 7274859"/>
              <a:gd name="connsiteY10238" fmla="*/ 3368488 h 6857892"/>
              <a:gd name="connsiteX10239" fmla="*/ 510583 w 7274859"/>
              <a:gd name="connsiteY10239" fmla="*/ 3367346 h 6857892"/>
              <a:gd name="connsiteX10240" fmla="*/ 519423 w 7274859"/>
              <a:gd name="connsiteY10240" fmla="*/ 3387152 h 6857892"/>
              <a:gd name="connsiteX10241" fmla="*/ 525138 w 7274859"/>
              <a:gd name="connsiteY10241" fmla="*/ 3333214 h 6857892"/>
              <a:gd name="connsiteX10242" fmla="*/ 524376 w 7274859"/>
              <a:gd name="connsiteY10242" fmla="*/ 3279957 h 6857892"/>
              <a:gd name="connsiteX10243" fmla="*/ 514317 w 7274859"/>
              <a:gd name="connsiteY10243" fmla="*/ 3268683 h 6857892"/>
              <a:gd name="connsiteX10244" fmla="*/ 552111 w 7274859"/>
              <a:gd name="connsiteY10244" fmla="*/ 3226087 h 6857892"/>
              <a:gd name="connsiteX10245" fmla="*/ 508450 w 7274859"/>
              <a:gd name="connsiteY10245" fmla="*/ 3221291 h 6857892"/>
              <a:gd name="connsiteX10246" fmla="*/ 486428 w 7274859"/>
              <a:gd name="connsiteY10246" fmla="*/ 3234160 h 6857892"/>
              <a:gd name="connsiteX10247" fmla="*/ 445585 w 7274859"/>
              <a:gd name="connsiteY10247" fmla="*/ 3220832 h 6857892"/>
              <a:gd name="connsiteX10248" fmla="*/ 464025 w 7274859"/>
              <a:gd name="connsiteY10248" fmla="*/ 3203843 h 6857892"/>
              <a:gd name="connsiteX10249" fmla="*/ 467378 w 7274859"/>
              <a:gd name="connsiteY10249" fmla="*/ 3212303 h 6857892"/>
              <a:gd name="connsiteX10250" fmla="*/ 474160 w 7274859"/>
              <a:gd name="connsiteY10250" fmla="*/ 3203843 h 6857892"/>
              <a:gd name="connsiteX10251" fmla="*/ 474252 w 7274859"/>
              <a:gd name="connsiteY10251" fmla="*/ 3203765 h 6857892"/>
              <a:gd name="connsiteX10252" fmla="*/ 474693 w 7274859"/>
              <a:gd name="connsiteY10252" fmla="*/ 3203765 h 6857892"/>
              <a:gd name="connsiteX10253" fmla="*/ 474586 w 7274859"/>
              <a:gd name="connsiteY10253" fmla="*/ 3203489 h 6857892"/>
              <a:gd name="connsiteX10254" fmla="*/ 507764 w 7274859"/>
              <a:gd name="connsiteY10254" fmla="*/ 3176175 h 6857892"/>
              <a:gd name="connsiteX10255" fmla="*/ 499153 w 7274859"/>
              <a:gd name="connsiteY10255" fmla="*/ 3162005 h 6857892"/>
              <a:gd name="connsiteX10256" fmla="*/ 507764 w 7274859"/>
              <a:gd name="connsiteY10256" fmla="*/ 3099067 h 6857892"/>
              <a:gd name="connsiteX10257" fmla="*/ 526966 w 7274859"/>
              <a:gd name="connsiteY10257" fmla="*/ 3088095 h 6857892"/>
              <a:gd name="connsiteX10258" fmla="*/ 519346 w 7274859"/>
              <a:gd name="connsiteY10258" fmla="*/ 3081768 h 6857892"/>
              <a:gd name="connsiteX10259" fmla="*/ 514470 w 7274859"/>
              <a:gd name="connsiteY10259" fmla="*/ 3081768 h 6857892"/>
              <a:gd name="connsiteX10260" fmla="*/ 489200 w 7274859"/>
              <a:gd name="connsiteY10260" fmla="*/ 3096957 h 6857892"/>
              <a:gd name="connsiteX10261" fmla="*/ 464979 w 7274859"/>
              <a:gd name="connsiteY10261" fmla="*/ 3112439 h 6857892"/>
              <a:gd name="connsiteX10262" fmla="*/ 463637 w 7274859"/>
              <a:gd name="connsiteY10262" fmla="*/ 3111028 h 6857892"/>
              <a:gd name="connsiteX10263" fmla="*/ 455331 w 7274859"/>
              <a:gd name="connsiteY10263" fmla="*/ 3118115 h 6857892"/>
              <a:gd name="connsiteX10264" fmla="*/ 458531 w 7274859"/>
              <a:gd name="connsiteY10264" fmla="*/ 3121312 h 6857892"/>
              <a:gd name="connsiteX10265" fmla="*/ 464805 w 7274859"/>
              <a:gd name="connsiteY10265" fmla="*/ 3112927 h 6857892"/>
              <a:gd name="connsiteX10266" fmla="*/ 489552 w 7274859"/>
              <a:gd name="connsiteY10266" fmla="*/ 3134880 h 6857892"/>
              <a:gd name="connsiteX10267" fmla="*/ 464787 w 7274859"/>
              <a:gd name="connsiteY10267" fmla="*/ 3146919 h 6857892"/>
              <a:gd name="connsiteX10268" fmla="*/ 474160 w 7274859"/>
              <a:gd name="connsiteY10268" fmla="*/ 3163071 h 6857892"/>
              <a:gd name="connsiteX10269" fmla="*/ 474007 w 7274859"/>
              <a:gd name="connsiteY10269" fmla="*/ 3163223 h 6857892"/>
              <a:gd name="connsiteX10270" fmla="*/ 482008 w 7274859"/>
              <a:gd name="connsiteY10270" fmla="*/ 3162843 h 6857892"/>
              <a:gd name="connsiteX10271" fmla="*/ 483685 w 7274859"/>
              <a:gd name="connsiteY10271" fmla="*/ 3182273 h 6857892"/>
              <a:gd name="connsiteX10272" fmla="*/ 477132 w 7274859"/>
              <a:gd name="connsiteY10272" fmla="*/ 3183189 h 6857892"/>
              <a:gd name="connsiteX10273" fmla="*/ 473398 w 7274859"/>
              <a:gd name="connsiteY10273" fmla="*/ 3163985 h 6857892"/>
              <a:gd name="connsiteX10274" fmla="*/ 458539 w 7274859"/>
              <a:gd name="connsiteY10274" fmla="*/ 3181892 h 6857892"/>
              <a:gd name="connsiteX10275" fmla="*/ 436060 w 7274859"/>
              <a:gd name="connsiteY10275" fmla="*/ 3181892 h 6857892"/>
              <a:gd name="connsiteX10276" fmla="*/ 418839 w 7274859"/>
              <a:gd name="connsiteY10276" fmla="*/ 3158500 h 6857892"/>
              <a:gd name="connsiteX10277" fmla="*/ 444366 w 7274859"/>
              <a:gd name="connsiteY10277" fmla="*/ 3149739 h 6857892"/>
              <a:gd name="connsiteX10278" fmla="*/ 425163 w 7274859"/>
              <a:gd name="connsiteY10278" fmla="*/ 3129082 h 6857892"/>
              <a:gd name="connsiteX10279" fmla="*/ 425163 w 7274859"/>
              <a:gd name="connsiteY10279" fmla="*/ 3100592 h 6857892"/>
              <a:gd name="connsiteX10280" fmla="*/ 440860 w 7274859"/>
              <a:gd name="connsiteY10280" fmla="*/ 3113773 h 6857892"/>
              <a:gd name="connsiteX10281" fmla="*/ 443908 w 7274859"/>
              <a:gd name="connsiteY10281" fmla="*/ 3087483 h 6857892"/>
              <a:gd name="connsiteX10282" fmla="*/ 414724 w 7274859"/>
              <a:gd name="connsiteY10282" fmla="*/ 3069424 h 6857892"/>
              <a:gd name="connsiteX10283" fmla="*/ 441775 w 7274859"/>
              <a:gd name="connsiteY10283" fmla="*/ 3057996 h 6857892"/>
              <a:gd name="connsiteX10284" fmla="*/ 428211 w 7274859"/>
              <a:gd name="connsiteY10284" fmla="*/ 3031253 h 6857892"/>
              <a:gd name="connsiteX10285" fmla="*/ 409009 w 7274859"/>
              <a:gd name="connsiteY10285" fmla="*/ 3047476 h 6857892"/>
              <a:gd name="connsiteX10286" fmla="*/ 417162 w 7274859"/>
              <a:gd name="connsiteY10286" fmla="*/ 3000084 h 6857892"/>
              <a:gd name="connsiteX10287" fmla="*/ 387825 w 7274859"/>
              <a:gd name="connsiteY10287" fmla="*/ 3021270 h 6857892"/>
              <a:gd name="connsiteX10288" fmla="*/ 366490 w 7274859"/>
              <a:gd name="connsiteY10288" fmla="*/ 2994752 h 6857892"/>
              <a:gd name="connsiteX10289" fmla="*/ 401541 w 7274859"/>
              <a:gd name="connsiteY10289" fmla="*/ 2987054 h 6857892"/>
              <a:gd name="connsiteX10290" fmla="*/ 402533 w 7274859"/>
              <a:gd name="connsiteY10290" fmla="*/ 2976615 h 6857892"/>
              <a:gd name="connsiteX10291" fmla="*/ 374644 w 7274859"/>
              <a:gd name="connsiteY10291" fmla="*/ 2937527 h 6857892"/>
              <a:gd name="connsiteX10292" fmla="*/ 382339 w 7274859"/>
              <a:gd name="connsiteY10292" fmla="*/ 2908723 h 6857892"/>
              <a:gd name="connsiteX10293" fmla="*/ 381502 w 7274859"/>
              <a:gd name="connsiteY10293" fmla="*/ 2909561 h 6857892"/>
              <a:gd name="connsiteX10294" fmla="*/ 373196 w 7274859"/>
              <a:gd name="connsiteY10294" fmla="*/ 2902474 h 6857892"/>
              <a:gd name="connsiteX10295" fmla="*/ 376396 w 7274859"/>
              <a:gd name="connsiteY10295" fmla="*/ 2899273 h 6857892"/>
              <a:gd name="connsiteX10296" fmla="*/ 383483 w 7274859"/>
              <a:gd name="connsiteY10296" fmla="*/ 2907581 h 6857892"/>
              <a:gd name="connsiteX10297" fmla="*/ 382567 w 7274859"/>
              <a:gd name="connsiteY10297" fmla="*/ 2908495 h 6857892"/>
              <a:gd name="connsiteX10298" fmla="*/ 395675 w 7274859"/>
              <a:gd name="connsiteY10298" fmla="*/ 2884261 h 6857892"/>
              <a:gd name="connsiteX10299" fmla="*/ 368624 w 7274859"/>
              <a:gd name="connsiteY10299" fmla="*/ 2864143 h 6857892"/>
              <a:gd name="connsiteX10300" fmla="*/ 411752 w 7274859"/>
              <a:gd name="connsiteY10300" fmla="*/ 2829091 h 6857892"/>
              <a:gd name="connsiteX10301" fmla="*/ 390722 w 7274859"/>
              <a:gd name="connsiteY10301" fmla="*/ 2817661 h 6857892"/>
              <a:gd name="connsiteX10302" fmla="*/ 368167 w 7274859"/>
              <a:gd name="connsiteY10302" fmla="*/ 2828863 h 6857892"/>
              <a:gd name="connsiteX10303" fmla="*/ 346602 w 7274859"/>
              <a:gd name="connsiteY10303" fmla="*/ 2799528 h 6857892"/>
              <a:gd name="connsiteX10304" fmla="*/ 393998 w 7274859"/>
              <a:gd name="connsiteY10304" fmla="*/ 2807991 h 6857892"/>
              <a:gd name="connsiteX10305" fmla="*/ 361309 w 7274859"/>
              <a:gd name="connsiteY10305" fmla="*/ 2750979 h 6857892"/>
              <a:gd name="connsiteX10306" fmla="*/ 405732 w 7274859"/>
              <a:gd name="connsiteY10306" fmla="*/ 2728737 h 6857892"/>
              <a:gd name="connsiteX10307" fmla="*/ 390798 w 7274859"/>
              <a:gd name="connsiteY10307" fmla="*/ 2705111 h 6857892"/>
              <a:gd name="connsiteX10308" fmla="*/ 404742 w 7274859"/>
              <a:gd name="connsiteY10308" fmla="*/ 2687581 h 6857892"/>
              <a:gd name="connsiteX10309" fmla="*/ 416400 w 7274859"/>
              <a:gd name="connsiteY10309" fmla="*/ 2670506 h 6857892"/>
              <a:gd name="connsiteX10310" fmla="*/ 390417 w 7274859"/>
              <a:gd name="connsiteY10310" fmla="*/ 2629901 h 6857892"/>
              <a:gd name="connsiteX10311" fmla="*/ 395370 w 7274859"/>
              <a:gd name="connsiteY10311" fmla="*/ 2624113 h 6857892"/>
              <a:gd name="connsiteX10312" fmla="*/ 408323 w 7274859"/>
              <a:gd name="connsiteY10312" fmla="*/ 2632339 h 6857892"/>
              <a:gd name="connsiteX10313" fmla="*/ 418000 w 7274859"/>
              <a:gd name="connsiteY10313" fmla="*/ 2623656 h 6857892"/>
              <a:gd name="connsiteX10314" fmla="*/ 428516 w 7274859"/>
              <a:gd name="connsiteY10314" fmla="*/ 2633177 h 6857892"/>
              <a:gd name="connsiteX10315" fmla="*/ 446194 w 7274859"/>
              <a:gd name="connsiteY10315" fmla="*/ 2615506 h 6857892"/>
              <a:gd name="connsiteX10316" fmla="*/ 393160 w 7274859"/>
              <a:gd name="connsiteY10316" fmla="*/ 2611544 h 6857892"/>
              <a:gd name="connsiteX10317" fmla="*/ 404589 w 7274859"/>
              <a:gd name="connsiteY10317" fmla="*/ 2557307 h 6857892"/>
              <a:gd name="connsiteX10318" fmla="*/ 404513 w 7274859"/>
              <a:gd name="connsiteY10318" fmla="*/ 2504350 h 6857892"/>
              <a:gd name="connsiteX10319" fmla="*/ 418000 w 7274859"/>
              <a:gd name="connsiteY10319" fmla="*/ 2491621 h 6857892"/>
              <a:gd name="connsiteX10320" fmla="*/ 433240 w 7274859"/>
              <a:gd name="connsiteY10320" fmla="*/ 2504044 h 6857892"/>
              <a:gd name="connsiteX10321" fmla="*/ 433240 w 7274859"/>
              <a:gd name="connsiteY10321" fmla="*/ 2460673 h 6857892"/>
              <a:gd name="connsiteX10322" fmla="*/ 432326 w 7274859"/>
              <a:gd name="connsiteY10322" fmla="*/ 2461587 h 6857892"/>
              <a:gd name="connsiteX10323" fmla="*/ 424020 w 7274859"/>
              <a:gd name="connsiteY10323" fmla="*/ 2454501 h 6857892"/>
              <a:gd name="connsiteX10324" fmla="*/ 427221 w 7274859"/>
              <a:gd name="connsiteY10324" fmla="*/ 2451299 h 6857892"/>
              <a:gd name="connsiteX10325" fmla="*/ 434307 w 7274859"/>
              <a:gd name="connsiteY10325" fmla="*/ 2459607 h 6857892"/>
              <a:gd name="connsiteX10326" fmla="*/ 452443 w 7274859"/>
              <a:gd name="connsiteY10326" fmla="*/ 2441619 h 6857892"/>
              <a:gd name="connsiteX10327" fmla="*/ 473931 w 7274859"/>
              <a:gd name="connsiteY10327" fmla="*/ 2404346 h 6857892"/>
              <a:gd name="connsiteX10328" fmla="*/ 473931 w 7274859"/>
              <a:gd name="connsiteY10328" fmla="*/ 2358922 h 6857892"/>
              <a:gd name="connsiteX10329" fmla="*/ 473017 w 7274859"/>
              <a:gd name="connsiteY10329" fmla="*/ 2359839 h 6857892"/>
              <a:gd name="connsiteX10330" fmla="*/ 464711 w 7274859"/>
              <a:gd name="connsiteY10330" fmla="*/ 2352756 h 6857892"/>
              <a:gd name="connsiteX10331" fmla="*/ 467911 w 7274859"/>
              <a:gd name="connsiteY10331" fmla="*/ 2349565 h 6857892"/>
              <a:gd name="connsiteX10332" fmla="*/ 474693 w 7274859"/>
              <a:gd name="connsiteY10332" fmla="*/ 2357482 h 6857892"/>
              <a:gd name="connsiteX10333" fmla="*/ 474007 w 7274859"/>
              <a:gd name="connsiteY10333" fmla="*/ 2285144 h 6857892"/>
              <a:gd name="connsiteX10334" fmla="*/ 501973 w 7274859"/>
              <a:gd name="connsiteY10334" fmla="*/ 2295981 h 6857892"/>
              <a:gd name="connsiteX10335" fmla="*/ 505707 w 7274859"/>
              <a:gd name="connsiteY10335" fmla="*/ 2281893 h 6857892"/>
              <a:gd name="connsiteX10336" fmla="*/ 545330 w 7274859"/>
              <a:gd name="connsiteY10336" fmla="*/ 2262237 h 6857892"/>
              <a:gd name="connsiteX10337" fmla="*/ 525823 w 7274859"/>
              <a:gd name="connsiteY10337" fmla="*/ 2242653 h 6857892"/>
              <a:gd name="connsiteX10338" fmla="*/ 534129 w 7274859"/>
              <a:gd name="connsiteY10338" fmla="*/ 2231681 h 6857892"/>
              <a:gd name="connsiteX10339" fmla="*/ 514165 w 7274859"/>
              <a:gd name="connsiteY10339" fmla="*/ 2209584 h 6857892"/>
              <a:gd name="connsiteX10340" fmla="*/ 539768 w 7274859"/>
              <a:gd name="connsiteY10340" fmla="*/ 2165329 h 6857892"/>
              <a:gd name="connsiteX10341" fmla="*/ 539768 w 7274859"/>
              <a:gd name="connsiteY10341" fmla="*/ 2165404 h 6857892"/>
              <a:gd name="connsiteX10342" fmla="*/ 540911 w 7274859"/>
              <a:gd name="connsiteY10342" fmla="*/ 2153050 h 6857892"/>
              <a:gd name="connsiteX10343" fmla="*/ 535348 w 7274859"/>
              <a:gd name="connsiteY10343" fmla="*/ 2151066 h 6857892"/>
              <a:gd name="connsiteX10344" fmla="*/ 537025 w 7274859"/>
              <a:gd name="connsiteY10344" fmla="*/ 2157397 h 6857892"/>
              <a:gd name="connsiteX10345" fmla="*/ 526738 w 7274859"/>
              <a:gd name="connsiteY10345" fmla="*/ 2161667 h 6857892"/>
              <a:gd name="connsiteX10346" fmla="*/ 524071 w 7274859"/>
              <a:gd name="connsiteY10346" fmla="*/ 2139318 h 6857892"/>
              <a:gd name="connsiteX10347" fmla="*/ 547082 w 7274859"/>
              <a:gd name="connsiteY10347" fmla="*/ 2122332 h 6857892"/>
              <a:gd name="connsiteX10348" fmla="*/ 534433 w 7274859"/>
              <a:gd name="connsiteY10348" fmla="*/ 2108257 h 6857892"/>
              <a:gd name="connsiteX10349" fmla="*/ 556150 w 7274859"/>
              <a:gd name="connsiteY10349" fmla="*/ 2100779 h 6857892"/>
              <a:gd name="connsiteX10350" fmla="*/ 556150 w 7274859"/>
              <a:gd name="connsiteY10350" fmla="*/ 2060013 h 6857892"/>
              <a:gd name="connsiteX10351" fmla="*/ 596003 w 7274859"/>
              <a:gd name="connsiteY10351" fmla="*/ 2078072 h 6857892"/>
              <a:gd name="connsiteX10352" fmla="*/ 590669 w 7274859"/>
              <a:gd name="connsiteY10352" fmla="*/ 2053078 h 6857892"/>
              <a:gd name="connsiteX10353" fmla="*/ 583811 w 7274859"/>
              <a:gd name="connsiteY10353" fmla="*/ 2026943 h 6857892"/>
              <a:gd name="connsiteX10354" fmla="*/ 616348 w 7274859"/>
              <a:gd name="connsiteY10354" fmla="*/ 1997531 h 6857892"/>
              <a:gd name="connsiteX10355" fmla="*/ 604232 w 7274859"/>
              <a:gd name="connsiteY10355" fmla="*/ 1984501 h 6857892"/>
              <a:gd name="connsiteX10356" fmla="*/ 625187 w 7274859"/>
              <a:gd name="connsiteY10356" fmla="*/ 1955242 h 6857892"/>
              <a:gd name="connsiteX10357" fmla="*/ 604080 w 7274859"/>
              <a:gd name="connsiteY10357" fmla="*/ 1934134 h 6857892"/>
              <a:gd name="connsiteX10358" fmla="*/ 635017 w 7274859"/>
              <a:gd name="connsiteY10358" fmla="*/ 1929715 h 6857892"/>
              <a:gd name="connsiteX10359" fmla="*/ 635017 w 7274859"/>
              <a:gd name="connsiteY10359" fmla="*/ 1893369 h 6857892"/>
              <a:gd name="connsiteX10360" fmla="*/ 674870 w 7274859"/>
              <a:gd name="connsiteY10360" fmla="*/ 1888873 h 6857892"/>
              <a:gd name="connsiteX10361" fmla="*/ 651857 w 7274859"/>
              <a:gd name="connsiteY10361" fmla="*/ 1873480 h 6857892"/>
              <a:gd name="connsiteX10362" fmla="*/ 702072 w 7274859"/>
              <a:gd name="connsiteY10362" fmla="*/ 1831874 h 6857892"/>
              <a:gd name="connsiteX10363" fmla="*/ 687746 w 7274859"/>
              <a:gd name="connsiteY10363" fmla="*/ 1812976 h 6857892"/>
              <a:gd name="connsiteX10364" fmla="*/ 706873 w 7274859"/>
              <a:gd name="connsiteY10364" fmla="*/ 1806422 h 6857892"/>
              <a:gd name="connsiteX10365" fmla="*/ 678908 w 7274859"/>
              <a:gd name="connsiteY10365" fmla="*/ 1764511 h 6857892"/>
              <a:gd name="connsiteX10366" fmla="*/ 696814 w 7274859"/>
              <a:gd name="connsiteY10366" fmla="*/ 1733039 h 6857892"/>
              <a:gd name="connsiteX10367" fmla="*/ 712892 w 7274859"/>
              <a:gd name="connsiteY10367" fmla="*/ 1756205 h 6857892"/>
              <a:gd name="connsiteX10368" fmla="*/ 718150 w 7274859"/>
              <a:gd name="connsiteY10368" fmla="*/ 1752395 h 6857892"/>
              <a:gd name="connsiteX10369" fmla="*/ 718455 w 7274859"/>
              <a:gd name="connsiteY10369" fmla="*/ 1710865 h 6857892"/>
              <a:gd name="connsiteX10370" fmla="*/ 746039 w 7274859"/>
              <a:gd name="connsiteY10370" fmla="*/ 1691585 h 6857892"/>
              <a:gd name="connsiteX10371" fmla="*/ 759222 w 7274859"/>
              <a:gd name="connsiteY10371" fmla="*/ 1653484 h 6857892"/>
              <a:gd name="connsiteX10372" fmla="*/ 747106 w 7274859"/>
              <a:gd name="connsiteY10372" fmla="*/ 1634282 h 6857892"/>
              <a:gd name="connsiteX10373" fmla="*/ 776900 w 7274859"/>
              <a:gd name="connsiteY10373" fmla="*/ 1609363 h 6857892"/>
              <a:gd name="connsiteX10374" fmla="*/ 792140 w 7274859"/>
              <a:gd name="connsiteY10374" fmla="*/ 1616907 h 6857892"/>
              <a:gd name="connsiteX10375" fmla="*/ 783225 w 7274859"/>
              <a:gd name="connsiteY10375" fmla="*/ 1589322 h 6857892"/>
              <a:gd name="connsiteX10376" fmla="*/ 794274 w 7274859"/>
              <a:gd name="connsiteY10376" fmla="*/ 1554117 h 6857892"/>
              <a:gd name="connsiteX10377" fmla="*/ 806161 w 7274859"/>
              <a:gd name="connsiteY10377" fmla="*/ 1565929 h 6857892"/>
              <a:gd name="connsiteX10378" fmla="*/ 820258 w 7274859"/>
              <a:gd name="connsiteY10378" fmla="*/ 1524245 h 6857892"/>
              <a:gd name="connsiteX10379" fmla="*/ 819344 w 7274859"/>
              <a:gd name="connsiteY10379" fmla="*/ 1525083 h 6857892"/>
              <a:gd name="connsiteX10380" fmla="*/ 811038 w 7274859"/>
              <a:gd name="connsiteY10380" fmla="*/ 1517996 h 6857892"/>
              <a:gd name="connsiteX10381" fmla="*/ 814238 w 7274859"/>
              <a:gd name="connsiteY10381" fmla="*/ 1514796 h 6857892"/>
              <a:gd name="connsiteX10382" fmla="*/ 821324 w 7274859"/>
              <a:gd name="connsiteY10382" fmla="*/ 1523102 h 6857892"/>
              <a:gd name="connsiteX10383" fmla="*/ 820638 w 7274859"/>
              <a:gd name="connsiteY10383" fmla="*/ 1523788 h 6857892"/>
              <a:gd name="connsiteX10384" fmla="*/ 841442 w 7274859"/>
              <a:gd name="connsiteY10384" fmla="*/ 1509767 h 6857892"/>
              <a:gd name="connsiteX10385" fmla="*/ 841442 w 7274859"/>
              <a:gd name="connsiteY10385" fmla="*/ 1450714 h 6857892"/>
              <a:gd name="connsiteX10386" fmla="*/ 868187 w 7274859"/>
              <a:gd name="connsiteY10386" fmla="*/ 1460084 h 6857892"/>
              <a:gd name="connsiteX10387" fmla="*/ 873673 w 7274859"/>
              <a:gd name="connsiteY10387" fmla="*/ 1418710 h 6857892"/>
              <a:gd name="connsiteX10388" fmla="*/ 911316 w 7274859"/>
              <a:gd name="connsiteY10388" fmla="*/ 1376956 h 6857892"/>
              <a:gd name="connsiteX10389" fmla="*/ 897448 w 7274859"/>
              <a:gd name="connsiteY10389" fmla="*/ 1358438 h 6857892"/>
              <a:gd name="connsiteX10390" fmla="*/ 943244 w 7274859"/>
              <a:gd name="connsiteY10390" fmla="*/ 1335499 h 6857892"/>
              <a:gd name="connsiteX10391" fmla="*/ 932271 w 7274859"/>
              <a:gd name="connsiteY10391" fmla="*/ 1288863 h 6857892"/>
              <a:gd name="connsiteX10392" fmla="*/ 970751 w 7274859"/>
              <a:gd name="connsiteY10392" fmla="*/ 1295415 h 6857892"/>
              <a:gd name="connsiteX10393" fmla="*/ 970751 w 7274859"/>
              <a:gd name="connsiteY10393" fmla="*/ 1261807 h 6857892"/>
              <a:gd name="connsiteX10394" fmla="*/ 942863 w 7274859"/>
              <a:gd name="connsiteY10394" fmla="*/ 1252132 h 6857892"/>
              <a:gd name="connsiteX10395" fmla="*/ 1001841 w 7274859"/>
              <a:gd name="connsiteY10395" fmla="*/ 1234384 h 6857892"/>
              <a:gd name="connsiteX10396" fmla="*/ 1016014 w 7274859"/>
              <a:gd name="connsiteY10396" fmla="*/ 1176396 h 6857892"/>
              <a:gd name="connsiteX10397" fmla="*/ 1009613 w 7274859"/>
              <a:gd name="connsiteY10397" fmla="*/ 1171823 h 6857892"/>
              <a:gd name="connsiteX10398" fmla="*/ 1047027 w 7274859"/>
              <a:gd name="connsiteY10398" fmla="*/ 1138676 h 6857892"/>
              <a:gd name="connsiteX10399" fmla="*/ 1074383 w 7274859"/>
              <a:gd name="connsiteY10399" fmla="*/ 1111855 h 6857892"/>
              <a:gd name="connsiteX10400" fmla="*/ 1065011 w 7274859"/>
              <a:gd name="connsiteY10400" fmla="*/ 1100578 h 6857892"/>
              <a:gd name="connsiteX10401" fmla="*/ 1084670 w 7274859"/>
              <a:gd name="connsiteY10401" fmla="*/ 1049676 h 6857892"/>
              <a:gd name="connsiteX10402" fmla="*/ 1097319 w 7274859"/>
              <a:gd name="connsiteY10402" fmla="*/ 1045626 h 6857892"/>
              <a:gd name="connsiteX10403" fmla="*/ 1115378 w 7274859"/>
              <a:gd name="connsiteY10403" fmla="*/ 1044407 h 6857892"/>
              <a:gd name="connsiteX10404" fmla="*/ 1115378 w 7274859"/>
              <a:gd name="connsiteY10404" fmla="*/ 1004936 h 6857892"/>
              <a:gd name="connsiteX10405" fmla="*/ 1114464 w 7274859"/>
              <a:gd name="connsiteY10405" fmla="*/ 1005851 h 6857892"/>
              <a:gd name="connsiteX10406" fmla="*/ 1106159 w 7274859"/>
              <a:gd name="connsiteY10406" fmla="*/ 998764 h 6857892"/>
              <a:gd name="connsiteX10407" fmla="*/ 1109359 w 7274859"/>
              <a:gd name="connsiteY10407" fmla="*/ 995564 h 6857892"/>
              <a:gd name="connsiteX10408" fmla="*/ 1116446 w 7274859"/>
              <a:gd name="connsiteY10408" fmla="*/ 1003869 h 6857892"/>
              <a:gd name="connsiteX10409" fmla="*/ 1115455 w 7274859"/>
              <a:gd name="connsiteY10409" fmla="*/ 1004860 h 6857892"/>
              <a:gd name="connsiteX10410" fmla="*/ 1138848 w 7274859"/>
              <a:gd name="connsiteY10410" fmla="*/ 1017052 h 6857892"/>
              <a:gd name="connsiteX10411" fmla="*/ 1155764 w 7274859"/>
              <a:gd name="connsiteY10411" fmla="*/ 987410 h 6857892"/>
              <a:gd name="connsiteX10412" fmla="*/ 1108978 w 7274859"/>
              <a:gd name="connsiteY10412" fmla="*/ 951291 h 6857892"/>
              <a:gd name="connsiteX10413" fmla="*/ 1170547 w 7274859"/>
              <a:gd name="connsiteY10413" fmla="*/ 965007 h 6857892"/>
              <a:gd name="connsiteX10414" fmla="*/ 1185710 w 7274859"/>
              <a:gd name="connsiteY10414" fmla="*/ 949920 h 6857892"/>
              <a:gd name="connsiteX10415" fmla="*/ 1172299 w 7274859"/>
              <a:gd name="connsiteY10415" fmla="*/ 926450 h 6857892"/>
              <a:gd name="connsiteX10416" fmla="*/ 1214057 w 7274859"/>
              <a:gd name="connsiteY10416" fmla="*/ 921878 h 6857892"/>
              <a:gd name="connsiteX10417" fmla="*/ 1205827 w 7274859"/>
              <a:gd name="connsiteY10417" fmla="*/ 889036 h 6857892"/>
              <a:gd name="connsiteX10418" fmla="*/ 1222286 w 7274859"/>
              <a:gd name="connsiteY10418" fmla="*/ 872578 h 6857892"/>
              <a:gd name="connsiteX10419" fmla="*/ 1245984 w 7274859"/>
              <a:gd name="connsiteY10419" fmla="*/ 872578 h 6857892"/>
              <a:gd name="connsiteX10420" fmla="*/ 1249337 w 7274859"/>
              <a:gd name="connsiteY10420" fmla="*/ 820000 h 6857892"/>
              <a:gd name="connsiteX10421" fmla="*/ 1276541 w 7274859"/>
              <a:gd name="connsiteY10421" fmla="*/ 830439 h 6857892"/>
              <a:gd name="connsiteX10422" fmla="*/ 1268005 w 7274859"/>
              <a:gd name="connsiteY10422" fmla="*/ 785938 h 6857892"/>
              <a:gd name="connsiteX10423" fmla="*/ 1283169 w 7274859"/>
              <a:gd name="connsiteY10423" fmla="*/ 771537 h 6857892"/>
              <a:gd name="connsiteX10424" fmla="*/ 1293762 w 7274859"/>
              <a:gd name="connsiteY10424" fmla="*/ 780681 h 6857892"/>
              <a:gd name="connsiteX10425" fmla="*/ 1313802 w 7274859"/>
              <a:gd name="connsiteY10425" fmla="*/ 740524 h 6857892"/>
              <a:gd name="connsiteX10426" fmla="*/ 1327899 w 7274859"/>
              <a:gd name="connsiteY10426" fmla="*/ 752868 h 6857892"/>
              <a:gd name="connsiteX10427" fmla="*/ 1357769 w 7274859"/>
              <a:gd name="connsiteY10427" fmla="*/ 728256 h 6857892"/>
              <a:gd name="connsiteX10428" fmla="*/ 1330794 w 7274859"/>
              <a:gd name="connsiteY10428" fmla="*/ 717131 h 6857892"/>
              <a:gd name="connsiteX10429" fmla="*/ 1328889 w 7274859"/>
              <a:gd name="connsiteY10429" fmla="*/ 701738 h 6857892"/>
              <a:gd name="connsiteX10430" fmla="*/ 1364932 w 7274859"/>
              <a:gd name="connsiteY10430" fmla="*/ 701738 h 6857892"/>
              <a:gd name="connsiteX10431" fmla="*/ 1384058 w 7274859"/>
              <a:gd name="connsiteY10431" fmla="*/ 638417 h 6857892"/>
              <a:gd name="connsiteX10432" fmla="*/ 1403108 w 7274859"/>
              <a:gd name="connsiteY10432" fmla="*/ 638417 h 6857892"/>
              <a:gd name="connsiteX10433" fmla="*/ 1442883 w 7274859"/>
              <a:gd name="connsiteY10433" fmla="*/ 575705 h 6857892"/>
              <a:gd name="connsiteX10434" fmla="*/ 1458047 w 7274859"/>
              <a:gd name="connsiteY10434" fmla="*/ 588505 h 6857892"/>
              <a:gd name="connsiteX10435" fmla="*/ 1464753 w 7274859"/>
              <a:gd name="connsiteY10435" fmla="*/ 554673 h 6857892"/>
              <a:gd name="connsiteX10436" fmla="*/ 1476640 w 7274859"/>
              <a:gd name="connsiteY10436" fmla="*/ 567856 h 6857892"/>
              <a:gd name="connsiteX10437" fmla="*/ 1485936 w 7274859"/>
              <a:gd name="connsiteY10437" fmla="*/ 547663 h 6857892"/>
              <a:gd name="connsiteX10438" fmla="*/ 1521979 w 7274859"/>
              <a:gd name="connsiteY10438" fmla="*/ 525870 h 6857892"/>
              <a:gd name="connsiteX10439" fmla="*/ 1511997 w 7274859"/>
              <a:gd name="connsiteY10439" fmla="*/ 520536 h 6857892"/>
              <a:gd name="connsiteX10440" fmla="*/ 1537981 w 7274859"/>
              <a:gd name="connsiteY10440" fmla="*/ 494018 h 6857892"/>
              <a:gd name="connsiteX10441" fmla="*/ 1560689 w 7274859"/>
              <a:gd name="connsiteY10441" fmla="*/ 465900 h 6857892"/>
              <a:gd name="connsiteX10442" fmla="*/ 1583624 w 7274859"/>
              <a:gd name="connsiteY10442" fmla="*/ 424677 h 6857892"/>
              <a:gd name="connsiteX10443" fmla="*/ 1582710 w 7274859"/>
              <a:gd name="connsiteY10443" fmla="*/ 425592 h 6857892"/>
              <a:gd name="connsiteX10444" fmla="*/ 1574404 w 7274859"/>
              <a:gd name="connsiteY10444" fmla="*/ 418505 h 6857892"/>
              <a:gd name="connsiteX10445" fmla="*/ 1577604 w 7274859"/>
              <a:gd name="connsiteY10445" fmla="*/ 415305 h 6857892"/>
              <a:gd name="connsiteX10446" fmla="*/ 1584691 w 7274859"/>
              <a:gd name="connsiteY10446" fmla="*/ 423610 h 6857892"/>
              <a:gd name="connsiteX10447" fmla="*/ 1584005 w 7274859"/>
              <a:gd name="connsiteY10447" fmla="*/ 424296 h 6857892"/>
              <a:gd name="connsiteX10448" fmla="*/ 1599473 w 7274859"/>
              <a:gd name="connsiteY10448" fmla="*/ 415305 h 6857892"/>
              <a:gd name="connsiteX10449" fmla="*/ 1609456 w 7274859"/>
              <a:gd name="connsiteY10449" fmla="*/ 423839 h 6857892"/>
              <a:gd name="connsiteX10450" fmla="*/ 1624391 w 7274859"/>
              <a:gd name="connsiteY10450" fmla="*/ 409285 h 6857892"/>
              <a:gd name="connsiteX10451" fmla="*/ 1595206 w 7274859"/>
              <a:gd name="connsiteY10451" fmla="*/ 372937 h 6857892"/>
              <a:gd name="connsiteX10452" fmla="*/ 1622714 w 7274859"/>
              <a:gd name="connsiteY10452" fmla="*/ 382539 h 6857892"/>
              <a:gd name="connsiteX10453" fmla="*/ 1658376 w 7274859"/>
              <a:gd name="connsiteY10453" fmla="*/ 334228 h 6857892"/>
              <a:gd name="connsiteX10454" fmla="*/ 1678798 w 7274859"/>
              <a:gd name="connsiteY10454" fmla="*/ 345810 h 6857892"/>
              <a:gd name="connsiteX10455" fmla="*/ 1662642 w 7274859"/>
              <a:gd name="connsiteY10455" fmla="*/ 302301 h 6857892"/>
              <a:gd name="connsiteX10456" fmla="*/ 1685351 w 7274859"/>
              <a:gd name="connsiteY10456" fmla="*/ 302301 h 6857892"/>
              <a:gd name="connsiteX10457" fmla="*/ 1692132 w 7274859"/>
              <a:gd name="connsiteY10457" fmla="*/ 293843 h 6857892"/>
              <a:gd name="connsiteX10458" fmla="*/ 1695483 w 7274859"/>
              <a:gd name="connsiteY10458" fmla="*/ 302297 h 6857892"/>
              <a:gd name="connsiteX10459" fmla="*/ 1686259 w 7274859"/>
              <a:gd name="connsiteY10459" fmla="*/ 302297 h 6857892"/>
              <a:gd name="connsiteX10460" fmla="*/ 1700355 w 7274859"/>
              <a:gd name="connsiteY10460" fmla="*/ 312355 h 6857892"/>
              <a:gd name="connsiteX10461" fmla="*/ 1696394 w 7274859"/>
              <a:gd name="connsiteY10461" fmla="*/ 302297 h 6857892"/>
              <a:gd name="connsiteX10462" fmla="*/ 1695500 w 7274859"/>
              <a:gd name="connsiteY10462" fmla="*/ 302297 h 6857892"/>
              <a:gd name="connsiteX10463" fmla="*/ 1717049 w 7274859"/>
              <a:gd name="connsiteY10463" fmla="*/ 297195 h 6857892"/>
              <a:gd name="connsiteX10464" fmla="*/ 1728251 w 7274859"/>
              <a:gd name="connsiteY10464" fmla="*/ 298033 h 6857892"/>
              <a:gd name="connsiteX10465" fmla="*/ 1730156 w 7274859"/>
              <a:gd name="connsiteY10465" fmla="*/ 292471 h 6857892"/>
              <a:gd name="connsiteX10466" fmla="*/ 1726498 w 7274859"/>
              <a:gd name="connsiteY10466" fmla="*/ 293462 h 6857892"/>
              <a:gd name="connsiteX10467" fmla="*/ 1731375 w 7274859"/>
              <a:gd name="connsiteY10467" fmla="*/ 252314 h 6857892"/>
              <a:gd name="connsiteX10468" fmla="*/ 1750348 w 7274859"/>
              <a:gd name="connsiteY10468" fmla="*/ 251171 h 6857892"/>
              <a:gd name="connsiteX10469" fmla="*/ 1787382 w 7274859"/>
              <a:gd name="connsiteY10469" fmla="*/ 194859 h 6857892"/>
              <a:gd name="connsiteX10470" fmla="*/ 1824415 w 7274859"/>
              <a:gd name="connsiteY10470" fmla="*/ 231968 h 6857892"/>
              <a:gd name="connsiteX10471" fmla="*/ 1828300 w 7274859"/>
              <a:gd name="connsiteY10471" fmla="*/ 194707 h 6857892"/>
              <a:gd name="connsiteX10472" fmla="*/ 1802850 w 7274859"/>
              <a:gd name="connsiteY10472" fmla="*/ 184420 h 6857892"/>
              <a:gd name="connsiteX10473" fmla="*/ 1847807 w 7274859"/>
              <a:gd name="connsiteY10473" fmla="*/ 177485 h 6857892"/>
              <a:gd name="connsiteX10474" fmla="*/ 1833634 w 7274859"/>
              <a:gd name="connsiteY10474" fmla="*/ 153026 h 6857892"/>
              <a:gd name="connsiteX10475" fmla="*/ 1864952 w 7274859"/>
              <a:gd name="connsiteY10475" fmla="*/ 148301 h 6857892"/>
              <a:gd name="connsiteX10476" fmla="*/ 1879430 w 7274859"/>
              <a:gd name="connsiteY10476" fmla="*/ 117365 h 6857892"/>
              <a:gd name="connsiteX10477" fmla="*/ 1869981 w 7274859"/>
              <a:gd name="connsiteY10477" fmla="*/ 103115 h 6857892"/>
              <a:gd name="connsiteX10478" fmla="*/ 1885069 w 7274859"/>
              <a:gd name="connsiteY10478" fmla="*/ 87189 h 6857892"/>
              <a:gd name="connsiteX10479" fmla="*/ 1934751 w 7274859"/>
              <a:gd name="connsiteY10479" fmla="*/ 100372 h 6857892"/>
              <a:gd name="connsiteX10480" fmla="*/ 1917759 w 7274859"/>
              <a:gd name="connsiteY10480" fmla="*/ 81246 h 6857892"/>
              <a:gd name="connsiteX10481" fmla="*/ 1955935 w 7274859"/>
              <a:gd name="connsiteY10481" fmla="*/ 77055 h 6857892"/>
              <a:gd name="connsiteX10482" fmla="*/ 2009048 w 7274859"/>
              <a:gd name="connsiteY10482" fmla="*/ 8703 h 6857892"/>
              <a:gd name="connsiteX10483" fmla="*/ 2024897 w 7274859"/>
              <a:gd name="connsiteY10483" fmla="*/ 8703 h 6857892"/>
              <a:gd name="connsiteX10484" fmla="*/ 2030384 w 7274859"/>
              <a:gd name="connsiteY10484" fmla="*/ 170 h 6857892"/>
              <a:gd name="connsiteX10485" fmla="*/ 0 w 7274859"/>
              <a:gd name="connsiteY10485" fmla="*/ 170 h 6857892"/>
              <a:gd name="connsiteX10486" fmla="*/ 0 w 7274859"/>
              <a:gd name="connsiteY10486" fmla="*/ 0 h 6857892"/>
              <a:gd name="connsiteX0" fmla="*/ 800471 w 7274859"/>
              <a:gd name="connsiteY0" fmla="*/ 6841433 h 6857892"/>
              <a:gd name="connsiteX1" fmla="*/ 800471 w 7274859"/>
              <a:gd name="connsiteY1" fmla="*/ 6844862 h 6857892"/>
              <a:gd name="connsiteX2" fmla="*/ 810606 w 7274859"/>
              <a:gd name="connsiteY2" fmla="*/ 6844862 h 6857892"/>
              <a:gd name="connsiteX3" fmla="*/ 810606 w 7274859"/>
              <a:gd name="connsiteY3" fmla="*/ 6841433 h 6857892"/>
              <a:gd name="connsiteX4" fmla="*/ 800471 w 7274859"/>
              <a:gd name="connsiteY4" fmla="*/ 6841433 h 6857892"/>
              <a:gd name="connsiteX5" fmla="*/ 1862735 w 7274859"/>
              <a:gd name="connsiteY5" fmla="*/ 6827869 h 6857892"/>
              <a:gd name="connsiteX6" fmla="*/ 1866088 w 7274859"/>
              <a:gd name="connsiteY6" fmla="*/ 6827869 h 6857892"/>
              <a:gd name="connsiteX7" fmla="*/ 1866088 w 7274859"/>
              <a:gd name="connsiteY7" fmla="*/ 6838080 h 6857892"/>
              <a:gd name="connsiteX8" fmla="*/ 1862735 w 7274859"/>
              <a:gd name="connsiteY8" fmla="*/ 6838080 h 6857892"/>
              <a:gd name="connsiteX9" fmla="*/ 1862735 w 7274859"/>
              <a:gd name="connsiteY9" fmla="*/ 6827869 h 6857892"/>
              <a:gd name="connsiteX10" fmla="*/ 1897101 w 7274859"/>
              <a:gd name="connsiteY10" fmla="*/ 6821850 h 6857892"/>
              <a:gd name="connsiteX11" fmla="*/ 1883690 w 7274859"/>
              <a:gd name="connsiteY11" fmla="*/ 6843338 h 6857892"/>
              <a:gd name="connsiteX12" fmla="*/ 1897101 w 7274859"/>
              <a:gd name="connsiteY12" fmla="*/ 6821850 h 6857892"/>
              <a:gd name="connsiteX13" fmla="*/ 1028736 w 7274859"/>
              <a:gd name="connsiteY13" fmla="*/ 6808438 h 6857892"/>
              <a:gd name="connsiteX14" fmla="*/ 1025536 w 7274859"/>
              <a:gd name="connsiteY14" fmla="*/ 6811638 h 6857892"/>
              <a:gd name="connsiteX15" fmla="*/ 1035671 w 7274859"/>
              <a:gd name="connsiteY15" fmla="*/ 6816591 h 6857892"/>
              <a:gd name="connsiteX16" fmla="*/ 1033689 w 7274859"/>
              <a:gd name="connsiteY16" fmla="*/ 6818573 h 6857892"/>
              <a:gd name="connsiteX17" fmla="*/ 1040776 w 7274859"/>
              <a:gd name="connsiteY17" fmla="*/ 6826878 h 6857892"/>
              <a:gd name="connsiteX18" fmla="*/ 1044053 w 7274859"/>
              <a:gd name="connsiteY18" fmla="*/ 6823678 h 6857892"/>
              <a:gd name="connsiteX19" fmla="*/ 1033918 w 7274859"/>
              <a:gd name="connsiteY19" fmla="*/ 6818725 h 6857892"/>
              <a:gd name="connsiteX20" fmla="*/ 1035899 w 7274859"/>
              <a:gd name="connsiteY20" fmla="*/ 6816744 h 6857892"/>
              <a:gd name="connsiteX21" fmla="*/ 1028736 w 7274859"/>
              <a:gd name="connsiteY21" fmla="*/ 6808438 h 6857892"/>
              <a:gd name="connsiteX22" fmla="*/ 1852448 w 7274859"/>
              <a:gd name="connsiteY22" fmla="*/ 6807524 h 6857892"/>
              <a:gd name="connsiteX23" fmla="*/ 1855877 w 7274859"/>
              <a:gd name="connsiteY23" fmla="*/ 6807524 h 6857892"/>
              <a:gd name="connsiteX24" fmla="*/ 1855877 w 7274859"/>
              <a:gd name="connsiteY24" fmla="*/ 6817735 h 6857892"/>
              <a:gd name="connsiteX25" fmla="*/ 1852448 w 7274859"/>
              <a:gd name="connsiteY25" fmla="*/ 6817735 h 6857892"/>
              <a:gd name="connsiteX26" fmla="*/ 1852448 w 7274859"/>
              <a:gd name="connsiteY26" fmla="*/ 6807524 h 6857892"/>
              <a:gd name="connsiteX27" fmla="*/ 1659048 w 7274859"/>
              <a:gd name="connsiteY27" fmla="*/ 6807524 h 6857892"/>
              <a:gd name="connsiteX28" fmla="*/ 1659048 w 7274859"/>
              <a:gd name="connsiteY28" fmla="*/ 6817735 h 6857892"/>
              <a:gd name="connsiteX29" fmla="*/ 1662477 w 7274859"/>
              <a:gd name="connsiteY29" fmla="*/ 6817735 h 6857892"/>
              <a:gd name="connsiteX30" fmla="*/ 1662477 w 7274859"/>
              <a:gd name="connsiteY30" fmla="*/ 6807524 h 6857892"/>
              <a:gd name="connsiteX31" fmla="*/ 1659048 w 7274859"/>
              <a:gd name="connsiteY31" fmla="*/ 6807524 h 6857892"/>
              <a:gd name="connsiteX32" fmla="*/ 1734118 w 7274859"/>
              <a:gd name="connsiteY32" fmla="*/ 6798866 h 6857892"/>
              <a:gd name="connsiteX33" fmla="*/ 1718193 w 7274859"/>
              <a:gd name="connsiteY33" fmla="*/ 6799066 h 6857892"/>
              <a:gd name="connsiteX34" fmla="*/ 1731757 w 7274859"/>
              <a:gd name="connsiteY34" fmla="*/ 6820783 h 6857892"/>
              <a:gd name="connsiteX35" fmla="*/ 1734118 w 7274859"/>
              <a:gd name="connsiteY35" fmla="*/ 6798866 h 6857892"/>
              <a:gd name="connsiteX36" fmla="*/ 1818539 w 7274859"/>
              <a:gd name="connsiteY36" fmla="*/ 6797389 h 6857892"/>
              <a:gd name="connsiteX37" fmla="*/ 1826997 w 7274859"/>
              <a:gd name="connsiteY37" fmla="*/ 6804248 h 6857892"/>
              <a:gd name="connsiteX38" fmla="*/ 1819016 w 7274859"/>
              <a:gd name="connsiteY38" fmla="*/ 6807340 h 6857892"/>
              <a:gd name="connsiteX39" fmla="*/ 1819453 w 7274859"/>
              <a:gd name="connsiteY39" fmla="*/ 6806457 h 6857892"/>
              <a:gd name="connsiteX40" fmla="*/ 1818539 w 7274859"/>
              <a:gd name="connsiteY40" fmla="*/ 6805709 h 6857892"/>
              <a:gd name="connsiteX41" fmla="*/ 1818539 w 7274859"/>
              <a:gd name="connsiteY41" fmla="*/ 6797389 h 6857892"/>
              <a:gd name="connsiteX42" fmla="*/ 1160333 w 7274859"/>
              <a:gd name="connsiteY42" fmla="*/ 6797389 h 6857892"/>
              <a:gd name="connsiteX43" fmla="*/ 1160333 w 7274859"/>
              <a:gd name="connsiteY43" fmla="*/ 6807524 h 6857892"/>
              <a:gd name="connsiteX44" fmla="*/ 1163686 w 7274859"/>
              <a:gd name="connsiteY44" fmla="*/ 6807524 h 6857892"/>
              <a:gd name="connsiteX45" fmla="*/ 1163686 w 7274859"/>
              <a:gd name="connsiteY45" fmla="*/ 6797389 h 6857892"/>
              <a:gd name="connsiteX46" fmla="*/ 1160333 w 7274859"/>
              <a:gd name="connsiteY46" fmla="*/ 6797389 h 6857892"/>
              <a:gd name="connsiteX47" fmla="*/ 1038187 w 7274859"/>
              <a:gd name="connsiteY47" fmla="*/ 6776968 h 6857892"/>
              <a:gd name="connsiteX48" fmla="*/ 1038187 w 7274859"/>
              <a:gd name="connsiteY48" fmla="*/ 6787103 h 6857892"/>
              <a:gd name="connsiteX49" fmla="*/ 1041541 w 7274859"/>
              <a:gd name="connsiteY49" fmla="*/ 6787103 h 6857892"/>
              <a:gd name="connsiteX50" fmla="*/ 1041541 w 7274859"/>
              <a:gd name="connsiteY50" fmla="*/ 6776968 h 6857892"/>
              <a:gd name="connsiteX51" fmla="*/ 1038187 w 7274859"/>
              <a:gd name="connsiteY51" fmla="*/ 6776968 h 6857892"/>
              <a:gd name="connsiteX52" fmla="*/ 1861821 w 7274859"/>
              <a:gd name="connsiteY52" fmla="*/ 6766833 h 6857892"/>
              <a:gd name="connsiteX53" fmla="*/ 1866926 w 7274859"/>
              <a:gd name="connsiteY53" fmla="*/ 6766833 h 6857892"/>
              <a:gd name="connsiteX54" fmla="*/ 1866926 w 7274859"/>
              <a:gd name="connsiteY54" fmla="*/ 6787178 h 6857892"/>
              <a:gd name="connsiteX55" fmla="*/ 1861821 w 7274859"/>
              <a:gd name="connsiteY55" fmla="*/ 6787178 h 6857892"/>
              <a:gd name="connsiteX56" fmla="*/ 1861821 w 7274859"/>
              <a:gd name="connsiteY56" fmla="*/ 6766833 h 6857892"/>
              <a:gd name="connsiteX57" fmla="*/ 1024622 w 7274859"/>
              <a:gd name="connsiteY57" fmla="*/ 6749840 h 6857892"/>
              <a:gd name="connsiteX58" fmla="*/ 1024622 w 7274859"/>
              <a:gd name="connsiteY58" fmla="*/ 6753269 h 6857892"/>
              <a:gd name="connsiteX59" fmla="*/ 1034757 w 7274859"/>
              <a:gd name="connsiteY59" fmla="*/ 6753269 h 6857892"/>
              <a:gd name="connsiteX60" fmla="*/ 1034757 w 7274859"/>
              <a:gd name="connsiteY60" fmla="*/ 6749840 h 6857892"/>
              <a:gd name="connsiteX61" fmla="*/ 1024622 w 7274859"/>
              <a:gd name="connsiteY61" fmla="*/ 6749840 h 6857892"/>
              <a:gd name="connsiteX62" fmla="*/ 1655696 w 7274859"/>
              <a:gd name="connsiteY62" fmla="*/ 6749002 h 6857892"/>
              <a:gd name="connsiteX63" fmla="*/ 1655696 w 7274859"/>
              <a:gd name="connsiteY63" fmla="*/ 6754107 h 6857892"/>
              <a:gd name="connsiteX64" fmla="*/ 1676041 w 7274859"/>
              <a:gd name="connsiteY64" fmla="*/ 6754107 h 6857892"/>
              <a:gd name="connsiteX65" fmla="*/ 1676041 w 7274859"/>
              <a:gd name="connsiteY65" fmla="*/ 6749002 h 6857892"/>
              <a:gd name="connsiteX66" fmla="*/ 1655696 w 7274859"/>
              <a:gd name="connsiteY66" fmla="*/ 6749002 h 6857892"/>
              <a:gd name="connsiteX67" fmla="*/ 1767861 w 7274859"/>
              <a:gd name="connsiteY67" fmla="*/ 6744430 h 6857892"/>
              <a:gd name="connsiteX68" fmla="*/ 1765423 w 7274859"/>
              <a:gd name="connsiteY68" fmla="*/ 6747326 h 6857892"/>
              <a:gd name="connsiteX69" fmla="*/ 1771290 w 7274859"/>
              <a:gd name="connsiteY69" fmla="*/ 6751974 h 6857892"/>
              <a:gd name="connsiteX70" fmla="*/ 1772281 w 7274859"/>
              <a:gd name="connsiteY70" fmla="*/ 6746107 h 6857892"/>
              <a:gd name="connsiteX71" fmla="*/ 1767861 w 7274859"/>
              <a:gd name="connsiteY71" fmla="*/ 6744430 h 6857892"/>
              <a:gd name="connsiteX72" fmla="*/ 1754222 w 7274859"/>
              <a:gd name="connsiteY72" fmla="*/ 6738410 h 6857892"/>
              <a:gd name="connsiteX73" fmla="*/ 1721380 w 7274859"/>
              <a:gd name="connsiteY73" fmla="*/ 6757536 h 6857892"/>
              <a:gd name="connsiteX74" fmla="*/ 1718865 w 7274859"/>
              <a:gd name="connsiteY74" fmla="*/ 6763861 h 6857892"/>
              <a:gd name="connsiteX75" fmla="*/ 1730828 w 7274859"/>
              <a:gd name="connsiteY75" fmla="*/ 6775824 h 6857892"/>
              <a:gd name="connsiteX76" fmla="*/ 1765499 w 7274859"/>
              <a:gd name="connsiteY76" fmla="*/ 6747402 h 6857892"/>
              <a:gd name="connsiteX77" fmla="*/ 1754222 w 7274859"/>
              <a:gd name="connsiteY77" fmla="*/ 6738410 h 6857892"/>
              <a:gd name="connsiteX78" fmla="*/ 719150 w 7274859"/>
              <a:gd name="connsiteY78" fmla="*/ 6726082 h 6857892"/>
              <a:gd name="connsiteX79" fmla="*/ 738743 w 7274859"/>
              <a:gd name="connsiteY79" fmla="*/ 6729582 h 6857892"/>
              <a:gd name="connsiteX80" fmla="*/ 749621 w 7274859"/>
              <a:gd name="connsiteY80" fmla="*/ 6746412 h 6857892"/>
              <a:gd name="connsiteX81" fmla="*/ 699786 w 7274859"/>
              <a:gd name="connsiteY81" fmla="*/ 6762795 h 6857892"/>
              <a:gd name="connsiteX82" fmla="*/ 729199 w 7274859"/>
              <a:gd name="connsiteY82" fmla="*/ 6743440 h 6857892"/>
              <a:gd name="connsiteX83" fmla="*/ 719150 w 7274859"/>
              <a:gd name="connsiteY83" fmla="*/ 6726082 h 6857892"/>
              <a:gd name="connsiteX84" fmla="*/ 719065 w 7274859"/>
              <a:gd name="connsiteY84" fmla="*/ 6726031 h 6857892"/>
              <a:gd name="connsiteX85" fmla="*/ 719141 w 7274859"/>
              <a:gd name="connsiteY85" fmla="*/ 6726067 h 6857892"/>
              <a:gd name="connsiteX86" fmla="*/ 719150 w 7274859"/>
              <a:gd name="connsiteY86" fmla="*/ 6726082 h 6857892"/>
              <a:gd name="connsiteX87" fmla="*/ 719065 w 7274859"/>
              <a:gd name="connsiteY87" fmla="*/ 6726067 h 6857892"/>
              <a:gd name="connsiteX88" fmla="*/ 719065 w 7274859"/>
              <a:gd name="connsiteY88" fmla="*/ 6726031 h 6857892"/>
              <a:gd name="connsiteX89" fmla="*/ 1849171 w 7274859"/>
              <a:gd name="connsiteY89" fmla="*/ 6718446 h 6857892"/>
              <a:gd name="connsiteX90" fmla="*/ 1869517 w 7274859"/>
              <a:gd name="connsiteY90" fmla="*/ 6718446 h 6857892"/>
              <a:gd name="connsiteX91" fmla="*/ 1869517 w 7274859"/>
              <a:gd name="connsiteY91" fmla="*/ 6723552 h 6857892"/>
              <a:gd name="connsiteX92" fmla="*/ 1849171 w 7274859"/>
              <a:gd name="connsiteY92" fmla="*/ 6723552 h 6857892"/>
              <a:gd name="connsiteX93" fmla="*/ 1849171 w 7274859"/>
              <a:gd name="connsiteY93" fmla="*/ 6718446 h 6857892"/>
              <a:gd name="connsiteX94" fmla="*/ 1782126 w 7274859"/>
              <a:gd name="connsiteY94" fmla="*/ 6717075 h 6857892"/>
              <a:gd name="connsiteX95" fmla="*/ 1772296 w 7274859"/>
              <a:gd name="connsiteY95" fmla="*/ 6746107 h 6857892"/>
              <a:gd name="connsiteX96" fmla="*/ 1795461 w 7274859"/>
              <a:gd name="connsiteY96" fmla="*/ 6755022 h 6857892"/>
              <a:gd name="connsiteX97" fmla="*/ 1810396 w 7274859"/>
              <a:gd name="connsiteY97" fmla="*/ 6717075 h 6857892"/>
              <a:gd name="connsiteX98" fmla="*/ 1782126 w 7274859"/>
              <a:gd name="connsiteY98" fmla="*/ 6717075 h 6857892"/>
              <a:gd name="connsiteX99" fmla="*/ 658029 w 7274859"/>
              <a:gd name="connsiteY99" fmla="*/ 6715932 h 6857892"/>
              <a:gd name="connsiteX100" fmla="*/ 674336 w 7274859"/>
              <a:gd name="connsiteY100" fmla="*/ 6736277 h 6857892"/>
              <a:gd name="connsiteX101" fmla="*/ 648047 w 7274859"/>
              <a:gd name="connsiteY101" fmla="*/ 6736277 h 6857892"/>
              <a:gd name="connsiteX102" fmla="*/ 648885 w 7274859"/>
              <a:gd name="connsiteY102" fmla="*/ 6737192 h 6857892"/>
              <a:gd name="connsiteX103" fmla="*/ 641799 w 7274859"/>
              <a:gd name="connsiteY103" fmla="*/ 6745498 h 6857892"/>
              <a:gd name="connsiteX104" fmla="*/ 638522 w 7274859"/>
              <a:gd name="connsiteY104" fmla="*/ 6742297 h 6857892"/>
              <a:gd name="connsiteX105" fmla="*/ 646904 w 7274859"/>
              <a:gd name="connsiteY105" fmla="*/ 6735211 h 6857892"/>
              <a:gd name="connsiteX106" fmla="*/ 647895 w 7274859"/>
              <a:gd name="connsiteY106" fmla="*/ 6736201 h 6857892"/>
              <a:gd name="connsiteX107" fmla="*/ 658029 w 7274859"/>
              <a:gd name="connsiteY107" fmla="*/ 6715932 h 6857892"/>
              <a:gd name="connsiteX108" fmla="*/ 1679470 w 7274859"/>
              <a:gd name="connsiteY108" fmla="*/ 6715931 h 6857892"/>
              <a:gd name="connsiteX109" fmla="*/ 1679470 w 7274859"/>
              <a:gd name="connsiteY109" fmla="*/ 6726066 h 6857892"/>
              <a:gd name="connsiteX110" fmla="*/ 1682899 w 7274859"/>
              <a:gd name="connsiteY110" fmla="*/ 6726066 h 6857892"/>
              <a:gd name="connsiteX111" fmla="*/ 1682899 w 7274859"/>
              <a:gd name="connsiteY111" fmla="*/ 6715931 h 6857892"/>
              <a:gd name="connsiteX112" fmla="*/ 1679470 w 7274859"/>
              <a:gd name="connsiteY112" fmla="*/ 6715931 h 6857892"/>
              <a:gd name="connsiteX113" fmla="*/ 1867612 w 7274859"/>
              <a:gd name="connsiteY113" fmla="*/ 6684842 h 6857892"/>
              <a:gd name="connsiteX114" fmla="*/ 1867612 w 7274859"/>
              <a:gd name="connsiteY114" fmla="*/ 6704730 h 6857892"/>
              <a:gd name="connsiteX115" fmla="*/ 1832636 w 7274859"/>
              <a:gd name="connsiteY115" fmla="*/ 6687738 h 6857892"/>
              <a:gd name="connsiteX116" fmla="*/ 1867612 w 7274859"/>
              <a:gd name="connsiteY116" fmla="*/ 6684842 h 6857892"/>
              <a:gd name="connsiteX117" fmla="*/ 756123 w 7274859"/>
              <a:gd name="connsiteY117" fmla="*/ 6683775 h 6857892"/>
              <a:gd name="connsiteX118" fmla="*/ 751323 w 7274859"/>
              <a:gd name="connsiteY118" fmla="*/ 6687356 h 6857892"/>
              <a:gd name="connsiteX119" fmla="*/ 751323 w 7274859"/>
              <a:gd name="connsiteY119" fmla="*/ 6704882 h 6857892"/>
              <a:gd name="connsiteX120" fmla="*/ 765952 w 7274859"/>
              <a:gd name="connsiteY120" fmla="*/ 6704882 h 6857892"/>
              <a:gd name="connsiteX121" fmla="*/ 756123 w 7274859"/>
              <a:gd name="connsiteY121" fmla="*/ 6683775 h 6857892"/>
              <a:gd name="connsiteX122" fmla="*/ 1720236 w 7274859"/>
              <a:gd name="connsiteY122" fmla="*/ 6662896 h 6857892"/>
              <a:gd name="connsiteX123" fmla="*/ 1695471 w 7274859"/>
              <a:gd name="connsiteY123" fmla="*/ 6678669 h 6857892"/>
              <a:gd name="connsiteX124" fmla="*/ 1711625 w 7274859"/>
              <a:gd name="connsiteY124" fmla="*/ 6695814 h 6857892"/>
              <a:gd name="connsiteX125" fmla="*/ 1720236 w 7274859"/>
              <a:gd name="connsiteY125" fmla="*/ 6662896 h 6857892"/>
              <a:gd name="connsiteX126" fmla="*/ 1760864 w 7274859"/>
              <a:gd name="connsiteY126" fmla="*/ 6654819 h 6857892"/>
              <a:gd name="connsiteX127" fmla="*/ 1760864 w 7274859"/>
              <a:gd name="connsiteY127" fmla="*/ 6665030 h 6857892"/>
              <a:gd name="connsiteX128" fmla="*/ 1764293 w 7274859"/>
              <a:gd name="connsiteY128" fmla="*/ 6665030 h 6857892"/>
              <a:gd name="connsiteX129" fmla="*/ 1764293 w 7274859"/>
              <a:gd name="connsiteY129" fmla="*/ 6654819 h 6857892"/>
              <a:gd name="connsiteX130" fmla="*/ 1760864 w 7274859"/>
              <a:gd name="connsiteY130" fmla="*/ 6654819 h 6857892"/>
              <a:gd name="connsiteX131" fmla="*/ 712307 w 7274859"/>
              <a:gd name="connsiteY131" fmla="*/ 6654819 h 6857892"/>
              <a:gd name="connsiteX132" fmla="*/ 712307 w 7274859"/>
              <a:gd name="connsiteY132" fmla="*/ 6665030 h 6857892"/>
              <a:gd name="connsiteX133" fmla="*/ 715661 w 7274859"/>
              <a:gd name="connsiteY133" fmla="*/ 6665030 h 6857892"/>
              <a:gd name="connsiteX134" fmla="*/ 715661 w 7274859"/>
              <a:gd name="connsiteY134" fmla="*/ 6654819 h 6857892"/>
              <a:gd name="connsiteX135" fmla="*/ 712307 w 7274859"/>
              <a:gd name="connsiteY135" fmla="*/ 6654819 h 6857892"/>
              <a:gd name="connsiteX136" fmla="*/ 1645484 w 7274859"/>
              <a:gd name="connsiteY136" fmla="*/ 6648037 h 6857892"/>
              <a:gd name="connsiteX137" fmla="*/ 1645484 w 7274859"/>
              <a:gd name="connsiteY137" fmla="*/ 6651390 h 6857892"/>
              <a:gd name="connsiteX138" fmla="*/ 1655619 w 7274859"/>
              <a:gd name="connsiteY138" fmla="*/ 6651390 h 6857892"/>
              <a:gd name="connsiteX139" fmla="*/ 1655619 w 7274859"/>
              <a:gd name="connsiteY139" fmla="*/ 6648037 h 6857892"/>
              <a:gd name="connsiteX140" fmla="*/ 1645484 w 7274859"/>
              <a:gd name="connsiteY140" fmla="*/ 6648037 h 6857892"/>
              <a:gd name="connsiteX141" fmla="*/ 1689606 w 7274859"/>
              <a:gd name="connsiteY141" fmla="*/ 6634474 h 6857892"/>
              <a:gd name="connsiteX142" fmla="*/ 1689606 w 7274859"/>
              <a:gd name="connsiteY142" fmla="*/ 6644609 h 6857892"/>
              <a:gd name="connsiteX143" fmla="*/ 1693034 w 7274859"/>
              <a:gd name="connsiteY143" fmla="*/ 6644609 h 6857892"/>
              <a:gd name="connsiteX144" fmla="*/ 1693034 w 7274859"/>
              <a:gd name="connsiteY144" fmla="*/ 6634474 h 6857892"/>
              <a:gd name="connsiteX145" fmla="*/ 1689606 w 7274859"/>
              <a:gd name="connsiteY145" fmla="*/ 6634474 h 6857892"/>
              <a:gd name="connsiteX146" fmla="*/ 712309 w 7274859"/>
              <a:gd name="connsiteY146" fmla="*/ 6624263 h 6857892"/>
              <a:gd name="connsiteX147" fmla="*/ 712309 w 7274859"/>
              <a:gd name="connsiteY147" fmla="*/ 6634398 h 6857892"/>
              <a:gd name="connsiteX148" fmla="*/ 715661 w 7274859"/>
              <a:gd name="connsiteY148" fmla="*/ 6634398 h 6857892"/>
              <a:gd name="connsiteX149" fmla="*/ 715661 w 7274859"/>
              <a:gd name="connsiteY149" fmla="*/ 6624263 h 6857892"/>
              <a:gd name="connsiteX150" fmla="*/ 712309 w 7274859"/>
              <a:gd name="connsiteY150" fmla="*/ 6624263 h 6857892"/>
              <a:gd name="connsiteX151" fmla="*/ 1845133 w 7274859"/>
              <a:gd name="connsiteY151" fmla="*/ 6614357 h 6857892"/>
              <a:gd name="connsiteX152" fmla="*/ 1865097 w 7274859"/>
              <a:gd name="connsiteY152" fmla="*/ 6617939 h 6857892"/>
              <a:gd name="connsiteX153" fmla="*/ 1828750 w 7274859"/>
              <a:gd name="connsiteY153" fmla="*/ 6639427 h 6857892"/>
              <a:gd name="connsiteX154" fmla="*/ 1826845 w 7274859"/>
              <a:gd name="connsiteY154" fmla="*/ 6660687 h 6857892"/>
              <a:gd name="connsiteX155" fmla="*/ 1800633 w 7274859"/>
              <a:gd name="connsiteY155" fmla="*/ 6621901 h 6857892"/>
              <a:gd name="connsiteX156" fmla="*/ 1828750 w 7274859"/>
              <a:gd name="connsiteY156" fmla="*/ 6634931 h 6857892"/>
              <a:gd name="connsiteX157" fmla="*/ 1828750 w 7274859"/>
              <a:gd name="connsiteY157" fmla="*/ 6617100 h 6857892"/>
              <a:gd name="connsiteX158" fmla="*/ 1845133 w 7274859"/>
              <a:gd name="connsiteY158" fmla="*/ 6614357 h 6857892"/>
              <a:gd name="connsiteX159" fmla="*/ 1738322 w 7274859"/>
              <a:gd name="connsiteY159" fmla="*/ 6613919 h 6857892"/>
              <a:gd name="connsiteX160" fmla="*/ 1716109 w 7274859"/>
              <a:gd name="connsiteY160" fmla="*/ 6619767 h 6857892"/>
              <a:gd name="connsiteX161" fmla="*/ 1720376 w 7274859"/>
              <a:gd name="connsiteY161" fmla="*/ 6635007 h 6857892"/>
              <a:gd name="connsiteX162" fmla="*/ 1766020 w 7274859"/>
              <a:gd name="connsiteY162" fmla="*/ 6623272 h 6857892"/>
              <a:gd name="connsiteX163" fmla="*/ 1738322 w 7274859"/>
              <a:gd name="connsiteY163" fmla="*/ 6613919 h 6857892"/>
              <a:gd name="connsiteX164" fmla="*/ 1653409 w 7274859"/>
              <a:gd name="connsiteY164" fmla="*/ 6613899 h 6857892"/>
              <a:gd name="connsiteX165" fmla="*/ 1640379 w 7274859"/>
              <a:gd name="connsiteY165" fmla="*/ 6633635 h 6857892"/>
              <a:gd name="connsiteX166" fmla="*/ 1657067 w 7274859"/>
              <a:gd name="connsiteY166" fmla="*/ 6633635 h 6857892"/>
              <a:gd name="connsiteX167" fmla="*/ 1653409 w 7274859"/>
              <a:gd name="connsiteY167" fmla="*/ 6613899 h 6857892"/>
              <a:gd name="connsiteX168" fmla="*/ 617339 w 7274859"/>
              <a:gd name="connsiteY168" fmla="*/ 6607347 h 6857892"/>
              <a:gd name="connsiteX169" fmla="*/ 627473 w 7274859"/>
              <a:gd name="connsiteY169" fmla="*/ 6607347 h 6857892"/>
              <a:gd name="connsiteX170" fmla="*/ 627473 w 7274859"/>
              <a:gd name="connsiteY170" fmla="*/ 6610700 h 6857892"/>
              <a:gd name="connsiteX171" fmla="*/ 617339 w 7274859"/>
              <a:gd name="connsiteY171" fmla="*/ 6610700 h 6857892"/>
              <a:gd name="connsiteX172" fmla="*/ 617339 w 7274859"/>
              <a:gd name="connsiteY172" fmla="*/ 6607347 h 6857892"/>
              <a:gd name="connsiteX173" fmla="*/ 650433 w 7274859"/>
              <a:gd name="connsiteY173" fmla="*/ 6602775 h 6857892"/>
              <a:gd name="connsiteX174" fmla="*/ 650433 w 7274859"/>
              <a:gd name="connsiteY174" fmla="*/ 6654742 h 6857892"/>
              <a:gd name="connsiteX175" fmla="*/ 650357 w 7274859"/>
              <a:gd name="connsiteY175" fmla="*/ 6654972 h 6857892"/>
              <a:gd name="connsiteX176" fmla="*/ 650433 w 7274859"/>
              <a:gd name="connsiteY176" fmla="*/ 6654972 h 6857892"/>
              <a:gd name="connsiteX177" fmla="*/ 650433 w 7274859"/>
              <a:gd name="connsiteY177" fmla="*/ 6654742 h 6857892"/>
              <a:gd name="connsiteX178" fmla="*/ 656091 w 7274859"/>
              <a:gd name="connsiteY178" fmla="*/ 6637551 h 6857892"/>
              <a:gd name="connsiteX179" fmla="*/ 659653 w 7274859"/>
              <a:gd name="connsiteY179" fmla="*/ 6627845 h 6857892"/>
              <a:gd name="connsiteX180" fmla="*/ 670779 w 7274859"/>
              <a:gd name="connsiteY180" fmla="*/ 6606661 h 6857892"/>
              <a:gd name="connsiteX181" fmla="*/ 650433 w 7274859"/>
              <a:gd name="connsiteY181" fmla="*/ 6602775 h 6857892"/>
              <a:gd name="connsiteX182" fmla="*/ 1766706 w 7274859"/>
              <a:gd name="connsiteY182" fmla="*/ 6592716 h 6857892"/>
              <a:gd name="connsiteX183" fmla="*/ 1758400 w 7274859"/>
              <a:gd name="connsiteY183" fmla="*/ 6599803 h 6857892"/>
              <a:gd name="connsiteX184" fmla="*/ 1761600 w 7274859"/>
              <a:gd name="connsiteY184" fmla="*/ 6603003 h 6857892"/>
              <a:gd name="connsiteX185" fmla="*/ 1768154 w 7274859"/>
              <a:gd name="connsiteY185" fmla="*/ 6594240 h 6857892"/>
              <a:gd name="connsiteX186" fmla="*/ 1766706 w 7274859"/>
              <a:gd name="connsiteY186" fmla="*/ 6592716 h 6857892"/>
              <a:gd name="connsiteX187" fmla="*/ 1675051 w 7274859"/>
              <a:gd name="connsiteY187" fmla="*/ 6592640 h 6857892"/>
              <a:gd name="connsiteX188" fmla="*/ 1666745 w 7274859"/>
              <a:gd name="connsiteY188" fmla="*/ 6599727 h 6857892"/>
              <a:gd name="connsiteX189" fmla="*/ 1669945 w 7274859"/>
              <a:gd name="connsiteY189" fmla="*/ 6602927 h 6857892"/>
              <a:gd name="connsiteX190" fmla="*/ 1675584 w 7274859"/>
              <a:gd name="connsiteY190" fmla="*/ 6594773 h 6857892"/>
              <a:gd name="connsiteX191" fmla="*/ 1676880 w 7274859"/>
              <a:gd name="connsiteY191" fmla="*/ 6594469 h 6857892"/>
              <a:gd name="connsiteX192" fmla="*/ 1675051 w 7274859"/>
              <a:gd name="connsiteY192" fmla="*/ 6592640 h 6857892"/>
              <a:gd name="connsiteX193" fmla="*/ 1798195 w 7274859"/>
              <a:gd name="connsiteY193" fmla="*/ 6587001 h 6857892"/>
              <a:gd name="connsiteX194" fmla="*/ 1808328 w 7274859"/>
              <a:gd name="connsiteY194" fmla="*/ 6587001 h 6857892"/>
              <a:gd name="connsiteX195" fmla="*/ 1808328 w 7274859"/>
              <a:gd name="connsiteY195" fmla="*/ 6590354 h 6857892"/>
              <a:gd name="connsiteX196" fmla="*/ 1798195 w 7274859"/>
              <a:gd name="connsiteY196" fmla="*/ 6590354 h 6857892"/>
              <a:gd name="connsiteX197" fmla="*/ 1798195 w 7274859"/>
              <a:gd name="connsiteY197" fmla="*/ 6587001 h 6857892"/>
              <a:gd name="connsiteX198" fmla="*/ 1682134 w 7274859"/>
              <a:gd name="connsiteY198" fmla="*/ 6572295 h 6857892"/>
              <a:gd name="connsiteX199" fmla="*/ 1677028 w 7274859"/>
              <a:gd name="connsiteY199" fmla="*/ 6575724 h 6857892"/>
              <a:gd name="connsiteX200" fmla="*/ 1677105 w 7274859"/>
              <a:gd name="connsiteY200" fmla="*/ 6594469 h 6857892"/>
              <a:gd name="connsiteX201" fmla="*/ 1676962 w 7274859"/>
              <a:gd name="connsiteY201" fmla="*/ 6594469 h 6857892"/>
              <a:gd name="connsiteX202" fmla="*/ 1677114 w 7274859"/>
              <a:gd name="connsiteY202" fmla="*/ 6594622 h 6857892"/>
              <a:gd name="connsiteX203" fmla="*/ 1677114 w 7274859"/>
              <a:gd name="connsiteY203" fmla="*/ 6594469 h 6857892"/>
              <a:gd name="connsiteX204" fmla="*/ 1677105 w 7274859"/>
              <a:gd name="connsiteY204" fmla="*/ 6594469 h 6857892"/>
              <a:gd name="connsiteX205" fmla="*/ 1686325 w 7274859"/>
              <a:gd name="connsiteY205" fmla="*/ 6592640 h 6857892"/>
              <a:gd name="connsiteX206" fmla="*/ 1682134 w 7274859"/>
              <a:gd name="connsiteY206" fmla="*/ 6572295 h 6857892"/>
              <a:gd name="connsiteX207" fmla="*/ 683657 w 7274859"/>
              <a:gd name="connsiteY207" fmla="*/ 6566122 h 6857892"/>
              <a:gd name="connsiteX208" fmla="*/ 661178 w 7274859"/>
              <a:gd name="connsiteY208" fmla="*/ 6596907 h 6857892"/>
              <a:gd name="connsiteX209" fmla="*/ 683657 w 7274859"/>
              <a:gd name="connsiteY209" fmla="*/ 6566122 h 6857892"/>
              <a:gd name="connsiteX210" fmla="*/ 1834770 w 7274859"/>
              <a:gd name="connsiteY210" fmla="*/ 6565970 h 6857892"/>
              <a:gd name="connsiteX211" fmla="*/ 1839570 w 7274859"/>
              <a:gd name="connsiteY211" fmla="*/ 6591345 h 6857892"/>
              <a:gd name="connsiteX212" fmla="*/ 1823797 w 7274859"/>
              <a:gd name="connsiteY212" fmla="*/ 6594393 h 6857892"/>
              <a:gd name="connsiteX213" fmla="*/ 1817015 w 7274859"/>
              <a:gd name="connsiteY213" fmla="*/ 6587687 h 6857892"/>
              <a:gd name="connsiteX214" fmla="*/ 1834770 w 7274859"/>
              <a:gd name="connsiteY214" fmla="*/ 6565970 h 6857892"/>
              <a:gd name="connsiteX215" fmla="*/ 1850695 w 7274859"/>
              <a:gd name="connsiteY215" fmla="*/ 6564903 h 6857892"/>
              <a:gd name="connsiteX216" fmla="*/ 1867612 w 7274859"/>
              <a:gd name="connsiteY216" fmla="*/ 6564903 h 6857892"/>
              <a:gd name="connsiteX217" fmla="*/ 1868374 w 7274859"/>
              <a:gd name="connsiteY217" fmla="*/ 6569780 h 6857892"/>
              <a:gd name="connsiteX218" fmla="*/ 1851686 w 7274859"/>
              <a:gd name="connsiteY218" fmla="*/ 6573743 h 6857892"/>
              <a:gd name="connsiteX219" fmla="*/ 1850695 w 7274859"/>
              <a:gd name="connsiteY219" fmla="*/ 6564903 h 6857892"/>
              <a:gd name="connsiteX220" fmla="*/ 4991103 w 7274859"/>
              <a:gd name="connsiteY220" fmla="*/ 6544558 h 6857892"/>
              <a:gd name="connsiteX221" fmla="*/ 5004671 w 7274859"/>
              <a:gd name="connsiteY221" fmla="*/ 6571075 h 6857892"/>
              <a:gd name="connsiteX222" fmla="*/ 4972047 w 7274859"/>
              <a:gd name="connsiteY222" fmla="*/ 6589364 h 6857892"/>
              <a:gd name="connsiteX223" fmla="*/ 4984395 w 7274859"/>
              <a:gd name="connsiteY223" fmla="*/ 6562922 h 6857892"/>
              <a:gd name="connsiteX224" fmla="*/ 4984700 w 7274859"/>
              <a:gd name="connsiteY224" fmla="*/ 6544710 h 6857892"/>
              <a:gd name="connsiteX225" fmla="*/ 4991103 w 7274859"/>
              <a:gd name="connsiteY225" fmla="*/ 6544558 h 6857892"/>
              <a:gd name="connsiteX226" fmla="*/ 646086 w 7274859"/>
              <a:gd name="connsiteY226" fmla="*/ 6534499 h 6857892"/>
              <a:gd name="connsiteX227" fmla="*/ 637399 w 7274859"/>
              <a:gd name="connsiteY227" fmla="*/ 6535109 h 6857892"/>
              <a:gd name="connsiteX228" fmla="*/ 641058 w 7274859"/>
              <a:gd name="connsiteY228" fmla="*/ 6552101 h 6857892"/>
              <a:gd name="connsiteX229" fmla="*/ 646086 w 7274859"/>
              <a:gd name="connsiteY229" fmla="*/ 6551416 h 6857892"/>
              <a:gd name="connsiteX230" fmla="*/ 646086 w 7274859"/>
              <a:gd name="connsiteY230" fmla="*/ 6534499 h 6857892"/>
              <a:gd name="connsiteX231" fmla="*/ 4781009 w 7274859"/>
              <a:gd name="connsiteY231" fmla="*/ 6514840 h 6857892"/>
              <a:gd name="connsiteX232" fmla="*/ 4801347 w 7274859"/>
              <a:gd name="connsiteY232" fmla="*/ 6514840 h 6857892"/>
              <a:gd name="connsiteX233" fmla="*/ 4801347 w 7274859"/>
              <a:gd name="connsiteY233" fmla="*/ 6519945 h 6857892"/>
              <a:gd name="connsiteX234" fmla="*/ 4781009 w 7274859"/>
              <a:gd name="connsiteY234" fmla="*/ 6519945 h 6857892"/>
              <a:gd name="connsiteX235" fmla="*/ 4781009 w 7274859"/>
              <a:gd name="connsiteY235" fmla="*/ 6514840 h 6857892"/>
              <a:gd name="connsiteX236" fmla="*/ 1753313 w 7274859"/>
              <a:gd name="connsiteY236" fmla="*/ 6513240 h 6857892"/>
              <a:gd name="connsiteX237" fmla="*/ 1756513 w 7274859"/>
              <a:gd name="connsiteY237" fmla="*/ 6516440 h 6857892"/>
              <a:gd name="connsiteX238" fmla="*/ 1748284 w 7274859"/>
              <a:gd name="connsiteY238" fmla="*/ 6523527 h 6857892"/>
              <a:gd name="connsiteX239" fmla="*/ 1741273 w 7274859"/>
              <a:gd name="connsiteY239" fmla="*/ 6531680 h 6857892"/>
              <a:gd name="connsiteX240" fmla="*/ 1738073 w 7274859"/>
              <a:gd name="connsiteY240" fmla="*/ 6528480 h 6857892"/>
              <a:gd name="connsiteX241" fmla="*/ 1746302 w 7274859"/>
              <a:gd name="connsiteY241" fmla="*/ 6521469 h 6857892"/>
              <a:gd name="connsiteX242" fmla="*/ 1753313 w 7274859"/>
              <a:gd name="connsiteY242" fmla="*/ 6513240 h 6857892"/>
              <a:gd name="connsiteX243" fmla="*/ 1645484 w 7274859"/>
              <a:gd name="connsiteY243" fmla="*/ 6505467 h 6857892"/>
              <a:gd name="connsiteX244" fmla="*/ 1645484 w 7274859"/>
              <a:gd name="connsiteY244" fmla="*/ 6508896 h 6857892"/>
              <a:gd name="connsiteX245" fmla="*/ 1655619 w 7274859"/>
              <a:gd name="connsiteY245" fmla="*/ 6508896 h 6857892"/>
              <a:gd name="connsiteX246" fmla="*/ 1655619 w 7274859"/>
              <a:gd name="connsiteY246" fmla="*/ 6505467 h 6857892"/>
              <a:gd name="connsiteX247" fmla="*/ 1645484 w 7274859"/>
              <a:gd name="connsiteY247" fmla="*/ 6505467 h 6857892"/>
              <a:gd name="connsiteX248" fmla="*/ 5056887 w 7274859"/>
              <a:gd name="connsiteY248" fmla="*/ 6501048 h 6857892"/>
              <a:gd name="connsiteX249" fmla="*/ 5065197 w 7274859"/>
              <a:gd name="connsiteY249" fmla="*/ 6508134 h 6857892"/>
              <a:gd name="connsiteX250" fmla="*/ 5061995 w 7274859"/>
              <a:gd name="connsiteY250" fmla="*/ 6511335 h 6857892"/>
              <a:gd name="connsiteX251" fmla="*/ 5054905 w 7274859"/>
              <a:gd name="connsiteY251" fmla="*/ 6503029 h 6857892"/>
              <a:gd name="connsiteX252" fmla="*/ 5056887 w 7274859"/>
              <a:gd name="connsiteY252" fmla="*/ 6501048 h 6857892"/>
              <a:gd name="connsiteX253" fmla="*/ 1802386 w 7274859"/>
              <a:gd name="connsiteY253" fmla="*/ 6492970 h 6857892"/>
              <a:gd name="connsiteX254" fmla="*/ 1808938 w 7274859"/>
              <a:gd name="connsiteY254" fmla="*/ 6500667 h 6857892"/>
              <a:gd name="connsiteX255" fmla="*/ 1816558 w 7274859"/>
              <a:gd name="connsiteY255" fmla="*/ 6501886 h 6857892"/>
              <a:gd name="connsiteX256" fmla="*/ 1819225 w 7274859"/>
              <a:gd name="connsiteY256" fmla="*/ 6530689 h 6857892"/>
              <a:gd name="connsiteX257" fmla="*/ 1795223 w 7274859"/>
              <a:gd name="connsiteY257" fmla="*/ 6533356 h 6857892"/>
              <a:gd name="connsiteX258" fmla="*/ 1808024 w 7274859"/>
              <a:gd name="connsiteY258" fmla="*/ 6516516 h 6857892"/>
              <a:gd name="connsiteX259" fmla="*/ 1808482 w 7274859"/>
              <a:gd name="connsiteY259" fmla="*/ 6502267 h 6857892"/>
              <a:gd name="connsiteX260" fmla="*/ 1807491 w 7274859"/>
              <a:gd name="connsiteY260" fmla="*/ 6503258 h 6857892"/>
              <a:gd name="connsiteX261" fmla="*/ 1799185 w 7274859"/>
              <a:gd name="connsiteY261" fmla="*/ 6496171 h 6857892"/>
              <a:gd name="connsiteX262" fmla="*/ 1802386 w 7274859"/>
              <a:gd name="connsiteY262" fmla="*/ 6492970 h 6857892"/>
              <a:gd name="connsiteX263" fmla="*/ 5031274 w 7274859"/>
              <a:gd name="connsiteY263" fmla="*/ 6490380 h 6857892"/>
              <a:gd name="connsiteX264" fmla="*/ 5055972 w 7274859"/>
              <a:gd name="connsiteY264" fmla="*/ 6497390 h 6857892"/>
              <a:gd name="connsiteX265" fmla="*/ 5041640 w 7274859"/>
              <a:gd name="connsiteY265" fmla="*/ 6501810 h 6857892"/>
              <a:gd name="connsiteX266" fmla="*/ 5031274 w 7274859"/>
              <a:gd name="connsiteY266" fmla="*/ 6490380 h 6857892"/>
              <a:gd name="connsiteX267" fmla="*/ 1603036 w 7274859"/>
              <a:gd name="connsiteY267" fmla="*/ 6483826 h 6857892"/>
              <a:gd name="connsiteX268" fmla="*/ 1603036 w 7274859"/>
              <a:gd name="connsiteY268" fmla="*/ 6531146 h 6857892"/>
              <a:gd name="connsiteX269" fmla="*/ 1603036 w 7274859"/>
              <a:gd name="connsiteY269" fmla="*/ 6483826 h 6857892"/>
              <a:gd name="connsiteX270" fmla="*/ 4964271 w 7274859"/>
              <a:gd name="connsiteY270" fmla="*/ 6474987 h 6857892"/>
              <a:gd name="connsiteX271" fmla="*/ 4974409 w 7274859"/>
              <a:gd name="connsiteY271" fmla="*/ 6474987 h 6857892"/>
              <a:gd name="connsiteX272" fmla="*/ 4974409 w 7274859"/>
              <a:gd name="connsiteY272" fmla="*/ 6478340 h 6857892"/>
              <a:gd name="connsiteX273" fmla="*/ 4964271 w 7274859"/>
              <a:gd name="connsiteY273" fmla="*/ 6478340 h 6857892"/>
              <a:gd name="connsiteX274" fmla="*/ 4964271 w 7274859"/>
              <a:gd name="connsiteY274" fmla="*/ 6474987 h 6857892"/>
              <a:gd name="connsiteX275" fmla="*/ 5044842 w 7274859"/>
              <a:gd name="connsiteY275" fmla="*/ 6470491 h 6857892"/>
              <a:gd name="connsiteX276" fmla="*/ 5046826 w 7274859"/>
              <a:gd name="connsiteY276" fmla="*/ 6472473 h 6857892"/>
              <a:gd name="connsiteX277" fmla="*/ 5039736 w 7274859"/>
              <a:gd name="connsiteY277" fmla="*/ 6480779 h 6857892"/>
              <a:gd name="connsiteX278" fmla="*/ 5036532 w 7274859"/>
              <a:gd name="connsiteY278" fmla="*/ 6477578 h 6857892"/>
              <a:gd name="connsiteX279" fmla="*/ 5044842 w 7274859"/>
              <a:gd name="connsiteY279" fmla="*/ 6470491 h 6857892"/>
              <a:gd name="connsiteX280" fmla="*/ 669788 w 7274859"/>
              <a:gd name="connsiteY280" fmla="*/ 6464395 h 6857892"/>
              <a:gd name="connsiteX281" fmla="*/ 669788 w 7274859"/>
              <a:gd name="connsiteY281" fmla="*/ 6511411 h 6857892"/>
              <a:gd name="connsiteX282" fmla="*/ 692953 w 7274859"/>
              <a:gd name="connsiteY282" fmla="*/ 6511411 h 6857892"/>
              <a:gd name="connsiteX283" fmla="*/ 669788 w 7274859"/>
              <a:gd name="connsiteY283" fmla="*/ 6464395 h 6857892"/>
              <a:gd name="connsiteX284" fmla="*/ 5093305 w 7274859"/>
              <a:gd name="connsiteY284" fmla="*/ 6463176 h 6857892"/>
              <a:gd name="connsiteX285" fmla="*/ 5096580 w 7274859"/>
              <a:gd name="connsiteY285" fmla="*/ 6471482 h 6857892"/>
              <a:gd name="connsiteX286" fmla="*/ 5097570 w 7274859"/>
              <a:gd name="connsiteY286" fmla="*/ 6470491 h 6857892"/>
              <a:gd name="connsiteX287" fmla="*/ 5105873 w 7274859"/>
              <a:gd name="connsiteY287" fmla="*/ 6477578 h 6857892"/>
              <a:gd name="connsiteX288" fmla="*/ 5102673 w 7274859"/>
              <a:gd name="connsiteY288" fmla="*/ 6480855 h 6857892"/>
              <a:gd name="connsiteX289" fmla="*/ 5095590 w 7274859"/>
              <a:gd name="connsiteY289" fmla="*/ 6472549 h 6857892"/>
              <a:gd name="connsiteX290" fmla="*/ 5096505 w 7274859"/>
              <a:gd name="connsiteY290" fmla="*/ 6471634 h 6857892"/>
              <a:gd name="connsiteX291" fmla="*/ 5086450 w 7274859"/>
              <a:gd name="connsiteY291" fmla="*/ 6471634 h 6857892"/>
              <a:gd name="connsiteX292" fmla="*/ 5093305 w 7274859"/>
              <a:gd name="connsiteY292" fmla="*/ 6463176 h 6857892"/>
              <a:gd name="connsiteX293" fmla="*/ 5065197 w 7274859"/>
              <a:gd name="connsiteY293" fmla="*/ 6456394 h 6857892"/>
              <a:gd name="connsiteX294" fmla="*/ 5088659 w 7274859"/>
              <a:gd name="connsiteY294" fmla="*/ 6478035 h 6857892"/>
              <a:gd name="connsiteX295" fmla="*/ 5068168 w 7274859"/>
              <a:gd name="connsiteY295" fmla="*/ 6483217 h 6857892"/>
              <a:gd name="connsiteX296" fmla="*/ 5065197 w 7274859"/>
              <a:gd name="connsiteY296" fmla="*/ 6456394 h 6857892"/>
              <a:gd name="connsiteX297" fmla="*/ 657975 w 7274859"/>
              <a:gd name="connsiteY297" fmla="*/ 6454642 h 6857892"/>
              <a:gd name="connsiteX298" fmla="*/ 657975 w 7274859"/>
              <a:gd name="connsiteY298" fmla="*/ 6458071 h 6857892"/>
              <a:gd name="connsiteX299" fmla="*/ 668110 w 7274859"/>
              <a:gd name="connsiteY299" fmla="*/ 6458071 h 6857892"/>
              <a:gd name="connsiteX300" fmla="*/ 668110 w 7274859"/>
              <a:gd name="connsiteY300" fmla="*/ 6454642 h 6857892"/>
              <a:gd name="connsiteX301" fmla="*/ 657975 w 7274859"/>
              <a:gd name="connsiteY301" fmla="*/ 6454642 h 6857892"/>
              <a:gd name="connsiteX302" fmla="*/ 1631157 w 7274859"/>
              <a:gd name="connsiteY302" fmla="*/ 6441992 h 6857892"/>
              <a:gd name="connsiteX303" fmla="*/ 1626205 w 7274859"/>
              <a:gd name="connsiteY303" fmla="*/ 6452127 h 6857892"/>
              <a:gd name="connsiteX304" fmla="*/ 1624223 w 7274859"/>
              <a:gd name="connsiteY304" fmla="*/ 6450145 h 6857892"/>
              <a:gd name="connsiteX305" fmla="*/ 1615918 w 7274859"/>
              <a:gd name="connsiteY305" fmla="*/ 6457232 h 6857892"/>
              <a:gd name="connsiteX306" fmla="*/ 1619117 w 7274859"/>
              <a:gd name="connsiteY306" fmla="*/ 6460433 h 6857892"/>
              <a:gd name="connsiteX307" fmla="*/ 1624070 w 7274859"/>
              <a:gd name="connsiteY307" fmla="*/ 6450298 h 6857892"/>
              <a:gd name="connsiteX308" fmla="*/ 1626052 w 7274859"/>
              <a:gd name="connsiteY308" fmla="*/ 6452279 h 6857892"/>
              <a:gd name="connsiteX309" fmla="*/ 1634357 w 7274859"/>
              <a:gd name="connsiteY309" fmla="*/ 6445193 h 6857892"/>
              <a:gd name="connsiteX310" fmla="*/ 1631157 w 7274859"/>
              <a:gd name="connsiteY310" fmla="*/ 6441992 h 6857892"/>
              <a:gd name="connsiteX311" fmla="*/ 5047054 w 7274859"/>
              <a:gd name="connsiteY311" fmla="*/ 6441383 h 6857892"/>
              <a:gd name="connsiteX312" fmla="*/ 5047054 w 7274859"/>
              <a:gd name="connsiteY312" fmla="*/ 6470034 h 6857892"/>
              <a:gd name="connsiteX313" fmla="*/ 5047054 w 7274859"/>
              <a:gd name="connsiteY313" fmla="*/ 6441383 h 6857892"/>
              <a:gd name="connsiteX314" fmla="*/ 1547184 w 7274859"/>
              <a:gd name="connsiteY314" fmla="*/ 6441002 h 6857892"/>
              <a:gd name="connsiteX315" fmla="*/ 1547184 w 7274859"/>
              <a:gd name="connsiteY315" fmla="*/ 6451213 h 6857892"/>
              <a:gd name="connsiteX316" fmla="*/ 1550613 w 7274859"/>
              <a:gd name="connsiteY316" fmla="*/ 6451213 h 6857892"/>
              <a:gd name="connsiteX317" fmla="*/ 1550613 w 7274859"/>
              <a:gd name="connsiteY317" fmla="*/ 6441002 h 6857892"/>
              <a:gd name="connsiteX318" fmla="*/ 1547184 w 7274859"/>
              <a:gd name="connsiteY318" fmla="*/ 6441002 h 6857892"/>
              <a:gd name="connsiteX319" fmla="*/ 5092468 w 7274859"/>
              <a:gd name="connsiteY319" fmla="*/ 6431782 h 6857892"/>
              <a:gd name="connsiteX320" fmla="*/ 5095665 w 7274859"/>
              <a:gd name="connsiteY320" fmla="*/ 6434982 h 6857892"/>
              <a:gd name="connsiteX321" fmla="*/ 5087365 w 7274859"/>
              <a:gd name="connsiteY321" fmla="*/ 6442069 h 6857892"/>
              <a:gd name="connsiteX322" fmla="*/ 5086297 w 7274859"/>
              <a:gd name="connsiteY322" fmla="*/ 6441002 h 6857892"/>
              <a:gd name="connsiteX323" fmla="*/ 5086755 w 7274859"/>
              <a:gd name="connsiteY323" fmla="*/ 6448927 h 6857892"/>
              <a:gd name="connsiteX324" fmla="*/ 5067331 w 7274859"/>
              <a:gd name="connsiteY324" fmla="*/ 6450603 h 6857892"/>
              <a:gd name="connsiteX325" fmla="*/ 5066491 w 7274859"/>
              <a:gd name="connsiteY325" fmla="*/ 6444050 h 6857892"/>
              <a:gd name="connsiteX326" fmla="*/ 5085689 w 7274859"/>
              <a:gd name="connsiteY326" fmla="*/ 6440316 h 6857892"/>
              <a:gd name="connsiteX327" fmla="*/ 5085384 w 7274859"/>
              <a:gd name="connsiteY327" fmla="*/ 6440088 h 6857892"/>
              <a:gd name="connsiteX328" fmla="*/ 5092468 w 7274859"/>
              <a:gd name="connsiteY328" fmla="*/ 6431782 h 6857892"/>
              <a:gd name="connsiteX329" fmla="*/ 4558812 w 7274859"/>
              <a:gd name="connsiteY329" fmla="*/ 6431782 h 6857892"/>
              <a:gd name="connsiteX330" fmla="*/ 4575730 w 7274859"/>
              <a:gd name="connsiteY330" fmla="*/ 6431782 h 6857892"/>
              <a:gd name="connsiteX331" fmla="*/ 4575730 w 7274859"/>
              <a:gd name="connsiteY331" fmla="*/ 6470720 h 6857892"/>
              <a:gd name="connsiteX332" fmla="*/ 4558812 w 7274859"/>
              <a:gd name="connsiteY332" fmla="*/ 6470720 h 6857892"/>
              <a:gd name="connsiteX333" fmla="*/ 4558812 w 7274859"/>
              <a:gd name="connsiteY333" fmla="*/ 6431782 h 6857892"/>
              <a:gd name="connsiteX334" fmla="*/ 5110215 w 7274859"/>
              <a:gd name="connsiteY334" fmla="*/ 6430868 h 6857892"/>
              <a:gd name="connsiteX335" fmla="*/ 5113567 w 7274859"/>
              <a:gd name="connsiteY335" fmla="*/ 6430868 h 6857892"/>
              <a:gd name="connsiteX336" fmla="*/ 5113567 w 7274859"/>
              <a:gd name="connsiteY336" fmla="*/ 6441002 h 6857892"/>
              <a:gd name="connsiteX337" fmla="*/ 5110215 w 7274859"/>
              <a:gd name="connsiteY337" fmla="*/ 6441002 h 6857892"/>
              <a:gd name="connsiteX338" fmla="*/ 5110215 w 7274859"/>
              <a:gd name="connsiteY338" fmla="*/ 6430868 h 6857892"/>
              <a:gd name="connsiteX339" fmla="*/ 5195385 w 7274859"/>
              <a:gd name="connsiteY339" fmla="*/ 6430486 h 6857892"/>
              <a:gd name="connsiteX340" fmla="*/ 5206665 w 7274859"/>
              <a:gd name="connsiteY340" fmla="*/ 6451594 h 6857892"/>
              <a:gd name="connsiteX341" fmla="*/ 5173660 w 7274859"/>
              <a:gd name="connsiteY341" fmla="*/ 6449308 h 6857892"/>
              <a:gd name="connsiteX342" fmla="*/ 5195385 w 7274859"/>
              <a:gd name="connsiteY342" fmla="*/ 6430486 h 6857892"/>
              <a:gd name="connsiteX343" fmla="*/ 4784437 w 7274859"/>
              <a:gd name="connsiteY343" fmla="*/ 6420657 h 6857892"/>
              <a:gd name="connsiteX344" fmla="*/ 4787789 w 7274859"/>
              <a:gd name="connsiteY344" fmla="*/ 6420657 h 6857892"/>
              <a:gd name="connsiteX345" fmla="*/ 4787789 w 7274859"/>
              <a:gd name="connsiteY345" fmla="*/ 6430868 h 6857892"/>
              <a:gd name="connsiteX346" fmla="*/ 4784437 w 7274859"/>
              <a:gd name="connsiteY346" fmla="*/ 6430868 h 6857892"/>
              <a:gd name="connsiteX347" fmla="*/ 4784437 w 7274859"/>
              <a:gd name="connsiteY347" fmla="*/ 6420657 h 6857892"/>
              <a:gd name="connsiteX348" fmla="*/ 1726930 w 7274859"/>
              <a:gd name="connsiteY348" fmla="*/ 6420656 h 6857892"/>
              <a:gd name="connsiteX349" fmla="*/ 1737005 w 7274859"/>
              <a:gd name="connsiteY349" fmla="*/ 6420656 h 6857892"/>
              <a:gd name="connsiteX350" fmla="*/ 1730283 w 7274859"/>
              <a:gd name="connsiteY350" fmla="*/ 6429114 h 6857892"/>
              <a:gd name="connsiteX351" fmla="*/ 1726930 w 7274859"/>
              <a:gd name="connsiteY351" fmla="*/ 6420656 h 6857892"/>
              <a:gd name="connsiteX352" fmla="*/ 507785 w 7274859"/>
              <a:gd name="connsiteY352" fmla="*/ 6420656 h 6857892"/>
              <a:gd name="connsiteX353" fmla="*/ 507785 w 7274859"/>
              <a:gd name="connsiteY353" fmla="*/ 6441001 h 6857892"/>
              <a:gd name="connsiteX354" fmla="*/ 512890 w 7274859"/>
              <a:gd name="connsiteY354" fmla="*/ 6441001 h 6857892"/>
              <a:gd name="connsiteX355" fmla="*/ 512890 w 7274859"/>
              <a:gd name="connsiteY355" fmla="*/ 6420656 h 6857892"/>
              <a:gd name="connsiteX356" fmla="*/ 507785 w 7274859"/>
              <a:gd name="connsiteY356" fmla="*/ 6420656 h 6857892"/>
              <a:gd name="connsiteX357" fmla="*/ 1664371 w 7274859"/>
              <a:gd name="connsiteY357" fmla="*/ 6411893 h 6857892"/>
              <a:gd name="connsiteX358" fmla="*/ 1667952 w 7274859"/>
              <a:gd name="connsiteY358" fmla="*/ 6429419 h 6857892"/>
              <a:gd name="connsiteX359" fmla="*/ 1694318 w 7274859"/>
              <a:gd name="connsiteY359" fmla="*/ 6432315 h 6857892"/>
              <a:gd name="connsiteX360" fmla="*/ 1710852 w 7274859"/>
              <a:gd name="connsiteY360" fmla="*/ 6480321 h 6857892"/>
              <a:gd name="connsiteX361" fmla="*/ 1754667 w 7274859"/>
              <a:gd name="connsiteY361" fmla="*/ 6449155 h 6857892"/>
              <a:gd name="connsiteX362" fmla="*/ 1747276 w 7274859"/>
              <a:gd name="connsiteY362" fmla="*/ 6420580 h 6857892"/>
              <a:gd name="connsiteX363" fmla="*/ 1737065 w 7274859"/>
              <a:gd name="connsiteY363" fmla="*/ 6420580 h 6857892"/>
              <a:gd name="connsiteX364" fmla="*/ 1737044 w 7274859"/>
              <a:gd name="connsiteY364" fmla="*/ 6420607 h 6857892"/>
              <a:gd name="connsiteX365" fmla="*/ 1733711 w 7274859"/>
              <a:gd name="connsiteY365" fmla="*/ 6412198 h 6857892"/>
              <a:gd name="connsiteX366" fmla="*/ 1726853 w 7274859"/>
              <a:gd name="connsiteY366" fmla="*/ 6420656 h 6857892"/>
              <a:gd name="connsiteX367" fmla="*/ 1726930 w 7274859"/>
              <a:gd name="connsiteY367" fmla="*/ 6420656 h 6857892"/>
              <a:gd name="connsiteX368" fmla="*/ 1713290 w 7274859"/>
              <a:gd name="connsiteY368" fmla="*/ 6428581 h 6857892"/>
              <a:gd name="connsiteX369" fmla="*/ 1664371 w 7274859"/>
              <a:gd name="connsiteY369" fmla="*/ 6411893 h 6857892"/>
              <a:gd name="connsiteX370" fmla="*/ 1791489 w 7274859"/>
              <a:gd name="connsiteY370" fmla="*/ 6410522 h 6857892"/>
              <a:gd name="connsiteX371" fmla="*/ 1794842 w 7274859"/>
              <a:gd name="connsiteY371" fmla="*/ 6410522 h 6857892"/>
              <a:gd name="connsiteX372" fmla="*/ 1794842 w 7274859"/>
              <a:gd name="connsiteY372" fmla="*/ 6420657 h 6857892"/>
              <a:gd name="connsiteX373" fmla="*/ 1791489 w 7274859"/>
              <a:gd name="connsiteY373" fmla="*/ 6420657 h 6857892"/>
              <a:gd name="connsiteX374" fmla="*/ 1791489 w 7274859"/>
              <a:gd name="connsiteY374" fmla="*/ 6410522 h 6857892"/>
              <a:gd name="connsiteX375" fmla="*/ 5069465 w 7274859"/>
              <a:gd name="connsiteY375" fmla="*/ 6400311 h 6857892"/>
              <a:gd name="connsiteX376" fmla="*/ 5072893 w 7274859"/>
              <a:gd name="connsiteY376" fmla="*/ 6400311 h 6857892"/>
              <a:gd name="connsiteX377" fmla="*/ 5072893 w 7274859"/>
              <a:gd name="connsiteY377" fmla="*/ 6410522 h 6857892"/>
              <a:gd name="connsiteX378" fmla="*/ 5069465 w 7274859"/>
              <a:gd name="connsiteY378" fmla="*/ 6410522 h 6857892"/>
              <a:gd name="connsiteX379" fmla="*/ 5069465 w 7274859"/>
              <a:gd name="connsiteY379" fmla="*/ 6400311 h 6857892"/>
              <a:gd name="connsiteX380" fmla="*/ 4499373 w 7274859"/>
              <a:gd name="connsiteY380" fmla="*/ 6400311 h 6857892"/>
              <a:gd name="connsiteX381" fmla="*/ 4502728 w 7274859"/>
              <a:gd name="connsiteY381" fmla="*/ 6400311 h 6857892"/>
              <a:gd name="connsiteX382" fmla="*/ 4502728 w 7274859"/>
              <a:gd name="connsiteY382" fmla="*/ 6410522 h 6857892"/>
              <a:gd name="connsiteX383" fmla="*/ 4499373 w 7274859"/>
              <a:gd name="connsiteY383" fmla="*/ 6410522 h 6857892"/>
              <a:gd name="connsiteX384" fmla="*/ 4499373 w 7274859"/>
              <a:gd name="connsiteY384" fmla="*/ 6400311 h 6857892"/>
              <a:gd name="connsiteX385" fmla="*/ 1593666 w 7274859"/>
              <a:gd name="connsiteY385" fmla="*/ 6399397 h 6857892"/>
              <a:gd name="connsiteX386" fmla="*/ 1591990 w 7274859"/>
              <a:gd name="connsiteY386" fmla="*/ 6402293 h 6857892"/>
              <a:gd name="connsiteX387" fmla="*/ 1596943 w 7274859"/>
              <a:gd name="connsiteY387" fmla="*/ 6406864 h 6857892"/>
              <a:gd name="connsiteX388" fmla="*/ 1596791 w 7274859"/>
              <a:gd name="connsiteY388" fmla="*/ 6400388 h 6857892"/>
              <a:gd name="connsiteX389" fmla="*/ 1595648 w 7274859"/>
              <a:gd name="connsiteY389" fmla="*/ 6401378 h 6857892"/>
              <a:gd name="connsiteX390" fmla="*/ 1593666 w 7274859"/>
              <a:gd name="connsiteY390" fmla="*/ 6399397 h 6857892"/>
              <a:gd name="connsiteX391" fmla="*/ 1600676 w 7274859"/>
              <a:gd name="connsiteY391" fmla="*/ 6391091 h 6857892"/>
              <a:gd name="connsiteX392" fmla="*/ 1596714 w 7274859"/>
              <a:gd name="connsiteY392" fmla="*/ 6400388 h 6857892"/>
              <a:gd name="connsiteX393" fmla="*/ 1603877 w 7274859"/>
              <a:gd name="connsiteY393" fmla="*/ 6394291 h 6857892"/>
              <a:gd name="connsiteX394" fmla="*/ 1600676 w 7274859"/>
              <a:gd name="connsiteY394" fmla="*/ 6391091 h 6857892"/>
              <a:gd name="connsiteX395" fmla="*/ 4524216 w 7274859"/>
              <a:gd name="connsiteY395" fmla="*/ 6389872 h 6857892"/>
              <a:gd name="connsiteX396" fmla="*/ 4525892 w 7274859"/>
              <a:gd name="connsiteY396" fmla="*/ 6409303 h 6857892"/>
              <a:gd name="connsiteX397" fmla="*/ 4519339 w 7274859"/>
              <a:gd name="connsiteY397" fmla="*/ 6410217 h 6857892"/>
              <a:gd name="connsiteX398" fmla="*/ 4515453 w 7274859"/>
              <a:gd name="connsiteY398" fmla="*/ 6390329 h 6857892"/>
              <a:gd name="connsiteX399" fmla="*/ 4524216 w 7274859"/>
              <a:gd name="connsiteY399" fmla="*/ 6389872 h 6857892"/>
              <a:gd name="connsiteX400" fmla="*/ 5002307 w 7274859"/>
              <a:gd name="connsiteY400" fmla="*/ 6387586 h 6857892"/>
              <a:gd name="connsiteX401" fmla="*/ 5006042 w 7274859"/>
              <a:gd name="connsiteY401" fmla="*/ 6407322 h 6857892"/>
              <a:gd name="connsiteX402" fmla="*/ 4977153 w 7274859"/>
              <a:gd name="connsiteY402" fmla="*/ 6413418 h 6857892"/>
              <a:gd name="connsiteX403" fmla="*/ 5002307 w 7274859"/>
              <a:gd name="connsiteY403" fmla="*/ 6387586 h 6857892"/>
              <a:gd name="connsiteX404" fmla="*/ 1573396 w 7274859"/>
              <a:gd name="connsiteY404" fmla="*/ 6385147 h 6857892"/>
              <a:gd name="connsiteX405" fmla="*/ 1576368 w 7274859"/>
              <a:gd name="connsiteY405" fmla="*/ 6411893 h 6857892"/>
              <a:gd name="connsiteX406" fmla="*/ 1591913 w 7274859"/>
              <a:gd name="connsiteY406" fmla="*/ 6402292 h 6857892"/>
              <a:gd name="connsiteX407" fmla="*/ 1573396 w 7274859"/>
              <a:gd name="connsiteY407" fmla="*/ 6385147 h 6857892"/>
              <a:gd name="connsiteX408" fmla="*/ 4965796 w 7274859"/>
              <a:gd name="connsiteY408" fmla="*/ 6375013 h 6857892"/>
              <a:gd name="connsiteX409" fmla="*/ 4950475 w 7274859"/>
              <a:gd name="connsiteY409" fmla="*/ 6402445 h 6857892"/>
              <a:gd name="connsiteX410" fmla="*/ 4965796 w 7274859"/>
              <a:gd name="connsiteY410" fmla="*/ 6375013 h 6857892"/>
              <a:gd name="connsiteX411" fmla="*/ 1577665 w 7274859"/>
              <a:gd name="connsiteY411" fmla="*/ 6369755 h 6857892"/>
              <a:gd name="connsiteX412" fmla="*/ 1577665 w 7274859"/>
              <a:gd name="connsiteY412" fmla="*/ 6379890 h 6857892"/>
              <a:gd name="connsiteX413" fmla="*/ 1581018 w 7274859"/>
              <a:gd name="connsiteY413" fmla="*/ 6379890 h 6857892"/>
              <a:gd name="connsiteX414" fmla="*/ 1581018 w 7274859"/>
              <a:gd name="connsiteY414" fmla="*/ 6369755 h 6857892"/>
              <a:gd name="connsiteX415" fmla="*/ 1577665 w 7274859"/>
              <a:gd name="connsiteY415" fmla="*/ 6369755 h 6857892"/>
              <a:gd name="connsiteX416" fmla="*/ 4808127 w 7274859"/>
              <a:gd name="connsiteY416" fmla="*/ 6360458 h 6857892"/>
              <a:gd name="connsiteX417" fmla="*/ 4811860 w 7274859"/>
              <a:gd name="connsiteY417" fmla="*/ 6377451 h 6857892"/>
              <a:gd name="connsiteX418" fmla="*/ 4803100 w 7274859"/>
              <a:gd name="connsiteY418" fmla="*/ 6378061 h 6857892"/>
              <a:gd name="connsiteX419" fmla="*/ 4803100 w 7274859"/>
              <a:gd name="connsiteY419" fmla="*/ 6361144 h 6857892"/>
              <a:gd name="connsiteX420" fmla="*/ 4808127 w 7274859"/>
              <a:gd name="connsiteY420" fmla="*/ 6360458 h 6857892"/>
              <a:gd name="connsiteX421" fmla="*/ 5201792 w 7274859"/>
              <a:gd name="connsiteY421" fmla="*/ 6359544 h 6857892"/>
              <a:gd name="connsiteX422" fmla="*/ 5205144 w 7274859"/>
              <a:gd name="connsiteY422" fmla="*/ 6359544 h 6857892"/>
              <a:gd name="connsiteX423" fmla="*/ 5205144 w 7274859"/>
              <a:gd name="connsiteY423" fmla="*/ 6369755 h 6857892"/>
              <a:gd name="connsiteX424" fmla="*/ 5201792 w 7274859"/>
              <a:gd name="connsiteY424" fmla="*/ 6369755 h 6857892"/>
              <a:gd name="connsiteX425" fmla="*/ 5201792 w 7274859"/>
              <a:gd name="connsiteY425" fmla="*/ 6359544 h 6857892"/>
              <a:gd name="connsiteX426" fmla="*/ 4577481 w 7274859"/>
              <a:gd name="connsiteY426" fmla="*/ 6352763 h 6857892"/>
              <a:gd name="connsiteX427" fmla="*/ 4587617 w 7274859"/>
              <a:gd name="connsiteY427" fmla="*/ 6352763 h 6857892"/>
              <a:gd name="connsiteX428" fmla="*/ 4587617 w 7274859"/>
              <a:gd name="connsiteY428" fmla="*/ 6356191 h 6857892"/>
              <a:gd name="connsiteX429" fmla="*/ 4577481 w 7274859"/>
              <a:gd name="connsiteY429" fmla="*/ 6356191 h 6857892"/>
              <a:gd name="connsiteX430" fmla="*/ 4577481 w 7274859"/>
              <a:gd name="connsiteY430" fmla="*/ 6352763 h 6857892"/>
              <a:gd name="connsiteX431" fmla="*/ 5097800 w 7274859"/>
              <a:gd name="connsiteY431" fmla="*/ 6350933 h 6857892"/>
              <a:gd name="connsiteX432" fmla="*/ 5130931 w 7274859"/>
              <a:gd name="connsiteY432" fmla="*/ 6350933 h 6857892"/>
              <a:gd name="connsiteX433" fmla="*/ 5101760 w 7274859"/>
              <a:gd name="connsiteY433" fmla="*/ 6411893 h 6857892"/>
              <a:gd name="connsiteX434" fmla="*/ 5079825 w 7274859"/>
              <a:gd name="connsiteY434" fmla="*/ 6382480 h 6857892"/>
              <a:gd name="connsiteX435" fmla="*/ 5097800 w 7274859"/>
              <a:gd name="connsiteY435" fmla="*/ 6350933 h 6857892"/>
              <a:gd name="connsiteX436" fmla="*/ 4566967 w 7274859"/>
              <a:gd name="connsiteY436" fmla="*/ 6338665 h 6857892"/>
              <a:gd name="connsiteX437" fmla="*/ 4564146 w 7274859"/>
              <a:gd name="connsiteY437" fmla="*/ 6356801 h 6857892"/>
              <a:gd name="connsiteX438" fmla="*/ 4503261 w 7274859"/>
              <a:gd name="connsiteY438" fmla="*/ 6393529 h 6857892"/>
              <a:gd name="connsiteX439" fmla="*/ 4494496 w 7274859"/>
              <a:gd name="connsiteY439" fmla="*/ 6384385 h 6857892"/>
              <a:gd name="connsiteX440" fmla="*/ 4521930 w 7274859"/>
              <a:gd name="connsiteY440" fmla="*/ 6349943 h 6857892"/>
              <a:gd name="connsiteX441" fmla="*/ 4530236 w 7274859"/>
              <a:gd name="connsiteY441" fmla="*/ 6358249 h 6857892"/>
              <a:gd name="connsiteX442" fmla="*/ 4566967 w 7274859"/>
              <a:gd name="connsiteY442" fmla="*/ 6338665 h 6857892"/>
              <a:gd name="connsiteX443" fmla="*/ 5198421 w 7274859"/>
              <a:gd name="connsiteY443" fmla="*/ 6332417 h 6857892"/>
              <a:gd name="connsiteX444" fmla="*/ 5208648 w 7274859"/>
              <a:gd name="connsiteY444" fmla="*/ 6332417 h 6857892"/>
              <a:gd name="connsiteX445" fmla="*/ 5208648 w 7274859"/>
              <a:gd name="connsiteY445" fmla="*/ 6335846 h 6857892"/>
              <a:gd name="connsiteX446" fmla="*/ 5198421 w 7274859"/>
              <a:gd name="connsiteY446" fmla="*/ 6335846 h 6857892"/>
              <a:gd name="connsiteX447" fmla="*/ 5198421 w 7274859"/>
              <a:gd name="connsiteY447" fmla="*/ 6332417 h 6857892"/>
              <a:gd name="connsiteX448" fmla="*/ 4526502 w 7274859"/>
              <a:gd name="connsiteY448" fmla="*/ 6331579 h 6857892"/>
              <a:gd name="connsiteX449" fmla="*/ 4546848 w 7274859"/>
              <a:gd name="connsiteY449" fmla="*/ 6331579 h 6857892"/>
              <a:gd name="connsiteX450" fmla="*/ 4546848 w 7274859"/>
              <a:gd name="connsiteY450" fmla="*/ 6336684 h 6857892"/>
              <a:gd name="connsiteX451" fmla="*/ 4526502 w 7274859"/>
              <a:gd name="connsiteY451" fmla="*/ 6336684 h 6857892"/>
              <a:gd name="connsiteX452" fmla="*/ 4526502 w 7274859"/>
              <a:gd name="connsiteY452" fmla="*/ 6331579 h 6857892"/>
              <a:gd name="connsiteX453" fmla="*/ 676567 w 7274859"/>
              <a:gd name="connsiteY453" fmla="*/ 6330969 h 6857892"/>
              <a:gd name="connsiteX454" fmla="*/ 667575 w 7274859"/>
              <a:gd name="connsiteY454" fmla="*/ 6331198 h 6857892"/>
              <a:gd name="connsiteX455" fmla="*/ 671233 w 7274859"/>
              <a:gd name="connsiteY455" fmla="*/ 6358478 h 6857892"/>
              <a:gd name="connsiteX456" fmla="*/ 676567 w 7274859"/>
              <a:gd name="connsiteY456" fmla="*/ 6358020 h 6857892"/>
              <a:gd name="connsiteX457" fmla="*/ 676567 w 7274859"/>
              <a:gd name="connsiteY457" fmla="*/ 6330969 h 6857892"/>
              <a:gd name="connsiteX458" fmla="*/ 1637789 w 7274859"/>
              <a:gd name="connsiteY458" fmla="*/ 6329064 h 6857892"/>
              <a:gd name="connsiteX459" fmla="*/ 1622397 w 7274859"/>
              <a:gd name="connsiteY459" fmla="*/ 6357487 h 6857892"/>
              <a:gd name="connsiteX460" fmla="*/ 1657373 w 7274859"/>
              <a:gd name="connsiteY460" fmla="*/ 6357487 h 6857892"/>
              <a:gd name="connsiteX461" fmla="*/ 1645486 w 7274859"/>
              <a:gd name="connsiteY461" fmla="*/ 6343999 h 6857892"/>
              <a:gd name="connsiteX462" fmla="*/ 1665907 w 7274859"/>
              <a:gd name="connsiteY462" fmla="*/ 6331808 h 6857892"/>
              <a:gd name="connsiteX463" fmla="*/ 1665831 w 7274859"/>
              <a:gd name="connsiteY463" fmla="*/ 6329064 h 6857892"/>
              <a:gd name="connsiteX464" fmla="*/ 1637789 w 7274859"/>
              <a:gd name="connsiteY464" fmla="*/ 6329064 h 6857892"/>
              <a:gd name="connsiteX465" fmla="*/ 5139004 w 7274859"/>
              <a:gd name="connsiteY465" fmla="*/ 6324721 h 6857892"/>
              <a:gd name="connsiteX466" fmla="*/ 5131923 w 7274859"/>
              <a:gd name="connsiteY466" fmla="*/ 6349410 h 6857892"/>
              <a:gd name="connsiteX467" fmla="*/ 5127579 w 7274859"/>
              <a:gd name="connsiteY467" fmla="*/ 6335160 h 6857892"/>
              <a:gd name="connsiteX468" fmla="*/ 5139004 w 7274859"/>
              <a:gd name="connsiteY468" fmla="*/ 6324721 h 6857892"/>
              <a:gd name="connsiteX469" fmla="*/ 5065958 w 7274859"/>
              <a:gd name="connsiteY469" fmla="*/ 6318015 h 6857892"/>
              <a:gd name="connsiteX470" fmla="*/ 5066416 w 7274859"/>
              <a:gd name="connsiteY470" fmla="*/ 6326778 h 6857892"/>
              <a:gd name="connsiteX471" fmla="*/ 5046901 w 7274859"/>
              <a:gd name="connsiteY471" fmla="*/ 6328455 h 6857892"/>
              <a:gd name="connsiteX472" fmla="*/ 5046062 w 7274859"/>
              <a:gd name="connsiteY472" fmla="*/ 6321901 h 6857892"/>
              <a:gd name="connsiteX473" fmla="*/ 5065958 w 7274859"/>
              <a:gd name="connsiteY473" fmla="*/ 6318015 h 6857892"/>
              <a:gd name="connsiteX474" fmla="*/ 1624223 w 7274859"/>
              <a:gd name="connsiteY474" fmla="*/ 6317786 h 6857892"/>
              <a:gd name="connsiteX475" fmla="*/ 1615917 w 7274859"/>
              <a:gd name="connsiteY475" fmla="*/ 6324873 h 6857892"/>
              <a:gd name="connsiteX476" fmla="*/ 1619117 w 7274859"/>
              <a:gd name="connsiteY476" fmla="*/ 6328073 h 6857892"/>
              <a:gd name="connsiteX477" fmla="*/ 1625137 w 7274859"/>
              <a:gd name="connsiteY477" fmla="*/ 6318853 h 6857892"/>
              <a:gd name="connsiteX478" fmla="*/ 1625212 w 7274859"/>
              <a:gd name="connsiteY478" fmla="*/ 6318853 h 6857892"/>
              <a:gd name="connsiteX479" fmla="*/ 1626126 w 7274859"/>
              <a:gd name="connsiteY479" fmla="*/ 6319844 h 6857892"/>
              <a:gd name="connsiteX480" fmla="*/ 1626280 w 7274859"/>
              <a:gd name="connsiteY480" fmla="*/ 6318777 h 6857892"/>
              <a:gd name="connsiteX481" fmla="*/ 1625285 w 7274859"/>
              <a:gd name="connsiteY481" fmla="*/ 6318848 h 6857892"/>
              <a:gd name="connsiteX482" fmla="*/ 1624223 w 7274859"/>
              <a:gd name="connsiteY482" fmla="*/ 6317786 h 6857892"/>
              <a:gd name="connsiteX483" fmla="*/ 4781009 w 7274859"/>
              <a:gd name="connsiteY483" fmla="*/ 6312072 h 6857892"/>
              <a:gd name="connsiteX484" fmla="*/ 4791216 w 7274859"/>
              <a:gd name="connsiteY484" fmla="*/ 6312072 h 6857892"/>
              <a:gd name="connsiteX485" fmla="*/ 4791216 w 7274859"/>
              <a:gd name="connsiteY485" fmla="*/ 6315501 h 6857892"/>
              <a:gd name="connsiteX486" fmla="*/ 4781009 w 7274859"/>
              <a:gd name="connsiteY486" fmla="*/ 6315501 h 6857892"/>
              <a:gd name="connsiteX487" fmla="*/ 4781009 w 7274859"/>
              <a:gd name="connsiteY487" fmla="*/ 6312072 h 6857892"/>
              <a:gd name="connsiteX488" fmla="*/ 4760672 w 7274859"/>
              <a:gd name="connsiteY488" fmla="*/ 6312072 h 6857892"/>
              <a:gd name="connsiteX489" fmla="*/ 4770877 w 7274859"/>
              <a:gd name="connsiteY489" fmla="*/ 6312072 h 6857892"/>
              <a:gd name="connsiteX490" fmla="*/ 4770877 w 7274859"/>
              <a:gd name="connsiteY490" fmla="*/ 6315501 h 6857892"/>
              <a:gd name="connsiteX491" fmla="*/ 4760672 w 7274859"/>
              <a:gd name="connsiteY491" fmla="*/ 6315501 h 6857892"/>
              <a:gd name="connsiteX492" fmla="*/ 4760672 w 7274859"/>
              <a:gd name="connsiteY492" fmla="*/ 6312072 h 6857892"/>
              <a:gd name="connsiteX493" fmla="*/ 1644339 w 7274859"/>
              <a:gd name="connsiteY493" fmla="*/ 6308795 h 6857892"/>
              <a:gd name="connsiteX494" fmla="*/ 1626356 w 7274859"/>
              <a:gd name="connsiteY494" fmla="*/ 6318777 h 6857892"/>
              <a:gd name="connsiteX495" fmla="*/ 1644339 w 7274859"/>
              <a:gd name="connsiteY495" fmla="*/ 6308795 h 6857892"/>
              <a:gd name="connsiteX496" fmla="*/ 4876074 w 7274859"/>
              <a:gd name="connsiteY496" fmla="*/ 6308643 h 6857892"/>
              <a:gd name="connsiteX497" fmla="*/ 4879428 w 7274859"/>
              <a:gd name="connsiteY497" fmla="*/ 6308643 h 6857892"/>
              <a:gd name="connsiteX498" fmla="*/ 4879428 w 7274859"/>
              <a:gd name="connsiteY498" fmla="*/ 6318854 h 6857892"/>
              <a:gd name="connsiteX499" fmla="*/ 4876074 w 7274859"/>
              <a:gd name="connsiteY499" fmla="*/ 6318854 h 6857892"/>
              <a:gd name="connsiteX500" fmla="*/ 4876074 w 7274859"/>
              <a:gd name="connsiteY500" fmla="*/ 6308643 h 6857892"/>
              <a:gd name="connsiteX501" fmla="*/ 4860621 w 7274859"/>
              <a:gd name="connsiteY501" fmla="*/ 6308185 h 6857892"/>
              <a:gd name="connsiteX502" fmla="*/ 4860621 w 7274859"/>
              <a:gd name="connsiteY502" fmla="*/ 6328073 h 6857892"/>
              <a:gd name="connsiteX503" fmla="*/ 4825650 w 7274859"/>
              <a:gd name="connsiteY503" fmla="*/ 6311081 h 6857892"/>
              <a:gd name="connsiteX504" fmla="*/ 4860621 w 7274859"/>
              <a:gd name="connsiteY504" fmla="*/ 6308185 h 6857892"/>
              <a:gd name="connsiteX505" fmla="*/ 1645253 w 7274859"/>
              <a:gd name="connsiteY505" fmla="*/ 6300794 h 6857892"/>
              <a:gd name="connsiteX506" fmla="*/ 1644339 w 7274859"/>
              <a:gd name="connsiteY506" fmla="*/ 6308795 h 6857892"/>
              <a:gd name="connsiteX507" fmla="*/ 1645482 w 7274859"/>
              <a:gd name="connsiteY507" fmla="*/ 6308719 h 6857892"/>
              <a:gd name="connsiteX508" fmla="*/ 1645634 w 7274859"/>
              <a:gd name="connsiteY508" fmla="*/ 6308566 h 6857892"/>
              <a:gd name="connsiteX509" fmla="*/ 1645253 w 7274859"/>
              <a:gd name="connsiteY509" fmla="*/ 6300794 h 6857892"/>
              <a:gd name="connsiteX510" fmla="*/ 1552210 w 7274859"/>
              <a:gd name="connsiteY510" fmla="*/ 6300413 h 6857892"/>
              <a:gd name="connsiteX511" fmla="*/ 1543523 w 7274859"/>
              <a:gd name="connsiteY511" fmla="*/ 6300946 h 6857892"/>
              <a:gd name="connsiteX512" fmla="*/ 1547181 w 7274859"/>
              <a:gd name="connsiteY512" fmla="*/ 6317939 h 6857892"/>
              <a:gd name="connsiteX513" fmla="*/ 1552210 w 7274859"/>
              <a:gd name="connsiteY513" fmla="*/ 6317253 h 6857892"/>
              <a:gd name="connsiteX514" fmla="*/ 1552210 w 7274859"/>
              <a:gd name="connsiteY514" fmla="*/ 6300413 h 6857892"/>
              <a:gd name="connsiteX515" fmla="*/ 5194250 w 7274859"/>
              <a:gd name="connsiteY515" fmla="*/ 6299498 h 6857892"/>
              <a:gd name="connsiteX516" fmla="*/ 5197502 w 7274859"/>
              <a:gd name="connsiteY516" fmla="*/ 6302699 h 6857892"/>
              <a:gd name="connsiteX517" fmla="*/ 5189215 w 7274859"/>
              <a:gd name="connsiteY517" fmla="*/ 6309786 h 6857892"/>
              <a:gd name="connsiteX518" fmla="*/ 5182273 w 7274859"/>
              <a:gd name="connsiteY518" fmla="*/ 6317939 h 6857892"/>
              <a:gd name="connsiteX519" fmla="*/ 5178994 w 7274859"/>
              <a:gd name="connsiteY519" fmla="*/ 6314738 h 6857892"/>
              <a:gd name="connsiteX520" fmla="*/ 5187298 w 7274859"/>
              <a:gd name="connsiteY520" fmla="*/ 6307652 h 6857892"/>
              <a:gd name="connsiteX521" fmla="*/ 5194250 w 7274859"/>
              <a:gd name="connsiteY521" fmla="*/ 6299498 h 6857892"/>
              <a:gd name="connsiteX522" fmla="*/ 1664685 w 7274859"/>
              <a:gd name="connsiteY522" fmla="*/ 6299117 h 6857892"/>
              <a:gd name="connsiteX523" fmla="*/ 1645635 w 7274859"/>
              <a:gd name="connsiteY523" fmla="*/ 6308566 h 6857892"/>
              <a:gd name="connsiteX524" fmla="*/ 1645711 w 7274859"/>
              <a:gd name="connsiteY524" fmla="*/ 6309556 h 6857892"/>
              <a:gd name="connsiteX525" fmla="*/ 1665599 w 7274859"/>
              <a:gd name="connsiteY525" fmla="*/ 6305671 h 6857892"/>
              <a:gd name="connsiteX526" fmla="*/ 1664685 w 7274859"/>
              <a:gd name="connsiteY526" fmla="*/ 6299117 h 6857892"/>
              <a:gd name="connsiteX527" fmla="*/ 4762575 w 7274859"/>
              <a:gd name="connsiteY527" fmla="*/ 6290126 h 6857892"/>
              <a:gd name="connsiteX528" fmla="*/ 4779486 w 7274859"/>
              <a:gd name="connsiteY528" fmla="*/ 6290126 h 6857892"/>
              <a:gd name="connsiteX529" fmla="*/ 4780172 w 7274859"/>
              <a:gd name="connsiteY529" fmla="*/ 6295155 h 6857892"/>
              <a:gd name="connsiteX530" fmla="*/ 4763108 w 7274859"/>
              <a:gd name="connsiteY530" fmla="*/ 6298813 h 6857892"/>
              <a:gd name="connsiteX531" fmla="*/ 4762575 w 7274859"/>
              <a:gd name="connsiteY531" fmla="*/ 6290126 h 6857892"/>
              <a:gd name="connsiteX532" fmla="*/ 4591044 w 7274859"/>
              <a:gd name="connsiteY532" fmla="*/ 6288297 h 6857892"/>
              <a:gd name="connsiteX533" fmla="*/ 4594399 w 7274859"/>
              <a:gd name="connsiteY533" fmla="*/ 6288297 h 6857892"/>
              <a:gd name="connsiteX534" fmla="*/ 4594399 w 7274859"/>
              <a:gd name="connsiteY534" fmla="*/ 6298508 h 6857892"/>
              <a:gd name="connsiteX535" fmla="*/ 4591044 w 7274859"/>
              <a:gd name="connsiteY535" fmla="*/ 6298508 h 6857892"/>
              <a:gd name="connsiteX536" fmla="*/ 4591044 w 7274859"/>
              <a:gd name="connsiteY536" fmla="*/ 6288297 h 6857892"/>
              <a:gd name="connsiteX537" fmla="*/ 5207809 w 7274859"/>
              <a:gd name="connsiteY537" fmla="*/ 6283497 h 6857892"/>
              <a:gd name="connsiteX538" fmla="*/ 5241103 w 7274859"/>
              <a:gd name="connsiteY538" fmla="*/ 6301937 h 6857892"/>
              <a:gd name="connsiteX539" fmla="*/ 5222952 w 7274859"/>
              <a:gd name="connsiteY539" fmla="*/ 6319082 h 6857892"/>
              <a:gd name="connsiteX540" fmla="*/ 5207809 w 7274859"/>
              <a:gd name="connsiteY540" fmla="*/ 6283497 h 6857892"/>
              <a:gd name="connsiteX541" fmla="*/ 4940254 w 7274859"/>
              <a:gd name="connsiteY541" fmla="*/ 6279229 h 6857892"/>
              <a:gd name="connsiteX542" fmla="*/ 4935452 w 7274859"/>
              <a:gd name="connsiteY542" fmla="*/ 6279991 h 6857892"/>
              <a:gd name="connsiteX543" fmla="*/ 4935452 w 7274859"/>
              <a:gd name="connsiteY543" fmla="*/ 6296831 h 6857892"/>
              <a:gd name="connsiteX544" fmla="*/ 4944216 w 7274859"/>
              <a:gd name="connsiteY544" fmla="*/ 6295764 h 6857892"/>
              <a:gd name="connsiteX545" fmla="*/ 4940254 w 7274859"/>
              <a:gd name="connsiteY545" fmla="*/ 6279229 h 6857892"/>
              <a:gd name="connsiteX546" fmla="*/ 576572 w 7274859"/>
              <a:gd name="connsiteY546" fmla="*/ 6278163 h 6857892"/>
              <a:gd name="connsiteX547" fmla="*/ 586706 w 7274859"/>
              <a:gd name="connsiteY547" fmla="*/ 6288298 h 6857892"/>
              <a:gd name="connsiteX548" fmla="*/ 587697 w 7274859"/>
              <a:gd name="connsiteY548" fmla="*/ 6287307 h 6857892"/>
              <a:gd name="connsiteX549" fmla="*/ 596003 w 7274859"/>
              <a:gd name="connsiteY549" fmla="*/ 6294394 h 6857892"/>
              <a:gd name="connsiteX550" fmla="*/ 592802 w 7274859"/>
              <a:gd name="connsiteY550" fmla="*/ 6297594 h 6857892"/>
              <a:gd name="connsiteX551" fmla="*/ 585716 w 7274859"/>
              <a:gd name="connsiteY551" fmla="*/ 6289288 h 6857892"/>
              <a:gd name="connsiteX552" fmla="*/ 586630 w 7274859"/>
              <a:gd name="connsiteY552" fmla="*/ 6288374 h 6857892"/>
              <a:gd name="connsiteX553" fmla="*/ 576572 w 7274859"/>
              <a:gd name="connsiteY553" fmla="*/ 6288298 h 6857892"/>
              <a:gd name="connsiteX554" fmla="*/ 576572 w 7274859"/>
              <a:gd name="connsiteY554" fmla="*/ 6278163 h 6857892"/>
              <a:gd name="connsiteX555" fmla="*/ 1750722 w 7274859"/>
              <a:gd name="connsiteY555" fmla="*/ 6267952 h 6857892"/>
              <a:gd name="connsiteX556" fmla="*/ 1754075 w 7274859"/>
              <a:gd name="connsiteY556" fmla="*/ 6267952 h 6857892"/>
              <a:gd name="connsiteX557" fmla="*/ 1754075 w 7274859"/>
              <a:gd name="connsiteY557" fmla="*/ 6278163 h 6857892"/>
              <a:gd name="connsiteX558" fmla="*/ 1750722 w 7274859"/>
              <a:gd name="connsiteY558" fmla="*/ 6278163 h 6857892"/>
              <a:gd name="connsiteX559" fmla="*/ 1750722 w 7274859"/>
              <a:gd name="connsiteY559" fmla="*/ 6267952 h 6857892"/>
              <a:gd name="connsiteX560" fmla="*/ 4795407 w 7274859"/>
              <a:gd name="connsiteY560" fmla="*/ 6258732 h 6857892"/>
              <a:gd name="connsiteX561" fmla="*/ 4802490 w 7274859"/>
              <a:gd name="connsiteY561" fmla="*/ 6267038 h 6857892"/>
              <a:gd name="connsiteX562" fmla="*/ 4801577 w 7274859"/>
              <a:gd name="connsiteY562" fmla="*/ 6267952 h 6857892"/>
              <a:gd name="connsiteX563" fmla="*/ 4811631 w 7274859"/>
              <a:gd name="connsiteY563" fmla="*/ 6267952 h 6857892"/>
              <a:gd name="connsiteX564" fmla="*/ 4804852 w 7274859"/>
              <a:gd name="connsiteY564" fmla="*/ 6276410 h 6857892"/>
              <a:gd name="connsiteX565" fmla="*/ 4801501 w 7274859"/>
              <a:gd name="connsiteY565" fmla="*/ 6268104 h 6857892"/>
              <a:gd name="connsiteX566" fmla="*/ 4800585 w 7274859"/>
              <a:gd name="connsiteY566" fmla="*/ 6269095 h 6857892"/>
              <a:gd name="connsiteX567" fmla="*/ 4792207 w 7274859"/>
              <a:gd name="connsiteY567" fmla="*/ 6262008 h 6857892"/>
              <a:gd name="connsiteX568" fmla="*/ 4795407 w 7274859"/>
              <a:gd name="connsiteY568" fmla="*/ 6258732 h 6857892"/>
              <a:gd name="connsiteX569" fmla="*/ 5090336 w 7274859"/>
              <a:gd name="connsiteY569" fmla="*/ 6257970 h 6857892"/>
              <a:gd name="connsiteX570" fmla="*/ 5101532 w 7274859"/>
              <a:gd name="connsiteY570" fmla="*/ 6267190 h 6857892"/>
              <a:gd name="connsiteX571" fmla="*/ 5111966 w 7274859"/>
              <a:gd name="connsiteY571" fmla="*/ 6258198 h 6857892"/>
              <a:gd name="connsiteX572" fmla="*/ 5128190 w 7274859"/>
              <a:gd name="connsiteY572" fmla="*/ 6273743 h 6857892"/>
              <a:gd name="connsiteX573" fmla="*/ 5110670 w 7274859"/>
              <a:gd name="connsiteY573" fmla="*/ 6280296 h 6857892"/>
              <a:gd name="connsiteX574" fmla="*/ 5091782 w 7274859"/>
              <a:gd name="connsiteY574" fmla="*/ 6318930 h 6857892"/>
              <a:gd name="connsiteX575" fmla="*/ 5068092 w 7274859"/>
              <a:gd name="connsiteY575" fmla="*/ 6318854 h 6857892"/>
              <a:gd name="connsiteX576" fmla="*/ 5090336 w 7274859"/>
              <a:gd name="connsiteY576" fmla="*/ 6257970 h 6857892"/>
              <a:gd name="connsiteX577" fmla="*/ 469913 w 7274859"/>
              <a:gd name="connsiteY577" fmla="*/ 6257360 h 6857892"/>
              <a:gd name="connsiteX578" fmla="*/ 508775 w 7274859"/>
              <a:gd name="connsiteY578" fmla="*/ 6285249 h 6857892"/>
              <a:gd name="connsiteX579" fmla="*/ 469913 w 7274859"/>
              <a:gd name="connsiteY579" fmla="*/ 6257360 h 6857892"/>
              <a:gd name="connsiteX580" fmla="*/ 364661 w 7274859"/>
              <a:gd name="connsiteY580" fmla="*/ 6249360 h 6857892"/>
              <a:gd name="connsiteX581" fmla="*/ 381502 w 7274859"/>
              <a:gd name="connsiteY581" fmla="*/ 6249360 h 6857892"/>
              <a:gd name="connsiteX582" fmla="*/ 382187 w 7274859"/>
              <a:gd name="connsiteY582" fmla="*/ 6254389 h 6857892"/>
              <a:gd name="connsiteX583" fmla="*/ 365195 w 7274859"/>
              <a:gd name="connsiteY583" fmla="*/ 6258046 h 6857892"/>
              <a:gd name="connsiteX584" fmla="*/ 364661 w 7274859"/>
              <a:gd name="connsiteY584" fmla="*/ 6249360 h 6857892"/>
              <a:gd name="connsiteX585" fmla="*/ 1760857 w 7274859"/>
              <a:gd name="connsiteY585" fmla="*/ 6247606 h 6857892"/>
              <a:gd name="connsiteX586" fmla="*/ 1764286 w 7274859"/>
              <a:gd name="connsiteY586" fmla="*/ 6247606 h 6857892"/>
              <a:gd name="connsiteX587" fmla="*/ 1764286 w 7274859"/>
              <a:gd name="connsiteY587" fmla="*/ 6257817 h 6857892"/>
              <a:gd name="connsiteX588" fmla="*/ 1760857 w 7274859"/>
              <a:gd name="connsiteY588" fmla="*/ 6257817 h 6857892"/>
              <a:gd name="connsiteX589" fmla="*/ 1760857 w 7274859"/>
              <a:gd name="connsiteY589" fmla="*/ 6247606 h 6857892"/>
              <a:gd name="connsiteX590" fmla="*/ 5300255 w 7274859"/>
              <a:gd name="connsiteY590" fmla="*/ 6240825 h 6857892"/>
              <a:gd name="connsiteX591" fmla="*/ 5310464 w 7274859"/>
              <a:gd name="connsiteY591" fmla="*/ 6240825 h 6857892"/>
              <a:gd name="connsiteX592" fmla="*/ 5310464 w 7274859"/>
              <a:gd name="connsiteY592" fmla="*/ 6244253 h 6857892"/>
              <a:gd name="connsiteX593" fmla="*/ 5300255 w 7274859"/>
              <a:gd name="connsiteY593" fmla="*/ 6244253 h 6857892"/>
              <a:gd name="connsiteX594" fmla="*/ 5300255 w 7274859"/>
              <a:gd name="connsiteY594" fmla="*/ 6240825 h 6857892"/>
              <a:gd name="connsiteX595" fmla="*/ 4831896 w 7274859"/>
              <a:gd name="connsiteY595" fmla="*/ 6237472 h 6857892"/>
              <a:gd name="connsiteX596" fmla="*/ 4821687 w 7274859"/>
              <a:gd name="connsiteY596" fmla="*/ 6257817 h 6857892"/>
              <a:gd name="connsiteX597" fmla="*/ 4831896 w 7274859"/>
              <a:gd name="connsiteY597" fmla="*/ 6237472 h 6857892"/>
              <a:gd name="connsiteX598" fmla="*/ 1547184 w 7274859"/>
              <a:gd name="connsiteY598" fmla="*/ 6237472 h 6857892"/>
              <a:gd name="connsiteX599" fmla="*/ 1547184 w 7274859"/>
              <a:gd name="connsiteY599" fmla="*/ 6247607 h 6857892"/>
              <a:gd name="connsiteX600" fmla="*/ 1550613 w 7274859"/>
              <a:gd name="connsiteY600" fmla="*/ 6247607 h 6857892"/>
              <a:gd name="connsiteX601" fmla="*/ 1550613 w 7274859"/>
              <a:gd name="connsiteY601" fmla="*/ 6237472 h 6857892"/>
              <a:gd name="connsiteX602" fmla="*/ 1547184 w 7274859"/>
              <a:gd name="connsiteY602" fmla="*/ 6237472 h 6857892"/>
              <a:gd name="connsiteX603" fmla="*/ 4500135 w 7274859"/>
              <a:gd name="connsiteY603" fmla="*/ 6228175 h 6857892"/>
              <a:gd name="connsiteX604" fmla="*/ 4507224 w 7274859"/>
              <a:gd name="connsiteY604" fmla="*/ 6236481 h 6857892"/>
              <a:gd name="connsiteX605" fmla="*/ 4505241 w 7274859"/>
              <a:gd name="connsiteY605" fmla="*/ 6238463 h 6857892"/>
              <a:gd name="connsiteX606" fmla="*/ 4496936 w 7274859"/>
              <a:gd name="connsiteY606" fmla="*/ 6231376 h 6857892"/>
              <a:gd name="connsiteX607" fmla="*/ 4500135 w 7274859"/>
              <a:gd name="connsiteY607" fmla="*/ 6228175 h 6857892"/>
              <a:gd name="connsiteX608" fmla="*/ 4532980 w 7274859"/>
              <a:gd name="connsiteY608" fmla="*/ 6226956 h 6857892"/>
              <a:gd name="connsiteX609" fmla="*/ 4539457 w 7274859"/>
              <a:gd name="connsiteY609" fmla="*/ 6245549 h 6857892"/>
              <a:gd name="connsiteX610" fmla="*/ 4561556 w 7274859"/>
              <a:gd name="connsiteY610" fmla="*/ 6236786 h 6857892"/>
              <a:gd name="connsiteX611" fmla="*/ 4566967 w 7274859"/>
              <a:gd name="connsiteY611" fmla="*/ 6242348 h 6857892"/>
              <a:gd name="connsiteX612" fmla="*/ 4552945 w 7274859"/>
              <a:gd name="connsiteY612" fmla="*/ 6272524 h 6857892"/>
              <a:gd name="connsiteX613" fmla="*/ 4497392 w 7274859"/>
              <a:gd name="connsiteY613" fmla="*/ 6315958 h 6857892"/>
              <a:gd name="connsiteX614" fmla="*/ 4505778 w 7274859"/>
              <a:gd name="connsiteY614" fmla="*/ 6262465 h 6857892"/>
              <a:gd name="connsiteX615" fmla="*/ 4496554 w 7274859"/>
              <a:gd name="connsiteY615" fmla="*/ 6253245 h 6857892"/>
              <a:gd name="connsiteX616" fmla="*/ 4532980 w 7274859"/>
              <a:gd name="connsiteY616" fmla="*/ 6226956 h 6857892"/>
              <a:gd name="connsiteX617" fmla="*/ 4974934 w 7274859"/>
              <a:gd name="connsiteY617" fmla="*/ 6226727 h 6857892"/>
              <a:gd name="connsiteX618" fmla="*/ 4973409 w 7274859"/>
              <a:gd name="connsiteY618" fmla="*/ 6228175 h 6857892"/>
              <a:gd name="connsiteX619" fmla="*/ 4980498 w 7274859"/>
              <a:gd name="connsiteY619" fmla="*/ 6236481 h 6857892"/>
              <a:gd name="connsiteX620" fmla="*/ 4983700 w 7274859"/>
              <a:gd name="connsiteY620" fmla="*/ 6233281 h 6857892"/>
              <a:gd name="connsiteX621" fmla="*/ 4974934 w 7274859"/>
              <a:gd name="connsiteY621" fmla="*/ 6226727 h 6857892"/>
              <a:gd name="connsiteX622" fmla="*/ 5164978 w 7274859"/>
              <a:gd name="connsiteY622" fmla="*/ 6224442 h 6857892"/>
              <a:gd name="connsiteX623" fmla="*/ 5157969 w 7274859"/>
              <a:gd name="connsiteY623" fmla="*/ 6274733 h 6857892"/>
              <a:gd name="connsiteX624" fmla="*/ 5157969 w 7274859"/>
              <a:gd name="connsiteY624" fmla="*/ 6275877 h 6857892"/>
              <a:gd name="connsiteX625" fmla="*/ 5138548 w 7274859"/>
              <a:gd name="connsiteY625" fmla="*/ 6277553 h 6857892"/>
              <a:gd name="connsiteX626" fmla="*/ 5137635 w 7274859"/>
              <a:gd name="connsiteY626" fmla="*/ 6271000 h 6857892"/>
              <a:gd name="connsiteX627" fmla="*/ 5157512 w 7274859"/>
              <a:gd name="connsiteY627" fmla="*/ 6267113 h 6857892"/>
              <a:gd name="connsiteX628" fmla="*/ 5157742 w 7274859"/>
              <a:gd name="connsiteY628" fmla="*/ 6271533 h 6857892"/>
              <a:gd name="connsiteX629" fmla="*/ 5157589 w 7274859"/>
              <a:gd name="connsiteY629" fmla="*/ 6263075 h 6857892"/>
              <a:gd name="connsiteX630" fmla="*/ 5142889 w 7274859"/>
              <a:gd name="connsiteY630" fmla="*/ 6248369 h 6857892"/>
              <a:gd name="connsiteX631" fmla="*/ 5129941 w 7274859"/>
              <a:gd name="connsiteY631" fmla="*/ 6259418 h 6857892"/>
              <a:gd name="connsiteX632" fmla="*/ 5128799 w 7274859"/>
              <a:gd name="connsiteY632" fmla="*/ 6241968 h 6857892"/>
              <a:gd name="connsiteX633" fmla="*/ 5164978 w 7274859"/>
              <a:gd name="connsiteY633" fmla="*/ 6224442 h 6857892"/>
              <a:gd name="connsiteX634" fmla="*/ 4603923 w 7274859"/>
              <a:gd name="connsiteY634" fmla="*/ 6218117 h 6857892"/>
              <a:gd name="connsiteX635" fmla="*/ 4607123 w 7274859"/>
              <a:gd name="connsiteY635" fmla="*/ 6221318 h 6857892"/>
              <a:gd name="connsiteX636" fmla="*/ 4598742 w 7274859"/>
              <a:gd name="connsiteY636" fmla="*/ 6228328 h 6857892"/>
              <a:gd name="connsiteX637" fmla="*/ 4597675 w 7274859"/>
              <a:gd name="connsiteY637" fmla="*/ 6227261 h 6857892"/>
              <a:gd name="connsiteX638" fmla="*/ 4598056 w 7274859"/>
              <a:gd name="connsiteY638" fmla="*/ 6235186 h 6857892"/>
              <a:gd name="connsiteX639" fmla="*/ 4578624 w 7274859"/>
              <a:gd name="connsiteY639" fmla="*/ 6236862 h 6857892"/>
              <a:gd name="connsiteX640" fmla="*/ 4577788 w 7274859"/>
              <a:gd name="connsiteY640" fmla="*/ 6230309 h 6857892"/>
              <a:gd name="connsiteX641" fmla="*/ 4596991 w 7274859"/>
              <a:gd name="connsiteY641" fmla="*/ 6226575 h 6857892"/>
              <a:gd name="connsiteX642" fmla="*/ 4596837 w 7274859"/>
              <a:gd name="connsiteY642" fmla="*/ 6226423 h 6857892"/>
              <a:gd name="connsiteX643" fmla="*/ 4603923 w 7274859"/>
              <a:gd name="connsiteY643" fmla="*/ 6218117 h 6857892"/>
              <a:gd name="connsiteX644" fmla="*/ 1648004 w 7274859"/>
              <a:gd name="connsiteY644" fmla="*/ 6217126 h 6857892"/>
              <a:gd name="connsiteX645" fmla="*/ 1655612 w 7274859"/>
              <a:gd name="connsiteY645" fmla="*/ 6227144 h 6857892"/>
              <a:gd name="connsiteX646" fmla="*/ 1655487 w 7274859"/>
              <a:gd name="connsiteY646" fmla="*/ 6227261 h 6857892"/>
              <a:gd name="connsiteX647" fmla="*/ 1635356 w 7274859"/>
              <a:gd name="connsiteY647" fmla="*/ 6227261 h 6857892"/>
              <a:gd name="connsiteX648" fmla="*/ 1648004 w 7274859"/>
              <a:gd name="connsiteY648" fmla="*/ 6217126 h 6857892"/>
              <a:gd name="connsiteX649" fmla="*/ 4974409 w 7274859"/>
              <a:gd name="connsiteY649" fmla="*/ 6216364 h 6857892"/>
              <a:gd name="connsiteX650" fmla="*/ 5004977 w 7274859"/>
              <a:gd name="connsiteY650" fmla="*/ 6226499 h 6857892"/>
              <a:gd name="connsiteX651" fmla="*/ 5004977 w 7274859"/>
              <a:gd name="connsiteY651" fmla="*/ 6226575 h 6857892"/>
              <a:gd name="connsiteX652" fmla="*/ 5005008 w 7274859"/>
              <a:gd name="connsiteY652" fmla="*/ 6226554 h 6857892"/>
              <a:gd name="connsiteX653" fmla="*/ 5015496 w 7274859"/>
              <a:gd name="connsiteY653" fmla="*/ 6244559 h 6857892"/>
              <a:gd name="connsiteX654" fmla="*/ 4982030 w 7274859"/>
              <a:gd name="connsiteY654" fmla="*/ 6244559 h 6857892"/>
              <a:gd name="connsiteX655" fmla="*/ 4953371 w 7274859"/>
              <a:gd name="connsiteY655" fmla="*/ 6272448 h 6857892"/>
              <a:gd name="connsiteX656" fmla="*/ 4969073 w 7274859"/>
              <a:gd name="connsiteY656" fmla="*/ 6318091 h 6857892"/>
              <a:gd name="connsiteX657" fmla="*/ 4984242 w 7274859"/>
              <a:gd name="connsiteY657" fmla="*/ 6318091 h 6857892"/>
              <a:gd name="connsiteX658" fmla="*/ 4977000 w 7274859"/>
              <a:gd name="connsiteY658" fmla="*/ 6288602 h 6857892"/>
              <a:gd name="connsiteX659" fmla="*/ 5026471 w 7274859"/>
              <a:gd name="connsiteY659" fmla="*/ 6261170 h 6857892"/>
              <a:gd name="connsiteX660" fmla="*/ 5013362 w 7274859"/>
              <a:gd name="connsiteY660" fmla="*/ 6320987 h 6857892"/>
              <a:gd name="connsiteX661" fmla="*/ 4976849 w 7274859"/>
              <a:gd name="connsiteY661" fmla="*/ 6360687 h 6857892"/>
              <a:gd name="connsiteX662" fmla="*/ 4954438 w 7274859"/>
              <a:gd name="connsiteY662" fmla="*/ 6348876 h 6857892"/>
              <a:gd name="connsiteX663" fmla="*/ 4955275 w 7274859"/>
              <a:gd name="connsiteY663" fmla="*/ 6349714 h 6857892"/>
              <a:gd name="connsiteX664" fmla="*/ 4948187 w 7274859"/>
              <a:gd name="connsiteY664" fmla="*/ 6358020 h 6857892"/>
              <a:gd name="connsiteX665" fmla="*/ 4944908 w 7274859"/>
              <a:gd name="connsiteY665" fmla="*/ 6354820 h 6857892"/>
              <a:gd name="connsiteX666" fmla="*/ 4953218 w 7274859"/>
              <a:gd name="connsiteY666" fmla="*/ 6347733 h 6857892"/>
              <a:gd name="connsiteX667" fmla="*/ 4954132 w 7274859"/>
              <a:gd name="connsiteY667" fmla="*/ 6348648 h 6857892"/>
              <a:gd name="connsiteX668" fmla="*/ 4954132 w 7274859"/>
              <a:gd name="connsiteY668" fmla="*/ 6322130 h 6857892"/>
              <a:gd name="connsiteX669" fmla="*/ 4919647 w 7274859"/>
              <a:gd name="connsiteY669" fmla="*/ 6310536 h 6857892"/>
              <a:gd name="connsiteX670" fmla="*/ 4913664 w 7274859"/>
              <a:gd name="connsiteY670" fmla="*/ 6298382 h 6857892"/>
              <a:gd name="connsiteX671" fmla="*/ 4921806 w 7274859"/>
              <a:gd name="connsiteY671" fmla="*/ 6295155 h 6857892"/>
              <a:gd name="connsiteX672" fmla="*/ 4913346 w 7274859"/>
              <a:gd name="connsiteY672" fmla="*/ 6288297 h 6857892"/>
              <a:gd name="connsiteX673" fmla="*/ 4913346 w 7274859"/>
              <a:gd name="connsiteY673" fmla="*/ 6297899 h 6857892"/>
              <a:gd name="connsiteX674" fmla="*/ 4903365 w 7274859"/>
              <a:gd name="connsiteY674" fmla="*/ 6297899 h 6857892"/>
              <a:gd name="connsiteX675" fmla="*/ 4904279 w 7274859"/>
              <a:gd name="connsiteY675" fmla="*/ 6298813 h 6857892"/>
              <a:gd name="connsiteX676" fmla="*/ 4897190 w 7274859"/>
              <a:gd name="connsiteY676" fmla="*/ 6307118 h 6857892"/>
              <a:gd name="connsiteX677" fmla="*/ 4893988 w 7274859"/>
              <a:gd name="connsiteY677" fmla="*/ 6303918 h 6857892"/>
              <a:gd name="connsiteX678" fmla="*/ 4902298 w 7274859"/>
              <a:gd name="connsiteY678" fmla="*/ 6296832 h 6857892"/>
              <a:gd name="connsiteX679" fmla="*/ 4903287 w 7274859"/>
              <a:gd name="connsiteY679" fmla="*/ 6297822 h 6857892"/>
              <a:gd name="connsiteX680" fmla="*/ 4913351 w 7274859"/>
              <a:gd name="connsiteY680" fmla="*/ 6287688 h 6857892"/>
              <a:gd name="connsiteX681" fmla="*/ 4904357 w 7274859"/>
              <a:gd name="connsiteY681" fmla="*/ 6271914 h 6857892"/>
              <a:gd name="connsiteX682" fmla="*/ 4943919 w 7274859"/>
              <a:gd name="connsiteY682" fmla="*/ 6236786 h 6857892"/>
              <a:gd name="connsiteX683" fmla="*/ 4974865 w 7274859"/>
              <a:gd name="connsiteY683" fmla="*/ 6226042 h 6857892"/>
              <a:gd name="connsiteX684" fmla="*/ 4974409 w 7274859"/>
              <a:gd name="connsiteY684" fmla="*/ 6216364 h 6857892"/>
              <a:gd name="connsiteX685" fmla="*/ 4974386 w 7274859"/>
              <a:gd name="connsiteY685" fmla="*/ 6206162 h 6857892"/>
              <a:gd name="connsiteX686" fmla="*/ 4974409 w 7274859"/>
              <a:gd name="connsiteY686" fmla="*/ 6206230 h 6857892"/>
              <a:gd name="connsiteX687" fmla="*/ 4974409 w 7274859"/>
              <a:gd name="connsiteY687" fmla="*/ 6216364 h 6857892"/>
              <a:gd name="connsiteX688" fmla="*/ 4966024 w 7274859"/>
              <a:gd name="connsiteY688" fmla="*/ 6209506 h 6857892"/>
              <a:gd name="connsiteX689" fmla="*/ 4974386 w 7274859"/>
              <a:gd name="connsiteY689" fmla="*/ 6206162 h 6857892"/>
              <a:gd name="connsiteX690" fmla="*/ 4855975 w 7274859"/>
              <a:gd name="connsiteY690" fmla="*/ 6199981 h 6857892"/>
              <a:gd name="connsiteX691" fmla="*/ 4882783 w 7274859"/>
              <a:gd name="connsiteY691" fmla="*/ 6206916 h 6857892"/>
              <a:gd name="connsiteX692" fmla="*/ 4849202 w 7274859"/>
              <a:gd name="connsiteY692" fmla="*/ 6247530 h 6857892"/>
              <a:gd name="connsiteX693" fmla="*/ 4831896 w 7274859"/>
              <a:gd name="connsiteY693" fmla="*/ 6237472 h 6857892"/>
              <a:gd name="connsiteX694" fmla="*/ 4855975 w 7274859"/>
              <a:gd name="connsiteY694" fmla="*/ 6199981 h 6857892"/>
              <a:gd name="connsiteX695" fmla="*/ 902273 w 7274859"/>
              <a:gd name="connsiteY695" fmla="*/ 6199219 h 6857892"/>
              <a:gd name="connsiteX696" fmla="*/ 902273 w 7274859"/>
              <a:gd name="connsiteY696" fmla="*/ 6204324 h 6857892"/>
              <a:gd name="connsiteX697" fmla="*/ 922618 w 7274859"/>
              <a:gd name="connsiteY697" fmla="*/ 6204324 h 6857892"/>
              <a:gd name="connsiteX698" fmla="*/ 922618 w 7274859"/>
              <a:gd name="connsiteY698" fmla="*/ 6199219 h 6857892"/>
              <a:gd name="connsiteX699" fmla="*/ 902273 w 7274859"/>
              <a:gd name="connsiteY699" fmla="*/ 6199219 h 6857892"/>
              <a:gd name="connsiteX700" fmla="*/ 5181435 w 7274859"/>
              <a:gd name="connsiteY700" fmla="*/ 6196705 h 6857892"/>
              <a:gd name="connsiteX701" fmla="*/ 5184789 w 7274859"/>
              <a:gd name="connsiteY701" fmla="*/ 6196705 h 6857892"/>
              <a:gd name="connsiteX702" fmla="*/ 5184789 w 7274859"/>
              <a:gd name="connsiteY702" fmla="*/ 6206916 h 6857892"/>
              <a:gd name="connsiteX703" fmla="*/ 5181435 w 7274859"/>
              <a:gd name="connsiteY703" fmla="*/ 6206916 h 6857892"/>
              <a:gd name="connsiteX704" fmla="*/ 5181435 w 7274859"/>
              <a:gd name="connsiteY704" fmla="*/ 6196705 h 6857892"/>
              <a:gd name="connsiteX705" fmla="*/ 1556479 w 7274859"/>
              <a:gd name="connsiteY705" fmla="*/ 6196705 h 6857892"/>
              <a:gd name="connsiteX706" fmla="*/ 1556479 w 7274859"/>
              <a:gd name="connsiteY706" fmla="*/ 6217050 h 6857892"/>
              <a:gd name="connsiteX707" fmla="*/ 1561584 w 7274859"/>
              <a:gd name="connsiteY707" fmla="*/ 6217050 h 6857892"/>
              <a:gd name="connsiteX708" fmla="*/ 1561584 w 7274859"/>
              <a:gd name="connsiteY708" fmla="*/ 6196705 h 6857892"/>
              <a:gd name="connsiteX709" fmla="*/ 1556479 w 7274859"/>
              <a:gd name="connsiteY709" fmla="*/ 6196705 h 6857892"/>
              <a:gd name="connsiteX710" fmla="*/ 5147536 w 7274859"/>
              <a:gd name="connsiteY710" fmla="*/ 6189923 h 6857892"/>
              <a:gd name="connsiteX711" fmla="*/ 5157742 w 7274859"/>
              <a:gd name="connsiteY711" fmla="*/ 6189923 h 6857892"/>
              <a:gd name="connsiteX712" fmla="*/ 5157742 w 7274859"/>
              <a:gd name="connsiteY712" fmla="*/ 6193276 h 6857892"/>
              <a:gd name="connsiteX713" fmla="*/ 5147536 w 7274859"/>
              <a:gd name="connsiteY713" fmla="*/ 6193276 h 6857892"/>
              <a:gd name="connsiteX714" fmla="*/ 5147536 w 7274859"/>
              <a:gd name="connsiteY714" fmla="*/ 6189923 h 6857892"/>
              <a:gd name="connsiteX715" fmla="*/ 5080357 w 7274859"/>
              <a:gd name="connsiteY715" fmla="*/ 6166530 h 6857892"/>
              <a:gd name="connsiteX716" fmla="*/ 5090716 w 7274859"/>
              <a:gd name="connsiteY716" fmla="*/ 6177960 h 6857892"/>
              <a:gd name="connsiteX717" fmla="*/ 5066111 w 7274859"/>
              <a:gd name="connsiteY717" fmla="*/ 6170949 h 6857892"/>
              <a:gd name="connsiteX718" fmla="*/ 5080357 w 7274859"/>
              <a:gd name="connsiteY718" fmla="*/ 6166530 h 6857892"/>
              <a:gd name="connsiteX719" fmla="*/ 1523422 w 7274859"/>
              <a:gd name="connsiteY719" fmla="*/ 6159367 h 6857892"/>
              <a:gd name="connsiteX720" fmla="*/ 1523422 w 7274859"/>
              <a:gd name="connsiteY720" fmla="*/ 6162796 h 6857892"/>
              <a:gd name="connsiteX721" fmla="*/ 1533557 w 7274859"/>
              <a:gd name="connsiteY721" fmla="*/ 6162796 h 6857892"/>
              <a:gd name="connsiteX722" fmla="*/ 1533557 w 7274859"/>
              <a:gd name="connsiteY722" fmla="*/ 6159367 h 6857892"/>
              <a:gd name="connsiteX723" fmla="*/ 1523422 w 7274859"/>
              <a:gd name="connsiteY723" fmla="*/ 6159367 h 6857892"/>
              <a:gd name="connsiteX724" fmla="*/ 5060088 w 7274859"/>
              <a:gd name="connsiteY724" fmla="*/ 6156929 h 6857892"/>
              <a:gd name="connsiteX725" fmla="*/ 5067178 w 7274859"/>
              <a:gd name="connsiteY725" fmla="*/ 6165234 h 6857892"/>
              <a:gd name="connsiteX726" fmla="*/ 5065197 w 7274859"/>
              <a:gd name="connsiteY726" fmla="*/ 6167215 h 6857892"/>
              <a:gd name="connsiteX727" fmla="*/ 5056887 w 7274859"/>
              <a:gd name="connsiteY727" fmla="*/ 6160129 h 6857892"/>
              <a:gd name="connsiteX728" fmla="*/ 5060088 w 7274859"/>
              <a:gd name="connsiteY728" fmla="*/ 6156929 h 6857892"/>
              <a:gd name="connsiteX729" fmla="*/ 264839 w 7274859"/>
              <a:gd name="connsiteY729" fmla="*/ 6156929 h 6857892"/>
              <a:gd name="connsiteX730" fmla="*/ 289757 w 7274859"/>
              <a:gd name="connsiteY730" fmla="*/ 6156929 h 6857892"/>
              <a:gd name="connsiteX731" fmla="*/ 289757 w 7274859"/>
              <a:gd name="connsiteY731" fmla="*/ 6184361 h 6857892"/>
              <a:gd name="connsiteX732" fmla="*/ 264839 w 7274859"/>
              <a:gd name="connsiteY732" fmla="*/ 6156929 h 6857892"/>
              <a:gd name="connsiteX733" fmla="*/ 2046607 w 7274859"/>
              <a:gd name="connsiteY733" fmla="*/ 6156243 h 6857892"/>
              <a:gd name="connsiteX734" fmla="*/ 1998677 w 7274859"/>
              <a:gd name="connsiteY734" fmla="*/ 6195943 h 6857892"/>
              <a:gd name="connsiteX735" fmla="*/ 2046607 w 7274859"/>
              <a:gd name="connsiteY735" fmla="*/ 6156243 h 6857892"/>
              <a:gd name="connsiteX736" fmla="*/ 1950062 w 7274859"/>
              <a:gd name="connsiteY736" fmla="*/ 6154947 h 6857892"/>
              <a:gd name="connsiteX737" fmla="*/ 1952042 w 7274859"/>
              <a:gd name="connsiteY737" fmla="*/ 6156929 h 6857892"/>
              <a:gd name="connsiteX738" fmla="*/ 1944880 w 7274859"/>
              <a:gd name="connsiteY738" fmla="*/ 6165234 h 6857892"/>
              <a:gd name="connsiteX739" fmla="*/ 1941680 w 7274859"/>
              <a:gd name="connsiteY739" fmla="*/ 6162034 h 6857892"/>
              <a:gd name="connsiteX740" fmla="*/ 1950062 w 7274859"/>
              <a:gd name="connsiteY740" fmla="*/ 6154947 h 6857892"/>
              <a:gd name="connsiteX741" fmla="*/ 5215594 w 7274859"/>
              <a:gd name="connsiteY741" fmla="*/ 6147937 h 6857892"/>
              <a:gd name="connsiteX742" fmla="*/ 5242400 w 7274859"/>
              <a:gd name="connsiteY742" fmla="*/ 6147937 h 6857892"/>
              <a:gd name="connsiteX743" fmla="*/ 5220530 w 7274859"/>
              <a:gd name="connsiteY743" fmla="*/ 6193047 h 6857892"/>
              <a:gd name="connsiteX744" fmla="*/ 5241788 w 7274859"/>
              <a:gd name="connsiteY744" fmla="*/ 6215678 h 6857892"/>
              <a:gd name="connsiteX745" fmla="*/ 5200419 w 7274859"/>
              <a:gd name="connsiteY745" fmla="*/ 6254693 h 6857892"/>
              <a:gd name="connsiteX746" fmla="*/ 5190722 w 7274859"/>
              <a:gd name="connsiteY746" fmla="*/ 6245016 h 6857892"/>
              <a:gd name="connsiteX747" fmla="*/ 5210475 w 7274859"/>
              <a:gd name="connsiteY747" fmla="*/ 6187561 h 6857892"/>
              <a:gd name="connsiteX748" fmla="*/ 5169775 w 7274859"/>
              <a:gd name="connsiteY748" fmla="*/ 6185580 h 6857892"/>
              <a:gd name="connsiteX749" fmla="*/ 5172289 w 7274859"/>
              <a:gd name="connsiteY749" fmla="*/ 6177350 h 6857892"/>
              <a:gd name="connsiteX750" fmla="*/ 5215594 w 7274859"/>
              <a:gd name="connsiteY750" fmla="*/ 6147937 h 6857892"/>
              <a:gd name="connsiteX751" fmla="*/ 4814924 w 7274859"/>
              <a:gd name="connsiteY751" fmla="*/ 6145803 h 6857892"/>
              <a:gd name="connsiteX752" fmla="*/ 4814924 w 7274859"/>
              <a:gd name="connsiteY752" fmla="*/ 6155938 h 6857892"/>
              <a:gd name="connsiteX753" fmla="*/ 4818351 w 7274859"/>
              <a:gd name="connsiteY753" fmla="*/ 6155938 h 6857892"/>
              <a:gd name="connsiteX754" fmla="*/ 4818351 w 7274859"/>
              <a:gd name="connsiteY754" fmla="*/ 6145803 h 6857892"/>
              <a:gd name="connsiteX755" fmla="*/ 4814924 w 7274859"/>
              <a:gd name="connsiteY755" fmla="*/ 6145803 h 6857892"/>
              <a:gd name="connsiteX756" fmla="*/ 2310585 w 7274859"/>
              <a:gd name="connsiteY756" fmla="*/ 6137421 h 6857892"/>
              <a:gd name="connsiteX757" fmla="*/ 2356838 w 7274859"/>
              <a:gd name="connsiteY757" fmla="*/ 6137421 h 6857892"/>
              <a:gd name="connsiteX758" fmla="*/ 2295117 w 7274859"/>
              <a:gd name="connsiteY758" fmla="*/ 6152890 h 6857892"/>
              <a:gd name="connsiteX759" fmla="*/ 2310585 w 7274859"/>
              <a:gd name="connsiteY759" fmla="*/ 6137421 h 6857892"/>
              <a:gd name="connsiteX760" fmla="*/ 4601105 w 7274859"/>
              <a:gd name="connsiteY760" fmla="*/ 6136583 h 6857892"/>
              <a:gd name="connsiteX761" fmla="*/ 4631503 w 7274859"/>
              <a:gd name="connsiteY761" fmla="*/ 6136583 h 6857892"/>
              <a:gd name="connsiteX762" fmla="*/ 4606286 w 7274859"/>
              <a:gd name="connsiteY762" fmla="*/ 6163177 h 6857892"/>
              <a:gd name="connsiteX763" fmla="*/ 4606286 w 7274859"/>
              <a:gd name="connsiteY763" fmla="*/ 6187332 h 6857892"/>
              <a:gd name="connsiteX764" fmla="*/ 4591276 w 7274859"/>
              <a:gd name="connsiteY764" fmla="*/ 6184513 h 6857892"/>
              <a:gd name="connsiteX765" fmla="*/ 4601105 w 7274859"/>
              <a:gd name="connsiteY765" fmla="*/ 6136583 h 6857892"/>
              <a:gd name="connsiteX766" fmla="*/ 1679399 w 7274859"/>
              <a:gd name="connsiteY766" fmla="*/ 6135668 h 6857892"/>
              <a:gd name="connsiteX767" fmla="*/ 1682828 w 7274859"/>
              <a:gd name="connsiteY767" fmla="*/ 6135668 h 6857892"/>
              <a:gd name="connsiteX768" fmla="*/ 1682828 w 7274859"/>
              <a:gd name="connsiteY768" fmla="*/ 6145803 h 6857892"/>
              <a:gd name="connsiteX769" fmla="*/ 1679399 w 7274859"/>
              <a:gd name="connsiteY769" fmla="*/ 6145803 h 6857892"/>
              <a:gd name="connsiteX770" fmla="*/ 1679399 w 7274859"/>
              <a:gd name="connsiteY770" fmla="*/ 6135668 h 6857892"/>
              <a:gd name="connsiteX771" fmla="*/ 1962786 w 7274859"/>
              <a:gd name="connsiteY771" fmla="*/ 6130792 h 6857892"/>
              <a:gd name="connsiteX772" fmla="*/ 1955623 w 7274859"/>
              <a:gd name="connsiteY772" fmla="*/ 6155938 h 6857892"/>
              <a:gd name="connsiteX773" fmla="*/ 1951203 w 7274859"/>
              <a:gd name="connsiteY773" fmla="*/ 6141689 h 6857892"/>
              <a:gd name="connsiteX774" fmla="*/ 1962786 w 7274859"/>
              <a:gd name="connsiteY774" fmla="*/ 6130792 h 6857892"/>
              <a:gd name="connsiteX775" fmla="*/ 5132608 w 7274859"/>
              <a:gd name="connsiteY775" fmla="*/ 6126677 h 6857892"/>
              <a:gd name="connsiteX776" fmla="*/ 5149362 w 7274859"/>
              <a:gd name="connsiteY776" fmla="*/ 6142146 h 6857892"/>
              <a:gd name="connsiteX777" fmla="*/ 5124839 w 7274859"/>
              <a:gd name="connsiteY777" fmla="*/ 6150908 h 6857892"/>
              <a:gd name="connsiteX778" fmla="*/ 5139994 w 7274859"/>
              <a:gd name="connsiteY778" fmla="*/ 6214231 h 6857892"/>
              <a:gd name="connsiteX779" fmla="*/ 5115241 w 7274859"/>
              <a:gd name="connsiteY779" fmla="*/ 6216974 h 6857892"/>
              <a:gd name="connsiteX780" fmla="*/ 5091478 w 7274859"/>
              <a:gd name="connsiteY780" fmla="*/ 6217126 h 6857892"/>
              <a:gd name="connsiteX781" fmla="*/ 5072133 w 7274859"/>
              <a:gd name="connsiteY781" fmla="*/ 6236481 h 6857892"/>
              <a:gd name="connsiteX782" fmla="*/ 5041793 w 7274859"/>
              <a:gd name="connsiteY782" fmla="*/ 6236481 h 6857892"/>
              <a:gd name="connsiteX783" fmla="*/ 5074950 w 7274859"/>
              <a:gd name="connsiteY783" fmla="*/ 6214917 h 6857892"/>
              <a:gd name="connsiteX784" fmla="*/ 5061842 w 7274859"/>
              <a:gd name="connsiteY784" fmla="*/ 6188018 h 6857892"/>
              <a:gd name="connsiteX785" fmla="*/ 5092847 w 7274859"/>
              <a:gd name="connsiteY785" fmla="*/ 6188018 h 6857892"/>
              <a:gd name="connsiteX786" fmla="*/ 5132608 w 7274859"/>
              <a:gd name="connsiteY786" fmla="*/ 6126677 h 6857892"/>
              <a:gd name="connsiteX787" fmla="*/ 1695401 w 7274859"/>
              <a:gd name="connsiteY787" fmla="*/ 6117838 h 6857892"/>
              <a:gd name="connsiteX788" fmla="*/ 1711250 w 7274859"/>
              <a:gd name="connsiteY788" fmla="*/ 6117838 h 6857892"/>
              <a:gd name="connsiteX789" fmla="*/ 1697763 w 7274859"/>
              <a:gd name="connsiteY789" fmla="*/ 6131325 h 6857892"/>
              <a:gd name="connsiteX790" fmla="*/ 1695401 w 7274859"/>
              <a:gd name="connsiteY790" fmla="*/ 6117838 h 6857892"/>
              <a:gd name="connsiteX791" fmla="*/ 1543755 w 7274859"/>
              <a:gd name="connsiteY791" fmla="*/ 6117838 h 6857892"/>
              <a:gd name="connsiteX792" fmla="*/ 1543755 w 7274859"/>
              <a:gd name="connsiteY792" fmla="*/ 6122943 h 6857892"/>
              <a:gd name="connsiteX793" fmla="*/ 1564177 w 7274859"/>
              <a:gd name="connsiteY793" fmla="*/ 6122943 h 6857892"/>
              <a:gd name="connsiteX794" fmla="*/ 1564177 w 7274859"/>
              <a:gd name="connsiteY794" fmla="*/ 6117838 h 6857892"/>
              <a:gd name="connsiteX795" fmla="*/ 1543755 w 7274859"/>
              <a:gd name="connsiteY795" fmla="*/ 6117838 h 6857892"/>
              <a:gd name="connsiteX796" fmla="*/ 596611 w 7274859"/>
              <a:gd name="connsiteY796" fmla="*/ 6117609 h 6857892"/>
              <a:gd name="connsiteX797" fmla="*/ 596611 w 7274859"/>
              <a:gd name="connsiteY797" fmla="*/ 6165158 h 6857892"/>
              <a:gd name="connsiteX798" fmla="*/ 570398 w 7274859"/>
              <a:gd name="connsiteY798" fmla="*/ 6190304 h 6857892"/>
              <a:gd name="connsiteX799" fmla="*/ 595620 w 7274859"/>
              <a:gd name="connsiteY799" fmla="*/ 6217355 h 6857892"/>
              <a:gd name="connsiteX800" fmla="*/ 606441 w 7274859"/>
              <a:gd name="connsiteY800" fmla="*/ 6201429 h 6857892"/>
              <a:gd name="connsiteX801" fmla="*/ 598363 w 7274859"/>
              <a:gd name="connsiteY801" fmla="*/ 6192057 h 6857892"/>
              <a:gd name="connsiteX802" fmla="*/ 629301 w 7274859"/>
              <a:gd name="connsiteY802" fmla="*/ 6170568 h 6857892"/>
              <a:gd name="connsiteX803" fmla="*/ 606822 w 7274859"/>
              <a:gd name="connsiteY803" fmla="*/ 6162567 h 6857892"/>
              <a:gd name="connsiteX804" fmla="*/ 616270 w 7274859"/>
              <a:gd name="connsiteY804" fmla="*/ 6151518 h 6857892"/>
              <a:gd name="connsiteX805" fmla="*/ 596611 w 7274859"/>
              <a:gd name="connsiteY805" fmla="*/ 6117609 h 6857892"/>
              <a:gd name="connsiteX806" fmla="*/ 4981988 w 7274859"/>
              <a:gd name="connsiteY806" fmla="*/ 6115323 h 6857892"/>
              <a:gd name="connsiteX807" fmla="*/ 4955300 w 7274859"/>
              <a:gd name="connsiteY807" fmla="*/ 6119743 h 6857892"/>
              <a:gd name="connsiteX808" fmla="*/ 4963231 w 7274859"/>
              <a:gd name="connsiteY808" fmla="*/ 6130335 h 6857892"/>
              <a:gd name="connsiteX809" fmla="*/ 4950495 w 7274859"/>
              <a:gd name="connsiteY809" fmla="*/ 6148470 h 6857892"/>
              <a:gd name="connsiteX810" fmla="*/ 4981988 w 7274859"/>
              <a:gd name="connsiteY810" fmla="*/ 6172168 h 6857892"/>
              <a:gd name="connsiteX811" fmla="*/ 4981988 w 7274859"/>
              <a:gd name="connsiteY811" fmla="*/ 6115323 h 6857892"/>
              <a:gd name="connsiteX812" fmla="*/ 2043102 w 7274859"/>
              <a:gd name="connsiteY812" fmla="*/ 6114409 h 6857892"/>
              <a:gd name="connsiteX813" fmla="*/ 2053389 w 7274859"/>
              <a:gd name="connsiteY813" fmla="*/ 6126982 h 6857892"/>
              <a:gd name="connsiteX814" fmla="*/ 2062913 w 7274859"/>
              <a:gd name="connsiteY814" fmla="*/ 6134373 h 6857892"/>
              <a:gd name="connsiteX815" fmla="*/ 2062455 w 7274859"/>
              <a:gd name="connsiteY815" fmla="*/ 6133916 h 6857892"/>
              <a:gd name="connsiteX816" fmla="*/ 2069544 w 7274859"/>
              <a:gd name="connsiteY816" fmla="*/ 6125610 h 6857892"/>
              <a:gd name="connsiteX817" fmla="*/ 2072743 w 7274859"/>
              <a:gd name="connsiteY817" fmla="*/ 6128811 h 6857892"/>
              <a:gd name="connsiteX818" fmla="*/ 2064436 w 7274859"/>
              <a:gd name="connsiteY818" fmla="*/ 6135897 h 6857892"/>
              <a:gd name="connsiteX819" fmla="*/ 2063675 w 7274859"/>
              <a:gd name="connsiteY819" fmla="*/ 6135135 h 6857892"/>
              <a:gd name="connsiteX820" fmla="*/ 2075486 w 7274859"/>
              <a:gd name="connsiteY820" fmla="*/ 6158986 h 6857892"/>
              <a:gd name="connsiteX821" fmla="*/ 2070838 w 7274859"/>
              <a:gd name="connsiteY821" fmla="*/ 6164091 h 6857892"/>
              <a:gd name="connsiteX822" fmla="*/ 2043102 w 7274859"/>
              <a:gd name="connsiteY822" fmla="*/ 6140926 h 6857892"/>
              <a:gd name="connsiteX823" fmla="*/ 2043102 w 7274859"/>
              <a:gd name="connsiteY823" fmla="*/ 6114409 h 6857892"/>
              <a:gd name="connsiteX824" fmla="*/ 5161017 w 7274859"/>
              <a:gd name="connsiteY824" fmla="*/ 6105113 h 6857892"/>
              <a:gd name="connsiteX825" fmla="*/ 5164445 w 7274859"/>
              <a:gd name="connsiteY825" fmla="*/ 6105113 h 6857892"/>
              <a:gd name="connsiteX826" fmla="*/ 5164445 w 7274859"/>
              <a:gd name="connsiteY826" fmla="*/ 6115247 h 6857892"/>
              <a:gd name="connsiteX827" fmla="*/ 5161017 w 7274859"/>
              <a:gd name="connsiteY827" fmla="*/ 6115247 h 6857892"/>
              <a:gd name="connsiteX828" fmla="*/ 5161017 w 7274859"/>
              <a:gd name="connsiteY828" fmla="*/ 6105113 h 6857892"/>
              <a:gd name="connsiteX829" fmla="*/ 4672427 w 7274859"/>
              <a:gd name="connsiteY829" fmla="*/ 6094902 h 6857892"/>
              <a:gd name="connsiteX830" fmla="*/ 4675859 w 7274859"/>
              <a:gd name="connsiteY830" fmla="*/ 6094902 h 6857892"/>
              <a:gd name="connsiteX831" fmla="*/ 4675859 w 7274859"/>
              <a:gd name="connsiteY831" fmla="*/ 6105113 h 6857892"/>
              <a:gd name="connsiteX832" fmla="*/ 4672427 w 7274859"/>
              <a:gd name="connsiteY832" fmla="*/ 6105113 h 6857892"/>
              <a:gd name="connsiteX833" fmla="*/ 4672427 w 7274859"/>
              <a:gd name="connsiteY833" fmla="*/ 6094902 h 6857892"/>
              <a:gd name="connsiteX834" fmla="*/ 604482 w 7274859"/>
              <a:gd name="connsiteY834" fmla="*/ 6094444 h 6857892"/>
              <a:gd name="connsiteX835" fmla="*/ 587794 w 7274859"/>
              <a:gd name="connsiteY835" fmla="*/ 6098483 h 6857892"/>
              <a:gd name="connsiteX836" fmla="*/ 588556 w 7274859"/>
              <a:gd name="connsiteY836" fmla="*/ 6103283 h 6857892"/>
              <a:gd name="connsiteX837" fmla="*/ 605472 w 7274859"/>
              <a:gd name="connsiteY837" fmla="*/ 6103283 h 6857892"/>
              <a:gd name="connsiteX838" fmla="*/ 604482 w 7274859"/>
              <a:gd name="connsiteY838" fmla="*/ 6094444 h 6857892"/>
              <a:gd name="connsiteX839" fmla="*/ 5178994 w 7274859"/>
              <a:gd name="connsiteY839" fmla="*/ 6093835 h 6857892"/>
              <a:gd name="connsiteX840" fmla="*/ 5187298 w 7274859"/>
              <a:gd name="connsiteY840" fmla="*/ 6100921 h 6857892"/>
              <a:gd name="connsiteX841" fmla="*/ 5184100 w 7274859"/>
              <a:gd name="connsiteY841" fmla="*/ 6104122 h 6857892"/>
              <a:gd name="connsiteX842" fmla="*/ 5177011 w 7274859"/>
              <a:gd name="connsiteY842" fmla="*/ 6095816 h 6857892"/>
              <a:gd name="connsiteX843" fmla="*/ 5178994 w 7274859"/>
              <a:gd name="connsiteY843" fmla="*/ 6093835 h 6857892"/>
              <a:gd name="connsiteX844" fmla="*/ 1706602 w 7274859"/>
              <a:gd name="connsiteY844" fmla="*/ 6088120 h 6857892"/>
              <a:gd name="connsiteX845" fmla="*/ 1716813 w 7274859"/>
              <a:gd name="connsiteY845" fmla="*/ 6088120 h 6857892"/>
              <a:gd name="connsiteX846" fmla="*/ 1716813 w 7274859"/>
              <a:gd name="connsiteY846" fmla="*/ 6091473 h 6857892"/>
              <a:gd name="connsiteX847" fmla="*/ 1706602 w 7274859"/>
              <a:gd name="connsiteY847" fmla="*/ 6091473 h 6857892"/>
              <a:gd name="connsiteX848" fmla="*/ 1706602 w 7274859"/>
              <a:gd name="connsiteY848" fmla="*/ 6088120 h 6857892"/>
              <a:gd name="connsiteX849" fmla="*/ 5208648 w 7274859"/>
              <a:gd name="connsiteY849" fmla="*/ 6087282 h 6857892"/>
              <a:gd name="connsiteX850" fmla="*/ 5228982 w 7274859"/>
              <a:gd name="connsiteY850" fmla="*/ 6087282 h 6857892"/>
              <a:gd name="connsiteX851" fmla="*/ 5228982 w 7274859"/>
              <a:gd name="connsiteY851" fmla="*/ 6092387 h 6857892"/>
              <a:gd name="connsiteX852" fmla="*/ 5208648 w 7274859"/>
              <a:gd name="connsiteY852" fmla="*/ 6092387 h 6857892"/>
              <a:gd name="connsiteX853" fmla="*/ 5208648 w 7274859"/>
              <a:gd name="connsiteY853" fmla="*/ 6087282 h 6857892"/>
              <a:gd name="connsiteX854" fmla="*/ 5164102 w 7274859"/>
              <a:gd name="connsiteY854" fmla="*/ 6086520 h 6857892"/>
              <a:gd name="connsiteX855" fmla="*/ 5176478 w 7274859"/>
              <a:gd name="connsiteY855" fmla="*/ 6093606 h 6857892"/>
              <a:gd name="connsiteX856" fmla="*/ 5147841 w 7274859"/>
              <a:gd name="connsiteY856" fmla="*/ 6093606 h 6857892"/>
              <a:gd name="connsiteX857" fmla="*/ 5164102 w 7274859"/>
              <a:gd name="connsiteY857" fmla="*/ 6086520 h 6857892"/>
              <a:gd name="connsiteX858" fmla="*/ 1961100 w 7274859"/>
              <a:gd name="connsiteY858" fmla="*/ 6084691 h 6857892"/>
              <a:gd name="connsiteX859" fmla="*/ 1964453 w 7274859"/>
              <a:gd name="connsiteY859" fmla="*/ 6093149 h 6857892"/>
              <a:gd name="connsiteX860" fmla="*/ 1971311 w 7274859"/>
              <a:gd name="connsiteY860" fmla="*/ 6084691 h 6857892"/>
              <a:gd name="connsiteX861" fmla="*/ 1961100 w 7274859"/>
              <a:gd name="connsiteY861" fmla="*/ 6084691 h 6857892"/>
              <a:gd name="connsiteX862" fmla="*/ 579945 w 7274859"/>
              <a:gd name="connsiteY862" fmla="*/ 6074556 h 6857892"/>
              <a:gd name="connsiteX863" fmla="*/ 579945 w 7274859"/>
              <a:gd name="connsiteY863" fmla="*/ 6084767 h 6857892"/>
              <a:gd name="connsiteX864" fmla="*/ 583298 w 7274859"/>
              <a:gd name="connsiteY864" fmla="*/ 6084767 h 6857892"/>
              <a:gd name="connsiteX865" fmla="*/ 583298 w 7274859"/>
              <a:gd name="connsiteY865" fmla="*/ 6074556 h 6857892"/>
              <a:gd name="connsiteX866" fmla="*/ 579945 w 7274859"/>
              <a:gd name="connsiteY866" fmla="*/ 6074556 h 6857892"/>
              <a:gd name="connsiteX867" fmla="*/ 2032805 w 7274859"/>
              <a:gd name="connsiteY867" fmla="*/ 6074023 h 6857892"/>
              <a:gd name="connsiteX868" fmla="*/ 2031281 w 7274859"/>
              <a:gd name="connsiteY868" fmla="*/ 6075471 h 6857892"/>
              <a:gd name="connsiteX869" fmla="*/ 2038367 w 7274859"/>
              <a:gd name="connsiteY869" fmla="*/ 6083776 h 6857892"/>
              <a:gd name="connsiteX870" fmla="*/ 2041567 w 7274859"/>
              <a:gd name="connsiteY870" fmla="*/ 6080576 h 6857892"/>
              <a:gd name="connsiteX871" fmla="*/ 2032805 w 7274859"/>
              <a:gd name="connsiteY871" fmla="*/ 6074023 h 6857892"/>
              <a:gd name="connsiteX872" fmla="*/ 4716536 w 7274859"/>
              <a:gd name="connsiteY872" fmla="*/ 6070822 h 6857892"/>
              <a:gd name="connsiteX873" fmla="*/ 4700691 w 7274859"/>
              <a:gd name="connsiteY873" fmla="*/ 6101683 h 6857892"/>
              <a:gd name="connsiteX874" fmla="*/ 4743824 w 7274859"/>
              <a:gd name="connsiteY874" fmla="*/ 6104883 h 6857892"/>
              <a:gd name="connsiteX875" fmla="*/ 4751437 w 7274859"/>
              <a:gd name="connsiteY875" fmla="*/ 6099016 h 6857892"/>
              <a:gd name="connsiteX876" fmla="*/ 4716536 w 7274859"/>
              <a:gd name="connsiteY876" fmla="*/ 6070822 h 6857892"/>
              <a:gd name="connsiteX877" fmla="*/ 4961933 w 7274859"/>
              <a:gd name="connsiteY877" fmla="*/ 6064802 h 6857892"/>
              <a:gd name="connsiteX878" fmla="*/ 4933416 w 7274859"/>
              <a:gd name="connsiteY878" fmla="*/ 6080804 h 6857892"/>
              <a:gd name="connsiteX879" fmla="*/ 4935245 w 7274859"/>
              <a:gd name="connsiteY879" fmla="*/ 6100845 h 6857892"/>
              <a:gd name="connsiteX880" fmla="*/ 4952021 w 7274859"/>
              <a:gd name="connsiteY880" fmla="*/ 6115246 h 6857892"/>
              <a:gd name="connsiteX881" fmla="*/ 4953927 w 7274859"/>
              <a:gd name="connsiteY881" fmla="*/ 6117761 h 6857892"/>
              <a:gd name="connsiteX882" fmla="*/ 4953927 w 7274859"/>
              <a:gd name="connsiteY882" fmla="*/ 6120276 h 6857892"/>
              <a:gd name="connsiteX883" fmla="*/ 4955300 w 7274859"/>
              <a:gd name="connsiteY883" fmla="*/ 6119666 h 6857892"/>
              <a:gd name="connsiteX884" fmla="*/ 4953927 w 7274859"/>
              <a:gd name="connsiteY884" fmla="*/ 6117761 h 6857892"/>
              <a:gd name="connsiteX885" fmla="*/ 4963992 w 7274859"/>
              <a:gd name="connsiteY885" fmla="*/ 6078670 h 6857892"/>
              <a:gd name="connsiteX886" fmla="*/ 4961933 w 7274859"/>
              <a:gd name="connsiteY886" fmla="*/ 6064802 h 6857892"/>
              <a:gd name="connsiteX887" fmla="*/ 1992486 w 7274859"/>
              <a:gd name="connsiteY887" fmla="*/ 6064345 h 6857892"/>
              <a:gd name="connsiteX888" fmla="*/ 2001593 w 7274859"/>
              <a:gd name="connsiteY888" fmla="*/ 6064345 h 6857892"/>
              <a:gd name="connsiteX889" fmla="*/ 1995476 w 7274859"/>
              <a:gd name="connsiteY889" fmla="*/ 6071889 h 6857892"/>
              <a:gd name="connsiteX890" fmla="*/ 1992486 w 7274859"/>
              <a:gd name="connsiteY890" fmla="*/ 6064345 h 6857892"/>
              <a:gd name="connsiteX891" fmla="*/ 1883080 w 7274859"/>
              <a:gd name="connsiteY891" fmla="*/ 6064345 h 6857892"/>
              <a:gd name="connsiteX892" fmla="*/ 1886433 w 7274859"/>
              <a:gd name="connsiteY892" fmla="*/ 6064345 h 6857892"/>
              <a:gd name="connsiteX893" fmla="*/ 1886433 w 7274859"/>
              <a:gd name="connsiteY893" fmla="*/ 6074480 h 6857892"/>
              <a:gd name="connsiteX894" fmla="*/ 1883080 w 7274859"/>
              <a:gd name="connsiteY894" fmla="*/ 6074480 h 6857892"/>
              <a:gd name="connsiteX895" fmla="*/ 1883080 w 7274859"/>
              <a:gd name="connsiteY895" fmla="*/ 6064345 h 6857892"/>
              <a:gd name="connsiteX896" fmla="*/ 5067482 w 7274859"/>
              <a:gd name="connsiteY896" fmla="*/ 6063964 h 6857892"/>
              <a:gd name="connsiteX897" fmla="*/ 5127123 w 7274859"/>
              <a:gd name="connsiteY897" fmla="*/ 6094902 h 6857892"/>
              <a:gd name="connsiteX898" fmla="*/ 5151572 w 7274859"/>
              <a:gd name="connsiteY898" fmla="*/ 6112504 h 6857892"/>
              <a:gd name="connsiteX899" fmla="*/ 5116993 w 7274859"/>
              <a:gd name="connsiteY899" fmla="*/ 6105113 h 6857892"/>
              <a:gd name="connsiteX900" fmla="*/ 5090793 w 7274859"/>
              <a:gd name="connsiteY900" fmla="*/ 6086215 h 6857892"/>
              <a:gd name="connsiteX901" fmla="*/ 5063518 w 7274859"/>
              <a:gd name="connsiteY901" fmla="*/ 6137802 h 6857892"/>
              <a:gd name="connsiteX902" fmla="*/ 5067482 w 7274859"/>
              <a:gd name="connsiteY902" fmla="*/ 6063964 h 6857892"/>
              <a:gd name="connsiteX903" fmla="*/ 1846123 w 7274859"/>
              <a:gd name="connsiteY903" fmla="*/ 6056878 h 6857892"/>
              <a:gd name="connsiteX904" fmla="*/ 1871955 w 7274859"/>
              <a:gd name="connsiteY904" fmla="*/ 6082024 h 6857892"/>
              <a:gd name="connsiteX905" fmla="*/ 1852219 w 7274859"/>
              <a:gd name="connsiteY905" fmla="*/ 6085758 h 6857892"/>
              <a:gd name="connsiteX906" fmla="*/ 1846123 w 7274859"/>
              <a:gd name="connsiteY906" fmla="*/ 6056878 h 6857892"/>
              <a:gd name="connsiteX907" fmla="*/ 2005143 w 7274859"/>
              <a:gd name="connsiteY907" fmla="*/ 6055887 h 6857892"/>
              <a:gd name="connsiteX908" fmla="*/ 2011194 w 7274859"/>
              <a:gd name="connsiteY908" fmla="*/ 6063431 h 6857892"/>
              <a:gd name="connsiteX909" fmla="*/ 2002334 w 7274859"/>
              <a:gd name="connsiteY909" fmla="*/ 6063431 h 6857892"/>
              <a:gd name="connsiteX910" fmla="*/ 2001980 w 7274859"/>
              <a:gd name="connsiteY910" fmla="*/ 6063868 h 6857892"/>
              <a:gd name="connsiteX911" fmla="*/ 2005143 w 7274859"/>
              <a:gd name="connsiteY911" fmla="*/ 6055887 h 6857892"/>
              <a:gd name="connsiteX912" fmla="*/ 4926935 w 7274859"/>
              <a:gd name="connsiteY912" fmla="*/ 6054211 h 6857892"/>
              <a:gd name="connsiteX913" fmla="*/ 4926935 w 7274859"/>
              <a:gd name="connsiteY913" fmla="*/ 6064422 h 6857892"/>
              <a:gd name="connsiteX914" fmla="*/ 4930365 w 7274859"/>
              <a:gd name="connsiteY914" fmla="*/ 6064422 h 6857892"/>
              <a:gd name="connsiteX915" fmla="*/ 4930365 w 7274859"/>
              <a:gd name="connsiteY915" fmla="*/ 6054211 h 6857892"/>
              <a:gd name="connsiteX916" fmla="*/ 4926935 w 7274859"/>
              <a:gd name="connsiteY916" fmla="*/ 6054211 h 6857892"/>
              <a:gd name="connsiteX917" fmla="*/ 5259569 w 7274859"/>
              <a:gd name="connsiteY917" fmla="*/ 6047353 h 6857892"/>
              <a:gd name="connsiteX918" fmla="*/ 5269690 w 7274859"/>
              <a:gd name="connsiteY918" fmla="*/ 6047353 h 6857892"/>
              <a:gd name="connsiteX919" fmla="*/ 5269690 w 7274859"/>
              <a:gd name="connsiteY919" fmla="*/ 6050782 h 6857892"/>
              <a:gd name="connsiteX920" fmla="*/ 5259569 w 7274859"/>
              <a:gd name="connsiteY920" fmla="*/ 6050782 h 6857892"/>
              <a:gd name="connsiteX921" fmla="*/ 5259569 w 7274859"/>
              <a:gd name="connsiteY921" fmla="*/ 6047353 h 6857892"/>
              <a:gd name="connsiteX922" fmla="*/ 4764127 w 7274859"/>
              <a:gd name="connsiteY922" fmla="*/ 6044000 h 6857892"/>
              <a:gd name="connsiteX923" fmla="*/ 4764127 w 7274859"/>
              <a:gd name="connsiteY923" fmla="*/ 6054211 h 6857892"/>
              <a:gd name="connsiteX924" fmla="*/ 4767478 w 7274859"/>
              <a:gd name="connsiteY924" fmla="*/ 6054211 h 6857892"/>
              <a:gd name="connsiteX925" fmla="*/ 4767478 w 7274859"/>
              <a:gd name="connsiteY925" fmla="*/ 6044000 h 6857892"/>
              <a:gd name="connsiteX926" fmla="*/ 4764127 w 7274859"/>
              <a:gd name="connsiteY926" fmla="*/ 6044000 h 6857892"/>
              <a:gd name="connsiteX927" fmla="*/ 2239462 w 7274859"/>
              <a:gd name="connsiteY927" fmla="*/ 6044000 h 6857892"/>
              <a:gd name="connsiteX928" fmla="*/ 2239462 w 7274859"/>
              <a:gd name="connsiteY928" fmla="*/ 6054211 h 6857892"/>
              <a:gd name="connsiteX929" fmla="*/ 2242888 w 7274859"/>
              <a:gd name="connsiteY929" fmla="*/ 6054211 h 6857892"/>
              <a:gd name="connsiteX930" fmla="*/ 2242888 w 7274859"/>
              <a:gd name="connsiteY930" fmla="*/ 6044000 h 6857892"/>
              <a:gd name="connsiteX931" fmla="*/ 2239462 w 7274859"/>
              <a:gd name="connsiteY931" fmla="*/ 6044000 h 6857892"/>
              <a:gd name="connsiteX932" fmla="*/ 1663702 w 7274859"/>
              <a:gd name="connsiteY932" fmla="*/ 6042629 h 6857892"/>
              <a:gd name="connsiteX933" fmla="*/ 1666750 w 7274859"/>
              <a:gd name="connsiteY933" fmla="*/ 6069375 h 6857892"/>
              <a:gd name="connsiteX934" fmla="*/ 1643281 w 7274859"/>
              <a:gd name="connsiteY934" fmla="*/ 6047734 h 6857892"/>
              <a:gd name="connsiteX935" fmla="*/ 1663702 w 7274859"/>
              <a:gd name="connsiteY935" fmla="*/ 6042629 h 6857892"/>
              <a:gd name="connsiteX936" fmla="*/ 4943939 w 7274859"/>
              <a:gd name="connsiteY936" fmla="*/ 6037218 h 6857892"/>
              <a:gd name="connsiteX937" fmla="*/ 4943939 w 7274859"/>
              <a:gd name="connsiteY937" fmla="*/ 6040647 h 6857892"/>
              <a:gd name="connsiteX938" fmla="*/ 4954080 w 7274859"/>
              <a:gd name="connsiteY938" fmla="*/ 6040647 h 6857892"/>
              <a:gd name="connsiteX939" fmla="*/ 4954080 w 7274859"/>
              <a:gd name="connsiteY939" fmla="*/ 6037218 h 6857892"/>
              <a:gd name="connsiteX940" fmla="*/ 4943939 w 7274859"/>
              <a:gd name="connsiteY940" fmla="*/ 6037218 h 6857892"/>
              <a:gd name="connsiteX941" fmla="*/ 2592290 w 7274859"/>
              <a:gd name="connsiteY941" fmla="*/ 6037142 h 6857892"/>
              <a:gd name="connsiteX942" fmla="*/ 2602501 w 7274859"/>
              <a:gd name="connsiteY942" fmla="*/ 6037142 h 6857892"/>
              <a:gd name="connsiteX943" fmla="*/ 2602501 w 7274859"/>
              <a:gd name="connsiteY943" fmla="*/ 6040571 h 6857892"/>
              <a:gd name="connsiteX944" fmla="*/ 2592290 w 7274859"/>
              <a:gd name="connsiteY944" fmla="*/ 6040571 h 6857892"/>
              <a:gd name="connsiteX945" fmla="*/ 2592290 w 7274859"/>
              <a:gd name="connsiteY945" fmla="*/ 6037142 h 6857892"/>
              <a:gd name="connsiteX946" fmla="*/ 5259569 w 7274859"/>
              <a:gd name="connsiteY946" fmla="*/ 6027008 h 6857892"/>
              <a:gd name="connsiteX947" fmla="*/ 5269690 w 7274859"/>
              <a:gd name="connsiteY947" fmla="*/ 6027008 h 6857892"/>
              <a:gd name="connsiteX948" fmla="*/ 5269690 w 7274859"/>
              <a:gd name="connsiteY948" fmla="*/ 6030436 h 6857892"/>
              <a:gd name="connsiteX949" fmla="*/ 5259569 w 7274859"/>
              <a:gd name="connsiteY949" fmla="*/ 6030436 h 6857892"/>
              <a:gd name="connsiteX950" fmla="*/ 5259569 w 7274859"/>
              <a:gd name="connsiteY950" fmla="*/ 6027008 h 6857892"/>
              <a:gd name="connsiteX951" fmla="*/ 1523422 w 7274859"/>
              <a:gd name="connsiteY951" fmla="*/ 6027007 h 6857892"/>
              <a:gd name="connsiteX952" fmla="*/ 1523422 w 7274859"/>
              <a:gd name="connsiteY952" fmla="*/ 6030436 h 6857892"/>
              <a:gd name="connsiteX953" fmla="*/ 1533556 w 7274859"/>
              <a:gd name="connsiteY953" fmla="*/ 6030436 h 6857892"/>
              <a:gd name="connsiteX954" fmla="*/ 1533556 w 7274859"/>
              <a:gd name="connsiteY954" fmla="*/ 6027007 h 6857892"/>
              <a:gd name="connsiteX955" fmla="*/ 1523422 w 7274859"/>
              <a:gd name="connsiteY955" fmla="*/ 6027007 h 6857892"/>
              <a:gd name="connsiteX956" fmla="*/ 1715060 w 7274859"/>
              <a:gd name="connsiteY956" fmla="*/ 6025255 h 6857892"/>
              <a:gd name="connsiteX957" fmla="*/ 1715060 w 7274859"/>
              <a:gd name="connsiteY957" fmla="*/ 6042171 h 6857892"/>
              <a:gd name="connsiteX958" fmla="*/ 1710184 w 7274859"/>
              <a:gd name="connsiteY958" fmla="*/ 6042933 h 6857892"/>
              <a:gd name="connsiteX959" fmla="*/ 1706221 w 7274859"/>
              <a:gd name="connsiteY959" fmla="*/ 6026245 h 6857892"/>
              <a:gd name="connsiteX960" fmla="*/ 1715060 w 7274859"/>
              <a:gd name="connsiteY960" fmla="*/ 6025255 h 6857892"/>
              <a:gd name="connsiteX961" fmla="*/ 1923009 w 7274859"/>
              <a:gd name="connsiteY961" fmla="*/ 6022435 h 6857892"/>
              <a:gd name="connsiteX962" fmla="*/ 1904340 w 7274859"/>
              <a:gd name="connsiteY962" fmla="*/ 6068384 h 6857892"/>
              <a:gd name="connsiteX963" fmla="*/ 1923009 w 7274859"/>
              <a:gd name="connsiteY963" fmla="*/ 6022435 h 6857892"/>
              <a:gd name="connsiteX964" fmla="*/ 4624650 w 7274859"/>
              <a:gd name="connsiteY964" fmla="*/ 6018854 h 6857892"/>
              <a:gd name="connsiteX965" fmla="*/ 4629295 w 7274859"/>
              <a:gd name="connsiteY965" fmla="*/ 6051544 h 6857892"/>
              <a:gd name="connsiteX966" fmla="*/ 4600495 w 7274859"/>
              <a:gd name="connsiteY966" fmla="*/ 6056116 h 6857892"/>
              <a:gd name="connsiteX967" fmla="*/ 4607278 w 7274859"/>
              <a:gd name="connsiteY967" fmla="*/ 6084691 h 6857892"/>
              <a:gd name="connsiteX968" fmla="*/ 4577102 w 7274859"/>
              <a:gd name="connsiteY968" fmla="*/ 6084691 h 6857892"/>
              <a:gd name="connsiteX969" fmla="*/ 4588836 w 7274859"/>
              <a:gd name="connsiteY969" fmla="*/ 6063812 h 6857892"/>
              <a:gd name="connsiteX970" fmla="*/ 4578854 w 7274859"/>
              <a:gd name="connsiteY970" fmla="*/ 6049258 h 6857892"/>
              <a:gd name="connsiteX971" fmla="*/ 4624650 w 7274859"/>
              <a:gd name="connsiteY971" fmla="*/ 6018854 h 6857892"/>
              <a:gd name="connsiteX972" fmla="*/ 4903221 w 7274859"/>
              <a:gd name="connsiteY972" fmla="*/ 6016873 h 6857892"/>
              <a:gd name="connsiteX973" fmla="*/ 4903221 w 7274859"/>
              <a:gd name="connsiteY973" fmla="*/ 6020302 h 6857892"/>
              <a:gd name="connsiteX974" fmla="*/ 4913363 w 7274859"/>
              <a:gd name="connsiteY974" fmla="*/ 6020302 h 6857892"/>
              <a:gd name="connsiteX975" fmla="*/ 4913363 w 7274859"/>
              <a:gd name="connsiteY975" fmla="*/ 6016873 h 6857892"/>
              <a:gd name="connsiteX976" fmla="*/ 4903221 w 7274859"/>
              <a:gd name="connsiteY976" fmla="*/ 6016873 h 6857892"/>
              <a:gd name="connsiteX977" fmla="*/ 1940383 w 7274859"/>
              <a:gd name="connsiteY977" fmla="*/ 6011615 h 6857892"/>
              <a:gd name="connsiteX978" fmla="*/ 1941375 w 7274859"/>
              <a:gd name="connsiteY978" fmla="*/ 6012606 h 6857892"/>
              <a:gd name="connsiteX979" fmla="*/ 1942367 w 7274859"/>
              <a:gd name="connsiteY979" fmla="*/ 6013596 h 6857892"/>
              <a:gd name="connsiteX980" fmla="*/ 1935277 w 7274859"/>
              <a:gd name="connsiteY980" fmla="*/ 6021902 h 6857892"/>
              <a:gd name="connsiteX981" fmla="*/ 1932077 w 7274859"/>
              <a:gd name="connsiteY981" fmla="*/ 6018702 h 6857892"/>
              <a:gd name="connsiteX982" fmla="*/ 1940383 w 7274859"/>
              <a:gd name="connsiteY982" fmla="*/ 6011615 h 6857892"/>
              <a:gd name="connsiteX983" fmla="*/ 2343731 w 7274859"/>
              <a:gd name="connsiteY983" fmla="*/ 6011234 h 6857892"/>
              <a:gd name="connsiteX984" fmla="*/ 2405909 w 7274859"/>
              <a:gd name="connsiteY984" fmla="*/ 6063660 h 6857892"/>
              <a:gd name="connsiteX985" fmla="*/ 2428007 w 7274859"/>
              <a:gd name="connsiteY985" fmla="*/ 6066022 h 6857892"/>
              <a:gd name="connsiteX986" fmla="*/ 2428083 w 7274859"/>
              <a:gd name="connsiteY986" fmla="*/ 6096273 h 6857892"/>
              <a:gd name="connsiteX987" fmla="*/ 2414062 w 7274859"/>
              <a:gd name="connsiteY987" fmla="*/ 6085605 h 6857892"/>
              <a:gd name="connsiteX988" fmla="*/ 2398898 w 7274859"/>
              <a:gd name="connsiteY988" fmla="*/ 6097188 h 6857892"/>
              <a:gd name="connsiteX989" fmla="*/ 2398898 w 7274859"/>
              <a:gd name="connsiteY989" fmla="*/ 6097111 h 6857892"/>
              <a:gd name="connsiteX990" fmla="*/ 2392880 w 7274859"/>
              <a:gd name="connsiteY990" fmla="*/ 6104198 h 6857892"/>
              <a:gd name="connsiteX991" fmla="*/ 2389679 w 7274859"/>
              <a:gd name="connsiteY991" fmla="*/ 6100998 h 6857892"/>
              <a:gd name="connsiteX992" fmla="*/ 2397984 w 7274859"/>
              <a:gd name="connsiteY992" fmla="*/ 6093911 h 6857892"/>
              <a:gd name="connsiteX993" fmla="*/ 2398898 w 7274859"/>
              <a:gd name="connsiteY993" fmla="*/ 6094825 h 6857892"/>
              <a:gd name="connsiteX994" fmla="*/ 2398898 w 7274859"/>
              <a:gd name="connsiteY994" fmla="*/ 6076309 h 6857892"/>
              <a:gd name="connsiteX995" fmla="*/ 2375201 w 7274859"/>
              <a:gd name="connsiteY995" fmla="*/ 6084462 h 6857892"/>
              <a:gd name="connsiteX996" fmla="*/ 2348075 w 7274859"/>
              <a:gd name="connsiteY996" fmla="*/ 6084767 h 6857892"/>
              <a:gd name="connsiteX997" fmla="*/ 2330320 w 7274859"/>
              <a:gd name="connsiteY997" fmla="*/ 6038513 h 6857892"/>
              <a:gd name="connsiteX998" fmla="*/ 2343731 w 7274859"/>
              <a:gd name="connsiteY998" fmla="*/ 6011234 h 6857892"/>
              <a:gd name="connsiteX999" fmla="*/ 4800744 w 7274859"/>
              <a:gd name="connsiteY999" fmla="*/ 6007729 h 6857892"/>
              <a:gd name="connsiteX1000" fmla="*/ 4779950 w 7274859"/>
              <a:gd name="connsiteY1000" fmla="*/ 6017483 h 6857892"/>
              <a:gd name="connsiteX1001" fmla="*/ 4783150 w 7274859"/>
              <a:gd name="connsiteY1001" fmla="*/ 6024188 h 6857892"/>
              <a:gd name="connsiteX1002" fmla="*/ 4813389 w 7274859"/>
              <a:gd name="connsiteY1002" fmla="*/ 6020378 h 6857892"/>
              <a:gd name="connsiteX1003" fmla="*/ 4800744 w 7274859"/>
              <a:gd name="connsiteY1003" fmla="*/ 6007729 h 6857892"/>
              <a:gd name="connsiteX1004" fmla="*/ 1813357 w 7274859"/>
              <a:gd name="connsiteY1004" fmla="*/ 6006662 h 6857892"/>
              <a:gd name="connsiteX1005" fmla="*/ 1835913 w 7274859"/>
              <a:gd name="connsiteY1005" fmla="*/ 6037218 h 6857892"/>
              <a:gd name="connsiteX1006" fmla="*/ 1813357 w 7274859"/>
              <a:gd name="connsiteY1006" fmla="*/ 6006662 h 6857892"/>
              <a:gd name="connsiteX1007" fmla="*/ 1706602 w 7274859"/>
              <a:gd name="connsiteY1007" fmla="*/ 6006662 h 6857892"/>
              <a:gd name="connsiteX1008" fmla="*/ 1716813 w 7274859"/>
              <a:gd name="connsiteY1008" fmla="*/ 6006662 h 6857892"/>
              <a:gd name="connsiteX1009" fmla="*/ 1716813 w 7274859"/>
              <a:gd name="connsiteY1009" fmla="*/ 6010091 h 6857892"/>
              <a:gd name="connsiteX1010" fmla="*/ 1706602 w 7274859"/>
              <a:gd name="connsiteY1010" fmla="*/ 6010091 h 6857892"/>
              <a:gd name="connsiteX1011" fmla="*/ 1706602 w 7274859"/>
              <a:gd name="connsiteY1011" fmla="*/ 6006662 h 6857892"/>
              <a:gd name="connsiteX1012" fmla="*/ 1676122 w 7274859"/>
              <a:gd name="connsiteY1012" fmla="*/ 6006662 h 6857892"/>
              <a:gd name="connsiteX1013" fmla="*/ 1686257 w 7274859"/>
              <a:gd name="connsiteY1013" fmla="*/ 6006662 h 6857892"/>
              <a:gd name="connsiteX1014" fmla="*/ 1686257 w 7274859"/>
              <a:gd name="connsiteY1014" fmla="*/ 6010091 h 6857892"/>
              <a:gd name="connsiteX1015" fmla="*/ 1676122 w 7274859"/>
              <a:gd name="connsiteY1015" fmla="*/ 6010091 h 6857892"/>
              <a:gd name="connsiteX1016" fmla="*/ 1676122 w 7274859"/>
              <a:gd name="connsiteY1016" fmla="*/ 6006662 h 6857892"/>
              <a:gd name="connsiteX1017" fmla="*/ 4496034 w 7274859"/>
              <a:gd name="connsiteY1017" fmla="*/ 6003309 h 6857892"/>
              <a:gd name="connsiteX1018" fmla="*/ 4506156 w 7274859"/>
              <a:gd name="connsiteY1018" fmla="*/ 6003309 h 6857892"/>
              <a:gd name="connsiteX1019" fmla="*/ 4506156 w 7274859"/>
              <a:gd name="connsiteY1019" fmla="*/ 6021902 h 6857892"/>
              <a:gd name="connsiteX1020" fmla="*/ 4499451 w 7274859"/>
              <a:gd name="connsiteY1020" fmla="*/ 6022588 h 6857892"/>
              <a:gd name="connsiteX1021" fmla="*/ 4496034 w 7274859"/>
              <a:gd name="connsiteY1021" fmla="*/ 6003309 h 6857892"/>
              <a:gd name="connsiteX1022" fmla="*/ 2215766 w 7274859"/>
              <a:gd name="connsiteY1022" fmla="*/ 5996451 h 6857892"/>
              <a:gd name="connsiteX1023" fmla="*/ 2215766 w 7274859"/>
              <a:gd name="connsiteY1023" fmla="*/ 5999804 h 6857892"/>
              <a:gd name="connsiteX1024" fmla="*/ 2225898 w 7274859"/>
              <a:gd name="connsiteY1024" fmla="*/ 5999804 h 6857892"/>
              <a:gd name="connsiteX1025" fmla="*/ 2225898 w 7274859"/>
              <a:gd name="connsiteY1025" fmla="*/ 5996451 h 6857892"/>
              <a:gd name="connsiteX1026" fmla="*/ 2215766 w 7274859"/>
              <a:gd name="connsiteY1026" fmla="*/ 5996451 h 6857892"/>
              <a:gd name="connsiteX1027" fmla="*/ 4607963 w 7274859"/>
              <a:gd name="connsiteY1027" fmla="*/ 5995689 h 6857892"/>
              <a:gd name="connsiteX1028" fmla="*/ 4628306 w 7274859"/>
              <a:gd name="connsiteY1028" fmla="*/ 5995689 h 6857892"/>
              <a:gd name="connsiteX1029" fmla="*/ 4628306 w 7274859"/>
              <a:gd name="connsiteY1029" fmla="*/ 6000795 h 6857892"/>
              <a:gd name="connsiteX1030" fmla="*/ 4607963 w 7274859"/>
              <a:gd name="connsiteY1030" fmla="*/ 6000795 h 6857892"/>
              <a:gd name="connsiteX1031" fmla="*/ 4607963 w 7274859"/>
              <a:gd name="connsiteY1031" fmla="*/ 5995689 h 6857892"/>
              <a:gd name="connsiteX1032" fmla="*/ 1506430 w 7274859"/>
              <a:gd name="connsiteY1032" fmla="*/ 5993098 h 6857892"/>
              <a:gd name="connsiteX1033" fmla="*/ 1506430 w 7274859"/>
              <a:gd name="connsiteY1033" fmla="*/ 6003233 h 6857892"/>
              <a:gd name="connsiteX1034" fmla="*/ 1509859 w 7274859"/>
              <a:gd name="connsiteY1034" fmla="*/ 6003233 h 6857892"/>
              <a:gd name="connsiteX1035" fmla="*/ 1509859 w 7274859"/>
              <a:gd name="connsiteY1035" fmla="*/ 5993098 h 6857892"/>
              <a:gd name="connsiteX1036" fmla="*/ 1506430 w 7274859"/>
              <a:gd name="connsiteY1036" fmla="*/ 5993098 h 6857892"/>
              <a:gd name="connsiteX1037" fmla="*/ 5242552 w 7274859"/>
              <a:gd name="connsiteY1037" fmla="*/ 5982888 h 6857892"/>
              <a:gd name="connsiteX1038" fmla="*/ 5245912 w 7274859"/>
              <a:gd name="connsiteY1038" fmla="*/ 5982888 h 6857892"/>
              <a:gd name="connsiteX1039" fmla="*/ 5245912 w 7274859"/>
              <a:gd name="connsiteY1039" fmla="*/ 5993099 h 6857892"/>
              <a:gd name="connsiteX1040" fmla="*/ 5242552 w 7274859"/>
              <a:gd name="connsiteY1040" fmla="*/ 5993099 h 6857892"/>
              <a:gd name="connsiteX1041" fmla="*/ 5242552 w 7274859"/>
              <a:gd name="connsiteY1041" fmla="*/ 5982888 h 6857892"/>
              <a:gd name="connsiteX1042" fmla="*/ 5016182 w 7274859"/>
              <a:gd name="connsiteY1042" fmla="*/ 5980144 h 6857892"/>
              <a:gd name="connsiteX1043" fmla="*/ 4995220 w 7274859"/>
              <a:gd name="connsiteY1043" fmla="*/ 6009100 h 6857892"/>
              <a:gd name="connsiteX1044" fmla="*/ 5016182 w 7274859"/>
              <a:gd name="connsiteY1044" fmla="*/ 5980144 h 6857892"/>
              <a:gd name="connsiteX1045" fmla="*/ 2551524 w 7274859"/>
              <a:gd name="connsiteY1045" fmla="*/ 5976182 h 6857892"/>
              <a:gd name="connsiteX1046" fmla="*/ 2561735 w 7274859"/>
              <a:gd name="connsiteY1046" fmla="*/ 5976182 h 6857892"/>
              <a:gd name="connsiteX1047" fmla="*/ 2561735 w 7274859"/>
              <a:gd name="connsiteY1047" fmla="*/ 5979535 h 6857892"/>
              <a:gd name="connsiteX1048" fmla="*/ 2551524 w 7274859"/>
              <a:gd name="connsiteY1048" fmla="*/ 5979535 h 6857892"/>
              <a:gd name="connsiteX1049" fmla="*/ 2551524 w 7274859"/>
              <a:gd name="connsiteY1049" fmla="*/ 5976182 h 6857892"/>
              <a:gd name="connsiteX1050" fmla="*/ 1885742 w 7274859"/>
              <a:gd name="connsiteY1050" fmla="*/ 5973667 h 6857892"/>
              <a:gd name="connsiteX1051" fmla="*/ 1880789 w 7274859"/>
              <a:gd name="connsiteY1051" fmla="*/ 5983801 h 6857892"/>
              <a:gd name="connsiteX1052" fmla="*/ 1878808 w 7274859"/>
              <a:gd name="connsiteY1052" fmla="*/ 5981820 h 6857892"/>
              <a:gd name="connsiteX1053" fmla="*/ 1870502 w 7274859"/>
              <a:gd name="connsiteY1053" fmla="*/ 5988907 h 6857892"/>
              <a:gd name="connsiteX1054" fmla="*/ 1873702 w 7274859"/>
              <a:gd name="connsiteY1054" fmla="*/ 5992107 h 6857892"/>
              <a:gd name="connsiteX1055" fmla="*/ 1878655 w 7274859"/>
              <a:gd name="connsiteY1055" fmla="*/ 5981973 h 6857892"/>
              <a:gd name="connsiteX1056" fmla="*/ 1880637 w 7274859"/>
              <a:gd name="connsiteY1056" fmla="*/ 5983954 h 6857892"/>
              <a:gd name="connsiteX1057" fmla="*/ 1888942 w 7274859"/>
              <a:gd name="connsiteY1057" fmla="*/ 5976867 h 6857892"/>
              <a:gd name="connsiteX1058" fmla="*/ 1885742 w 7274859"/>
              <a:gd name="connsiteY1058" fmla="*/ 5973667 h 6857892"/>
              <a:gd name="connsiteX1059" fmla="*/ 2165933 w 7274859"/>
              <a:gd name="connsiteY1059" fmla="*/ 5972905 h 6857892"/>
              <a:gd name="connsiteX1060" fmla="*/ 2163874 w 7274859"/>
              <a:gd name="connsiteY1060" fmla="*/ 6009862 h 6857892"/>
              <a:gd name="connsiteX1061" fmla="*/ 2125796 w 7274859"/>
              <a:gd name="connsiteY1061" fmla="*/ 6027083 h 6857892"/>
              <a:gd name="connsiteX1062" fmla="*/ 2125796 w 7274859"/>
              <a:gd name="connsiteY1062" fmla="*/ 6055963 h 6857892"/>
              <a:gd name="connsiteX1063" fmla="*/ 2151524 w 7274859"/>
              <a:gd name="connsiteY1063" fmla="*/ 6033789 h 6857892"/>
              <a:gd name="connsiteX1064" fmla="*/ 2159217 w 7274859"/>
              <a:gd name="connsiteY1064" fmla="*/ 6056573 h 6857892"/>
              <a:gd name="connsiteX1065" fmla="*/ 2168599 w 7274859"/>
              <a:gd name="connsiteY1065" fmla="*/ 6036380 h 6857892"/>
              <a:gd name="connsiteX1066" fmla="*/ 2206601 w 7274859"/>
              <a:gd name="connsiteY1066" fmla="*/ 6062364 h 6857892"/>
              <a:gd name="connsiteX1067" fmla="*/ 2199911 w 7274859"/>
              <a:gd name="connsiteY1067" fmla="*/ 6015501 h 6857892"/>
              <a:gd name="connsiteX1068" fmla="*/ 2208450 w 7274859"/>
              <a:gd name="connsiteY1068" fmla="*/ 5998813 h 6857892"/>
              <a:gd name="connsiteX1069" fmla="*/ 2176597 w 7274859"/>
              <a:gd name="connsiteY1069" fmla="*/ 5979382 h 6857892"/>
              <a:gd name="connsiteX1070" fmla="*/ 2165933 w 7274859"/>
              <a:gd name="connsiteY1070" fmla="*/ 5972905 h 6857892"/>
              <a:gd name="connsiteX1071" fmla="*/ 4495944 w 7274859"/>
              <a:gd name="connsiteY1071" fmla="*/ 5972788 h 6857892"/>
              <a:gd name="connsiteX1072" fmla="*/ 4495944 w 7274859"/>
              <a:gd name="connsiteY1072" fmla="*/ 6003123 h 6857892"/>
              <a:gd name="connsiteX1073" fmla="*/ 4485565 w 7274859"/>
              <a:gd name="connsiteY1073" fmla="*/ 5987984 h 6857892"/>
              <a:gd name="connsiteX1074" fmla="*/ 4495944 w 7274859"/>
              <a:gd name="connsiteY1074" fmla="*/ 5972788 h 6857892"/>
              <a:gd name="connsiteX1075" fmla="*/ 5089808 w 7274859"/>
              <a:gd name="connsiteY1075" fmla="*/ 5972753 h 6857892"/>
              <a:gd name="connsiteX1076" fmla="*/ 5089808 w 7274859"/>
              <a:gd name="connsiteY1076" fmla="*/ 5982887 h 6857892"/>
              <a:gd name="connsiteX1077" fmla="*/ 5093238 w 7274859"/>
              <a:gd name="connsiteY1077" fmla="*/ 5982887 h 6857892"/>
              <a:gd name="connsiteX1078" fmla="*/ 5093238 w 7274859"/>
              <a:gd name="connsiteY1078" fmla="*/ 5972753 h 6857892"/>
              <a:gd name="connsiteX1079" fmla="*/ 5089808 w 7274859"/>
              <a:gd name="connsiteY1079" fmla="*/ 5972753 h 6857892"/>
              <a:gd name="connsiteX1080" fmla="*/ 1941765 w 7274859"/>
              <a:gd name="connsiteY1080" fmla="*/ 5972677 h 6857892"/>
              <a:gd name="connsiteX1081" fmla="*/ 1961175 w 7274859"/>
              <a:gd name="connsiteY1081" fmla="*/ 5972677 h 6857892"/>
              <a:gd name="connsiteX1082" fmla="*/ 1961100 w 7274859"/>
              <a:gd name="connsiteY1082" fmla="*/ 6002743 h 6857892"/>
              <a:gd name="connsiteX1083" fmla="*/ 1941375 w 7274859"/>
              <a:gd name="connsiteY1083" fmla="*/ 6012606 h 6857892"/>
              <a:gd name="connsiteX1084" fmla="*/ 1948842 w 7274859"/>
              <a:gd name="connsiteY1084" fmla="*/ 5985098 h 6857892"/>
              <a:gd name="connsiteX1085" fmla="*/ 1941765 w 7274859"/>
              <a:gd name="connsiteY1085" fmla="*/ 5972677 h 6857892"/>
              <a:gd name="connsiteX1086" fmla="*/ 2087540 w 7274859"/>
              <a:gd name="connsiteY1086" fmla="*/ 5963533 h 6857892"/>
              <a:gd name="connsiteX1087" fmla="*/ 2084340 w 7274859"/>
              <a:gd name="connsiteY1087" fmla="*/ 5966733 h 6857892"/>
              <a:gd name="connsiteX1088" fmla="*/ 2094474 w 7274859"/>
              <a:gd name="connsiteY1088" fmla="*/ 5971686 h 6857892"/>
              <a:gd name="connsiteX1089" fmla="*/ 2092493 w 7274859"/>
              <a:gd name="connsiteY1089" fmla="*/ 5973668 h 6857892"/>
              <a:gd name="connsiteX1090" fmla="*/ 2099618 w 7274859"/>
              <a:gd name="connsiteY1090" fmla="*/ 5981973 h 6857892"/>
              <a:gd name="connsiteX1091" fmla="*/ 2102815 w 7274859"/>
              <a:gd name="connsiteY1091" fmla="*/ 5978773 h 6857892"/>
              <a:gd name="connsiteX1092" fmla="*/ 2092646 w 7274859"/>
              <a:gd name="connsiteY1092" fmla="*/ 5973820 h 6857892"/>
              <a:gd name="connsiteX1093" fmla="*/ 2094627 w 7274859"/>
              <a:gd name="connsiteY1093" fmla="*/ 5971839 h 6857892"/>
              <a:gd name="connsiteX1094" fmla="*/ 2087540 w 7274859"/>
              <a:gd name="connsiteY1094" fmla="*/ 5963533 h 6857892"/>
              <a:gd name="connsiteX1095" fmla="*/ 4618169 w 7274859"/>
              <a:gd name="connsiteY1095" fmla="*/ 5955837 h 6857892"/>
              <a:gd name="connsiteX1096" fmla="*/ 4628306 w 7274859"/>
              <a:gd name="connsiteY1096" fmla="*/ 5955837 h 6857892"/>
              <a:gd name="connsiteX1097" fmla="*/ 4628306 w 7274859"/>
              <a:gd name="connsiteY1097" fmla="*/ 5959189 h 6857892"/>
              <a:gd name="connsiteX1098" fmla="*/ 4618169 w 7274859"/>
              <a:gd name="connsiteY1098" fmla="*/ 5959189 h 6857892"/>
              <a:gd name="connsiteX1099" fmla="*/ 4618169 w 7274859"/>
              <a:gd name="connsiteY1099" fmla="*/ 5955837 h 6857892"/>
              <a:gd name="connsiteX1100" fmla="*/ 2561811 w 7274859"/>
              <a:gd name="connsiteY1100" fmla="*/ 5955837 h 6857892"/>
              <a:gd name="connsiteX1101" fmla="*/ 2571946 w 7274859"/>
              <a:gd name="connsiteY1101" fmla="*/ 5955837 h 6857892"/>
              <a:gd name="connsiteX1102" fmla="*/ 2571946 w 7274859"/>
              <a:gd name="connsiteY1102" fmla="*/ 5959189 h 6857892"/>
              <a:gd name="connsiteX1103" fmla="*/ 2561811 w 7274859"/>
              <a:gd name="connsiteY1103" fmla="*/ 5959189 h 6857892"/>
              <a:gd name="connsiteX1104" fmla="*/ 2561811 w 7274859"/>
              <a:gd name="connsiteY1104" fmla="*/ 5955837 h 6857892"/>
              <a:gd name="connsiteX1105" fmla="*/ 311929 w 7274859"/>
              <a:gd name="connsiteY1105" fmla="*/ 5954922 h 6857892"/>
              <a:gd name="connsiteX1106" fmla="*/ 311929 w 7274859"/>
              <a:gd name="connsiteY1106" fmla="*/ 5960027 h 6857892"/>
              <a:gd name="connsiteX1107" fmla="*/ 332351 w 7274859"/>
              <a:gd name="connsiteY1107" fmla="*/ 5960027 h 6857892"/>
              <a:gd name="connsiteX1108" fmla="*/ 332351 w 7274859"/>
              <a:gd name="connsiteY1108" fmla="*/ 5954922 h 6857892"/>
              <a:gd name="connsiteX1109" fmla="*/ 311929 w 7274859"/>
              <a:gd name="connsiteY1109" fmla="*/ 5954922 h 6857892"/>
              <a:gd name="connsiteX1110" fmla="*/ 2275198 w 7274859"/>
              <a:gd name="connsiteY1110" fmla="*/ 5954084 h 6857892"/>
              <a:gd name="connsiteX1111" fmla="*/ 2226737 w 7274859"/>
              <a:gd name="connsiteY1111" fmla="*/ 5971762 h 6857892"/>
              <a:gd name="connsiteX1112" fmla="*/ 2275198 w 7274859"/>
              <a:gd name="connsiteY1112" fmla="*/ 5998356 h 6857892"/>
              <a:gd name="connsiteX1113" fmla="*/ 2275198 w 7274859"/>
              <a:gd name="connsiteY1113" fmla="*/ 5954084 h 6857892"/>
              <a:gd name="connsiteX1114" fmla="*/ 1687857 w 7274859"/>
              <a:gd name="connsiteY1114" fmla="*/ 5954084 h 6857892"/>
              <a:gd name="connsiteX1115" fmla="*/ 1704773 w 7274859"/>
              <a:gd name="connsiteY1115" fmla="*/ 5954084 h 6857892"/>
              <a:gd name="connsiteX1116" fmla="*/ 1705535 w 7274859"/>
              <a:gd name="connsiteY1116" fmla="*/ 5958885 h 6857892"/>
              <a:gd name="connsiteX1117" fmla="*/ 1688848 w 7274859"/>
              <a:gd name="connsiteY1117" fmla="*/ 5962847 h 6857892"/>
              <a:gd name="connsiteX1118" fmla="*/ 1687857 w 7274859"/>
              <a:gd name="connsiteY1118" fmla="*/ 5954084 h 6857892"/>
              <a:gd name="connsiteX1119" fmla="*/ 4866566 w 7274859"/>
              <a:gd name="connsiteY1119" fmla="*/ 5953398 h 6857892"/>
              <a:gd name="connsiteX1120" fmla="*/ 4863370 w 7274859"/>
              <a:gd name="connsiteY1120" fmla="*/ 5956522 h 6857892"/>
              <a:gd name="connsiteX1121" fmla="*/ 4868392 w 7274859"/>
              <a:gd name="connsiteY1121" fmla="*/ 5955532 h 6857892"/>
              <a:gd name="connsiteX1122" fmla="*/ 4866566 w 7274859"/>
              <a:gd name="connsiteY1122" fmla="*/ 5953398 h 6857892"/>
              <a:gd name="connsiteX1123" fmla="*/ 2433569 w 7274859"/>
              <a:gd name="connsiteY1123" fmla="*/ 5953322 h 6857892"/>
              <a:gd name="connsiteX1124" fmla="*/ 2440656 w 7274859"/>
              <a:gd name="connsiteY1124" fmla="*/ 5961628 h 6857892"/>
              <a:gd name="connsiteX1125" fmla="*/ 2439741 w 7274859"/>
              <a:gd name="connsiteY1125" fmla="*/ 5962542 h 6857892"/>
              <a:gd name="connsiteX1126" fmla="*/ 2459933 w 7274859"/>
              <a:gd name="connsiteY1126" fmla="*/ 5962542 h 6857892"/>
              <a:gd name="connsiteX1127" fmla="*/ 2469611 w 7274859"/>
              <a:gd name="connsiteY1127" fmla="*/ 6019083 h 6857892"/>
              <a:gd name="connsiteX1128" fmla="*/ 2455133 w 7274859"/>
              <a:gd name="connsiteY1128" fmla="*/ 6033561 h 6857892"/>
              <a:gd name="connsiteX1129" fmla="*/ 2412691 w 7274859"/>
              <a:gd name="connsiteY1129" fmla="*/ 6023198 h 6857892"/>
              <a:gd name="connsiteX1130" fmla="*/ 2405376 w 7274859"/>
              <a:gd name="connsiteY1130" fmla="*/ 6002243 h 6857892"/>
              <a:gd name="connsiteX1131" fmla="*/ 2364228 w 7274859"/>
              <a:gd name="connsiteY1131" fmla="*/ 6017330 h 6857892"/>
              <a:gd name="connsiteX1132" fmla="*/ 2380154 w 7274859"/>
              <a:gd name="connsiteY1132" fmla="*/ 5982430 h 6857892"/>
              <a:gd name="connsiteX1133" fmla="*/ 2403014 w 7274859"/>
              <a:gd name="connsiteY1133" fmla="*/ 5995842 h 6857892"/>
              <a:gd name="connsiteX1134" fmla="*/ 2413910 w 7274859"/>
              <a:gd name="connsiteY1134" fmla="*/ 5972524 h 6857892"/>
              <a:gd name="connsiteX1135" fmla="*/ 2424501 w 7274859"/>
              <a:gd name="connsiteY1135" fmla="*/ 5983116 h 6857892"/>
              <a:gd name="connsiteX1136" fmla="*/ 2439208 w 7274859"/>
              <a:gd name="connsiteY1136" fmla="*/ 5963076 h 6857892"/>
              <a:gd name="connsiteX1137" fmla="*/ 2438674 w 7274859"/>
              <a:gd name="connsiteY1137" fmla="*/ 5963609 h 6857892"/>
              <a:gd name="connsiteX1138" fmla="*/ 2430369 w 7274859"/>
              <a:gd name="connsiteY1138" fmla="*/ 5956523 h 6857892"/>
              <a:gd name="connsiteX1139" fmla="*/ 2433569 w 7274859"/>
              <a:gd name="connsiteY1139" fmla="*/ 5953322 h 6857892"/>
              <a:gd name="connsiteX1140" fmla="*/ 1923864 w 7274859"/>
              <a:gd name="connsiteY1140" fmla="*/ 5952331 h 6857892"/>
              <a:gd name="connsiteX1141" fmla="*/ 1923864 w 7274859"/>
              <a:gd name="connsiteY1141" fmla="*/ 5962542 h 6857892"/>
              <a:gd name="connsiteX1142" fmla="*/ 1927216 w 7274859"/>
              <a:gd name="connsiteY1142" fmla="*/ 5962542 h 6857892"/>
              <a:gd name="connsiteX1143" fmla="*/ 1927216 w 7274859"/>
              <a:gd name="connsiteY1143" fmla="*/ 5952331 h 6857892"/>
              <a:gd name="connsiteX1144" fmla="*/ 1923864 w 7274859"/>
              <a:gd name="connsiteY1144" fmla="*/ 5952331 h 6857892"/>
              <a:gd name="connsiteX1145" fmla="*/ 5115627 w 7274859"/>
              <a:gd name="connsiteY1145" fmla="*/ 5946540 h 6857892"/>
              <a:gd name="connsiteX1146" fmla="*/ 5102148 w 7274859"/>
              <a:gd name="connsiteY1146" fmla="*/ 5960027 h 6857892"/>
              <a:gd name="connsiteX1147" fmla="*/ 5117912 w 7274859"/>
              <a:gd name="connsiteY1147" fmla="*/ 5960027 h 6857892"/>
              <a:gd name="connsiteX1148" fmla="*/ 5115627 w 7274859"/>
              <a:gd name="connsiteY1148" fmla="*/ 5946540 h 6857892"/>
              <a:gd name="connsiteX1149" fmla="*/ 4952402 w 7274859"/>
              <a:gd name="connsiteY1149" fmla="*/ 5943873 h 6857892"/>
              <a:gd name="connsiteX1150" fmla="*/ 4943634 w 7274859"/>
              <a:gd name="connsiteY1150" fmla="*/ 5944940 h 6857892"/>
              <a:gd name="connsiteX1151" fmla="*/ 4947522 w 7274859"/>
              <a:gd name="connsiteY1151" fmla="*/ 5961475 h 6857892"/>
              <a:gd name="connsiteX1152" fmla="*/ 4952402 w 7274859"/>
              <a:gd name="connsiteY1152" fmla="*/ 5960713 h 6857892"/>
              <a:gd name="connsiteX1153" fmla="*/ 4952402 w 7274859"/>
              <a:gd name="connsiteY1153" fmla="*/ 5943873 h 6857892"/>
              <a:gd name="connsiteX1154" fmla="*/ 4601182 w 7274859"/>
              <a:gd name="connsiteY1154" fmla="*/ 5942197 h 6857892"/>
              <a:gd name="connsiteX1155" fmla="*/ 4604608 w 7274859"/>
              <a:gd name="connsiteY1155" fmla="*/ 5942197 h 6857892"/>
              <a:gd name="connsiteX1156" fmla="*/ 4604608 w 7274859"/>
              <a:gd name="connsiteY1156" fmla="*/ 5952331 h 6857892"/>
              <a:gd name="connsiteX1157" fmla="*/ 4601182 w 7274859"/>
              <a:gd name="connsiteY1157" fmla="*/ 5952331 h 6857892"/>
              <a:gd name="connsiteX1158" fmla="*/ 4601182 w 7274859"/>
              <a:gd name="connsiteY1158" fmla="*/ 5942197 h 6857892"/>
              <a:gd name="connsiteX1159" fmla="*/ 1809014 w 7274859"/>
              <a:gd name="connsiteY1159" fmla="*/ 5941511 h 6857892"/>
              <a:gd name="connsiteX1160" fmla="*/ 1819149 w 7274859"/>
              <a:gd name="connsiteY1160" fmla="*/ 5941511 h 6857892"/>
              <a:gd name="connsiteX1161" fmla="*/ 1812368 w 7274859"/>
              <a:gd name="connsiteY1161" fmla="*/ 5949969 h 6857892"/>
              <a:gd name="connsiteX1162" fmla="*/ 1809014 w 7274859"/>
              <a:gd name="connsiteY1162" fmla="*/ 5941511 h 6857892"/>
              <a:gd name="connsiteX1163" fmla="*/ 5025448 w 7274859"/>
              <a:gd name="connsiteY1163" fmla="*/ 5935415 h 6857892"/>
              <a:gd name="connsiteX1164" fmla="*/ 5025448 w 7274859"/>
              <a:gd name="connsiteY1164" fmla="*/ 5938844 h 6857892"/>
              <a:gd name="connsiteX1165" fmla="*/ 5035591 w 7274859"/>
              <a:gd name="connsiteY1165" fmla="*/ 5938844 h 6857892"/>
              <a:gd name="connsiteX1166" fmla="*/ 5035591 w 7274859"/>
              <a:gd name="connsiteY1166" fmla="*/ 5935415 h 6857892"/>
              <a:gd name="connsiteX1167" fmla="*/ 5025448 w 7274859"/>
              <a:gd name="connsiteY1167" fmla="*/ 5935415 h 6857892"/>
              <a:gd name="connsiteX1168" fmla="*/ 2451323 w 7274859"/>
              <a:gd name="connsiteY1168" fmla="*/ 5934272 h 6857892"/>
              <a:gd name="connsiteX1169" fmla="*/ 2508167 w 7274859"/>
              <a:gd name="connsiteY1169" fmla="*/ 5934272 h 6857892"/>
              <a:gd name="connsiteX1170" fmla="*/ 2509158 w 7274859"/>
              <a:gd name="connsiteY1170" fmla="*/ 5938234 h 6857892"/>
              <a:gd name="connsiteX1171" fmla="*/ 2484546 w 7274859"/>
              <a:gd name="connsiteY1171" fmla="*/ 5943721 h 6857892"/>
              <a:gd name="connsiteX1172" fmla="*/ 2475707 w 7274859"/>
              <a:gd name="connsiteY1172" fmla="*/ 5962542 h 6857892"/>
              <a:gd name="connsiteX1173" fmla="*/ 2462067 w 7274859"/>
              <a:gd name="connsiteY1173" fmla="*/ 5962542 h 6857892"/>
              <a:gd name="connsiteX1174" fmla="*/ 2451323 w 7274859"/>
              <a:gd name="connsiteY1174" fmla="*/ 5934272 h 6857892"/>
              <a:gd name="connsiteX1175" fmla="*/ 4756552 w 7274859"/>
              <a:gd name="connsiteY1175" fmla="*/ 5933053 h 6857892"/>
              <a:gd name="connsiteX1176" fmla="*/ 4751593 w 7274859"/>
              <a:gd name="connsiteY1176" fmla="*/ 5943111 h 6857892"/>
              <a:gd name="connsiteX1177" fmla="*/ 4749614 w 7274859"/>
              <a:gd name="connsiteY1177" fmla="*/ 5941130 h 6857892"/>
              <a:gd name="connsiteX1178" fmla="*/ 4741313 w 7274859"/>
              <a:gd name="connsiteY1178" fmla="*/ 5948217 h 6857892"/>
              <a:gd name="connsiteX1179" fmla="*/ 4744509 w 7274859"/>
              <a:gd name="connsiteY1179" fmla="*/ 5951417 h 6857892"/>
              <a:gd name="connsiteX1180" fmla="*/ 4749464 w 7274859"/>
              <a:gd name="connsiteY1180" fmla="*/ 5941283 h 6857892"/>
              <a:gd name="connsiteX1181" fmla="*/ 4751437 w 7274859"/>
              <a:gd name="connsiteY1181" fmla="*/ 5943340 h 6857892"/>
              <a:gd name="connsiteX1182" fmla="*/ 4759752 w 7274859"/>
              <a:gd name="connsiteY1182" fmla="*/ 5936253 h 6857892"/>
              <a:gd name="connsiteX1183" fmla="*/ 4756552 w 7274859"/>
              <a:gd name="connsiteY1183" fmla="*/ 5933053 h 6857892"/>
              <a:gd name="connsiteX1184" fmla="*/ 2585432 w 7274859"/>
              <a:gd name="connsiteY1184" fmla="*/ 5932062 h 6857892"/>
              <a:gd name="connsiteX1185" fmla="*/ 2588861 w 7274859"/>
              <a:gd name="connsiteY1185" fmla="*/ 5932062 h 6857892"/>
              <a:gd name="connsiteX1186" fmla="*/ 2588861 w 7274859"/>
              <a:gd name="connsiteY1186" fmla="*/ 5942197 h 6857892"/>
              <a:gd name="connsiteX1187" fmla="*/ 2585432 w 7274859"/>
              <a:gd name="connsiteY1187" fmla="*/ 5942197 h 6857892"/>
              <a:gd name="connsiteX1188" fmla="*/ 2585432 w 7274859"/>
              <a:gd name="connsiteY1188" fmla="*/ 5932062 h 6857892"/>
              <a:gd name="connsiteX1189" fmla="*/ 1923864 w 7274859"/>
              <a:gd name="connsiteY1189" fmla="*/ 5932062 h 6857892"/>
              <a:gd name="connsiteX1190" fmla="*/ 1923864 w 7274859"/>
              <a:gd name="connsiteY1190" fmla="*/ 5942197 h 6857892"/>
              <a:gd name="connsiteX1191" fmla="*/ 1927216 w 7274859"/>
              <a:gd name="connsiteY1191" fmla="*/ 5942197 h 6857892"/>
              <a:gd name="connsiteX1192" fmla="*/ 1927216 w 7274859"/>
              <a:gd name="connsiteY1192" fmla="*/ 5932062 h 6857892"/>
              <a:gd name="connsiteX1193" fmla="*/ 1923864 w 7274859"/>
              <a:gd name="connsiteY1193" fmla="*/ 5932062 h 6857892"/>
              <a:gd name="connsiteX1194" fmla="*/ 4842042 w 7274859"/>
              <a:gd name="connsiteY1194" fmla="*/ 5931986 h 6857892"/>
              <a:gd name="connsiteX1195" fmla="*/ 4822612 w 7274859"/>
              <a:gd name="connsiteY1195" fmla="*/ 5945626 h 6857892"/>
              <a:gd name="connsiteX1196" fmla="*/ 4832735 w 7274859"/>
              <a:gd name="connsiteY1196" fmla="*/ 5962009 h 6857892"/>
              <a:gd name="connsiteX1197" fmla="*/ 4813465 w 7274859"/>
              <a:gd name="connsiteY1197" fmla="*/ 5963609 h 6857892"/>
              <a:gd name="connsiteX1198" fmla="*/ 4813465 w 7274859"/>
              <a:gd name="connsiteY1198" fmla="*/ 5997899 h 6857892"/>
              <a:gd name="connsiteX1199" fmla="*/ 4831903 w 7274859"/>
              <a:gd name="connsiteY1199" fmla="*/ 5962542 h 6857892"/>
              <a:gd name="connsiteX1200" fmla="*/ 4855981 w 7274859"/>
              <a:gd name="connsiteY1200" fmla="*/ 5959113 h 6857892"/>
              <a:gd name="connsiteX1201" fmla="*/ 4842042 w 7274859"/>
              <a:gd name="connsiteY1201" fmla="*/ 5931986 h 6857892"/>
              <a:gd name="connsiteX1202" fmla="*/ 5239116 w 7274859"/>
              <a:gd name="connsiteY1202" fmla="*/ 5925204 h 6857892"/>
              <a:gd name="connsiteX1203" fmla="*/ 5249349 w 7274859"/>
              <a:gd name="connsiteY1203" fmla="*/ 5925204 h 6857892"/>
              <a:gd name="connsiteX1204" fmla="*/ 5249349 w 7274859"/>
              <a:gd name="connsiteY1204" fmla="*/ 5928633 h 6857892"/>
              <a:gd name="connsiteX1205" fmla="*/ 5239116 w 7274859"/>
              <a:gd name="connsiteY1205" fmla="*/ 5928633 h 6857892"/>
              <a:gd name="connsiteX1206" fmla="*/ 5239116 w 7274859"/>
              <a:gd name="connsiteY1206" fmla="*/ 5925204 h 6857892"/>
              <a:gd name="connsiteX1207" fmla="*/ 2032448 w 7274859"/>
              <a:gd name="connsiteY1207" fmla="*/ 5925204 h 6857892"/>
              <a:gd name="connsiteX1208" fmla="*/ 2032448 w 7274859"/>
              <a:gd name="connsiteY1208" fmla="*/ 5928633 h 6857892"/>
              <a:gd name="connsiteX1209" fmla="*/ 2042582 w 7274859"/>
              <a:gd name="connsiteY1209" fmla="*/ 5928633 h 6857892"/>
              <a:gd name="connsiteX1210" fmla="*/ 2042582 w 7274859"/>
              <a:gd name="connsiteY1210" fmla="*/ 5925204 h 6857892"/>
              <a:gd name="connsiteX1211" fmla="*/ 2032448 w 7274859"/>
              <a:gd name="connsiteY1211" fmla="*/ 5925204 h 6857892"/>
              <a:gd name="connsiteX1212" fmla="*/ 1655702 w 7274859"/>
              <a:gd name="connsiteY1212" fmla="*/ 5925204 h 6857892"/>
              <a:gd name="connsiteX1213" fmla="*/ 1665835 w 7274859"/>
              <a:gd name="connsiteY1213" fmla="*/ 5925204 h 6857892"/>
              <a:gd name="connsiteX1214" fmla="*/ 1665835 w 7274859"/>
              <a:gd name="connsiteY1214" fmla="*/ 5928633 h 6857892"/>
              <a:gd name="connsiteX1215" fmla="*/ 1655702 w 7274859"/>
              <a:gd name="connsiteY1215" fmla="*/ 5928633 h 6857892"/>
              <a:gd name="connsiteX1216" fmla="*/ 1655702 w 7274859"/>
              <a:gd name="connsiteY1216" fmla="*/ 5925204 h 6857892"/>
              <a:gd name="connsiteX1217" fmla="*/ 1809014 w 7274859"/>
              <a:gd name="connsiteY1217" fmla="*/ 5922553 h 6857892"/>
              <a:gd name="connsiteX1218" fmla="*/ 1817772 w 7274859"/>
              <a:gd name="connsiteY1218" fmla="*/ 5931376 h 6857892"/>
              <a:gd name="connsiteX1219" fmla="*/ 1809014 w 7274859"/>
              <a:gd name="connsiteY1219" fmla="*/ 5931376 h 6857892"/>
              <a:gd name="connsiteX1220" fmla="*/ 1809014 w 7274859"/>
              <a:gd name="connsiteY1220" fmla="*/ 5941511 h 6857892"/>
              <a:gd name="connsiteX1221" fmla="*/ 1800633 w 7274859"/>
              <a:gd name="connsiteY1221" fmla="*/ 5934653 h 6857892"/>
              <a:gd name="connsiteX1222" fmla="*/ 1809014 w 7274859"/>
              <a:gd name="connsiteY1222" fmla="*/ 5931300 h 6857892"/>
              <a:gd name="connsiteX1223" fmla="*/ 1809014 w 7274859"/>
              <a:gd name="connsiteY1223" fmla="*/ 5922553 h 6857892"/>
              <a:gd name="connsiteX1224" fmla="*/ 4861385 w 7274859"/>
              <a:gd name="connsiteY1224" fmla="*/ 5920937 h 6857892"/>
              <a:gd name="connsiteX1225" fmla="*/ 4861309 w 7274859"/>
              <a:gd name="connsiteY1225" fmla="*/ 5921928 h 6857892"/>
              <a:gd name="connsiteX1226" fmla="*/ 4842120 w 7274859"/>
              <a:gd name="connsiteY1226" fmla="*/ 5931986 h 6857892"/>
              <a:gd name="connsiteX1227" fmla="*/ 4861309 w 7274859"/>
              <a:gd name="connsiteY1227" fmla="*/ 5921928 h 6857892"/>
              <a:gd name="connsiteX1228" fmla="*/ 4862374 w 7274859"/>
              <a:gd name="connsiteY1228" fmla="*/ 5921851 h 6857892"/>
              <a:gd name="connsiteX1229" fmla="*/ 4861385 w 7274859"/>
              <a:gd name="connsiteY1229" fmla="*/ 5920937 h 6857892"/>
              <a:gd name="connsiteX1230" fmla="*/ 4544258 w 7274859"/>
              <a:gd name="connsiteY1230" fmla="*/ 5920023 h 6857892"/>
              <a:gd name="connsiteX1231" fmla="*/ 4547839 w 7274859"/>
              <a:gd name="connsiteY1231" fmla="*/ 5938006 h 6857892"/>
              <a:gd name="connsiteX1232" fmla="*/ 4528255 w 7274859"/>
              <a:gd name="connsiteY1232" fmla="*/ 5944711 h 6857892"/>
              <a:gd name="connsiteX1233" fmla="*/ 4568567 w 7274859"/>
              <a:gd name="connsiteY1233" fmla="*/ 5976792 h 6857892"/>
              <a:gd name="connsiteX1234" fmla="*/ 4544867 w 7274859"/>
              <a:gd name="connsiteY1234" fmla="*/ 5988298 h 6857892"/>
              <a:gd name="connsiteX1235" fmla="*/ 4556680 w 7274859"/>
              <a:gd name="connsiteY1235" fmla="*/ 6010396 h 6857892"/>
              <a:gd name="connsiteX1236" fmla="*/ 4523073 w 7274859"/>
              <a:gd name="connsiteY1236" fmla="*/ 6032798 h 6857892"/>
              <a:gd name="connsiteX1237" fmla="*/ 4550964 w 7274859"/>
              <a:gd name="connsiteY1237" fmla="*/ 6054668 h 6857892"/>
              <a:gd name="connsiteX1238" fmla="*/ 4513015 w 7274859"/>
              <a:gd name="connsiteY1238" fmla="*/ 6083929 h 6857892"/>
              <a:gd name="connsiteX1239" fmla="*/ 4557289 w 7274859"/>
              <a:gd name="connsiteY1239" fmla="*/ 6079814 h 6857892"/>
              <a:gd name="connsiteX1240" fmla="*/ 4571081 w 7274859"/>
              <a:gd name="connsiteY1240" fmla="*/ 6105036 h 6857892"/>
              <a:gd name="connsiteX1241" fmla="*/ 4533055 w 7274859"/>
              <a:gd name="connsiteY1241" fmla="*/ 6132773 h 6857892"/>
              <a:gd name="connsiteX1242" fmla="*/ 4545630 w 7274859"/>
              <a:gd name="connsiteY1242" fmla="*/ 6150604 h 6857892"/>
              <a:gd name="connsiteX1243" fmla="*/ 4500974 w 7274859"/>
              <a:gd name="connsiteY1243" fmla="*/ 6206839 h 6857892"/>
              <a:gd name="connsiteX1244" fmla="*/ 4483828 w 7274859"/>
              <a:gd name="connsiteY1244" fmla="*/ 6189008 h 6857892"/>
              <a:gd name="connsiteX1245" fmla="*/ 4513776 w 7274859"/>
              <a:gd name="connsiteY1245" fmla="*/ 6138183 h 6857892"/>
              <a:gd name="connsiteX1246" fmla="*/ 4496326 w 7274859"/>
              <a:gd name="connsiteY1246" fmla="*/ 6132011 h 6857892"/>
              <a:gd name="connsiteX1247" fmla="*/ 4496326 w 7274859"/>
              <a:gd name="connsiteY1247" fmla="*/ 6090177 h 6857892"/>
              <a:gd name="connsiteX1248" fmla="*/ 4476054 w 7274859"/>
              <a:gd name="connsiteY1248" fmla="*/ 6069908 h 6857892"/>
              <a:gd name="connsiteX1249" fmla="*/ 4495486 w 7274859"/>
              <a:gd name="connsiteY1249" fmla="*/ 6048953 h 6857892"/>
              <a:gd name="connsiteX1250" fmla="*/ 4484443 w 7274859"/>
              <a:gd name="connsiteY1250" fmla="*/ 6036304 h 6857892"/>
              <a:gd name="connsiteX1251" fmla="*/ 4514310 w 7274859"/>
              <a:gd name="connsiteY1251" fmla="*/ 6031732 h 6857892"/>
              <a:gd name="connsiteX1252" fmla="*/ 4517576 w 7274859"/>
              <a:gd name="connsiteY1252" fmla="*/ 6014968 h 6857892"/>
              <a:gd name="connsiteX1253" fmla="*/ 4506186 w 7274859"/>
              <a:gd name="connsiteY1253" fmla="*/ 6003264 h 6857892"/>
              <a:gd name="connsiteX1254" fmla="*/ 4530465 w 7274859"/>
              <a:gd name="connsiteY1254" fmla="*/ 5965285 h 6857892"/>
              <a:gd name="connsiteX1255" fmla="*/ 4495973 w 7274859"/>
              <a:gd name="connsiteY1255" fmla="*/ 5972747 h 6857892"/>
              <a:gd name="connsiteX1256" fmla="*/ 4496020 w 7274859"/>
              <a:gd name="connsiteY1256" fmla="*/ 5972677 h 6857892"/>
              <a:gd name="connsiteX1257" fmla="*/ 4496020 w 7274859"/>
              <a:gd name="connsiteY1257" fmla="*/ 5956141 h 6857892"/>
              <a:gd name="connsiteX1258" fmla="*/ 4483142 w 7274859"/>
              <a:gd name="connsiteY1258" fmla="*/ 5951722 h 6857892"/>
              <a:gd name="connsiteX1259" fmla="*/ 4507147 w 7274859"/>
              <a:gd name="connsiteY1259" fmla="*/ 5927795 h 6857892"/>
              <a:gd name="connsiteX1260" fmla="*/ 4508519 w 7274859"/>
              <a:gd name="connsiteY1260" fmla="*/ 5929167 h 6857892"/>
              <a:gd name="connsiteX1261" fmla="*/ 4544258 w 7274859"/>
              <a:gd name="connsiteY1261" fmla="*/ 5920023 h 6857892"/>
              <a:gd name="connsiteX1262" fmla="*/ 318558 w 7274859"/>
              <a:gd name="connsiteY1262" fmla="*/ 5913622 h 6857892"/>
              <a:gd name="connsiteX1263" fmla="*/ 306518 w 7274859"/>
              <a:gd name="connsiteY1263" fmla="*/ 5939606 h 6857892"/>
              <a:gd name="connsiteX1264" fmla="*/ 323130 w 7274859"/>
              <a:gd name="connsiteY1264" fmla="*/ 5939606 h 6857892"/>
              <a:gd name="connsiteX1265" fmla="*/ 318558 w 7274859"/>
              <a:gd name="connsiteY1265" fmla="*/ 5913622 h 6857892"/>
              <a:gd name="connsiteX1266" fmla="*/ 4868462 w 7274859"/>
              <a:gd name="connsiteY1266" fmla="*/ 5912555 h 6857892"/>
              <a:gd name="connsiteX1267" fmla="*/ 4862452 w 7274859"/>
              <a:gd name="connsiteY1267" fmla="*/ 5921775 h 6857892"/>
              <a:gd name="connsiteX1268" fmla="*/ 4862299 w 7274859"/>
              <a:gd name="connsiteY1268" fmla="*/ 5921775 h 6857892"/>
              <a:gd name="connsiteX1269" fmla="*/ 4863364 w 7274859"/>
              <a:gd name="connsiteY1269" fmla="*/ 5922766 h 6857892"/>
              <a:gd name="connsiteX1270" fmla="*/ 4871661 w 7274859"/>
              <a:gd name="connsiteY1270" fmla="*/ 5915755 h 6857892"/>
              <a:gd name="connsiteX1271" fmla="*/ 4868462 w 7274859"/>
              <a:gd name="connsiteY1271" fmla="*/ 5912555 h 6857892"/>
              <a:gd name="connsiteX1272" fmla="*/ 4615506 w 7274859"/>
              <a:gd name="connsiteY1272" fmla="*/ 5911260 h 6857892"/>
              <a:gd name="connsiteX1273" fmla="*/ 4616571 w 7274859"/>
              <a:gd name="connsiteY1273" fmla="*/ 5920023 h 6857892"/>
              <a:gd name="connsiteX1274" fmla="*/ 4599655 w 7274859"/>
              <a:gd name="connsiteY1274" fmla="*/ 5920099 h 6857892"/>
              <a:gd name="connsiteX1275" fmla="*/ 4598894 w 7274859"/>
              <a:gd name="connsiteY1275" fmla="*/ 5915222 h 6857892"/>
              <a:gd name="connsiteX1276" fmla="*/ 4615506 w 7274859"/>
              <a:gd name="connsiteY1276" fmla="*/ 5911260 h 6857892"/>
              <a:gd name="connsiteX1277" fmla="*/ 1866920 w 7274859"/>
              <a:gd name="connsiteY1277" fmla="*/ 5911260 h 6857892"/>
              <a:gd name="connsiteX1278" fmla="*/ 1850232 w 7274859"/>
              <a:gd name="connsiteY1278" fmla="*/ 5915222 h 6857892"/>
              <a:gd name="connsiteX1279" fmla="*/ 1850994 w 7274859"/>
              <a:gd name="connsiteY1279" fmla="*/ 5920099 h 6857892"/>
              <a:gd name="connsiteX1280" fmla="*/ 1867910 w 7274859"/>
              <a:gd name="connsiteY1280" fmla="*/ 5920099 h 6857892"/>
              <a:gd name="connsiteX1281" fmla="*/ 1866920 w 7274859"/>
              <a:gd name="connsiteY1281" fmla="*/ 5911260 h 6857892"/>
              <a:gd name="connsiteX1282" fmla="*/ 1889856 w 7274859"/>
              <a:gd name="connsiteY1282" fmla="*/ 5904859 h 6857892"/>
              <a:gd name="connsiteX1283" fmla="*/ 1889856 w 7274859"/>
              <a:gd name="connsiteY1283" fmla="*/ 5908288 h 6857892"/>
              <a:gd name="connsiteX1284" fmla="*/ 1900067 w 7274859"/>
              <a:gd name="connsiteY1284" fmla="*/ 5908288 h 6857892"/>
              <a:gd name="connsiteX1285" fmla="*/ 1900067 w 7274859"/>
              <a:gd name="connsiteY1285" fmla="*/ 5904859 h 6857892"/>
              <a:gd name="connsiteX1286" fmla="*/ 1889856 w 7274859"/>
              <a:gd name="connsiteY1286" fmla="*/ 5904859 h 6857892"/>
              <a:gd name="connsiteX1287" fmla="*/ 1523422 w 7274859"/>
              <a:gd name="connsiteY1287" fmla="*/ 5904859 h 6857892"/>
              <a:gd name="connsiteX1288" fmla="*/ 1523422 w 7274859"/>
              <a:gd name="connsiteY1288" fmla="*/ 5908288 h 6857892"/>
              <a:gd name="connsiteX1289" fmla="*/ 1533556 w 7274859"/>
              <a:gd name="connsiteY1289" fmla="*/ 5908288 h 6857892"/>
              <a:gd name="connsiteX1290" fmla="*/ 1533556 w 7274859"/>
              <a:gd name="connsiteY1290" fmla="*/ 5904859 h 6857892"/>
              <a:gd name="connsiteX1291" fmla="*/ 1523422 w 7274859"/>
              <a:gd name="connsiteY1291" fmla="*/ 5904859 h 6857892"/>
              <a:gd name="connsiteX1292" fmla="*/ 1725576 w 7274859"/>
              <a:gd name="connsiteY1292" fmla="*/ 5901201 h 6857892"/>
              <a:gd name="connsiteX1293" fmla="*/ 1725576 w 7274859"/>
              <a:gd name="connsiteY1293" fmla="*/ 5930538 h 6857892"/>
              <a:gd name="connsiteX1294" fmla="*/ 1708736 w 7274859"/>
              <a:gd name="connsiteY1294" fmla="*/ 5932062 h 6857892"/>
              <a:gd name="connsiteX1295" fmla="*/ 1708736 w 7274859"/>
              <a:gd name="connsiteY1295" fmla="*/ 5902573 h 6857892"/>
              <a:gd name="connsiteX1296" fmla="*/ 1725576 w 7274859"/>
              <a:gd name="connsiteY1296" fmla="*/ 5901201 h 6857892"/>
              <a:gd name="connsiteX1297" fmla="*/ 5101987 w 7274859"/>
              <a:gd name="connsiteY1297" fmla="*/ 5899754 h 6857892"/>
              <a:gd name="connsiteX1298" fmla="*/ 5127123 w 7274859"/>
              <a:gd name="connsiteY1298" fmla="*/ 5906916 h 6857892"/>
              <a:gd name="connsiteX1299" fmla="*/ 5112881 w 7274859"/>
              <a:gd name="connsiteY1299" fmla="*/ 5911336 h 6857892"/>
              <a:gd name="connsiteX1300" fmla="*/ 5101987 w 7274859"/>
              <a:gd name="connsiteY1300" fmla="*/ 5899754 h 6857892"/>
              <a:gd name="connsiteX1301" fmla="*/ 2001890 w 7274859"/>
              <a:gd name="connsiteY1301" fmla="*/ 5894724 h 6857892"/>
              <a:gd name="connsiteX1302" fmla="*/ 2001890 w 7274859"/>
              <a:gd name="connsiteY1302" fmla="*/ 5898077 h 6857892"/>
              <a:gd name="connsiteX1303" fmla="*/ 2012029 w 7274859"/>
              <a:gd name="connsiteY1303" fmla="*/ 5898077 h 6857892"/>
              <a:gd name="connsiteX1304" fmla="*/ 2012029 w 7274859"/>
              <a:gd name="connsiteY1304" fmla="*/ 5894724 h 6857892"/>
              <a:gd name="connsiteX1305" fmla="*/ 2001890 w 7274859"/>
              <a:gd name="connsiteY1305" fmla="*/ 5894724 h 6857892"/>
              <a:gd name="connsiteX1306" fmla="*/ 4978632 w 7274859"/>
              <a:gd name="connsiteY1306" fmla="*/ 5892210 h 6857892"/>
              <a:gd name="connsiteX1307" fmla="*/ 4975428 w 7274859"/>
              <a:gd name="connsiteY1307" fmla="*/ 5895410 h 6857892"/>
              <a:gd name="connsiteX1308" fmla="*/ 4984732 w 7274859"/>
              <a:gd name="connsiteY1308" fmla="*/ 5901430 h 6857892"/>
              <a:gd name="connsiteX1309" fmla="*/ 4984732 w 7274859"/>
              <a:gd name="connsiteY1309" fmla="*/ 5901582 h 6857892"/>
              <a:gd name="connsiteX1310" fmla="*/ 4985799 w 7274859"/>
              <a:gd name="connsiteY1310" fmla="*/ 5900516 h 6857892"/>
              <a:gd name="connsiteX1311" fmla="*/ 4978632 w 7274859"/>
              <a:gd name="connsiteY1311" fmla="*/ 5892210 h 6857892"/>
              <a:gd name="connsiteX1312" fmla="*/ 4914506 w 7274859"/>
              <a:gd name="connsiteY1312" fmla="*/ 5888933 h 6857892"/>
              <a:gd name="connsiteX1313" fmla="*/ 4868470 w 7274859"/>
              <a:gd name="connsiteY1313" fmla="*/ 5955532 h 6857892"/>
              <a:gd name="connsiteX1314" fmla="*/ 4871259 w 7274859"/>
              <a:gd name="connsiteY1314" fmla="*/ 5958801 h 6857892"/>
              <a:gd name="connsiteX1315" fmla="*/ 4850514 w 7274859"/>
              <a:gd name="connsiteY1315" fmla="*/ 5982659 h 6857892"/>
              <a:gd name="connsiteX1316" fmla="*/ 4861623 w 7274859"/>
              <a:gd name="connsiteY1316" fmla="*/ 5999880 h 6857892"/>
              <a:gd name="connsiteX1317" fmla="*/ 4842595 w 7274859"/>
              <a:gd name="connsiteY1317" fmla="*/ 6007043 h 6857892"/>
              <a:gd name="connsiteX1318" fmla="*/ 4849754 w 7274859"/>
              <a:gd name="connsiteY1318" fmla="*/ 6016034 h 6857892"/>
              <a:gd name="connsiteX1319" fmla="*/ 4811269 w 7274859"/>
              <a:gd name="connsiteY1319" fmla="*/ 6108008 h 6857892"/>
              <a:gd name="connsiteX1320" fmla="*/ 4847775 w 7274859"/>
              <a:gd name="connsiteY1320" fmla="*/ 6074479 h 6857892"/>
              <a:gd name="connsiteX1321" fmla="*/ 4892697 w 7274859"/>
              <a:gd name="connsiteY1321" fmla="*/ 6049028 h 6857892"/>
              <a:gd name="connsiteX1322" fmla="*/ 4885149 w 7274859"/>
              <a:gd name="connsiteY1322" fmla="*/ 6040647 h 6857892"/>
              <a:gd name="connsiteX1323" fmla="*/ 4896968 w 7274859"/>
              <a:gd name="connsiteY1323" fmla="*/ 6004223 h 6857892"/>
              <a:gd name="connsiteX1324" fmla="*/ 4912522 w 7274859"/>
              <a:gd name="connsiteY1324" fmla="*/ 6001023 h 6857892"/>
              <a:gd name="connsiteX1325" fmla="*/ 4933719 w 7274859"/>
              <a:gd name="connsiteY1325" fmla="*/ 5951798 h 6857892"/>
              <a:gd name="connsiteX1326" fmla="*/ 4925255 w 7274859"/>
              <a:gd name="connsiteY1326" fmla="*/ 5933433 h 6857892"/>
              <a:gd name="connsiteX1327" fmla="*/ 4981681 w 7274859"/>
              <a:gd name="connsiteY1327" fmla="*/ 5928480 h 6857892"/>
              <a:gd name="connsiteX1328" fmla="*/ 4962237 w 7274859"/>
              <a:gd name="connsiteY1328" fmla="*/ 5904401 h 6857892"/>
              <a:gd name="connsiteX1329" fmla="*/ 4930059 w 7274859"/>
              <a:gd name="connsiteY1329" fmla="*/ 5912631 h 6857892"/>
              <a:gd name="connsiteX1330" fmla="*/ 4912292 w 7274859"/>
              <a:gd name="connsiteY1330" fmla="*/ 5912384 h 6857892"/>
              <a:gd name="connsiteX1331" fmla="*/ 4898399 w 7274859"/>
              <a:gd name="connsiteY1331" fmla="*/ 5927653 h 6857892"/>
              <a:gd name="connsiteX1332" fmla="*/ 4914506 w 7274859"/>
              <a:gd name="connsiteY1332" fmla="*/ 5888933 h 6857892"/>
              <a:gd name="connsiteX1333" fmla="*/ 1553890 w 7274859"/>
              <a:gd name="connsiteY1333" fmla="*/ 5884513 h 6857892"/>
              <a:gd name="connsiteX1334" fmla="*/ 1553890 w 7274859"/>
              <a:gd name="connsiteY1334" fmla="*/ 5887942 h 6857892"/>
              <a:gd name="connsiteX1335" fmla="*/ 1564101 w 7274859"/>
              <a:gd name="connsiteY1335" fmla="*/ 5887942 h 6857892"/>
              <a:gd name="connsiteX1336" fmla="*/ 1564101 w 7274859"/>
              <a:gd name="connsiteY1336" fmla="*/ 5884513 h 6857892"/>
              <a:gd name="connsiteX1337" fmla="*/ 1553890 w 7274859"/>
              <a:gd name="connsiteY1337" fmla="*/ 5884513 h 6857892"/>
              <a:gd name="connsiteX1338" fmla="*/ 4713185 w 7274859"/>
              <a:gd name="connsiteY1338" fmla="*/ 5881084 h 6857892"/>
              <a:gd name="connsiteX1339" fmla="*/ 4716539 w 7274859"/>
              <a:gd name="connsiteY1339" fmla="*/ 5881084 h 6857892"/>
              <a:gd name="connsiteX1340" fmla="*/ 4716539 w 7274859"/>
              <a:gd name="connsiteY1340" fmla="*/ 5891295 h 6857892"/>
              <a:gd name="connsiteX1341" fmla="*/ 4713185 w 7274859"/>
              <a:gd name="connsiteY1341" fmla="*/ 5891295 h 6857892"/>
              <a:gd name="connsiteX1342" fmla="*/ 4713185 w 7274859"/>
              <a:gd name="connsiteY1342" fmla="*/ 5881084 h 6857892"/>
              <a:gd name="connsiteX1343" fmla="*/ 1736549 w 7274859"/>
              <a:gd name="connsiteY1343" fmla="*/ 5881084 h 6857892"/>
              <a:gd name="connsiteX1344" fmla="*/ 1734644 w 7274859"/>
              <a:gd name="connsiteY1344" fmla="*/ 5904783 h 6857892"/>
              <a:gd name="connsiteX1345" fmla="*/ 1713613 w 7274859"/>
              <a:gd name="connsiteY1345" fmla="*/ 5882837 h 6857892"/>
              <a:gd name="connsiteX1346" fmla="*/ 1736549 w 7274859"/>
              <a:gd name="connsiteY1346" fmla="*/ 5881084 h 6857892"/>
              <a:gd name="connsiteX1347" fmla="*/ 5170308 w 7274859"/>
              <a:gd name="connsiteY1347" fmla="*/ 5880018 h 6857892"/>
              <a:gd name="connsiteX1348" fmla="*/ 5157132 w 7274859"/>
              <a:gd name="connsiteY1348" fmla="*/ 5913546 h 6857892"/>
              <a:gd name="connsiteX1349" fmla="*/ 5167262 w 7274859"/>
              <a:gd name="connsiteY1349" fmla="*/ 5928709 h 6857892"/>
              <a:gd name="connsiteX1350" fmla="*/ 5149440 w 7274859"/>
              <a:gd name="connsiteY1350" fmla="*/ 5935110 h 6857892"/>
              <a:gd name="connsiteX1351" fmla="*/ 5165739 w 7274859"/>
              <a:gd name="connsiteY1351" fmla="*/ 5955684 h 6857892"/>
              <a:gd name="connsiteX1352" fmla="*/ 5168176 w 7274859"/>
              <a:gd name="connsiteY1352" fmla="*/ 6023273 h 6857892"/>
              <a:gd name="connsiteX1353" fmla="*/ 5121714 w 7274859"/>
              <a:gd name="connsiteY1353" fmla="*/ 6063355 h 6857892"/>
              <a:gd name="connsiteX1354" fmla="*/ 5111891 w 7274859"/>
              <a:gd name="connsiteY1354" fmla="*/ 6054363 h 6857892"/>
              <a:gd name="connsiteX1355" fmla="*/ 5097570 w 7274859"/>
              <a:gd name="connsiteY1355" fmla="*/ 6067241 h 6857892"/>
              <a:gd name="connsiteX1356" fmla="*/ 5097570 w 7274859"/>
              <a:gd name="connsiteY1356" fmla="*/ 5992641 h 6857892"/>
              <a:gd name="connsiteX1357" fmla="*/ 5074340 w 7274859"/>
              <a:gd name="connsiteY1357" fmla="*/ 5995232 h 6857892"/>
              <a:gd name="connsiteX1358" fmla="*/ 5088737 w 7274859"/>
              <a:gd name="connsiteY1358" fmla="*/ 6010929 h 6857892"/>
              <a:gd name="connsiteX1359" fmla="*/ 5058946 w 7274859"/>
              <a:gd name="connsiteY1359" fmla="*/ 6059926 h 6857892"/>
              <a:gd name="connsiteX1360" fmla="*/ 5035543 w 7274859"/>
              <a:gd name="connsiteY1360" fmla="*/ 6033789 h 6857892"/>
              <a:gd name="connsiteX1361" fmla="*/ 5062681 w 7274859"/>
              <a:gd name="connsiteY1361" fmla="*/ 5964143 h 6857892"/>
              <a:gd name="connsiteX1362" fmla="*/ 5072513 w 7274859"/>
              <a:gd name="connsiteY1362" fmla="*/ 5987841 h 6857892"/>
              <a:gd name="connsiteX1363" fmla="*/ 5086450 w 7274859"/>
              <a:gd name="connsiteY1363" fmla="*/ 5942121 h 6857892"/>
              <a:gd name="connsiteX1364" fmla="*/ 5127123 w 7274859"/>
              <a:gd name="connsiteY1364" fmla="*/ 5911564 h 6857892"/>
              <a:gd name="connsiteX1365" fmla="*/ 5147764 w 7274859"/>
              <a:gd name="connsiteY1365" fmla="*/ 5897696 h 6857892"/>
              <a:gd name="connsiteX1366" fmla="*/ 5135348 w 7274859"/>
              <a:gd name="connsiteY1366" fmla="*/ 5883447 h 6857892"/>
              <a:gd name="connsiteX1367" fmla="*/ 5170308 w 7274859"/>
              <a:gd name="connsiteY1367" fmla="*/ 5880018 h 6857892"/>
              <a:gd name="connsiteX1368" fmla="*/ 4893003 w 7274859"/>
              <a:gd name="connsiteY1368" fmla="*/ 5874302 h 6857892"/>
              <a:gd name="connsiteX1369" fmla="*/ 4893003 w 7274859"/>
              <a:gd name="connsiteY1369" fmla="*/ 5877655 h 6857892"/>
              <a:gd name="connsiteX1370" fmla="*/ 4903221 w 7274859"/>
              <a:gd name="connsiteY1370" fmla="*/ 5877655 h 6857892"/>
              <a:gd name="connsiteX1371" fmla="*/ 4903221 w 7274859"/>
              <a:gd name="connsiteY1371" fmla="*/ 5874302 h 6857892"/>
              <a:gd name="connsiteX1372" fmla="*/ 4893003 w 7274859"/>
              <a:gd name="connsiteY1372" fmla="*/ 5874302 h 6857892"/>
              <a:gd name="connsiteX1373" fmla="*/ 4486196 w 7274859"/>
              <a:gd name="connsiteY1373" fmla="*/ 5873769 h 6857892"/>
              <a:gd name="connsiteX1374" fmla="*/ 4474760 w 7274859"/>
              <a:gd name="connsiteY1374" fmla="*/ 5902192 h 6857892"/>
              <a:gd name="connsiteX1375" fmla="*/ 4476514 w 7274859"/>
              <a:gd name="connsiteY1375" fmla="*/ 5900439 h 6857892"/>
              <a:gd name="connsiteX1376" fmla="*/ 4484820 w 7274859"/>
              <a:gd name="connsiteY1376" fmla="*/ 5907526 h 6857892"/>
              <a:gd name="connsiteX1377" fmla="*/ 4481619 w 7274859"/>
              <a:gd name="connsiteY1377" fmla="*/ 5910726 h 6857892"/>
              <a:gd name="connsiteX1378" fmla="*/ 4474608 w 7274859"/>
              <a:gd name="connsiteY1378" fmla="*/ 5902573 h 6857892"/>
              <a:gd name="connsiteX1379" fmla="*/ 4473007 w 7274859"/>
              <a:gd name="connsiteY1379" fmla="*/ 5906611 h 6857892"/>
              <a:gd name="connsiteX1380" fmla="*/ 4486196 w 7274859"/>
              <a:gd name="connsiteY1380" fmla="*/ 5873769 h 6857892"/>
              <a:gd name="connsiteX1381" fmla="*/ 4593557 w 7274859"/>
              <a:gd name="connsiteY1381" fmla="*/ 5872169 h 6857892"/>
              <a:gd name="connsiteX1382" fmla="*/ 4629753 w 7274859"/>
              <a:gd name="connsiteY1382" fmla="*/ 5872169 h 6857892"/>
              <a:gd name="connsiteX1383" fmla="*/ 4622288 w 7274859"/>
              <a:gd name="connsiteY1383" fmla="*/ 5897391 h 6857892"/>
              <a:gd name="connsiteX1384" fmla="*/ 4593557 w 7274859"/>
              <a:gd name="connsiteY1384" fmla="*/ 5872169 h 6857892"/>
              <a:gd name="connsiteX1385" fmla="*/ 1577664 w 7274859"/>
              <a:gd name="connsiteY1385" fmla="*/ 5870950 h 6857892"/>
              <a:gd name="connsiteX1386" fmla="*/ 1577664 w 7274859"/>
              <a:gd name="connsiteY1386" fmla="*/ 5881085 h 6857892"/>
              <a:gd name="connsiteX1387" fmla="*/ 1581018 w 7274859"/>
              <a:gd name="connsiteY1387" fmla="*/ 5881085 h 6857892"/>
              <a:gd name="connsiteX1388" fmla="*/ 1581018 w 7274859"/>
              <a:gd name="connsiteY1388" fmla="*/ 5870950 h 6857892"/>
              <a:gd name="connsiteX1389" fmla="*/ 1577664 w 7274859"/>
              <a:gd name="connsiteY1389" fmla="*/ 5870950 h 6857892"/>
              <a:gd name="connsiteX1390" fmla="*/ 4811561 w 7274859"/>
              <a:gd name="connsiteY1390" fmla="*/ 5864168 h 6857892"/>
              <a:gd name="connsiteX1391" fmla="*/ 4811561 w 7274859"/>
              <a:gd name="connsiteY1391" fmla="*/ 5867597 h 6857892"/>
              <a:gd name="connsiteX1392" fmla="*/ 4821693 w 7274859"/>
              <a:gd name="connsiteY1392" fmla="*/ 5867597 h 6857892"/>
              <a:gd name="connsiteX1393" fmla="*/ 4821693 w 7274859"/>
              <a:gd name="connsiteY1393" fmla="*/ 5864168 h 6857892"/>
              <a:gd name="connsiteX1394" fmla="*/ 4811561 w 7274859"/>
              <a:gd name="connsiteY1394" fmla="*/ 5864168 h 6857892"/>
              <a:gd name="connsiteX1395" fmla="*/ 5032756 w 7274859"/>
              <a:gd name="connsiteY1395" fmla="*/ 5858300 h 6857892"/>
              <a:gd name="connsiteX1396" fmla="*/ 5005002 w 7274859"/>
              <a:gd name="connsiteY1396" fmla="*/ 5901505 h 6857892"/>
              <a:gd name="connsiteX1397" fmla="*/ 4984732 w 7274859"/>
              <a:gd name="connsiteY1397" fmla="*/ 5902492 h 6857892"/>
              <a:gd name="connsiteX1398" fmla="*/ 4984732 w 7274859"/>
              <a:gd name="connsiteY1398" fmla="*/ 5901658 h 6857892"/>
              <a:gd name="connsiteX1399" fmla="*/ 4983817 w 7274859"/>
              <a:gd name="connsiteY1399" fmla="*/ 5902572 h 6857892"/>
              <a:gd name="connsiteX1400" fmla="*/ 4984646 w 7274859"/>
              <a:gd name="connsiteY1400" fmla="*/ 5902503 h 6857892"/>
              <a:gd name="connsiteX1401" fmla="*/ 4984646 w 7274859"/>
              <a:gd name="connsiteY1401" fmla="*/ 5929471 h 6857892"/>
              <a:gd name="connsiteX1402" fmla="*/ 5004927 w 7274859"/>
              <a:gd name="connsiteY1402" fmla="*/ 5901734 h 6857892"/>
              <a:gd name="connsiteX1403" fmla="*/ 5035882 w 7274859"/>
              <a:gd name="connsiteY1403" fmla="*/ 5886570 h 6857892"/>
              <a:gd name="connsiteX1404" fmla="*/ 5032756 w 7274859"/>
              <a:gd name="connsiteY1404" fmla="*/ 5858300 h 6857892"/>
              <a:gd name="connsiteX1405" fmla="*/ 2503443 w 7274859"/>
              <a:gd name="connsiteY1405" fmla="*/ 5856700 h 6857892"/>
              <a:gd name="connsiteX1406" fmla="*/ 2521045 w 7274859"/>
              <a:gd name="connsiteY1406" fmla="*/ 5881084 h 6857892"/>
              <a:gd name="connsiteX1407" fmla="*/ 2532627 w 7274859"/>
              <a:gd name="connsiteY1407" fmla="*/ 5885809 h 6857892"/>
              <a:gd name="connsiteX1408" fmla="*/ 2515177 w 7274859"/>
              <a:gd name="connsiteY1408" fmla="*/ 5925661 h 6857892"/>
              <a:gd name="connsiteX1409" fmla="*/ 2490032 w 7274859"/>
              <a:gd name="connsiteY1409" fmla="*/ 5907678 h 6857892"/>
              <a:gd name="connsiteX1410" fmla="*/ 2510834 w 7274859"/>
              <a:gd name="connsiteY1410" fmla="*/ 5891295 h 6857892"/>
              <a:gd name="connsiteX1411" fmla="*/ 2503443 w 7274859"/>
              <a:gd name="connsiteY1411" fmla="*/ 5856700 h 6857892"/>
              <a:gd name="connsiteX1412" fmla="*/ 5249349 w 7274859"/>
              <a:gd name="connsiteY1412" fmla="*/ 5853957 h 6857892"/>
              <a:gd name="connsiteX1413" fmla="*/ 5259492 w 7274859"/>
              <a:gd name="connsiteY1413" fmla="*/ 5853957 h 6857892"/>
              <a:gd name="connsiteX1414" fmla="*/ 5259492 w 7274859"/>
              <a:gd name="connsiteY1414" fmla="*/ 5857386 h 6857892"/>
              <a:gd name="connsiteX1415" fmla="*/ 5249349 w 7274859"/>
              <a:gd name="connsiteY1415" fmla="*/ 5857386 h 6857892"/>
              <a:gd name="connsiteX1416" fmla="*/ 5249349 w 7274859"/>
              <a:gd name="connsiteY1416" fmla="*/ 5853957 h 6857892"/>
              <a:gd name="connsiteX1417" fmla="*/ 2205550 w 7274859"/>
              <a:gd name="connsiteY1417" fmla="*/ 5853957 h 6857892"/>
              <a:gd name="connsiteX1418" fmla="*/ 2205550 w 7274859"/>
              <a:gd name="connsiteY1418" fmla="*/ 5857386 h 6857892"/>
              <a:gd name="connsiteX1419" fmla="*/ 2215766 w 7274859"/>
              <a:gd name="connsiteY1419" fmla="*/ 5857386 h 6857892"/>
              <a:gd name="connsiteX1420" fmla="*/ 2215766 w 7274859"/>
              <a:gd name="connsiteY1420" fmla="*/ 5853957 h 6857892"/>
              <a:gd name="connsiteX1421" fmla="*/ 2205550 w 7274859"/>
              <a:gd name="connsiteY1421" fmla="*/ 5853957 h 6857892"/>
              <a:gd name="connsiteX1422" fmla="*/ 1635424 w 7274859"/>
              <a:gd name="connsiteY1422" fmla="*/ 5853957 h 6857892"/>
              <a:gd name="connsiteX1423" fmla="*/ 1635424 w 7274859"/>
              <a:gd name="connsiteY1423" fmla="*/ 5857386 h 6857892"/>
              <a:gd name="connsiteX1424" fmla="*/ 1645559 w 7274859"/>
              <a:gd name="connsiteY1424" fmla="*/ 5857386 h 6857892"/>
              <a:gd name="connsiteX1425" fmla="*/ 1645559 w 7274859"/>
              <a:gd name="connsiteY1425" fmla="*/ 5853957 h 6857892"/>
              <a:gd name="connsiteX1426" fmla="*/ 1635424 w 7274859"/>
              <a:gd name="connsiteY1426" fmla="*/ 5853957 h 6857892"/>
              <a:gd name="connsiteX1427" fmla="*/ 5320599 w 7274859"/>
              <a:gd name="connsiteY1427" fmla="*/ 5843823 h 6857892"/>
              <a:gd name="connsiteX1428" fmla="*/ 5330808 w 7274859"/>
              <a:gd name="connsiteY1428" fmla="*/ 5843823 h 6857892"/>
              <a:gd name="connsiteX1429" fmla="*/ 5330808 w 7274859"/>
              <a:gd name="connsiteY1429" fmla="*/ 5847175 h 6857892"/>
              <a:gd name="connsiteX1430" fmla="*/ 5320599 w 7274859"/>
              <a:gd name="connsiteY1430" fmla="*/ 5847175 h 6857892"/>
              <a:gd name="connsiteX1431" fmla="*/ 5320599 w 7274859"/>
              <a:gd name="connsiteY1431" fmla="*/ 5843823 h 6857892"/>
              <a:gd name="connsiteX1432" fmla="*/ 4510045 w 7274859"/>
              <a:gd name="connsiteY1432" fmla="*/ 5839174 h 6857892"/>
              <a:gd name="connsiteX1433" fmla="*/ 4530694 w 7274859"/>
              <a:gd name="connsiteY1433" fmla="*/ 5859825 h 6857892"/>
              <a:gd name="connsiteX1434" fmla="*/ 4538390 w 7274859"/>
              <a:gd name="connsiteY1434" fmla="*/ 5854034 h 6857892"/>
              <a:gd name="connsiteX1435" fmla="*/ 4565748 w 7274859"/>
              <a:gd name="connsiteY1435" fmla="*/ 5877503 h 6857892"/>
              <a:gd name="connsiteX1436" fmla="*/ 4553555 w 7274859"/>
              <a:gd name="connsiteY1436" fmla="*/ 5889695 h 6857892"/>
              <a:gd name="connsiteX1437" fmla="*/ 4499451 w 7274859"/>
              <a:gd name="connsiteY1437" fmla="*/ 5889695 h 6857892"/>
              <a:gd name="connsiteX1438" fmla="*/ 4510045 w 7274859"/>
              <a:gd name="connsiteY1438" fmla="*/ 5839174 h 6857892"/>
              <a:gd name="connsiteX1439" fmla="*/ 4661755 w 7274859"/>
              <a:gd name="connsiteY1439" fmla="*/ 5831707 h 6857892"/>
              <a:gd name="connsiteX1440" fmla="*/ 4693300 w 7274859"/>
              <a:gd name="connsiteY1440" fmla="*/ 5844051 h 6857892"/>
              <a:gd name="connsiteX1441" fmla="*/ 4676011 w 7274859"/>
              <a:gd name="connsiteY1441" fmla="*/ 5871179 h 6857892"/>
              <a:gd name="connsiteX1442" fmla="*/ 4664732 w 7274859"/>
              <a:gd name="connsiteY1442" fmla="*/ 5861882 h 6857892"/>
              <a:gd name="connsiteX1443" fmla="*/ 4644234 w 7274859"/>
              <a:gd name="connsiteY1443" fmla="*/ 5874760 h 6857892"/>
              <a:gd name="connsiteX1444" fmla="*/ 4661755 w 7274859"/>
              <a:gd name="connsiteY1444" fmla="*/ 5831707 h 6857892"/>
              <a:gd name="connsiteX1445" fmla="*/ 5240111 w 7274859"/>
              <a:gd name="connsiteY1445" fmla="*/ 5829116 h 6857892"/>
              <a:gd name="connsiteX1446" fmla="*/ 5248430 w 7274859"/>
              <a:gd name="connsiteY1446" fmla="*/ 5836203 h 6857892"/>
              <a:gd name="connsiteX1447" fmla="*/ 5245225 w 7274859"/>
              <a:gd name="connsiteY1447" fmla="*/ 5839403 h 6857892"/>
              <a:gd name="connsiteX1448" fmla="*/ 5238128 w 7274859"/>
              <a:gd name="connsiteY1448" fmla="*/ 5831097 h 6857892"/>
              <a:gd name="connsiteX1449" fmla="*/ 5240111 w 7274859"/>
              <a:gd name="connsiteY1449" fmla="*/ 5829116 h 6857892"/>
              <a:gd name="connsiteX1450" fmla="*/ 4582665 w 7274859"/>
              <a:gd name="connsiteY1450" fmla="*/ 5828430 h 6857892"/>
              <a:gd name="connsiteX1451" fmla="*/ 4598816 w 7274859"/>
              <a:gd name="connsiteY1451" fmla="*/ 5867521 h 6857892"/>
              <a:gd name="connsiteX1452" fmla="*/ 4582207 w 7274859"/>
              <a:gd name="connsiteY1452" fmla="*/ 5880704 h 6857892"/>
              <a:gd name="connsiteX1453" fmla="*/ 4569482 w 7274859"/>
              <a:gd name="connsiteY1453" fmla="*/ 5855633 h 6857892"/>
              <a:gd name="connsiteX1454" fmla="*/ 4582665 w 7274859"/>
              <a:gd name="connsiteY1454" fmla="*/ 5828430 h 6857892"/>
              <a:gd name="connsiteX1455" fmla="*/ 1890693 w 7274859"/>
              <a:gd name="connsiteY1455" fmla="*/ 5825077 h 6857892"/>
              <a:gd name="connsiteX1456" fmla="*/ 1890693 w 7274859"/>
              <a:gd name="connsiteY1456" fmla="*/ 5841841 h 6857892"/>
              <a:gd name="connsiteX1457" fmla="*/ 1910430 w 7274859"/>
              <a:gd name="connsiteY1457" fmla="*/ 5838183 h 6857892"/>
              <a:gd name="connsiteX1458" fmla="*/ 1890693 w 7274859"/>
              <a:gd name="connsiteY1458" fmla="*/ 5825077 h 6857892"/>
              <a:gd name="connsiteX1459" fmla="*/ 4743779 w 7274859"/>
              <a:gd name="connsiteY1459" fmla="*/ 5820048 h 6857892"/>
              <a:gd name="connsiteX1460" fmla="*/ 4743779 w 7274859"/>
              <a:gd name="connsiteY1460" fmla="*/ 5830183 h 6857892"/>
              <a:gd name="connsiteX1461" fmla="*/ 4747125 w 7274859"/>
              <a:gd name="connsiteY1461" fmla="*/ 5830183 h 6857892"/>
              <a:gd name="connsiteX1462" fmla="*/ 4747125 w 7274859"/>
              <a:gd name="connsiteY1462" fmla="*/ 5820048 h 6857892"/>
              <a:gd name="connsiteX1463" fmla="*/ 4743779 w 7274859"/>
              <a:gd name="connsiteY1463" fmla="*/ 5820048 h 6857892"/>
              <a:gd name="connsiteX1464" fmla="*/ 2524473 w 7274859"/>
              <a:gd name="connsiteY1464" fmla="*/ 5820048 h 6857892"/>
              <a:gd name="connsiteX1465" fmla="*/ 2527827 w 7274859"/>
              <a:gd name="connsiteY1465" fmla="*/ 5820048 h 6857892"/>
              <a:gd name="connsiteX1466" fmla="*/ 2527827 w 7274859"/>
              <a:gd name="connsiteY1466" fmla="*/ 5830183 h 6857892"/>
              <a:gd name="connsiteX1467" fmla="*/ 2524473 w 7274859"/>
              <a:gd name="connsiteY1467" fmla="*/ 5830183 h 6857892"/>
              <a:gd name="connsiteX1468" fmla="*/ 2524473 w 7274859"/>
              <a:gd name="connsiteY1468" fmla="*/ 5820048 h 6857892"/>
              <a:gd name="connsiteX1469" fmla="*/ 1933998 w 7274859"/>
              <a:gd name="connsiteY1469" fmla="*/ 5820048 h 6857892"/>
              <a:gd name="connsiteX1470" fmla="*/ 1933998 w 7274859"/>
              <a:gd name="connsiteY1470" fmla="*/ 5830183 h 6857892"/>
              <a:gd name="connsiteX1471" fmla="*/ 1937427 w 7274859"/>
              <a:gd name="connsiteY1471" fmla="*/ 5830183 h 6857892"/>
              <a:gd name="connsiteX1472" fmla="*/ 1937427 w 7274859"/>
              <a:gd name="connsiteY1472" fmla="*/ 5820048 h 6857892"/>
              <a:gd name="connsiteX1473" fmla="*/ 1933998 w 7274859"/>
              <a:gd name="connsiteY1473" fmla="*/ 5820048 h 6857892"/>
              <a:gd name="connsiteX1474" fmla="*/ 1575759 w 7274859"/>
              <a:gd name="connsiteY1474" fmla="*/ 5817152 h 6857892"/>
              <a:gd name="connsiteX1475" fmla="*/ 1575759 w 7274859"/>
              <a:gd name="connsiteY1475" fmla="*/ 5858300 h 6857892"/>
              <a:gd name="connsiteX1476" fmla="*/ 1612716 w 7274859"/>
              <a:gd name="connsiteY1476" fmla="*/ 5872245 h 6857892"/>
              <a:gd name="connsiteX1477" fmla="*/ 1575759 w 7274859"/>
              <a:gd name="connsiteY1477" fmla="*/ 5817152 h 6857892"/>
              <a:gd name="connsiteX1478" fmla="*/ 2490565 w 7274859"/>
              <a:gd name="connsiteY1478" fmla="*/ 5814257 h 6857892"/>
              <a:gd name="connsiteX1479" fmla="*/ 2510910 w 7274859"/>
              <a:gd name="connsiteY1479" fmla="*/ 5823325 h 6857892"/>
              <a:gd name="connsiteX1480" fmla="*/ 2510910 w 7274859"/>
              <a:gd name="connsiteY1480" fmla="*/ 5834298 h 6857892"/>
              <a:gd name="connsiteX1481" fmla="*/ 2451018 w 7274859"/>
              <a:gd name="connsiteY1481" fmla="*/ 5871331 h 6857892"/>
              <a:gd name="connsiteX1482" fmla="*/ 2475935 w 7274859"/>
              <a:gd name="connsiteY1482" fmla="*/ 5822715 h 6857892"/>
              <a:gd name="connsiteX1483" fmla="*/ 2490565 w 7274859"/>
              <a:gd name="connsiteY1483" fmla="*/ 5814257 h 6857892"/>
              <a:gd name="connsiteX1484" fmla="*/ 2787284 w 7274859"/>
              <a:gd name="connsiteY1484" fmla="*/ 5811590 h 6857892"/>
              <a:gd name="connsiteX1485" fmla="*/ 2818906 w 7274859"/>
              <a:gd name="connsiteY1485" fmla="*/ 5811590 h 6857892"/>
              <a:gd name="connsiteX1486" fmla="*/ 2771590 w 7274859"/>
              <a:gd name="connsiteY1486" fmla="*/ 5824239 h 6857892"/>
              <a:gd name="connsiteX1487" fmla="*/ 2792849 w 7274859"/>
              <a:gd name="connsiteY1487" fmla="*/ 5818981 h 6857892"/>
              <a:gd name="connsiteX1488" fmla="*/ 2787284 w 7274859"/>
              <a:gd name="connsiteY1488" fmla="*/ 5811590 h 6857892"/>
              <a:gd name="connsiteX1489" fmla="*/ 5018637 w 7274859"/>
              <a:gd name="connsiteY1489" fmla="*/ 5809837 h 6857892"/>
              <a:gd name="connsiteX1490" fmla="*/ 5018637 w 7274859"/>
              <a:gd name="connsiteY1490" fmla="*/ 5820048 h 6857892"/>
              <a:gd name="connsiteX1491" fmla="*/ 5021991 w 7274859"/>
              <a:gd name="connsiteY1491" fmla="*/ 5820048 h 6857892"/>
              <a:gd name="connsiteX1492" fmla="*/ 5021991 w 7274859"/>
              <a:gd name="connsiteY1492" fmla="*/ 5809837 h 6857892"/>
              <a:gd name="connsiteX1493" fmla="*/ 5018637 w 7274859"/>
              <a:gd name="connsiteY1493" fmla="*/ 5809837 h 6857892"/>
              <a:gd name="connsiteX1494" fmla="*/ 1954423 w 7274859"/>
              <a:gd name="connsiteY1494" fmla="*/ 5809837 h 6857892"/>
              <a:gd name="connsiteX1495" fmla="*/ 1954423 w 7274859"/>
              <a:gd name="connsiteY1495" fmla="*/ 5820048 h 6857892"/>
              <a:gd name="connsiteX1496" fmla="*/ 1957774 w 7274859"/>
              <a:gd name="connsiteY1496" fmla="*/ 5820048 h 6857892"/>
              <a:gd name="connsiteX1497" fmla="*/ 1957774 w 7274859"/>
              <a:gd name="connsiteY1497" fmla="*/ 5809837 h 6857892"/>
              <a:gd name="connsiteX1498" fmla="*/ 1954423 w 7274859"/>
              <a:gd name="connsiteY1498" fmla="*/ 5809837 h 6857892"/>
              <a:gd name="connsiteX1499" fmla="*/ 1767731 w 7274859"/>
              <a:gd name="connsiteY1499" fmla="*/ 5803055 h 6857892"/>
              <a:gd name="connsiteX1500" fmla="*/ 1767731 w 7274859"/>
              <a:gd name="connsiteY1500" fmla="*/ 5806484 h 6857892"/>
              <a:gd name="connsiteX1501" fmla="*/ 1777941 w 7274859"/>
              <a:gd name="connsiteY1501" fmla="*/ 5806484 h 6857892"/>
              <a:gd name="connsiteX1502" fmla="*/ 1777941 w 7274859"/>
              <a:gd name="connsiteY1502" fmla="*/ 5803055 h 6857892"/>
              <a:gd name="connsiteX1503" fmla="*/ 1767731 w 7274859"/>
              <a:gd name="connsiteY1503" fmla="*/ 5803055 h 6857892"/>
              <a:gd name="connsiteX1504" fmla="*/ 2835447 w 7274859"/>
              <a:gd name="connsiteY1504" fmla="*/ 5800313 h 6857892"/>
              <a:gd name="connsiteX1505" fmla="*/ 2836284 w 7274859"/>
              <a:gd name="connsiteY1505" fmla="*/ 5806866 h 6857892"/>
              <a:gd name="connsiteX1506" fmla="*/ 2816469 w 7274859"/>
              <a:gd name="connsiteY1506" fmla="*/ 5810752 h 6857892"/>
              <a:gd name="connsiteX1507" fmla="*/ 2816012 w 7274859"/>
              <a:gd name="connsiteY1507" fmla="*/ 5801989 h 6857892"/>
              <a:gd name="connsiteX1508" fmla="*/ 2835447 w 7274859"/>
              <a:gd name="connsiteY1508" fmla="*/ 5800313 h 6857892"/>
              <a:gd name="connsiteX1509" fmla="*/ 4764129 w 7274859"/>
              <a:gd name="connsiteY1509" fmla="*/ 5799703 h 6857892"/>
              <a:gd name="connsiteX1510" fmla="*/ 4764129 w 7274859"/>
              <a:gd name="connsiteY1510" fmla="*/ 5809838 h 6857892"/>
              <a:gd name="connsiteX1511" fmla="*/ 4767480 w 7274859"/>
              <a:gd name="connsiteY1511" fmla="*/ 5809838 h 6857892"/>
              <a:gd name="connsiteX1512" fmla="*/ 4767480 w 7274859"/>
              <a:gd name="connsiteY1512" fmla="*/ 5799703 h 6857892"/>
              <a:gd name="connsiteX1513" fmla="*/ 4764129 w 7274859"/>
              <a:gd name="connsiteY1513" fmla="*/ 5799703 h 6857892"/>
              <a:gd name="connsiteX1514" fmla="*/ 2426406 w 7274859"/>
              <a:gd name="connsiteY1514" fmla="*/ 5792159 h 6857892"/>
              <a:gd name="connsiteX1515" fmla="*/ 2452313 w 7274859"/>
              <a:gd name="connsiteY1515" fmla="*/ 5817305 h 6857892"/>
              <a:gd name="connsiteX1516" fmla="*/ 2432502 w 7274859"/>
              <a:gd name="connsiteY1516" fmla="*/ 5821039 h 6857892"/>
              <a:gd name="connsiteX1517" fmla="*/ 2426406 w 7274859"/>
              <a:gd name="connsiteY1517" fmla="*/ 5792159 h 6857892"/>
              <a:gd name="connsiteX1518" fmla="*/ 2304550 w 7274859"/>
              <a:gd name="connsiteY1518" fmla="*/ 5790559 h 6857892"/>
              <a:gd name="connsiteX1519" fmla="*/ 2297616 w 7274859"/>
              <a:gd name="connsiteY1519" fmla="*/ 5807551 h 6857892"/>
              <a:gd name="connsiteX1520" fmla="*/ 2313237 w 7274859"/>
              <a:gd name="connsiteY1520" fmla="*/ 5841537 h 6857892"/>
              <a:gd name="connsiteX1521" fmla="*/ 2314990 w 7274859"/>
              <a:gd name="connsiteY1521" fmla="*/ 5848471 h 6857892"/>
              <a:gd name="connsiteX1522" fmla="*/ 2291140 w 7274859"/>
              <a:gd name="connsiteY1522" fmla="*/ 5856472 h 6857892"/>
              <a:gd name="connsiteX1523" fmla="*/ 2318038 w 7274859"/>
              <a:gd name="connsiteY1523" fmla="*/ 5877503 h 6857892"/>
              <a:gd name="connsiteX1524" fmla="*/ 2283520 w 7274859"/>
              <a:gd name="connsiteY1524" fmla="*/ 5900896 h 6857892"/>
              <a:gd name="connsiteX1525" fmla="*/ 2296473 w 7274859"/>
              <a:gd name="connsiteY1525" fmla="*/ 5911260 h 6857892"/>
              <a:gd name="connsiteX1526" fmla="*/ 2296016 w 7274859"/>
              <a:gd name="connsiteY1526" fmla="*/ 5910803 h 6857892"/>
              <a:gd name="connsiteX1527" fmla="*/ 2303102 w 7274859"/>
              <a:gd name="connsiteY1527" fmla="*/ 5902497 h 6857892"/>
              <a:gd name="connsiteX1528" fmla="*/ 2306303 w 7274859"/>
              <a:gd name="connsiteY1528" fmla="*/ 5905697 h 6857892"/>
              <a:gd name="connsiteX1529" fmla="*/ 2297997 w 7274859"/>
              <a:gd name="connsiteY1529" fmla="*/ 5912784 h 6857892"/>
              <a:gd name="connsiteX1530" fmla="*/ 2297083 w 7274859"/>
              <a:gd name="connsiteY1530" fmla="*/ 5911869 h 6857892"/>
              <a:gd name="connsiteX1531" fmla="*/ 2297083 w 7274859"/>
              <a:gd name="connsiteY1531" fmla="*/ 5935034 h 6857892"/>
              <a:gd name="connsiteX1532" fmla="*/ 2323219 w 7274859"/>
              <a:gd name="connsiteY1532" fmla="*/ 5924747 h 6857892"/>
              <a:gd name="connsiteX1533" fmla="*/ 2378539 w 7274859"/>
              <a:gd name="connsiteY1533" fmla="*/ 5921928 h 6857892"/>
              <a:gd name="connsiteX1534" fmla="*/ 2337773 w 7274859"/>
              <a:gd name="connsiteY1534" fmla="*/ 5876589 h 6857892"/>
              <a:gd name="connsiteX1535" fmla="*/ 2347679 w 7274859"/>
              <a:gd name="connsiteY1535" fmla="*/ 5865845 h 6857892"/>
              <a:gd name="connsiteX1536" fmla="*/ 2338459 w 7274859"/>
              <a:gd name="connsiteY1536" fmla="*/ 5855481 h 6857892"/>
              <a:gd name="connsiteX1537" fmla="*/ 2347527 w 7274859"/>
              <a:gd name="connsiteY1537" fmla="*/ 5844585 h 6857892"/>
              <a:gd name="connsiteX1538" fmla="*/ 2325353 w 7274859"/>
              <a:gd name="connsiteY1538" fmla="*/ 5834831 h 6857892"/>
              <a:gd name="connsiteX1539" fmla="*/ 2336173 w 7274859"/>
              <a:gd name="connsiteY1539" fmla="*/ 5813266 h 6857892"/>
              <a:gd name="connsiteX1540" fmla="*/ 2304550 w 7274859"/>
              <a:gd name="connsiteY1540" fmla="*/ 5790559 h 6857892"/>
              <a:gd name="connsiteX1541" fmla="*/ 1841546 w 7274859"/>
              <a:gd name="connsiteY1541" fmla="*/ 5789492 h 6857892"/>
              <a:gd name="connsiteX1542" fmla="*/ 1841546 w 7274859"/>
              <a:gd name="connsiteY1542" fmla="*/ 5809837 h 6857892"/>
              <a:gd name="connsiteX1543" fmla="*/ 1846651 w 7274859"/>
              <a:gd name="connsiteY1543" fmla="*/ 5809837 h 6857892"/>
              <a:gd name="connsiteX1544" fmla="*/ 1846651 w 7274859"/>
              <a:gd name="connsiteY1544" fmla="*/ 5789492 h 6857892"/>
              <a:gd name="connsiteX1545" fmla="*/ 1841546 w 7274859"/>
              <a:gd name="connsiteY1545" fmla="*/ 5789492 h 6857892"/>
              <a:gd name="connsiteX1546" fmla="*/ 5254614 w 7274859"/>
              <a:gd name="connsiteY1546" fmla="*/ 5789187 h 6857892"/>
              <a:gd name="connsiteX1547" fmla="*/ 5269309 w 7274859"/>
              <a:gd name="connsiteY1547" fmla="*/ 5817991 h 6857892"/>
              <a:gd name="connsiteX1548" fmla="*/ 5247210 w 7274859"/>
              <a:gd name="connsiteY1548" fmla="*/ 5820505 h 6857892"/>
              <a:gd name="connsiteX1549" fmla="*/ 5232353 w 7274859"/>
              <a:gd name="connsiteY1549" fmla="*/ 5831707 h 6857892"/>
              <a:gd name="connsiteX1550" fmla="*/ 5244385 w 7274859"/>
              <a:gd name="connsiteY1550" fmla="*/ 5808618 h 6857892"/>
              <a:gd name="connsiteX1551" fmla="*/ 5254614 w 7274859"/>
              <a:gd name="connsiteY1551" fmla="*/ 5789187 h 6857892"/>
              <a:gd name="connsiteX1552" fmla="*/ 1686257 w 7274859"/>
              <a:gd name="connsiteY1552" fmla="*/ 5781872 h 6857892"/>
              <a:gd name="connsiteX1553" fmla="*/ 1706602 w 7274859"/>
              <a:gd name="connsiteY1553" fmla="*/ 5781872 h 6857892"/>
              <a:gd name="connsiteX1554" fmla="*/ 1706602 w 7274859"/>
              <a:gd name="connsiteY1554" fmla="*/ 5786978 h 6857892"/>
              <a:gd name="connsiteX1555" fmla="*/ 1686257 w 7274859"/>
              <a:gd name="connsiteY1555" fmla="*/ 5786978 h 6857892"/>
              <a:gd name="connsiteX1556" fmla="*/ 1686257 w 7274859"/>
              <a:gd name="connsiteY1556" fmla="*/ 5781872 h 6857892"/>
              <a:gd name="connsiteX1557" fmla="*/ 2810220 w 7274859"/>
              <a:gd name="connsiteY1557" fmla="*/ 5779662 h 6857892"/>
              <a:gd name="connsiteX1558" fmla="*/ 2820580 w 7274859"/>
              <a:gd name="connsiteY1558" fmla="*/ 5791092 h 6857892"/>
              <a:gd name="connsiteX1559" fmla="*/ 2795976 w 7274859"/>
              <a:gd name="connsiteY1559" fmla="*/ 5784082 h 6857892"/>
              <a:gd name="connsiteX1560" fmla="*/ 2810220 w 7274859"/>
              <a:gd name="connsiteY1560" fmla="*/ 5779662 h 6857892"/>
              <a:gd name="connsiteX1561" fmla="*/ 2327636 w 7274859"/>
              <a:gd name="connsiteY1561" fmla="*/ 5772499 h 6857892"/>
              <a:gd name="connsiteX1562" fmla="*/ 2337770 w 7274859"/>
              <a:gd name="connsiteY1562" fmla="*/ 5772499 h 6857892"/>
              <a:gd name="connsiteX1563" fmla="*/ 2337770 w 7274859"/>
              <a:gd name="connsiteY1563" fmla="*/ 5775928 h 6857892"/>
              <a:gd name="connsiteX1564" fmla="*/ 2327636 w 7274859"/>
              <a:gd name="connsiteY1564" fmla="*/ 5775928 h 6857892"/>
              <a:gd name="connsiteX1565" fmla="*/ 2327636 w 7274859"/>
              <a:gd name="connsiteY1565" fmla="*/ 5772499 h 6857892"/>
              <a:gd name="connsiteX1566" fmla="*/ 4909237 w 7274859"/>
              <a:gd name="connsiteY1566" fmla="*/ 5770061 h 6857892"/>
              <a:gd name="connsiteX1567" fmla="*/ 4903670 w 7274859"/>
              <a:gd name="connsiteY1567" fmla="*/ 5779967 h 6857892"/>
              <a:gd name="connsiteX1568" fmla="*/ 4902070 w 7274859"/>
              <a:gd name="connsiteY1568" fmla="*/ 5778367 h 6857892"/>
              <a:gd name="connsiteX1569" fmla="*/ 4901917 w 7274859"/>
              <a:gd name="connsiteY1569" fmla="*/ 5781643 h 6857892"/>
              <a:gd name="connsiteX1570" fmla="*/ 4893381 w 7274859"/>
              <a:gd name="connsiteY1570" fmla="*/ 5774252 h 6857892"/>
              <a:gd name="connsiteX1571" fmla="*/ 4871052 w 7274859"/>
              <a:gd name="connsiteY1571" fmla="*/ 5782786 h 6857892"/>
              <a:gd name="connsiteX1572" fmla="*/ 4882251 w 7274859"/>
              <a:gd name="connsiteY1572" fmla="*/ 5794064 h 6857892"/>
              <a:gd name="connsiteX1573" fmla="*/ 4860854 w 7274859"/>
              <a:gd name="connsiteY1573" fmla="*/ 5818906 h 6857892"/>
              <a:gd name="connsiteX1574" fmla="*/ 4900333 w 7274859"/>
              <a:gd name="connsiteY1574" fmla="*/ 5801611 h 6857892"/>
              <a:gd name="connsiteX1575" fmla="*/ 4901919 w 7274859"/>
              <a:gd name="connsiteY1575" fmla="*/ 5781646 h 6857892"/>
              <a:gd name="connsiteX1576" fmla="*/ 4902909 w 7274859"/>
              <a:gd name="connsiteY1576" fmla="*/ 5782482 h 6857892"/>
              <a:gd name="connsiteX1577" fmla="*/ 4903670 w 7274859"/>
              <a:gd name="connsiteY1577" fmla="*/ 5779967 h 6857892"/>
              <a:gd name="connsiteX1578" fmla="*/ 4904129 w 7274859"/>
              <a:gd name="connsiteY1578" fmla="*/ 5780424 h 6857892"/>
              <a:gd name="connsiteX1579" fmla="*/ 4912438 w 7274859"/>
              <a:gd name="connsiteY1579" fmla="*/ 5773261 h 6857892"/>
              <a:gd name="connsiteX1580" fmla="*/ 4909237 w 7274859"/>
              <a:gd name="connsiteY1580" fmla="*/ 5770061 h 6857892"/>
              <a:gd name="connsiteX1581" fmla="*/ 2418313 w 7274859"/>
              <a:gd name="connsiteY1581" fmla="*/ 5768079 h 6857892"/>
              <a:gd name="connsiteX1582" fmla="*/ 2409931 w 7274859"/>
              <a:gd name="connsiteY1582" fmla="*/ 5775166 h 6857892"/>
              <a:gd name="connsiteX1583" fmla="*/ 2413208 w 7274859"/>
              <a:gd name="connsiteY1583" fmla="*/ 5778366 h 6857892"/>
              <a:gd name="connsiteX1584" fmla="*/ 2419761 w 7274859"/>
              <a:gd name="connsiteY1584" fmla="*/ 5769603 h 6857892"/>
              <a:gd name="connsiteX1585" fmla="*/ 2418313 w 7274859"/>
              <a:gd name="connsiteY1585" fmla="*/ 5768079 h 6857892"/>
              <a:gd name="connsiteX1586" fmla="*/ 5136655 w 7274859"/>
              <a:gd name="connsiteY1586" fmla="*/ 5760231 h 6857892"/>
              <a:gd name="connsiteX1587" fmla="*/ 5140311 w 7274859"/>
              <a:gd name="connsiteY1587" fmla="*/ 5779052 h 6857892"/>
              <a:gd name="connsiteX1588" fmla="*/ 5146862 w 7274859"/>
              <a:gd name="connsiteY1588" fmla="*/ 5778138 h 6857892"/>
              <a:gd name="connsiteX1589" fmla="*/ 5136655 w 7274859"/>
              <a:gd name="connsiteY1589" fmla="*/ 5760231 h 6857892"/>
              <a:gd name="connsiteX1590" fmla="*/ 5136580 w 7274859"/>
              <a:gd name="connsiteY1590" fmla="*/ 5759774 h 6857892"/>
              <a:gd name="connsiteX1591" fmla="*/ 5136428 w 7274859"/>
              <a:gd name="connsiteY1591" fmla="*/ 5760002 h 6857892"/>
              <a:gd name="connsiteX1592" fmla="*/ 5136655 w 7274859"/>
              <a:gd name="connsiteY1592" fmla="*/ 5760155 h 6857892"/>
              <a:gd name="connsiteX1593" fmla="*/ 5136580 w 7274859"/>
              <a:gd name="connsiteY1593" fmla="*/ 5759774 h 6857892"/>
              <a:gd name="connsiteX1594" fmla="*/ 5137418 w 7274859"/>
              <a:gd name="connsiteY1594" fmla="*/ 5759088 h 6857892"/>
              <a:gd name="connsiteX1595" fmla="*/ 5136505 w 7274859"/>
              <a:gd name="connsiteY1595" fmla="*/ 5759164 h 6857892"/>
              <a:gd name="connsiteX1596" fmla="*/ 5136657 w 7274859"/>
              <a:gd name="connsiteY1596" fmla="*/ 5759850 h 6857892"/>
              <a:gd name="connsiteX1597" fmla="*/ 5137418 w 7274859"/>
              <a:gd name="connsiteY1597" fmla="*/ 5759088 h 6857892"/>
              <a:gd name="connsiteX1598" fmla="*/ 1760948 w 7274859"/>
              <a:gd name="connsiteY1598" fmla="*/ 5758936 h 6857892"/>
              <a:gd name="connsiteX1599" fmla="*/ 1760948 w 7274859"/>
              <a:gd name="connsiteY1599" fmla="*/ 5769071 h 6857892"/>
              <a:gd name="connsiteX1600" fmla="*/ 1764377 w 7274859"/>
              <a:gd name="connsiteY1600" fmla="*/ 5769071 h 6857892"/>
              <a:gd name="connsiteX1601" fmla="*/ 1764377 w 7274859"/>
              <a:gd name="connsiteY1601" fmla="*/ 5758936 h 6857892"/>
              <a:gd name="connsiteX1602" fmla="*/ 1760948 w 7274859"/>
              <a:gd name="connsiteY1602" fmla="*/ 5758936 h 6857892"/>
              <a:gd name="connsiteX1603" fmla="*/ 5308940 w 7274859"/>
              <a:gd name="connsiteY1603" fmla="*/ 5758860 h 6857892"/>
              <a:gd name="connsiteX1604" fmla="*/ 5310237 w 7274859"/>
              <a:gd name="connsiteY1604" fmla="*/ 5778291 h 6857892"/>
              <a:gd name="connsiteX1605" fmla="*/ 5290499 w 7274859"/>
              <a:gd name="connsiteY1605" fmla="*/ 5779739 h 6857892"/>
              <a:gd name="connsiteX1606" fmla="*/ 5291108 w 7274859"/>
              <a:gd name="connsiteY1606" fmla="*/ 5780348 h 6857892"/>
              <a:gd name="connsiteX1607" fmla="*/ 5284019 w 7274859"/>
              <a:gd name="connsiteY1607" fmla="*/ 5788578 h 6857892"/>
              <a:gd name="connsiteX1608" fmla="*/ 5280806 w 7274859"/>
              <a:gd name="connsiteY1608" fmla="*/ 5785377 h 6857892"/>
              <a:gd name="connsiteX1609" fmla="*/ 5288977 w 7274859"/>
              <a:gd name="connsiteY1609" fmla="*/ 5778443 h 6857892"/>
              <a:gd name="connsiteX1610" fmla="*/ 5285015 w 7274859"/>
              <a:gd name="connsiteY1610" fmla="*/ 5774328 h 6857892"/>
              <a:gd name="connsiteX1611" fmla="*/ 5308940 w 7274859"/>
              <a:gd name="connsiteY1611" fmla="*/ 5758860 h 6857892"/>
              <a:gd name="connsiteX1612" fmla="*/ 5138104 w 7274859"/>
              <a:gd name="connsiteY1612" fmla="*/ 5757640 h 6857892"/>
              <a:gd name="connsiteX1613" fmla="*/ 5138407 w 7274859"/>
              <a:gd name="connsiteY1613" fmla="*/ 5758021 h 6857892"/>
              <a:gd name="connsiteX1614" fmla="*/ 5137341 w 7274859"/>
              <a:gd name="connsiteY1614" fmla="*/ 5759088 h 6857892"/>
              <a:gd name="connsiteX1615" fmla="*/ 5145261 w 7274859"/>
              <a:gd name="connsiteY1615" fmla="*/ 5758707 h 6857892"/>
              <a:gd name="connsiteX1616" fmla="*/ 5138104 w 7274859"/>
              <a:gd name="connsiteY1616" fmla="*/ 5757640 h 6857892"/>
              <a:gd name="connsiteX1617" fmla="*/ 3131867 w 7274859"/>
              <a:gd name="connsiteY1617" fmla="*/ 5751316 h 6857892"/>
              <a:gd name="connsiteX1618" fmla="*/ 3152209 w 7274859"/>
              <a:gd name="connsiteY1618" fmla="*/ 5751316 h 6857892"/>
              <a:gd name="connsiteX1619" fmla="*/ 3152209 w 7274859"/>
              <a:gd name="connsiteY1619" fmla="*/ 5756421 h 6857892"/>
              <a:gd name="connsiteX1620" fmla="*/ 3131867 w 7274859"/>
              <a:gd name="connsiteY1620" fmla="*/ 5756421 h 6857892"/>
              <a:gd name="connsiteX1621" fmla="*/ 3131867 w 7274859"/>
              <a:gd name="connsiteY1621" fmla="*/ 5751316 h 6857892"/>
              <a:gd name="connsiteX1622" fmla="*/ 2321311 w 7274859"/>
              <a:gd name="connsiteY1622" fmla="*/ 5749944 h 6857892"/>
              <a:gd name="connsiteX1623" fmla="*/ 2304547 w 7274859"/>
              <a:gd name="connsiteY1623" fmla="*/ 5790482 h 6857892"/>
              <a:gd name="connsiteX1624" fmla="*/ 2356895 w 7274859"/>
              <a:gd name="connsiteY1624" fmla="*/ 5770823 h 6857892"/>
              <a:gd name="connsiteX1625" fmla="*/ 2321311 w 7274859"/>
              <a:gd name="connsiteY1625" fmla="*/ 5749944 h 6857892"/>
              <a:gd name="connsiteX1626" fmla="*/ 5131325 w 7274859"/>
              <a:gd name="connsiteY1626" fmla="*/ 5749639 h 6857892"/>
              <a:gd name="connsiteX1627" fmla="*/ 5128125 w 7274859"/>
              <a:gd name="connsiteY1627" fmla="*/ 5752916 h 6857892"/>
              <a:gd name="connsiteX1628" fmla="*/ 5138179 w 7274859"/>
              <a:gd name="connsiteY1628" fmla="*/ 5757640 h 6857892"/>
              <a:gd name="connsiteX1629" fmla="*/ 5131325 w 7274859"/>
              <a:gd name="connsiteY1629" fmla="*/ 5749639 h 6857892"/>
              <a:gd name="connsiteX1630" fmla="*/ 5269690 w 7274859"/>
              <a:gd name="connsiteY1630" fmla="*/ 5748725 h 6857892"/>
              <a:gd name="connsiteX1631" fmla="*/ 5269690 w 7274859"/>
              <a:gd name="connsiteY1631" fmla="*/ 5758784 h 6857892"/>
              <a:gd name="connsiteX1632" fmla="*/ 5270604 w 7274859"/>
              <a:gd name="connsiteY1632" fmla="*/ 5757869 h 6857892"/>
              <a:gd name="connsiteX1633" fmla="*/ 5278900 w 7274859"/>
              <a:gd name="connsiteY1633" fmla="*/ 5764956 h 6857892"/>
              <a:gd name="connsiteX1634" fmla="*/ 5275724 w 7274859"/>
              <a:gd name="connsiteY1634" fmla="*/ 5768156 h 6857892"/>
              <a:gd name="connsiteX1635" fmla="*/ 5268624 w 7274859"/>
              <a:gd name="connsiteY1635" fmla="*/ 5759850 h 6857892"/>
              <a:gd name="connsiteX1636" fmla="*/ 5269613 w 7274859"/>
              <a:gd name="connsiteY1636" fmla="*/ 5758860 h 6857892"/>
              <a:gd name="connsiteX1637" fmla="*/ 5261318 w 7274859"/>
              <a:gd name="connsiteY1637" fmla="*/ 5752078 h 6857892"/>
              <a:gd name="connsiteX1638" fmla="*/ 5269690 w 7274859"/>
              <a:gd name="connsiteY1638" fmla="*/ 5748725 h 6857892"/>
              <a:gd name="connsiteX1639" fmla="*/ 4495937 w 7274859"/>
              <a:gd name="connsiteY1639" fmla="*/ 5748725 h 6857892"/>
              <a:gd name="connsiteX1640" fmla="*/ 4503635 w 7274859"/>
              <a:gd name="connsiteY1640" fmla="*/ 5758936 h 6857892"/>
              <a:gd name="connsiteX1641" fmla="*/ 4516285 w 7274859"/>
              <a:gd name="connsiteY1641" fmla="*/ 5748725 h 6857892"/>
              <a:gd name="connsiteX1642" fmla="*/ 4495937 w 7274859"/>
              <a:gd name="connsiteY1642" fmla="*/ 5748725 h 6857892"/>
              <a:gd name="connsiteX1643" fmla="*/ 2700646 w 7274859"/>
              <a:gd name="connsiteY1643" fmla="*/ 5747048 h 6857892"/>
              <a:gd name="connsiteX1644" fmla="*/ 2712151 w 7274859"/>
              <a:gd name="connsiteY1644" fmla="*/ 5766937 h 6857892"/>
              <a:gd name="connsiteX1645" fmla="*/ 2686701 w 7274859"/>
              <a:gd name="connsiteY1645" fmla="*/ 5771128 h 6857892"/>
              <a:gd name="connsiteX1646" fmla="*/ 2680833 w 7274859"/>
              <a:gd name="connsiteY1646" fmla="*/ 5788044 h 6857892"/>
              <a:gd name="connsiteX1647" fmla="*/ 2647077 w 7274859"/>
              <a:gd name="connsiteY1647" fmla="*/ 5788044 h 6857892"/>
              <a:gd name="connsiteX1648" fmla="*/ 2700646 w 7274859"/>
              <a:gd name="connsiteY1648" fmla="*/ 5747048 h 6857892"/>
              <a:gd name="connsiteX1649" fmla="*/ 5032892 w 7274859"/>
              <a:gd name="connsiteY1649" fmla="*/ 5745829 h 6857892"/>
              <a:gd name="connsiteX1650" fmla="*/ 5003998 w 7274859"/>
              <a:gd name="connsiteY1650" fmla="*/ 5751925 h 6857892"/>
              <a:gd name="connsiteX1651" fmla="*/ 5007733 w 7274859"/>
              <a:gd name="connsiteY1651" fmla="*/ 5771661 h 6857892"/>
              <a:gd name="connsiteX1652" fmla="*/ 5032892 w 7274859"/>
              <a:gd name="connsiteY1652" fmla="*/ 5745829 h 6857892"/>
              <a:gd name="connsiteX1653" fmla="*/ 4706114 w 7274859"/>
              <a:gd name="connsiteY1653" fmla="*/ 5739733 h 6857892"/>
              <a:gd name="connsiteX1654" fmla="*/ 4701328 w 7274859"/>
              <a:gd name="connsiteY1654" fmla="*/ 5740495 h 6857892"/>
              <a:gd name="connsiteX1655" fmla="*/ 4701328 w 7274859"/>
              <a:gd name="connsiteY1655" fmla="*/ 5757335 h 6857892"/>
              <a:gd name="connsiteX1656" fmla="*/ 4710073 w 7274859"/>
              <a:gd name="connsiteY1656" fmla="*/ 5756268 h 6857892"/>
              <a:gd name="connsiteX1657" fmla="*/ 4706114 w 7274859"/>
              <a:gd name="connsiteY1657" fmla="*/ 5739733 h 6857892"/>
              <a:gd name="connsiteX1658" fmla="*/ 5313743 w 7274859"/>
              <a:gd name="connsiteY1658" fmla="*/ 5738667 h 6857892"/>
              <a:gd name="connsiteX1659" fmla="*/ 5317169 w 7274859"/>
              <a:gd name="connsiteY1659" fmla="*/ 5738667 h 6857892"/>
              <a:gd name="connsiteX1660" fmla="*/ 5317169 w 7274859"/>
              <a:gd name="connsiteY1660" fmla="*/ 5748801 h 6857892"/>
              <a:gd name="connsiteX1661" fmla="*/ 5313743 w 7274859"/>
              <a:gd name="connsiteY1661" fmla="*/ 5748801 h 6857892"/>
              <a:gd name="connsiteX1662" fmla="*/ 5313743 w 7274859"/>
              <a:gd name="connsiteY1662" fmla="*/ 5738667 h 6857892"/>
              <a:gd name="connsiteX1663" fmla="*/ 2555029 w 7274859"/>
              <a:gd name="connsiteY1663" fmla="*/ 5738590 h 6857892"/>
              <a:gd name="connsiteX1664" fmla="*/ 2558382 w 7274859"/>
              <a:gd name="connsiteY1664" fmla="*/ 5738590 h 6857892"/>
              <a:gd name="connsiteX1665" fmla="*/ 2558382 w 7274859"/>
              <a:gd name="connsiteY1665" fmla="*/ 5748725 h 6857892"/>
              <a:gd name="connsiteX1666" fmla="*/ 2555029 w 7274859"/>
              <a:gd name="connsiteY1666" fmla="*/ 5748725 h 6857892"/>
              <a:gd name="connsiteX1667" fmla="*/ 2555029 w 7274859"/>
              <a:gd name="connsiteY1667" fmla="*/ 5738590 h 6857892"/>
              <a:gd name="connsiteX1668" fmla="*/ 1832246 w 7274859"/>
              <a:gd name="connsiteY1668" fmla="*/ 5738590 h 6857892"/>
              <a:gd name="connsiteX1669" fmla="*/ 1832246 w 7274859"/>
              <a:gd name="connsiteY1669" fmla="*/ 5748725 h 6857892"/>
              <a:gd name="connsiteX1670" fmla="*/ 1835676 w 7274859"/>
              <a:gd name="connsiteY1670" fmla="*/ 5748725 h 6857892"/>
              <a:gd name="connsiteX1671" fmla="*/ 1835676 w 7274859"/>
              <a:gd name="connsiteY1671" fmla="*/ 5738590 h 6857892"/>
              <a:gd name="connsiteX1672" fmla="*/ 1832246 w 7274859"/>
              <a:gd name="connsiteY1672" fmla="*/ 5738590 h 6857892"/>
              <a:gd name="connsiteX1673" fmla="*/ 1813578 w 7274859"/>
              <a:gd name="connsiteY1673" fmla="*/ 5738590 h 6857892"/>
              <a:gd name="connsiteX1674" fmla="*/ 1798871 w 7274859"/>
              <a:gd name="connsiteY1674" fmla="*/ 5753221 h 6857892"/>
              <a:gd name="connsiteX1675" fmla="*/ 1827294 w 7274859"/>
              <a:gd name="connsiteY1675" fmla="*/ 5765793 h 6857892"/>
              <a:gd name="connsiteX1676" fmla="*/ 1813578 w 7274859"/>
              <a:gd name="connsiteY1676" fmla="*/ 5738590 h 6857892"/>
              <a:gd name="connsiteX1677" fmla="*/ 1612257 w 7274859"/>
              <a:gd name="connsiteY1677" fmla="*/ 5735618 h 6857892"/>
              <a:gd name="connsiteX1678" fmla="*/ 1592902 w 7274859"/>
              <a:gd name="connsiteY1678" fmla="*/ 5757716 h 6857892"/>
              <a:gd name="connsiteX1679" fmla="*/ 1604408 w 7274859"/>
              <a:gd name="connsiteY1679" fmla="*/ 5777071 h 6857892"/>
              <a:gd name="connsiteX1680" fmla="*/ 1586806 w 7274859"/>
              <a:gd name="connsiteY1680" fmla="*/ 5780500 h 6857892"/>
              <a:gd name="connsiteX1681" fmla="*/ 1590006 w 7274859"/>
              <a:gd name="connsiteY1681" fmla="*/ 5789873 h 6857892"/>
              <a:gd name="connsiteX1682" fmla="*/ 1594731 w 7274859"/>
              <a:gd name="connsiteY1682" fmla="*/ 5807932 h 6857892"/>
              <a:gd name="connsiteX1683" fmla="*/ 1598160 w 7274859"/>
              <a:gd name="connsiteY1683" fmla="*/ 5817762 h 6857892"/>
              <a:gd name="connsiteX1684" fmla="*/ 1645631 w 7274859"/>
              <a:gd name="connsiteY1684" fmla="*/ 5801303 h 6857892"/>
              <a:gd name="connsiteX1685" fmla="*/ 1616448 w 7274859"/>
              <a:gd name="connsiteY1685" fmla="*/ 5785453 h 6857892"/>
              <a:gd name="connsiteX1686" fmla="*/ 1634660 w 7274859"/>
              <a:gd name="connsiteY1686" fmla="*/ 5750934 h 6857892"/>
              <a:gd name="connsiteX1687" fmla="*/ 1612257 w 7274859"/>
              <a:gd name="connsiteY1687" fmla="*/ 5735618 h 6857892"/>
              <a:gd name="connsiteX1688" fmla="*/ 4649514 w 7274859"/>
              <a:gd name="connsiteY1688" fmla="*/ 5730056 h 6857892"/>
              <a:gd name="connsiteX1689" fmla="*/ 4649514 w 7274859"/>
              <a:gd name="connsiteY1689" fmla="*/ 5747048 h 6857892"/>
              <a:gd name="connsiteX1690" fmla="*/ 4678327 w 7274859"/>
              <a:gd name="connsiteY1690" fmla="*/ 5747048 h 6857892"/>
              <a:gd name="connsiteX1691" fmla="*/ 4678327 w 7274859"/>
              <a:gd name="connsiteY1691" fmla="*/ 5730056 h 6857892"/>
              <a:gd name="connsiteX1692" fmla="*/ 4649514 w 7274859"/>
              <a:gd name="connsiteY1692" fmla="*/ 5730056 h 6857892"/>
              <a:gd name="connsiteX1693" fmla="*/ 298217 w 7274859"/>
              <a:gd name="connsiteY1693" fmla="*/ 5729522 h 6857892"/>
              <a:gd name="connsiteX1694" fmla="*/ 293341 w 7274859"/>
              <a:gd name="connsiteY1694" fmla="*/ 5730284 h 6857892"/>
              <a:gd name="connsiteX1695" fmla="*/ 293341 w 7274859"/>
              <a:gd name="connsiteY1695" fmla="*/ 5747124 h 6857892"/>
              <a:gd name="connsiteX1696" fmla="*/ 302179 w 7274859"/>
              <a:gd name="connsiteY1696" fmla="*/ 5746058 h 6857892"/>
              <a:gd name="connsiteX1697" fmla="*/ 298217 w 7274859"/>
              <a:gd name="connsiteY1697" fmla="*/ 5729522 h 6857892"/>
              <a:gd name="connsiteX1698" fmla="*/ 2439709 w 7274859"/>
              <a:gd name="connsiteY1698" fmla="*/ 5721598 h 6857892"/>
              <a:gd name="connsiteX1699" fmla="*/ 2439709 w 7274859"/>
              <a:gd name="connsiteY1699" fmla="*/ 5725027 h 6857892"/>
              <a:gd name="connsiteX1700" fmla="*/ 2449920 w 7274859"/>
              <a:gd name="connsiteY1700" fmla="*/ 5725027 h 6857892"/>
              <a:gd name="connsiteX1701" fmla="*/ 2449920 w 7274859"/>
              <a:gd name="connsiteY1701" fmla="*/ 5721598 h 6857892"/>
              <a:gd name="connsiteX1702" fmla="*/ 2439709 w 7274859"/>
              <a:gd name="connsiteY1702" fmla="*/ 5721598 h 6857892"/>
              <a:gd name="connsiteX1703" fmla="*/ 2891678 w 7274859"/>
              <a:gd name="connsiteY1703" fmla="*/ 5719159 h 6857892"/>
              <a:gd name="connsiteX1704" fmla="*/ 2898771 w 7274859"/>
              <a:gd name="connsiteY1704" fmla="*/ 5727465 h 6857892"/>
              <a:gd name="connsiteX1705" fmla="*/ 2896790 w 7274859"/>
              <a:gd name="connsiteY1705" fmla="*/ 5729446 h 6857892"/>
              <a:gd name="connsiteX1706" fmla="*/ 2888476 w 7274859"/>
              <a:gd name="connsiteY1706" fmla="*/ 5722360 h 6857892"/>
              <a:gd name="connsiteX1707" fmla="*/ 2891678 w 7274859"/>
              <a:gd name="connsiteY1707" fmla="*/ 5719159 h 6857892"/>
              <a:gd name="connsiteX1708" fmla="*/ 3100468 w 7274859"/>
              <a:gd name="connsiteY1708" fmla="*/ 5718398 h 6857892"/>
              <a:gd name="connsiteX1709" fmla="*/ 3100468 w 7274859"/>
              <a:gd name="connsiteY1709" fmla="*/ 5736533 h 6857892"/>
              <a:gd name="connsiteX1710" fmla="*/ 3085456 w 7274859"/>
              <a:gd name="connsiteY1710" fmla="*/ 5739428 h 6857892"/>
              <a:gd name="connsiteX1711" fmla="*/ 3100468 w 7274859"/>
              <a:gd name="connsiteY1711" fmla="*/ 5718398 h 6857892"/>
              <a:gd name="connsiteX1712" fmla="*/ 1829199 w 7274859"/>
              <a:gd name="connsiteY1712" fmla="*/ 5717864 h 6857892"/>
              <a:gd name="connsiteX1713" fmla="*/ 1828893 w 7274859"/>
              <a:gd name="connsiteY1713" fmla="*/ 5718169 h 6857892"/>
              <a:gd name="connsiteX1714" fmla="*/ 1829885 w 7274859"/>
              <a:gd name="connsiteY1714" fmla="*/ 5719159 h 6857892"/>
              <a:gd name="connsiteX1715" fmla="*/ 1829199 w 7274859"/>
              <a:gd name="connsiteY1715" fmla="*/ 5717864 h 6857892"/>
              <a:gd name="connsiteX1716" fmla="*/ 1827903 w 7274859"/>
              <a:gd name="connsiteY1716" fmla="*/ 5717178 h 6857892"/>
              <a:gd name="connsiteX1717" fmla="*/ 1819597 w 7274859"/>
              <a:gd name="connsiteY1717" fmla="*/ 5724265 h 6857892"/>
              <a:gd name="connsiteX1718" fmla="*/ 1822797 w 7274859"/>
              <a:gd name="connsiteY1718" fmla="*/ 5727465 h 6857892"/>
              <a:gd name="connsiteX1719" fmla="*/ 1828817 w 7274859"/>
              <a:gd name="connsiteY1719" fmla="*/ 5718245 h 6857892"/>
              <a:gd name="connsiteX1720" fmla="*/ 1828893 w 7274859"/>
              <a:gd name="connsiteY1720" fmla="*/ 5718169 h 6857892"/>
              <a:gd name="connsiteX1721" fmla="*/ 1827903 w 7274859"/>
              <a:gd name="connsiteY1721" fmla="*/ 5717178 h 6857892"/>
              <a:gd name="connsiteX1722" fmla="*/ 1620258 w 7274859"/>
              <a:gd name="connsiteY1722" fmla="*/ 5715349 h 6857892"/>
              <a:gd name="connsiteX1723" fmla="*/ 1660263 w 7274859"/>
              <a:gd name="connsiteY1723" fmla="*/ 5731046 h 6857892"/>
              <a:gd name="connsiteX1724" fmla="*/ 1620258 w 7274859"/>
              <a:gd name="connsiteY1724" fmla="*/ 5715349 h 6857892"/>
              <a:gd name="connsiteX1725" fmla="*/ 4699572 w 7274859"/>
              <a:gd name="connsiteY1725" fmla="*/ 5710625 h 6857892"/>
              <a:gd name="connsiteX1726" fmla="*/ 4699572 w 7274859"/>
              <a:gd name="connsiteY1726" fmla="*/ 5715730 h 6857892"/>
              <a:gd name="connsiteX1727" fmla="*/ 4730150 w 7274859"/>
              <a:gd name="connsiteY1727" fmla="*/ 5715730 h 6857892"/>
              <a:gd name="connsiteX1728" fmla="*/ 4730150 w 7274859"/>
              <a:gd name="connsiteY1728" fmla="*/ 5710625 h 6857892"/>
              <a:gd name="connsiteX1729" fmla="*/ 4699572 w 7274859"/>
              <a:gd name="connsiteY1729" fmla="*/ 5710625 h 6857892"/>
              <a:gd name="connsiteX1730" fmla="*/ 3136739 w 7274859"/>
              <a:gd name="connsiteY1730" fmla="*/ 5709711 h 6857892"/>
              <a:gd name="connsiteX1731" fmla="*/ 3173316 w 7274859"/>
              <a:gd name="connsiteY1731" fmla="*/ 5709711 h 6857892"/>
              <a:gd name="connsiteX1732" fmla="*/ 3168973 w 7274859"/>
              <a:gd name="connsiteY1732" fmla="*/ 5733256 h 6857892"/>
              <a:gd name="connsiteX1733" fmla="*/ 3136739 w 7274859"/>
              <a:gd name="connsiteY1733" fmla="*/ 5709711 h 6857892"/>
              <a:gd name="connsiteX1734" fmla="*/ 2369306 w 7274859"/>
              <a:gd name="connsiteY1734" fmla="*/ 5709710 h 6857892"/>
              <a:gd name="connsiteX1735" fmla="*/ 2369306 w 7274859"/>
              <a:gd name="connsiteY1735" fmla="*/ 5725864 h 6857892"/>
              <a:gd name="connsiteX1736" fmla="*/ 2399328 w 7274859"/>
              <a:gd name="connsiteY1736" fmla="*/ 5709710 h 6857892"/>
              <a:gd name="connsiteX1737" fmla="*/ 2369306 w 7274859"/>
              <a:gd name="connsiteY1737" fmla="*/ 5709710 h 6857892"/>
              <a:gd name="connsiteX1738" fmla="*/ 2826452 w 7274859"/>
              <a:gd name="connsiteY1738" fmla="*/ 5708034 h 6857892"/>
              <a:gd name="connsiteX1739" fmla="*/ 2834838 w 7274859"/>
              <a:gd name="connsiteY1739" fmla="*/ 5714892 h 6857892"/>
              <a:gd name="connsiteX1740" fmla="*/ 2826452 w 7274859"/>
              <a:gd name="connsiteY1740" fmla="*/ 5718245 h 6857892"/>
              <a:gd name="connsiteX1741" fmla="*/ 2826452 w 7274859"/>
              <a:gd name="connsiteY1741" fmla="*/ 5708034 h 6857892"/>
              <a:gd name="connsiteX1742" fmla="*/ 2788655 w 7274859"/>
              <a:gd name="connsiteY1742" fmla="*/ 5707425 h 6857892"/>
              <a:gd name="connsiteX1743" fmla="*/ 2826452 w 7274859"/>
              <a:gd name="connsiteY1743" fmla="*/ 5718245 h 6857892"/>
              <a:gd name="connsiteX1744" fmla="*/ 2795746 w 7274859"/>
              <a:gd name="connsiteY1744" fmla="*/ 5743467 h 6857892"/>
              <a:gd name="connsiteX1745" fmla="*/ 2802830 w 7274859"/>
              <a:gd name="connsiteY1745" fmla="*/ 5750554 h 6857892"/>
              <a:gd name="connsiteX1746" fmla="*/ 2795898 w 7274859"/>
              <a:gd name="connsiteY1746" fmla="*/ 5779281 h 6857892"/>
              <a:gd name="connsiteX1747" fmla="*/ 2762444 w 7274859"/>
              <a:gd name="connsiteY1747" fmla="*/ 5748268 h 6857892"/>
              <a:gd name="connsiteX1748" fmla="*/ 2784005 w 7274859"/>
              <a:gd name="connsiteY1748" fmla="*/ 5732418 h 6857892"/>
              <a:gd name="connsiteX1749" fmla="*/ 2788655 w 7274859"/>
              <a:gd name="connsiteY1749" fmla="*/ 5707425 h 6857892"/>
              <a:gd name="connsiteX1750" fmla="*/ 2733486 w 7274859"/>
              <a:gd name="connsiteY1750" fmla="*/ 5702167 h 6857892"/>
              <a:gd name="connsiteX1751" fmla="*/ 2735857 w 7274859"/>
              <a:gd name="connsiteY1751" fmla="*/ 5715654 h 6857892"/>
              <a:gd name="connsiteX1752" fmla="*/ 2720004 w 7274859"/>
              <a:gd name="connsiteY1752" fmla="*/ 5715654 h 6857892"/>
              <a:gd name="connsiteX1753" fmla="*/ 2733486 w 7274859"/>
              <a:gd name="connsiteY1753" fmla="*/ 5702167 h 6857892"/>
              <a:gd name="connsiteX1754" fmla="*/ 3213322 w 7274859"/>
              <a:gd name="connsiteY1754" fmla="*/ 5701253 h 6857892"/>
              <a:gd name="connsiteX1755" fmla="*/ 3223458 w 7274859"/>
              <a:gd name="connsiteY1755" fmla="*/ 5701253 h 6857892"/>
              <a:gd name="connsiteX1756" fmla="*/ 3223458 w 7274859"/>
              <a:gd name="connsiteY1756" fmla="*/ 5704681 h 6857892"/>
              <a:gd name="connsiteX1757" fmla="*/ 3213322 w 7274859"/>
              <a:gd name="connsiteY1757" fmla="*/ 5704681 h 6857892"/>
              <a:gd name="connsiteX1758" fmla="*/ 3213322 w 7274859"/>
              <a:gd name="connsiteY1758" fmla="*/ 5701253 h 6857892"/>
              <a:gd name="connsiteX1759" fmla="*/ 5322276 w 7274859"/>
              <a:gd name="connsiteY1759" fmla="*/ 5699652 h 6857892"/>
              <a:gd name="connsiteX1760" fmla="*/ 5339119 w 7274859"/>
              <a:gd name="connsiteY1760" fmla="*/ 5699652 h 6857892"/>
              <a:gd name="connsiteX1761" fmla="*/ 5339880 w 7274859"/>
              <a:gd name="connsiteY1761" fmla="*/ 5704529 h 6857892"/>
              <a:gd name="connsiteX1762" fmla="*/ 5323342 w 7274859"/>
              <a:gd name="connsiteY1762" fmla="*/ 5708415 h 6857892"/>
              <a:gd name="connsiteX1763" fmla="*/ 5322276 w 7274859"/>
              <a:gd name="connsiteY1763" fmla="*/ 5699652 h 6857892"/>
              <a:gd name="connsiteX1764" fmla="*/ 2400547 w 7274859"/>
              <a:gd name="connsiteY1764" fmla="*/ 5699576 h 6857892"/>
              <a:gd name="connsiteX1765" fmla="*/ 2401614 w 7274859"/>
              <a:gd name="connsiteY1765" fmla="*/ 5708415 h 6857892"/>
              <a:gd name="connsiteX1766" fmla="*/ 2418224 w 7274859"/>
              <a:gd name="connsiteY1766" fmla="*/ 5704453 h 6857892"/>
              <a:gd name="connsiteX1767" fmla="*/ 2417462 w 7274859"/>
              <a:gd name="connsiteY1767" fmla="*/ 5699576 h 6857892"/>
              <a:gd name="connsiteX1768" fmla="*/ 2400547 w 7274859"/>
              <a:gd name="connsiteY1768" fmla="*/ 5699576 h 6857892"/>
              <a:gd name="connsiteX1769" fmla="*/ 5011545 w 7274859"/>
              <a:gd name="connsiteY1769" fmla="*/ 5699042 h 6857892"/>
              <a:gd name="connsiteX1770" fmla="*/ 5006743 w 7274859"/>
              <a:gd name="connsiteY1770" fmla="*/ 5699728 h 6857892"/>
              <a:gd name="connsiteX1771" fmla="*/ 5006743 w 7274859"/>
              <a:gd name="connsiteY1771" fmla="*/ 5716644 h 6857892"/>
              <a:gd name="connsiteX1772" fmla="*/ 5015511 w 7274859"/>
              <a:gd name="connsiteY1772" fmla="*/ 5715578 h 6857892"/>
              <a:gd name="connsiteX1773" fmla="*/ 5011545 w 7274859"/>
              <a:gd name="connsiteY1773" fmla="*/ 5699042 h 6857892"/>
              <a:gd name="connsiteX1774" fmla="*/ 1818685 w 7274859"/>
              <a:gd name="connsiteY1774" fmla="*/ 5697900 h 6857892"/>
              <a:gd name="connsiteX1775" fmla="*/ 1817694 w 7274859"/>
              <a:gd name="connsiteY1775" fmla="*/ 5698891 h 6857892"/>
              <a:gd name="connsiteX1776" fmla="*/ 1819066 w 7274859"/>
              <a:gd name="connsiteY1776" fmla="*/ 5698738 h 6857892"/>
              <a:gd name="connsiteX1777" fmla="*/ 1818685 w 7274859"/>
              <a:gd name="connsiteY1777" fmla="*/ 5697900 h 6857892"/>
              <a:gd name="connsiteX1778" fmla="*/ 1845051 w 7274859"/>
              <a:gd name="connsiteY1778" fmla="*/ 5697823 h 6857892"/>
              <a:gd name="connsiteX1779" fmla="*/ 1819067 w 7274859"/>
              <a:gd name="connsiteY1779" fmla="*/ 5698737 h 6857892"/>
              <a:gd name="connsiteX1780" fmla="*/ 1829125 w 7274859"/>
              <a:gd name="connsiteY1780" fmla="*/ 5717787 h 6857892"/>
              <a:gd name="connsiteX1781" fmla="*/ 1845051 w 7274859"/>
              <a:gd name="connsiteY1781" fmla="*/ 5697823 h 6857892"/>
              <a:gd name="connsiteX1782" fmla="*/ 280845 w 7274859"/>
              <a:gd name="connsiteY1782" fmla="*/ 5697671 h 6857892"/>
              <a:gd name="connsiteX1783" fmla="*/ 283207 w 7274859"/>
              <a:gd name="connsiteY1783" fmla="*/ 5712149 h 6857892"/>
              <a:gd name="connsiteX1784" fmla="*/ 303324 w 7274859"/>
              <a:gd name="connsiteY1784" fmla="*/ 5704453 h 6857892"/>
              <a:gd name="connsiteX1785" fmla="*/ 299438 w 7274859"/>
              <a:gd name="connsiteY1785" fmla="*/ 5698814 h 6857892"/>
              <a:gd name="connsiteX1786" fmla="*/ 280845 w 7274859"/>
              <a:gd name="connsiteY1786" fmla="*/ 5697671 h 6857892"/>
              <a:gd name="connsiteX1787" fmla="*/ 3026479 w 7274859"/>
              <a:gd name="connsiteY1787" fmla="*/ 5696299 h 6857892"/>
              <a:gd name="connsiteX1788" fmla="*/ 3034102 w 7274859"/>
              <a:gd name="connsiteY1788" fmla="*/ 5716340 h 6857892"/>
              <a:gd name="connsiteX1789" fmla="*/ 3020764 w 7274859"/>
              <a:gd name="connsiteY1789" fmla="*/ 5719007 h 6857892"/>
              <a:gd name="connsiteX1790" fmla="*/ 3020915 w 7274859"/>
              <a:gd name="connsiteY1790" fmla="*/ 5719159 h 6857892"/>
              <a:gd name="connsiteX1791" fmla="*/ 3013828 w 7274859"/>
              <a:gd name="connsiteY1791" fmla="*/ 5727465 h 6857892"/>
              <a:gd name="connsiteX1792" fmla="*/ 3010628 w 7274859"/>
              <a:gd name="connsiteY1792" fmla="*/ 5724265 h 6857892"/>
              <a:gd name="connsiteX1793" fmla="*/ 3018935 w 7274859"/>
              <a:gd name="connsiteY1793" fmla="*/ 5717178 h 6857892"/>
              <a:gd name="connsiteX1794" fmla="*/ 3019543 w 7274859"/>
              <a:gd name="connsiteY1794" fmla="*/ 5717788 h 6857892"/>
              <a:gd name="connsiteX1795" fmla="*/ 3020840 w 7274859"/>
              <a:gd name="connsiteY1795" fmla="*/ 5700186 h 6857892"/>
              <a:gd name="connsiteX1796" fmla="*/ 3026479 w 7274859"/>
              <a:gd name="connsiteY1796" fmla="*/ 5696299 h 6857892"/>
              <a:gd name="connsiteX1797" fmla="*/ 4730150 w 7274859"/>
              <a:gd name="connsiteY1797" fmla="*/ 5691041 h 6857892"/>
              <a:gd name="connsiteX1798" fmla="*/ 4730150 w 7274859"/>
              <a:gd name="connsiteY1798" fmla="*/ 5694394 h 6857892"/>
              <a:gd name="connsiteX1799" fmla="*/ 4740280 w 7274859"/>
              <a:gd name="connsiteY1799" fmla="*/ 5694394 h 6857892"/>
              <a:gd name="connsiteX1800" fmla="*/ 4740280 w 7274859"/>
              <a:gd name="connsiteY1800" fmla="*/ 5691041 h 6857892"/>
              <a:gd name="connsiteX1801" fmla="*/ 4730150 w 7274859"/>
              <a:gd name="connsiteY1801" fmla="*/ 5691041 h 6857892"/>
              <a:gd name="connsiteX1802" fmla="*/ 1812590 w 7274859"/>
              <a:gd name="connsiteY1802" fmla="*/ 5688603 h 6857892"/>
              <a:gd name="connsiteX1803" fmla="*/ 1809390 w 7274859"/>
              <a:gd name="connsiteY1803" fmla="*/ 5691803 h 6857892"/>
              <a:gd name="connsiteX1804" fmla="*/ 1818609 w 7274859"/>
              <a:gd name="connsiteY1804" fmla="*/ 5697823 h 6857892"/>
              <a:gd name="connsiteX1805" fmla="*/ 1818685 w 7274859"/>
              <a:gd name="connsiteY1805" fmla="*/ 5697900 h 6857892"/>
              <a:gd name="connsiteX1806" fmla="*/ 1819753 w 7274859"/>
              <a:gd name="connsiteY1806" fmla="*/ 5696909 h 6857892"/>
              <a:gd name="connsiteX1807" fmla="*/ 1812590 w 7274859"/>
              <a:gd name="connsiteY1807" fmla="*/ 5688603 h 6857892"/>
              <a:gd name="connsiteX1808" fmla="*/ 2909359 w 7274859"/>
              <a:gd name="connsiteY1808" fmla="*/ 5687765 h 6857892"/>
              <a:gd name="connsiteX1809" fmla="*/ 2933513 w 7274859"/>
              <a:gd name="connsiteY1809" fmla="*/ 5687765 h 6857892"/>
              <a:gd name="connsiteX1810" fmla="*/ 2907836 w 7274859"/>
              <a:gd name="connsiteY1810" fmla="*/ 5753145 h 6857892"/>
              <a:gd name="connsiteX1811" fmla="*/ 2898238 w 7274859"/>
              <a:gd name="connsiteY1811" fmla="*/ 5734095 h 6857892"/>
              <a:gd name="connsiteX1812" fmla="*/ 2909359 w 7274859"/>
              <a:gd name="connsiteY1812" fmla="*/ 5687765 h 6857892"/>
              <a:gd name="connsiteX1813" fmla="*/ 4601209 w 7274859"/>
              <a:gd name="connsiteY1813" fmla="*/ 5687689 h 6857892"/>
              <a:gd name="connsiteX1814" fmla="*/ 4601209 w 7274859"/>
              <a:gd name="connsiteY1814" fmla="*/ 5697824 h 6857892"/>
              <a:gd name="connsiteX1815" fmla="*/ 4604634 w 7274859"/>
              <a:gd name="connsiteY1815" fmla="*/ 5697824 h 6857892"/>
              <a:gd name="connsiteX1816" fmla="*/ 4604634 w 7274859"/>
              <a:gd name="connsiteY1816" fmla="*/ 5687689 h 6857892"/>
              <a:gd name="connsiteX1817" fmla="*/ 4601209 w 7274859"/>
              <a:gd name="connsiteY1817" fmla="*/ 5687689 h 6857892"/>
              <a:gd name="connsiteX1818" fmla="*/ 280839 w 7274859"/>
              <a:gd name="connsiteY1818" fmla="*/ 5687231 h 6857892"/>
              <a:gd name="connsiteX1819" fmla="*/ 271163 w 7274859"/>
              <a:gd name="connsiteY1819" fmla="*/ 5687688 h 6857892"/>
              <a:gd name="connsiteX1820" fmla="*/ 280839 w 7274859"/>
              <a:gd name="connsiteY1820" fmla="*/ 5697670 h 6857892"/>
              <a:gd name="connsiteX1821" fmla="*/ 280839 w 7274859"/>
              <a:gd name="connsiteY1821" fmla="*/ 5687231 h 6857892"/>
              <a:gd name="connsiteX1822" fmla="*/ 1787162 w 7274859"/>
              <a:gd name="connsiteY1822" fmla="*/ 5686622 h 6857892"/>
              <a:gd name="connsiteX1823" fmla="*/ 1778856 w 7274859"/>
              <a:gd name="connsiteY1823" fmla="*/ 5693709 h 6857892"/>
              <a:gd name="connsiteX1824" fmla="*/ 1782056 w 7274859"/>
              <a:gd name="connsiteY1824" fmla="*/ 5696909 h 6857892"/>
              <a:gd name="connsiteX1825" fmla="*/ 1788076 w 7274859"/>
              <a:gd name="connsiteY1825" fmla="*/ 5687689 h 6857892"/>
              <a:gd name="connsiteX1826" fmla="*/ 1788152 w 7274859"/>
              <a:gd name="connsiteY1826" fmla="*/ 5687613 h 6857892"/>
              <a:gd name="connsiteX1827" fmla="*/ 1787162 w 7274859"/>
              <a:gd name="connsiteY1827" fmla="*/ 5686622 h 6857892"/>
              <a:gd name="connsiteX1828" fmla="*/ 4683719 w 7274859"/>
              <a:gd name="connsiteY1828" fmla="*/ 5685174 h 6857892"/>
              <a:gd name="connsiteX1829" fmla="*/ 4632284 w 7274859"/>
              <a:gd name="connsiteY1829" fmla="*/ 5714206 h 6857892"/>
              <a:gd name="connsiteX1830" fmla="*/ 4683719 w 7274859"/>
              <a:gd name="connsiteY1830" fmla="*/ 5685174 h 6857892"/>
              <a:gd name="connsiteX1831" fmla="*/ 1652641 w 7274859"/>
              <a:gd name="connsiteY1831" fmla="*/ 5682888 h 6857892"/>
              <a:gd name="connsiteX1832" fmla="*/ 1619647 w 7274859"/>
              <a:gd name="connsiteY1832" fmla="*/ 5706281 h 6857892"/>
              <a:gd name="connsiteX1833" fmla="*/ 1656146 w 7274859"/>
              <a:gd name="connsiteY1833" fmla="*/ 5706281 h 6857892"/>
              <a:gd name="connsiteX1834" fmla="*/ 1652641 w 7274859"/>
              <a:gd name="connsiteY1834" fmla="*/ 5682888 h 6857892"/>
              <a:gd name="connsiteX1835" fmla="*/ 267815 w 7274859"/>
              <a:gd name="connsiteY1835" fmla="*/ 5679230 h 6857892"/>
              <a:gd name="connsiteX1836" fmla="*/ 260957 w 7274859"/>
              <a:gd name="connsiteY1836" fmla="*/ 5687688 h 6857892"/>
              <a:gd name="connsiteX1837" fmla="*/ 271092 w 7274859"/>
              <a:gd name="connsiteY1837" fmla="*/ 5687688 h 6857892"/>
              <a:gd name="connsiteX1838" fmla="*/ 267815 w 7274859"/>
              <a:gd name="connsiteY1838" fmla="*/ 5679230 h 6857892"/>
              <a:gd name="connsiteX1839" fmla="*/ 287397 w 7274859"/>
              <a:gd name="connsiteY1839" fmla="*/ 5678468 h 6857892"/>
              <a:gd name="connsiteX1840" fmla="*/ 280844 w 7274859"/>
              <a:gd name="connsiteY1840" fmla="*/ 5687231 h 6857892"/>
              <a:gd name="connsiteX1841" fmla="*/ 282292 w 7274859"/>
              <a:gd name="connsiteY1841" fmla="*/ 5688755 h 6857892"/>
              <a:gd name="connsiteX1842" fmla="*/ 290598 w 7274859"/>
              <a:gd name="connsiteY1842" fmla="*/ 5681669 h 6857892"/>
              <a:gd name="connsiteX1843" fmla="*/ 287397 w 7274859"/>
              <a:gd name="connsiteY1843" fmla="*/ 5678468 h 6857892"/>
              <a:gd name="connsiteX1844" fmla="*/ 2653401 w 7274859"/>
              <a:gd name="connsiteY1844" fmla="*/ 5670696 h 6857892"/>
              <a:gd name="connsiteX1845" fmla="*/ 2663537 w 7274859"/>
              <a:gd name="connsiteY1845" fmla="*/ 5670696 h 6857892"/>
              <a:gd name="connsiteX1846" fmla="*/ 2663537 w 7274859"/>
              <a:gd name="connsiteY1846" fmla="*/ 5674125 h 6857892"/>
              <a:gd name="connsiteX1847" fmla="*/ 2653401 w 7274859"/>
              <a:gd name="connsiteY1847" fmla="*/ 5674125 h 6857892"/>
              <a:gd name="connsiteX1848" fmla="*/ 2653401 w 7274859"/>
              <a:gd name="connsiteY1848" fmla="*/ 5670696 h 6857892"/>
              <a:gd name="connsiteX1849" fmla="*/ 2551524 w 7274859"/>
              <a:gd name="connsiteY1849" fmla="*/ 5670696 h 6857892"/>
              <a:gd name="connsiteX1850" fmla="*/ 2561735 w 7274859"/>
              <a:gd name="connsiteY1850" fmla="*/ 5670696 h 6857892"/>
              <a:gd name="connsiteX1851" fmla="*/ 2561735 w 7274859"/>
              <a:gd name="connsiteY1851" fmla="*/ 5674125 h 6857892"/>
              <a:gd name="connsiteX1852" fmla="*/ 2551524 w 7274859"/>
              <a:gd name="connsiteY1852" fmla="*/ 5674125 h 6857892"/>
              <a:gd name="connsiteX1853" fmla="*/ 2551524 w 7274859"/>
              <a:gd name="connsiteY1853" fmla="*/ 5670696 h 6857892"/>
              <a:gd name="connsiteX1854" fmla="*/ 3166457 w 7274859"/>
              <a:gd name="connsiteY1854" fmla="*/ 5668258 h 6857892"/>
              <a:gd name="connsiteX1855" fmla="*/ 3173467 w 7274859"/>
              <a:gd name="connsiteY1855" fmla="*/ 5676488 h 6857892"/>
              <a:gd name="connsiteX1856" fmla="*/ 3181698 w 7274859"/>
              <a:gd name="connsiteY1856" fmla="*/ 5683574 h 6857892"/>
              <a:gd name="connsiteX1857" fmla="*/ 3178573 w 7274859"/>
              <a:gd name="connsiteY1857" fmla="*/ 5686774 h 6857892"/>
              <a:gd name="connsiteX1858" fmla="*/ 3171485 w 7274859"/>
              <a:gd name="connsiteY1858" fmla="*/ 5678468 h 6857892"/>
              <a:gd name="connsiteX1859" fmla="*/ 3163257 w 7274859"/>
              <a:gd name="connsiteY1859" fmla="*/ 5671458 h 6857892"/>
              <a:gd name="connsiteX1860" fmla="*/ 3166457 w 7274859"/>
              <a:gd name="connsiteY1860" fmla="*/ 5668258 h 6857892"/>
              <a:gd name="connsiteX1861" fmla="*/ 2713296 w 7274859"/>
              <a:gd name="connsiteY1861" fmla="*/ 5667877 h 6857892"/>
              <a:gd name="connsiteX1862" fmla="*/ 2714211 w 7274859"/>
              <a:gd name="connsiteY1862" fmla="*/ 5674430 h 6857892"/>
              <a:gd name="connsiteX1863" fmla="*/ 2695008 w 7274859"/>
              <a:gd name="connsiteY1863" fmla="*/ 5678240 h 6857892"/>
              <a:gd name="connsiteX1864" fmla="*/ 2695161 w 7274859"/>
              <a:gd name="connsiteY1864" fmla="*/ 5678393 h 6857892"/>
              <a:gd name="connsiteX1865" fmla="*/ 2688071 w 7274859"/>
              <a:gd name="connsiteY1865" fmla="*/ 5686698 h 6857892"/>
              <a:gd name="connsiteX1866" fmla="*/ 2684881 w 7274859"/>
              <a:gd name="connsiteY1866" fmla="*/ 5683498 h 6857892"/>
              <a:gd name="connsiteX1867" fmla="*/ 2693178 w 7274859"/>
              <a:gd name="connsiteY1867" fmla="*/ 5676411 h 6857892"/>
              <a:gd name="connsiteX1868" fmla="*/ 2694245 w 7274859"/>
              <a:gd name="connsiteY1868" fmla="*/ 5677478 h 6857892"/>
              <a:gd name="connsiteX1869" fmla="*/ 2693863 w 7274859"/>
              <a:gd name="connsiteY1869" fmla="*/ 5669553 h 6857892"/>
              <a:gd name="connsiteX1870" fmla="*/ 2713296 w 7274859"/>
              <a:gd name="connsiteY1870" fmla="*/ 5667877 h 6857892"/>
              <a:gd name="connsiteX1871" fmla="*/ 3277712 w 7274859"/>
              <a:gd name="connsiteY1871" fmla="*/ 5667344 h 6857892"/>
              <a:gd name="connsiteX1872" fmla="*/ 3281142 w 7274859"/>
              <a:gd name="connsiteY1872" fmla="*/ 5667344 h 6857892"/>
              <a:gd name="connsiteX1873" fmla="*/ 3281142 w 7274859"/>
              <a:gd name="connsiteY1873" fmla="*/ 5677554 h 6857892"/>
              <a:gd name="connsiteX1874" fmla="*/ 3277712 w 7274859"/>
              <a:gd name="connsiteY1874" fmla="*/ 5677554 h 6857892"/>
              <a:gd name="connsiteX1875" fmla="*/ 3277712 w 7274859"/>
              <a:gd name="connsiteY1875" fmla="*/ 5667344 h 6857892"/>
              <a:gd name="connsiteX1876" fmla="*/ 2850228 w 7274859"/>
              <a:gd name="connsiteY1876" fmla="*/ 5667344 h 6857892"/>
              <a:gd name="connsiteX1877" fmla="*/ 2853580 w 7274859"/>
              <a:gd name="connsiteY1877" fmla="*/ 5667344 h 6857892"/>
              <a:gd name="connsiteX1878" fmla="*/ 2853580 w 7274859"/>
              <a:gd name="connsiteY1878" fmla="*/ 5677554 h 6857892"/>
              <a:gd name="connsiteX1879" fmla="*/ 2850228 w 7274859"/>
              <a:gd name="connsiteY1879" fmla="*/ 5677554 h 6857892"/>
              <a:gd name="connsiteX1880" fmla="*/ 2850228 w 7274859"/>
              <a:gd name="connsiteY1880" fmla="*/ 5667344 h 6857892"/>
              <a:gd name="connsiteX1881" fmla="*/ 1726948 w 7274859"/>
              <a:gd name="connsiteY1881" fmla="*/ 5667344 h 6857892"/>
              <a:gd name="connsiteX1882" fmla="*/ 1726948 w 7274859"/>
              <a:gd name="connsiteY1882" fmla="*/ 5677554 h 6857892"/>
              <a:gd name="connsiteX1883" fmla="*/ 1718489 w 7274859"/>
              <a:gd name="connsiteY1883" fmla="*/ 5670696 h 6857892"/>
              <a:gd name="connsiteX1884" fmla="*/ 1726948 w 7274859"/>
              <a:gd name="connsiteY1884" fmla="*/ 5667344 h 6857892"/>
              <a:gd name="connsiteX1885" fmla="*/ 315357 w 7274859"/>
              <a:gd name="connsiteY1885" fmla="*/ 5667343 h 6857892"/>
              <a:gd name="connsiteX1886" fmla="*/ 315357 w 7274859"/>
              <a:gd name="connsiteY1886" fmla="*/ 5677554 h 6857892"/>
              <a:gd name="connsiteX1887" fmla="*/ 318786 w 7274859"/>
              <a:gd name="connsiteY1887" fmla="*/ 5677554 h 6857892"/>
              <a:gd name="connsiteX1888" fmla="*/ 318786 w 7274859"/>
              <a:gd name="connsiteY1888" fmla="*/ 5667343 h 6857892"/>
              <a:gd name="connsiteX1889" fmla="*/ 315357 w 7274859"/>
              <a:gd name="connsiteY1889" fmla="*/ 5667343 h 6857892"/>
              <a:gd name="connsiteX1890" fmla="*/ 2543142 w 7274859"/>
              <a:gd name="connsiteY1890" fmla="*/ 5662543 h 6857892"/>
              <a:gd name="connsiteX1891" fmla="*/ 2535980 w 7274859"/>
              <a:gd name="connsiteY1891" fmla="*/ 5687689 h 6857892"/>
              <a:gd name="connsiteX1892" fmla="*/ 2531559 w 7274859"/>
              <a:gd name="connsiteY1892" fmla="*/ 5673439 h 6857892"/>
              <a:gd name="connsiteX1893" fmla="*/ 2543142 w 7274859"/>
              <a:gd name="connsiteY1893" fmla="*/ 5662543 h 6857892"/>
              <a:gd name="connsiteX1894" fmla="*/ 5215859 w 7274859"/>
              <a:gd name="connsiteY1894" fmla="*/ 5657437 h 6857892"/>
              <a:gd name="connsiteX1895" fmla="*/ 5209205 w 7274859"/>
              <a:gd name="connsiteY1895" fmla="*/ 5658351 h 6857892"/>
              <a:gd name="connsiteX1896" fmla="*/ 5214858 w 7274859"/>
              <a:gd name="connsiteY1896" fmla="*/ 5677630 h 6857892"/>
              <a:gd name="connsiteX1897" fmla="*/ 5219730 w 7274859"/>
              <a:gd name="connsiteY1897" fmla="*/ 5677325 h 6857892"/>
              <a:gd name="connsiteX1898" fmla="*/ 5215859 w 7274859"/>
              <a:gd name="connsiteY1898" fmla="*/ 5657437 h 6857892"/>
              <a:gd name="connsiteX1899" fmla="*/ 4774258 w 7274859"/>
              <a:gd name="connsiteY1899" fmla="*/ 5657132 h 6857892"/>
              <a:gd name="connsiteX1900" fmla="*/ 4774258 w 7274859"/>
              <a:gd name="connsiteY1900" fmla="*/ 5667343 h 6857892"/>
              <a:gd name="connsiteX1901" fmla="*/ 4777684 w 7274859"/>
              <a:gd name="connsiteY1901" fmla="*/ 5667343 h 6857892"/>
              <a:gd name="connsiteX1902" fmla="*/ 4777684 w 7274859"/>
              <a:gd name="connsiteY1902" fmla="*/ 5657132 h 6857892"/>
              <a:gd name="connsiteX1903" fmla="*/ 4774258 w 7274859"/>
              <a:gd name="connsiteY1903" fmla="*/ 5657132 h 6857892"/>
              <a:gd name="connsiteX1904" fmla="*/ 1798338 w 7274859"/>
              <a:gd name="connsiteY1904" fmla="*/ 5657132 h 6857892"/>
              <a:gd name="connsiteX1905" fmla="*/ 1808473 w 7274859"/>
              <a:gd name="connsiteY1905" fmla="*/ 5657132 h 6857892"/>
              <a:gd name="connsiteX1906" fmla="*/ 1808473 w 7274859"/>
              <a:gd name="connsiteY1906" fmla="*/ 5667343 h 6857892"/>
              <a:gd name="connsiteX1907" fmla="*/ 1798338 w 7274859"/>
              <a:gd name="connsiteY1907" fmla="*/ 5657132 h 6857892"/>
              <a:gd name="connsiteX1908" fmla="*/ 3111518 w 7274859"/>
              <a:gd name="connsiteY1908" fmla="*/ 5649513 h 6857892"/>
              <a:gd name="connsiteX1909" fmla="*/ 3131867 w 7274859"/>
              <a:gd name="connsiteY1909" fmla="*/ 5649513 h 6857892"/>
              <a:gd name="connsiteX1910" fmla="*/ 3131867 w 7274859"/>
              <a:gd name="connsiteY1910" fmla="*/ 5654618 h 6857892"/>
              <a:gd name="connsiteX1911" fmla="*/ 3111518 w 7274859"/>
              <a:gd name="connsiteY1911" fmla="*/ 5654618 h 6857892"/>
              <a:gd name="connsiteX1912" fmla="*/ 3111518 w 7274859"/>
              <a:gd name="connsiteY1912" fmla="*/ 5649513 h 6857892"/>
              <a:gd name="connsiteX1913" fmla="*/ 1798338 w 7274859"/>
              <a:gd name="connsiteY1913" fmla="*/ 5648674 h 6857892"/>
              <a:gd name="connsiteX1914" fmla="*/ 1798338 w 7274859"/>
              <a:gd name="connsiteY1914" fmla="*/ 5657132 h 6857892"/>
              <a:gd name="connsiteX1915" fmla="*/ 1787337 w 7274859"/>
              <a:gd name="connsiteY1915" fmla="*/ 5669429 h 6857892"/>
              <a:gd name="connsiteX1916" fmla="*/ 1789418 w 7274859"/>
              <a:gd name="connsiteY1916" fmla="*/ 5686422 h 6857892"/>
              <a:gd name="connsiteX1917" fmla="*/ 1788229 w 7274859"/>
              <a:gd name="connsiteY1917" fmla="*/ 5687536 h 6857892"/>
              <a:gd name="connsiteX1918" fmla="*/ 1789220 w 7274859"/>
              <a:gd name="connsiteY1918" fmla="*/ 5688603 h 6857892"/>
              <a:gd name="connsiteX1919" fmla="*/ 1789442 w 7274859"/>
              <a:gd name="connsiteY1919" fmla="*/ 5686451 h 6857892"/>
              <a:gd name="connsiteX1920" fmla="*/ 1808549 w 7274859"/>
              <a:gd name="connsiteY1920" fmla="*/ 5667343 h 6857892"/>
              <a:gd name="connsiteX1921" fmla="*/ 1827828 w 7274859"/>
              <a:gd name="connsiteY1921" fmla="*/ 5663914 h 6857892"/>
              <a:gd name="connsiteX1922" fmla="*/ 1827142 w 7274859"/>
              <a:gd name="connsiteY1922" fmla="*/ 5657132 h 6857892"/>
              <a:gd name="connsiteX1923" fmla="*/ 1808473 w 7274859"/>
              <a:gd name="connsiteY1923" fmla="*/ 5657132 h 6857892"/>
              <a:gd name="connsiteX1924" fmla="*/ 1798338 w 7274859"/>
              <a:gd name="connsiteY1924" fmla="*/ 5648674 h 6857892"/>
              <a:gd name="connsiteX1925" fmla="*/ 4708394 w 7274859"/>
              <a:gd name="connsiteY1925" fmla="*/ 5647760 h 6857892"/>
              <a:gd name="connsiteX1926" fmla="*/ 4710227 w 7274859"/>
              <a:gd name="connsiteY1926" fmla="*/ 5657666 h 6857892"/>
              <a:gd name="connsiteX1927" fmla="*/ 4734118 w 7274859"/>
              <a:gd name="connsiteY1927" fmla="*/ 5647760 h 6857892"/>
              <a:gd name="connsiteX1928" fmla="*/ 4708394 w 7274859"/>
              <a:gd name="connsiteY1928" fmla="*/ 5647760 h 6857892"/>
              <a:gd name="connsiteX1929" fmla="*/ 1798288 w 7274859"/>
              <a:gd name="connsiteY1929" fmla="*/ 5647074 h 6857892"/>
              <a:gd name="connsiteX1930" fmla="*/ 1797374 w 7274859"/>
              <a:gd name="connsiteY1930" fmla="*/ 5648065 h 6857892"/>
              <a:gd name="connsiteX1931" fmla="*/ 1798288 w 7274859"/>
              <a:gd name="connsiteY1931" fmla="*/ 5648674 h 6857892"/>
              <a:gd name="connsiteX1932" fmla="*/ 1798288 w 7274859"/>
              <a:gd name="connsiteY1932" fmla="*/ 5647074 h 6857892"/>
              <a:gd name="connsiteX1933" fmla="*/ 5100101 w 7274859"/>
              <a:gd name="connsiteY1933" fmla="*/ 5646922 h 6857892"/>
              <a:gd name="connsiteX1934" fmla="*/ 5100101 w 7274859"/>
              <a:gd name="connsiteY1934" fmla="*/ 5657057 h 6857892"/>
              <a:gd name="connsiteX1935" fmla="*/ 5103529 w 7274859"/>
              <a:gd name="connsiteY1935" fmla="*/ 5657057 h 6857892"/>
              <a:gd name="connsiteX1936" fmla="*/ 5103529 w 7274859"/>
              <a:gd name="connsiteY1936" fmla="*/ 5646922 h 6857892"/>
              <a:gd name="connsiteX1937" fmla="*/ 5100101 w 7274859"/>
              <a:gd name="connsiteY1937" fmla="*/ 5646922 h 6857892"/>
              <a:gd name="connsiteX1938" fmla="*/ 2490534 w 7274859"/>
              <a:gd name="connsiteY1938" fmla="*/ 5646922 h 6857892"/>
              <a:gd name="connsiteX1939" fmla="*/ 2489544 w 7274859"/>
              <a:gd name="connsiteY1939" fmla="*/ 5647913 h 6857892"/>
              <a:gd name="connsiteX1940" fmla="*/ 2496630 w 7274859"/>
              <a:gd name="connsiteY1940" fmla="*/ 5656218 h 6857892"/>
              <a:gd name="connsiteX1941" fmla="*/ 2499829 w 7274859"/>
              <a:gd name="connsiteY1941" fmla="*/ 5653018 h 6857892"/>
              <a:gd name="connsiteX1942" fmla="*/ 2490610 w 7274859"/>
              <a:gd name="connsiteY1942" fmla="*/ 5646998 h 6857892"/>
              <a:gd name="connsiteX1943" fmla="*/ 2490534 w 7274859"/>
              <a:gd name="connsiteY1943" fmla="*/ 5646922 h 6857892"/>
              <a:gd name="connsiteX1944" fmla="*/ 5228979 w 7274859"/>
              <a:gd name="connsiteY1944" fmla="*/ 5640140 h 6857892"/>
              <a:gd name="connsiteX1945" fmla="*/ 5228979 w 7274859"/>
              <a:gd name="connsiteY1945" fmla="*/ 5643569 h 6857892"/>
              <a:gd name="connsiteX1946" fmla="*/ 5239116 w 7274859"/>
              <a:gd name="connsiteY1946" fmla="*/ 5643569 h 6857892"/>
              <a:gd name="connsiteX1947" fmla="*/ 5239116 w 7274859"/>
              <a:gd name="connsiteY1947" fmla="*/ 5640140 h 6857892"/>
              <a:gd name="connsiteX1948" fmla="*/ 5228979 w 7274859"/>
              <a:gd name="connsiteY1948" fmla="*/ 5640140 h 6857892"/>
              <a:gd name="connsiteX1949" fmla="*/ 1792255 w 7274859"/>
              <a:gd name="connsiteY1949" fmla="*/ 5637701 h 6857892"/>
              <a:gd name="connsiteX1950" fmla="*/ 1788978 w 7274859"/>
              <a:gd name="connsiteY1950" fmla="*/ 5640901 h 6857892"/>
              <a:gd name="connsiteX1951" fmla="*/ 1798198 w 7274859"/>
              <a:gd name="connsiteY1951" fmla="*/ 5646921 h 6857892"/>
              <a:gd name="connsiteX1952" fmla="*/ 1798198 w 7274859"/>
              <a:gd name="connsiteY1952" fmla="*/ 5647073 h 6857892"/>
              <a:gd name="connsiteX1953" fmla="*/ 1799265 w 7274859"/>
              <a:gd name="connsiteY1953" fmla="*/ 5646007 h 6857892"/>
              <a:gd name="connsiteX1954" fmla="*/ 1792255 w 7274859"/>
              <a:gd name="connsiteY1954" fmla="*/ 5637701 h 6857892"/>
              <a:gd name="connsiteX1955" fmla="*/ 3053832 w 7274859"/>
              <a:gd name="connsiteY1955" fmla="*/ 5636711 h 6857892"/>
              <a:gd name="connsiteX1956" fmla="*/ 3057184 w 7274859"/>
              <a:gd name="connsiteY1956" fmla="*/ 5636711 h 6857892"/>
              <a:gd name="connsiteX1957" fmla="*/ 3057184 w 7274859"/>
              <a:gd name="connsiteY1957" fmla="*/ 5646922 h 6857892"/>
              <a:gd name="connsiteX1958" fmla="*/ 3053832 w 7274859"/>
              <a:gd name="connsiteY1958" fmla="*/ 5646922 h 6857892"/>
              <a:gd name="connsiteX1959" fmla="*/ 3053832 w 7274859"/>
              <a:gd name="connsiteY1959" fmla="*/ 5636711 h 6857892"/>
              <a:gd name="connsiteX1960" fmla="*/ 3099020 w 7274859"/>
              <a:gd name="connsiteY1960" fmla="*/ 5636178 h 6857892"/>
              <a:gd name="connsiteX1961" fmla="*/ 3099553 w 7274859"/>
              <a:gd name="connsiteY1961" fmla="*/ 5645245 h 6857892"/>
              <a:gd name="connsiteX1962" fmla="*/ 3072502 w 7274859"/>
              <a:gd name="connsiteY1962" fmla="*/ 5645245 h 6857892"/>
              <a:gd name="connsiteX1963" fmla="*/ 3072046 w 7274859"/>
              <a:gd name="connsiteY1963" fmla="*/ 5639988 h 6857892"/>
              <a:gd name="connsiteX1964" fmla="*/ 3099020 w 7274859"/>
              <a:gd name="connsiteY1964" fmla="*/ 5636178 h 6857892"/>
              <a:gd name="connsiteX1965" fmla="*/ 3152209 w 7274859"/>
              <a:gd name="connsiteY1965" fmla="*/ 5629167 h 6857892"/>
              <a:gd name="connsiteX1966" fmla="*/ 3172554 w 7274859"/>
              <a:gd name="connsiteY1966" fmla="*/ 5629167 h 6857892"/>
              <a:gd name="connsiteX1967" fmla="*/ 3172554 w 7274859"/>
              <a:gd name="connsiteY1967" fmla="*/ 5634273 h 6857892"/>
              <a:gd name="connsiteX1968" fmla="*/ 3152209 w 7274859"/>
              <a:gd name="connsiteY1968" fmla="*/ 5634273 h 6857892"/>
              <a:gd name="connsiteX1969" fmla="*/ 3152209 w 7274859"/>
              <a:gd name="connsiteY1969" fmla="*/ 5629167 h 6857892"/>
              <a:gd name="connsiteX1970" fmla="*/ 4664902 w 7274859"/>
              <a:gd name="connsiteY1970" fmla="*/ 5627567 h 6857892"/>
              <a:gd name="connsiteX1971" fmla="*/ 4656433 w 7274859"/>
              <a:gd name="connsiteY1971" fmla="*/ 5636559 h 6857892"/>
              <a:gd name="connsiteX1972" fmla="*/ 4637851 w 7274859"/>
              <a:gd name="connsiteY1972" fmla="*/ 5638235 h 6857892"/>
              <a:gd name="connsiteX1973" fmla="*/ 4640671 w 7274859"/>
              <a:gd name="connsiteY1973" fmla="*/ 5666886 h 6857892"/>
              <a:gd name="connsiteX1974" fmla="*/ 4668490 w 7274859"/>
              <a:gd name="connsiteY1974" fmla="*/ 5652561 h 6857892"/>
              <a:gd name="connsiteX1975" fmla="*/ 4657801 w 7274859"/>
              <a:gd name="connsiteY1975" fmla="*/ 5635873 h 6857892"/>
              <a:gd name="connsiteX1976" fmla="*/ 4659785 w 7274859"/>
              <a:gd name="connsiteY1976" fmla="*/ 5637854 h 6857892"/>
              <a:gd name="connsiteX1977" fmla="*/ 4668109 w 7274859"/>
              <a:gd name="connsiteY1977" fmla="*/ 5630768 h 6857892"/>
              <a:gd name="connsiteX1978" fmla="*/ 4664902 w 7274859"/>
              <a:gd name="connsiteY1978" fmla="*/ 5627567 h 6857892"/>
              <a:gd name="connsiteX1979" fmla="*/ 1834914 w 7274859"/>
              <a:gd name="connsiteY1979" fmla="*/ 5627567 h 6857892"/>
              <a:gd name="connsiteX1980" fmla="*/ 1829961 w 7274859"/>
              <a:gd name="connsiteY1980" fmla="*/ 5637702 h 6857892"/>
              <a:gd name="connsiteX1981" fmla="*/ 1827904 w 7274859"/>
              <a:gd name="connsiteY1981" fmla="*/ 5635720 h 6857892"/>
              <a:gd name="connsiteX1982" fmla="*/ 1819598 w 7274859"/>
              <a:gd name="connsiteY1982" fmla="*/ 5642807 h 6857892"/>
              <a:gd name="connsiteX1983" fmla="*/ 1822798 w 7274859"/>
              <a:gd name="connsiteY1983" fmla="*/ 5646008 h 6857892"/>
              <a:gd name="connsiteX1984" fmla="*/ 1827828 w 7274859"/>
              <a:gd name="connsiteY1984" fmla="*/ 5635873 h 6857892"/>
              <a:gd name="connsiteX1985" fmla="*/ 1829809 w 7274859"/>
              <a:gd name="connsiteY1985" fmla="*/ 5637854 h 6857892"/>
              <a:gd name="connsiteX1986" fmla="*/ 1838115 w 7274859"/>
              <a:gd name="connsiteY1986" fmla="*/ 5630768 h 6857892"/>
              <a:gd name="connsiteX1987" fmla="*/ 1834914 w 7274859"/>
              <a:gd name="connsiteY1987" fmla="*/ 5627567 h 6857892"/>
              <a:gd name="connsiteX1988" fmla="*/ 2446873 w 7274859"/>
              <a:gd name="connsiteY1988" fmla="*/ 5626957 h 6857892"/>
              <a:gd name="connsiteX1989" fmla="*/ 2440320 w 7274859"/>
              <a:gd name="connsiteY1989" fmla="*/ 5627871 h 6857892"/>
              <a:gd name="connsiteX1990" fmla="*/ 2448701 w 7274859"/>
              <a:gd name="connsiteY1990" fmla="*/ 5645778 h 6857892"/>
              <a:gd name="connsiteX1991" fmla="*/ 2441996 w 7274859"/>
              <a:gd name="connsiteY1991" fmla="*/ 5647226 h 6857892"/>
              <a:gd name="connsiteX1992" fmla="*/ 2449768 w 7274859"/>
              <a:gd name="connsiteY1992" fmla="*/ 5646845 h 6857892"/>
              <a:gd name="connsiteX1993" fmla="*/ 2449920 w 7274859"/>
              <a:gd name="connsiteY1993" fmla="*/ 5646998 h 6857892"/>
              <a:gd name="connsiteX1994" fmla="*/ 2456778 w 7274859"/>
              <a:gd name="connsiteY1994" fmla="*/ 5656675 h 6857892"/>
              <a:gd name="connsiteX1995" fmla="*/ 2490228 w 7274859"/>
              <a:gd name="connsiteY1995" fmla="*/ 5646388 h 6857892"/>
              <a:gd name="connsiteX1996" fmla="*/ 2490532 w 7274859"/>
              <a:gd name="connsiteY1996" fmla="*/ 5646922 h 6857892"/>
              <a:gd name="connsiteX1997" fmla="*/ 2491524 w 7274859"/>
              <a:gd name="connsiteY1997" fmla="*/ 5645931 h 6857892"/>
              <a:gd name="connsiteX1998" fmla="*/ 2490228 w 7274859"/>
              <a:gd name="connsiteY1998" fmla="*/ 5646388 h 6857892"/>
              <a:gd name="connsiteX1999" fmla="*/ 2486666 w 7274859"/>
              <a:gd name="connsiteY1999" fmla="*/ 5640425 h 6857892"/>
              <a:gd name="connsiteX2000" fmla="*/ 2483675 w 7274859"/>
              <a:gd name="connsiteY2000" fmla="*/ 5637320 h 6857892"/>
              <a:gd name="connsiteX2001" fmla="*/ 2450531 w 7274859"/>
              <a:gd name="connsiteY2001" fmla="*/ 5645474 h 6857892"/>
              <a:gd name="connsiteX2002" fmla="*/ 2446873 w 7274859"/>
              <a:gd name="connsiteY2002" fmla="*/ 5626957 h 6857892"/>
              <a:gd name="connsiteX2003" fmla="*/ 4438335 w 7274859"/>
              <a:gd name="connsiteY2003" fmla="*/ 5626653 h 6857892"/>
              <a:gd name="connsiteX2004" fmla="*/ 4441685 w 7274859"/>
              <a:gd name="connsiteY2004" fmla="*/ 5626653 h 6857892"/>
              <a:gd name="connsiteX2005" fmla="*/ 4441685 w 7274859"/>
              <a:gd name="connsiteY2005" fmla="*/ 5636787 h 6857892"/>
              <a:gd name="connsiteX2006" fmla="*/ 4438335 w 7274859"/>
              <a:gd name="connsiteY2006" fmla="*/ 5636787 h 6857892"/>
              <a:gd name="connsiteX2007" fmla="*/ 4438335 w 7274859"/>
              <a:gd name="connsiteY2007" fmla="*/ 5626653 h 6857892"/>
              <a:gd name="connsiteX2008" fmla="*/ 4689355 w 7274859"/>
              <a:gd name="connsiteY2008" fmla="*/ 5626576 h 6857892"/>
              <a:gd name="connsiteX2009" fmla="*/ 4688365 w 7274859"/>
              <a:gd name="connsiteY2009" fmla="*/ 5627567 h 6857892"/>
              <a:gd name="connsiteX2010" fmla="*/ 4695446 w 7274859"/>
              <a:gd name="connsiteY2010" fmla="*/ 5635873 h 6857892"/>
              <a:gd name="connsiteX2011" fmla="*/ 4698728 w 7274859"/>
              <a:gd name="connsiteY2011" fmla="*/ 5632672 h 6857892"/>
              <a:gd name="connsiteX2012" fmla="*/ 4689430 w 7274859"/>
              <a:gd name="connsiteY2012" fmla="*/ 5626652 h 6857892"/>
              <a:gd name="connsiteX2013" fmla="*/ 4689355 w 7274859"/>
              <a:gd name="connsiteY2013" fmla="*/ 5626576 h 6857892"/>
              <a:gd name="connsiteX2014" fmla="*/ 4730150 w 7274859"/>
              <a:gd name="connsiteY2014" fmla="*/ 5619794 h 6857892"/>
              <a:gd name="connsiteX2015" fmla="*/ 4730150 w 7274859"/>
              <a:gd name="connsiteY2015" fmla="*/ 5623223 h 6857892"/>
              <a:gd name="connsiteX2016" fmla="*/ 4740280 w 7274859"/>
              <a:gd name="connsiteY2016" fmla="*/ 5623223 h 6857892"/>
              <a:gd name="connsiteX2017" fmla="*/ 4740280 w 7274859"/>
              <a:gd name="connsiteY2017" fmla="*/ 5619794 h 6857892"/>
              <a:gd name="connsiteX2018" fmla="*/ 4730150 w 7274859"/>
              <a:gd name="connsiteY2018" fmla="*/ 5619794 h 6857892"/>
              <a:gd name="connsiteX2019" fmla="*/ 2480477 w 7274859"/>
              <a:gd name="connsiteY2019" fmla="*/ 5619794 h 6857892"/>
              <a:gd name="connsiteX2020" fmla="*/ 2480477 w 7274859"/>
              <a:gd name="connsiteY2020" fmla="*/ 5623223 h 6857892"/>
              <a:gd name="connsiteX2021" fmla="*/ 2490610 w 7274859"/>
              <a:gd name="connsiteY2021" fmla="*/ 5623223 h 6857892"/>
              <a:gd name="connsiteX2022" fmla="*/ 2490610 w 7274859"/>
              <a:gd name="connsiteY2022" fmla="*/ 5619794 h 6857892"/>
              <a:gd name="connsiteX2023" fmla="*/ 2480477 w 7274859"/>
              <a:gd name="connsiteY2023" fmla="*/ 5619794 h 6857892"/>
              <a:gd name="connsiteX2024" fmla="*/ 1725260 w 7274859"/>
              <a:gd name="connsiteY2024" fmla="*/ 5618347 h 6857892"/>
              <a:gd name="connsiteX2025" fmla="*/ 1716573 w 7274859"/>
              <a:gd name="connsiteY2025" fmla="*/ 5618880 h 6857892"/>
              <a:gd name="connsiteX2026" fmla="*/ 1720307 w 7274859"/>
              <a:gd name="connsiteY2026" fmla="*/ 5635949 h 6857892"/>
              <a:gd name="connsiteX2027" fmla="*/ 1725260 w 7274859"/>
              <a:gd name="connsiteY2027" fmla="*/ 5635187 h 6857892"/>
              <a:gd name="connsiteX2028" fmla="*/ 1725260 w 7274859"/>
              <a:gd name="connsiteY2028" fmla="*/ 5618347 h 6857892"/>
              <a:gd name="connsiteX2029" fmla="*/ 4716548 w 7274859"/>
              <a:gd name="connsiteY2029" fmla="*/ 5617356 h 6857892"/>
              <a:gd name="connsiteX2030" fmla="*/ 4711513 w 7274859"/>
              <a:gd name="connsiteY2030" fmla="*/ 5618042 h 6857892"/>
              <a:gd name="connsiteX2031" fmla="*/ 4711513 w 7274859"/>
              <a:gd name="connsiteY2031" fmla="*/ 5634882 h 6857892"/>
              <a:gd name="connsiteX2032" fmla="*/ 4720286 w 7274859"/>
              <a:gd name="connsiteY2032" fmla="*/ 5634348 h 6857892"/>
              <a:gd name="connsiteX2033" fmla="*/ 4716548 w 7274859"/>
              <a:gd name="connsiteY2033" fmla="*/ 5617356 h 6857892"/>
              <a:gd name="connsiteX2034" fmla="*/ 5329801 w 7274859"/>
              <a:gd name="connsiteY2034" fmla="*/ 5617127 h 6857892"/>
              <a:gd name="connsiteX2035" fmla="*/ 5300251 w 7274859"/>
              <a:gd name="connsiteY2035" fmla="*/ 5622614 h 6857892"/>
              <a:gd name="connsiteX2036" fmla="*/ 5300401 w 7274859"/>
              <a:gd name="connsiteY2036" fmla="*/ 5627795 h 6857892"/>
              <a:gd name="connsiteX2037" fmla="*/ 5330421 w 7274859"/>
              <a:gd name="connsiteY2037" fmla="*/ 5623909 h 6857892"/>
              <a:gd name="connsiteX2038" fmla="*/ 5329801 w 7274859"/>
              <a:gd name="connsiteY2038" fmla="*/ 5617127 h 6857892"/>
              <a:gd name="connsiteX2039" fmla="*/ 3196252 w 7274859"/>
              <a:gd name="connsiteY2039" fmla="*/ 5616442 h 6857892"/>
              <a:gd name="connsiteX2040" fmla="*/ 3199681 w 7274859"/>
              <a:gd name="connsiteY2040" fmla="*/ 5616442 h 6857892"/>
              <a:gd name="connsiteX2041" fmla="*/ 3199681 w 7274859"/>
              <a:gd name="connsiteY2041" fmla="*/ 5626576 h 6857892"/>
              <a:gd name="connsiteX2042" fmla="*/ 3196252 w 7274859"/>
              <a:gd name="connsiteY2042" fmla="*/ 5626576 h 6857892"/>
              <a:gd name="connsiteX2043" fmla="*/ 3196252 w 7274859"/>
              <a:gd name="connsiteY2043" fmla="*/ 5616442 h 6857892"/>
              <a:gd name="connsiteX2044" fmla="*/ 325569 w 7274859"/>
              <a:gd name="connsiteY2044" fmla="*/ 5616442 h 6857892"/>
              <a:gd name="connsiteX2045" fmla="*/ 325569 w 7274859"/>
              <a:gd name="connsiteY2045" fmla="*/ 5626577 h 6857892"/>
              <a:gd name="connsiteX2046" fmla="*/ 328922 w 7274859"/>
              <a:gd name="connsiteY2046" fmla="*/ 5626577 h 6857892"/>
              <a:gd name="connsiteX2047" fmla="*/ 328922 w 7274859"/>
              <a:gd name="connsiteY2047" fmla="*/ 5616442 h 6857892"/>
              <a:gd name="connsiteX2048" fmla="*/ 325569 w 7274859"/>
              <a:gd name="connsiteY2048" fmla="*/ 5616442 h 6857892"/>
              <a:gd name="connsiteX2049" fmla="*/ 2399023 w 7274859"/>
              <a:gd name="connsiteY2049" fmla="*/ 5609660 h 6857892"/>
              <a:gd name="connsiteX2050" fmla="*/ 2399023 w 7274859"/>
              <a:gd name="connsiteY2050" fmla="*/ 5613013 h 6857892"/>
              <a:gd name="connsiteX2051" fmla="*/ 2409233 w 7274859"/>
              <a:gd name="connsiteY2051" fmla="*/ 5613013 h 6857892"/>
              <a:gd name="connsiteX2052" fmla="*/ 2409233 w 7274859"/>
              <a:gd name="connsiteY2052" fmla="*/ 5609660 h 6857892"/>
              <a:gd name="connsiteX2053" fmla="*/ 2399023 w 7274859"/>
              <a:gd name="connsiteY2053" fmla="*/ 5609660 h 6857892"/>
              <a:gd name="connsiteX2054" fmla="*/ 4559907 w 7274859"/>
              <a:gd name="connsiteY2054" fmla="*/ 5607602 h 6857892"/>
              <a:gd name="connsiteX2055" fmla="*/ 4550228 w 7274859"/>
              <a:gd name="connsiteY2055" fmla="*/ 5645474 h 6857892"/>
              <a:gd name="connsiteX2056" fmla="*/ 4563794 w 7274859"/>
              <a:gd name="connsiteY2056" fmla="*/ 5658046 h 6857892"/>
              <a:gd name="connsiteX2057" fmla="*/ 4587186 w 7274859"/>
              <a:gd name="connsiteY2057" fmla="*/ 5620937 h 6857892"/>
              <a:gd name="connsiteX2058" fmla="*/ 4559907 w 7274859"/>
              <a:gd name="connsiteY2058" fmla="*/ 5607602 h 6857892"/>
              <a:gd name="connsiteX2059" fmla="*/ 3024040 w 7274859"/>
              <a:gd name="connsiteY2059" fmla="*/ 5607222 h 6857892"/>
              <a:gd name="connsiteX2060" fmla="*/ 3031129 w 7274859"/>
              <a:gd name="connsiteY2060" fmla="*/ 5615528 h 6857892"/>
              <a:gd name="connsiteX2061" fmla="*/ 3029145 w 7274859"/>
              <a:gd name="connsiteY2061" fmla="*/ 5617508 h 6857892"/>
              <a:gd name="connsiteX2062" fmla="*/ 3020840 w 7274859"/>
              <a:gd name="connsiteY2062" fmla="*/ 5610422 h 6857892"/>
              <a:gd name="connsiteX2063" fmla="*/ 3024040 w 7274859"/>
              <a:gd name="connsiteY2063" fmla="*/ 5607222 h 6857892"/>
              <a:gd name="connsiteX2064" fmla="*/ 4673204 w 7274859"/>
              <a:gd name="connsiteY2064" fmla="*/ 5607221 h 6857892"/>
              <a:gd name="connsiteX2065" fmla="*/ 4670012 w 7274859"/>
              <a:gd name="connsiteY2065" fmla="*/ 5610421 h 6857892"/>
              <a:gd name="connsiteX2066" fmla="*/ 4679258 w 7274859"/>
              <a:gd name="connsiteY2066" fmla="*/ 5616488 h 6857892"/>
              <a:gd name="connsiteX2067" fmla="*/ 4678314 w 7274859"/>
              <a:gd name="connsiteY2067" fmla="*/ 5617433 h 6857892"/>
              <a:gd name="connsiteX2068" fmla="*/ 4689353 w 7274859"/>
              <a:gd name="connsiteY2068" fmla="*/ 5626500 h 6857892"/>
              <a:gd name="connsiteX2069" fmla="*/ 4690343 w 7274859"/>
              <a:gd name="connsiteY2069" fmla="*/ 5625510 h 6857892"/>
              <a:gd name="connsiteX2070" fmla="*/ 4679346 w 7274859"/>
              <a:gd name="connsiteY2070" fmla="*/ 5616477 h 6857892"/>
              <a:gd name="connsiteX2071" fmla="*/ 4680295 w 7274859"/>
              <a:gd name="connsiteY2071" fmla="*/ 5615527 h 6857892"/>
              <a:gd name="connsiteX2072" fmla="*/ 4673204 w 7274859"/>
              <a:gd name="connsiteY2072" fmla="*/ 5607221 h 6857892"/>
              <a:gd name="connsiteX2073" fmla="*/ 3045830 w 7274859"/>
              <a:gd name="connsiteY2073" fmla="*/ 5606764 h 6857892"/>
              <a:gd name="connsiteX2074" fmla="*/ 3064196 w 7274859"/>
              <a:gd name="connsiteY2074" fmla="*/ 5625128 h 6857892"/>
              <a:gd name="connsiteX2075" fmla="*/ 3034023 w 7274859"/>
              <a:gd name="connsiteY2075" fmla="*/ 5624443 h 6857892"/>
              <a:gd name="connsiteX2076" fmla="*/ 3038977 w 7274859"/>
              <a:gd name="connsiteY2076" fmla="*/ 5613013 h 6857892"/>
              <a:gd name="connsiteX2077" fmla="*/ 3045830 w 7274859"/>
              <a:gd name="connsiteY2077" fmla="*/ 5606764 h 6857892"/>
              <a:gd name="connsiteX2078" fmla="*/ 4540093 w 7274859"/>
              <a:gd name="connsiteY2078" fmla="*/ 5606231 h 6857892"/>
              <a:gd name="connsiteX2079" fmla="*/ 4540093 w 7274859"/>
              <a:gd name="connsiteY2079" fmla="*/ 5616366 h 6857892"/>
              <a:gd name="connsiteX2080" fmla="*/ 4543446 w 7274859"/>
              <a:gd name="connsiteY2080" fmla="*/ 5616366 h 6857892"/>
              <a:gd name="connsiteX2081" fmla="*/ 4543446 w 7274859"/>
              <a:gd name="connsiteY2081" fmla="*/ 5606231 h 6857892"/>
              <a:gd name="connsiteX2082" fmla="*/ 4540093 w 7274859"/>
              <a:gd name="connsiteY2082" fmla="*/ 5606231 h 6857892"/>
              <a:gd name="connsiteX2083" fmla="*/ 2453273 w 7274859"/>
              <a:gd name="connsiteY2083" fmla="*/ 5606231 h 6857892"/>
              <a:gd name="connsiteX2084" fmla="*/ 2453273 w 7274859"/>
              <a:gd name="connsiteY2084" fmla="*/ 5616366 h 6857892"/>
              <a:gd name="connsiteX2085" fmla="*/ 2456702 w 7274859"/>
              <a:gd name="connsiteY2085" fmla="*/ 5616366 h 6857892"/>
              <a:gd name="connsiteX2086" fmla="*/ 2456702 w 7274859"/>
              <a:gd name="connsiteY2086" fmla="*/ 5606231 h 6857892"/>
              <a:gd name="connsiteX2087" fmla="*/ 2453273 w 7274859"/>
              <a:gd name="connsiteY2087" fmla="*/ 5606231 h 6857892"/>
              <a:gd name="connsiteX2088" fmla="*/ 1832248 w 7274859"/>
              <a:gd name="connsiteY2088" fmla="*/ 5606231 h 6857892"/>
              <a:gd name="connsiteX2089" fmla="*/ 1832248 w 7274859"/>
              <a:gd name="connsiteY2089" fmla="*/ 5616366 h 6857892"/>
              <a:gd name="connsiteX2090" fmla="*/ 1835677 w 7274859"/>
              <a:gd name="connsiteY2090" fmla="*/ 5616366 h 6857892"/>
              <a:gd name="connsiteX2091" fmla="*/ 1835677 w 7274859"/>
              <a:gd name="connsiteY2091" fmla="*/ 5606231 h 6857892"/>
              <a:gd name="connsiteX2092" fmla="*/ 1832248 w 7274859"/>
              <a:gd name="connsiteY2092" fmla="*/ 5606231 h 6857892"/>
              <a:gd name="connsiteX2093" fmla="*/ 4753916 w 7274859"/>
              <a:gd name="connsiteY2093" fmla="*/ 5596096 h 6857892"/>
              <a:gd name="connsiteX2094" fmla="*/ 4753916 w 7274859"/>
              <a:gd name="connsiteY2094" fmla="*/ 5606307 h 6857892"/>
              <a:gd name="connsiteX2095" fmla="*/ 4757349 w 7274859"/>
              <a:gd name="connsiteY2095" fmla="*/ 5606307 h 6857892"/>
              <a:gd name="connsiteX2096" fmla="*/ 4757349 w 7274859"/>
              <a:gd name="connsiteY2096" fmla="*/ 5596096 h 6857892"/>
              <a:gd name="connsiteX2097" fmla="*/ 4753916 w 7274859"/>
              <a:gd name="connsiteY2097" fmla="*/ 5596096 h 6857892"/>
              <a:gd name="connsiteX2098" fmla="*/ 2689367 w 7274859"/>
              <a:gd name="connsiteY2098" fmla="*/ 5585886 h 6857892"/>
              <a:gd name="connsiteX2099" fmla="*/ 2693787 w 7274859"/>
              <a:gd name="connsiteY2099" fmla="*/ 5600135 h 6857892"/>
              <a:gd name="connsiteX2100" fmla="*/ 2682204 w 7274859"/>
              <a:gd name="connsiteY2100" fmla="*/ 5611032 h 6857892"/>
              <a:gd name="connsiteX2101" fmla="*/ 2689367 w 7274859"/>
              <a:gd name="connsiteY2101" fmla="*/ 5585886 h 6857892"/>
              <a:gd name="connsiteX2102" fmla="*/ 230398 w 7274859"/>
              <a:gd name="connsiteY2102" fmla="*/ 5579104 h 6857892"/>
              <a:gd name="connsiteX2103" fmla="*/ 240609 w 7274859"/>
              <a:gd name="connsiteY2103" fmla="*/ 5579104 h 6857892"/>
              <a:gd name="connsiteX2104" fmla="*/ 240609 w 7274859"/>
              <a:gd name="connsiteY2104" fmla="*/ 5582533 h 6857892"/>
              <a:gd name="connsiteX2105" fmla="*/ 230398 w 7274859"/>
              <a:gd name="connsiteY2105" fmla="*/ 5582533 h 6857892"/>
              <a:gd name="connsiteX2106" fmla="*/ 230398 w 7274859"/>
              <a:gd name="connsiteY2106" fmla="*/ 5579104 h 6857892"/>
              <a:gd name="connsiteX2107" fmla="*/ 3531324 w 7274859"/>
              <a:gd name="connsiteY2107" fmla="*/ 5578266 h 6857892"/>
              <a:gd name="connsiteX2108" fmla="*/ 3560052 w 7274859"/>
              <a:gd name="connsiteY2108" fmla="*/ 5590305 h 6857892"/>
              <a:gd name="connsiteX2109" fmla="*/ 3545804 w 7274859"/>
              <a:gd name="connsiteY2109" fmla="*/ 5604555 h 6857892"/>
              <a:gd name="connsiteX2110" fmla="*/ 3518596 w 7274859"/>
              <a:gd name="connsiteY2110" fmla="*/ 5591067 h 6857892"/>
              <a:gd name="connsiteX2111" fmla="*/ 3531324 w 7274859"/>
              <a:gd name="connsiteY2111" fmla="*/ 5578266 h 6857892"/>
              <a:gd name="connsiteX2112" fmla="*/ 2768693 w 7274859"/>
              <a:gd name="connsiteY2112" fmla="*/ 5577428 h 6857892"/>
              <a:gd name="connsiteX2113" fmla="*/ 2775475 w 7274859"/>
              <a:gd name="connsiteY2113" fmla="*/ 5585886 h 6857892"/>
              <a:gd name="connsiteX2114" fmla="*/ 2765265 w 7274859"/>
              <a:gd name="connsiteY2114" fmla="*/ 5585886 h 6857892"/>
              <a:gd name="connsiteX2115" fmla="*/ 2768693 w 7274859"/>
              <a:gd name="connsiteY2115" fmla="*/ 5577428 h 6857892"/>
              <a:gd name="connsiteX2116" fmla="*/ 4672444 w 7274859"/>
              <a:gd name="connsiteY2116" fmla="*/ 5575675 h 6857892"/>
              <a:gd name="connsiteX2117" fmla="*/ 4672444 w 7274859"/>
              <a:gd name="connsiteY2117" fmla="*/ 5585886 h 6857892"/>
              <a:gd name="connsiteX2118" fmla="*/ 4675877 w 7274859"/>
              <a:gd name="connsiteY2118" fmla="*/ 5585886 h 6857892"/>
              <a:gd name="connsiteX2119" fmla="*/ 4675877 w 7274859"/>
              <a:gd name="connsiteY2119" fmla="*/ 5575675 h 6857892"/>
              <a:gd name="connsiteX2120" fmla="*/ 4672444 w 7274859"/>
              <a:gd name="connsiteY2120" fmla="*/ 5575675 h 6857892"/>
              <a:gd name="connsiteX2121" fmla="*/ 3332732 w 7274859"/>
              <a:gd name="connsiteY2121" fmla="*/ 5575370 h 6857892"/>
              <a:gd name="connsiteX2122" fmla="*/ 3333874 w 7274859"/>
              <a:gd name="connsiteY2122" fmla="*/ 5584133 h 6857892"/>
              <a:gd name="connsiteX2123" fmla="*/ 3316950 w 7274859"/>
              <a:gd name="connsiteY2123" fmla="*/ 5584133 h 6857892"/>
              <a:gd name="connsiteX2124" fmla="*/ 3316189 w 7274859"/>
              <a:gd name="connsiteY2124" fmla="*/ 5579333 h 6857892"/>
              <a:gd name="connsiteX2125" fmla="*/ 3332732 w 7274859"/>
              <a:gd name="connsiteY2125" fmla="*/ 5575370 h 6857892"/>
              <a:gd name="connsiteX2126" fmla="*/ 3559518 w 7274859"/>
              <a:gd name="connsiteY2126" fmla="*/ 5568969 h 6857892"/>
              <a:gd name="connsiteX2127" fmla="*/ 3569651 w 7274859"/>
              <a:gd name="connsiteY2127" fmla="*/ 5568969 h 6857892"/>
              <a:gd name="connsiteX2128" fmla="*/ 3569651 w 7274859"/>
              <a:gd name="connsiteY2128" fmla="*/ 5572322 h 6857892"/>
              <a:gd name="connsiteX2129" fmla="*/ 3559518 w 7274859"/>
              <a:gd name="connsiteY2129" fmla="*/ 5572322 h 6857892"/>
              <a:gd name="connsiteX2130" fmla="*/ 3559518 w 7274859"/>
              <a:gd name="connsiteY2130" fmla="*/ 5568969 h 6857892"/>
              <a:gd name="connsiteX2131" fmla="*/ 2908017 w 7274859"/>
              <a:gd name="connsiteY2131" fmla="*/ 5568893 h 6857892"/>
              <a:gd name="connsiteX2132" fmla="*/ 2908017 w 7274859"/>
              <a:gd name="connsiteY2132" fmla="*/ 5572246 h 6857892"/>
              <a:gd name="connsiteX2133" fmla="*/ 2918149 w 7274859"/>
              <a:gd name="connsiteY2133" fmla="*/ 5572246 h 6857892"/>
              <a:gd name="connsiteX2134" fmla="*/ 2918149 w 7274859"/>
              <a:gd name="connsiteY2134" fmla="*/ 5568893 h 6857892"/>
              <a:gd name="connsiteX2135" fmla="*/ 2908017 w 7274859"/>
              <a:gd name="connsiteY2135" fmla="*/ 5568893 h 6857892"/>
              <a:gd name="connsiteX2136" fmla="*/ 4404423 w 7274859"/>
              <a:gd name="connsiteY2136" fmla="*/ 5558682 h 6857892"/>
              <a:gd name="connsiteX2137" fmla="*/ 4414560 w 7274859"/>
              <a:gd name="connsiteY2137" fmla="*/ 5558682 h 6857892"/>
              <a:gd name="connsiteX2138" fmla="*/ 4414560 w 7274859"/>
              <a:gd name="connsiteY2138" fmla="*/ 5562111 h 6857892"/>
              <a:gd name="connsiteX2139" fmla="*/ 4404423 w 7274859"/>
              <a:gd name="connsiteY2139" fmla="*/ 5562111 h 6857892"/>
              <a:gd name="connsiteX2140" fmla="*/ 4404423 w 7274859"/>
              <a:gd name="connsiteY2140" fmla="*/ 5558682 h 6857892"/>
              <a:gd name="connsiteX2141" fmla="*/ 4468816 w 7274859"/>
              <a:gd name="connsiteY2141" fmla="*/ 5555329 h 6857892"/>
              <a:gd name="connsiteX2142" fmla="*/ 4472246 w 7274859"/>
              <a:gd name="connsiteY2142" fmla="*/ 5555329 h 6857892"/>
              <a:gd name="connsiteX2143" fmla="*/ 4472246 w 7274859"/>
              <a:gd name="connsiteY2143" fmla="*/ 5565540 h 6857892"/>
              <a:gd name="connsiteX2144" fmla="*/ 4468816 w 7274859"/>
              <a:gd name="connsiteY2144" fmla="*/ 5565540 h 6857892"/>
              <a:gd name="connsiteX2145" fmla="*/ 4468816 w 7274859"/>
              <a:gd name="connsiteY2145" fmla="*/ 5555329 h 6857892"/>
              <a:gd name="connsiteX2146" fmla="*/ 2632980 w 7274859"/>
              <a:gd name="connsiteY2146" fmla="*/ 5555253 h 6857892"/>
              <a:gd name="connsiteX2147" fmla="*/ 2625436 w 7274859"/>
              <a:gd name="connsiteY2147" fmla="*/ 5583371 h 6857892"/>
              <a:gd name="connsiteX2148" fmla="*/ 2636104 w 7274859"/>
              <a:gd name="connsiteY2148" fmla="*/ 5594039 h 6857892"/>
              <a:gd name="connsiteX2149" fmla="*/ 2663841 w 7274859"/>
              <a:gd name="connsiteY2149" fmla="*/ 5583218 h 6857892"/>
              <a:gd name="connsiteX2150" fmla="*/ 2638390 w 7274859"/>
              <a:gd name="connsiteY2150" fmla="*/ 5639835 h 6857892"/>
              <a:gd name="connsiteX2151" fmla="*/ 2703846 w 7274859"/>
              <a:gd name="connsiteY2151" fmla="*/ 5623909 h 6857892"/>
              <a:gd name="connsiteX2152" fmla="*/ 2694092 w 7274859"/>
              <a:gd name="connsiteY2152" fmla="*/ 5585886 h 6857892"/>
              <a:gd name="connsiteX2153" fmla="*/ 2704228 w 7274859"/>
              <a:gd name="connsiteY2153" fmla="*/ 5565540 h 6857892"/>
              <a:gd name="connsiteX2154" fmla="*/ 2742100 w 7274859"/>
              <a:gd name="connsiteY2154" fmla="*/ 5581009 h 6857892"/>
              <a:gd name="connsiteX2155" fmla="*/ 2755131 w 7274859"/>
              <a:gd name="connsiteY2155" fmla="*/ 5596096 h 6857892"/>
              <a:gd name="connsiteX2156" fmla="*/ 2735780 w 7274859"/>
              <a:gd name="connsiteY2156" fmla="*/ 5622538 h 6857892"/>
              <a:gd name="connsiteX2157" fmla="*/ 2745297 w 7274859"/>
              <a:gd name="connsiteY2157" fmla="*/ 5631987 h 6857892"/>
              <a:gd name="connsiteX2158" fmla="*/ 2727405 w 7274859"/>
              <a:gd name="connsiteY2158" fmla="*/ 5639911 h 6857892"/>
              <a:gd name="connsiteX2159" fmla="*/ 2720840 w 7274859"/>
              <a:gd name="connsiteY2159" fmla="*/ 5657666 h 6857892"/>
              <a:gd name="connsiteX2160" fmla="*/ 2709409 w 7274859"/>
              <a:gd name="connsiteY2160" fmla="*/ 5647303 h 6857892"/>
              <a:gd name="connsiteX2161" fmla="*/ 2700038 w 7274859"/>
              <a:gd name="connsiteY2161" fmla="*/ 5656066 h 6857892"/>
              <a:gd name="connsiteX2162" fmla="*/ 2691273 w 7274859"/>
              <a:gd name="connsiteY2162" fmla="*/ 5649818 h 6857892"/>
              <a:gd name="connsiteX2163" fmla="*/ 2662374 w 7274859"/>
              <a:gd name="connsiteY2163" fmla="*/ 5657428 h 6857892"/>
              <a:gd name="connsiteX2164" fmla="*/ 2630373 w 7274859"/>
              <a:gd name="connsiteY2164" fmla="*/ 5657218 h 6857892"/>
              <a:gd name="connsiteX2165" fmla="*/ 2633822 w 7274859"/>
              <a:gd name="connsiteY2165" fmla="*/ 5657056 h 6857892"/>
              <a:gd name="connsiteX2166" fmla="*/ 2629935 w 7274859"/>
              <a:gd name="connsiteY2166" fmla="*/ 5637092 h 6857892"/>
              <a:gd name="connsiteX2167" fmla="*/ 2623382 w 7274859"/>
              <a:gd name="connsiteY2167" fmla="*/ 5638006 h 6857892"/>
              <a:gd name="connsiteX2168" fmla="*/ 2628945 w 7274859"/>
              <a:gd name="connsiteY2168" fmla="*/ 5657285 h 6857892"/>
              <a:gd name="connsiteX2169" fmla="*/ 2629021 w 7274859"/>
              <a:gd name="connsiteY2169" fmla="*/ 5657282 h 6857892"/>
              <a:gd name="connsiteX2170" fmla="*/ 2629474 w 7274859"/>
              <a:gd name="connsiteY2170" fmla="*/ 5665286 h 6857892"/>
              <a:gd name="connsiteX2171" fmla="*/ 2604710 w 7274859"/>
              <a:gd name="connsiteY2171" fmla="*/ 5667724 h 6857892"/>
              <a:gd name="connsiteX2172" fmla="*/ 2615302 w 7274859"/>
              <a:gd name="connsiteY2172" fmla="*/ 5631377 h 6857892"/>
              <a:gd name="connsiteX2173" fmla="*/ 2597852 w 7274859"/>
              <a:gd name="connsiteY2173" fmla="*/ 5646008 h 6857892"/>
              <a:gd name="connsiteX2174" fmla="*/ 2592595 w 7274859"/>
              <a:gd name="connsiteY2174" fmla="*/ 5640293 h 6857892"/>
              <a:gd name="connsiteX2175" fmla="*/ 2632980 w 7274859"/>
              <a:gd name="connsiteY2175" fmla="*/ 5555253 h 6857892"/>
              <a:gd name="connsiteX2176" fmla="*/ 4589310 w 7274859"/>
              <a:gd name="connsiteY2176" fmla="*/ 5549310 h 6857892"/>
              <a:gd name="connsiteX2177" fmla="*/ 4587633 w 7274859"/>
              <a:gd name="connsiteY2177" fmla="*/ 5549919 h 6857892"/>
              <a:gd name="connsiteX2178" fmla="*/ 4589310 w 7274859"/>
              <a:gd name="connsiteY2178" fmla="*/ 5549310 h 6857892"/>
              <a:gd name="connsiteX2179" fmla="*/ 2673748 w 7274859"/>
              <a:gd name="connsiteY2179" fmla="*/ 5548548 h 6857892"/>
              <a:gd name="connsiteX2180" fmla="*/ 2683882 w 7274859"/>
              <a:gd name="connsiteY2180" fmla="*/ 5548548 h 6857892"/>
              <a:gd name="connsiteX2181" fmla="*/ 2683882 w 7274859"/>
              <a:gd name="connsiteY2181" fmla="*/ 5551900 h 6857892"/>
              <a:gd name="connsiteX2182" fmla="*/ 2673748 w 7274859"/>
              <a:gd name="connsiteY2182" fmla="*/ 5551900 h 6857892"/>
              <a:gd name="connsiteX2183" fmla="*/ 2673748 w 7274859"/>
              <a:gd name="connsiteY2183" fmla="*/ 5548548 h 6857892"/>
              <a:gd name="connsiteX2184" fmla="*/ 3030166 w 7274859"/>
              <a:gd name="connsiteY2184" fmla="*/ 5548547 h 6857892"/>
              <a:gd name="connsiteX2185" fmla="*/ 3030166 w 7274859"/>
              <a:gd name="connsiteY2185" fmla="*/ 5551900 h 6857892"/>
              <a:gd name="connsiteX2186" fmla="*/ 3040282 w 7274859"/>
              <a:gd name="connsiteY2186" fmla="*/ 5551900 h 6857892"/>
              <a:gd name="connsiteX2187" fmla="*/ 3040282 w 7274859"/>
              <a:gd name="connsiteY2187" fmla="*/ 5548547 h 6857892"/>
              <a:gd name="connsiteX2188" fmla="*/ 3030166 w 7274859"/>
              <a:gd name="connsiteY2188" fmla="*/ 5548547 h 6857892"/>
              <a:gd name="connsiteX2189" fmla="*/ 4431325 w 7274859"/>
              <a:gd name="connsiteY2189" fmla="*/ 5546338 h 6857892"/>
              <a:gd name="connsiteX2190" fmla="*/ 4435290 w 7274859"/>
              <a:gd name="connsiteY2190" fmla="*/ 5562873 h 6857892"/>
              <a:gd name="connsiteX2191" fmla="*/ 4426448 w 7274859"/>
              <a:gd name="connsiteY2191" fmla="*/ 5563940 h 6857892"/>
              <a:gd name="connsiteX2192" fmla="*/ 4426448 w 7274859"/>
              <a:gd name="connsiteY2192" fmla="*/ 5547100 h 6857892"/>
              <a:gd name="connsiteX2193" fmla="*/ 4431325 w 7274859"/>
              <a:gd name="connsiteY2193" fmla="*/ 5546338 h 6857892"/>
              <a:gd name="connsiteX2194" fmla="*/ 2720463 w 7274859"/>
              <a:gd name="connsiteY2194" fmla="*/ 5546109 h 6857892"/>
              <a:gd name="connsiteX2195" fmla="*/ 2723659 w 7274859"/>
              <a:gd name="connsiteY2195" fmla="*/ 5549310 h 6857892"/>
              <a:gd name="connsiteX2196" fmla="*/ 2715353 w 7274859"/>
              <a:gd name="connsiteY2196" fmla="*/ 5556396 h 6857892"/>
              <a:gd name="connsiteX2197" fmla="*/ 2713373 w 7274859"/>
              <a:gd name="connsiteY2197" fmla="*/ 5554415 h 6857892"/>
              <a:gd name="connsiteX2198" fmla="*/ 2720463 w 7274859"/>
              <a:gd name="connsiteY2198" fmla="*/ 5546109 h 6857892"/>
              <a:gd name="connsiteX2199" fmla="*/ 2898651 w 7274859"/>
              <a:gd name="connsiteY2199" fmla="*/ 5536660 h 6857892"/>
              <a:gd name="connsiteX2200" fmla="*/ 2898651 w 7274859"/>
              <a:gd name="connsiteY2200" fmla="*/ 5549386 h 6857892"/>
              <a:gd name="connsiteX2201" fmla="*/ 2919289 w 7274859"/>
              <a:gd name="connsiteY2201" fmla="*/ 5541156 h 6857892"/>
              <a:gd name="connsiteX2202" fmla="*/ 2916317 w 7274859"/>
              <a:gd name="connsiteY2202" fmla="*/ 5536660 h 6857892"/>
              <a:gd name="connsiteX2203" fmla="*/ 2898651 w 7274859"/>
              <a:gd name="connsiteY2203" fmla="*/ 5536660 h 6857892"/>
              <a:gd name="connsiteX2204" fmla="*/ 4753917 w 7274859"/>
              <a:gd name="connsiteY2204" fmla="*/ 5534984 h 6857892"/>
              <a:gd name="connsiteX2205" fmla="*/ 4753917 w 7274859"/>
              <a:gd name="connsiteY2205" fmla="*/ 5545195 h 6857892"/>
              <a:gd name="connsiteX2206" fmla="*/ 4757354 w 7274859"/>
              <a:gd name="connsiteY2206" fmla="*/ 5545195 h 6857892"/>
              <a:gd name="connsiteX2207" fmla="*/ 4757354 w 7274859"/>
              <a:gd name="connsiteY2207" fmla="*/ 5534984 h 6857892"/>
              <a:gd name="connsiteX2208" fmla="*/ 4753917 w 7274859"/>
              <a:gd name="connsiteY2208" fmla="*/ 5534984 h 6857892"/>
              <a:gd name="connsiteX2209" fmla="*/ 2422720 w 7274859"/>
              <a:gd name="connsiteY2209" fmla="*/ 5534984 h 6857892"/>
              <a:gd name="connsiteX2210" fmla="*/ 2422720 w 7274859"/>
              <a:gd name="connsiteY2210" fmla="*/ 5545195 h 6857892"/>
              <a:gd name="connsiteX2211" fmla="*/ 2426073 w 7274859"/>
              <a:gd name="connsiteY2211" fmla="*/ 5545195 h 6857892"/>
              <a:gd name="connsiteX2212" fmla="*/ 2426073 w 7274859"/>
              <a:gd name="connsiteY2212" fmla="*/ 5534984 h 6857892"/>
              <a:gd name="connsiteX2213" fmla="*/ 2422720 w 7274859"/>
              <a:gd name="connsiteY2213" fmla="*/ 5534984 h 6857892"/>
              <a:gd name="connsiteX2214" fmla="*/ 2444967 w 7274859"/>
              <a:gd name="connsiteY2214" fmla="*/ 5533460 h 6857892"/>
              <a:gd name="connsiteX2215" fmla="*/ 2472322 w 7274859"/>
              <a:gd name="connsiteY2215" fmla="*/ 5548776 h 6857892"/>
              <a:gd name="connsiteX2216" fmla="*/ 2444967 w 7274859"/>
              <a:gd name="connsiteY2216" fmla="*/ 5533460 h 6857892"/>
              <a:gd name="connsiteX2217" fmla="*/ 3068718 w 7274859"/>
              <a:gd name="connsiteY2217" fmla="*/ 5530488 h 6857892"/>
              <a:gd name="connsiteX2218" fmla="*/ 3053021 w 7274859"/>
              <a:gd name="connsiteY2218" fmla="*/ 5549691 h 6857892"/>
              <a:gd name="connsiteX2219" fmla="*/ 3060946 w 7274859"/>
              <a:gd name="connsiteY2219" fmla="*/ 5568588 h 6857892"/>
              <a:gd name="connsiteX2220" fmla="*/ 3074359 w 7274859"/>
              <a:gd name="connsiteY2220" fmla="*/ 5584361 h 6857892"/>
              <a:gd name="connsiteX2221" fmla="*/ 3108725 w 7274859"/>
              <a:gd name="connsiteY2221" fmla="*/ 5566912 h 6857892"/>
              <a:gd name="connsiteX2222" fmla="*/ 3068718 w 7274859"/>
              <a:gd name="connsiteY2222" fmla="*/ 5530488 h 6857892"/>
              <a:gd name="connsiteX2223" fmla="*/ 3590145 w 7274859"/>
              <a:gd name="connsiteY2223" fmla="*/ 5525688 h 6857892"/>
              <a:gd name="connsiteX2224" fmla="*/ 3608276 w 7274859"/>
              <a:gd name="connsiteY2224" fmla="*/ 5525688 h 6857892"/>
              <a:gd name="connsiteX2225" fmla="*/ 3611095 w 7274859"/>
              <a:gd name="connsiteY2225" fmla="*/ 5540699 h 6857892"/>
              <a:gd name="connsiteX2226" fmla="*/ 3590145 w 7274859"/>
              <a:gd name="connsiteY2226" fmla="*/ 5525688 h 6857892"/>
              <a:gd name="connsiteX2227" fmla="*/ 4584586 w 7274859"/>
              <a:gd name="connsiteY2227" fmla="*/ 5525078 h 6857892"/>
              <a:gd name="connsiteX2228" fmla="*/ 4578034 w 7274859"/>
              <a:gd name="connsiteY2228" fmla="*/ 5525992 h 6857892"/>
              <a:gd name="connsiteX2229" fmla="*/ 4587787 w 7274859"/>
              <a:gd name="connsiteY2229" fmla="*/ 5541461 h 6857892"/>
              <a:gd name="connsiteX2230" fmla="*/ 4588474 w 7274859"/>
              <a:gd name="connsiteY2230" fmla="*/ 5544966 h 6857892"/>
              <a:gd name="connsiteX2231" fmla="*/ 4579708 w 7274859"/>
              <a:gd name="connsiteY2231" fmla="*/ 5545424 h 6857892"/>
              <a:gd name="connsiteX2232" fmla="*/ 4589313 w 7274859"/>
              <a:gd name="connsiteY2232" fmla="*/ 5549310 h 6857892"/>
              <a:gd name="connsiteX2233" fmla="*/ 4595786 w 7274859"/>
              <a:gd name="connsiteY2233" fmla="*/ 5547100 h 6857892"/>
              <a:gd name="connsiteX2234" fmla="*/ 4612781 w 7274859"/>
              <a:gd name="connsiteY2234" fmla="*/ 5557082 h 6857892"/>
              <a:gd name="connsiteX2235" fmla="*/ 4601883 w 7274859"/>
              <a:gd name="connsiteY2235" fmla="*/ 5545500 h 6857892"/>
              <a:gd name="connsiteX2236" fmla="*/ 4595786 w 7274859"/>
              <a:gd name="connsiteY2236" fmla="*/ 5547100 h 6857892"/>
              <a:gd name="connsiteX2237" fmla="*/ 4587787 w 7274859"/>
              <a:gd name="connsiteY2237" fmla="*/ 5541461 h 6857892"/>
              <a:gd name="connsiteX2238" fmla="*/ 4584586 w 7274859"/>
              <a:gd name="connsiteY2238" fmla="*/ 5525078 h 6857892"/>
              <a:gd name="connsiteX2239" fmla="*/ 4770907 w 7274859"/>
              <a:gd name="connsiteY2239" fmla="*/ 5517991 h 6857892"/>
              <a:gd name="connsiteX2240" fmla="*/ 4770907 w 7274859"/>
              <a:gd name="connsiteY2240" fmla="*/ 5521420 h 6857892"/>
              <a:gd name="connsiteX2241" fmla="*/ 4781035 w 7274859"/>
              <a:gd name="connsiteY2241" fmla="*/ 5521420 h 6857892"/>
              <a:gd name="connsiteX2242" fmla="*/ 4781035 w 7274859"/>
              <a:gd name="connsiteY2242" fmla="*/ 5517991 h 6857892"/>
              <a:gd name="connsiteX2243" fmla="*/ 4770907 w 7274859"/>
              <a:gd name="connsiteY2243" fmla="*/ 5517991 h 6857892"/>
              <a:gd name="connsiteX2244" fmla="*/ 2592408 w 7274859"/>
              <a:gd name="connsiteY2244" fmla="*/ 5517991 h 6857892"/>
              <a:gd name="connsiteX2245" fmla="*/ 2592408 w 7274859"/>
              <a:gd name="connsiteY2245" fmla="*/ 5521420 h 6857892"/>
              <a:gd name="connsiteX2246" fmla="*/ 2602618 w 7274859"/>
              <a:gd name="connsiteY2246" fmla="*/ 5521420 h 6857892"/>
              <a:gd name="connsiteX2247" fmla="*/ 2602618 w 7274859"/>
              <a:gd name="connsiteY2247" fmla="*/ 5517991 h 6857892"/>
              <a:gd name="connsiteX2248" fmla="*/ 2592408 w 7274859"/>
              <a:gd name="connsiteY2248" fmla="*/ 5517991 h 6857892"/>
              <a:gd name="connsiteX2249" fmla="*/ 1826533 w 7274859"/>
              <a:gd name="connsiteY2249" fmla="*/ 5517458 h 6857892"/>
              <a:gd name="connsiteX2250" fmla="*/ 1790947 w 7274859"/>
              <a:gd name="connsiteY2250" fmla="*/ 5548243 h 6857892"/>
              <a:gd name="connsiteX2251" fmla="*/ 1826151 w 7274859"/>
              <a:gd name="connsiteY2251" fmla="*/ 5587181 h 6857892"/>
              <a:gd name="connsiteX2252" fmla="*/ 1834153 w 7274859"/>
              <a:gd name="connsiteY2252" fmla="*/ 5525154 h 6857892"/>
              <a:gd name="connsiteX2253" fmla="*/ 1826533 w 7274859"/>
              <a:gd name="connsiteY2253" fmla="*/ 5517458 h 6857892"/>
              <a:gd name="connsiteX2254" fmla="*/ 5246320 w 7274859"/>
              <a:gd name="connsiteY2254" fmla="*/ 5514867 h 6857892"/>
              <a:gd name="connsiteX2255" fmla="*/ 5239748 w 7274859"/>
              <a:gd name="connsiteY2255" fmla="*/ 5515781 h 6857892"/>
              <a:gd name="connsiteX2256" fmla="*/ 5245325 w 7274859"/>
              <a:gd name="connsiteY2256" fmla="*/ 5535060 h 6857892"/>
              <a:gd name="connsiteX2257" fmla="*/ 5250218 w 7274859"/>
              <a:gd name="connsiteY2257" fmla="*/ 5534755 h 6857892"/>
              <a:gd name="connsiteX2258" fmla="*/ 5246320 w 7274859"/>
              <a:gd name="connsiteY2258" fmla="*/ 5514867 h 6857892"/>
              <a:gd name="connsiteX2259" fmla="*/ 2561793 w 7274859"/>
              <a:gd name="connsiteY2259" fmla="*/ 5514638 h 6857892"/>
              <a:gd name="connsiteX2260" fmla="*/ 2543430 w 7274859"/>
              <a:gd name="connsiteY2260" fmla="*/ 5529878 h 6857892"/>
              <a:gd name="connsiteX2261" fmla="*/ 2555316 w 7274859"/>
              <a:gd name="connsiteY2261" fmla="*/ 5545194 h 6857892"/>
              <a:gd name="connsiteX2262" fmla="*/ 2602483 w 7274859"/>
              <a:gd name="connsiteY2262" fmla="*/ 5545194 h 6857892"/>
              <a:gd name="connsiteX2263" fmla="*/ 2568270 w 7274859"/>
              <a:gd name="connsiteY2263" fmla="*/ 5522106 h 6857892"/>
              <a:gd name="connsiteX2264" fmla="*/ 2561793 w 7274859"/>
              <a:gd name="connsiteY2264" fmla="*/ 5514638 h 6857892"/>
              <a:gd name="connsiteX2265" fmla="*/ 4403737 w 7274859"/>
              <a:gd name="connsiteY2265" fmla="*/ 5513191 h 6857892"/>
              <a:gd name="connsiteX2266" fmla="*/ 4404727 w 7274859"/>
              <a:gd name="connsiteY2266" fmla="*/ 5514181 h 6857892"/>
              <a:gd name="connsiteX2267" fmla="*/ 4405719 w 7274859"/>
              <a:gd name="connsiteY2267" fmla="*/ 5515172 h 6857892"/>
              <a:gd name="connsiteX2268" fmla="*/ 4398630 w 7274859"/>
              <a:gd name="connsiteY2268" fmla="*/ 5523478 h 6857892"/>
              <a:gd name="connsiteX2269" fmla="*/ 4395431 w 7274859"/>
              <a:gd name="connsiteY2269" fmla="*/ 5520278 h 6857892"/>
              <a:gd name="connsiteX2270" fmla="*/ 4403737 w 7274859"/>
              <a:gd name="connsiteY2270" fmla="*/ 5513191 h 6857892"/>
              <a:gd name="connsiteX2271" fmla="*/ 3565766 w 7274859"/>
              <a:gd name="connsiteY2271" fmla="*/ 5507095 h 6857892"/>
              <a:gd name="connsiteX2272" fmla="*/ 3582907 w 7274859"/>
              <a:gd name="connsiteY2272" fmla="*/ 5540013 h 6857892"/>
              <a:gd name="connsiteX2273" fmla="*/ 3558222 w 7274859"/>
              <a:gd name="connsiteY2273" fmla="*/ 5548167 h 6857892"/>
              <a:gd name="connsiteX2274" fmla="*/ 3538794 w 7274859"/>
              <a:gd name="connsiteY2274" fmla="*/ 5518448 h 6857892"/>
              <a:gd name="connsiteX2275" fmla="*/ 3565766 w 7274859"/>
              <a:gd name="connsiteY2275" fmla="*/ 5507095 h 6857892"/>
              <a:gd name="connsiteX2276" fmla="*/ 3366028 w 7274859"/>
              <a:gd name="connsiteY2276" fmla="*/ 5506943 h 6857892"/>
              <a:gd name="connsiteX2277" fmla="*/ 3386376 w 7274859"/>
              <a:gd name="connsiteY2277" fmla="*/ 5506943 h 6857892"/>
              <a:gd name="connsiteX2278" fmla="*/ 3386376 w 7274859"/>
              <a:gd name="connsiteY2278" fmla="*/ 5512048 h 6857892"/>
              <a:gd name="connsiteX2279" fmla="*/ 3366028 w 7274859"/>
              <a:gd name="connsiteY2279" fmla="*/ 5512048 h 6857892"/>
              <a:gd name="connsiteX2280" fmla="*/ 3366028 w 7274859"/>
              <a:gd name="connsiteY2280" fmla="*/ 5506943 h 6857892"/>
              <a:gd name="connsiteX2281" fmla="*/ 4451822 w 7274859"/>
              <a:gd name="connsiteY2281" fmla="*/ 5505342 h 6857892"/>
              <a:gd name="connsiteX2282" fmla="*/ 4455554 w 7274859"/>
              <a:gd name="connsiteY2282" fmla="*/ 5522335 h 6857892"/>
              <a:gd name="connsiteX2283" fmla="*/ 4446798 w 7274859"/>
              <a:gd name="connsiteY2283" fmla="*/ 5522944 h 6857892"/>
              <a:gd name="connsiteX2284" fmla="*/ 4446798 w 7274859"/>
              <a:gd name="connsiteY2284" fmla="*/ 5506028 h 6857892"/>
              <a:gd name="connsiteX2285" fmla="*/ 4451822 w 7274859"/>
              <a:gd name="connsiteY2285" fmla="*/ 5505342 h 6857892"/>
              <a:gd name="connsiteX2286" fmla="*/ 2561719 w 7274859"/>
              <a:gd name="connsiteY2286" fmla="*/ 5504428 h 6857892"/>
              <a:gd name="connsiteX2287" fmla="*/ 2553261 w 7274859"/>
              <a:gd name="connsiteY2287" fmla="*/ 5507781 h 6857892"/>
              <a:gd name="connsiteX2288" fmla="*/ 2561719 w 7274859"/>
              <a:gd name="connsiteY2288" fmla="*/ 5514639 h 6857892"/>
              <a:gd name="connsiteX2289" fmla="*/ 2561719 w 7274859"/>
              <a:gd name="connsiteY2289" fmla="*/ 5504428 h 6857892"/>
              <a:gd name="connsiteX2290" fmla="*/ 2477811 w 7274859"/>
              <a:gd name="connsiteY2290" fmla="*/ 5503056 h 6857892"/>
              <a:gd name="connsiteX2291" fmla="*/ 2448475 w 7274859"/>
              <a:gd name="connsiteY2291" fmla="*/ 5510066 h 6857892"/>
              <a:gd name="connsiteX2292" fmla="*/ 2449847 w 7274859"/>
              <a:gd name="connsiteY2292" fmla="*/ 5522182 h 6857892"/>
              <a:gd name="connsiteX2293" fmla="*/ 2481697 w 7274859"/>
              <a:gd name="connsiteY2293" fmla="*/ 5522182 h 6857892"/>
              <a:gd name="connsiteX2294" fmla="*/ 2477811 w 7274859"/>
              <a:gd name="connsiteY2294" fmla="*/ 5503056 h 6857892"/>
              <a:gd name="connsiteX2295" fmla="*/ 3442614 w 7274859"/>
              <a:gd name="connsiteY2295" fmla="*/ 5500542 h 6857892"/>
              <a:gd name="connsiteX2296" fmla="*/ 3467837 w 7274859"/>
              <a:gd name="connsiteY2296" fmla="*/ 5518144 h 6857892"/>
              <a:gd name="connsiteX2297" fmla="*/ 3425623 w 7274859"/>
              <a:gd name="connsiteY2297" fmla="*/ 5547100 h 6857892"/>
              <a:gd name="connsiteX2298" fmla="*/ 3402837 w 7274859"/>
              <a:gd name="connsiteY2298" fmla="*/ 5526526 h 6857892"/>
              <a:gd name="connsiteX2299" fmla="*/ 3434006 w 7274859"/>
              <a:gd name="connsiteY2299" fmla="*/ 5526526 h 6857892"/>
              <a:gd name="connsiteX2300" fmla="*/ 3442614 w 7274859"/>
              <a:gd name="connsiteY2300" fmla="*/ 5500542 h 6857892"/>
              <a:gd name="connsiteX2301" fmla="*/ 3073446 w 7274859"/>
              <a:gd name="connsiteY2301" fmla="*/ 5499017 h 6857892"/>
              <a:gd name="connsiteX2302" fmla="*/ 3073446 w 7274859"/>
              <a:gd name="connsiteY2302" fmla="*/ 5515629 h 6857892"/>
              <a:gd name="connsiteX2303" fmla="*/ 3099505 w 7274859"/>
              <a:gd name="connsiteY2303" fmla="*/ 5511133 h 6857892"/>
              <a:gd name="connsiteX2304" fmla="*/ 3073446 w 7274859"/>
              <a:gd name="connsiteY2304" fmla="*/ 5499017 h 6857892"/>
              <a:gd name="connsiteX2305" fmla="*/ 4675800 w 7274859"/>
              <a:gd name="connsiteY2305" fmla="*/ 5495207 h 6857892"/>
              <a:gd name="connsiteX2306" fmla="*/ 4670769 w 7274859"/>
              <a:gd name="connsiteY2306" fmla="*/ 5495893 h 6857892"/>
              <a:gd name="connsiteX2307" fmla="*/ 4670769 w 7274859"/>
              <a:gd name="connsiteY2307" fmla="*/ 5512733 h 6857892"/>
              <a:gd name="connsiteX2308" fmla="*/ 4679456 w 7274859"/>
              <a:gd name="connsiteY2308" fmla="*/ 5512200 h 6857892"/>
              <a:gd name="connsiteX2309" fmla="*/ 4675800 w 7274859"/>
              <a:gd name="connsiteY2309" fmla="*/ 5495207 h 6857892"/>
              <a:gd name="connsiteX2310" fmla="*/ 3478050 w 7274859"/>
              <a:gd name="connsiteY2310" fmla="*/ 5487435 h 6857892"/>
              <a:gd name="connsiteX2311" fmla="*/ 3488186 w 7274859"/>
              <a:gd name="connsiteY2311" fmla="*/ 5487435 h 6857892"/>
              <a:gd name="connsiteX2312" fmla="*/ 3488186 w 7274859"/>
              <a:gd name="connsiteY2312" fmla="*/ 5490864 h 6857892"/>
              <a:gd name="connsiteX2313" fmla="*/ 3478050 w 7274859"/>
              <a:gd name="connsiteY2313" fmla="*/ 5490864 h 6857892"/>
              <a:gd name="connsiteX2314" fmla="*/ 3478050 w 7274859"/>
              <a:gd name="connsiteY2314" fmla="*/ 5487435 h 6857892"/>
              <a:gd name="connsiteX2315" fmla="*/ 3186117 w 7274859"/>
              <a:gd name="connsiteY2315" fmla="*/ 5484083 h 6857892"/>
              <a:gd name="connsiteX2316" fmla="*/ 3189545 w 7274859"/>
              <a:gd name="connsiteY2316" fmla="*/ 5484083 h 6857892"/>
              <a:gd name="connsiteX2317" fmla="*/ 3189545 w 7274859"/>
              <a:gd name="connsiteY2317" fmla="*/ 5494293 h 6857892"/>
              <a:gd name="connsiteX2318" fmla="*/ 3186117 w 7274859"/>
              <a:gd name="connsiteY2318" fmla="*/ 5494293 h 6857892"/>
              <a:gd name="connsiteX2319" fmla="*/ 3186117 w 7274859"/>
              <a:gd name="connsiteY2319" fmla="*/ 5484083 h 6857892"/>
              <a:gd name="connsiteX2320" fmla="*/ 5150896 w 7274859"/>
              <a:gd name="connsiteY2320" fmla="*/ 5484082 h 6857892"/>
              <a:gd name="connsiteX2321" fmla="*/ 5150896 w 7274859"/>
              <a:gd name="connsiteY2321" fmla="*/ 5494293 h 6857892"/>
              <a:gd name="connsiteX2322" fmla="*/ 5154246 w 7274859"/>
              <a:gd name="connsiteY2322" fmla="*/ 5494293 h 6857892"/>
              <a:gd name="connsiteX2323" fmla="*/ 5154246 w 7274859"/>
              <a:gd name="connsiteY2323" fmla="*/ 5484082 h 6857892"/>
              <a:gd name="connsiteX2324" fmla="*/ 5150896 w 7274859"/>
              <a:gd name="connsiteY2324" fmla="*/ 5484082 h 6857892"/>
              <a:gd name="connsiteX2325" fmla="*/ 3591669 w 7274859"/>
              <a:gd name="connsiteY2325" fmla="*/ 5483701 h 6857892"/>
              <a:gd name="connsiteX2326" fmla="*/ 3607818 w 7274859"/>
              <a:gd name="connsiteY2326" fmla="*/ 5513724 h 6857892"/>
              <a:gd name="connsiteX2327" fmla="*/ 3591669 w 7274859"/>
              <a:gd name="connsiteY2327" fmla="*/ 5513724 h 6857892"/>
              <a:gd name="connsiteX2328" fmla="*/ 3591669 w 7274859"/>
              <a:gd name="connsiteY2328" fmla="*/ 5483701 h 6857892"/>
              <a:gd name="connsiteX2329" fmla="*/ 307815 w 7274859"/>
              <a:gd name="connsiteY2329" fmla="*/ 5482558 h 6857892"/>
              <a:gd name="connsiteX2330" fmla="*/ 301109 w 7274859"/>
              <a:gd name="connsiteY2330" fmla="*/ 5489340 h 6857892"/>
              <a:gd name="connsiteX2331" fmla="*/ 304157 w 7274859"/>
              <a:gd name="connsiteY2331" fmla="*/ 5505113 h 6857892"/>
              <a:gd name="connsiteX2332" fmla="*/ 329608 w 7274859"/>
              <a:gd name="connsiteY2332" fmla="*/ 5500313 h 6857892"/>
              <a:gd name="connsiteX2333" fmla="*/ 307815 w 7274859"/>
              <a:gd name="connsiteY2333" fmla="*/ 5482558 h 6857892"/>
              <a:gd name="connsiteX2334" fmla="*/ 5127135 w 7274859"/>
              <a:gd name="connsiteY2334" fmla="*/ 5477300 h 6857892"/>
              <a:gd name="connsiteX2335" fmla="*/ 5127135 w 7274859"/>
              <a:gd name="connsiteY2335" fmla="*/ 5480729 h 6857892"/>
              <a:gd name="connsiteX2336" fmla="*/ 5137341 w 7274859"/>
              <a:gd name="connsiteY2336" fmla="*/ 5480729 h 6857892"/>
              <a:gd name="connsiteX2337" fmla="*/ 5137341 w 7274859"/>
              <a:gd name="connsiteY2337" fmla="*/ 5477300 h 6857892"/>
              <a:gd name="connsiteX2338" fmla="*/ 5127135 w 7274859"/>
              <a:gd name="connsiteY2338" fmla="*/ 5477300 h 6857892"/>
              <a:gd name="connsiteX2339" fmla="*/ 3101409 w 7274859"/>
              <a:gd name="connsiteY2339" fmla="*/ 5477300 h 6857892"/>
              <a:gd name="connsiteX2340" fmla="*/ 3101409 w 7274859"/>
              <a:gd name="connsiteY2340" fmla="*/ 5480729 h 6857892"/>
              <a:gd name="connsiteX2341" fmla="*/ 3111542 w 7274859"/>
              <a:gd name="connsiteY2341" fmla="*/ 5480729 h 6857892"/>
              <a:gd name="connsiteX2342" fmla="*/ 3111542 w 7274859"/>
              <a:gd name="connsiteY2342" fmla="*/ 5477300 h 6857892"/>
              <a:gd name="connsiteX2343" fmla="*/ 3101409 w 7274859"/>
              <a:gd name="connsiteY2343" fmla="*/ 5477300 h 6857892"/>
              <a:gd name="connsiteX2344" fmla="*/ 3559518 w 7274859"/>
              <a:gd name="connsiteY2344" fmla="*/ 5476386 h 6857892"/>
              <a:gd name="connsiteX2345" fmla="*/ 3589993 w 7274859"/>
              <a:gd name="connsiteY2345" fmla="*/ 5476386 h 6857892"/>
              <a:gd name="connsiteX2346" fmla="*/ 3589993 w 7274859"/>
              <a:gd name="connsiteY2346" fmla="*/ 5481492 h 6857892"/>
              <a:gd name="connsiteX2347" fmla="*/ 3559518 w 7274859"/>
              <a:gd name="connsiteY2347" fmla="*/ 5481492 h 6857892"/>
              <a:gd name="connsiteX2348" fmla="*/ 3559518 w 7274859"/>
              <a:gd name="connsiteY2348" fmla="*/ 5476386 h 6857892"/>
              <a:gd name="connsiteX2349" fmla="*/ 5245937 w 7274859"/>
              <a:gd name="connsiteY2349" fmla="*/ 5474862 h 6857892"/>
              <a:gd name="connsiteX2350" fmla="*/ 5240895 w 7274859"/>
              <a:gd name="connsiteY2350" fmla="*/ 5475548 h 6857892"/>
              <a:gd name="connsiteX2351" fmla="*/ 5240895 w 7274859"/>
              <a:gd name="connsiteY2351" fmla="*/ 5492388 h 6857892"/>
              <a:gd name="connsiteX2352" fmla="*/ 5249607 w 7274859"/>
              <a:gd name="connsiteY2352" fmla="*/ 5491854 h 6857892"/>
              <a:gd name="connsiteX2353" fmla="*/ 5245937 w 7274859"/>
              <a:gd name="connsiteY2353" fmla="*/ 5474862 h 6857892"/>
              <a:gd name="connsiteX2354" fmla="*/ 3276416 w 7274859"/>
              <a:gd name="connsiteY2354" fmla="*/ 5474786 h 6857892"/>
              <a:gd name="connsiteX2355" fmla="*/ 3312226 w 7274859"/>
              <a:gd name="connsiteY2355" fmla="*/ 5474786 h 6857892"/>
              <a:gd name="connsiteX2356" fmla="*/ 3325260 w 7274859"/>
              <a:gd name="connsiteY2356" fmla="*/ 5494217 h 6857892"/>
              <a:gd name="connsiteX2357" fmla="*/ 3285410 w 7274859"/>
              <a:gd name="connsiteY2357" fmla="*/ 5483168 h 6857892"/>
              <a:gd name="connsiteX2358" fmla="*/ 3290442 w 7274859"/>
              <a:gd name="connsiteY2358" fmla="*/ 5495055 h 6857892"/>
              <a:gd name="connsiteX2359" fmla="*/ 3296230 w 7274859"/>
              <a:gd name="connsiteY2359" fmla="*/ 5508695 h 6857892"/>
              <a:gd name="connsiteX2360" fmla="*/ 3274587 w 7274859"/>
              <a:gd name="connsiteY2360" fmla="*/ 5519058 h 6857892"/>
              <a:gd name="connsiteX2361" fmla="*/ 3274587 w 7274859"/>
              <a:gd name="connsiteY2361" fmla="*/ 5542985 h 6857892"/>
              <a:gd name="connsiteX2362" fmla="*/ 3244260 w 7274859"/>
              <a:gd name="connsiteY2362" fmla="*/ 5568360 h 6857892"/>
              <a:gd name="connsiteX2363" fmla="*/ 3244260 w 7274859"/>
              <a:gd name="connsiteY2363" fmla="*/ 5591905 h 6857892"/>
              <a:gd name="connsiteX2364" fmla="*/ 3264148 w 7274859"/>
              <a:gd name="connsiteY2364" fmla="*/ 5601507 h 6857892"/>
              <a:gd name="connsiteX2365" fmla="*/ 3223458 w 7274859"/>
              <a:gd name="connsiteY2365" fmla="*/ 5596173 h 6857892"/>
              <a:gd name="connsiteX2366" fmla="*/ 3223381 w 7274859"/>
              <a:gd name="connsiteY2366" fmla="*/ 5595868 h 6857892"/>
              <a:gd name="connsiteX2367" fmla="*/ 3223610 w 7274859"/>
              <a:gd name="connsiteY2367" fmla="*/ 5604326 h 6857892"/>
              <a:gd name="connsiteX2368" fmla="*/ 3193890 w 7274859"/>
              <a:gd name="connsiteY2368" fmla="*/ 5605698 h 6857892"/>
              <a:gd name="connsiteX2369" fmla="*/ 3193280 w 7274859"/>
              <a:gd name="connsiteY2369" fmla="*/ 5598916 h 6857892"/>
              <a:gd name="connsiteX2370" fmla="*/ 3223000 w 7274859"/>
              <a:gd name="connsiteY2370" fmla="*/ 5595030 h 6857892"/>
              <a:gd name="connsiteX2371" fmla="*/ 3209893 w 7274859"/>
              <a:gd name="connsiteY2371" fmla="*/ 5561197 h 6857892"/>
              <a:gd name="connsiteX2372" fmla="*/ 3252491 w 7274859"/>
              <a:gd name="connsiteY2372" fmla="*/ 5522716 h 6857892"/>
              <a:gd name="connsiteX2373" fmla="*/ 3227953 w 7274859"/>
              <a:gd name="connsiteY2373" fmla="*/ 5545195 h 6857892"/>
              <a:gd name="connsiteX2374" fmla="*/ 3162343 w 7274859"/>
              <a:gd name="connsiteY2374" fmla="*/ 5514638 h 6857892"/>
              <a:gd name="connsiteX2375" fmla="*/ 3201434 w 7274859"/>
              <a:gd name="connsiteY2375" fmla="*/ 5525840 h 6857892"/>
              <a:gd name="connsiteX2376" fmla="*/ 3241366 w 7274859"/>
              <a:gd name="connsiteY2376" fmla="*/ 5482787 h 6857892"/>
              <a:gd name="connsiteX2377" fmla="*/ 3273216 w 7274859"/>
              <a:gd name="connsiteY2377" fmla="*/ 5491245 h 6857892"/>
              <a:gd name="connsiteX2378" fmla="*/ 3276416 w 7274859"/>
              <a:gd name="connsiteY2378" fmla="*/ 5474786 h 6857892"/>
              <a:gd name="connsiteX2379" fmla="*/ 5323109 w 7274859"/>
              <a:gd name="connsiteY2379" fmla="*/ 5473871 h 6857892"/>
              <a:gd name="connsiteX2380" fmla="*/ 5323109 w 7274859"/>
              <a:gd name="connsiteY2380" fmla="*/ 5494216 h 6857892"/>
              <a:gd name="connsiteX2381" fmla="*/ 5328216 w 7274859"/>
              <a:gd name="connsiteY2381" fmla="*/ 5494216 h 6857892"/>
              <a:gd name="connsiteX2382" fmla="*/ 5328216 w 7274859"/>
              <a:gd name="connsiteY2382" fmla="*/ 5473871 h 6857892"/>
              <a:gd name="connsiteX2383" fmla="*/ 5323109 w 7274859"/>
              <a:gd name="connsiteY2383" fmla="*/ 5473871 h 6857892"/>
              <a:gd name="connsiteX2384" fmla="*/ 3638521 w 7274859"/>
              <a:gd name="connsiteY2384" fmla="*/ 5473262 h 6857892"/>
              <a:gd name="connsiteX2385" fmla="*/ 3639131 w 7274859"/>
              <a:gd name="connsiteY2385" fmla="*/ 5482330 h 6857892"/>
              <a:gd name="connsiteX2386" fmla="*/ 3612087 w 7274859"/>
              <a:gd name="connsiteY2386" fmla="*/ 5482406 h 6857892"/>
              <a:gd name="connsiteX2387" fmla="*/ 3611629 w 7274859"/>
              <a:gd name="connsiteY2387" fmla="*/ 5477072 h 6857892"/>
              <a:gd name="connsiteX2388" fmla="*/ 3638521 w 7274859"/>
              <a:gd name="connsiteY2388" fmla="*/ 5473262 h 6857892"/>
              <a:gd name="connsiteX2389" fmla="*/ 259048 w 7274859"/>
              <a:gd name="connsiteY2389" fmla="*/ 5469834 h 6857892"/>
              <a:gd name="connsiteX2390" fmla="*/ 261715 w 7274859"/>
              <a:gd name="connsiteY2390" fmla="*/ 5483169 h 6857892"/>
              <a:gd name="connsiteX2391" fmla="*/ 261868 w 7274859"/>
              <a:gd name="connsiteY2391" fmla="*/ 5483016 h 6857892"/>
              <a:gd name="connsiteX2392" fmla="*/ 270174 w 7274859"/>
              <a:gd name="connsiteY2392" fmla="*/ 5490103 h 6857892"/>
              <a:gd name="connsiteX2393" fmla="*/ 266974 w 7274859"/>
              <a:gd name="connsiteY2393" fmla="*/ 5493303 h 6857892"/>
              <a:gd name="connsiteX2394" fmla="*/ 259886 w 7274859"/>
              <a:gd name="connsiteY2394" fmla="*/ 5484997 h 6857892"/>
              <a:gd name="connsiteX2395" fmla="*/ 260496 w 7274859"/>
              <a:gd name="connsiteY2395" fmla="*/ 5484388 h 6857892"/>
              <a:gd name="connsiteX2396" fmla="*/ 242819 w 7274859"/>
              <a:gd name="connsiteY2396" fmla="*/ 5483092 h 6857892"/>
              <a:gd name="connsiteX2397" fmla="*/ 238932 w 7274859"/>
              <a:gd name="connsiteY2397" fmla="*/ 5477454 h 6857892"/>
              <a:gd name="connsiteX2398" fmla="*/ 259048 w 7274859"/>
              <a:gd name="connsiteY2398" fmla="*/ 5469834 h 6857892"/>
              <a:gd name="connsiteX2399" fmla="*/ 1845586 w 7274859"/>
              <a:gd name="connsiteY2399" fmla="*/ 5464804 h 6857892"/>
              <a:gd name="connsiteX2400" fmla="*/ 1840785 w 7274859"/>
              <a:gd name="connsiteY2400" fmla="*/ 5465566 h 6857892"/>
              <a:gd name="connsiteX2401" fmla="*/ 1840785 w 7274859"/>
              <a:gd name="connsiteY2401" fmla="*/ 5482482 h 6857892"/>
              <a:gd name="connsiteX2402" fmla="*/ 1849547 w 7274859"/>
              <a:gd name="connsiteY2402" fmla="*/ 5481492 h 6857892"/>
              <a:gd name="connsiteX2403" fmla="*/ 1845586 w 7274859"/>
              <a:gd name="connsiteY2403" fmla="*/ 5464804 h 6857892"/>
              <a:gd name="connsiteX2404" fmla="*/ 2663880 w 7274859"/>
              <a:gd name="connsiteY2404" fmla="*/ 5463661 h 6857892"/>
              <a:gd name="connsiteX2405" fmla="*/ 2662738 w 7274859"/>
              <a:gd name="connsiteY2405" fmla="*/ 5464804 h 6857892"/>
              <a:gd name="connsiteX2406" fmla="*/ 2667082 w 7274859"/>
              <a:gd name="connsiteY2406" fmla="*/ 5467242 h 6857892"/>
              <a:gd name="connsiteX2407" fmla="*/ 2663653 w 7274859"/>
              <a:gd name="connsiteY2407" fmla="*/ 5468461 h 6857892"/>
              <a:gd name="connsiteX2408" fmla="*/ 2667082 w 7274859"/>
              <a:gd name="connsiteY2408" fmla="*/ 5467242 h 6857892"/>
              <a:gd name="connsiteX2409" fmla="*/ 2669291 w 7274859"/>
              <a:gd name="connsiteY2409" fmla="*/ 5466405 h 6857892"/>
              <a:gd name="connsiteX2410" fmla="*/ 2688337 w 7274859"/>
              <a:gd name="connsiteY2410" fmla="*/ 5475472 h 6857892"/>
              <a:gd name="connsiteX2411" fmla="*/ 2677979 w 7274859"/>
              <a:gd name="connsiteY2411" fmla="*/ 5464042 h 6857892"/>
              <a:gd name="connsiteX2412" fmla="*/ 2669293 w 7274859"/>
              <a:gd name="connsiteY2412" fmla="*/ 5466403 h 6857892"/>
              <a:gd name="connsiteX2413" fmla="*/ 2663880 w 7274859"/>
              <a:gd name="connsiteY2413" fmla="*/ 5463661 h 6857892"/>
              <a:gd name="connsiteX2414" fmla="*/ 5277568 w 7274859"/>
              <a:gd name="connsiteY2414" fmla="*/ 5463508 h 6857892"/>
              <a:gd name="connsiteX2415" fmla="*/ 5260516 w 7274859"/>
              <a:gd name="connsiteY2415" fmla="*/ 5467165 h 6857892"/>
              <a:gd name="connsiteX2416" fmla="*/ 5261202 w 7274859"/>
              <a:gd name="connsiteY2416" fmla="*/ 5472195 h 6857892"/>
              <a:gd name="connsiteX2417" fmla="*/ 5278096 w 7274859"/>
              <a:gd name="connsiteY2417" fmla="*/ 5472195 h 6857892"/>
              <a:gd name="connsiteX2418" fmla="*/ 5277568 w 7274859"/>
              <a:gd name="connsiteY2418" fmla="*/ 5463508 h 6857892"/>
              <a:gd name="connsiteX2419" fmla="*/ 2657615 w 7274859"/>
              <a:gd name="connsiteY2419" fmla="*/ 5454517 h 6857892"/>
              <a:gd name="connsiteX2420" fmla="*/ 2654415 w 7274859"/>
              <a:gd name="connsiteY2420" fmla="*/ 5457717 h 6857892"/>
              <a:gd name="connsiteX2421" fmla="*/ 2663864 w 7274859"/>
              <a:gd name="connsiteY2421" fmla="*/ 5463661 h 6857892"/>
              <a:gd name="connsiteX2422" fmla="*/ 2664702 w 7274859"/>
              <a:gd name="connsiteY2422" fmla="*/ 5462823 h 6857892"/>
              <a:gd name="connsiteX2423" fmla="*/ 2657615 w 7274859"/>
              <a:gd name="connsiteY2423" fmla="*/ 5454517 h 6857892"/>
              <a:gd name="connsiteX2424" fmla="*/ 4307035 w 7274859"/>
              <a:gd name="connsiteY2424" fmla="*/ 5453984 h 6857892"/>
              <a:gd name="connsiteX2425" fmla="*/ 4314118 w 7274859"/>
              <a:gd name="connsiteY2425" fmla="*/ 5462289 h 6857892"/>
              <a:gd name="connsiteX2426" fmla="*/ 4313205 w 7274859"/>
              <a:gd name="connsiteY2426" fmla="*/ 5463203 h 6857892"/>
              <a:gd name="connsiteX2427" fmla="*/ 4323194 w 7274859"/>
              <a:gd name="connsiteY2427" fmla="*/ 5463203 h 6857892"/>
              <a:gd name="connsiteX2428" fmla="*/ 4323194 w 7274859"/>
              <a:gd name="connsiteY2428" fmla="*/ 5473414 h 6857892"/>
              <a:gd name="connsiteX2429" fmla="*/ 4313128 w 7274859"/>
              <a:gd name="connsiteY2429" fmla="*/ 5463280 h 6857892"/>
              <a:gd name="connsiteX2430" fmla="*/ 4312138 w 7274859"/>
              <a:gd name="connsiteY2430" fmla="*/ 5464270 h 6857892"/>
              <a:gd name="connsiteX2431" fmla="*/ 4303836 w 7274859"/>
              <a:gd name="connsiteY2431" fmla="*/ 5457184 h 6857892"/>
              <a:gd name="connsiteX2432" fmla="*/ 4307035 w 7274859"/>
              <a:gd name="connsiteY2432" fmla="*/ 5453984 h 6857892"/>
              <a:gd name="connsiteX2433" fmla="*/ 5351157 w 7274859"/>
              <a:gd name="connsiteY2433" fmla="*/ 5453603 h 6857892"/>
              <a:gd name="connsiteX2434" fmla="*/ 5361367 w 7274859"/>
              <a:gd name="connsiteY2434" fmla="*/ 5453603 h 6857892"/>
              <a:gd name="connsiteX2435" fmla="*/ 5351453 w 7274859"/>
              <a:gd name="connsiteY2435" fmla="*/ 5463444 h 6857892"/>
              <a:gd name="connsiteX2436" fmla="*/ 5351385 w 7274859"/>
              <a:gd name="connsiteY2436" fmla="*/ 5463280 h 6857892"/>
              <a:gd name="connsiteX2437" fmla="*/ 5351157 w 7274859"/>
              <a:gd name="connsiteY2437" fmla="*/ 5463280 h 6857892"/>
              <a:gd name="connsiteX2438" fmla="*/ 5351157 w 7274859"/>
              <a:gd name="connsiteY2438" fmla="*/ 5453603 h 6857892"/>
              <a:gd name="connsiteX2439" fmla="*/ 5303602 w 7274859"/>
              <a:gd name="connsiteY2439" fmla="*/ 5453526 h 6857892"/>
              <a:gd name="connsiteX2440" fmla="*/ 5303602 w 7274859"/>
              <a:gd name="connsiteY2440" fmla="*/ 5463661 h 6857892"/>
              <a:gd name="connsiteX2441" fmla="*/ 5306954 w 7274859"/>
              <a:gd name="connsiteY2441" fmla="*/ 5463661 h 6857892"/>
              <a:gd name="connsiteX2442" fmla="*/ 5306954 w 7274859"/>
              <a:gd name="connsiteY2442" fmla="*/ 5453526 h 6857892"/>
              <a:gd name="connsiteX2443" fmla="*/ 5303602 w 7274859"/>
              <a:gd name="connsiteY2443" fmla="*/ 5453526 h 6857892"/>
              <a:gd name="connsiteX2444" fmla="*/ 3131975 w 7274859"/>
              <a:gd name="connsiteY2444" fmla="*/ 5445906 h 6857892"/>
              <a:gd name="connsiteX2445" fmla="*/ 3131975 w 7274859"/>
              <a:gd name="connsiteY2445" fmla="*/ 5451011 h 6857892"/>
              <a:gd name="connsiteX2446" fmla="*/ 3152313 w 7274859"/>
              <a:gd name="connsiteY2446" fmla="*/ 5451011 h 6857892"/>
              <a:gd name="connsiteX2447" fmla="*/ 3152313 w 7274859"/>
              <a:gd name="connsiteY2447" fmla="*/ 5445906 h 6857892"/>
              <a:gd name="connsiteX2448" fmla="*/ 3131975 w 7274859"/>
              <a:gd name="connsiteY2448" fmla="*/ 5445906 h 6857892"/>
              <a:gd name="connsiteX2449" fmla="*/ 2673848 w 7274859"/>
              <a:gd name="connsiteY2449" fmla="*/ 5445906 h 6857892"/>
              <a:gd name="connsiteX2450" fmla="*/ 2673848 w 7274859"/>
              <a:gd name="connsiteY2450" fmla="*/ 5451011 h 6857892"/>
              <a:gd name="connsiteX2451" fmla="*/ 2694191 w 7274859"/>
              <a:gd name="connsiteY2451" fmla="*/ 5451011 h 6857892"/>
              <a:gd name="connsiteX2452" fmla="*/ 2694191 w 7274859"/>
              <a:gd name="connsiteY2452" fmla="*/ 5445906 h 6857892"/>
              <a:gd name="connsiteX2453" fmla="*/ 2673848 w 7274859"/>
              <a:gd name="connsiteY2453" fmla="*/ 5445906 h 6857892"/>
              <a:gd name="connsiteX2454" fmla="*/ 1796587 w 7274859"/>
              <a:gd name="connsiteY2454" fmla="*/ 5445220 h 6857892"/>
              <a:gd name="connsiteX2455" fmla="*/ 1787900 w 7274859"/>
              <a:gd name="connsiteY2455" fmla="*/ 5445753 h 6857892"/>
              <a:gd name="connsiteX2456" fmla="*/ 1791558 w 7274859"/>
              <a:gd name="connsiteY2456" fmla="*/ 5462822 h 6857892"/>
              <a:gd name="connsiteX2457" fmla="*/ 1796587 w 7274859"/>
              <a:gd name="connsiteY2457" fmla="*/ 5462137 h 6857892"/>
              <a:gd name="connsiteX2458" fmla="*/ 1796587 w 7274859"/>
              <a:gd name="connsiteY2458" fmla="*/ 5445220 h 6857892"/>
              <a:gd name="connsiteX2459" fmla="*/ 2539241 w 7274859"/>
              <a:gd name="connsiteY2459" fmla="*/ 5441639 h 6857892"/>
              <a:gd name="connsiteX2460" fmla="*/ 2561719 w 7274859"/>
              <a:gd name="connsiteY2460" fmla="*/ 5504428 h 6857892"/>
              <a:gd name="connsiteX2461" fmla="*/ 2597457 w 7274859"/>
              <a:gd name="connsiteY2461" fmla="*/ 5501456 h 6857892"/>
              <a:gd name="connsiteX2462" fmla="*/ 2578407 w 7274859"/>
              <a:gd name="connsiteY2462" fmla="*/ 5457031 h 6857892"/>
              <a:gd name="connsiteX2463" fmla="*/ 2577797 w 7274859"/>
              <a:gd name="connsiteY2463" fmla="*/ 5451392 h 6857892"/>
              <a:gd name="connsiteX2464" fmla="*/ 2572234 w 7274859"/>
              <a:gd name="connsiteY2464" fmla="*/ 5449487 h 6857892"/>
              <a:gd name="connsiteX2465" fmla="*/ 2573073 w 7274859"/>
              <a:gd name="connsiteY2465" fmla="*/ 5452840 h 6857892"/>
              <a:gd name="connsiteX2466" fmla="*/ 2539241 w 7274859"/>
              <a:gd name="connsiteY2466" fmla="*/ 5441639 h 6857892"/>
              <a:gd name="connsiteX2467" fmla="*/ 3636922 w 7274859"/>
              <a:gd name="connsiteY2467" fmla="*/ 5431962 h 6857892"/>
              <a:gd name="connsiteX2468" fmla="*/ 3643474 w 7274859"/>
              <a:gd name="connsiteY2468" fmla="*/ 5452688 h 6857892"/>
              <a:gd name="connsiteX2469" fmla="*/ 3632503 w 7274859"/>
              <a:gd name="connsiteY2469" fmla="*/ 5452688 h 6857892"/>
              <a:gd name="connsiteX2470" fmla="*/ 3632503 w 7274859"/>
              <a:gd name="connsiteY2470" fmla="*/ 5435162 h 6857892"/>
              <a:gd name="connsiteX2471" fmla="*/ 3636922 w 7274859"/>
              <a:gd name="connsiteY2471" fmla="*/ 5431962 h 6857892"/>
              <a:gd name="connsiteX2472" fmla="*/ 4607979 w 7274859"/>
              <a:gd name="connsiteY2472" fmla="*/ 5426399 h 6857892"/>
              <a:gd name="connsiteX2473" fmla="*/ 4607979 w 7274859"/>
              <a:gd name="connsiteY2473" fmla="*/ 5429828 h 6857892"/>
              <a:gd name="connsiteX2474" fmla="*/ 4618186 w 7274859"/>
              <a:gd name="connsiteY2474" fmla="*/ 5429828 h 6857892"/>
              <a:gd name="connsiteX2475" fmla="*/ 4618186 w 7274859"/>
              <a:gd name="connsiteY2475" fmla="*/ 5426399 h 6857892"/>
              <a:gd name="connsiteX2476" fmla="*/ 4607979 w 7274859"/>
              <a:gd name="connsiteY2476" fmla="*/ 5426399 h 6857892"/>
              <a:gd name="connsiteX2477" fmla="*/ 307743 w 7274859"/>
              <a:gd name="connsiteY2477" fmla="*/ 5423960 h 6857892"/>
              <a:gd name="connsiteX2478" fmla="*/ 301191 w 7274859"/>
              <a:gd name="connsiteY2478" fmla="*/ 5432723 h 6857892"/>
              <a:gd name="connsiteX2479" fmla="*/ 302638 w 7274859"/>
              <a:gd name="connsiteY2479" fmla="*/ 5434247 h 6857892"/>
              <a:gd name="connsiteX2480" fmla="*/ 310945 w 7274859"/>
              <a:gd name="connsiteY2480" fmla="*/ 5427160 h 6857892"/>
              <a:gd name="connsiteX2481" fmla="*/ 307743 w 7274859"/>
              <a:gd name="connsiteY2481" fmla="*/ 5423960 h 6857892"/>
              <a:gd name="connsiteX2482" fmla="*/ 1832247 w 7274859"/>
              <a:gd name="connsiteY2482" fmla="*/ 5422970 h 6857892"/>
              <a:gd name="connsiteX2483" fmla="*/ 1832247 w 7274859"/>
              <a:gd name="connsiteY2483" fmla="*/ 5433181 h 6857892"/>
              <a:gd name="connsiteX2484" fmla="*/ 1835676 w 7274859"/>
              <a:gd name="connsiteY2484" fmla="*/ 5433181 h 6857892"/>
              <a:gd name="connsiteX2485" fmla="*/ 1835676 w 7274859"/>
              <a:gd name="connsiteY2485" fmla="*/ 5422970 h 6857892"/>
              <a:gd name="connsiteX2486" fmla="*/ 1832247 w 7274859"/>
              <a:gd name="connsiteY2486" fmla="*/ 5422970 h 6857892"/>
              <a:gd name="connsiteX2487" fmla="*/ 5269718 w 7274859"/>
              <a:gd name="connsiteY2487" fmla="*/ 5406053 h 6857892"/>
              <a:gd name="connsiteX2488" fmla="*/ 5269718 w 7274859"/>
              <a:gd name="connsiteY2488" fmla="*/ 5409482 h 6857892"/>
              <a:gd name="connsiteX2489" fmla="*/ 5279855 w 7274859"/>
              <a:gd name="connsiteY2489" fmla="*/ 5409482 h 6857892"/>
              <a:gd name="connsiteX2490" fmla="*/ 5279855 w 7274859"/>
              <a:gd name="connsiteY2490" fmla="*/ 5406053 h 6857892"/>
              <a:gd name="connsiteX2491" fmla="*/ 5269718 w 7274859"/>
              <a:gd name="connsiteY2491" fmla="*/ 5406053 h 6857892"/>
              <a:gd name="connsiteX2492" fmla="*/ 322139 w 7274859"/>
              <a:gd name="connsiteY2492" fmla="*/ 5406053 h 6857892"/>
              <a:gd name="connsiteX2493" fmla="*/ 322139 w 7274859"/>
              <a:gd name="connsiteY2493" fmla="*/ 5409482 h 6857892"/>
              <a:gd name="connsiteX2494" fmla="*/ 332350 w 7274859"/>
              <a:gd name="connsiteY2494" fmla="*/ 5409482 h 6857892"/>
              <a:gd name="connsiteX2495" fmla="*/ 332350 w 7274859"/>
              <a:gd name="connsiteY2495" fmla="*/ 5406053 h 6857892"/>
              <a:gd name="connsiteX2496" fmla="*/ 322139 w 7274859"/>
              <a:gd name="connsiteY2496" fmla="*/ 5406053 h 6857892"/>
              <a:gd name="connsiteX2497" fmla="*/ 4528434 w 7274859"/>
              <a:gd name="connsiteY2497" fmla="*/ 5404301 h 6857892"/>
              <a:gd name="connsiteX2498" fmla="*/ 4528434 w 7274859"/>
              <a:gd name="connsiteY2498" fmla="*/ 5404377 h 6857892"/>
              <a:gd name="connsiteX2499" fmla="*/ 4528966 w 7274859"/>
              <a:gd name="connsiteY2499" fmla="*/ 5413064 h 6857892"/>
              <a:gd name="connsiteX2500" fmla="*/ 4546036 w 7274859"/>
              <a:gd name="connsiteY2500" fmla="*/ 5409330 h 6857892"/>
              <a:gd name="connsiteX2501" fmla="*/ 4545351 w 7274859"/>
              <a:gd name="connsiteY2501" fmla="*/ 5404301 h 6857892"/>
              <a:gd name="connsiteX2502" fmla="*/ 4528434 w 7274859"/>
              <a:gd name="connsiteY2502" fmla="*/ 5404301 h 6857892"/>
              <a:gd name="connsiteX2503" fmla="*/ 3437262 w 7274859"/>
              <a:gd name="connsiteY2503" fmla="*/ 5402624 h 6857892"/>
              <a:gd name="connsiteX2504" fmla="*/ 3437262 w 7274859"/>
              <a:gd name="connsiteY2504" fmla="*/ 5412835 h 6857892"/>
              <a:gd name="connsiteX2505" fmla="*/ 3428884 w 7274859"/>
              <a:gd name="connsiteY2505" fmla="*/ 5405977 h 6857892"/>
              <a:gd name="connsiteX2506" fmla="*/ 3437262 w 7274859"/>
              <a:gd name="connsiteY2506" fmla="*/ 5402624 h 6857892"/>
              <a:gd name="connsiteX2507" fmla="*/ 2662569 w 7274859"/>
              <a:gd name="connsiteY2507" fmla="*/ 5401710 h 6857892"/>
              <a:gd name="connsiteX2508" fmla="*/ 2654415 w 7274859"/>
              <a:gd name="connsiteY2508" fmla="*/ 5408644 h 6857892"/>
              <a:gd name="connsiteX2509" fmla="*/ 2657615 w 7274859"/>
              <a:gd name="connsiteY2509" fmla="*/ 5411844 h 6857892"/>
              <a:gd name="connsiteX2510" fmla="*/ 2662569 w 7274859"/>
              <a:gd name="connsiteY2510" fmla="*/ 5401710 h 6857892"/>
              <a:gd name="connsiteX2511" fmla="*/ 5402131 w 7274859"/>
              <a:gd name="connsiteY2511" fmla="*/ 5395919 h 6857892"/>
              <a:gd name="connsiteX2512" fmla="*/ 5412265 w 7274859"/>
              <a:gd name="connsiteY2512" fmla="*/ 5395919 h 6857892"/>
              <a:gd name="connsiteX2513" fmla="*/ 5412265 w 7274859"/>
              <a:gd name="connsiteY2513" fmla="*/ 5399272 h 6857892"/>
              <a:gd name="connsiteX2514" fmla="*/ 5402131 w 7274859"/>
              <a:gd name="connsiteY2514" fmla="*/ 5399272 h 6857892"/>
              <a:gd name="connsiteX2515" fmla="*/ 5402131 w 7274859"/>
              <a:gd name="connsiteY2515" fmla="*/ 5395919 h 6857892"/>
              <a:gd name="connsiteX2516" fmla="*/ 2669735 w 7274859"/>
              <a:gd name="connsiteY2516" fmla="*/ 5393404 h 6857892"/>
              <a:gd name="connsiteX2517" fmla="*/ 2664780 w 7274859"/>
              <a:gd name="connsiteY2517" fmla="*/ 5403539 h 6857892"/>
              <a:gd name="connsiteX2518" fmla="*/ 2662799 w 7274859"/>
              <a:gd name="connsiteY2518" fmla="*/ 5401557 h 6857892"/>
              <a:gd name="connsiteX2519" fmla="*/ 2662645 w 7274859"/>
              <a:gd name="connsiteY2519" fmla="*/ 5401710 h 6857892"/>
              <a:gd name="connsiteX2520" fmla="*/ 2664627 w 7274859"/>
              <a:gd name="connsiteY2520" fmla="*/ 5403767 h 6857892"/>
              <a:gd name="connsiteX2521" fmla="*/ 2672932 w 7274859"/>
              <a:gd name="connsiteY2521" fmla="*/ 5396604 h 6857892"/>
              <a:gd name="connsiteX2522" fmla="*/ 2669735 w 7274859"/>
              <a:gd name="connsiteY2522" fmla="*/ 5393404 h 6857892"/>
              <a:gd name="connsiteX2523" fmla="*/ 3750283 w 7274859"/>
              <a:gd name="connsiteY2523" fmla="*/ 5392185 h 6857892"/>
              <a:gd name="connsiteX2524" fmla="*/ 3751731 w 7274859"/>
              <a:gd name="connsiteY2524" fmla="*/ 5398510 h 6857892"/>
              <a:gd name="connsiteX2525" fmla="*/ 3725677 w 7274859"/>
              <a:gd name="connsiteY2525" fmla="*/ 5411693 h 6857892"/>
              <a:gd name="connsiteX2526" fmla="*/ 3712116 w 7274859"/>
              <a:gd name="connsiteY2526" fmla="*/ 5394623 h 6857892"/>
              <a:gd name="connsiteX2527" fmla="*/ 3750283 w 7274859"/>
              <a:gd name="connsiteY2527" fmla="*/ 5392185 h 6857892"/>
              <a:gd name="connsiteX2528" fmla="*/ 3651092 w 7274859"/>
              <a:gd name="connsiteY2528" fmla="*/ 5384794 h 6857892"/>
              <a:gd name="connsiteX2529" fmla="*/ 3671432 w 7274859"/>
              <a:gd name="connsiteY2529" fmla="*/ 5384794 h 6857892"/>
              <a:gd name="connsiteX2530" fmla="*/ 3671432 w 7274859"/>
              <a:gd name="connsiteY2530" fmla="*/ 5389899 h 6857892"/>
              <a:gd name="connsiteX2531" fmla="*/ 3651092 w 7274859"/>
              <a:gd name="connsiteY2531" fmla="*/ 5389899 h 6857892"/>
              <a:gd name="connsiteX2532" fmla="*/ 3651092 w 7274859"/>
              <a:gd name="connsiteY2532" fmla="*/ 5384794 h 6857892"/>
              <a:gd name="connsiteX2533" fmla="*/ 2575188 w 7274859"/>
              <a:gd name="connsiteY2533" fmla="*/ 5383955 h 6857892"/>
              <a:gd name="connsiteX2534" fmla="*/ 2562311 w 7274859"/>
              <a:gd name="connsiteY2534" fmla="*/ 5397595 h 6857892"/>
              <a:gd name="connsiteX2535" fmla="*/ 2572139 w 7274859"/>
              <a:gd name="connsiteY2535" fmla="*/ 5409253 h 6857892"/>
              <a:gd name="connsiteX2536" fmla="*/ 2553548 w 7274859"/>
              <a:gd name="connsiteY2536" fmla="*/ 5415959 h 6857892"/>
              <a:gd name="connsiteX2537" fmla="*/ 2553244 w 7274859"/>
              <a:gd name="connsiteY2537" fmla="*/ 5421217 h 6857892"/>
              <a:gd name="connsiteX2538" fmla="*/ 2567568 w 7274859"/>
              <a:gd name="connsiteY2538" fmla="*/ 5421217 h 6857892"/>
              <a:gd name="connsiteX2539" fmla="*/ 2595075 w 7274859"/>
              <a:gd name="connsiteY2539" fmla="*/ 5393327 h 6857892"/>
              <a:gd name="connsiteX2540" fmla="*/ 2575188 w 7274859"/>
              <a:gd name="connsiteY2540" fmla="*/ 5383955 h 6857892"/>
              <a:gd name="connsiteX2541" fmla="*/ 3386795 w 7274859"/>
              <a:gd name="connsiteY2541" fmla="*/ 5381746 h 6857892"/>
              <a:gd name="connsiteX2542" fmla="*/ 3385346 w 7274859"/>
              <a:gd name="connsiteY2542" fmla="*/ 5383193 h 6857892"/>
              <a:gd name="connsiteX2543" fmla="*/ 3392511 w 7274859"/>
              <a:gd name="connsiteY2543" fmla="*/ 5391499 h 6857892"/>
              <a:gd name="connsiteX2544" fmla="*/ 3395713 w 7274859"/>
              <a:gd name="connsiteY2544" fmla="*/ 5388299 h 6857892"/>
              <a:gd name="connsiteX2545" fmla="*/ 3386414 w 7274859"/>
              <a:gd name="connsiteY2545" fmla="*/ 5382279 h 6857892"/>
              <a:gd name="connsiteX2546" fmla="*/ 3386795 w 7274859"/>
              <a:gd name="connsiteY2546" fmla="*/ 5381746 h 6857892"/>
              <a:gd name="connsiteX2547" fmla="*/ 3565004 w 7274859"/>
              <a:gd name="connsiteY2547" fmla="*/ 5379383 h 6857892"/>
              <a:gd name="connsiteX2548" fmla="*/ 3574528 w 7274859"/>
              <a:gd name="connsiteY2548" fmla="*/ 5400796 h 6857892"/>
              <a:gd name="connsiteX2549" fmla="*/ 3554565 w 7274859"/>
              <a:gd name="connsiteY2549" fmla="*/ 5423656 h 6857892"/>
              <a:gd name="connsiteX2550" fmla="*/ 3523176 w 7274859"/>
              <a:gd name="connsiteY2550" fmla="*/ 5407711 h 6857892"/>
              <a:gd name="connsiteX2551" fmla="*/ 3523838 w 7274859"/>
              <a:gd name="connsiteY2551" fmla="*/ 5395591 h 6857892"/>
              <a:gd name="connsiteX2552" fmla="*/ 3528214 w 7274859"/>
              <a:gd name="connsiteY2552" fmla="*/ 5410864 h 6857892"/>
              <a:gd name="connsiteX2553" fmla="*/ 3529701 w 7274859"/>
              <a:gd name="connsiteY2553" fmla="*/ 5413902 h 6857892"/>
              <a:gd name="connsiteX2554" fmla="*/ 3538007 w 7274859"/>
              <a:gd name="connsiteY2554" fmla="*/ 5406815 h 6857892"/>
              <a:gd name="connsiteX2555" fmla="*/ 3534806 w 7274859"/>
              <a:gd name="connsiteY2555" fmla="*/ 5403615 h 6857892"/>
              <a:gd name="connsiteX2556" fmla="*/ 3530768 w 7274859"/>
              <a:gd name="connsiteY2556" fmla="*/ 5405691 h 6857892"/>
              <a:gd name="connsiteX2557" fmla="*/ 3523846 w 7274859"/>
              <a:gd name="connsiteY2557" fmla="*/ 5395441 h 6857892"/>
              <a:gd name="connsiteX2558" fmla="*/ 3523854 w 7274859"/>
              <a:gd name="connsiteY2558" fmla="*/ 5395309 h 6857892"/>
              <a:gd name="connsiteX2559" fmla="*/ 3536050 w 7274859"/>
              <a:gd name="connsiteY2559" fmla="*/ 5394090 h 6857892"/>
              <a:gd name="connsiteX2560" fmla="*/ 3565004 w 7274859"/>
              <a:gd name="connsiteY2560" fmla="*/ 5379383 h 6857892"/>
              <a:gd name="connsiteX2561" fmla="*/ 3746093 w 7274859"/>
              <a:gd name="connsiteY2561" fmla="*/ 5372145 h 6857892"/>
              <a:gd name="connsiteX2562" fmla="*/ 3749446 w 7274859"/>
              <a:gd name="connsiteY2562" fmla="*/ 5372145 h 6857892"/>
              <a:gd name="connsiteX2563" fmla="*/ 3749446 w 7274859"/>
              <a:gd name="connsiteY2563" fmla="*/ 5382279 h 6857892"/>
              <a:gd name="connsiteX2564" fmla="*/ 3746093 w 7274859"/>
              <a:gd name="connsiteY2564" fmla="*/ 5382279 h 6857892"/>
              <a:gd name="connsiteX2565" fmla="*/ 3746093 w 7274859"/>
              <a:gd name="connsiteY2565" fmla="*/ 5372145 h 6857892"/>
              <a:gd name="connsiteX2566" fmla="*/ 4804782 w 7274859"/>
              <a:gd name="connsiteY2566" fmla="*/ 5372144 h 6857892"/>
              <a:gd name="connsiteX2567" fmla="*/ 4804782 w 7274859"/>
              <a:gd name="connsiteY2567" fmla="*/ 5382279 h 6857892"/>
              <a:gd name="connsiteX2568" fmla="*/ 4808133 w 7274859"/>
              <a:gd name="connsiteY2568" fmla="*/ 5382279 h 6857892"/>
              <a:gd name="connsiteX2569" fmla="*/ 4808133 w 7274859"/>
              <a:gd name="connsiteY2569" fmla="*/ 5372144 h 6857892"/>
              <a:gd name="connsiteX2570" fmla="*/ 4804782 w 7274859"/>
              <a:gd name="connsiteY2570" fmla="*/ 5372144 h 6857892"/>
              <a:gd name="connsiteX2571" fmla="*/ 4465479 w 7274859"/>
              <a:gd name="connsiteY2571" fmla="*/ 5365286 h 6857892"/>
              <a:gd name="connsiteX2572" fmla="*/ 4465479 w 7274859"/>
              <a:gd name="connsiteY2572" fmla="*/ 5368715 h 6857892"/>
              <a:gd name="connsiteX2573" fmla="*/ 4475691 w 7274859"/>
              <a:gd name="connsiteY2573" fmla="*/ 5368715 h 6857892"/>
              <a:gd name="connsiteX2574" fmla="*/ 4475691 w 7274859"/>
              <a:gd name="connsiteY2574" fmla="*/ 5365286 h 6857892"/>
              <a:gd name="connsiteX2575" fmla="*/ 4465479 w 7274859"/>
              <a:gd name="connsiteY2575" fmla="*/ 5365286 h 6857892"/>
              <a:gd name="connsiteX2576" fmla="*/ 332350 w 7274859"/>
              <a:gd name="connsiteY2576" fmla="*/ 5365286 h 6857892"/>
              <a:gd name="connsiteX2577" fmla="*/ 332350 w 7274859"/>
              <a:gd name="connsiteY2577" fmla="*/ 5368715 h 6857892"/>
              <a:gd name="connsiteX2578" fmla="*/ 342484 w 7274859"/>
              <a:gd name="connsiteY2578" fmla="*/ 5368715 h 6857892"/>
              <a:gd name="connsiteX2579" fmla="*/ 342484 w 7274859"/>
              <a:gd name="connsiteY2579" fmla="*/ 5365286 h 6857892"/>
              <a:gd name="connsiteX2580" fmla="*/ 332350 w 7274859"/>
              <a:gd name="connsiteY2580" fmla="*/ 5365286 h 6857892"/>
              <a:gd name="connsiteX2581" fmla="*/ 254171 w 7274859"/>
              <a:gd name="connsiteY2581" fmla="*/ 5361934 h 6857892"/>
              <a:gd name="connsiteX2582" fmla="*/ 257524 w 7274859"/>
              <a:gd name="connsiteY2582" fmla="*/ 5361934 h 6857892"/>
              <a:gd name="connsiteX2583" fmla="*/ 257524 w 7274859"/>
              <a:gd name="connsiteY2583" fmla="*/ 5372145 h 6857892"/>
              <a:gd name="connsiteX2584" fmla="*/ 254171 w 7274859"/>
              <a:gd name="connsiteY2584" fmla="*/ 5372145 h 6857892"/>
              <a:gd name="connsiteX2585" fmla="*/ 254171 w 7274859"/>
              <a:gd name="connsiteY2585" fmla="*/ 5361934 h 6857892"/>
              <a:gd name="connsiteX2586" fmla="*/ 2691528 w 7274859"/>
              <a:gd name="connsiteY2586" fmla="*/ 5358962 h 6857892"/>
              <a:gd name="connsiteX2587" fmla="*/ 2662647 w 7274859"/>
              <a:gd name="connsiteY2587" fmla="*/ 5365058 h 6857892"/>
              <a:gd name="connsiteX2588" fmla="*/ 2666457 w 7274859"/>
              <a:gd name="connsiteY2588" fmla="*/ 5384870 h 6857892"/>
              <a:gd name="connsiteX2589" fmla="*/ 2691528 w 7274859"/>
              <a:gd name="connsiteY2589" fmla="*/ 5358962 h 6857892"/>
              <a:gd name="connsiteX2590" fmla="*/ 5391845 w 7274859"/>
              <a:gd name="connsiteY2590" fmla="*/ 5355152 h 6857892"/>
              <a:gd name="connsiteX2591" fmla="*/ 5402055 w 7274859"/>
              <a:gd name="connsiteY2591" fmla="*/ 5355152 h 6857892"/>
              <a:gd name="connsiteX2592" fmla="*/ 5402055 w 7274859"/>
              <a:gd name="connsiteY2592" fmla="*/ 5358581 h 6857892"/>
              <a:gd name="connsiteX2593" fmla="*/ 5391845 w 7274859"/>
              <a:gd name="connsiteY2593" fmla="*/ 5358581 h 6857892"/>
              <a:gd name="connsiteX2594" fmla="*/ 5391845 w 7274859"/>
              <a:gd name="connsiteY2594" fmla="*/ 5355152 h 6857892"/>
              <a:gd name="connsiteX2595" fmla="*/ 3386262 w 7274859"/>
              <a:gd name="connsiteY2595" fmla="*/ 5352028 h 6857892"/>
              <a:gd name="connsiteX2596" fmla="*/ 3385576 w 7274859"/>
              <a:gd name="connsiteY2596" fmla="*/ 5352790 h 6857892"/>
              <a:gd name="connsiteX2597" fmla="*/ 3385881 w 7274859"/>
              <a:gd name="connsiteY2597" fmla="*/ 5352790 h 6857892"/>
              <a:gd name="connsiteX2598" fmla="*/ 3386262 w 7274859"/>
              <a:gd name="connsiteY2598" fmla="*/ 5352028 h 6857892"/>
              <a:gd name="connsiteX2599" fmla="*/ 5442820 w 7274859"/>
              <a:gd name="connsiteY2599" fmla="*/ 5344941 h 6857892"/>
              <a:gd name="connsiteX2600" fmla="*/ 5452953 w 7274859"/>
              <a:gd name="connsiteY2600" fmla="*/ 5344941 h 6857892"/>
              <a:gd name="connsiteX2601" fmla="*/ 5452953 w 7274859"/>
              <a:gd name="connsiteY2601" fmla="*/ 5348294 h 6857892"/>
              <a:gd name="connsiteX2602" fmla="*/ 5442820 w 7274859"/>
              <a:gd name="connsiteY2602" fmla="*/ 5348294 h 6857892"/>
              <a:gd name="connsiteX2603" fmla="*/ 5442820 w 7274859"/>
              <a:gd name="connsiteY2603" fmla="*/ 5344941 h 6857892"/>
              <a:gd name="connsiteX2604" fmla="*/ 5317304 w 7274859"/>
              <a:gd name="connsiteY2604" fmla="*/ 5343340 h 6857892"/>
              <a:gd name="connsiteX2605" fmla="*/ 5320655 w 7274859"/>
              <a:gd name="connsiteY2605" fmla="*/ 5351723 h 6857892"/>
              <a:gd name="connsiteX2606" fmla="*/ 5310445 w 7274859"/>
              <a:gd name="connsiteY2606" fmla="*/ 5351723 h 6857892"/>
              <a:gd name="connsiteX2607" fmla="*/ 5317304 w 7274859"/>
              <a:gd name="connsiteY2607" fmla="*/ 5343340 h 6857892"/>
              <a:gd name="connsiteX2608" fmla="*/ 3380469 w 7274859"/>
              <a:gd name="connsiteY2608" fmla="*/ 5342503 h 6857892"/>
              <a:gd name="connsiteX2609" fmla="*/ 3377268 w 7274859"/>
              <a:gd name="connsiteY2609" fmla="*/ 5345703 h 6857892"/>
              <a:gd name="connsiteX2610" fmla="*/ 3386489 w 7274859"/>
              <a:gd name="connsiteY2610" fmla="*/ 5351723 h 6857892"/>
              <a:gd name="connsiteX2611" fmla="*/ 3386262 w 7274859"/>
              <a:gd name="connsiteY2611" fmla="*/ 5352104 h 6857892"/>
              <a:gd name="connsiteX2612" fmla="*/ 3387557 w 7274859"/>
              <a:gd name="connsiteY2612" fmla="*/ 5350809 h 6857892"/>
              <a:gd name="connsiteX2613" fmla="*/ 3380469 w 7274859"/>
              <a:gd name="connsiteY2613" fmla="*/ 5342503 h 6857892"/>
              <a:gd name="connsiteX2614" fmla="*/ 3255039 w 7274859"/>
              <a:gd name="connsiteY2614" fmla="*/ 5335416 h 6857892"/>
              <a:gd name="connsiteX2615" fmla="*/ 3223182 w 7274859"/>
              <a:gd name="connsiteY2615" fmla="*/ 5346389 h 6857892"/>
              <a:gd name="connsiteX2616" fmla="*/ 3226002 w 7274859"/>
              <a:gd name="connsiteY2616" fmla="*/ 5371611 h 6857892"/>
              <a:gd name="connsiteX2617" fmla="*/ 3255039 w 7274859"/>
              <a:gd name="connsiteY2617" fmla="*/ 5335416 h 6857892"/>
              <a:gd name="connsiteX2618" fmla="*/ 3654445 w 7274859"/>
              <a:gd name="connsiteY2618" fmla="*/ 5331378 h 6857892"/>
              <a:gd name="connsiteX2619" fmla="*/ 3657796 w 7274859"/>
              <a:gd name="connsiteY2619" fmla="*/ 5331378 h 6857892"/>
              <a:gd name="connsiteX2620" fmla="*/ 3657796 w 7274859"/>
              <a:gd name="connsiteY2620" fmla="*/ 5341512 h 6857892"/>
              <a:gd name="connsiteX2621" fmla="*/ 3654445 w 7274859"/>
              <a:gd name="connsiteY2621" fmla="*/ 5341512 h 6857892"/>
              <a:gd name="connsiteX2622" fmla="*/ 3654445 w 7274859"/>
              <a:gd name="connsiteY2622" fmla="*/ 5331378 h 6857892"/>
              <a:gd name="connsiteX2623" fmla="*/ 2494041 w 7274859"/>
              <a:gd name="connsiteY2623" fmla="*/ 5331377 h 6857892"/>
              <a:gd name="connsiteX2624" fmla="*/ 2494041 w 7274859"/>
              <a:gd name="connsiteY2624" fmla="*/ 5341512 h 6857892"/>
              <a:gd name="connsiteX2625" fmla="*/ 2497470 w 7274859"/>
              <a:gd name="connsiteY2625" fmla="*/ 5341512 h 6857892"/>
              <a:gd name="connsiteX2626" fmla="*/ 2497470 w 7274859"/>
              <a:gd name="connsiteY2626" fmla="*/ 5331377 h 6857892"/>
              <a:gd name="connsiteX2627" fmla="*/ 2494041 w 7274859"/>
              <a:gd name="connsiteY2627" fmla="*/ 5331377 h 6857892"/>
              <a:gd name="connsiteX2628" fmla="*/ 4519668 w 7274859"/>
              <a:gd name="connsiteY2628" fmla="*/ 5322843 h 6857892"/>
              <a:gd name="connsiteX2629" fmla="*/ 4504351 w 7274859"/>
              <a:gd name="connsiteY2629" fmla="*/ 5356600 h 6857892"/>
              <a:gd name="connsiteX2630" fmla="*/ 4546875 w 7274859"/>
              <a:gd name="connsiteY2630" fmla="*/ 5336407 h 6857892"/>
              <a:gd name="connsiteX2631" fmla="*/ 4519668 w 7274859"/>
              <a:gd name="connsiteY2631" fmla="*/ 5322843 h 6857892"/>
              <a:gd name="connsiteX2632" fmla="*/ 3259223 w 7274859"/>
              <a:gd name="connsiteY2632" fmla="*/ 5320786 h 6857892"/>
              <a:gd name="connsiteX2633" fmla="*/ 3254960 w 7274859"/>
              <a:gd name="connsiteY2633" fmla="*/ 5335340 h 6857892"/>
              <a:gd name="connsiteX2634" fmla="*/ 3261812 w 7274859"/>
              <a:gd name="connsiteY2634" fmla="*/ 5332978 h 6857892"/>
              <a:gd name="connsiteX2635" fmla="*/ 3259223 w 7274859"/>
              <a:gd name="connsiteY2635" fmla="*/ 5320786 h 6857892"/>
              <a:gd name="connsiteX2636" fmla="*/ 5315400 w 7274859"/>
              <a:gd name="connsiteY2636" fmla="*/ 5320404 h 6857892"/>
              <a:gd name="connsiteX2637" fmla="*/ 5310445 w 7274859"/>
              <a:gd name="connsiteY2637" fmla="*/ 5351723 h 6857892"/>
              <a:gd name="connsiteX2638" fmla="*/ 5290176 w 7274859"/>
              <a:gd name="connsiteY2638" fmla="*/ 5368029 h 6857892"/>
              <a:gd name="connsiteX2639" fmla="*/ 5323170 w 7274859"/>
              <a:gd name="connsiteY2639" fmla="*/ 5397366 h 6857892"/>
              <a:gd name="connsiteX2640" fmla="*/ 5311896 w 7274859"/>
              <a:gd name="connsiteY2640" fmla="*/ 5377097 h 6857892"/>
              <a:gd name="connsiteX2641" fmla="*/ 5330791 w 7274859"/>
              <a:gd name="connsiteY2641" fmla="*/ 5361933 h 6857892"/>
              <a:gd name="connsiteX2642" fmla="*/ 5351137 w 7274859"/>
              <a:gd name="connsiteY2642" fmla="*/ 5361933 h 6857892"/>
              <a:gd name="connsiteX2643" fmla="*/ 5315400 w 7274859"/>
              <a:gd name="connsiteY2643" fmla="*/ 5320404 h 6857892"/>
              <a:gd name="connsiteX2644" fmla="*/ 3671432 w 7274859"/>
              <a:gd name="connsiteY2644" fmla="*/ 5314385 h 6857892"/>
              <a:gd name="connsiteX2645" fmla="*/ 3681565 w 7274859"/>
              <a:gd name="connsiteY2645" fmla="*/ 5314385 h 6857892"/>
              <a:gd name="connsiteX2646" fmla="*/ 3681565 w 7274859"/>
              <a:gd name="connsiteY2646" fmla="*/ 5317814 h 6857892"/>
              <a:gd name="connsiteX2647" fmla="*/ 3671432 w 7274859"/>
              <a:gd name="connsiteY2647" fmla="*/ 5317814 h 6857892"/>
              <a:gd name="connsiteX2648" fmla="*/ 3671432 w 7274859"/>
              <a:gd name="connsiteY2648" fmla="*/ 5314385 h 6857892"/>
              <a:gd name="connsiteX2649" fmla="*/ 3325439 w 7274859"/>
              <a:gd name="connsiteY2649" fmla="*/ 5311032 h 6857892"/>
              <a:gd name="connsiteX2650" fmla="*/ 3312779 w 7274859"/>
              <a:gd name="connsiteY2650" fmla="*/ 5331149 h 6857892"/>
              <a:gd name="connsiteX2651" fmla="*/ 3291313 w 7274859"/>
              <a:gd name="connsiteY2651" fmla="*/ 5333130 h 6857892"/>
              <a:gd name="connsiteX2652" fmla="*/ 3325057 w 7274859"/>
              <a:gd name="connsiteY2652" fmla="*/ 5347380 h 6857892"/>
              <a:gd name="connsiteX2653" fmla="*/ 3315215 w 7274859"/>
              <a:gd name="connsiteY2653" fmla="*/ 5331377 h 6857892"/>
              <a:gd name="connsiteX2654" fmla="*/ 3325439 w 7274859"/>
              <a:gd name="connsiteY2654" fmla="*/ 5311032 h 6857892"/>
              <a:gd name="connsiteX2655" fmla="*/ 3802013 w 7274859"/>
              <a:gd name="connsiteY2655" fmla="*/ 5302726 h 6857892"/>
              <a:gd name="connsiteX2656" fmla="*/ 3802013 w 7274859"/>
              <a:gd name="connsiteY2656" fmla="*/ 5319567 h 6857892"/>
              <a:gd name="connsiteX2657" fmla="*/ 3797062 w 7274859"/>
              <a:gd name="connsiteY2657" fmla="*/ 5320253 h 6857892"/>
              <a:gd name="connsiteX2658" fmla="*/ 3793327 w 7274859"/>
              <a:gd name="connsiteY2658" fmla="*/ 5303260 h 6857892"/>
              <a:gd name="connsiteX2659" fmla="*/ 3802013 w 7274859"/>
              <a:gd name="connsiteY2659" fmla="*/ 5302726 h 6857892"/>
              <a:gd name="connsiteX2660" fmla="*/ 313377 w 7274859"/>
              <a:gd name="connsiteY2660" fmla="*/ 5301584 h 6857892"/>
              <a:gd name="connsiteX2661" fmla="*/ 303700 w 7274859"/>
              <a:gd name="connsiteY2661" fmla="*/ 5331607 h 6857892"/>
              <a:gd name="connsiteX2662" fmla="*/ 331284 w 7274859"/>
              <a:gd name="connsiteY2662" fmla="*/ 5330311 h 6857892"/>
              <a:gd name="connsiteX2663" fmla="*/ 331284 w 7274859"/>
              <a:gd name="connsiteY2663" fmla="*/ 5302726 h 6857892"/>
              <a:gd name="connsiteX2664" fmla="*/ 313377 w 7274859"/>
              <a:gd name="connsiteY2664" fmla="*/ 5301584 h 6857892"/>
              <a:gd name="connsiteX2665" fmla="*/ 5324063 w 7274859"/>
              <a:gd name="connsiteY2665" fmla="*/ 5300821 h 6857892"/>
              <a:gd name="connsiteX2666" fmla="*/ 5324063 w 7274859"/>
              <a:gd name="connsiteY2666" fmla="*/ 5310956 h 6857892"/>
              <a:gd name="connsiteX2667" fmla="*/ 5327496 w 7274859"/>
              <a:gd name="connsiteY2667" fmla="*/ 5310956 h 6857892"/>
              <a:gd name="connsiteX2668" fmla="*/ 5327496 w 7274859"/>
              <a:gd name="connsiteY2668" fmla="*/ 5300821 h 6857892"/>
              <a:gd name="connsiteX2669" fmla="*/ 5324063 w 7274859"/>
              <a:gd name="connsiteY2669" fmla="*/ 5300821 h 6857892"/>
              <a:gd name="connsiteX2670" fmla="*/ 2585626 w 7274859"/>
              <a:gd name="connsiteY2670" fmla="*/ 5300821 h 6857892"/>
              <a:gd name="connsiteX2671" fmla="*/ 2585626 w 7274859"/>
              <a:gd name="connsiteY2671" fmla="*/ 5310956 h 6857892"/>
              <a:gd name="connsiteX2672" fmla="*/ 2589055 w 7274859"/>
              <a:gd name="connsiteY2672" fmla="*/ 5310956 h 6857892"/>
              <a:gd name="connsiteX2673" fmla="*/ 2589055 w 7274859"/>
              <a:gd name="connsiteY2673" fmla="*/ 5300821 h 6857892"/>
              <a:gd name="connsiteX2674" fmla="*/ 2585626 w 7274859"/>
              <a:gd name="connsiteY2674" fmla="*/ 5300821 h 6857892"/>
              <a:gd name="connsiteX2675" fmla="*/ 308119 w 7274859"/>
              <a:gd name="connsiteY2675" fmla="*/ 5298764 h 6857892"/>
              <a:gd name="connsiteX2676" fmla="*/ 303776 w 7274859"/>
              <a:gd name="connsiteY2676" fmla="*/ 5301964 h 6857892"/>
              <a:gd name="connsiteX2677" fmla="*/ 313377 w 7274859"/>
              <a:gd name="connsiteY2677" fmla="*/ 5301583 h 6857892"/>
              <a:gd name="connsiteX2678" fmla="*/ 313987 w 7274859"/>
              <a:gd name="connsiteY2678" fmla="*/ 5299755 h 6857892"/>
              <a:gd name="connsiteX2679" fmla="*/ 308119 w 7274859"/>
              <a:gd name="connsiteY2679" fmla="*/ 5298764 h 6857892"/>
              <a:gd name="connsiteX2680" fmla="*/ 3719276 w 7274859"/>
              <a:gd name="connsiteY2680" fmla="*/ 5297240 h 6857892"/>
              <a:gd name="connsiteX2681" fmla="*/ 3720876 w 7274859"/>
              <a:gd name="connsiteY2681" fmla="*/ 5326806 h 6857892"/>
              <a:gd name="connsiteX2682" fmla="*/ 3681565 w 7274859"/>
              <a:gd name="connsiteY2682" fmla="*/ 5351647 h 6857892"/>
              <a:gd name="connsiteX2683" fmla="*/ 3681565 w 7274859"/>
              <a:gd name="connsiteY2683" fmla="*/ 5369554 h 6857892"/>
              <a:gd name="connsiteX2684" fmla="*/ 3652539 w 7274859"/>
              <a:gd name="connsiteY2684" fmla="*/ 5371992 h 6857892"/>
              <a:gd name="connsiteX2685" fmla="*/ 3650482 w 7274859"/>
              <a:gd name="connsiteY2685" fmla="*/ 5365210 h 6857892"/>
              <a:gd name="connsiteX2686" fmla="*/ 3681565 w 7274859"/>
              <a:gd name="connsiteY2686" fmla="*/ 5346846 h 6857892"/>
              <a:gd name="connsiteX2687" fmla="*/ 3719276 w 7274859"/>
              <a:gd name="connsiteY2687" fmla="*/ 5297240 h 6857892"/>
              <a:gd name="connsiteX2688" fmla="*/ 3264023 w 7274859"/>
              <a:gd name="connsiteY2688" fmla="*/ 5292896 h 6857892"/>
              <a:gd name="connsiteX2689" fmla="*/ 3263184 w 7274859"/>
              <a:gd name="connsiteY2689" fmla="*/ 5299221 h 6857892"/>
              <a:gd name="connsiteX2690" fmla="*/ 3255186 w 7274859"/>
              <a:gd name="connsiteY2690" fmla="*/ 5301736 h 6857892"/>
              <a:gd name="connsiteX2691" fmla="*/ 3259221 w 7274859"/>
              <a:gd name="connsiteY2691" fmla="*/ 5320786 h 6857892"/>
              <a:gd name="connsiteX2692" fmla="*/ 3263184 w 7274859"/>
              <a:gd name="connsiteY2692" fmla="*/ 5299221 h 6857892"/>
              <a:gd name="connsiteX2693" fmla="*/ 3263487 w 7274859"/>
              <a:gd name="connsiteY2693" fmla="*/ 5299144 h 6857892"/>
              <a:gd name="connsiteX2694" fmla="*/ 3264480 w 7274859"/>
              <a:gd name="connsiteY2694" fmla="*/ 5301583 h 6857892"/>
              <a:gd name="connsiteX2695" fmla="*/ 3264023 w 7274859"/>
              <a:gd name="connsiteY2695" fmla="*/ 5292896 h 6857892"/>
              <a:gd name="connsiteX2696" fmla="*/ 3283457 w 7274859"/>
              <a:gd name="connsiteY2696" fmla="*/ 5291296 h 6857892"/>
              <a:gd name="connsiteX2697" fmla="*/ 3275071 w 7274859"/>
              <a:gd name="connsiteY2697" fmla="*/ 5299678 h 6857892"/>
              <a:gd name="connsiteX2698" fmla="*/ 3264555 w 7274859"/>
              <a:gd name="connsiteY2698" fmla="*/ 5301736 h 6857892"/>
              <a:gd name="connsiteX2699" fmla="*/ 3278120 w 7274859"/>
              <a:gd name="connsiteY2699" fmla="*/ 5335644 h 6857892"/>
              <a:gd name="connsiteX2700" fmla="*/ 3275071 w 7274859"/>
              <a:gd name="connsiteY2700" fmla="*/ 5299678 h 6857892"/>
              <a:gd name="connsiteX2701" fmla="*/ 3284371 w 7274859"/>
              <a:gd name="connsiteY2701" fmla="*/ 5297850 h 6857892"/>
              <a:gd name="connsiteX2702" fmla="*/ 3283457 w 7274859"/>
              <a:gd name="connsiteY2702" fmla="*/ 5291296 h 6857892"/>
              <a:gd name="connsiteX2703" fmla="*/ 3369491 w 7274859"/>
              <a:gd name="connsiteY2703" fmla="*/ 5290610 h 6857892"/>
              <a:gd name="connsiteX2704" fmla="*/ 3369491 w 7274859"/>
              <a:gd name="connsiteY2704" fmla="*/ 5300821 h 6857892"/>
              <a:gd name="connsiteX2705" fmla="*/ 3372921 w 7274859"/>
              <a:gd name="connsiteY2705" fmla="*/ 5300821 h 6857892"/>
              <a:gd name="connsiteX2706" fmla="*/ 3372921 w 7274859"/>
              <a:gd name="connsiteY2706" fmla="*/ 5290610 h 6857892"/>
              <a:gd name="connsiteX2707" fmla="*/ 3369491 w 7274859"/>
              <a:gd name="connsiteY2707" fmla="*/ 5290610 h 6857892"/>
              <a:gd name="connsiteX2708" fmla="*/ 3647741 w 7274859"/>
              <a:gd name="connsiteY2708" fmla="*/ 5286801 h 6857892"/>
              <a:gd name="connsiteX2709" fmla="*/ 3626257 w 7274859"/>
              <a:gd name="connsiteY2709" fmla="*/ 5321776 h 6857892"/>
              <a:gd name="connsiteX2710" fmla="*/ 3621608 w 7274859"/>
              <a:gd name="connsiteY2710" fmla="*/ 5317052 h 6857892"/>
              <a:gd name="connsiteX2711" fmla="*/ 3647741 w 7274859"/>
              <a:gd name="connsiteY2711" fmla="*/ 5286801 h 6857892"/>
              <a:gd name="connsiteX2712" fmla="*/ 5345171 w 7274859"/>
              <a:gd name="connsiteY2712" fmla="*/ 5281390 h 6857892"/>
              <a:gd name="connsiteX2713" fmla="*/ 5341972 w 7274859"/>
              <a:gd name="connsiteY2713" fmla="*/ 5284591 h 6857892"/>
              <a:gd name="connsiteX2714" fmla="*/ 5352104 w 7274859"/>
              <a:gd name="connsiteY2714" fmla="*/ 5289543 h 6857892"/>
              <a:gd name="connsiteX2715" fmla="*/ 5350122 w 7274859"/>
              <a:gd name="connsiteY2715" fmla="*/ 5291525 h 6857892"/>
              <a:gd name="connsiteX2716" fmla="*/ 5357210 w 7274859"/>
              <a:gd name="connsiteY2716" fmla="*/ 5299831 h 6857892"/>
              <a:gd name="connsiteX2717" fmla="*/ 5360409 w 7274859"/>
              <a:gd name="connsiteY2717" fmla="*/ 5296630 h 6857892"/>
              <a:gd name="connsiteX2718" fmla="*/ 5350276 w 7274859"/>
              <a:gd name="connsiteY2718" fmla="*/ 5291677 h 6857892"/>
              <a:gd name="connsiteX2719" fmla="*/ 5352257 w 7274859"/>
              <a:gd name="connsiteY2719" fmla="*/ 5289696 h 6857892"/>
              <a:gd name="connsiteX2720" fmla="*/ 5345171 w 7274859"/>
              <a:gd name="connsiteY2720" fmla="*/ 5281390 h 6857892"/>
              <a:gd name="connsiteX2721" fmla="*/ 3325362 w 7274859"/>
              <a:gd name="connsiteY2721" fmla="*/ 5280552 h 6857892"/>
              <a:gd name="connsiteX2722" fmla="*/ 3319029 w 7274859"/>
              <a:gd name="connsiteY2722" fmla="*/ 5299678 h 6857892"/>
              <a:gd name="connsiteX2723" fmla="*/ 3325362 w 7274859"/>
              <a:gd name="connsiteY2723" fmla="*/ 5311032 h 6857892"/>
              <a:gd name="connsiteX2724" fmla="*/ 3331694 w 7274859"/>
              <a:gd name="connsiteY2724" fmla="*/ 5291906 h 6857892"/>
              <a:gd name="connsiteX2725" fmla="*/ 3325362 w 7274859"/>
              <a:gd name="connsiteY2725" fmla="*/ 5280552 h 6857892"/>
              <a:gd name="connsiteX2726" fmla="*/ 3701907 w 7274859"/>
              <a:gd name="connsiteY2726" fmla="*/ 5273694 h 6857892"/>
              <a:gd name="connsiteX2727" fmla="*/ 3712116 w 7274859"/>
              <a:gd name="connsiteY2727" fmla="*/ 5273694 h 6857892"/>
              <a:gd name="connsiteX2728" fmla="*/ 3712116 w 7274859"/>
              <a:gd name="connsiteY2728" fmla="*/ 5277123 h 6857892"/>
              <a:gd name="connsiteX2729" fmla="*/ 3701907 w 7274859"/>
              <a:gd name="connsiteY2729" fmla="*/ 5277123 h 6857892"/>
              <a:gd name="connsiteX2730" fmla="*/ 3701907 w 7274859"/>
              <a:gd name="connsiteY2730" fmla="*/ 5273694 h 6857892"/>
              <a:gd name="connsiteX2731" fmla="*/ 3325438 w 7274859"/>
              <a:gd name="connsiteY2731" fmla="*/ 5271865 h 6857892"/>
              <a:gd name="connsiteX2732" fmla="*/ 3325438 w 7274859"/>
              <a:gd name="connsiteY2732" fmla="*/ 5280476 h 6857892"/>
              <a:gd name="connsiteX2733" fmla="*/ 3333830 w 7274859"/>
              <a:gd name="connsiteY2733" fmla="*/ 5277123 h 6857892"/>
              <a:gd name="connsiteX2734" fmla="*/ 3325438 w 7274859"/>
              <a:gd name="connsiteY2734" fmla="*/ 5271865 h 6857892"/>
              <a:gd name="connsiteX2735" fmla="*/ 3508589 w 7274859"/>
              <a:gd name="connsiteY2735" fmla="*/ 5270265 h 6857892"/>
              <a:gd name="connsiteX2736" fmla="*/ 3507597 w 7274859"/>
              <a:gd name="connsiteY2736" fmla="*/ 5271256 h 6857892"/>
              <a:gd name="connsiteX2737" fmla="*/ 3514687 w 7274859"/>
              <a:gd name="connsiteY2737" fmla="*/ 5279561 h 6857892"/>
              <a:gd name="connsiteX2738" fmla="*/ 3517886 w 7274859"/>
              <a:gd name="connsiteY2738" fmla="*/ 5276361 h 6857892"/>
              <a:gd name="connsiteX2739" fmla="*/ 3508665 w 7274859"/>
              <a:gd name="connsiteY2739" fmla="*/ 5270341 h 6857892"/>
              <a:gd name="connsiteX2740" fmla="*/ 3508589 w 7274859"/>
              <a:gd name="connsiteY2740" fmla="*/ 5270265 h 6857892"/>
              <a:gd name="connsiteX2741" fmla="*/ 3509579 w 7274859"/>
              <a:gd name="connsiteY2741" fmla="*/ 5269198 h 6857892"/>
              <a:gd name="connsiteX2742" fmla="*/ 3508437 w 7274859"/>
              <a:gd name="connsiteY2742" fmla="*/ 5269808 h 6857892"/>
              <a:gd name="connsiteX2743" fmla="*/ 3508665 w 7274859"/>
              <a:gd name="connsiteY2743" fmla="*/ 5270112 h 6857892"/>
              <a:gd name="connsiteX2744" fmla="*/ 3509579 w 7274859"/>
              <a:gd name="connsiteY2744" fmla="*/ 5269198 h 6857892"/>
              <a:gd name="connsiteX2745" fmla="*/ 3382908 w 7274859"/>
              <a:gd name="connsiteY2745" fmla="*/ 5261197 h 6857892"/>
              <a:gd name="connsiteX2746" fmla="*/ 3378106 w 7274859"/>
              <a:gd name="connsiteY2746" fmla="*/ 5261959 h 6857892"/>
              <a:gd name="connsiteX2747" fmla="*/ 3378106 w 7274859"/>
              <a:gd name="connsiteY2747" fmla="*/ 5278799 h 6857892"/>
              <a:gd name="connsiteX2748" fmla="*/ 3386871 w 7274859"/>
              <a:gd name="connsiteY2748" fmla="*/ 5277732 h 6857892"/>
              <a:gd name="connsiteX2749" fmla="*/ 3382908 w 7274859"/>
              <a:gd name="connsiteY2749" fmla="*/ 5261197 h 6857892"/>
              <a:gd name="connsiteX2750" fmla="*/ 328235 w 7274859"/>
              <a:gd name="connsiteY2750" fmla="*/ 5261121 h 6857892"/>
              <a:gd name="connsiteX2751" fmla="*/ 276725 w 7274859"/>
              <a:gd name="connsiteY2751" fmla="*/ 5284743 h 6857892"/>
              <a:gd name="connsiteX2752" fmla="*/ 308119 w 7274859"/>
              <a:gd name="connsiteY2752" fmla="*/ 5298764 h 6857892"/>
              <a:gd name="connsiteX2753" fmla="*/ 341342 w 7274859"/>
              <a:gd name="connsiteY2753" fmla="*/ 5274227 h 6857892"/>
              <a:gd name="connsiteX2754" fmla="*/ 328235 w 7274859"/>
              <a:gd name="connsiteY2754" fmla="*/ 5261121 h 6857892"/>
              <a:gd name="connsiteX2755" fmla="*/ 3319339 w 7274859"/>
              <a:gd name="connsiteY2755" fmla="*/ 5261045 h 6857892"/>
              <a:gd name="connsiteX2756" fmla="*/ 3316136 w 7274859"/>
              <a:gd name="connsiteY2756" fmla="*/ 5264245 h 6857892"/>
              <a:gd name="connsiteX2757" fmla="*/ 3325443 w 7274859"/>
              <a:gd name="connsiteY2757" fmla="*/ 5270265 h 6857892"/>
              <a:gd name="connsiteX2758" fmla="*/ 3325443 w 7274859"/>
              <a:gd name="connsiteY2758" fmla="*/ 5270345 h 6857892"/>
              <a:gd name="connsiteX2759" fmla="*/ 3324454 w 7274859"/>
              <a:gd name="connsiteY2759" fmla="*/ 5271332 h 6857892"/>
              <a:gd name="connsiteX2760" fmla="*/ 3325445 w 7274859"/>
              <a:gd name="connsiteY2760" fmla="*/ 5271789 h 6857892"/>
              <a:gd name="connsiteX2761" fmla="*/ 3325445 w 7274859"/>
              <a:gd name="connsiteY2761" fmla="*/ 5270413 h 6857892"/>
              <a:gd name="connsiteX2762" fmla="*/ 3326511 w 7274859"/>
              <a:gd name="connsiteY2762" fmla="*/ 5269351 h 6857892"/>
              <a:gd name="connsiteX2763" fmla="*/ 3319339 w 7274859"/>
              <a:gd name="connsiteY2763" fmla="*/ 5261045 h 6857892"/>
              <a:gd name="connsiteX2764" fmla="*/ 5354544 w 7274859"/>
              <a:gd name="connsiteY2764" fmla="*/ 5260130 h 6857892"/>
              <a:gd name="connsiteX2765" fmla="*/ 5354544 w 7274859"/>
              <a:gd name="connsiteY2765" fmla="*/ 5270265 h 6857892"/>
              <a:gd name="connsiteX2766" fmla="*/ 5357971 w 7274859"/>
              <a:gd name="connsiteY2766" fmla="*/ 5270265 h 6857892"/>
              <a:gd name="connsiteX2767" fmla="*/ 5357971 w 7274859"/>
              <a:gd name="connsiteY2767" fmla="*/ 5260130 h 6857892"/>
              <a:gd name="connsiteX2768" fmla="*/ 5354544 w 7274859"/>
              <a:gd name="connsiteY2768" fmla="*/ 5260130 h 6857892"/>
              <a:gd name="connsiteX2769" fmla="*/ 3251382 w 7274859"/>
              <a:gd name="connsiteY2769" fmla="*/ 5259750 h 6857892"/>
              <a:gd name="connsiteX2770" fmla="*/ 3234848 w 7274859"/>
              <a:gd name="connsiteY2770" fmla="*/ 5263636 h 6857892"/>
              <a:gd name="connsiteX2771" fmla="*/ 3235609 w 7274859"/>
              <a:gd name="connsiteY2771" fmla="*/ 5268513 h 6857892"/>
              <a:gd name="connsiteX2772" fmla="*/ 3252526 w 7274859"/>
              <a:gd name="connsiteY2772" fmla="*/ 5268513 h 6857892"/>
              <a:gd name="connsiteX2773" fmla="*/ 3251382 w 7274859"/>
              <a:gd name="connsiteY2773" fmla="*/ 5259750 h 6857892"/>
              <a:gd name="connsiteX2774" fmla="*/ 4241046 w 7274859"/>
              <a:gd name="connsiteY2774" fmla="*/ 5259597 h 6857892"/>
              <a:gd name="connsiteX2775" fmla="*/ 4242875 w 7274859"/>
              <a:gd name="connsiteY2775" fmla="*/ 5269503 h 6857892"/>
              <a:gd name="connsiteX2776" fmla="*/ 4217431 w 7274859"/>
              <a:gd name="connsiteY2776" fmla="*/ 5269503 h 6857892"/>
              <a:gd name="connsiteX2777" fmla="*/ 4241046 w 7274859"/>
              <a:gd name="connsiteY2777" fmla="*/ 5259597 h 6857892"/>
              <a:gd name="connsiteX2778" fmla="*/ 3502189 w 7274859"/>
              <a:gd name="connsiteY2778" fmla="*/ 5258606 h 6857892"/>
              <a:gd name="connsiteX2779" fmla="*/ 3475658 w 7274859"/>
              <a:gd name="connsiteY2779" fmla="*/ 5271865 h 6857892"/>
              <a:gd name="connsiteX2780" fmla="*/ 3463156 w 7274859"/>
              <a:gd name="connsiteY2780" fmla="*/ 5260664 h 6857892"/>
              <a:gd name="connsiteX2781" fmla="*/ 3445102 w 7274859"/>
              <a:gd name="connsiteY2781" fmla="*/ 5309279 h 6857892"/>
              <a:gd name="connsiteX2782" fmla="*/ 3429173 w 7274859"/>
              <a:gd name="connsiteY2782" fmla="*/ 5313851 h 6857892"/>
              <a:gd name="connsiteX2783" fmla="*/ 3442199 w 7274859"/>
              <a:gd name="connsiteY2783" fmla="*/ 5347988 h 6857892"/>
              <a:gd name="connsiteX2784" fmla="*/ 3421935 w 7274859"/>
              <a:gd name="connsiteY2784" fmla="*/ 5331910 h 6857892"/>
              <a:gd name="connsiteX2785" fmla="*/ 3385805 w 7274859"/>
              <a:gd name="connsiteY2785" fmla="*/ 5352865 h 6857892"/>
              <a:gd name="connsiteX2786" fmla="*/ 3380089 w 7274859"/>
              <a:gd name="connsiteY2786" fmla="*/ 5363153 h 6857892"/>
              <a:gd name="connsiteX2787" fmla="*/ 3375897 w 7274859"/>
              <a:gd name="connsiteY2787" fmla="*/ 5375106 h 6857892"/>
              <a:gd name="connsiteX2788" fmla="*/ 3387214 w 7274859"/>
              <a:gd name="connsiteY2788" fmla="*/ 5381267 h 6857892"/>
              <a:gd name="connsiteX2789" fmla="*/ 3386872 w 7274859"/>
              <a:gd name="connsiteY2789" fmla="*/ 5381745 h 6857892"/>
              <a:gd name="connsiteX2790" fmla="*/ 3387405 w 7274859"/>
              <a:gd name="connsiteY2790" fmla="*/ 5381212 h 6857892"/>
              <a:gd name="connsiteX2791" fmla="*/ 3387308 w 7274859"/>
              <a:gd name="connsiteY2791" fmla="*/ 5381212 h 6857892"/>
              <a:gd name="connsiteX2792" fmla="*/ 3404326 w 7274859"/>
              <a:gd name="connsiteY2792" fmla="*/ 5358047 h 6857892"/>
              <a:gd name="connsiteX2793" fmla="*/ 3468339 w 7274859"/>
              <a:gd name="connsiteY2793" fmla="*/ 5369401 h 6857892"/>
              <a:gd name="connsiteX2794" fmla="*/ 3480766 w 7274859"/>
              <a:gd name="connsiteY2794" fmla="*/ 5284057 h 6857892"/>
              <a:gd name="connsiteX2795" fmla="*/ 3508517 w 7274859"/>
              <a:gd name="connsiteY2795" fmla="*/ 5269960 h 6857892"/>
              <a:gd name="connsiteX2796" fmla="*/ 3502189 w 7274859"/>
              <a:gd name="connsiteY2796" fmla="*/ 5258606 h 6857892"/>
              <a:gd name="connsiteX2797" fmla="*/ 3644312 w 7274859"/>
              <a:gd name="connsiteY2797" fmla="*/ 5249920 h 6857892"/>
              <a:gd name="connsiteX2798" fmla="*/ 3647741 w 7274859"/>
              <a:gd name="connsiteY2798" fmla="*/ 5249920 h 6857892"/>
              <a:gd name="connsiteX2799" fmla="*/ 3647741 w 7274859"/>
              <a:gd name="connsiteY2799" fmla="*/ 5260131 h 6857892"/>
              <a:gd name="connsiteX2800" fmla="*/ 3644312 w 7274859"/>
              <a:gd name="connsiteY2800" fmla="*/ 5260131 h 6857892"/>
              <a:gd name="connsiteX2801" fmla="*/ 3644312 w 7274859"/>
              <a:gd name="connsiteY2801" fmla="*/ 5249920 h 6857892"/>
              <a:gd name="connsiteX2802" fmla="*/ 4534072 w 7274859"/>
              <a:gd name="connsiteY2802" fmla="*/ 5246948 h 6857892"/>
              <a:gd name="connsiteX2803" fmla="*/ 4505121 w 7274859"/>
              <a:gd name="connsiteY2803" fmla="*/ 5253044 h 6857892"/>
              <a:gd name="connsiteX2804" fmla="*/ 4508925 w 7274859"/>
              <a:gd name="connsiteY2804" fmla="*/ 5272779 h 6857892"/>
              <a:gd name="connsiteX2805" fmla="*/ 4534072 w 7274859"/>
              <a:gd name="connsiteY2805" fmla="*/ 5246948 h 6857892"/>
              <a:gd name="connsiteX2806" fmla="*/ 3669452 w 7274859"/>
              <a:gd name="connsiteY2806" fmla="*/ 5244053 h 6857892"/>
              <a:gd name="connsiteX2807" fmla="*/ 3669452 w 7274859"/>
              <a:gd name="connsiteY2807" fmla="*/ 5276285 h 6857892"/>
              <a:gd name="connsiteX2808" fmla="*/ 3626865 w 7274859"/>
              <a:gd name="connsiteY2808" fmla="*/ 5292059 h 6857892"/>
              <a:gd name="connsiteX2809" fmla="*/ 3608276 w 7274859"/>
              <a:gd name="connsiteY2809" fmla="*/ 5272856 h 6857892"/>
              <a:gd name="connsiteX2810" fmla="*/ 3657338 w 7274859"/>
              <a:gd name="connsiteY2810" fmla="*/ 5269122 h 6857892"/>
              <a:gd name="connsiteX2811" fmla="*/ 3669452 w 7274859"/>
              <a:gd name="connsiteY2811" fmla="*/ 5244053 h 6857892"/>
              <a:gd name="connsiteX2812" fmla="*/ 4183802 w 7274859"/>
              <a:gd name="connsiteY2812" fmla="*/ 5239785 h 6857892"/>
              <a:gd name="connsiteX2813" fmla="*/ 4187231 w 7274859"/>
              <a:gd name="connsiteY2813" fmla="*/ 5239785 h 6857892"/>
              <a:gd name="connsiteX2814" fmla="*/ 4187231 w 7274859"/>
              <a:gd name="connsiteY2814" fmla="*/ 5249920 h 6857892"/>
              <a:gd name="connsiteX2815" fmla="*/ 4183802 w 7274859"/>
              <a:gd name="connsiteY2815" fmla="*/ 5249920 h 6857892"/>
              <a:gd name="connsiteX2816" fmla="*/ 4183802 w 7274859"/>
              <a:gd name="connsiteY2816" fmla="*/ 5239785 h 6857892"/>
              <a:gd name="connsiteX2817" fmla="*/ 3579909 w 7274859"/>
              <a:gd name="connsiteY2817" fmla="*/ 5239785 h 6857892"/>
              <a:gd name="connsiteX2818" fmla="*/ 3569703 w 7274859"/>
              <a:gd name="connsiteY2818" fmla="*/ 5249919 h 6857892"/>
              <a:gd name="connsiteX2819" fmla="*/ 3569622 w 7274859"/>
              <a:gd name="connsiteY2819" fmla="*/ 5250002 h 6857892"/>
              <a:gd name="connsiteX2820" fmla="*/ 3569550 w 7274859"/>
              <a:gd name="connsiteY2820" fmla="*/ 5249081 h 6857892"/>
              <a:gd name="connsiteX2821" fmla="*/ 3549671 w 7274859"/>
              <a:gd name="connsiteY2821" fmla="*/ 5252967 h 6857892"/>
              <a:gd name="connsiteX2822" fmla="*/ 3550587 w 7274859"/>
              <a:gd name="connsiteY2822" fmla="*/ 5259520 h 6857892"/>
              <a:gd name="connsiteX2823" fmla="*/ 3560219 w 7274859"/>
              <a:gd name="connsiteY2823" fmla="*/ 5257683 h 6857892"/>
              <a:gd name="connsiteX2824" fmla="*/ 3569553 w 7274859"/>
              <a:gd name="connsiteY2824" fmla="*/ 5250131 h 6857892"/>
              <a:gd name="connsiteX2825" fmla="*/ 3569931 w 7274859"/>
              <a:gd name="connsiteY2825" fmla="*/ 5257844 h 6857892"/>
              <a:gd name="connsiteX2826" fmla="*/ 3579909 w 7274859"/>
              <a:gd name="connsiteY2826" fmla="*/ 5239785 h 6857892"/>
              <a:gd name="connsiteX2827" fmla="*/ 3400058 w 7274859"/>
              <a:gd name="connsiteY2827" fmla="*/ 5239785 h 6857892"/>
              <a:gd name="connsiteX2828" fmla="*/ 3400058 w 7274859"/>
              <a:gd name="connsiteY2828" fmla="*/ 5249920 h 6857892"/>
              <a:gd name="connsiteX2829" fmla="*/ 3403410 w 7274859"/>
              <a:gd name="connsiteY2829" fmla="*/ 5249920 h 6857892"/>
              <a:gd name="connsiteX2830" fmla="*/ 3403410 w 7274859"/>
              <a:gd name="connsiteY2830" fmla="*/ 5239785 h 6857892"/>
              <a:gd name="connsiteX2831" fmla="*/ 3400058 w 7274859"/>
              <a:gd name="connsiteY2831" fmla="*/ 5239785 h 6857892"/>
              <a:gd name="connsiteX2832" fmla="*/ 3305015 w 7274859"/>
              <a:gd name="connsiteY2832" fmla="*/ 5232927 h 6857892"/>
              <a:gd name="connsiteX2833" fmla="*/ 3305015 w 7274859"/>
              <a:gd name="connsiteY2833" fmla="*/ 5236356 h 6857892"/>
              <a:gd name="connsiteX2834" fmla="*/ 3315216 w 7274859"/>
              <a:gd name="connsiteY2834" fmla="*/ 5236356 h 6857892"/>
              <a:gd name="connsiteX2835" fmla="*/ 3315216 w 7274859"/>
              <a:gd name="connsiteY2835" fmla="*/ 5232927 h 6857892"/>
              <a:gd name="connsiteX2836" fmla="*/ 3305015 w 7274859"/>
              <a:gd name="connsiteY2836" fmla="*/ 5232927 h 6857892"/>
              <a:gd name="connsiteX2837" fmla="*/ 5351190 w 7274859"/>
              <a:gd name="connsiteY2837" fmla="*/ 5232089 h 6857892"/>
              <a:gd name="connsiteX2838" fmla="*/ 5351190 w 7274859"/>
              <a:gd name="connsiteY2838" fmla="*/ 5237194 h 6857892"/>
              <a:gd name="connsiteX2839" fmla="*/ 5371533 w 7274859"/>
              <a:gd name="connsiteY2839" fmla="*/ 5237194 h 6857892"/>
              <a:gd name="connsiteX2840" fmla="*/ 5371533 w 7274859"/>
              <a:gd name="connsiteY2840" fmla="*/ 5232089 h 6857892"/>
              <a:gd name="connsiteX2841" fmla="*/ 5351190 w 7274859"/>
              <a:gd name="connsiteY2841" fmla="*/ 5232089 h 6857892"/>
              <a:gd name="connsiteX2842" fmla="*/ 4017598 w 7274859"/>
              <a:gd name="connsiteY2842" fmla="*/ 5232089 h 6857892"/>
              <a:gd name="connsiteX2843" fmla="*/ 4048081 w 7274859"/>
              <a:gd name="connsiteY2843" fmla="*/ 5232089 h 6857892"/>
              <a:gd name="connsiteX2844" fmla="*/ 4048081 w 7274859"/>
              <a:gd name="connsiteY2844" fmla="*/ 5237194 h 6857892"/>
              <a:gd name="connsiteX2845" fmla="*/ 4017598 w 7274859"/>
              <a:gd name="connsiteY2845" fmla="*/ 5237194 h 6857892"/>
              <a:gd name="connsiteX2846" fmla="*/ 4017598 w 7274859"/>
              <a:gd name="connsiteY2846" fmla="*/ 5232089 h 6857892"/>
              <a:gd name="connsiteX2847" fmla="*/ 294099 w 7274859"/>
              <a:gd name="connsiteY2847" fmla="*/ 5220278 h 6857892"/>
              <a:gd name="connsiteX2848" fmla="*/ 310253 w 7274859"/>
              <a:gd name="connsiteY2848" fmla="*/ 5250301 h 6857892"/>
              <a:gd name="connsiteX2849" fmla="*/ 310253 w 7274859"/>
              <a:gd name="connsiteY2849" fmla="*/ 5220278 h 6857892"/>
              <a:gd name="connsiteX2850" fmla="*/ 294099 w 7274859"/>
              <a:gd name="connsiteY2850" fmla="*/ 5220278 h 6857892"/>
              <a:gd name="connsiteX2851" fmla="*/ 4529110 w 7274859"/>
              <a:gd name="connsiteY2851" fmla="*/ 5219363 h 6857892"/>
              <a:gd name="connsiteX2852" fmla="*/ 4529110 w 7274859"/>
              <a:gd name="connsiteY2852" fmla="*/ 5239708 h 6857892"/>
              <a:gd name="connsiteX2853" fmla="*/ 4534216 w 7274859"/>
              <a:gd name="connsiteY2853" fmla="*/ 5239708 h 6857892"/>
              <a:gd name="connsiteX2854" fmla="*/ 4534216 w 7274859"/>
              <a:gd name="connsiteY2854" fmla="*/ 5219363 h 6857892"/>
              <a:gd name="connsiteX2855" fmla="*/ 4529110 w 7274859"/>
              <a:gd name="connsiteY2855" fmla="*/ 5219363 h 6857892"/>
              <a:gd name="connsiteX2856" fmla="*/ 3260136 w 7274859"/>
              <a:gd name="connsiteY2856" fmla="*/ 5210143 h 6857892"/>
              <a:gd name="connsiteX2857" fmla="*/ 3255190 w 7274859"/>
              <a:gd name="connsiteY2857" fmla="*/ 5220278 h 6857892"/>
              <a:gd name="connsiteX2858" fmla="*/ 3253207 w 7274859"/>
              <a:gd name="connsiteY2858" fmla="*/ 5218296 h 6857892"/>
              <a:gd name="connsiteX2859" fmla="*/ 3244899 w 7274859"/>
              <a:gd name="connsiteY2859" fmla="*/ 5225383 h 6857892"/>
              <a:gd name="connsiteX2860" fmla="*/ 3248094 w 7274859"/>
              <a:gd name="connsiteY2860" fmla="*/ 5228583 h 6857892"/>
              <a:gd name="connsiteX2861" fmla="*/ 3253053 w 7274859"/>
              <a:gd name="connsiteY2861" fmla="*/ 5218449 h 6857892"/>
              <a:gd name="connsiteX2862" fmla="*/ 3255037 w 7274859"/>
              <a:gd name="connsiteY2862" fmla="*/ 5220430 h 6857892"/>
              <a:gd name="connsiteX2863" fmla="*/ 3263341 w 7274859"/>
              <a:gd name="connsiteY2863" fmla="*/ 5213343 h 6857892"/>
              <a:gd name="connsiteX2864" fmla="*/ 3260136 w 7274859"/>
              <a:gd name="connsiteY2864" fmla="*/ 5210143 h 6857892"/>
              <a:gd name="connsiteX2865" fmla="*/ 3361109 w 7274859"/>
              <a:gd name="connsiteY2865" fmla="*/ 5209991 h 6857892"/>
              <a:gd name="connsiteX2866" fmla="*/ 3327200 w 7274859"/>
              <a:gd name="connsiteY2866" fmla="*/ 5250377 h 6857892"/>
              <a:gd name="connsiteX2867" fmla="*/ 3361109 w 7274859"/>
              <a:gd name="connsiteY2867" fmla="*/ 5209991 h 6857892"/>
              <a:gd name="connsiteX2868" fmla="*/ 5473297 w 7274859"/>
              <a:gd name="connsiteY2868" fmla="*/ 5202371 h 6857892"/>
              <a:gd name="connsiteX2869" fmla="*/ 5483508 w 7274859"/>
              <a:gd name="connsiteY2869" fmla="*/ 5202371 h 6857892"/>
              <a:gd name="connsiteX2870" fmla="*/ 5483508 w 7274859"/>
              <a:gd name="connsiteY2870" fmla="*/ 5205800 h 6857892"/>
              <a:gd name="connsiteX2871" fmla="*/ 5473297 w 7274859"/>
              <a:gd name="connsiteY2871" fmla="*/ 5205800 h 6857892"/>
              <a:gd name="connsiteX2872" fmla="*/ 5473297 w 7274859"/>
              <a:gd name="connsiteY2872" fmla="*/ 5202371 h 6857892"/>
              <a:gd name="connsiteX2873" fmla="*/ 3401091 w 7274859"/>
              <a:gd name="connsiteY2873" fmla="*/ 5197189 h 6857892"/>
              <a:gd name="connsiteX2874" fmla="*/ 3393468 w 7274859"/>
              <a:gd name="connsiteY2874" fmla="*/ 5217458 h 6857892"/>
              <a:gd name="connsiteX2875" fmla="*/ 3374338 w 7274859"/>
              <a:gd name="connsiteY2875" fmla="*/ 5208619 h 6857892"/>
              <a:gd name="connsiteX2876" fmla="*/ 3378224 w 7274859"/>
              <a:gd name="connsiteY2876" fmla="*/ 5227136 h 6857892"/>
              <a:gd name="connsiteX2877" fmla="*/ 3422225 w 7274859"/>
              <a:gd name="connsiteY2877" fmla="*/ 5227136 h 6857892"/>
              <a:gd name="connsiteX2878" fmla="*/ 3422279 w 7274859"/>
              <a:gd name="connsiteY2878" fmla="*/ 5227212 h 6857892"/>
              <a:gd name="connsiteX2879" fmla="*/ 3422279 w 7274859"/>
              <a:gd name="connsiteY2879" fmla="*/ 5227136 h 6857892"/>
              <a:gd name="connsiteX2880" fmla="*/ 3422225 w 7274859"/>
              <a:gd name="connsiteY2880" fmla="*/ 5227136 h 6857892"/>
              <a:gd name="connsiteX2881" fmla="*/ 3401091 w 7274859"/>
              <a:gd name="connsiteY2881" fmla="*/ 5197189 h 6857892"/>
              <a:gd name="connsiteX2882" fmla="*/ 4184640 w 7274859"/>
              <a:gd name="connsiteY2882" fmla="*/ 5189798 h 6857892"/>
              <a:gd name="connsiteX2883" fmla="*/ 4191651 w 7274859"/>
              <a:gd name="connsiteY2883" fmla="*/ 5198028 h 6857892"/>
              <a:gd name="connsiteX2884" fmla="*/ 4199826 w 7274859"/>
              <a:gd name="connsiteY2884" fmla="*/ 5205038 h 6857892"/>
              <a:gd name="connsiteX2885" fmla="*/ 4196623 w 7274859"/>
              <a:gd name="connsiteY2885" fmla="*/ 5208239 h 6857892"/>
              <a:gd name="connsiteX2886" fmla="*/ 4189670 w 7274859"/>
              <a:gd name="connsiteY2886" fmla="*/ 5200009 h 6857892"/>
              <a:gd name="connsiteX2887" fmla="*/ 4181440 w 7274859"/>
              <a:gd name="connsiteY2887" fmla="*/ 5192999 h 6857892"/>
              <a:gd name="connsiteX2888" fmla="*/ 4184640 w 7274859"/>
              <a:gd name="connsiteY2888" fmla="*/ 5189798 h 6857892"/>
              <a:gd name="connsiteX2889" fmla="*/ 313304 w 7274859"/>
              <a:gd name="connsiteY2889" fmla="*/ 5180730 h 6857892"/>
              <a:gd name="connsiteX2890" fmla="*/ 303627 w 7274859"/>
              <a:gd name="connsiteY2890" fmla="*/ 5205495 h 6857892"/>
              <a:gd name="connsiteX2891" fmla="*/ 323744 w 7274859"/>
              <a:gd name="connsiteY2891" fmla="*/ 5215248 h 6857892"/>
              <a:gd name="connsiteX2892" fmla="*/ 343174 w 7274859"/>
              <a:gd name="connsiteY2892" fmla="*/ 5205495 h 6857892"/>
              <a:gd name="connsiteX2893" fmla="*/ 313304 w 7274859"/>
              <a:gd name="connsiteY2893" fmla="*/ 5180730 h 6857892"/>
              <a:gd name="connsiteX2894" fmla="*/ 317033 w 7274859"/>
              <a:gd name="connsiteY2894" fmla="*/ 5171434 h 6857892"/>
              <a:gd name="connsiteX2895" fmla="*/ 310404 w 7274859"/>
              <a:gd name="connsiteY2895" fmla="*/ 5174634 h 6857892"/>
              <a:gd name="connsiteX2896" fmla="*/ 313071 w 7274859"/>
              <a:gd name="connsiteY2896" fmla="*/ 5177759 h 6857892"/>
              <a:gd name="connsiteX2897" fmla="*/ 311090 w 7274859"/>
              <a:gd name="connsiteY2897" fmla="*/ 5179740 h 6857892"/>
              <a:gd name="connsiteX2898" fmla="*/ 313376 w 7274859"/>
              <a:gd name="connsiteY2898" fmla="*/ 5180731 h 6857892"/>
              <a:gd name="connsiteX2899" fmla="*/ 317033 w 7274859"/>
              <a:gd name="connsiteY2899" fmla="*/ 5171434 h 6857892"/>
              <a:gd name="connsiteX2900" fmla="*/ 305909 w 7274859"/>
              <a:gd name="connsiteY2900" fmla="*/ 5169452 h 6857892"/>
              <a:gd name="connsiteX2901" fmla="*/ 302709 w 7274859"/>
              <a:gd name="connsiteY2901" fmla="*/ 5172576 h 6857892"/>
              <a:gd name="connsiteX2902" fmla="*/ 310329 w 7274859"/>
              <a:gd name="connsiteY2902" fmla="*/ 5174634 h 6857892"/>
              <a:gd name="connsiteX2903" fmla="*/ 305909 w 7274859"/>
              <a:gd name="connsiteY2903" fmla="*/ 5169452 h 6857892"/>
              <a:gd name="connsiteX2904" fmla="*/ 4544910 w 7274859"/>
              <a:gd name="connsiteY2904" fmla="*/ 5169315 h 6857892"/>
              <a:gd name="connsiteX2905" fmla="*/ 4538415 w 7274859"/>
              <a:gd name="connsiteY2905" fmla="*/ 5187435 h 6857892"/>
              <a:gd name="connsiteX2906" fmla="*/ 4560059 w 7274859"/>
              <a:gd name="connsiteY2906" fmla="*/ 5173872 h 6857892"/>
              <a:gd name="connsiteX2907" fmla="*/ 4544910 w 7274859"/>
              <a:gd name="connsiteY2907" fmla="*/ 5169315 h 6857892"/>
              <a:gd name="connsiteX2908" fmla="*/ 4241951 w 7274859"/>
              <a:gd name="connsiteY2908" fmla="*/ 5168004 h 6857892"/>
              <a:gd name="connsiteX2909" fmla="*/ 4240427 w 7274859"/>
              <a:gd name="connsiteY2909" fmla="*/ 5169452 h 6857892"/>
              <a:gd name="connsiteX2910" fmla="*/ 4247517 w 7274859"/>
              <a:gd name="connsiteY2910" fmla="*/ 5177758 h 6857892"/>
              <a:gd name="connsiteX2911" fmla="*/ 4250716 w 7274859"/>
              <a:gd name="connsiteY2911" fmla="*/ 5174558 h 6857892"/>
              <a:gd name="connsiteX2912" fmla="*/ 4241951 w 7274859"/>
              <a:gd name="connsiteY2912" fmla="*/ 5168004 h 6857892"/>
              <a:gd name="connsiteX2913" fmla="*/ 4027734 w 7274859"/>
              <a:gd name="connsiteY2913" fmla="*/ 5161680 h 6857892"/>
              <a:gd name="connsiteX2914" fmla="*/ 4037868 w 7274859"/>
              <a:gd name="connsiteY2914" fmla="*/ 5161680 h 6857892"/>
              <a:gd name="connsiteX2915" fmla="*/ 4037868 w 7274859"/>
              <a:gd name="connsiteY2915" fmla="*/ 5165109 h 6857892"/>
              <a:gd name="connsiteX2916" fmla="*/ 4027734 w 7274859"/>
              <a:gd name="connsiteY2916" fmla="*/ 5165109 h 6857892"/>
              <a:gd name="connsiteX2917" fmla="*/ 4027734 w 7274859"/>
              <a:gd name="connsiteY2917" fmla="*/ 5161680 h 6857892"/>
              <a:gd name="connsiteX2918" fmla="*/ 3802547 w 7274859"/>
              <a:gd name="connsiteY2918" fmla="*/ 5160994 h 6857892"/>
              <a:gd name="connsiteX2919" fmla="*/ 3833412 w 7274859"/>
              <a:gd name="connsiteY2919" fmla="*/ 5160994 h 6857892"/>
              <a:gd name="connsiteX2920" fmla="*/ 3806891 w 7274859"/>
              <a:gd name="connsiteY2920" fmla="*/ 5182559 h 6857892"/>
              <a:gd name="connsiteX2921" fmla="*/ 3802547 w 7274859"/>
              <a:gd name="connsiteY2921" fmla="*/ 5160994 h 6857892"/>
              <a:gd name="connsiteX2922" fmla="*/ 4231278 w 7274859"/>
              <a:gd name="connsiteY2922" fmla="*/ 5158251 h 6857892"/>
              <a:gd name="connsiteX2923" fmla="*/ 4241951 w 7274859"/>
              <a:gd name="connsiteY2923" fmla="*/ 5167928 h 6857892"/>
              <a:gd name="connsiteX2924" fmla="*/ 4241418 w 7274859"/>
              <a:gd name="connsiteY2924" fmla="*/ 5158251 h 6857892"/>
              <a:gd name="connsiteX2925" fmla="*/ 4231278 w 7274859"/>
              <a:gd name="connsiteY2925" fmla="*/ 5158251 h 6857892"/>
              <a:gd name="connsiteX2926" fmla="*/ 3328802 w 7274859"/>
              <a:gd name="connsiteY2926" fmla="*/ 5158251 h 6857892"/>
              <a:gd name="connsiteX2927" fmla="*/ 3328802 w 7274859"/>
              <a:gd name="connsiteY2927" fmla="*/ 5168462 h 6857892"/>
              <a:gd name="connsiteX2928" fmla="*/ 3332160 w 7274859"/>
              <a:gd name="connsiteY2928" fmla="*/ 5168462 h 6857892"/>
              <a:gd name="connsiteX2929" fmla="*/ 3332160 w 7274859"/>
              <a:gd name="connsiteY2929" fmla="*/ 5158251 h 6857892"/>
              <a:gd name="connsiteX2930" fmla="*/ 3328802 w 7274859"/>
              <a:gd name="connsiteY2930" fmla="*/ 5158251 h 6857892"/>
              <a:gd name="connsiteX2931" fmla="*/ 4540094 w 7274859"/>
              <a:gd name="connsiteY2931" fmla="*/ 5148116 h 6857892"/>
              <a:gd name="connsiteX2932" fmla="*/ 4540094 w 7274859"/>
              <a:gd name="connsiteY2932" fmla="*/ 5158251 h 6857892"/>
              <a:gd name="connsiteX2933" fmla="*/ 4543447 w 7274859"/>
              <a:gd name="connsiteY2933" fmla="*/ 5158251 h 6857892"/>
              <a:gd name="connsiteX2934" fmla="*/ 4543447 w 7274859"/>
              <a:gd name="connsiteY2934" fmla="*/ 5148116 h 6857892"/>
              <a:gd name="connsiteX2935" fmla="*/ 4540094 w 7274859"/>
              <a:gd name="connsiteY2935" fmla="*/ 5148116 h 6857892"/>
              <a:gd name="connsiteX2936" fmla="*/ 3732507 w 7274859"/>
              <a:gd name="connsiteY2936" fmla="*/ 5148116 h 6857892"/>
              <a:gd name="connsiteX2937" fmla="*/ 3713003 w 7274859"/>
              <a:gd name="connsiteY2937" fmla="*/ 5154745 h 6857892"/>
              <a:gd name="connsiteX2938" fmla="*/ 3725649 w 7274859"/>
              <a:gd name="connsiteY2938" fmla="*/ 5156574 h 6857892"/>
              <a:gd name="connsiteX2939" fmla="*/ 3732507 w 7274859"/>
              <a:gd name="connsiteY2939" fmla="*/ 5148116 h 6857892"/>
              <a:gd name="connsiteX2940" fmla="*/ 3488309 w 7274859"/>
              <a:gd name="connsiteY2940" fmla="*/ 5141335 h 6857892"/>
              <a:gd name="connsiteX2941" fmla="*/ 3488309 w 7274859"/>
              <a:gd name="connsiteY2941" fmla="*/ 5144764 h 6857892"/>
              <a:gd name="connsiteX2942" fmla="*/ 3498448 w 7274859"/>
              <a:gd name="connsiteY2942" fmla="*/ 5144764 h 6857892"/>
              <a:gd name="connsiteX2943" fmla="*/ 3498448 w 7274859"/>
              <a:gd name="connsiteY2943" fmla="*/ 5141335 h 6857892"/>
              <a:gd name="connsiteX2944" fmla="*/ 3488309 w 7274859"/>
              <a:gd name="connsiteY2944" fmla="*/ 5141335 h 6857892"/>
              <a:gd name="connsiteX2945" fmla="*/ 3701810 w 7274859"/>
              <a:gd name="connsiteY2945" fmla="*/ 5138515 h 6857892"/>
              <a:gd name="connsiteX2946" fmla="*/ 3712933 w 7274859"/>
              <a:gd name="connsiteY2946" fmla="*/ 5154746 h 6857892"/>
              <a:gd name="connsiteX2947" fmla="*/ 3725581 w 7274859"/>
              <a:gd name="connsiteY2947" fmla="*/ 5140420 h 6857892"/>
              <a:gd name="connsiteX2948" fmla="*/ 3701810 w 7274859"/>
              <a:gd name="connsiteY2948" fmla="*/ 5138515 h 6857892"/>
              <a:gd name="connsiteX2949" fmla="*/ 4031087 w 7274859"/>
              <a:gd name="connsiteY2949" fmla="*/ 5137906 h 6857892"/>
              <a:gd name="connsiteX2950" fmla="*/ 4034515 w 7274859"/>
              <a:gd name="connsiteY2950" fmla="*/ 5137906 h 6857892"/>
              <a:gd name="connsiteX2951" fmla="*/ 4034515 w 7274859"/>
              <a:gd name="connsiteY2951" fmla="*/ 5148117 h 6857892"/>
              <a:gd name="connsiteX2952" fmla="*/ 4031087 w 7274859"/>
              <a:gd name="connsiteY2952" fmla="*/ 5148117 h 6857892"/>
              <a:gd name="connsiteX2953" fmla="*/ 4031087 w 7274859"/>
              <a:gd name="connsiteY2953" fmla="*/ 5137906 h 6857892"/>
              <a:gd name="connsiteX2954" fmla="*/ 3641064 w 7274859"/>
              <a:gd name="connsiteY2954" fmla="*/ 5127847 h 6857892"/>
              <a:gd name="connsiteX2955" fmla="*/ 3633218 w 7274859"/>
              <a:gd name="connsiteY2955" fmla="*/ 5130895 h 6857892"/>
              <a:gd name="connsiteX2956" fmla="*/ 3610444 w 7274859"/>
              <a:gd name="connsiteY2956" fmla="*/ 5178672 h 6857892"/>
              <a:gd name="connsiteX2957" fmla="*/ 3590110 w 7274859"/>
              <a:gd name="connsiteY2957" fmla="*/ 5229574 h 6857892"/>
              <a:gd name="connsiteX2958" fmla="*/ 3613264 w 7274859"/>
              <a:gd name="connsiteY2958" fmla="*/ 5195284 h 6857892"/>
              <a:gd name="connsiteX2959" fmla="*/ 3620652 w 7274859"/>
              <a:gd name="connsiteY2959" fmla="*/ 5188883 h 6857892"/>
              <a:gd name="connsiteX2960" fmla="*/ 3641750 w 7274859"/>
              <a:gd name="connsiteY2960" fmla="*/ 5152459 h 6857892"/>
              <a:gd name="connsiteX2961" fmla="*/ 3660334 w 7274859"/>
              <a:gd name="connsiteY2961" fmla="*/ 5143849 h 6857892"/>
              <a:gd name="connsiteX2962" fmla="*/ 3641064 w 7274859"/>
              <a:gd name="connsiteY2962" fmla="*/ 5127847 h 6857892"/>
              <a:gd name="connsiteX2963" fmla="*/ 5364752 w 7274859"/>
              <a:gd name="connsiteY2963" fmla="*/ 5127771 h 6857892"/>
              <a:gd name="connsiteX2964" fmla="*/ 5364752 w 7274859"/>
              <a:gd name="connsiteY2964" fmla="*/ 5137906 h 6857892"/>
              <a:gd name="connsiteX2965" fmla="*/ 5368180 w 7274859"/>
              <a:gd name="connsiteY2965" fmla="*/ 5137906 h 6857892"/>
              <a:gd name="connsiteX2966" fmla="*/ 5368180 w 7274859"/>
              <a:gd name="connsiteY2966" fmla="*/ 5127771 h 6857892"/>
              <a:gd name="connsiteX2967" fmla="*/ 5364752 w 7274859"/>
              <a:gd name="connsiteY2967" fmla="*/ 5127771 h 6857892"/>
              <a:gd name="connsiteX2968" fmla="*/ 5300288 w 7274859"/>
              <a:gd name="connsiteY2968" fmla="*/ 5120989 h 6857892"/>
              <a:gd name="connsiteX2969" fmla="*/ 5300288 w 7274859"/>
              <a:gd name="connsiteY2969" fmla="*/ 5124418 h 6857892"/>
              <a:gd name="connsiteX2970" fmla="*/ 5310499 w 7274859"/>
              <a:gd name="connsiteY2970" fmla="*/ 5124418 h 6857892"/>
              <a:gd name="connsiteX2971" fmla="*/ 5310499 w 7274859"/>
              <a:gd name="connsiteY2971" fmla="*/ 5120989 h 6857892"/>
              <a:gd name="connsiteX2972" fmla="*/ 5300288 w 7274859"/>
              <a:gd name="connsiteY2972" fmla="*/ 5120989 h 6857892"/>
              <a:gd name="connsiteX2973" fmla="*/ 2531376 w 7274859"/>
              <a:gd name="connsiteY2973" fmla="*/ 5120989 h 6857892"/>
              <a:gd name="connsiteX2974" fmla="*/ 2531376 w 7274859"/>
              <a:gd name="connsiteY2974" fmla="*/ 5124418 h 6857892"/>
              <a:gd name="connsiteX2975" fmla="*/ 2541511 w 7274859"/>
              <a:gd name="connsiteY2975" fmla="*/ 5124418 h 6857892"/>
              <a:gd name="connsiteX2976" fmla="*/ 2541511 w 7274859"/>
              <a:gd name="connsiteY2976" fmla="*/ 5120989 h 6857892"/>
              <a:gd name="connsiteX2977" fmla="*/ 2531376 w 7274859"/>
              <a:gd name="connsiteY2977" fmla="*/ 5120989 h 6857892"/>
              <a:gd name="connsiteX2978" fmla="*/ 4092279 w 7274859"/>
              <a:gd name="connsiteY2978" fmla="*/ 5117637 h 6857892"/>
              <a:gd name="connsiteX2979" fmla="*/ 4095633 w 7274859"/>
              <a:gd name="connsiteY2979" fmla="*/ 5117637 h 6857892"/>
              <a:gd name="connsiteX2980" fmla="*/ 4095633 w 7274859"/>
              <a:gd name="connsiteY2980" fmla="*/ 5127771 h 6857892"/>
              <a:gd name="connsiteX2981" fmla="*/ 4092279 w 7274859"/>
              <a:gd name="connsiteY2981" fmla="*/ 5127771 h 6857892"/>
              <a:gd name="connsiteX2982" fmla="*/ 4092279 w 7274859"/>
              <a:gd name="connsiteY2982" fmla="*/ 5117637 h 6857892"/>
              <a:gd name="connsiteX2983" fmla="*/ 4322905 w 7274859"/>
              <a:gd name="connsiteY2983" fmla="*/ 5110778 h 6857892"/>
              <a:gd name="connsiteX2984" fmla="*/ 4322905 w 7274859"/>
              <a:gd name="connsiteY2984" fmla="*/ 5114131 h 6857892"/>
              <a:gd name="connsiteX2985" fmla="*/ 4333131 w 7274859"/>
              <a:gd name="connsiteY2985" fmla="*/ 5114131 h 6857892"/>
              <a:gd name="connsiteX2986" fmla="*/ 4333131 w 7274859"/>
              <a:gd name="connsiteY2986" fmla="*/ 5110778 h 6857892"/>
              <a:gd name="connsiteX2987" fmla="*/ 4322905 w 7274859"/>
              <a:gd name="connsiteY2987" fmla="*/ 5110778 h 6857892"/>
              <a:gd name="connsiteX2988" fmla="*/ 328162 w 7274859"/>
              <a:gd name="connsiteY2988" fmla="*/ 5108340 h 6857892"/>
              <a:gd name="connsiteX2989" fmla="*/ 319170 w 7274859"/>
              <a:gd name="connsiteY2989" fmla="*/ 5115198 h 6857892"/>
              <a:gd name="connsiteX2990" fmla="*/ 300883 w 7274859"/>
              <a:gd name="connsiteY2990" fmla="*/ 5148497 h 6857892"/>
              <a:gd name="connsiteX2991" fmla="*/ 331210 w 7274859"/>
              <a:gd name="connsiteY2991" fmla="*/ 5146973 h 6857892"/>
              <a:gd name="connsiteX2992" fmla="*/ 321075 w 7274859"/>
              <a:gd name="connsiteY2992" fmla="*/ 5116646 h 6857892"/>
              <a:gd name="connsiteX2993" fmla="*/ 323056 w 7274859"/>
              <a:gd name="connsiteY2993" fmla="*/ 5118627 h 6857892"/>
              <a:gd name="connsiteX2994" fmla="*/ 331362 w 7274859"/>
              <a:gd name="connsiteY2994" fmla="*/ 5111540 h 6857892"/>
              <a:gd name="connsiteX2995" fmla="*/ 328162 w 7274859"/>
              <a:gd name="connsiteY2995" fmla="*/ 5108340 h 6857892"/>
              <a:gd name="connsiteX2996" fmla="*/ 5405484 w 7274859"/>
              <a:gd name="connsiteY2996" fmla="*/ 5107426 h 6857892"/>
              <a:gd name="connsiteX2997" fmla="*/ 5405484 w 7274859"/>
              <a:gd name="connsiteY2997" fmla="*/ 5117637 h 6857892"/>
              <a:gd name="connsiteX2998" fmla="*/ 5408912 w 7274859"/>
              <a:gd name="connsiteY2998" fmla="*/ 5117637 h 6857892"/>
              <a:gd name="connsiteX2999" fmla="*/ 5408912 w 7274859"/>
              <a:gd name="connsiteY2999" fmla="*/ 5107426 h 6857892"/>
              <a:gd name="connsiteX3000" fmla="*/ 5405484 w 7274859"/>
              <a:gd name="connsiteY3000" fmla="*/ 5107426 h 6857892"/>
              <a:gd name="connsiteX3001" fmla="*/ 3875025 w 7274859"/>
              <a:gd name="connsiteY3001" fmla="*/ 5100568 h 6857892"/>
              <a:gd name="connsiteX3002" fmla="*/ 3885161 w 7274859"/>
              <a:gd name="connsiteY3002" fmla="*/ 5100568 h 6857892"/>
              <a:gd name="connsiteX3003" fmla="*/ 3885161 w 7274859"/>
              <a:gd name="connsiteY3003" fmla="*/ 5103997 h 6857892"/>
              <a:gd name="connsiteX3004" fmla="*/ 3875025 w 7274859"/>
              <a:gd name="connsiteY3004" fmla="*/ 5103997 h 6857892"/>
              <a:gd name="connsiteX3005" fmla="*/ 3875025 w 7274859"/>
              <a:gd name="connsiteY3005" fmla="*/ 5100568 h 6857892"/>
              <a:gd name="connsiteX3006" fmla="*/ 4112626 w 7274859"/>
              <a:gd name="connsiteY3006" fmla="*/ 5097291 h 6857892"/>
              <a:gd name="connsiteX3007" fmla="*/ 4115979 w 7274859"/>
              <a:gd name="connsiteY3007" fmla="*/ 5097291 h 6857892"/>
              <a:gd name="connsiteX3008" fmla="*/ 4115979 w 7274859"/>
              <a:gd name="connsiteY3008" fmla="*/ 5107426 h 6857892"/>
              <a:gd name="connsiteX3009" fmla="*/ 4112626 w 7274859"/>
              <a:gd name="connsiteY3009" fmla="*/ 5107426 h 6857892"/>
              <a:gd name="connsiteX3010" fmla="*/ 4112626 w 7274859"/>
              <a:gd name="connsiteY3010" fmla="*/ 5097291 h 6857892"/>
              <a:gd name="connsiteX3011" fmla="*/ 3885238 w 7274859"/>
              <a:gd name="connsiteY3011" fmla="*/ 5080223 h 6857892"/>
              <a:gd name="connsiteX3012" fmla="*/ 3895374 w 7274859"/>
              <a:gd name="connsiteY3012" fmla="*/ 5080223 h 6857892"/>
              <a:gd name="connsiteX3013" fmla="*/ 3895374 w 7274859"/>
              <a:gd name="connsiteY3013" fmla="*/ 5083651 h 6857892"/>
              <a:gd name="connsiteX3014" fmla="*/ 3885238 w 7274859"/>
              <a:gd name="connsiteY3014" fmla="*/ 5083651 h 6857892"/>
              <a:gd name="connsiteX3015" fmla="*/ 3885238 w 7274859"/>
              <a:gd name="connsiteY3015" fmla="*/ 5080223 h 6857892"/>
              <a:gd name="connsiteX3016" fmla="*/ 3830135 w 7274859"/>
              <a:gd name="connsiteY3016" fmla="*/ 5077860 h 6857892"/>
              <a:gd name="connsiteX3017" fmla="*/ 3833336 w 7274859"/>
              <a:gd name="connsiteY3017" fmla="*/ 5081061 h 6857892"/>
              <a:gd name="connsiteX3018" fmla="*/ 3825182 w 7274859"/>
              <a:gd name="connsiteY3018" fmla="*/ 5087995 h 6857892"/>
              <a:gd name="connsiteX3019" fmla="*/ 3818093 w 7274859"/>
              <a:gd name="connsiteY3019" fmla="*/ 5096301 h 6857892"/>
              <a:gd name="connsiteX3020" fmla="*/ 3814893 w 7274859"/>
              <a:gd name="connsiteY3020" fmla="*/ 5093100 h 6857892"/>
              <a:gd name="connsiteX3021" fmla="*/ 3823123 w 7274859"/>
              <a:gd name="connsiteY3021" fmla="*/ 5086090 h 6857892"/>
              <a:gd name="connsiteX3022" fmla="*/ 3830135 w 7274859"/>
              <a:gd name="connsiteY3022" fmla="*/ 5077860 h 6857892"/>
              <a:gd name="connsiteX3023" fmla="*/ 4027734 w 7274859"/>
              <a:gd name="connsiteY3023" fmla="*/ 5070088 h 6857892"/>
              <a:gd name="connsiteX3024" fmla="*/ 4037868 w 7274859"/>
              <a:gd name="connsiteY3024" fmla="*/ 5070088 h 6857892"/>
              <a:gd name="connsiteX3025" fmla="*/ 4037868 w 7274859"/>
              <a:gd name="connsiteY3025" fmla="*/ 5073441 h 6857892"/>
              <a:gd name="connsiteX3026" fmla="*/ 4027734 w 7274859"/>
              <a:gd name="connsiteY3026" fmla="*/ 5073441 h 6857892"/>
              <a:gd name="connsiteX3027" fmla="*/ 4027734 w 7274859"/>
              <a:gd name="connsiteY3027" fmla="*/ 5070088 h 6857892"/>
              <a:gd name="connsiteX3028" fmla="*/ 342487 w 7274859"/>
              <a:gd name="connsiteY3028" fmla="*/ 5070088 h 6857892"/>
              <a:gd name="connsiteX3029" fmla="*/ 342487 w 7274859"/>
              <a:gd name="connsiteY3029" fmla="*/ 5073441 h 6857892"/>
              <a:gd name="connsiteX3030" fmla="*/ 352698 w 7274859"/>
              <a:gd name="connsiteY3030" fmla="*/ 5073441 h 6857892"/>
              <a:gd name="connsiteX3031" fmla="*/ 352698 w 7274859"/>
              <a:gd name="connsiteY3031" fmla="*/ 5070088 h 6857892"/>
              <a:gd name="connsiteX3032" fmla="*/ 342487 w 7274859"/>
              <a:gd name="connsiteY3032" fmla="*/ 5070088 h 6857892"/>
              <a:gd name="connsiteX3033" fmla="*/ 3661260 w 7274859"/>
              <a:gd name="connsiteY3033" fmla="*/ 5066735 h 6857892"/>
              <a:gd name="connsiteX3034" fmla="*/ 3651043 w 7274859"/>
              <a:gd name="connsiteY3034" fmla="*/ 5074336 h 6857892"/>
              <a:gd name="connsiteX3035" fmla="*/ 3651053 w 7274859"/>
              <a:gd name="connsiteY3035" fmla="*/ 5087072 h 6857892"/>
              <a:gd name="connsiteX3036" fmla="*/ 3640479 w 7274859"/>
              <a:gd name="connsiteY3036" fmla="*/ 5094062 h 6857892"/>
              <a:gd name="connsiteX3037" fmla="*/ 3644830 w 7274859"/>
              <a:gd name="connsiteY3037" fmla="*/ 5106207 h 6857892"/>
              <a:gd name="connsiteX3038" fmla="*/ 3651154 w 7274859"/>
              <a:gd name="connsiteY3038" fmla="*/ 5117560 h 6857892"/>
              <a:gd name="connsiteX3039" fmla="*/ 3669891 w 7274859"/>
              <a:gd name="connsiteY3039" fmla="*/ 5117560 h 6857892"/>
              <a:gd name="connsiteX3040" fmla="*/ 3671262 w 7274859"/>
              <a:gd name="connsiteY3040" fmla="*/ 5104073 h 6857892"/>
              <a:gd name="connsiteX3041" fmla="*/ 3651154 w 7274859"/>
              <a:gd name="connsiteY3041" fmla="*/ 5087004 h 6857892"/>
              <a:gd name="connsiteX3042" fmla="*/ 3661326 w 7274859"/>
              <a:gd name="connsiteY3042" fmla="*/ 5079422 h 6857892"/>
              <a:gd name="connsiteX3043" fmla="*/ 3661260 w 7274859"/>
              <a:gd name="connsiteY3043" fmla="*/ 5066735 h 6857892"/>
              <a:gd name="connsiteX3044" fmla="*/ 2524595 w 7274859"/>
              <a:gd name="connsiteY3044" fmla="*/ 5066735 h 6857892"/>
              <a:gd name="connsiteX3045" fmla="*/ 2524595 w 7274859"/>
              <a:gd name="connsiteY3045" fmla="*/ 5076870 h 6857892"/>
              <a:gd name="connsiteX3046" fmla="*/ 2527948 w 7274859"/>
              <a:gd name="connsiteY3046" fmla="*/ 5076870 h 6857892"/>
              <a:gd name="connsiteX3047" fmla="*/ 2527948 w 7274859"/>
              <a:gd name="connsiteY3047" fmla="*/ 5066735 h 6857892"/>
              <a:gd name="connsiteX3048" fmla="*/ 2524595 w 7274859"/>
              <a:gd name="connsiteY3048" fmla="*/ 5066735 h 6857892"/>
              <a:gd name="connsiteX3049" fmla="*/ 5370696 w 7274859"/>
              <a:gd name="connsiteY3049" fmla="*/ 5059648 h 6857892"/>
              <a:gd name="connsiteX3050" fmla="*/ 5335874 w 7274859"/>
              <a:gd name="connsiteY3050" fmla="*/ 5085327 h 6857892"/>
              <a:gd name="connsiteX3051" fmla="*/ 5370696 w 7274859"/>
              <a:gd name="connsiteY3051" fmla="*/ 5085327 h 6857892"/>
              <a:gd name="connsiteX3052" fmla="*/ 5370696 w 7274859"/>
              <a:gd name="connsiteY3052" fmla="*/ 5059648 h 6857892"/>
              <a:gd name="connsiteX3053" fmla="*/ 3551960 w 7274859"/>
              <a:gd name="connsiteY3053" fmla="*/ 5056524 h 6857892"/>
              <a:gd name="connsiteX3054" fmla="*/ 3551960 w 7274859"/>
              <a:gd name="connsiteY3054" fmla="*/ 5076869 h 6857892"/>
              <a:gd name="connsiteX3055" fmla="*/ 3557065 w 7274859"/>
              <a:gd name="connsiteY3055" fmla="*/ 5076869 h 6857892"/>
              <a:gd name="connsiteX3056" fmla="*/ 3557065 w 7274859"/>
              <a:gd name="connsiteY3056" fmla="*/ 5056524 h 6857892"/>
              <a:gd name="connsiteX3057" fmla="*/ 3551960 w 7274859"/>
              <a:gd name="connsiteY3057" fmla="*/ 5056524 h 6857892"/>
              <a:gd name="connsiteX3058" fmla="*/ 3579823 w 7274859"/>
              <a:gd name="connsiteY3058" fmla="*/ 5049742 h 6857892"/>
              <a:gd name="connsiteX3059" fmla="*/ 3579823 w 7274859"/>
              <a:gd name="connsiteY3059" fmla="*/ 5053095 h 6857892"/>
              <a:gd name="connsiteX3060" fmla="*/ 3589954 w 7274859"/>
              <a:gd name="connsiteY3060" fmla="*/ 5053095 h 6857892"/>
              <a:gd name="connsiteX3061" fmla="*/ 3589954 w 7274859"/>
              <a:gd name="connsiteY3061" fmla="*/ 5049742 h 6857892"/>
              <a:gd name="connsiteX3062" fmla="*/ 3579823 w 7274859"/>
              <a:gd name="connsiteY3062" fmla="*/ 5049742 h 6857892"/>
              <a:gd name="connsiteX3063" fmla="*/ 3895374 w 7274859"/>
              <a:gd name="connsiteY3063" fmla="*/ 5048828 h 6857892"/>
              <a:gd name="connsiteX3064" fmla="*/ 3915723 w 7274859"/>
              <a:gd name="connsiteY3064" fmla="*/ 5048828 h 6857892"/>
              <a:gd name="connsiteX3065" fmla="*/ 3915723 w 7274859"/>
              <a:gd name="connsiteY3065" fmla="*/ 5053934 h 6857892"/>
              <a:gd name="connsiteX3066" fmla="*/ 3895374 w 7274859"/>
              <a:gd name="connsiteY3066" fmla="*/ 5053934 h 6857892"/>
              <a:gd name="connsiteX3067" fmla="*/ 3895374 w 7274859"/>
              <a:gd name="connsiteY3067" fmla="*/ 5048828 h 6857892"/>
              <a:gd name="connsiteX3068" fmla="*/ 3826630 w 7274859"/>
              <a:gd name="connsiteY3068" fmla="*/ 5046390 h 6857892"/>
              <a:gd name="connsiteX3069" fmla="*/ 3831736 w 7274859"/>
              <a:gd name="connsiteY3069" fmla="*/ 5046390 h 6857892"/>
              <a:gd name="connsiteX3070" fmla="*/ 3831736 w 7274859"/>
              <a:gd name="connsiteY3070" fmla="*/ 5066735 h 6857892"/>
              <a:gd name="connsiteX3071" fmla="*/ 3826630 w 7274859"/>
              <a:gd name="connsiteY3071" fmla="*/ 5066735 h 6857892"/>
              <a:gd name="connsiteX3072" fmla="*/ 3826630 w 7274859"/>
              <a:gd name="connsiteY3072" fmla="*/ 5046390 h 6857892"/>
              <a:gd name="connsiteX3073" fmla="*/ 5380776 w 7274859"/>
              <a:gd name="connsiteY3073" fmla="*/ 5045246 h 6857892"/>
              <a:gd name="connsiteX3074" fmla="*/ 5372471 w 7274859"/>
              <a:gd name="connsiteY3074" fmla="*/ 5052333 h 6857892"/>
              <a:gd name="connsiteX3075" fmla="*/ 5375670 w 7274859"/>
              <a:gd name="connsiteY3075" fmla="*/ 5055533 h 6857892"/>
              <a:gd name="connsiteX3076" fmla="*/ 5382224 w 7274859"/>
              <a:gd name="connsiteY3076" fmla="*/ 5046770 h 6857892"/>
              <a:gd name="connsiteX3077" fmla="*/ 5380776 w 7274859"/>
              <a:gd name="connsiteY3077" fmla="*/ 5045246 h 6857892"/>
              <a:gd name="connsiteX3078" fmla="*/ 5473297 w 7274859"/>
              <a:gd name="connsiteY3078" fmla="*/ 5039532 h 6857892"/>
              <a:gd name="connsiteX3079" fmla="*/ 5483508 w 7274859"/>
              <a:gd name="connsiteY3079" fmla="*/ 5039532 h 6857892"/>
              <a:gd name="connsiteX3080" fmla="*/ 5483508 w 7274859"/>
              <a:gd name="connsiteY3080" fmla="*/ 5042961 h 6857892"/>
              <a:gd name="connsiteX3081" fmla="*/ 5473297 w 7274859"/>
              <a:gd name="connsiteY3081" fmla="*/ 5042961 h 6857892"/>
              <a:gd name="connsiteX3082" fmla="*/ 5473297 w 7274859"/>
              <a:gd name="connsiteY3082" fmla="*/ 5039532 h 6857892"/>
              <a:gd name="connsiteX3083" fmla="*/ 3671465 w 7274859"/>
              <a:gd name="connsiteY3083" fmla="*/ 5037703 h 6857892"/>
              <a:gd name="connsiteX3084" fmla="*/ 3671465 w 7274859"/>
              <a:gd name="connsiteY3084" fmla="*/ 5046314 h 6857892"/>
              <a:gd name="connsiteX3085" fmla="*/ 3661221 w 7274859"/>
              <a:gd name="connsiteY3085" fmla="*/ 5053914 h 6857892"/>
              <a:gd name="connsiteX3086" fmla="*/ 3661260 w 7274859"/>
              <a:gd name="connsiteY3086" fmla="*/ 5066658 h 6857892"/>
              <a:gd name="connsiteX3087" fmla="*/ 3671506 w 7274859"/>
              <a:gd name="connsiteY3087" fmla="*/ 5059057 h 6857892"/>
              <a:gd name="connsiteX3088" fmla="*/ 3671467 w 7274859"/>
              <a:gd name="connsiteY3088" fmla="*/ 5046390 h 6857892"/>
              <a:gd name="connsiteX3089" fmla="*/ 3679845 w 7274859"/>
              <a:gd name="connsiteY3089" fmla="*/ 5043037 h 6857892"/>
              <a:gd name="connsiteX3090" fmla="*/ 3671465 w 7274859"/>
              <a:gd name="connsiteY3090" fmla="*/ 5037703 h 6857892"/>
              <a:gd name="connsiteX3091" fmla="*/ 3728905 w 7274859"/>
              <a:gd name="connsiteY3091" fmla="*/ 5037245 h 6857892"/>
              <a:gd name="connsiteX3092" fmla="*/ 3724106 w 7274859"/>
              <a:gd name="connsiteY3092" fmla="*/ 5038007 h 6857892"/>
              <a:gd name="connsiteX3093" fmla="*/ 3724106 w 7274859"/>
              <a:gd name="connsiteY3093" fmla="*/ 5054847 h 6857892"/>
              <a:gd name="connsiteX3094" fmla="*/ 3732868 w 7274859"/>
              <a:gd name="connsiteY3094" fmla="*/ 5053704 h 6857892"/>
              <a:gd name="connsiteX3095" fmla="*/ 3728905 w 7274859"/>
              <a:gd name="connsiteY3095" fmla="*/ 5037245 h 6857892"/>
              <a:gd name="connsiteX3096" fmla="*/ 3671465 w 7274859"/>
              <a:gd name="connsiteY3096" fmla="*/ 5036179 h 6857892"/>
              <a:gd name="connsiteX3097" fmla="*/ 3670475 w 7274859"/>
              <a:gd name="connsiteY3097" fmla="*/ 5037170 h 6857892"/>
              <a:gd name="connsiteX3098" fmla="*/ 3671465 w 7274859"/>
              <a:gd name="connsiteY3098" fmla="*/ 5037627 h 6857892"/>
              <a:gd name="connsiteX3099" fmla="*/ 3671465 w 7274859"/>
              <a:gd name="connsiteY3099" fmla="*/ 5036179 h 6857892"/>
              <a:gd name="connsiteX3100" fmla="*/ 3288111 w 7274859"/>
              <a:gd name="connsiteY3100" fmla="*/ 5036102 h 6857892"/>
              <a:gd name="connsiteX3101" fmla="*/ 3288111 w 7274859"/>
              <a:gd name="connsiteY3101" fmla="*/ 5046313 h 6857892"/>
              <a:gd name="connsiteX3102" fmla="*/ 3291465 w 7274859"/>
              <a:gd name="connsiteY3102" fmla="*/ 5046313 h 6857892"/>
              <a:gd name="connsiteX3103" fmla="*/ 3291465 w 7274859"/>
              <a:gd name="connsiteY3103" fmla="*/ 5036102 h 6857892"/>
              <a:gd name="connsiteX3104" fmla="*/ 3288111 w 7274859"/>
              <a:gd name="connsiteY3104" fmla="*/ 5036102 h 6857892"/>
              <a:gd name="connsiteX3105" fmla="*/ 4329088 w 7274859"/>
              <a:gd name="connsiteY3105" fmla="*/ 5030844 h 6857892"/>
              <a:gd name="connsiteX3106" fmla="*/ 4315651 w 7274859"/>
              <a:gd name="connsiteY3106" fmla="*/ 5052332 h 6857892"/>
              <a:gd name="connsiteX3107" fmla="*/ 4329088 w 7274859"/>
              <a:gd name="connsiteY3107" fmla="*/ 5030844 h 6857892"/>
              <a:gd name="connsiteX3108" fmla="*/ 3665449 w 7274859"/>
              <a:gd name="connsiteY3108" fmla="*/ 5026882 h 6857892"/>
              <a:gd name="connsiteX3109" fmla="*/ 3662250 w 7274859"/>
              <a:gd name="connsiteY3109" fmla="*/ 5030082 h 6857892"/>
              <a:gd name="connsiteX3110" fmla="*/ 3671543 w 7274859"/>
              <a:gd name="connsiteY3110" fmla="*/ 5036102 h 6857892"/>
              <a:gd name="connsiteX3111" fmla="*/ 3671543 w 7274859"/>
              <a:gd name="connsiteY3111" fmla="*/ 5036254 h 6857892"/>
              <a:gd name="connsiteX3112" fmla="*/ 3672609 w 7274859"/>
              <a:gd name="connsiteY3112" fmla="*/ 5035188 h 6857892"/>
              <a:gd name="connsiteX3113" fmla="*/ 3665449 w 7274859"/>
              <a:gd name="connsiteY3113" fmla="*/ 5026882 h 6857892"/>
              <a:gd name="connsiteX3114" fmla="*/ 3461169 w 7274859"/>
              <a:gd name="connsiteY3114" fmla="*/ 5025968 h 6857892"/>
              <a:gd name="connsiteX3115" fmla="*/ 3461169 w 7274859"/>
              <a:gd name="connsiteY3115" fmla="*/ 5036103 h 6857892"/>
              <a:gd name="connsiteX3116" fmla="*/ 3464523 w 7274859"/>
              <a:gd name="connsiteY3116" fmla="*/ 5036103 h 6857892"/>
              <a:gd name="connsiteX3117" fmla="*/ 3464523 w 7274859"/>
              <a:gd name="connsiteY3117" fmla="*/ 5025968 h 6857892"/>
              <a:gd name="connsiteX3118" fmla="*/ 3461169 w 7274859"/>
              <a:gd name="connsiteY3118" fmla="*/ 5025968 h 6857892"/>
              <a:gd name="connsiteX3119" fmla="*/ 4160530 w 7274859"/>
              <a:gd name="connsiteY3119" fmla="*/ 5025435 h 6857892"/>
              <a:gd name="connsiteX3120" fmla="*/ 4159006 w 7274859"/>
              <a:gd name="connsiteY3120" fmla="*/ 5026883 h 6857892"/>
              <a:gd name="connsiteX3121" fmla="*/ 4166093 w 7274859"/>
              <a:gd name="connsiteY3121" fmla="*/ 5035188 h 6857892"/>
              <a:gd name="connsiteX3122" fmla="*/ 4169293 w 7274859"/>
              <a:gd name="connsiteY3122" fmla="*/ 5031988 h 6857892"/>
              <a:gd name="connsiteX3123" fmla="*/ 4160530 w 7274859"/>
              <a:gd name="connsiteY3123" fmla="*/ 5025435 h 6857892"/>
              <a:gd name="connsiteX3124" fmla="*/ 4046403 w 7274859"/>
              <a:gd name="connsiteY3124" fmla="*/ 5017433 h 6857892"/>
              <a:gd name="connsiteX3125" fmla="*/ 4046403 w 7274859"/>
              <a:gd name="connsiteY3125" fmla="*/ 5034350 h 6857892"/>
              <a:gd name="connsiteX3126" fmla="*/ 4041527 w 7274859"/>
              <a:gd name="connsiteY3126" fmla="*/ 5035112 h 6857892"/>
              <a:gd name="connsiteX3127" fmla="*/ 4037564 w 7274859"/>
              <a:gd name="connsiteY3127" fmla="*/ 5018500 h 6857892"/>
              <a:gd name="connsiteX3128" fmla="*/ 4046403 w 7274859"/>
              <a:gd name="connsiteY3128" fmla="*/ 5017433 h 6857892"/>
              <a:gd name="connsiteX3129" fmla="*/ 3837605 w 7274859"/>
              <a:gd name="connsiteY3129" fmla="*/ 5015757 h 6857892"/>
              <a:gd name="connsiteX3130" fmla="*/ 3841035 w 7274859"/>
              <a:gd name="connsiteY3130" fmla="*/ 5015757 h 6857892"/>
              <a:gd name="connsiteX3131" fmla="*/ 3841035 w 7274859"/>
              <a:gd name="connsiteY3131" fmla="*/ 5025968 h 6857892"/>
              <a:gd name="connsiteX3132" fmla="*/ 3837605 w 7274859"/>
              <a:gd name="connsiteY3132" fmla="*/ 5025968 h 6857892"/>
              <a:gd name="connsiteX3133" fmla="*/ 3837605 w 7274859"/>
              <a:gd name="connsiteY3133" fmla="*/ 5015757 h 6857892"/>
              <a:gd name="connsiteX3134" fmla="*/ 3715576 w 7274859"/>
              <a:gd name="connsiteY3134" fmla="*/ 5015757 h 6857892"/>
              <a:gd name="connsiteX3135" fmla="*/ 3715576 w 7274859"/>
              <a:gd name="connsiteY3135" fmla="*/ 5025968 h 6857892"/>
              <a:gd name="connsiteX3136" fmla="*/ 3719004 w 7274859"/>
              <a:gd name="connsiteY3136" fmla="*/ 5025968 h 6857892"/>
              <a:gd name="connsiteX3137" fmla="*/ 3719004 w 7274859"/>
              <a:gd name="connsiteY3137" fmla="*/ 5015757 h 6857892"/>
              <a:gd name="connsiteX3138" fmla="*/ 3715576 w 7274859"/>
              <a:gd name="connsiteY3138" fmla="*/ 5015757 h 6857892"/>
              <a:gd name="connsiteX3139" fmla="*/ 5491050 w 7274859"/>
              <a:gd name="connsiteY3139" fmla="*/ 5015376 h 6857892"/>
              <a:gd name="connsiteX3140" fmla="*/ 5492117 w 7274859"/>
              <a:gd name="connsiteY3140" fmla="*/ 5024139 h 6857892"/>
              <a:gd name="connsiteX3141" fmla="*/ 5475202 w 7274859"/>
              <a:gd name="connsiteY3141" fmla="*/ 5024215 h 6857892"/>
              <a:gd name="connsiteX3142" fmla="*/ 5474441 w 7274859"/>
              <a:gd name="connsiteY3142" fmla="*/ 5019338 h 6857892"/>
              <a:gd name="connsiteX3143" fmla="*/ 5491050 w 7274859"/>
              <a:gd name="connsiteY3143" fmla="*/ 5015376 h 6857892"/>
              <a:gd name="connsiteX3144" fmla="*/ 4058292 w 7274859"/>
              <a:gd name="connsiteY3144" fmla="*/ 5008975 h 6857892"/>
              <a:gd name="connsiteX3145" fmla="*/ 4068427 w 7274859"/>
              <a:gd name="connsiteY3145" fmla="*/ 5008975 h 6857892"/>
              <a:gd name="connsiteX3146" fmla="*/ 4068427 w 7274859"/>
              <a:gd name="connsiteY3146" fmla="*/ 5012404 h 6857892"/>
              <a:gd name="connsiteX3147" fmla="*/ 4058292 w 7274859"/>
              <a:gd name="connsiteY3147" fmla="*/ 5012404 h 6857892"/>
              <a:gd name="connsiteX3148" fmla="*/ 4058292 w 7274859"/>
              <a:gd name="connsiteY3148" fmla="*/ 5008975 h 6857892"/>
              <a:gd name="connsiteX3149" fmla="*/ 4082829 w 7274859"/>
              <a:gd name="connsiteY3149" fmla="*/ 5006537 h 6857892"/>
              <a:gd name="connsiteX3150" fmla="*/ 4089917 w 7274859"/>
              <a:gd name="connsiteY3150" fmla="*/ 5014843 h 6857892"/>
              <a:gd name="connsiteX3151" fmla="*/ 4098071 w 7274859"/>
              <a:gd name="connsiteY3151" fmla="*/ 5021777 h 6857892"/>
              <a:gd name="connsiteX3152" fmla="*/ 4094871 w 7274859"/>
              <a:gd name="connsiteY3152" fmla="*/ 5025053 h 6857892"/>
              <a:gd name="connsiteX3153" fmla="*/ 4087783 w 7274859"/>
              <a:gd name="connsiteY3153" fmla="*/ 5016748 h 6857892"/>
              <a:gd name="connsiteX3154" fmla="*/ 4079629 w 7274859"/>
              <a:gd name="connsiteY3154" fmla="*/ 5009738 h 6857892"/>
              <a:gd name="connsiteX3155" fmla="*/ 4082829 w 7274859"/>
              <a:gd name="connsiteY3155" fmla="*/ 5006537 h 6857892"/>
              <a:gd name="connsiteX3156" fmla="*/ 4200729 w 7274859"/>
              <a:gd name="connsiteY3156" fmla="*/ 5005622 h 6857892"/>
              <a:gd name="connsiteX3157" fmla="*/ 4209180 w 7274859"/>
              <a:gd name="connsiteY3157" fmla="*/ 5012480 h 6857892"/>
              <a:gd name="connsiteX3158" fmla="*/ 4200729 w 7274859"/>
              <a:gd name="connsiteY3158" fmla="*/ 5015833 h 6857892"/>
              <a:gd name="connsiteX3159" fmla="*/ 4200729 w 7274859"/>
              <a:gd name="connsiteY3159" fmla="*/ 5005622 h 6857892"/>
              <a:gd name="connsiteX3160" fmla="*/ 5364752 w 7274859"/>
              <a:gd name="connsiteY3160" fmla="*/ 4985277 h 6857892"/>
              <a:gd name="connsiteX3161" fmla="*/ 5364752 w 7274859"/>
              <a:gd name="connsiteY3161" fmla="*/ 4995412 h 6857892"/>
              <a:gd name="connsiteX3162" fmla="*/ 5368180 w 7274859"/>
              <a:gd name="connsiteY3162" fmla="*/ 4995412 h 6857892"/>
              <a:gd name="connsiteX3163" fmla="*/ 5368180 w 7274859"/>
              <a:gd name="connsiteY3163" fmla="*/ 4985277 h 6857892"/>
              <a:gd name="connsiteX3164" fmla="*/ 5364752 w 7274859"/>
              <a:gd name="connsiteY3164" fmla="*/ 4985277 h 6857892"/>
              <a:gd name="connsiteX3165" fmla="*/ 3745535 w 7274859"/>
              <a:gd name="connsiteY3165" fmla="*/ 4984134 h 6857892"/>
              <a:gd name="connsiteX3166" fmla="*/ 3732353 w 7274859"/>
              <a:gd name="connsiteY3166" fmla="*/ 5023758 h 6857892"/>
              <a:gd name="connsiteX3167" fmla="*/ 3738829 w 7274859"/>
              <a:gd name="connsiteY3167" fmla="*/ 5026501 h 6857892"/>
              <a:gd name="connsiteX3168" fmla="*/ 3758258 w 7274859"/>
              <a:gd name="connsiteY3168" fmla="*/ 4995412 h 6857892"/>
              <a:gd name="connsiteX3169" fmla="*/ 3773116 w 7274859"/>
              <a:gd name="connsiteY3169" fmla="*/ 4995412 h 6857892"/>
              <a:gd name="connsiteX3170" fmla="*/ 3774411 w 7274859"/>
              <a:gd name="connsiteY3170" fmla="*/ 4990611 h 6857892"/>
              <a:gd name="connsiteX3171" fmla="*/ 3745535 w 7274859"/>
              <a:gd name="connsiteY3171" fmla="*/ 4984134 h 6857892"/>
              <a:gd name="connsiteX3172" fmla="*/ 4251728 w 7274859"/>
              <a:gd name="connsiteY3172" fmla="*/ 4964855 h 6857892"/>
              <a:gd name="connsiteX3173" fmla="*/ 4261885 w 7274859"/>
              <a:gd name="connsiteY3173" fmla="*/ 4964855 h 6857892"/>
              <a:gd name="connsiteX3174" fmla="*/ 4261885 w 7274859"/>
              <a:gd name="connsiteY3174" fmla="*/ 4974990 h 6857892"/>
              <a:gd name="connsiteX3175" fmla="*/ 4261841 w 7274859"/>
              <a:gd name="connsiteY3175" fmla="*/ 4975028 h 6857892"/>
              <a:gd name="connsiteX3176" fmla="*/ 4251728 w 7274859"/>
              <a:gd name="connsiteY3176" fmla="*/ 4964855 h 6857892"/>
              <a:gd name="connsiteX3177" fmla="*/ 3267686 w 7274859"/>
              <a:gd name="connsiteY3177" fmla="*/ 4964855 h 6857892"/>
              <a:gd name="connsiteX3178" fmla="*/ 3267686 w 7274859"/>
              <a:gd name="connsiteY3178" fmla="*/ 4975066 h 6857892"/>
              <a:gd name="connsiteX3179" fmla="*/ 3271035 w 7274859"/>
              <a:gd name="connsiteY3179" fmla="*/ 4975066 h 6857892"/>
              <a:gd name="connsiteX3180" fmla="*/ 3271035 w 7274859"/>
              <a:gd name="connsiteY3180" fmla="*/ 4964855 h 6857892"/>
              <a:gd name="connsiteX3181" fmla="*/ 3267686 w 7274859"/>
              <a:gd name="connsiteY3181" fmla="*/ 4964855 h 6857892"/>
              <a:gd name="connsiteX3182" fmla="*/ 3993137 w 7274859"/>
              <a:gd name="connsiteY3182" fmla="*/ 4964703 h 6857892"/>
              <a:gd name="connsiteX3183" fmla="*/ 4018132 w 7274859"/>
              <a:gd name="connsiteY3183" fmla="*/ 5002422 h 6857892"/>
              <a:gd name="connsiteX3184" fmla="*/ 3968295 w 7274859"/>
              <a:gd name="connsiteY3184" fmla="*/ 5031302 h 6857892"/>
              <a:gd name="connsiteX3185" fmla="*/ 3985439 w 7274859"/>
              <a:gd name="connsiteY3185" fmla="*/ 5061020 h 6857892"/>
              <a:gd name="connsiteX3186" fmla="*/ 3960753 w 7274859"/>
              <a:gd name="connsiteY3186" fmla="*/ 5048142 h 6857892"/>
              <a:gd name="connsiteX3187" fmla="*/ 3954501 w 7274859"/>
              <a:gd name="connsiteY3187" fmla="*/ 5053400 h 6857892"/>
              <a:gd name="connsiteX3188" fmla="*/ 3904290 w 7274859"/>
              <a:gd name="connsiteY3188" fmla="*/ 5028254 h 6857892"/>
              <a:gd name="connsiteX3189" fmla="*/ 3921134 w 7274859"/>
              <a:gd name="connsiteY3189" fmla="*/ 5025282 h 6857892"/>
              <a:gd name="connsiteX3190" fmla="*/ 3929897 w 7274859"/>
              <a:gd name="connsiteY3190" fmla="*/ 5017662 h 6857892"/>
              <a:gd name="connsiteX3191" fmla="*/ 3954501 w 7274859"/>
              <a:gd name="connsiteY3191" fmla="*/ 5028863 h 6857892"/>
              <a:gd name="connsiteX3192" fmla="*/ 3954501 w 7274859"/>
              <a:gd name="connsiteY3192" fmla="*/ 5000060 h 6857892"/>
              <a:gd name="connsiteX3193" fmla="*/ 3993137 w 7274859"/>
              <a:gd name="connsiteY3193" fmla="*/ 4964703 h 6857892"/>
              <a:gd name="connsiteX3194" fmla="*/ 4268718 w 7274859"/>
              <a:gd name="connsiteY3194" fmla="*/ 4956397 h 6857892"/>
              <a:gd name="connsiteX3195" fmla="*/ 4272055 w 7274859"/>
              <a:gd name="connsiteY3195" fmla="*/ 4964813 h 6857892"/>
              <a:gd name="connsiteX3196" fmla="*/ 4271997 w 7274859"/>
              <a:gd name="connsiteY3196" fmla="*/ 4964855 h 6857892"/>
              <a:gd name="connsiteX3197" fmla="*/ 4261885 w 7274859"/>
              <a:gd name="connsiteY3197" fmla="*/ 4964855 h 6857892"/>
              <a:gd name="connsiteX3198" fmla="*/ 4268718 w 7274859"/>
              <a:gd name="connsiteY3198" fmla="*/ 4956397 h 6857892"/>
              <a:gd name="connsiteX3199" fmla="*/ 5398431 w 7274859"/>
              <a:gd name="connsiteY3199" fmla="*/ 4955788 h 6857892"/>
              <a:gd name="connsiteX3200" fmla="*/ 5393633 w 7274859"/>
              <a:gd name="connsiteY3200" fmla="*/ 4956550 h 6857892"/>
              <a:gd name="connsiteX3201" fmla="*/ 5393633 w 7274859"/>
              <a:gd name="connsiteY3201" fmla="*/ 4973466 h 6857892"/>
              <a:gd name="connsiteX3202" fmla="*/ 5402394 w 7274859"/>
              <a:gd name="connsiteY3202" fmla="*/ 4972323 h 6857892"/>
              <a:gd name="connsiteX3203" fmla="*/ 5398431 w 7274859"/>
              <a:gd name="connsiteY3203" fmla="*/ 4955788 h 6857892"/>
              <a:gd name="connsiteX3204" fmla="*/ 5446171 w 7274859"/>
              <a:gd name="connsiteY3204" fmla="*/ 4954721 h 6857892"/>
              <a:gd name="connsiteX3205" fmla="*/ 5449600 w 7274859"/>
              <a:gd name="connsiteY3205" fmla="*/ 4954721 h 6857892"/>
              <a:gd name="connsiteX3206" fmla="*/ 5449600 w 7274859"/>
              <a:gd name="connsiteY3206" fmla="*/ 4964856 h 6857892"/>
              <a:gd name="connsiteX3207" fmla="*/ 5446171 w 7274859"/>
              <a:gd name="connsiteY3207" fmla="*/ 4964856 h 6857892"/>
              <a:gd name="connsiteX3208" fmla="*/ 5446171 w 7274859"/>
              <a:gd name="connsiteY3208" fmla="*/ 4954721 h 6857892"/>
              <a:gd name="connsiteX3209" fmla="*/ 250820 w 7274859"/>
              <a:gd name="connsiteY3209" fmla="*/ 4947864 h 6857892"/>
              <a:gd name="connsiteX3210" fmla="*/ 260953 w 7274859"/>
              <a:gd name="connsiteY3210" fmla="*/ 4947864 h 6857892"/>
              <a:gd name="connsiteX3211" fmla="*/ 260953 w 7274859"/>
              <a:gd name="connsiteY3211" fmla="*/ 4951292 h 6857892"/>
              <a:gd name="connsiteX3212" fmla="*/ 250820 w 7274859"/>
              <a:gd name="connsiteY3212" fmla="*/ 4951292 h 6857892"/>
              <a:gd name="connsiteX3213" fmla="*/ 250820 w 7274859"/>
              <a:gd name="connsiteY3213" fmla="*/ 4947864 h 6857892"/>
              <a:gd name="connsiteX3214" fmla="*/ 3777308 w 7274859"/>
              <a:gd name="connsiteY3214" fmla="*/ 4945425 h 6857892"/>
              <a:gd name="connsiteX3215" fmla="*/ 3774107 w 7274859"/>
              <a:gd name="connsiteY3215" fmla="*/ 4948625 h 6857892"/>
              <a:gd name="connsiteX3216" fmla="*/ 3782869 w 7274859"/>
              <a:gd name="connsiteY3216" fmla="*/ 4955178 h 6857892"/>
              <a:gd name="connsiteX3217" fmla="*/ 3784392 w 7274859"/>
              <a:gd name="connsiteY3217" fmla="*/ 4953731 h 6857892"/>
              <a:gd name="connsiteX3218" fmla="*/ 3777308 w 7274859"/>
              <a:gd name="connsiteY3218" fmla="*/ 4945425 h 6857892"/>
              <a:gd name="connsiteX3219" fmla="*/ 3855057 w 7274859"/>
              <a:gd name="connsiteY3219" fmla="*/ 4944891 h 6857892"/>
              <a:gd name="connsiteX3220" fmla="*/ 3871976 w 7274859"/>
              <a:gd name="connsiteY3220" fmla="*/ 4948244 h 6857892"/>
              <a:gd name="connsiteX3221" fmla="*/ 3839052 w 7274859"/>
              <a:gd name="connsiteY3221" fmla="*/ 4963103 h 6857892"/>
              <a:gd name="connsiteX3222" fmla="*/ 3849494 w 7274859"/>
              <a:gd name="connsiteY3222" fmla="*/ 4974838 h 6857892"/>
              <a:gd name="connsiteX3223" fmla="*/ 3833489 w 7274859"/>
              <a:gd name="connsiteY3223" fmla="*/ 5001889 h 6857892"/>
              <a:gd name="connsiteX3224" fmla="*/ 3812074 w 7274859"/>
              <a:gd name="connsiteY3224" fmla="*/ 4959750 h 6857892"/>
              <a:gd name="connsiteX3225" fmla="*/ 3817484 w 7274859"/>
              <a:gd name="connsiteY3225" fmla="*/ 4955331 h 6857892"/>
              <a:gd name="connsiteX3226" fmla="*/ 3829755 w 7274859"/>
              <a:gd name="connsiteY3226" fmla="*/ 4964170 h 6857892"/>
              <a:gd name="connsiteX3227" fmla="*/ 3855057 w 7274859"/>
              <a:gd name="connsiteY3227" fmla="*/ 4944891 h 6857892"/>
              <a:gd name="connsiteX3228" fmla="*/ 4301485 w 7274859"/>
              <a:gd name="connsiteY3228" fmla="*/ 4943443 h 6857892"/>
              <a:gd name="connsiteX3229" fmla="*/ 4251651 w 7274859"/>
              <a:gd name="connsiteY3229" fmla="*/ 4946720 h 6857892"/>
              <a:gd name="connsiteX3230" fmla="*/ 4251651 w 7274859"/>
              <a:gd name="connsiteY3230" fmla="*/ 4964855 h 6857892"/>
              <a:gd name="connsiteX3231" fmla="*/ 4232897 w 7274859"/>
              <a:gd name="connsiteY3231" fmla="*/ 4989391 h 6857892"/>
              <a:gd name="connsiteX3232" fmla="*/ 4241360 w 7274859"/>
              <a:gd name="connsiteY3232" fmla="*/ 5004556 h 6857892"/>
              <a:gd name="connsiteX3233" fmla="*/ 4246395 w 7274859"/>
              <a:gd name="connsiteY3233" fmla="*/ 5016519 h 6857892"/>
              <a:gd name="connsiteX3234" fmla="*/ 4261807 w 7274859"/>
              <a:gd name="connsiteY3234" fmla="*/ 4975066 h 6857892"/>
              <a:gd name="connsiteX3235" fmla="*/ 4261841 w 7274859"/>
              <a:gd name="connsiteY3235" fmla="*/ 4975028 h 6857892"/>
              <a:gd name="connsiteX3236" fmla="*/ 4261885 w 7274859"/>
              <a:gd name="connsiteY3236" fmla="*/ 4975066 h 6857892"/>
              <a:gd name="connsiteX3237" fmla="*/ 4261885 w 7274859"/>
              <a:gd name="connsiteY3237" fmla="*/ 4974990 h 6857892"/>
              <a:gd name="connsiteX3238" fmla="*/ 4271997 w 7274859"/>
              <a:gd name="connsiteY3238" fmla="*/ 4964855 h 6857892"/>
              <a:gd name="connsiteX3239" fmla="*/ 4272069 w 7274859"/>
              <a:gd name="connsiteY3239" fmla="*/ 4964855 h 6857892"/>
              <a:gd name="connsiteX3240" fmla="*/ 4272055 w 7274859"/>
              <a:gd name="connsiteY3240" fmla="*/ 4964813 h 6857892"/>
              <a:gd name="connsiteX3241" fmla="*/ 4283310 w 7274859"/>
              <a:gd name="connsiteY3241" fmla="*/ 4956636 h 6857892"/>
              <a:gd name="connsiteX3242" fmla="*/ 4301485 w 7274859"/>
              <a:gd name="connsiteY3242" fmla="*/ 4943443 h 6857892"/>
              <a:gd name="connsiteX3243" fmla="*/ 4029486 w 7274859"/>
              <a:gd name="connsiteY3243" fmla="*/ 4935976 h 6857892"/>
              <a:gd name="connsiteX3244" fmla="*/ 4056539 w 7274859"/>
              <a:gd name="connsiteY3244" fmla="*/ 4935976 h 6857892"/>
              <a:gd name="connsiteX3245" fmla="*/ 4056996 w 7274859"/>
              <a:gd name="connsiteY3245" fmla="*/ 4941310 h 6857892"/>
              <a:gd name="connsiteX3246" fmla="*/ 4030020 w 7274859"/>
              <a:gd name="connsiteY3246" fmla="*/ 4945120 h 6857892"/>
              <a:gd name="connsiteX3247" fmla="*/ 4029486 w 7274859"/>
              <a:gd name="connsiteY3247" fmla="*/ 4935976 h 6857892"/>
              <a:gd name="connsiteX3248" fmla="*/ 3720905 w 7274859"/>
              <a:gd name="connsiteY3248" fmla="*/ 4934604 h 6857892"/>
              <a:gd name="connsiteX3249" fmla="*/ 3688834 w 7274859"/>
              <a:gd name="connsiteY3249" fmla="*/ 4957617 h 6857892"/>
              <a:gd name="connsiteX3250" fmla="*/ 3722884 w 7274859"/>
              <a:gd name="connsiteY3250" fmla="*/ 4966303 h 6857892"/>
              <a:gd name="connsiteX3251" fmla="*/ 3720905 w 7274859"/>
              <a:gd name="connsiteY3251" fmla="*/ 4934604 h 6857892"/>
              <a:gd name="connsiteX3252" fmla="*/ 3930429 w 7274859"/>
              <a:gd name="connsiteY3252" fmla="*/ 4933766 h 6857892"/>
              <a:gd name="connsiteX3253" fmla="*/ 3936753 w 7274859"/>
              <a:gd name="connsiteY3253" fmla="*/ 4937423 h 6857892"/>
              <a:gd name="connsiteX3254" fmla="*/ 3927687 w 7274859"/>
              <a:gd name="connsiteY3254" fmla="*/ 4961503 h 6857892"/>
              <a:gd name="connsiteX3255" fmla="*/ 3935688 w 7274859"/>
              <a:gd name="connsiteY3255" fmla="*/ 4970418 h 6857892"/>
              <a:gd name="connsiteX3256" fmla="*/ 3920980 w 7274859"/>
              <a:gd name="connsiteY3256" fmla="*/ 4985125 h 6857892"/>
              <a:gd name="connsiteX3257" fmla="*/ 3909321 w 7274859"/>
              <a:gd name="connsiteY3257" fmla="*/ 4962341 h 6857892"/>
              <a:gd name="connsiteX3258" fmla="*/ 3930429 w 7274859"/>
              <a:gd name="connsiteY3258" fmla="*/ 4933766 h 6857892"/>
              <a:gd name="connsiteX3259" fmla="*/ 3819770 w 7274859"/>
              <a:gd name="connsiteY3259" fmla="*/ 4932775 h 6857892"/>
              <a:gd name="connsiteX3260" fmla="*/ 3844463 w 7274859"/>
              <a:gd name="connsiteY3260" fmla="*/ 4939786 h 6857892"/>
              <a:gd name="connsiteX3261" fmla="*/ 3830212 w 7274859"/>
              <a:gd name="connsiteY3261" fmla="*/ 4944205 h 6857892"/>
              <a:gd name="connsiteX3262" fmla="*/ 3819770 w 7274859"/>
              <a:gd name="connsiteY3262" fmla="*/ 4932775 h 6857892"/>
              <a:gd name="connsiteX3263" fmla="*/ 3956408 w 7274859"/>
              <a:gd name="connsiteY3263" fmla="*/ 4927518 h 6857892"/>
              <a:gd name="connsiteX3264" fmla="*/ 3966619 w 7274859"/>
              <a:gd name="connsiteY3264" fmla="*/ 4927518 h 6857892"/>
              <a:gd name="connsiteX3265" fmla="*/ 3966619 w 7274859"/>
              <a:gd name="connsiteY3265" fmla="*/ 4930947 h 6857892"/>
              <a:gd name="connsiteX3266" fmla="*/ 3956408 w 7274859"/>
              <a:gd name="connsiteY3266" fmla="*/ 4930947 h 6857892"/>
              <a:gd name="connsiteX3267" fmla="*/ 3956408 w 7274859"/>
              <a:gd name="connsiteY3267" fmla="*/ 4927518 h 6857892"/>
              <a:gd name="connsiteX3268" fmla="*/ 366261 w 7274859"/>
              <a:gd name="connsiteY3268" fmla="*/ 4924165 h 6857892"/>
              <a:gd name="connsiteX3269" fmla="*/ 366261 w 7274859"/>
              <a:gd name="connsiteY3269" fmla="*/ 4934376 h 6857892"/>
              <a:gd name="connsiteX3270" fmla="*/ 369614 w 7274859"/>
              <a:gd name="connsiteY3270" fmla="*/ 4934376 h 6857892"/>
              <a:gd name="connsiteX3271" fmla="*/ 369614 w 7274859"/>
              <a:gd name="connsiteY3271" fmla="*/ 4924165 h 6857892"/>
              <a:gd name="connsiteX3272" fmla="*/ 366261 w 7274859"/>
              <a:gd name="connsiteY3272" fmla="*/ 4924165 h 6857892"/>
              <a:gd name="connsiteX3273" fmla="*/ 3568944 w 7274859"/>
              <a:gd name="connsiteY3273" fmla="*/ 4923022 h 6857892"/>
              <a:gd name="connsiteX3274" fmla="*/ 3560642 w 7274859"/>
              <a:gd name="connsiteY3274" fmla="*/ 4930109 h 6857892"/>
              <a:gd name="connsiteX3275" fmla="*/ 3563917 w 7274859"/>
              <a:gd name="connsiteY3275" fmla="*/ 4933309 h 6857892"/>
              <a:gd name="connsiteX3276" fmla="*/ 3569402 w 7274859"/>
              <a:gd name="connsiteY3276" fmla="*/ 4924546 h 6857892"/>
              <a:gd name="connsiteX3277" fmla="*/ 3570315 w 7274859"/>
              <a:gd name="connsiteY3277" fmla="*/ 4924470 h 6857892"/>
              <a:gd name="connsiteX3278" fmla="*/ 3568944 w 7274859"/>
              <a:gd name="connsiteY3278" fmla="*/ 4923022 h 6857892"/>
              <a:gd name="connsiteX3279" fmla="*/ 344699 w 7274859"/>
              <a:gd name="connsiteY3279" fmla="*/ 4922107 h 6857892"/>
              <a:gd name="connsiteX3280" fmla="*/ 302561 w 7274859"/>
              <a:gd name="connsiteY3280" fmla="*/ 4949615 h 6857892"/>
              <a:gd name="connsiteX3281" fmla="*/ 332202 w 7274859"/>
              <a:gd name="connsiteY3281" fmla="*/ 4968055 h 6857892"/>
              <a:gd name="connsiteX3282" fmla="*/ 332202 w 7274859"/>
              <a:gd name="connsiteY3282" fmla="*/ 5005622 h 6857892"/>
              <a:gd name="connsiteX3283" fmla="*/ 342108 w 7274859"/>
              <a:gd name="connsiteY3283" fmla="*/ 4998459 h 6857892"/>
              <a:gd name="connsiteX3284" fmla="*/ 352547 w 7274859"/>
              <a:gd name="connsiteY3284" fmla="*/ 4965160 h 6857892"/>
              <a:gd name="connsiteX3285" fmla="*/ 351709 w 7274859"/>
              <a:gd name="connsiteY3285" fmla="*/ 4965998 h 6857892"/>
              <a:gd name="connsiteX3286" fmla="*/ 343403 w 7274859"/>
              <a:gd name="connsiteY3286" fmla="*/ 4958911 h 6857892"/>
              <a:gd name="connsiteX3287" fmla="*/ 346605 w 7274859"/>
              <a:gd name="connsiteY3287" fmla="*/ 4955711 h 6857892"/>
              <a:gd name="connsiteX3288" fmla="*/ 353690 w 7274859"/>
              <a:gd name="connsiteY3288" fmla="*/ 4964017 h 6857892"/>
              <a:gd name="connsiteX3289" fmla="*/ 353004 w 7274859"/>
              <a:gd name="connsiteY3289" fmla="*/ 4964703 h 6857892"/>
              <a:gd name="connsiteX3290" fmla="*/ 365273 w 7274859"/>
              <a:gd name="connsiteY3290" fmla="*/ 4957997 h 6857892"/>
              <a:gd name="connsiteX3291" fmla="*/ 344699 w 7274859"/>
              <a:gd name="connsiteY3291" fmla="*/ 4922107 h 6857892"/>
              <a:gd name="connsiteX3292" fmla="*/ 4027734 w 7274859"/>
              <a:gd name="connsiteY3292" fmla="*/ 4907172 h 6857892"/>
              <a:gd name="connsiteX3293" fmla="*/ 4037868 w 7274859"/>
              <a:gd name="connsiteY3293" fmla="*/ 4907172 h 6857892"/>
              <a:gd name="connsiteX3294" fmla="*/ 4037868 w 7274859"/>
              <a:gd name="connsiteY3294" fmla="*/ 4910601 h 6857892"/>
              <a:gd name="connsiteX3295" fmla="*/ 4027734 w 7274859"/>
              <a:gd name="connsiteY3295" fmla="*/ 4910601 h 6857892"/>
              <a:gd name="connsiteX3296" fmla="*/ 4027734 w 7274859"/>
              <a:gd name="connsiteY3296" fmla="*/ 4907172 h 6857892"/>
              <a:gd name="connsiteX3297" fmla="*/ 3928448 w 7274859"/>
              <a:gd name="connsiteY3297" fmla="*/ 4903819 h 6857892"/>
              <a:gd name="connsiteX3298" fmla="*/ 3933554 w 7274859"/>
              <a:gd name="connsiteY3298" fmla="*/ 4903819 h 6857892"/>
              <a:gd name="connsiteX3299" fmla="*/ 3933554 w 7274859"/>
              <a:gd name="connsiteY3299" fmla="*/ 4924165 h 6857892"/>
              <a:gd name="connsiteX3300" fmla="*/ 3928448 w 7274859"/>
              <a:gd name="connsiteY3300" fmla="*/ 4924165 h 6857892"/>
              <a:gd name="connsiteX3301" fmla="*/ 3928448 w 7274859"/>
              <a:gd name="connsiteY3301" fmla="*/ 4903819 h 6857892"/>
              <a:gd name="connsiteX3302" fmla="*/ 3735915 w 7274859"/>
              <a:gd name="connsiteY3302" fmla="*/ 4903819 h 6857892"/>
              <a:gd name="connsiteX3303" fmla="*/ 3735915 w 7274859"/>
              <a:gd name="connsiteY3303" fmla="*/ 4914030 h 6857892"/>
              <a:gd name="connsiteX3304" fmla="*/ 3739268 w 7274859"/>
              <a:gd name="connsiteY3304" fmla="*/ 4914030 h 6857892"/>
              <a:gd name="connsiteX3305" fmla="*/ 3739268 w 7274859"/>
              <a:gd name="connsiteY3305" fmla="*/ 4903819 h 6857892"/>
              <a:gd name="connsiteX3306" fmla="*/ 3735915 w 7274859"/>
              <a:gd name="connsiteY3306" fmla="*/ 4903819 h 6857892"/>
              <a:gd name="connsiteX3307" fmla="*/ 3588138 w 7274859"/>
              <a:gd name="connsiteY3307" fmla="*/ 4903743 h 6857892"/>
              <a:gd name="connsiteX3308" fmla="*/ 3570847 w 7274859"/>
              <a:gd name="connsiteY3308" fmla="*/ 4905191 h 6857892"/>
              <a:gd name="connsiteX3309" fmla="*/ 3570771 w 7274859"/>
              <a:gd name="connsiteY3309" fmla="*/ 4924470 h 6857892"/>
              <a:gd name="connsiteX3310" fmla="*/ 3570239 w 7274859"/>
              <a:gd name="connsiteY3310" fmla="*/ 4924546 h 6857892"/>
              <a:gd name="connsiteX3311" fmla="*/ 3570847 w 7274859"/>
              <a:gd name="connsiteY3311" fmla="*/ 4925156 h 6857892"/>
              <a:gd name="connsiteX3312" fmla="*/ 3570771 w 7274859"/>
              <a:gd name="connsiteY3312" fmla="*/ 4924470 h 6857892"/>
              <a:gd name="connsiteX3313" fmla="*/ 3590270 w 7274859"/>
              <a:gd name="connsiteY3313" fmla="*/ 4922946 h 6857892"/>
              <a:gd name="connsiteX3314" fmla="*/ 3588138 w 7274859"/>
              <a:gd name="connsiteY3314" fmla="*/ 4903743 h 6857892"/>
              <a:gd name="connsiteX3315" fmla="*/ 5410698 w 7274859"/>
              <a:gd name="connsiteY3315" fmla="*/ 4894066 h 6857892"/>
              <a:gd name="connsiteX3316" fmla="*/ 5371917 w 7274859"/>
              <a:gd name="connsiteY3316" fmla="*/ 4947711 h 6857892"/>
              <a:gd name="connsiteX3317" fmla="*/ 5410698 w 7274859"/>
              <a:gd name="connsiteY3317" fmla="*/ 4931175 h 6857892"/>
              <a:gd name="connsiteX3318" fmla="*/ 5410698 w 7274859"/>
              <a:gd name="connsiteY3318" fmla="*/ 4894066 h 6857892"/>
              <a:gd name="connsiteX3319" fmla="*/ 316046 w 7274859"/>
              <a:gd name="connsiteY3319" fmla="*/ 4874177 h 6857892"/>
              <a:gd name="connsiteX3320" fmla="*/ 312846 w 7274859"/>
              <a:gd name="connsiteY3320" fmla="*/ 4877378 h 6857892"/>
              <a:gd name="connsiteX3321" fmla="*/ 321609 w 7274859"/>
              <a:gd name="connsiteY3321" fmla="*/ 4883931 h 6857892"/>
              <a:gd name="connsiteX3322" fmla="*/ 323133 w 7274859"/>
              <a:gd name="connsiteY3322" fmla="*/ 4882483 h 6857892"/>
              <a:gd name="connsiteX3323" fmla="*/ 316046 w 7274859"/>
              <a:gd name="connsiteY3323" fmla="*/ 4874177 h 6857892"/>
              <a:gd name="connsiteX3324" fmla="*/ 3997098 w 7274859"/>
              <a:gd name="connsiteY3324" fmla="*/ 4873187 h 6857892"/>
              <a:gd name="connsiteX3325" fmla="*/ 4019122 w 7274859"/>
              <a:gd name="connsiteY3325" fmla="*/ 4903210 h 6857892"/>
              <a:gd name="connsiteX3326" fmla="*/ 4007386 w 7274859"/>
              <a:gd name="connsiteY3326" fmla="*/ 4954493 h 6857892"/>
              <a:gd name="connsiteX3327" fmla="*/ 4008301 w 7274859"/>
              <a:gd name="connsiteY3327" fmla="*/ 4953578 h 6857892"/>
              <a:gd name="connsiteX3328" fmla="*/ 4016607 w 7274859"/>
              <a:gd name="connsiteY3328" fmla="*/ 4960665 h 6857892"/>
              <a:gd name="connsiteX3329" fmla="*/ 4013407 w 7274859"/>
              <a:gd name="connsiteY3329" fmla="*/ 4963865 h 6857892"/>
              <a:gd name="connsiteX3330" fmla="*/ 4006320 w 7274859"/>
              <a:gd name="connsiteY3330" fmla="*/ 4955559 h 6857892"/>
              <a:gd name="connsiteX3331" fmla="*/ 4007234 w 7274859"/>
              <a:gd name="connsiteY3331" fmla="*/ 4954645 h 6857892"/>
              <a:gd name="connsiteX3332" fmla="*/ 3983459 w 7274859"/>
              <a:gd name="connsiteY3332" fmla="*/ 4954645 h 6857892"/>
              <a:gd name="connsiteX3333" fmla="*/ 3995118 w 7274859"/>
              <a:gd name="connsiteY3333" fmla="*/ 4928051 h 6857892"/>
              <a:gd name="connsiteX3334" fmla="*/ 3960981 w 7274859"/>
              <a:gd name="connsiteY3334" fmla="*/ 4891475 h 6857892"/>
              <a:gd name="connsiteX3335" fmla="*/ 3997098 w 7274859"/>
              <a:gd name="connsiteY3335" fmla="*/ 4873263 h 6857892"/>
              <a:gd name="connsiteX3336" fmla="*/ 3997098 w 7274859"/>
              <a:gd name="connsiteY3336" fmla="*/ 4873187 h 6857892"/>
              <a:gd name="connsiteX3337" fmla="*/ 350109 w 7274859"/>
              <a:gd name="connsiteY3337" fmla="*/ 4869682 h 6857892"/>
              <a:gd name="connsiteX3338" fmla="*/ 321610 w 7274859"/>
              <a:gd name="connsiteY3338" fmla="*/ 4884008 h 6857892"/>
              <a:gd name="connsiteX3339" fmla="*/ 322067 w 7274859"/>
              <a:gd name="connsiteY3339" fmla="*/ 4893685 h 6857892"/>
              <a:gd name="connsiteX3340" fmla="*/ 350109 w 7274859"/>
              <a:gd name="connsiteY3340" fmla="*/ 4907477 h 6857892"/>
              <a:gd name="connsiteX3341" fmla="*/ 350109 w 7274859"/>
              <a:gd name="connsiteY3341" fmla="*/ 4869682 h 6857892"/>
              <a:gd name="connsiteX3342" fmla="*/ 3924639 w 7274859"/>
              <a:gd name="connsiteY3342" fmla="*/ 4864653 h 6857892"/>
              <a:gd name="connsiteX3343" fmla="*/ 3924639 w 7274859"/>
              <a:gd name="connsiteY3343" fmla="*/ 4893304 h 6857892"/>
              <a:gd name="connsiteX3344" fmla="*/ 3924639 w 7274859"/>
              <a:gd name="connsiteY3344" fmla="*/ 4864653 h 6857892"/>
              <a:gd name="connsiteX3345" fmla="*/ 5414967 w 7274859"/>
              <a:gd name="connsiteY3345" fmla="*/ 4864043 h 6857892"/>
              <a:gd name="connsiteX3346" fmla="*/ 5414967 w 7274859"/>
              <a:gd name="connsiteY3346" fmla="*/ 4894904 h 6857892"/>
              <a:gd name="connsiteX3347" fmla="*/ 5436605 w 7274859"/>
              <a:gd name="connsiteY3347" fmla="*/ 4890484 h 6857892"/>
              <a:gd name="connsiteX3348" fmla="*/ 5414967 w 7274859"/>
              <a:gd name="connsiteY3348" fmla="*/ 4864043 h 6857892"/>
              <a:gd name="connsiteX3349" fmla="*/ 3596134 w 7274859"/>
              <a:gd name="connsiteY3349" fmla="*/ 4864043 h 6857892"/>
              <a:gd name="connsiteX3350" fmla="*/ 3591183 w 7274859"/>
              <a:gd name="connsiteY3350" fmla="*/ 4874177 h 6857892"/>
              <a:gd name="connsiteX3351" fmla="*/ 3589204 w 7274859"/>
              <a:gd name="connsiteY3351" fmla="*/ 4872196 h 6857892"/>
              <a:gd name="connsiteX3352" fmla="*/ 3580902 w 7274859"/>
              <a:gd name="connsiteY3352" fmla="*/ 4879283 h 6857892"/>
              <a:gd name="connsiteX3353" fmla="*/ 3584101 w 7274859"/>
              <a:gd name="connsiteY3353" fmla="*/ 4882483 h 6857892"/>
              <a:gd name="connsiteX3354" fmla="*/ 3589050 w 7274859"/>
              <a:gd name="connsiteY3354" fmla="*/ 4872349 h 6857892"/>
              <a:gd name="connsiteX3355" fmla="*/ 3591032 w 7274859"/>
              <a:gd name="connsiteY3355" fmla="*/ 4874330 h 6857892"/>
              <a:gd name="connsiteX3356" fmla="*/ 3599333 w 7274859"/>
              <a:gd name="connsiteY3356" fmla="*/ 4867243 h 6857892"/>
              <a:gd name="connsiteX3357" fmla="*/ 3596134 w 7274859"/>
              <a:gd name="connsiteY3357" fmla="*/ 4864043 h 6857892"/>
              <a:gd name="connsiteX3358" fmla="*/ 3764787 w 7274859"/>
              <a:gd name="connsiteY3358" fmla="*/ 4855813 h 6857892"/>
              <a:gd name="connsiteX3359" fmla="*/ 3764101 w 7274859"/>
              <a:gd name="connsiteY3359" fmla="*/ 4894599 h 6857892"/>
              <a:gd name="connsiteX3360" fmla="*/ 3762121 w 7274859"/>
              <a:gd name="connsiteY3360" fmla="*/ 4892618 h 6857892"/>
              <a:gd name="connsiteX3361" fmla="*/ 3753742 w 7274859"/>
              <a:gd name="connsiteY3361" fmla="*/ 4899704 h 6857892"/>
              <a:gd name="connsiteX3362" fmla="*/ 3757017 w 7274859"/>
              <a:gd name="connsiteY3362" fmla="*/ 4902905 h 6857892"/>
              <a:gd name="connsiteX3363" fmla="*/ 3764787 w 7274859"/>
              <a:gd name="connsiteY3363" fmla="*/ 4907095 h 6857892"/>
              <a:gd name="connsiteX3364" fmla="*/ 3778043 w 7274859"/>
              <a:gd name="connsiteY3364" fmla="*/ 4872425 h 6857892"/>
              <a:gd name="connsiteX3365" fmla="*/ 3764787 w 7274859"/>
              <a:gd name="connsiteY3365" fmla="*/ 4855813 h 6857892"/>
              <a:gd name="connsiteX3366" fmla="*/ 3931950 w 7274859"/>
              <a:gd name="connsiteY3366" fmla="*/ 4853832 h 6857892"/>
              <a:gd name="connsiteX3367" fmla="*/ 3935156 w 7274859"/>
              <a:gd name="connsiteY3367" fmla="*/ 4857033 h 6857892"/>
              <a:gd name="connsiteX3368" fmla="*/ 3926849 w 7274859"/>
              <a:gd name="connsiteY3368" fmla="*/ 4864119 h 6857892"/>
              <a:gd name="connsiteX3369" fmla="*/ 3924868 w 7274859"/>
              <a:gd name="connsiteY3369" fmla="*/ 4862138 h 6857892"/>
              <a:gd name="connsiteX3370" fmla="*/ 3931950 w 7274859"/>
              <a:gd name="connsiteY3370" fmla="*/ 4853832 h 6857892"/>
              <a:gd name="connsiteX3371" fmla="*/ 4272069 w 7274859"/>
              <a:gd name="connsiteY3371" fmla="*/ 4852918 h 6857892"/>
              <a:gd name="connsiteX3372" fmla="*/ 4282210 w 7274859"/>
              <a:gd name="connsiteY3372" fmla="*/ 4852918 h 6857892"/>
              <a:gd name="connsiteX3373" fmla="*/ 4282210 w 7274859"/>
              <a:gd name="connsiteY3373" fmla="*/ 4863053 h 6857892"/>
              <a:gd name="connsiteX3374" fmla="*/ 4272069 w 7274859"/>
              <a:gd name="connsiteY3374" fmla="*/ 4852918 h 6857892"/>
              <a:gd name="connsiteX3375" fmla="*/ 4278931 w 7274859"/>
              <a:gd name="connsiteY3375" fmla="*/ 4844460 h 6857892"/>
              <a:gd name="connsiteX3376" fmla="*/ 4272069 w 7274859"/>
              <a:gd name="connsiteY3376" fmla="*/ 4852918 h 6857892"/>
              <a:gd name="connsiteX3377" fmla="*/ 4257219 w 7274859"/>
              <a:gd name="connsiteY3377" fmla="*/ 4852918 h 6857892"/>
              <a:gd name="connsiteX3378" fmla="*/ 4238459 w 7274859"/>
              <a:gd name="connsiteY3378" fmla="*/ 4882636 h 6857892"/>
              <a:gd name="connsiteX3379" fmla="*/ 4221248 w 7274859"/>
              <a:gd name="connsiteY3379" fmla="*/ 4872882 h 6857892"/>
              <a:gd name="connsiteX3380" fmla="*/ 4216991 w 7274859"/>
              <a:gd name="connsiteY3380" fmla="*/ 4905191 h 6857892"/>
              <a:gd name="connsiteX3381" fmla="*/ 4216531 w 7274859"/>
              <a:gd name="connsiteY3381" fmla="*/ 4903820 h 6857892"/>
              <a:gd name="connsiteX3382" fmla="*/ 4215388 w 7274859"/>
              <a:gd name="connsiteY3382" fmla="*/ 4910754 h 6857892"/>
              <a:gd name="connsiteX3383" fmla="*/ 4209347 w 7274859"/>
              <a:gd name="connsiteY3383" fmla="*/ 4928966 h 6857892"/>
              <a:gd name="connsiteX3384" fmla="*/ 4220792 w 7274859"/>
              <a:gd name="connsiteY3384" fmla="*/ 4918069 h 6857892"/>
              <a:gd name="connsiteX3385" fmla="*/ 4217978 w 7274859"/>
              <a:gd name="connsiteY3385" fmla="*/ 4908239 h 6857892"/>
              <a:gd name="connsiteX3386" fmla="*/ 4221172 w 7274859"/>
              <a:gd name="connsiteY3386" fmla="*/ 4903820 h 6857892"/>
              <a:gd name="connsiteX3387" fmla="*/ 4234202 w 7274859"/>
              <a:gd name="connsiteY3387" fmla="*/ 4911363 h 6857892"/>
              <a:gd name="connsiteX3388" fmla="*/ 4263469 w 7274859"/>
              <a:gd name="connsiteY3388" fmla="*/ 4883398 h 6857892"/>
              <a:gd name="connsiteX3389" fmla="*/ 4282210 w 7274859"/>
              <a:gd name="connsiteY3389" fmla="*/ 4863129 h 6857892"/>
              <a:gd name="connsiteX3390" fmla="*/ 4290671 w 7274859"/>
              <a:gd name="connsiteY3390" fmla="*/ 4859776 h 6857892"/>
              <a:gd name="connsiteX3391" fmla="*/ 4282210 w 7274859"/>
              <a:gd name="connsiteY3391" fmla="*/ 4852918 h 6857892"/>
              <a:gd name="connsiteX3392" fmla="*/ 4278931 w 7274859"/>
              <a:gd name="connsiteY3392" fmla="*/ 4844460 h 6857892"/>
              <a:gd name="connsiteX3393" fmla="*/ 4127097 w 7274859"/>
              <a:gd name="connsiteY3393" fmla="*/ 4842478 h 6857892"/>
              <a:gd name="connsiteX3394" fmla="*/ 4110104 w 7274859"/>
              <a:gd name="connsiteY3394" fmla="*/ 4846212 h 6857892"/>
              <a:gd name="connsiteX3395" fmla="*/ 4110790 w 7274859"/>
              <a:gd name="connsiteY3395" fmla="*/ 4851241 h 6857892"/>
              <a:gd name="connsiteX3396" fmla="*/ 4127631 w 7274859"/>
              <a:gd name="connsiteY3396" fmla="*/ 4851241 h 6857892"/>
              <a:gd name="connsiteX3397" fmla="*/ 4127631 w 7274859"/>
              <a:gd name="connsiteY3397" fmla="*/ 4851165 h 6857892"/>
              <a:gd name="connsiteX3398" fmla="*/ 4127097 w 7274859"/>
              <a:gd name="connsiteY3398" fmla="*/ 4842478 h 6857892"/>
              <a:gd name="connsiteX3399" fmla="*/ 4003119 w 7274859"/>
              <a:gd name="connsiteY3399" fmla="*/ 4833411 h 6857892"/>
              <a:gd name="connsiteX3400" fmla="*/ 4006396 w 7274859"/>
              <a:gd name="connsiteY3400" fmla="*/ 4836611 h 6857892"/>
              <a:gd name="connsiteX3401" fmla="*/ 3998014 w 7274859"/>
              <a:gd name="connsiteY3401" fmla="*/ 4843698 h 6857892"/>
              <a:gd name="connsiteX3402" fmla="*/ 3997098 w 7274859"/>
              <a:gd name="connsiteY3402" fmla="*/ 4842783 h 6857892"/>
              <a:gd name="connsiteX3403" fmla="*/ 3997098 w 7274859"/>
              <a:gd name="connsiteY3403" fmla="*/ 4862976 h 6857892"/>
              <a:gd name="connsiteX3404" fmla="*/ 4007310 w 7274859"/>
              <a:gd name="connsiteY3404" fmla="*/ 4862976 h 6857892"/>
              <a:gd name="connsiteX3405" fmla="*/ 3997098 w 7274859"/>
              <a:gd name="connsiteY3405" fmla="*/ 4873187 h 6857892"/>
              <a:gd name="connsiteX3406" fmla="*/ 3997098 w 7274859"/>
              <a:gd name="connsiteY3406" fmla="*/ 4863053 h 6857892"/>
              <a:gd name="connsiteX3407" fmla="*/ 3969209 w 7274859"/>
              <a:gd name="connsiteY3407" fmla="*/ 4863053 h 6857892"/>
              <a:gd name="connsiteX3408" fmla="*/ 3997023 w 7274859"/>
              <a:gd name="connsiteY3408" fmla="*/ 4842707 h 6857892"/>
              <a:gd name="connsiteX3409" fmla="*/ 3996032 w 7274859"/>
              <a:gd name="connsiteY3409" fmla="*/ 4841716 h 6857892"/>
              <a:gd name="connsiteX3410" fmla="*/ 4003119 w 7274859"/>
              <a:gd name="connsiteY3410" fmla="*/ 4833411 h 6857892"/>
              <a:gd name="connsiteX3411" fmla="*/ 5431424 w 7274859"/>
              <a:gd name="connsiteY3411" fmla="*/ 4831810 h 6857892"/>
              <a:gd name="connsiteX3412" fmla="*/ 5412605 w 7274859"/>
              <a:gd name="connsiteY3412" fmla="*/ 4835544 h 6857892"/>
              <a:gd name="connsiteX3413" fmla="*/ 5413443 w 7274859"/>
              <a:gd name="connsiteY3413" fmla="*/ 4842097 h 6857892"/>
              <a:gd name="connsiteX3414" fmla="*/ 5431424 w 7274859"/>
              <a:gd name="connsiteY3414" fmla="*/ 4831810 h 6857892"/>
              <a:gd name="connsiteX3415" fmla="*/ 5431576 w 7274859"/>
              <a:gd name="connsiteY3415" fmla="*/ 4831582 h 6857892"/>
              <a:gd name="connsiteX3416" fmla="*/ 5431422 w 7274859"/>
              <a:gd name="connsiteY3416" fmla="*/ 4831810 h 6857892"/>
              <a:gd name="connsiteX3417" fmla="*/ 5431728 w 7274859"/>
              <a:gd name="connsiteY3417" fmla="*/ 4831734 h 6857892"/>
              <a:gd name="connsiteX3418" fmla="*/ 5432490 w 7274859"/>
              <a:gd name="connsiteY3418" fmla="*/ 4832496 h 6857892"/>
              <a:gd name="connsiteX3419" fmla="*/ 5432946 w 7274859"/>
              <a:gd name="connsiteY3419" fmla="*/ 4840421 h 6857892"/>
              <a:gd name="connsiteX3420" fmla="*/ 5433938 w 7274859"/>
              <a:gd name="connsiteY3420" fmla="*/ 4833334 h 6857892"/>
              <a:gd name="connsiteX3421" fmla="*/ 5433632 w 7274859"/>
              <a:gd name="connsiteY3421" fmla="*/ 4833639 h 6857892"/>
              <a:gd name="connsiteX3422" fmla="*/ 5432490 w 7274859"/>
              <a:gd name="connsiteY3422" fmla="*/ 4832496 h 6857892"/>
              <a:gd name="connsiteX3423" fmla="*/ 5432414 w 7274859"/>
              <a:gd name="connsiteY3423" fmla="*/ 4831582 h 6857892"/>
              <a:gd name="connsiteX3424" fmla="*/ 5431728 w 7274859"/>
              <a:gd name="connsiteY3424" fmla="*/ 4831734 h 6857892"/>
              <a:gd name="connsiteX3425" fmla="*/ 5431576 w 7274859"/>
              <a:gd name="connsiteY3425" fmla="*/ 4831582 h 6857892"/>
              <a:gd name="connsiteX3426" fmla="*/ 3828333 w 7274859"/>
              <a:gd name="connsiteY3426" fmla="*/ 4823352 h 6857892"/>
              <a:gd name="connsiteX3427" fmla="*/ 3825132 w 7274859"/>
              <a:gd name="connsiteY3427" fmla="*/ 4826552 h 6857892"/>
              <a:gd name="connsiteX3428" fmla="*/ 3835267 w 7274859"/>
              <a:gd name="connsiteY3428" fmla="*/ 4831505 h 6857892"/>
              <a:gd name="connsiteX3429" fmla="*/ 3833285 w 7274859"/>
              <a:gd name="connsiteY3429" fmla="*/ 4833487 h 6857892"/>
              <a:gd name="connsiteX3430" fmla="*/ 3840375 w 7274859"/>
              <a:gd name="connsiteY3430" fmla="*/ 4841792 h 6857892"/>
              <a:gd name="connsiteX3431" fmla="*/ 3843576 w 7274859"/>
              <a:gd name="connsiteY3431" fmla="*/ 4838592 h 6857892"/>
              <a:gd name="connsiteX3432" fmla="*/ 3833440 w 7274859"/>
              <a:gd name="connsiteY3432" fmla="*/ 4833639 h 6857892"/>
              <a:gd name="connsiteX3433" fmla="*/ 3835419 w 7274859"/>
              <a:gd name="connsiteY3433" fmla="*/ 4831658 h 6857892"/>
              <a:gd name="connsiteX3434" fmla="*/ 3828333 w 7274859"/>
              <a:gd name="connsiteY3434" fmla="*/ 4823352 h 6857892"/>
              <a:gd name="connsiteX3435" fmla="*/ 5438659 w 7274859"/>
              <a:gd name="connsiteY3435" fmla="*/ 4823276 h 6857892"/>
              <a:gd name="connsiteX3436" fmla="*/ 5433860 w 7274859"/>
              <a:gd name="connsiteY3436" fmla="*/ 4833334 h 6857892"/>
              <a:gd name="connsiteX3437" fmla="*/ 5441859 w 7274859"/>
              <a:gd name="connsiteY3437" fmla="*/ 4826476 h 6857892"/>
              <a:gd name="connsiteX3438" fmla="*/ 5438659 w 7274859"/>
              <a:gd name="connsiteY3438" fmla="*/ 4823276 h 6857892"/>
              <a:gd name="connsiteX3439" fmla="*/ 3579913 w 7274859"/>
              <a:gd name="connsiteY3439" fmla="*/ 4814741 h 6857892"/>
              <a:gd name="connsiteX3440" fmla="*/ 3579913 w 7274859"/>
              <a:gd name="connsiteY3440" fmla="*/ 4819846 h 6857892"/>
              <a:gd name="connsiteX3441" fmla="*/ 3600247 w 7274859"/>
              <a:gd name="connsiteY3441" fmla="*/ 4819846 h 6857892"/>
              <a:gd name="connsiteX3442" fmla="*/ 3600247 w 7274859"/>
              <a:gd name="connsiteY3442" fmla="*/ 4814741 h 6857892"/>
              <a:gd name="connsiteX3443" fmla="*/ 3579913 w 7274859"/>
              <a:gd name="connsiteY3443" fmla="*/ 4814741 h 6857892"/>
              <a:gd name="connsiteX3444" fmla="*/ 4078664 w 7274859"/>
              <a:gd name="connsiteY3444" fmla="*/ 4805369 h 6857892"/>
              <a:gd name="connsiteX3445" fmla="*/ 4078664 w 7274859"/>
              <a:gd name="connsiteY3445" fmla="*/ 4808798 h 6857892"/>
              <a:gd name="connsiteX3446" fmla="*/ 4088801 w 7274859"/>
              <a:gd name="connsiteY3446" fmla="*/ 4808798 h 6857892"/>
              <a:gd name="connsiteX3447" fmla="*/ 4088801 w 7274859"/>
              <a:gd name="connsiteY3447" fmla="*/ 4805369 h 6857892"/>
              <a:gd name="connsiteX3448" fmla="*/ 4078664 w 7274859"/>
              <a:gd name="connsiteY3448" fmla="*/ 4805369 h 6857892"/>
              <a:gd name="connsiteX3449" fmla="*/ 3905586 w 7274859"/>
              <a:gd name="connsiteY3449" fmla="*/ 4805369 h 6857892"/>
              <a:gd name="connsiteX3450" fmla="*/ 3915723 w 7274859"/>
              <a:gd name="connsiteY3450" fmla="*/ 4805369 h 6857892"/>
              <a:gd name="connsiteX3451" fmla="*/ 3915723 w 7274859"/>
              <a:gd name="connsiteY3451" fmla="*/ 4808798 h 6857892"/>
              <a:gd name="connsiteX3452" fmla="*/ 3905586 w 7274859"/>
              <a:gd name="connsiteY3452" fmla="*/ 4808798 h 6857892"/>
              <a:gd name="connsiteX3453" fmla="*/ 3905586 w 7274859"/>
              <a:gd name="connsiteY3453" fmla="*/ 4805369 h 6857892"/>
              <a:gd name="connsiteX3454" fmla="*/ 4305980 w 7274859"/>
              <a:gd name="connsiteY3454" fmla="*/ 4802016 h 6857892"/>
              <a:gd name="connsiteX3455" fmla="*/ 4305980 w 7274859"/>
              <a:gd name="connsiteY3455" fmla="*/ 4812151 h 6857892"/>
              <a:gd name="connsiteX3456" fmla="*/ 4309330 w 7274859"/>
              <a:gd name="connsiteY3456" fmla="*/ 4812151 h 6857892"/>
              <a:gd name="connsiteX3457" fmla="*/ 4309330 w 7274859"/>
              <a:gd name="connsiteY3457" fmla="*/ 4802016 h 6857892"/>
              <a:gd name="connsiteX3458" fmla="*/ 4305980 w 7274859"/>
              <a:gd name="connsiteY3458" fmla="*/ 4802016 h 6857892"/>
              <a:gd name="connsiteX3459" fmla="*/ 3929285 w 7274859"/>
              <a:gd name="connsiteY3459" fmla="*/ 4802016 h 6857892"/>
              <a:gd name="connsiteX3460" fmla="*/ 3932713 w 7274859"/>
              <a:gd name="connsiteY3460" fmla="*/ 4802016 h 6857892"/>
              <a:gd name="connsiteX3461" fmla="*/ 3932713 w 7274859"/>
              <a:gd name="connsiteY3461" fmla="*/ 4812151 h 6857892"/>
              <a:gd name="connsiteX3462" fmla="*/ 3929285 w 7274859"/>
              <a:gd name="connsiteY3462" fmla="*/ 4812151 h 6857892"/>
              <a:gd name="connsiteX3463" fmla="*/ 3929285 w 7274859"/>
              <a:gd name="connsiteY3463" fmla="*/ 4802016 h 6857892"/>
              <a:gd name="connsiteX3464" fmla="*/ 3984449 w 7274859"/>
              <a:gd name="connsiteY3464" fmla="*/ 4798130 h 6857892"/>
              <a:gd name="connsiteX3465" fmla="*/ 3953136 w 7274859"/>
              <a:gd name="connsiteY3465" fmla="*/ 4818475 h 6857892"/>
              <a:gd name="connsiteX3466" fmla="*/ 3984449 w 7274859"/>
              <a:gd name="connsiteY3466" fmla="*/ 4798130 h 6857892"/>
              <a:gd name="connsiteX3467" fmla="*/ 300049 w 7274859"/>
              <a:gd name="connsiteY3467" fmla="*/ 4793482 h 6857892"/>
              <a:gd name="connsiteX3468" fmla="*/ 291286 w 7274859"/>
              <a:gd name="connsiteY3468" fmla="*/ 4794548 h 6857892"/>
              <a:gd name="connsiteX3469" fmla="*/ 295172 w 7274859"/>
              <a:gd name="connsiteY3469" fmla="*/ 4811084 h 6857892"/>
              <a:gd name="connsiteX3470" fmla="*/ 300049 w 7274859"/>
              <a:gd name="connsiteY3470" fmla="*/ 4810322 h 6857892"/>
              <a:gd name="connsiteX3471" fmla="*/ 300049 w 7274859"/>
              <a:gd name="connsiteY3471" fmla="*/ 4793482 h 6857892"/>
              <a:gd name="connsiteX3472" fmla="*/ 5400643 w 7274859"/>
              <a:gd name="connsiteY3472" fmla="*/ 4792643 h 6857892"/>
              <a:gd name="connsiteX3473" fmla="*/ 5404298 w 7274859"/>
              <a:gd name="connsiteY3473" fmla="*/ 4812379 h 6857892"/>
              <a:gd name="connsiteX3474" fmla="*/ 5417328 w 7274859"/>
              <a:gd name="connsiteY3474" fmla="*/ 4792643 h 6857892"/>
              <a:gd name="connsiteX3475" fmla="*/ 5400643 w 7274859"/>
              <a:gd name="connsiteY3475" fmla="*/ 4792643 h 6857892"/>
              <a:gd name="connsiteX3476" fmla="*/ 4302551 w 7274859"/>
              <a:gd name="connsiteY3476" fmla="*/ 4785023 h 6857892"/>
              <a:gd name="connsiteX3477" fmla="*/ 4302551 w 7274859"/>
              <a:gd name="connsiteY3477" fmla="*/ 4788452 h 6857892"/>
              <a:gd name="connsiteX3478" fmla="*/ 4312755 w 7274859"/>
              <a:gd name="connsiteY3478" fmla="*/ 4788452 h 6857892"/>
              <a:gd name="connsiteX3479" fmla="*/ 4312755 w 7274859"/>
              <a:gd name="connsiteY3479" fmla="*/ 4785023 h 6857892"/>
              <a:gd name="connsiteX3480" fmla="*/ 4302551 w 7274859"/>
              <a:gd name="connsiteY3480" fmla="*/ 4785023 h 6857892"/>
              <a:gd name="connsiteX3481" fmla="*/ 3616470 w 7274859"/>
              <a:gd name="connsiteY3481" fmla="*/ 4782585 h 6857892"/>
              <a:gd name="connsiteX3482" fmla="*/ 3611520 w 7274859"/>
              <a:gd name="connsiteY3482" fmla="*/ 4792719 h 6857892"/>
              <a:gd name="connsiteX3483" fmla="*/ 3609538 w 7274859"/>
              <a:gd name="connsiteY3483" fmla="*/ 4790738 h 6857892"/>
              <a:gd name="connsiteX3484" fmla="*/ 3601161 w 7274859"/>
              <a:gd name="connsiteY3484" fmla="*/ 4797825 h 6857892"/>
              <a:gd name="connsiteX3485" fmla="*/ 3604436 w 7274859"/>
              <a:gd name="connsiteY3485" fmla="*/ 4801025 h 6857892"/>
              <a:gd name="connsiteX3486" fmla="*/ 3609386 w 7274859"/>
              <a:gd name="connsiteY3486" fmla="*/ 4790891 h 6857892"/>
              <a:gd name="connsiteX3487" fmla="*/ 3611368 w 7274859"/>
              <a:gd name="connsiteY3487" fmla="*/ 4792872 h 6857892"/>
              <a:gd name="connsiteX3488" fmla="*/ 3619746 w 7274859"/>
              <a:gd name="connsiteY3488" fmla="*/ 4785785 h 6857892"/>
              <a:gd name="connsiteX3489" fmla="*/ 3616470 w 7274859"/>
              <a:gd name="connsiteY3489" fmla="*/ 4782585 h 6857892"/>
              <a:gd name="connsiteX3490" fmla="*/ 3997174 w 7274859"/>
              <a:gd name="connsiteY3490" fmla="*/ 4781595 h 6857892"/>
              <a:gd name="connsiteX3491" fmla="*/ 3997174 w 7274859"/>
              <a:gd name="connsiteY3491" fmla="*/ 4801864 h 6857892"/>
              <a:gd name="connsiteX3492" fmla="*/ 3998090 w 7274859"/>
              <a:gd name="connsiteY3492" fmla="*/ 4800949 h 6857892"/>
              <a:gd name="connsiteX3493" fmla="*/ 4006472 w 7274859"/>
              <a:gd name="connsiteY3493" fmla="*/ 4808036 h 6857892"/>
              <a:gd name="connsiteX3494" fmla="*/ 4003196 w 7274859"/>
              <a:gd name="connsiteY3494" fmla="*/ 4811236 h 6857892"/>
              <a:gd name="connsiteX3495" fmla="*/ 3996109 w 7274859"/>
              <a:gd name="connsiteY3495" fmla="*/ 4802931 h 6857892"/>
              <a:gd name="connsiteX3496" fmla="*/ 3997023 w 7274859"/>
              <a:gd name="connsiteY3496" fmla="*/ 4802016 h 6857892"/>
              <a:gd name="connsiteX3497" fmla="*/ 3986963 w 7274859"/>
              <a:gd name="connsiteY3497" fmla="*/ 4802016 h 6857892"/>
              <a:gd name="connsiteX3498" fmla="*/ 3977135 w 7274859"/>
              <a:gd name="connsiteY3498" fmla="*/ 4784338 h 6857892"/>
              <a:gd name="connsiteX3499" fmla="*/ 3997174 w 7274859"/>
              <a:gd name="connsiteY3499" fmla="*/ 4781595 h 6857892"/>
              <a:gd name="connsiteX3500" fmla="*/ 5490974 w 7274859"/>
              <a:gd name="connsiteY3500" fmla="*/ 4771155 h 6857892"/>
              <a:gd name="connsiteX3501" fmla="*/ 5474363 w 7274859"/>
              <a:gd name="connsiteY3501" fmla="*/ 4775117 h 6857892"/>
              <a:gd name="connsiteX3502" fmla="*/ 5475126 w 7274859"/>
              <a:gd name="connsiteY3502" fmla="*/ 4779918 h 6857892"/>
              <a:gd name="connsiteX3503" fmla="*/ 5492040 w 7274859"/>
              <a:gd name="connsiteY3503" fmla="*/ 4779918 h 6857892"/>
              <a:gd name="connsiteX3504" fmla="*/ 5490974 w 7274859"/>
              <a:gd name="connsiteY3504" fmla="*/ 4771155 h 6857892"/>
              <a:gd name="connsiteX3505" fmla="*/ 4261875 w 7274859"/>
              <a:gd name="connsiteY3505" fmla="*/ 4764678 h 6857892"/>
              <a:gd name="connsiteX3506" fmla="*/ 4261875 w 7274859"/>
              <a:gd name="connsiteY3506" fmla="*/ 4768031 h 6857892"/>
              <a:gd name="connsiteX3507" fmla="*/ 4272069 w 7274859"/>
              <a:gd name="connsiteY3507" fmla="*/ 4768031 h 6857892"/>
              <a:gd name="connsiteX3508" fmla="*/ 4272069 w 7274859"/>
              <a:gd name="connsiteY3508" fmla="*/ 4764678 h 6857892"/>
              <a:gd name="connsiteX3509" fmla="*/ 4261875 w 7274859"/>
              <a:gd name="connsiteY3509" fmla="*/ 4764678 h 6857892"/>
              <a:gd name="connsiteX3510" fmla="*/ 3915723 w 7274859"/>
              <a:gd name="connsiteY3510" fmla="*/ 4761249 h 6857892"/>
              <a:gd name="connsiteX3511" fmla="*/ 3924182 w 7274859"/>
              <a:gd name="connsiteY3511" fmla="*/ 4768107 h 6857892"/>
              <a:gd name="connsiteX3512" fmla="*/ 3915799 w 7274859"/>
              <a:gd name="connsiteY3512" fmla="*/ 4771384 h 6857892"/>
              <a:gd name="connsiteX3513" fmla="*/ 3916789 w 7274859"/>
              <a:gd name="connsiteY3513" fmla="*/ 4772374 h 6857892"/>
              <a:gd name="connsiteX3514" fmla="*/ 3909701 w 7274859"/>
              <a:gd name="connsiteY3514" fmla="*/ 4780680 h 6857892"/>
              <a:gd name="connsiteX3515" fmla="*/ 3906500 w 7274859"/>
              <a:gd name="connsiteY3515" fmla="*/ 4777480 h 6857892"/>
              <a:gd name="connsiteX3516" fmla="*/ 3914808 w 7274859"/>
              <a:gd name="connsiteY3516" fmla="*/ 4770393 h 6857892"/>
              <a:gd name="connsiteX3517" fmla="*/ 3915723 w 7274859"/>
              <a:gd name="connsiteY3517" fmla="*/ 4771308 h 6857892"/>
              <a:gd name="connsiteX3518" fmla="*/ 3915723 w 7274859"/>
              <a:gd name="connsiteY3518" fmla="*/ 4761249 h 6857892"/>
              <a:gd name="connsiteX3519" fmla="*/ 4190097 w 7274859"/>
              <a:gd name="connsiteY3519" fmla="*/ 4741437 h 6857892"/>
              <a:gd name="connsiteX3520" fmla="*/ 4190554 w 7274859"/>
              <a:gd name="connsiteY3520" fmla="*/ 4751038 h 6857892"/>
              <a:gd name="connsiteX3521" fmla="*/ 4198975 w 7274859"/>
              <a:gd name="connsiteY3521" fmla="*/ 4747685 h 6857892"/>
              <a:gd name="connsiteX3522" fmla="*/ 4190097 w 7274859"/>
              <a:gd name="connsiteY3522" fmla="*/ 4741437 h 6857892"/>
              <a:gd name="connsiteX3523" fmla="*/ 339593 w 7274859"/>
              <a:gd name="connsiteY3523" fmla="*/ 4739227 h 6857892"/>
              <a:gd name="connsiteX3524" fmla="*/ 328926 w 7274859"/>
              <a:gd name="connsiteY3524" fmla="*/ 4773441 h 6857892"/>
              <a:gd name="connsiteX3525" fmla="*/ 339593 w 7274859"/>
              <a:gd name="connsiteY3525" fmla="*/ 4739227 h 6857892"/>
              <a:gd name="connsiteX3526" fmla="*/ 302179 w 7274859"/>
              <a:gd name="connsiteY3526" fmla="*/ 4736179 h 6857892"/>
              <a:gd name="connsiteX3527" fmla="*/ 281301 w 7274859"/>
              <a:gd name="connsiteY3527" fmla="*/ 4761249 h 6857892"/>
              <a:gd name="connsiteX3528" fmla="*/ 281301 w 7274859"/>
              <a:gd name="connsiteY3528" fmla="*/ 4783651 h 6857892"/>
              <a:gd name="connsiteX3529" fmla="*/ 339593 w 7274859"/>
              <a:gd name="connsiteY3529" fmla="*/ 4739227 h 6857892"/>
              <a:gd name="connsiteX3530" fmla="*/ 315895 w 7274859"/>
              <a:gd name="connsiteY3530" fmla="*/ 4743342 h 6857892"/>
              <a:gd name="connsiteX3531" fmla="*/ 302179 w 7274859"/>
              <a:gd name="connsiteY3531" fmla="*/ 4736179 h 6857892"/>
              <a:gd name="connsiteX3532" fmla="*/ 4184534 w 7274859"/>
              <a:gd name="connsiteY3532" fmla="*/ 4731683 h 6857892"/>
              <a:gd name="connsiteX3533" fmla="*/ 4181334 w 7274859"/>
              <a:gd name="connsiteY3533" fmla="*/ 4734884 h 6857892"/>
              <a:gd name="connsiteX3534" fmla="*/ 4190098 w 7274859"/>
              <a:gd name="connsiteY3534" fmla="*/ 4741437 h 6857892"/>
              <a:gd name="connsiteX3535" fmla="*/ 4191622 w 7274859"/>
              <a:gd name="connsiteY3535" fmla="*/ 4739989 h 6857892"/>
              <a:gd name="connsiteX3536" fmla="*/ 4184534 w 7274859"/>
              <a:gd name="connsiteY3536" fmla="*/ 4731683 h 6857892"/>
              <a:gd name="connsiteX3537" fmla="*/ 3956790 w 7274859"/>
              <a:gd name="connsiteY3537" fmla="*/ 4730236 h 6857892"/>
              <a:gd name="connsiteX3538" fmla="*/ 3966925 w 7274859"/>
              <a:gd name="connsiteY3538" fmla="*/ 4730236 h 6857892"/>
              <a:gd name="connsiteX3539" fmla="*/ 3960143 w 7274859"/>
              <a:gd name="connsiteY3539" fmla="*/ 4738694 h 6857892"/>
              <a:gd name="connsiteX3540" fmla="*/ 3956790 w 7274859"/>
              <a:gd name="connsiteY3540" fmla="*/ 4730236 h 6857892"/>
              <a:gd name="connsiteX3541" fmla="*/ 3875053 w 7274859"/>
              <a:gd name="connsiteY3541" fmla="*/ 4723911 h 6857892"/>
              <a:gd name="connsiteX3542" fmla="*/ 3875053 w 7274859"/>
              <a:gd name="connsiteY3542" fmla="*/ 4727340 h 6857892"/>
              <a:gd name="connsiteX3543" fmla="*/ 3885190 w 7274859"/>
              <a:gd name="connsiteY3543" fmla="*/ 4727340 h 6857892"/>
              <a:gd name="connsiteX3544" fmla="*/ 3885190 w 7274859"/>
              <a:gd name="connsiteY3544" fmla="*/ 4723911 h 6857892"/>
              <a:gd name="connsiteX3545" fmla="*/ 3875053 w 7274859"/>
              <a:gd name="connsiteY3545" fmla="*/ 4723911 h 6857892"/>
              <a:gd name="connsiteX3546" fmla="*/ 4094059 w 7274859"/>
              <a:gd name="connsiteY3546" fmla="*/ 4719339 h 6857892"/>
              <a:gd name="connsiteX3547" fmla="*/ 4065024 w 7274859"/>
              <a:gd name="connsiteY3547" fmla="*/ 4724597 h 6857892"/>
              <a:gd name="connsiteX3548" fmla="*/ 4094059 w 7274859"/>
              <a:gd name="connsiteY3548" fmla="*/ 4751038 h 6857892"/>
              <a:gd name="connsiteX3549" fmla="*/ 4094059 w 7274859"/>
              <a:gd name="connsiteY3549" fmla="*/ 4719339 h 6857892"/>
              <a:gd name="connsiteX3550" fmla="*/ 4120959 w 7274859"/>
              <a:gd name="connsiteY3550" fmla="*/ 4712176 h 6857892"/>
              <a:gd name="connsiteX3551" fmla="*/ 4122102 w 7274859"/>
              <a:gd name="connsiteY3551" fmla="*/ 4720939 h 6857892"/>
              <a:gd name="connsiteX3552" fmla="*/ 4138640 w 7274859"/>
              <a:gd name="connsiteY3552" fmla="*/ 4716977 h 6857892"/>
              <a:gd name="connsiteX3553" fmla="*/ 4137801 w 7274859"/>
              <a:gd name="connsiteY3553" fmla="*/ 4712176 h 6857892"/>
              <a:gd name="connsiteX3554" fmla="*/ 4120959 w 7274859"/>
              <a:gd name="connsiteY3554" fmla="*/ 4712176 h 6857892"/>
              <a:gd name="connsiteX3555" fmla="*/ 3691805 w 7274859"/>
              <a:gd name="connsiteY3555" fmla="*/ 4683220 h 6857892"/>
              <a:gd name="connsiteX3556" fmla="*/ 3691805 w 7274859"/>
              <a:gd name="connsiteY3556" fmla="*/ 4686649 h 6857892"/>
              <a:gd name="connsiteX3557" fmla="*/ 3701936 w 7274859"/>
              <a:gd name="connsiteY3557" fmla="*/ 4686649 h 6857892"/>
              <a:gd name="connsiteX3558" fmla="*/ 3701936 w 7274859"/>
              <a:gd name="connsiteY3558" fmla="*/ 4683220 h 6857892"/>
              <a:gd name="connsiteX3559" fmla="*/ 3691805 w 7274859"/>
              <a:gd name="connsiteY3559" fmla="*/ 4683220 h 6857892"/>
              <a:gd name="connsiteX3560" fmla="*/ 3875053 w 7274859"/>
              <a:gd name="connsiteY3560" fmla="*/ 4682382 h 6857892"/>
              <a:gd name="connsiteX3561" fmla="*/ 3875053 w 7274859"/>
              <a:gd name="connsiteY3561" fmla="*/ 4687487 h 6857892"/>
              <a:gd name="connsiteX3562" fmla="*/ 3895403 w 7274859"/>
              <a:gd name="connsiteY3562" fmla="*/ 4687487 h 6857892"/>
              <a:gd name="connsiteX3563" fmla="*/ 3895403 w 7274859"/>
              <a:gd name="connsiteY3563" fmla="*/ 4682382 h 6857892"/>
              <a:gd name="connsiteX3564" fmla="*/ 3875053 w 7274859"/>
              <a:gd name="connsiteY3564" fmla="*/ 4682382 h 6857892"/>
              <a:gd name="connsiteX3565" fmla="*/ 5454813 w 7274859"/>
              <a:gd name="connsiteY3565" fmla="*/ 4671333 h 6857892"/>
              <a:gd name="connsiteX3566" fmla="*/ 5455423 w 7274859"/>
              <a:gd name="connsiteY3566" fmla="*/ 4680096 h 6857892"/>
              <a:gd name="connsiteX3567" fmla="*/ 5472413 w 7274859"/>
              <a:gd name="connsiteY3567" fmla="*/ 4676362 h 6857892"/>
              <a:gd name="connsiteX3568" fmla="*/ 5471727 w 7274859"/>
              <a:gd name="connsiteY3568" fmla="*/ 4671333 h 6857892"/>
              <a:gd name="connsiteX3569" fmla="*/ 5454813 w 7274859"/>
              <a:gd name="connsiteY3569" fmla="*/ 4671333 h 6857892"/>
              <a:gd name="connsiteX3570" fmla="*/ 5497098 w 7274859"/>
              <a:gd name="connsiteY3570" fmla="*/ 4669657 h 6857892"/>
              <a:gd name="connsiteX3571" fmla="*/ 5497098 w 7274859"/>
              <a:gd name="connsiteY3571" fmla="*/ 4679868 h 6857892"/>
              <a:gd name="connsiteX3572" fmla="*/ 5500526 w 7274859"/>
              <a:gd name="connsiteY3572" fmla="*/ 4679868 h 6857892"/>
              <a:gd name="connsiteX3573" fmla="*/ 5500526 w 7274859"/>
              <a:gd name="connsiteY3573" fmla="*/ 4669657 h 6857892"/>
              <a:gd name="connsiteX3574" fmla="*/ 5497098 w 7274859"/>
              <a:gd name="connsiteY3574" fmla="*/ 4669657 h 6857892"/>
              <a:gd name="connsiteX3575" fmla="*/ 260953 w 7274859"/>
              <a:gd name="connsiteY3575" fmla="*/ 4662875 h 6857892"/>
              <a:gd name="connsiteX3576" fmla="*/ 271088 w 7274859"/>
              <a:gd name="connsiteY3576" fmla="*/ 4662875 h 6857892"/>
              <a:gd name="connsiteX3577" fmla="*/ 271088 w 7274859"/>
              <a:gd name="connsiteY3577" fmla="*/ 4666228 h 6857892"/>
              <a:gd name="connsiteX3578" fmla="*/ 260953 w 7274859"/>
              <a:gd name="connsiteY3578" fmla="*/ 4666228 h 6857892"/>
              <a:gd name="connsiteX3579" fmla="*/ 260953 w 7274859"/>
              <a:gd name="connsiteY3579" fmla="*/ 4662875 h 6857892"/>
              <a:gd name="connsiteX3580" fmla="*/ 4160131 w 7274859"/>
              <a:gd name="connsiteY3580" fmla="*/ 4652664 h 6857892"/>
              <a:gd name="connsiteX3581" fmla="*/ 4160131 w 7274859"/>
              <a:gd name="connsiteY3581" fmla="*/ 4656017 h 6857892"/>
              <a:gd name="connsiteX3582" fmla="*/ 4170343 w 7274859"/>
              <a:gd name="connsiteY3582" fmla="*/ 4656017 h 6857892"/>
              <a:gd name="connsiteX3583" fmla="*/ 4170343 w 7274859"/>
              <a:gd name="connsiteY3583" fmla="*/ 4652664 h 6857892"/>
              <a:gd name="connsiteX3584" fmla="*/ 4160131 w 7274859"/>
              <a:gd name="connsiteY3584" fmla="*/ 4652664 h 6857892"/>
              <a:gd name="connsiteX3585" fmla="*/ 3942239 w 7274859"/>
              <a:gd name="connsiteY3585" fmla="*/ 4650302 h 6857892"/>
              <a:gd name="connsiteX3586" fmla="*/ 3945437 w 7274859"/>
              <a:gd name="connsiteY3586" fmla="*/ 4653503 h 6857892"/>
              <a:gd name="connsiteX3587" fmla="*/ 3937133 w 7274859"/>
              <a:gd name="connsiteY3587" fmla="*/ 4660589 h 6857892"/>
              <a:gd name="connsiteX3588" fmla="*/ 3936068 w 7274859"/>
              <a:gd name="connsiteY3588" fmla="*/ 4659522 h 6857892"/>
              <a:gd name="connsiteX3589" fmla="*/ 3936449 w 7274859"/>
              <a:gd name="connsiteY3589" fmla="*/ 4667371 h 6857892"/>
              <a:gd name="connsiteX3590" fmla="*/ 3916941 w 7274859"/>
              <a:gd name="connsiteY3590" fmla="*/ 4669047 h 6857892"/>
              <a:gd name="connsiteX3591" fmla="*/ 3916103 w 7274859"/>
              <a:gd name="connsiteY3591" fmla="*/ 4662494 h 6857892"/>
              <a:gd name="connsiteX3592" fmla="*/ 3935308 w 7274859"/>
              <a:gd name="connsiteY3592" fmla="*/ 4658760 h 6857892"/>
              <a:gd name="connsiteX3593" fmla="*/ 3935156 w 7274859"/>
              <a:gd name="connsiteY3593" fmla="*/ 4658608 h 6857892"/>
              <a:gd name="connsiteX3594" fmla="*/ 3942239 w 7274859"/>
              <a:gd name="connsiteY3594" fmla="*/ 4650302 h 6857892"/>
              <a:gd name="connsiteX3595" fmla="*/ 5446204 w 7274859"/>
              <a:gd name="connsiteY3595" fmla="*/ 4649311 h 6857892"/>
              <a:gd name="connsiteX3596" fmla="*/ 5446204 w 7274859"/>
              <a:gd name="connsiteY3596" fmla="*/ 4659446 h 6857892"/>
              <a:gd name="connsiteX3597" fmla="*/ 5449632 w 7274859"/>
              <a:gd name="connsiteY3597" fmla="*/ 4659446 h 6857892"/>
              <a:gd name="connsiteX3598" fmla="*/ 5449632 w 7274859"/>
              <a:gd name="connsiteY3598" fmla="*/ 4649311 h 6857892"/>
              <a:gd name="connsiteX3599" fmla="*/ 5446204 w 7274859"/>
              <a:gd name="connsiteY3599" fmla="*/ 4649311 h 6857892"/>
              <a:gd name="connsiteX3600" fmla="*/ 3976833 w 7274859"/>
              <a:gd name="connsiteY3600" fmla="*/ 4649311 h 6857892"/>
              <a:gd name="connsiteX3601" fmla="*/ 3976833 w 7274859"/>
              <a:gd name="connsiteY3601" fmla="*/ 4659229 h 6857892"/>
              <a:gd name="connsiteX3602" fmla="*/ 3976695 w 7274859"/>
              <a:gd name="connsiteY3602" fmla="*/ 4659336 h 6857892"/>
              <a:gd name="connsiteX3603" fmla="*/ 3968371 w 7274859"/>
              <a:gd name="connsiteY3603" fmla="*/ 4652588 h 6857892"/>
              <a:gd name="connsiteX3604" fmla="*/ 3976833 w 7274859"/>
              <a:gd name="connsiteY3604" fmla="*/ 4649311 h 6857892"/>
              <a:gd name="connsiteX3605" fmla="*/ 4186727 w 7274859"/>
              <a:gd name="connsiteY3605" fmla="*/ 4640091 h 6857892"/>
              <a:gd name="connsiteX3606" fmla="*/ 4163027 w 7274859"/>
              <a:gd name="connsiteY3606" fmla="*/ 4687335 h 6857892"/>
              <a:gd name="connsiteX3607" fmla="*/ 4197928 w 7274859"/>
              <a:gd name="connsiteY3607" fmla="*/ 4676362 h 6857892"/>
              <a:gd name="connsiteX3608" fmla="*/ 4186727 w 7274859"/>
              <a:gd name="connsiteY3608" fmla="*/ 4640091 h 6857892"/>
              <a:gd name="connsiteX3609" fmla="*/ 5560769 w 7274859"/>
              <a:gd name="connsiteY3609" fmla="*/ 4619670 h 6857892"/>
              <a:gd name="connsiteX3610" fmla="*/ 5563969 w 7274859"/>
              <a:gd name="connsiteY3610" fmla="*/ 4622870 h 6857892"/>
              <a:gd name="connsiteX3611" fmla="*/ 5555816 w 7274859"/>
              <a:gd name="connsiteY3611" fmla="*/ 4629804 h 6857892"/>
              <a:gd name="connsiteX3612" fmla="*/ 5548731 w 7274859"/>
              <a:gd name="connsiteY3612" fmla="*/ 4638186 h 6857892"/>
              <a:gd name="connsiteX3613" fmla="*/ 5545530 w 7274859"/>
              <a:gd name="connsiteY3613" fmla="*/ 4634986 h 6857892"/>
              <a:gd name="connsiteX3614" fmla="*/ 5553759 w 7274859"/>
              <a:gd name="connsiteY3614" fmla="*/ 4627899 h 6857892"/>
              <a:gd name="connsiteX3615" fmla="*/ 5560769 w 7274859"/>
              <a:gd name="connsiteY3615" fmla="*/ 4619670 h 6857892"/>
              <a:gd name="connsiteX3616" fmla="*/ 4194043 w 7274859"/>
              <a:gd name="connsiteY3616" fmla="*/ 4618755 h 6857892"/>
              <a:gd name="connsiteX3617" fmla="*/ 4194043 w 7274859"/>
              <a:gd name="connsiteY3617" fmla="*/ 4628890 h 6857892"/>
              <a:gd name="connsiteX3618" fmla="*/ 4197393 w 7274859"/>
              <a:gd name="connsiteY3618" fmla="*/ 4628890 h 6857892"/>
              <a:gd name="connsiteX3619" fmla="*/ 4197393 w 7274859"/>
              <a:gd name="connsiteY3619" fmla="*/ 4618755 h 6857892"/>
              <a:gd name="connsiteX3620" fmla="*/ 4194043 w 7274859"/>
              <a:gd name="connsiteY3620" fmla="*/ 4618755 h 6857892"/>
              <a:gd name="connsiteX3621" fmla="*/ 372128 w 7274859"/>
              <a:gd name="connsiteY3621" fmla="*/ 4618679 h 6857892"/>
              <a:gd name="connsiteX3622" fmla="*/ 371900 w 7274859"/>
              <a:gd name="connsiteY3622" fmla="*/ 4619974 h 6857892"/>
              <a:gd name="connsiteX3623" fmla="*/ 331591 w 7274859"/>
              <a:gd name="connsiteY3623" fmla="*/ 4633462 h 6857892"/>
              <a:gd name="connsiteX3624" fmla="*/ 336087 w 7274859"/>
              <a:gd name="connsiteY3624" fmla="*/ 4650226 h 6857892"/>
              <a:gd name="connsiteX3625" fmla="*/ 382949 w 7274859"/>
              <a:gd name="connsiteY3625" fmla="*/ 4634681 h 6857892"/>
              <a:gd name="connsiteX3626" fmla="*/ 372128 w 7274859"/>
              <a:gd name="connsiteY3626" fmla="*/ 4618679 h 6857892"/>
              <a:gd name="connsiteX3627" fmla="*/ 391865 w 7274859"/>
              <a:gd name="connsiteY3627" fmla="*/ 4599629 h 6857892"/>
              <a:gd name="connsiteX3628" fmla="*/ 373349 w 7274859"/>
              <a:gd name="connsiteY3628" fmla="*/ 4612964 h 6857892"/>
              <a:gd name="connsiteX3629" fmla="*/ 391865 w 7274859"/>
              <a:gd name="connsiteY3629" fmla="*/ 4599629 h 6857892"/>
              <a:gd name="connsiteX3630" fmla="*/ 360623 w 7274859"/>
              <a:gd name="connsiteY3630" fmla="*/ 4599629 h 6857892"/>
              <a:gd name="connsiteX3631" fmla="*/ 372129 w 7274859"/>
              <a:gd name="connsiteY3631" fmla="*/ 4618679 h 6857892"/>
              <a:gd name="connsiteX3632" fmla="*/ 373348 w 7274859"/>
              <a:gd name="connsiteY3632" fmla="*/ 4612964 h 6857892"/>
              <a:gd name="connsiteX3633" fmla="*/ 360623 w 7274859"/>
              <a:gd name="connsiteY3633" fmla="*/ 4599629 h 6857892"/>
              <a:gd name="connsiteX3634" fmla="*/ 5464714 w 7274859"/>
              <a:gd name="connsiteY3634" fmla="*/ 4589875 h 6857892"/>
              <a:gd name="connsiteX3635" fmla="*/ 5465858 w 7274859"/>
              <a:gd name="connsiteY3635" fmla="*/ 4598714 h 6857892"/>
              <a:gd name="connsiteX3636" fmla="*/ 5482389 w 7274859"/>
              <a:gd name="connsiteY3636" fmla="*/ 4594752 h 6857892"/>
              <a:gd name="connsiteX3637" fmla="*/ 5481629 w 7274859"/>
              <a:gd name="connsiteY3637" fmla="*/ 4589875 h 6857892"/>
              <a:gd name="connsiteX3638" fmla="*/ 5464714 w 7274859"/>
              <a:gd name="connsiteY3638" fmla="*/ 4589875 h 6857892"/>
              <a:gd name="connsiteX3639" fmla="*/ 5573188 w 7274859"/>
              <a:gd name="connsiteY3639" fmla="*/ 4544536 h 6857892"/>
              <a:gd name="connsiteX3640" fmla="*/ 5575322 w 7274859"/>
              <a:gd name="connsiteY3640" fmla="*/ 4574026 h 6857892"/>
              <a:gd name="connsiteX3641" fmla="*/ 5525796 w 7274859"/>
              <a:gd name="connsiteY3641" fmla="*/ 4589494 h 6857892"/>
              <a:gd name="connsiteX3642" fmla="*/ 5573188 w 7274859"/>
              <a:gd name="connsiteY3642" fmla="*/ 4544536 h 6857892"/>
              <a:gd name="connsiteX3643" fmla="*/ 385464 w 7274859"/>
              <a:gd name="connsiteY3643" fmla="*/ 4530211 h 6857892"/>
              <a:gd name="connsiteX3644" fmla="*/ 379292 w 7274859"/>
              <a:gd name="connsiteY3644" fmla="*/ 4540269 h 6857892"/>
              <a:gd name="connsiteX3645" fmla="*/ 387750 w 7274859"/>
              <a:gd name="connsiteY3645" fmla="*/ 4552080 h 6857892"/>
              <a:gd name="connsiteX3646" fmla="*/ 387979 w 7274859"/>
              <a:gd name="connsiteY3646" fmla="*/ 4537298 h 6857892"/>
              <a:gd name="connsiteX3647" fmla="*/ 385464 w 7274859"/>
              <a:gd name="connsiteY3647" fmla="*/ 4530211 h 6857892"/>
              <a:gd name="connsiteX3648" fmla="*/ 367098 w 7274859"/>
              <a:gd name="connsiteY3648" fmla="*/ 4523353 h 6857892"/>
              <a:gd name="connsiteX3649" fmla="*/ 344087 w 7274859"/>
              <a:gd name="connsiteY3649" fmla="*/ 4570216 h 6857892"/>
              <a:gd name="connsiteX3650" fmla="*/ 379214 w 7274859"/>
              <a:gd name="connsiteY3650" fmla="*/ 4540193 h 6857892"/>
              <a:gd name="connsiteX3651" fmla="*/ 367098 w 7274859"/>
              <a:gd name="connsiteY3651" fmla="*/ 4523353 h 6857892"/>
              <a:gd name="connsiteX3652" fmla="*/ 394987 w 7274859"/>
              <a:gd name="connsiteY3652" fmla="*/ 4512608 h 6857892"/>
              <a:gd name="connsiteX3653" fmla="*/ 383558 w 7274859"/>
              <a:gd name="connsiteY3653" fmla="*/ 4523048 h 6857892"/>
              <a:gd name="connsiteX3654" fmla="*/ 385386 w 7274859"/>
              <a:gd name="connsiteY3654" fmla="*/ 4530134 h 6857892"/>
              <a:gd name="connsiteX3655" fmla="*/ 394987 w 7274859"/>
              <a:gd name="connsiteY3655" fmla="*/ 4512608 h 6857892"/>
              <a:gd name="connsiteX3656" fmla="*/ 3936100 w 7274859"/>
              <a:gd name="connsiteY3656" fmla="*/ 4499959 h 6857892"/>
              <a:gd name="connsiteX3657" fmla="*/ 3936100 w 7274859"/>
              <a:gd name="connsiteY3657" fmla="*/ 4503388 h 6857892"/>
              <a:gd name="connsiteX3658" fmla="*/ 3946307 w 7274859"/>
              <a:gd name="connsiteY3658" fmla="*/ 4503388 h 6857892"/>
              <a:gd name="connsiteX3659" fmla="*/ 3946307 w 7274859"/>
              <a:gd name="connsiteY3659" fmla="*/ 4499959 h 6857892"/>
              <a:gd name="connsiteX3660" fmla="*/ 3936100 w 7274859"/>
              <a:gd name="connsiteY3660" fmla="*/ 4499959 h 6857892"/>
              <a:gd name="connsiteX3661" fmla="*/ 311857 w 7274859"/>
              <a:gd name="connsiteY3661" fmla="*/ 4486320 h 6857892"/>
              <a:gd name="connsiteX3662" fmla="*/ 311857 w 7274859"/>
              <a:gd name="connsiteY3662" fmla="*/ 4506818 h 6857892"/>
              <a:gd name="connsiteX3663" fmla="*/ 332279 w 7274859"/>
              <a:gd name="connsiteY3663" fmla="*/ 4496607 h 6857892"/>
              <a:gd name="connsiteX3664" fmla="*/ 332277 w 7274859"/>
              <a:gd name="connsiteY3664" fmla="*/ 4496606 h 6857892"/>
              <a:gd name="connsiteX3665" fmla="*/ 342334 w 7274859"/>
              <a:gd name="connsiteY3665" fmla="*/ 4496606 h 6857892"/>
              <a:gd name="connsiteX3666" fmla="*/ 339057 w 7274859"/>
              <a:gd name="connsiteY3666" fmla="*/ 4488148 h 6857892"/>
              <a:gd name="connsiteX3667" fmla="*/ 332221 w 7274859"/>
              <a:gd name="connsiteY3667" fmla="*/ 4496578 h 6857892"/>
              <a:gd name="connsiteX3668" fmla="*/ 311857 w 7274859"/>
              <a:gd name="connsiteY3668" fmla="*/ 4486320 h 6857892"/>
              <a:gd name="connsiteX3669" fmla="*/ 423565 w 7274859"/>
              <a:gd name="connsiteY3669" fmla="*/ 4463536 h 6857892"/>
              <a:gd name="connsiteX3670" fmla="*/ 382875 w 7274859"/>
              <a:gd name="connsiteY3670" fmla="*/ 4483195 h 6857892"/>
              <a:gd name="connsiteX3671" fmla="*/ 366873 w 7274859"/>
              <a:gd name="connsiteY3671" fmla="*/ 4477099 h 6857892"/>
              <a:gd name="connsiteX3672" fmla="*/ 358110 w 7274859"/>
              <a:gd name="connsiteY3672" fmla="*/ 4496606 h 6857892"/>
              <a:gd name="connsiteX3673" fmla="*/ 342413 w 7274859"/>
              <a:gd name="connsiteY3673" fmla="*/ 4496606 h 6857892"/>
              <a:gd name="connsiteX3674" fmla="*/ 342413 w 7274859"/>
              <a:gd name="connsiteY3674" fmla="*/ 4516037 h 6857892"/>
              <a:gd name="connsiteX3675" fmla="*/ 369007 w 7274859"/>
              <a:gd name="connsiteY3675" fmla="*/ 4516037 h 6857892"/>
              <a:gd name="connsiteX3676" fmla="*/ 382875 w 7274859"/>
              <a:gd name="connsiteY3676" fmla="*/ 4483195 h 6857892"/>
              <a:gd name="connsiteX3677" fmla="*/ 406163 w 7274859"/>
              <a:gd name="connsiteY3677" fmla="*/ 4484339 h 6857892"/>
              <a:gd name="connsiteX3678" fmla="*/ 423565 w 7274859"/>
              <a:gd name="connsiteY3678" fmla="*/ 4463536 h 6857892"/>
              <a:gd name="connsiteX3679" fmla="*/ 3946307 w 7274859"/>
              <a:gd name="connsiteY3679" fmla="*/ 4459268 h 6857892"/>
              <a:gd name="connsiteX3680" fmla="*/ 3946307 w 7274859"/>
              <a:gd name="connsiteY3680" fmla="*/ 4462621 h 6857892"/>
              <a:gd name="connsiteX3681" fmla="*/ 3956439 w 7274859"/>
              <a:gd name="connsiteY3681" fmla="*/ 4462621 h 6857892"/>
              <a:gd name="connsiteX3682" fmla="*/ 3956439 w 7274859"/>
              <a:gd name="connsiteY3682" fmla="*/ 4459268 h 6857892"/>
              <a:gd name="connsiteX3683" fmla="*/ 3946307 w 7274859"/>
              <a:gd name="connsiteY3683" fmla="*/ 4459268 h 6857892"/>
              <a:gd name="connsiteX3684" fmla="*/ 264383 w 7274859"/>
              <a:gd name="connsiteY3684" fmla="*/ 4455840 h 6857892"/>
              <a:gd name="connsiteX3685" fmla="*/ 267735 w 7274859"/>
              <a:gd name="connsiteY3685" fmla="*/ 4455840 h 6857892"/>
              <a:gd name="connsiteX3686" fmla="*/ 267735 w 7274859"/>
              <a:gd name="connsiteY3686" fmla="*/ 4465974 h 6857892"/>
              <a:gd name="connsiteX3687" fmla="*/ 264383 w 7274859"/>
              <a:gd name="connsiteY3687" fmla="*/ 4465974 h 6857892"/>
              <a:gd name="connsiteX3688" fmla="*/ 264383 w 7274859"/>
              <a:gd name="connsiteY3688" fmla="*/ 4455840 h 6857892"/>
              <a:gd name="connsiteX3689" fmla="*/ 3993770 w 7274859"/>
              <a:gd name="connsiteY3689" fmla="*/ 4436484 h 6857892"/>
              <a:gd name="connsiteX3690" fmla="*/ 3988742 w 7274859"/>
              <a:gd name="connsiteY3690" fmla="*/ 4437094 h 6857892"/>
              <a:gd name="connsiteX3691" fmla="*/ 3988742 w 7274859"/>
              <a:gd name="connsiteY3691" fmla="*/ 4454010 h 6857892"/>
              <a:gd name="connsiteX3692" fmla="*/ 3997505 w 7274859"/>
              <a:gd name="connsiteY3692" fmla="*/ 4453477 h 6857892"/>
              <a:gd name="connsiteX3693" fmla="*/ 3993770 w 7274859"/>
              <a:gd name="connsiteY3693" fmla="*/ 4436484 h 6857892"/>
              <a:gd name="connsiteX3694" fmla="*/ 421657 w 7274859"/>
              <a:gd name="connsiteY3694" fmla="*/ 4414539 h 6857892"/>
              <a:gd name="connsiteX3695" fmla="*/ 394683 w 7274859"/>
              <a:gd name="connsiteY3695" fmla="*/ 4418349 h 6857892"/>
              <a:gd name="connsiteX3696" fmla="*/ 395140 w 7274859"/>
              <a:gd name="connsiteY3696" fmla="*/ 4423683 h 6857892"/>
              <a:gd name="connsiteX3697" fmla="*/ 422190 w 7274859"/>
              <a:gd name="connsiteY3697" fmla="*/ 4423683 h 6857892"/>
              <a:gd name="connsiteX3698" fmla="*/ 421657 w 7274859"/>
              <a:gd name="connsiteY3698" fmla="*/ 4414539 h 6857892"/>
              <a:gd name="connsiteX3699" fmla="*/ 5607324 w 7274859"/>
              <a:gd name="connsiteY3699" fmla="*/ 4401966 h 6857892"/>
              <a:gd name="connsiteX3700" fmla="*/ 5621039 w 7274859"/>
              <a:gd name="connsiteY3700" fmla="*/ 4414692 h 6857892"/>
              <a:gd name="connsiteX3701" fmla="*/ 5632925 w 7274859"/>
              <a:gd name="connsiteY3701" fmla="*/ 4404329 h 6857892"/>
              <a:gd name="connsiteX3702" fmla="*/ 5637039 w 7274859"/>
              <a:gd name="connsiteY3702" fmla="*/ 4419492 h 6857892"/>
              <a:gd name="connsiteX3703" fmla="*/ 5607324 w 7274859"/>
              <a:gd name="connsiteY3703" fmla="*/ 4434580 h 6857892"/>
              <a:gd name="connsiteX3704" fmla="*/ 5607324 w 7274859"/>
              <a:gd name="connsiteY3704" fmla="*/ 4401966 h 6857892"/>
              <a:gd name="connsiteX3705" fmla="*/ 5599627 w 7274859"/>
              <a:gd name="connsiteY3705" fmla="*/ 4395718 h 6857892"/>
              <a:gd name="connsiteX3706" fmla="*/ 5606715 w 7274859"/>
              <a:gd name="connsiteY3706" fmla="*/ 4404023 h 6857892"/>
              <a:gd name="connsiteX3707" fmla="*/ 5604733 w 7274859"/>
              <a:gd name="connsiteY3707" fmla="*/ 4406005 h 6857892"/>
              <a:gd name="connsiteX3708" fmla="*/ 5596428 w 7274859"/>
              <a:gd name="connsiteY3708" fmla="*/ 4398918 h 6857892"/>
              <a:gd name="connsiteX3709" fmla="*/ 5599627 w 7274859"/>
              <a:gd name="connsiteY3709" fmla="*/ 4395718 h 6857892"/>
              <a:gd name="connsiteX3710" fmla="*/ 389116 w 7274859"/>
              <a:gd name="connsiteY3710" fmla="*/ 4385583 h 6857892"/>
              <a:gd name="connsiteX3711" fmla="*/ 382563 w 7274859"/>
              <a:gd name="connsiteY3711" fmla="*/ 4394346 h 6857892"/>
              <a:gd name="connsiteX3712" fmla="*/ 384011 w 7274859"/>
              <a:gd name="connsiteY3712" fmla="*/ 4395870 h 6857892"/>
              <a:gd name="connsiteX3713" fmla="*/ 392393 w 7274859"/>
              <a:gd name="connsiteY3713" fmla="*/ 4388783 h 6857892"/>
              <a:gd name="connsiteX3714" fmla="*/ 389116 w 7274859"/>
              <a:gd name="connsiteY3714" fmla="*/ 4385583 h 6857892"/>
              <a:gd name="connsiteX3715" fmla="*/ 5636126 w 7274859"/>
              <a:gd name="connsiteY3715" fmla="*/ 4377811 h 6857892"/>
              <a:gd name="connsiteX3716" fmla="*/ 5646335 w 7274859"/>
              <a:gd name="connsiteY3716" fmla="*/ 4377811 h 6857892"/>
              <a:gd name="connsiteX3717" fmla="*/ 5646335 w 7274859"/>
              <a:gd name="connsiteY3717" fmla="*/ 4381163 h 6857892"/>
              <a:gd name="connsiteX3718" fmla="*/ 5636126 w 7274859"/>
              <a:gd name="connsiteY3718" fmla="*/ 4381163 h 6857892"/>
              <a:gd name="connsiteX3719" fmla="*/ 5636126 w 7274859"/>
              <a:gd name="connsiteY3719" fmla="*/ 4377811 h 6857892"/>
              <a:gd name="connsiteX3720" fmla="*/ 4032641 w 7274859"/>
              <a:gd name="connsiteY3720" fmla="*/ 4373696 h 6857892"/>
              <a:gd name="connsiteX3721" fmla="*/ 3978762 w 7274859"/>
              <a:gd name="connsiteY3721" fmla="*/ 4423759 h 6857892"/>
              <a:gd name="connsiteX3722" fmla="*/ 4011989 w 7274859"/>
              <a:gd name="connsiteY3722" fmla="*/ 4398233 h 6857892"/>
              <a:gd name="connsiteX3723" fmla="*/ 4034165 w 7274859"/>
              <a:gd name="connsiteY3723" fmla="*/ 4405928 h 6857892"/>
              <a:gd name="connsiteX3724" fmla="*/ 4032641 w 7274859"/>
              <a:gd name="connsiteY3724" fmla="*/ 4373696 h 6857892"/>
              <a:gd name="connsiteX3725" fmla="*/ 429963 w 7274859"/>
              <a:gd name="connsiteY3725" fmla="*/ 4344816 h 6857892"/>
              <a:gd name="connsiteX3726" fmla="*/ 425010 w 7274859"/>
              <a:gd name="connsiteY3726" fmla="*/ 4354951 h 6857892"/>
              <a:gd name="connsiteX3727" fmla="*/ 423029 w 7274859"/>
              <a:gd name="connsiteY3727" fmla="*/ 4352969 h 6857892"/>
              <a:gd name="connsiteX3728" fmla="*/ 414723 w 7274859"/>
              <a:gd name="connsiteY3728" fmla="*/ 4360056 h 6857892"/>
              <a:gd name="connsiteX3729" fmla="*/ 417923 w 7274859"/>
              <a:gd name="connsiteY3729" fmla="*/ 4363256 h 6857892"/>
              <a:gd name="connsiteX3730" fmla="*/ 422876 w 7274859"/>
              <a:gd name="connsiteY3730" fmla="*/ 4353122 h 6857892"/>
              <a:gd name="connsiteX3731" fmla="*/ 424858 w 7274859"/>
              <a:gd name="connsiteY3731" fmla="*/ 4355103 h 6857892"/>
              <a:gd name="connsiteX3732" fmla="*/ 433163 w 7274859"/>
              <a:gd name="connsiteY3732" fmla="*/ 4348016 h 6857892"/>
              <a:gd name="connsiteX3733" fmla="*/ 429963 w 7274859"/>
              <a:gd name="connsiteY3733" fmla="*/ 4344816 h 6857892"/>
              <a:gd name="connsiteX3734" fmla="*/ 4037894 w 7274859"/>
              <a:gd name="connsiteY3734" fmla="*/ 4337120 h 6857892"/>
              <a:gd name="connsiteX3735" fmla="*/ 4037894 w 7274859"/>
              <a:gd name="connsiteY3735" fmla="*/ 4340473 h 6857892"/>
              <a:gd name="connsiteX3736" fmla="*/ 4048030 w 7274859"/>
              <a:gd name="connsiteY3736" fmla="*/ 4340473 h 6857892"/>
              <a:gd name="connsiteX3737" fmla="*/ 4048030 w 7274859"/>
              <a:gd name="connsiteY3737" fmla="*/ 4337120 h 6857892"/>
              <a:gd name="connsiteX3738" fmla="*/ 4037894 w 7274859"/>
              <a:gd name="connsiteY3738" fmla="*/ 4337120 h 6857892"/>
              <a:gd name="connsiteX3739" fmla="*/ 383939 w 7274859"/>
              <a:gd name="connsiteY3739" fmla="*/ 4323937 h 6857892"/>
              <a:gd name="connsiteX3740" fmla="*/ 353535 w 7274859"/>
              <a:gd name="connsiteY3740" fmla="*/ 4362570 h 6857892"/>
              <a:gd name="connsiteX3741" fmla="*/ 402759 w 7274859"/>
              <a:gd name="connsiteY3741" fmla="*/ 4362570 h 6857892"/>
              <a:gd name="connsiteX3742" fmla="*/ 383939 w 7274859"/>
              <a:gd name="connsiteY3742" fmla="*/ 4323937 h 6857892"/>
              <a:gd name="connsiteX3743" fmla="*/ 5629420 w 7274859"/>
              <a:gd name="connsiteY3743" fmla="*/ 4323480 h 6857892"/>
              <a:gd name="connsiteX3744" fmla="*/ 5632772 w 7274859"/>
              <a:gd name="connsiteY3744" fmla="*/ 4323480 h 6857892"/>
              <a:gd name="connsiteX3745" fmla="*/ 5632772 w 7274859"/>
              <a:gd name="connsiteY3745" fmla="*/ 4333691 h 6857892"/>
              <a:gd name="connsiteX3746" fmla="*/ 5629420 w 7274859"/>
              <a:gd name="connsiteY3746" fmla="*/ 4333691 h 6857892"/>
              <a:gd name="connsiteX3747" fmla="*/ 5629420 w 7274859"/>
              <a:gd name="connsiteY3747" fmla="*/ 4323480 h 6857892"/>
              <a:gd name="connsiteX3748" fmla="*/ 5595436 w 7274859"/>
              <a:gd name="connsiteY3748" fmla="*/ 4315860 h 6857892"/>
              <a:gd name="connsiteX3749" fmla="*/ 5615782 w 7274859"/>
              <a:gd name="connsiteY3749" fmla="*/ 4315860 h 6857892"/>
              <a:gd name="connsiteX3750" fmla="*/ 5615782 w 7274859"/>
              <a:gd name="connsiteY3750" fmla="*/ 4320966 h 6857892"/>
              <a:gd name="connsiteX3751" fmla="*/ 5595436 w 7274859"/>
              <a:gd name="connsiteY3751" fmla="*/ 4320966 h 6857892"/>
              <a:gd name="connsiteX3752" fmla="*/ 5595436 w 7274859"/>
              <a:gd name="connsiteY3752" fmla="*/ 4315860 h 6857892"/>
              <a:gd name="connsiteX3753" fmla="*/ 313350 w 7274859"/>
              <a:gd name="connsiteY3753" fmla="*/ 4302955 h 6857892"/>
              <a:gd name="connsiteX3754" fmla="*/ 335477 w 7274859"/>
              <a:gd name="connsiteY3754" fmla="*/ 4310222 h 6857892"/>
              <a:gd name="connsiteX3755" fmla="*/ 295396 w 7274859"/>
              <a:gd name="connsiteY3755" fmla="*/ 4325081 h 6857892"/>
              <a:gd name="connsiteX3756" fmla="*/ 289452 w 7274859"/>
              <a:gd name="connsiteY3756" fmla="*/ 4303745 h 6857892"/>
              <a:gd name="connsiteX3757" fmla="*/ 313350 w 7274859"/>
              <a:gd name="connsiteY3757" fmla="*/ 4302955 h 6857892"/>
              <a:gd name="connsiteX3758" fmla="*/ 4004673 w 7274859"/>
              <a:gd name="connsiteY3758" fmla="*/ 4282485 h 6857892"/>
              <a:gd name="connsiteX3759" fmla="*/ 3988060 w 7274859"/>
              <a:gd name="connsiteY3759" fmla="*/ 4286447 h 6857892"/>
              <a:gd name="connsiteX3760" fmla="*/ 3988822 w 7274859"/>
              <a:gd name="connsiteY3760" fmla="*/ 4291248 h 6857892"/>
              <a:gd name="connsiteX3761" fmla="*/ 4005740 w 7274859"/>
              <a:gd name="connsiteY3761" fmla="*/ 4291248 h 6857892"/>
              <a:gd name="connsiteX3762" fmla="*/ 4004673 w 7274859"/>
              <a:gd name="connsiteY3762" fmla="*/ 4282485 h 6857892"/>
              <a:gd name="connsiteX3763" fmla="*/ 4027763 w 7274859"/>
              <a:gd name="connsiteY3763" fmla="*/ 4265797 h 6857892"/>
              <a:gd name="connsiteX3764" fmla="*/ 4027763 w 7274859"/>
              <a:gd name="connsiteY3764" fmla="*/ 4269150 h 6857892"/>
              <a:gd name="connsiteX3765" fmla="*/ 4037899 w 7274859"/>
              <a:gd name="connsiteY3765" fmla="*/ 4269150 h 6857892"/>
              <a:gd name="connsiteX3766" fmla="*/ 4037899 w 7274859"/>
              <a:gd name="connsiteY3766" fmla="*/ 4265797 h 6857892"/>
              <a:gd name="connsiteX3767" fmla="*/ 4027763 w 7274859"/>
              <a:gd name="connsiteY3767" fmla="*/ 4265797 h 6857892"/>
              <a:gd name="connsiteX3768" fmla="*/ 423715 w 7274859"/>
              <a:gd name="connsiteY3768" fmla="*/ 4252311 h 6857892"/>
              <a:gd name="connsiteX3769" fmla="*/ 423715 w 7274859"/>
              <a:gd name="connsiteY3769" fmla="*/ 4252419 h 6857892"/>
              <a:gd name="connsiteX3770" fmla="*/ 407561 w 7274859"/>
              <a:gd name="connsiteY3770" fmla="*/ 4275170 h 6857892"/>
              <a:gd name="connsiteX3771" fmla="*/ 383102 w 7274859"/>
              <a:gd name="connsiteY3771" fmla="*/ 4262445 h 6857892"/>
              <a:gd name="connsiteX3772" fmla="*/ 395140 w 7274859"/>
              <a:gd name="connsiteY3772" fmla="*/ 4252767 h 6857892"/>
              <a:gd name="connsiteX3773" fmla="*/ 423715 w 7274859"/>
              <a:gd name="connsiteY3773" fmla="*/ 4252311 h 6857892"/>
              <a:gd name="connsiteX3774" fmla="*/ 4031113 w 7274859"/>
              <a:gd name="connsiteY3774" fmla="*/ 4242098 h 6857892"/>
              <a:gd name="connsiteX3775" fmla="*/ 4031113 w 7274859"/>
              <a:gd name="connsiteY3775" fmla="*/ 4252233 h 6857892"/>
              <a:gd name="connsiteX3776" fmla="*/ 4034543 w 7274859"/>
              <a:gd name="connsiteY3776" fmla="*/ 4252233 h 6857892"/>
              <a:gd name="connsiteX3777" fmla="*/ 4034543 w 7274859"/>
              <a:gd name="connsiteY3777" fmla="*/ 4242098 h 6857892"/>
              <a:gd name="connsiteX3778" fmla="*/ 4031113 w 7274859"/>
              <a:gd name="connsiteY3778" fmla="*/ 4242098 h 6857892"/>
              <a:gd name="connsiteX3779" fmla="*/ 4027760 w 7274859"/>
              <a:gd name="connsiteY3779" fmla="*/ 4214895 h 6857892"/>
              <a:gd name="connsiteX3780" fmla="*/ 4027760 w 7274859"/>
              <a:gd name="connsiteY3780" fmla="*/ 4218324 h 6857892"/>
              <a:gd name="connsiteX3781" fmla="*/ 4037895 w 7274859"/>
              <a:gd name="connsiteY3781" fmla="*/ 4218324 h 6857892"/>
              <a:gd name="connsiteX3782" fmla="*/ 4037895 w 7274859"/>
              <a:gd name="connsiteY3782" fmla="*/ 4214895 h 6857892"/>
              <a:gd name="connsiteX3783" fmla="*/ 4027760 w 7274859"/>
              <a:gd name="connsiteY3783" fmla="*/ 4214895 h 6857892"/>
              <a:gd name="connsiteX3784" fmla="*/ 5589407 w 7274859"/>
              <a:gd name="connsiteY3784" fmla="*/ 4212457 h 6857892"/>
              <a:gd name="connsiteX3785" fmla="*/ 5586206 w 7274859"/>
              <a:gd name="connsiteY3785" fmla="*/ 4215657 h 6857892"/>
              <a:gd name="connsiteX3786" fmla="*/ 5594970 w 7274859"/>
              <a:gd name="connsiteY3786" fmla="*/ 4222210 h 6857892"/>
              <a:gd name="connsiteX3787" fmla="*/ 5596493 w 7274859"/>
              <a:gd name="connsiteY3787" fmla="*/ 4220763 h 6857892"/>
              <a:gd name="connsiteX3788" fmla="*/ 5589407 w 7274859"/>
              <a:gd name="connsiteY3788" fmla="*/ 4212457 h 6857892"/>
              <a:gd name="connsiteX3789" fmla="*/ 5639553 w 7274859"/>
              <a:gd name="connsiteY3789" fmla="*/ 4211542 h 6857892"/>
              <a:gd name="connsiteX3790" fmla="*/ 5639553 w 7274859"/>
              <a:gd name="connsiteY3790" fmla="*/ 4221753 h 6857892"/>
              <a:gd name="connsiteX3791" fmla="*/ 5642906 w 7274859"/>
              <a:gd name="connsiteY3791" fmla="*/ 4221753 h 6857892"/>
              <a:gd name="connsiteX3792" fmla="*/ 5642906 w 7274859"/>
              <a:gd name="connsiteY3792" fmla="*/ 4211542 h 6857892"/>
              <a:gd name="connsiteX3793" fmla="*/ 5639553 w 7274859"/>
              <a:gd name="connsiteY3793" fmla="*/ 4211542 h 6857892"/>
              <a:gd name="connsiteX3794" fmla="*/ 5710796 w 7274859"/>
              <a:gd name="connsiteY3794" fmla="*/ 4181062 h 6857892"/>
              <a:gd name="connsiteX3795" fmla="*/ 5714225 w 7274859"/>
              <a:gd name="connsiteY3795" fmla="*/ 4181062 h 6857892"/>
              <a:gd name="connsiteX3796" fmla="*/ 5714225 w 7274859"/>
              <a:gd name="connsiteY3796" fmla="*/ 4191197 h 6857892"/>
              <a:gd name="connsiteX3797" fmla="*/ 5710796 w 7274859"/>
              <a:gd name="connsiteY3797" fmla="*/ 4191197 h 6857892"/>
              <a:gd name="connsiteX3798" fmla="*/ 5710796 w 7274859"/>
              <a:gd name="connsiteY3798" fmla="*/ 4181062 h 6857892"/>
              <a:gd name="connsiteX3799" fmla="*/ 5609097 w 7274859"/>
              <a:gd name="connsiteY3799" fmla="*/ 4160641 h 6857892"/>
              <a:gd name="connsiteX3800" fmla="*/ 5609097 w 7274859"/>
              <a:gd name="connsiteY3800" fmla="*/ 4170776 h 6857892"/>
              <a:gd name="connsiteX3801" fmla="*/ 5612450 w 7274859"/>
              <a:gd name="connsiteY3801" fmla="*/ 4170776 h 6857892"/>
              <a:gd name="connsiteX3802" fmla="*/ 5612450 w 7274859"/>
              <a:gd name="connsiteY3802" fmla="*/ 4160641 h 6857892"/>
              <a:gd name="connsiteX3803" fmla="*/ 5609097 w 7274859"/>
              <a:gd name="connsiteY3803" fmla="*/ 4160641 h 6857892"/>
              <a:gd name="connsiteX3804" fmla="*/ 409289 w 7274859"/>
              <a:gd name="connsiteY3804" fmla="*/ 4140743 h 6857892"/>
              <a:gd name="connsiteX3805" fmla="*/ 397727 w 7274859"/>
              <a:gd name="connsiteY3805" fmla="*/ 4140752 h 6857892"/>
              <a:gd name="connsiteX3806" fmla="*/ 384163 w 7274859"/>
              <a:gd name="connsiteY3806" fmla="*/ 4155230 h 6857892"/>
              <a:gd name="connsiteX3807" fmla="*/ 392240 w 7274859"/>
              <a:gd name="connsiteY3807" fmla="*/ 4164908 h 6857892"/>
              <a:gd name="connsiteX3808" fmla="*/ 396279 w 7274859"/>
              <a:gd name="connsiteY3808" fmla="*/ 4179005 h 6857892"/>
              <a:gd name="connsiteX3809" fmla="*/ 435674 w 7274859"/>
              <a:gd name="connsiteY3809" fmla="*/ 4179005 h 6857892"/>
              <a:gd name="connsiteX3810" fmla="*/ 424473 w 7274859"/>
              <a:gd name="connsiteY3810" fmla="*/ 4165898 h 6857892"/>
              <a:gd name="connsiteX3811" fmla="*/ 425311 w 7274859"/>
              <a:gd name="connsiteY3811" fmla="*/ 4150277 h 6857892"/>
              <a:gd name="connsiteX3812" fmla="*/ 425309 w 7274859"/>
              <a:gd name="connsiteY3812" fmla="*/ 4150277 h 6857892"/>
              <a:gd name="connsiteX3813" fmla="*/ 417767 w 7274859"/>
              <a:gd name="connsiteY3813" fmla="*/ 4148449 h 6857892"/>
              <a:gd name="connsiteX3814" fmla="*/ 409289 w 7274859"/>
              <a:gd name="connsiteY3814" fmla="*/ 4140743 h 6857892"/>
              <a:gd name="connsiteX3815" fmla="*/ 5662108 w 7274859"/>
              <a:gd name="connsiteY3815" fmla="*/ 4120407 h 6857892"/>
              <a:gd name="connsiteX3816" fmla="*/ 5680470 w 7274859"/>
              <a:gd name="connsiteY3816" fmla="*/ 4138771 h 6857892"/>
              <a:gd name="connsiteX3817" fmla="*/ 5650298 w 7274859"/>
              <a:gd name="connsiteY3817" fmla="*/ 4138086 h 6857892"/>
              <a:gd name="connsiteX3818" fmla="*/ 5655174 w 7274859"/>
              <a:gd name="connsiteY3818" fmla="*/ 4126656 h 6857892"/>
              <a:gd name="connsiteX3819" fmla="*/ 5662108 w 7274859"/>
              <a:gd name="connsiteY3819" fmla="*/ 4120407 h 6857892"/>
              <a:gd name="connsiteX3820" fmla="*/ 5646411 w 7274859"/>
              <a:gd name="connsiteY3820" fmla="*/ 4099528 h 6857892"/>
              <a:gd name="connsiteX3821" fmla="*/ 5656546 w 7274859"/>
              <a:gd name="connsiteY3821" fmla="*/ 4099528 h 6857892"/>
              <a:gd name="connsiteX3822" fmla="*/ 5649764 w 7274859"/>
              <a:gd name="connsiteY3822" fmla="*/ 4107910 h 6857892"/>
              <a:gd name="connsiteX3823" fmla="*/ 5646411 w 7274859"/>
              <a:gd name="connsiteY3823" fmla="*/ 4099528 h 6857892"/>
              <a:gd name="connsiteX3824" fmla="*/ 393393 w 7274859"/>
              <a:gd name="connsiteY3824" fmla="*/ 4062190 h 6857892"/>
              <a:gd name="connsiteX3825" fmla="*/ 393393 w 7274859"/>
              <a:gd name="connsiteY3825" fmla="*/ 4065619 h 6857892"/>
              <a:gd name="connsiteX3826" fmla="*/ 403604 w 7274859"/>
              <a:gd name="connsiteY3826" fmla="*/ 4065619 h 6857892"/>
              <a:gd name="connsiteX3827" fmla="*/ 403604 w 7274859"/>
              <a:gd name="connsiteY3827" fmla="*/ 4062190 h 6857892"/>
              <a:gd name="connsiteX3828" fmla="*/ 393393 w 7274859"/>
              <a:gd name="connsiteY3828" fmla="*/ 4062190 h 6857892"/>
              <a:gd name="connsiteX3829" fmla="*/ 5703710 w 7274859"/>
              <a:gd name="connsiteY3829" fmla="*/ 4045198 h 6857892"/>
              <a:gd name="connsiteX3830" fmla="*/ 5708434 w 7274859"/>
              <a:gd name="connsiteY3830" fmla="*/ 4080555 h 6857892"/>
              <a:gd name="connsiteX3831" fmla="*/ 5687557 w 7274859"/>
              <a:gd name="connsiteY3831" fmla="*/ 4076516 h 6857892"/>
              <a:gd name="connsiteX3832" fmla="*/ 5703710 w 7274859"/>
              <a:gd name="connsiteY3832" fmla="*/ 4045198 h 6857892"/>
              <a:gd name="connsiteX3833" fmla="*/ 5648225 w 7274859"/>
              <a:gd name="connsiteY3833" fmla="*/ 4040168 h 6857892"/>
              <a:gd name="connsiteX3834" fmla="*/ 5648835 w 7274859"/>
              <a:gd name="connsiteY3834" fmla="*/ 4048931 h 6857892"/>
              <a:gd name="connsiteX3835" fmla="*/ 5665827 w 7274859"/>
              <a:gd name="connsiteY3835" fmla="*/ 4045197 h 6857892"/>
              <a:gd name="connsiteX3836" fmla="*/ 5665141 w 7274859"/>
              <a:gd name="connsiteY3836" fmla="*/ 4040168 h 6857892"/>
              <a:gd name="connsiteX3837" fmla="*/ 5648225 w 7274859"/>
              <a:gd name="connsiteY3837" fmla="*/ 4040168 h 6857892"/>
              <a:gd name="connsiteX3838" fmla="*/ 5629441 w 7274859"/>
              <a:gd name="connsiteY3838" fmla="*/ 4038416 h 6857892"/>
              <a:gd name="connsiteX3839" fmla="*/ 5629441 w 7274859"/>
              <a:gd name="connsiteY3839" fmla="*/ 4048627 h 6857892"/>
              <a:gd name="connsiteX3840" fmla="*/ 5632794 w 7274859"/>
              <a:gd name="connsiteY3840" fmla="*/ 4048627 h 6857892"/>
              <a:gd name="connsiteX3841" fmla="*/ 5632794 w 7274859"/>
              <a:gd name="connsiteY3841" fmla="*/ 4038416 h 6857892"/>
              <a:gd name="connsiteX3842" fmla="*/ 5629441 w 7274859"/>
              <a:gd name="connsiteY3842" fmla="*/ 4038416 h 6857892"/>
              <a:gd name="connsiteX3843" fmla="*/ 5736321 w 7274859"/>
              <a:gd name="connsiteY3843" fmla="*/ 4030186 h 6857892"/>
              <a:gd name="connsiteX3844" fmla="*/ 5736321 w 7274859"/>
              <a:gd name="connsiteY3844" fmla="*/ 4068058 h 6857892"/>
              <a:gd name="connsiteX3845" fmla="*/ 5718796 w 7274859"/>
              <a:gd name="connsiteY3845" fmla="*/ 4068058 h 6857892"/>
              <a:gd name="connsiteX3846" fmla="*/ 5736321 w 7274859"/>
              <a:gd name="connsiteY3846" fmla="*/ 4030186 h 6857892"/>
              <a:gd name="connsiteX3847" fmla="*/ 5727864 w 7274859"/>
              <a:gd name="connsiteY3847" fmla="*/ 4021576 h 6857892"/>
              <a:gd name="connsiteX3848" fmla="*/ 5737997 w 7274859"/>
              <a:gd name="connsiteY3848" fmla="*/ 4021576 h 6857892"/>
              <a:gd name="connsiteX3849" fmla="*/ 5737997 w 7274859"/>
              <a:gd name="connsiteY3849" fmla="*/ 4024928 h 6857892"/>
              <a:gd name="connsiteX3850" fmla="*/ 5727864 w 7274859"/>
              <a:gd name="connsiteY3850" fmla="*/ 4024928 h 6857892"/>
              <a:gd name="connsiteX3851" fmla="*/ 5727864 w 7274859"/>
              <a:gd name="connsiteY3851" fmla="*/ 4021576 h 6857892"/>
              <a:gd name="connsiteX3852" fmla="*/ 397498 w 7274859"/>
              <a:gd name="connsiteY3852" fmla="*/ 4019061 h 6857892"/>
              <a:gd name="connsiteX3853" fmla="*/ 394298 w 7274859"/>
              <a:gd name="connsiteY3853" fmla="*/ 4022261 h 6857892"/>
              <a:gd name="connsiteX3854" fmla="*/ 403060 w 7274859"/>
              <a:gd name="connsiteY3854" fmla="*/ 4028814 h 6857892"/>
              <a:gd name="connsiteX3855" fmla="*/ 404585 w 7274859"/>
              <a:gd name="connsiteY3855" fmla="*/ 4027367 h 6857892"/>
              <a:gd name="connsiteX3856" fmla="*/ 397498 w 7274859"/>
              <a:gd name="connsiteY3856" fmla="*/ 4019061 h 6857892"/>
              <a:gd name="connsiteX3857" fmla="*/ 5742112 w 7274859"/>
              <a:gd name="connsiteY3857" fmla="*/ 3968160 h 6857892"/>
              <a:gd name="connsiteX3858" fmla="*/ 5749198 w 7274859"/>
              <a:gd name="connsiteY3858" fmla="*/ 3976465 h 6857892"/>
              <a:gd name="connsiteX3859" fmla="*/ 5747218 w 7274859"/>
              <a:gd name="connsiteY3859" fmla="*/ 3978446 h 6857892"/>
              <a:gd name="connsiteX3860" fmla="*/ 5738912 w 7274859"/>
              <a:gd name="connsiteY3860" fmla="*/ 3971360 h 6857892"/>
              <a:gd name="connsiteX3861" fmla="*/ 5742112 w 7274859"/>
              <a:gd name="connsiteY3861" fmla="*/ 3968160 h 6857892"/>
              <a:gd name="connsiteX3862" fmla="*/ 5770380 w 7274859"/>
              <a:gd name="connsiteY3862" fmla="*/ 3954215 h 6857892"/>
              <a:gd name="connsiteX3863" fmla="*/ 5776019 w 7274859"/>
              <a:gd name="connsiteY3863" fmla="*/ 3957796 h 6857892"/>
              <a:gd name="connsiteX3864" fmla="*/ 5753770 w 7274859"/>
              <a:gd name="connsiteY3864" fmla="*/ 4030262 h 6857892"/>
              <a:gd name="connsiteX3865" fmla="*/ 5740055 w 7274859"/>
              <a:gd name="connsiteY3865" fmla="*/ 3990791 h 6857892"/>
              <a:gd name="connsiteX3866" fmla="*/ 5770380 w 7274859"/>
              <a:gd name="connsiteY3866" fmla="*/ 3954215 h 6857892"/>
              <a:gd name="connsiteX3867" fmla="*/ 5672678 w 7274859"/>
              <a:gd name="connsiteY3867" fmla="*/ 3937603 h 6857892"/>
              <a:gd name="connsiteX3868" fmla="*/ 5667725 w 7274859"/>
              <a:gd name="connsiteY3868" fmla="*/ 3947738 h 6857892"/>
              <a:gd name="connsiteX3869" fmla="*/ 5665744 w 7274859"/>
              <a:gd name="connsiteY3869" fmla="*/ 3945756 h 6857892"/>
              <a:gd name="connsiteX3870" fmla="*/ 5657439 w 7274859"/>
              <a:gd name="connsiteY3870" fmla="*/ 3952843 h 6857892"/>
              <a:gd name="connsiteX3871" fmla="*/ 5660640 w 7274859"/>
              <a:gd name="connsiteY3871" fmla="*/ 3956043 h 6857892"/>
              <a:gd name="connsiteX3872" fmla="*/ 5665592 w 7274859"/>
              <a:gd name="connsiteY3872" fmla="*/ 3945909 h 6857892"/>
              <a:gd name="connsiteX3873" fmla="*/ 5667573 w 7274859"/>
              <a:gd name="connsiteY3873" fmla="*/ 3947890 h 6857892"/>
              <a:gd name="connsiteX3874" fmla="*/ 5675879 w 7274859"/>
              <a:gd name="connsiteY3874" fmla="*/ 3940803 h 6857892"/>
              <a:gd name="connsiteX3875" fmla="*/ 5672678 w 7274859"/>
              <a:gd name="connsiteY3875" fmla="*/ 3937603 h 6857892"/>
              <a:gd name="connsiteX3876" fmla="*/ 5788744 w 7274859"/>
              <a:gd name="connsiteY3876" fmla="*/ 3935775 h 6857892"/>
              <a:gd name="connsiteX3877" fmla="*/ 5789200 w 7274859"/>
              <a:gd name="connsiteY3877" fmla="*/ 3944614 h 6857892"/>
              <a:gd name="connsiteX3878" fmla="*/ 5769695 w 7274859"/>
              <a:gd name="connsiteY3878" fmla="*/ 3946214 h 6857892"/>
              <a:gd name="connsiteX3879" fmla="*/ 5768856 w 7274859"/>
              <a:gd name="connsiteY3879" fmla="*/ 3939661 h 6857892"/>
              <a:gd name="connsiteX3880" fmla="*/ 5788744 w 7274859"/>
              <a:gd name="connsiteY3880" fmla="*/ 3935775 h 6857892"/>
              <a:gd name="connsiteX3881" fmla="*/ 5808020 w 7274859"/>
              <a:gd name="connsiteY3881" fmla="*/ 3927011 h 6857892"/>
              <a:gd name="connsiteX3882" fmla="*/ 5808935 w 7274859"/>
              <a:gd name="connsiteY3882" fmla="*/ 3933565 h 6857892"/>
              <a:gd name="connsiteX3883" fmla="*/ 5789049 w 7274859"/>
              <a:gd name="connsiteY3883" fmla="*/ 3937527 h 6857892"/>
              <a:gd name="connsiteX3884" fmla="*/ 5788591 w 7274859"/>
              <a:gd name="connsiteY3884" fmla="*/ 3928688 h 6857892"/>
              <a:gd name="connsiteX3885" fmla="*/ 5808020 w 7274859"/>
              <a:gd name="connsiteY3885" fmla="*/ 3927011 h 6857892"/>
              <a:gd name="connsiteX3886" fmla="*/ 5706364 w 7274859"/>
              <a:gd name="connsiteY3886" fmla="*/ 3926250 h 6857892"/>
              <a:gd name="connsiteX3887" fmla="*/ 5686858 w 7274859"/>
              <a:gd name="connsiteY3887" fmla="*/ 3927774 h 6857892"/>
              <a:gd name="connsiteX3888" fmla="*/ 5688991 w 7274859"/>
              <a:gd name="connsiteY3888" fmla="*/ 3946900 h 6857892"/>
              <a:gd name="connsiteX3889" fmla="*/ 5706288 w 7274859"/>
              <a:gd name="connsiteY3889" fmla="*/ 3945452 h 6857892"/>
              <a:gd name="connsiteX3890" fmla="*/ 5706364 w 7274859"/>
              <a:gd name="connsiteY3890" fmla="*/ 3926250 h 6857892"/>
              <a:gd name="connsiteX3891" fmla="*/ 5706286 w 7274859"/>
              <a:gd name="connsiteY3891" fmla="*/ 3925487 h 6857892"/>
              <a:gd name="connsiteX3892" fmla="*/ 5706361 w 7274859"/>
              <a:gd name="connsiteY3892" fmla="*/ 3926173 h 6857892"/>
              <a:gd name="connsiteX3893" fmla="*/ 5706896 w 7274859"/>
              <a:gd name="connsiteY3893" fmla="*/ 3926097 h 6857892"/>
              <a:gd name="connsiteX3894" fmla="*/ 5706286 w 7274859"/>
              <a:gd name="connsiteY3894" fmla="*/ 3925487 h 6857892"/>
              <a:gd name="connsiteX3895" fmla="*/ 5713527 w 7274859"/>
              <a:gd name="connsiteY3895" fmla="*/ 3917334 h 6857892"/>
              <a:gd name="connsiteX3896" fmla="*/ 5707889 w 7274859"/>
              <a:gd name="connsiteY3896" fmla="*/ 3926097 h 6857892"/>
              <a:gd name="connsiteX3897" fmla="*/ 5706974 w 7274859"/>
              <a:gd name="connsiteY3897" fmla="*/ 3926173 h 6857892"/>
              <a:gd name="connsiteX3898" fmla="*/ 5708421 w 7274859"/>
              <a:gd name="connsiteY3898" fmla="*/ 3927621 h 6857892"/>
              <a:gd name="connsiteX3899" fmla="*/ 5716727 w 7274859"/>
              <a:gd name="connsiteY3899" fmla="*/ 3920535 h 6857892"/>
              <a:gd name="connsiteX3900" fmla="*/ 5713527 w 7274859"/>
              <a:gd name="connsiteY3900" fmla="*/ 3917334 h 6857892"/>
              <a:gd name="connsiteX3901" fmla="*/ 419698 w 7274859"/>
              <a:gd name="connsiteY3901" fmla="*/ 3902475 h 6857892"/>
              <a:gd name="connsiteX3902" fmla="*/ 443167 w 7274859"/>
              <a:gd name="connsiteY3902" fmla="*/ 3950786 h 6857892"/>
              <a:gd name="connsiteX3903" fmla="*/ 420765 w 7274859"/>
              <a:gd name="connsiteY3903" fmla="*/ 3980351 h 6857892"/>
              <a:gd name="connsiteX3904" fmla="*/ 445300 w 7274859"/>
              <a:gd name="connsiteY3904" fmla="*/ 4001078 h 6857892"/>
              <a:gd name="connsiteX3905" fmla="*/ 470903 w 7274859"/>
              <a:gd name="connsiteY3905" fmla="*/ 3950100 h 6857892"/>
              <a:gd name="connsiteX3906" fmla="*/ 460312 w 7274859"/>
              <a:gd name="connsiteY3906" fmla="*/ 3917562 h 6857892"/>
              <a:gd name="connsiteX3907" fmla="*/ 419698 w 7274859"/>
              <a:gd name="connsiteY3907" fmla="*/ 3902475 h 6857892"/>
              <a:gd name="connsiteX3908" fmla="*/ 5717787 w 7274859"/>
              <a:gd name="connsiteY3908" fmla="*/ 3895693 h 6857892"/>
              <a:gd name="connsiteX3909" fmla="*/ 5716569 w 7274859"/>
              <a:gd name="connsiteY3909" fmla="*/ 3896988 h 6857892"/>
              <a:gd name="connsiteX3910" fmla="*/ 5723655 w 7274859"/>
              <a:gd name="connsiteY3910" fmla="*/ 3905218 h 6857892"/>
              <a:gd name="connsiteX3911" fmla="*/ 5726856 w 7274859"/>
              <a:gd name="connsiteY3911" fmla="*/ 3902018 h 6857892"/>
              <a:gd name="connsiteX3912" fmla="*/ 5717635 w 7274859"/>
              <a:gd name="connsiteY3912" fmla="*/ 3895998 h 6857892"/>
              <a:gd name="connsiteX3913" fmla="*/ 5717787 w 7274859"/>
              <a:gd name="connsiteY3913" fmla="*/ 3895693 h 6857892"/>
              <a:gd name="connsiteX3914" fmla="*/ 5718321 w 7274859"/>
              <a:gd name="connsiteY3914" fmla="*/ 3894703 h 6857892"/>
              <a:gd name="connsiteX3915" fmla="*/ 5717788 w 7274859"/>
              <a:gd name="connsiteY3915" fmla="*/ 3895617 h 6857892"/>
              <a:gd name="connsiteX3916" fmla="*/ 5718550 w 7274859"/>
              <a:gd name="connsiteY3916" fmla="*/ 3894855 h 6857892"/>
              <a:gd name="connsiteX3917" fmla="*/ 5718321 w 7274859"/>
              <a:gd name="connsiteY3917" fmla="*/ 3894703 h 6857892"/>
              <a:gd name="connsiteX3918" fmla="*/ 411748 w 7274859"/>
              <a:gd name="connsiteY3918" fmla="*/ 3876872 h 6857892"/>
              <a:gd name="connsiteX3919" fmla="*/ 390641 w 7274859"/>
              <a:gd name="connsiteY3919" fmla="*/ 3916725 h 6857892"/>
              <a:gd name="connsiteX3920" fmla="*/ 411748 w 7274859"/>
              <a:gd name="connsiteY3920" fmla="*/ 3915277 h 6857892"/>
              <a:gd name="connsiteX3921" fmla="*/ 411748 w 7274859"/>
              <a:gd name="connsiteY3921" fmla="*/ 3876872 h 6857892"/>
              <a:gd name="connsiteX3922" fmla="*/ 428003 w 7274859"/>
              <a:gd name="connsiteY3922" fmla="*/ 3876567 h 6857892"/>
              <a:gd name="connsiteX3923" fmla="*/ 424803 w 7274859"/>
              <a:gd name="connsiteY3923" fmla="*/ 3879768 h 6857892"/>
              <a:gd name="connsiteX3924" fmla="*/ 434938 w 7274859"/>
              <a:gd name="connsiteY3924" fmla="*/ 3884720 h 6857892"/>
              <a:gd name="connsiteX3925" fmla="*/ 432956 w 7274859"/>
              <a:gd name="connsiteY3925" fmla="*/ 3886701 h 6857892"/>
              <a:gd name="connsiteX3926" fmla="*/ 440043 w 7274859"/>
              <a:gd name="connsiteY3926" fmla="*/ 3895008 h 6857892"/>
              <a:gd name="connsiteX3927" fmla="*/ 443243 w 7274859"/>
              <a:gd name="connsiteY3927" fmla="*/ 3891807 h 6857892"/>
              <a:gd name="connsiteX3928" fmla="*/ 433109 w 7274859"/>
              <a:gd name="connsiteY3928" fmla="*/ 3886854 h 6857892"/>
              <a:gd name="connsiteX3929" fmla="*/ 435090 w 7274859"/>
              <a:gd name="connsiteY3929" fmla="*/ 3884873 h 6857892"/>
              <a:gd name="connsiteX3930" fmla="*/ 428003 w 7274859"/>
              <a:gd name="connsiteY3930" fmla="*/ 3876567 h 6857892"/>
              <a:gd name="connsiteX3931" fmla="*/ 453988 w 7274859"/>
              <a:gd name="connsiteY3931" fmla="*/ 3867042 h 6857892"/>
              <a:gd name="connsiteX3932" fmla="*/ 456198 w 7274859"/>
              <a:gd name="connsiteY3932" fmla="*/ 3897674 h 6857892"/>
              <a:gd name="connsiteX3933" fmla="*/ 484392 w 7274859"/>
              <a:gd name="connsiteY3933" fmla="*/ 3867042 h 6857892"/>
              <a:gd name="connsiteX3934" fmla="*/ 453988 w 7274859"/>
              <a:gd name="connsiteY3934" fmla="*/ 3867042 h 6857892"/>
              <a:gd name="connsiteX3935" fmla="*/ 5754150 w 7274859"/>
              <a:gd name="connsiteY3935" fmla="*/ 3866356 h 6857892"/>
              <a:gd name="connsiteX3936" fmla="*/ 5749197 w 7274859"/>
              <a:gd name="connsiteY3936" fmla="*/ 3876490 h 6857892"/>
              <a:gd name="connsiteX3937" fmla="*/ 5747217 w 7274859"/>
              <a:gd name="connsiteY3937" fmla="*/ 3874509 h 6857892"/>
              <a:gd name="connsiteX3938" fmla="*/ 5738911 w 7274859"/>
              <a:gd name="connsiteY3938" fmla="*/ 3881596 h 6857892"/>
              <a:gd name="connsiteX3939" fmla="*/ 5742112 w 7274859"/>
              <a:gd name="connsiteY3939" fmla="*/ 3884796 h 6857892"/>
              <a:gd name="connsiteX3940" fmla="*/ 5747064 w 7274859"/>
              <a:gd name="connsiteY3940" fmla="*/ 3874662 h 6857892"/>
              <a:gd name="connsiteX3941" fmla="*/ 5749046 w 7274859"/>
              <a:gd name="connsiteY3941" fmla="*/ 3876643 h 6857892"/>
              <a:gd name="connsiteX3942" fmla="*/ 5757351 w 7274859"/>
              <a:gd name="connsiteY3942" fmla="*/ 3869556 h 6857892"/>
              <a:gd name="connsiteX3943" fmla="*/ 5754150 w 7274859"/>
              <a:gd name="connsiteY3943" fmla="*/ 3866356 h 6857892"/>
              <a:gd name="connsiteX3944" fmla="*/ 5713369 w 7274859"/>
              <a:gd name="connsiteY3944" fmla="*/ 3866204 h 6857892"/>
              <a:gd name="connsiteX3945" fmla="*/ 5697291 w 7274859"/>
              <a:gd name="connsiteY3945" fmla="*/ 3875576 h 6857892"/>
              <a:gd name="connsiteX3946" fmla="*/ 5718398 w 7274859"/>
              <a:gd name="connsiteY3946" fmla="*/ 3894703 h 6857892"/>
              <a:gd name="connsiteX3947" fmla="*/ 5727009 w 7274859"/>
              <a:gd name="connsiteY3947" fmla="*/ 3879844 h 6857892"/>
              <a:gd name="connsiteX3948" fmla="*/ 5713369 w 7274859"/>
              <a:gd name="connsiteY3948" fmla="*/ 3866204 h 6857892"/>
              <a:gd name="connsiteX3949" fmla="*/ 5690005 w 7274859"/>
              <a:gd name="connsiteY3949" fmla="*/ 3865490 h 6857892"/>
              <a:gd name="connsiteX3950" fmla="*/ 5677097 w 7274859"/>
              <a:gd name="connsiteY3950" fmla="*/ 3866428 h 6857892"/>
              <a:gd name="connsiteX3951" fmla="*/ 5676946 w 7274859"/>
              <a:gd name="connsiteY3951" fmla="*/ 3865518 h 6857892"/>
              <a:gd name="connsiteX3952" fmla="*/ 5676031 w 7274859"/>
              <a:gd name="connsiteY3952" fmla="*/ 3866509 h 6857892"/>
              <a:gd name="connsiteX3953" fmla="*/ 5677028 w 7274859"/>
              <a:gd name="connsiteY3953" fmla="*/ 3866438 h 6857892"/>
              <a:gd name="connsiteX3954" fmla="*/ 5684861 w 7274859"/>
              <a:gd name="connsiteY3954" fmla="*/ 3875577 h 6857892"/>
              <a:gd name="connsiteX3955" fmla="*/ 5697215 w 7274859"/>
              <a:gd name="connsiteY3955" fmla="*/ 3875577 h 6857892"/>
              <a:gd name="connsiteX3956" fmla="*/ 5690005 w 7274859"/>
              <a:gd name="connsiteY3956" fmla="*/ 3865490 h 6857892"/>
              <a:gd name="connsiteX3957" fmla="*/ 5670926 w 7274859"/>
              <a:gd name="connsiteY3957" fmla="*/ 3856145 h 6857892"/>
              <a:gd name="connsiteX3958" fmla="*/ 5667725 w 7274859"/>
              <a:gd name="connsiteY3958" fmla="*/ 3859345 h 6857892"/>
              <a:gd name="connsiteX3959" fmla="*/ 5676945 w 7274859"/>
              <a:gd name="connsiteY3959" fmla="*/ 3865365 h 6857892"/>
              <a:gd name="connsiteX3960" fmla="*/ 5676945 w 7274859"/>
              <a:gd name="connsiteY3960" fmla="*/ 3865517 h 6857892"/>
              <a:gd name="connsiteX3961" fmla="*/ 5678012 w 7274859"/>
              <a:gd name="connsiteY3961" fmla="*/ 3864451 h 6857892"/>
              <a:gd name="connsiteX3962" fmla="*/ 5670926 w 7274859"/>
              <a:gd name="connsiteY3962" fmla="*/ 3856145 h 6857892"/>
              <a:gd name="connsiteX3963" fmla="*/ 472878 w 7274859"/>
              <a:gd name="connsiteY3963" fmla="*/ 3836029 h 6857892"/>
              <a:gd name="connsiteX3964" fmla="*/ 438131 w 7274859"/>
              <a:gd name="connsiteY3964" fmla="*/ 3853022 h 6857892"/>
              <a:gd name="connsiteX3965" fmla="*/ 476612 w 7274859"/>
              <a:gd name="connsiteY3965" fmla="*/ 3855917 h 6857892"/>
              <a:gd name="connsiteX3966" fmla="*/ 472878 w 7274859"/>
              <a:gd name="connsiteY3966" fmla="*/ 3836029 h 6857892"/>
              <a:gd name="connsiteX3967" fmla="*/ 429882 w 7274859"/>
              <a:gd name="connsiteY3967" fmla="*/ 3835800 h 6857892"/>
              <a:gd name="connsiteX3968" fmla="*/ 423329 w 7274859"/>
              <a:gd name="connsiteY3968" fmla="*/ 3844563 h 6857892"/>
              <a:gd name="connsiteX3969" fmla="*/ 423329 w 7274859"/>
              <a:gd name="connsiteY3969" fmla="*/ 3844563 h 6857892"/>
              <a:gd name="connsiteX3970" fmla="*/ 413547 w 7274859"/>
              <a:gd name="connsiteY3970" fmla="*/ 3852593 h 6857892"/>
              <a:gd name="connsiteX3971" fmla="*/ 413652 w 7274859"/>
              <a:gd name="connsiteY3971" fmla="*/ 3865366 h 6857892"/>
              <a:gd name="connsiteX3972" fmla="*/ 433616 w 7274859"/>
              <a:gd name="connsiteY3972" fmla="*/ 3862699 h 6857892"/>
              <a:gd name="connsiteX3973" fmla="*/ 423330 w 7274859"/>
              <a:gd name="connsiteY3973" fmla="*/ 3844564 h 6857892"/>
              <a:gd name="connsiteX3974" fmla="*/ 424777 w 7274859"/>
              <a:gd name="connsiteY3974" fmla="*/ 3846087 h 6857892"/>
              <a:gd name="connsiteX3975" fmla="*/ 433083 w 7274859"/>
              <a:gd name="connsiteY3975" fmla="*/ 3839001 h 6857892"/>
              <a:gd name="connsiteX3976" fmla="*/ 429882 w 7274859"/>
              <a:gd name="connsiteY3976" fmla="*/ 3835800 h 6857892"/>
              <a:gd name="connsiteX3977" fmla="*/ 5833013 w 7274859"/>
              <a:gd name="connsiteY3977" fmla="*/ 3824675 h 6857892"/>
              <a:gd name="connsiteX3978" fmla="*/ 5836365 w 7274859"/>
              <a:gd name="connsiteY3978" fmla="*/ 3824675 h 6857892"/>
              <a:gd name="connsiteX3979" fmla="*/ 5836365 w 7274859"/>
              <a:gd name="connsiteY3979" fmla="*/ 3834886 h 6857892"/>
              <a:gd name="connsiteX3980" fmla="*/ 5833013 w 7274859"/>
              <a:gd name="connsiteY3980" fmla="*/ 3834886 h 6857892"/>
              <a:gd name="connsiteX3981" fmla="*/ 5833013 w 7274859"/>
              <a:gd name="connsiteY3981" fmla="*/ 3824675 h 6857892"/>
              <a:gd name="connsiteX3982" fmla="*/ 434052 w 7274859"/>
              <a:gd name="connsiteY3982" fmla="*/ 3817893 h 6857892"/>
              <a:gd name="connsiteX3983" fmla="*/ 434052 w 7274859"/>
              <a:gd name="connsiteY3983" fmla="*/ 3821246 h 6857892"/>
              <a:gd name="connsiteX3984" fmla="*/ 444263 w 7274859"/>
              <a:gd name="connsiteY3984" fmla="*/ 3821246 h 6857892"/>
              <a:gd name="connsiteX3985" fmla="*/ 444263 w 7274859"/>
              <a:gd name="connsiteY3985" fmla="*/ 3817893 h 6857892"/>
              <a:gd name="connsiteX3986" fmla="*/ 434052 w 7274859"/>
              <a:gd name="connsiteY3986" fmla="*/ 3817893 h 6857892"/>
              <a:gd name="connsiteX3987" fmla="*/ 5737990 w 7274859"/>
              <a:gd name="connsiteY3987" fmla="*/ 3814464 h 6857892"/>
              <a:gd name="connsiteX3988" fmla="*/ 5741344 w 7274859"/>
              <a:gd name="connsiteY3988" fmla="*/ 3822922 h 6857892"/>
              <a:gd name="connsiteX3989" fmla="*/ 5748201 w 7274859"/>
              <a:gd name="connsiteY3989" fmla="*/ 3814464 h 6857892"/>
              <a:gd name="connsiteX3990" fmla="*/ 5737990 w 7274859"/>
              <a:gd name="connsiteY3990" fmla="*/ 3814464 h 6857892"/>
              <a:gd name="connsiteX3991" fmla="*/ 532398 w 7274859"/>
              <a:gd name="connsiteY3991" fmla="*/ 3805244 h 6857892"/>
              <a:gd name="connsiteX3992" fmla="*/ 527369 w 7274859"/>
              <a:gd name="connsiteY3992" fmla="*/ 3805930 h 6857892"/>
              <a:gd name="connsiteX3993" fmla="*/ 527369 w 7274859"/>
              <a:gd name="connsiteY3993" fmla="*/ 3822846 h 6857892"/>
              <a:gd name="connsiteX3994" fmla="*/ 536132 w 7274859"/>
              <a:gd name="connsiteY3994" fmla="*/ 3822236 h 6857892"/>
              <a:gd name="connsiteX3995" fmla="*/ 532398 w 7274859"/>
              <a:gd name="connsiteY3995" fmla="*/ 3805244 h 6857892"/>
              <a:gd name="connsiteX3996" fmla="*/ 5780057 w 7274859"/>
              <a:gd name="connsiteY3996" fmla="*/ 3794728 h 6857892"/>
              <a:gd name="connsiteX3997" fmla="*/ 5812974 w 7274859"/>
              <a:gd name="connsiteY3997" fmla="*/ 3822694 h 6857892"/>
              <a:gd name="connsiteX3998" fmla="*/ 5780057 w 7274859"/>
              <a:gd name="connsiteY3998" fmla="*/ 3822694 h 6857892"/>
              <a:gd name="connsiteX3999" fmla="*/ 5780057 w 7274859"/>
              <a:gd name="connsiteY3999" fmla="*/ 3794728 h 6857892"/>
              <a:gd name="connsiteX4000" fmla="*/ 5822802 w 7274859"/>
              <a:gd name="connsiteY4000" fmla="*/ 3794195 h 6857892"/>
              <a:gd name="connsiteX4001" fmla="*/ 5826231 w 7274859"/>
              <a:gd name="connsiteY4001" fmla="*/ 3794195 h 6857892"/>
              <a:gd name="connsiteX4002" fmla="*/ 5826231 w 7274859"/>
              <a:gd name="connsiteY4002" fmla="*/ 3804329 h 6857892"/>
              <a:gd name="connsiteX4003" fmla="*/ 5822802 w 7274859"/>
              <a:gd name="connsiteY4003" fmla="*/ 3804329 h 6857892"/>
              <a:gd name="connsiteX4004" fmla="*/ 5822802 w 7274859"/>
              <a:gd name="connsiteY4004" fmla="*/ 3794195 h 6857892"/>
              <a:gd name="connsiteX4005" fmla="*/ 493438 w 7274859"/>
              <a:gd name="connsiteY4005" fmla="*/ 3790156 h 6857892"/>
              <a:gd name="connsiteX4006" fmla="*/ 469968 w 7274859"/>
              <a:gd name="connsiteY4006" fmla="*/ 3816140 h 6857892"/>
              <a:gd name="connsiteX4007" fmla="*/ 496105 w 7274859"/>
              <a:gd name="connsiteY4007" fmla="*/ 3833666 h 6857892"/>
              <a:gd name="connsiteX4008" fmla="*/ 494123 w 7274859"/>
              <a:gd name="connsiteY4008" fmla="*/ 3835724 h 6857892"/>
              <a:gd name="connsiteX4009" fmla="*/ 501210 w 7274859"/>
              <a:gd name="connsiteY4009" fmla="*/ 3844029 h 6857892"/>
              <a:gd name="connsiteX4010" fmla="*/ 504410 w 7274859"/>
              <a:gd name="connsiteY4010" fmla="*/ 3840829 h 6857892"/>
              <a:gd name="connsiteX4011" fmla="*/ 493438 w 7274859"/>
              <a:gd name="connsiteY4011" fmla="*/ 3830618 h 6857892"/>
              <a:gd name="connsiteX4012" fmla="*/ 493438 w 7274859"/>
              <a:gd name="connsiteY4012" fmla="*/ 3790156 h 6857892"/>
              <a:gd name="connsiteX4013" fmla="*/ 5802383 w 7274859"/>
              <a:gd name="connsiteY4013" fmla="*/ 3773773 h 6857892"/>
              <a:gd name="connsiteX4014" fmla="*/ 5805811 w 7274859"/>
              <a:gd name="connsiteY4014" fmla="*/ 3773773 h 6857892"/>
              <a:gd name="connsiteX4015" fmla="*/ 5805811 w 7274859"/>
              <a:gd name="connsiteY4015" fmla="*/ 3783908 h 6857892"/>
              <a:gd name="connsiteX4016" fmla="*/ 5802383 w 7274859"/>
              <a:gd name="connsiteY4016" fmla="*/ 3783908 h 6857892"/>
              <a:gd name="connsiteX4017" fmla="*/ 5802383 w 7274859"/>
              <a:gd name="connsiteY4017" fmla="*/ 3773773 h 6857892"/>
              <a:gd name="connsiteX4018" fmla="*/ 5710853 w 7274859"/>
              <a:gd name="connsiteY4018" fmla="*/ 3763562 h 6857892"/>
              <a:gd name="connsiteX4019" fmla="*/ 5710853 w 7274859"/>
              <a:gd name="connsiteY4019" fmla="*/ 3773773 h 6857892"/>
              <a:gd name="connsiteX4020" fmla="*/ 5714282 w 7274859"/>
              <a:gd name="connsiteY4020" fmla="*/ 3773773 h 6857892"/>
              <a:gd name="connsiteX4021" fmla="*/ 5714282 w 7274859"/>
              <a:gd name="connsiteY4021" fmla="*/ 3763562 h 6857892"/>
              <a:gd name="connsiteX4022" fmla="*/ 5710853 w 7274859"/>
              <a:gd name="connsiteY4022" fmla="*/ 3763562 h 6857892"/>
              <a:gd name="connsiteX4023" fmla="*/ 5670089 w 7274859"/>
              <a:gd name="connsiteY4023" fmla="*/ 3743217 h 6857892"/>
              <a:gd name="connsiteX4024" fmla="*/ 5670089 w 7274859"/>
              <a:gd name="connsiteY4024" fmla="*/ 3753428 h 6857892"/>
              <a:gd name="connsiteX4025" fmla="*/ 5673441 w 7274859"/>
              <a:gd name="connsiteY4025" fmla="*/ 3753428 h 6857892"/>
              <a:gd name="connsiteX4026" fmla="*/ 5673441 w 7274859"/>
              <a:gd name="connsiteY4026" fmla="*/ 3743217 h 6857892"/>
              <a:gd name="connsiteX4027" fmla="*/ 5670089 w 7274859"/>
              <a:gd name="connsiteY4027" fmla="*/ 3743217 h 6857892"/>
              <a:gd name="connsiteX4028" fmla="*/ 5806802 w 7274859"/>
              <a:gd name="connsiteY4028" fmla="*/ 3742989 h 6857892"/>
              <a:gd name="connsiteX4029" fmla="*/ 5807411 w 7274859"/>
              <a:gd name="connsiteY4029" fmla="*/ 3751675 h 6857892"/>
              <a:gd name="connsiteX4030" fmla="*/ 5790495 w 7274859"/>
              <a:gd name="connsiteY4030" fmla="*/ 3751675 h 6857892"/>
              <a:gd name="connsiteX4031" fmla="*/ 5789810 w 7274859"/>
              <a:gd name="connsiteY4031" fmla="*/ 3746646 h 6857892"/>
              <a:gd name="connsiteX4032" fmla="*/ 5806802 w 7274859"/>
              <a:gd name="connsiteY4032" fmla="*/ 3742989 h 6857892"/>
              <a:gd name="connsiteX4033" fmla="*/ 5836136 w 7274859"/>
              <a:gd name="connsiteY4033" fmla="*/ 3741541 h 6857892"/>
              <a:gd name="connsiteX4034" fmla="*/ 5838956 w 7274859"/>
              <a:gd name="connsiteY4034" fmla="*/ 3761276 h 6857892"/>
              <a:gd name="connsiteX4035" fmla="*/ 5846576 w 7274859"/>
              <a:gd name="connsiteY4035" fmla="*/ 3754723 h 6857892"/>
              <a:gd name="connsiteX4036" fmla="*/ 5839946 w 7274859"/>
              <a:gd name="connsiteY4036" fmla="*/ 3768820 h 6857892"/>
              <a:gd name="connsiteX4037" fmla="*/ 5839794 w 7274859"/>
              <a:gd name="connsiteY4037" fmla="*/ 3783756 h 6857892"/>
              <a:gd name="connsiteX4038" fmla="*/ 5839870 w 7274859"/>
              <a:gd name="connsiteY4038" fmla="*/ 3783679 h 6857892"/>
              <a:gd name="connsiteX4039" fmla="*/ 5860062 w 7274859"/>
              <a:gd name="connsiteY4039" fmla="*/ 3785127 h 6857892"/>
              <a:gd name="connsiteX4040" fmla="*/ 5858691 w 7274859"/>
              <a:gd name="connsiteY4040" fmla="*/ 3804482 h 6857892"/>
              <a:gd name="connsiteX4041" fmla="*/ 5834765 w 7274859"/>
              <a:gd name="connsiteY4041" fmla="*/ 3789013 h 6857892"/>
              <a:gd name="connsiteX4042" fmla="*/ 5838194 w 7274859"/>
              <a:gd name="connsiteY4042" fmla="*/ 3785356 h 6857892"/>
              <a:gd name="connsiteX4043" fmla="*/ 5831260 w 7274859"/>
              <a:gd name="connsiteY4043" fmla="*/ 3784136 h 6857892"/>
              <a:gd name="connsiteX4044" fmla="*/ 5829432 w 7274859"/>
              <a:gd name="connsiteY4044" fmla="*/ 3746494 h 6857892"/>
              <a:gd name="connsiteX4045" fmla="*/ 5836136 w 7274859"/>
              <a:gd name="connsiteY4045" fmla="*/ 3741541 h 6857892"/>
              <a:gd name="connsiteX4046" fmla="*/ 444213 w 7274859"/>
              <a:gd name="connsiteY4046" fmla="*/ 3736435 h 6857892"/>
              <a:gd name="connsiteX4047" fmla="*/ 444213 w 7274859"/>
              <a:gd name="connsiteY4047" fmla="*/ 3739864 h 6857892"/>
              <a:gd name="connsiteX4048" fmla="*/ 454348 w 7274859"/>
              <a:gd name="connsiteY4048" fmla="*/ 3739864 h 6857892"/>
              <a:gd name="connsiteX4049" fmla="*/ 454348 w 7274859"/>
              <a:gd name="connsiteY4049" fmla="*/ 3736435 h 6857892"/>
              <a:gd name="connsiteX4050" fmla="*/ 444213 w 7274859"/>
              <a:gd name="connsiteY4050" fmla="*/ 3736435 h 6857892"/>
              <a:gd name="connsiteX4051" fmla="*/ 5710853 w 7274859"/>
              <a:gd name="connsiteY4051" fmla="*/ 3712661 h 6857892"/>
              <a:gd name="connsiteX4052" fmla="*/ 5710853 w 7274859"/>
              <a:gd name="connsiteY4052" fmla="*/ 3722872 h 6857892"/>
              <a:gd name="connsiteX4053" fmla="*/ 5714282 w 7274859"/>
              <a:gd name="connsiteY4053" fmla="*/ 3722872 h 6857892"/>
              <a:gd name="connsiteX4054" fmla="*/ 5714282 w 7274859"/>
              <a:gd name="connsiteY4054" fmla="*/ 3712661 h 6857892"/>
              <a:gd name="connsiteX4055" fmla="*/ 5710853 w 7274859"/>
              <a:gd name="connsiteY4055" fmla="*/ 3712661 h 6857892"/>
              <a:gd name="connsiteX4056" fmla="*/ 529045 w 7274859"/>
              <a:gd name="connsiteY4056" fmla="*/ 3712661 h 6857892"/>
              <a:gd name="connsiteX4057" fmla="*/ 529045 w 7274859"/>
              <a:gd name="connsiteY4057" fmla="*/ 3722872 h 6857892"/>
              <a:gd name="connsiteX4058" fmla="*/ 532474 w 7274859"/>
              <a:gd name="connsiteY4058" fmla="*/ 3722872 h 6857892"/>
              <a:gd name="connsiteX4059" fmla="*/ 532474 w 7274859"/>
              <a:gd name="connsiteY4059" fmla="*/ 3712661 h 6857892"/>
              <a:gd name="connsiteX4060" fmla="*/ 529045 w 7274859"/>
              <a:gd name="connsiteY4060" fmla="*/ 3712661 h 6857892"/>
              <a:gd name="connsiteX4061" fmla="*/ 5726475 w 7274859"/>
              <a:gd name="connsiteY4061" fmla="*/ 3694983 h 6857892"/>
              <a:gd name="connsiteX4062" fmla="*/ 5730285 w 7274859"/>
              <a:gd name="connsiteY4062" fmla="*/ 3713500 h 6857892"/>
              <a:gd name="connsiteX4063" fmla="*/ 5748116 w 7274859"/>
              <a:gd name="connsiteY4063" fmla="*/ 3709766 h 6857892"/>
              <a:gd name="connsiteX4064" fmla="*/ 5748116 w 7274859"/>
              <a:gd name="connsiteY4064" fmla="*/ 3694983 h 6857892"/>
              <a:gd name="connsiteX4065" fmla="*/ 5726475 w 7274859"/>
              <a:gd name="connsiteY4065" fmla="*/ 3694983 h 6857892"/>
              <a:gd name="connsiteX4066" fmla="*/ 504868 w 7274859"/>
              <a:gd name="connsiteY4066" fmla="*/ 3692773 h 6857892"/>
              <a:gd name="connsiteX4067" fmla="*/ 476293 w 7274859"/>
              <a:gd name="connsiteY4067" fmla="*/ 3706718 h 6857892"/>
              <a:gd name="connsiteX4068" fmla="*/ 484523 w 7274859"/>
              <a:gd name="connsiteY4068" fmla="*/ 3723329 h 6857892"/>
              <a:gd name="connsiteX4069" fmla="*/ 504868 w 7274859"/>
              <a:gd name="connsiteY4069" fmla="*/ 3702984 h 6857892"/>
              <a:gd name="connsiteX4070" fmla="*/ 504868 w 7274859"/>
              <a:gd name="connsiteY4070" fmla="*/ 3692773 h 6857892"/>
              <a:gd name="connsiteX4071" fmla="*/ 5700643 w 7274859"/>
              <a:gd name="connsiteY4071" fmla="*/ 3682181 h 6857892"/>
              <a:gd name="connsiteX4072" fmla="*/ 5700643 w 7274859"/>
              <a:gd name="connsiteY4072" fmla="*/ 3692315 h 6857892"/>
              <a:gd name="connsiteX4073" fmla="*/ 5703996 w 7274859"/>
              <a:gd name="connsiteY4073" fmla="*/ 3692315 h 6857892"/>
              <a:gd name="connsiteX4074" fmla="*/ 5703996 w 7274859"/>
              <a:gd name="connsiteY4074" fmla="*/ 3682181 h 6857892"/>
              <a:gd name="connsiteX4075" fmla="*/ 5700643 w 7274859"/>
              <a:gd name="connsiteY4075" fmla="*/ 3682181 h 6857892"/>
              <a:gd name="connsiteX4076" fmla="*/ 505324 w 7274859"/>
              <a:gd name="connsiteY4076" fmla="*/ 3682181 h 6857892"/>
              <a:gd name="connsiteX4077" fmla="*/ 505324 w 7274859"/>
              <a:gd name="connsiteY4077" fmla="*/ 3692316 h 6857892"/>
              <a:gd name="connsiteX4078" fmla="*/ 515535 w 7274859"/>
              <a:gd name="connsiteY4078" fmla="*/ 3702527 h 6857892"/>
              <a:gd name="connsiteX4079" fmla="*/ 505324 w 7274859"/>
              <a:gd name="connsiteY4079" fmla="*/ 3702527 h 6857892"/>
              <a:gd name="connsiteX4080" fmla="*/ 508677 w 7274859"/>
              <a:gd name="connsiteY4080" fmla="*/ 3710985 h 6857892"/>
              <a:gd name="connsiteX4081" fmla="*/ 515535 w 7274859"/>
              <a:gd name="connsiteY4081" fmla="*/ 3702527 h 6857892"/>
              <a:gd name="connsiteX4082" fmla="*/ 543424 w 7274859"/>
              <a:gd name="connsiteY4082" fmla="*/ 3682181 h 6857892"/>
              <a:gd name="connsiteX4083" fmla="*/ 505324 w 7274859"/>
              <a:gd name="connsiteY4083" fmla="*/ 3682181 h 6857892"/>
              <a:gd name="connsiteX4084" fmla="*/ 5857852 w 7274859"/>
              <a:gd name="connsiteY4084" fmla="*/ 3681800 h 6857892"/>
              <a:gd name="connsiteX4085" fmla="*/ 5861967 w 7274859"/>
              <a:gd name="connsiteY4085" fmla="*/ 3703593 h 6857892"/>
              <a:gd name="connsiteX4086" fmla="*/ 5823869 w 7274859"/>
              <a:gd name="connsiteY4086" fmla="*/ 3683934 h 6857892"/>
              <a:gd name="connsiteX4087" fmla="*/ 5857852 w 7274859"/>
              <a:gd name="connsiteY4087" fmla="*/ 3681800 h 6857892"/>
              <a:gd name="connsiteX4088" fmla="*/ 5717635 w 7274859"/>
              <a:gd name="connsiteY4088" fmla="*/ 3665188 h 6857892"/>
              <a:gd name="connsiteX4089" fmla="*/ 5717635 w 7274859"/>
              <a:gd name="connsiteY4089" fmla="*/ 3668617 h 6857892"/>
              <a:gd name="connsiteX4090" fmla="*/ 5727770 w 7274859"/>
              <a:gd name="connsiteY4090" fmla="*/ 3668617 h 6857892"/>
              <a:gd name="connsiteX4091" fmla="*/ 5727770 w 7274859"/>
              <a:gd name="connsiteY4091" fmla="*/ 3665188 h 6857892"/>
              <a:gd name="connsiteX4092" fmla="*/ 5717635 w 7274859"/>
              <a:gd name="connsiteY4092" fmla="*/ 3665188 h 6857892"/>
              <a:gd name="connsiteX4093" fmla="*/ 559599 w 7274859"/>
              <a:gd name="connsiteY4093" fmla="*/ 3661759 h 6857892"/>
              <a:gd name="connsiteX4094" fmla="*/ 559599 w 7274859"/>
              <a:gd name="connsiteY4094" fmla="*/ 3671893 h 6857892"/>
              <a:gd name="connsiteX4095" fmla="*/ 562952 w 7274859"/>
              <a:gd name="connsiteY4095" fmla="*/ 3671893 h 6857892"/>
              <a:gd name="connsiteX4096" fmla="*/ 562952 w 7274859"/>
              <a:gd name="connsiteY4096" fmla="*/ 3661759 h 6857892"/>
              <a:gd name="connsiteX4097" fmla="*/ 559599 w 7274859"/>
              <a:gd name="connsiteY4097" fmla="*/ 3661759 h 6857892"/>
              <a:gd name="connsiteX4098" fmla="*/ 5748191 w 7274859"/>
              <a:gd name="connsiteY4098" fmla="*/ 3654977 h 6857892"/>
              <a:gd name="connsiteX4099" fmla="*/ 5748191 w 7274859"/>
              <a:gd name="connsiteY4099" fmla="*/ 3658330 h 6857892"/>
              <a:gd name="connsiteX4100" fmla="*/ 5758327 w 7274859"/>
              <a:gd name="connsiteY4100" fmla="*/ 3658330 h 6857892"/>
              <a:gd name="connsiteX4101" fmla="*/ 5758327 w 7274859"/>
              <a:gd name="connsiteY4101" fmla="*/ 3654977 h 6857892"/>
              <a:gd name="connsiteX4102" fmla="*/ 5748191 w 7274859"/>
              <a:gd name="connsiteY4102" fmla="*/ 3654977 h 6857892"/>
              <a:gd name="connsiteX4103" fmla="*/ 415333 w 7274859"/>
              <a:gd name="connsiteY4103" fmla="*/ 3643091 h 6857892"/>
              <a:gd name="connsiteX4104" fmla="*/ 432174 w 7274859"/>
              <a:gd name="connsiteY4104" fmla="*/ 3643167 h 6857892"/>
              <a:gd name="connsiteX4105" fmla="*/ 433012 w 7274859"/>
              <a:gd name="connsiteY4105" fmla="*/ 3647968 h 6857892"/>
              <a:gd name="connsiteX4106" fmla="*/ 416400 w 7274859"/>
              <a:gd name="connsiteY4106" fmla="*/ 3651930 h 6857892"/>
              <a:gd name="connsiteX4107" fmla="*/ 415333 w 7274859"/>
              <a:gd name="connsiteY4107" fmla="*/ 3643091 h 6857892"/>
              <a:gd name="connsiteX4108" fmla="*/ 5855033 w 7274859"/>
              <a:gd name="connsiteY4108" fmla="*/ 3641414 h 6857892"/>
              <a:gd name="connsiteX4109" fmla="*/ 5878196 w 7274859"/>
              <a:gd name="connsiteY4109" fmla="*/ 3641414 h 6857892"/>
              <a:gd name="connsiteX4110" fmla="*/ 5880864 w 7274859"/>
              <a:gd name="connsiteY4110" fmla="*/ 3666484 h 6857892"/>
              <a:gd name="connsiteX4111" fmla="*/ 5855033 w 7274859"/>
              <a:gd name="connsiteY4111" fmla="*/ 3641414 h 6857892"/>
              <a:gd name="connsiteX4112" fmla="*/ 5771889 w 7274859"/>
              <a:gd name="connsiteY4112" fmla="*/ 3641414 h 6857892"/>
              <a:gd name="connsiteX4113" fmla="*/ 5771889 w 7274859"/>
              <a:gd name="connsiteY4113" fmla="*/ 3651549 h 6857892"/>
              <a:gd name="connsiteX4114" fmla="*/ 5775242 w 7274859"/>
              <a:gd name="connsiteY4114" fmla="*/ 3651549 h 6857892"/>
              <a:gd name="connsiteX4115" fmla="*/ 5775242 w 7274859"/>
              <a:gd name="connsiteY4115" fmla="*/ 3641414 h 6857892"/>
              <a:gd name="connsiteX4116" fmla="*/ 5771889 w 7274859"/>
              <a:gd name="connsiteY4116" fmla="*/ 3641414 h 6857892"/>
              <a:gd name="connsiteX4117" fmla="*/ 467149 w 7274859"/>
              <a:gd name="connsiteY4117" fmla="*/ 3631280 h 6857892"/>
              <a:gd name="connsiteX4118" fmla="*/ 472255 w 7274859"/>
              <a:gd name="connsiteY4118" fmla="*/ 3631280 h 6857892"/>
              <a:gd name="connsiteX4119" fmla="*/ 472255 w 7274859"/>
              <a:gd name="connsiteY4119" fmla="*/ 3651625 h 6857892"/>
              <a:gd name="connsiteX4120" fmla="*/ 467149 w 7274859"/>
              <a:gd name="connsiteY4120" fmla="*/ 3651625 h 6857892"/>
              <a:gd name="connsiteX4121" fmla="*/ 467149 w 7274859"/>
              <a:gd name="connsiteY4121" fmla="*/ 3631280 h 6857892"/>
              <a:gd name="connsiteX4122" fmla="*/ 5843908 w 7274859"/>
              <a:gd name="connsiteY4122" fmla="*/ 3611848 h 6857892"/>
              <a:gd name="connsiteX4123" fmla="*/ 5850842 w 7274859"/>
              <a:gd name="connsiteY4123" fmla="*/ 3620078 h 6857892"/>
              <a:gd name="connsiteX4124" fmla="*/ 5859148 w 7274859"/>
              <a:gd name="connsiteY4124" fmla="*/ 3627088 h 6857892"/>
              <a:gd name="connsiteX4125" fmla="*/ 5855947 w 7274859"/>
              <a:gd name="connsiteY4125" fmla="*/ 3630289 h 6857892"/>
              <a:gd name="connsiteX4126" fmla="*/ 5848937 w 7274859"/>
              <a:gd name="connsiteY4126" fmla="*/ 3622059 h 6857892"/>
              <a:gd name="connsiteX4127" fmla="*/ 5840708 w 7274859"/>
              <a:gd name="connsiteY4127" fmla="*/ 3614973 h 6857892"/>
              <a:gd name="connsiteX4128" fmla="*/ 5843908 w 7274859"/>
              <a:gd name="connsiteY4128" fmla="*/ 3611848 h 6857892"/>
              <a:gd name="connsiteX4129" fmla="*/ 462501 w 7274859"/>
              <a:gd name="connsiteY4129" fmla="*/ 3610325 h 6857892"/>
              <a:gd name="connsiteX4130" fmla="*/ 462654 w 7274859"/>
              <a:gd name="connsiteY4130" fmla="*/ 3619316 h 6857892"/>
              <a:gd name="connsiteX4131" fmla="*/ 435603 w 7274859"/>
              <a:gd name="connsiteY4131" fmla="*/ 3619316 h 6857892"/>
              <a:gd name="connsiteX4132" fmla="*/ 435222 w 7274859"/>
              <a:gd name="connsiteY4132" fmla="*/ 3613982 h 6857892"/>
              <a:gd name="connsiteX4133" fmla="*/ 462501 w 7274859"/>
              <a:gd name="connsiteY4133" fmla="*/ 3610325 h 6857892"/>
              <a:gd name="connsiteX4134" fmla="*/ 569734 w 7274859"/>
              <a:gd name="connsiteY4134" fmla="*/ 3590512 h 6857892"/>
              <a:gd name="connsiteX4135" fmla="*/ 569734 w 7274859"/>
              <a:gd name="connsiteY4135" fmla="*/ 3600723 h 6857892"/>
              <a:gd name="connsiteX4136" fmla="*/ 573163 w 7274859"/>
              <a:gd name="connsiteY4136" fmla="*/ 3600723 h 6857892"/>
              <a:gd name="connsiteX4137" fmla="*/ 573163 w 7274859"/>
              <a:gd name="connsiteY4137" fmla="*/ 3590512 h 6857892"/>
              <a:gd name="connsiteX4138" fmla="*/ 569734 w 7274859"/>
              <a:gd name="connsiteY4138" fmla="*/ 3590512 h 6857892"/>
              <a:gd name="connsiteX4139" fmla="*/ 4601197 w 7274859"/>
              <a:gd name="connsiteY4139" fmla="*/ 3570167 h 6857892"/>
              <a:gd name="connsiteX4140" fmla="*/ 4601197 w 7274859"/>
              <a:gd name="connsiteY4140" fmla="*/ 3580378 h 6857892"/>
              <a:gd name="connsiteX4141" fmla="*/ 4604623 w 7274859"/>
              <a:gd name="connsiteY4141" fmla="*/ 3580378 h 6857892"/>
              <a:gd name="connsiteX4142" fmla="*/ 4604623 w 7274859"/>
              <a:gd name="connsiteY4142" fmla="*/ 3570167 h 6857892"/>
              <a:gd name="connsiteX4143" fmla="*/ 4601197 w 7274859"/>
              <a:gd name="connsiteY4143" fmla="*/ 3570167 h 6857892"/>
              <a:gd name="connsiteX4144" fmla="*/ 5727845 w 7274859"/>
              <a:gd name="connsiteY4144" fmla="*/ 3548755 h 6857892"/>
              <a:gd name="connsiteX4145" fmla="*/ 5727845 w 7274859"/>
              <a:gd name="connsiteY4145" fmla="*/ 3570167 h 6857892"/>
              <a:gd name="connsiteX4146" fmla="*/ 5727770 w 7274859"/>
              <a:gd name="connsiteY4146" fmla="*/ 3570167 h 6857892"/>
              <a:gd name="connsiteX4147" fmla="*/ 5719083 w 7274859"/>
              <a:gd name="connsiteY4147" fmla="*/ 3585864 h 6857892"/>
              <a:gd name="connsiteX4148" fmla="*/ 5737981 w 7274859"/>
              <a:gd name="connsiteY4148" fmla="*/ 3580378 h 6857892"/>
              <a:gd name="connsiteX4149" fmla="*/ 5753982 w 7274859"/>
              <a:gd name="connsiteY4149" fmla="*/ 3571158 h 6857892"/>
              <a:gd name="connsiteX4150" fmla="*/ 5763964 w 7274859"/>
              <a:gd name="connsiteY4150" fmla="*/ 3579997 h 6857892"/>
              <a:gd name="connsiteX4151" fmla="*/ 5779433 w 7274859"/>
              <a:gd name="connsiteY4151" fmla="*/ 3564452 h 6857892"/>
              <a:gd name="connsiteX4152" fmla="*/ 5727845 w 7274859"/>
              <a:gd name="connsiteY4152" fmla="*/ 3548755 h 6857892"/>
              <a:gd name="connsiteX4153" fmla="*/ 4363668 w 7274859"/>
              <a:gd name="connsiteY4153" fmla="*/ 3532829 h 6857892"/>
              <a:gd name="connsiteX4154" fmla="*/ 4363668 w 7274859"/>
              <a:gd name="connsiteY4154" fmla="*/ 3536182 h 6857892"/>
              <a:gd name="connsiteX4155" fmla="*/ 4373800 w 7274859"/>
              <a:gd name="connsiteY4155" fmla="*/ 3536182 h 6857892"/>
              <a:gd name="connsiteX4156" fmla="*/ 4373800 w 7274859"/>
              <a:gd name="connsiteY4156" fmla="*/ 3532829 h 6857892"/>
              <a:gd name="connsiteX4157" fmla="*/ 4363668 w 7274859"/>
              <a:gd name="connsiteY4157" fmla="*/ 3532829 h 6857892"/>
              <a:gd name="connsiteX4158" fmla="*/ 529560 w 7274859"/>
              <a:gd name="connsiteY4158" fmla="*/ 3517894 h 6857892"/>
              <a:gd name="connsiteX4159" fmla="*/ 526664 w 7274859"/>
              <a:gd name="connsiteY4159" fmla="*/ 3520332 h 6857892"/>
              <a:gd name="connsiteX4160" fmla="*/ 524683 w 7274859"/>
              <a:gd name="connsiteY4160" fmla="*/ 3518351 h 6857892"/>
              <a:gd name="connsiteX4161" fmla="*/ 525826 w 7274859"/>
              <a:gd name="connsiteY4161" fmla="*/ 3529095 h 6857892"/>
              <a:gd name="connsiteX4162" fmla="*/ 535351 w 7274859"/>
              <a:gd name="connsiteY4162" fmla="*/ 3548374 h 6857892"/>
              <a:gd name="connsiteX4163" fmla="*/ 529560 w 7274859"/>
              <a:gd name="connsiteY4163" fmla="*/ 3517894 h 6857892"/>
              <a:gd name="connsiteX4164" fmla="*/ 517673 w 7274859"/>
              <a:gd name="connsiteY4164" fmla="*/ 3512712 h 6857892"/>
              <a:gd name="connsiteX4165" fmla="*/ 517673 w 7274859"/>
              <a:gd name="connsiteY4165" fmla="*/ 3549745 h 6857892"/>
              <a:gd name="connsiteX4166" fmla="*/ 525826 w 7274859"/>
              <a:gd name="connsiteY4166" fmla="*/ 3529095 h 6857892"/>
              <a:gd name="connsiteX4167" fmla="*/ 517673 w 7274859"/>
              <a:gd name="connsiteY4167" fmla="*/ 3512712 h 6857892"/>
              <a:gd name="connsiteX4168" fmla="*/ 531770 w 7274859"/>
              <a:gd name="connsiteY4168" fmla="*/ 3509969 h 6857892"/>
              <a:gd name="connsiteX4169" fmla="*/ 529560 w 7274859"/>
              <a:gd name="connsiteY4169" fmla="*/ 3517818 h 6857892"/>
              <a:gd name="connsiteX4170" fmla="*/ 534970 w 7274859"/>
              <a:gd name="connsiteY4170" fmla="*/ 3513169 h 6857892"/>
              <a:gd name="connsiteX4171" fmla="*/ 531770 w 7274859"/>
              <a:gd name="connsiteY4171" fmla="*/ 3509969 h 6857892"/>
              <a:gd name="connsiteX4172" fmla="*/ 5849922 w 7274859"/>
              <a:gd name="connsiteY4172" fmla="*/ 3503035 h 6857892"/>
              <a:gd name="connsiteX4173" fmla="*/ 5849922 w 7274859"/>
              <a:gd name="connsiteY4173" fmla="*/ 3529476 h 6857892"/>
              <a:gd name="connsiteX4174" fmla="*/ 5829578 w 7274859"/>
              <a:gd name="connsiteY4174" fmla="*/ 3519265 h 6857892"/>
              <a:gd name="connsiteX4175" fmla="*/ 5849922 w 7274859"/>
              <a:gd name="connsiteY4175" fmla="*/ 3503035 h 6857892"/>
              <a:gd name="connsiteX4176" fmla="*/ 5778685 w 7274859"/>
              <a:gd name="connsiteY4176" fmla="*/ 3490233 h 6857892"/>
              <a:gd name="connsiteX4177" fmla="*/ 5778685 w 7274859"/>
              <a:gd name="connsiteY4177" fmla="*/ 3498920 h 6857892"/>
              <a:gd name="connsiteX4178" fmla="*/ 5763218 w 7274859"/>
              <a:gd name="connsiteY4178" fmla="*/ 3498920 h 6857892"/>
              <a:gd name="connsiteX4179" fmla="*/ 5745922 w 7274859"/>
              <a:gd name="connsiteY4179" fmla="*/ 3533972 h 6857892"/>
              <a:gd name="connsiteX4180" fmla="*/ 5776095 w 7274859"/>
              <a:gd name="connsiteY4180" fmla="*/ 3554317 h 6857892"/>
              <a:gd name="connsiteX4181" fmla="*/ 5778686 w 7274859"/>
              <a:gd name="connsiteY4181" fmla="*/ 3498920 h 6857892"/>
              <a:gd name="connsiteX4182" fmla="*/ 5778685 w 7274859"/>
              <a:gd name="connsiteY4182" fmla="*/ 3498920 h 6857892"/>
              <a:gd name="connsiteX4183" fmla="*/ 5787144 w 7274859"/>
              <a:gd name="connsiteY4183" fmla="*/ 3495567 h 6857892"/>
              <a:gd name="connsiteX4184" fmla="*/ 5778685 w 7274859"/>
              <a:gd name="connsiteY4184" fmla="*/ 3490233 h 6857892"/>
              <a:gd name="connsiteX4185" fmla="*/ 5772664 w 7274859"/>
              <a:gd name="connsiteY4185" fmla="*/ 3479489 h 6857892"/>
              <a:gd name="connsiteX4186" fmla="*/ 5769463 w 7274859"/>
              <a:gd name="connsiteY4186" fmla="*/ 3482689 h 6857892"/>
              <a:gd name="connsiteX4187" fmla="*/ 5778683 w 7274859"/>
              <a:gd name="connsiteY4187" fmla="*/ 3488709 h 6857892"/>
              <a:gd name="connsiteX4188" fmla="*/ 5778683 w 7274859"/>
              <a:gd name="connsiteY4188" fmla="*/ 3488861 h 6857892"/>
              <a:gd name="connsiteX4189" fmla="*/ 5777769 w 7274859"/>
              <a:gd name="connsiteY4189" fmla="*/ 3489775 h 6857892"/>
              <a:gd name="connsiteX4190" fmla="*/ 5778683 w 7274859"/>
              <a:gd name="connsiteY4190" fmla="*/ 3490233 h 6857892"/>
              <a:gd name="connsiteX4191" fmla="*/ 5778683 w 7274859"/>
              <a:gd name="connsiteY4191" fmla="*/ 3488861 h 6857892"/>
              <a:gd name="connsiteX4192" fmla="*/ 5779750 w 7274859"/>
              <a:gd name="connsiteY4192" fmla="*/ 3487795 h 6857892"/>
              <a:gd name="connsiteX4193" fmla="*/ 5772664 w 7274859"/>
              <a:gd name="connsiteY4193" fmla="*/ 3479489 h 6857892"/>
              <a:gd name="connsiteX4194" fmla="*/ 5786228 w 7274859"/>
              <a:gd name="connsiteY4194" fmla="*/ 3457848 h 6857892"/>
              <a:gd name="connsiteX4195" fmla="*/ 5769693 w 7274859"/>
              <a:gd name="connsiteY4195" fmla="*/ 3461811 h 6857892"/>
              <a:gd name="connsiteX4196" fmla="*/ 5770379 w 7274859"/>
              <a:gd name="connsiteY4196" fmla="*/ 3466611 h 6857892"/>
              <a:gd name="connsiteX4197" fmla="*/ 5787294 w 7274859"/>
              <a:gd name="connsiteY4197" fmla="*/ 3466611 h 6857892"/>
              <a:gd name="connsiteX4198" fmla="*/ 5786228 w 7274859"/>
              <a:gd name="connsiteY4198" fmla="*/ 3457848 h 6857892"/>
              <a:gd name="connsiteX4199" fmla="*/ 4377243 w 7274859"/>
              <a:gd name="connsiteY4199" fmla="*/ 3437807 h 6857892"/>
              <a:gd name="connsiteX4200" fmla="*/ 4377243 w 7274859"/>
              <a:gd name="connsiteY4200" fmla="*/ 3448018 h 6857892"/>
              <a:gd name="connsiteX4201" fmla="*/ 4380596 w 7274859"/>
              <a:gd name="connsiteY4201" fmla="*/ 3448018 h 6857892"/>
              <a:gd name="connsiteX4202" fmla="*/ 4380596 w 7274859"/>
              <a:gd name="connsiteY4202" fmla="*/ 3437807 h 6857892"/>
              <a:gd name="connsiteX4203" fmla="*/ 4377243 w 7274859"/>
              <a:gd name="connsiteY4203" fmla="*/ 3437807 h 6857892"/>
              <a:gd name="connsiteX4204" fmla="*/ 5887498 w 7274859"/>
              <a:gd name="connsiteY4204" fmla="*/ 3430873 h 6857892"/>
              <a:gd name="connsiteX4205" fmla="*/ 5918280 w 7274859"/>
              <a:gd name="connsiteY4205" fmla="*/ 3453352 h 6857892"/>
              <a:gd name="connsiteX4206" fmla="*/ 5887498 w 7274859"/>
              <a:gd name="connsiteY4206" fmla="*/ 3430873 h 6857892"/>
              <a:gd name="connsiteX4207" fmla="*/ 5797339 w 7274859"/>
              <a:gd name="connsiteY4207" fmla="*/ 3429197 h 6857892"/>
              <a:gd name="connsiteX4208" fmla="*/ 5788577 w 7274859"/>
              <a:gd name="connsiteY4208" fmla="*/ 3430264 h 6857892"/>
              <a:gd name="connsiteX4209" fmla="*/ 5792463 w 7274859"/>
              <a:gd name="connsiteY4209" fmla="*/ 3446875 h 6857892"/>
              <a:gd name="connsiteX4210" fmla="*/ 5797339 w 7274859"/>
              <a:gd name="connsiteY4210" fmla="*/ 3446037 h 6857892"/>
              <a:gd name="connsiteX4211" fmla="*/ 5797339 w 7274859"/>
              <a:gd name="connsiteY4211" fmla="*/ 3429197 h 6857892"/>
              <a:gd name="connsiteX4212" fmla="*/ 5924604 w 7274859"/>
              <a:gd name="connsiteY4212" fmla="*/ 3417468 h 6857892"/>
              <a:gd name="connsiteX4213" fmla="*/ 5924604 w 7274859"/>
              <a:gd name="connsiteY4213" fmla="*/ 3427596 h 6857892"/>
              <a:gd name="connsiteX4214" fmla="*/ 5927956 w 7274859"/>
              <a:gd name="connsiteY4214" fmla="*/ 3427596 h 6857892"/>
              <a:gd name="connsiteX4215" fmla="*/ 5927956 w 7274859"/>
              <a:gd name="connsiteY4215" fmla="*/ 3417468 h 6857892"/>
              <a:gd name="connsiteX4216" fmla="*/ 5924604 w 7274859"/>
              <a:gd name="connsiteY4216" fmla="*/ 3417468 h 6857892"/>
              <a:gd name="connsiteX4217" fmla="*/ 5810996 w 7274859"/>
              <a:gd name="connsiteY4217" fmla="*/ 3398807 h 6857892"/>
              <a:gd name="connsiteX4218" fmla="*/ 5811528 w 7274859"/>
              <a:gd name="connsiteY4218" fmla="*/ 3407946 h 6857892"/>
              <a:gd name="connsiteX4219" fmla="*/ 5838501 w 7274859"/>
              <a:gd name="connsiteY4219" fmla="*/ 3404138 h 6857892"/>
              <a:gd name="connsiteX4220" fmla="*/ 5838044 w 7274859"/>
              <a:gd name="connsiteY4220" fmla="*/ 3398807 h 6857892"/>
              <a:gd name="connsiteX4221" fmla="*/ 5810996 w 7274859"/>
              <a:gd name="connsiteY4221" fmla="*/ 3398807 h 6857892"/>
              <a:gd name="connsiteX4222" fmla="*/ 5875754 w 7274859"/>
              <a:gd name="connsiteY4222" fmla="*/ 3396667 h 6857892"/>
              <a:gd name="connsiteX4223" fmla="*/ 5860086 w 7274859"/>
              <a:gd name="connsiteY4223" fmla="*/ 3417370 h 6857892"/>
              <a:gd name="connsiteX4224" fmla="*/ 5851461 w 7274859"/>
              <a:gd name="connsiteY4224" fmla="*/ 3446374 h 6857892"/>
              <a:gd name="connsiteX4225" fmla="*/ 5851447 w 7274859"/>
              <a:gd name="connsiteY4225" fmla="*/ 3446342 h 6857892"/>
              <a:gd name="connsiteX4226" fmla="*/ 5829197 w 7274859"/>
              <a:gd name="connsiteY4226" fmla="*/ 3458229 h 6857892"/>
              <a:gd name="connsiteX4227" fmla="*/ 5840932 w 7274859"/>
              <a:gd name="connsiteY4227" fmla="*/ 3504406 h 6857892"/>
              <a:gd name="connsiteX4228" fmla="*/ 5824244 w 7274859"/>
              <a:gd name="connsiteY4228" fmla="*/ 3488709 h 6857892"/>
              <a:gd name="connsiteX4229" fmla="*/ 5809386 w 7274859"/>
              <a:gd name="connsiteY4229" fmla="*/ 3519342 h 6857892"/>
              <a:gd name="connsiteX4230" fmla="*/ 5829578 w 7274859"/>
              <a:gd name="connsiteY4230" fmla="*/ 3519342 h 6857892"/>
              <a:gd name="connsiteX4231" fmla="*/ 5845503 w 7274859"/>
              <a:gd name="connsiteY4231" fmla="*/ 3570243 h 6857892"/>
              <a:gd name="connsiteX4232" fmla="*/ 5860132 w 7274859"/>
              <a:gd name="connsiteY4232" fmla="*/ 3570243 h 6857892"/>
              <a:gd name="connsiteX4233" fmla="*/ 5849922 w 7274859"/>
              <a:gd name="connsiteY4233" fmla="*/ 3529476 h 6857892"/>
              <a:gd name="connsiteX4234" fmla="*/ 5891450 w 7274859"/>
              <a:gd name="connsiteY4234" fmla="*/ 3501434 h 6857892"/>
              <a:gd name="connsiteX4235" fmla="*/ 5855866 w 7274859"/>
              <a:gd name="connsiteY4235" fmla="*/ 3495567 h 6857892"/>
              <a:gd name="connsiteX4236" fmla="*/ 5880706 w 7274859"/>
              <a:gd name="connsiteY4236" fmla="*/ 3484137 h 6857892"/>
              <a:gd name="connsiteX4237" fmla="*/ 5872781 w 7274859"/>
              <a:gd name="connsiteY4237" fmla="*/ 3478651 h 6857892"/>
              <a:gd name="connsiteX4238" fmla="*/ 5860132 w 7274859"/>
              <a:gd name="connsiteY4238" fmla="*/ 3474688 h 6857892"/>
              <a:gd name="connsiteX4239" fmla="*/ 5859047 w 7274859"/>
              <a:gd name="connsiteY4239" fmla="*/ 3464401 h 6857892"/>
              <a:gd name="connsiteX4240" fmla="*/ 5851478 w 7274859"/>
              <a:gd name="connsiteY4240" fmla="*/ 3446416 h 6857892"/>
              <a:gd name="connsiteX4241" fmla="*/ 5853170 w 7274859"/>
              <a:gd name="connsiteY4241" fmla="*/ 3446306 h 6857892"/>
              <a:gd name="connsiteX4242" fmla="*/ 5877354 w 7274859"/>
              <a:gd name="connsiteY4242" fmla="*/ 3456400 h 6857892"/>
              <a:gd name="connsiteX4243" fmla="*/ 5886878 w 7274859"/>
              <a:gd name="connsiteY4243" fmla="*/ 3410151 h 6857892"/>
              <a:gd name="connsiteX4244" fmla="*/ 5875754 w 7274859"/>
              <a:gd name="connsiteY4244" fmla="*/ 3396667 h 6857892"/>
              <a:gd name="connsiteX4245" fmla="*/ 6006812 w 7274859"/>
              <a:gd name="connsiteY4245" fmla="*/ 3387835 h 6857892"/>
              <a:gd name="connsiteX4246" fmla="*/ 6013900 w 7274859"/>
              <a:gd name="connsiteY4246" fmla="*/ 3396137 h 6857892"/>
              <a:gd name="connsiteX4247" fmla="*/ 6022052 w 7274859"/>
              <a:gd name="connsiteY4247" fmla="*/ 3403069 h 6857892"/>
              <a:gd name="connsiteX4248" fmla="*/ 6018852 w 7274859"/>
              <a:gd name="connsiteY4248" fmla="*/ 3406345 h 6857892"/>
              <a:gd name="connsiteX4249" fmla="*/ 6011765 w 7274859"/>
              <a:gd name="connsiteY4249" fmla="*/ 3398042 h 6857892"/>
              <a:gd name="connsiteX4250" fmla="*/ 6003613 w 7274859"/>
              <a:gd name="connsiteY4250" fmla="*/ 3391034 h 6857892"/>
              <a:gd name="connsiteX4251" fmla="*/ 6006812 w 7274859"/>
              <a:gd name="connsiteY4251" fmla="*/ 3387835 h 6857892"/>
              <a:gd name="connsiteX4252" fmla="*/ 467988 w 7274859"/>
              <a:gd name="connsiteY4252" fmla="*/ 3386922 h 6857892"/>
              <a:gd name="connsiteX4253" fmla="*/ 471417 w 7274859"/>
              <a:gd name="connsiteY4253" fmla="*/ 3386922 h 6857892"/>
              <a:gd name="connsiteX4254" fmla="*/ 471417 w 7274859"/>
              <a:gd name="connsiteY4254" fmla="*/ 3397128 h 6857892"/>
              <a:gd name="connsiteX4255" fmla="*/ 467988 w 7274859"/>
              <a:gd name="connsiteY4255" fmla="*/ 3397128 h 6857892"/>
              <a:gd name="connsiteX4256" fmla="*/ 467988 w 7274859"/>
              <a:gd name="connsiteY4256" fmla="*/ 3386922 h 6857892"/>
              <a:gd name="connsiteX4257" fmla="*/ 5843059 w 7274859"/>
              <a:gd name="connsiteY4257" fmla="*/ 3380740 h 6857892"/>
              <a:gd name="connsiteX4258" fmla="*/ 5840622 w 7274859"/>
              <a:gd name="connsiteY4258" fmla="*/ 3382798 h 6857892"/>
              <a:gd name="connsiteX4259" fmla="*/ 5843898 w 7274859"/>
              <a:gd name="connsiteY4259" fmla="*/ 3385998 h 6857892"/>
              <a:gd name="connsiteX4260" fmla="*/ 5843059 w 7274859"/>
              <a:gd name="connsiteY4260" fmla="*/ 3380740 h 6857892"/>
              <a:gd name="connsiteX4261" fmla="*/ 5904260 w 7274859"/>
              <a:gd name="connsiteY4261" fmla="*/ 3376719 h 6857892"/>
              <a:gd name="connsiteX4262" fmla="*/ 5904260 w 7274859"/>
              <a:gd name="connsiteY4262" fmla="*/ 3386928 h 6857892"/>
              <a:gd name="connsiteX4263" fmla="*/ 5907613 w 7274859"/>
              <a:gd name="connsiteY4263" fmla="*/ 3386928 h 6857892"/>
              <a:gd name="connsiteX4264" fmla="*/ 5907613 w 7274859"/>
              <a:gd name="connsiteY4264" fmla="*/ 3376719 h 6857892"/>
              <a:gd name="connsiteX4265" fmla="*/ 5904260 w 7274859"/>
              <a:gd name="connsiteY4265" fmla="*/ 3376719 h 6857892"/>
              <a:gd name="connsiteX4266" fmla="*/ 5809337 w 7274859"/>
              <a:gd name="connsiteY4266" fmla="*/ 3362110 h 6857892"/>
              <a:gd name="connsiteX4267" fmla="*/ 5843165 w 7274859"/>
              <a:gd name="connsiteY4267" fmla="*/ 3380768 h 6857892"/>
              <a:gd name="connsiteX4268" fmla="*/ 5849108 w 7274859"/>
              <a:gd name="connsiteY4268" fmla="*/ 3375742 h 6857892"/>
              <a:gd name="connsiteX4269" fmla="*/ 5851088 w 7274859"/>
              <a:gd name="connsiteY4269" fmla="*/ 3377722 h 6857892"/>
              <a:gd name="connsiteX4270" fmla="*/ 5849032 w 7274859"/>
              <a:gd name="connsiteY4270" fmla="*/ 3372542 h 6857892"/>
              <a:gd name="connsiteX4271" fmla="*/ 5809337 w 7274859"/>
              <a:gd name="connsiteY4271" fmla="*/ 3362110 h 6857892"/>
              <a:gd name="connsiteX4272" fmla="*/ 5933894 w 7274859"/>
              <a:gd name="connsiteY4272" fmla="*/ 3356374 h 6857892"/>
              <a:gd name="connsiteX4273" fmla="*/ 5933894 w 7274859"/>
              <a:gd name="connsiteY4273" fmla="*/ 3376713 h 6857892"/>
              <a:gd name="connsiteX4274" fmla="*/ 5938999 w 7274859"/>
              <a:gd name="connsiteY4274" fmla="*/ 3376713 h 6857892"/>
              <a:gd name="connsiteX4275" fmla="*/ 5938999 w 7274859"/>
              <a:gd name="connsiteY4275" fmla="*/ 3356374 h 6857892"/>
              <a:gd name="connsiteX4276" fmla="*/ 5933894 w 7274859"/>
              <a:gd name="connsiteY4276" fmla="*/ 3356374 h 6857892"/>
              <a:gd name="connsiteX4277" fmla="*/ 5850390 w 7274859"/>
              <a:gd name="connsiteY4277" fmla="*/ 3348353 h 6857892"/>
              <a:gd name="connsiteX4278" fmla="*/ 5848961 w 7274859"/>
              <a:gd name="connsiteY4278" fmla="*/ 3372473 h 6857892"/>
              <a:gd name="connsiteX4279" fmla="*/ 5865114 w 7274859"/>
              <a:gd name="connsiteY4279" fmla="*/ 3376737 h 6857892"/>
              <a:gd name="connsiteX4280" fmla="*/ 5857647 w 7274859"/>
              <a:gd name="connsiteY4280" fmla="*/ 3369047 h 6857892"/>
              <a:gd name="connsiteX4281" fmla="*/ 5885304 w 7274859"/>
              <a:gd name="connsiteY4281" fmla="*/ 3361585 h 6857892"/>
              <a:gd name="connsiteX4282" fmla="*/ 5850390 w 7274859"/>
              <a:gd name="connsiteY4282" fmla="*/ 3348353 h 6857892"/>
              <a:gd name="connsiteX4283" fmla="*/ 6020452 w 7274859"/>
              <a:gd name="connsiteY4283" fmla="*/ 3345400 h 6857892"/>
              <a:gd name="connsiteX4284" fmla="*/ 6024185 w 7274859"/>
              <a:gd name="connsiteY4284" fmla="*/ 3363916 h 6857892"/>
              <a:gd name="connsiteX4285" fmla="*/ 6002622 w 7274859"/>
              <a:gd name="connsiteY4285" fmla="*/ 3363916 h 6857892"/>
              <a:gd name="connsiteX4286" fmla="*/ 6002622 w 7274859"/>
              <a:gd name="connsiteY4286" fmla="*/ 3349137 h 6857892"/>
              <a:gd name="connsiteX4287" fmla="*/ 6020452 w 7274859"/>
              <a:gd name="connsiteY4287" fmla="*/ 3345400 h 6857892"/>
              <a:gd name="connsiteX4288" fmla="*/ 4433856 w 7274859"/>
              <a:gd name="connsiteY4288" fmla="*/ 3345337 h 6857892"/>
              <a:gd name="connsiteX4289" fmla="*/ 4432788 w 7274859"/>
              <a:gd name="connsiteY4289" fmla="*/ 3347166 h 6857892"/>
              <a:gd name="connsiteX4290" fmla="*/ 4434234 w 7274859"/>
              <a:gd name="connsiteY4290" fmla="*/ 3348311 h 6857892"/>
              <a:gd name="connsiteX4291" fmla="*/ 4434997 w 7274859"/>
              <a:gd name="connsiteY4291" fmla="*/ 3346480 h 6857892"/>
              <a:gd name="connsiteX4292" fmla="*/ 4433856 w 7274859"/>
              <a:gd name="connsiteY4292" fmla="*/ 3345337 h 6857892"/>
              <a:gd name="connsiteX4293" fmla="*/ 434079 w 7274859"/>
              <a:gd name="connsiteY4293" fmla="*/ 3339463 h 6857892"/>
              <a:gd name="connsiteX4294" fmla="*/ 444289 w 7274859"/>
              <a:gd name="connsiteY4294" fmla="*/ 3339463 h 6857892"/>
              <a:gd name="connsiteX4295" fmla="*/ 444289 w 7274859"/>
              <a:gd name="connsiteY4295" fmla="*/ 3342811 h 6857892"/>
              <a:gd name="connsiteX4296" fmla="*/ 434079 w 7274859"/>
              <a:gd name="connsiteY4296" fmla="*/ 3342811 h 6857892"/>
              <a:gd name="connsiteX4297" fmla="*/ 434079 w 7274859"/>
              <a:gd name="connsiteY4297" fmla="*/ 3339463 h 6857892"/>
              <a:gd name="connsiteX4298" fmla="*/ 4440938 w 7274859"/>
              <a:gd name="connsiteY4298" fmla="*/ 3336954 h 6857892"/>
              <a:gd name="connsiteX4299" fmla="*/ 4434997 w 7274859"/>
              <a:gd name="connsiteY4299" fmla="*/ 3346403 h 6857892"/>
              <a:gd name="connsiteX4300" fmla="*/ 4435837 w 7274859"/>
              <a:gd name="connsiteY4300" fmla="*/ 3347243 h 6857892"/>
              <a:gd name="connsiteX4301" fmla="*/ 4444150 w 7274859"/>
              <a:gd name="connsiteY4301" fmla="*/ 3340157 h 6857892"/>
              <a:gd name="connsiteX4302" fmla="*/ 4440938 w 7274859"/>
              <a:gd name="connsiteY4302" fmla="*/ 3336954 h 6857892"/>
              <a:gd name="connsiteX4303" fmla="*/ 4418917 w 7274859"/>
              <a:gd name="connsiteY4303" fmla="*/ 3336112 h 6857892"/>
              <a:gd name="connsiteX4304" fmla="*/ 4408935 w 7274859"/>
              <a:gd name="connsiteY4304" fmla="*/ 3386165 h 6857892"/>
              <a:gd name="connsiteX4305" fmla="*/ 4432788 w 7274859"/>
              <a:gd name="connsiteY4305" fmla="*/ 3347165 h 6857892"/>
              <a:gd name="connsiteX4306" fmla="*/ 4418917 w 7274859"/>
              <a:gd name="connsiteY4306" fmla="*/ 3336112 h 6857892"/>
              <a:gd name="connsiteX4307" fmla="*/ 5788882 w 7274859"/>
              <a:gd name="connsiteY4307" fmla="*/ 3318182 h 6857892"/>
              <a:gd name="connsiteX4308" fmla="*/ 5788882 w 7274859"/>
              <a:gd name="connsiteY4308" fmla="*/ 3323288 h 6857892"/>
              <a:gd name="connsiteX4309" fmla="*/ 5809227 w 7274859"/>
              <a:gd name="connsiteY4309" fmla="*/ 3323288 h 6857892"/>
              <a:gd name="connsiteX4310" fmla="*/ 5809227 w 7274859"/>
              <a:gd name="connsiteY4310" fmla="*/ 3318182 h 6857892"/>
              <a:gd name="connsiteX4311" fmla="*/ 5788882 w 7274859"/>
              <a:gd name="connsiteY4311" fmla="*/ 3318182 h 6857892"/>
              <a:gd name="connsiteX4312" fmla="*/ 6023042 w 7274859"/>
              <a:gd name="connsiteY4312" fmla="*/ 3308903 h 6857892"/>
              <a:gd name="connsiteX4313" fmla="*/ 6033176 w 7274859"/>
              <a:gd name="connsiteY4313" fmla="*/ 3308903 h 6857892"/>
              <a:gd name="connsiteX4314" fmla="*/ 6033176 w 7274859"/>
              <a:gd name="connsiteY4314" fmla="*/ 3312256 h 6857892"/>
              <a:gd name="connsiteX4315" fmla="*/ 6023042 w 7274859"/>
              <a:gd name="connsiteY4315" fmla="*/ 3312256 h 6857892"/>
              <a:gd name="connsiteX4316" fmla="*/ 6023042 w 7274859"/>
              <a:gd name="connsiteY4316" fmla="*/ 3308903 h 6857892"/>
              <a:gd name="connsiteX4317" fmla="*/ 5950654 w 7274859"/>
              <a:gd name="connsiteY4317" fmla="*/ 3305619 h 6857892"/>
              <a:gd name="connsiteX4318" fmla="*/ 5931224 w 7274859"/>
              <a:gd name="connsiteY4318" fmla="*/ 3306913 h 6857892"/>
              <a:gd name="connsiteX4319" fmla="*/ 5949206 w 7274859"/>
              <a:gd name="connsiteY4319" fmla="*/ 3328324 h 6857892"/>
              <a:gd name="connsiteX4320" fmla="*/ 5949892 w 7274859"/>
              <a:gd name="connsiteY4320" fmla="*/ 3327790 h 6857892"/>
              <a:gd name="connsiteX4321" fmla="*/ 5952102 w 7274859"/>
              <a:gd name="connsiteY4321" fmla="*/ 3325732 h 6857892"/>
              <a:gd name="connsiteX4322" fmla="*/ 5950654 w 7274859"/>
              <a:gd name="connsiteY4322" fmla="*/ 3305619 h 6857892"/>
              <a:gd name="connsiteX4323" fmla="*/ 492372 w 7274859"/>
              <a:gd name="connsiteY4323" fmla="*/ 3294204 h 6857892"/>
              <a:gd name="connsiteX4324" fmla="*/ 500525 w 7274859"/>
              <a:gd name="connsiteY4324" fmla="*/ 3356146 h 6857892"/>
              <a:gd name="connsiteX4325" fmla="*/ 490162 w 7274859"/>
              <a:gd name="connsiteY4325" fmla="*/ 3366507 h 6857892"/>
              <a:gd name="connsiteX4326" fmla="*/ 473550 w 7274859"/>
              <a:gd name="connsiteY4326" fmla="*/ 3334658 h 6857892"/>
              <a:gd name="connsiteX4327" fmla="*/ 486428 w 7274859"/>
              <a:gd name="connsiteY4327" fmla="*/ 3317363 h 6857892"/>
              <a:gd name="connsiteX4328" fmla="*/ 475608 w 7274859"/>
              <a:gd name="connsiteY4328" fmla="*/ 3297557 h 6857892"/>
              <a:gd name="connsiteX4329" fmla="*/ 492372 w 7274859"/>
              <a:gd name="connsiteY4329" fmla="*/ 3294204 h 6857892"/>
              <a:gd name="connsiteX4330" fmla="*/ 5866999 w 7274859"/>
              <a:gd name="connsiteY4330" fmla="*/ 3286892 h 6857892"/>
              <a:gd name="connsiteX4331" fmla="*/ 5861665 w 7274859"/>
              <a:gd name="connsiteY4331" fmla="*/ 3295425 h 6857892"/>
              <a:gd name="connsiteX4332" fmla="*/ 5860294 w 7274859"/>
              <a:gd name="connsiteY4332" fmla="*/ 3295348 h 6857892"/>
              <a:gd name="connsiteX4333" fmla="*/ 5860370 w 7274859"/>
              <a:gd name="connsiteY4333" fmla="*/ 3295348 h 6857892"/>
              <a:gd name="connsiteX4334" fmla="*/ 5859304 w 7274859"/>
              <a:gd name="connsiteY4334" fmla="*/ 3294281 h 6857892"/>
              <a:gd name="connsiteX4335" fmla="*/ 5850921 w 7274859"/>
              <a:gd name="connsiteY4335" fmla="*/ 3301366 h 6857892"/>
              <a:gd name="connsiteX4336" fmla="*/ 5854122 w 7274859"/>
              <a:gd name="connsiteY4336" fmla="*/ 3304566 h 6857892"/>
              <a:gd name="connsiteX4337" fmla="*/ 5860218 w 7274859"/>
              <a:gd name="connsiteY4337" fmla="*/ 3295348 h 6857892"/>
              <a:gd name="connsiteX4338" fmla="*/ 5860294 w 7274859"/>
              <a:gd name="connsiteY4338" fmla="*/ 3295348 h 6857892"/>
              <a:gd name="connsiteX4339" fmla="*/ 5861207 w 7274859"/>
              <a:gd name="connsiteY4339" fmla="*/ 3296261 h 6857892"/>
              <a:gd name="connsiteX4340" fmla="*/ 5861665 w 7274859"/>
              <a:gd name="connsiteY4340" fmla="*/ 3295425 h 6857892"/>
              <a:gd name="connsiteX4341" fmla="*/ 5871190 w 7274859"/>
              <a:gd name="connsiteY4341" fmla="*/ 3297026 h 6857892"/>
              <a:gd name="connsiteX4342" fmla="*/ 5874847 w 7274859"/>
              <a:gd name="connsiteY4342" fmla="*/ 3345631 h 6857892"/>
              <a:gd name="connsiteX4343" fmla="*/ 5886199 w 7274859"/>
              <a:gd name="connsiteY4343" fmla="*/ 3346395 h 6857892"/>
              <a:gd name="connsiteX4344" fmla="*/ 5901591 w 7274859"/>
              <a:gd name="connsiteY4344" fmla="*/ 3297100 h 6857892"/>
              <a:gd name="connsiteX4345" fmla="*/ 5870351 w 7274859"/>
              <a:gd name="connsiteY4345" fmla="*/ 3295425 h 6857892"/>
              <a:gd name="connsiteX4346" fmla="*/ 5866999 w 7274859"/>
              <a:gd name="connsiteY4346" fmla="*/ 3286892 h 6857892"/>
              <a:gd name="connsiteX4347" fmla="*/ 499230 w 7274859"/>
              <a:gd name="connsiteY4347" fmla="*/ 3265100 h 6857892"/>
              <a:gd name="connsiteX4348" fmla="*/ 509593 w 7274859"/>
              <a:gd name="connsiteY4348" fmla="*/ 3276530 h 6857892"/>
              <a:gd name="connsiteX4349" fmla="*/ 484980 w 7274859"/>
              <a:gd name="connsiteY4349" fmla="*/ 3269521 h 6857892"/>
              <a:gd name="connsiteX4350" fmla="*/ 499230 w 7274859"/>
              <a:gd name="connsiteY4350" fmla="*/ 3265100 h 6857892"/>
              <a:gd name="connsiteX4351" fmla="*/ 4428148 w 7274859"/>
              <a:gd name="connsiteY4351" fmla="*/ 3264806 h 6857892"/>
              <a:gd name="connsiteX4352" fmla="*/ 4428148 w 7274859"/>
              <a:gd name="connsiteY4352" fmla="*/ 3275020 h 6857892"/>
              <a:gd name="connsiteX4353" fmla="*/ 4431570 w 7274859"/>
              <a:gd name="connsiteY4353" fmla="*/ 3275020 h 6857892"/>
              <a:gd name="connsiteX4354" fmla="*/ 4431570 w 7274859"/>
              <a:gd name="connsiteY4354" fmla="*/ 3264806 h 6857892"/>
              <a:gd name="connsiteX4355" fmla="*/ 4428148 w 7274859"/>
              <a:gd name="connsiteY4355" fmla="*/ 3264806 h 6857892"/>
              <a:gd name="connsiteX4356" fmla="*/ 5883914 w 7274859"/>
              <a:gd name="connsiteY4356" fmla="*/ 3264795 h 6857892"/>
              <a:gd name="connsiteX4357" fmla="*/ 5883914 w 7274859"/>
              <a:gd name="connsiteY4357" fmla="*/ 3275008 h 6857892"/>
              <a:gd name="connsiteX4358" fmla="*/ 5887342 w 7274859"/>
              <a:gd name="connsiteY4358" fmla="*/ 3275008 h 6857892"/>
              <a:gd name="connsiteX4359" fmla="*/ 5887342 w 7274859"/>
              <a:gd name="connsiteY4359" fmla="*/ 3264795 h 6857892"/>
              <a:gd name="connsiteX4360" fmla="*/ 5883914 w 7274859"/>
              <a:gd name="connsiteY4360" fmla="*/ 3264795 h 6857892"/>
              <a:gd name="connsiteX4361" fmla="*/ 5850074 w 7274859"/>
              <a:gd name="connsiteY4361" fmla="*/ 3254567 h 6857892"/>
              <a:gd name="connsiteX4362" fmla="*/ 5850149 w 7274859"/>
              <a:gd name="connsiteY4362" fmla="*/ 3255480 h 6857892"/>
              <a:gd name="connsiteX4363" fmla="*/ 5850835 w 7274859"/>
              <a:gd name="connsiteY4363" fmla="*/ 3255327 h 6857892"/>
              <a:gd name="connsiteX4364" fmla="*/ 5850988 w 7274859"/>
              <a:gd name="connsiteY4364" fmla="*/ 3255481 h 6857892"/>
              <a:gd name="connsiteX4365" fmla="*/ 5851141 w 7274859"/>
              <a:gd name="connsiteY4365" fmla="*/ 3255252 h 6857892"/>
              <a:gd name="connsiteX4366" fmla="*/ 5850835 w 7274859"/>
              <a:gd name="connsiteY4366" fmla="*/ 3255327 h 6857892"/>
              <a:gd name="connsiteX4367" fmla="*/ 5850074 w 7274859"/>
              <a:gd name="connsiteY4367" fmla="*/ 3254567 h 6857892"/>
              <a:gd name="connsiteX4368" fmla="*/ 5848704 w 7274859"/>
              <a:gd name="connsiteY4368" fmla="*/ 3253809 h 6857892"/>
              <a:gd name="connsiteX4369" fmla="*/ 5840704 w 7274859"/>
              <a:gd name="connsiteY4369" fmla="*/ 3260590 h 6857892"/>
              <a:gd name="connsiteX4370" fmla="*/ 5843904 w 7274859"/>
              <a:gd name="connsiteY4370" fmla="*/ 3263792 h 6857892"/>
              <a:gd name="connsiteX4371" fmla="*/ 5848704 w 7274859"/>
              <a:gd name="connsiteY4371" fmla="*/ 3253809 h 6857892"/>
              <a:gd name="connsiteX4372" fmla="*/ 6011918 w 7274859"/>
              <a:gd name="connsiteY4372" fmla="*/ 3253516 h 6857892"/>
              <a:gd name="connsiteX4373" fmla="*/ 6013900 w 7274859"/>
              <a:gd name="connsiteY4373" fmla="*/ 3255495 h 6857892"/>
              <a:gd name="connsiteX4374" fmla="*/ 6006812 w 7274859"/>
              <a:gd name="connsiteY4374" fmla="*/ 3263800 h 6857892"/>
              <a:gd name="connsiteX4375" fmla="*/ 6003613 w 7274859"/>
              <a:gd name="connsiteY4375" fmla="*/ 3260601 h 6857892"/>
              <a:gd name="connsiteX4376" fmla="*/ 6011918 w 7274859"/>
              <a:gd name="connsiteY4376" fmla="*/ 3253516 h 6857892"/>
              <a:gd name="connsiteX4377" fmla="*/ 5849692 w 7274859"/>
              <a:gd name="connsiteY4377" fmla="*/ 3246719 h 6857892"/>
              <a:gd name="connsiteX4378" fmla="*/ 5848701 w 7274859"/>
              <a:gd name="connsiteY4378" fmla="*/ 3253806 h 6857892"/>
              <a:gd name="connsiteX4379" fmla="*/ 5849006 w 7274859"/>
              <a:gd name="connsiteY4379" fmla="*/ 3253502 h 6857892"/>
              <a:gd name="connsiteX4380" fmla="*/ 5850073 w 7274859"/>
              <a:gd name="connsiteY4380" fmla="*/ 3254567 h 6857892"/>
              <a:gd name="connsiteX4381" fmla="*/ 5849692 w 7274859"/>
              <a:gd name="connsiteY4381" fmla="*/ 3246719 h 6857892"/>
              <a:gd name="connsiteX4382" fmla="*/ 5869122 w 7274859"/>
              <a:gd name="connsiteY4382" fmla="*/ 3245042 h 6857892"/>
              <a:gd name="connsiteX4383" fmla="*/ 5851141 w 7274859"/>
              <a:gd name="connsiteY4383" fmla="*/ 3255329 h 6857892"/>
              <a:gd name="connsiteX4384" fmla="*/ 5870036 w 7274859"/>
              <a:gd name="connsiteY4384" fmla="*/ 3251674 h 6857892"/>
              <a:gd name="connsiteX4385" fmla="*/ 5869122 w 7274859"/>
              <a:gd name="connsiteY4385" fmla="*/ 3245042 h 6857892"/>
              <a:gd name="connsiteX4386" fmla="*/ 481932 w 7274859"/>
              <a:gd name="connsiteY4386" fmla="*/ 3244679 h 6857892"/>
              <a:gd name="connsiteX4387" fmla="*/ 485818 w 7274859"/>
              <a:gd name="connsiteY4387" fmla="*/ 3264566 h 6857892"/>
              <a:gd name="connsiteX4388" fmla="*/ 477055 w 7274859"/>
              <a:gd name="connsiteY4388" fmla="*/ 3265024 h 6857892"/>
              <a:gd name="connsiteX4389" fmla="*/ 475379 w 7274859"/>
              <a:gd name="connsiteY4389" fmla="*/ 3245594 h 6857892"/>
              <a:gd name="connsiteX4390" fmla="*/ 481932 w 7274859"/>
              <a:gd name="connsiteY4390" fmla="*/ 3244679 h 6857892"/>
              <a:gd name="connsiteX4391" fmla="*/ 4244869 w 7274859"/>
              <a:gd name="connsiteY4391" fmla="*/ 3244460 h 6857892"/>
              <a:gd name="connsiteX4392" fmla="*/ 4244869 w 7274859"/>
              <a:gd name="connsiteY4392" fmla="*/ 3254670 h 6857892"/>
              <a:gd name="connsiteX4393" fmla="*/ 4248226 w 7274859"/>
              <a:gd name="connsiteY4393" fmla="*/ 3254670 h 6857892"/>
              <a:gd name="connsiteX4394" fmla="*/ 4248226 w 7274859"/>
              <a:gd name="connsiteY4394" fmla="*/ 3244460 h 6857892"/>
              <a:gd name="connsiteX4395" fmla="*/ 4244869 w 7274859"/>
              <a:gd name="connsiteY4395" fmla="*/ 3244460 h 6857892"/>
              <a:gd name="connsiteX4396" fmla="*/ 5934053 w 7274859"/>
              <a:gd name="connsiteY4396" fmla="*/ 3242627 h 6857892"/>
              <a:gd name="connsiteX4397" fmla="*/ 5901441 w 7274859"/>
              <a:gd name="connsiteY4397" fmla="*/ 3259167 h 6857892"/>
              <a:gd name="connsiteX4398" fmla="*/ 5969100 w 7274859"/>
              <a:gd name="connsiteY4398" fmla="*/ 3279510 h 6857892"/>
              <a:gd name="connsiteX4399" fmla="*/ 5934053 w 7274859"/>
              <a:gd name="connsiteY4399" fmla="*/ 3242627 h 6857892"/>
              <a:gd name="connsiteX4400" fmla="*/ 6008641 w 7274859"/>
              <a:gd name="connsiteY4400" fmla="*/ 3223645 h 6857892"/>
              <a:gd name="connsiteX4401" fmla="*/ 6040110 w 7274859"/>
              <a:gd name="connsiteY4401" fmla="*/ 3263190 h 6857892"/>
              <a:gd name="connsiteX4402" fmla="*/ 6048338 w 7274859"/>
              <a:gd name="connsiteY4402" fmla="*/ 3237812 h 6857892"/>
              <a:gd name="connsiteX4403" fmla="*/ 6051158 w 7274859"/>
              <a:gd name="connsiteY4403" fmla="*/ 3269745 h 6857892"/>
              <a:gd name="connsiteX4404" fmla="*/ 6063197 w 7274859"/>
              <a:gd name="connsiteY4404" fmla="*/ 3259154 h 6857892"/>
              <a:gd name="connsiteX4405" fmla="*/ 6053977 w 7274859"/>
              <a:gd name="connsiteY4405" fmla="*/ 3269668 h 6857892"/>
              <a:gd name="connsiteX4406" fmla="*/ 6065788 w 7274859"/>
              <a:gd name="connsiteY4406" fmla="*/ 3315532 h 6857892"/>
              <a:gd name="connsiteX4407" fmla="*/ 6034929 w 7274859"/>
              <a:gd name="connsiteY4407" fmla="*/ 3288790 h 6857892"/>
              <a:gd name="connsiteX4408" fmla="*/ 6043005 w 7274859"/>
              <a:gd name="connsiteY4408" fmla="*/ 3278964 h 6857892"/>
              <a:gd name="connsiteX4409" fmla="*/ 6000716 w 7274859"/>
              <a:gd name="connsiteY4409" fmla="*/ 3230651 h 6857892"/>
              <a:gd name="connsiteX4410" fmla="*/ 6008641 w 7274859"/>
              <a:gd name="connsiteY4410" fmla="*/ 3223645 h 6857892"/>
              <a:gd name="connsiteX4411" fmla="*/ 5959493 w 7274859"/>
              <a:gd name="connsiteY4411" fmla="*/ 3218075 h 6857892"/>
              <a:gd name="connsiteX4412" fmla="*/ 5957817 w 7274859"/>
              <a:gd name="connsiteY4412" fmla="*/ 3223712 h 6857892"/>
              <a:gd name="connsiteX4413" fmla="*/ 5962694 w 7274859"/>
              <a:gd name="connsiteY4413" fmla="*/ 3222418 h 6857892"/>
              <a:gd name="connsiteX4414" fmla="*/ 5963227 w 7274859"/>
              <a:gd name="connsiteY4414" fmla="*/ 3243445 h 6857892"/>
              <a:gd name="connsiteX4415" fmla="*/ 5982276 w 7274859"/>
              <a:gd name="connsiteY4415" fmla="*/ 3243445 h 6857892"/>
              <a:gd name="connsiteX4416" fmla="*/ 5982276 w 7274859"/>
              <a:gd name="connsiteY4416" fmla="*/ 3224016 h 6857892"/>
              <a:gd name="connsiteX4417" fmla="*/ 5967570 w 7274859"/>
              <a:gd name="connsiteY4417" fmla="*/ 3220894 h 6857892"/>
              <a:gd name="connsiteX4418" fmla="*/ 5972065 w 7274859"/>
              <a:gd name="connsiteY4418" fmla="*/ 3219293 h 6857892"/>
              <a:gd name="connsiteX4419" fmla="*/ 5959493 w 7274859"/>
              <a:gd name="connsiteY4419" fmla="*/ 3218075 h 6857892"/>
              <a:gd name="connsiteX4420" fmla="*/ 6063806 w 7274859"/>
              <a:gd name="connsiteY4420" fmla="*/ 3217239 h 6857892"/>
              <a:gd name="connsiteX4421" fmla="*/ 6073941 w 7274859"/>
              <a:gd name="connsiteY4421" fmla="*/ 3217239 h 6857892"/>
              <a:gd name="connsiteX4422" fmla="*/ 6073941 w 7274859"/>
              <a:gd name="connsiteY4422" fmla="*/ 3220678 h 6857892"/>
              <a:gd name="connsiteX4423" fmla="*/ 6063806 w 7274859"/>
              <a:gd name="connsiteY4423" fmla="*/ 3220678 h 6857892"/>
              <a:gd name="connsiteX4424" fmla="*/ 6063806 w 7274859"/>
              <a:gd name="connsiteY4424" fmla="*/ 3217239 h 6857892"/>
              <a:gd name="connsiteX4425" fmla="*/ 6047424 w 7274859"/>
              <a:gd name="connsiteY4425" fmla="*/ 3214200 h 6857892"/>
              <a:gd name="connsiteX4426" fmla="*/ 6058397 w 7274859"/>
              <a:gd name="connsiteY4426" fmla="*/ 3225779 h 6857892"/>
              <a:gd name="connsiteX4427" fmla="*/ 6033176 w 7274859"/>
              <a:gd name="connsiteY4427" fmla="*/ 3218618 h 6857892"/>
              <a:gd name="connsiteX4428" fmla="*/ 6047424 w 7274859"/>
              <a:gd name="connsiteY4428" fmla="*/ 3214200 h 6857892"/>
              <a:gd name="connsiteX4429" fmla="*/ 6031272 w 7274859"/>
              <a:gd name="connsiteY4429" fmla="*/ 3199641 h 6857892"/>
              <a:gd name="connsiteX4430" fmla="*/ 6034167 w 7274859"/>
              <a:gd name="connsiteY4430" fmla="*/ 3214275 h 6857892"/>
              <a:gd name="connsiteX4431" fmla="*/ 6015118 w 7274859"/>
              <a:gd name="connsiteY4431" fmla="*/ 3212831 h 6857892"/>
              <a:gd name="connsiteX4432" fmla="*/ 6011156 w 7274859"/>
              <a:gd name="connsiteY4432" fmla="*/ 3207192 h 6857892"/>
              <a:gd name="connsiteX4433" fmla="*/ 6031272 w 7274859"/>
              <a:gd name="connsiteY4433" fmla="*/ 3199641 h 6857892"/>
              <a:gd name="connsiteX4434" fmla="*/ 505406 w 7274859"/>
              <a:gd name="connsiteY4434" fmla="*/ 3196937 h 6857892"/>
              <a:gd name="connsiteX4435" fmla="*/ 505406 w 7274859"/>
              <a:gd name="connsiteY4435" fmla="*/ 3200371 h 6857892"/>
              <a:gd name="connsiteX4436" fmla="*/ 515617 w 7274859"/>
              <a:gd name="connsiteY4436" fmla="*/ 3200371 h 6857892"/>
              <a:gd name="connsiteX4437" fmla="*/ 515617 w 7274859"/>
              <a:gd name="connsiteY4437" fmla="*/ 3196937 h 6857892"/>
              <a:gd name="connsiteX4438" fmla="*/ 505406 w 7274859"/>
              <a:gd name="connsiteY4438" fmla="*/ 3196937 h 6857892"/>
              <a:gd name="connsiteX4439" fmla="*/ 471417 w 7274859"/>
              <a:gd name="connsiteY4439" fmla="*/ 3195298 h 6857892"/>
              <a:gd name="connsiteX4440" fmla="*/ 474586 w 7274859"/>
              <a:gd name="connsiteY4440" fmla="*/ 3203489 h 6857892"/>
              <a:gd name="connsiteX4441" fmla="*/ 474252 w 7274859"/>
              <a:gd name="connsiteY4441" fmla="*/ 3203765 h 6857892"/>
              <a:gd name="connsiteX4442" fmla="*/ 464559 w 7274859"/>
              <a:gd name="connsiteY4442" fmla="*/ 3203765 h 6857892"/>
              <a:gd name="connsiteX4443" fmla="*/ 471417 w 7274859"/>
              <a:gd name="connsiteY4443" fmla="*/ 3195298 h 6857892"/>
              <a:gd name="connsiteX4444" fmla="*/ 525752 w 7274859"/>
              <a:gd name="connsiteY4444" fmla="*/ 3186803 h 6857892"/>
              <a:gd name="connsiteX4445" fmla="*/ 525752 w 7274859"/>
              <a:gd name="connsiteY4445" fmla="*/ 3190234 h 6857892"/>
              <a:gd name="connsiteX4446" fmla="*/ 535887 w 7274859"/>
              <a:gd name="connsiteY4446" fmla="*/ 3190234 h 6857892"/>
              <a:gd name="connsiteX4447" fmla="*/ 535887 w 7274859"/>
              <a:gd name="connsiteY4447" fmla="*/ 3186803 h 6857892"/>
              <a:gd name="connsiteX4448" fmla="*/ 525752 w 7274859"/>
              <a:gd name="connsiteY4448" fmla="*/ 3186803 h 6857892"/>
              <a:gd name="connsiteX4449" fmla="*/ 5807475 w 7274859"/>
              <a:gd name="connsiteY4449" fmla="*/ 3164797 h 6857892"/>
              <a:gd name="connsiteX4450" fmla="*/ 5798790 w 7274859"/>
              <a:gd name="connsiteY4450" fmla="*/ 3165408 h 6857892"/>
              <a:gd name="connsiteX4451" fmla="*/ 5802524 w 7274859"/>
              <a:gd name="connsiteY4451" fmla="*/ 3182399 h 6857892"/>
              <a:gd name="connsiteX4452" fmla="*/ 5807552 w 7274859"/>
              <a:gd name="connsiteY4452" fmla="*/ 3181713 h 6857892"/>
              <a:gd name="connsiteX4453" fmla="*/ 5807552 w 7274859"/>
              <a:gd name="connsiteY4453" fmla="*/ 3164797 h 6857892"/>
              <a:gd name="connsiteX4454" fmla="*/ 5807475 w 7274859"/>
              <a:gd name="connsiteY4454" fmla="*/ 3164797 h 6857892"/>
              <a:gd name="connsiteX4455" fmla="*/ 4474246 w 7274859"/>
              <a:gd name="connsiteY4455" fmla="*/ 3153639 h 6857892"/>
              <a:gd name="connsiteX4456" fmla="*/ 4477905 w 7274859"/>
              <a:gd name="connsiteY4456" fmla="*/ 3173450 h 6857892"/>
              <a:gd name="connsiteX4457" fmla="*/ 4490940 w 7274859"/>
              <a:gd name="connsiteY4457" fmla="*/ 3153639 h 6857892"/>
              <a:gd name="connsiteX4458" fmla="*/ 4474246 w 7274859"/>
              <a:gd name="connsiteY4458" fmla="*/ 3153639 h 6857892"/>
              <a:gd name="connsiteX4459" fmla="*/ 533248 w 7274859"/>
              <a:gd name="connsiteY4459" fmla="*/ 3144038 h 6857892"/>
              <a:gd name="connsiteX4460" fmla="*/ 517599 w 7274859"/>
              <a:gd name="connsiteY4460" fmla="*/ 3145361 h 6857892"/>
              <a:gd name="connsiteX4461" fmla="*/ 530552 w 7274859"/>
              <a:gd name="connsiteY4461" fmla="*/ 3166082 h 6857892"/>
              <a:gd name="connsiteX4462" fmla="*/ 533248 w 7274859"/>
              <a:gd name="connsiteY4462" fmla="*/ 3144038 h 6857892"/>
              <a:gd name="connsiteX4463" fmla="*/ 4285635 w 7274859"/>
              <a:gd name="connsiteY4463" fmla="*/ 3142664 h 6857892"/>
              <a:gd name="connsiteX4464" fmla="*/ 4285635 w 7274859"/>
              <a:gd name="connsiteY4464" fmla="*/ 3152797 h 6857892"/>
              <a:gd name="connsiteX4465" fmla="*/ 4288985 w 7274859"/>
              <a:gd name="connsiteY4465" fmla="*/ 3152797 h 6857892"/>
              <a:gd name="connsiteX4466" fmla="*/ 4288985 w 7274859"/>
              <a:gd name="connsiteY4466" fmla="*/ 3142664 h 6857892"/>
              <a:gd name="connsiteX4467" fmla="*/ 4285635 w 7274859"/>
              <a:gd name="connsiteY4467" fmla="*/ 3142664 h 6857892"/>
              <a:gd name="connsiteX4468" fmla="*/ 4495961 w 7274859"/>
              <a:gd name="connsiteY4468" fmla="*/ 3125679 h 6857892"/>
              <a:gd name="connsiteX4469" fmla="*/ 4495961 w 7274859"/>
              <a:gd name="connsiteY4469" fmla="*/ 3129026 h 6857892"/>
              <a:gd name="connsiteX4470" fmla="*/ 4506174 w 7274859"/>
              <a:gd name="connsiteY4470" fmla="*/ 3129026 h 6857892"/>
              <a:gd name="connsiteX4471" fmla="*/ 4506174 w 7274859"/>
              <a:gd name="connsiteY4471" fmla="*/ 3125679 h 6857892"/>
              <a:gd name="connsiteX4472" fmla="*/ 4495961 w 7274859"/>
              <a:gd name="connsiteY4472" fmla="*/ 3125679 h 6857892"/>
              <a:gd name="connsiteX4473" fmla="*/ 6063806 w 7274859"/>
              <a:gd name="connsiteY4473" fmla="*/ 3125657 h 6857892"/>
              <a:gd name="connsiteX4474" fmla="*/ 6073941 w 7274859"/>
              <a:gd name="connsiteY4474" fmla="*/ 3125657 h 6857892"/>
              <a:gd name="connsiteX4475" fmla="*/ 6073941 w 7274859"/>
              <a:gd name="connsiteY4475" fmla="*/ 3129007 h 6857892"/>
              <a:gd name="connsiteX4476" fmla="*/ 6063806 w 7274859"/>
              <a:gd name="connsiteY4476" fmla="*/ 3129007 h 6857892"/>
              <a:gd name="connsiteX4477" fmla="*/ 6063806 w 7274859"/>
              <a:gd name="connsiteY4477" fmla="*/ 3125657 h 6857892"/>
              <a:gd name="connsiteX4478" fmla="*/ 393313 w 7274859"/>
              <a:gd name="connsiteY4478" fmla="*/ 3115526 h 6857892"/>
              <a:gd name="connsiteX4479" fmla="*/ 403522 w 7274859"/>
              <a:gd name="connsiteY4479" fmla="*/ 3115526 h 6857892"/>
              <a:gd name="connsiteX4480" fmla="*/ 403522 w 7274859"/>
              <a:gd name="connsiteY4480" fmla="*/ 3118881 h 6857892"/>
              <a:gd name="connsiteX4481" fmla="*/ 393313 w 7274859"/>
              <a:gd name="connsiteY4481" fmla="*/ 3118881 h 6857892"/>
              <a:gd name="connsiteX4482" fmla="*/ 393313 w 7274859"/>
              <a:gd name="connsiteY4482" fmla="*/ 3115526 h 6857892"/>
              <a:gd name="connsiteX4483" fmla="*/ 6006811 w 7274859"/>
              <a:gd name="connsiteY4483" fmla="*/ 3112994 h 6857892"/>
              <a:gd name="connsiteX4484" fmla="*/ 6003611 w 7274859"/>
              <a:gd name="connsiteY4484" fmla="*/ 3116193 h 6857892"/>
              <a:gd name="connsiteX4485" fmla="*/ 6012373 w 7274859"/>
              <a:gd name="connsiteY4485" fmla="*/ 3122748 h 6857892"/>
              <a:gd name="connsiteX4486" fmla="*/ 6013897 w 7274859"/>
              <a:gd name="connsiteY4486" fmla="*/ 3121298 h 6857892"/>
              <a:gd name="connsiteX4487" fmla="*/ 6006811 w 7274859"/>
              <a:gd name="connsiteY4487" fmla="*/ 3112994 h 6857892"/>
              <a:gd name="connsiteX4488" fmla="*/ 535885 w 7274859"/>
              <a:gd name="connsiteY4488" fmla="*/ 3095146 h 6857892"/>
              <a:gd name="connsiteX4489" fmla="*/ 535885 w 7274859"/>
              <a:gd name="connsiteY4489" fmla="*/ 3098503 h 6857892"/>
              <a:gd name="connsiteX4490" fmla="*/ 546095 w 7274859"/>
              <a:gd name="connsiteY4490" fmla="*/ 3098503 h 6857892"/>
              <a:gd name="connsiteX4491" fmla="*/ 546095 w 7274859"/>
              <a:gd name="connsiteY4491" fmla="*/ 3095146 h 6857892"/>
              <a:gd name="connsiteX4492" fmla="*/ 535885 w 7274859"/>
              <a:gd name="connsiteY4492" fmla="*/ 3095146 h 6857892"/>
              <a:gd name="connsiteX4493" fmla="*/ 5957817 w 7274859"/>
              <a:gd name="connsiteY4493" fmla="*/ 3082516 h 6857892"/>
              <a:gd name="connsiteX4494" fmla="*/ 5951265 w 7274859"/>
              <a:gd name="connsiteY4494" fmla="*/ 3091278 h 6857892"/>
              <a:gd name="connsiteX4495" fmla="*/ 5952711 w 7274859"/>
              <a:gd name="connsiteY4495" fmla="*/ 3092801 h 6857892"/>
              <a:gd name="connsiteX4496" fmla="*/ 5961017 w 7274859"/>
              <a:gd name="connsiteY4496" fmla="*/ 3085715 h 6857892"/>
              <a:gd name="connsiteX4497" fmla="*/ 5957817 w 7274859"/>
              <a:gd name="connsiteY4497" fmla="*/ 3082516 h 6857892"/>
              <a:gd name="connsiteX4498" fmla="*/ 6077370 w 7274859"/>
              <a:gd name="connsiteY4498" fmla="*/ 3081614 h 6857892"/>
              <a:gd name="connsiteX4499" fmla="*/ 6080722 w 7274859"/>
              <a:gd name="connsiteY4499" fmla="*/ 3081614 h 6857892"/>
              <a:gd name="connsiteX4500" fmla="*/ 6080722 w 7274859"/>
              <a:gd name="connsiteY4500" fmla="*/ 3091746 h 6857892"/>
              <a:gd name="connsiteX4501" fmla="*/ 6077370 w 7274859"/>
              <a:gd name="connsiteY4501" fmla="*/ 3091746 h 6857892"/>
              <a:gd name="connsiteX4502" fmla="*/ 6077370 w 7274859"/>
              <a:gd name="connsiteY4502" fmla="*/ 3081614 h 6857892"/>
              <a:gd name="connsiteX4503" fmla="*/ 5931376 w 7274859"/>
              <a:gd name="connsiteY4503" fmla="*/ 3081449 h 6857892"/>
              <a:gd name="connsiteX4504" fmla="*/ 5931376 w 7274859"/>
              <a:gd name="connsiteY4504" fmla="*/ 3101873 h 6857892"/>
              <a:gd name="connsiteX4505" fmla="*/ 5920788 w 7274859"/>
              <a:gd name="connsiteY4505" fmla="*/ 3102403 h 6857892"/>
              <a:gd name="connsiteX4506" fmla="*/ 5922310 w 7274859"/>
              <a:gd name="connsiteY4506" fmla="*/ 3100956 h 6857892"/>
              <a:gd name="connsiteX4507" fmla="*/ 5915224 w 7274859"/>
              <a:gd name="connsiteY4507" fmla="*/ 3092649 h 6857892"/>
              <a:gd name="connsiteX4508" fmla="*/ 5912023 w 7274859"/>
              <a:gd name="connsiteY4508" fmla="*/ 3095853 h 6857892"/>
              <a:gd name="connsiteX4509" fmla="*/ 5920784 w 7274859"/>
              <a:gd name="connsiteY4509" fmla="*/ 3102404 h 6857892"/>
              <a:gd name="connsiteX4510" fmla="*/ 5921519 w 7274859"/>
              <a:gd name="connsiteY4510" fmla="*/ 3117375 h 6857892"/>
              <a:gd name="connsiteX4511" fmla="*/ 5925053 w 7274859"/>
              <a:gd name="connsiteY4511" fmla="*/ 3129833 h 6857892"/>
              <a:gd name="connsiteX4512" fmla="*/ 5921242 w 7274859"/>
              <a:gd name="connsiteY4512" fmla="*/ 3173114 h 6857892"/>
              <a:gd name="connsiteX4513" fmla="*/ 5892440 w 7274859"/>
              <a:gd name="connsiteY4513" fmla="*/ 3173114 h 6857892"/>
              <a:gd name="connsiteX4514" fmla="*/ 5888630 w 7274859"/>
              <a:gd name="connsiteY4514" fmla="*/ 3199859 h 6857892"/>
              <a:gd name="connsiteX4515" fmla="*/ 5874686 w 7274859"/>
              <a:gd name="connsiteY4515" fmla="*/ 3214643 h 6857892"/>
              <a:gd name="connsiteX4516" fmla="*/ 5895640 w 7274859"/>
              <a:gd name="connsiteY4516" fmla="*/ 3244511 h 6857892"/>
              <a:gd name="connsiteX4517" fmla="*/ 5915756 w 7274859"/>
              <a:gd name="connsiteY4517" fmla="*/ 3224396 h 6857892"/>
              <a:gd name="connsiteX4518" fmla="*/ 5919490 w 7274859"/>
              <a:gd name="connsiteY4518" fmla="*/ 3227747 h 6857892"/>
              <a:gd name="connsiteX4519" fmla="*/ 5942729 w 7274859"/>
              <a:gd name="connsiteY4519" fmla="*/ 3220055 h 6857892"/>
              <a:gd name="connsiteX4520" fmla="*/ 5922081 w 7274859"/>
              <a:gd name="connsiteY4520" fmla="*/ 3199401 h 6857892"/>
              <a:gd name="connsiteX4521" fmla="*/ 5931452 w 7274859"/>
              <a:gd name="connsiteY4521" fmla="*/ 3183324 h 6857892"/>
              <a:gd name="connsiteX4522" fmla="*/ 5941586 w 7274859"/>
              <a:gd name="connsiteY4522" fmla="*/ 3175553 h 6857892"/>
              <a:gd name="connsiteX4523" fmla="*/ 5951873 w 7274859"/>
              <a:gd name="connsiteY4523" fmla="*/ 3162980 h 6857892"/>
              <a:gd name="connsiteX4524" fmla="*/ 5944329 w 7274859"/>
              <a:gd name="connsiteY4524" fmla="*/ 3135473 h 6857892"/>
              <a:gd name="connsiteX4525" fmla="*/ 5953244 w 7274859"/>
              <a:gd name="connsiteY4525" fmla="*/ 3119396 h 6857892"/>
              <a:gd name="connsiteX4526" fmla="*/ 5931547 w 7274859"/>
              <a:gd name="connsiteY4526" fmla="*/ 3101945 h 6857892"/>
              <a:gd name="connsiteX4527" fmla="*/ 5944082 w 7274859"/>
              <a:gd name="connsiteY4527" fmla="*/ 3101899 h 6857892"/>
              <a:gd name="connsiteX4528" fmla="*/ 5951188 w 7274859"/>
              <a:gd name="connsiteY4528" fmla="*/ 3091278 h 6857892"/>
              <a:gd name="connsiteX4529" fmla="*/ 5931376 w 7274859"/>
              <a:gd name="connsiteY4529" fmla="*/ 3081449 h 6857892"/>
              <a:gd name="connsiteX4530" fmla="*/ 6033176 w 7274859"/>
              <a:gd name="connsiteY4530" fmla="*/ 3071555 h 6857892"/>
              <a:gd name="connsiteX4531" fmla="*/ 6033631 w 7274859"/>
              <a:gd name="connsiteY4531" fmla="*/ 3071555 h 6857892"/>
              <a:gd name="connsiteX4532" fmla="*/ 6053520 w 7274859"/>
              <a:gd name="connsiteY4532" fmla="*/ 3081537 h 6857892"/>
              <a:gd name="connsiteX4533" fmla="*/ 6033176 w 7274859"/>
              <a:gd name="connsiteY4533" fmla="*/ 3097770 h 6857892"/>
              <a:gd name="connsiteX4534" fmla="*/ 6033176 w 7274859"/>
              <a:gd name="connsiteY4534" fmla="*/ 3081633 h 6857892"/>
              <a:gd name="connsiteX4535" fmla="*/ 6033176 w 7274859"/>
              <a:gd name="connsiteY4535" fmla="*/ 3071555 h 6857892"/>
              <a:gd name="connsiteX4536" fmla="*/ 4509530 w 7274859"/>
              <a:gd name="connsiteY4536" fmla="*/ 3061213 h 6857892"/>
              <a:gd name="connsiteX4537" fmla="*/ 4509530 w 7274859"/>
              <a:gd name="connsiteY4537" fmla="*/ 3071349 h 6857892"/>
              <a:gd name="connsiteX4538" fmla="*/ 4512956 w 7274859"/>
              <a:gd name="connsiteY4538" fmla="*/ 3071349 h 6857892"/>
              <a:gd name="connsiteX4539" fmla="*/ 4512956 w 7274859"/>
              <a:gd name="connsiteY4539" fmla="*/ 3061213 h 6857892"/>
              <a:gd name="connsiteX4540" fmla="*/ 4509530 w 7274859"/>
              <a:gd name="connsiteY4540" fmla="*/ 3061213 h 6857892"/>
              <a:gd name="connsiteX4541" fmla="*/ 473707 w 7274859"/>
              <a:gd name="connsiteY4541" fmla="*/ 3046221 h 6857892"/>
              <a:gd name="connsiteX4542" fmla="*/ 453438 w 7274859"/>
              <a:gd name="connsiteY4542" fmla="*/ 3057811 h 6857892"/>
              <a:gd name="connsiteX4543" fmla="*/ 456867 w 7274859"/>
              <a:gd name="connsiteY4543" fmla="*/ 3067412 h 6857892"/>
              <a:gd name="connsiteX4544" fmla="*/ 496109 w 7274859"/>
              <a:gd name="connsiteY4544" fmla="*/ 3060173 h 6857892"/>
              <a:gd name="connsiteX4545" fmla="*/ 494128 w 7274859"/>
              <a:gd name="connsiteY4545" fmla="*/ 3062156 h 6857892"/>
              <a:gd name="connsiteX4546" fmla="*/ 501214 w 7274859"/>
              <a:gd name="connsiteY4546" fmla="*/ 3070458 h 6857892"/>
              <a:gd name="connsiteX4547" fmla="*/ 504415 w 7274859"/>
              <a:gd name="connsiteY4547" fmla="*/ 3067258 h 6857892"/>
              <a:gd name="connsiteX4548" fmla="*/ 502967 w 7274859"/>
              <a:gd name="connsiteY4548" fmla="*/ 3057277 h 6857892"/>
              <a:gd name="connsiteX4549" fmla="*/ 473707 w 7274859"/>
              <a:gd name="connsiteY4549" fmla="*/ 3046221 h 6857892"/>
              <a:gd name="connsiteX4550" fmla="*/ 6043386 w 7274859"/>
              <a:gd name="connsiteY4550" fmla="*/ 3044191 h 6857892"/>
              <a:gd name="connsiteX4551" fmla="*/ 6053597 w 7274859"/>
              <a:gd name="connsiteY4551" fmla="*/ 3044191 h 6857892"/>
              <a:gd name="connsiteX4552" fmla="*/ 6053597 w 7274859"/>
              <a:gd name="connsiteY4552" fmla="*/ 3047551 h 6857892"/>
              <a:gd name="connsiteX4553" fmla="*/ 6043386 w 7274859"/>
              <a:gd name="connsiteY4553" fmla="*/ 3047551 h 6857892"/>
              <a:gd name="connsiteX4554" fmla="*/ 6043386 w 7274859"/>
              <a:gd name="connsiteY4554" fmla="*/ 3044191 h 6857892"/>
              <a:gd name="connsiteX4555" fmla="*/ 5992483 w 7274859"/>
              <a:gd name="connsiteY4555" fmla="*/ 3044166 h 6857892"/>
              <a:gd name="connsiteX4556" fmla="*/ 5992483 w 7274859"/>
              <a:gd name="connsiteY4556" fmla="*/ 3047519 h 6857892"/>
              <a:gd name="connsiteX4557" fmla="*/ 6002618 w 7274859"/>
              <a:gd name="connsiteY4557" fmla="*/ 3047519 h 6857892"/>
              <a:gd name="connsiteX4558" fmla="*/ 6002618 w 7274859"/>
              <a:gd name="connsiteY4558" fmla="*/ 3044166 h 6857892"/>
              <a:gd name="connsiteX4559" fmla="*/ 5992483 w 7274859"/>
              <a:gd name="connsiteY4559" fmla="*/ 3044166 h 6857892"/>
              <a:gd name="connsiteX4560" fmla="*/ 5860122 w 7274859"/>
              <a:gd name="connsiteY4560" fmla="*/ 3044160 h 6857892"/>
              <a:gd name="connsiteX4561" fmla="*/ 5860122 w 7274859"/>
              <a:gd name="connsiteY4561" fmla="*/ 3047512 h 6857892"/>
              <a:gd name="connsiteX4562" fmla="*/ 5870256 w 7274859"/>
              <a:gd name="connsiteY4562" fmla="*/ 3047512 h 6857892"/>
              <a:gd name="connsiteX4563" fmla="*/ 5870256 w 7274859"/>
              <a:gd name="connsiteY4563" fmla="*/ 3044160 h 6857892"/>
              <a:gd name="connsiteX4564" fmla="*/ 5860122 w 7274859"/>
              <a:gd name="connsiteY4564" fmla="*/ 3044160 h 6857892"/>
              <a:gd name="connsiteX4565" fmla="*/ 6092151 w 7274859"/>
              <a:gd name="connsiteY4565" fmla="*/ 3041843 h 6857892"/>
              <a:gd name="connsiteX4566" fmla="*/ 6102894 w 7274859"/>
              <a:gd name="connsiteY4566" fmla="*/ 3057688 h 6857892"/>
              <a:gd name="connsiteX4567" fmla="*/ 6089561 w 7274859"/>
              <a:gd name="connsiteY4567" fmla="*/ 3071021 h 6857892"/>
              <a:gd name="connsiteX4568" fmla="*/ 6079122 w 7274859"/>
              <a:gd name="connsiteY4568" fmla="*/ 3061574 h 6857892"/>
              <a:gd name="connsiteX4569" fmla="*/ 6063730 w 7274859"/>
              <a:gd name="connsiteY4569" fmla="*/ 3074756 h 6857892"/>
              <a:gd name="connsiteX4570" fmla="*/ 6063730 w 7274859"/>
              <a:gd name="connsiteY4570" fmla="*/ 3056238 h 6857892"/>
              <a:gd name="connsiteX4571" fmla="*/ 6092151 w 7274859"/>
              <a:gd name="connsiteY4571" fmla="*/ 3041843 h 6857892"/>
              <a:gd name="connsiteX4572" fmla="*/ 5978080 w 7274859"/>
              <a:gd name="connsiteY4572" fmla="*/ 3031512 h 6857892"/>
              <a:gd name="connsiteX4573" fmla="*/ 5969012 w 7274859"/>
              <a:gd name="connsiteY4573" fmla="*/ 3039666 h 6857892"/>
              <a:gd name="connsiteX4574" fmla="*/ 5934875 w 7274859"/>
              <a:gd name="connsiteY4574" fmla="*/ 3045533 h 6857892"/>
              <a:gd name="connsiteX4575" fmla="*/ 5955220 w 7274859"/>
              <a:gd name="connsiteY4575" fmla="*/ 3069994 h 6857892"/>
              <a:gd name="connsiteX4576" fmla="*/ 5981814 w 7274859"/>
              <a:gd name="connsiteY4576" fmla="*/ 3056506 h 6857892"/>
              <a:gd name="connsiteX4577" fmla="*/ 5970994 w 7274859"/>
              <a:gd name="connsiteY4577" fmla="*/ 3039820 h 6857892"/>
              <a:gd name="connsiteX4578" fmla="*/ 5972975 w 7274859"/>
              <a:gd name="connsiteY4578" fmla="*/ 3041801 h 6857892"/>
              <a:gd name="connsiteX4579" fmla="*/ 5981281 w 7274859"/>
              <a:gd name="connsiteY4579" fmla="*/ 3034714 h 6857892"/>
              <a:gd name="connsiteX4580" fmla="*/ 5978080 w 7274859"/>
              <a:gd name="connsiteY4580" fmla="*/ 3031512 h 6857892"/>
              <a:gd name="connsiteX4581" fmla="*/ 6084075 w 7274859"/>
              <a:gd name="connsiteY4581" fmla="*/ 3023855 h 6857892"/>
              <a:gd name="connsiteX4582" fmla="*/ 6094285 w 7274859"/>
              <a:gd name="connsiteY4582" fmla="*/ 3023855 h 6857892"/>
              <a:gd name="connsiteX4583" fmla="*/ 6094285 w 7274859"/>
              <a:gd name="connsiteY4583" fmla="*/ 3027285 h 6857892"/>
              <a:gd name="connsiteX4584" fmla="*/ 6084075 w 7274859"/>
              <a:gd name="connsiteY4584" fmla="*/ 3027285 h 6857892"/>
              <a:gd name="connsiteX4585" fmla="*/ 6084075 w 7274859"/>
              <a:gd name="connsiteY4585" fmla="*/ 3023855 h 6857892"/>
              <a:gd name="connsiteX4586" fmla="*/ 508759 w 7274859"/>
              <a:gd name="connsiteY4586" fmla="*/ 3020476 h 6857892"/>
              <a:gd name="connsiteX4587" fmla="*/ 508759 w 7274859"/>
              <a:gd name="connsiteY4587" fmla="*/ 3030689 h 6857892"/>
              <a:gd name="connsiteX4588" fmla="*/ 512111 w 7274859"/>
              <a:gd name="connsiteY4588" fmla="*/ 3030689 h 6857892"/>
              <a:gd name="connsiteX4589" fmla="*/ 512111 w 7274859"/>
              <a:gd name="connsiteY4589" fmla="*/ 3020476 h 6857892"/>
              <a:gd name="connsiteX4590" fmla="*/ 508759 w 7274859"/>
              <a:gd name="connsiteY4590" fmla="*/ 3020476 h 6857892"/>
              <a:gd name="connsiteX4591" fmla="*/ 457858 w 7274859"/>
              <a:gd name="connsiteY4591" fmla="*/ 3010345 h 6857892"/>
              <a:gd name="connsiteX4592" fmla="*/ 457858 w 7274859"/>
              <a:gd name="connsiteY4592" fmla="*/ 3020476 h 6857892"/>
              <a:gd name="connsiteX4593" fmla="*/ 461287 w 7274859"/>
              <a:gd name="connsiteY4593" fmla="*/ 3020476 h 6857892"/>
              <a:gd name="connsiteX4594" fmla="*/ 461287 w 7274859"/>
              <a:gd name="connsiteY4594" fmla="*/ 3010345 h 6857892"/>
              <a:gd name="connsiteX4595" fmla="*/ 457858 w 7274859"/>
              <a:gd name="connsiteY4595" fmla="*/ 3010345 h 6857892"/>
              <a:gd name="connsiteX4596" fmla="*/ 5982273 w 7274859"/>
              <a:gd name="connsiteY4596" fmla="*/ 3002639 h 6857892"/>
              <a:gd name="connsiteX4597" fmla="*/ 5982273 w 7274859"/>
              <a:gd name="connsiteY4597" fmla="*/ 3007744 h 6857892"/>
              <a:gd name="connsiteX4598" fmla="*/ 6002617 w 7274859"/>
              <a:gd name="connsiteY4598" fmla="*/ 3007744 h 6857892"/>
              <a:gd name="connsiteX4599" fmla="*/ 6002617 w 7274859"/>
              <a:gd name="connsiteY4599" fmla="*/ 3002639 h 6857892"/>
              <a:gd name="connsiteX4600" fmla="*/ 5982273 w 7274859"/>
              <a:gd name="connsiteY4600" fmla="*/ 3002639 h 6857892"/>
              <a:gd name="connsiteX4601" fmla="*/ 6107848 w 7274859"/>
              <a:gd name="connsiteY4601" fmla="*/ 3000081 h 6857892"/>
              <a:gd name="connsiteX4602" fmla="*/ 6111200 w 7274859"/>
              <a:gd name="connsiteY4602" fmla="*/ 3000081 h 6857892"/>
              <a:gd name="connsiteX4603" fmla="*/ 6111200 w 7274859"/>
              <a:gd name="connsiteY4603" fmla="*/ 3010293 h 6857892"/>
              <a:gd name="connsiteX4604" fmla="*/ 6107848 w 7274859"/>
              <a:gd name="connsiteY4604" fmla="*/ 3010293 h 6857892"/>
              <a:gd name="connsiteX4605" fmla="*/ 6107848 w 7274859"/>
              <a:gd name="connsiteY4605" fmla="*/ 3000081 h 6857892"/>
              <a:gd name="connsiteX4606" fmla="*/ 437549 w 7274859"/>
              <a:gd name="connsiteY4606" fmla="*/ 2998194 h 6857892"/>
              <a:gd name="connsiteX4607" fmla="*/ 417919 w 7274859"/>
              <a:gd name="connsiteY4607" fmla="*/ 2999928 h 6857892"/>
              <a:gd name="connsiteX4608" fmla="*/ 424166 w 7274859"/>
              <a:gd name="connsiteY4608" fmla="*/ 3009914 h 6857892"/>
              <a:gd name="connsiteX4609" fmla="*/ 444435 w 7274859"/>
              <a:gd name="connsiteY4609" fmla="*/ 3019208 h 6857892"/>
              <a:gd name="connsiteX4610" fmla="*/ 437549 w 7274859"/>
              <a:gd name="connsiteY4610" fmla="*/ 2998194 h 6857892"/>
              <a:gd name="connsiteX4611" fmla="*/ 457020 w 7274859"/>
              <a:gd name="connsiteY4611" fmla="*/ 2979773 h 6857892"/>
              <a:gd name="connsiteX4612" fmla="*/ 457020 w 7274859"/>
              <a:gd name="connsiteY4612" fmla="*/ 3000129 h 6857892"/>
              <a:gd name="connsiteX4613" fmla="*/ 462125 w 7274859"/>
              <a:gd name="connsiteY4613" fmla="*/ 3000129 h 6857892"/>
              <a:gd name="connsiteX4614" fmla="*/ 462125 w 7274859"/>
              <a:gd name="connsiteY4614" fmla="*/ 2979773 h 6857892"/>
              <a:gd name="connsiteX4615" fmla="*/ 457020 w 7274859"/>
              <a:gd name="connsiteY4615" fmla="*/ 2979773 h 6857892"/>
              <a:gd name="connsiteX4616" fmla="*/ 4563862 w 7274859"/>
              <a:gd name="connsiteY4616" fmla="*/ 2964368 h 6857892"/>
              <a:gd name="connsiteX4617" fmla="*/ 4533302 w 7274859"/>
              <a:gd name="connsiteY4617" fmla="*/ 2986919 h 6857892"/>
              <a:gd name="connsiteX4618" fmla="*/ 4563862 w 7274859"/>
              <a:gd name="connsiteY4618" fmla="*/ 2964368 h 6857892"/>
              <a:gd name="connsiteX4619" fmla="*/ 4560516 w 7274859"/>
              <a:gd name="connsiteY4619" fmla="*/ 2949214 h 6857892"/>
              <a:gd name="connsiteX4620" fmla="*/ 4560516 w 7274859"/>
              <a:gd name="connsiteY4620" fmla="*/ 2959345 h 6857892"/>
              <a:gd name="connsiteX4621" fmla="*/ 4563947 w 7274859"/>
              <a:gd name="connsiteY4621" fmla="*/ 2959345 h 6857892"/>
              <a:gd name="connsiteX4622" fmla="*/ 4563947 w 7274859"/>
              <a:gd name="connsiteY4622" fmla="*/ 2949214 h 6857892"/>
              <a:gd name="connsiteX4623" fmla="*/ 4560516 w 7274859"/>
              <a:gd name="connsiteY4623" fmla="*/ 2949214 h 6857892"/>
              <a:gd name="connsiteX4624" fmla="*/ 6027689 w 7274859"/>
              <a:gd name="connsiteY4624" fmla="*/ 2917470 h 6857892"/>
              <a:gd name="connsiteX4625" fmla="*/ 5988752 w 7274859"/>
              <a:gd name="connsiteY4625" fmla="*/ 2921888 h 6857892"/>
              <a:gd name="connsiteX4626" fmla="*/ 5999801 w 7274859"/>
              <a:gd name="connsiteY4626" fmla="*/ 2943986 h 6857892"/>
              <a:gd name="connsiteX4627" fmla="*/ 6027689 w 7274859"/>
              <a:gd name="connsiteY4627" fmla="*/ 2917470 h 6857892"/>
              <a:gd name="connsiteX4628" fmla="*/ 6033252 w 7274859"/>
              <a:gd name="connsiteY4628" fmla="*/ 2885920 h 6857892"/>
              <a:gd name="connsiteX4629" fmla="*/ 6027765 w 7274859"/>
              <a:gd name="connsiteY4629" fmla="*/ 2917468 h 6857892"/>
              <a:gd name="connsiteX4630" fmla="*/ 6053597 w 7274859"/>
              <a:gd name="connsiteY4630" fmla="*/ 2909314 h 6857892"/>
              <a:gd name="connsiteX4631" fmla="*/ 6084074 w 7274859"/>
              <a:gd name="connsiteY4631" fmla="*/ 2918687 h 6857892"/>
              <a:gd name="connsiteX4632" fmla="*/ 6084074 w 7274859"/>
              <a:gd name="connsiteY4632" fmla="*/ 2928821 h 6857892"/>
              <a:gd name="connsiteX4633" fmla="*/ 6053596 w 7274859"/>
              <a:gd name="connsiteY4633" fmla="*/ 2938952 h 6857892"/>
              <a:gd name="connsiteX4634" fmla="*/ 6035308 w 7274859"/>
              <a:gd name="connsiteY4634" fmla="*/ 2970579 h 6857892"/>
              <a:gd name="connsiteX4635" fmla="*/ 6084074 w 7274859"/>
              <a:gd name="connsiteY4635" fmla="*/ 2979642 h 6857892"/>
              <a:gd name="connsiteX4636" fmla="*/ 6104495 w 7274859"/>
              <a:gd name="connsiteY4636" fmla="*/ 2969512 h 6857892"/>
              <a:gd name="connsiteX4637" fmla="*/ 6097637 w 7274859"/>
              <a:gd name="connsiteY4637" fmla="*/ 2947795 h 6857892"/>
              <a:gd name="connsiteX4638" fmla="*/ 6084075 w 7274859"/>
              <a:gd name="connsiteY4638" fmla="*/ 2928822 h 6857892"/>
              <a:gd name="connsiteX4639" fmla="*/ 6092531 w 7274859"/>
              <a:gd name="connsiteY4639" fmla="*/ 2925468 h 6857892"/>
              <a:gd name="connsiteX4640" fmla="*/ 6084074 w 7274859"/>
              <a:gd name="connsiteY4640" fmla="*/ 2918611 h 6857892"/>
              <a:gd name="connsiteX4641" fmla="*/ 6084074 w 7274859"/>
              <a:gd name="connsiteY4641" fmla="*/ 2918685 h 6857892"/>
              <a:gd name="connsiteX4642" fmla="*/ 6076133 w 7274859"/>
              <a:gd name="connsiteY4642" fmla="*/ 2904812 h 6857892"/>
              <a:gd name="connsiteX4643" fmla="*/ 6033252 w 7274859"/>
              <a:gd name="connsiteY4643" fmla="*/ 2885920 h 6857892"/>
              <a:gd name="connsiteX4644" fmla="*/ 6063729 w 7274859"/>
              <a:gd name="connsiteY4644" fmla="*/ 2880492 h 6857892"/>
              <a:gd name="connsiteX4645" fmla="*/ 6063729 w 7274859"/>
              <a:gd name="connsiteY4645" fmla="*/ 2885597 h 6857892"/>
              <a:gd name="connsiteX4646" fmla="*/ 6084073 w 7274859"/>
              <a:gd name="connsiteY4646" fmla="*/ 2885597 h 6857892"/>
              <a:gd name="connsiteX4647" fmla="*/ 6084073 w 7274859"/>
              <a:gd name="connsiteY4647" fmla="*/ 2880492 h 6857892"/>
              <a:gd name="connsiteX4648" fmla="*/ 6063729 w 7274859"/>
              <a:gd name="connsiteY4648" fmla="*/ 2880492 h 6857892"/>
              <a:gd name="connsiteX4649" fmla="*/ 6199440 w 7274859"/>
              <a:gd name="connsiteY4649" fmla="*/ 2857508 h 6857892"/>
              <a:gd name="connsiteX4650" fmla="*/ 6202869 w 7274859"/>
              <a:gd name="connsiteY4650" fmla="*/ 2857508 h 6857892"/>
              <a:gd name="connsiteX4651" fmla="*/ 6202869 w 7274859"/>
              <a:gd name="connsiteY4651" fmla="*/ 2867720 h 6857892"/>
              <a:gd name="connsiteX4652" fmla="*/ 6199440 w 7274859"/>
              <a:gd name="connsiteY4652" fmla="*/ 2867720 h 6857892"/>
              <a:gd name="connsiteX4653" fmla="*/ 6199440 w 7274859"/>
              <a:gd name="connsiteY4653" fmla="*/ 2857508 h 6857892"/>
              <a:gd name="connsiteX4654" fmla="*/ 6132613 w 7274859"/>
              <a:gd name="connsiteY4654" fmla="*/ 2857171 h 6857892"/>
              <a:gd name="connsiteX4655" fmla="*/ 6097332 w 7274859"/>
              <a:gd name="connsiteY4655" fmla="*/ 2859762 h 6857892"/>
              <a:gd name="connsiteX4656" fmla="*/ 6092609 w 7274859"/>
              <a:gd name="connsiteY4656" fmla="*/ 2865630 h 6857892"/>
              <a:gd name="connsiteX4657" fmla="*/ 6117449 w 7274859"/>
              <a:gd name="connsiteY4657" fmla="*/ 2909598 h 6857892"/>
              <a:gd name="connsiteX4658" fmla="*/ 6124307 w 7274859"/>
              <a:gd name="connsiteY4658" fmla="*/ 2907159 h 6857892"/>
              <a:gd name="connsiteX4659" fmla="*/ 6117678 w 7274859"/>
              <a:gd name="connsiteY4659" fmla="*/ 2880031 h 6857892"/>
              <a:gd name="connsiteX4660" fmla="*/ 6135966 w 7274859"/>
              <a:gd name="connsiteY4660" fmla="*/ 2873784 h 6857892"/>
              <a:gd name="connsiteX4661" fmla="*/ 6132613 w 7274859"/>
              <a:gd name="connsiteY4661" fmla="*/ 2857171 h 6857892"/>
              <a:gd name="connsiteX4662" fmla="*/ 6084073 w 7274859"/>
              <a:gd name="connsiteY4662" fmla="*/ 2839723 h 6857892"/>
              <a:gd name="connsiteX4663" fmla="*/ 6084073 w 7274859"/>
              <a:gd name="connsiteY4663" fmla="*/ 2844829 h 6857892"/>
              <a:gd name="connsiteX4664" fmla="*/ 6104495 w 7274859"/>
              <a:gd name="connsiteY4664" fmla="*/ 2844829 h 6857892"/>
              <a:gd name="connsiteX4665" fmla="*/ 6104495 w 7274859"/>
              <a:gd name="connsiteY4665" fmla="*/ 2839723 h 6857892"/>
              <a:gd name="connsiteX4666" fmla="*/ 6084073 w 7274859"/>
              <a:gd name="connsiteY4666" fmla="*/ 2839723 h 6857892"/>
              <a:gd name="connsiteX4667" fmla="*/ 366185 w 7274859"/>
              <a:gd name="connsiteY4667" fmla="*/ 2837243 h 6857892"/>
              <a:gd name="connsiteX4668" fmla="*/ 369538 w 7274859"/>
              <a:gd name="connsiteY4668" fmla="*/ 2837243 h 6857892"/>
              <a:gd name="connsiteX4669" fmla="*/ 369538 w 7274859"/>
              <a:gd name="connsiteY4669" fmla="*/ 2847378 h 6857892"/>
              <a:gd name="connsiteX4670" fmla="*/ 366185 w 7274859"/>
              <a:gd name="connsiteY4670" fmla="*/ 2847378 h 6857892"/>
              <a:gd name="connsiteX4671" fmla="*/ 366185 w 7274859"/>
              <a:gd name="connsiteY4671" fmla="*/ 2837243 h 6857892"/>
              <a:gd name="connsiteX4672" fmla="*/ 6209651 w 7274859"/>
              <a:gd name="connsiteY4672" fmla="*/ 2837240 h 6857892"/>
              <a:gd name="connsiteX4673" fmla="*/ 6213080 w 7274859"/>
              <a:gd name="connsiteY4673" fmla="*/ 2837240 h 6857892"/>
              <a:gd name="connsiteX4674" fmla="*/ 6213080 w 7274859"/>
              <a:gd name="connsiteY4674" fmla="*/ 2847374 h 6857892"/>
              <a:gd name="connsiteX4675" fmla="*/ 6209651 w 7274859"/>
              <a:gd name="connsiteY4675" fmla="*/ 2847374 h 6857892"/>
              <a:gd name="connsiteX4676" fmla="*/ 6209651 w 7274859"/>
              <a:gd name="connsiteY4676" fmla="*/ 2837240 h 6857892"/>
              <a:gd name="connsiteX4677" fmla="*/ 6202107 w 7274859"/>
              <a:gd name="connsiteY4677" fmla="*/ 2807587 h 6857892"/>
              <a:gd name="connsiteX4678" fmla="*/ 6195554 w 7274859"/>
              <a:gd name="connsiteY4678" fmla="*/ 2816347 h 6857892"/>
              <a:gd name="connsiteX4679" fmla="*/ 6197002 w 7274859"/>
              <a:gd name="connsiteY4679" fmla="*/ 2817871 h 6857892"/>
              <a:gd name="connsiteX4680" fmla="*/ 6205307 w 7274859"/>
              <a:gd name="connsiteY4680" fmla="*/ 2810782 h 6857892"/>
              <a:gd name="connsiteX4681" fmla="*/ 6202107 w 7274859"/>
              <a:gd name="connsiteY4681" fmla="*/ 2807587 h 6857892"/>
              <a:gd name="connsiteX4682" fmla="*/ 6077216 w 7274859"/>
              <a:gd name="connsiteY4682" fmla="*/ 2803758 h 6857892"/>
              <a:gd name="connsiteX4683" fmla="*/ 6072719 w 7274859"/>
              <a:gd name="connsiteY4683" fmla="*/ 2827609 h 6857892"/>
              <a:gd name="connsiteX4684" fmla="*/ 6121487 w 7274859"/>
              <a:gd name="connsiteY4684" fmla="*/ 2824256 h 6857892"/>
              <a:gd name="connsiteX4685" fmla="*/ 6077216 w 7274859"/>
              <a:gd name="connsiteY4685" fmla="*/ 2803758 h 6857892"/>
              <a:gd name="connsiteX4686" fmla="*/ 6146329 w 7274859"/>
              <a:gd name="connsiteY4686" fmla="*/ 2787845 h 6857892"/>
              <a:gd name="connsiteX4687" fmla="*/ 6147091 w 7274859"/>
              <a:gd name="connsiteY4687" fmla="*/ 2840882 h 6857892"/>
              <a:gd name="connsiteX4688" fmla="*/ 6149682 w 7274859"/>
              <a:gd name="connsiteY4688" fmla="*/ 2845683 h 6857892"/>
              <a:gd name="connsiteX4689" fmla="*/ 6173532 w 7274859"/>
              <a:gd name="connsiteY4689" fmla="*/ 2845683 h 6857892"/>
              <a:gd name="connsiteX4690" fmla="*/ 6179781 w 7274859"/>
              <a:gd name="connsiteY4690" fmla="*/ 2827091 h 6857892"/>
              <a:gd name="connsiteX4691" fmla="*/ 6196087 w 7274859"/>
              <a:gd name="connsiteY4691" fmla="*/ 2827091 h 6857892"/>
              <a:gd name="connsiteX4692" fmla="*/ 6195554 w 7274859"/>
              <a:gd name="connsiteY4692" fmla="*/ 2816420 h 6857892"/>
              <a:gd name="connsiteX4693" fmla="*/ 6184276 w 7274859"/>
              <a:gd name="connsiteY4693" fmla="*/ 2787845 h 6857892"/>
              <a:gd name="connsiteX4694" fmla="*/ 6146329 w 7274859"/>
              <a:gd name="connsiteY4694" fmla="*/ 2787845 h 6857892"/>
              <a:gd name="connsiteX4695" fmla="*/ 6277393 w 7274859"/>
              <a:gd name="connsiteY4695" fmla="*/ 2775139 h 6857892"/>
              <a:gd name="connsiteX4696" fmla="*/ 6277926 w 7274859"/>
              <a:gd name="connsiteY4696" fmla="*/ 2782070 h 6857892"/>
              <a:gd name="connsiteX4697" fmla="*/ 6240207 w 7274859"/>
              <a:gd name="connsiteY4697" fmla="*/ 2798609 h 6857892"/>
              <a:gd name="connsiteX4698" fmla="*/ 6235102 w 7274859"/>
              <a:gd name="connsiteY4698" fmla="*/ 2778871 h 6857892"/>
              <a:gd name="connsiteX4699" fmla="*/ 6277393 w 7274859"/>
              <a:gd name="connsiteY4699" fmla="*/ 2775139 h 6857892"/>
              <a:gd name="connsiteX4700" fmla="*/ 6107009 w 7274859"/>
              <a:gd name="connsiteY4700" fmla="*/ 2770154 h 6857892"/>
              <a:gd name="connsiteX4701" fmla="*/ 6107009 w 7274859"/>
              <a:gd name="connsiteY4701" fmla="*/ 2807568 h 6857892"/>
              <a:gd name="connsiteX4702" fmla="*/ 6123773 w 7274859"/>
              <a:gd name="connsiteY4702" fmla="*/ 2804672 h 6857892"/>
              <a:gd name="connsiteX4703" fmla="*/ 6107009 w 7274859"/>
              <a:gd name="connsiteY4703" fmla="*/ 2770154 h 6857892"/>
              <a:gd name="connsiteX4704" fmla="*/ 6189305 w 7274859"/>
              <a:gd name="connsiteY4704" fmla="*/ 2745540 h 6857892"/>
              <a:gd name="connsiteX4705" fmla="*/ 6189305 w 7274859"/>
              <a:gd name="connsiteY4705" fmla="*/ 2755754 h 6857892"/>
              <a:gd name="connsiteX4706" fmla="*/ 6192734 w 7274859"/>
              <a:gd name="connsiteY4706" fmla="*/ 2755754 h 6857892"/>
              <a:gd name="connsiteX4707" fmla="*/ 6192734 w 7274859"/>
              <a:gd name="connsiteY4707" fmla="*/ 2745540 h 6857892"/>
              <a:gd name="connsiteX4708" fmla="*/ 6189305 w 7274859"/>
              <a:gd name="connsiteY4708" fmla="*/ 2745540 h 6857892"/>
              <a:gd name="connsiteX4709" fmla="*/ 6306501 w 7274859"/>
              <a:gd name="connsiteY4709" fmla="*/ 2745419 h 6857892"/>
              <a:gd name="connsiteX4710" fmla="*/ 6307796 w 7274859"/>
              <a:gd name="connsiteY4710" fmla="*/ 2764847 h 6857892"/>
              <a:gd name="connsiteX4711" fmla="*/ 6287756 w 7274859"/>
              <a:gd name="connsiteY4711" fmla="*/ 2766297 h 6857892"/>
              <a:gd name="connsiteX4712" fmla="*/ 6282574 w 7274859"/>
              <a:gd name="connsiteY4712" fmla="*/ 2760891 h 6857892"/>
              <a:gd name="connsiteX4713" fmla="*/ 6306501 w 7274859"/>
              <a:gd name="connsiteY4713" fmla="*/ 2745419 h 6857892"/>
              <a:gd name="connsiteX4714" fmla="*/ 423641 w 7274859"/>
              <a:gd name="connsiteY4714" fmla="*/ 2745392 h 6857892"/>
              <a:gd name="connsiteX4715" fmla="*/ 403982 w 7274859"/>
              <a:gd name="connsiteY4715" fmla="*/ 2751400 h 6857892"/>
              <a:gd name="connsiteX4716" fmla="*/ 407181 w 7274859"/>
              <a:gd name="connsiteY4716" fmla="*/ 2755011 h 6857892"/>
              <a:gd name="connsiteX4717" fmla="*/ 425393 w 7274859"/>
              <a:gd name="connsiteY4717" fmla="*/ 2755011 h 6857892"/>
              <a:gd name="connsiteX4718" fmla="*/ 423641 w 7274859"/>
              <a:gd name="connsiteY4718" fmla="*/ 2745392 h 6857892"/>
              <a:gd name="connsiteX4719" fmla="*/ 4611403 w 7274859"/>
              <a:gd name="connsiteY4719" fmla="*/ 2735458 h 6857892"/>
              <a:gd name="connsiteX4720" fmla="*/ 4611403 w 7274859"/>
              <a:gd name="connsiteY4720" fmla="*/ 2745590 h 6857892"/>
              <a:gd name="connsiteX4721" fmla="*/ 4614760 w 7274859"/>
              <a:gd name="connsiteY4721" fmla="*/ 2745590 h 6857892"/>
              <a:gd name="connsiteX4722" fmla="*/ 4614760 w 7274859"/>
              <a:gd name="connsiteY4722" fmla="*/ 2735458 h 6857892"/>
              <a:gd name="connsiteX4723" fmla="*/ 4611403 w 7274859"/>
              <a:gd name="connsiteY4723" fmla="*/ 2735458 h 6857892"/>
              <a:gd name="connsiteX4724" fmla="*/ 6142214 w 7274859"/>
              <a:gd name="connsiteY4724" fmla="*/ 2729385 h 6857892"/>
              <a:gd name="connsiteX4725" fmla="*/ 6128803 w 7274859"/>
              <a:gd name="connsiteY4725" fmla="*/ 2750871 h 6857892"/>
              <a:gd name="connsiteX4726" fmla="*/ 6142214 w 7274859"/>
              <a:gd name="connsiteY4726" fmla="*/ 2729385 h 6857892"/>
              <a:gd name="connsiteX4727" fmla="*/ 4678312 w 7274859"/>
              <a:gd name="connsiteY4727" fmla="*/ 2724182 h 6857892"/>
              <a:gd name="connsiteX4728" fmla="*/ 4669934 w 7274859"/>
              <a:gd name="connsiteY4728" fmla="*/ 2731264 h 6857892"/>
              <a:gd name="connsiteX4729" fmla="*/ 4673130 w 7274859"/>
              <a:gd name="connsiteY4729" fmla="*/ 2734465 h 6857892"/>
              <a:gd name="connsiteX4730" fmla="*/ 4679227 w 7274859"/>
              <a:gd name="connsiteY4730" fmla="*/ 2725250 h 6857892"/>
              <a:gd name="connsiteX4731" fmla="*/ 4679303 w 7274859"/>
              <a:gd name="connsiteY4731" fmla="*/ 2725172 h 6857892"/>
              <a:gd name="connsiteX4732" fmla="*/ 4678312 w 7274859"/>
              <a:gd name="connsiteY4732" fmla="*/ 2724182 h 6857892"/>
              <a:gd name="connsiteX4733" fmla="*/ 4691327 w 7274859"/>
              <a:gd name="connsiteY4733" fmla="*/ 2688881 h 6857892"/>
              <a:gd name="connsiteX4734" fmla="*/ 4690006 w 7274859"/>
              <a:gd name="connsiteY4734" fmla="*/ 2704365 h 6857892"/>
              <a:gd name="connsiteX4735" fmla="*/ 4689428 w 7274859"/>
              <a:gd name="connsiteY4735" fmla="*/ 2714578 h 6857892"/>
              <a:gd name="connsiteX4736" fmla="*/ 4689050 w 7274859"/>
              <a:gd name="connsiteY4736" fmla="*/ 2714426 h 6857892"/>
              <a:gd name="connsiteX4737" fmla="*/ 4679381 w 7274859"/>
              <a:gd name="connsiteY4737" fmla="*/ 2725175 h 6857892"/>
              <a:gd name="connsiteX4738" fmla="*/ 4680372 w 7274859"/>
              <a:gd name="connsiteY4738" fmla="*/ 2726164 h 6857892"/>
              <a:gd name="connsiteX4739" fmla="*/ 4689430 w 7274859"/>
              <a:gd name="connsiteY4739" fmla="*/ 2715036 h 6857892"/>
              <a:gd name="connsiteX4740" fmla="*/ 4689430 w 7274859"/>
              <a:gd name="connsiteY4740" fmla="*/ 2714648 h 6857892"/>
              <a:gd name="connsiteX4741" fmla="*/ 4700103 w 7274859"/>
              <a:gd name="connsiteY4741" fmla="*/ 2719593 h 6857892"/>
              <a:gd name="connsiteX4742" fmla="*/ 4717465 w 7274859"/>
              <a:gd name="connsiteY4742" fmla="*/ 2727678 h 6857892"/>
              <a:gd name="connsiteX4743" fmla="*/ 4691327 w 7274859"/>
              <a:gd name="connsiteY4743" fmla="*/ 2688881 h 6857892"/>
              <a:gd name="connsiteX4744" fmla="*/ 6132765 w 7274859"/>
              <a:gd name="connsiteY4744" fmla="*/ 2684274 h 6857892"/>
              <a:gd name="connsiteX4745" fmla="*/ 6119659 w 7274859"/>
              <a:gd name="connsiteY4745" fmla="*/ 2704012 h 6857892"/>
              <a:gd name="connsiteX4746" fmla="*/ 6136423 w 7274859"/>
              <a:gd name="connsiteY4746" fmla="*/ 2704012 h 6857892"/>
              <a:gd name="connsiteX4747" fmla="*/ 6132765 w 7274859"/>
              <a:gd name="connsiteY4747" fmla="*/ 2684274 h 6857892"/>
              <a:gd name="connsiteX4748" fmla="*/ 6171475 w 7274859"/>
              <a:gd name="connsiteY4748" fmla="*/ 2662480 h 6857892"/>
              <a:gd name="connsiteX4749" fmla="*/ 6181838 w 7274859"/>
              <a:gd name="connsiteY4749" fmla="*/ 2673987 h 6857892"/>
              <a:gd name="connsiteX4750" fmla="*/ 6192277 w 7274859"/>
              <a:gd name="connsiteY4750" fmla="*/ 2670939 h 6857892"/>
              <a:gd name="connsiteX4751" fmla="*/ 6197612 w 7274859"/>
              <a:gd name="connsiteY4751" fmla="*/ 2674291 h 6857892"/>
              <a:gd name="connsiteX4752" fmla="*/ 6184353 w 7274859"/>
              <a:gd name="connsiteY4752" fmla="*/ 2717119 h 6857892"/>
              <a:gd name="connsiteX4753" fmla="*/ 6217042 w 7274859"/>
              <a:gd name="connsiteY4753" fmla="*/ 2698220 h 6857892"/>
              <a:gd name="connsiteX4754" fmla="*/ 6214528 w 7274859"/>
              <a:gd name="connsiteY4754" fmla="*/ 2674216 h 6857892"/>
              <a:gd name="connsiteX4755" fmla="*/ 6194107 w 7274859"/>
              <a:gd name="connsiteY4755" fmla="*/ 2670176 h 6857892"/>
              <a:gd name="connsiteX4756" fmla="*/ 6196087 w 7274859"/>
              <a:gd name="connsiteY4756" fmla="*/ 2669490 h 6857892"/>
              <a:gd name="connsiteX4757" fmla="*/ 6189534 w 7274859"/>
              <a:gd name="connsiteY4757" fmla="*/ 2668728 h 6857892"/>
              <a:gd name="connsiteX4758" fmla="*/ 6171475 w 7274859"/>
              <a:gd name="connsiteY4758" fmla="*/ 2662480 h 6857892"/>
              <a:gd name="connsiteX4759" fmla="*/ 4652092 w 7274859"/>
              <a:gd name="connsiteY4759" fmla="*/ 2623442 h 6857892"/>
              <a:gd name="connsiteX4760" fmla="*/ 4652092 w 7274859"/>
              <a:gd name="connsiteY4760" fmla="*/ 2633572 h 6857892"/>
              <a:gd name="connsiteX4761" fmla="*/ 4655446 w 7274859"/>
              <a:gd name="connsiteY4761" fmla="*/ 2633572 h 6857892"/>
              <a:gd name="connsiteX4762" fmla="*/ 4655446 w 7274859"/>
              <a:gd name="connsiteY4762" fmla="*/ 2623442 h 6857892"/>
              <a:gd name="connsiteX4763" fmla="*/ 4652092 w 7274859"/>
              <a:gd name="connsiteY4763" fmla="*/ 2623442 h 6857892"/>
              <a:gd name="connsiteX4764" fmla="*/ 6302386 w 7274859"/>
              <a:gd name="connsiteY4764" fmla="*/ 2623041 h 6857892"/>
              <a:gd name="connsiteX4765" fmla="*/ 6327989 w 7274859"/>
              <a:gd name="connsiteY4765" fmla="*/ 2624489 h 6857892"/>
              <a:gd name="connsiteX4766" fmla="*/ 6283946 w 7274859"/>
              <a:gd name="connsiteY4766" fmla="*/ 2663871 h 6857892"/>
              <a:gd name="connsiteX4767" fmla="*/ 6275183 w 7274859"/>
              <a:gd name="connsiteY4767" fmla="*/ 2654883 h 6857892"/>
              <a:gd name="connsiteX4768" fmla="*/ 6302386 w 7274859"/>
              <a:gd name="connsiteY4768" fmla="*/ 2623041 h 6857892"/>
              <a:gd name="connsiteX4769" fmla="*/ 6229996 w 7274859"/>
              <a:gd name="connsiteY4769" fmla="*/ 2572495 h 6857892"/>
              <a:gd name="connsiteX4770" fmla="*/ 6229996 w 7274859"/>
              <a:gd name="connsiteY4770" fmla="*/ 2582705 h 6857892"/>
              <a:gd name="connsiteX4771" fmla="*/ 6233425 w 7274859"/>
              <a:gd name="connsiteY4771" fmla="*/ 2582705 h 6857892"/>
              <a:gd name="connsiteX4772" fmla="*/ 6233425 w 7274859"/>
              <a:gd name="connsiteY4772" fmla="*/ 2572495 h 6857892"/>
              <a:gd name="connsiteX4773" fmla="*/ 6229996 w 7274859"/>
              <a:gd name="connsiteY4773" fmla="*/ 2572495 h 6857892"/>
              <a:gd name="connsiteX4774" fmla="*/ 6347115 w 7274859"/>
              <a:gd name="connsiteY4774" fmla="*/ 2567814 h 6857892"/>
              <a:gd name="connsiteX4775" fmla="*/ 6347115 w 7274859"/>
              <a:gd name="connsiteY4775" fmla="*/ 2618015 h 6857892"/>
              <a:gd name="connsiteX4776" fmla="*/ 6328447 w 7274859"/>
              <a:gd name="connsiteY4776" fmla="*/ 2603083 h 6857892"/>
              <a:gd name="connsiteX4777" fmla="*/ 6308254 w 7274859"/>
              <a:gd name="connsiteY4777" fmla="*/ 2603083 h 6857892"/>
              <a:gd name="connsiteX4778" fmla="*/ 6309168 w 7274859"/>
              <a:gd name="connsiteY4778" fmla="*/ 2603998 h 6857892"/>
              <a:gd name="connsiteX4779" fmla="*/ 6302081 w 7274859"/>
              <a:gd name="connsiteY4779" fmla="*/ 2612301 h 6857892"/>
              <a:gd name="connsiteX4780" fmla="*/ 6298881 w 7274859"/>
              <a:gd name="connsiteY4780" fmla="*/ 2609101 h 6857892"/>
              <a:gd name="connsiteX4781" fmla="*/ 6307187 w 7274859"/>
              <a:gd name="connsiteY4781" fmla="*/ 2602018 h 6857892"/>
              <a:gd name="connsiteX4782" fmla="*/ 6308101 w 7274859"/>
              <a:gd name="connsiteY4782" fmla="*/ 2602932 h 6857892"/>
              <a:gd name="connsiteX4783" fmla="*/ 6308101 w 7274859"/>
              <a:gd name="connsiteY4783" fmla="*/ 2582745 h 6857892"/>
              <a:gd name="connsiteX4784" fmla="*/ 6328447 w 7274859"/>
              <a:gd name="connsiteY4784" fmla="*/ 2582745 h 6857892"/>
              <a:gd name="connsiteX4785" fmla="*/ 6328447 w 7274859"/>
              <a:gd name="connsiteY4785" fmla="*/ 2603063 h 6857892"/>
              <a:gd name="connsiteX4786" fmla="*/ 6338581 w 7274859"/>
              <a:gd name="connsiteY4786" fmla="*/ 2595368 h 6857892"/>
              <a:gd name="connsiteX4787" fmla="*/ 6328458 w 7274859"/>
              <a:gd name="connsiteY4787" fmla="*/ 2582737 h 6857892"/>
              <a:gd name="connsiteX4788" fmla="*/ 6347115 w 7274859"/>
              <a:gd name="connsiteY4788" fmla="*/ 2567814 h 6857892"/>
              <a:gd name="connsiteX4789" fmla="*/ 6293090 w 7274859"/>
              <a:gd name="connsiteY4789" fmla="*/ 2550065 h 6857892"/>
              <a:gd name="connsiteX4790" fmla="*/ 6300176 w 7274859"/>
              <a:gd name="connsiteY4790" fmla="*/ 2575127 h 6857892"/>
              <a:gd name="connsiteX4791" fmla="*/ 6295071 w 7274859"/>
              <a:gd name="connsiteY4791" fmla="*/ 2580536 h 6857892"/>
              <a:gd name="connsiteX4792" fmla="*/ 6254609 w 7274859"/>
              <a:gd name="connsiteY4792" fmla="*/ 2565682 h 6857892"/>
              <a:gd name="connsiteX4793" fmla="*/ 6293090 w 7274859"/>
              <a:gd name="connsiteY4793" fmla="*/ 2550065 h 6857892"/>
              <a:gd name="connsiteX4794" fmla="*/ 6367309 w 7274859"/>
              <a:gd name="connsiteY4794" fmla="*/ 2543819 h 6857892"/>
              <a:gd name="connsiteX4795" fmla="*/ 6367385 w 7274859"/>
              <a:gd name="connsiteY4795" fmla="*/ 2560729 h 6857892"/>
              <a:gd name="connsiteX4796" fmla="*/ 6362355 w 7274859"/>
              <a:gd name="connsiteY4796" fmla="*/ 2561416 h 6857892"/>
              <a:gd name="connsiteX4797" fmla="*/ 6358622 w 7274859"/>
              <a:gd name="connsiteY4797" fmla="*/ 2544430 h 6857892"/>
              <a:gd name="connsiteX4798" fmla="*/ 6367309 w 7274859"/>
              <a:gd name="connsiteY4798" fmla="*/ 2543819 h 6857892"/>
              <a:gd name="connsiteX4799" fmla="*/ 6338429 w 7274859"/>
              <a:gd name="connsiteY4799" fmla="*/ 2541154 h 6857892"/>
              <a:gd name="connsiteX4800" fmla="*/ 6338886 w 7274859"/>
              <a:gd name="connsiteY4800" fmla="*/ 2549914 h 6857892"/>
              <a:gd name="connsiteX4801" fmla="*/ 6319455 w 7274859"/>
              <a:gd name="connsiteY4801" fmla="*/ 2551589 h 6857892"/>
              <a:gd name="connsiteX4802" fmla="*/ 6318540 w 7274859"/>
              <a:gd name="connsiteY4802" fmla="*/ 2545039 h 6857892"/>
              <a:gd name="connsiteX4803" fmla="*/ 6338429 w 7274859"/>
              <a:gd name="connsiteY4803" fmla="*/ 2541154 h 6857892"/>
              <a:gd name="connsiteX4804" fmla="*/ 6280898 w 7274859"/>
              <a:gd name="connsiteY4804" fmla="*/ 2511454 h 6857892"/>
              <a:gd name="connsiteX4805" fmla="*/ 6280898 w 7274859"/>
              <a:gd name="connsiteY4805" fmla="*/ 2521587 h 6857892"/>
              <a:gd name="connsiteX4806" fmla="*/ 6284327 w 7274859"/>
              <a:gd name="connsiteY4806" fmla="*/ 2521587 h 6857892"/>
              <a:gd name="connsiteX4807" fmla="*/ 6284327 w 7274859"/>
              <a:gd name="connsiteY4807" fmla="*/ 2511454 h 6857892"/>
              <a:gd name="connsiteX4808" fmla="*/ 6280898 w 7274859"/>
              <a:gd name="connsiteY4808" fmla="*/ 2511454 h 6857892"/>
              <a:gd name="connsiteX4809" fmla="*/ 6344372 w 7274859"/>
              <a:gd name="connsiteY4809" fmla="*/ 2510519 h 6857892"/>
              <a:gd name="connsiteX4810" fmla="*/ 6340258 w 7274859"/>
              <a:gd name="connsiteY4810" fmla="*/ 2544353 h 6857892"/>
              <a:gd name="connsiteX4811" fmla="*/ 6325094 w 7274859"/>
              <a:gd name="connsiteY4811" fmla="*/ 2515698 h 6857892"/>
              <a:gd name="connsiteX4812" fmla="*/ 6344372 w 7274859"/>
              <a:gd name="connsiteY4812" fmla="*/ 2510519 h 6857892"/>
              <a:gd name="connsiteX4813" fmla="*/ 6338581 w 7274859"/>
              <a:gd name="connsiteY4813" fmla="*/ 2494512 h 6857892"/>
              <a:gd name="connsiteX4814" fmla="*/ 6348716 w 7274859"/>
              <a:gd name="connsiteY4814" fmla="*/ 2494512 h 6857892"/>
              <a:gd name="connsiteX4815" fmla="*/ 6348716 w 7274859"/>
              <a:gd name="connsiteY4815" fmla="*/ 2497865 h 6857892"/>
              <a:gd name="connsiteX4816" fmla="*/ 6338581 w 7274859"/>
              <a:gd name="connsiteY4816" fmla="*/ 2497865 h 6857892"/>
              <a:gd name="connsiteX4817" fmla="*/ 6338581 w 7274859"/>
              <a:gd name="connsiteY4817" fmla="*/ 2494512 h 6857892"/>
              <a:gd name="connsiteX4818" fmla="*/ 6268248 w 7274859"/>
              <a:gd name="connsiteY4818" fmla="*/ 2459486 h 6857892"/>
              <a:gd name="connsiteX4819" fmla="*/ 6267487 w 7274859"/>
              <a:gd name="connsiteY4819" fmla="*/ 2459638 h 6857892"/>
              <a:gd name="connsiteX4820" fmla="*/ 6267334 w 7274859"/>
              <a:gd name="connsiteY4820" fmla="*/ 2460400 h 6857892"/>
              <a:gd name="connsiteX4821" fmla="*/ 6267334 w 7274859"/>
              <a:gd name="connsiteY4821" fmla="*/ 2460398 h 6857892"/>
              <a:gd name="connsiteX4822" fmla="*/ 6266267 w 7274859"/>
              <a:gd name="connsiteY4822" fmla="*/ 2461464 h 6857892"/>
              <a:gd name="connsiteX4823" fmla="*/ 6273354 w 7274859"/>
              <a:gd name="connsiteY4823" fmla="*/ 2469770 h 6857892"/>
              <a:gd name="connsiteX4824" fmla="*/ 6276554 w 7274859"/>
              <a:gd name="connsiteY4824" fmla="*/ 2466570 h 6857892"/>
              <a:gd name="connsiteX4825" fmla="*/ 6267334 w 7274859"/>
              <a:gd name="connsiteY4825" fmla="*/ 2460551 h 6857892"/>
              <a:gd name="connsiteX4826" fmla="*/ 6267334 w 7274859"/>
              <a:gd name="connsiteY4826" fmla="*/ 2460400 h 6857892"/>
              <a:gd name="connsiteX4827" fmla="*/ 6268248 w 7274859"/>
              <a:gd name="connsiteY4827" fmla="*/ 2459486 h 6857892"/>
              <a:gd name="connsiteX4828" fmla="*/ 6287832 w 7274859"/>
              <a:gd name="connsiteY4828" fmla="*/ 2450415 h 6857892"/>
              <a:gd name="connsiteX4829" fmla="*/ 6286765 w 7274859"/>
              <a:gd name="connsiteY4829" fmla="*/ 2450491 h 6857892"/>
              <a:gd name="connsiteX4830" fmla="*/ 6290728 w 7274859"/>
              <a:gd name="connsiteY4830" fmla="*/ 2470380 h 6857892"/>
              <a:gd name="connsiteX4831" fmla="*/ 6297281 w 7274859"/>
              <a:gd name="connsiteY4831" fmla="*/ 2469467 h 6857892"/>
              <a:gd name="connsiteX4832" fmla="*/ 6287832 w 7274859"/>
              <a:gd name="connsiteY4832" fmla="*/ 2450415 h 6857892"/>
              <a:gd name="connsiteX4833" fmla="*/ 6287756 w 7274859"/>
              <a:gd name="connsiteY4833" fmla="*/ 2450338 h 6857892"/>
              <a:gd name="connsiteX4834" fmla="*/ 6287832 w 7274859"/>
              <a:gd name="connsiteY4834" fmla="*/ 2450414 h 6857892"/>
              <a:gd name="connsiteX4835" fmla="*/ 6289204 w 7274859"/>
              <a:gd name="connsiteY4835" fmla="*/ 2450338 h 6857892"/>
              <a:gd name="connsiteX4836" fmla="*/ 6287756 w 7274859"/>
              <a:gd name="connsiteY4836" fmla="*/ 2450338 h 6857892"/>
              <a:gd name="connsiteX4837" fmla="*/ 4397576 w 7274859"/>
              <a:gd name="connsiteY4837" fmla="*/ 2440189 h 6857892"/>
              <a:gd name="connsiteX4838" fmla="*/ 4397576 w 7274859"/>
              <a:gd name="connsiteY4838" fmla="*/ 2450404 h 6857892"/>
              <a:gd name="connsiteX4839" fmla="*/ 4401005 w 7274859"/>
              <a:gd name="connsiteY4839" fmla="*/ 2450404 h 6857892"/>
              <a:gd name="connsiteX4840" fmla="*/ 4401005 w 7274859"/>
              <a:gd name="connsiteY4840" fmla="*/ 2440189 h 6857892"/>
              <a:gd name="connsiteX4841" fmla="*/ 4397576 w 7274859"/>
              <a:gd name="connsiteY4841" fmla="*/ 2440189 h 6857892"/>
              <a:gd name="connsiteX4842" fmla="*/ 6405104 w 7274859"/>
              <a:gd name="connsiteY4842" fmla="*/ 2440165 h 6857892"/>
              <a:gd name="connsiteX4843" fmla="*/ 6409447 w 7274859"/>
              <a:gd name="connsiteY4843" fmla="*/ 2454419 h 6857892"/>
              <a:gd name="connsiteX4844" fmla="*/ 6397941 w 7274859"/>
              <a:gd name="connsiteY4844" fmla="*/ 2465395 h 6857892"/>
              <a:gd name="connsiteX4845" fmla="*/ 6405104 w 7274859"/>
              <a:gd name="connsiteY4845" fmla="*/ 2440165 h 6857892"/>
              <a:gd name="connsiteX4846" fmla="*/ 6274850 w 7274859"/>
              <a:gd name="connsiteY4846" fmla="*/ 2439384 h 6857892"/>
              <a:gd name="connsiteX4847" fmla="*/ 6257200 w 7274859"/>
              <a:gd name="connsiteY4847" fmla="*/ 2441346 h 6857892"/>
              <a:gd name="connsiteX4848" fmla="*/ 6258038 w 7274859"/>
              <a:gd name="connsiteY4848" fmla="*/ 2460092 h 6857892"/>
              <a:gd name="connsiteX4849" fmla="*/ 6238683 w 7274859"/>
              <a:gd name="connsiteY4849" fmla="*/ 2461616 h 6857892"/>
              <a:gd name="connsiteX4850" fmla="*/ 6238683 w 7274859"/>
              <a:gd name="connsiteY4850" fmla="*/ 2495907 h 6857892"/>
              <a:gd name="connsiteX4851" fmla="*/ 6257123 w 7274859"/>
              <a:gd name="connsiteY4851" fmla="*/ 2460549 h 6857892"/>
              <a:gd name="connsiteX4852" fmla="*/ 6267487 w 7274859"/>
              <a:gd name="connsiteY4852" fmla="*/ 2459559 h 6857892"/>
              <a:gd name="connsiteX4853" fmla="*/ 6287756 w 7274859"/>
              <a:gd name="connsiteY4853" fmla="*/ 2450337 h 6857892"/>
              <a:gd name="connsiteX4854" fmla="*/ 6274850 w 7274859"/>
              <a:gd name="connsiteY4854" fmla="*/ 2439384 h 6857892"/>
              <a:gd name="connsiteX4855" fmla="*/ 6251103 w 7274859"/>
              <a:gd name="connsiteY4855" fmla="*/ 2430908 h 6857892"/>
              <a:gd name="connsiteX4856" fmla="*/ 6247903 w 7274859"/>
              <a:gd name="connsiteY4856" fmla="*/ 2434109 h 6857892"/>
              <a:gd name="connsiteX4857" fmla="*/ 6257199 w 7274859"/>
              <a:gd name="connsiteY4857" fmla="*/ 2440128 h 6857892"/>
              <a:gd name="connsiteX4858" fmla="*/ 6257199 w 7274859"/>
              <a:gd name="connsiteY4858" fmla="*/ 2440280 h 6857892"/>
              <a:gd name="connsiteX4859" fmla="*/ 6256209 w 7274859"/>
              <a:gd name="connsiteY4859" fmla="*/ 2441194 h 6857892"/>
              <a:gd name="connsiteX4860" fmla="*/ 6257200 w 7274859"/>
              <a:gd name="connsiteY4860" fmla="*/ 2441271 h 6857892"/>
              <a:gd name="connsiteX4861" fmla="*/ 6257200 w 7274859"/>
              <a:gd name="connsiteY4861" fmla="*/ 2440280 h 6857892"/>
              <a:gd name="connsiteX4862" fmla="*/ 6258266 w 7274859"/>
              <a:gd name="connsiteY4862" fmla="*/ 2439214 h 6857892"/>
              <a:gd name="connsiteX4863" fmla="*/ 6251103 w 7274859"/>
              <a:gd name="connsiteY4863" fmla="*/ 2430908 h 6857892"/>
              <a:gd name="connsiteX4864" fmla="*/ 6267334 w 7274859"/>
              <a:gd name="connsiteY4864" fmla="*/ 2423209 h 6857892"/>
              <a:gd name="connsiteX4865" fmla="*/ 6267334 w 7274859"/>
              <a:gd name="connsiteY4865" fmla="*/ 2426563 h 6857892"/>
              <a:gd name="connsiteX4866" fmla="*/ 6277469 w 7274859"/>
              <a:gd name="connsiteY4866" fmla="*/ 2426563 h 6857892"/>
              <a:gd name="connsiteX4867" fmla="*/ 6277469 w 7274859"/>
              <a:gd name="connsiteY4867" fmla="*/ 2423209 h 6857892"/>
              <a:gd name="connsiteX4868" fmla="*/ 6267334 w 7274859"/>
              <a:gd name="connsiteY4868" fmla="*/ 2423209 h 6857892"/>
              <a:gd name="connsiteX4869" fmla="*/ 6416000 w 7274859"/>
              <a:gd name="connsiteY4869" fmla="*/ 2410591 h 6857892"/>
              <a:gd name="connsiteX4870" fmla="*/ 6419201 w 7274859"/>
              <a:gd name="connsiteY4870" fmla="*/ 2413794 h 6857892"/>
              <a:gd name="connsiteX4871" fmla="*/ 6410895 w 7274859"/>
              <a:gd name="connsiteY4871" fmla="*/ 2420882 h 6857892"/>
              <a:gd name="connsiteX4872" fmla="*/ 6409980 w 7274859"/>
              <a:gd name="connsiteY4872" fmla="*/ 2419967 h 6857892"/>
              <a:gd name="connsiteX4873" fmla="*/ 6409980 w 7274859"/>
              <a:gd name="connsiteY4873" fmla="*/ 2430028 h 6857892"/>
              <a:gd name="connsiteX4874" fmla="*/ 6428649 w 7274859"/>
              <a:gd name="connsiteY4874" fmla="*/ 2430028 h 6857892"/>
              <a:gd name="connsiteX4875" fmla="*/ 6429335 w 7274859"/>
              <a:gd name="connsiteY4875" fmla="*/ 2436737 h 6857892"/>
              <a:gd name="connsiteX4876" fmla="*/ 6409904 w 7274859"/>
              <a:gd name="connsiteY4876" fmla="*/ 2440165 h 6857892"/>
              <a:gd name="connsiteX4877" fmla="*/ 6409904 w 7274859"/>
              <a:gd name="connsiteY4877" fmla="*/ 2430028 h 6857892"/>
              <a:gd name="connsiteX4878" fmla="*/ 6401446 w 7274859"/>
              <a:gd name="connsiteY4878" fmla="*/ 2423169 h 6857892"/>
              <a:gd name="connsiteX4879" fmla="*/ 6409828 w 7274859"/>
              <a:gd name="connsiteY4879" fmla="*/ 2419891 h 6857892"/>
              <a:gd name="connsiteX4880" fmla="*/ 6408914 w 7274859"/>
              <a:gd name="connsiteY4880" fmla="*/ 2418900 h 6857892"/>
              <a:gd name="connsiteX4881" fmla="*/ 6416000 w 7274859"/>
              <a:gd name="connsiteY4881" fmla="*/ 2410591 h 6857892"/>
              <a:gd name="connsiteX4882" fmla="*/ 6358927 w 7274859"/>
              <a:gd name="connsiteY4882" fmla="*/ 2402893 h 6857892"/>
              <a:gd name="connsiteX4883" fmla="*/ 6369137 w 7274859"/>
              <a:gd name="connsiteY4883" fmla="*/ 2402893 h 6857892"/>
              <a:gd name="connsiteX4884" fmla="*/ 6369137 w 7274859"/>
              <a:gd name="connsiteY4884" fmla="*/ 2406247 h 6857892"/>
              <a:gd name="connsiteX4885" fmla="*/ 6358927 w 7274859"/>
              <a:gd name="connsiteY4885" fmla="*/ 2406247 h 6857892"/>
              <a:gd name="connsiteX4886" fmla="*/ 6358927 w 7274859"/>
              <a:gd name="connsiteY4886" fmla="*/ 2402893 h 6857892"/>
              <a:gd name="connsiteX4887" fmla="*/ 6456691 w 7274859"/>
              <a:gd name="connsiteY4887" fmla="*/ 2380104 h 6857892"/>
              <a:gd name="connsiteX4888" fmla="*/ 6459892 w 7274859"/>
              <a:gd name="connsiteY4888" fmla="*/ 2383305 h 6857892"/>
              <a:gd name="connsiteX4889" fmla="*/ 6451509 w 7274859"/>
              <a:gd name="connsiteY4889" fmla="*/ 2390317 h 6857892"/>
              <a:gd name="connsiteX4890" fmla="*/ 6450443 w 7274859"/>
              <a:gd name="connsiteY4890" fmla="*/ 2389249 h 6857892"/>
              <a:gd name="connsiteX4891" fmla="*/ 6450824 w 7274859"/>
              <a:gd name="connsiteY4891" fmla="*/ 2397177 h 6857892"/>
              <a:gd name="connsiteX4892" fmla="*/ 6431393 w 7274859"/>
              <a:gd name="connsiteY4892" fmla="*/ 2398855 h 6857892"/>
              <a:gd name="connsiteX4893" fmla="*/ 6430554 w 7274859"/>
              <a:gd name="connsiteY4893" fmla="*/ 2392298 h 6857892"/>
              <a:gd name="connsiteX4894" fmla="*/ 6449757 w 7274859"/>
              <a:gd name="connsiteY4894" fmla="*/ 2388565 h 6857892"/>
              <a:gd name="connsiteX4895" fmla="*/ 6449604 w 7274859"/>
              <a:gd name="connsiteY4895" fmla="*/ 2388411 h 6857892"/>
              <a:gd name="connsiteX4896" fmla="*/ 6456691 w 7274859"/>
              <a:gd name="connsiteY4896" fmla="*/ 2380104 h 6857892"/>
              <a:gd name="connsiteX4897" fmla="*/ 6420115 w 7274859"/>
              <a:gd name="connsiteY4897" fmla="*/ 2372253 h 6857892"/>
              <a:gd name="connsiteX4898" fmla="*/ 6430250 w 7274859"/>
              <a:gd name="connsiteY4898" fmla="*/ 2372253 h 6857892"/>
              <a:gd name="connsiteX4899" fmla="*/ 6430250 w 7274859"/>
              <a:gd name="connsiteY4899" fmla="*/ 2375683 h 6857892"/>
              <a:gd name="connsiteX4900" fmla="*/ 6420115 w 7274859"/>
              <a:gd name="connsiteY4900" fmla="*/ 2375683 h 6857892"/>
              <a:gd name="connsiteX4901" fmla="*/ 6420115 w 7274859"/>
              <a:gd name="connsiteY4901" fmla="*/ 2372253 h 6857892"/>
              <a:gd name="connsiteX4902" fmla="*/ 6277469 w 7274859"/>
              <a:gd name="connsiteY4902" fmla="*/ 2341751 h 6857892"/>
              <a:gd name="connsiteX4903" fmla="*/ 6277469 w 7274859"/>
              <a:gd name="connsiteY4903" fmla="*/ 2345181 h 6857892"/>
              <a:gd name="connsiteX4904" fmla="*/ 6287680 w 7274859"/>
              <a:gd name="connsiteY4904" fmla="*/ 2345181 h 6857892"/>
              <a:gd name="connsiteX4905" fmla="*/ 6287680 w 7274859"/>
              <a:gd name="connsiteY4905" fmla="*/ 2341751 h 6857892"/>
              <a:gd name="connsiteX4906" fmla="*/ 6277469 w 7274859"/>
              <a:gd name="connsiteY4906" fmla="*/ 2341751 h 6857892"/>
              <a:gd name="connsiteX4907" fmla="*/ 4886214 w 7274859"/>
              <a:gd name="connsiteY4907" fmla="*/ 2297654 h 6857892"/>
              <a:gd name="connsiteX4908" fmla="*/ 4886214 w 7274859"/>
              <a:gd name="connsiteY4908" fmla="*/ 2307796 h 6857892"/>
              <a:gd name="connsiteX4909" fmla="*/ 4889569 w 7274859"/>
              <a:gd name="connsiteY4909" fmla="*/ 2307796 h 6857892"/>
              <a:gd name="connsiteX4910" fmla="*/ 4889569 w 7274859"/>
              <a:gd name="connsiteY4910" fmla="*/ 2297654 h 6857892"/>
              <a:gd name="connsiteX4911" fmla="*/ 4886214 w 7274859"/>
              <a:gd name="connsiteY4911" fmla="*/ 2297654 h 6857892"/>
              <a:gd name="connsiteX4912" fmla="*/ 6313816 w 7274859"/>
              <a:gd name="connsiteY4912" fmla="*/ 2297173 h 6857892"/>
              <a:gd name="connsiteX4913" fmla="*/ 6302310 w 7274859"/>
              <a:gd name="connsiteY4913" fmla="*/ 2328644 h 6857892"/>
              <a:gd name="connsiteX4914" fmla="*/ 6313816 w 7274859"/>
              <a:gd name="connsiteY4914" fmla="*/ 2297173 h 6857892"/>
              <a:gd name="connsiteX4915" fmla="*/ 6331799 w 7274859"/>
              <a:gd name="connsiteY4915" fmla="*/ 2267077 h 6857892"/>
              <a:gd name="connsiteX4916" fmla="*/ 6331799 w 7274859"/>
              <a:gd name="connsiteY4916" fmla="*/ 2277285 h 6857892"/>
              <a:gd name="connsiteX4917" fmla="*/ 6335228 w 7274859"/>
              <a:gd name="connsiteY4917" fmla="*/ 2277285 h 6857892"/>
              <a:gd name="connsiteX4918" fmla="*/ 6335228 w 7274859"/>
              <a:gd name="connsiteY4918" fmla="*/ 2267077 h 6857892"/>
              <a:gd name="connsiteX4919" fmla="*/ 6331799 w 7274859"/>
              <a:gd name="connsiteY4919" fmla="*/ 2267077 h 6857892"/>
              <a:gd name="connsiteX4920" fmla="*/ 4922501 w 7274859"/>
              <a:gd name="connsiteY4920" fmla="*/ 2266357 h 6857892"/>
              <a:gd name="connsiteX4921" fmla="*/ 4909312 w 7274859"/>
              <a:gd name="connsiteY4921" fmla="*/ 2268947 h 6857892"/>
              <a:gd name="connsiteX4922" fmla="*/ 4916935 w 7274859"/>
              <a:gd name="connsiteY4922" fmla="*/ 2289033 h 6857892"/>
              <a:gd name="connsiteX4923" fmla="*/ 4922577 w 7274859"/>
              <a:gd name="connsiteY4923" fmla="*/ 2285144 h 6857892"/>
              <a:gd name="connsiteX4924" fmla="*/ 4922501 w 7274859"/>
              <a:gd name="connsiteY4924" fmla="*/ 2266357 h 6857892"/>
              <a:gd name="connsiteX4925" fmla="*/ 4922501 w 7274859"/>
              <a:gd name="connsiteY4925" fmla="*/ 2266202 h 6857892"/>
              <a:gd name="connsiteX4926" fmla="*/ 4922501 w 7274859"/>
              <a:gd name="connsiteY4926" fmla="*/ 2266355 h 6857892"/>
              <a:gd name="connsiteX4927" fmla="*/ 4922654 w 7274859"/>
              <a:gd name="connsiteY4927" fmla="*/ 2266355 h 6857892"/>
              <a:gd name="connsiteX4928" fmla="*/ 4922501 w 7274859"/>
              <a:gd name="connsiteY4928" fmla="*/ 2266202 h 6857892"/>
              <a:gd name="connsiteX4929" fmla="*/ 496715 w 7274859"/>
              <a:gd name="connsiteY4929" fmla="*/ 2258656 h 6857892"/>
              <a:gd name="connsiteX4930" fmla="*/ 513631 w 7274859"/>
              <a:gd name="connsiteY4930" fmla="*/ 2258656 h 6857892"/>
              <a:gd name="connsiteX4931" fmla="*/ 514393 w 7274859"/>
              <a:gd name="connsiteY4931" fmla="*/ 2263455 h 6857892"/>
              <a:gd name="connsiteX4932" fmla="*/ 497782 w 7274859"/>
              <a:gd name="connsiteY4932" fmla="*/ 2267420 h 6857892"/>
              <a:gd name="connsiteX4933" fmla="*/ 496715 w 7274859"/>
              <a:gd name="connsiteY4933" fmla="*/ 2258656 h 6857892"/>
              <a:gd name="connsiteX4934" fmla="*/ 4929591 w 7274859"/>
              <a:gd name="connsiteY4934" fmla="*/ 2257893 h 6857892"/>
              <a:gd name="connsiteX4935" fmla="*/ 4923949 w 7274859"/>
              <a:gd name="connsiteY4935" fmla="*/ 2266127 h 6857892"/>
              <a:gd name="connsiteX4936" fmla="*/ 4922654 w 7274859"/>
              <a:gd name="connsiteY4936" fmla="*/ 2266430 h 6857892"/>
              <a:gd name="connsiteX4937" fmla="*/ 4924483 w 7274859"/>
              <a:gd name="connsiteY4937" fmla="*/ 2268263 h 6857892"/>
              <a:gd name="connsiteX4938" fmla="*/ 4932792 w 7274859"/>
              <a:gd name="connsiteY4938" fmla="*/ 2261097 h 6857892"/>
              <a:gd name="connsiteX4939" fmla="*/ 4929591 w 7274859"/>
              <a:gd name="connsiteY4939" fmla="*/ 2257893 h 6857892"/>
              <a:gd name="connsiteX4940" fmla="*/ 6364718 w 7274859"/>
              <a:gd name="connsiteY4940" fmla="*/ 2248637 h 6857892"/>
              <a:gd name="connsiteX4941" fmla="*/ 6359917 w 7274859"/>
              <a:gd name="connsiteY4941" fmla="*/ 2252753 h 6857892"/>
              <a:gd name="connsiteX4942" fmla="*/ 6363118 w 7274859"/>
              <a:gd name="connsiteY4942" fmla="*/ 2255953 h 6857892"/>
              <a:gd name="connsiteX4943" fmla="*/ 6364718 w 7274859"/>
              <a:gd name="connsiteY4943" fmla="*/ 2248637 h 6857892"/>
              <a:gd name="connsiteX4944" fmla="*/ 4957509 w 7274859"/>
              <a:gd name="connsiteY4944" fmla="*/ 2236584 h 6857892"/>
              <a:gd name="connsiteX4945" fmla="*/ 4957509 w 7274859"/>
              <a:gd name="connsiteY4945" fmla="*/ 2246730 h 6857892"/>
              <a:gd name="connsiteX4946" fmla="*/ 4960866 w 7274859"/>
              <a:gd name="connsiteY4946" fmla="*/ 2246730 h 6857892"/>
              <a:gd name="connsiteX4947" fmla="*/ 4960866 w 7274859"/>
              <a:gd name="connsiteY4947" fmla="*/ 2236584 h 6857892"/>
              <a:gd name="connsiteX4948" fmla="*/ 4957509 w 7274859"/>
              <a:gd name="connsiteY4948" fmla="*/ 2236584 h 6857892"/>
              <a:gd name="connsiteX4949" fmla="*/ 6378738 w 7274859"/>
              <a:gd name="connsiteY4949" fmla="*/ 2226236 h 6857892"/>
              <a:gd name="connsiteX4950" fmla="*/ 6370528 w 7274859"/>
              <a:gd name="connsiteY4950" fmla="*/ 2228817 h 6857892"/>
              <a:gd name="connsiteX4951" fmla="*/ 6369289 w 7274859"/>
              <a:gd name="connsiteY4951" fmla="*/ 2242083 h 6857892"/>
              <a:gd name="connsiteX4952" fmla="*/ 6355802 w 7274859"/>
              <a:gd name="connsiteY4952" fmla="*/ 2227988 h 6857892"/>
              <a:gd name="connsiteX4953" fmla="*/ 6364717 w 7274859"/>
              <a:gd name="connsiteY4953" fmla="*/ 2248637 h 6857892"/>
              <a:gd name="connsiteX4954" fmla="*/ 6368223 w 7274859"/>
              <a:gd name="connsiteY4954" fmla="*/ 2245589 h 6857892"/>
              <a:gd name="connsiteX4955" fmla="*/ 6370204 w 7274859"/>
              <a:gd name="connsiteY4955" fmla="*/ 2247648 h 6857892"/>
              <a:gd name="connsiteX4956" fmla="*/ 6369291 w 7274859"/>
              <a:gd name="connsiteY4956" fmla="*/ 2242086 h 6857892"/>
              <a:gd name="connsiteX4957" fmla="*/ 6376833 w 7274859"/>
              <a:gd name="connsiteY4957" fmla="*/ 2250009 h 6857892"/>
              <a:gd name="connsiteX4958" fmla="*/ 6378738 w 7274859"/>
              <a:gd name="connsiteY4958" fmla="*/ 2226236 h 6857892"/>
              <a:gd name="connsiteX4959" fmla="*/ 4842120 w 7274859"/>
              <a:gd name="connsiteY4959" fmla="*/ 2199233 h 6857892"/>
              <a:gd name="connsiteX4960" fmla="*/ 4842120 w 7274859"/>
              <a:gd name="connsiteY4960" fmla="*/ 2202658 h 6857892"/>
              <a:gd name="connsiteX4961" fmla="*/ 4852328 w 7274859"/>
              <a:gd name="connsiteY4961" fmla="*/ 2202658 h 6857892"/>
              <a:gd name="connsiteX4962" fmla="*/ 4852328 w 7274859"/>
              <a:gd name="connsiteY4962" fmla="*/ 2199233 h 6857892"/>
              <a:gd name="connsiteX4963" fmla="*/ 4842120 w 7274859"/>
              <a:gd name="connsiteY4963" fmla="*/ 2199233 h 6857892"/>
              <a:gd name="connsiteX4964" fmla="*/ 6408914 w 7274859"/>
              <a:gd name="connsiteY4964" fmla="*/ 2194805 h 6857892"/>
              <a:gd name="connsiteX4965" fmla="*/ 6400608 w 7274859"/>
              <a:gd name="connsiteY4965" fmla="*/ 2201888 h 6857892"/>
              <a:gd name="connsiteX4966" fmla="*/ 6403808 w 7274859"/>
              <a:gd name="connsiteY4966" fmla="*/ 2205087 h 6857892"/>
              <a:gd name="connsiteX4967" fmla="*/ 6410362 w 7274859"/>
              <a:gd name="connsiteY4967" fmla="*/ 2196328 h 6857892"/>
              <a:gd name="connsiteX4968" fmla="*/ 6408914 w 7274859"/>
              <a:gd name="connsiteY4968" fmla="*/ 2194805 h 6857892"/>
              <a:gd name="connsiteX4969" fmla="*/ 4545190 w 7274859"/>
              <a:gd name="connsiteY4969" fmla="*/ 2187289 h 6857892"/>
              <a:gd name="connsiteX4970" fmla="*/ 4536350 w 7274859"/>
              <a:gd name="connsiteY4970" fmla="*/ 2188432 h 6857892"/>
              <a:gd name="connsiteX4971" fmla="*/ 4540313 w 7274859"/>
              <a:gd name="connsiteY4971" fmla="*/ 2204954 h 6857892"/>
              <a:gd name="connsiteX4972" fmla="*/ 4545190 w 7274859"/>
              <a:gd name="connsiteY4972" fmla="*/ 2204193 h 6857892"/>
              <a:gd name="connsiteX4973" fmla="*/ 4545190 w 7274859"/>
              <a:gd name="connsiteY4973" fmla="*/ 2187289 h 6857892"/>
              <a:gd name="connsiteX4974" fmla="*/ 6318236 w 7274859"/>
              <a:gd name="connsiteY4974" fmla="*/ 2178838 h 6857892"/>
              <a:gd name="connsiteX4975" fmla="*/ 6318236 w 7274859"/>
              <a:gd name="connsiteY4975" fmla="*/ 2182268 h 6857892"/>
              <a:gd name="connsiteX4976" fmla="*/ 6328447 w 7274859"/>
              <a:gd name="connsiteY4976" fmla="*/ 2182268 h 6857892"/>
              <a:gd name="connsiteX4977" fmla="*/ 6328447 w 7274859"/>
              <a:gd name="connsiteY4977" fmla="*/ 2178838 h 6857892"/>
              <a:gd name="connsiteX4978" fmla="*/ 6318236 w 7274859"/>
              <a:gd name="connsiteY4978" fmla="*/ 2178838 h 6857892"/>
              <a:gd name="connsiteX4979" fmla="*/ 6291109 w 7274859"/>
              <a:gd name="connsiteY4979" fmla="*/ 2175408 h 6857892"/>
              <a:gd name="connsiteX4980" fmla="*/ 6291109 w 7274859"/>
              <a:gd name="connsiteY4980" fmla="*/ 2185618 h 6857892"/>
              <a:gd name="connsiteX4981" fmla="*/ 6294538 w 7274859"/>
              <a:gd name="connsiteY4981" fmla="*/ 2185618 h 6857892"/>
              <a:gd name="connsiteX4982" fmla="*/ 6294538 w 7274859"/>
              <a:gd name="connsiteY4982" fmla="*/ 2175408 h 6857892"/>
              <a:gd name="connsiteX4983" fmla="*/ 6291109 w 7274859"/>
              <a:gd name="connsiteY4983" fmla="*/ 2175408 h 6857892"/>
              <a:gd name="connsiteX4984" fmla="*/ 6530224 w 7274859"/>
              <a:gd name="connsiteY4984" fmla="*/ 2167232 h 6857892"/>
              <a:gd name="connsiteX4985" fmla="*/ 6530300 w 7274859"/>
              <a:gd name="connsiteY4985" fmla="*/ 2184065 h 6857892"/>
              <a:gd name="connsiteX4986" fmla="*/ 6525271 w 7274859"/>
              <a:gd name="connsiteY4986" fmla="*/ 2184750 h 6857892"/>
              <a:gd name="connsiteX4987" fmla="*/ 6521537 w 7274859"/>
              <a:gd name="connsiteY4987" fmla="*/ 2167766 h 6857892"/>
              <a:gd name="connsiteX4988" fmla="*/ 6530224 w 7274859"/>
              <a:gd name="connsiteY4988" fmla="*/ 2167232 h 6857892"/>
              <a:gd name="connsiteX4989" fmla="*/ 5393710 w 7274859"/>
              <a:gd name="connsiteY4989" fmla="*/ 2156892 h 6857892"/>
              <a:gd name="connsiteX4990" fmla="*/ 5394319 w 7274859"/>
              <a:gd name="connsiteY4990" fmla="*/ 2165592 h 6857892"/>
              <a:gd name="connsiteX4991" fmla="*/ 5411309 w 7274859"/>
              <a:gd name="connsiteY4991" fmla="*/ 2161931 h 6857892"/>
              <a:gd name="connsiteX4992" fmla="*/ 5410625 w 7274859"/>
              <a:gd name="connsiteY4992" fmla="*/ 2156892 h 6857892"/>
              <a:gd name="connsiteX4993" fmla="*/ 5393710 w 7274859"/>
              <a:gd name="connsiteY4993" fmla="*/ 2156892 h 6857892"/>
              <a:gd name="connsiteX4994" fmla="*/ 4564775 w 7274859"/>
              <a:gd name="connsiteY4994" fmla="*/ 2154593 h 6857892"/>
              <a:gd name="connsiteX4995" fmla="*/ 4538102 w 7274859"/>
              <a:gd name="connsiteY4995" fmla="*/ 2158408 h 6857892"/>
              <a:gd name="connsiteX4996" fmla="*/ 4538635 w 7274859"/>
              <a:gd name="connsiteY4996" fmla="*/ 2163598 h 6857892"/>
              <a:gd name="connsiteX4997" fmla="*/ 4565689 w 7274859"/>
              <a:gd name="connsiteY4997" fmla="*/ 2163598 h 6857892"/>
              <a:gd name="connsiteX4998" fmla="*/ 4564775 w 7274859"/>
              <a:gd name="connsiteY4998" fmla="*/ 2154593 h 6857892"/>
              <a:gd name="connsiteX4999" fmla="*/ 6348792 w 7274859"/>
              <a:gd name="connsiteY4999" fmla="*/ 2148282 h 6857892"/>
              <a:gd name="connsiteX5000" fmla="*/ 6348792 w 7274859"/>
              <a:gd name="connsiteY5000" fmla="*/ 2151711 h 6857892"/>
              <a:gd name="connsiteX5001" fmla="*/ 6359003 w 7274859"/>
              <a:gd name="connsiteY5001" fmla="*/ 2151711 h 6857892"/>
              <a:gd name="connsiteX5002" fmla="*/ 6359003 w 7274859"/>
              <a:gd name="connsiteY5002" fmla="*/ 2148282 h 6857892"/>
              <a:gd name="connsiteX5003" fmla="*/ 6348792 w 7274859"/>
              <a:gd name="connsiteY5003" fmla="*/ 2148282 h 6857892"/>
              <a:gd name="connsiteX5004" fmla="*/ 569734 w 7274859"/>
              <a:gd name="connsiteY5004" fmla="*/ 2114384 h 6857892"/>
              <a:gd name="connsiteX5005" fmla="*/ 569734 w 7274859"/>
              <a:gd name="connsiteY5005" fmla="*/ 2124589 h 6857892"/>
              <a:gd name="connsiteX5006" fmla="*/ 573163 w 7274859"/>
              <a:gd name="connsiteY5006" fmla="*/ 2124589 h 6857892"/>
              <a:gd name="connsiteX5007" fmla="*/ 573163 w 7274859"/>
              <a:gd name="connsiteY5007" fmla="*/ 2114384 h 6857892"/>
              <a:gd name="connsiteX5008" fmla="*/ 569734 w 7274859"/>
              <a:gd name="connsiteY5008" fmla="*/ 2114384 h 6857892"/>
              <a:gd name="connsiteX5009" fmla="*/ 4561270 w 7274859"/>
              <a:gd name="connsiteY5009" fmla="*/ 2095006 h 6857892"/>
              <a:gd name="connsiteX5010" fmla="*/ 4558069 w 7274859"/>
              <a:gd name="connsiteY5010" fmla="*/ 2098205 h 6857892"/>
              <a:gd name="connsiteX5011" fmla="*/ 4568206 w 7274859"/>
              <a:gd name="connsiteY5011" fmla="*/ 2103161 h 6857892"/>
              <a:gd name="connsiteX5012" fmla="*/ 4566223 w 7274859"/>
              <a:gd name="connsiteY5012" fmla="*/ 2105147 h 6857892"/>
              <a:gd name="connsiteX5013" fmla="*/ 4573310 w 7274859"/>
              <a:gd name="connsiteY5013" fmla="*/ 2113453 h 6857892"/>
              <a:gd name="connsiteX5014" fmla="*/ 4576511 w 7274859"/>
              <a:gd name="connsiteY5014" fmla="*/ 2110263 h 6857892"/>
              <a:gd name="connsiteX5015" fmla="*/ 4566377 w 7274859"/>
              <a:gd name="connsiteY5015" fmla="*/ 2105302 h 6857892"/>
              <a:gd name="connsiteX5016" fmla="*/ 4568358 w 7274859"/>
              <a:gd name="connsiteY5016" fmla="*/ 2103313 h 6857892"/>
              <a:gd name="connsiteX5017" fmla="*/ 4561270 w 7274859"/>
              <a:gd name="connsiteY5017" fmla="*/ 2095006 h 6857892"/>
              <a:gd name="connsiteX5018" fmla="*/ 4875999 w 7274859"/>
              <a:gd name="connsiteY5018" fmla="*/ 2043176 h 6857892"/>
              <a:gd name="connsiteX5019" fmla="*/ 4875999 w 7274859"/>
              <a:gd name="connsiteY5019" fmla="*/ 2053311 h 6857892"/>
              <a:gd name="connsiteX5020" fmla="*/ 4879353 w 7274859"/>
              <a:gd name="connsiteY5020" fmla="*/ 2053311 h 6857892"/>
              <a:gd name="connsiteX5021" fmla="*/ 4879353 w 7274859"/>
              <a:gd name="connsiteY5021" fmla="*/ 2043176 h 6857892"/>
              <a:gd name="connsiteX5022" fmla="*/ 4875999 w 7274859"/>
              <a:gd name="connsiteY5022" fmla="*/ 2043176 h 6857892"/>
              <a:gd name="connsiteX5023" fmla="*/ 4662229 w 7274859"/>
              <a:gd name="connsiteY5023" fmla="*/ 2032981 h 6857892"/>
              <a:gd name="connsiteX5024" fmla="*/ 4662229 w 7274859"/>
              <a:gd name="connsiteY5024" fmla="*/ 2043192 h 6857892"/>
              <a:gd name="connsiteX5025" fmla="*/ 4665668 w 7274859"/>
              <a:gd name="connsiteY5025" fmla="*/ 2043192 h 6857892"/>
              <a:gd name="connsiteX5026" fmla="*/ 4665668 w 7274859"/>
              <a:gd name="connsiteY5026" fmla="*/ 2032981 h 6857892"/>
              <a:gd name="connsiteX5027" fmla="*/ 4662229 w 7274859"/>
              <a:gd name="connsiteY5027" fmla="*/ 2032981 h 6857892"/>
              <a:gd name="connsiteX5028" fmla="*/ 6348792 w 7274859"/>
              <a:gd name="connsiteY5028" fmla="*/ 1995579 h 6857892"/>
              <a:gd name="connsiteX5029" fmla="*/ 6348792 w 7274859"/>
              <a:gd name="connsiteY5029" fmla="*/ 1998932 h 6857892"/>
              <a:gd name="connsiteX5030" fmla="*/ 6359003 w 7274859"/>
              <a:gd name="connsiteY5030" fmla="*/ 1998932 h 6857892"/>
              <a:gd name="connsiteX5031" fmla="*/ 6359003 w 7274859"/>
              <a:gd name="connsiteY5031" fmla="*/ 1995579 h 6857892"/>
              <a:gd name="connsiteX5032" fmla="*/ 6348792 w 7274859"/>
              <a:gd name="connsiteY5032" fmla="*/ 1995579 h 6857892"/>
              <a:gd name="connsiteX5033" fmla="*/ 590135 w 7274859"/>
              <a:gd name="connsiteY5033" fmla="*/ 1971929 h 6857892"/>
              <a:gd name="connsiteX5034" fmla="*/ 593488 w 7274859"/>
              <a:gd name="connsiteY5034" fmla="*/ 1971929 h 6857892"/>
              <a:gd name="connsiteX5035" fmla="*/ 593488 w 7274859"/>
              <a:gd name="connsiteY5035" fmla="*/ 1982063 h 6857892"/>
              <a:gd name="connsiteX5036" fmla="*/ 590135 w 7274859"/>
              <a:gd name="connsiteY5036" fmla="*/ 1982063 h 6857892"/>
              <a:gd name="connsiteX5037" fmla="*/ 590135 w 7274859"/>
              <a:gd name="connsiteY5037" fmla="*/ 1971929 h 6857892"/>
              <a:gd name="connsiteX5038" fmla="*/ 6369137 w 7274859"/>
              <a:gd name="connsiteY5038" fmla="*/ 1965100 h 6857892"/>
              <a:gd name="connsiteX5039" fmla="*/ 6369137 w 7274859"/>
              <a:gd name="connsiteY5039" fmla="*/ 1968453 h 6857892"/>
              <a:gd name="connsiteX5040" fmla="*/ 6379272 w 7274859"/>
              <a:gd name="connsiteY5040" fmla="*/ 1968453 h 6857892"/>
              <a:gd name="connsiteX5041" fmla="*/ 6379272 w 7274859"/>
              <a:gd name="connsiteY5041" fmla="*/ 1965100 h 6857892"/>
              <a:gd name="connsiteX5042" fmla="*/ 6369137 w 7274859"/>
              <a:gd name="connsiteY5042" fmla="*/ 1965100 h 6857892"/>
              <a:gd name="connsiteX5043" fmla="*/ 4730150 w 7274859"/>
              <a:gd name="connsiteY5043" fmla="*/ 1954969 h 6857892"/>
              <a:gd name="connsiteX5044" fmla="*/ 4730150 w 7274859"/>
              <a:gd name="connsiteY5044" fmla="*/ 1958322 h 6857892"/>
              <a:gd name="connsiteX5045" fmla="*/ 4740280 w 7274859"/>
              <a:gd name="connsiteY5045" fmla="*/ 1958322 h 6857892"/>
              <a:gd name="connsiteX5046" fmla="*/ 4740280 w 7274859"/>
              <a:gd name="connsiteY5046" fmla="*/ 1954969 h 6857892"/>
              <a:gd name="connsiteX5047" fmla="*/ 4730150 w 7274859"/>
              <a:gd name="connsiteY5047" fmla="*/ 1954969 h 6857892"/>
              <a:gd name="connsiteX5048" fmla="*/ 6440461 w 7274859"/>
              <a:gd name="connsiteY5048" fmla="*/ 1903190 h 6857892"/>
              <a:gd name="connsiteX5049" fmla="*/ 6440461 w 7274859"/>
              <a:gd name="connsiteY5049" fmla="*/ 1908294 h 6857892"/>
              <a:gd name="connsiteX5050" fmla="*/ 6460806 w 7274859"/>
              <a:gd name="connsiteY5050" fmla="*/ 1908294 h 6857892"/>
              <a:gd name="connsiteX5051" fmla="*/ 6460806 w 7274859"/>
              <a:gd name="connsiteY5051" fmla="*/ 1903190 h 6857892"/>
              <a:gd name="connsiteX5052" fmla="*/ 6440461 w 7274859"/>
              <a:gd name="connsiteY5052" fmla="*/ 1903190 h 6857892"/>
              <a:gd name="connsiteX5053" fmla="*/ 5554773 w 7274859"/>
              <a:gd name="connsiteY5053" fmla="*/ 1893016 h 6857892"/>
              <a:gd name="connsiteX5054" fmla="*/ 5554773 w 7274859"/>
              <a:gd name="connsiteY5054" fmla="*/ 1898121 h 6857892"/>
              <a:gd name="connsiteX5055" fmla="*/ 5575115 w 7274859"/>
              <a:gd name="connsiteY5055" fmla="*/ 1898121 h 6857892"/>
              <a:gd name="connsiteX5056" fmla="*/ 5575115 w 7274859"/>
              <a:gd name="connsiteY5056" fmla="*/ 1893016 h 6857892"/>
              <a:gd name="connsiteX5057" fmla="*/ 5554773 w 7274859"/>
              <a:gd name="connsiteY5057" fmla="*/ 1893016 h 6857892"/>
              <a:gd name="connsiteX5058" fmla="*/ 6603376 w 7274859"/>
              <a:gd name="connsiteY5058" fmla="*/ 1883685 h 6857892"/>
              <a:gd name="connsiteX5059" fmla="*/ 6613511 w 7274859"/>
              <a:gd name="connsiteY5059" fmla="*/ 1883685 h 6857892"/>
              <a:gd name="connsiteX5060" fmla="*/ 6613511 w 7274859"/>
              <a:gd name="connsiteY5060" fmla="*/ 1887038 h 6857892"/>
              <a:gd name="connsiteX5061" fmla="*/ 6603376 w 7274859"/>
              <a:gd name="connsiteY5061" fmla="*/ 1887038 h 6857892"/>
              <a:gd name="connsiteX5062" fmla="*/ 6603376 w 7274859"/>
              <a:gd name="connsiteY5062" fmla="*/ 1883685 h 6857892"/>
              <a:gd name="connsiteX5063" fmla="*/ 4730150 w 7274859"/>
              <a:gd name="connsiteY5063" fmla="*/ 1852330 h 6857892"/>
              <a:gd name="connsiteX5064" fmla="*/ 4730150 w 7274859"/>
              <a:gd name="connsiteY5064" fmla="*/ 1857435 h 6857892"/>
              <a:gd name="connsiteX5065" fmla="*/ 4750480 w 7274859"/>
              <a:gd name="connsiteY5065" fmla="*/ 1857435 h 6857892"/>
              <a:gd name="connsiteX5066" fmla="*/ 4750480 w 7274859"/>
              <a:gd name="connsiteY5066" fmla="*/ 1852330 h 6857892"/>
              <a:gd name="connsiteX5067" fmla="*/ 4730150 w 7274859"/>
              <a:gd name="connsiteY5067" fmla="*/ 1852330 h 6857892"/>
              <a:gd name="connsiteX5068" fmla="*/ 4560508 w 7274859"/>
              <a:gd name="connsiteY5068" fmla="*/ 1849727 h 6857892"/>
              <a:gd name="connsiteX5069" fmla="*/ 4560508 w 7274859"/>
              <a:gd name="connsiteY5069" fmla="*/ 1859937 h 6857892"/>
              <a:gd name="connsiteX5070" fmla="*/ 4563936 w 7274859"/>
              <a:gd name="connsiteY5070" fmla="*/ 1859937 h 6857892"/>
              <a:gd name="connsiteX5071" fmla="*/ 4563936 w 7274859"/>
              <a:gd name="connsiteY5071" fmla="*/ 1849727 h 6857892"/>
              <a:gd name="connsiteX5072" fmla="*/ 4560508 w 7274859"/>
              <a:gd name="connsiteY5072" fmla="*/ 1849727 h 6857892"/>
              <a:gd name="connsiteX5073" fmla="*/ 6626998 w 7274859"/>
              <a:gd name="connsiteY5073" fmla="*/ 1849699 h 6857892"/>
              <a:gd name="connsiteX5074" fmla="*/ 6630427 w 7274859"/>
              <a:gd name="connsiteY5074" fmla="*/ 1849699 h 6857892"/>
              <a:gd name="connsiteX5075" fmla="*/ 6630427 w 7274859"/>
              <a:gd name="connsiteY5075" fmla="*/ 1859911 h 6857892"/>
              <a:gd name="connsiteX5076" fmla="*/ 6626998 w 7274859"/>
              <a:gd name="connsiteY5076" fmla="*/ 1859911 h 6857892"/>
              <a:gd name="connsiteX5077" fmla="*/ 6626998 w 7274859"/>
              <a:gd name="connsiteY5077" fmla="*/ 1849699 h 6857892"/>
              <a:gd name="connsiteX5078" fmla="*/ 6556665 w 7274859"/>
              <a:gd name="connsiteY5078" fmla="*/ 1847184 h 6857892"/>
              <a:gd name="connsiteX5079" fmla="*/ 6578992 w 7274859"/>
              <a:gd name="connsiteY5079" fmla="*/ 1876294 h 6857892"/>
              <a:gd name="connsiteX5080" fmla="*/ 6536701 w 7274859"/>
              <a:gd name="connsiteY5080" fmla="*/ 1881856 h 6857892"/>
              <a:gd name="connsiteX5081" fmla="*/ 6556665 w 7274859"/>
              <a:gd name="connsiteY5081" fmla="*/ 1847184 h 6857892"/>
              <a:gd name="connsiteX5082" fmla="*/ 6582954 w 7274859"/>
              <a:gd name="connsiteY5082" fmla="*/ 1832706 h 6857892"/>
              <a:gd name="connsiteX5083" fmla="*/ 6593165 w 7274859"/>
              <a:gd name="connsiteY5083" fmla="*/ 1832706 h 6857892"/>
              <a:gd name="connsiteX5084" fmla="*/ 6593165 w 7274859"/>
              <a:gd name="connsiteY5084" fmla="*/ 1836135 h 6857892"/>
              <a:gd name="connsiteX5085" fmla="*/ 6582954 w 7274859"/>
              <a:gd name="connsiteY5085" fmla="*/ 1836135 h 6857892"/>
              <a:gd name="connsiteX5086" fmla="*/ 6582954 w 7274859"/>
              <a:gd name="connsiteY5086" fmla="*/ 1832706 h 6857892"/>
              <a:gd name="connsiteX5087" fmla="*/ 6607415 w 7274859"/>
              <a:gd name="connsiteY5087" fmla="*/ 1820133 h 6857892"/>
              <a:gd name="connsiteX5088" fmla="*/ 6614425 w 7274859"/>
              <a:gd name="connsiteY5088" fmla="*/ 1828363 h 6857892"/>
              <a:gd name="connsiteX5089" fmla="*/ 6622655 w 7274859"/>
              <a:gd name="connsiteY5089" fmla="*/ 1835373 h 6857892"/>
              <a:gd name="connsiteX5090" fmla="*/ 6619530 w 7274859"/>
              <a:gd name="connsiteY5090" fmla="*/ 1838574 h 6857892"/>
              <a:gd name="connsiteX5091" fmla="*/ 6612444 w 7274859"/>
              <a:gd name="connsiteY5091" fmla="*/ 1830344 h 6857892"/>
              <a:gd name="connsiteX5092" fmla="*/ 6604214 w 7274859"/>
              <a:gd name="connsiteY5092" fmla="*/ 1823334 h 6857892"/>
              <a:gd name="connsiteX5093" fmla="*/ 6607415 w 7274859"/>
              <a:gd name="connsiteY5093" fmla="*/ 1820133 h 6857892"/>
              <a:gd name="connsiteX5094" fmla="*/ 6433603 w 7274859"/>
              <a:gd name="connsiteY5094" fmla="*/ 1819216 h 6857892"/>
              <a:gd name="connsiteX5095" fmla="*/ 6433603 w 7274859"/>
              <a:gd name="connsiteY5095" fmla="*/ 1829351 h 6857892"/>
              <a:gd name="connsiteX5096" fmla="*/ 6437032 w 7274859"/>
              <a:gd name="connsiteY5096" fmla="*/ 1829351 h 6857892"/>
              <a:gd name="connsiteX5097" fmla="*/ 6437032 w 7274859"/>
              <a:gd name="connsiteY5097" fmla="*/ 1819216 h 6857892"/>
              <a:gd name="connsiteX5098" fmla="*/ 6433603 w 7274859"/>
              <a:gd name="connsiteY5098" fmla="*/ 1819216 h 6857892"/>
              <a:gd name="connsiteX5099" fmla="*/ 5554773 w 7274859"/>
              <a:gd name="connsiteY5099" fmla="*/ 1812468 h 6857892"/>
              <a:gd name="connsiteX5100" fmla="*/ 5554773 w 7274859"/>
              <a:gd name="connsiteY5100" fmla="*/ 1815897 h 6857892"/>
              <a:gd name="connsiteX5101" fmla="*/ 5564906 w 7274859"/>
              <a:gd name="connsiteY5101" fmla="*/ 1815897 h 6857892"/>
              <a:gd name="connsiteX5102" fmla="*/ 5564906 w 7274859"/>
              <a:gd name="connsiteY5102" fmla="*/ 1812468 h 6857892"/>
              <a:gd name="connsiteX5103" fmla="*/ 5554773 w 7274859"/>
              <a:gd name="connsiteY5103" fmla="*/ 1812468 h 6857892"/>
              <a:gd name="connsiteX5104" fmla="*/ 6369137 w 7274859"/>
              <a:gd name="connsiteY5104" fmla="*/ 1812395 h 6857892"/>
              <a:gd name="connsiteX5105" fmla="*/ 6369137 w 7274859"/>
              <a:gd name="connsiteY5105" fmla="*/ 1815824 h 6857892"/>
              <a:gd name="connsiteX5106" fmla="*/ 6379272 w 7274859"/>
              <a:gd name="connsiteY5106" fmla="*/ 1815824 h 6857892"/>
              <a:gd name="connsiteX5107" fmla="*/ 6379272 w 7274859"/>
              <a:gd name="connsiteY5107" fmla="*/ 1812395 h 6857892"/>
              <a:gd name="connsiteX5108" fmla="*/ 6369137 w 7274859"/>
              <a:gd name="connsiteY5108" fmla="*/ 1812395 h 6857892"/>
              <a:gd name="connsiteX5109" fmla="*/ 6420649 w 7274859"/>
              <a:gd name="connsiteY5109" fmla="*/ 1799135 h 6857892"/>
              <a:gd name="connsiteX5110" fmla="*/ 6425145 w 7274859"/>
              <a:gd name="connsiteY5110" fmla="*/ 1803859 h 6857892"/>
              <a:gd name="connsiteX5111" fmla="*/ 6425602 w 7274859"/>
              <a:gd name="connsiteY5111" fmla="*/ 1802031 h 6857892"/>
              <a:gd name="connsiteX5112" fmla="*/ 6420649 w 7274859"/>
              <a:gd name="connsiteY5112" fmla="*/ 1799135 h 6857892"/>
              <a:gd name="connsiteX5113" fmla="*/ 6419962 w 7274859"/>
              <a:gd name="connsiteY5113" fmla="*/ 1798449 h 6857892"/>
              <a:gd name="connsiteX5114" fmla="*/ 6399846 w 7274859"/>
              <a:gd name="connsiteY5114" fmla="*/ 1799897 h 6857892"/>
              <a:gd name="connsiteX5115" fmla="*/ 6401141 w 7274859"/>
              <a:gd name="connsiteY5115" fmla="*/ 1819328 h 6857892"/>
              <a:gd name="connsiteX5116" fmla="*/ 6420039 w 7274859"/>
              <a:gd name="connsiteY5116" fmla="*/ 1798754 h 6857892"/>
              <a:gd name="connsiteX5117" fmla="*/ 6420648 w 7274859"/>
              <a:gd name="connsiteY5117" fmla="*/ 1799135 h 6857892"/>
              <a:gd name="connsiteX5118" fmla="*/ 6419962 w 7274859"/>
              <a:gd name="connsiteY5118" fmla="*/ 1798449 h 6857892"/>
              <a:gd name="connsiteX5119" fmla="*/ 5575115 w 7274859"/>
              <a:gd name="connsiteY5119" fmla="*/ 1792046 h 6857892"/>
              <a:gd name="connsiteX5120" fmla="*/ 5575115 w 7274859"/>
              <a:gd name="connsiteY5120" fmla="*/ 1795399 h 6857892"/>
              <a:gd name="connsiteX5121" fmla="*/ 5585250 w 7274859"/>
              <a:gd name="connsiteY5121" fmla="*/ 1795399 h 6857892"/>
              <a:gd name="connsiteX5122" fmla="*/ 5585250 w 7274859"/>
              <a:gd name="connsiteY5122" fmla="*/ 1792046 h 6857892"/>
              <a:gd name="connsiteX5123" fmla="*/ 5575115 w 7274859"/>
              <a:gd name="connsiteY5123" fmla="*/ 1792046 h 6857892"/>
              <a:gd name="connsiteX5124" fmla="*/ 5611763 w 7274859"/>
              <a:gd name="connsiteY5124" fmla="*/ 1769260 h 6857892"/>
              <a:gd name="connsiteX5125" fmla="*/ 5606811 w 7274859"/>
              <a:gd name="connsiteY5125" fmla="*/ 1779395 h 6857892"/>
              <a:gd name="connsiteX5126" fmla="*/ 5604830 w 7274859"/>
              <a:gd name="connsiteY5126" fmla="*/ 1777413 h 6857892"/>
              <a:gd name="connsiteX5127" fmla="*/ 5596524 w 7274859"/>
              <a:gd name="connsiteY5127" fmla="*/ 1784501 h 6857892"/>
              <a:gd name="connsiteX5128" fmla="*/ 5599648 w 7274859"/>
              <a:gd name="connsiteY5128" fmla="*/ 1787701 h 6857892"/>
              <a:gd name="connsiteX5129" fmla="*/ 5604677 w 7274859"/>
              <a:gd name="connsiteY5129" fmla="*/ 1777566 h 6857892"/>
              <a:gd name="connsiteX5130" fmla="*/ 5606658 w 7274859"/>
              <a:gd name="connsiteY5130" fmla="*/ 1779548 h 6857892"/>
              <a:gd name="connsiteX5131" fmla="*/ 5614964 w 7274859"/>
              <a:gd name="connsiteY5131" fmla="*/ 1772460 h 6857892"/>
              <a:gd name="connsiteX5132" fmla="*/ 5611763 w 7274859"/>
              <a:gd name="connsiteY5132" fmla="*/ 1769260 h 6857892"/>
              <a:gd name="connsiteX5133" fmla="*/ 6430250 w 7274859"/>
              <a:gd name="connsiteY5133" fmla="*/ 1768351 h 6857892"/>
              <a:gd name="connsiteX5134" fmla="*/ 6429259 w 7274859"/>
              <a:gd name="connsiteY5134" fmla="*/ 1769342 h 6857892"/>
              <a:gd name="connsiteX5135" fmla="*/ 6430707 w 7274859"/>
              <a:gd name="connsiteY5135" fmla="*/ 1769189 h 6857892"/>
              <a:gd name="connsiteX5136" fmla="*/ 6430250 w 7274859"/>
              <a:gd name="connsiteY5136" fmla="*/ 1768351 h 6857892"/>
              <a:gd name="connsiteX5137" fmla="*/ 6484504 w 7274859"/>
              <a:gd name="connsiteY5137" fmla="*/ 1768237 h 6857892"/>
              <a:gd name="connsiteX5138" fmla="*/ 6484504 w 7274859"/>
              <a:gd name="connsiteY5138" fmla="*/ 1778448 h 6857892"/>
              <a:gd name="connsiteX5139" fmla="*/ 6487857 w 7274859"/>
              <a:gd name="connsiteY5139" fmla="*/ 1778448 h 6857892"/>
              <a:gd name="connsiteX5140" fmla="*/ 6487857 w 7274859"/>
              <a:gd name="connsiteY5140" fmla="*/ 1768237 h 6857892"/>
              <a:gd name="connsiteX5141" fmla="*/ 6484504 w 7274859"/>
              <a:gd name="connsiteY5141" fmla="*/ 1768237 h 6857892"/>
              <a:gd name="connsiteX5142" fmla="*/ 6424230 w 7274859"/>
              <a:gd name="connsiteY5142" fmla="*/ 1758978 h 6857892"/>
              <a:gd name="connsiteX5143" fmla="*/ 6421030 w 7274859"/>
              <a:gd name="connsiteY5143" fmla="*/ 1762178 h 6857892"/>
              <a:gd name="connsiteX5144" fmla="*/ 6430250 w 7274859"/>
              <a:gd name="connsiteY5144" fmla="*/ 1768198 h 6857892"/>
              <a:gd name="connsiteX5145" fmla="*/ 6430327 w 7274859"/>
              <a:gd name="connsiteY5145" fmla="*/ 1768273 h 6857892"/>
              <a:gd name="connsiteX5146" fmla="*/ 6431393 w 7274859"/>
              <a:gd name="connsiteY5146" fmla="*/ 1767284 h 6857892"/>
              <a:gd name="connsiteX5147" fmla="*/ 6424230 w 7274859"/>
              <a:gd name="connsiteY5147" fmla="*/ 1758978 h 6857892"/>
              <a:gd name="connsiteX5148" fmla="*/ 6458473 w 7274859"/>
              <a:gd name="connsiteY5148" fmla="*/ 1756968 h 6857892"/>
              <a:gd name="connsiteX5149" fmla="*/ 6450596 w 7274859"/>
              <a:gd name="connsiteY5149" fmla="*/ 1768198 h 6857892"/>
              <a:gd name="connsiteX5150" fmla="*/ 6430784 w 7274859"/>
              <a:gd name="connsiteY5150" fmla="*/ 1769112 h 6857892"/>
              <a:gd name="connsiteX5151" fmla="*/ 6439013 w 7274859"/>
              <a:gd name="connsiteY5151" fmla="*/ 1783361 h 6857892"/>
              <a:gd name="connsiteX5152" fmla="*/ 6425678 w 7274859"/>
              <a:gd name="connsiteY5152" fmla="*/ 1801955 h 6857892"/>
              <a:gd name="connsiteX5153" fmla="*/ 6437337 w 7274859"/>
              <a:gd name="connsiteY5153" fmla="*/ 1808661 h 6857892"/>
              <a:gd name="connsiteX5154" fmla="*/ 6460730 w 7274859"/>
              <a:gd name="connsiteY5154" fmla="*/ 1778408 h 6857892"/>
              <a:gd name="connsiteX5155" fmla="*/ 6469493 w 7274859"/>
              <a:gd name="connsiteY5155" fmla="*/ 1762711 h 6857892"/>
              <a:gd name="connsiteX5156" fmla="*/ 6458473 w 7274859"/>
              <a:gd name="connsiteY5156" fmla="*/ 1756968 h 6857892"/>
              <a:gd name="connsiteX5157" fmla="*/ 4621539 w 7274859"/>
              <a:gd name="connsiteY5157" fmla="*/ 1747916 h 6857892"/>
              <a:gd name="connsiteX5158" fmla="*/ 4621539 w 7274859"/>
              <a:gd name="connsiteY5158" fmla="*/ 1758127 h 6857892"/>
              <a:gd name="connsiteX5159" fmla="*/ 4624970 w 7274859"/>
              <a:gd name="connsiteY5159" fmla="*/ 1758127 h 6857892"/>
              <a:gd name="connsiteX5160" fmla="*/ 4624970 w 7274859"/>
              <a:gd name="connsiteY5160" fmla="*/ 1747916 h 6857892"/>
              <a:gd name="connsiteX5161" fmla="*/ 4621539 w 7274859"/>
              <a:gd name="connsiteY5161" fmla="*/ 1747916 h 6857892"/>
              <a:gd name="connsiteX5162" fmla="*/ 4652092 w 7274859"/>
              <a:gd name="connsiteY5162" fmla="*/ 1737782 h 6857892"/>
              <a:gd name="connsiteX5163" fmla="*/ 4652092 w 7274859"/>
              <a:gd name="connsiteY5163" fmla="*/ 1747917 h 6857892"/>
              <a:gd name="connsiteX5164" fmla="*/ 4655446 w 7274859"/>
              <a:gd name="connsiteY5164" fmla="*/ 1747917 h 6857892"/>
              <a:gd name="connsiteX5165" fmla="*/ 4655446 w 7274859"/>
              <a:gd name="connsiteY5165" fmla="*/ 1737782 h 6857892"/>
              <a:gd name="connsiteX5166" fmla="*/ 4652092 w 7274859"/>
              <a:gd name="connsiteY5166" fmla="*/ 1737782 h 6857892"/>
              <a:gd name="connsiteX5167" fmla="*/ 4977851 w 7274859"/>
              <a:gd name="connsiteY5167" fmla="*/ 1727562 h 6857892"/>
              <a:gd name="connsiteX5168" fmla="*/ 4977851 w 7274859"/>
              <a:gd name="connsiteY5168" fmla="*/ 1737773 h 6857892"/>
              <a:gd name="connsiteX5169" fmla="*/ 4981206 w 7274859"/>
              <a:gd name="connsiteY5169" fmla="*/ 1737773 h 6857892"/>
              <a:gd name="connsiteX5170" fmla="*/ 4981206 w 7274859"/>
              <a:gd name="connsiteY5170" fmla="*/ 1727562 h 6857892"/>
              <a:gd name="connsiteX5171" fmla="*/ 4977851 w 7274859"/>
              <a:gd name="connsiteY5171" fmla="*/ 1727562 h 6857892"/>
              <a:gd name="connsiteX5172" fmla="*/ 6464159 w 7274859"/>
              <a:gd name="connsiteY5172" fmla="*/ 1717410 h 6857892"/>
              <a:gd name="connsiteX5173" fmla="*/ 6464159 w 7274859"/>
              <a:gd name="connsiteY5173" fmla="*/ 1727546 h 6857892"/>
              <a:gd name="connsiteX5174" fmla="*/ 6467588 w 7274859"/>
              <a:gd name="connsiteY5174" fmla="*/ 1727546 h 6857892"/>
              <a:gd name="connsiteX5175" fmla="*/ 6467588 w 7274859"/>
              <a:gd name="connsiteY5175" fmla="*/ 1717410 h 6857892"/>
              <a:gd name="connsiteX5176" fmla="*/ 6464159 w 7274859"/>
              <a:gd name="connsiteY5176" fmla="*/ 1717410 h 6857892"/>
              <a:gd name="connsiteX5177" fmla="*/ 6440461 w 7274859"/>
              <a:gd name="connsiteY5177" fmla="*/ 1710628 h 6857892"/>
              <a:gd name="connsiteX5178" fmla="*/ 6440461 w 7274859"/>
              <a:gd name="connsiteY5178" fmla="*/ 1713981 h 6857892"/>
              <a:gd name="connsiteX5179" fmla="*/ 6450596 w 7274859"/>
              <a:gd name="connsiteY5179" fmla="*/ 1713981 h 6857892"/>
              <a:gd name="connsiteX5180" fmla="*/ 6450596 w 7274859"/>
              <a:gd name="connsiteY5180" fmla="*/ 1710628 h 6857892"/>
              <a:gd name="connsiteX5181" fmla="*/ 6440461 w 7274859"/>
              <a:gd name="connsiteY5181" fmla="*/ 1710628 h 6857892"/>
              <a:gd name="connsiteX5182" fmla="*/ 4652092 w 7274859"/>
              <a:gd name="connsiteY5182" fmla="*/ 1707224 h 6857892"/>
              <a:gd name="connsiteX5183" fmla="*/ 4652092 w 7274859"/>
              <a:gd name="connsiteY5183" fmla="*/ 1717436 h 6857892"/>
              <a:gd name="connsiteX5184" fmla="*/ 4655446 w 7274859"/>
              <a:gd name="connsiteY5184" fmla="*/ 1717436 h 6857892"/>
              <a:gd name="connsiteX5185" fmla="*/ 4655446 w 7274859"/>
              <a:gd name="connsiteY5185" fmla="*/ 1707224 h 6857892"/>
              <a:gd name="connsiteX5186" fmla="*/ 4652092 w 7274859"/>
              <a:gd name="connsiteY5186" fmla="*/ 1707224 h 6857892"/>
              <a:gd name="connsiteX5187" fmla="*/ 6572744 w 7274859"/>
              <a:gd name="connsiteY5187" fmla="*/ 1700419 h 6857892"/>
              <a:gd name="connsiteX5188" fmla="*/ 6582878 w 7274859"/>
              <a:gd name="connsiteY5188" fmla="*/ 1700419 h 6857892"/>
              <a:gd name="connsiteX5189" fmla="*/ 6582878 w 7274859"/>
              <a:gd name="connsiteY5189" fmla="*/ 1703848 h 6857892"/>
              <a:gd name="connsiteX5190" fmla="*/ 6572744 w 7274859"/>
              <a:gd name="connsiteY5190" fmla="*/ 1703848 h 6857892"/>
              <a:gd name="connsiteX5191" fmla="*/ 6572744 w 7274859"/>
              <a:gd name="connsiteY5191" fmla="*/ 1700419 h 6857892"/>
              <a:gd name="connsiteX5192" fmla="*/ 6460806 w 7274859"/>
              <a:gd name="connsiteY5192" fmla="*/ 1700190 h 6857892"/>
              <a:gd name="connsiteX5193" fmla="*/ 6459892 w 7274859"/>
              <a:gd name="connsiteY5193" fmla="*/ 1700495 h 6857892"/>
              <a:gd name="connsiteX5194" fmla="*/ 6461264 w 7274859"/>
              <a:gd name="connsiteY5194" fmla="*/ 1701638 h 6857892"/>
              <a:gd name="connsiteX5195" fmla="*/ 6460958 w 7274859"/>
              <a:gd name="connsiteY5195" fmla="*/ 1701104 h 6857892"/>
              <a:gd name="connsiteX5196" fmla="*/ 6460806 w 7274859"/>
              <a:gd name="connsiteY5196" fmla="*/ 1700190 h 6857892"/>
              <a:gd name="connsiteX5197" fmla="*/ 4752357 w 7274859"/>
              <a:gd name="connsiteY5197" fmla="*/ 1696743 h 6857892"/>
              <a:gd name="connsiteX5198" fmla="*/ 4733024 w 7274859"/>
              <a:gd name="connsiteY5198" fmla="*/ 1697229 h 6857892"/>
              <a:gd name="connsiteX5199" fmla="*/ 4734093 w 7274859"/>
              <a:gd name="connsiteY5199" fmla="*/ 1705001 h 6857892"/>
              <a:gd name="connsiteX5200" fmla="*/ 4764259 w 7274859"/>
              <a:gd name="connsiteY5200" fmla="*/ 1705687 h 6857892"/>
              <a:gd name="connsiteX5201" fmla="*/ 4752357 w 7274859"/>
              <a:gd name="connsiteY5201" fmla="*/ 1696743 h 6857892"/>
              <a:gd name="connsiteX5202" fmla="*/ 4745889 w 7274859"/>
              <a:gd name="connsiteY5202" fmla="*/ 1687323 h 6857892"/>
              <a:gd name="connsiteX5203" fmla="*/ 4728602 w 7274859"/>
              <a:gd name="connsiteY5203" fmla="*/ 1693038 h 6857892"/>
              <a:gd name="connsiteX5204" fmla="*/ 4724175 w 7274859"/>
              <a:gd name="connsiteY5204" fmla="*/ 1687857 h 6857892"/>
              <a:gd name="connsiteX5205" fmla="*/ 4720972 w 7274859"/>
              <a:gd name="connsiteY5205" fmla="*/ 1691057 h 6857892"/>
              <a:gd name="connsiteX5206" fmla="*/ 4728602 w 7274859"/>
              <a:gd name="connsiteY5206" fmla="*/ 1693038 h 6857892"/>
              <a:gd name="connsiteX5207" fmla="*/ 4731196 w 7274859"/>
              <a:gd name="connsiteY5207" fmla="*/ 1696086 h 6857892"/>
              <a:gd name="connsiteX5208" fmla="*/ 4729212 w 7274859"/>
              <a:gd name="connsiteY5208" fmla="*/ 1698068 h 6857892"/>
              <a:gd name="connsiteX5209" fmla="*/ 4732950 w 7274859"/>
              <a:gd name="connsiteY5209" fmla="*/ 1697153 h 6857892"/>
              <a:gd name="connsiteX5210" fmla="*/ 4739042 w 7274859"/>
              <a:gd name="connsiteY5210" fmla="*/ 1693572 h 6857892"/>
              <a:gd name="connsiteX5211" fmla="*/ 4745889 w 7274859"/>
              <a:gd name="connsiteY5211" fmla="*/ 1687323 h 6857892"/>
              <a:gd name="connsiteX5212" fmla="*/ 6438022 w 7274859"/>
              <a:gd name="connsiteY5212" fmla="*/ 1686587 h 6857892"/>
              <a:gd name="connsiteX5213" fmla="*/ 6421030 w 7274859"/>
              <a:gd name="connsiteY5213" fmla="*/ 1690321 h 6857892"/>
              <a:gd name="connsiteX5214" fmla="*/ 6421716 w 7274859"/>
              <a:gd name="connsiteY5214" fmla="*/ 1695350 h 6857892"/>
              <a:gd name="connsiteX5215" fmla="*/ 6438556 w 7274859"/>
              <a:gd name="connsiteY5215" fmla="*/ 1695350 h 6857892"/>
              <a:gd name="connsiteX5216" fmla="*/ 6438556 w 7274859"/>
              <a:gd name="connsiteY5216" fmla="*/ 1695274 h 6857892"/>
              <a:gd name="connsiteX5217" fmla="*/ 6438022 w 7274859"/>
              <a:gd name="connsiteY5217" fmla="*/ 1686587 h 6857892"/>
              <a:gd name="connsiteX5218" fmla="*/ 6430250 w 7274859"/>
              <a:gd name="connsiteY5218" fmla="*/ 1669817 h 6857892"/>
              <a:gd name="connsiteX5219" fmla="*/ 6430250 w 7274859"/>
              <a:gd name="connsiteY5219" fmla="*/ 1673170 h 6857892"/>
              <a:gd name="connsiteX5220" fmla="*/ 6440461 w 7274859"/>
              <a:gd name="connsiteY5220" fmla="*/ 1673170 h 6857892"/>
              <a:gd name="connsiteX5221" fmla="*/ 6440461 w 7274859"/>
              <a:gd name="connsiteY5221" fmla="*/ 1669817 h 6857892"/>
              <a:gd name="connsiteX5222" fmla="*/ 6430250 w 7274859"/>
              <a:gd name="connsiteY5222" fmla="*/ 1669817 h 6857892"/>
              <a:gd name="connsiteX5223" fmla="*/ 1085658 w 7274859"/>
              <a:gd name="connsiteY5223" fmla="*/ 1649569 h 6857892"/>
              <a:gd name="connsiteX5224" fmla="*/ 1085658 w 7274859"/>
              <a:gd name="connsiteY5224" fmla="*/ 1652999 h 6857892"/>
              <a:gd name="connsiteX5225" fmla="*/ 1095868 w 7274859"/>
              <a:gd name="connsiteY5225" fmla="*/ 1652999 h 6857892"/>
              <a:gd name="connsiteX5226" fmla="*/ 1095868 w 7274859"/>
              <a:gd name="connsiteY5226" fmla="*/ 1649569 h 6857892"/>
              <a:gd name="connsiteX5227" fmla="*/ 1085658 w 7274859"/>
              <a:gd name="connsiteY5227" fmla="*/ 1649569 h 6857892"/>
              <a:gd name="connsiteX5228" fmla="*/ 4780941 w 7274859"/>
              <a:gd name="connsiteY5228" fmla="*/ 1646020 h 6857892"/>
              <a:gd name="connsiteX5229" fmla="*/ 4779949 w 7274859"/>
              <a:gd name="connsiteY5229" fmla="*/ 1647012 h 6857892"/>
              <a:gd name="connsiteX5230" fmla="*/ 4787033 w 7274859"/>
              <a:gd name="connsiteY5230" fmla="*/ 1655394 h 6857892"/>
              <a:gd name="connsiteX5231" fmla="*/ 4790233 w 7274859"/>
              <a:gd name="connsiteY5231" fmla="*/ 1652192 h 6857892"/>
              <a:gd name="connsiteX5232" fmla="*/ 4780941 w 7274859"/>
              <a:gd name="connsiteY5232" fmla="*/ 1646020 h 6857892"/>
              <a:gd name="connsiteX5233" fmla="*/ 4782007 w 7274859"/>
              <a:gd name="connsiteY5233" fmla="*/ 1645031 h 6857892"/>
              <a:gd name="connsiteX5234" fmla="*/ 4779873 w 7274859"/>
              <a:gd name="connsiteY5234" fmla="*/ 1645335 h 6857892"/>
              <a:gd name="connsiteX5235" fmla="*/ 4780405 w 7274859"/>
              <a:gd name="connsiteY5235" fmla="*/ 1645641 h 6857892"/>
              <a:gd name="connsiteX5236" fmla="*/ 4781017 w 7274859"/>
              <a:gd name="connsiteY5236" fmla="*/ 1646021 h 6857892"/>
              <a:gd name="connsiteX5237" fmla="*/ 4782007 w 7274859"/>
              <a:gd name="connsiteY5237" fmla="*/ 1645031 h 6857892"/>
              <a:gd name="connsiteX5238" fmla="*/ 6562609 w 7274859"/>
              <a:gd name="connsiteY5238" fmla="*/ 1639382 h 6857892"/>
              <a:gd name="connsiteX5239" fmla="*/ 6562609 w 7274859"/>
              <a:gd name="connsiteY5239" fmla="*/ 1642735 h 6857892"/>
              <a:gd name="connsiteX5240" fmla="*/ 6572744 w 7274859"/>
              <a:gd name="connsiteY5240" fmla="*/ 1642735 h 6857892"/>
              <a:gd name="connsiteX5241" fmla="*/ 6572744 w 7274859"/>
              <a:gd name="connsiteY5241" fmla="*/ 1639382 h 6857892"/>
              <a:gd name="connsiteX5242" fmla="*/ 6562609 w 7274859"/>
              <a:gd name="connsiteY5242" fmla="*/ 1639382 h 6857892"/>
              <a:gd name="connsiteX5243" fmla="*/ 4756487 w 7274859"/>
              <a:gd name="connsiteY5243" fmla="*/ 1636734 h 6857892"/>
              <a:gd name="connsiteX5244" fmla="*/ 4739270 w 7274859"/>
              <a:gd name="connsiteY5244" fmla="*/ 1666290 h 6857892"/>
              <a:gd name="connsiteX5245" fmla="*/ 4772028 w 7274859"/>
              <a:gd name="connsiteY5245" fmla="*/ 1663623 h 6857892"/>
              <a:gd name="connsiteX5246" fmla="*/ 4759153 w 7274859"/>
              <a:gd name="connsiteY5246" fmla="*/ 1647621 h 6857892"/>
              <a:gd name="connsiteX5247" fmla="*/ 4779873 w 7274859"/>
              <a:gd name="connsiteY5247" fmla="*/ 1645411 h 6857892"/>
              <a:gd name="connsiteX5248" fmla="*/ 4756487 w 7274859"/>
              <a:gd name="connsiteY5248" fmla="*/ 1636734 h 6857892"/>
              <a:gd name="connsiteX5249" fmla="*/ 6467436 w 7274859"/>
              <a:gd name="connsiteY5249" fmla="*/ 1617586 h 6857892"/>
              <a:gd name="connsiteX5250" fmla="*/ 6460882 w 7274859"/>
              <a:gd name="connsiteY5250" fmla="*/ 1700190 h 6857892"/>
              <a:gd name="connsiteX5251" fmla="*/ 6486333 w 7274859"/>
              <a:gd name="connsiteY5251" fmla="*/ 1691578 h 6857892"/>
              <a:gd name="connsiteX5252" fmla="*/ 6467588 w 7274859"/>
              <a:gd name="connsiteY5252" fmla="*/ 1664756 h 6857892"/>
              <a:gd name="connsiteX5253" fmla="*/ 6496544 w 7274859"/>
              <a:gd name="connsiteY5253" fmla="*/ 1635799 h 6857892"/>
              <a:gd name="connsiteX5254" fmla="*/ 6467436 w 7274859"/>
              <a:gd name="connsiteY5254" fmla="*/ 1617586 h 6857892"/>
              <a:gd name="connsiteX5255" fmla="*/ 6468807 w 7274859"/>
              <a:gd name="connsiteY5255" fmla="*/ 1615452 h 6857892"/>
              <a:gd name="connsiteX5256" fmla="*/ 6465759 w 7274859"/>
              <a:gd name="connsiteY5256" fmla="*/ 1616519 h 6857892"/>
              <a:gd name="connsiteX5257" fmla="*/ 6467512 w 7274859"/>
              <a:gd name="connsiteY5257" fmla="*/ 1617586 h 6857892"/>
              <a:gd name="connsiteX5258" fmla="*/ 6468197 w 7274859"/>
              <a:gd name="connsiteY5258" fmla="*/ 1617052 h 6857892"/>
              <a:gd name="connsiteX5259" fmla="*/ 6468807 w 7274859"/>
              <a:gd name="connsiteY5259" fmla="*/ 1615452 h 6857892"/>
              <a:gd name="connsiteX5260" fmla="*/ 4954061 w 7274859"/>
              <a:gd name="connsiteY5260" fmla="*/ 1568066 h 6857892"/>
              <a:gd name="connsiteX5261" fmla="*/ 4954061 w 7274859"/>
              <a:gd name="connsiteY5261" fmla="*/ 1571495 h 6857892"/>
              <a:gd name="connsiteX5262" fmla="*/ 4964277 w 7274859"/>
              <a:gd name="connsiteY5262" fmla="*/ 1571495 h 6857892"/>
              <a:gd name="connsiteX5263" fmla="*/ 4964277 w 7274859"/>
              <a:gd name="connsiteY5263" fmla="*/ 1568066 h 6857892"/>
              <a:gd name="connsiteX5264" fmla="*/ 4954061 w 7274859"/>
              <a:gd name="connsiteY5264" fmla="*/ 1568066 h 6857892"/>
              <a:gd name="connsiteX5265" fmla="*/ 6591870 w 7274859"/>
              <a:gd name="connsiteY5265" fmla="*/ 1556016 h 6857892"/>
              <a:gd name="connsiteX5266" fmla="*/ 6591870 w 7274859"/>
              <a:gd name="connsiteY5266" fmla="*/ 1584668 h 6857892"/>
              <a:gd name="connsiteX5267" fmla="*/ 6591870 w 7274859"/>
              <a:gd name="connsiteY5267" fmla="*/ 1556016 h 6857892"/>
              <a:gd name="connsiteX5268" fmla="*/ 6495248 w 7274859"/>
              <a:gd name="connsiteY5268" fmla="*/ 1555708 h 6857892"/>
              <a:gd name="connsiteX5269" fmla="*/ 6468807 w 7274859"/>
              <a:gd name="connsiteY5269" fmla="*/ 1615451 h 6857892"/>
              <a:gd name="connsiteX5270" fmla="*/ 6509574 w 7274859"/>
              <a:gd name="connsiteY5270" fmla="*/ 1601887 h 6857892"/>
              <a:gd name="connsiteX5271" fmla="*/ 6522909 w 7274859"/>
              <a:gd name="connsiteY5271" fmla="*/ 1571482 h 6857892"/>
              <a:gd name="connsiteX5272" fmla="*/ 6495248 w 7274859"/>
              <a:gd name="connsiteY5272" fmla="*/ 1555708 h 6857892"/>
              <a:gd name="connsiteX5273" fmla="*/ 4682645 w 7274859"/>
              <a:gd name="connsiteY5273" fmla="*/ 1554502 h 6857892"/>
              <a:gd name="connsiteX5274" fmla="*/ 4682645 w 7274859"/>
              <a:gd name="connsiteY5274" fmla="*/ 1564713 h 6857892"/>
              <a:gd name="connsiteX5275" fmla="*/ 4686072 w 7274859"/>
              <a:gd name="connsiteY5275" fmla="*/ 1564713 h 6857892"/>
              <a:gd name="connsiteX5276" fmla="*/ 4686072 w 7274859"/>
              <a:gd name="connsiteY5276" fmla="*/ 1554502 h 6857892"/>
              <a:gd name="connsiteX5277" fmla="*/ 4682645 w 7274859"/>
              <a:gd name="connsiteY5277" fmla="*/ 1554502 h 6857892"/>
              <a:gd name="connsiteX5278" fmla="*/ 6599947 w 7274859"/>
              <a:gd name="connsiteY5278" fmla="*/ 1546034 h 6857892"/>
              <a:gd name="connsiteX5279" fmla="*/ 6603300 w 7274859"/>
              <a:gd name="connsiteY5279" fmla="*/ 1554416 h 6857892"/>
              <a:gd name="connsiteX5280" fmla="*/ 6593165 w 7274859"/>
              <a:gd name="connsiteY5280" fmla="*/ 1554416 h 6857892"/>
              <a:gd name="connsiteX5281" fmla="*/ 6599947 w 7274859"/>
              <a:gd name="connsiteY5281" fmla="*/ 1546034 h 6857892"/>
              <a:gd name="connsiteX5282" fmla="*/ 5025419 w 7274859"/>
              <a:gd name="connsiteY5282" fmla="*/ 1537511 h 6857892"/>
              <a:gd name="connsiteX5283" fmla="*/ 5025419 w 7274859"/>
              <a:gd name="connsiteY5283" fmla="*/ 1540864 h 6857892"/>
              <a:gd name="connsiteX5284" fmla="*/ 5035560 w 7274859"/>
              <a:gd name="connsiteY5284" fmla="*/ 1540864 h 6857892"/>
              <a:gd name="connsiteX5285" fmla="*/ 5035560 w 7274859"/>
              <a:gd name="connsiteY5285" fmla="*/ 1537511 h 6857892"/>
              <a:gd name="connsiteX5286" fmla="*/ 5025419 w 7274859"/>
              <a:gd name="connsiteY5286" fmla="*/ 1537511 h 6857892"/>
              <a:gd name="connsiteX5287" fmla="*/ 4852251 w 7274859"/>
              <a:gd name="connsiteY5287" fmla="*/ 1527374 h 6857892"/>
              <a:gd name="connsiteX5288" fmla="*/ 4852251 w 7274859"/>
              <a:gd name="connsiteY5288" fmla="*/ 1530804 h 6857892"/>
              <a:gd name="connsiteX5289" fmla="*/ 4862452 w 7274859"/>
              <a:gd name="connsiteY5289" fmla="*/ 1530804 h 6857892"/>
              <a:gd name="connsiteX5290" fmla="*/ 4862452 w 7274859"/>
              <a:gd name="connsiteY5290" fmla="*/ 1527374 h 6857892"/>
              <a:gd name="connsiteX5291" fmla="*/ 4852251 w 7274859"/>
              <a:gd name="connsiteY5291" fmla="*/ 1527374 h 6857892"/>
              <a:gd name="connsiteX5292" fmla="*/ 6574344 w 7274859"/>
              <a:gd name="connsiteY5292" fmla="*/ 1525688 h 6857892"/>
              <a:gd name="connsiteX5293" fmla="*/ 6591260 w 7274859"/>
              <a:gd name="connsiteY5293" fmla="*/ 1525688 h 6857892"/>
              <a:gd name="connsiteX5294" fmla="*/ 6592099 w 7274859"/>
              <a:gd name="connsiteY5294" fmla="*/ 1530564 h 6857892"/>
              <a:gd name="connsiteX5295" fmla="*/ 6575487 w 7274859"/>
              <a:gd name="connsiteY5295" fmla="*/ 1534527 h 6857892"/>
              <a:gd name="connsiteX5296" fmla="*/ 6574344 w 7274859"/>
              <a:gd name="connsiteY5296" fmla="*/ 1525688 h 6857892"/>
              <a:gd name="connsiteX5297" fmla="*/ 4641886 w 7274859"/>
              <a:gd name="connsiteY5297" fmla="*/ 1523955 h 6857892"/>
              <a:gd name="connsiteX5298" fmla="*/ 4641886 w 7274859"/>
              <a:gd name="connsiteY5298" fmla="*/ 1534091 h 6857892"/>
              <a:gd name="connsiteX5299" fmla="*/ 4645316 w 7274859"/>
              <a:gd name="connsiteY5299" fmla="*/ 1534091 h 6857892"/>
              <a:gd name="connsiteX5300" fmla="*/ 4645316 w 7274859"/>
              <a:gd name="connsiteY5300" fmla="*/ 1523955 h 6857892"/>
              <a:gd name="connsiteX5301" fmla="*/ 4641886 w 7274859"/>
              <a:gd name="connsiteY5301" fmla="*/ 1523955 h 6857892"/>
              <a:gd name="connsiteX5302" fmla="*/ 6508507 w 7274859"/>
              <a:gd name="connsiteY5302" fmla="*/ 1522866 h 6857892"/>
              <a:gd name="connsiteX5303" fmla="*/ 6488695 w 7274859"/>
              <a:gd name="connsiteY5303" fmla="*/ 1526600 h 6857892"/>
              <a:gd name="connsiteX5304" fmla="*/ 6514603 w 7274859"/>
              <a:gd name="connsiteY5304" fmla="*/ 1551747 h 6857892"/>
              <a:gd name="connsiteX5305" fmla="*/ 6508507 w 7274859"/>
              <a:gd name="connsiteY5305" fmla="*/ 1522866 h 6857892"/>
              <a:gd name="connsiteX5306" fmla="*/ 6618921 w 7274859"/>
              <a:gd name="connsiteY5306" fmla="*/ 1503590 h 6857892"/>
              <a:gd name="connsiteX5307" fmla="*/ 6624407 w 7274859"/>
              <a:gd name="connsiteY5307" fmla="*/ 1503667 h 6857892"/>
              <a:gd name="connsiteX5308" fmla="*/ 6624636 w 7274859"/>
              <a:gd name="connsiteY5308" fmla="*/ 1528050 h 6857892"/>
              <a:gd name="connsiteX5309" fmla="*/ 6634466 w 7274859"/>
              <a:gd name="connsiteY5309" fmla="*/ 1542300 h 6857892"/>
              <a:gd name="connsiteX5310" fmla="*/ 6620369 w 7274859"/>
              <a:gd name="connsiteY5310" fmla="*/ 1572934 h 6857892"/>
              <a:gd name="connsiteX5311" fmla="*/ 6614044 w 7274859"/>
              <a:gd name="connsiteY5311" fmla="*/ 1569962 h 6857892"/>
              <a:gd name="connsiteX5312" fmla="*/ 6607643 w 7274859"/>
              <a:gd name="connsiteY5312" fmla="*/ 1553959 h 6857892"/>
              <a:gd name="connsiteX5313" fmla="*/ 6609777 w 7274859"/>
              <a:gd name="connsiteY5313" fmla="*/ 1521497 h 6857892"/>
              <a:gd name="connsiteX5314" fmla="*/ 6618921 w 7274859"/>
              <a:gd name="connsiteY5314" fmla="*/ 1503590 h 6857892"/>
              <a:gd name="connsiteX5315" fmla="*/ 4954061 w 7274859"/>
              <a:gd name="connsiteY5315" fmla="*/ 1496818 h 6857892"/>
              <a:gd name="connsiteX5316" fmla="*/ 4954061 w 7274859"/>
              <a:gd name="connsiteY5316" fmla="*/ 1500172 h 6857892"/>
              <a:gd name="connsiteX5317" fmla="*/ 4964277 w 7274859"/>
              <a:gd name="connsiteY5317" fmla="*/ 1500172 h 6857892"/>
              <a:gd name="connsiteX5318" fmla="*/ 4964277 w 7274859"/>
              <a:gd name="connsiteY5318" fmla="*/ 1496818 h 6857892"/>
              <a:gd name="connsiteX5319" fmla="*/ 4954061 w 7274859"/>
              <a:gd name="connsiteY5319" fmla="*/ 1496818 h 6857892"/>
              <a:gd name="connsiteX5320" fmla="*/ 4903214 w 7274859"/>
              <a:gd name="connsiteY5320" fmla="*/ 1496817 h 6857892"/>
              <a:gd name="connsiteX5321" fmla="*/ 4903214 w 7274859"/>
              <a:gd name="connsiteY5321" fmla="*/ 1500171 h 6857892"/>
              <a:gd name="connsiteX5322" fmla="*/ 4913353 w 7274859"/>
              <a:gd name="connsiteY5322" fmla="*/ 1500171 h 6857892"/>
              <a:gd name="connsiteX5323" fmla="*/ 4913353 w 7274859"/>
              <a:gd name="connsiteY5323" fmla="*/ 1496817 h 6857892"/>
              <a:gd name="connsiteX5324" fmla="*/ 4903214 w 7274859"/>
              <a:gd name="connsiteY5324" fmla="*/ 1496817 h 6857892"/>
              <a:gd name="connsiteX5325" fmla="*/ 6443813 w 7274859"/>
              <a:gd name="connsiteY5325" fmla="*/ 1493378 h 6857892"/>
              <a:gd name="connsiteX5326" fmla="*/ 6443813 w 7274859"/>
              <a:gd name="connsiteY5326" fmla="*/ 1503513 h 6857892"/>
              <a:gd name="connsiteX5327" fmla="*/ 6447242 w 7274859"/>
              <a:gd name="connsiteY5327" fmla="*/ 1503513 h 6857892"/>
              <a:gd name="connsiteX5328" fmla="*/ 6447242 w 7274859"/>
              <a:gd name="connsiteY5328" fmla="*/ 1493378 h 6857892"/>
              <a:gd name="connsiteX5329" fmla="*/ 6443813 w 7274859"/>
              <a:gd name="connsiteY5329" fmla="*/ 1493378 h 6857892"/>
              <a:gd name="connsiteX5330" fmla="*/ 6440461 w 7274859"/>
              <a:gd name="connsiteY5330" fmla="*/ 1475545 h 6857892"/>
              <a:gd name="connsiteX5331" fmla="*/ 6440461 w 7274859"/>
              <a:gd name="connsiteY5331" fmla="*/ 1480652 h 6857892"/>
              <a:gd name="connsiteX5332" fmla="*/ 6460806 w 7274859"/>
              <a:gd name="connsiteY5332" fmla="*/ 1480652 h 6857892"/>
              <a:gd name="connsiteX5333" fmla="*/ 6460806 w 7274859"/>
              <a:gd name="connsiteY5333" fmla="*/ 1475545 h 6857892"/>
              <a:gd name="connsiteX5334" fmla="*/ 6440461 w 7274859"/>
              <a:gd name="connsiteY5334" fmla="*/ 1475545 h 6857892"/>
              <a:gd name="connsiteX5335" fmla="*/ 6487095 w 7274859"/>
              <a:gd name="connsiteY5335" fmla="*/ 1474024 h 6857892"/>
              <a:gd name="connsiteX5336" fmla="*/ 6482187 w 7274859"/>
              <a:gd name="connsiteY5336" fmla="*/ 1484143 h 6857892"/>
              <a:gd name="connsiteX5337" fmla="*/ 6482113 w 7274859"/>
              <a:gd name="connsiteY5337" fmla="*/ 1484206 h 6857892"/>
              <a:gd name="connsiteX5338" fmla="*/ 6480161 w 7274859"/>
              <a:gd name="connsiteY5338" fmla="*/ 1482253 h 6857892"/>
              <a:gd name="connsiteX5339" fmla="*/ 6480038 w 7274859"/>
              <a:gd name="connsiteY5339" fmla="*/ 1482358 h 6857892"/>
              <a:gd name="connsiteX5340" fmla="*/ 6480008 w 7274859"/>
              <a:gd name="connsiteY5340" fmla="*/ 1482329 h 6857892"/>
              <a:gd name="connsiteX5341" fmla="*/ 6479963 w 7274859"/>
              <a:gd name="connsiteY5341" fmla="*/ 1482422 h 6857892"/>
              <a:gd name="connsiteX5342" fmla="*/ 6471855 w 7274859"/>
              <a:gd name="connsiteY5342" fmla="*/ 1489339 h 6857892"/>
              <a:gd name="connsiteX5343" fmla="*/ 6475056 w 7274859"/>
              <a:gd name="connsiteY5343" fmla="*/ 1492539 h 6857892"/>
              <a:gd name="connsiteX5344" fmla="*/ 6479963 w 7274859"/>
              <a:gd name="connsiteY5344" fmla="*/ 1482422 h 6857892"/>
              <a:gd name="connsiteX5345" fmla="*/ 6480038 w 7274859"/>
              <a:gd name="connsiteY5345" fmla="*/ 1482358 h 6857892"/>
              <a:gd name="connsiteX5346" fmla="*/ 6481990 w 7274859"/>
              <a:gd name="connsiteY5346" fmla="*/ 1484311 h 6857892"/>
              <a:gd name="connsiteX5347" fmla="*/ 6482113 w 7274859"/>
              <a:gd name="connsiteY5347" fmla="*/ 1484206 h 6857892"/>
              <a:gd name="connsiteX5348" fmla="*/ 6482142 w 7274859"/>
              <a:gd name="connsiteY5348" fmla="*/ 1484235 h 6857892"/>
              <a:gd name="connsiteX5349" fmla="*/ 6482187 w 7274859"/>
              <a:gd name="connsiteY5349" fmla="*/ 1484143 h 6857892"/>
              <a:gd name="connsiteX5350" fmla="*/ 6490296 w 7274859"/>
              <a:gd name="connsiteY5350" fmla="*/ 1477222 h 6857892"/>
              <a:gd name="connsiteX5351" fmla="*/ 6487095 w 7274859"/>
              <a:gd name="connsiteY5351" fmla="*/ 1474024 h 6857892"/>
              <a:gd name="connsiteX5352" fmla="*/ 5075343 w 7274859"/>
              <a:gd name="connsiteY5352" fmla="*/ 1471978 h 6857892"/>
              <a:gd name="connsiteX5353" fmla="*/ 5067113 w 7274859"/>
              <a:gd name="connsiteY5353" fmla="*/ 1479064 h 6857892"/>
              <a:gd name="connsiteX5354" fmla="*/ 5070317 w 7274859"/>
              <a:gd name="connsiteY5354" fmla="*/ 1482263 h 6857892"/>
              <a:gd name="connsiteX5355" fmla="*/ 5076334 w 7274859"/>
              <a:gd name="connsiteY5355" fmla="*/ 1473047 h 6857892"/>
              <a:gd name="connsiteX5356" fmla="*/ 5076408 w 7274859"/>
              <a:gd name="connsiteY5356" fmla="*/ 1473047 h 6857892"/>
              <a:gd name="connsiteX5357" fmla="*/ 5077400 w 7274859"/>
              <a:gd name="connsiteY5357" fmla="*/ 1473959 h 6857892"/>
              <a:gd name="connsiteX5358" fmla="*/ 5077247 w 7274859"/>
              <a:gd name="connsiteY5358" fmla="*/ 1472740 h 6857892"/>
              <a:gd name="connsiteX5359" fmla="*/ 5076408 w 7274859"/>
              <a:gd name="connsiteY5359" fmla="*/ 1473046 h 6857892"/>
              <a:gd name="connsiteX5360" fmla="*/ 5075343 w 7274859"/>
              <a:gd name="connsiteY5360" fmla="*/ 1471978 h 6857892"/>
              <a:gd name="connsiteX5361" fmla="*/ 5320634 w 7274859"/>
              <a:gd name="connsiteY5361" fmla="*/ 1466282 h 6857892"/>
              <a:gd name="connsiteX5362" fmla="*/ 5320634 w 7274859"/>
              <a:gd name="connsiteY5362" fmla="*/ 1469635 h 6857892"/>
              <a:gd name="connsiteX5363" fmla="*/ 5330845 w 7274859"/>
              <a:gd name="connsiteY5363" fmla="*/ 1469635 h 6857892"/>
              <a:gd name="connsiteX5364" fmla="*/ 5330845 w 7274859"/>
              <a:gd name="connsiteY5364" fmla="*/ 1466282 h 6857892"/>
              <a:gd name="connsiteX5365" fmla="*/ 5320634 w 7274859"/>
              <a:gd name="connsiteY5365" fmla="*/ 1466282 h 6857892"/>
              <a:gd name="connsiteX5366" fmla="*/ 6549656 w 7274859"/>
              <a:gd name="connsiteY5366" fmla="*/ 1458328 h 6857892"/>
              <a:gd name="connsiteX5367" fmla="*/ 6540664 w 7274859"/>
              <a:gd name="connsiteY5367" fmla="*/ 1477376 h 6857892"/>
              <a:gd name="connsiteX5368" fmla="*/ 6552018 w 7274859"/>
              <a:gd name="connsiteY5368" fmla="*/ 1466939 h 6857892"/>
              <a:gd name="connsiteX5369" fmla="*/ 6549656 w 7274859"/>
              <a:gd name="connsiteY5369" fmla="*/ 1458328 h 6857892"/>
              <a:gd name="connsiteX5370" fmla="*/ 6547673 w 7274859"/>
              <a:gd name="connsiteY5370" fmla="*/ 1452690 h 6857892"/>
              <a:gd name="connsiteX5371" fmla="*/ 6548893 w 7274859"/>
              <a:gd name="connsiteY5371" fmla="*/ 1456120 h 6857892"/>
              <a:gd name="connsiteX5372" fmla="*/ 6547673 w 7274859"/>
              <a:gd name="connsiteY5372" fmla="*/ 1452690 h 6857892"/>
              <a:gd name="connsiteX5373" fmla="*/ 6551331 w 7274859"/>
              <a:gd name="connsiteY5373" fmla="*/ 1451778 h 6857892"/>
              <a:gd name="connsiteX5374" fmla="*/ 6548893 w 7274859"/>
              <a:gd name="connsiteY5374" fmla="*/ 1456121 h 6857892"/>
              <a:gd name="connsiteX5375" fmla="*/ 6549655 w 7274859"/>
              <a:gd name="connsiteY5375" fmla="*/ 1458328 h 6857892"/>
              <a:gd name="connsiteX5376" fmla="*/ 6552398 w 7274859"/>
              <a:gd name="connsiteY5376" fmla="*/ 1452844 h 6857892"/>
              <a:gd name="connsiteX5377" fmla="*/ 6551331 w 7274859"/>
              <a:gd name="connsiteY5377" fmla="*/ 1451778 h 6857892"/>
              <a:gd name="connsiteX5378" fmla="*/ 4736151 w 7274859"/>
              <a:gd name="connsiteY5378" fmla="*/ 1443479 h 6857892"/>
              <a:gd name="connsiteX5379" fmla="*/ 4731196 w 7274859"/>
              <a:gd name="connsiteY5379" fmla="*/ 1453617 h 6857892"/>
              <a:gd name="connsiteX5380" fmla="*/ 4729212 w 7274859"/>
              <a:gd name="connsiteY5380" fmla="*/ 1451634 h 6857892"/>
              <a:gd name="connsiteX5381" fmla="*/ 4720896 w 7274859"/>
              <a:gd name="connsiteY5381" fmla="*/ 1458717 h 6857892"/>
              <a:gd name="connsiteX5382" fmla="*/ 4724098 w 7274859"/>
              <a:gd name="connsiteY5382" fmla="*/ 1461918 h 6857892"/>
              <a:gd name="connsiteX5383" fmla="*/ 4729058 w 7274859"/>
              <a:gd name="connsiteY5383" fmla="*/ 1451787 h 6857892"/>
              <a:gd name="connsiteX5384" fmla="*/ 4731043 w 7274859"/>
              <a:gd name="connsiteY5384" fmla="*/ 1453770 h 6857892"/>
              <a:gd name="connsiteX5385" fmla="*/ 4739424 w 7274859"/>
              <a:gd name="connsiteY5385" fmla="*/ 1446682 h 6857892"/>
              <a:gd name="connsiteX5386" fmla="*/ 4736151 w 7274859"/>
              <a:gd name="connsiteY5386" fmla="*/ 1443479 h 6857892"/>
              <a:gd name="connsiteX5387" fmla="*/ 6558419 w 7274859"/>
              <a:gd name="connsiteY5387" fmla="*/ 1443469 h 6857892"/>
              <a:gd name="connsiteX5388" fmla="*/ 6552475 w 7274859"/>
              <a:gd name="connsiteY5388" fmla="*/ 1452919 h 6857892"/>
              <a:gd name="connsiteX5389" fmla="*/ 6553389 w 7274859"/>
              <a:gd name="connsiteY5389" fmla="*/ 1453836 h 6857892"/>
              <a:gd name="connsiteX5390" fmla="*/ 6561619 w 7274859"/>
              <a:gd name="connsiteY5390" fmla="*/ 1446672 h 6857892"/>
              <a:gd name="connsiteX5391" fmla="*/ 6558419 w 7274859"/>
              <a:gd name="connsiteY5391" fmla="*/ 1443469 h 6857892"/>
              <a:gd name="connsiteX5392" fmla="*/ 6492734 w 7274859"/>
              <a:gd name="connsiteY5392" fmla="*/ 1430499 h 6857892"/>
              <a:gd name="connsiteX5393" fmla="*/ 6449300 w 7274859"/>
              <a:gd name="connsiteY5393" fmla="*/ 1447416 h 6857892"/>
              <a:gd name="connsiteX5394" fmla="*/ 6473303 w 7274859"/>
              <a:gd name="connsiteY5394" fmla="*/ 1467686 h 6857892"/>
              <a:gd name="connsiteX5395" fmla="*/ 6492734 w 7274859"/>
              <a:gd name="connsiteY5395" fmla="*/ 1430499 h 6857892"/>
              <a:gd name="connsiteX5396" fmla="*/ 4892998 w 7274859"/>
              <a:gd name="connsiteY5396" fmla="*/ 1425491 h 6857892"/>
              <a:gd name="connsiteX5397" fmla="*/ 4892998 w 7274859"/>
              <a:gd name="connsiteY5397" fmla="*/ 1428921 h 6857892"/>
              <a:gd name="connsiteX5398" fmla="*/ 4903214 w 7274859"/>
              <a:gd name="connsiteY5398" fmla="*/ 1428921 h 6857892"/>
              <a:gd name="connsiteX5399" fmla="*/ 4903214 w 7274859"/>
              <a:gd name="connsiteY5399" fmla="*/ 1425491 h 6857892"/>
              <a:gd name="connsiteX5400" fmla="*/ 4892998 w 7274859"/>
              <a:gd name="connsiteY5400" fmla="*/ 1425491 h 6857892"/>
              <a:gd name="connsiteX5401" fmla="*/ 4988831 w 7274859"/>
              <a:gd name="connsiteY5401" fmla="*/ 1423133 h 6857892"/>
              <a:gd name="connsiteX5402" fmla="*/ 4985552 w 7274859"/>
              <a:gd name="connsiteY5402" fmla="*/ 1426335 h 6857892"/>
              <a:gd name="connsiteX5403" fmla="*/ 4994776 w 7274859"/>
              <a:gd name="connsiteY5403" fmla="*/ 1432356 h 6857892"/>
              <a:gd name="connsiteX5404" fmla="*/ 4994776 w 7274859"/>
              <a:gd name="connsiteY5404" fmla="*/ 1432432 h 6857892"/>
              <a:gd name="connsiteX5405" fmla="*/ 4995768 w 7274859"/>
              <a:gd name="connsiteY5405" fmla="*/ 1431443 h 6857892"/>
              <a:gd name="connsiteX5406" fmla="*/ 4988831 w 7274859"/>
              <a:gd name="connsiteY5406" fmla="*/ 1423133 h 6857892"/>
              <a:gd name="connsiteX5407" fmla="*/ 5086465 w 7274859"/>
              <a:gd name="connsiteY5407" fmla="*/ 1422138 h 6857892"/>
              <a:gd name="connsiteX5408" fmla="*/ 5098498 w 7274859"/>
              <a:gd name="connsiteY5408" fmla="*/ 1446296 h 6857892"/>
              <a:gd name="connsiteX5409" fmla="*/ 5094385 w 7274859"/>
              <a:gd name="connsiteY5409" fmla="*/ 1452015 h 6857892"/>
              <a:gd name="connsiteX5410" fmla="*/ 5066126 w 7274859"/>
              <a:gd name="connsiteY5410" fmla="*/ 1432350 h 6857892"/>
              <a:gd name="connsiteX5411" fmla="*/ 5086465 w 7274859"/>
              <a:gd name="connsiteY5411" fmla="*/ 1422138 h 6857892"/>
              <a:gd name="connsiteX5412" fmla="*/ 5656450 w 7274859"/>
              <a:gd name="connsiteY5412" fmla="*/ 1421951 h 6857892"/>
              <a:gd name="connsiteX5413" fmla="*/ 5655383 w 7274859"/>
              <a:gd name="connsiteY5413" fmla="*/ 1423017 h 6857892"/>
              <a:gd name="connsiteX5414" fmla="*/ 5662546 w 7274859"/>
              <a:gd name="connsiteY5414" fmla="*/ 1431324 h 6857892"/>
              <a:gd name="connsiteX5415" fmla="*/ 5665746 w 7274859"/>
              <a:gd name="connsiteY5415" fmla="*/ 1428123 h 6857892"/>
              <a:gd name="connsiteX5416" fmla="*/ 5656450 w 7274859"/>
              <a:gd name="connsiteY5416" fmla="*/ 1422102 h 6857892"/>
              <a:gd name="connsiteX5417" fmla="*/ 5656450 w 7274859"/>
              <a:gd name="connsiteY5417" fmla="*/ 1421951 h 6857892"/>
              <a:gd name="connsiteX5418" fmla="*/ 5009179 w 7274859"/>
              <a:gd name="connsiteY5418" fmla="*/ 1412927 h 6857892"/>
              <a:gd name="connsiteX5419" fmla="*/ 5005975 w 7274859"/>
              <a:gd name="connsiteY5419" fmla="*/ 1416126 h 6857892"/>
              <a:gd name="connsiteX5420" fmla="*/ 5015199 w 7274859"/>
              <a:gd name="connsiteY5420" fmla="*/ 1422138 h 6857892"/>
              <a:gd name="connsiteX5421" fmla="*/ 5015199 w 7274859"/>
              <a:gd name="connsiteY5421" fmla="*/ 1422367 h 6857892"/>
              <a:gd name="connsiteX5422" fmla="*/ 5016344 w 7274859"/>
              <a:gd name="connsiteY5422" fmla="*/ 1421225 h 6857892"/>
              <a:gd name="connsiteX5423" fmla="*/ 5009179 w 7274859"/>
              <a:gd name="connsiteY5423" fmla="*/ 1412927 h 6857892"/>
              <a:gd name="connsiteX5424" fmla="*/ 1180679 w 7274859"/>
              <a:gd name="connsiteY5424" fmla="*/ 1412062 h 6857892"/>
              <a:gd name="connsiteX5425" fmla="*/ 1180679 w 7274859"/>
              <a:gd name="connsiteY5425" fmla="*/ 1422178 h 6857892"/>
              <a:gd name="connsiteX5426" fmla="*/ 1184108 w 7274859"/>
              <a:gd name="connsiteY5426" fmla="*/ 1422178 h 6857892"/>
              <a:gd name="connsiteX5427" fmla="*/ 1184108 w 7274859"/>
              <a:gd name="connsiteY5427" fmla="*/ 1412062 h 6857892"/>
              <a:gd name="connsiteX5428" fmla="*/ 1180679 w 7274859"/>
              <a:gd name="connsiteY5428" fmla="*/ 1412062 h 6857892"/>
              <a:gd name="connsiteX5429" fmla="*/ 5086465 w 7274859"/>
              <a:gd name="connsiteY5429" fmla="*/ 1412014 h 6857892"/>
              <a:gd name="connsiteX5430" fmla="*/ 5094918 w 7274859"/>
              <a:gd name="connsiteY5430" fmla="*/ 1418866 h 6857892"/>
              <a:gd name="connsiteX5431" fmla="*/ 5086465 w 7274859"/>
              <a:gd name="connsiteY5431" fmla="*/ 1422138 h 6857892"/>
              <a:gd name="connsiteX5432" fmla="*/ 5086465 w 7274859"/>
              <a:gd name="connsiteY5432" fmla="*/ 1412014 h 6857892"/>
              <a:gd name="connsiteX5433" fmla="*/ 6389483 w 7274859"/>
              <a:gd name="connsiteY5433" fmla="*/ 1404267 h 6857892"/>
              <a:gd name="connsiteX5434" fmla="*/ 6389483 w 7274859"/>
              <a:gd name="connsiteY5434" fmla="*/ 1409373 h 6857892"/>
              <a:gd name="connsiteX5435" fmla="*/ 6409828 w 7274859"/>
              <a:gd name="connsiteY5435" fmla="*/ 1409373 h 6857892"/>
              <a:gd name="connsiteX5436" fmla="*/ 6409828 w 7274859"/>
              <a:gd name="connsiteY5436" fmla="*/ 1404267 h 6857892"/>
              <a:gd name="connsiteX5437" fmla="*/ 6389483 w 7274859"/>
              <a:gd name="connsiteY5437" fmla="*/ 1404267 h 6857892"/>
              <a:gd name="connsiteX5438" fmla="*/ 908371 w 7274859"/>
              <a:gd name="connsiteY5438" fmla="*/ 1392541 h 6857892"/>
              <a:gd name="connsiteX5439" fmla="*/ 903418 w 7274859"/>
              <a:gd name="connsiteY5439" fmla="*/ 1402678 h 6857892"/>
              <a:gd name="connsiteX5440" fmla="*/ 901437 w 7274859"/>
              <a:gd name="connsiteY5440" fmla="*/ 1400696 h 6857892"/>
              <a:gd name="connsiteX5441" fmla="*/ 893131 w 7274859"/>
              <a:gd name="connsiteY5441" fmla="*/ 1407785 h 6857892"/>
              <a:gd name="connsiteX5442" fmla="*/ 896331 w 7274859"/>
              <a:gd name="connsiteY5442" fmla="*/ 1410984 h 6857892"/>
              <a:gd name="connsiteX5443" fmla="*/ 901284 w 7274859"/>
              <a:gd name="connsiteY5443" fmla="*/ 1400850 h 6857892"/>
              <a:gd name="connsiteX5444" fmla="*/ 903266 w 7274859"/>
              <a:gd name="connsiteY5444" fmla="*/ 1402830 h 6857892"/>
              <a:gd name="connsiteX5445" fmla="*/ 911571 w 7274859"/>
              <a:gd name="connsiteY5445" fmla="*/ 1395742 h 6857892"/>
              <a:gd name="connsiteX5446" fmla="*/ 908371 w 7274859"/>
              <a:gd name="connsiteY5446" fmla="*/ 1392541 h 6857892"/>
              <a:gd name="connsiteX5447" fmla="*/ 6389483 w 7274859"/>
              <a:gd name="connsiteY5447" fmla="*/ 1384759 h 6857892"/>
              <a:gd name="connsiteX5448" fmla="*/ 6389483 w 7274859"/>
              <a:gd name="connsiteY5448" fmla="*/ 1388112 h 6857892"/>
              <a:gd name="connsiteX5449" fmla="*/ 6399618 w 7274859"/>
              <a:gd name="connsiteY5449" fmla="*/ 1388112 h 6857892"/>
              <a:gd name="connsiteX5450" fmla="*/ 6399618 w 7274859"/>
              <a:gd name="connsiteY5450" fmla="*/ 1384759 h 6857892"/>
              <a:gd name="connsiteX5451" fmla="*/ 6389483 w 7274859"/>
              <a:gd name="connsiteY5451" fmla="*/ 1384759 h 6857892"/>
              <a:gd name="connsiteX5452" fmla="*/ 5988368 w 7274859"/>
              <a:gd name="connsiteY5452" fmla="*/ 1382324 h 6857892"/>
              <a:gd name="connsiteX5453" fmla="*/ 5983339 w 7274859"/>
              <a:gd name="connsiteY5453" fmla="*/ 1392458 h 6857892"/>
              <a:gd name="connsiteX5454" fmla="*/ 5981359 w 7274859"/>
              <a:gd name="connsiteY5454" fmla="*/ 1390476 h 6857892"/>
              <a:gd name="connsiteX5455" fmla="*/ 5973052 w 7274859"/>
              <a:gd name="connsiteY5455" fmla="*/ 1397564 h 6857892"/>
              <a:gd name="connsiteX5456" fmla="*/ 5976252 w 7274859"/>
              <a:gd name="connsiteY5456" fmla="*/ 1400764 h 6857892"/>
              <a:gd name="connsiteX5457" fmla="*/ 5981281 w 7274859"/>
              <a:gd name="connsiteY5457" fmla="*/ 1390629 h 6857892"/>
              <a:gd name="connsiteX5458" fmla="*/ 5983263 w 7274859"/>
              <a:gd name="connsiteY5458" fmla="*/ 1392610 h 6857892"/>
              <a:gd name="connsiteX5459" fmla="*/ 5991569 w 7274859"/>
              <a:gd name="connsiteY5459" fmla="*/ 1385523 h 6857892"/>
              <a:gd name="connsiteX5460" fmla="*/ 5988368 w 7274859"/>
              <a:gd name="connsiteY5460" fmla="*/ 1382324 h 6857892"/>
              <a:gd name="connsiteX5461" fmla="*/ 5313851 w 7274859"/>
              <a:gd name="connsiteY5461" fmla="*/ 1381470 h 6857892"/>
              <a:gd name="connsiteX5462" fmla="*/ 5313851 w 7274859"/>
              <a:gd name="connsiteY5462" fmla="*/ 1391684 h 6857892"/>
              <a:gd name="connsiteX5463" fmla="*/ 5317279 w 7274859"/>
              <a:gd name="connsiteY5463" fmla="*/ 1391684 h 6857892"/>
              <a:gd name="connsiteX5464" fmla="*/ 5317279 w 7274859"/>
              <a:gd name="connsiteY5464" fmla="*/ 1381470 h 6857892"/>
              <a:gd name="connsiteX5465" fmla="*/ 5313851 w 7274859"/>
              <a:gd name="connsiteY5465" fmla="*/ 1381470 h 6857892"/>
              <a:gd name="connsiteX5466" fmla="*/ 5106112 w 7274859"/>
              <a:gd name="connsiteY5466" fmla="*/ 1372234 h 6857892"/>
              <a:gd name="connsiteX5467" fmla="*/ 5075571 w 7274859"/>
              <a:gd name="connsiteY5467" fmla="*/ 1391281 h 6857892"/>
              <a:gd name="connsiteX5468" fmla="*/ 5086385 w 7274859"/>
              <a:gd name="connsiteY5468" fmla="*/ 1412014 h 6857892"/>
              <a:gd name="connsiteX5469" fmla="*/ 5066048 w 7274859"/>
              <a:gd name="connsiteY5469" fmla="*/ 1412014 h 6857892"/>
              <a:gd name="connsiteX5470" fmla="*/ 5066048 w 7274859"/>
              <a:gd name="connsiteY5470" fmla="*/ 1432350 h 6857892"/>
              <a:gd name="connsiteX5471" fmla="*/ 5041785 w 7274859"/>
              <a:gd name="connsiteY5471" fmla="*/ 1422519 h 6857892"/>
              <a:gd name="connsiteX5472" fmla="*/ 5014981 w 7274859"/>
              <a:gd name="connsiteY5472" fmla="*/ 1423202 h 6857892"/>
              <a:gd name="connsiteX5473" fmla="*/ 5015132 w 7274859"/>
              <a:gd name="connsiteY5473" fmla="*/ 1422372 h 6857892"/>
              <a:gd name="connsiteX5474" fmla="*/ 5014293 w 7274859"/>
              <a:gd name="connsiteY5474" fmla="*/ 1423211 h 6857892"/>
              <a:gd name="connsiteX5475" fmla="*/ 5014892 w 7274859"/>
              <a:gd name="connsiteY5475" fmla="*/ 1423211 h 6857892"/>
              <a:gd name="connsiteX5476" fmla="*/ 5007549 w 7274859"/>
              <a:gd name="connsiteY5476" fmla="*/ 1432456 h 6857892"/>
              <a:gd name="connsiteX5477" fmla="*/ 4995152 w 7274859"/>
              <a:gd name="connsiteY5477" fmla="*/ 1433180 h 6857892"/>
              <a:gd name="connsiteX5478" fmla="*/ 4994928 w 7274859"/>
              <a:gd name="connsiteY5478" fmla="*/ 1432433 h 6857892"/>
              <a:gd name="connsiteX5479" fmla="*/ 4993937 w 7274859"/>
              <a:gd name="connsiteY5479" fmla="*/ 1433424 h 6857892"/>
              <a:gd name="connsiteX5480" fmla="*/ 4995004 w 7274859"/>
              <a:gd name="connsiteY5480" fmla="*/ 1433224 h 6857892"/>
              <a:gd name="connsiteX5481" fmla="*/ 4996034 w 7274859"/>
              <a:gd name="connsiteY5481" fmla="*/ 1444630 h 6857892"/>
              <a:gd name="connsiteX5482" fmla="*/ 4973426 w 7274859"/>
              <a:gd name="connsiteY5482" fmla="*/ 1465042 h 6857892"/>
              <a:gd name="connsiteX5483" fmla="*/ 4983945 w 7274859"/>
              <a:gd name="connsiteY5483" fmla="*/ 1472664 h 6857892"/>
              <a:gd name="connsiteX5484" fmla="*/ 4983641 w 7274859"/>
              <a:gd name="connsiteY5484" fmla="*/ 1472130 h 6857892"/>
              <a:gd name="connsiteX5485" fmla="*/ 4990729 w 7274859"/>
              <a:gd name="connsiteY5485" fmla="*/ 1463822 h 6857892"/>
              <a:gd name="connsiteX5486" fmla="*/ 4993932 w 7274859"/>
              <a:gd name="connsiteY5486" fmla="*/ 1467023 h 6857892"/>
              <a:gd name="connsiteX5487" fmla="*/ 4985623 w 7274859"/>
              <a:gd name="connsiteY5487" fmla="*/ 1474111 h 6857892"/>
              <a:gd name="connsiteX5488" fmla="*/ 4984631 w 7274859"/>
              <a:gd name="connsiteY5488" fmla="*/ 1473122 h 6857892"/>
              <a:gd name="connsiteX5489" fmla="*/ 4974798 w 7274859"/>
              <a:gd name="connsiteY5489" fmla="*/ 1490038 h 6857892"/>
              <a:gd name="connsiteX5490" fmla="*/ 5001175 w 7274859"/>
              <a:gd name="connsiteY5490" fmla="*/ 1508551 h 6857892"/>
              <a:gd name="connsiteX5491" fmla="*/ 5032660 w 7274859"/>
              <a:gd name="connsiteY5491" fmla="*/ 1471520 h 6857892"/>
              <a:gd name="connsiteX5492" fmla="*/ 5021834 w 7274859"/>
              <a:gd name="connsiteY5492" fmla="*/ 1437382 h 6857892"/>
              <a:gd name="connsiteX5493" fmla="*/ 5076257 w 7274859"/>
              <a:gd name="connsiteY5493" fmla="*/ 1455445 h 6857892"/>
              <a:gd name="connsiteX5494" fmla="*/ 5077172 w 7274859"/>
              <a:gd name="connsiteY5494" fmla="*/ 1472740 h 6857892"/>
              <a:gd name="connsiteX5495" fmla="*/ 5138480 w 7274859"/>
              <a:gd name="connsiteY5495" fmla="*/ 1417419 h 6857892"/>
              <a:gd name="connsiteX5496" fmla="*/ 5094843 w 7274859"/>
              <a:gd name="connsiteY5496" fmla="*/ 1395475 h 6857892"/>
              <a:gd name="connsiteX5497" fmla="*/ 5106112 w 7274859"/>
              <a:gd name="connsiteY5497" fmla="*/ 1372234 h 6857892"/>
              <a:gd name="connsiteX5498" fmla="*/ 4899021 w 7274859"/>
              <a:gd name="connsiteY5498" fmla="*/ 1372234 h 6857892"/>
              <a:gd name="connsiteX5499" fmla="*/ 4893990 w 7274859"/>
              <a:gd name="connsiteY5499" fmla="*/ 1382368 h 6857892"/>
              <a:gd name="connsiteX5500" fmla="*/ 4892009 w 7274859"/>
              <a:gd name="connsiteY5500" fmla="*/ 1380377 h 6857892"/>
              <a:gd name="connsiteX5501" fmla="*/ 4883699 w 7274859"/>
              <a:gd name="connsiteY5501" fmla="*/ 1387471 h 6857892"/>
              <a:gd name="connsiteX5502" fmla="*/ 4886901 w 7274859"/>
              <a:gd name="connsiteY5502" fmla="*/ 1390670 h 6857892"/>
              <a:gd name="connsiteX5503" fmla="*/ 4891933 w 7274859"/>
              <a:gd name="connsiteY5503" fmla="*/ 1380531 h 6857892"/>
              <a:gd name="connsiteX5504" fmla="*/ 4893915 w 7274859"/>
              <a:gd name="connsiteY5504" fmla="*/ 1382521 h 6857892"/>
              <a:gd name="connsiteX5505" fmla="*/ 4902224 w 7274859"/>
              <a:gd name="connsiteY5505" fmla="*/ 1375433 h 6857892"/>
              <a:gd name="connsiteX5506" fmla="*/ 4899021 w 7274859"/>
              <a:gd name="connsiteY5506" fmla="*/ 1372234 h 6857892"/>
              <a:gd name="connsiteX5507" fmla="*/ 5965278 w 7274859"/>
              <a:gd name="connsiteY5507" fmla="*/ 1371192 h 6857892"/>
              <a:gd name="connsiteX5508" fmla="*/ 5965278 w 7274859"/>
              <a:gd name="connsiteY5508" fmla="*/ 1381327 h 6857892"/>
              <a:gd name="connsiteX5509" fmla="*/ 5968708 w 7274859"/>
              <a:gd name="connsiteY5509" fmla="*/ 1381327 h 6857892"/>
              <a:gd name="connsiteX5510" fmla="*/ 5968708 w 7274859"/>
              <a:gd name="connsiteY5510" fmla="*/ 1371192 h 6857892"/>
              <a:gd name="connsiteX5511" fmla="*/ 5965278 w 7274859"/>
              <a:gd name="connsiteY5511" fmla="*/ 1371192 h 6857892"/>
              <a:gd name="connsiteX5512" fmla="*/ 6511631 w 7274859"/>
              <a:gd name="connsiteY5512" fmla="*/ 1364454 h 6857892"/>
              <a:gd name="connsiteX5513" fmla="*/ 6521842 w 7274859"/>
              <a:gd name="connsiteY5513" fmla="*/ 1364454 h 6857892"/>
              <a:gd name="connsiteX5514" fmla="*/ 6521842 w 7274859"/>
              <a:gd name="connsiteY5514" fmla="*/ 1367805 h 6857892"/>
              <a:gd name="connsiteX5515" fmla="*/ 6511631 w 7274859"/>
              <a:gd name="connsiteY5515" fmla="*/ 1367805 h 6857892"/>
              <a:gd name="connsiteX5516" fmla="*/ 6511631 w 7274859"/>
              <a:gd name="connsiteY5516" fmla="*/ 1364454 h 6857892"/>
              <a:gd name="connsiteX5517" fmla="*/ 5657897 w 7274859"/>
              <a:gd name="connsiteY5517" fmla="*/ 1353524 h 6857892"/>
              <a:gd name="connsiteX5518" fmla="*/ 5655916 w 7274859"/>
              <a:gd name="connsiteY5518" fmla="*/ 1397340 h 6857892"/>
              <a:gd name="connsiteX5519" fmla="*/ 5637019 w 7274859"/>
              <a:gd name="connsiteY5519" fmla="*/ 1422178 h 6857892"/>
              <a:gd name="connsiteX5520" fmla="*/ 5656732 w 7274859"/>
              <a:gd name="connsiteY5520" fmla="*/ 1421194 h 6857892"/>
              <a:gd name="connsiteX5521" fmla="*/ 5656525 w 7274859"/>
              <a:gd name="connsiteY5521" fmla="*/ 1421950 h 6857892"/>
              <a:gd name="connsiteX5522" fmla="*/ 5657439 w 7274859"/>
              <a:gd name="connsiteY5522" fmla="*/ 1421036 h 6857892"/>
              <a:gd name="connsiteX5523" fmla="*/ 5656883 w 7274859"/>
              <a:gd name="connsiteY5523" fmla="*/ 1421098 h 6857892"/>
              <a:gd name="connsiteX5524" fmla="*/ 5661709 w 7274859"/>
              <a:gd name="connsiteY5524" fmla="*/ 1412722 h 6857892"/>
              <a:gd name="connsiteX5525" fmla="*/ 5687919 w 7274859"/>
              <a:gd name="connsiteY5525" fmla="*/ 1404503 h 6857892"/>
              <a:gd name="connsiteX5526" fmla="*/ 5677861 w 7274859"/>
              <a:gd name="connsiteY5526" fmla="*/ 1392691 h 6857892"/>
              <a:gd name="connsiteX5527" fmla="*/ 5670850 w 7274859"/>
              <a:gd name="connsiteY5527" fmla="*/ 1400845 h 6857892"/>
              <a:gd name="connsiteX5528" fmla="*/ 5667651 w 7274859"/>
              <a:gd name="connsiteY5528" fmla="*/ 1397645 h 6857892"/>
              <a:gd name="connsiteX5529" fmla="*/ 5675956 w 7274859"/>
              <a:gd name="connsiteY5529" fmla="*/ 1390557 h 6857892"/>
              <a:gd name="connsiteX5530" fmla="*/ 5676717 w 7274859"/>
              <a:gd name="connsiteY5530" fmla="*/ 1391319 h 6857892"/>
              <a:gd name="connsiteX5531" fmla="*/ 5657897 w 7274859"/>
              <a:gd name="connsiteY5531" fmla="*/ 1353524 h 6857892"/>
              <a:gd name="connsiteX5532" fmla="*/ 5395310 w 7274859"/>
              <a:gd name="connsiteY5532" fmla="*/ 1350922 h 6857892"/>
              <a:gd name="connsiteX5533" fmla="*/ 5395310 w 7274859"/>
              <a:gd name="connsiteY5533" fmla="*/ 1361136 h 6857892"/>
              <a:gd name="connsiteX5534" fmla="*/ 5398738 w 7274859"/>
              <a:gd name="connsiteY5534" fmla="*/ 1361136 h 6857892"/>
              <a:gd name="connsiteX5535" fmla="*/ 5398738 w 7274859"/>
              <a:gd name="connsiteY5535" fmla="*/ 1350922 h 6857892"/>
              <a:gd name="connsiteX5536" fmla="*/ 5395310 w 7274859"/>
              <a:gd name="connsiteY5536" fmla="*/ 1350922 h 6857892"/>
              <a:gd name="connsiteX5537" fmla="*/ 5004914 w 7274859"/>
              <a:gd name="connsiteY5537" fmla="*/ 1343282 h 6857892"/>
              <a:gd name="connsiteX5538" fmla="*/ 5005982 w 7274859"/>
              <a:gd name="connsiteY5538" fmla="*/ 1392507 h 6857892"/>
              <a:gd name="connsiteX5539" fmla="*/ 5004000 w 7274859"/>
              <a:gd name="connsiteY5539" fmla="*/ 1390524 h 6857892"/>
              <a:gd name="connsiteX5540" fmla="*/ 4995690 w 7274859"/>
              <a:gd name="connsiteY5540" fmla="*/ 1397616 h 6857892"/>
              <a:gd name="connsiteX5541" fmla="*/ 4998892 w 7274859"/>
              <a:gd name="connsiteY5541" fmla="*/ 1400818 h 6857892"/>
              <a:gd name="connsiteX5542" fmla="*/ 5004991 w 7274859"/>
              <a:gd name="connsiteY5542" fmla="*/ 1398760 h 6857892"/>
              <a:gd name="connsiteX5543" fmla="*/ 5022144 w 7274859"/>
              <a:gd name="connsiteY5543" fmla="*/ 1369192 h 6857892"/>
              <a:gd name="connsiteX5544" fmla="*/ 5042804 w 7274859"/>
              <a:gd name="connsiteY5544" fmla="*/ 1369192 h 6857892"/>
              <a:gd name="connsiteX5545" fmla="*/ 5053934 w 7274859"/>
              <a:gd name="connsiteY5545" fmla="*/ 1343282 h 6857892"/>
              <a:gd name="connsiteX5546" fmla="*/ 5004914 w 7274859"/>
              <a:gd name="connsiteY5546" fmla="*/ 1343282 h 6857892"/>
              <a:gd name="connsiteX5547" fmla="*/ 5685481 w 7274859"/>
              <a:gd name="connsiteY5547" fmla="*/ 1340722 h 6857892"/>
              <a:gd name="connsiteX5548" fmla="*/ 5677174 w 7274859"/>
              <a:gd name="connsiteY5548" fmla="*/ 1341560 h 6857892"/>
              <a:gd name="connsiteX5549" fmla="*/ 5680222 w 7274859"/>
              <a:gd name="connsiteY5549" fmla="*/ 1349104 h 6857892"/>
              <a:gd name="connsiteX5550" fmla="*/ 5685481 w 7274859"/>
              <a:gd name="connsiteY5550" fmla="*/ 1340722 h 6857892"/>
              <a:gd name="connsiteX5551" fmla="*/ 6494639 w 7274859"/>
              <a:gd name="connsiteY5551" fmla="*/ 1340676 h 6857892"/>
              <a:gd name="connsiteX5552" fmla="*/ 6498068 w 7274859"/>
              <a:gd name="connsiteY5552" fmla="*/ 1340676 h 6857892"/>
              <a:gd name="connsiteX5553" fmla="*/ 6498068 w 7274859"/>
              <a:gd name="connsiteY5553" fmla="*/ 1350888 h 6857892"/>
              <a:gd name="connsiteX5554" fmla="*/ 6494639 w 7274859"/>
              <a:gd name="connsiteY5554" fmla="*/ 1350888 h 6857892"/>
              <a:gd name="connsiteX5555" fmla="*/ 6494639 w 7274859"/>
              <a:gd name="connsiteY5555" fmla="*/ 1340676 h 6857892"/>
              <a:gd name="connsiteX5556" fmla="*/ 5686013 w 7274859"/>
              <a:gd name="connsiteY5556" fmla="*/ 1339807 h 6857892"/>
              <a:gd name="connsiteX5557" fmla="*/ 5685555 w 7274859"/>
              <a:gd name="connsiteY5557" fmla="*/ 1340721 h 6857892"/>
              <a:gd name="connsiteX5558" fmla="*/ 5686928 w 7274859"/>
              <a:gd name="connsiteY5558" fmla="*/ 1340721 h 6857892"/>
              <a:gd name="connsiteX5559" fmla="*/ 5686013 w 7274859"/>
              <a:gd name="connsiteY5559" fmla="*/ 1339807 h 6857892"/>
              <a:gd name="connsiteX5560" fmla="*/ 5886645 w 7274859"/>
              <a:gd name="connsiteY5560" fmla="*/ 1332116 h 6857892"/>
              <a:gd name="connsiteX5561" fmla="*/ 5881463 w 7274859"/>
              <a:gd name="connsiteY5561" fmla="*/ 1336536 h 6857892"/>
              <a:gd name="connsiteX5562" fmla="*/ 5884664 w 7274859"/>
              <a:gd name="connsiteY5562" fmla="*/ 1339737 h 6857892"/>
              <a:gd name="connsiteX5563" fmla="*/ 5886645 w 7274859"/>
              <a:gd name="connsiteY5563" fmla="*/ 1332116 h 6857892"/>
              <a:gd name="connsiteX5564" fmla="*/ 5670850 w 7274859"/>
              <a:gd name="connsiteY5564" fmla="*/ 1331426 h 6857892"/>
              <a:gd name="connsiteX5565" fmla="*/ 5667650 w 7274859"/>
              <a:gd name="connsiteY5565" fmla="*/ 1334626 h 6857892"/>
              <a:gd name="connsiteX5566" fmla="*/ 5676870 w 7274859"/>
              <a:gd name="connsiteY5566" fmla="*/ 1340646 h 6857892"/>
              <a:gd name="connsiteX5567" fmla="*/ 5676922 w 7274859"/>
              <a:gd name="connsiteY5567" fmla="*/ 1340748 h 6857892"/>
              <a:gd name="connsiteX5568" fmla="*/ 5675956 w 7274859"/>
              <a:gd name="connsiteY5568" fmla="*/ 1341714 h 6857892"/>
              <a:gd name="connsiteX5569" fmla="*/ 5677251 w 7274859"/>
              <a:gd name="connsiteY5569" fmla="*/ 1341485 h 6857892"/>
              <a:gd name="connsiteX5570" fmla="*/ 5676969 w 7274859"/>
              <a:gd name="connsiteY5570" fmla="*/ 1340777 h 6857892"/>
              <a:gd name="connsiteX5571" fmla="*/ 5677937 w 7274859"/>
              <a:gd name="connsiteY5571" fmla="*/ 1339808 h 6857892"/>
              <a:gd name="connsiteX5572" fmla="*/ 5670850 w 7274859"/>
              <a:gd name="connsiteY5572" fmla="*/ 1331426 h 6857892"/>
              <a:gd name="connsiteX5573" fmla="*/ 5693023 w 7274859"/>
              <a:gd name="connsiteY5573" fmla="*/ 1331424 h 6857892"/>
              <a:gd name="connsiteX5574" fmla="*/ 5687079 w 7274859"/>
              <a:gd name="connsiteY5574" fmla="*/ 1340644 h 6857892"/>
              <a:gd name="connsiteX5575" fmla="*/ 5686927 w 7274859"/>
              <a:gd name="connsiteY5575" fmla="*/ 1340644 h 6857892"/>
              <a:gd name="connsiteX5576" fmla="*/ 5687994 w 7274859"/>
              <a:gd name="connsiteY5576" fmla="*/ 1341711 h 6857892"/>
              <a:gd name="connsiteX5577" fmla="*/ 5696299 w 7274859"/>
              <a:gd name="connsiteY5577" fmla="*/ 1334624 h 6857892"/>
              <a:gd name="connsiteX5578" fmla="*/ 5693023 w 7274859"/>
              <a:gd name="connsiteY5578" fmla="*/ 1331424 h 6857892"/>
              <a:gd name="connsiteX5579" fmla="*/ 5982347 w 7274859"/>
              <a:gd name="connsiteY5579" fmla="*/ 1330574 h 6857892"/>
              <a:gd name="connsiteX5580" fmla="*/ 5981356 w 7274859"/>
              <a:gd name="connsiteY5580" fmla="*/ 1331565 h 6857892"/>
              <a:gd name="connsiteX5581" fmla="*/ 5982804 w 7274859"/>
              <a:gd name="connsiteY5581" fmla="*/ 1331412 h 6857892"/>
              <a:gd name="connsiteX5582" fmla="*/ 5982347 w 7274859"/>
              <a:gd name="connsiteY5582" fmla="*/ 1330574 h 6857892"/>
              <a:gd name="connsiteX5583" fmla="*/ 6026391 w 7274859"/>
              <a:gd name="connsiteY5583" fmla="*/ 1330508 h 6857892"/>
              <a:gd name="connsiteX5584" fmla="*/ 6026391 w 7274859"/>
              <a:gd name="connsiteY5584" fmla="*/ 1340643 h 6857892"/>
              <a:gd name="connsiteX5585" fmla="*/ 6029820 w 7274859"/>
              <a:gd name="connsiteY5585" fmla="*/ 1340643 h 6857892"/>
              <a:gd name="connsiteX5586" fmla="*/ 6029820 w 7274859"/>
              <a:gd name="connsiteY5586" fmla="*/ 1330508 h 6857892"/>
              <a:gd name="connsiteX5587" fmla="*/ 6026391 w 7274859"/>
              <a:gd name="connsiteY5587" fmla="*/ 1330508 h 6857892"/>
              <a:gd name="connsiteX5588" fmla="*/ 6002617 w 7274859"/>
              <a:gd name="connsiteY5588" fmla="*/ 1330497 h 6857892"/>
              <a:gd name="connsiteX5589" fmla="*/ 5982728 w 7274859"/>
              <a:gd name="connsiteY5589" fmla="*/ 1331488 h 6857892"/>
              <a:gd name="connsiteX5590" fmla="*/ 6002617 w 7274859"/>
              <a:gd name="connsiteY5590" fmla="*/ 1371493 h 6857892"/>
              <a:gd name="connsiteX5591" fmla="*/ 6002617 w 7274859"/>
              <a:gd name="connsiteY5591" fmla="*/ 1330497 h 6857892"/>
              <a:gd name="connsiteX5592" fmla="*/ 5809228 w 7274859"/>
              <a:gd name="connsiteY5592" fmla="*/ 1323732 h 6857892"/>
              <a:gd name="connsiteX5593" fmla="*/ 5809228 w 7274859"/>
              <a:gd name="connsiteY5593" fmla="*/ 1327161 h 6857892"/>
              <a:gd name="connsiteX5594" fmla="*/ 5819439 w 7274859"/>
              <a:gd name="connsiteY5594" fmla="*/ 1327161 h 6857892"/>
              <a:gd name="connsiteX5595" fmla="*/ 5819439 w 7274859"/>
              <a:gd name="connsiteY5595" fmla="*/ 1323732 h 6857892"/>
              <a:gd name="connsiteX5596" fmla="*/ 5809228 w 7274859"/>
              <a:gd name="connsiteY5596" fmla="*/ 1323732 h 6857892"/>
              <a:gd name="connsiteX5597" fmla="*/ 6043383 w 7274859"/>
              <a:gd name="connsiteY5597" fmla="*/ 1323725 h 6857892"/>
              <a:gd name="connsiteX5598" fmla="*/ 6043383 w 7274859"/>
              <a:gd name="connsiteY5598" fmla="*/ 1327154 h 6857892"/>
              <a:gd name="connsiteX5599" fmla="*/ 6053594 w 7274859"/>
              <a:gd name="connsiteY5599" fmla="*/ 1327154 h 6857892"/>
              <a:gd name="connsiteX5600" fmla="*/ 6053594 w 7274859"/>
              <a:gd name="connsiteY5600" fmla="*/ 1323725 h 6857892"/>
              <a:gd name="connsiteX5601" fmla="*/ 6043383 w 7274859"/>
              <a:gd name="connsiteY5601" fmla="*/ 1323725 h 6857892"/>
              <a:gd name="connsiteX5602" fmla="*/ 5976251 w 7274859"/>
              <a:gd name="connsiteY5602" fmla="*/ 1321202 h 6857892"/>
              <a:gd name="connsiteX5603" fmla="*/ 5973051 w 7274859"/>
              <a:gd name="connsiteY5603" fmla="*/ 1324403 h 6857892"/>
              <a:gd name="connsiteX5604" fmla="*/ 5982271 w 7274859"/>
              <a:gd name="connsiteY5604" fmla="*/ 1330422 h 6857892"/>
              <a:gd name="connsiteX5605" fmla="*/ 5982347 w 7274859"/>
              <a:gd name="connsiteY5605" fmla="*/ 1330498 h 6857892"/>
              <a:gd name="connsiteX5606" fmla="*/ 5983337 w 7274859"/>
              <a:gd name="connsiteY5606" fmla="*/ 1329508 h 6857892"/>
              <a:gd name="connsiteX5607" fmla="*/ 5976251 w 7274859"/>
              <a:gd name="connsiteY5607" fmla="*/ 1321202 h 6857892"/>
              <a:gd name="connsiteX5608" fmla="*/ 6011761 w 7274859"/>
              <a:gd name="connsiteY5608" fmla="*/ 1319372 h 6857892"/>
              <a:gd name="connsiteX5609" fmla="*/ 6002617 w 7274859"/>
              <a:gd name="connsiteY5609" fmla="*/ 1330497 h 6857892"/>
              <a:gd name="connsiteX5610" fmla="*/ 6012750 w 7274859"/>
              <a:gd name="connsiteY5610" fmla="*/ 1320363 h 6857892"/>
              <a:gd name="connsiteX5611" fmla="*/ 6011761 w 7274859"/>
              <a:gd name="connsiteY5611" fmla="*/ 1319372 h 6857892"/>
              <a:gd name="connsiteX5612" fmla="*/ 6426668 w 7274859"/>
              <a:gd name="connsiteY5612" fmla="*/ 1318728 h 6857892"/>
              <a:gd name="connsiteX5613" fmla="*/ 6436498 w 7274859"/>
              <a:gd name="connsiteY5613" fmla="*/ 1339838 h 6857892"/>
              <a:gd name="connsiteX5614" fmla="*/ 6421792 w 7274859"/>
              <a:gd name="connsiteY5614" fmla="*/ 1339838 h 6857892"/>
              <a:gd name="connsiteX5615" fmla="*/ 6421792 w 7274859"/>
              <a:gd name="connsiteY5615" fmla="*/ 1322310 h 6857892"/>
              <a:gd name="connsiteX5616" fmla="*/ 6426668 w 7274859"/>
              <a:gd name="connsiteY5616" fmla="*/ 1318728 h 6857892"/>
              <a:gd name="connsiteX5617" fmla="*/ 5880773 w 7274859"/>
              <a:gd name="connsiteY5617" fmla="*/ 1314956 h 6857892"/>
              <a:gd name="connsiteX5618" fmla="*/ 5886640 w 7274859"/>
              <a:gd name="connsiteY5618" fmla="*/ 1332101 h 6857892"/>
              <a:gd name="connsiteX5619" fmla="*/ 5889766 w 7274859"/>
              <a:gd name="connsiteY5619" fmla="*/ 1329435 h 6857892"/>
              <a:gd name="connsiteX5620" fmla="*/ 5891745 w 7274859"/>
              <a:gd name="connsiteY5620" fmla="*/ 1331415 h 6857892"/>
              <a:gd name="connsiteX5621" fmla="*/ 5889917 w 7274859"/>
              <a:gd name="connsiteY5621" fmla="*/ 1324329 h 6857892"/>
              <a:gd name="connsiteX5622" fmla="*/ 5880773 w 7274859"/>
              <a:gd name="connsiteY5622" fmla="*/ 1314956 h 6857892"/>
              <a:gd name="connsiteX5623" fmla="*/ 5798651 w 7274859"/>
              <a:gd name="connsiteY5623" fmla="*/ 1313094 h 6857892"/>
              <a:gd name="connsiteX5624" fmla="*/ 5768555 w 7274859"/>
              <a:gd name="connsiteY5624" fmla="*/ 1343121 h 6857892"/>
              <a:gd name="connsiteX5625" fmla="*/ 5798651 w 7274859"/>
              <a:gd name="connsiteY5625" fmla="*/ 1313094 h 6857892"/>
              <a:gd name="connsiteX5626" fmla="*/ 6018846 w 7274859"/>
              <a:gd name="connsiteY5626" fmla="*/ 1311066 h 6857892"/>
              <a:gd name="connsiteX5627" fmla="*/ 6012750 w 7274859"/>
              <a:gd name="connsiteY5627" fmla="*/ 1320361 h 6857892"/>
              <a:gd name="connsiteX5628" fmla="*/ 6013741 w 7274859"/>
              <a:gd name="connsiteY5628" fmla="*/ 1321352 h 6857892"/>
              <a:gd name="connsiteX5629" fmla="*/ 6022048 w 7274859"/>
              <a:gd name="connsiteY5629" fmla="*/ 1314265 h 6857892"/>
              <a:gd name="connsiteX5630" fmla="*/ 6018846 w 7274859"/>
              <a:gd name="connsiteY5630" fmla="*/ 1311066 h 6857892"/>
              <a:gd name="connsiteX5631" fmla="*/ 4781017 w 7274859"/>
              <a:gd name="connsiteY5631" fmla="*/ 1303344 h 6857892"/>
              <a:gd name="connsiteX5632" fmla="*/ 4781017 w 7274859"/>
              <a:gd name="connsiteY5632" fmla="*/ 1306698 h 6857892"/>
              <a:gd name="connsiteX5633" fmla="*/ 4791224 w 7274859"/>
              <a:gd name="connsiteY5633" fmla="*/ 1306698 h 6857892"/>
              <a:gd name="connsiteX5634" fmla="*/ 4791224 w 7274859"/>
              <a:gd name="connsiteY5634" fmla="*/ 1303344 h 6857892"/>
              <a:gd name="connsiteX5635" fmla="*/ 4781017 w 7274859"/>
              <a:gd name="connsiteY5635" fmla="*/ 1303344 h 6857892"/>
              <a:gd name="connsiteX5636" fmla="*/ 5809228 w 7274859"/>
              <a:gd name="connsiteY5636" fmla="*/ 1303309 h 6857892"/>
              <a:gd name="connsiteX5637" fmla="*/ 5809228 w 7274859"/>
              <a:gd name="connsiteY5637" fmla="*/ 1306662 h 6857892"/>
              <a:gd name="connsiteX5638" fmla="*/ 5819439 w 7274859"/>
              <a:gd name="connsiteY5638" fmla="*/ 1306662 h 6857892"/>
              <a:gd name="connsiteX5639" fmla="*/ 5819439 w 7274859"/>
              <a:gd name="connsiteY5639" fmla="*/ 1303309 h 6857892"/>
              <a:gd name="connsiteX5640" fmla="*/ 5809228 w 7274859"/>
              <a:gd name="connsiteY5640" fmla="*/ 1303309 h 6857892"/>
              <a:gd name="connsiteX5641" fmla="*/ 5992481 w 7274859"/>
              <a:gd name="connsiteY5641" fmla="*/ 1303293 h 6857892"/>
              <a:gd name="connsiteX5642" fmla="*/ 5992481 w 7274859"/>
              <a:gd name="connsiteY5642" fmla="*/ 1306646 h 6857892"/>
              <a:gd name="connsiteX5643" fmla="*/ 6002617 w 7274859"/>
              <a:gd name="connsiteY5643" fmla="*/ 1306646 h 6857892"/>
              <a:gd name="connsiteX5644" fmla="*/ 6002617 w 7274859"/>
              <a:gd name="connsiteY5644" fmla="*/ 1303293 h 6857892"/>
              <a:gd name="connsiteX5645" fmla="*/ 5992481 w 7274859"/>
              <a:gd name="connsiteY5645" fmla="*/ 1303293 h 6857892"/>
              <a:gd name="connsiteX5646" fmla="*/ 5895403 w 7274859"/>
              <a:gd name="connsiteY5646" fmla="*/ 1300247 h 6857892"/>
              <a:gd name="connsiteX5647" fmla="*/ 5889917 w 7274859"/>
              <a:gd name="connsiteY5647" fmla="*/ 1324326 h 6857892"/>
              <a:gd name="connsiteX5648" fmla="*/ 5908967 w 7274859"/>
              <a:gd name="connsiteY5648" fmla="*/ 1312896 h 6857892"/>
              <a:gd name="connsiteX5649" fmla="*/ 5895403 w 7274859"/>
              <a:gd name="connsiteY5649" fmla="*/ 1300247 h 6857892"/>
              <a:gd name="connsiteX5650" fmla="*/ 5107869 w 7274859"/>
              <a:gd name="connsiteY5650" fmla="*/ 1299003 h 6857892"/>
              <a:gd name="connsiteX5651" fmla="*/ 5056908 w 7274859"/>
              <a:gd name="connsiteY5651" fmla="*/ 1349074 h 6857892"/>
              <a:gd name="connsiteX5652" fmla="*/ 5104214 w 7274859"/>
              <a:gd name="connsiteY5652" fmla="*/ 1349074 h 6857892"/>
              <a:gd name="connsiteX5653" fmla="*/ 5102006 w 7274859"/>
              <a:gd name="connsiteY5653" fmla="*/ 1330479 h 6857892"/>
              <a:gd name="connsiteX5654" fmla="*/ 5107869 w 7274859"/>
              <a:gd name="connsiteY5654" fmla="*/ 1299003 h 6857892"/>
              <a:gd name="connsiteX5655" fmla="*/ 5182589 w 7274859"/>
              <a:gd name="connsiteY5655" fmla="*/ 1295038 h 6857892"/>
              <a:gd name="connsiteX5656" fmla="*/ 5123632 w 7274859"/>
              <a:gd name="connsiteY5656" fmla="*/ 1332838 h 6857892"/>
              <a:gd name="connsiteX5657" fmla="*/ 5118452 w 7274859"/>
              <a:gd name="connsiteY5657" fmla="*/ 1372086 h 6857892"/>
              <a:gd name="connsiteX5658" fmla="*/ 5170315 w 7274859"/>
              <a:gd name="connsiteY5658" fmla="*/ 1320035 h 6857892"/>
              <a:gd name="connsiteX5659" fmla="*/ 5182589 w 7274859"/>
              <a:gd name="connsiteY5659" fmla="*/ 1295038 h 6857892"/>
              <a:gd name="connsiteX5660" fmla="*/ 5441169 w 7274859"/>
              <a:gd name="connsiteY5660" fmla="*/ 1289414 h 6857892"/>
              <a:gd name="connsiteX5661" fmla="*/ 5412443 w 7274859"/>
              <a:gd name="connsiteY5661" fmla="*/ 1291243 h 6857892"/>
              <a:gd name="connsiteX5662" fmla="*/ 5412443 w 7274859"/>
              <a:gd name="connsiteY5662" fmla="*/ 1304727 h 6857892"/>
              <a:gd name="connsiteX5663" fmla="*/ 5441169 w 7274859"/>
              <a:gd name="connsiteY5663" fmla="*/ 1319742 h 6857892"/>
              <a:gd name="connsiteX5664" fmla="*/ 5441169 w 7274859"/>
              <a:gd name="connsiteY5664" fmla="*/ 1289414 h 6857892"/>
              <a:gd name="connsiteX5665" fmla="*/ 5021380 w 7274859"/>
              <a:gd name="connsiteY5665" fmla="*/ 1284526 h 6857892"/>
              <a:gd name="connsiteX5666" fmla="*/ 5007963 w 7274859"/>
              <a:gd name="connsiteY5666" fmla="*/ 1306015 h 6857892"/>
              <a:gd name="connsiteX5667" fmla="*/ 5021380 w 7274859"/>
              <a:gd name="connsiteY5667" fmla="*/ 1284526 h 6857892"/>
              <a:gd name="connsiteX5668" fmla="*/ 5859385 w 7274859"/>
              <a:gd name="connsiteY5668" fmla="*/ 1280877 h 6857892"/>
              <a:gd name="connsiteX5669" fmla="*/ 5866167 w 7274859"/>
              <a:gd name="connsiteY5669" fmla="*/ 1288881 h 6857892"/>
              <a:gd name="connsiteX5670" fmla="*/ 5869367 w 7274859"/>
              <a:gd name="connsiteY5670" fmla="*/ 1285680 h 6857892"/>
              <a:gd name="connsiteX5671" fmla="*/ 5859385 w 7274859"/>
              <a:gd name="connsiteY5671" fmla="*/ 1280877 h 6857892"/>
              <a:gd name="connsiteX5672" fmla="*/ 5860151 w 7274859"/>
              <a:gd name="connsiteY5672" fmla="*/ 1279436 h 6857892"/>
              <a:gd name="connsiteX5673" fmla="*/ 5852302 w 7274859"/>
              <a:gd name="connsiteY5673" fmla="*/ 1279892 h 6857892"/>
              <a:gd name="connsiteX5674" fmla="*/ 5859389 w 7274859"/>
              <a:gd name="connsiteY5674" fmla="*/ 1280884 h 6857892"/>
              <a:gd name="connsiteX5675" fmla="*/ 5859084 w 7274859"/>
              <a:gd name="connsiteY5675" fmla="*/ 1280504 h 6857892"/>
              <a:gd name="connsiteX5676" fmla="*/ 5860151 w 7274859"/>
              <a:gd name="connsiteY5676" fmla="*/ 1279436 h 6857892"/>
              <a:gd name="connsiteX5677" fmla="*/ 5197360 w 7274859"/>
              <a:gd name="connsiteY5677" fmla="*/ 1278884 h 6857892"/>
              <a:gd name="connsiteX5678" fmla="*/ 5184184 w 7274859"/>
              <a:gd name="connsiteY5678" fmla="*/ 1281475 h 6857892"/>
              <a:gd name="connsiteX5679" fmla="*/ 5191833 w 7274859"/>
              <a:gd name="connsiteY5679" fmla="*/ 1301593 h 6857892"/>
              <a:gd name="connsiteX5680" fmla="*/ 5197432 w 7274859"/>
              <a:gd name="connsiteY5680" fmla="*/ 1297705 h 6857892"/>
              <a:gd name="connsiteX5681" fmla="*/ 5197360 w 7274859"/>
              <a:gd name="connsiteY5681" fmla="*/ 1278884 h 6857892"/>
              <a:gd name="connsiteX5682" fmla="*/ 5860909 w 7274859"/>
              <a:gd name="connsiteY5682" fmla="*/ 1278743 h 6857892"/>
              <a:gd name="connsiteX5683" fmla="*/ 5860147 w 7274859"/>
              <a:gd name="connsiteY5683" fmla="*/ 1279505 h 6857892"/>
              <a:gd name="connsiteX5684" fmla="*/ 5861061 w 7274859"/>
              <a:gd name="connsiteY5684" fmla="*/ 1279429 h 6857892"/>
              <a:gd name="connsiteX5685" fmla="*/ 5860909 w 7274859"/>
              <a:gd name="connsiteY5685" fmla="*/ 1278743 h 6857892"/>
              <a:gd name="connsiteX5686" fmla="*/ 5197360 w 7274859"/>
              <a:gd name="connsiteY5686" fmla="*/ 1278731 h 6857892"/>
              <a:gd name="connsiteX5687" fmla="*/ 5197360 w 7274859"/>
              <a:gd name="connsiteY5687" fmla="*/ 1278883 h 6857892"/>
              <a:gd name="connsiteX5688" fmla="*/ 5197517 w 7274859"/>
              <a:gd name="connsiteY5688" fmla="*/ 1278883 h 6857892"/>
              <a:gd name="connsiteX5689" fmla="*/ 5197360 w 7274859"/>
              <a:gd name="connsiteY5689" fmla="*/ 1278731 h 6857892"/>
              <a:gd name="connsiteX5690" fmla="*/ 5137115 w 7274859"/>
              <a:gd name="connsiteY5690" fmla="*/ 1278658 h 6857892"/>
              <a:gd name="connsiteX5691" fmla="*/ 5117238 w 7274859"/>
              <a:gd name="connsiteY5691" fmla="*/ 1282544 h 6857892"/>
              <a:gd name="connsiteX5692" fmla="*/ 5118151 w 7274859"/>
              <a:gd name="connsiteY5692" fmla="*/ 1289178 h 6857892"/>
              <a:gd name="connsiteX5693" fmla="*/ 5137190 w 7274859"/>
              <a:gd name="connsiteY5693" fmla="*/ 1279724 h 6857892"/>
              <a:gd name="connsiteX5694" fmla="*/ 5137115 w 7274859"/>
              <a:gd name="connsiteY5694" fmla="*/ 1278658 h 6857892"/>
              <a:gd name="connsiteX5695" fmla="*/ 5860840 w 7274859"/>
              <a:gd name="connsiteY5695" fmla="*/ 1278375 h 6857892"/>
              <a:gd name="connsiteX5696" fmla="*/ 5860914 w 7274859"/>
              <a:gd name="connsiteY5696" fmla="*/ 1278680 h 6857892"/>
              <a:gd name="connsiteX5697" fmla="*/ 5861068 w 7274859"/>
              <a:gd name="connsiteY5697" fmla="*/ 1278527 h 6857892"/>
              <a:gd name="connsiteX5698" fmla="*/ 5860840 w 7274859"/>
              <a:gd name="connsiteY5698" fmla="*/ 1278375 h 6857892"/>
              <a:gd name="connsiteX5699" fmla="*/ 5442852 w 7274859"/>
              <a:gd name="connsiteY5699" fmla="*/ 1272878 h 6857892"/>
              <a:gd name="connsiteX5700" fmla="*/ 5442852 w 7274859"/>
              <a:gd name="connsiteY5700" fmla="*/ 1276234 h 6857892"/>
              <a:gd name="connsiteX5701" fmla="*/ 5452986 w 7274859"/>
              <a:gd name="connsiteY5701" fmla="*/ 1276234 h 6857892"/>
              <a:gd name="connsiteX5702" fmla="*/ 5452986 w 7274859"/>
              <a:gd name="connsiteY5702" fmla="*/ 1272878 h 6857892"/>
              <a:gd name="connsiteX5703" fmla="*/ 5442852 w 7274859"/>
              <a:gd name="connsiteY5703" fmla="*/ 1272878 h 6857892"/>
              <a:gd name="connsiteX5704" fmla="*/ 6308101 w 7274859"/>
              <a:gd name="connsiteY5704" fmla="*/ 1272851 h 6857892"/>
              <a:gd name="connsiteX5705" fmla="*/ 6318236 w 7274859"/>
              <a:gd name="connsiteY5705" fmla="*/ 1272851 h 6857892"/>
              <a:gd name="connsiteX5706" fmla="*/ 6318236 w 7274859"/>
              <a:gd name="connsiteY5706" fmla="*/ 1276205 h 6857892"/>
              <a:gd name="connsiteX5707" fmla="*/ 6308101 w 7274859"/>
              <a:gd name="connsiteY5707" fmla="*/ 1276205 h 6857892"/>
              <a:gd name="connsiteX5708" fmla="*/ 6308101 w 7274859"/>
              <a:gd name="connsiteY5708" fmla="*/ 1272851 h 6857892"/>
              <a:gd name="connsiteX5709" fmla="*/ 5204467 w 7274859"/>
              <a:gd name="connsiteY5709" fmla="*/ 1270346 h 6857892"/>
              <a:gd name="connsiteX5710" fmla="*/ 5198813 w 7274859"/>
              <a:gd name="connsiteY5710" fmla="*/ 1278578 h 6857892"/>
              <a:gd name="connsiteX5711" fmla="*/ 5197517 w 7274859"/>
              <a:gd name="connsiteY5711" fmla="*/ 1278807 h 6857892"/>
              <a:gd name="connsiteX5712" fmla="*/ 5199351 w 7274859"/>
              <a:gd name="connsiteY5712" fmla="*/ 1280637 h 6857892"/>
              <a:gd name="connsiteX5713" fmla="*/ 5207668 w 7274859"/>
              <a:gd name="connsiteY5713" fmla="*/ 1273548 h 6857892"/>
              <a:gd name="connsiteX5714" fmla="*/ 5204467 w 7274859"/>
              <a:gd name="connsiteY5714" fmla="*/ 1270346 h 6857892"/>
              <a:gd name="connsiteX5715" fmla="*/ 5147549 w 7274859"/>
              <a:gd name="connsiteY5715" fmla="*/ 1269434 h 6857892"/>
              <a:gd name="connsiteX5716" fmla="*/ 5137418 w 7274859"/>
              <a:gd name="connsiteY5716" fmla="*/ 1279649 h 6857892"/>
              <a:gd name="connsiteX5717" fmla="*/ 5137267 w 7274859"/>
              <a:gd name="connsiteY5717" fmla="*/ 1279801 h 6857892"/>
              <a:gd name="connsiteX5718" fmla="*/ 5137648 w 7274859"/>
              <a:gd name="connsiteY5718" fmla="*/ 1287500 h 6857892"/>
              <a:gd name="connsiteX5719" fmla="*/ 5147549 w 7274859"/>
              <a:gd name="connsiteY5719" fmla="*/ 1269434 h 6857892"/>
              <a:gd name="connsiteX5720" fmla="*/ 5889777 w 7274859"/>
              <a:gd name="connsiteY5720" fmla="*/ 1268352 h 6857892"/>
              <a:gd name="connsiteX5721" fmla="*/ 5881471 w 7274859"/>
              <a:gd name="connsiteY5721" fmla="*/ 1275440 h 6857892"/>
              <a:gd name="connsiteX5722" fmla="*/ 5884671 w 7274859"/>
              <a:gd name="connsiteY5722" fmla="*/ 1278642 h 6857892"/>
              <a:gd name="connsiteX5723" fmla="*/ 5889624 w 7274859"/>
              <a:gd name="connsiteY5723" fmla="*/ 1268504 h 6857892"/>
              <a:gd name="connsiteX5724" fmla="*/ 5891606 w 7274859"/>
              <a:gd name="connsiteY5724" fmla="*/ 1270486 h 6857892"/>
              <a:gd name="connsiteX5725" fmla="*/ 5891757 w 7274859"/>
              <a:gd name="connsiteY5725" fmla="*/ 1270333 h 6857892"/>
              <a:gd name="connsiteX5726" fmla="*/ 5889777 w 7274859"/>
              <a:gd name="connsiteY5726" fmla="*/ 1268352 h 6857892"/>
              <a:gd name="connsiteX5727" fmla="*/ 5896701 w 7274859"/>
              <a:gd name="connsiteY5727" fmla="*/ 1260173 h 6857892"/>
              <a:gd name="connsiteX5728" fmla="*/ 5891747 w 7274859"/>
              <a:gd name="connsiteY5728" fmla="*/ 1270309 h 6857892"/>
              <a:gd name="connsiteX5729" fmla="*/ 5899901 w 7274859"/>
              <a:gd name="connsiteY5729" fmla="*/ 1263373 h 6857892"/>
              <a:gd name="connsiteX5730" fmla="*/ 5896701 w 7274859"/>
              <a:gd name="connsiteY5730" fmla="*/ 1260173 h 6857892"/>
              <a:gd name="connsiteX5731" fmla="*/ 5824345 w 7274859"/>
              <a:gd name="connsiteY5731" fmla="*/ 1259750 h 6857892"/>
              <a:gd name="connsiteX5732" fmla="*/ 5808466 w 7274859"/>
              <a:gd name="connsiteY5732" fmla="*/ 1263760 h 6857892"/>
              <a:gd name="connsiteX5733" fmla="*/ 5811285 w 7274859"/>
              <a:gd name="connsiteY5733" fmla="*/ 1278773 h 6857892"/>
              <a:gd name="connsiteX5734" fmla="*/ 5829421 w 7274859"/>
              <a:gd name="connsiteY5734" fmla="*/ 1278773 h 6857892"/>
              <a:gd name="connsiteX5735" fmla="*/ 5824345 w 7274859"/>
              <a:gd name="connsiteY5735" fmla="*/ 1259750 h 6857892"/>
              <a:gd name="connsiteX5736" fmla="*/ 5857181 w 7274859"/>
              <a:gd name="connsiteY5736" fmla="*/ 1259626 h 6857892"/>
              <a:gd name="connsiteX5737" fmla="*/ 5850553 w 7274859"/>
              <a:gd name="connsiteY5737" fmla="*/ 1260463 h 6857892"/>
              <a:gd name="connsiteX5738" fmla="*/ 5860840 w 7274859"/>
              <a:gd name="connsiteY5738" fmla="*/ 1278452 h 6857892"/>
              <a:gd name="connsiteX5739" fmla="*/ 5857181 w 7274859"/>
              <a:gd name="connsiteY5739" fmla="*/ 1259626 h 6857892"/>
              <a:gd name="connsiteX5740" fmla="*/ 5147549 w 7274859"/>
              <a:gd name="connsiteY5740" fmla="*/ 1259454 h 6857892"/>
              <a:gd name="connsiteX5741" fmla="*/ 5146636 w 7274859"/>
              <a:gd name="connsiteY5741" fmla="*/ 1260366 h 6857892"/>
              <a:gd name="connsiteX5742" fmla="*/ 5147547 w 7274859"/>
              <a:gd name="connsiteY5742" fmla="*/ 1260823 h 6857892"/>
              <a:gd name="connsiteX5743" fmla="*/ 5147547 w 7274859"/>
              <a:gd name="connsiteY5743" fmla="*/ 1269433 h 6857892"/>
              <a:gd name="connsiteX5744" fmla="*/ 5156000 w 7274859"/>
              <a:gd name="connsiteY5744" fmla="*/ 1266079 h 6857892"/>
              <a:gd name="connsiteX5745" fmla="*/ 5147549 w 7274859"/>
              <a:gd name="connsiteY5745" fmla="*/ 1260748 h 6857892"/>
              <a:gd name="connsiteX5746" fmla="*/ 5147549 w 7274859"/>
              <a:gd name="connsiteY5746" fmla="*/ 1259454 h 6857892"/>
              <a:gd name="connsiteX5747" fmla="*/ 5486885 w 7274859"/>
              <a:gd name="connsiteY5747" fmla="*/ 1259310 h 6857892"/>
              <a:gd name="connsiteX5748" fmla="*/ 5486885 w 7274859"/>
              <a:gd name="connsiteY5748" fmla="*/ 1269443 h 6857892"/>
              <a:gd name="connsiteX5749" fmla="*/ 5490238 w 7274859"/>
              <a:gd name="connsiteY5749" fmla="*/ 1269443 h 6857892"/>
              <a:gd name="connsiteX5750" fmla="*/ 5490238 w 7274859"/>
              <a:gd name="connsiteY5750" fmla="*/ 1259310 h 6857892"/>
              <a:gd name="connsiteX5751" fmla="*/ 5486885 w 7274859"/>
              <a:gd name="connsiteY5751" fmla="*/ 1259310 h 6857892"/>
              <a:gd name="connsiteX5752" fmla="*/ 5141533 w 7274859"/>
              <a:gd name="connsiteY5752" fmla="*/ 1250009 h 6857892"/>
              <a:gd name="connsiteX5753" fmla="*/ 5138258 w 7274859"/>
              <a:gd name="connsiteY5753" fmla="*/ 1253207 h 6857892"/>
              <a:gd name="connsiteX5754" fmla="*/ 5147471 w 7274859"/>
              <a:gd name="connsiteY5754" fmla="*/ 1259225 h 6857892"/>
              <a:gd name="connsiteX5755" fmla="*/ 5147471 w 7274859"/>
              <a:gd name="connsiteY5755" fmla="*/ 1259377 h 6857892"/>
              <a:gd name="connsiteX5756" fmla="*/ 5148538 w 7274859"/>
              <a:gd name="connsiteY5756" fmla="*/ 1258311 h 6857892"/>
              <a:gd name="connsiteX5757" fmla="*/ 5141533 w 7274859"/>
              <a:gd name="connsiteY5757" fmla="*/ 1250009 h 6857892"/>
              <a:gd name="connsiteX5758" fmla="*/ 5969698 w 7274859"/>
              <a:gd name="connsiteY5758" fmla="*/ 1249652 h 6857892"/>
              <a:gd name="connsiteX5759" fmla="*/ 5962992 w 7274859"/>
              <a:gd name="connsiteY5759" fmla="*/ 1260245 h 6857892"/>
              <a:gd name="connsiteX5760" fmla="*/ 5961012 w 7274859"/>
              <a:gd name="connsiteY5760" fmla="*/ 1258263 h 6857892"/>
              <a:gd name="connsiteX5761" fmla="*/ 5952705 w 7274859"/>
              <a:gd name="connsiteY5761" fmla="*/ 1265350 h 6857892"/>
              <a:gd name="connsiteX5762" fmla="*/ 5955906 w 7274859"/>
              <a:gd name="connsiteY5762" fmla="*/ 1268550 h 6857892"/>
              <a:gd name="connsiteX5763" fmla="*/ 5961926 w 7274859"/>
              <a:gd name="connsiteY5763" fmla="*/ 1259253 h 6857892"/>
              <a:gd name="connsiteX5764" fmla="*/ 5982313 w 7274859"/>
              <a:gd name="connsiteY5764" fmla="*/ 1279490 h 6857892"/>
              <a:gd name="connsiteX5765" fmla="*/ 5981279 w 7274859"/>
              <a:gd name="connsiteY5765" fmla="*/ 1278530 h 6857892"/>
              <a:gd name="connsiteX5766" fmla="*/ 5973050 w 7274859"/>
              <a:gd name="connsiteY5766" fmla="*/ 1285617 h 6857892"/>
              <a:gd name="connsiteX5767" fmla="*/ 5976251 w 7274859"/>
              <a:gd name="connsiteY5767" fmla="*/ 1288817 h 6857892"/>
              <a:gd name="connsiteX5768" fmla="*/ 5982271 w 7274859"/>
              <a:gd name="connsiteY5768" fmla="*/ 1279597 h 6857892"/>
              <a:gd name="connsiteX5769" fmla="*/ 5982346 w 7274859"/>
              <a:gd name="connsiteY5769" fmla="*/ 1279522 h 6857892"/>
              <a:gd name="connsiteX5770" fmla="*/ 5982423 w 7274859"/>
              <a:gd name="connsiteY5770" fmla="*/ 1279599 h 6857892"/>
              <a:gd name="connsiteX5771" fmla="*/ 5997816 w 7274859"/>
              <a:gd name="connsiteY5771" fmla="*/ 1270607 h 6857892"/>
              <a:gd name="connsiteX5772" fmla="*/ 6011912 w 7274859"/>
              <a:gd name="connsiteY5772" fmla="*/ 1281275 h 6857892"/>
              <a:gd name="connsiteX5773" fmla="*/ 6012903 w 7274859"/>
              <a:gd name="connsiteY5773" fmla="*/ 1264359 h 6857892"/>
              <a:gd name="connsiteX5774" fmla="*/ 5969698 w 7274859"/>
              <a:gd name="connsiteY5774" fmla="*/ 1249652 h 6857892"/>
              <a:gd name="connsiteX5775" fmla="*/ 6333857 w 7274859"/>
              <a:gd name="connsiteY5775" fmla="*/ 1249003 h 6857892"/>
              <a:gd name="connsiteX5776" fmla="*/ 6338276 w 7274859"/>
              <a:gd name="connsiteY5776" fmla="*/ 1263248 h 6857892"/>
              <a:gd name="connsiteX5777" fmla="*/ 6326846 w 7274859"/>
              <a:gd name="connsiteY5777" fmla="*/ 1273690 h 6857892"/>
              <a:gd name="connsiteX5778" fmla="*/ 6333857 w 7274859"/>
              <a:gd name="connsiteY5778" fmla="*/ 1249003 h 6857892"/>
              <a:gd name="connsiteX5779" fmla="*/ 5238075 w 7274859"/>
              <a:gd name="connsiteY5779" fmla="*/ 1248203 h 6857892"/>
              <a:gd name="connsiteX5780" fmla="*/ 5229929 w 7274859"/>
              <a:gd name="connsiteY5780" fmla="*/ 1255132 h 6857892"/>
              <a:gd name="connsiteX5781" fmla="*/ 5233158 w 7274859"/>
              <a:gd name="connsiteY5781" fmla="*/ 1258332 h 6857892"/>
              <a:gd name="connsiteX5782" fmla="*/ 5238075 w 7274859"/>
              <a:gd name="connsiteY5782" fmla="*/ 1248203 h 6857892"/>
              <a:gd name="connsiteX5783" fmla="*/ 6121249 w 7274859"/>
              <a:gd name="connsiteY5783" fmla="*/ 1248181 h 6857892"/>
              <a:gd name="connsiteX5784" fmla="*/ 6104190 w 7274859"/>
              <a:gd name="connsiteY5784" fmla="*/ 1254000 h 6857892"/>
              <a:gd name="connsiteX5785" fmla="*/ 6084759 w 7274859"/>
              <a:gd name="connsiteY5785" fmla="*/ 1251562 h 6857892"/>
              <a:gd name="connsiteX5786" fmla="*/ 6072339 w 7274859"/>
              <a:gd name="connsiteY5786" fmla="*/ 1274345 h 6857892"/>
              <a:gd name="connsiteX5787" fmla="*/ 6089636 w 7274859"/>
              <a:gd name="connsiteY5787" fmla="*/ 1269926 h 6857892"/>
              <a:gd name="connsiteX5788" fmla="*/ 6114629 w 7274859"/>
              <a:gd name="connsiteY5788" fmla="*/ 1269468 h 6857892"/>
              <a:gd name="connsiteX5789" fmla="*/ 6116992 w 7274859"/>
              <a:gd name="connsiteY5789" fmla="*/ 1312675 h 6857892"/>
              <a:gd name="connsiteX5790" fmla="*/ 6137565 w 7274859"/>
              <a:gd name="connsiteY5790" fmla="*/ 1305664 h 6857892"/>
              <a:gd name="connsiteX5791" fmla="*/ 6126440 w 7274859"/>
              <a:gd name="connsiteY5791" fmla="*/ 1284328 h 6857892"/>
              <a:gd name="connsiteX5792" fmla="*/ 6135051 w 7274859"/>
              <a:gd name="connsiteY5792" fmla="*/ 1269468 h 6857892"/>
              <a:gd name="connsiteX5793" fmla="*/ 6114705 w 7274859"/>
              <a:gd name="connsiteY5793" fmla="*/ 1269468 h 6857892"/>
              <a:gd name="connsiteX5794" fmla="*/ 6122307 w 7274859"/>
              <a:gd name="connsiteY5794" fmla="*/ 1259258 h 6857892"/>
              <a:gd name="connsiteX5795" fmla="*/ 6134975 w 7274859"/>
              <a:gd name="connsiteY5795" fmla="*/ 1259334 h 6857892"/>
              <a:gd name="connsiteX5796" fmla="*/ 6134975 w 7274859"/>
              <a:gd name="connsiteY5796" fmla="*/ 1269392 h 6857892"/>
              <a:gd name="connsiteX5797" fmla="*/ 6154330 w 7274859"/>
              <a:gd name="connsiteY5797" fmla="*/ 1265963 h 6857892"/>
              <a:gd name="connsiteX5798" fmla="*/ 6153644 w 7274859"/>
              <a:gd name="connsiteY5798" fmla="*/ 1259257 h 6857892"/>
              <a:gd name="connsiteX5799" fmla="*/ 6134998 w 7274859"/>
              <a:gd name="connsiteY5799" fmla="*/ 1259257 h 6857892"/>
              <a:gd name="connsiteX5800" fmla="*/ 6128718 w 7274859"/>
              <a:gd name="connsiteY5800" fmla="*/ 1250176 h 6857892"/>
              <a:gd name="connsiteX5801" fmla="*/ 6121249 w 7274859"/>
              <a:gd name="connsiteY5801" fmla="*/ 1248181 h 6857892"/>
              <a:gd name="connsiteX5802" fmla="*/ 5245259 w 7274859"/>
              <a:gd name="connsiteY5802" fmla="*/ 1239903 h 6857892"/>
              <a:gd name="connsiteX5803" fmla="*/ 5240288 w 7274859"/>
              <a:gd name="connsiteY5803" fmla="*/ 1250107 h 6857892"/>
              <a:gd name="connsiteX5804" fmla="*/ 5238305 w 7274859"/>
              <a:gd name="connsiteY5804" fmla="*/ 1248128 h 6857892"/>
              <a:gd name="connsiteX5805" fmla="*/ 5238156 w 7274859"/>
              <a:gd name="connsiteY5805" fmla="*/ 1248279 h 6857892"/>
              <a:gd name="connsiteX5806" fmla="*/ 5240135 w 7274859"/>
              <a:gd name="connsiteY5806" fmla="*/ 1250259 h 6857892"/>
              <a:gd name="connsiteX5807" fmla="*/ 5248470 w 7274859"/>
              <a:gd name="connsiteY5807" fmla="*/ 1243101 h 6857892"/>
              <a:gd name="connsiteX5808" fmla="*/ 5245259 w 7274859"/>
              <a:gd name="connsiteY5808" fmla="*/ 1239903 h 6857892"/>
              <a:gd name="connsiteX5809" fmla="*/ 6344601 w 7274859"/>
              <a:gd name="connsiteY5809" fmla="*/ 1239862 h 6857892"/>
              <a:gd name="connsiteX5810" fmla="*/ 6347801 w 7274859"/>
              <a:gd name="connsiteY5810" fmla="*/ 1243063 h 6857892"/>
              <a:gd name="connsiteX5811" fmla="*/ 6339495 w 7274859"/>
              <a:gd name="connsiteY5811" fmla="*/ 1250146 h 6857892"/>
              <a:gd name="connsiteX5812" fmla="*/ 6337514 w 7274859"/>
              <a:gd name="connsiteY5812" fmla="*/ 1248165 h 6857892"/>
              <a:gd name="connsiteX5813" fmla="*/ 6344601 w 7274859"/>
              <a:gd name="connsiteY5813" fmla="*/ 1239862 h 6857892"/>
              <a:gd name="connsiteX5814" fmla="*/ 5168944 w 7274859"/>
              <a:gd name="connsiteY5814" fmla="*/ 1228984 h 6857892"/>
              <a:gd name="connsiteX5815" fmla="*/ 5168413 w 7274859"/>
              <a:gd name="connsiteY5815" fmla="*/ 1229059 h 6857892"/>
              <a:gd name="connsiteX5816" fmla="*/ 5168944 w 7274859"/>
              <a:gd name="connsiteY5816" fmla="*/ 1229669 h 6857892"/>
              <a:gd name="connsiteX5817" fmla="*/ 5168944 w 7274859"/>
              <a:gd name="connsiteY5817" fmla="*/ 1228984 h 6857892"/>
              <a:gd name="connsiteX5818" fmla="*/ 6135432 w 7274859"/>
              <a:gd name="connsiteY5818" fmla="*/ 1228192 h 6857892"/>
              <a:gd name="connsiteX5819" fmla="*/ 6133908 w 7274859"/>
              <a:gd name="connsiteY5819" fmla="*/ 1229639 h 6857892"/>
              <a:gd name="connsiteX5820" fmla="*/ 6140995 w 7274859"/>
              <a:gd name="connsiteY5820" fmla="*/ 1237943 h 6857892"/>
              <a:gd name="connsiteX5821" fmla="*/ 6144195 w 7274859"/>
              <a:gd name="connsiteY5821" fmla="*/ 1234744 h 6857892"/>
              <a:gd name="connsiteX5822" fmla="*/ 6135432 w 7274859"/>
              <a:gd name="connsiteY5822" fmla="*/ 1228192 h 6857892"/>
              <a:gd name="connsiteX5823" fmla="*/ 5167042 w 7274859"/>
              <a:gd name="connsiteY5823" fmla="*/ 1227689 h 6857892"/>
              <a:gd name="connsiteX5824" fmla="*/ 5158664 w 7274859"/>
              <a:gd name="connsiteY5824" fmla="*/ 1234774 h 6857892"/>
              <a:gd name="connsiteX5825" fmla="*/ 5161863 w 7274859"/>
              <a:gd name="connsiteY5825" fmla="*/ 1237971 h 6857892"/>
              <a:gd name="connsiteX5826" fmla="*/ 5167498 w 7274859"/>
              <a:gd name="connsiteY5826" fmla="*/ 1229137 h 6857892"/>
              <a:gd name="connsiteX5827" fmla="*/ 5168411 w 7274859"/>
              <a:gd name="connsiteY5827" fmla="*/ 1229060 h 6857892"/>
              <a:gd name="connsiteX5828" fmla="*/ 5167042 w 7274859"/>
              <a:gd name="connsiteY5828" fmla="*/ 1227689 h 6857892"/>
              <a:gd name="connsiteX5829" fmla="*/ 5249376 w 7274859"/>
              <a:gd name="connsiteY5829" fmla="*/ 1221995 h 6857892"/>
              <a:gd name="connsiteX5830" fmla="*/ 5249376 w 7274859"/>
              <a:gd name="connsiteY5830" fmla="*/ 1225347 h 6857892"/>
              <a:gd name="connsiteX5831" fmla="*/ 5259529 w 7274859"/>
              <a:gd name="connsiteY5831" fmla="*/ 1225347 h 6857892"/>
              <a:gd name="connsiteX5832" fmla="*/ 5259529 w 7274859"/>
              <a:gd name="connsiteY5832" fmla="*/ 1221995 h 6857892"/>
              <a:gd name="connsiteX5833" fmla="*/ 5249376 w 7274859"/>
              <a:gd name="connsiteY5833" fmla="*/ 1221995 h 6857892"/>
              <a:gd name="connsiteX5834" fmla="*/ 5989661 w 7274859"/>
              <a:gd name="connsiteY5834" fmla="*/ 1218941 h 6857892"/>
              <a:gd name="connsiteX5835" fmla="*/ 5983184 w 7274859"/>
              <a:gd name="connsiteY5835" fmla="*/ 1224427 h 6857892"/>
              <a:gd name="connsiteX5836" fmla="*/ 5986385 w 7274859"/>
              <a:gd name="connsiteY5836" fmla="*/ 1227704 h 6857892"/>
              <a:gd name="connsiteX5837" fmla="*/ 5989661 w 7274859"/>
              <a:gd name="connsiteY5837" fmla="*/ 1218941 h 6857892"/>
              <a:gd name="connsiteX5838" fmla="*/ 6107848 w 7274859"/>
              <a:gd name="connsiteY5838" fmla="*/ 1218493 h 6857892"/>
              <a:gd name="connsiteX5839" fmla="*/ 6107848 w 7274859"/>
              <a:gd name="connsiteY5839" fmla="*/ 1228626 h 6857892"/>
              <a:gd name="connsiteX5840" fmla="*/ 6111201 w 7274859"/>
              <a:gd name="connsiteY5840" fmla="*/ 1228626 h 6857892"/>
              <a:gd name="connsiteX5841" fmla="*/ 6111201 w 7274859"/>
              <a:gd name="connsiteY5841" fmla="*/ 1218493 h 6857892"/>
              <a:gd name="connsiteX5842" fmla="*/ 6107848 w 7274859"/>
              <a:gd name="connsiteY5842" fmla="*/ 1218493 h 6857892"/>
              <a:gd name="connsiteX5843" fmla="*/ 5991947 w 7274859"/>
              <a:gd name="connsiteY5843" fmla="*/ 1217874 h 6857892"/>
              <a:gd name="connsiteX5844" fmla="*/ 5993471 w 7274859"/>
              <a:gd name="connsiteY5844" fmla="*/ 1219474 h 6857892"/>
              <a:gd name="connsiteX5845" fmla="*/ 5993852 w 7274859"/>
              <a:gd name="connsiteY5845" fmla="*/ 1218712 h 6857892"/>
              <a:gd name="connsiteX5846" fmla="*/ 5991947 w 7274859"/>
              <a:gd name="connsiteY5846" fmla="*/ 1217874 h 6857892"/>
              <a:gd name="connsiteX5847" fmla="*/ 5991567 w 7274859"/>
              <a:gd name="connsiteY5847" fmla="*/ 1217417 h 6857892"/>
              <a:gd name="connsiteX5848" fmla="*/ 5991415 w 7274859"/>
              <a:gd name="connsiteY5848" fmla="*/ 1217569 h 6857892"/>
              <a:gd name="connsiteX5849" fmla="*/ 5991947 w 7274859"/>
              <a:gd name="connsiteY5849" fmla="*/ 1217874 h 6857892"/>
              <a:gd name="connsiteX5850" fmla="*/ 5991567 w 7274859"/>
              <a:gd name="connsiteY5850" fmla="*/ 1217417 h 6857892"/>
              <a:gd name="connsiteX5851" fmla="*/ 5989282 w 7274859"/>
              <a:gd name="connsiteY5851" fmla="*/ 1216577 h 6857892"/>
              <a:gd name="connsiteX5852" fmla="*/ 5989738 w 7274859"/>
              <a:gd name="connsiteY5852" fmla="*/ 1219015 h 6857892"/>
              <a:gd name="connsiteX5853" fmla="*/ 5991415 w 7274859"/>
              <a:gd name="connsiteY5853" fmla="*/ 1217568 h 6857892"/>
              <a:gd name="connsiteX5854" fmla="*/ 5989282 w 7274859"/>
              <a:gd name="connsiteY5854" fmla="*/ 1216577 h 6857892"/>
              <a:gd name="connsiteX5855" fmla="*/ 5186331 w 7274859"/>
              <a:gd name="connsiteY5855" fmla="*/ 1208337 h 6857892"/>
              <a:gd name="connsiteX5856" fmla="*/ 5169021 w 7274859"/>
              <a:gd name="connsiteY5856" fmla="*/ 1209786 h 6857892"/>
              <a:gd name="connsiteX5857" fmla="*/ 5168944 w 7274859"/>
              <a:gd name="connsiteY5857" fmla="*/ 1228983 h 6857892"/>
              <a:gd name="connsiteX5858" fmla="*/ 5188456 w 7274859"/>
              <a:gd name="connsiteY5858" fmla="*/ 1227460 h 6857892"/>
              <a:gd name="connsiteX5859" fmla="*/ 5186331 w 7274859"/>
              <a:gd name="connsiteY5859" fmla="*/ 1208337 h 6857892"/>
              <a:gd name="connsiteX5860" fmla="*/ 5944933 w 7274859"/>
              <a:gd name="connsiteY5860" fmla="*/ 1208277 h 6857892"/>
              <a:gd name="connsiteX5861" fmla="*/ 5944933 w 7274859"/>
              <a:gd name="connsiteY5861" fmla="*/ 1218488 h 6857892"/>
              <a:gd name="connsiteX5862" fmla="*/ 5948286 w 7274859"/>
              <a:gd name="connsiteY5862" fmla="*/ 1218488 h 6857892"/>
              <a:gd name="connsiteX5863" fmla="*/ 5948286 w 7274859"/>
              <a:gd name="connsiteY5863" fmla="*/ 1208277 h 6857892"/>
              <a:gd name="connsiteX5864" fmla="*/ 5944933 w 7274859"/>
              <a:gd name="connsiteY5864" fmla="*/ 1208277 h 6857892"/>
              <a:gd name="connsiteX5865" fmla="*/ 5708033 w 7274859"/>
              <a:gd name="connsiteY5865" fmla="*/ 1206609 h 6857892"/>
              <a:gd name="connsiteX5866" fmla="*/ 5675268 w 7274859"/>
              <a:gd name="connsiteY5866" fmla="*/ 1224973 h 6857892"/>
              <a:gd name="connsiteX5867" fmla="*/ 5705442 w 7274859"/>
              <a:gd name="connsiteY5867" fmla="*/ 1243640 h 6857892"/>
              <a:gd name="connsiteX5868" fmla="*/ 5708033 w 7274859"/>
              <a:gd name="connsiteY5868" fmla="*/ 1206609 h 6857892"/>
              <a:gd name="connsiteX5869" fmla="*/ 5921242 w 7274859"/>
              <a:gd name="connsiteY5869" fmla="*/ 1206553 h 6857892"/>
              <a:gd name="connsiteX5870" fmla="*/ 5895945 w 7274859"/>
              <a:gd name="connsiteY5870" fmla="*/ 1219583 h 6857892"/>
              <a:gd name="connsiteX5871" fmla="*/ 5889239 w 7274859"/>
              <a:gd name="connsiteY5871" fmla="*/ 1249829 h 6857892"/>
              <a:gd name="connsiteX5872" fmla="*/ 5921242 w 7274859"/>
              <a:gd name="connsiteY5872" fmla="*/ 1234134 h 6857892"/>
              <a:gd name="connsiteX5873" fmla="*/ 5921242 w 7274859"/>
              <a:gd name="connsiteY5873" fmla="*/ 1206553 h 6857892"/>
              <a:gd name="connsiteX5874" fmla="*/ 6132079 w 7274859"/>
              <a:gd name="connsiteY5874" fmla="*/ 1199559 h 6857892"/>
              <a:gd name="connsiteX5875" fmla="*/ 6135432 w 7274859"/>
              <a:gd name="connsiteY5875" fmla="*/ 1208019 h 6857892"/>
              <a:gd name="connsiteX5876" fmla="*/ 6125221 w 7274859"/>
              <a:gd name="connsiteY5876" fmla="*/ 1208019 h 6857892"/>
              <a:gd name="connsiteX5877" fmla="*/ 6132079 w 7274859"/>
              <a:gd name="connsiteY5877" fmla="*/ 1199559 h 6857892"/>
              <a:gd name="connsiteX5878" fmla="*/ 6366318 w 7274859"/>
              <a:gd name="connsiteY5878" fmla="*/ 1197577 h 6857892"/>
              <a:gd name="connsiteX5879" fmla="*/ 6378891 w 7274859"/>
              <a:gd name="connsiteY5879" fmla="*/ 1213812 h 6857892"/>
              <a:gd name="connsiteX5880" fmla="*/ 6363803 w 7274859"/>
              <a:gd name="connsiteY5880" fmla="*/ 1228970 h 6857892"/>
              <a:gd name="connsiteX5881" fmla="*/ 6342544 w 7274859"/>
              <a:gd name="connsiteY5881" fmla="*/ 1203445 h 6857892"/>
              <a:gd name="connsiteX5882" fmla="*/ 6366318 w 7274859"/>
              <a:gd name="connsiteY5882" fmla="*/ 1197577 h 6857892"/>
              <a:gd name="connsiteX5883" fmla="*/ 6009855 w 7274859"/>
              <a:gd name="connsiteY5883" fmla="*/ 1196157 h 6857892"/>
              <a:gd name="connsiteX5884" fmla="*/ 5993852 w 7274859"/>
              <a:gd name="connsiteY5884" fmla="*/ 1218712 h 6857892"/>
              <a:gd name="connsiteX5885" fmla="*/ 6013817 w 7274859"/>
              <a:gd name="connsiteY5885" fmla="*/ 1227932 h 6857892"/>
              <a:gd name="connsiteX5886" fmla="*/ 6009855 w 7274859"/>
              <a:gd name="connsiteY5886" fmla="*/ 1196157 h 6857892"/>
              <a:gd name="connsiteX5887" fmla="*/ 6385368 w 7274859"/>
              <a:gd name="connsiteY5887" fmla="*/ 1178754 h 6857892"/>
              <a:gd name="connsiteX5888" fmla="*/ 6388568 w 7274859"/>
              <a:gd name="connsiteY5888" fmla="*/ 1181954 h 6857892"/>
              <a:gd name="connsiteX5889" fmla="*/ 6380263 w 7274859"/>
              <a:gd name="connsiteY5889" fmla="*/ 1189041 h 6857892"/>
              <a:gd name="connsiteX5890" fmla="*/ 6378281 w 7274859"/>
              <a:gd name="connsiteY5890" fmla="*/ 1187060 h 6857892"/>
              <a:gd name="connsiteX5891" fmla="*/ 6385368 w 7274859"/>
              <a:gd name="connsiteY5891" fmla="*/ 1178754 h 6857892"/>
              <a:gd name="connsiteX5892" fmla="*/ 5577707 w 7274859"/>
              <a:gd name="connsiteY5892" fmla="*/ 1177870 h 6857892"/>
              <a:gd name="connsiteX5893" fmla="*/ 5577707 w 7274859"/>
              <a:gd name="connsiteY5893" fmla="*/ 1198218 h 6857892"/>
              <a:gd name="connsiteX5894" fmla="*/ 5582812 w 7274859"/>
              <a:gd name="connsiteY5894" fmla="*/ 1198218 h 6857892"/>
              <a:gd name="connsiteX5895" fmla="*/ 5582812 w 7274859"/>
              <a:gd name="connsiteY5895" fmla="*/ 1177870 h 6857892"/>
              <a:gd name="connsiteX5896" fmla="*/ 5577707 w 7274859"/>
              <a:gd name="connsiteY5896" fmla="*/ 1177870 h 6857892"/>
              <a:gd name="connsiteX5897" fmla="*/ 5945015 w 7274859"/>
              <a:gd name="connsiteY5897" fmla="*/ 1167610 h 6857892"/>
              <a:gd name="connsiteX5898" fmla="*/ 5948367 w 7274859"/>
              <a:gd name="connsiteY5898" fmla="*/ 1167610 h 6857892"/>
              <a:gd name="connsiteX5899" fmla="*/ 5948367 w 7274859"/>
              <a:gd name="connsiteY5899" fmla="*/ 1177820 h 6857892"/>
              <a:gd name="connsiteX5900" fmla="*/ 5945015 w 7274859"/>
              <a:gd name="connsiteY5900" fmla="*/ 1177820 h 6857892"/>
              <a:gd name="connsiteX5901" fmla="*/ 5945015 w 7274859"/>
              <a:gd name="connsiteY5901" fmla="*/ 1167610 h 6857892"/>
              <a:gd name="connsiteX5902" fmla="*/ 6029830 w 7274859"/>
              <a:gd name="connsiteY5902" fmla="*/ 1166546 h 6857892"/>
              <a:gd name="connsiteX5903" fmla="*/ 6023039 w 7274859"/>
              <a:gd name="connsiteY5903" fmla="*/ 1183139 h 6857892"/>
              <a:gd name="connsiteX5904" fmla="*/ 6033858 w 7274859"/>
              <a:gd name="connsiteY5904" fmla="*/ 1192816 h 6857892"/>
              <a:gd name="connsiteX5905" fmla="*/ 6054509 w 7274859"/>
              <a:gd name="connsiteY5905" fmla="*/ 1169727 h 6857892"/>
              <a:gd name="connsiteX5906" fmla="*/ 6029830 w 7274859"/>
              <a:gd name="connsiteY5906" fmla="*/ 1166546 h 6857892"/>
              <a:gd name="connsiteX5907" fmla="*/ 5821739 w 7274859"/>
              <a:gd name="connsiteY5907" fmla="*/ 1157497 h 6857892"/>
              <a:gd name="connsiteX5908" fmla="*/ 5818309 w 7274859"/>
              <a:gd name="connsiteY5908" fmla="*/ 1190035 h 6857892"/>
              <a:gd name="connsiteX5909" fmla="*/ 5775793 w 7274859"/>
              <a:gd name="connsiteY5909" fmla="*/ 1248170 h 6857892"/>
              <a:gd name="connsiteX5910" fmla="*/ 5795298 w 7274859"/>
              <a:gd name="connsiteY5910" fmla="*/ 1248170 h 6857892"/>
              <a:gd name="connsiteX5911" fmla="*/ 5801699 w 7274859"/>
              <a:gd name="connsiteY5911" fmla="*/ 1232402 h 6857892"/>
              <a:gd name="connsiteX5912" fmla="*/ 5831110 w 7274859"/>
              <a:gd name="connsiteY5912" fmla="*/ 1237886 h 6857892"/>
              <a:gd name="connsiteX5913" fmla="*/ 5816937 w 7274859"/>
              <a:gd name="connsiteY5913" fmla="*/ 1217396 h 6857892"/>
              <a:gd name="connsiteX5914" fmla="*/ 5840482 w 7274859"/>
              <a:gd name="connsiteY5914" fmla="*/ 1191332 h 6857892"/>
              <a:gd name="connsiteX5915" fmla="*/ 5838272 w 7274859"/>
              <a:gd name="connsiteY5915" fmla="*/ 1157497 h 6857892"/>
              <a:gd name="connsiteX5916" fmla="*/ 5821739 w 7274859"/>
              <a:gd name="connsiteY5916" fmla="*/ 1157497 h 6857892"/>
              <a:gd name="connsiteX5917" fmla="*/ 5150899 w 7274859"/>
              <a:gd name="connsiteY5917" fmla="*/ 1157433 h 6857892"/>
              <a:gd name="connsiteX5918" fmla="*/ 5150899 w 7274859"/>
              <a:gd name="connsiteY5918" fmla="*/ 1167644 h 6857892"/>
              <a:gd name="connsiteX5919" fmla="*/ 5154250 w 7274859"/>
              <a:gd name="connsiteY5919" fmla="*/ 1167644 h 6857892"/>
              <a:gd name="connsiteX5920" fmla="*/ 5154250 w 7274859"/>
              <a:gd name="connsiteY5920" fmla="*/ 1157433 h 6857892"/>
              <a:gd name="connsiteX5921" fmla="*/ 5150899 w 7274859"/>
              <a:gd name="connsiteY5921" fmla="*/ 1157433 h 6857892"/>
              <a:gd name="connsiteX5922" fmla="*/ 6196468 w 7274859"/>
              <a:gd name="connsiteY5922" fmla="*/ 1157113 h 6857892"/>
              <a:gd name="connsiteX5923" fmla="*/ 6196468 w 7274859"/>
              <a:gd name="connsiteY5923" fmla="*/ 1187669 h 6857892"/>
              <a:gd name="connsiteX5924" fmla="*/ 6196468 w 7274859"/>
              <a:gd name="connsiteY5924" fmla="*/ 1157113 h 6857892"/>
              <a:gd name="connsiteX5925" fmla="*/ 6491591 w 7274859"/>
              <a:gd name="connsiteY5925" fmla="*/ 1156504 h 6857892"/>
              <a:gd name="connsiteX5926" fmla="*/ 6475894 w 7274859"/>
              <a:gd name="connsiteY5926" fmla="*/ 1188965 h 6857892"/>
              <a:gd name="connsiteX5927" fmla="*/ 6454329 w 7274859"/>
              <a:gd name="connsiteY5927" fmla="*/ 1161836 h 6857892"/>
              <a:gd name="connsiteX5928" fmla="*/ 6491591 w 7274859"/>
              <a:gd name="connsiteY5928" fmla="*/ 1156504 h 6857892"/>
              <a:gd name="connsiteX5929" fmla="*/ 6055803 w 7274859"/>
              <a:gd name="connsiteY5929" fmla="*/ 1154781 h 6857892"/>
              <a:gd name="connsiteX5930" fmla="*/ 6054584 w 7274859"/>
              <a:gd name="connsiteY5930" fmla="*/ 1169716 h 6857892"/>
              <a:gd name="connsiteX5931" fmla="*/ 6077749 w 7274859"/>
              <a:gd name="connsiteY5931" fmla="*/ 1180079 h 6857892"/>
              <a:gd name="connsiteX5932" fmla="*/ 6055803 w 7274859"/>
              <a:gd name="connsiteY5932" fmla="*/ 1154781 h 6857892"/>
              <a:gd name="connsiteX5933" fmla="*/ 6101751 w 7274859"/>
              <a:gd name="connsiteY5933" fmla="*/ 1144731 h 6857892"/>
              <a:gd name="connsiteX5934" fmla="*/ 6076605 w 7274859"/>
              <a:gd name="connsiteY5934" fmla="*/ 1170563 h 6857892"/>
              <a:gd name="connsiteX5935" fmla="*/ 6105485 w 7274859"/>
              <a:gd name="connsiteY5935" fmla="*/ 1164467 h 6857892"/>
              <a:gd name="connsiteX5936" fmla="*/ 6101751 w 7274859"/>
              <a:gd name="connsiteY5936" fmla="*/ 1144731 h 6857892"/>
              <a:gd name="connsiteX5937" fmla="*/ 6402208 w 7274859"/>
              <a:gd name="connsiteY5937" fmla="*/ 1141871 h 6857892"/>
              <a:gd name="connsiteX5938" fmla="*/ 6418591 w 7274859"/>
              <a:gd name="connsiteY5938" fmla="*/ 1175019 h 6857892"/>
              <a:gd name="connsiteX5939" fmla="*/ 6402208 w 7274859"/>
              <a:gd name="connsiteY5939" fmla="*/ 1183478 h 6857892"/>
              <a:gd name="connsiteX5940" fmla="*/ 6402208 w 7274859"/>
              <a:gd name="connsiteY5940" fmla="*/ 1141871 h 6857892"/>
              <a:gd name="connsiteX5941" fmla="*/ 6171474 w 7274859"/>
              <a:gd name="connsiteY5941" fmla="*/ 1135470 h 6857892"/>
              <a:gd name="connsiteX5942" fmla="*/ 6196087 w 7274859"/>
              <a:gd name="connsiteY5942" fmla="*/ 1142481 h 6857892"/>
              <a:gd name="connsiteX5943" fmla="*/ 6181838 w 7274859"/>
              <a:gd name="connsiteY5943" fmla="*/ 1146900 h 6857892"/>
              <a:gd name="connsiteX5944" fmla="*/ 6171474 w 7274859"/>
              <a:gd name="connsiteY5944" fmla="*/ 1135470 h 6857892"/>
              <a:gd name="connsiteX5945" fmla="*/ 6055270 w 7274859"/>
              <a:gd name="connsiteY5945" fmla="*/ 1132228 h 6857892"/>
              <a:gd name="connsiteX5946" fmla="*/ 6043687 w 7274859"/>
              <a:gd name="connsiteY5946" fmla="*/ 1143125 h 6857892"/>
              <a:gd name="connsiteX5947" fmla="*/ 6048031 w 7274859"/>
              <a:gd name="connsiteY5947" fmla="*/ 1157374 h 6857892"/>
              <a:gd name="connsiteX5948" fmla="*/ 6055728 w 7274859"/>
              <a:gd name="connsiteY5948" fmla="*/ 1154783 h 6857892"/>
              <a:gd name="connsiteX5949" fmla="*/ 6055270 w 7274859"/>
              <a:gd name="connsiteY5949" fmla="*/ 1132228 h 6857892"/>
              <a:gd name="connsiteX5950" fmla="*/ 5878577 w 7274859"/>
              <a:gd name="connsiteY5950" fmla="*/ 1119924 h 6857892"/>
              <a:gd name="connsiteX5951" fmla="*/ 5858691 w 7274859"/>
              <a:gd name="connsiteY5951" fmla="*/ 1130593 h 6857892"/>
              <a:gd name="connsiteX5952" fmla="*/ 5862347 w 7274859"/>
              <a:gd name="connsiteY5952" fmla="*/ 1137680 h 6857892"/>
              <a:gd name="connsiteX5953" fmla="*/ 5892368 w 7274859"/>
              <a:gd name="connsiteY5953" fmla="*/ 1133717 h 6857892"/>
              <a:gd name="connsiteX5954" fmla="*/ 5878577 w 7274859"/>
              <a:gd name="connsiteY5954" fmla="*/ 1119924 h 6857892"/>
              <a:gd name="connsiteX5955" fmla="*/ 6500201 w 7274859"/>
              <a:gd name="connsiteY5955" fmla="*/ 1108115 h 6857892"/>
              <a:gd name="connsiteX5956" fmla="*/ 6500201 w 7274859"/>
              <a:gd name="connsiteY5956" fmla="*/ 1136766 h 6857892"/>
              <a:gd name="connsiteX5957" fmla="*/ 6500201 w 7274859"/>
              <a:gd name="connsiteY5957" fmla="*/ 1108115 h 6857892"/>
              <a:gd name="connsiteX5958" fmla="*/ 5619231 w 7274859"/>
              <a:gd name="connsiteY5958" fmla="*/ 1096404 h 6857892"/>
              <a:gd name="connsiteX5959" fmla="*/ 5619231 w 7274859"/>
              <a:gd name="connsiteY5959" fmla="*/ 1106621 h 6857892"/>
              <a:gd name="connsiteX5960" fmla="*/ 5622584 w 7274859"/>
              <a:gd name="connsiteY5960" fmla="*/ 1106621 h 6857892"/>
              <a:gd name="connsiteX5961" fmla="*/ 5622584 w 7274859"/>
              <a:gd name="connsiteY5961" fmla="*/ 1096404 h 6857892"/>
              <a:gd name="connsiteX5962" fmla="*/ 5619231 w 7274859"/>
              <a:gd name="connsiteY5962" fmla="*/ 1096404 h 6857892"/>
              <a:gd name="connsiteX5963" fmla="*/ 5201804 w 7274859"/>
              <a:gd name="connsiteY5963" fmla="*/ 1096388 h 6857892"/>
              <a:gd name="connsiteX5964" fmla="*/ 5201804 w 7274859"/>
              <a:gd name="connsiteY5964" fmla="*/ 1106604 h 6857892"/>
              <a:gd name="connsiteX5965" fmla="*/ 5205150 w 7274859"/>
              <a:gd name="connsiteY5965" fmla="*/ 1106604 h 6857892"/>
              <a:gd name="connsiteX5966" fmla="*/ 5205150 w 7274859"/>
              <a:gd name="connsiteY5966" fmla="*/ 1096388 h 6857892"/>
              <a:gd name="connsiteX5967" fmla="*/ 5201804 w 7274859"/>
              <a:gd name="connsiteY5967" fmla="*/ 1096388 h 6857892"/>
              <a:gd name="connsiteX5968" fmla="*/ 5293901 w 7274859"/>
              <a:gd name="connsiteY5968" fmla="*/ 1093824 h 6857892"/>
              <a:gd name="connsiteX5969" fmla="*/ 5261671 w 7274859"/>
              <a:gd name="connsiteY5969" fmla="*/ 1103510 h 6857892"/>
              <a:gd name="connsiteX5970" fmla="*/ 5253974 w 7274859"/>
              <a:gd name="connsiteY5970" fmla="*/ 1096949 h 6857892"/>
              <a:gd name="connsiteX5971" fmla="*/ 5239524 w 7274859"/>
              <a:gd name="connsiteY5971" fmla="*/ 1111356 h 6857892"/>
              <a:gd name="connsiteX5972" fmla="*/ 5245028 w 7274859"/>
              <a:gd name="connsiteY5972" fmla="*/ 1117451 h 6857892"/>
              <a:gd name="connsiteX5973" fmla="*/ 5237387 w 7274859"/>
              <a:gd name="connsiteY5973" fmla="*/ 1161267 h 6857892"/>
              <a:gd name="connsiteX5974" fmla="*/ 5293901 w 7274859"/>
              <a:gd name="connsiteY5974" fmla="*/ 1093824 h 6857892"/>
              <a:gd name="connsiteX5975" fmla="*/ 5870345 w 7274859"/>
              <a:gd name="connsiteY5975" fmla="*/ 1089588 h 6857892"/>
              <a:gd name="connsiteX5976" fmla="*/ 5870345 w 7274859"/>
              <a:gd name="connsiteY5976" fmla="*/ 1092940 h 6857892"/>
              <a:gd name="connsiteX5977" fmla="*/ 5880479 w 7274859"/>
              <a:gd name="connsiteY5977" fmla="*/ 1092940 h 6857892"/>
              <a:gd name="connsiteX5978" fmla="*/ 5880479 w 7274859"/>
              <a:gd name="connsiteY5978" fmla="*/ 1089588 h 6857892"/>
              <a:gd name="connsiteX5979" fmla="*/ 5870345 w 7274859"/>
              <a:gd name="connsiteY5979" fmla="*/ 1089588 h 6857892"/>
              <a:gd name="connsiteX5980" fmla="*/ 6527862 w 7274859"/>
              <a:gd name="connsiteY5980" fmla="*/ 1087235 h 6857892"/>
              <a:gd name="connsiteX5981" fmla="*/ 6531062 w 7274859"/>
              <a:gd name="connsiteY5981" fmla="*/ 1090434 h 6857892"/>
              <a:gd name="connsiteX5982" fmla="*/ 6522757 w 7274859"/>
              <a:gd name="connsiteY5982" fmla="*/ 1097445 h 6857892"/>
              <a:gd name="connsiteX5983" fmla="*/ 6521842 w 7274859"/>
              <a:gd name="connsiteY5983" fmla="*/ 1096529 h 6857892"/>
              <a:gd name="connsiteX5984" fmla="*/ 6501497 w 7274859"/>
              <a:gd name="connsiteY5984" fmla="*/ 1106592 h 6857892"/>
              <a:gd name="connsiteX5985" fmla="*/ 6521690 w 7274859"/>
              <a:gd name="connsiteY5985" fmla="*/ 1096453 h 6857892"/>
              <a:gd name="connsiteX5986" fmla="*/ 6520775 w 7274859"/>
              <a:gd name="connsiteY5986" fmla="*/ 1095538 h 6857892"/>
              <a:gd name="connsiteX5987" fmla="*/ 6527862 w 7274859"/>
              <a:gd name="connsiteY5987" fmla="*/ 1087235 h 6857892"/>
              <a:gd name="connsiteX5988" fmla="*/ 1414839 w 7274859"/>
              <a:gd name="connsiteY5988" fmla="*/ 1076087 h 6857892"/>
              <a:gd name="connsiteX5989" fmla="*/ 1414839 w 7274859"/>
              <a:gd name="connsiteY5989" fmla="*/ 1086297 h 6857892"/>
              <a:gd name="connsiteX5990" fmla="*/ 1418268 w 7274859"/>
              <a:gd name="connsiteY5990" fmla="*/ 1086297 h 6857892"/>
              <a:gd name="connsiteX5991" fmla="*/ 1418268 w 7274859"/>
              <a:gd name="connsiteY5991" fmla="*/ 1076087 h 6857892"/>
              <a:gd name="connsiteX5992" fmla="*/ 1414839 w 7274859"/>
              <a:gd name="connsiteY5992" fmla="*/ 1076087 h 6857892"/>
              <a:gd name="connsiteX5993" fmla="*/ 6396645 w 7274859"/>
              <a:gd name="connsiteY5993" fmla="*/ 1070016 h 6857892"/>
              <a:gd name="connsiteX5994" fmla="*/ 6399998 w 7274859"/>
              <a:gd name="connsiteY5994" fmla="*/ 1114439 h 6857892"/>
              <a:gd name="connsiteX5995" fmla="*/ 6393521 w 7274859"/>
              <a:gd name="connsiteY5995" fmla="*/ 1116116 h 6857892"/>
              <a:gd name="connsiteX5996" fmla="*/ 6385520 w 7274859"/>
              <a:gd name="connsiteY5996" fmla="*/ 1096301 h 6857892"/>
              <a:gd name="connsiteX5997" fmla="*/ 6371271 w 7274859"/>
              <a:gd name="connsiteY5997" fmla="*/ 1107429 h 6857892"/>
              <a:gd name="connsiteX5998" fmla="*/ 6396645 w 7274859"/>
              <a:gd name="connsiteY5998" fmla="*/ 1070016 h 6857892"/>
              <a:gd name="connsiteX5999" fmla="*/ 6033098 w 7274859"/>
              <a:gd name="connsiteY5999" fmla="*/ 1055747 h 6857892"/>
              <a:gd name="connsiteX6000" fmla="*/ 6003534 w 7274859"/>
              <a:gd name="connsiteY6000" fmla="*/ 1069997 h 6857892"/>
              <a:gd name="connsiteX6001" fmla="*/ 6001020 w 7274859"/>
              <a:gd name="connsiteY6001" fmla="*/ 1094989 h 6857892"/>
              <a:gd name="connsiteX6002" fmla="*/ 5982732 w 7274859"/>
              <a:gd name="connsiteY6002" fmla="*/ 1096665 h 6857892"/>
              <a:gd name="connsiteX6003" fmla="*/ 5934804 w 7274859"/>
              <a:gd name="connsiteY6003" fmla="*/ 1137205 h 6857892"/>
              <a:gd name="connsiteX6004" fmla="*/ 5927566 w 7274859"/>
              <a:gd name="connsiteY6004" fmla="*/ 1116478 h 6857892"/>
              <a:gd name="connsiteX6005" fmla="*/ 5931604 w 7274859"/>
              <a:gd name="connsiteY6005" fmla="*/ 1163419 h 6857892"/>
              <a:gd name="connsiteX6006" fmla="*/ 5913012 w 7274859"/>
              <a:gd name="connsiteY6006" fmla="*/ 1176982 h 6857892"/>
              <a:gd name="connsiteX6007" fmla="*/ 5921089 w 7274859"/>
              <a:gd name="connsiteY6007" fmla="*/ 1206550 h 6857892"/>
              <a:gd name="connsiteX6008" fmla="*/ 5937851 w 7274859"/>
              <a:gd name="connsiteY6008" fmla="*/ 1186965 h 6857892"/>
              <a:gd name="connsiteX6009" fmla="*/ 5950577 w 7274859"/>
              <a:gd name="connsiteY6009" fmla="*/ 1192070 h 6857892"/>
              <a:gd name="connsiteX6010" fmla="*/ 5962997 w 7274859"/>
              <a:gd name="connsiteY6010" fmla="*/ 1198167 h 6857892"/>
              <a:gd name="connsiteX6011" fmla="*/ 5962997 w 7274859"/>
              <a:gd name="connsiteY6011" fmla="*/ 1136443 h 6857892"/>
              <a:gd name="connsiteX6012" fmla="*/ 6007801 w 7274859"/>
              <a:gd name="connsiteY6012" fmla="*/ 1103906 h 6857892"/>
              <a:gd name="connsiteX6013" fmla="*/ 6032869 w 7274859"/>
              <a:gd name="connsiteY6013" fmla="*/ 1116783 h 6857892"/>
              <a:gd name="connsiteX6014" fmla="*/ 6047575 w 7274859"/>
              <a:gd name="connsiteY6014" fmla="*/ 1078378 h 6857892"/>
              <a:gd name="connsiteX6015" fmla="*/ 6071425 w 7274859"/>
              <a:gd name="connsiteY6015" fmla="*/ 1086456 h 6857892"/>
              <a:gd name="connsiteX6016" fmla="*/ 6046203 w 7274859"/>
              <a:gd name="connsiteY6016" fmla="*/ 1065729 h 6857892"/>
              <a:gd name="connsiteX6017" fmla="*/ 6033098 w 7274859"/>
              <a:gd name="connsiteY6017" fmla="*/ 1055747 h 6857892"/>
              <a:gd name="connsiteX6018" fmla="*/ 5212025 w 7274859"/>
              <a:gd name="connsiteY6018" fmla="*/ 1055644 h 6857892"/>
              <a:gd name="connsiteX6019" fmla="*/ 5212025 w 7274859"/>
              <a:gd name="connsiteY6019" fmla="*/ 1065855 h 6857892"/>
              <a:gd name="connsiteX6020" fmla="*/ 5215467 w 7274859"/>
              <a:gd name="connsiteY6020" fmla="*/ 1065855 h 6857892"/>
              <a:gd name="connsiteX6021" fmla="*/ 5215467 w 7274859"/>
              <a:gd name="connsiteY6021" fmla="*/ 1055644 h 6857892"/>
              <a:gd name="connsiteX6022" fmla="*/ 5212025 w 7274859"/>
              <a:gd name="connsiteY6022" fmla="*/ 1055644 h 6857892"/>
              <a:gd name="connsiteX6023" fmla="*/ 6487933 w 7274859"/>
              <a:gd name="connsiteY6023" fmla="*/ 1051880 h 6857892"/>
              <a:gd name="connsiteX6024" fmla="*/ 6449985 w 7274859"/>
              <a:gd name="connsiteY6024" fmla="*/ 1104610 h 6857892"/>
              <a:gd name="connsiteX6025" fmla="*/ 6487933 w 7274859"/>
              <a:gd name="connsiteY6025" fmla="*/ 1051880 h 6857892"/>
              <a:gd name="connsiteX6026" fmla="*/ 6504011 w 7274859"/>
              <a:gd name="connsiteY6026" fmla="*/ 1030610 h 6857892"/>
              <a:gd name="connsiteX6027" fmla="*/ 6517499 w 7274859"/>
              <a:gd name="connsiteY6027" fmla="*/ 1044098 h 6857892"/>
              <a:gd name="connsiteX6028" fmla="*/ 6504011 w 7274859"/>
              <a:gd name="connsiteY6028" fmla="*/ 1046460 h 6857892"/>
              <a:gd name="connsiteX6029" fmla="*/ 6504011 w 7274859"/>
              <a:gd name="connsiteY6029" fmla="*/ 1030610 h 6857892"/>
              <a:gd name="connsiteX6030" fmla="*/ 5741334 w 7274859"/>
              <a:gd name="connsiteY6030" fmla="*/ 1014887 h 6857892"/>
              <a:gd name="connsiteX6031" fmla="*/ 5741334 w 7274859"/>
              <a:gd name="connsiteY6031" fmla="*/ 1025098 h 6857892"/>
              <a:gd name="connsiteX6032" fmla="*/ 5744763 w 7274859"/>
              <a:gd name="connsiteY6032" fmla="*/ 1025098 h 6857892"/>
              <a:gd name="connsiteX6033" fmla="*/ 5744763 w 7274859"/>
              <a:gd name="connsiteY6033" fmla="*/ 1014887 h 6857892"/>
              <a:gd name="connsiteX6034" fmla="*/ 5741334 w 7274859"/>
              <a:gd name="connsiteY6034" fmla="*/ 1014887 h 6857892"/>
              <a:gd name="connsiteX6035" fmla="*/ 5256191 w 7274859"/>
              <a:gd name="connsiteY6035" fmla="*/ 1005727 h 6857892"/>
              <a:gd name="connsiteX6036" fmla="*/ 5251144 w 7274859"/>
              <a:gd name="connsiteY6036" fmla="*/ 1006413 h 6857892"/>
              <a:gd name="connsiteX6037" fmla="*/ 5251144 w 7274859"/>
              <a:gd name="connsiteY6037" fmla="*/ 1023253 h 6857892"/>
              <a:gd name="connsiteX6038" fmla="*/ 5259922 w 7274859"/>
              <a:gd name="connsiteY6038" fmla="*/ 1022872 h 6857892"/>
              <a:gd name="connsiteX6039" fmla="*/ 5256191 w 7274859"/>
              <a:gd name="connsiteY6039" fmla="*/ 1005727 h 6857892"/>
              <a:gd name="connsiteX6040" fmla="*/ 6392912 w 7274859"/>
              <a:gd name="connsiteY6040" fmla="*/ 1004703 h 6857892"/>
              <a:gd name="connsiteX6041" fmla="*/ 6396341 w 7274859"/>
              <a:gd name="connsiteY6041" fmla="*/ 1004703 h 6857892"/>
              <a:gd name="connsiteX6042" fmla="*/ 6396341 w 7274859"/>
              <a:gd name="connsiteY6042" fmla="*/ 1014838 h 6857892"/>
              <a:gd name="connsiteX6043" fmla="*/ 6392912 w 7274859"/>
              <a:gd name="connsiteY6043" fmla="*/ 1014838 h 6857892"/>
              <a:gd name="connsiteX6044" fmla="*/ 6392912 w 7274859"/>
              <a:gd name="connsiteY6044" fmla="*/ 1004703 h 6857892"/>
              <a:gd name="connsiteX6045" fmla="*/ 6088189 w 7274859"/>
              <a:gd name="connsiteY6045" fmla="*/ 995453 h 6857892"/>
              <a:gd name="connsiteX6046" fmla="*/ 6084988 w 7274859"/>
              <a:gd name="connsiteY6046" fmla="*/ 998655 h 6857892"/>
              <a:gd name="connsiteX6047" fmla="*/ 6090474 w 7274859"/>
              <a:gd name="connsiteY6047" fmla="*/ 998121 h 6857892"/>
              <a:gd name="connsiteX6048" fmla="*/ 6088189 w 7274859"/>
              <a:gd name="connsiteY6048" fmla="*/ 995453 h 6857892"/>
              <a:gd name="connsiteX6049" fmla="*/ 6514222 w 7274859"/>
              <a:gd name="connsiteY6049" fmla="*/ 994569 h 6857892"/>
              <a:gd name="connsiteX6050" fmla="*/ 6519328 w 7274859"/>
              <a:gd name="connsiteY6050" fmla="*/ 994569 h 6857892"/>
              <a:gd name="connsiteX6051" fmla="*/ 6519328 w 7274859"/>
              <a:gd name="connsiteY6051" fmla="*/ 1014913 h 6857892"/>
              <a:gd name="connsiteX6052" fmla="*/ 6514222 w 7274859"/>
              <a:gd name="connsiteY6052" fmla="*/ 1014913 h 6857892"/>
              <a:gd name="connsiteX6053" fmla="*/ 6514222 w 7274859"/>
              <a:gd name="connsiteY6053" fmla="*/ 994569 h 6857892"/>
              <a:gd name="connsiteX6054" fmla="*/ 5881392 w 7274859"/>
              <a:gd name="connsiteY6054" fmla="*/ 986024 h 6857892"/>
              <a:gd name="connsiteX6055" fmla="*/ 5881392 w 7274859"/>
              <a:gd name="connsiteY6055" fmla="*/ 1002178 h 6857892"/>
              <a:gd name="connsiteX6056" fmla="*/ 5911413 w 7274859"/>
              <a:gd name="connsiteY6056" fmla="*/ 986024 h 6857892"/>
              <a:gd name="connsiteX6057" fmla="*/ 5881392 w 7274859"/>
              <a:gd name="connsiteY6057" fmla="*/ 986024 h 6857892"/>
              <a:gd name="connsiteX6058" fmla="*/ 6277469 w 7274859"/>
              <a:gd name="connsiteY6058" fmla="*/ 985196 h 6857892"/>
              <a:gd name="connsiteX6059" fmla="*/ 6277469 w 7274859"/>
              <a:gd name="connsiteY6059" fmla="*/ 1010723 h 6857892"/>
              <a:gd name="connsiteX6060" fmla="*/ 6237997 w 7274859"/>
              <a:gd name="connsiteY6060" fmla="*/ 1022914 h 6857892"/>
              <a:gd name="connsiteX6061" fmla="*/ 6237997 w 7274859"/>
              <a:gd name="connsiteY6061" fmla="*/ 998531 h 6857892"/>
              <a:gd name="connsiteX6062" fmla="*/ 6277469 w 7274859"/>
              <a:gd name="connsiteY6062" fmla="*/ 985196 h 6857892"/>
              <a:gd name="connsiteX6063" fmla="*/ 5911038 w 7274859"/>
              <a:gd name="connsiteY6063" fmla="*/ 977580 h 6857892"/>
              <a:gd name="connsiteX6064" fmla="*/ 5911038 w 7274859"/>
              <a:gd name="connsiteY6064" fmla="*/ 980934 h 6857892"/>
              <a:gd name="connsiteX6065" fmla="*/ 5921172 w 7274859"/>
              <a:gd name="connsiteY6065" fmla="*/ 980934 h 6857892"/>
              <a:gd name="connsiteX6066" fmla="*/ 5921172 w 7274859"/>
              <a:gd name="connsiteY6066" fmla="*/ 977580 h 6857892"/>
              <a:gd name="connsiteX6067" fmla="*/ 5911038 w 7274859"/>
              <a:gd name="connsiteY6067" fmla="*/ 977580 h 6857892"/>
              <a:gd name="connsiteX6068" fmla="*/ 1448519 w 7274859"/>
              <a:gd name="connsiteY6068" fmla="*/ 975333 h 6857892"/>
              <a:gd name="connsiteX6069" fmla="*/ 1443642 w 7274859"/>
              <a:gd name="connsiteY6069" fmla="*/ 976096 h 6857892"/>
              <a:gd name="connsiteX6070" fmla="*/ 1443642 w 7274859"/>
              <a:gd name="connsiteY6070" fmla="*/ 993011 h 6857892"/>
              <a:gd name="connsiteX6071" fmla="*/ 1452481 w 7274859"/>
              <a:gd name="connsiteY6071" fmla="*/ 991868 h 6857892"/>
              <a:gd name="connsiteX6072" fmla="*/ 1448519 w 7274859"/>
              <a:gd name="connsiteY6072" fmla="*/ 975333 h 6857892"/>
              <a:gd name="connsiteX6073" fmla="*/ 5296705 w 7274859"/>
              <a:gd name="connsiteY6073" fmla="*/ 975325 h 6857892"/>
              <a:gd name="connsiteX6074" fmla="*/ 5291833 w 7274859"/>
              <a:gd name="connsiteY6074" fmla="*/ 976087 h 6857892"/>
              <a:gd name="connsiteX6075" fmla="*/ 5291833 w 7274859"/>
              <a:gd name="connsiteY6075" fmla="*/ 993003 h 6857892"/>
              <a:gd name="connsiteX6076" fmla="*/ 5300680 w 7274859"/>
              <a:gd name="connsiteY6076" fmla="*/ 991936 h 6857892"/>
              <a:gd name="connsiteX6077" fmla="*/ 5296705 w 7274859"/>
              <a:gd name="connsiteY6077" fmla="*/ 975325 h 6857892"/>
              <a:gd name="connsiteX6078" fmla="*/ 5945473 w 7274859"/>
              <a:gd name="connsiteY6078" fmla="*/ 971468 h 6857892"/>
              <a:gd name="connsiteX6079" fmla="*/ 5926271 w 7274859"/>
              <a:gd name="connsiteY6079" fmla="*/ 1006368 h 6857892"/>
              <a:gd name="connsiteX6080" fmla="*/ 5968408 w 7274859"/>
              <a:gd name="connsiteY6080" fmla="*/ 1000348 h 6857892"/>
              <a:gd name="connsiteX6081" fmla="*/ 5945473 w 7274859"/>
              <a:gd name="connsiteY6081" fmla="*/ 971468 h 6857892"/>
              <a:gd name="connsiteX6082" fmla="*/ 5189833 w 7274859"/>
              <a:gd name="connsiteY6082" fmla="*/ 965776 h 6857892"/>
              <a:gd name="connsiteX6083" fmla="*/ 5190808 w 7274859"/>
              <a:gd name="connsiteY6083" fmla="*/ 974614 h 6857892"/>
              <a:gd name="connsiteX6084" fmla="*/ 5207511 w 7274859"/>
              <a:gd name="connsiteY6084" fmla="*/ 970576 h 6857892"/>
              <a:gd name="connsiteX6085" fmla="*/ 5206674 w 7274859"/>
              <a:gd name="connsiteY6085" fmla="*/ 965776 h 6857892"/>
              <a:gd name="connsiteX6086" fmla="*/ 5189833 w 7274859"/>
              <a:gd name="connsiteY6086" fmla="*/ 965776 h 6857892"/>
              <a:gd name="connsiteX6087" fmla="*/ 6169646 w 7274859"/>
              <a:gd name="connsiteY6087" fmla="*/ 962077 h 6857892"/>
              <a:gd name="connsiteX6088" fmla="*/ 6149910 w 7274859"/>
              <a:gd name="connsiteY6088" fmla="*/ 971983 h 6857892"/>
              <a:gd name="connsiteX6089" fmla="*/ 6124078 w 7274859"/>
              <a:gd name="connsiteY6089" fmla="*/ 980594 h 6857892"/>
              <a:gd name="connsiteX6090" fmla="*/ 6078739 w 7274859"/>
              <a:gd name="connsiteY6090" fmla="*/ 1015798 h 6857892"/>
              <a:gd name="connsiteX6091" fmla="*/ 6091160 w 7274859"/>
              <a:gd name="connsiteY6091" fmla="*/ 1042620 h 6857892"/>
              <a:gd name="connsiteX6092" fmla="*/ 6161492 w 7274859"/>
              <a:gd name="connsiteY6092" fmla="*/ 982880 h 6857892"/>
              <a:gd name="connsiteX6093" fmla="*/ 6169646 w 7274859"/>
              <a:gd name="connsiteY6093" fmla="*/ 962077 h 6857892"/>
              <a:gd name="connsiteX6094" fmla="*/ 6123088 w 7274859"/>
              <a:gd name="connsiteY6094" fmla="*/ 956439 h 6857892"/>
              <a:gd name="connsiteX6095" fmla="*/ 6110515 w 7274859"/>
              <a:gd name="connsiteY6095" fmla="*/ 974117 h 6857892"/>
              <a:gd name="connsiteX6096" fmla="*/ 6107848 w 7274859"/>
              <a:gd name="connsiteY6096" fmla="*/ 974117 h 6857892"/>
              <a:gd name="connsiteX6097" fmla="*/ 6107848 w 7274859"/>
              <a:gd name="connsiteY6097" fmla="*/ 977775 h 6857892"/>
              <a:gd name="connsiteX6098" fmla="*/ 6090474 w 7274859"/>
              <a:gd name="connsiteY6098" fmla="*/ 998044 h 6857892"/>
              <a:gd name="connsiteX6099" fmla="*/ 6095275 w 7274859"/>
              <a:gd name="connsiteY6099" fmla="*/ 1003683 h 6857892"/>
              <a:gd name="connsiteX6100" fmla="*/ 6093293 w 7274859"/>
              <a:gd name="connsiteY6100" fmla="*/ 1005664 h 6857892"/>
              <a:gd name="connsiteX6101" fmla="*/ 6124078 w 7274859"/>
              <a:gd name="connsiteY6101" fmla="*/ 980518 h 6857892"/>
              <a:gd name="connsiteX6102" fmla="*/ 6123088 w 7274859"/>
              <a:gd name="connsiteY6102" fmla="*/ 956439 h 6857892"/>
              <a:gd name="connsiteX6103" fmla="*/ 5267980 w 7274859"/>
              <a:gd name="connsiteY6103" fmla="*/ 955741 h 6857892"/>
              <a:gd name="connsiteX6104" fmla="*/ 5259236 w 7274859"/>
              <a:gd name="connsiteY6104" fmla="*/ 956122 h 6857892"/>
              <a:gd name="connsiteX6105" fmla="*/ 5262963 w 7274859"/>
              <a:gd name="connsiteY6105" fmla="*/ 973343 h 6857892"/>
              <a:gd name="connsiteX6106" fmla="*/ 5267980 w 7274859"/>
              <a:gd name="connsiteY6106" fmla="*/ 972657 h 6857892"/>
              <a:gd name="connsiteX6107" fmla="*/ 5267980 w 7274859"/>
              <a:gd name="connsiteY6107" fmla="*/ 955741 h 6857892"/>
              <a:gd name="connsiteX6108" fmla="*/ 6487934 w 7274859"/>
              <a:gd name="connsiteY6108" fmla="*/ 955541 h 6857892"/>
              <a:gd name="connsiteX6109" fmla="*/ 6481641 w 7274859"/>
              <a:gd name="connsiteY6109" fmla="*/ 964411 h 6857892"/>
              <a:gd name="connsiteX6110" fmla="*/ 6480237 w 7274859"/>
              <a:gd name="connsiteY6110" fmla="*/ 962933 h 6857892"/>
              <a:gd name="connsiteX6111" fmla="*/ 6471931 w 7274859"/>
              <a:gd name="connsiteY6111" fmla="*/ 970021 h 6857892"/>
              <a:gd name="connsiteX6112" fmla="*/ 6475132 w 7274859"/>
              <a:gd name="connsiteY6112" fmla="*/ 973221 h 6857892"/>
              <a:gd name="connsiteX6113" fmla="*/ 6481685 w 7274859"/>
              <a:gd name="connsiteY6113" fmla="*/ 964458 h 6857892"/>
              <a:gd name="connsiteX6114" fmla="*/ 6481681 w 7274859"/>
              <a:gd name="connsiteY6114" fmla="*/ 964453 h 6857892"/>
              <a:gd name="connsiteX6115" fmla="*/ 6491287 w 7274859"/>
              <a:gd name="connsiteY6115" fmla="*/ 963999 h 6857892"/>
              <a:gd name="connsiteX6116" fmla="*/ 6487934 w 7274859"/>
              <a:gd name="connsiteY6116" fmla="*/ 955541 h 6857892"/>
              <a:gd name="connsiteX6117" fmla="*/ 5353639 w 7274859"/>
              <a:gd name="connsiteY6117" fmla="*/ 951245 h 6857892"/>
              <a:gd name="connsiteX6118" fmla="*/ 5336648 w 7274859"/>
              <a:gd name="connsiteY6118" fmla="*/ 974942 h 6857892"/>
              <a:gd name="connsiteX6119" fmla="*/ 5324304 w 7274859"/>
              <a:gd name="connsiteY6119" fmla="*/ 962598 h 6857892"/>
              <a:gd name="connsiteX6120" fmla="*/ 5310813 w 7274859"/>
              <a:gd name="connsiteY6120" fmla="*/ 980886 h 6857892"/>
              <a:gd name="connsiteX6121" fmla="*/ 5328855 w 7274859"/>
              <a:gd name="connsiteY6121" fmla="*/ 987439 h 6857892"/>
              <a:gd name="connsiteX6122" fmla="*/ 5295484 w 7274859"/>
              <a:gd name="connsiteY6122" fmla="*/ 1002984 h 6857892"/>
              <a:gd name="connsiteX6123" fmla="*/ 5306396 w 7274859"/>
              <a:gd name="connsiteY6123" fmla="*/ 1014566 h 6857892"/>
              <a:gd name="connsiteX6124" fmla="*/ 5316225 w 7274859"/>
              <a:gd name="connsiteY6124" fmla="*/ 1011747 h 6857892"/>
              <a:gd name="connsiteX6125" fmla="*/ 5320646 w 7274859"/>
              <a:gd name="connsiteY6125" fmla="*/ 1014871 h 6857892"/>
              <a:gd name="connsiteX6126" fmla="*/ 5291074 w 7274859"/>
              <a:gd name="connsiteY6126" fmla="*/ 1043978 h 6857892"/>
              <a:gd name="connsiteX6127" fmla="*/ 5270572 w 7274859"/>
              <a:gd name="connsiteY6127" fmla="*/ 1084608 h 6857892"/>
              <a:gd name="connsiteX6128" fmla="*/ 5295866 w 7274859"/>
              <a:gd name="connsiteY6128" fmla="*/ 1084608 h 6857892"/>
              <a:gd name="connsiteX6129" fmla="*/ 5351204 w 7274859"/>
              <a:gd name="connsiteY6129" fmla="*/ 1042607 h 6857892"/>
              <a:gd name="connsiteX6130" fmla="*/ 5351204 w 7274859"/>
              <a:gd name="connsiteY6130" fmla="*/ 1025310 h 6857892"/>
              <a:gd name="connsiteX6131" fmla="*/ 5350288 w 7274859"/>
              <a:gd name="connsiteY6131" fmla="*/ 1026225 h 6857892"/>
              <a:gd name="connsiteX6132" fmla="*/ 5341983 w 7274859"/>
              <a:gd name="connsiteY6132" fmla="*/ 1019138 h 6857892"/>
              <a:gd name="connsiteX6133" fmla="*/ 5345185 w 7274859"/>
              <a:gd name="connsiteY6133" fmla="*/ 1015937 h 6857892"/>
              <a:gd name="connsiteX6134" fmla="*/ 5352269 w 7274859"/>
              <a:gd name="connsiteY6134" fmla="*/ 1024244 h 6857892"/>
              <a:gd name="connsiteX6135" fmla="*/ 5351432 w 7274859"/>
              <a:gd name="connsiteY6135" fmla="*/ 1025082 h 6857892"/>
              <a:gd name="connsiteX6136" fmla="*/ 5354404 w 7274859"/>
              <a:gd name="connsiteY6136" fmla="*/ 995135 h 6857892"/>
              <a:gd name="connsiteX6137" fmla="*/ 5381451 w 7274859"/>
              <a:gd name="connsiteY6137" fmla="*/ 979057 h 6857892"/>
              <a:gd name="connsiteX6138" fmla="*/ 5353639 w 7274859"/>
              <a:gd name="connsiteY6138" fmla="*/ 951245 h 6857892"/>
              <a:gd name="connsiteX6139" fmla="*/ 5666660 w 7274859"/>
              <a:gd name="connsiteY6139" fmla="*/ 947071 h 6857892"/>
              <a:gd name="connsiteX6140" fmla="*/ 5666660 w 7274859"/>
              <a:gd name="connsiteY6140" fmla="*/ 950424 h 6857892"/>
              <a:gd name="connsiteX6141" fmla="*/ 5676871 w 7274859"/>
              <a:gd name="connsiteY6141" fmla="*/ 950424 h 6857892"/>
              <a:gd name="connsiteX6142" fmla="*/ 5676871 w 7274859"/>
              <a:gd name="connsiteY6142" fmla="*/ 947071 h 6857892"/>
              <a:gd name="connsiteX6143" fmla="*/ 5666660 w 7274859"/>
              <a:gd name="connsiteY6143" fmla="*/ 947071 h 6857892"/>
              <a:gd name="connsiteX6144" fmla="*/ 6243864 w 7274859"/>
              <a:gd name="connsiteY6144" fmla="*/ 934980 h 6857892"/>
              <a:gd name="connsiteX6145" fmla="*/ 6247141 w 7274859"/>
              <a:gd name="connsiteY6145" fmla="*/ 943286 h 6857892"/>
              <a:gd name="connsiteX6146" fmla="*/ 6248055 w 7274859"/>
              <a:gd name="connsiteY6146" fmla="*/ 942372 h 6857892"/>
              <a:gd name="connsiteX6147" fmla="*/ 6256361 w 7274859"/>
              <a:gd name="connsiteY6147" fmla="*/ 949458 h 6857892"/>
              <a:gd name="connsiteX6148" fmla="*/ 6253161 w 7274859"/>
              <a:gd name="connsiteY6148" fmla="*/ 952659 h 6857892"/>
              <a:gd name="connsiteX6149" fmla="*/ 6246074 w 7274859"/>
              <a:gd name="connsiteY6149" fmla="*/ 944353 h 6857892"/>
              <a:gd name="connsiteX6150" fmla="*/ 6246989 w 7274859"/>
              <a:gd name="connsiteY6150" fmla="*/ 943438 h 6857892"/>
              <a:gd name="connsiteX6151" fmla="*/ 6237007 w 7274859"/>
              <a:gd name="connsiteY6151" fmla="*/ 943438 h 6857892"/>
              <a:gd name="connsiteX6152" fmla="*/ 6243864 w 7274859"/>
              <a:gd name="connsiteY6152" fmla="*/ 934980 h 6857892"/>
              <a:gd name="connsiteX6153" fmla="*/ 6138404 w 7274859"/>
              <a:gd name="connsiteY6153" fmla="*/ 933427 h 6857892"/>
              <a:gd name="connsiteX6154" fmla="*/ 6138404 w 7274859"/>
              <a:gd name="connsiteY6154" fmla="*/ 943562 h 6857892"/>
              <a:gd name="connsiteX6155" fmla="*/ 6141833 w 7274859"/>
              <a:gd name="connsiteY6155" fmla="*/ 943562 h 6857892"/>
              <a:gd name="connsiteX6156" fmla="*/ 6141833 w 7274859"/>
              <a:gd name="connsiteY6156" fmla="*/ 933427 h 6857892"/>
              <a:gd name="connsiteX6157" fmla="*/ 6138404 w 7274859"/>
              <a:gd name="connsiteY6157" fmla="*/ 933427 h 6857892"/>
              <a:gd name="connsiteX6158" fmla="*/ 6158749 w 7274859"/>
              <a:gd name="connsiteY6158" fmla="*/ 933426 h 6857892"/>
              <a:gd name="connsiteX6159" fmla="*/ 6158749 w 7274859"/>
              <a:gd name="connsiteY6159" fmla="*/ 943562 h 6857892"/>
              <a:gd name="connsiteX6160" fmla="*/ 6162178 w 7274859"/>
              <a:gd name="connsiteY6160" fmla="*/ 943562 h 6857892"/>
              <a:gd name="connsiteX6161" fmla="*/ 6162178 w 7274859"/>
              <a:gd name="connsiteY6161" fmla="*/ 933426 h 6857892"/>
              <a:gd name="connsiteX6162" fmla="*/ 6158749 w 7274859"/>
              <a:gd name="connsiteY6162" fmla="*/ 933426 h 6857892"/>
              <a:gd name="connsiteX6163" fmla="*/ 6175894 w 7274859"/>
              <a:gd name="connsiteY6163" fmla="*/ 929007 h 6857892"/>
              <a:gd name="connsiteX6164" fmla="*/ 6178713 w 7274859"/>
              <a:gd name="connsiteY6164" fmla="*/ 943333 h 6857892"/>
              <a:gd name="connsiteX6165" fmla="*/ 6185266 w 7274859"/>
              <a:gd name="connsiteY6165" fmla="*/ 942418 h 6857892"/>
              <a:gd name="connsiteX6166" fmla="*/ 6175894 w 7274859"/>
              <a:gd name="connsiteY6166" fmla="*/ 929007 h 6857892"/>
              <a:gd name="connsiteX6167" fmla="*/ 6017022 w 7274859"/>
              <a:gd name="connsiteY6167" fmla="*/ 924233 h 6857892"/>
              <a:gd name="connsiteX6168" fmla="*/ 6013822 w 7274859"/>
              <a:gd name="connsiteY6168" fmla="*/ 927433 h 6857892"/>
              <a:gd name="connsiteX6169" fmla="*/ 6022585 w 7274859"/>
              <a:gd name="connsiteY6169" fmla="*/ 933987 h 6857892"/>
              <a:gd name="connsiteX6170" fmla="*/ 6024108 w 7274859"/>
              <a:gd name="connsiteY6170" fmla="*/ 932539 h 6857892"/>
              <a:gd name="connsiteX6171" fmla="*/ 6017022 w 7274859"/>
              <a:gd name="connsiteY6171" fmla="*/ 924233 h 6857892"/>
              <a:gd name="connsiteX6172" fmla="*/ 5127063 w 7274859"/>
              <a:gd name="connsiteY6172" fmla="*/ 923335 h 6857892"/>
              <a:gd name="connsiteX6173" fmla="*/ 5127443 w 7274859"/>
              <a:gd name="connsiteY6173" fmla="*/ 931185 h 6857892"/>
              <a:gd name="connsiteX6174" fmla="*/ 5128435 w 7274859"/>
              <a:gd name="connsiteY6174" fmla="*/ 924097 h 6857892"/>
              <a:gd name="connsiteX6175" fmla="*/ 5128129 w 7274859"/>
              <a:gd name="connsiteY6175" fmla="*/ 924402 h 6857892"/>
              <a:gd name="connsiteX6176" fmla="*/ 5127063 w 7274859"/>
              <a:gd name="connsiteY6176" fmla="*/ 923335 h 6857892"/>
              <a:gd name="connsiteX6177" fmla="*/ 5125920 w 7274859"/>
              <a:gd name="connsiteY6177" fmla="*/ 922573 h 6857892"/>
              <a:gd name="connsiteX6178" fmla="*/ 5107111 w 7274859"/>
              <a:gd name="connsiteY6178" fmla="*/ 926231 h 6857892"/>
              <a:gd name="connsiteX6179" fmla="*/ 5107947 w 7274859"/>
              <a:gd name="connsiteY6179" fmla="*/ 932783 h 6857892"/>
              <a:gd name="connsiteX6180" fmla="*/ 5125920 w 7274859"/>
              <a:gd name="connsiteY6180" fmla="*/ 922573 h 6857892"/>
              <a:gd name="connsiteX6181" fmla="*/ 5127062 w 7274859"/>
              <a:gd name="connsiteY6181" fmla="*/ 922419 h 6857892"/>
              <a:gd name="connsiteX6182" fmla="*/ 5126300 w 7274859"/>
              <a:gd name="connsiteY6182" fmla="*/ 922571 h 6857892"/>
              <a:gd name="connsiteX6183" fmla="*/ 5126148 w 7274859"/>
              <a:gd name="connsiteY6183" fmla="*/ 922420 h 6857892"/>
              <a:gd name="connsiteX6184" fmla="*/ 5125995 w 7274859"/>
              <a:gd name="connsiteY6184" fmla="*/ 922649 h 6857892"/>
              <a:gd name="connsiteX6185" fmla="*/ 5126300 w 7274859"/>
              <a:gd name="connsiteY6185" fmla="*/ 922572 h 6857892"/>
              <a:gd name="connsiteX6186" fmla="*/ 5127062 w 7274859"/>
              <a:gd name="connsiteY6186" fmla="*/ 923333 h 6857892"/>
              <a:gd name="connsiteX6187" fmla="*/ 5127062 w 7274859"/>
              <a:gd name="connsiteY6187" fmla="*/ 922419 h 6857892"/>
              <a:gd name="connsiteX6188" fmla="*/ 5208683 w 7274859"/>
              <a:gd name="connsiteY6188" fmla="*/ 916500 h 6857892"/>
              <a:gd name="connsiteX6189" fmla="*/ 5208683 w 7274859"/>
              <a:gd name="connsiteY6189" fmla="*/ 919929 h 6857892"/>
              <a:gd name="connsiteX6190" fmla="*/ 5218842 w 7274859"/>
              <a:gd name="connsiteY6190" fmla="*/ 919929 h 6857892"/>
              <a:gd name="connsiteX6191" fmla="*/ 5218842 w 7274859"/>
              <a:gd name="connsiteY6191" fmla="*/ 916500 h 6857892"/>
              <a:gd name="connsiteX6192" fmla="*/ 5208683 w 7274859"/>
              <a:gd name="connsiteY6192" fmla="*/ 916500 h 6857892"/>
              <a:gd name="connsiteX6193" fmla="*/ 5742111 w 7274859"/>
              <a:gd name="connsiteY6193" fmla="*/ 914099 h 6857892"/>
              <a:gd name="connsiteX6194" fmla="*/ 5738910 w 7274859"/>
              <a:gd name="connsiteY6194" fmla="*/ 917299 h 6857892"/>
              <a:gd name="connsiteX6195" fmla="*/ 5749045 w 7274859"/>
              <a:gd name="connsiteY6195" fmla="*/ 922252 h 6857892"/>
              <a:gd name="connsiteX6196" fmla="*/ 5747063 w 7274859"/>
              <a:gd name="connsiteY6196" fmla="*/ 924234 h 6857892"/>
              <a:gd name="connsiteX6197" fmla="*/ 5754150 w 7274859"/>
              <a:gd name="connsiteY6197" fmla="*/ 932538 h 6857892"/>
              <a:gd name="connsiteX6198" fmla="*/ 5757350 w 7274859"/>
              <a:gd name="connsiteY6198" fmla="*/ 929339 h 6857892"/>
              <a:gd name="connsiteX6199" fmla="*/ 5747216 w 7274859"/>
              <a:gd name="connsiteY6199" fmla="*/ 924386 h 6857892"/>
              <a:gd name="connsiteX6200" fmla="*/ 5749196 w 7274859"/>
              <a:gd name="connsiteY6200" fmla="*/ 922405 h 6857892"/>
              <a:gd name="connsiteX6201" fmla="*/ 5742111 w 7274859"/>
              <a:gd name="connsiteY6201" fmla="*/ 914099 h 6857892"/>
              <a:gd name="connsiteX6202" fmla="*/ 5133229 w 7274859"/>
              <a:gd name="connsiteY6202" fmla="*/ 914037 h 6857892"/>
              <a:gd name="connsiteX6203" fmla="*/ 5128433 w 7274859"/>
              <a:gd name="connsiteY6203" fmla="*/ 924095 h 6857892"/>
              <a:gd name="connsiteX6204" fmla="*/ 5136428 w 7274859"/>
              <a:gd name="connsiteY6204" fmla="*/ 917314 h 6857892"/>
              <a:gd name="connsiteX6205" fmla="*/ 5133229 w 7274859"/>
              <a:gd name="connsiteY6205" fmla="*/ 914037 h 6857892"/>
              <a:gd name="connsiteX6206" fmla="*/ 6454710 w 7274859"/>
              <a:gd name="connsiteY6206" fmla="*/ 914012 h 6857892"/>
              <a:gd name="connsiteX6207" fmla="*/ 6451510 w 7274859"/>
              <a:gd name="connsiteY6207" fmla="*/ 917212 h 6857892"/>
              <a:gd name="connsiteX6208" fmla="*/ 6460273 w 7274859"/>
              <a:gd name="connsiteY6208" fmla="*/ 923766 h 6857892"/>
              <a:gd name="connsiteX6209" fmla="*/ 6461797 w 7274859"/>
              <a:gd name="connsiteY6209" fmla="*/ 922318 h 6857892"/>
              <a:gd name="connsiteX6210" fmla="*/ 6454710 w 7274859"/>
              <a:gd name="connsiteY6210" fmla="*/ 914012 h 6857892"/>
              <a:gd name="connsiteX6211" fmla="*/ 6618616 w 7274859"/>
              <a:gd name="connsiteY6211" fmla="*/ 911511 h 6857892"/>
              <a:gd name="connsiteX6212" fmla="*/ 6634161 w 7274859"/>
              <a:gd name="connsiteY6212" fmla="*/ 939705 h 6857892"/>
              <a:gd name="connsiteX6213" fmla="*/ 6584707 w 7274859"/>
              <a:gd name="connsiteY6213" fmla="*/ 971937 h 6857892"/>
              <a:gd name="connsiteX6214" fmla="*/ 6584707 w 7274859"/>
              <a:gd name="connsiteY6214" fmla="*/ 944581 h 6857892"/>
              <a:gd name="connsiteX6215" fmla="*/ 6618616 w 7274859"/>
              <a:gd name="connsiteY6215" fmla="*/ 911511 h 6857892"/>
              <a:gd name="connsiteX6216" fmla="*/ 5436072 w 7274859"/>
              <a:gd name="connsiteY6216" fmla="*/ 902928 h 6857892"/>
              <a:gd name="connsiteX6217" fmla="*/ 5436072 w 7274859"/>
              <a:gd name="connsiteY6217" fmla="*/ 913139 h 6857892"/>
              <a:gd name="connsiteX6218" fmla="*/ 5439424 w 7274859"/>
              <a:gd name="connsiteY6218" fmla="*/ 913139 h 6857892"/>
              <a:gd name="connsiteX6219" fmla="*/ 5439424 w 7274859"/>
              <a:gd name="connsiteY6219" fmla="*/ 902928 h 6857892"/>
              <a:gd name="connsiteX6220" fmla="*/ 5436072 w 7274859"/>
              <a:gd name="connsiteY6220" fmla="*/ 902928 h 6857892"/>
              <a:gd name="connsiteX6221" fmla="*/ 5389146 w 7274859"/>
              <a:gd name="connsiteY6221" fmla="*/ 895390 h 6857892"/>
              <a:gd name="connsiteX6222" fmla="*/ 5361411 w 7274859"/>
              <a:gd name="connsiteY6222" fmla="*/ 913145 h 6857892"/>
              <a:gd name="connsiteX6223" fmla="*/ 5339164 w 7274859"/>
              <a:gd name="connsiteY6223" fmla="*/ 916345 h 6857892"/>
              <a:gd name="connsiteX6224" fmla="*/ 5355546 w 7274859"/>
              <a:gd name="connsiteY6224" fmla="*/ 932195 h 6857892"/>
              <a:gd name="connsiteX6225" fmla="*/ 5371545 w 7274859"/>
              <a:gd name="connsiteY6225" fmla="*/ 923355 h 6857892"/>
              <a:gd name="connsiteX6226" fmla="*/ 5392193 w 7274859"/>
              <a:gd name="connsiteY6226" fmla="*/ 923355 h 6857892"/>
              <a:gd name="connsiteX6227" fmla="*/ 5389146 w 7274859"/>
              <a:gd name="connsiteY6227" fmla="*/ 895390 h 6857892"/>
              <a:gd name="connsiteX6228" fmla="*/ 6260552 w 7274859"/>
              <a:gd name="connsiteY6228" fmla="*/ 892736 h 6857892"/>
              <a:gd name="connsiteX6229" fmla="*/ 6260552 w 7274859"/>
              <a:gd name="connsiteY6229" fmla="*/ 902871 h 6857892"/>
              <a:gd name="connsiteX6230" fmla="*/ 6263981 w 7274859"/>
              <a:gd name="connsiteY6230" fmla="*/ 902871 h 6857892"/>
              <a:gd name="connsiteX6231" fmla="*/ 6263981 w 7274859"/>
              <a:gd name="connsiteY6231" fmla="*/ 892736 h 6857892"/>
              <a:gd name="connsiteX6232" fmla="*/ 6260552 w 7274859"/>
              <a:gd name="connsiteY6232" fmla="*/ 892736 h 6857892"/>
              <a:gd name="connsiteX6233" fmla="*/ 6185877 w 7274859"/>
              <a:gd name="connsiteY6233" fmla="*/ 875819 h 6857892"/>
              <a:gd name="connsiteX6234" fmla="*/ 6175314 w 7274859"/>
              <a:gd name="connsiteY6234" fmla="*/ 900488 h 6857892"/>
              <a:gd name="connsiteX6235" fmla="*/ 6177942 w 7274859"/>
              <a:gd name="connsiteY6235" fmla="*/ 916526 h 6857892"/>
              <a:gd name="connsiteX6236" fmla="*/ 6170941 w 7274859"/>
              <a:gd name="connsiteY6236" fmla="*/ 928016 h 6857892"/>
              <a:gd name="connsiteX6237" fmla="*/ 6175894 w 7274859"/>
              <a:gd name="connsiteY6237" fmla="*/ 929007 h 6857892"/>
              <a:gd name="connsiteX6238" fmla="*/ 6174827 w 7274859"/>
              <a:gd name="connsiteY6238" fmla="*/ 923444 h 6857892"/>
              <a:gd name="connsiteX6239" fmla="*/ 6183667 w 7274859"/>
              <a:gd name="connsiteY6239" fmla="*/ 922987 h 6857892"/>
              <a:gd name="connsiteX6240" fmla="*/ 6177977 w 7274859"/>
              <a:gd name="connsiteY6240" fmla="*/ 916538 h 6857892"/>
              <a:gd name="connsiteX6241" fmla="*/ 6185572 w 7274859"/>
              <a:gd name="connsiteY6241" fmla="*/ 902032 h 6857892"/>
              <a:gd name="connsiteX6242" fmla="*/ 6185877 w 7274859"/>
              <a:gd name="connsiteY6242" fmla="*/ 875819 h 6857892"/>
              <a:gd name="connsiteX6243" fmla="*/ 5151660 w 7274859"/>
              <a:gd name="connsiteY6243" fmla="*/ 873347 h 6857892"/>
              <a:gd name="connsiteX6244" fmla="*/ 5148460 w 7274859"/>
              <a:gd name="connsiteY6244" fmla="*/ 876547 h 6857892"/>
              <a:gd name="connsiteX6245" fmla="*/ 5158589 w 7274859"/>
              <a:gd name="connsiteY6245" fmla="*/ 881500 h 6857892"/>
              <a:gd name="connsiteX6246" fmla="*/ 5156610 w 7274859"/>
              <a:gd name="connsiteY6246" fmla="*/ 883482 h 6857892"/>
              <a:gd name="connsiteX6247" fmla="*/ 5163691 w 7274859"/>
              <a:gd name="connsiteY6247" fmla="*/ 891787 h 6857892"/>
              <a:gd name="connsiteX6248" fmla="*/ 5166891 w 7274859"/>
              <a:gd name="connsiteY6248" fmla="*/ 888587 h 6857892"/>
              <a:gd name="connsiteX6249" fmla="*/ 5156762 w 7274859"/>
              <a:gd name="connsiteY6249" fmla="*/ 883634 h 6857892"/>
              <a:gd name="connsiteX6250" fmla="*/ 5158742 w 7274859"/>
              <a:gd name="connsiteY6250" fmla="*/ 881653 h 6857892"/>
              <a:gd name="connsiteX6251" fmla="*/ 5151660 w 7274859"/>
              <a:gd name="connsiteY6251" fmla="*/ 873347 h 6857892"/>
              <a:gd name="connsiteX6252" fmla="*/ 6003533 w 7274859"/>
              <a:gd name="connsiteY6252" fmla="*/ 870194 h 6857892"/>
              <a:gd name="connsiteX6253" fmla="*/ 6003533 w 7274859"/>
              <a:gd name="connsiteY6253" fmla="*/ 890920 h 6857892"/>
              <a:gd name="connsiteX6254" fmla="*/ 6030965 w 7274859"/>
              <a:gd name="connsiteY6254" fmla="*/ 890920 h 6857892"/>
              <a:gd name="connsiteX6255" fmla="*/ 6032945 w 7274859"/>
              <a:gd name="connsiteY6255" fmla="*/ 883758 h 6857892"/>
              <a:gd name="connsiteX6256" fmla="*/ 6003533 w 7274859"/>
              <a:gd name="connsiteY6256" fmla="*/ 870194 h 6857892"/>
              <a:gd name="connsiteX6257" fmla="*/ 1577664 w 7274859"/>
              <a:gd name="connsiteY6257" fmla="*/ 862248 h 6857892"/>
              <a:gd name="connsiteX6258" fmla="*/ 1577664 w 7274859"/>
              <a:gd name="connsiteY6258" fmla="*/ 872458 h 6857892"/>
              <a:gd name="connsiteX6259" fmla="*/ 1581017 w 7274859"/>
              <a:gd name="connsiteY6259" fmla="*/ 872458 h 6857892"/>
              <a:gd name="connsiteX6260" fmla="*/ 1581017 w 7274859"/>
              <a:gd name="connsiteY6260" fmla="*/ 862248 h 6857892"/>
              <a:gd name="connsiteX6261" fmla="*/ 1577664 w 7274859"/>
              <a:gd name="connsiteY6261" fmla="*/ 862248 h 6857892"/>
              <a:gd name="connsiteX6262" fmla="*/ 5379081 w 7274859"/>
              <a:gd name="connsiteY6262" fmla="*/ 857360 h 6857892"/>
              <a:gd name="connsiteX6263" fmla="*/ 5383653 w 7274859"/>
              <a:gd name="connsiteY6263" fmla="*/ 880753 h 6857892"/>
              <a:gd name="connsiteX6264" fmla="*/ 5413747 w 7274859"/>
              <a:gd name="connsiteY6264" fmla="*/ 885935 h 6857892"/>
              <a:gd name="connsiteX6265" fmla="*/ 5394624 w 7274859"/>
              <a:gd name="connsiteY6265" fmla="*/ 906585 h 6857892"/>
              <a:gd name="connsiteX6266" fmla="*/ 5444377 w 7274859"/>
              <a:gd name="connsiteY6266" fmla="*/ 888754 h 6857892"/>
              <a:gd name="connsiteX6267" fmla="*/ 5439043 w 7274859"/>
              <a:gd name="connsiteY6267" fmla="*/ 871914 h 6857892"/>
              <a:gd name="connsiteX6268" fmla="*/ 5425634 w 7274859"/>
              <a:gd name="connsiteY6268" fmla="*/ 884106 h 6857892"/>
              <a:gd name="connsiteX6269" fmla="*/ 5408186 w 7274859"/>
              <a:gd name="connsiteY6269" fmla="*/ 861856 h 6857892"/>
              <a:gd name="connsiteX6270" fmla="*/ 5396681 w 7274859"/>
              <a:gd name="connsiteY6270" fmla="*/ 871609 h 6857892"/>
              <a:gd name="connsiteX6271" fmla="*/ 5379081 w 7274859"/>
              <a:gd name="connsiteY6271" fmla="*/ 857360 h 6857892"/>
              <a:gd name="connsiteX6272" fmla="*/ 5446204 w 7274859"/>
              <a:gd name="connsiteY6272" fmla="*/ 852103 h 6857892"/>
              <a:gd name="connsiteX6273" fmla="*/ 5446204 w 7274859"/>
              <a:gd name="connsiteY6273" fmla="*/ 862238 h 6857892"/>
              <a:gd name="connsiteX6274" fmla="*/ 5449633 w 7274859"/>
              <a:gd name="connsiteY6274" fmla="*/ 862238 h 6857892"/>
              <a:gd name="connsiteX6275" fmla="*/ 5449633 w 7274859"/>
              <a:gd name="connsiteY6275" fmla="*/ 852103 h 6857892"/>
              <a:gd name="connsiteX6276" fmla="*/ 5446204 w 7274859"/>
              <a:gd name="connsiteY6276" fmla="*/ 852103 h 6857892"/>
              <a:gd name="connsiteX6277" fmla="*/ 6048261 w 7274859"/>
              <a:gd name="connsiteY6277" fmla="*/ 851297 h 6857892"/>
              <a:gd name="connsiteX6278" fmla="*/ 6032565 w 7274859"/>
              <a:gd name="connsiteY6278" fmla="*/ 854421 h 6857892"/>
              <a:gd name="connsiteX6279" fmla="*/ 6037289 w 7274859"/>
              <a:gd name="connsiteY6279" fmla="*/ 879796 h 6857892"/>
              <a:gd name="connsiteX6280" fmla="*/ 6055043 w 7274859"/>
              <a:gd name="connsiteY6280" fmla="*/ 858003 h 6857892"/>
              <a:gd name="connsiteX6281" fmla="*/ 6048261 w 7274859"/>
              <a:gd name="connsiteY6281" fmla="*/ 851297 h 6857892"/>
              <a:gd name="connsiteX6282" fmla="*/ 6010164 w 7274859"/>
              <a:gd name="connsiteY6282" fmla="*/ 841467 h 6857892"/>
              <a:gd name="connsiteX6283" fmla="*/ 5993552 w 7274859"/>
              <a:gd name="connsiteY6283" fmla="*/ 845429 h 6857892"/>
              <a:gd name="connsiteX6284" fmla="*/ 5994314 w 7274859"/>
              <a:gd name="connsiteY6284" fmla="*/ 850230 h 6857892"/>
              <a:gd name="connsiteX6285" fmla="*/ 6011229 w 7274859"/>
              <a:gd name="connsiteY6285" fmla="*/ 850230 h 6857892"/>
              <a:gd name="connsiteX6286" fmla="*/ 6010164 w 7274859"/>
              <a:gd name="connsiteY6286" fmla="*/ 841467 h 6857892"/>
              <a:gd name="connsiteX6287" fmla="*/ 6661669 w 7274859"/>
              <a:gd name="connsiteY6287" fmla="*/ 839350 h 6857892"/>
              <a:gd name="connsiteX6288" fmla="*/ 6665403 w 7274859"/>
              <a:gd name="connsiteY6288" fmla="*/ 859085 h 6857892"/>
              <a:gd name="connsiteX6289" fmla="*/ 6636523 w 7274859"/>
              <a:gd name="connsiteY6289" fmla="*/ 865181 h 6857892"/>
              <a:gd name="connsiteX6290" fmla="*/ 6661669 w 7274859"/>
              <a:gd name="connsiteY6290" fmla="*/ 839350 h 6857892"/>
              <a:gd name="connsiteX6291" fmla="*/ 5843140 w 7274859"/>
              <a:gd name="connsiteY6291" fmla="*/ 831639 h 6857892"/>
              <a:gd name="connsiteX6292" fmla="*/ 5843140 w 7274859"/>
              <a:gd name="connsiteY6292" fmla="*/ 841774 h 6857892"/>
              <a:gd name="connsiteX6293" fmla="*/ 5846569 w 7274859"/>
              <a:gd name="connsiteY6293" fmla="*/ 841774 h 6857892"/>
              <a:gd name="connsiteX6294" fmla="*/ 5846569 w 7274859"/>
              <a:gd name="connsiteY6294" fmla="*/ 831639 h 6857892"/>
              <a:gd name="connsiteX6295" fmla="*/ 5843140 w 7274859"/>
              <a:gd name="connsiteY6295" fmla="*/ 831639 h 6857892"/>
              <a:gd name="connsiteX6296" fmla="*/ 5161104 w 7274859"/>
              <a:gd name="connsiteY6296" fmla="*/ 821456 h 6857892"/>
              <a:gd name="connsiteX6297" fmla="*/ 5161104 w 7274859"/>
              <a:gd name="connsiteY6297" fmla="*/ 831667 h 6857892"/>
              <a:gd name="connsiteX6298" fmla="*/ 5164529 w 7274859"/>
              <a:gd name="connsiteY6298" fmla="*/ 831667 h 6857892"/>
              <a:gd name="connsiteX6299" fmla="*/ 5164529 w 7274859"/>
              <a:gd name="connsiteY6299" fmla="*/ 821456 h 6857892"/>
              <a:gd name="connsiteX6300" fmla="*/ 5161104 w 7274859"/>
              <a:gd name="connsiteY6300" fmla="*/ 821456 h 6857892"/>
              <a:gd name="connsiteX6301" fmla="*/ 6335991 w 7274859"/>
              <a:gd name="connsiteY6301" fmla="*/ 821033 h 6857892"/>
              <a:gd name="connsiteX6302" fmla="*/ 6319303 w 7274859"/>
              <a:gd name="connsiteY6302" fmla="*/ 824995 h 6857892"/>
              <a:gd name="connsiteX6303" fmla="*/ 6320065 w 7274859"/>
              <a:gd name="connsiteY6303" fmla="*/ 829796 h 6857892"/>
              <a:gd name="connsiteX6304" fmla="*/ 6336973 w 7274859"/>
              <a:gd name="connsiteY6304" fmla="*/ 829796 h 6857892"/>
              <a:gd name="connsiteX6305" fmla="*/ 6336981 w 7274859"/>
              <a:gd name="connsiteY6305" fmla="*/ 829872 h 6857892"/>
              <a:gd name="connsiteX6306" fmla="*/ 6336981 w 7274859"/>
              <a:gd name="connsiteY6306" fmla="*/ 829796 h 6857892"/>
              <a:gd name="connsiteX6307" fmla="*/ 6336973 w 7274859"/>
              <a:gd name="connsiteY6307" fmla="*/ 829796 h 6857892"/>
              <a:gd name="connsiteX6308" fmla="*/ 6335991 w 7274859"/>
              <a:gd name="connsiteY6308" fmla="*/ 821033 h 6857892"/>
              <a:gd name="connsiteX6309" fmla="*/ 5972066 w 7274859"/>
              <a:gd name="connsiteY6309" fmla="*/ 814730 h 6857892"/>
              <a:gd name="connsiteX6310" fmla="*/ 5972066 w 7274859"/>
              <a:gd name="connsiteY6310" fmla="*/ 818159 h 6857892"/>
              <a:gd name="connsiteX6311" fmla="*/ 5982277 w 7274859"/>
              <a:gd name="connsiteY6311" fmla="*/ 818159 h 6857892"/>
              <a:gd name="connsiteX6312" fmla="*/ 5982277 w 7274859"/>
              <a:gd name="connsiteY6312" fmla="*/ 814730 h 6857892"/>
              <a:gd name="connsiteX6313" fmla="*/ 5972066 w 7274859"/>
              <a:gd name="connsiteY6313" fmla="*/ 814730 h 6857892"/>
              <a:gd name="connsiteX6314" fmla="*/ 6708456 w 7274859"/>
              <a:gd name="connsiteY6314" fmla="*/ 811309 h 6857892"/>
              <a:gd name="connsiteX6315" fmla="*/ 6711885 w 7274859"/>
              <a:gd name="connsiteY6315" fmla="*/ 811309 h 6857892"/>
              <a:gd name="connsiteX6316" fmla="*/ 6711885 w 7274859"/>
              <a:gd name="connsiteY6316" fmla="*/ 821443 h 6857892"/>
              <a:gd name="connsiteX6317" fmla="*/ 6708456 w 7274859"/>
              <a:gd name="connsiteY6317" fmla="*/ 821443 h 6857892"/>
              <a:gd name="connsiteX6318" fmla="*/ 6708456 w 7274859"/>
              <a:gd name="connsiteY6318" fmla="*/ 811309 h 6857892"/>
              <a:gd name="connsiteX6319" fmla="*/ 6199440 w 7274859"/>
              <a:gd name="connsiteY6319" fmla="*/ 811309 h 6857892"/>
              <a:gd name="connsiteX6320" fmla="*/ 6202869 w 7274859"/>
              <a:gd name="connsiteY6320" fmla="*/ 811309 h 6857892"/>
              <a:gd name="connsiteX6321" fmla="*/ 6202869 w 7274859"/>
              <a:gd name="connsiteY6321" fmla="*/ 821443 h 6857892"/>
              <a:gd name="connsiteX6322" fmla="*/ 6199440 w 7274859"/>
              <a:gd name="connsiteY6322" fmla="*/ 821443 h 6857892"/>
              <a:gd name="connsiteX6323" fmla="*/ 6199440 w 7274859"/>
              <a:gd name="connsiteY6323" fmla="*/ 811309 h 6857892"/>
              <a:gd name="connsiteX6324" fmla="*/ 5411927 w 7274859"/>
              <a:gd name="connsiteY6324" fmla="*/ 807763 h 6857892"/>
              <a:gd name="connsiteX6325" fmla="*/ 5390746 w 7274859"/>
              <a:gd name="connsiteY6325" fmla="*/ 815383 h 6857892"/>
              <a:gd name="connsiteX6326" fmla="*/ 5411927 w 7274859"/>
              <a:gd name="connsiteY6326" fmla="*/ 807763 h 6857892"/>
              <a:gd name="connsiteX6327" fmla="*/ 6185495 w 7274859"/>
              <a:gd name="connsiteY6327" fmla="*/ 807727 h 6857892"/>
              <a:gd name="connsiteX6328" fmla="*/ 6164388 w 7274859"/>
              <a:gd name="connsiteY6328" fmla="*/ 815347 h 6857892"/>
              <a:gd name="connsiteX6329" fmla="*/ 6185495 w 7274859"/>
              <a:gd name="connsiteY6329" fmla="*/ 807727 h 6857892"/>
              <a:gd name="connsiteX6330" fmla="*/ 5921248 w 7274859"/>
              <a:gd name="connsiteY6330" fmla="*/ 803694 h 6857892"/>
              <a:gd name="connsiteX6331" fmla="*/ 5921248 w 7274859"/>
              <a:gd name="connsiteY6331" fmla="*/ 808799 h 6857892"/>
              <a:gd name="connsiteX6332" fmla="*/ 5941592 w 7274859"/>
              <a:gd name="connsiteY6332" fmla="*/ 808799 h 6857892"/>
              <a:gd name="connsiteX6333" fmla="*/ 5941592 w 7274859"/>
              <a:gd name="connsiteY6333" fmla="*/ 803694 h 6857892"/>
              <a:gd name="connsiteX6334" fmla="*/ 5921248 w 7274859"/>
              <a:gd name="connsiteY6334" fmla="*/ 803694 h 6857892"/>
              <a:gd name="connsiteX6335" fmla="*/ 6449147 w 7274859"/>
              <a:gd name="connsiteY6335" fmla="*/ 801936 h 6857892"/>
              <a:gd name="connsiteX6336" fmla="*/ 6465911 w 7274859"/>
              <a:gd name="connsiteY6336" fmla="*/ 801936 h 6857892"/>
              <a:gd name="connsiteX6337" fmla="*/ 6452805 w 7274859"/>
              <a:gd name="connsiteY6337" fmla="*/ 821672 h 6857892"/>
              <a:gd name="connsiteX6338" fmla="*/ 6449147 w 7274859"/>
              <a:gd name="connsiteY6338" fmla="*/ 801936 h 6857892"/>
              <a:gd name="connsiteX6339" fmla="*/ 6032259 w 7274859"/>
              <a:gd name="connsiteY6339" fmla="*/ 800088 h 6857892"/>
              <a:gd name="connsiteX6340" fmla="*/ 6023954 w 7274859"/>
              <a:gd name="connsiteY6340" fmla="*/ 807175 h 6857892"/>
              <a:gd name="connsiteX6341" fmla="*/ 6027154 w 7274859"/>
              <a:gd name="connsiteY6341" fmla="*/ 810375 h 6857892"/>
              <a:gd name="connsiteX6342" fmla="*/ 6033173 w 7274859"/>
              <a:gd name="connsiteY6342" fmla="*/ 801155 h 6857892"/>
              <a:gd name="connsiteX6343" fmla="*/ 6033250 w 7274859"/>
              <a:gd name="connsiteY6343" fmla="*/ 801079 h 6857892"/>
              <a:gd name="connsiteX6344" fmla="*/ 6032259 w 7274859"/>
              <a:gd name="connsiteY6344" fmla="*/ 800088 h 6857892"/>
              <a:gd name="connsiteX6345" fmla="*/ 1604864 w 7274859"/>
              <a:gd name="connsiteY6345" fmla="*/ 794352 h 6857892"/>
              <a:gd name="connsiteX6346" fmla="*/ 1604864 w 7274859"/>
              <a:gd name="connsiteY6346" fmla="*/ 797781 h 6857892"/>
              <a:gd name="connsiteX6347" fmla="*/ 1614998 w 7274859"/>
              <a:gd name="connsiteY6347" fmla="*/ 797781 h 6857892"/>
              <a:gd name="connsiteX6348" fmla="*/ 1614998 w 7274859"/>
              <a:gd name="connsiteY6348" fmla="*/ 794352 h 6857892"/>
              <a:gd name="connsiteX6349" fmla="*/ 1604864 w 7274859"/>
              <a:gd name="connsiteY6349" fmla="*/ 794352 h 6857892"/>
              <a:gd name="connsiteX6350" fmla="*/ 6633856 w 7274859"/>
              <a:gd name="connsiteY6350" fmla="*/ 794316 h 6857892"/>
              <a:gd name="connsiteX6351" fmla="*/ 6643991 w 7274859"/>
              <a:gd name="connsiteY6351" fmla="*/ 794316 h 6857892"/>
              <a:gd name="connsiteX6352" fmla="*/ 6643991 w 7274859"/>
              <a:gd name="connsiteY6352" fmla="*/ 797745 h 6857892"/>
              <a:gd name="connsiteX6353" fmla="*/ 6633856 w 7274859"/>
              <a:gd name="connsiteY6353" fmla="*/ 797745 h 6857892"/>
              <a:gd name="connsiteX6354" fmla="*/ 6633856 w 7274859"/>
              <a:gd name="connsiteY6354" fmla="*/ 794316 h 6857892"/>
              <a:gd name="connsiteX6355" fmla="*/ 6613511 w 7274859"/>
              <a:gd name="connsiteY6355" fmla="*/ 794316 h 6857892"/>
              <a:gd name="connsiteX6356" fmla="*/ 6623645 w 7274859"/>
              <a:gd name="connsiteY6356" fmla="*/ 794316 h 6857892"/>
              <a:gd name="connsiteX6357" fmla="*/ 6623645 w 7274859"/>
              <a:gd name="connsiteY6357" fmla="*/ 797745 h 6857892"/>
              <a:gd name="connsiteX6358" fmla="*/ 6613511 w 7274859"/>
              <a:gd name="connsiteY6358" fmla="*/ 797745 h 6857892"/>
              <a:gd name="connsiteX6359" fmla="*/ 6613511 w 7274859"/>
              <a:gd name="connsiteY6359" fmla="*/ 794316 h 6857892"/>
              <a:gd name="connsiteX6360" fmla="*/ 1576215 w 7274859"/>
              <a:gd name="connsiteY6360" fmla="*/ 792678 h 6857892"/>
              <a:gd name="connsiteX6361" fmla="*/ 1576825 w 7274859"/>
              <a:gd name="connsiteY6361" fmla="*/ 801365 h 6857892"/>
              <a:gd name="connsiteX6362" fmla="*/ 1593741 w 7274859"/>
              <a:gd name="connsiteY6362" fmla="*/ 797707 h 6857892"/>
              <a:gd name="connsiteX6363" fmla="*/ 1593055 w 7274859"/>
              <a:gd name="connsiteY6363" fmla="*/ 792678 h 6857892"/>
              <a:gd name="connsiteX6364" fmla="*/ 1576215 w 7274859"/>
              <a:gd name="connsiteY6364" fmla="*/ 792678 h 6857892"/>
              <a:gd name="connsiteX6365" fmla="*/ 6771626 w 7274859"/>
              <a:gd name="connsiteY6365" fmla="*/ 787077 h 6857892"/>
              <a:gd name="connsiteX6366" fmla="*/ 6782599 w 7274859"/>
              <a:gd name="connsiteY6366" fmla="*/ 809023 h 6857892"/>
              <a:gd name="connsiteX6367" fmla="*/ 6771626 w 7274859"/>
              <a:gd name="connsiteY6367" fmla="*/ 787077 h 6857892"/>
              <a:gd name="connsiteX6368" fmla="*/ 6735659 w 7274859"/>
              <a:gd name="connsiteY6368" fmla="*/ 784181 h 6857892"/>
              <a:gd name="connsiteX6369" fmla="*/ 6745870 w 7274859"/>
              <a:gd name="connsiteY6369" fmla="*/ 784181 h 6857892"/>
              <a:gd name="connsiteX6370" fmla="*/ 6745870 w 7274859"/>
              <a:gd name="connsiteY6370" fmla="*/ 787534 h 6857892"/>
              <a:gd name="connsiteX6371" fmla="*/ 6735659 w 7274859"/>
              <a:gd name="connsiteY6371" fmla="*/ 787534 h 6857892"/>
              <a:gd name="connsiteX6372" fmla="*/ 6735659 w 7274859"/>
              <a:gd name="connsiteY6372" fmla="*/ 784181 h 6857892"/>
              <a:gd name="connsiteX6373" fmla="*/ 6050242 w 7274859"/>
              <a:gd name="connsiteY6373" fmla="*/ 782487 h 6857892"/>
              <a:gd name="connsiteX6374" fmla="*/ 6043384 w 7274859"/>
              <a:gd name="connsiteY6374" fmla="*/ 790945 h 6857892"/>
              <a:gd name="connsiteX6375" fmla="*/ 6043385 w 7274859"/>
              <a:gd name="connsiteY6375" fmla="*/ 790945 h 6857892"/>
              <a:gd name="connsiteX6376" fmla="*/ 6033251 w 7274859"/>
              <a:gd name="connsiteY6376" fmla="*/ 801079 h 6857892"/>
              <a:gd name="connsiteX6377" fmla="*/ 6034242 w 7274859"/>
              <a:gd name="connsiteY6377" fmla="*/ 802069 h 6857892"/>
              <a:gd name="connsiteX6378" fmla="*/ 6043385 w 7274859"/>
              <a:gd name="connsiteY6378" fmla="*/ 790945 h 6857892"/>
              <a:gd name="connsiteX6379" fmla="*/ 6053214 w 7274859"/>
              <a:gd name="connsiteY6379" fmla="*/ 790107 h 6857892"/>
              <a:gd name="connsiteX6380" fmla="*/ 6053498 w 7274859"/>
              <a:gd name="connsiteY6380" fmla="*/ 790813 h 6857892"/>
              <a:gd name="connsiteX6381" fmla="*/ 6052452 w 7274859"/>
              <a:gd name="connsiteY6381" fmla="*/ 791858 h 6857892"/>
              <a:gd name="connsiteX6382" fmla="*/ 6059538 w 7274859"/>
              <a:gd name="connsiteY6382" fmla="*/ 800164 h 6857892"/>
              <a:gd name="connsiteX6383" fmla="*/ 6062739 w 7274859"/>
              <a:gd name="connsiteY6383" fmla="*/ 796963 h 6857892"/>
              <a:gd name="connsiteX6384" fmla="*/ 6053518 w 7274859"/>
              <a:gd name="connsiteY6384" fmla="*/ 790943 h 6857892"/>
              <a:gd name="connsiteX6385" fmla="*/ 6053518 w 7274859"/>
              <a:gd name="connsiteY6385" fmla="*/ 790868 h 6857892"/>
              <a:gd name="connsiteX6386" fmla="*/ 6054432 w 7274859"/>
              <a:gd name="connsiteY6386" fmla="*/ 789954 h 6857892"/>
              <a:gd name="connsiteX6387" fmla="*/ 6053214 w 7274859"/>
              <a:gd name="connsiteY6387" fmla="*/ 790106 h 6857892"/>
              <a:gd name="connsiteX6388" fmla="*/ 6050242 w 7274859"/>
              <a:gd name="connsiteY6388" fmla="*/ 782487 h 6857892"/>
              <a:gd name="connsiteX6389" fmla="*/ 5459004 w 7274859"/>
              <a:gd name="connsiteY6389" fmla="*/ 781695 h 6857892"/>
              <a:gd name="connsiteX6390" fmla="*/ 5454052 w 7274859"/>
              <a:gd name="connsiteY6390" fmla="*/ 791830 h 6857892"/>
              <a:gd name="connsiteX6391" fmla="*/ 5452070 w 7274859"/>
              <a:gd name="connsiteY6391" fmla="*/ 789848 h 6857892"/>
              <a:gd name="connsiteX6392" fmla="*/ 5443689 w 7274859"/>
              <a:gd name="connsiteY6392" fmla="*/ 796935 h 6857892"/>
              <a:gd name="connsiteX6393" fmla="*/ 5446966 w 7274859"/>
              <a:gd name="connsiteY6393" fmla="*/ 800135 h 6857892"/>
              <a:gd name="connsiteX6394" fmla="*/ 5451919 w 7274859"/>
              <a:gd name="connsiteY6394" fmla="*/ 790001 h 6857892"/>
              <a:gd name="connsiteX6395" fmla="*/ 5453899 w 7274859"/>
              <a:gd name="connsiteY6395" fmla="*/ 791982 h 6857892"/>
              <a:gd name="connsiteX6396" fmla="*/ 5462204 w 7274859"/>
              <a:gd name="connsiteY6396" fmla="*/ 784895 h 6857892"/>
              <a:gd name="connsiteX6397" fmla="*/ 5459004 w 7274859"/>
              <a:gd name="connsiteY6397" fmla="*/ 781695 h 6857892"/>
              <a:gd name="connsiteX6398" fmla="*/ 1643116 w 7274859"/>
              <a:gd name="connsiteY6398" fmla="*/ 780561 h 6857892"/>
              <a:gd name="connsiteX6399" fmla="*/ 1626123 w 7274859"/>
              <a:gd name="connsiteY6399" fmla="*/ 784219 h 6857892"/>
              <a:gd name="connsiteX6400" fmla="*/ 1626809 w 7274859"/>
              <a:gd name="connsiteY6400" fmla="*/ 789248 h 6857892"/>
              <a:gd name="connsiteX6401" fmla="*/ 1643725 w 7274859"/>
              <a:gd name="connsiteY6401" fmla="*/ 789248 h 6857892"/>
              <a:gd name="connsiteX6402" fmla="*/ 1643116 w 7274859"/>
              <a:gd name="connsiteY6402" fmla="*/ 780561 h 6857892"/>
              <a:gd name="connsiteX6403" fmla="*/ 6575334 w 7274859"/>
              <a:gd name="connsiteY6403" fmla="*/ 779838 h 6857892"/>
              <a:gd name="connsiteX6404" fmla="*/ 6590041 w 7274859"/>
              <a:gd name="connsiteY6404" fmla="*/ 790887 h 6857892"/>
              <a:gd name="connsiteX6405" fmla="*/ 6602995 w 7274859"/>
              <a:gd name="connsiteY6405" fmla="*/ 834931 h 6857892"/>
              <a:gd name="connsiteX6406" fmla="*/ 6591718 w 7274859"/>
              <a:gd name="connsiteY6406" fmla="*/ 850171 h 6857892"/>
              <a:gd name="connsiteX6407" fmla="*/ 6585774 w 7274859"/>
              <a:gd name="connsiteY6407" fmla="*/ 902824 h 6857892"/>
              <a:gd name="connsiteX6408" fmla="*/ 6551636 w 7274859"/>
              <a:gd name="connsiteY6408" fmla="*/ 891165 h 6857892"/>
              <a:gd name="connsiteX6409" fmla="*/ 6518489 w 7274859"/>
              <a:gd name="connsiteY6409" fmla="*/ 917073 h 6857892"/>
              <a:gd name="connsiteX6410" fmla="*/ 6512165 w 7274859"/>
              <a:gd name="connsiteY6410" fmla="*/ 902138 h 6857892"/>
              <a:gd name="connsiteX6411" fmla="*/ 6526948 w 7274859"/>
              <a:gd name="connsiteY6411" fmla="*/ 883393 h 6857892"/>
              <a:gd name="connsiteX6412" fmla="*/ 6582269 w 7274859"/>
              <a:gd name="connsiteY6412" fmla="*/ 870287 h 6857892"/>
              <a:gd name="connsiteX6413" fmla="*/ 6556361 w 7274859"/>
              <a:gd name="connsiteY6413" fmla="*/ 813518 h 6857892"/>
              <a:gd name="connsiteX6414" fmla="*/ 6570686 w 7274859"/>
              <a:gd name="connsiteY6414" fmla="*/ 808489 h 6857892"/>
              <a:gd name="connsiteX6415" fmla="*/ 6575334 w 7274859"/>
              <a:gd name="connsiteY6415" fmla="*/ 779838 h 6857892"/>
              <a:gd name="connsiteX6416" fmla="*/ 6518184 w 7274859"/>
              <a:gd name="connsiteY6416" fmla="*/ 779305 h 6857892"/>
              <a:gd name="connsiteX6417" fmla="*/ 6532205 w 7274859"/>
              <a:gd name="connsiteY6417" fmla="*/ 785172 h 6857892"/>
              <a:gd name="connsiteX6418" fmla="*/ 6480770 w 7274859"/>
              <a:gd name="connsiteY6418" fmla="*/ 857866 h 6857892"/>
              <a:gd name="connsiteX6419" fmla="*/ 6494944 w 7274859"/>
              <a:gd name="connsiteY6419" fmla="*/ 896194 h 6857892"/>
              <a:gd name="connsiteX6420" fmla="*/ 6455548 w 7274859"/>
              <a:gd name="connsiteY6420" fmla="*/ 870667 h 6857892"/>
              <a:gd name="connsiteX6421" fmla="*/ 6455542 w 7274859"/>
              <a:gd name="connsiteY6421" fmla="*/ 870615 h 6857892"/>
              <a:gd name="connsiteX6422" fmla="*/ 6461568 w 7274859"/>
              <a:gd name="connsiteY6422" fmla="*/ 873402 h 6857892"/>
              <a:gd name="connsiteX6423" fmla="*/ 6469950 w 7274859"/>
              <a:gd name="connsiteY6423" fmla="*/ 866315 h 6857892"/>
              <a:gd name="connsiteX6424" fmla="*/ 6466749 w 7274859"/>
              <a:gd name="connsiteY6424" fmla="*/ 863115 h 6857892"/>
              <a:gd name="connsiteX6425" fmla="*/ 6455533 w 7274859"/>
              <a:gd name="connsiteY6425" fmla="*/ 870542 h 6857892"/>
              <a:gd name="connsiteX6426" fmla="*/ 6451433 w 7274859"/>
              <a:gd name="connsiteY6426" fmla="*/ 835996 h 6857892"/>
              <a:gd name="connsiteX6427" fmla="*/ 6518184 w 7274859"/>
              <a:gd name="connsiteY6427" fmla="*/ 779305 h 6857892"/>
              <a:gd name="connsiteX6428" fmla="*/ 6703655 w 7274859"/>
              <a:gd name="connsiteY6428" fmla="*/ 771380 h 6857892"/>
              <a:gd name="connsiteX6429" fmla="*/ 6720419 w 7274859"/>
              <a:gd name="connsiteY6429" fmla="*/ 771380 h 6857892"/>
              <a:gd name="connsiteX6430" fmla="*/ 6707313 w 7274859"/>
              <a:gd name="connsiteY6430" fmla="*/ 791192 h 6857892"/>
              <a:gd name="connsiteX6431" fmla="*/ 6703655 w 7274859"/>
              <a:gd name="connsiteY6431" fmla="*/ 771380 h 6857892"/>
              <a:gd name="connsiteX6432" fmla="*/ 6768730 w 7274859"/>
              <a:gd name="connsiteY6432" fmla="*/ 765893 h 6857892"/>
              <a:gd name="connsiteX6433" fmla="*/ 6782218 w 7274859"/>
              <a:gd name="connsiteY6433" fmla="*/ 779381 h 6857892"/>
              <a:gd name="connsiteX6434" fmla="*/ 6768730 w 7274859"/>
              <a:gd name="connsiteY6434" fmla="*/ 781743 h 6857892"/>
              <a:gd name="connsiteX6435" fmla="*/ 6768730 w 7274859"/>
              <a:gd name="connsiteY6435" fmla="*/ 765893 h 6857892"/>
              <a:gd name="connsiteX6436" fmla="*/ 6063729 w 7274859"/>
              <a:gd name="connsiteY6436" fmla="*/ 763817 h 6857892"/>
              <a:gd name="connsiteX6437" fmla="*/ 6063729 w 7274859"/>
              <a:gd name="connsiteY6437" fmla="*/ 767170 h 6857892"/>
              <a:gd name="connsiteX6438" fmla="*/ 6073864 w 7274859"/>
              <a:gd name="connsiteY6438" fmla="*/ 767170 h 6857892"/>
              <a:gd name="connsiteX6439" fmla="*/ 6073864 w 7274859"/>
              <a:gd name="connsiteY6439" fmla="*/ 763817 h 6857892"/>
              <a:gd name="connsiteX6440" fmla="*/ 6063729 w 7274859"/>
              <a:gd name="connsiteY6440" fmla="*/ 763817 h 6857892"/>
              <a:gd name="connsiteX6441" fmla="*/ 6615035 w 7274859"/>
              <a:gd name="connsiteY6441" fmla="*/ 756064 h 6857892"/>
              <a:gd name="connsiteX6442" fmla="*/ 6608024 w 7274859"/>
              <a:gd name="connsiteY6442" fmla="*/ 780752 h 6857892"/>
              <a:gd name="connsiteX6443" fmla="*/ 6603605 w 7274859"/>
              <a:gd name="connsiteY6443" fmla="*/ 766503 h 6857892"/>
              <a:gd name="connsiteX6444" fmla="*/ 6615035 w 7274859"/>
              <a:gd name="connsiteY6444" fmla="*/ 756064 h 6857892"/>
              <a:gd name="connsiteX6445" fmla="*/ 6399694 w 7274859"/>
              <a:gd name="connsiteY6445" fmla="*/ 753616 h 6857892"/>
              <a:gd name="connsiteX6446" fmla="*/ 6399694 w 7274859"/>
              <a:gd name="connsiteY6446" fmla="*/ 756969 h 6857892"/>
              <a:gd name="connsiteX6447" fmla="*/ 6409905 w 7274859"/>
              <a:gd name="connsiteY6447" fmla="*/ 756969 h 6857892"/>
              <a:gd name="connsiteX6448" fmla="*/ 6409905 w 7274859"/>
              <a:gd name="connsiteY6448" fmla="*/ 753616 h 6857892"/>
              <a:gd name="connsiteX6449" fmla="*/ 6399694 w 7274859"/>
              <a:gd name="connsiteY6449" fmla="*/ 753616 h 6857892"/>
              <a:gd name="connsiteX6450" fmla="*/ 5835597 w 7274859"/>
              <a:gd name="connsiteY6450" fmla="*/ 751174 h 6857892"/>
              <a:gd name="connsiteX6451" fmla="*/ 5830645 w 7274859"/>
              <a:gd name="connsiteY6451" fmla="*/ 761309 h 6857892"/>
              <a:gd name="connsiteX6452" fmla="*/ 5828663 w 7274859"/>
              <a:gd name="connsiteY6452" fmla="*/ 759327 h 6857892"/>
              <a:gd name="connsiteX6453" fmla="*/ 5820358 w 7274859"/>
              <a:gd name="connsiteY6453" fmla="*/ 766414 h 6857892"/>
              <a:gd name="connsiteX6454" fmla="*/ 5823558 w 7274859"/>
              <a:gd name="connsiteY6454" fmla="*/ 769614 h 6857892"/>
              <a:gd name="connsiteX6455" fmla="*/ 5828511 w 7274859"/>
              <a:gd name="connsiteY6455" fmla="*/ 759480 h 6857892"/>
              <a:gd name="connsiteX6456" fmla="*/ 5830492 w 7274859"/>
              <a:gd name="connsiteY6456" fmla="*/ 761461 h 6857892"/>
              <a:gd name="connsiteX6457" fmla="*/ 5838799 w 7274859"/>
              <a:gd name="connsiteY6457" fmla="*/ 754374 h 6857892"/>
              <a:gd name="connsiteX6458" fmla="*/ 5835597 w 7274859"/>
              <a:gd name="connsiteY6458" fmla="*/ 751174 h 6857892"/>
              <a:gd name="connsiteX6459" fmla="*/ 5157751 w 7274859"/>
              <a:gd name="connsiteY6459" fmla="*/ 743427 h 6857892"/>
              <a:gd name="connsiteX6460" fmla="*/ 5157751 w 7274859"/>
              <a:gd name="connsiteY6460" fmla="*/ 746780 h 6857892"/>
              <a:gd name="connsiteX6461" fmla="*/ 5167957 w 7274859"/>
              <a:gd name="connsiteY6461" fmla="*/ 746780 h 6857892"/>
              <a:gd name="connsiteX6462" fmla="*/ 5167957 w 7274859"/>
              <a:gd name="connsiteY6462" fmla="*/ 743427 h 6857892"/>
              <a:gd name="connsiteX6463" fmla="*/ 5157751 w 7274859"/>
              <a:gd name="connsiteY6463" fmla="*/ 743427 h 6857892"/>
              <a:gd name="connsiteX6464" fmla="*/ 6724458 w 7274859"/>
              <a:gd name="connsiteY6464" fmla="*/ 732442 h 6857892"/>
              <a:gd name="connsiteX6465" fmla="*/ 6741069 w 7274859"/>
              <a:gd name="connsiteY6465" fmla="*/ 732442 h 6857892"/>
              <a:gd name="connsiteX6466" fmla="*/ 6729030 w 7274859"/>
              <a:gd name="connsiteY6466" fmla="*/ 758502 h 6857892"/>
              <a:gd name="connsiteX6467" fmla="*/ 6724458 w 7274859"/>
              <a:gd name="connsiteY6467" fmla="*/ 732442 h 6857892"/>
              <a:gd name="connsiteX6468" fmla="*/ 5453817 w 7274859"/>
              <a:gd name="connsiteY6468" fmla="*/ 721416 h 6857892"/>
              <a:gd name="connsiteX6469" fmla="*/ 5453817 w 7274859"/>
              <a:gd name="connsiteY6469" fmla="*/ 737570 h 6857892"/>
              <a:gd name="connsiteX6470" fmla="*/ 5483837 w 7274859"/>
              <a:gd name="connsiteY6470" fmla="*/ 721416 h 6857892"/>
              <a:gd name="connsiteX6471" fmla="*/ 5453817 w 7274859"/>
              <a:gd name="connsiteY6471" fmla="*/ 721416 h 6857892"/>
              <a:gd name="connsiteX6472" fmla="*/ 6712799 w 7274859"/>
              <a:gd name="connsiteY6472" fmla="*/ 719107 h 6857892"/>
              <a:gd name="connsiteX6473" fmla="*/ 6713638 w 7274859"/>
              <a:gd name="connsiteY6473" fmla="*/ 728098 h 6857892"/>
              <a:gd name="connsiteX6474" fmla="*/ 6686663 w 7274859"/>
              <a:gd name="connsiteY6474" fmla="*/ 728098 h 6857892"/>
              <a:gd name="connsiteX6475" fmla="*/ 6686129 w 7274859"/>
              <a:gd name="connsiteY6475" fmla="*/ 722917 h 6857892"/>
              <a:gd name="connsiteX6476" fmla="*/ 6712799 w 7274859"/>
              <a:gd name="connsiteY6476" fmla="*/ 719107 h 6857892"/>
              <a:gd name="connsiteX6477" fmla="*/ 6033174 w 7274859"/>
              <a:gd name="connsiteY6477" fmla="*/ 717642 h 6857892"/>
              <a:gd name="connsiteX6478" fmla="*/ 6033174 w 7274859"/>
              <a:gd name="connsiteY6478" fmla="*/ 719547 h 6857892"/>
              <a:gd name="connsiteX6479" fmla="*/ 6032108 w 7274859"/>
              <a:gd name="connsiteY6479" fmla="*/ 720614 h 6857892"/>
              <a:gd name="connsiteX6480" fmla="*/ 6039194 w 7274859"/>
              <a:gd name="connsiteY6480" fmla="*/ 728920 h 6857892"/>
              <a:gd name="connsiteX6481" fmla="*/ 6042395 w 7274859"/>
              <a:gd name="connsiteY6481" fmla="*/ 725719 h 6857892"/>
              <a:gd name="connsiteX6482" fmla="*/ 6033174 w 7274859"/>
              <a:gd name="connsiteY6482" fmla="*/ 719699 h 6857892"/>
              <a:gd name="connsiteX6483" fmla="*/ 6033174 w 7274859"/>
              <a:gd name="connsiteY6483" fmla="*/ 719547 h 6857892"/>
              <a:gd name="connsiteX6484" fmla="*/ 6034088 w 7274859"/>
              <a:gd name="connsiteY6484" fmla="*/ 718633 h 6857892"/>
              <a:gd name="connsiteX6485" fmla="*/ 6033174 w 7274859"/>
              <a:gd name="connsiteY6485" fmla="*/ 717642 h 6857892"/>
              <a:gd name="connsiteX6486" fmla="*/ 1713906 w 7274859"/>
              <a:gd name="connsiteY6486" fmla="*/ 713658 h 6857892"/>
              <a:gd name="connsiteX6487" fmla="*/ 1700495 w 7274859"/>
              <a:gd name="connsiteY6487" fmla="*/ 735146 h 6857892"/>
              <a:gd name="connsiteX6488" fmla="*/ 1713906 w 7274859"/>
              <a:gd name="connsiteY6488" fmla="*/ 713658 h 6857892"/>
              <a:gd name="connsiteX6489" fmla="*/ 5965284 w 7274859"/>
              <a:gd name="connsiteY6489" fmla="*/ 709496 h 6857892"/>
              <a:gd name="connsiteX6490" fmla="*/ 5965284 w 7274859"/>
              <a:gd name="connsiteY6490" fmla="*/ 719707 h 6857892"/>
              <a:gd name="connsiteX6491" fmla="*/ 5968712 w 7274859"/>
              <a:gd name="connsiteY6491" fmla="*/ 719707 h 6857892"/>
              <a:gd name="connsiteX6492" fmla="*/ 5968712 w 7274859"/>
              <a:gd name="connsiteY6492" fmla="*/ 709496 h 6857892"/>
              <a:gd name="connsiteX6493" fmla="*/ 5965284 w 7274859"/>
              <a:gd name="connsiteY6493" fmla="*/ 709496 h 6857892"/>
              <a:gd name="connsiteX6494" fmla="*/ 5833006 w 7274859"/>
              <a:gd name="connsiteY6494" fmla="*/ 709492 h 6857892"/>
              <a:gd name="connsiteX6495" fmla="*/ 5833006 w 7274859"/>
              <a:gd name="connsiteY6495" fmla="*/ 719703 h 6857892"/>
              <a:gd name="connsiteX6496" fmla="*/ 5836359 w 7274859"/>
              <a:gd name="connsiteY6496" fmla="*/ 719703 h 6857892"/>
              <a:gd name="connsiteX6497" fmla="*/ 5836359 w 7274859"/>
              <a:gd name="connsiteY6497" fmla="*/ 709492 h 6857892"/>
              <a:gd name="connsiteX6498" fmla="*/ 5833006 w 7274859"/>
              <a:gd name="connsiteY6498" fmla="*/ 709492 h 6857892"/>
              <a:gd name="connsiteX6499" fmla="*/ 6117982 w 7274859"/>
              <a:gd name="connsiteY6499" fmla="*/ 709469 h 6857892"/>
              <a:gd name="connsiteX6500" fmla="*/ 6117982 w 7274859"/>
              <a:gd name="connsiteY6500" fmla="*/ 719679 h 6857892"/>
              <a:gd name="connsiteX6501" fmla="*/ 6121411 w 7274859"/>
              <a:gd name="connsiteY6501" fmla="*/ 719679 h 6857892"/>
              <a:gd name="connsiteX6502" fmla="*/ 6121411 w 7274859"/>
              <a:gd name="connsiteY6502" fmla="*/ 709469 h 6857892"/>
              <a:gd name="connsiteX6503" fmla="*/ 6117982 w 7274859"/>
              <a:gd name="connsiteY6503" fmla="*/ 709469 h 6857892"/>
              <a:gd name="connsiteX6504" fmla="*/ 6389560 w 7274859"/>
              <a:gd name="connsiteY6504" fmla="*/ 709373 h 6857892"/>
              <a:gd name="connsiteX6505" fmla="*/ 6389635 w 7274859"/>
              <a:gd name="connsiteY6505" fmla="*/ 709429 h 6857892"/>
              <a:gd name="connsiteX6506" fmla="*/ 6389559 w 7274859"/>
              <a:gd name="connsiteY6506" fmla="*/ 709429 h 6857892"/>
              <a:gd name="connsiteX6507" fmla="*/ 6389560 w 7274859"/>
              <a:gd name="connsiteY6507" fmla="*/ 709373 h 6857892"/>
              <a:gd name="connsiteX6508" fmla="*/ 5849925 w 7274859"/>
              <a:gd name="connsiteY6508" fmla="*/ 702717 h 6857892"/>
              <a:gd name="connsiteX6509" fmla="*/ 5849925 w 7274859"/>
              <a:gd name="connsiteY6509" fmla="*/ 706070 h 6857892"/>
              <a:gd name="connsiteX6510" fmla="*/ 5860136 w 7274859"/>
              <a:gd name="connsiteY6510" fmla="*/ 706070 h 6857892"/>
              <a:gd name="connsiteX6511" fmla="*/ 5860136 w 7274859"/>
              <a:gd name="connsiteY6511" fmla="*/ 702717 h 6857892"/>
              <a:gd name="connsiteX6512" fmla="*/ 5849925 w 7274859"/>
              <a:gd name="connsiteY6512" fmla="*/ 702717 h 6857892"/>
              <a:gd name="connsiteX6513" fmla="*/ 6698321 w 7274859"/>
              <a:gd name="connsiteY6513" fmla="*/ 699371 h 6857892"/>
              <a:gd name="connsiteX6514" fmla="*/ 6701750 w 7274859"/>
              <a:gd name="connsiteY6514" fmla="*/ 699371 h 6857892"/>
              <a:gd name="connsiteX6515" fmla="*/ 6701750 w 7274859"/>
              <a:gd name="connsiteY6515" fmla="*/ 709505 h 6857892"/>
              <a:gd name="connsiteX6516" fmla="*/ 6698321 w 7274859"/>
              <a:gd name="connsiteY6516" fmla="*/ 709505 h 6857892"/>
              <a:gd name="connsiteX6517" fmla="*/ 6698321 w 7274859"/>
              <a:gd name="connsiteY6517" fmla="*/ 699371 h 6857892"/>
              <a:gd name="connsiteX6518" fmla="*/ 6307949 w 7274859"/>
              <a:gd name="connsiteY6518" fmla="*/ 699218 h 6857892"/>
              <a:gd name="connsiteX6519" fmla="*/ 6297814 w 7274859"/>
              <a:gd name="connsiteY6519" fmla="*/ 719564 h 6857892"/>
              <a:gd name="connsiteX6520" fmla="*/ 6307949 w 7274859"/>
              <a:gd name="connsiteY6520" fmla="*/ 699218 h 6857892"/>
              <a:gd name="connsiteX6521" fmla="*/ 6282650 w 7274859"/>
              <a:gd name="connsiteY6521" fmla="*/ 699143 h 6857892"/>
              <a:gd name="connsiteX6522" fmla="*/ 6313816 w 7274859"/>
              <a:gd name="connsiteY6522" fmla="*/ 751644 h 6857892"/>
              <a:gd name="connsiteX6523" fmla="*/ 6279374 w 7274859"/>
              <a:gd name="connsiteY6523" fmla="*/ 775037 h 6857892"/>
              <a:gd name="connsiteX6524" fmla="*/ 6274649 w 7274859"/>
              <a:gd name="connsiteY6524" fmla="*/ 761169 h 6857892"/>
              <a:gd name="connsiteX6525" fmla="*/ 6259104 w 7274859"/>
              <a:gd name="connsiteY6525" fmla="*/ 770694 h 6857892"/>
              <a:gd name="connsiteX6526" fmla="*/ 6259104 w 7274859"/>
              <a:gd name="connsiteY6526" fmla="*/ 744024 h 6857892"/>
              <a:gd name="connsiteX6527" fmla="*/ 6279907 w 7274859"/>
              <a:gd name="connsiteY6527" fmla="*/ 734270 h 6857892"/>
              <a:gd name="connsiteX6528" fmla="*/ 6268172 w 7274859"/>
              <a:gd name="connsiteY6528" fmla="*/ 713620 h 6857892"/>
              <a:gd name="connsiteX6529" fmla="*/ 6282650 w 7274859"/>
              <a:gd name="connsiteY6529" fmla="*/ 699143 h 6857892"/>
              <a:gd name="connsiteX6530" fmla="*/ 6776350 w 7274859"/>
              <a:gd name="connsiteY6530" fmla="*/ 692589 h 6857892"/>
              <a:gd name="connsiteX6531" fmla="*/ 6786561 w 7274859"/>
              <a:gd name="connsiteY6531" fmla="*/ 692589 h 6857892"/>
              <a:gd name="connsiteX6532" fmla="*/ 6786561 w 7274859"/>
              <a:gd name="connsiteY6532" fmla="*/ 695942 h 6857892"/>
              <a:gd name="connsiteX6533" fmla="*/ 6776350 w 7274859"/>
              <a:gd name="connsiteY6533" fmla="*/ 695942 h 6857892"/>
              <a:gd name="connsiteX6534" fmla="*/ 6776350 w 7274859"/>
              <a:gd name="connsiteY6534" fmla="*/ 692589 h 6857892"/>
              <a:gd name="connsiteX6535" fmla="*/ 5476751 w 7274859"/>
              <a:gd name="connsiteY6535" fmla="*/ 689183 h 6857892"/>
              <a:gd name="connsiteX6536" fmla="*/ 5476751 w 7274859"/>
              <a:gd name="connsiteY6536" fmla="*/ 699394 h 6857892"/>
              <a:gd name="connsiteX6537" fmla="*/ 5480179 w 7274859"/>
              <a:gd name="connsiteY6537" fmla="*/ 699394 h 6857892"/>
              <a:gd name="connsiteX6538" fmla="*/ 5480179 w 7274859"/>
              <a:gd name="connsiteY6538" fmla="*/ 689183 h 6857892"/>
              <a:gd name="connsiteX6539" fmla="*/ 5476751 w 7274859"/>
              <a:gd name="connsiteY6539" fmla="*/ 689183 h 6857892"/>
              <a:gd name="connsiteX6540" fmla="*/ 6379500 w 7274859"/>
              <a:gd name="connsiteY6540" fmla="*/ 689141 h 6857892"/>
              <a:gd name="connsiteX6541" fmla="*/ 6389635 w 7274859"/>
              <a:gd name="connsiteY6541" fmla="*/ 696685 h 6857892"/>
              <a:gd name="connsiteX6542" fmla="*/ 6389560 w 7274859"/>
              <a:gd name="connsiteY6542" fmla="*/ 709373 h 6857892"/>
              <a:gd name="connsiteX6543" fmla="*/ 6379424 w 7274859"/>
              <a:gd name="connsiteY6543" fmla="*/ 701829 h 6857892"/>
              <a:gd name="connsiteX6544" fmla="*/ 6379500 w 7274859"/>
              <a:gd name="connsiteY6544" fmla="*/ 689141 h 6857892"/>
              <a:gd name="connsiteX6545" fmla="*/ 5212033 w 7274859"/>
              <a:gd name="connsiteY6545" fmla="*/ 678985 h 6857892"/>
              <a:gd name="connsiteX6546" fmla="*/ 5212033 w 7274859"/>
              <a:gd name="connsiteY6546" fmla="*/ 689120 h 6857892"/>
              <a:gd name="connsiteX6547" fmla="*/ 5215481 w 7274859"/>
              <a:gd name="connsiteY6547" fmla="*/ 689120 h 6857892"/>
              <a:gd name="connsiteX6548" fmla="*/ 5215481 w 7274859"/>
              <a:gd name="connsiteY6548" fmla="*/ 678985 h 6857892"/>
              <a:gd name="connsiteX6549" fmla="*/ 5212033 w 7274859"/>
              <a:gd name="connsiteY6549" fmla="*/ 678985 h 6857892"/>
              <a:gd name="connsiteX6550" fmla="*/ 6199440 w 7274859"/>
              <a:gd name="connsiteY6550" fmla="*/ 678913 h 6857892"/>
              <a:gd name="connsiteX6551" fmla="*/ 6199440 w 7274859"/>
              <a:gd name="connsiteY6551" fmla="*/ 689048 h 6857892"/>
              <a:gd name="connsiteX6552" fmla="*/ 6202869 w 7274859"/>
              <a:gd name="connsiteY6552" fmla="*/ 689048 h 6857892"/>
              <a:gd name="connsiteX6553" fmla="*/ 6202869 w 7274859"/>
              <a:gd name="connsiteY6553" fmla="*/ 678913 h 6857892"/>
              <a:gd name="connsiteX6554" fmla="*/ 6199440 w 7274859"/>
              <a:gd name="connsiteY6554" fmla="*/ 678913 h 6857892"/>
              <a:gd name="connsiteX6555" fmla="*/ 5636224 w 7274859"/>
              <a:gd name="connsiteY6555" fmla="*/ 672195 h 6857892"/>
              <a:gd name="connsiteX6556" fmla="*/ 5636224 w 7274859"/>
              <a:gd name="connsiteY6556" fmla="*/ 675547 h 6857892"/>
              <a:gd name="connsiteX6557" fmla="*/ 5646433 w 7274859"/>
              <a:gd name="connsiteY6557" fmla="*/ 675547 h 6857892"/>
              <a:gd name="connsiteX6558" fmla="*/ 5646433 w 7274859"/>
              <a:gd name="connsiteY6558" fmla="*/ 672195 h 6857892"/>
              <a:gd name="connsiteX6559" fmla="*/ 5636224 w 7274859"/>
              <a:gd name="connsiteY6559" fmla="*/ 672195 h 6857892"/>
              <a:gd name="connsiteX6560" fmla="*/ 6027155 w 7274859"/>
              <a:gd name="connsiteY6560" fmla="*/ 669712 h 6857892"/>
              <a:gd name="connsiteX6561" fmla="*/ 6023955 w 7274859"/>
              <a:gd name="connsiteY6561" fmla="*/ 672912 h 6857892"/>
              <a:gd name="connsiteX6562" fmla="*/ 6033174 w 7274859"/>
              <a:gd name="connsiteY6562" fmla="*/ 678932 h 6857892"/>
              <a:gd name="connsiteX6563" fmla="*/ 6014201 w 7274859"/>
              <a:gd name="connsiteY6563" fmla="*/ 695239 h 6857892"/>
              <a:gd name="connsiteX6564" fmla="*/ 6033174 w 7274859"/>
              <a:gd name="connsiteY6564" fmla="*/ 717566 h 6857892"/>
              <a:gd name="connsiteX6565" fmla="*/ 6033174 w 7274859"/>
              <a:gd name="connsiteY6565" fmla="*/ 702630 h 6857892"/>
              <a:gd name="connsiteX6566" fmla="*/ 6054510 w 7274859"/>
              <a:gd name="connsiteY6566" fmla="*/ 694325 h 6857892"/>
              <a:gd name="connsiteX6567" fmla="*/ 6050624 w 7274859"/>
              <a:gd name="connsiteY6567" fmla="*/ 678932 h 6857892"/>
              <a:gd name="connsiteX6568" fmla="*/ 6032259 w 7274859"/>
              <a:gd name="connsiteY6568" fmla="*/ 679999 h 6857892"/>
              <a:gd name="connsiteX6569" fmla="*/ 6034242 w 7274859"/>
              <a:gd name="connsiteY6569" fmla="*/ 678018 h 6857892"/>
              <a:gd name="connsiteX6570" fmla="*/ 6027155 w 7274859"/>
              <a:gd name="connsiteY6570" fmla="*/ 669712 h 6857892"/>
              <a:gd name="connsiteX6571" fmla="*/ 5553935 w 7274859"/>
              <a:gd name="connsiteY6571" fmla="*/ 662896 h 6857892"/>
              <a:gd name="connsiteX6572" fmla="*/ 5557364 w 7274859"/>
              <a:gd name="connsiteY6572" fmla="*/ 715245 h 6857892"/>
              <a:gd name="connsiteX6573" fmla="*/ 5573973 w 7274859"/>
              <a:gd name="connsiteY6573" fmla="*/ 682937 h 6857892"/>
              <a:gd name="connsiteX6574" fmla="*/ 5553935 w 7274859"/>
              <a:gd name="connsiteY6574" fmla="*/ 662896 h 6857892"/>
              <a:gd name="connsiteX6575" fmla="*/ 1696457 w 7274859"/>
              <a:gd name="connsiteY6575" fmla="*/ 662072 h 6857892"/>
              <a:gd name="connsiteX6576" fmla="*/ 1696457 w 7274859"/>
              <a:gd name="connsiteY6576" fmla="*/ 665501 h 6857892"/>
              <a:gd name="connsiteX6577" fmla="*/ 1706668 w 7274859"/>
              <a:gd name="connsiteY6577" fmla="*/ 665501 h 6857892"/>
              <a:gd name="connsiteX6578" fmla="*/ 1706668 w 7274859"/>
              <a:gd name="connsiteY6578" fmla="*/ 662072 h 6857892"/>
              <a:gd name="connsiteX6579" fmla="*/ 1696457 w 7274859"/>
              <a:gd name="connsiteY6579" fmla="*/ 662072 h 6857892"/>
              <a:gd name="connsiteX6580" fmla="*/ 5240747 w 7274859"/>
              <a:gd name="connsiteY6580" fmla="*/ 660392 h 6857892"/>
              <a:gd name="connsiteX6581" fmla="*/ 5241742 w 7274859"/>
              <a:gd name="connsiteY6581" fmla="*/ 669231 h 6857892"/>
              <a:gd name="connsiteX6582" fmla="*/ 5258476 w 7274859"/>
              <a:gd name="connsiteY6582" fmla="*/ 665193 h 6857892"/>
              <a:gd name="connsiteX6583" fmla="*/ 5257717 w 7274859"/>
              <a:gd name="connsiteY6583" fmla="*/ 660392 h 6857892"/>
              <a:gd name="connsiteX6584" fmla="*/ 5240747 w 7274859"/>
              <a:gd name="connsiteY6584" fmla="*/ 660392 h 6857892"/>
              <a:gd name="connsiteX6585" fmla="*/ 6365937 w 7274859"/>
              <a:gd name="connsiteY6585" fmla="*/ 657995 h 6857892"/>
              <a:gd name="connsiteX6586" fmla="*/ 6384301 w 7274859"/>
              <a:gd name="connsiteY6586" fmla="*/ 689084 h 6857892"/>
              <a:gd name="connsiteX6587" fmla="*/ 6379500 w 7274859"/>
              <a:gd name="connsiteY6587" fmla="*/ 689084 h 6857892"/>
              <a:gd name="connsiteX6588" fmla="*/ 6379500 w 7274859"/>
              <a:gd name="connsiteY6588" fmla="*/ 689141 h 6857892"/>
              <a:gd name="connsiteX6589" fmla="*/ 6379424 w 7274859"/>
              <a:gd name="connsiteY6589" fmla="*/ 689084 h 6857892"/>
              <a:gd name="connsiteX6590" fmla="*/ 6361594 w 7274859"/>
              <a:gd name="connsiteY6590" fmla="*/ 689084 h 6857892"/>
              <a:gd name="connsiteX6591" fmla="*/ 6359155 w 7274859"/>
              <a:gd name="connsiteY6591" fmla="*/ 660053 h 6857892"/>
              <a:gd name="connsiteX6592" fmla="*/ 6365937 w 7274859"/>
              <a:gd name="connsiteY6592" fmla="*/ 657995 h 6857892"/>
              <a:gd name="connsiteX6593" fmla="*/ 5819377 w 7274859"/>
              <a:gd name="connsiteY6593" fmla="*/ 651829 h 6857892"/>
              <a:gd name="connsiteX6594" fmla="*/ 5819377 w 7274859"/>
              <a:gd name="connsiteY6594" fmla="*/ 655182 h 6857892"/>
              <a:gd name="connsiteX6595" fmla="*/ 5829586 w 7274859"/>
              <a:gd name="connsiteY6595" fmla="*/ 655182 h 6857892"/>
              <a:gd name="connsiteX6596" fmla="*/ 5829586 w 7274859"/>
              <a:gd name="connsiteY6596" fmla="*/ 651829 h 6857892"/>
              <a:gd name="connsiteX6597" fmla="*/ 5819377 w 7274859"/>
              <a:gd name="connsiteY6597" fmla="*/ 651829 h 6857892"/>
              <a:gd name="connsiteX6598" fmla="*/ 6566038 w 7274859"/>
              <a:gd name="connsiteY6598" fmla="*/ 648470 h 6857892"/>
              <a:gd name="connsiteX6599" fmla="*/ 6569391 w 7274859"/>
              <a:gd name="connsiteY6599" fmla="*/ 648470 h 6857892"/>
              <a:gd name="connsiteX6600" fmla="*/ 6569391 w 7274859"/>
              <a:gd name="connsiteY6600" fmla="*/ 658605 h 6857892"/>
              <a:gd name="connsiteX6601" fmla="*/ 6566038 w 7274859"/>
              <a:gd name="connsiteY6601" fmla="*/ 658605 h 6857892"/>
              <a:gd name="connsiteX6602" fmla="*/ 6566038 w 7274859"/>
              <a:gd name="connsiteY6602" fmla="*/ 648470 h 6857892"/>
              <a:gd name="connsiteX6603" fmla="*/ 6260476 w 7274859"/>
              <a:gd name="connsiteY6603" fmla="*/ 639860 h 6857892"/>
              <a:gd name="connsiteX6604" fmla="*/ 6267258 w 7274859"/>
              <a:gd name="connsiteY6604" fmla="*/ 648318 h 6857892"/>
              <a:gd name="connsiteX6605" fmla="*/ 6257123 w 7274859"/>
              <a:gd name="connsiteY6605" fmla="*/ 648318 h 6857892"/>
              <a:gd name="connsiteX6606" fmla="*/ 6260476 w 7274859"/>
              <a:gd name="connsiteY6606" fmla="*/ 639860 h 6857892"/>
              <a:gd name="connsiteX6607" fmla="*/ 1753377 w 7274859"/>
              <a:gd name="connsiteY6607" fmla="*/ 639212 h 6857892"/>
              <a:gd name="connsiteX6608" fmla="*/ 1747739 w 7274859"/>
              <a:gd name="connsiteY6608" fmla="*/ 644698 h 6857892"/>
              <a:gd name="connsiteX6609" fmla="*/ 1716649 w 7274859"/>
              <a:gd name="connsiteY6609" fmla="*/ 660091 h 6857892"/>
              <a:gd name="connsiteX6610" fmla="*/ 1732956 w 7274859"/>
              <a:gd name="connsiteY6610" fmla="*/ 688817 h 6857892"/>
              <a:gd name="connsiteX6611" fmla="*/ 1746291 w 7274859"/>
              <a:gd name="connsiteY6611" fmla="*/ 647518 h 6857892"/>
              <a:gd name="connsiteX6612" fmla="*/ 1748272 w 7274859"/>
              <a:gd name="connsiteY6612" fmla="*/ 649499 h 6857892"/>
              <a:gd name="connsiteX6613" fmla="*/ 1756578 w 7274859"/>
              <a:gd name="connsiteY6613" fmla="*/ 642412 h 6857892"/>
              <a:gd name="connsiteX6614" fmla="*/ 1753377 w 7274859"/>
              <a:gd name="connsiteY6614" fmla="*/ 639212 h 6857892"/>
              <a:gd name="connsiteX6615" fmla="*/ 6154406 w 7274859"/>
              <a:gd name="connsiteY6615" fmla="*/ 639156 h 6857892"/>
              <a:gd name="connsiteX6616" fmla="*/ 6114782 w 7274859"/>
              <a:gd name="connsiteY6616" fmla="*/ 678856 h 6857892"/>
              <a:gd name="connsiteX6617" fmla="*/ 6117220 w 7274859"/>
              <a:gd name="connsiteY6617" fmla="*/ 700649 h 6857892"/>
              <a:gd name="connsiteX6618" fmla="*/ 6155320 w 7274859"/>
              <a:gd name="connsiteY6618" fmla="*/ 663845 h 6857892"/>
              <a:gd name="connsiteX6619" fmla="*/ 6154406 w 7274859"/>
              <a:gd name="connsiteY6619" fmla="*/ 639156 h 6857892"/>
              <a:gd name="connsiteX6620" fmla="*/ 6154253 w 7274859"/>
              <a:gd name="connsiteY6620" fmla="*/ 637327 h 6857892"/>
              <a:gd name="connsiteX6621" fmla="*/ 6154406 w 7274859"/>
              <a:gd name="connsiteY6621" fmla="*/ 639156 h 6857892"/>
              <a:gd name="connsiteX6622" fmla="*/ 6155244 w 7274859"/>
              <a:gd name="connsiteY6622" fmla="*/ 638318 h 6857892"/>
              <a:gd name="connsiteX6623" fmla="*/ 6154253 w 7274859"/>
              <a:gd name="connsiteY6623" fmla="*/ 637327 h 6857892"/>
              <a:gd name="connsiteX6624" fmla="*/ 6161416 w 7274859"/>
              <a:gd name="connsiteY6624" fmla="*/ 629020 h 6857892"/>
              <a:gd name="connsiteX6625" fmla="*/ 6155396 w 7274859"/>
              <a:gd name="connsiteY6625" fmla="*/ 638240 h 6857892"/>
              <a:gd name="connsiteX6626" fmla="*/ 6155320 w 7274859"/>
              <a:gd name="connsiteY6626" fmla="*/ 638316 h 6857892"/>
              <a:gd name="connsiteX6627" fmla="*/ 6156311 w 7274859"/>
              <a:gd name="connsiteY6627" fmla="*/ 639308 h 6857892"/>
              <a:gd name="connsiteX6628" fmla="*/ 6164617 w 7274859"/>
              <a:gd name="connsiteY6628" fmla="*/ 632220 h 6857892"/>
              <a:gd name="connsiteX6629" fmla="*/ 6161416 w 7274859"/>
              <a:gd name="connsiteY6629" fmla="*/ 629020 h 6857892"/>
              <a:gd name="connsiteX6630" fmla="*/ 6189305 w 7274859"/>
              <a:gd name="connsiteY6630" fmla="*/ 617877 h 6857892"/>
              <a:gd name="connsiteX6631" fmla="*/ 6189305 w 7274859"/>
              <a:gd name="connsiteY6631" fmla="*/ 628088 h 6857892"/>
              <a:gd name="connsiteX6632" fmla="*/ 6192734 w 7274859"/>
              <a:gd name="connsiteY6632" fmla="*/ 628088 h 6857892"/>
              <a:gd name="connsiteX6633" fmla="*/ 6192734 w 7274859"/>
              <a:gd name="connsiteY6633" fmla="*/ 617877 h 6857892"/>
              <a:gd name="connsiteX6634" fmla="*/ 6189305 w 7274859"/>
              <a:gd name="connsiteY6634" fmla="*/ 617877 h 6857892"/>
              <a:gd name="connsiteX6635" fmla="*/ 5325527 w 7274859"/>
              <a:gd name="connsiteY6635" fmla="*/ 616275 h 6857892"/>
              <a:gd name="connsiteX6636" fmla="*/ 5299388 w 7274859"/>
              <a:gd name="connsiteY6636" fmla="*/ 631363 h 6857892"/>
              <a:gd name="connsiteX6637" fmla="*/ 5305030 w 7274859"/>
              <a:gd name="connsiteY6637" fmla="*/ 639440 h 6857892"/>
              <a:gd name="connsiteX6638" fmla="*/ 5320570 w 7274859"/>
              <a:gd name="connsiteY6638" fmla="*/ 632963 h 6857892"/>
              <a:gd name="connsiteX6639" fmla="*/ 5331011 w 7274859"/>
              <a:gd name="connsiteY6639" fmla="*/ 622600 h 6857892"/>
              <a:gd name="connsiteX6640" fmla="*/ 5325527 w 7274859"/>
              <a:gd name="connsiteY6640" fmla="*/ 616275 h 6857892"/>
              <a:gd name="connsiteX6641" fmla="*/ 6037975 w 7274859"/>
              <a:gd name="connsiteY6641" fmla="*/ 611571 h 6857892"/>
              <a:gd name="connsiteX6642" fmla="*/ 6049785 w 7274859"/>
              <a:gd name="connsiteY6642" fmla="*/ 635269 h 6857892"/>
              <a:gd name="connsiteX6643" fmla="*/ 6037975 w 7274859"/>
              <a:gd name="connsiteY6643" fmla="*/ 611571 h 6857892"/>
              <a:gd name="connsiteX6644" fmla="*/ 5452980 w 7274859"/>
              <a:gd name="connsiteY6644" fmla="*/ 611079 h 6857892"/>
              <a:gd name="connsiteX6645" fmla="*/ 5452980 w 7274859"/>
              <a:gd name="connsiteY6645" fmla="*/ 614508 h 6857892"/>
              <a:gd name="connsiteX6646" fmla="*/ 5463188 w 7274859"/>
              <a:gd name="connsiteY6646" fmla="*/ 614508 h 6857892"/>
              <a:gd name="connsiteX6647" fmla="*/ 5463188 w 7274859"/>
              <a:gd name="connsiteY6647" fmla="*/ 611079 h 6857892"/>
              <a:gd name="connsiteX6648" fmla="*/ 5452980 w 7274859"/>
              <a:gd name="connsiteY6648" fmla="*/ 611079 h 6857892"/>
              <a:gd name="connsiteX6649" fmla="*/ 6172389 w 7274859"/>
              <a:gd name="connsiteY6649" fmla="*/ 608600 h 6857892"/>
              <a:gd name="connsiteX6650" fmla="*/ 6166446 w 7274859"/>
              <a:gd name="connsiteY6650" fmla="*/ 613705 h 6857892"/>
              <a:gd name="connsiteX6651" fmla="*/ 6169646 w 7274859"/>
              <a:gd name="connsiteY6651" fmla="*/ 616906 h 6857892"/>
              <a:gd name="connsiteX6652" fmla="*/ 6172389 w 7274859"/>
              <a:gd name="connsiteY6652" fmla="*/ 608600 h 6857892"/>
              <a:gd name="connsiteX6653" fmla="*/ 6176961 w 7274859"/>
              <a:gd name="connsiteY6653" fmla="*/ 607988 h 6857892"/>
              <a:gd name="connsiteX6654" fmla="*/ 6176199 w 7274859"/>
              <a:gd name="connsiteY6654" fmla="*/ 608064 h 6857892"/>
              <a:gd name="connsiteX6655" fmla="*/ 6176809 w 7274859"/>
              <a:gd name="connsiteY6655" fmla="*/ 608674 h 6857892"/>
              <a:gd name="connsiteX6656" fmla="*/ 6176961 w 7274859"/>
              <a:gd name="connsiteY6656" fmla="*/ 607988 h 6857892"/>
              <a:gd name="connsiteX6657" fmla="*/ 6174827 w 7274859"/>
              <a:gd name="connsiteY6657" fmla="*/ 606618 h 6857892"/>
              <a:gd name="connsiteX6658" fmla="*/ 6174599 w 7274859"/>
              <a:gd name="connsiteY6658" fmla="*/ 606770 h 6857892"/>
              <a:gd name="connsiteX6659" fmla="*/ 6175818 w 7274859"/>
              <a:gd name="connsiteY6659" fmla="*/ 608066 h 6857892"/>
              <a:gd name="connsiteX6660" fmla="*/ 6176199 w 7274859"/>
              <a:gd name="connsiteY6660" fmla="*/ 607990 h 6857892"/>
              <a:gd name="connsiteX6661" fmla="*/ 6174827 w 7274859"/>
              <a:gd name="connsiteY6661" fmla="*/ 606618 h 6857892"/>
              <a:gd name="connsiteX6662" fmla="*/ 6170713 w 7274859"/>
              <a:gd name="connsiteY6662" fmla="*/ 602656 h 6857892"/>
              <a:gd name="connsiteX6663" fmla="*/ 6172465 w 7274859"/>
              <a:gd name="connsiteY6663" fmla="*/ 608600 h 6857892"/>
              <a:gd name="connsiteX6664" fmla="*/ 6174599 w 7274859"/>
              <a:gd name="connsiteY6664" fmla="*/ 606771 h 6857892"/>
              <a:gd name="connsiteX6665" fmla="*/ 6170713 w 7274859"/>
              <a:gd name="connsiteY6665" fmla="*/ 602656 h 6857892"/>
              <a:gd name="connsiteX6666" fmla="*/ 1784698 w 7274859"/>
              <a:gd name="connsiteY6666" fmla="*/ 598448 h 6857892"/>
              <a:gd name="connsiteX6667" fmla="*/ 1779669 w 7274859"/>
              <a:gd name="connsiteY6667" fmla="*/ 599134 h 6857892"/>
              <a:gd name="connsiteX6668" fmla="*/ 1779669 w 7274859"/>
              <a:gd name="connsiteY6668" fmla="*/ 616050 h 6857892"/>
              <a:gd name="connsiteX6669" fmla="*/ 1788356 w 7274859"/>
              <a:gd name="connsiteY6669" fmla="*/ 615440 h 6857892"/>
              <a:gd name="connsiteX6670" fmla="*/ 1784698 w 7274859"/>
              <a:gd name="connsiteY6670" fmla="*/ 598448 h 6857892"/>
              <a:gd name="connsiteX6671" fmla="*/ 6318693 w 7274859"/>
              <a:gd name="connsiteY6671" fmla="*/ 597028 h 6857892"/>
              <a:gd name="connsiteX6672" fmla="*/ 6317169 w 7274859"/>
              <a:gd name="connsiteY6672" fmla="*/ 598476 h 6857892"/>
              <a:gd name="connsiteX6673" fmla="*/ 6324256 w 7274859"/>
              <a:gd name="connsiteY6673" fmla="*/ 606782 h 6857892"/>
              <a:gd name="connsiteX6674" fmla="*/ 6327456 w 7274859"/>
              <a:gd name="connsiteY6674" fmla="*/ 603581 h 6857892"/>
              <a:gd name="connsiteX6675" fmla="*/ 6318693 w 7274859"/>
              <a:gd name="connsiteY6675" fmla="*/ 597028 h 6857892"/>
              <a:gd name="connsiteX6676" fmla="*/ 6831443 w 7274859"/>
              <a:gd name="connsiteY6676" fmla="*/ 596654 h 6857892"/>
              <a:gd name="connsiteX6677" fmla="*/ 6817041 w 7274859"/>
              <a:gd name="connsiteY6677" fmla="*/ 620886 h 6857892"/>
              <a:gd name="connsiteX6678" fmla="*/ 6817041 w 7274859"/>
              <a:gd name="connsiteY6678" fmla="*/ 667825 h 6857892"/>
              <a:gd name="connsiteX6679" fmla="*/ 6790219 w 7274859"/>
              <a:gd name="connsiteY6679" fmla="*/ 667825 h 6857892"/>
              <a:gd name="connsiteX6680" fmla="*/ 6795705 w 7274859"/>
              <a:gd name="connsiteY6680" fmla="*/ 632240 h 6857892"/>
              <a:gd name="connsiteX6681" fmla="*/ 6791285 w 7274859"/>
              <a:gd name="connsiteY6681" fmla="*/ 597416 h 6857892"/>
              <a:gd name="connsiteX6682" fmla="*/ 6803630 w 7274859"/>
              <a:gd name="connsiteY6682" fmla="*/ 608999 h 6857892"/>
              <a:gd name="connsiteX6683" fmla="*/ 6831443 w 7274859"/>
              <a:gd name="connsiteY6683" fmla="*/ 596654 h 6857892"/>
              <a:gd name="connsiteX6684" fmla="*/ 6636980 w 7274859"/>
              <a:gd name="connsiteY6684" fmla="*/ 593759 h 6857892"/>
              <a:gd name="connsiteX6685" fmla="*/ 6654735 w 7274859"/>
              <a:gd name="connsiteY6685" fmla="*/ 627591 h 6857892"/>
              <a:gd name="connsiteX6686" fmla="*/ 6635152 w 7274859"/>
              <a:gd name="connsiteY6686" fmla="*/ 664625 h 6857892"/>
              <a:gd name="connsiteX6687" fmla="*/ 6654887 w 7274859"/>
              <a:gd name="connsiteY6687" fmla="*/ 685351 h 6857892"/>
              <a:gd name="connsiteX6688" fmla="*/ 6634542 w 7274859"/>
              <a:gd name="connsiteY6688" fmla="*/ 692589 h 6857892"/>
              <a:gd name="connsiteX6689" fmla="*/ 6634542 w 7274859"/>
              <a:gd name="connsiteY6689" fmla="*/ 739376 h 6857892"/>
              <a:gd name="connsiteX6690" fmla="*/ 6594613 w 7274859"/>
              <a:gd name="connsiteY6690" fmla="*/ 755835 h 6857892"/>
              <a:gd name="connsiteX6691" fmla="*/ 6605205 w 7274859"/>
              <a:gd name="connsiteY6691" fmla="*/ 715068 h 6857892"/>
              <a:gd name="connsiteX6692" fmla="*/ 6580211 w 7274859"/>
              <a:gd name="connsiteY6692" fmla="*/ 695409 h 6857892"/>
              <a:gd name="connsiteX6693" fmla="*/ 6628674 w 7274859"/>
              <a:gd name="connsiteY6693" fmla="*/ 671254 h 6857892"/>
              <a:gd name="connsiteX6694" fmla="*/ 6602614 w 7274859"/>
              <a:gd name="connsiteY6694" fmla="*/ 651975 h 6857892"/>
              <a:gd name="connsiteX6695" fmla="*/ 6590346 w 7274859"/>
              <a:gd name="connsiteY6695" fmla="*/ 620962 h 6857892"/>
              <a:gd name="connsiteX6696" fmla="*/ 6608253 w 7274859"/>
              <a:gd name="connsiteY6696" fmla="*/ 637345 h 6857892"/>
              <a:gd name="connsiteX6697" fmla="*/ 6636980 w 7274859"/>
              <a:gd name="connsiteY6697" fmla="*/ 593759 h 6857892"/>
              <a:gd name="connsiteX6698" fmla="*/ 6725525 w 7274859"/>
              <a:gd name="connsiteY6698" fmla="*/ 590702 h 6857892"/>
              <a:gd name="connsiteX6699" fmla="*/ 6725525 w 7274859"/>
              <a:gd name="connsiteY6699" fmla="*/ 594131 h 6857892"/>
              <a:gd name="connsiteX6700" fmla="*/ 6735659 w 7274859"/>
              <a:gd name="connsiteY6700" fmla="*/ 594131 h 6857892"/>
              <a:gd name="connsiteX6701" fmla="*/ 6735659 w 7274859"/>
              <a:gd name="connsiteY6701" fmla="*/ 590702 h 6857892"/>
              <a:gd name="connsiteX6702" fmla="*/ 6725525 w 7274859"/>
              <a:gd name="connsiteY6702" fmla="*/ 590702 h 6857892"/>
              <a:gd name="connsiteX6703" fmla="*/ 6194639 w 7274859"/>
              <a:gd name="connsiteY6703" fmla="*/ 587108 h 6857892"/>
              <a:gd name="connsiteX6704" fmla="*/ 6176961 w 7274859"/>
              <a:gd name="connsiteY6704" fmla="*/ 607911 h 6857892"/>
              <a:gd name="connsiteX6705" fmla="*/ 6195935 w 7274859"/>
              <a:gd name="connsiteY6705" fmla="*/ 606539 h 6857892"/>
              <a:gd name="connsiteX6706" fmla="*/ 6194639 w 7274859"/>
              <a:gd name="connsiteY6706" fmla="*/ 587108 h 6857892"/>
              <a:gd name="connsiteX6707" fmla="*/ 5963227 w 7274859"/>
              <a:gd name="connsiteY6707" fmla="*/ 578586 h 6857892"/>
              <a:gd name="connsiteX6708" fmla="*/ 5922843 w 7274859"/>
              <a:gd name="connsiteY6708" fmla="*/ 637411 h 6857892"/>
              <a:gd name="connsiteX6709" fmla="*/ 5963227 w 7274859"/>
              <a:gd name="connsiteY6709" fmla="*/ 578586 h 6857892"/>
              <a:gd name="connsiteX6710" fmla="*/ 5609097 w 7274859"/>
              <a:gd name="connsiteY6710" fmla="*/ 577173 h 6857892"/>
              <a:gd name="connsiteX6711" fmla="*/ 5609097 w 7274859"/>
              <a:gd name="connsiteY6711" fmla="*/ 587384 h 6857892"/>
              <a:gd name="connsiteX6712" fmla="*/ 5612450 w 7274859"/>
              <a:gd name="connsiteY6712" fmla="*/ 587384 h 6857892"/>
              <a:gd name="connsiteX6713" fmla="*/ 5612450 w 7274859"/>
              <a:gd name="connsiteY6713" fmla="*/ 577173 h 6857892"/>
              <a:gd name="connsiteX6714" fmla="*/ 5609097 w 7274859"/>
              <a:gd name="connsiteY6714" fmla="*/ 577173 h 6857892"/>
              <a:gd name="connsiteX6715" fmla="*/ 5526962 w 7274859"/>
              <a:gd name="connsiteY6715" fmla="*/ 571457 h 6857892"/>
              <a:gd name="connsiteX6716" fmla="*/ 5545477 w 7274859"/>
              <a:gd name="connsiteY6716" fmla="*/ 604985 h 6857892"/>
              <a:gd name="connsiteX6717" fmla="*/ 5571382 w 7274859"/>
              <a:gd name="connsiteY6717" fmla="*/ 591193 h 6857892"/>
              <a:gd name="connsiteX6718" fmla="*/ 5526962 w 7274859"/>
              <a:gd name="connsiteY6718" fmla="*/ 571457 h 6857892"/>
              <a:gd name="connsiteX6719" fmla="*/ 6413257 w 7274859"/>
              <a:gd name="connsiteY6719" fmla="*/ 567004 h 6857892"/>
              <a:gd name="connsiteX6720" fmla="*/ 6413257 w 7274859"/>
              <a:gd name="connsiteY6720" fmla="*/ 577139 h 6857892"/>
              <a:gd name="connsiteX6721" fmla="*/ 6416610 w 7274859"/>
              <a:gd name="connsiteY6721" fmla="*/ 577139 h 6857892"/>
              <a:gd name="connsiteX6722" fmla="*/ 6416610 w 7274859"/>
              <a:gd name="connsiteY6722" fmla="*/ 567004 h 6857892"/>
              <a:gd name="connsiteX6723" fmla="*/ 6413257 w 7274859"/>
              <a:gd name="connsiteY6723" fmla="*/ 567004 h 6857892"/>
              <a:gd name="connsiteX6724" fmla="*/ 1795748 w 7274859"/>
              <a:gd name="connsiteY6724" fmla="*/ 566064 h 6857892"/>
              <a:gd name="connsiteX6725" fmla="*/ 1782261 w 7274859"/>
              <a:gd name="connsiteY6725" fmla="*/ 568426 h 6857892"/>
              <a:gd name="connsiteX6726" fmla="*/ 1795748 w 7274859"/>
              <a:gd name="connsiteY6726" fmla="*/ 581913 h 6857892"/>
              <a:gd name="connsiteX6727" fmla="*/ 1795748 w 7274859"/>
              <a:gd name="connsiteY6727" fmla="*/ 566064 h 6857892"/>
              <a:gd name="connsiteX6728" fmla="*/ 1757568 w 7274859"/>
              <a:gd name="connsiteY6728" fmla="*/ 560270 h 6857892"/>
              <a:gd name="connsiteX6729" fmla="*/ 1757568 w 7274859"/>
              <a:gd name="connsiteY6729" fmla="*/ 563623 h 6857892"/>
              <a:gd name="connsiteX6730" fmla="*/ 1767703 w 7274859"/>
              <a:gd name="connsiteY6730" fmla="*/ 563623 h 6857892"/>
              <a:gd name="connsiteX6731" fmla="*/ 1767703 w 7274859"/>
              <a:gd name="connsiteY6731" fmla="*/ 560270 h 6857892"/>
              <a:gd name="connsiteX6732" fmla="*/ 1757568 w 7274859"/>
              <a:gd name="connsiteY6732" fmla="*/ 560270 h 6857892"/>
              <a:gd name="connsiteX6733" fmla="*/ 5564067 w 7274859"/>
              <a:gd name="connsiteY6733" fmla="*/ 558578 h 6857892"/>
              <a:gd name="connsiteX6734" fmla="*/ 5567648 w 7274859"/>
              <a:gd name="connsiteY6734" fmla="*/ 576637 h 6857892"/>
              <a:gd name="connsiteX6735" fmla="*/ 5602696 w 7274859"/>
              <a:gd name="connsiteY6735" fmla="*/ 558578 h 6857892"/>
              <a:gd name="connsiteX6736" fmla="*/ 5564067 w 7274859"/>
              <a:gd name="connsiteY6736" fmla="*/ 558578 h 6857892"/>
              <a:gd name="connsiteX6737" fmla="*/ 1883151 w 7274859"/>
              <a:gd name="connsiteY6737" fmla="*/ 556845 h 6857892"/>
              <a:gd name="connsiteX6738" fmla="*/ 1883151 w 7274859"/>
              <a:gd name="connsiteY6738" fmla="*/ 567056 h 6857892"/>
              <a:gd name="connsiteX6739" fmla="*/ 1886504 w 7274859"/>
              <a:gd name="connsiteY6739" fmla="*/ 567056 h 6857892"/>
              <a:gd name="connsiteX6740" fmla="*/ 1886504 w 7274859"/>
              <a:gd name="connsiteY6740" fmla="*/ 556845 h 6857892"/>
              <a:gd name="connsiteX6741" fmla="*/ 1883151 w 7274859"/>
              <a:gd name="connsiteY6741" fmla="*/ 556845 h 6857892"/>
              <a:gd name="connsiteX6742" fmla="*/ 6399694 w 7274859"/>
              <a:gd name="connsiteY6742" fmla="*/ 550014 h 6857892"/>
              <a:gd name="connsiteX6743" fmla="*/ 6399694 w 7274859"/>
              <a:gd name="connsiteY6743" fmla="*/ 553443 h 6857892"/>
              <a:gd name="connsiteX6744" fmla="*/ 6409905 w 7274859"/>
              <a:gd name="connsiteY6744" fmla="*/ 553443 h 6857892"/>
              <a:gd name="connsiteX6745" fmla="*/ 6409905 w 7274859"/>
              <a:gd name="connsiteY6745" fmla="*/ 550014 h 6857892"/>
              <a:gd name="connsiteX6746" fmla="*/ 6399694 w 7274859"/>
              <a:gd name="connsiteY6746" fmla="*/ 550014 h 6857892"/>
              <a:gd name="connsiteX6747" fmla="*/ 5405527 w 7274859"/>
              <a:gd name="connsiteY6747" fmla="*/ 546705 h 6857892"/>
              <a:gd name="connsiteX6748" fmla="*/ 5405527 w 7274859"/>
              <a:gd name="connsiteY6748" fmla="*/ 556839 h 6857892"/>
              <a:gd name="connsiteX6749" fmla="*/ 5408957 w 7274859"/>
              <a:gd name="connsiteY6749" fmla="*/ 556839 h 6857892"/>
              <a:gd name="connsiteX6750" fmla="*/ 5408957 w 7274859"/>
              <a:gd name="connsiteY6750" fmla="*/ 546705 h 6857892"/>
              <a:gd name="connsiteX6751" fmla="*/ 5405527 w 7274859"/>
              <a:gd name="connsiteY6751" fmla="*/ 546705 h 6857892"/>
              <a:gd name="connsiteX6752" fmla="*/ 6873429 w 7274859"/>
              <a:gd name="connsiteY6752" fmla="*/ 546592 h 6857892"/>
              <a:gd name="connsiteX6753" fmla="*/ 6877849 w 7274859"/>
              <a:gd name="connsiteY6753" fmla="*/ 560840 h 6857892"/>
              <a:gd name="connsiteX6754" fmla="*/ 6866266 w 7274859"/>
              <a:gd name="connsiteY6754" fmla="*/ 571813 h 6857892"/>
              <a:gd name="connsiteX6755" fmla="*/ 6873429 w 7274859"/>
              <a:gd name="connsiteY6755" fmla="*/ 546592 h 6857892"/>
              <a:gd name="connsiteX6756" fmla="*/ 6173227 w 7274859"/>
              <a:gd name="connsiteY6756" fmla="*/ 546344 h 6857892"/>
              <a:gd name="connsiteX6757" fmla="*/ 6156235 w 7274859"/>
              <a:gd name="connsiteY6757" fmla="*/ 550002 h 6857892"/>
              <a:gd name="connsiteX6758" fmla="*/ 6156921 w 7274859"/>
              <a:gd name="connsiteY6758" fmla="*/ 555031 h 6857892"/>
              <a:gd name="connsiteX6759" fmla="*/ 6173837 w 7274859"/>
              <a:gd name="connsiteY6759" fmla="*/ 555031 h 6857892"/>
              <a:gd name="connsiteX6760" fmla="*/ 6173227 w 7274859"/>
              <a:gd name="connsiteY6760" fmla="*/ 546344 h 6857892"/>
              <a:gd name="connsiteX6761" fmla="*/ 1788432 w 7274859"/>
              <a:gd name="connsiteY6761" fmla="*/ 546175 h 6857892"/>
              <a:gd name="connsiteX6762" fmla="*/ 1786984 w 7274859"/>
              <a:gd name="connsiteY6762" fmla="*/ 547547 h 6857892"/>
              <a:gd name="connsiteX6763" fmla="*/ 1794146 w 7274859"/>
              <a:gd name="connsiteY6763" fmla="*/ 555929 h 6857892"/>
              <a:gd name="connsiteX6764" fmla="*/ 1797346 w 7274859"/>
              <a:gd name="connsiteY6764" fmla="*/ 552728 h 6857892"/>
              <a:gd name="connsiteX6765" fmla="*/ 1788507 w 7274859"/>
              <a:gd name="connsiteY6765" fmla="*/ 547089 h 6857892"/>
              <a:gd name="connsiteX6766" fmla="*/ 1788432 w 7274859"/>
              <a:gd name="connsiteY6766" fmla="*/ 546175 h 6857892"/>
              <a:gd name="connsiteX6767" fmla="*/ 1788434 w 7274859"/>
              <a:gd name="connsiteY6767" fmla="*/ 545567 h 6857892"/>
              <a:gd name="connsiteX6768" fmla="*/ 1788510 w 7274859"/>
              <a:gd name="connsiteY6768" fmla="*/ 546100 h 6857892"/>
              <a:gd name="connsiteX6769" fmla="*/ 1789043 w 7274859"/>
              <a:gd name="connsiteY6769" fmla="*/ 545567 h 6857892"/>
              <a:gd name="connsiteX6770" fmla="*/ 1788434 w 7274859"/>
              <a:gd name="connsiteY6770" fmla="*/ 545567 h 6857892"/>
              <a:gd name="connsiteX6771" fmla="*/ 6275107 w 7274859"/>
              <a:gd name="connsiteY6771" fmla="*/ 536191 h 6857892"/>
              <a:gd name="connsiteX6772" fmla="*/ 6258038 w 7274859"/>
              <a:gd name="connsiteY6772" fmla="*/ 539849 h 6857892"/>
              <a:gd name="connsiteX6773" fmla="*/ 6258724 w 7274859"/>
              <a:gd name="connsiteY6773" fmla="*/ 544878 h 6857892"/>
              <a:gd name="connsiteX6774" fmla="*/ 6275640 w 7274859"/>
              <a:gd name="connsiteY6774" fmla="*/ 544878 h 6857892"/>
              <a:gd name="connsiteX6775" fmla="*/ 6275107 w 7274859"/>
              <a:gd name="connsiteY6775" fmla="*/ 536191 h 6857892"/>
              <a:gd name="connsiteX6776" fmla="*/ 6227406 w 7274859"/>
              <a:gd name="connsiteY6776" fmla="*/ 535658 h 6857892"/>
              <a:gd name="connsiteX6777" fmla="*/ 6227406 w 7274859"/>
              <a:gd name="connsiteY6777" fmla="*/ 573681 h 6857892"/>
              <a:gd name="connsiteX6778" fmla="*/ 6252933 w 7274859"/>
              <a:gd name="connsiteY6778" fmla="*/ 541296 h 6857892"/>
              <a:gd name="connsiteX6779" fmla="*/ 6227406 w 7274859"/>
              <a:gd name="connsiteY6779" fmla="*/ 535658 h 6857892"/>
              <a:gd name="connsiteX6780" fmla="*/ 6593165 w 7274859"/>
              <a:gd name="connsiteY6780" fmla="*/ 529675 h 6857892"/>
              <a:gd name="connsiteX6781" fmla="*/ 6603300 w 7274859"/>
              <a:gd name="connsiteY6781" fmla="*/ 529675 h 6857892"/>
              <a:gd name="connsiteX6782" fmla="*/ 6603300 w 7274859"/>
              <a:gd name="connsiteY6782" fmla="*/ 533104 h 6857892"/>
              <a:gd name="connsiteX6783" fmla="*/ 6593165 w 7274859"/>
              <a:gd name="connsiteY6783" fmla="*/ 533104 h 6857892"/>
              <a:gd name="connsiteX6784" fmla="*/ 6593165 w 7274859"/>
              <a:gd name="connsiteY6784" fmla="*/ 529675 h 6857892"/>
              <a:gd name="connsiteX6785" fmla="*/ 6287680 w 7274859"/>
              <a:gd name="connsiteY6785" fmla="*/ 529639 h 6857892"/>
              <a:gd name="connsiteX6786" fmla="*/ 6287680 w 7274859"/>
              <a:gd name="connsiteY6786" fmla="*/ 533068 h 6857892"/>
              <a:gd name="connsiteX6787" fmla="*/ 6297815 w 7274859"/>
              <a:gd name="connsiteY6787" fmla="*/ 533068 h 6857892"/>
              <a:gd name="connsiteX6788" fmla="*/ 6297815 w 7274859"/>
              <a:gd name="connsiteY6788" fmla="*/ 529639 h 6857892"/>
              <a:gd name="connsiteX6789" fmla="*/ 6287680 w 7274859"/>
              <a:gd name="connsiteY6789" fmla="*/ 529639 h 6857892"/>
              <a:gd name="connsiteX6790" fmla="*/ 6929055 w 7274859"/>
              <a:gd name="connsiteY6790" fmla="*/ 529598 h 6857892"/>
              <a:gd name="connsiteX6791" fmla="*/ 6939266 w 7274859"/>
              <a:gd name="connsiteY6791" fmla="*/ 529598 h 6857892"/>
              <a:gd name="connsiteX6792" fmla="*/ 6939266 w 7274859"/>
              <a:gd name="connsiteY6792" fmla="*/ 533028 h 6857892"/>
              <a:gd name="connsiteX6793" fmla="*/ 6929055 w 7274859"/>
              <a:gd name="connsiteY6793" fmla="*/ 533028 h 6857892"/>
              <a:gd name="connsiteX6794" fmla="*/ 6929055 w 7274859"/>
              <a:gd name="connsiteY6794" fmla="*/ 529598 h 6857892"/>
              <a:gd name="connsiteX6795" fmla="*/ 1786827 w 7274859"/>
              <a:gd name="connsiteY6795" fmla="*/ 526132 h 6857892"/>
              <a:gd name="connsiteX6796" fmla="*/ 1767626 w 7274859"/>
              <a:gd name="connsiteY6796" fmla="*/ 528266 h 6857892"/>
              <a:gd name="connsiteX6797" fmla="*/ 1769073 w 7274859"/>
              <a:gd name="connsiteY6797" fmla="*/ 545562 h 6857892"/>
              <a:gd name="connsiteX6798" fmla="*/ 1788351 w 7274859"/>
              <a:gd name="connsiteY6798" fmla="*/ 545638 h 6857892"/>
              <a:gd name="connsiteX6799" fmla="*/ 1786827 w 7274859"/>
              <a:gd name="connsiteY6799" fmla="*/ 526132 h 6857892"/>
              <a:gd name="connsiteX6800" fmla="*/ 6906728 w 7274859"/>
              <a:gd name="connsiteY6800" fmla="*/ 525561 h 6857892"/>
              <a:gd name="connsiteX6801" fmla="*/ 6908786 w 7274859"/>
              <a:gd name="connsiteY6801" fmla="*/ 545296 h 6857892"/>
              <a:gd name="connsiteX6802" fmla="*/ 6878153 w 7274859"/>
              <a:gd name="connsiteY6802" fmla="*/ 545296 h 6857892"/>
              <a:gd name="connsiteX6803" fmla="*/ 6878153 w 7274859"/>
              <a:gd name="connsiteY6803" fmla="*/ 528531 h 6857892"/>
              <a:gd name="connsiteX6804" fmla="*/ 6906728 w 7274859"/>
              <a:gd name="connsiteY6804" fmla="*/ 525561 h 6857892"/>
              <a:gd name="connsiteX6805" fmla="*/ 1492794 w 7274859"/>
              <a:gd name="connsiteY6805" fmla="*/ 519469 h 6857892"/>
              <a:gd name="connsiteX6806" fmla="*/ 1502929 w 7274859"/>
              <a:gd name="connsiteY6806" fmla="*/ 519469 h 6857892"/>
              <a:gd name="connsiteX6807" fmla="*/ 1502929 w 7274859"/>
              <a:gd name="connsiteY6807" fmla="*/ 522822 h 6857892"/>
              <a:gd name="connsiteX6808" fmla="*/ 1492794 w 7274859"/>
              <a:gd name="connsiteY6808" fmla="*/ 522822 h 6857892"/>
              <a:gd name="connsiteX6809" fmla="*/ 1492794 w 7274859"/>
              <a:gd name="connsiteY6809" fmla="*/ 519469 h 6857892"/>
              <a:gd name="connsiteX6810" fmla="*/ 1529363 w 7274859"/>
              <a:gd name="connsiteY6810" fmla="*/ 517026 h 6857892"/>
              <a:gd name="connsiteX6811" fmla="*/ 1522810 w 7274859"/>
              <a:gd name="connsiteY6811" fmla="*/ 525789 h 6857892"/>
              <a:gd name="connsiteX6812" fmla="*/ 1524258 w 7274859"/>
              <a:gd name="connsiteY6812" fmla="*/ 527313 h 6857892"/>
              <a:gd name="connsiteX6813" fmla="*/ 1532564 w 7274859"/>
              <a:gd name="connsiteY6813" fmla="*/ 520226 h 6857892"/>
              <a:gd name="connsiteX6814" fmla="*/ 1529363 w 7274859"/>
              <a:gd name="connsiteY6814" fmla="*/ 517026 h 6857892"/>
              <a:gd name="connsiteX6815" fmla="*/ 6029060 w 7274859"/>
              <a:gd name="connsiteY6815" fmla="*/ 517008 h 6857892"/>
              <a:gd name="connsiteX6816" fmla="*/ 6024108 w 7274859"/>
              <a:gd name="connsiteY6816" fmla="*/ 527143 h 6857892"/>
              <a:gd name="connsiteX6817" fmla="*/ 6022126 w 7274859"/>
              <a:gd name="connsiteY6817" fmla="*/ 525160 h 6857892"/>
              <a:gd name="connsiteX6818" fmla="*/ 6013820 w 7274859"/>
              <a:gd name="connsiteY6818" fmla="*/ 532248 h 6857892"/>
              <a:gd name="connsiteX6819" fmla="*/ 6017020 w 7274859"/>
              <a:gd name="connsiteY6819" fmla="*/ 535448 h 6857892"/>
              <a:gd name="connsiteX6820" fmla="*/ 6021973 w 7274859"/>
              <a:gd name="connsiteY6820" fmla="*/ 525314 h 6857892"/>
              <a:gd name="connsiteX6821" fmla="*/ 6023955 w 7274859"/>
              <a:gd name="connsiteY6821" fmla="*/ 527295 h 6857892"/>
              <a:gd name="connsiteX6822" fmla="*/ 6032259 w 7274859"/>
              <a:gd name="connsiteY6822" fmla="*/ 520208 h 6857892"/>
              <a:gd name="connsiteX6823" fmla="*/ 6029060 w 7274859"/>
              <a:gd name="connsiteY6823" fmla="*/ 517008 h 6857892"/>
              <a:gd name="connsiteX6824" fmla="*/ 6047499 w 7274859"/>
              <a:gd name="connsiteY6824" fmla="*/ 517006 h 6857892"/>
              <a:gd name="connsiteX6825" fmla="*/ 6044299 w 7274859"/>
              <a:gd name="connsiteY6825" fmla="*/ 520206 h 6857892"/>
              <a:gd name="connsiteX6826" fmla="*/ 6054433 w 7274859"/>
              <a:gd name="connsiteY6826" fmla="*/ 525159 h 6857892"/>
              <a:gd name="connsiteX6827" fmla="*/ 6052452 w 7274859"/>
              <a:gd name="connsiteY6827" fmla="*/ 527141 h 6857892"/>
              <a:gd name="connsiteX6828" fmla="*/ 6059538 w 7274859"/>
              <a:gd name="connsiteY6828" fmla="*/ 535446 h 6857892"/>
              <a:gd name="connsiteX6829" fmla="*/ 6062739 w 7274859"/>
              <a:gd name="connsiteY6829" fmla="*/ 532246 h 6857892"/>
              <a:gd name="connsiteX6830" fmla="*/ 6052604 w 7274859"/>
              <a:gd name="connsiteY6830" fmla="*/ 527293 h 6857892"/>
              <a:gd name="connsiteX6831" fmla="*/ 6054586 w 7274859"/>
              <a:gd name="connsiteY6831" fmla="*/ 525312 h 6857892"/>
              <a:gd name="connsiteX6832" fmla="*/ 6047499 w 7274859"/>
              <a:gd name="connsiteY6832" fmla="*/ 517006 h 6857892"/>
              <a:gd name="connsiteX6833" fmla="*/ 6781760 w 7274859"/>
              <a:gd name="connsiteY6833" fmla="*/ 516417 h 6857892"/>
              <a:gd name="connsiteX6834" fmla="*/ 6799286 w 7274859"/>
              <a:gd name="connsiteY6834" fmla="*/ 533865 h 6857892"/>
              <a:gd name="connsiteX6835" fmla="*/ 6786180 w 7274859"/>
              <a:gd name="connsiteY6835" fmla="*/ 560688 h 6857892"/>
              <a:gd name="connsiteX6836" fmla="*/ 6749299 w 7274859"/>
              <a:gd name="connsiteY6836" fmla="*/ 567393 h 6857892"/>
              <a:gd name="connsiteX6837" fmla="*/ 6781760 w 7274859"/>
              <a:gd name="connsiteY6837" fmla="*/ 516417 h 6857892"/>
              <a:gd name="connsiteX6838" fmla="*/ 6810259 w 7274859"/>
              <a:gd name="connsiteY6838" fmla="*/ 516036 h 6857892"/>
              <a:gd name="connsiteX6839" fmla="*/ 6813612 w 7274859"/>
              <a:gd name="connsiteY6839" fmla="*/ 516036 h 6857892"/>
              <a:gd name="connsiteX6840" fmla="*/ 6813612 w 7274859"/>
              <a:gd name="connsiteY6840" fmla="*/ 526246 h 6857892"/>
              <a:gd name="connsiteX6841" fmla="*/ 6810259 w 7274859"/>
              <a:gd name="connsiteY6841" fmla="*/ 526246 h 6857892"/>
              <a:gd name="connsiteX6842" fmla="*/ 6810259 w 7274859"/>
              <a:gd name="connsiteY6842" fmla="*/ 516036 h 6857892"/>
              <a:gd name="connsiteX6843" fmla="*/ 6637819 w 7274859"/>
              <a:gd name="connsiteY6843" fmla="*/ 507196 h 6857892"/>
              <a:gd name="connsiteX6844" fmla="*/ 6676071 w 7274859"/>
              <a:gd name="connsiteY6844" fmla="*/ 521979 h 6857892"/>
              <a:gd name="connsiteX6845" fmla="*/ 6636828 w 7274859"/>
              <a:gd name="connsiteY6845" fmla="*/ 592692 h 6857892"/>
              <a:gd name="connsiteX6846" fmla="*/ 6595451 w 7274859"/>
              <a:gd name="connsiteY6846" fmla="*/ 604808 h 6857892"/>
              <a:gd name="connsiteX6847" fmla="*/ 6595451 w 7274859"/>
              <a:gd name="connsiteY6847" fmla="*/ 573108 h 6857892"/>
              <a:gd name="connsiteX6848" fmla="*/ 6634085 w 7274859"/>
              <a:gd name="connsiteY6848" fmla="*/ 543239 h 6857892"/>
              <a:gd name="connsiteX6849" fmla="*/ 6634085 w 7274859"/>
              <a:gd name="connsiteY6849" fmla="*/ 510778 h 6857892"/>
              <a:gd name="connsiteX6850" fmla="*/ 6637819 w 7274859"/>
              <a:gd name="connsiteY6850" fmla="*/ 507196 h 6857892"/>
              <a:gd name="connsiteX6851" fmla="*/ 6222986 w 7274859"/>
              <a:gd name="connsiteY6851" fmla="*/ 507006 h 6857892"/>
              <a:gd name="connsiteX6852" fmla="*/ 6218185 w 7274859"/>
              <a:gd name="connsiteY6852" fmla="*/ 507768 h 6857892"/>
              <a:gd name="connsiteX6853" fmla="*/ 6218185 w 7274859"/>
              <a:gd name="connsiteY6853" fmla="*/ 524608 h 6857892"/>
              <a:gd name="connsiteX6854" fmla="*/ 6226948 w 7274859"/>
              <a:gd name="connsiteY6854" fmla="*/ 523618 h 6857892"/>
              <a:gd name="connsiteX6855" fmla="*/ 6222986 w 7274859"/>
              <a:gd name="connsiteY6855" fmla="*/ 507006 h 6857892"/>
              <a:gd name="connsiteX6856" fmla="*/ 6400151 w 7274859"/>
              <a:gd name="connsiteY6856" fmla="*/ 505361 h 6857892"/>
              <a:gd name="connsiteX6857" fmla="*/ 6398627 w 7274859"/>
              <a:gd name="connsiteY6857" fmla="*/ 506809 h 6857892"/>
              <a:gd name="connsiteX6858" fmla="*/ 6405714 w 7274859"/>
              <a:gd name="connsiteY6858" fmla="*/ 515115 h 6857892"/>
              <a:gd name="connsiteX6859" fmla="*/ 6408914 w 7274859"/>
              <a:gd name="connsiteY6859" fmla="*/ 511914 h 6857892"/>
              <a:gd name="connsiteX6860" fmla="*/ 6400151 w 7274859"/>
              <a:gd name="connsiteY6860" fmla="*/ 505361 h 6857892"/>
              <a:gd name="connsiteX6861" fmla="*/ 6179857 w 7274859"/>
              <a:gd name="connsiteY6861" fmla="*/ 496658 h 6857892"/>
              <a:gd name="connsiteX6862" fmla="*/ 6176580 w 7274859"/>
              <a:gd name="connsiteY6862" fmla="*/ 499858 h 6857892"/>
              <a:gd name="connsiteX6863" fmla="*/ 6186715 w 7274859"/>
              <a:gd name="connsiteY6863" fmla="*/ 504811 h 6857892"/>
              <a:gd name="connsiteX6864" fmla="*/ 6184733 w 7274859"/>
              <a:gd name="connsiteY6864" fmla="*/ 506793 h 6857892"/>
              <a:gd name="connsiteX6865" fmla="*/ 6191820 w 7274859"/>
              <a:gd name="connsiteY6865" fmla="*/ 515098 h 6857892"/>
              <a:gd name="connsiteX6866" fmla="*/ 6195021 w 7274859"/>
              <a:gd name="connsiteY6866" fmla="*/ 511898 h 6857892"/>
              <a:gd name="connsiteX6867" fmla="*/ 6184886 w 7274859"/>
              <a:gd name="connsiteY6867" fmla="*/ 506945 h 6857892"/>
              <a:gd name="connsiteX6868" fmla="*/ 6186867 w 7274859"/>
              <a:gd name="connsiteY6868" fmla="*/ 504964 h 6857892"/>
              <a:gd name="connsiteX6869" fmla="*/ 6179857 w 7274859"/>
              <a:gd name="connsiteY6869" fmla="*/ 496658 h 6857892"/>
              <a:gd name="connsiteX6870" fmla="*/ 1828982 w 7274859"/>
              <a:gd name="connsiteY6870" fmla="*/ 495990 h 6857892"/>
              <a:gd name="connsiteX6871" fmla="*/ 1809847 w 7274859"/>
              <a:gd name="connsiteY6871" fmla="*/ 499619 h 6857892"/>
              <a:gd name="connsiteX6872" fmla="*/ 1802303 w 7274859"/>
              <a:gd name="connsiteY6872" fmla="*/ 534899 h 6857892"/>
              <a:gd name="connsiteX6873" fmla="*/ 1849089 w 7274859"/>
              <a:gd name="connsiteY6873" fmla="*/ 506020 h 6857892"/>
              <a:gd name="connsiteX6874" fmla="*/ 1828982 w 7274859"/>
              <a:gd name="connsiteY6874" fmla="*/ 495990 h 6857892"/>
              <a:gd name="connsiteX6875" fmla="*/ 5425023 w 7274859"/>
              <a:gd name="connsiteY6875" fmla="*/ 495719 h 6857892"/>
              <a:gd name="connsiteX6876" fmla="*/ 5425023 w 7274859"/>
              <a:gd name="connsiteY6876" fmla="*/ 516064 h 6857892"/>
              <a:gd name="connsiteX6877" fmla="*/ 5430128 w 7274859"/>
              <a:gd name="connsiteY6877" fmla="*/ 516064 h 6857892"/>
              <a:gd name="connsiteX6878" fmla="*/ 5430128 w 7274859"/>
              <a:gd name="connsiteY6878" fmla="*/ 495719 h 6857892"/>
              <a:gd name="connsiteX6879" fmla="*/ 5425023 w 7274859"/>
              <a:gd name="connsiteY6879" fmla="*/ 495719 h 6857892"/>
              <a:gd name="connsiteX6880" fmla="*/ 5700643 w 7274859"/>
              <a:gd name="connsiteY6880" fmla="*/ 495660 h 6857892"/>
              <a:gd name="connsiteX6881" fmla="*/ 5700643 w 7274859"/>
              <a:gd name="connsiteY6881" fmla="*/ 505871 h 6857892"/>
              <a:gd name="connsiteX6882" fmla="*/ 5703995 w 7274859"/>
              <a:gd name="connsiteY6882" fmla="*/ 505871 h 6857892"/>
              <a:gd name="connsiteX6883" fmla="*/ 5703995 w 7274859"/>
              <a:gd name="connsiteY6883" fmla="*/ 495660 h 6857892"/>
              <a:gd name="connsiteX6884" fmla="*/ 5700643 w 7274859"/>
              <a:gd name="connsiteY6884" fmla="*/ 495660 h 6857892"/>
              <a:gd name="connsiteX6885" fmla="*/ 6317169 w 7274859"/>
              <a:gd name="connsiteY6885" fmla="*/ 495426 h 6857892"/>
              <a:gd name="connsiteX6886" fmla="*/ 6297738 w 7274859"/>
              <a:gd name="connsiteY6886" fmla="*/ 496950 h 6857892"/>
              <a:gd name="connsiteX6887" fmla="*/ 6299796 w 7274859"/>
              <a:gd name="connsiteY6887" fmla="*/ 516076 h 6857892"/>
              <a:gd name="connsiteX6888" fmla="*/ 6317093 w 7274859"/>
              <a:gd name="connsiteY6888" fmla="*/ 514628 h 6857892"/>
              <a:gd name="connsiteX6889" fmla="*/ 6317169 w 7274859"/>
              <a:gd name="connsiteY6889" fmla="*/ 495426 h 6857892"/>
              <a:gd name="connsiteX6890" fmla="*/ 6317093 w 7274859"/>
              <a:gd name="connsiteY6890" fmla="*/ 494739 h 6857892"/>
              <a:gd name="connsiteX6891" fmla="*/ 6317169 w 7274859"/>
              <a:gd name="connsiteY6891" fmla="*/ 495425 h 6857892"/>
              <a:gd name="connsiteX6892" fmla="*/ 6317703 w 7274859"/>
              <a:gd name="connsiteY6892" fmla="*/ 495349 h 6857892"/>
              <a:gd name="connsiteX6893" fmla="*/ 6317093 w 7274859"/>
              <a:gd name="connsiteY6893" fmla="*/ 494739 h 6857892"/>
              <a:gd name="connsiteX6894" fmla="*/ 6047499 w 7274859"/>
              <a:gd name="connsiteY6894" fmla="*/ 488431 h 6857892"/>
              <a:gd name="connsiteX6895" fmla="*/ 6068987 w 7274859"/>
              <a:gd name="connsiteY6895" fmla="*/ 501842 h 6857892"/>
              <a:gd name="connsiteX6896" fmla="*/ 6047499 w 7274859"/>
              <a:gd name="connsiteY6896" fmla="*/ 488431 h 6857892"/>
              <a:gd name="connsiteX6897" fmla="*/ 6236778 w 7274859"/>
              <a:gd name="connsiteY6897" fmla="*/ 488033 h 6857892"/>
              <a:gd name="connsiteX6898" fmla="*/ 6236778 w 7274859"/>
              <a:gd name="connsiteY6898" fmla="*/ 493138 h 6857892"/>
              <a:gd name="connsiteX6899" fmla="*/ 6257200 w 7274859"/>
              <a:gd name="connsiteY6899" fmla="*/ 493138 h 6857892"/>
              <a:gd name="connsiteX6900" fmla="*/ 6257200 w 7274859"/>
              <a:gd name="connsiteY6900" fmla="*/ 488033 h 6857892"/>
              <a:gd name="connsiteX6901" fmla="*/ 6236778 w 7274859"/>
              <a:gd name="connsiteY6901" fmla="*/ 488033 h 6857892"/>
              <a:gd name="connsiteX6902" fmla="*/ 6324332 w 7274859"/>
              <a:gd name="connsiteY6902" fmla="*/ 486507 h 6857892"/>
              <a:gd name="connsiteX6903" fmla="*/ 6318693 w 7274859"/>
              <a:gd name="connsiteY6903" fmla="*/ 495270 h 6857892"/>
              <a:gd name="connsiteX6904" fmla="*/ 6317779 w 7274859"/>
              <a:gd name="connsiteY6904" fmla="*/ 495346 h 6857892"/>
              <a:gd name="connsiteX6905" fmla="*/ 6319227 w 7274859"/>
              <a:gd name="connsiteY6905" fmla="*/ 496794 h 6857892"/>
              <a:gd name="connsiteX6906" fmla="*/ 6327532 w 7274859"/>
              <a:gd name="connsiteY6906" fmla="*/ 489707 h 6857892"/>
              <a:gd name="connsiteX6907" fmla="*/ 6324332 w 7274859"/>
              <a:gd name="connsiteY6907" fmla="*/ 486507 h 6857892"/>
              <a:gd name="connsiteX6908" fmla="*/ 5686322 w 7274859"/>
              <a:gd name="connsiteY6908" fmla="*/ 476541 h 6857892"/>
              <a:gd name="connsiteX6909" fmla="*/ 5693104 w 7274859"/>
              <a:gd name="connsiteY6909" fmla="*/ 484542 h 6857892"/>
              <a:gd name="connsiteX6910" fmla="*/ 5696304 w 7274859"/>
              <a:gd name="connsiteY6910" fmla="*/ 481342 h 6857892"/>
              <a:gd name="connsiteX6911" fmla="*/ 5686322 w 7274859"/>
              <a:gd name="connsiteY6911" fmla="*/ 476541 h 6857892"/>
              <a:gd name="connsiteX6912" fmla="*/ 5442923 w 7274859"/>
              <a:gd name="connsiteY6912" fmla="*/ 475369 h 6857892"/>
              <a:gd name="connsiteX6913" fmla="*/ 5443837 w 7274859"/>
              <a:gd name="connsiteY6913" fmla="*/ 476283 h 6857892"/>
              <a:gd name="connsiteX6914" fmla="*/ 5444294 w 7274859"/>
              <a:gd name="connsiteY6914" fmla="*/ 475369 h 6857892"/>
              <a:gd name="connsiteX6915" fmla="*/ 5442923 w 7274859"/>
              <a:gd name="connsiteY6915" fmla="*/ 475369 h 6857892"/>
              <a:gd name="connsiteX6916" fmla="*/ 6168960 w 7274859"/>
              <a:gd name="connsiteY6916" fmla="*/ 475326 h 6857892"/>
              <a:gd name="connsiteX6917" fmla="*/ 6168960 w 7274859"/>
              <a:gd name="connsiteY6917" fmla="*/ 485537 h 6857892"/>
              <a:gd name="connsiteX6918" fmla="*/ 6172389 w 7274859"/>
              <a:gd name="connsiteY6918" fmla="*/ 485537 h 6857892"/>
              <a:gd name="connsiteX6919" fmla="*/ 6172389 w 7274859"/>
              <a:gd name="connsiteY6919" fmla="*/ 475326 h 6857892"/>
              <a:gd name="connsiteX6920" fmla="*/ 6168960 w 7274859"/>
              <a:gd name="connsiteY6920" fmla="*/ 475326 h 6857892"/>
              <a:gd name="connsiteX6921" fmla="*/ 5639534 w 7274859"/>
              <a:gd name="connsiteY6921" fmla="*/ 475320 h 6857892"/>
              <a:gd name="connsiteX6922" fmla="*/ 5639534 w 7274859"/>
              <a:gd name="connsiteY6922" fmla="*/ 485531 h 6857892"/>
              <a:gd name="connsiteX6923" fmla="*/ 5642887 w 7274859"/>
              <a:gd name="connsiteY6923" fmla="*/ 485531 h 6857892"/>
              <a:gd name="connsiteX6924" fmla="*/ 5642887 w 7274859"/>
              <a:gd name="connsiteY6924" fmla="*/ 475320 h 6857892"/>
              <a:gd name="connsiteX6925" fmla="*/ 5639534 w 7274859"/>
              <a:gd name="connsiteY6925" fmla="*/ 475320 h 6857892"/>
              <a:gd name="connsiteX6926" fmla="*/ 5687084 w 7274859"/>
              <a:gd name="connsiteY6926" fmla="*/ 475168 h 6857892"/>
              <a:gd name="connsiteX6927" fmla="*/ 5679159 w 7274859"/>
              <a:gd name="connsiteY6927" fmla="*/ 475625 h 6857892"/>
              <a:gd name="connsiteX6928" fmla="*/ 5686322 w 7274859"/>
              <a:gd name="connsiteY6928" fmla="*/ 476616 h 6857892"/>
              <a:gd name="connsiteX6929" fmla="*/ 5686016 w 7274859"/>
              <a:gd name="connsiteY6929" fmla="*/ 476235 h 6857892"/>
              <a:gd name="connsiteX6930" fmla="*/ 5687084 w 7274859"/>
              <a:gd name="connsiteY6930" fmla="*/ 475168 h 6857892"/>
              <a:gd name="connsiteX6931" fmla="*/ 5687771 w 7274859"/>
              <a:gd name="connsiteY6931" fmla="*/ 474486 h 6857892"/>
              <a:gd name="connsiteX6932" fmla="*/ 5687009 w 7274859"/>
              <a:gd name="connsiteY6932" fmla="*/ 475248 h 6857892"/>
              <a:gd name="connsiteX6933" fmla="*/ 5687923 w 7274859"/>
              <a:gd name="connsiteY6933" fmla="*/ 475172 h 6857892"/>
              <a:gd name="connsiteX6934" fmla="*/ 5687771 w 7274859"/>
              <a:gd name="connsiteY6934" fmla="*/ 474486 h 6857892"/>
              <a:gd name="connsiteX6935" fmla="*/ 5441855 w 7274859"/>
              <a:gd name="connsiteY6935" fmla="*/ 474301 h 6857892"/>
              <a:gd name="connsiteX6936" fmla="*/ 5433550 w 7274859"/>
              <a:gd name="connsiteY6936" fmla="*/ 481388 h 6857892"/>
              <a:gd name="connsiteX6937" fmla="*/ 5436750 w 7274859"/>
              <a:gd name="connsiteY6937" fmla="*/ 484588 h 6857892"/>
              <a:gd name="connsiteX6938" fmla="*/ 5442769 w 7274859"/>
              <a:gd name="connsiteY6938" fmla="*/ 475368 h 6857892"/>
              <a:gd name="connsiteX6939" fmla="*/ 5442921 w 7274859"/>
              <a:gd name="connsiteY6939" fmla="*/ 475368 h 6857892"/>
              <a:gd name="connsiteX6940" fmla="*/ 5441855 w 7274859"/>
              <a:gd name="connsiteY6940" fmla="*/ 474301 h 6857892"/>
              <a:gd name="connsiteX6941" fmla="*/ 5687771 w 7274859"/>
              <a:gd name="connsiteY6941" fmla="*/ 474104 h 6857892"/>
              <a:gd name="connsiteX6942" fmla="*/ 5687847 w 7274859"/>
              <a:gd name="connsiteY6942" fmla="*/ 474485 h 6857892"/>
              <a:gd name="connsiteX6943" fmla="*/ 5687999 w 7274859"/>
              <a:gd name="connsiteY6943" fmla="*/ 474256 h 6857892"/>
              <a:gd name="connsiteX6944" fmla="*/ 5687771 w 7274859"/>
              <a:gd name="connsiteY6944" fmla="*/ 474104 h 6857892"/>
              <a:gd name="connsiteX6945" fmla="*/ 6603300 w 7274859"/>
              <a:gd name="connsiteY6945" fmla="*/ 468563 h 6857892"/>
              <a:gd name="connsiteX6946" fmla="*/ 6613434 w 7274859"/>
              <a:gd name="connsiteY6946" fmla="*/ 468563 h 6857892"/>
              <a:gd name="connsiteX6947" fmla="*/ 6613434 w 7274859"/>
              <a:gd name="connsiteY6947" fmla="*/ 471916 h 6857892"/>
              <a:gd name="connsiteX6948" fmla="*/ 6603300 w 7274859"/>
              <a:gd name="connsiteY6948" fmla="*/ 471916 h 6857892"/>
              <a:gd name="connsiteX6949" fmla="*/ 6603300 w 7274859"/>
              <a:gd name="connsiteY6949" fmla="*/ 468563 h 6857892"/>
              <a:gd name="connsiteX6950" fmla="*/ 6236245 w 7274859"/>
              <a:gd name="connsiteY6950" fmla="*/ 468464 h 6857892"/>
              <a:gd name="connsiteX6951" fmla="*/ 6195859 w 7274859"/>
              <a:gd name="connsiteY6951" fmla="*/ 497572 h 6857892"/>
              <a:gd name="connsiteX6952" fmla="*/ 6236245 w 7274859"/>
              <a:gd name="connsiteY6952" fmla="*/ 468464 h 6857892"/>
              <a:gd name="connsiteX6953" fmla="*/ 6822146 w 7274859"/>
              <a:gd name="connsiteY6953" fmla="*/ 467869 h 6857892"/>
              <a:gd name="connsiteX6954" fmla="*/ 6814907 w 7274859"/>
              <a:gd name="connsiteY6954" fmla="*/ 470231 h 6857892"/>
              <a:gd name="connsiteX6955" fmla="*/ 6822146 w 7274859"/>
              <a:gd name="connsiteY6955" fmla="*/ 472593 h 6857892"/>
              <a:gd name="connsiteX6956" fmla="*/ 6829385 w 7274859"/>
              <a:gd name="connsiteY6956" fmla="*/ 470231 h 6857892"/>
              <a:gd name="connsiteX6957" fmla="*/ 6822146 w 7274859"/>
              <a:gd name="connsiteY6957" fmla="*/ 467869 h 6857892"/>
              <a:gd name="connsiteX6958" fmla="*/ 6959535 w 7274859"/>
              <a:gd name="connsiteY6958" fmla="*/ 467725 h 6857892"/>
              <a:gd name="connsiteX6959" fmla="*/ 6979957 w 7274859"/>
              <a:gd name="connsiteY6959" fmla="*/ 467725 h 6857892"/>
              <a:gd name="connsiteX6960" fmla="*/ 6979957 w 7274859"/>
              <a:gd name="connsiteY6960" fmla="*/ 472830 h 6857892"/>
              <a:gd name="connsiteX6961" fmla="*/ 6959535 w 7274859"/>
              <a:gd name="connsiteY6961" fmla="*/ 472830 h 6857892"/>
              <a:gd name="connsiteX6962" fmla="*/ 6959535 w 7274859"/>
              <a:gd name="connsiteY6962" fmla="*/ 467725 h 6857892"/>
              <a:gd name="connsiteX6963" fmla="*/ 6566038 w 7274859"/>
              <a:gd name="connsiteY6963" fmla="*/ 465134 h 6857892"/>
              <a:gd name="connsiteX6964" fmla="*/ 6569391 w 7274859"/>
              <a:gd name="connsiteY6964" fmla="*/ 465134 h 6857892"/>
              <a:gd name="connsiteX6965" fmla="*/ 6569391 w 7274859"/>
              <a:gd name="connsiteY6965" fmla="*/ 475345 h 6857892"/>
              <a:gd name="connsiteX6966" fmla="*/ 6566038 w 7274859"/>
              <a:gd name="connsiteY6966" fmla="*/ 475345 h 6857892"/>
              <a:gd name="connsiteX6967" fmla="*/ 6566038 w 7274859"/>
              <a:gd name="connsiteY6967" fmla="*/ 465134 h 6857892"/>
              <a:gd name="connsiteX6968" fmla="*/ 5684034 w 7274859"/>
              <a:gd name="connsiteY6968" fmla="*/ 455277 h 6857892"/>
              <a:gd name="connsiteX6969" fmla="*/ 5677480 w 7274859"/>
              <a:gd name="connsiteY6969" fmla="*/ 456115 h 6857892"/>
              <a:gd name="connsiteX6970" fmla="*/ 5687690 w 7274859"/>
              <a:gd name="connsiteY6970" fmla="*/ 474098 h 6857892"/>
              <a:gd name="connsiteX6971" fmla="*/ 5684034 w 7274859"/>
              <a:gd name="connsiteY6971" fmla="*/ 455277 h 6857892"/>
              <a:gd name="connsiteX6972" fmla="*/ 5385107 w 7274859"/>
              <a:gd name="connsiteY6972" fmla="*/ 455037 h 6857892"/>
              <a:gd name="connsiteX6973" fmla="*/ 5385107 w 7274859"/>
              <a:gd name="connsiteY6973" fmla="*/ 465172 h 6857892"/>
              <a:gd name="connsiteX6974" fmla="*/ 5388538 w 7274859"/>
              <a:gd name="connsiteY6974" fmla="*/ 465172 h 6857892"/>
              <a:gd name="connsiteX6975" fmla="*/ 5388538 w 7274859"/>
              <a:gd name="connsiteY6975" fmla="*/ 455037 h 6857892"/>
              <a:gd name="connsiteX6976" fmla="*/ 5385107 w 7274859"/>
              <a:gd name="connsiteY6976" fmla="*/ 455037 h 6857892"/>
              <a:gd name="connsiteX6977" fmla="*/ 6196087 w 7274859"/>
              <a:gd name="connsiteY6977" fmla="*/ 448196 h 6857892"/>
              <a:gd name="connsiteX6978" fmla="*/ 6196087 w 7274859"/>
              <a:gd name="connsiteY6978" fmla="*/ 451549 h 6857892"/>
              <a:gd name="connsiteX6979" fmla="*/ 6206222 w 7274859"/>
              <a:gd name="connsiteY6979" fmla="*/ 451549 h 6857892"/>
              <a:gd name="connsiteX6980" fmla="*/ 6206222 w 7274859"/>
              <a:gd name="connsiteY6980" fmla="*/ 448196 h 6857892"/>
              <a:gd name="connsiteX6981" fmla="*/ 6196087 w 7274859"/>
              <a:gd name="connsiteY6981" fmla="*/ 448196 h 6857892"/>
              <a:gd name="connsiteX6982" fmla="*/ 6745794 w 7274859"/>
              <a:gd name="connsiteY6982" fmla="*/ 444789 h 6857892"/>
              <a:gd name="connsiteX6983" fmla="*/ 6745794 w 7274859"/>
              <a:gd name="connsiteY6983" fmla="*/ 475192 h 6857892"/>
              <a:gd name="connsiteX6984" fmla="*/ 6746708 w 7274859"/>
              <a:gd name="connsiteY6984" fmla="*/ 474278 h 6857892"/>
              <a:gd name="connsiteX6985" fmla="*/ 6755014 w 7274859"/>
              <a:gd name="connsiteY6985" fmla="*/ 481365 h 6857892"/>
              <a:gd name="connsiteX6986" fmla="*/ 6751814 w 7274859"/>
              <a:gd name="connsiteY6986" fmla="*/ 484565 h 6857892"/>
              <a:gd name="connsiteX6987" fmla="*/ 6744879 w 7274859"/>
              <a:gd name="connsiteY6987" fmla="*/ 476488 h 6857892"/>
              <a:gd name="connsiteX6988" fmla="*/ 6732078 w 7274859"/>
              <a:gd name="connsiteY6988" fmla="*/ 492871 h 6857892"/>
              <a:gd name="connsiteX6989" fmla="*/ 6764920 w 7274859"/>
              <a:gd name="connsiteY6989" fmla="*/ 497824 h 6857892"/>
              <a:gd name="connsiteX6990" fmla="*/ 6766597 w 7274859"/>
              <a:gd name="connsiteY6990" fmla="*/ 513216 h 6857892"/>
              <a:gd name="connsiteX6991" fmla="*/ 6744575 w 7274859"/>
              <a:gd name="connsiteY6991" fmla="*/ 516417 h 6857892"/>
              <a:gd name="connsiteX6992" fmla="*/ 6729335 w 7274859"/>
              <a:gd name="connsiteY6992" fmla="*/ 526474 h 6857892"/>
              <a:gd name="connsiteX6993" fmla="*/ 6750518 w 7274859"/>
              <a:gd name="connsiteY6993" fmla="*/ 542171 h 6857892"/>
              <a:gd name="connsiteX6994" fmla="*/ 6743127 w 7274859"/>
              <a:gd name="connsiteY6994" fmla="*/ 549334 h 6857892"/>
              <a:gd name="connsiteX6995" fmla="*/ 6756767 w 7274859"/>
              <a:gd name="connsiteY6995" fmla="*/ 621572 h 6857892"/>
              <a:gd name="connsiteX6996" fmla="*/ 6785799 w 7274859"/>
              <a:gd name="connsiteY6996" fmla="*/ 638259 h 6857892"/>
              <a:gd name="connsiteX6997" fmla="*/ 6730249 w 7274859"/>
              <a:gd name="connsiteY6997" fmla="*/ 633002 h 6857892"/>
              <a:gd name="connsiteX6998" fmla="*/ 6721181 w 7274859"/>
              <a:gd name="connsiteY6998" fmla="*/ 681616 h 6857892"/>
              <a:gd name="connsiteX6999" fmla="*/ 6708304 w 7274859"/>
              <a:gd name="connsiteY6999" fmla="*/ 653880 h 6857892"/>
              <a:gd name="connsiteX7000" fmla="*/ 6686891 w 7274859"/>
              <a:gd name="connsiteY7000" fmla="*/ 680930 h 6857892"/>
              <a:gd name="connsiteX7001" fmla="*/ 6686891 w 7274859"/>
              <a:gd name="connsiteY7001" fmla="*/ 643060 h 6857892"/>
              <a:gd name="connsiteX7002" fmla="*/ 6718514 w 7274859"/>
              <a:gd name="connsiteY7002" fmla="*/ 622715 h 6857892"/>
              <a:gd name="connsiteX7003" fmla="*/ 6694435 w 7274859"/>
              <a:gd name="connsiteY7003" fmla="*/ 614409 h 6857892"/>
              <a:gd name="connsiteX7004" fmla="*/ 6697331 w 7274859"/>
              <a:gd name="connsiteY7004" fmla="*/ 507501 h 6857892"/>
              <a:gd name="connsiteX7005" fmla="*/ 6722553 w 7274859"/>
              <a:gd name="connsiteY7005" fmla="*/ 504606 h 6857892"/>
              <a:gd name="connsiteX7006" fmla="*/ 6712799 w 7274859"/>
              <a:gd name="connsiteY7006" fmla="*/ 471916 h 6857892"/>
              <a:gd name="connsiteX7007" fmla="*/ 6745794 w 7274859"/>
              <a:gd name="connsiteY7007" fmla="*/ 444789 h 6857892"/>
              <a:gd name="connsiteX7008" fmla="*/ 5883908 w 7274859"/>
              <a:gd name="connsiteY7008" fmla="*/ 444780 h 6857892"/>
              <a:gd name="connsiteX7009" fmla="*/ 5883908 w 7274859"/>
              <a:gd name="connsiteY7009" fmla="*/ 454991 h 6857892"/>
              <a:gd name="connsiteX7010" fmla="*/ 5887336 w 7274859"/>
              <a:gd name="connsiteY7010" fmla="*/ 454991 h 6857892"/>
              <a:gd name="connsiteX7011" fmla="*/ 5887336 w 7274859"/>
              <a:gd name="connsiteY7011" fmla="*/ 444780 h 6857892"/>
              <a:gd name="connsiteX7012" fmla="*/ 5883908 w 7274859"/>
              <a:gd name="connsiteY7012" fmla="*/ 444780 h 6857892"/>
              <a:gd name="connsiteX7013" fmla="*/ 5663992 w 7274859"/>
              <a:gd name="connsiteY7013" fmla="*/ 442245 h 6857892"/>
              <a:gd name="connsiteX7014" fmla="*/ 5638923 w 7274859"/>
              <a:gd name="connsiteY7014" fmla="*/ 468077 h 6857892"/>
              <a:gd name="connsiteX7015" fmla="*/ 5667802 w 7274859"/>
              <a:gd name="connsiteY7015" fmla="*/ 461981 h 6857892"/>
              <a:gd name="connsiteX7016" fmla="*/ 5663992 w 7274859"/>
              <a:gd name="connsiteY7016" fmla="*/ 442245 h 6857892"/>
              <a:gd name="connsiteX7017" fmla="*/ 6077597 w 7274859"/>
              <a:gd name="connsiteY7017" fmla="*/ 437530 h 6857892"/>
              <a:gd name="connsiteX7018" fmla="*/ 6089483 w 7274859"/>
              <a:gd name="connsiteY7018" fmla="*/ 461303 h 6857892"/>
              <a:gd name="connsiteX7019" fmla="*/ 6077597 w 7274859"/>
              <a:gd name="connsiteY7019" fmla="*/ 437530 h 6857892"/>
              <a:gd name="connsiteX7020" fmla="*/ 6538898 w 7274859"/>
              <a:gd name="connsiteY7020" fmla="*/ 434770 h 6857892"/>
              <a:gd name="connsiteX7021" fmla="*/ 6552017 w 7274859"/>
              <a:gd name="connsiteY7021" fmla="*/ 438769 h 6857892"/>
              <a:gd name="connsiteX7022" fmla="*/ 6529995 w 7274859"/>
              <a:gd name="connsiteY7022" fmla="*/ 463153 h 6857892"/>
              <a:gd name="connsiteX7023" fmla="*/ 6552398 w 7274859"/>
              <a:gd name="connsiteY7023" fmla="*/ 495538 h 6857892"/>
              <a:gd name="connsiteX7024" fmla="*/ 6572744 w 7274859"/>
              <a:gd name="connsiteY7024" fmla="*/ 495538 h 6857892"/>
              <a:gd name="connsiteX7025" fmla="*/ 6572744 w 7274859"/>
              <a:gd name="connsiteY7025" fmla="*/ 536152 h 6857892"/>
              <a:gd name="connsiteX7026" fmla="*/ 6573658 w 7274859"/>
              <a:gd name="connsiteY7026" fmla="*/ 535238 h 6857892"/>
              <a:gd name="connsiteX7027" fmla="*/ 6581964 w 7274859"/>
              <a:gd name="connsiteY7027" fmla="*/ 542324 h 6857892"/>
              <a:gd name="connsiteX7028" fmla="*/ 6578764 w 7274859"/>
              <a:gd name="connsiteY7028" fmla="*/ 545524 h 6857892"/>
              <a:gd name="connsiteX7029" fmla="*/ 6571677 w 7274859"/>
              <a:gd name="connsiteY7029" fmla="*/ 537371 h 6857892"/>
              <a:gd name="connsiteX7030" fmla="*/ 6572515 w 7274859"/>
              <a:gd name="connsiteY7030" fmla="*/ 536532 h 6857892"/>
              <a:gd name="connsiteX7031" fmla="*/ 6542492 w 7274859"/>
              <a:gd name="connsiteY7031" fmla="*/ 551010 h 6857892"/>
              <a:gd name="connsiteX7032" fmla="*/ 6552017 w 7274859"/>
              <a:gd name="connsiteY7032" fmla="*/ 561907 h 6857892"/>
              <a:gd name="connsiteX7033" fmla="*/ 6536701 w 7274859"/>
              <a:gd name="connsiteY7033" fmla="*/ 617381 h 6857892"/>
              <a:gd name="connsiteX7034" fmla="*/ 6540968 w 7274859"/>
              <a:gd name="connsiteY7034" fmla="*/ 624391 h 6857892"/>
              <a:gd name="connsiteX7035" fmla="*/ 6420115 w 7274859"/>
              <a:gd name="connsiteY7035" fmla="*/ 633078 h 6857892"/>
              <a:gd name="connsiteX7036" fmla="*/ 6465911 w 7274859"/>
              <a:gd name="connsiteY7036" fmla="*/ 628201 h 6857892"/>
              <a:gd name="connsiteX7037" fmla="*/ 6490448 w 7274859"/>
              <a:gd name="connsiteY7037" fmla="*/ 602445 h 6857892"/>
              <a:gd name="connsiteX7038" fmla="*/ 6469874 w 7274859"/>
              <a:gd name="connsiteY7038" fmla="*/ 580500 h 6857892"/>
              <a:gd name="connsiteX7039" fmla="*/ 6515899 w 7274859"/>
              <a:gd name="connsiteY7039" fmla="*/ 537600 h 6857892"/>
              <a:gd name="connsiteX7040" fmla="*/ 6539902 w 7274859"/>
              <a:gd name="connsiteY7040" fmla="*/ 535313 h 6857892"/>
              <a:gd name="connsiteX7041" fmla="*/ 6552322 w 7274859"/>
              <a:gd name="connsiteY7041" fmla="*/ 495690 h 6857892"/>
              <a:gd name="connsiteX7042" fmla="*/ 6536244 w 7274859"/>
              <a:gd name="connsiteY7042" fmla="*/ 505063 h 6857892"/>
              <a:gd name="connsiteX7043" fmla="*/ 6527938 w 7274859"/>
              <a:gd name="connsiteY7043" fmla="*/ 496681 h 6857892"/>
              <a:gd name="connsiteX7044" fmla="*/ 6490829 w 7274859"/>
              <a:gd name="connsiteY7044" fmla="*/ 532494 h 6857892"/>
              <a:gd name="connsiteX7045" fmla="*/ 6460501 w 7274859"/>
              <a:gd name="connsiteY7045" fmla="*/ 542247 h 6857892"/>
              <a:gd name="connsiteX7046" fmla="*/ 6432993 w 7274859"/>
              <a:gd name="connsiteY7046" fmla="*/ 562669 h 6857892"/>
              <a:gd name="connsiteX7047" fmla="*/ 6441070 w 7274859"/>
              <a:gd name="connsiteY7047" fmla="*/ 578747 h 6857892"/>
              <a:gd name="connsiteX7048" fmla="*/ 6407771 w 7274859"/>
              <a:gd name="connsiteY7048" fmla="*/ 607627 h 6857892"/>
              <a:gd name="connsiteX7049" fmla="*/ 6379196 w 7274859"/>
              <a:gd name="connsiteY7049" fmla="*/ 607627 h 6857892"/>
              <a:gd name="connsiteX7050" fmla="*/ 6365556 w 7274859"/>
              <a:gd name="connsiteY7050" fmla="*/ 636278 h 6857892"/>
              <a:gd name="connsiteX7051" fmla="*/ 6328370 w 7274859"/>
              <a:gd name="connsiteY7051" fmla="*/ 648318 h 6857892"/>
              <a:gd name="connsiteX7052" fmla="*/ 6347039 w 7274859"/>
              <a:gd name="connsiteY7052" fmla="*/ 648318 h 6857892"/>
              <a:gd name="connsiteX7053" fmla="*/ 6347725 w 7274859"/>
              <a:gd name="connsiteY7053" fmla="*/ 655023 h 6857892"/>
              <a:gd name="connsiteX7054" fmla="*/ 6328447 w 7274859"/>
              <a:gd name="connsiteY7054" fmla="*/ 658438 h 6857892"/>
              <a:gd name="connsiteX7055" fmla="*/ 6328447 w 7274859"/>
              <a:gd name="connsiteY7055" fmla="*/ 648464 h 6857892"/>
              <a:gd name="connsiteX7056" fmla="*/ 6309092 w 7274859"/>
              <a:gd name="connsiteY7056" fmla="*/ 651893 h 6857892"/>
              <a:gd name="connsiteX7057" fmla="*/ 6309778 w 7274859"/>
              <a:gd name="connsiteY7057" fmla="*/ 658599 h 6857892"/>
              <a:gd name="connsiteX7058" fmla="*/ 6328447 w 7274859"/>
              <a:gd name="connsiteY7058" fmla="*/ 658599 h 6857892"/>
              <a:gd name="connsiteX7059" fmla="*/ 6328447 w 7274859"/>
              <a:gd name="connsiteY7059" fmla="*/ 658571 h 6857892"/>
              <a:gd name="connsiteX7060" fmla="*/ 6350392 w 7274859"/>
              <a:gd name="connsiteY7060" fmla="*/ 692589 h 6857892"/>
              <a:gd name="connsiteX7061" fmla="*/ 6330733 w 7274859"/>
              <a:gd name="connsiteY7061" fmla="*/ 693200 h 6857892"/>
              <a:gd name="connsiteX7062" fmla="*/ 6307949 w 7274859"/>
              <a:gd name="connsiteY7062" fmla="*/ 699218 h 6857892"/>
              <a:gd name="connsiteX7063" fmla="*/ 6267258 w 7274859"/>
              <a:gd name="connsiteY7063" fmla="*/ 648318 h 6857892"/>
              <a:gd name="connsiteX7064" fmla="*/ 6299643 w 7274859"/>
              <a:gd name="connsiteY7064" fmla="*/ 621495 h 6857892"/>
              <a:gd name="connsiteX7065" fmla="*/ 6276859 w 7274859"/>
              <a:gd name="connsiteY7065" fmla="*/ 613799 h 6857892"/>
              <a:gd name="connsiteX7066" fmla="*/ 6287222 w 7274859"/>
              <a:gd name="connsiteY7066" fmla="*/ 602369 h 6857892"/>
              <a:gd name="connsiteX7067" fmla="*/ 6277697 w 7274859"/>
              <a:gd name="connsiteY7067" fmla="*/ 591625 h 6857892"/>
              <a:gd name="connsiteX7068" fmla="*/ 6303148 w 7274859"/>
              <a:gd name="connsiteY7068" fmla="*/ 579357 h 6857892"/>
              <a:gd name="connsiteX7069" fmla="*/ 6318617 w 7274859"/>
              <a:gd name="connsiteY7069" fmla="*/ 596883 h 6857892"/>
              <a:gd name="connsiteX7070" fmla="*/ 6322884 w 7274859"/>
              <a:gd name="connsiteY7070" fmla="*/ 570518 h 6857892"/>
              <a:gd name="connsiteX7071" fmla="*/ 6348792 w 7274859"/>
              <a:gd name="connsiteY7071" fmla="*/ 591854 h 6857892"/>
              <a:gd name="connsiteX7072" fmla="*/ 6339038 w 7274859"/>
              <a:gd name="connsiteY7072" fmla="*/ 602979 h 6857892"/>
              <a:gd name="connsiteX7073" fmla="*/ 6351154 w 7274859"/>
              <a:gd name="connsiteY7073" fmla="*/ 615095 h 6857892"/>
              <a:gd name="connsiteX7074" fmla="*/ 6379272 w 7274859"/>
              <a:gd name="connsiteY7074" fmla="*/ 607551 h 6857892"/>
              <a:gd name="connsiteX7075" fmla="*/ 6402970 w 7274859"/>
              <a:gd name="connsiteY7075" fmla="*/ 588729 h 6857892"/>
              <a:gd name="connsiteX7076" fmla="*/ 6386282 w 7274859"/>
              <a:gd name="connsiteY7076" fmla="*/ 555582 h 6857892"/>
              <a:gd name="connsiteX7077" fmla="*/ 6372262 w 7274859"/>
              <a:gd name="connsiteY7077" fmla="*/ 558630 h 6857892"/>
              <a:gd name="connsiteX7078" fmla="*/ 6343239 w 7274859"/>
              <a:gd name="connsiteY7078" fmla="*/ 566975 h 6857892"/>
              <a:gd name="connsiteX7079" fmla="*/ 6318234 w 7274859"/>
              <a:gd name="connsiteY7079" fmla="*/ 556604 h 6857892"/>
              <a:gd name="connsiteX7080" fmla="*/ 6318277 w 7274859"/>
              <a:gd name="connsiteY7080" fmla="*/ 556489 h 6857892"/>
              <a:gd name="connsiteX7081" fmla="*/ 6344829 w 7274859"/>
              <a:gd name="connsiteY7081" fmla="*/ 537447 h 6857892"/>
              <a:gd name="connsiteX7082" fmla="*/ 6354126 w 7274859"/>
              <a:gd name="connsiteY7082" fmla="*/ 546743 h 6857892"/>
              <a:gd name="connsiteX7083" fmla="*/ 6368833 w 7274859"/>
              <a:gd name="connsiteY7083" fmla="*/ 524646 h 6857892"/>
              <a:gd name="connsiteX7084" fmla="*/ 6400074 w 7274859"/>
              <a:gd name="connsiteY7084" fmla="*/ 505139 h 6857892"/>
              <a:gd name="connsiteX7085" fmla="*/ 6412724 w 7274859"/>
              <a:gd name="connsiteY7085" fmla="*/ 486089 h 6857892"/>
              <a:gd name="connsiteX7086" fmla="*/ 6479170 w 7274859"/>
              <a:gd name="connsiteY7086" fmla="*/ 526017 h 6857892"/>
              <a:gd name="connsiteX7087" fmla="*/ 6481913 w 7274859"/>
              <a:gd name="connsiteY7087" fmla="*/ 500034 h 6857892"/>
              <a:gd name="connsiteX7088" fmla="*/ 6526871 w 7274859"/>
              <a:gd name="connsiteY7088" fmla="*/ 460257 h 6857892"/>
              <a:gd name="connsiteX7089" fmla="*/ 6503097 w 7274859"/>
              <a:gd name="connsiteY7089" fmla="*/ 452256 h 6857892"/>
              <a:gd name="connsiteX7090" fmla="*/ 6501039 w 7274859"/>
              <a:gd name="connsiteY7090" fmla="*/ 437931 h 6857892"/>
              <a:gd name="connsiteX7091" fmla="*/ 6538898 w 7274859"/>
              <a:gd name="connsiteY7091" fmla="*/ 434770 h 6857892"/>
              <a:gd name="connsiteX7092" fmla="*/ 5707344 w 7274859"/>
              <a:gd name="connsiteY7092" fmla="*/ 434618 h 6857892"/>
              <a:gd name="connsiteX7093" fmla="*/ 5710697 w 7274859"/>
              <a:gd name="connsiteY7093" fmla="*/ 443076 h 6857892"/>
              <a:gd name="connsiteX7094" fmla="*/ 5716031 w 7274859"/>
              <a:gd name="connsiteY7094" fmla="*/ 434618 h 6857892"/>
              <a:gd name="connsiteX7095" fmla="*/ 5707344 w 7274859"/>
              <a:gd name="connsiteY7095" fmla="*/ 434618 h 6857892"/>
              <a:gd name="connsiteX7096" fmla="*/ 5716488 w 7274859"/>
              <a:gd name="connsiteY7096" fmla="*/ 433705 h 6857892"/>
              <a:gd name="connsiteX7097" fmla="*/ 5716031 w 7274859"/>
              <a:gd name="connsiteY7097" fmla="*/ 434619 h 6857892"/>
              <a:gd name="connsiteX7098" fmla="*/ 5717404 w 7274859"/>
              <a:gd name="connsiteY7098" fmla="*/ 434619 h 6857892"/>
              <a:gd name="connsiteX7099" fmla="*/ 5716488 w 7274859"/>
              <a:gd name="connsiteY7099" fmla="*/ 433705 h 6857892"/>
              <a:gd name="connsiteX7100" fmla="*/ 6762024 w 7274859"/>
              <a:gd name="connsiteY7100" fmla="*/ 425434 h 6857892"/>
              <a:gd name="connsiteX7101" fmla="*/ 6765225 w 7274859"/>
              <a:gd name="connsiteY7101" fmla="*/ 428634 h 6857892"/>
              <a:gd name="connsiteX7102" fmla="*/ 6756919 w 7274859"/>
              <a:gd name="connsiteY7102" fmla="*/ 435721 h 6857892"/>
              <a:gd name="connsiteX7103" fmla="*/ 6754938 w 7274859"/>
              <a:gd name="connsiteY7103" fmla="*/ 433740 h 6857892"/>
              <a:gd name="connsiteX7104" fmla="*/ 6762024 w 7274859"/>
              <a:gd name="connsiteY7104" fmla="*/ 425434 h 6857892"/>
              <a:gd name="connsiteX7105" fmla="*/ 5723648 w 7274859"/>
              <a:gd name="connsiteY7105" fmla="*/ 425395 h 6857892"/>
              <a:gd name="connsiteX7106" fmla="*/ 5717630 w 7274859"/>
              <a:gd name="connsiteY7106" fmla="*/ 434615 h 6857892"/>
              <a:gd name="connsiteX7107" fmla="*/ 5717476 w 7274859"/>
              <a:gd name="connsiteY7107" fmla="*/ 434615 h 6857892"/>
              <a:gd name="connsiteX7108" fmla="*/ 5718543 w 7274859"/>
              <a:gd name="connsiteY7108" fmla="*/ 435682 h 6857892"/>
              <a:gd name="connsiteX7109" fmla="*/ 5726849 w 7274859"/>
              <a:gd name="connsiteY7109" fmla="*/ 428595 h 6857892"/>
              <a:gd name="connsiteX7110" fmla="*/ 5723648 w 7274859"/>
              <a:gd name="connsiteY7110" fmla="*/ 425395 h 6857892"/>
              <a:gd name="connsiteX7111" fmla="*/ 5502732 w 7274859"/>
              <a:gd name="connsiteY7111" fmla="*/ 425077 h 6857892"/>
              <a:gd name="connsiteX7112" fmla="*/ 5485131 w 7274859"/>
              <a:gd name="connsiteY7112" fmla="*/ 433002 h 6857892"/>
              <a:gd name="connsiteX7113" fmla="*/ 5483226 w 7274859"/>
              <a:gd name="connsiteY7113" fmla="*/ 426753 h 6857892"/>
              <a:gd name="connsiteX7114" fmla="*/ 5483609 w 7274859"/>
              <a:gd name="connsiteY7114" fmla="*/ 434526 h 6857892"/>
              <a:gd name="connsiteX7115" fmla="*/ 5483455 w 7274859"/>
              <a:gd name="connsiteY7115" fmla="*/ 434678 h 6857892"/>
              <a:gd name="connsiteX7116" fmla="*/ 5473626 w 7274859"/>
              <a:gd name="connsiteY7116" fmla="*/ 441841 h 6857892"/>
              <a:gd name="connsiteX7117" fmla="*/ 5463137 w 7274859"/>
              <a:gd name="connsiteY7117" fmla="*/ 475369 h 6857892"/>
              <a:gd name="connsiteX7118" fmla="*/ 5452982 w 7274859"/>
              <a:gd name="connsiteY7118" fmla="*/ 475369 h 6857892"/>
              <a:gd name="connsiteX7119" fmla="*/ 5449630 w 7274859"/>
              <a:gd name="connsiteY7119" fmla="*/ 466913 h 6857892"/>
              <a:gd name="connsiteX7120" fmla="*/ 5444296 w 7274859"/>
              <a:gd name="connsiteY7120" fmla="*/ 475371 h 6857892"/>
              <a:gd name="connsiteX7121" fmla="*/ 5452980 w 7274859"/>
              <a:gd name="connsiteY7121" fmla="*/ 475371 h 6857892"/>
              <a:gd name="connsiteX7122" fmla="*/ 5456333 w 7274859"/>
              <a:gd name="connsiteY7122" fmla="*/ 483827 h 6857892"/>
              <a:gd name="connsiteX7123" fmla="*/ 5463132 w 7274859"/>
              <a:gd name="connsiteY7123" fmla="*/ 475441 h 6857892"/>
              <a:gd name="connsiteX7124" fmla="*/ 5483056 w 7274859"/>
              <a:gd name="connsiteY7124" fmla="*/ 471501 h 6857892"/>
              <a:gd name="connsiteX7125" fmla="*/ 5494197 w 7274859"/>
              <a:gd name="connsiteY7125" fmla="*/ 454184 h 6857892"/>
              <a:gd name="connsiteX7126" fmla="*/ 5485741 w 7274859"/>
              <a:gd name="connsiteY7126" fmla="*/ 435212 h 6857892"/>
              <a:gd name="connsiteX7127" fmla="*/ 5503570 w 7274859"/>
              <a:gd name="connsiteY7127" fmla="*/ 431706 h 6857892"/>
              <a:gd name="connsiteX7128" fmla="*/ 5502732 w 7274859"/>
              <a:gd name="connsiteY7128" fmla="*/ 425077 h 6857892"/>
              <a:gd name="connsiteX7129" fmla="*/ 5687071 w 7274859"/>
              <a:gd name="connsiteY7129" fmla="*/ 424402 h 6857892"/>
              <a:gd name="connsiteX7130" fmla="*/ 5697206 w 7274859"/>
              <a:gd name="connsiteY7130" fmla="*/ 434613 h 6857892"/>
              <a:gd name="connsiteX7131" fmla="*/ 5687071 w 7274859"/>
              <a:gd name="connsiteY7131" fmla="*/ 434613 h 6857892"/>
              <a:gd name="connsiteX7132" fmla="*/ 5687071 w 7274859"/>
              <a:gd name="connsiteY7132" fmla="*/ 424402 h 6857892"/>
              <a:gd name="connsiteX7133" fmla="*/ 6357479 w 7274859"/>
              <a:gd name="connsiteY7133" fmla="*/ 421829 h 6857892"/>
              <a:gd name="connsiteX7134" fmla="*/ 6355193 w 7274859"/>
              <a:gd name="connsiteY7134" fmla="*/ 440346 h 6857892"/>
              <a:gd name="connsiteX7135" fmla="*/ 6359994 w 7274859"/>
              <a:gd name="connsiteY7135" fmla="*/ 459167 h 6857892"/>
              <a:gd name="connsiteX7136" fmla="*/ 6357479 w 7274859"/>
              <a:gd name="connsiteY7136" fmla="*/ 421829 h 6857892"/>
              <a:gd name="connsiteX7137" fmla="*/ 6330199 w 7274859"/>
              <a:gd name="connsiteY7137" fmla="*/ 417562 h 6857892"/>
              <a:gd name="connsiteX7138" fmla="*/ 6339648 w 7274859"/>
              <a:gd name="connsiteY7138" fmla="*/ 435926 h 6857892"/>
              <a:gd name="connsiteX7139" fmla="*/ 6312216 w 7274859"/>
              <a:gd name="connsiteY7139" fmla="*/ 472196 h 6857892"/>
              <a:gd name="connsiteX7140" fmla="*/ 6343382 w 7274859"/>
              <a:gd name="connsiteY7140" fmla="*/ 475625 h 6857892"/>
              <a:gd name="connsiteX7141" fmla="*/ 6355192 w 7274859"/>
              <a:gd name="connsiteY7141" fmla="*/ 440269 h 6857892"/>
              <a:gd name="connsiteX7142" fmla="*/ 6330199 w 7274859"/>
              <a:gd name="connsiteY7142" fmla="*/ 417562 h 6857892"/>
              <a:gd name="connsiteX7143" fmla="*/ 6575639 w 7274859"/>
              <a:gd name="connsiteY7143" fmla="*/ 415756 h 6857892"/>
              <a:gd name="connsiteX7144" fmla="*/ 6604672 w 7274859"/>
              <a:gd name="connsiteY7144" fmla="*/ 440598 h 6857892"/>
              <a:gd name="connsiteX7145" fmla="*/ 6598499 w 7274859"/>
              <a:gd name="connsiteY7145" fmla="*/ 457057 h 6857892"/>
              <a:gd name="connsiteX7146" fmla="*/ 6569619 w 7274859"/>
              <a:gd name="connsiteY7146" fmla="*/ 422310 h 6857892"/>
              <a:gd name="connsiteX7147" fmla="*/ 6575639 w 7274859"/>
              <a:gd name="connsiteY7147" fmla="*/ 415756 h 6857892"/>
              <a:gd name="connsiteX7148" fmla="*/ 5695072 w 7274859"/>
              <a:gd name="connsiteY7148" fmla="*/ 414572 h 6857892"/>
              <a:gd name="connsiteX7149" fmla="*/ 5687071 w 7274859"/>
              <a:gd name="connsiteY7149" fmla="*/ 424402 h 6857892"/>
              <a:gd name="connsiteX7150" fmla="*/ 5678614 w 7274859"/>
              <a:gd name="connsiteY7150" fmla="*/ 427755 h 6857892"/>
              <a:gd name="connsiteX7151" fmla="*/ 5687071 w 7274859"/>
              <a:gd name="connsiteY7151" fmla="*/ 434613 h 6857892"/>
              <a:gd name="connsiteX7152" fmla="*/ 5690424 w 7274859"/>
              <a:gd name="connsiteY7152" fmla="*/ 443071 h 6857892"/>
              <a:gd name="connsiteX7153" fmla="*/ 5697206 w 7274859"/>
              <a:gd name="connsiteY7153" fmla="*/ 434613 h 6857892"/>
              <a:gd name="connsiteX7154" fmla="*/ 5707417 w 7274859"/>
              <a:gd name="connsiteY7154" fmla="*/ 434613 h 6857892"/>
              <a:gd name="connsiteX7155" fmla="*/ 5707417 w 7274859"/>
              <a:gd name="connsiteY7155" fmla="*/ 416629 h 6857892"/>
              <a:gd name="connsiteX7156" fmla="*/ 5695072 w 7274859"/>
              <a:gd name="connsiteY7156" fmla="*/ 414572 h 6857892"/>
              <a:gd name="connsiteX7157" fmla="*/ 6369137 w 7274859"/>
              <a:gd name="connsiteY7157" fmla="*/ 407488 h 6857892"/>
              <a:gd name="connsiteX7158" fmla="*/ 6369137 w 7274859"/>
              <a:gd name="connsiteY7158" fmla="*/ 410841 h 6857892"/>
              <a:gd name="connsiteX7159" fmla="*/ 6379272 w 7274859"/>
              <a:gd name="connsiteY7159" fmla="*/ 410841 h 6857892"/>
              <a:gd name="connsiteX7160" fmla="*/ 6379272 w 7274859"/>
              <a:gd name="connsiteY7160" fmla="*/ 407488 h 6857892"/>
              <a:gd name="connsiteX7161" fmla="*/ 6369137 w 7274859"/>
              <a:gd name="connsiteY7161" fmla="*/ 407488 h 6857892"/>
              <a:gd name="connsiteX7162" fmla="*/ 1890464 w 7274859"/>
              <a:gd name="connsiteY7162" fmla="*/ 403455 h 6857892"/>
              <a:gd name="connsiteX7163" fmla="*/ 1854956 w 7274859"/>
              <a:gd name="connsiteY7163" fmla="*/ 464719 h 6857892"/>
              <a:gd name="connsiteX7164" fmla="*/ 1821199 w 7274859"/>
              <a:gd name="connsiteY7164" fmla="*/ 467081 h 6857892"/>
              <a:gd name="connsiteX7165" fmla="*/ 1849164 w 7274859"/>
              <a:gd name="connsiteY7165" fmla="*/ 480035 h 6857892"/>
              <a:gd name="connsiteX7166" fmla="*/ 1853191 w 7274859"/>
              <a:gd name="connsiteY7166" fmla="*/ 505943 h 6857892"/>
              <a:gd name="connsiteX7167" fmla="*/ 1849164 w 7274859"/>
              <a:gd name="connsiteY7167" fmla="*/ 505943 h 6857892"/>
              <a:gd name="connsiteX7168" fmla="*/ 1849089 w 7274859"/>
              <a:gd name="connsiteY7168" fmla="*/ 506019 h 6857892"/>
              <a:gd name="connsiteX7169" fmla="*/ 1854117 w 7274859"/>
              <a:gd name="connsiteY7169" fmla="*/ 508458 h 6857892"/>
              <a:gd name="connsiteX7170" fmla="*/ 1853231 w 7274859"/>
              <a:gd name="connsiteY7170" fmla="*/ 506019 h 6857892"/>
              <a:gd name="connsiteX7171" fmla="*/ 1864481 w 7274859"/>
              <a:gd name="connsiteY7171" fmla="*/ 506019 h 6857892"/>
              <a:gd name="connsiteX7172" fmla="*/ 1909819 w 7274859"/>
              <a:gd name="connsiteY7172" fmla="*/ 405436 h 6857892"/>
              <a:gd name="connsiteX7173" fmla="*/ 1890464 w 7274859"/>
              <a:gd name="connsiteY7173" fmla="*/ 403455 h 6857892"/>
              <a:gd name="connsiteX7174" fmla="*/ 5870345 w 7274859"/>
              <a:gd name="connsiteY7174" fmla="*/ 397308 h 6857892"/>
              <a:gd name="connsiteX7175" fmla="*/ 5870345 w 7274859"/>
              <a:gd name="connsiteY7175" fmla="*/ 400737 h 6857892"/>
              <a:gd name="connsiteX7176" fmla="*/ 5880479 w 7274859"/>
              <a:gd name="connsiteY7176" fmla="*/ 400737 h 6857892"/>
              <a:gd name="connsiteX7177" fmla="*/ 5880479 w 7274859"/>
              <a:gd name="connsiteY7177" fmla="*/ 397308 h 6857892"/>
              <a:gd name="connsiteX7178" fmla="*/ 5870345 w 7274859"/>
              <a:gd name="connsiteY7178" fmla="*/ 397308 h 6857892"/>
              <a:gd name="connsiteX7179" fmla="*/ 6175742 w 7274859"/>
              <a:gd name="connsiteY7179" fmla="*/ 397293 h 6857892"/>
              <a:gd name="connsiteX7180" fmla="*/ 6175742 w 7274859"/>
              <a:gd name="connsiteY7180" fmla="*/ 400722 h 6857892"/>
              <a:gd name="connsiteX7181" fmla="*/ 6185877 w 7274859"/>
              <a:gd name="connsiteY7181" fmla="*/ 400722 h 6857892"/>
              <a:gd name="connsiteX7182" fmla="*/ 6185877 w 7274859"/>
              <a:gd name="connsiteY7182" fmla="*/ 397293 h 6857892"/>
              <a:gd name="connsiteX7183" fmla="*/ 6175742 w 7274859"/>
              <a:gd name="connsiteY7183" fmla="*/ 397293 h 6857892"/>
              <a:gd name="connsiteX7184" fmla="*/ 6481075 w 7274859"/>
              <a:gd name="connsiteY7184" fmla="*/ 397240 h 6857892"/>
              <a:gd name="connsiteX7185" fmla="*/ 6491286 w 7274859"/>
              <a:gd name="connsiteY7185" fmla="*/ 397240 h 6857892"/>
              <a:gd name="connsiteX7186" fmla="*/ 6491286 w 7274859"/>
              <a:gd name="connsiteY7186" fmla="*/ 400669 h 6857892"/>
              <a:gd name="connsiteX7187" fmla="*/ 6481075 w 7274859"/>
              <a:gd name="connsiteY7187" fmla="*/ 400669 h 6857892"/>
              <a:gd name="connsiteX7188" fmla="*/ 6481075 w 7274859"/>
              <a:gd name="connsiteY7188" fmla="*/ 397240 h 6857892"/>
              <a:gd name="connsiteX7189" fmla="*/ 5541057 w 7274859"/>
              <a:gd name="connsiteY7189" fmla="*/ 395893 h 6857892"/>
              <a:gd name="connsiteX7190" fmla="*/ 5528943 w 7274859"/>
              <a:gd name="connsiteY7190" fmla="*/ 421953 h 6857892"/>
              <a:gd name="connsiteX7191" fmla="*/ 5545553 w 7274859"/>
              <a:gd name="connsiteY7191" fmla="*/ 421953 h 6857892"/>
              <a:gd name="connsiteX7192" fmla="*/ 5541057 w 7274859"/>
              <a:gd name="connsiteY7192" fmla="*/ 395893 h 6857892"/>
              <a:gd name="connsiteX7193" fmla="*/ 6360526 w 7274859"/>
              <a:gd name="connsiteY7193" fmla="*/ 389521 h 6857892"/>
              <a:gd name="connsiteX7194" fmla="*/ 6349096 w 7274859"/>
              <a:gd name="connsiteY7194" fmla="*/ 399960 h 6857892"/>
              <a:gd name="connsiteX7195" fmla="*/ 6353516 w 7274859"/>
              <a:gd name="connsiteY7195" fmla="*/ 414210 h 6857892"/>
              <a:gd name="connsiteX7196" fmla="*/ 6357479 w 7274859"/>
              <a:gd name="connsiteY7196" fmla="*/ 421754 h 6857892"/>
              <a:gd name="connsiteX7197" fmla="*/ 6360526 w 7274859"/>
              <a:gd name="connsiteY7197" fmla="*/ 389521 h 6857892"/>
              <a:gd name="connsiteX7198" fmla="*/ 6501497 w 7274859"/>
              <a:gd name="connsiteY7198" fmla="*/ 387105 h 6857892"/>
              <a:gd name="connsiteX7199" fmla="*/ 6511631 w 7274859"/>
              <a:gd name="connsiteY7199" fmla="*/ 387105 h 6857892"/>
              <a:gd name="connsiteX7200" fmla="*/ 6511631 w 7274859"/>
              <a:gd name="connsiteY7200" fmla="*/ 390458 h 6857892"/>
              <a:gd name="connsiteX7201" fmla="*/ 6501497 w 7274859"/>
              <a:gd name="connsiteY7201" fmla="*/ 390458 h 6857892"/>
              <a:gd name="connsiteX7202" fmla="*/ 6501497 w 7274859"/>
              <a:gd name="connsiteY7202" fmla="*/ 387105 h 6857892"/>
              <a:gd name="connsiteX7203" fmla="*/ 6236778 w 7274859"/>
              <a:gd name="connsiteY7203" fmla="*/ 387067 h 6857892"/>
              <a:gd name="connsiteX7204" fmla="*/ 6236778 w 7274859"/>
              <a:gd name="connsiteY7204" fmla="*/ 390420 h 6857892"/>
              <a:gd name="connsiteX7205" fmla="*/ 6246989 w 7274859"/>
              <a:gd name="connsiteY7205" fmla="*/ 390420 h 6857892"/>
              <a:gd name="connsiteX7206" fmla="*/ 6246989 w 7274859"/>
              <a:gd name="connsiteY7206" fmla="*/ 387067 h 6857892"/>
              <a:gd name="connsiteX7207" fmla="*/ 6236778 w 7274859"/>
              <a:gd name="connsiteY7207" fmla="*/ 387067 h 6857892"/>
              <a:gd name="connsiteX7208" fmla="*/ 6887526 w 7274859"/>
              <a:gd name="connsiteY7208" fmla="*/ 386267 h 6857892"/>
              <a:gd name="connsiteX7209" fmla="*/ 6887526 w 7274859"/>
              <a:gd name="connsiteY7209" fmla="*/ 402421 h 6857892"/>
              <a:gd name="connsiteX7210" fmla="*/ 6857503 w 7274859"/>
              <a:gd name="connsiteY7210" fmla="*/ 402421 h 6857892"/>
              <a:gd name="connsiteX7211" fmla="*/ 6887526 w 7274859"/>
              <a:gd name="connsiteY7211" fmla="*/ 386267 h 6857892"/>
              <a:gd name="connsiteX7212" fmla="*/ 1958306 w 7274859"/>
              <a:gd name="connsiteY7212" fmla="*/ 384420 h 6857892"/>
              <a:gd name="connsiteX7213" fmla="*/ 1951985 w 7274859"/>
              <a:gd name="connsiteY7213" fmla="*/ 389831 h 6857892"/>
              <a:gd name="connsiteX7214" fmla="*/ 1955183 w 7274859"/>
              <a:gd name="connsiteY7214" fmla="*/ 393031 h 6857892"/>
              <a:gd name="connsiteX7215" fmla="*/ 1958306 w 7274859"/>
              <a:gd name="connsiteY7215" fmla="*/ 384420 h 6857892"/>
              <a:gd name="connsiteX7216" fmla="*/ 6637285 w 7274859"/>
              <a:gd name="connsiteY7216" fmla="*/ 383746 h 6857892"/>
              <a:gd name="connsiteX7217" fmla="*/ 6637285 w 7274859"/>
              <a:gd name="connsiteY7217" fmla="*/ 393957 h 6857892"/>
              <a:gd name="connsiteX7218" fmla="*/ 6640638 w 7274859"/>
              <a:gd name="connsiteY7218" fmla="*/ 393957 h 6857892"/>
              <a:gd name="connsiteX7219" fmla="*/ 6640638 w 7274859"/>
              <a:gd name="connsiteY7219" fmla="*/ 383746 h 6857892"/>
              <a:gd name="connsiteX7220" fmla="*/ 6637285 w 7274859"/>
              <a:gd name="connsiteY7220" fmla="*/ 383746 h 6857892"/>
              <a:gd name="connsiteX7221" fmla="*/ 6535406 w 7274859"/>
              <a:gd name="connsiteY7221" fmla="*/ 373543 h 6857892"/>
              <a:gd name="connsiteX7222" fmla="*/ 6538835 w 7274859"/>
              <a:gd name="connsiteY7222" fmla="*/ 373543 h 6857892"/>
              <a:gd name="connsiteX7223" fmla="*/ 6538835 w 7274859"/>
              <a:gd name="connsiteY7223" fmla="*/ 383676 h 6857892"/>
              <a:gd name="connsiteX7224" fmla="*/ 6535406 w 7274859"/>
              <a:gd name="connsiteY7224" fmla="*/ 383676 h 6857892"/>
              <a:gd name="connsiteX7225" fmla="*/ 6535406 w 7274859"/>
              <a:gd name="connsiteY7225" fmla="*/ 373543 h 6857892"/>
              <a:gd name="connsiteX7226" fmla="*/ 5639531 w 7274859"/>
              <a:gd name="connsiteY7226" fmla="*/ 373513 h 6857892"/>
              <a:gd name="connsiteX7227" fmla="*/ 5639531 w 7274859"/>
              <a:gd name="connsiteY7227" fmla="*/ 383648 h 6857892"/>
              <a:gd name="connsiteX7228" fmla="*/ 5642884 w 7274859"/>
              <a:gd name="connsiteY7228" fmla="*/ 383648 h 6857892"/>
              <a:gd name="connsiteX7229" fmla="*/ 5642884 w 7274859"/>
              <a:gd name="connsiteY7229" fmla="*/ 373513 h 6857892"/>
              <a:gd name="connsiteX7230" fmla="*/ 5639531 w 7274859"/>
              <a:gd name="connsiteY7230" fmla="*/ 373513 h 6857892"/>
              <a:gd name="connsiteX7231" fmla="*/ 7109573 w 7274859"/>
              <a:gd name="connsiteY7231" fmla="*/ 370570 h 6857892"/>
              <a:gd name="connsiteX7232" fmla="*/ 7084503 w 7274859"/>
              <a:gd name="connsiteY7232" fmla="*/ 396478 h 6857892"/>
              <a:gd name="connsiteX7233" fmla="*/ 7080693 w 7274859"/>
              <a:gd name="connsiteY7233" fmla="*/ 376667 h 6857892"/>
              <a:gd name="connsiteX7234" fmla="*/ 7109573 w 7274859"/>
              <a:gd name="connsiteY7234" fmla="*/ 370570 h 6857892"/>
              <a:gd name="connsiteX7235" fmla="*/ 1930644 w 7274859"/>
              <a:gd name="connsiteY7235" fmla="*/ 366818 h 6857892"/>
              <a:gd name="connsiteX7236" fmla="*/ 1930644 w 7274859"/>
              <a:gd name="connsiteY7236" fmla="*/ 370171 h 6857892"/>
              <a:gd name="connsiteX7237" fmla="*/ 1940857 w 7274859"/>
              <a:gd name="connsiteY7237" fmla="*/ 370171 h 6857892"/>
              <a:gd name="connsiteX7238" fmla="*/ 1940857 w 7274859"/>
              <a:gd name="connsiteY7238" fmla="*/ 366818 h 6857892"/>
              <a:gd name="connsiteX7239" fmla="*/ 1930644 w 7274859"/>
              <a:gd name="connsiteY7239" fmla="*/ 366818 h 6857892"/>
              <a:gd name="connsiteX7240" fmla="*/ 2012103 w 7274859"/>
              <a:gd name="connsiteY7240" fmla="*/ 366817 h 6857892"/>
              <a:gd name="connsiteX7241" fmla="*/ 2012103 w 7274859"/>
              <a:gd name="connsiteY7241" fmla="*/ 370169 h 6857892"/>
              <a:gd name="connsiteX7242" fmla="*/ 2022317 w 7274859"/>
              <a:gd name="connsiteY7242" fmla="*/ 370169 h 6857892"/>
              <a:gd name="connsiteX7243" fmla="*/ 2022317 w 7274859"/>
              <a:gd name="connsiteY7243" fmla="*/ 366817 h 6857892"/>
              <a:gd name="connsiteX7244" fmla="*/ 2012103 w 7274859"/>
              <a:gd name="connsiteY7244" fmla="*/ 366817 h 6857892"/>
              <a:gd name="connsiteX7245" fmla="*/ 6273888 w 7274859"/>
              <a:gd name="connsiteY7245" fmla="*/ 364436 h 6857892"/>
              <a:gd name="connsiteX7246" fmla="*/ 6269087 w 7274859"/>
              <a:gd name="connsiteY7246" fmla="*/ 365198 h 6857892"/>
              <a:gd name="connsiteX7247" fmla="*/ 6269087 w 7274859"/>
              <a:gd name="connsiteY7247" fmla="*/ 382114 h 6857892"/>
              <a:gd name="connsiteX7248" fmla="*/ 6277850 w 7274859"/>
              <a:gd name="connsiteY7248" fmla="*/ 381124 h 6857892"/>
              <a:gd name="connsiteX7249" fmla="*/ 6273888 w 7274859"/>
              <a:gd name="connsiteY7249" fmla="*/ 364436 h 6857892"/>
              <a:gd name="connsiteX7250" fmla="*/ 1976061 w 7274859"/>
              <a:gd name="connsiteY7250" fmla="*/ 363847 h 6857892"/>
              <a:gd name="connsiteX7251" fmla="*/ 1963337 w 7274859"/>
              <a:gd name="connsiteY7251" fmla="*/ 382059 h 6857892"/>
              <a:gd name="connsiteX7252" fmla="*/ 1957849 w 7274859"/>
              <a:gd name="connsiteY7252" fmla="*/ 382059 h 6857892"/>
              <a:gd name="connsiteX7253" fmla="*/ 1958382 w 7274859"/>
              <a:gd name="connsiteY7253" fmla="*/ 384420 h 6857892"/>
              <a:gd name="connsiteX7254" fmla="*/ 1960365 w 7274859"/>
              <a:gd name="connsiteY7254" fmla="*/ 382745 h 6857892"/>
              <a:gd name="connsiteX7255" fmla="*/ 1962268 w 7274859"/>
              <a:gd name="connsiteY7255" fmla="*/ 384726 h 6857892"/>
              <a:gd name="connsiteX7256" fmla="*/ 1963414 w 7274859"/>
              <a:gd name="connsiteY7256" fmla="*/ 382059 h 6857892"/>
              <a:gd name="connsiteX7257" fmla="*/ 1998999 w 7274859"/>
              <a:gd name="connsiteY7257" fmla="*/ 382059 h 6857892"/>
              <a:gd name="connsiteX7258" fmla="*/ 1976061 w 7274859"/>
              <a:gd name="connsiteY7258" fmla="*/ 363847 h 6857892"/>
              <a:gd name="connsiteX7259" fmla="*/ 5771907 w 7274859"/>
              <a:gd name="connsiteY7259" fmla="*/ 363412 h 6857892"/>
              <a:gd name="connsiteX7260" fmla="*/ 5771907 w 7274859"/>
              <a:gd name="connsiteY7260" fmla="*/ 373623 h 6857892"/>
              <a:gd name="connsiteX7261" fmla="*/ 5775260 w 7274859"/>
              <a:gd name="connsiteY7261" fmla="*/ 373623 h 6857892"/>
              <a:gd name="connsiteX7262" fmla="*/ 5775260 w 7274859"/>
              <a:gd name="connsiteY7262" fmla="*/ 363412 h 6857892"/>
              <a:gd name="connsiteX7263" fmla="*/ 5771907 w 7274859"/>
              <a:gd name="connsiteY7263" fmla="*/ 363412 h 6857892"/>
              <a:gd name="connsiteX7264" fmla="*/ 5707346 w 7274859"/>
              <a:gd name="connsiteY7264" fmla="*/ 363297 h 6857892"/>
              <a:gd name="connsiteX7265" fmla="*/ 5706355 w 7274859"/>
              <a:gd name="connsiteY7265" fmla="*/ 364288 h 6857892"/>
              <a:gd name="connsiteX7266" fmla="*/ 5713442 w 7274859"/>
              <a:gd name="connsiteY7266" fmla="*/ 372593 h 6857892"/>
              <a:gd name="connsiteX7267" fmla="*/ 5716641 w 7274859"/>
              <a:gd name="connsiteY7267" fmla="*/ 369393 h 6857892"/>
              <a:gd name="connsiteX7268" fmla="*/ 5707422 w 7274859"/>
              <a:gd name="connsiteY7268" fmla="*/ 363373 h 6857892"/>
              <a:gd name="connsiteX7269" fmla="*/ 5707346 w 7274859"/>
              <a:gd name="connsiteY7269" fmla="*/ 363297 h 6857892"/>
              <a:gd name="connsiteX7270" fmla="*/ 6222453 w 7274859"/>
              <a:gd name="connsiteY7270" fmla="*/ 354164 h 6857892"/>
              <a:gd name="connsiteX7271" fmla="*/ 6216738 w 7274859"/>
              <a:gd name="connsiteY7271" fmla="*/ 363460 h 6857892"/>
              <a:gd name="connsiteX7272" fmla="*/ 6211327 w 7274859"/>
              <a:gd name="connsiteY7272" fmla="*/ 358355 h 6857892"/>
              <a:gd name="connsiteX7273" fmla="*/ 6195859 w 7274859"/>
              <a:gd name="connsiteY7273" fmla="*/ 382282 h 6857892"/>
              <a:gd name="connsiteX7274" fmla="*/ 6215290 w 7274859"/>
              <a:gd name="connsiteY7274" fmla="*/ 383577 h 6857892"/>
              <a:gd name="connsiteX7275" fmla="*/ 6215366 w 7274859"/>
              <a:gd name="connsiteY7275" fmla="*/ 362470 h 6857892"/>
              <a:gd name="connsiteX7276" fmla="*/ 6217347 w 7274859"/>
              <a:gd name="connsiteY7276" fmla="*/ 364451 h 6857892"/>
              <a:gd name="connsiteX7277" fmla="*/ 6225653 w 7274859"/>
              <a:gd name="connsiteY7277" fmla="*/ 357364 h 6857892"/>
              <a:gd name="connsiteX7278" fmla="*/ 6222453 w 7274859"/>
              <a:gd name="connsiteY7278" fmla="*/ 354164 h 6857892"/>
              <a:gd name="connsiteX7279" fmla="*/ 5445222 w 7274859"/>
              <a:gd name="connsiteY7279" fmla="*/ 352168 h 6857892"/>
              <a:gd name="connsiteX7280" fmla="*/ 5439279 w 7274859"/>
              <a:gd name="connsiteY7280" fmla="*/ 387676 h 6857892"/>
              <a:gd name="connsiteX7281" fmla="*/ 5418861 w 7274859"/>
              <a:gd name="connsiteY7281" fmla="*/ 375941 h 6857892"/>
              <a:gd name="connsiteX7282" fmla="*/ 5394709 w 7274859"/>
              <a:gd name="connsiteY7282" fmla="*/ 399868 h 6857892"/>
              <a:gd name="connsiteX7283" fmla="*/ 5417566 w 7274859"/>
              <a:gd name="connsiteY7283" fmla="*/ 432634 h 6857892"/>
              <a:gd name="connsiteX7284" fmla="*/ 5441795 w 7274859"/>
              <a:gd name="connsiteY7284" fmla="*/ 418918 h 6857892"/>
              <a:gd name="connsiteX7285" fmla="*/ 5436461 w 7274859"/>
              <a:gd name="connsiteY7285" fmla="*/ 412213 h 6857892"/>
              <a:gd name="connsiteX7286" fmla="*/ 5453460 w 7274859"/>
              <a:gd name="connsiteY7286" fmla="*/ 389782 h 6857892"/>
              <a:gd name="connsiteX7287" fmla="*/ 5462739 w 7274859"/>
              <a:gd name="connsiteY7287" fmla="*/ 358289 h 6857892"/>
              <a:gd name="connsiteX7288" fmla="*/ 5479051 w 7274859"/>
              <a:gd name="connsiteY7288" fmla="*/ 363980 h 6857892"/>
              <a:gd name="connsiteX7289" fmla="*/ 5469756 w 7274859"/>
              <a:gd name="connsiteY7289" fmla="*/ 353083 h 6857892"/>
              <a:gd name="connsiteX7290" fmla="*/ 5463128 w 7274859"/>
              <a:gd name="connsiteY7290" fmla="*/ 353235 h 6857892"/>
              <a:gd name="connsiteX7291" fmla="*/ 5462672 w 7274859"/>
              <a:gd name="connsiteY7291" fmla="*/ 358238 h 6857892"/>
              <a:gd name="connsiteX7292" fmla="*/ 5445222 w 7274859"/>
              <a:gd name="connsiteY7292" fmla="*/ 352168 h 6857892"/>
              <a:gd name="connsiteX7293" fmla="*/ 6942999 w 7274859"/>
              <a:gd name="connsiteY7293" fmla="*/ 352054 h 6857892"/>
              <a:gd name="connsiteX7294" fmla="*/ 6949324 w 7274859"/>
              <a:gd name="connsiteY7294" fmla="*/ 360589 h 6857892"/>
              <a:gd name="connsiteX7295" fmla="*/ 6957859 w 7274859"/>
              <a:gd name="connsiteY7295" fmla="*/ 390458 h 6857892"/>
              <a:gd name="connsiteX7296" fmla="*/ 6954506 w 7274859"/>
              <a:gd name="connsiteY7296" fmla="*/ 393735 h 6857892"/>
              <a:gd name="connsiteX7297" fmla="*/ 6921740 w 7274859"/>
              <a:gd name="connsiteY7297" fmla="*/ 393887 h 6857892"/>
              <a:gd name="connsiteX7298" fmla="*/ 6942999 w 7274859"/>
              <a:gd name="connsiteY7298" fmla="*/ 352054 h 6857892"/>
              <a:gd name="connsiteX7299" fmla="*/ 5503874 w 7274859"/>
              <a:gd name="connsiteY7299" fmla="*/ 346438 h 6857892"/>
              <a:gd name="connsiteX7300" fmla="*/ 5503874 w 7274859"/>
              <a:gd name="connsiteY7300" fmla="*/ 349791 h 6857892"/>
              <a:gd name="connsiteX7301" fmla="*/ 5514084 w 7274859"/>
              <a:gd name="connsiteY7301" fmla="*/ 349791 h 6857892"/>
              <a:gd name="connsiteX7302" fmla="*/ 5514084 w 7274859"/>
              <a:gd name="connsiteY7302" fmla="*/ 346438 h 6857892"/>
              <a:gd name="connsiteX7303" fmla="*/ 5503874 w 7274859"/>
              <a:gd name="connsiteY7303" fmla="*/ 346438 h 6857892"/>
              <a:gd name="connsiteX7304" fmla="*/ 6460730 w 7274859"/>
              <a:gd name="connsiteY7304" fmla="*/ 346375 h 6857892"/>
              <a:gd name="connsiteX7305" fmla="*/ 6460730 w 7274859"/>
              <a:gd name="connsiteY7305" fmla="*/ 349728 h 6857892"/>
              <a:gd name="connsiteX7306" fmla="*/ 6470865 w 7274859"/>
              <a:gd name="connsiteY7306" fmla="*/ 349728 h 6857892"/>
              <a:gd name="connsiteX7307" fmla="*/ 6470865 w 7274859"/>
              <a:gd name="connsiteY7307" fmla="*/ 346375 h 6857892"/>
              <a:gd name="connsiteX7308" fmla="*/ 6460730 w 7274859"/>
              <a:gd name="connsiteY7308" fmla="*/ 346375 h 6857892"/>
              <a:gd name="connsiteX7309" fmla="*/ 1993358 w 7274859"/>
              <a:gd name="connsiteY7309" fmla="*/ 344873 h 6857892"/>
              <a:gd name="connsiteX7310" fmla="*/ 1994427 w 7274859"/>
              <a:gd name="connsiteY7310" fmla="*/ 353635 h 6857892"/>
              <a:gd name="connsiteX7311" fmla="*/ 2011038 w 7274859"/>
              <a:gd name="connsiteY7311" fmla="*/ 349674 h 6857892"/>
              <a:gd name="connsiteX7312" fmla="*/ 2010275 w 7274859"/>
              <a:gd name="connsiteY7312" fmla="*/ 344873 h 6857892"/>
              <a:gd name="connsiteX7313" fmla="*/ 1993358 w 7274859"/>
              <a:gd name="connsiteY7313" fmla="*/ 344873 h 6857892"/>
              <a:gd name="connsiteX7314" fmla="*/ 5691192 w 7274859"/>
              <a:gd name="connsiteY7314" fmla="*/ 343945 h 6857892"/>
              <a:gd name="connsiteX7315" fmla="*/ 5687992 w 7274859"/>
              <a:gd name="connsiteY7315" fmla="*/ 347145 h 6857892"/>
              <a:gd name="connsiteX7316" fmla="*/ 5697285 w 7274859"/>
              <a:gd name="connsiteY7316" fmla="*/ 353238 h 6857892"/>
              <a:gd name="connsiteX7317" fmla="*/ 5696295 w 7274859"/>
              <a:gd name="connsiteY7317" fmla="*/ 354228 h 6857892"/>
              <a:gd name="connsiteX7318" fmla="*/ 5707344 w 7274859"/>
              <a:gd name="connsiteY7318" fmla="*/ 363295 h 6857892"/>
              <a:gd name="connsiteX7319" fmla="*/ 5708335 w 7274859"/>
              <a:gd name="connsiteY7319" fmla="*/ 362305 h 6857892"/>
              <a:gd name="connsiteX7320" fmla="*/ 5697289 w 7274859"/>
              <a:gd name="connsiteY7320" fmla="*/ 353239 h 6857892"/>
              <a:gd name="connsiteX7321" fmla="*/ 5698279 w 7274859"/>
              <a:gd name="connsiteY7321" fmla="*/ 352250 h 6857892"/>
              <a:gd name="connsiteX7322" fmla="*/ 5691192 w 7274859"/>
              <a:gd name="connsiteY7322" fmla="*/ 343945 h 6857892"/>
              <a:gd name="connsiteX7323" fmla="*/ 6287680 w 7274859"/>
              <a:gd name="connsiteY7323" fmla="*/ 336166 h 6857892"/>
              <a:gd name="connsiteX7324" fmla="*/ 6287680 w 7274859"/>
              <a:gd name="connsiteY7324" fmla="*/ 339595 h 6857892"/>
              <a:gd name="connsiteX7325" fmla="*/ 6297815 w 7274859"/>
              <a:gd name="connsiteY7325" fmla="*/ 339595 h 6857892"/>
              <a:gd name="connsiteX7326" fmla="*/ 6297815 w 7274859"/>
              <a:gd name="connsiteY7326" fmla="*/ 336166 h 6857892"/>
              <a:gd name="connsiteX7327" fmla="*/ 6287680 w 7274859"/>
              <a:gd name="connsiteY7327" fmla="*/ 336166 h 6857892"/>
              <a:gd name="connsiteX7328" fmla="*/ 5463124 w 7274859"/>
              <a:gd name="connsiteY7328" fmla="*/ 332887 h 6857892"/>
              <a:gd name="connsiteX7329" fmla="*/ 5469752 w 7274859"/>
              <a:gd name="connsiteY7329" fmla="*/ 353080 h 6857892"/>
              <a:gd name="connsiteX7330" fmla="*/ 5493677 w 7274859"/>
              <a:gd name="connsiteY7330" fmla="*/ 332887 h 6857892"/>
              <a:gd name="connsiteX7331" fmla="*/ 5463124 w 7274859"/>
              <a:gd name="connsiteY7331" fmla="*/ 332887 h 6857892"/>
              <a:gd name="connsiteX7332" fmla="*/ 6450595 w 7274859"/>
              <a:gd name="connsiteY7332" fmla="*/ 326030 h 6857892"/>
              <a:gd name="connsiteX7333" fmla="*/ 6450595 w 7274859"/>
              <a:gd name="connsiteY7333" fmla="*/ 329383 h 6857892"/>
              <a:gd name="connsiteX7334" fmla="*/ 6460730 w 7274859"/>
              <a:gd name="connsiteY7334" fmla="*/ 329383 h 6857892"/>
              <a:gd name="connsiteX7335" fmla="*/ 6460730 w 7274859"/>
              <a:gd name="connsiteY7335" fmla="*/ 326030 h 6857892"/>
              <a:gd name="connsiteX7336" fmla="*/ 6450595 w 7274859"/>
              <a:gd name="connsiteY7336" fmla="*/ 326030 h 6857892"/>
              <a:gd name="connsiteX7337" fmla="*/ 2028336 w 7274859"/>
              <a:gd name="connsiteY7337" fmla="*/ 323690 h 6857892"/>
              <a:gd name="connsiteX7338" fmla="*/ 2031538 w 7274859"/>
              <a:gd name="connsiteY7338" fmla="*/ 326890 h 6857892"/>
              <a:gd name="connsiteX7339" fmla="*/ 2023237 w 7274859"/>
              <a:gd name="connsiteY7339" fmla="*/ 333977 h 6857892"/>
              <a:gd name="connsiteX7340" fmla="*/ 2021252 w 7274859"/>
              <a:gd name="connsiteY7340" fmla="*/ 331996 h 6857892"/>
              <a:gd name="connsiteX7341" fmla="*/ 2028336 w 7274859"/>
              <a:gd name="connsiteY7341" fmla="*/ 323690 h 6857892"/>
              <a:gd name="connsiteX7342" fmla="*/ 5558201 w 7274859"/>
              <a:gd name="connsiteY7342" fmla="*/ 322666 h 6857892"/>
              <a:gd name="connsiteX7343" fmla="*/ 5558201 w 7274859"/>
              <a:gd name="connsiteY7343" fmla="*/ 332877 h 6857892"/>
              <a:gd name="connsiteX7344" fmla="*/ 5561629 w 7274859"/>
              <a:gd name="connsiteY7344" fmla="*/ 332877 h 6857892"/>
              <a:gd name="connsiteX7345" fmla="*/ 5561629 w 7274859"/>
              <a:gd name="connsiteY7345" fmla="*/ 322666 h 6857892"/>
              <a:gd name="connsiteX7346" fmla="*/ 5558201 w 7274859"/>
              <a:gd name="connsiteY7346" fmla="*/ 322666 h 6857892"/>
              <a:gd name="connsiteX7347" fmla="*/ 5915000 w 7274859"/>
              <a:gd name="connsiteY7347" fmla="*/ 317311 h 6857892"/>
              <a:gd name="connsiteX7348" fmla="*/ 5925819 w 7274859"/>
              <a:gd name="connsiteY7348" fmla="*/ 339409 h 6857892"/>
              <a:gd name="connsiteX7349" fmla="*/ 5915000 w 7274859"/>
              <a:gd name="connsiteY7349" fmla="*/ 317311 h 6857892"/>
              <a:gd name="connsiteX7350" fmla="*/ 1700495 w 7274859"/>
              <a:gd name="connsiteY7350" fmla="*/ 312394 h 6857892"/>
              <a:gd name="connsiteX7351" fmla="*/ 1695618 w 7274859"/>
              <a:gd name="connsiteY7351" fmla="*/ 312699 h 6857892"/>
              <a:gd name="connsiteX7352" fmla="*/ 1699504 w 7274859"/>
              <a:gd name="connsiteY7352" fmla="*/ 332587 h 6857892"/>
              <a:gd name="connsiteX7353" fmla="*/ 1706057 w 7274859"/>
              <a:gd name="connsiteY7353" fmla="*/ 331673 h 6857892"/>
              <a:gd name="connsiteX7354" fmla="*/ 1700495 w 7274859"/>
              <a:gd name="connsiteY7354" fmla="*/ 312394 h 6857892"/>
              <a:gd name="connsiteX7355" fmla="*/ 6415772 w 7274859"/>
              <a:gd name="connsiteY7355" fmla="*/ 300656 h 6857892"/>
              <a:gd name="connsiteX7356" fmla="*/ 6440461 w 7274859"/>
              <a:gd name="connsiteY7356" fmla="*/ 307667 h 6857892"/>
              <a:gd name="connsiteX7357" fmla="*/ 6426135 w 7274859"/>
              <a:gd name="connsiteY7357" fmla="*/ 312086 h 6857892"/>
              <a:gd name="connsiteX7358" fmla="*/ 6415772 w 7274859"/>
              <a:gd name="connsiteY7358" fmla="*/ 300656 h 6857892"/>
              <a:gd name="connsiteX7359" fmla="*/ 1971337 w 7274859"/>
              <a:gd name="connsiteY7359" fmla="*/ 295573 h 6857892"/>
              <a:gd name="connsiteX7360" fmla="*/ 1971337 w 7274859"/>
              <a:gd name="connsiteY7360" fmla="*/ 299002 h 6857892"/>
              <a:gd name="connsiteX7361" fmla="*/ 1981548 w 7274859"/>
              <a:gd name="connsiteY7361" fmla="*/ 299002 h 6857892"/>
              <a:gd name="connsiteX7362" fmla="*/ 1981548 w 7274859"/>
              <a:gd name="connsiteY7362" fmla="*/ 295573 h 6857892"/>
              <a:gd name="connsiteX7363" fmla="*/ 1971337 w 7274859"/>
              <a:gd name="connsiteY7363" fmla="*/ 295573 h 6857892"/>
              <a:gd name="connsiteX7364" fmla="*/ 7082522 w 7274859"/>
              <a:gd name="connsiteY7364" fmla="*/ 292542 h 6857892"/>
              <a:gd name="connsiteX7365" fmla="*/ 7093190 w 7274859"/>
              <a:gd name="connsiteY7365" fmla="*/ 295209 h 6857892"/>
              <a:gd name="connsiteX7366" fmla="*/ 7079093 w 7274859"/>
              <a:gd name="connsiteY7366" fmla="*/ 352359 h 6857892"/>
              <a:gd name="connsiteX7367" fmla="*/ 7063472 w 7274859"/>
              <a:gd name="connsiteY7367" fmla="*/ 352359 h 6857892"/>
              <a:gd name="connsiteX7368" fmla="*/ 7082522 w 7274859"/>
              <a:gd name="connsiteY7368" fmla="*/ 292542 h 6857892"/>
              <a:gd name="connsiteX7369" fmla="*/ 6243103 w 7274859"/>
              <a:gd name="connsiteY7369" fmla="*/ 290765 h 6857892"/>
              <a:gd name="connsiteX7370" fmla="*/ 6212699 w 7274859"/>
              <a:gd name="connsiteY7370" fmla="*/ 349439 h 6857892"/>
              <a:gd name="connsiteX7371" fmla="*/ 6256742 w 7274859"/>
              <a:gd name="connsiteY7371" fmla="*/ 328484 h 6857892"/>
              <a:gd name="connsiteX7372" fmla="*/ 6248055 w 7274859"/>
              <a:gd name="connsiteY7372" fmla="*/ 318349 h 6857892"/>
              <a:gd name="connsiteX7373" fmla="*/ 6260019 w 7274859"/>
              <a:gd name="connsiteY7373" fmla="*/ 297243 h 6857892"/>
              <a:gd name="connsiteX7374" fmla="*/ 6243103 w 7274859"/>
              <a:gd name="connsiteY7374" fmla="*/ 290765 h 6857892"/>
              <a:gd name="connsiteX7375" fmla="*/ 2001891 w 7274859"/>
              <a:gd name="connsiteY7375" fmla="*/ 285362 h 6857892"/>
              <a:gd name="connsiteX7376" fmla="*/ 2001891 w 7274859"/>
              <a:gd name="connsiteY7376" fmla="*/ 288715 h 6857892"/>
              <a:gd name="connsiteX7377" fmla="*/ 2012031 w 7274859"/>
              <a:gd name="connsiteY7377" fmla="*/ 288715 h 6857892"/>
              <a:gd name="connsiteX7378" fmla="*/ 2012031 w 7274859"/>
              <a:gd name="connsiteY7378" fmla="*/ 285362 h 6857892"/>
              <a:gd name="connsiteX7379" fmla="*/ 2001891 w 7274859"/>
              <a:gd name="connsiteY7379" fmla="*/ 285362 h 6857892"/>
              <a:gd name="connsiteX7380" fmla="*/ 7016609 w 7274859"/>
              <a:gd name="connsiteY7380" fmla="*/ 282865 h 6857892"/>
              <a:gd name="connsiteX7381" fmla="*/ 7019809 w 7274859"/>
              <a:gd name="connsiteY7381" fmla="*/ 286065 h 6857892"/>
              <a:gd name="connsiteX7382" fmla="*/ 7011427 w 7274859"/>
              <a:gd name="connsiteY7382" fmla="*/ 293152 h 6857892"/>
              <a:gd name="connsiteX7383" fmla="*/ 7010513 w 7274859"/>
              <a:gd name="connsiteY7383" fmla="*/ 292237 h 6857892"/>
              <a:gd name="connsiteX7384" fmla="*/ 7010513 w 7274859"/>
              <a:gd name="connsiteY7384" fmla="*/ 309992 h 6857892"/>
              <a:gd name="connsiteX7385" fmla="*/ 6969974 w 7274859"/>
              <a:gd name="connsiteY7385" fmla="*/ 313345 h 6857892"/>
              <a:gd name="connsiteX7386" fmla="*/ 7010055 w 7274859"/>
              <a:gd name="connsiteY7386" fmla="*/ 291704 h 6857892"/>
              <a:gd name="connsiteX7387" fmla="*/ 7009522 w 7274859"/>
              <a:gd name="connsiteY7387" fmla="*/ 291170 h 6857892"/>
              <a:gd name="connsiteX7388" fmla="*/ 7016609 w 7274859"/>
              <a:gd name="connsiteY7388" fmla="*/ 282865 h 6857892"/>
              <a:gd name="connsiteX7389" fmla="*/ 6764006 w 7274859"/>
              <a:gd name="connsiteY7389" fmla="*/ 281722 h 6857892"/>
              <a:gd name="connsiteX7390" fmla="*/ 6775055 w 7274859"/>
              <a:gd name="connsiteY7390" fmla="*/ 310449 h 6857892"/>
              <a:gd name="connsiteX7391" fmla="*/ 6747928 w 7274859"/>
              <a:gd name="connsiteY7391" fmla="*/ 313116 h 6857892"/>
              <a:gd name="connsiteX7392" fmla="*/ 6747928 w 7274859"/>
              <a:gd name="connsiteY7392" fmla="*/ 283017 h 6857892"/>
              <a:gd name="connsiteX7393" fmla="*/ 6764006 w 7274859"/>
              <a:gd name="connsiteY7393" fmla="*/ 281722 h 6857892"/>
              <a:gd name="connsiteX7394" fmla="*/ 5591954 w 7274859"/>
              <a:gd name="connsiteY7394" fmla="*/ 273747 h 6857892"/>
              <a:gd name="connsiteX7395" fmla="*/ 5579916 w 7274859"/>
              <a:gd name="connsiteY7395" fmla="*/ 299730 h 6857892"/>
              <a:gd name="connsiteX7396" fmla="*/ 5596451 w 7274859"/>
              <a:gd name="connsiteY7396" fmla="*/ 299730 h 6857892"/>
              <a:gd name="connsiteX7397" fmla="*/ 5591954 w 7274859"/>
              <a:gd name="connsiteY7397" fmla="*/ 273747 h 6857892"/>
              <a:gd name="connsiteX7398" fmla="*/ 5493688 w 7274859"/>
              <a:gd name="connsiteY7398" fmla="*/ 271783 h 6857892"/>
              <a:gd name="connsiteX7399" fmla="*/ 5502120 w 7274859"/>
              <a:gd name="connsiteY7399" fmla="*/ 278621 h 6857892"/>
              <a:gd name="connsiteX7400" fmla="*/ 5493716 w 7274859"/>
              <a:gd name="connsiteY7400" fmla="*/ 281953 h 6857892"/>
              <a:gd name="connsiteX7401" fmla="*/ 5493665 w 7274859"/>
              <a:gd name="connsiteY7401" fmla="*/ 281912 h 6857892"/>
              <a:gd name="connsiteX7402" fmla="*/ 5493665 w 7274859"/>
              <a:gd name="connsiteY7402" fmla="*/ 271793 h 6857892"/>
              <a:gd name="connsiteX7403" fmla="*/ 5493688 w 7274859"/>
              <a:gd name="connsiteY7403" fmla="*/ 271783 h 6857892"/>
              <a:gd name="connsiteX7404" fmla="*/ 6452043 w 7274859"/>
              <a:gd name="connsiteY7404" fmla="*/ 265071 h 6857892"/>
              <a:gd name="connsiteX7405" fmla="*/ 6447547 w 7274859"/>
              <a:gd name="connsiteY7405" fmla="*/ 295780 h 6857892"/>
              <a:gd name="connsiteX7406" fmla="*/ 6414934 w 7274859"/>
              <a:gd name="connsiteY7406" fmla="*/ 279549 h 6857892"/>
              <a:gd name="connsiteX7407" fmla="*/ 6399008 w 7274859"/>
              <a:gd name="connsiteY7407" fmla="*/ 304543 h 6857892"/>
              <a:gd name="connsiteX7408" fmla="*/ 6410972 w 7274859"/>
              <a:gd name="connsiteY7408" fmla="*/ 337690 h 6857892"/>
              <a:gd name="connsiteX7409" fmla="*/ 6382397 w 7274859"/>
              <a:gd name="connsiteY7409" fmla="*/ 361159 h 6857892"/>
              <a:gd name="connsiteX7410" fmla="*/ 6370357 w 7274859"/>
              <a:gd name="connsiteY7410" fmla="*/ 351253 h 6857892"/>
              <a:gd name="connsiteX7411" fmla="*/ 6393674 w 7274859"/>
              <a:gd name="connsiteY7411" fmla="*/ 392935 h 6857892"/>
              <a:gd name="connsiteX7412" fmla="*/ 6429717 w 7274859"/>
              <a:gd name="connsiteY7412" fmla="*/ 365807 h 6857892"/>
              <a:gd name="connsiteX7413" fmla="*/ 6457072 w 7274859"/>
              <a:gd name="connsiteY7413" fmla="*/ 302866 h 6857892"/>
              <a:gd name="connsiteX7414" fmla="*/ 6497306 w 7274859"/>
              <a:gd name="connsiteY7414" fmla="*/ 314068 h 6857892"/>
              <a:gd name="connsiteX7415" fmla="*/ 6459054 w 7274859"/>
              <a:gd name="connsiteY7415" fmla="*/ 265300 h 6857892"/>
              <a:gd name="connsiteX7416" fmla="*/ 6452043 w 7274859"/>
              <a:gd name="connsiteY7416" fmla="*/ 265071 h 6857892"/>
              <a:gd name="connsiteX7417" fmla="*/ 6236778 w 7274859"/>
              <a:gd name="connsiteY7417" fmla="*/ 264934 h 6857892"/>
              <a:gd name="connsiteX7418" fmla="*/ 6236778 w 7274859"/>
              <a:gd name="connsiteY7418" fmla="*/ 268287 h 6857892"/>
              <a:gd name="connsiteX7419" fmla="*/ 6246989 w 7274859"/>
              <a:gd name="connsiteY7419" fmla="*/ 268287 h 6857892"/>
              <a:gd name="connsiteX7420" fmla="*/ 6246989 w 7274859"/>
              <a:gd name="connsiteY7420" fmla="*/ 264934 h 6857892"/>
              <a:gd name="connsiteX7421" fmla="*/ 6236778 w 7274859"/>
              <a:gd name="connsiteY7421" fmla="*/ 264934 h 6857892"/>
              <a:gd name="connsiteX7422" fmla="*/ 6735660 w 7274859"/>
              <a:gd name="connsiteY7422" fmla="*/ 251656 h 6857892"/>
              <a:gd name="connsiteX7423" fmla="*/ 6743889 w 7274859"/>
              <a:gd name="connsiteY7423" fmla="*/ 258328 h 6857892"/>
              <a:gd name="connsiteX7424" fmla="*/ 6735660 w 7274859"/>
              <a:gd name="connsiteY7424" fmla="*/ 261590 h 6857892"/>
              <a:gd name="connsiteX7425" fmla="*/ 6735660 w 7274859"/>
              <a:gd name="connsiteY7425" fmla="*/ 251656 h 6857892"/>
              <a:gd name="connsiteX7426" fmla="*/ 5422440 w 7274859"/>
              <a:gd name="connsiteY7426" fmla="*/ 251279 h 6857892"/>
              <a:gd name="connsiteX7427" fmla="*/ 5421372 w 7274859"/>
              <a:gd name="connsiteY7427" fmla="*/ 252346 h 6857892"/>
              <a:gd name="connsiteX7428" fmla="*/ 5428459 w 7274859"/>
              <a:gd name="connsiteY7428" fmla="*/ 260651 h 6857892"/>
              <a:gd name="connsiteX7429" fmla="*/ 5431736 w 7274859"/>
              <a:gd name="connsiteY7429" fmla="*/ 257451 h 6857892"/>
              <a:gd name="connsiteX7430" fmla="*/ 5422440 w 7274859"/>
              <a:gd name="connsiteY7430" fmla="*/ 251431 h 6857892"/>
              <a:gd name="connsiteX7431" fmla="*/ 5422440 w 7274859"/>
              <a:gd name="connsiteY7431" fmla="*/ 251279 h 6857892"/>
              <a:gd name="connsiteX7432" fmla="*/ 7130833 w 7274859"/>
              <a:gd name="connsiteY7432" fmla="*/ 250861 h 6857892"/>
              <a:gd name="connsiteX7433" fmla="*/ 7130833 w 7274859"/>
              <a:gd name="connsiteY7433" fmla="*/ 270749 h 6857892"/>
              <a:gd name="connsiteX7434" fmla="*/ 7095857 w 7274859"/>
              <a:gd name="connsiteY7434" fmla="*/ 253756 h 6857892"/>
              <a:gd name="connsiteX7435" fmla="*/ 7130833 w 7274859"/>
              <a:gd name="connsiteY7435" fmla="*/ 250861 h 6857892"/>
              <a:gd name="connsiteX7436" fmla="*/ 5422439 w 7274859"/>
              <a:gd name="connsiteY7436" fmla="*/ 249525 h 6857892"/>
              <a:gd name="connsiteX7437" fmla="*/ 5422439 w 7274859"/>
              <a:gd name="connsiteY7437" fmla="*/ 251278 h 6857892"/>
              <a:gd name="connsiteX7438" fmla="*/ 5423353 w 7274859"/>
              <a:gd name="connsiteY7438" fmla="*/ 250363 h 6857892"/>
              <a:gd name="connsiteX7439" fmla="*/ 5422439 w 7274859"/>
              <a:gd name="connsiteY7439" fmla="*/ 249525 h 6857892"/>
              <a:gd name="connsiteX7440" fmla="*/ 5572754 w 7274859"/>
              <a:gd name="connsiteY7440" fmla="*/ 243571 h 6857892"/>
              <a:gd name="connsiteX7441" fmla="*/ 5544106 w 7274859"/>
              <a:gd name="connsiteY7441" fmla="*/ 266202 h 6857892"/>
              <a:gd name="connsiteX7442" fmla="*/ 5547229 w 7274859"/>
              <a:gd name="connsiteY7442" fmla="*/ 271917 h 6857892"/>
              <a:gd name="connsiteX7443" fmla="*/ 5571916 w 7274859"/>
              <a:gd name="connsiteY7443" fmla="*/ 264983 h 6857892"/>
              <a:gd name="connsiteX7444" fmla="*/ 5584030 w 7274859"/>
              <a:gd name="connsiteY7444" fmla="*/ 271232 h 6857892"/>
              <a:gd name="connsiteX7445" fmla="*/ 5585021 w 7274859"/>
              <a:gd name="connsiteY7445" fmla="*/ 258201 h 6857892"/>
              <a:gd name="connsiteX7446" fmla="*/ 5572754 w 7274859"/>
              <a:gd name="connsiteY7446" fmla="*/ 243571 h 6857892"/>
              <a:gd name="connsiteX7447" fmla="*/ 5663406 w 7274859"/>
              <a:gd name="connsiteY7447" fmla="*/ 242864 h 6857892"/>
              <a:gd name="connsiteX7448" fmla="*/ 5656548 w 7274859"/>
              <a:gd name="connsiteY7448" fmla="*/ 251322 h 6857892"/>
              <a:gd name="connsiteX7449" fmla="*/ 5646415 w 7274859"/>
              <a:gd name="connsiteY7449" fmla="*/ 251322 h 6857892"/>
              <a:gd name="connsiteX7450" fmla="*/ 5656548 w 7274859"/>
              <a:gd name="connsiteY7450" fmla="*/ 261533 h 6857892"/>
              <a:gd name="connsiteX7451" fmla="*/ 5659901 w 7274859"/>
              <a:gd name="connsiteY7451" fmla="*/ 269990 h 6857892"/>
              <a:gd name="connsiteX7452" fmla="*/ 5666704 w 7274859"/>
              <a:gd name="connsiteY7452" fmla="*/ 261600 h 6857892"/>
              <a:gd name="connsiteX7453" fmla="*/ 5675139 w 7274859"/>
              <a:gd name="connsiteY7453" fmla="*/ 258256 h 6857892"/>
              <a:gd name="connsiteX7454" fmla="*/ 5666682 w 7274859"/>
              <a:gd name="connsiteY7454" fmla="*/ 251397 h 6857892"/>
              <a:gd name="connsiteX7455" fmla="*/ 5666682 w 7274859"/>
              <a:gd name="connsiteY7455" fmla="*/ 261533 h 6857892"/>
              <a:gd name="connsiteX7456" fmla="*/ 5656548 w 7274859"/>
              <a:gd name="connsiteY7456" fmla="*/ 261533 h 6857892"/>
              <a:gd name="connsiteX7457" fmla="*/ 5656548 w 7274859"/>
              <a:gd name="connsiteY7457" fmla="*/ 251322 h 6857892"/>
              <a:gd name="connsiteX7458" fmla="*/ 5666759 w 7274859"/>
              <a:gd name="connsiteY7458" fmla="*/ 251322 h 6857892"/>
              <a:gd name="connsiteX7459" fmla="*/ 5663406 w 7274859"/>
              <a:gd name="connsiteY7459" fmla="*/ 242864 h 6857892"/>
              <a:gd name="connsiteX7460" fmla="*/ 6296138 w 7274859"/>
              <a:gd name="connsiteY7460" fmla="*/ 242744 h 6857892"/>
              <a:gd name="connsiteX7461" fmla="*/ 6287299 w 7274859"/>
              <a:gd name="connsiteY7461" fmla="*/ 243735 h 6857892"/>
              <a:gd name="connsiteX7462" fmla="*/ 6291262 w 7274859"/>
              <a:gd name="connsiteY7462" fmla="*/ 260422 h 6857892"/>
              <a:gd name="connsiteX7463" fmla="*/ 6296138 w 7274859"/>
              <a:gd name="connsiteY7463" fmla="*/ 259660 h 6857892"/>
              <a:gd name="connsiteX7464" fmla="*/ 6296138 w 7274859"/>
              <a:gd name="connsiteY7464" fmla="*/ 242744 h 6857892"/>
              <a:gd name="connsiteX7465" fmla="*/ 5441944 w 7274859"/>
              <a:gd name="connsiteY7465" fmla="*/ 242057 h 6857892"/>
              <a:gd name="connsiteX7466" fmla="*/ 5461448 w 7274859"/>
              <a:gd name="connsiteY7466" fmla="*/ 276957 h 6857892"/>
              <a:gd name="connsiteX7467" fmla="*/ 5461448 w 7274859"/>
              <a:gd name="connsiteY7467" fmla="*/ 242057 h 6857892"/>
              <a:gd name="connsiteX7468" fmla="*/ 5441944 w 7274859"/>
              <a:gd name="connsiteY7468" fmla="*/ 242057 h 6857892"/>
              <a:gd name="connsiteX7469" fmla="*/ 5371547 w 7274859"/>
              <a:gd name="connsiteY7469" fmla="*/ 234440 h 6857892"/>
              <a:gd name="connsiteX7470" fmla="*/ 5371547 w 7274859"/>
              <a:gd name="connsiteY7470" fmla="*/ 237794 h 6857892"/>
              <a:gd name="connsiteX7471" fmla="*/ 5381681 w 7274859"/>
              <a:gd name="connsiteY7471" fmla="*/ 237794 h 6857892"/>
              <a:gd name="connsiteX7472" fmla="*/ 5381681 w 7274859"/>
              <a:gd name="connsiteY7472" fmla="*/ 234440 h 6857892"/>
              <a:gd name="connsiteX7473" fmla="*/ 5371547 w 7274859"/>
              <a:gd name="connsiteY7473" fmla="*/ 234440 h 6857892"/>
              <a:gd name="connsiteX7474" fmla="*/ 6450595 w 7274859"/>
              <a:gd name="connsiteY7474" fmla="*/ 234379 h 6857892"/>
              <a:gd name="connsiteX7475" fmla="*/ 6450595 w 7274859"/>
              <a:gd name="connsiteY7475" fmla="*/ 237732 h 6857892"/>
              <a:gd name="connsiteX7476" fmla="*/ 6460730 w 7274859"/>
              <a:gd name="connsiteY7476" fmla="*/ 237732 h 6857892"/>
              <a:gd name="connsiteX7477" fmla="*/ 6460730 w 7274859"/>
              <a:gd name="connsiteY7477" fmla="*/ 234379 h 6857892"/>
              <a:gd name="connsiteX7478" fmla="*/ 6450595 w 7274859"/>
              <a:gd name="connsiteY7478" fmla="*/ 234379 h 6857892"/>
              <a:gd name="connsiteX7479" fmla="*/ 5421525 w 7274859"/>
              <a:gd name="connsiteY7479" fmla="*/ 231771 h 6857892"/>
              <a:gd name="connsiteX7480" fmla="*/ 5412306 w 7274859"/>
              <a:gd name="connsiteY7480" fmla="*/ 238781 h 6857892"/>
              <a:gd name="connsiteX7481" fmla="*/ 5422441 w 7274859"/>
              <a:gd name="connsiteY7481" fmla="*/ 249525 h 6857892"/>
              <a:gd name="connsiteX7482" fmla="*/ 5421525 w 7274859"/>
              <a:gd name="connsiteY7482" fmla="*/ 231771 h 6857892"/>
              <a:gd name="connsiteX7483" fmla="*/ 2104871 w 7274859"/>
              <a:gd name="connsiteY7483" fmla="*/ 230423 h 6857892"/>
              <a:gd name="connsiteX7484" fmla="*/ 2073141 w 7274859"/>
              <a:gd name="connsiteY7484" fmla="*/ 232938 h 6857892"/>
              <a:gd name="connsiteX7485" fmla="*/ 2073141 w 7274859"/>
              <a:gd name="connsiteY7485" fmla="*/ 254806 h 6857892"/>
              <a:gd name="connsiteX7486" fmla="*/ 2042051 w 7274859"/>
              <a:gd name="connsiteY7486" fmla="*/ 281628 h 6857892"/>
              <a:gd name="connsiteX7487" fmla="*/ 2031158 w 7274859"/>
              <a:gd name="connsiteY7487" fmla="*/ 282924 h 6857892"/>
              <a:gd name="connsiteX7488" fmla="*/ 2004254 w 7274859"/>
              <a:gd name="connsiteY7488" fmla="*/ 310050 h 6857892"/>
              <a:gd name="connsiteX7489" fmla="*/ 2034279 w 7274859"/>
              <a:gd name="connsiteY7489" fmla="*/ 349674 h 6857892"/>
              <a:gd name="connsiteX7490" fmla="*/ 2053791 w 7274859"/>
              <a:gd name="connsiteY7490" fmla="*/ 309212 h 6857892"/>
              <a:gd name="connsiteX7491" fmla="*/ 2041517 w 7274859"/>
              <a:gd name="connsiteY7491" fmla="*/ 294506 h 6857892"/>
              <a:gd name="connsiteX7492" fmla="*/ 2073217 w 7274859"/>
              <a:gd name="connsiteY7492" fmla="*/ 289934 h 6857892"/>
              <a:gd name="connsiteX7493" fmla="*/ 2104871 w 7274859"/>
              <a:gd name="connsiteY7493" fmla="*/ 230423 h 6857892"/>
              <a:gd name="connsiteX7494" fmla="*/ 5421371 w 7274859"/>
              <a:gd name="connsiteY7494" fmla="*/ 230170 h 6857892"/>
              <a:gd name="connsiteX7495" fmla="*/ 5421525 w 7274859"/>
              <a:gd name="connsiteY7495" fmla="*/ 231770 h 6857892"/>
              <a:gd name="connsiteX7496" fmla="*/ 5422361 w 7274859"/>
              <a:gd name="connsiteY7496" fmla="*/ 231161 h 6857892"/>
              <a:gd name="connsiteX7497" fmla="*/ 5421371 w 7274859"/>
              <a:gd name="connsiteY7497" fmla="*/ 230170 h 6857892"/>
              <a:gd name="connsiteX7498" fmla="*/ 6878992 w 7274859"/>
              <a:gd name="connsiteY7498" fmla="*/ 222667 h 6857892"/>
              <a:gd name="connsiteX7499" fmla="*/ 6896518 w 7274859"/>
              <a:gd name="connsiteY7499" fmla="*/ 222667 h 6857892"/>
              <a:gd name="connsiteX7500" fmla="*/ 6899718 w 7274859"/>
              <a:gd name="connsiteY7500" fmla="*/ 227086 h 6857892"/>
              <a:gd name="connsiteX7501" fmla="*/ 6878992 w 7274859"/>
              <a:gd name="connsiteY7501" fmla="*/ 233639 h 6857892"/>
              <a:gd name="connsiteX7502" fmla="*/ 6878992 w 7274859"/>
              <a:gd name="connsiteY7502" fmla="*/ 222667 h 6857892"/>
              <a:gd name="connsiteX7503" fmla="*/ 6652601 w 7274859"/>
              <a:gd name="connsiteY7503" fmla="*/ 222590 h 6857892"/>
              <a:gd name="connsiteX7504" fmla="*/ 6653287 w 7274859"/>
              <a:gd name="connsiteY7504" fmla="*/ 227620 h 6857892"/>
              <a:gd name="connsiteX7505" fmla="*/ 6636294 w 7274859"/>
              <a:gd name="connsiteY7505" fmla="*/ 231353 h 6857892"/>
              <a:gd name="connsiteX7506" fmla="*/ 6635761 w 7274859"/>
              <a:gd name="connsiteY7506" fmla="*/ 222667 h 6857892"/>
              <a:gd name="connsiteX7507" fmla="*/ 6652601 w 7274859"/>
              <a:gd name="connsiteY7507" fmla="*/ 222590 h 6857892"/>
              <a:gd name="connsiteX7508" fmla="*/ 5428457 w 7274859"/>
              <a:gd name="connsiteY7508" fmla="*/ 221864 h 6857892"/>
              <a:gd name="connsiteX7509" fmla="*/ 5422439 w 7274859"/>
              <a:gd name="connsiteY7509" fmla="*/ 231084 h 6857892"/>
              <a:gd name="connsiteX7510" fmla="*/ 5422361 w 7274859"/>
              <a:gd name="connsiteY7510" fmla="*/ 231160 h 6857892"/>
              <a:gd name="connsiteX7511" fmla="*/ 5423354 w 7274859"/>
              <a:gd name="connsiteY7511" fmla="*/ 232151 h 6857892"/>
              <a:gd name="connsiteX7512" fmla="*/ 5431734 w 7274859"/>
              <a:gd name="connsiteY7512" fmla="*/ 225064 h 6857892"/>
              <a:gd name="connsiteX7513" fmla="*/ 5428457 w 7274859"/>
              <a:gd name="connsiteY7513" fmla="*/ 221864 h 6857892"/>
              <a:gd name="connsiteX7514" fmla="*/ 5493739 w 7274859"/>
              <a:gd name="connsiteY7514" fmla="*/ 220938 h 6857892"/>
              <a:gd name="connsiteX7515" fmla="*/ 5492751 w 7274859"/>
              <a:gd name="connsiteY7515" fmla="*/ 221929 h 6857892"/>
              <a:gd name="connsiteX7516" fmla="*/ 5503798 w 7274859"/>
              <a:gd name="connsiteY7516" fmla="*/ 230996 h 6857892"/>
              <a:gd name="connsiteX7517" fmla="*/ 5493739 w 7274859"/>
              <a:gd name="connsiteY7517" fmla="*/ 220938 h 6857892"/>
              <a:gd name="connsiteX7518" fmla="*/ 7136090 w 7274859"/>
              <a:gd name="connsiteY7518" fmla="*/ 220915 h 6857892"/>
              <a:gd name="connsiteX7519" fmla="*/ 7139443 w 7274859"/>
              <a:gd name="connsiteY7519" fmla="*/ 220915 h 6857892"/>
              <a:gd name="connsiteX7520" fmla="*/ 7139443 w 7274859"/>
              <a:gd name="connsiteY7520" fmla="*/ 231049 h 6857892"/>
              <a:gd name="connsiteX7521" fmla="*/ 7136090 w 7274859"/>
              <a:gd name="connsiteY7521" fmla="*/ 231049 h 6857892"/>
              <a:gd name="connsiteX7522" fmla="*/ 7136090 w 7274859"/>
              <a:gd name="connsiteY7522" fmla="*/ 220915 h 6857892"/>
              <a:gd name="connsiteX7523" fmla="*/ 5646413 w 7274859"/>
              <a:gd name="connsiteY7523" fmla="*/ 220842 h 6857892"/>
              <a:gd name="connsiteX7524" fmla="*/ 5597879 w 7274859"/>
              <a:gd name="connsiteY7524" fmla="*/ 230900 h 6857892"/>
              <a:gd name="connsiteX7525" fmla="*/ 5597879 w 7274859"/>
              <a:gd name="connsiteY7525" fmla="*/ 268315 h 6857892"/>
              <a:gd name="connsiteX7526" fmla="*/ 5646413 w 7274859"/>
              <a:gd name="connsiteY7526" fmla="*/ 251398 h 6857892"/>
              <a:gd name="connsiteX7527" fmla="*/ 5646413 w 7274859"/>
              <a:gd name="connsiteY7527" fmla="*/ 220842 h 6857892"/>
              <a:gd name="connsiteX7528" fmla="*/ 7094485 w 7274859"/>
              <a:gd name="connsiteY7528" fmla="*/ 220839 h 6857892"/>
              <a:gd name="connsiteX7529" fmla="*/ 7099590 w 7274859"/>
              <a:gd name="connsiteY7529" fmla="*/ 220839 h 6857892"/>
              <a:gd name="connsiteX7530" fmla="*/ 7099590 w 7274859"/>
              <a:gd name="connsiteY7530" fmla="*/ 241183 h 6857892"/>
              <a:gd name="connsiteX7531" fmla="*/ 7094485 w 7274859"/>
              <a:gd name="connsiteY7531" fmla="*/ 241183 h 6857892"/>
              <a:gd name="connsiteX7532" fmla="*/ 7094485 w 7274859"/>
              <a:gd name="connsiteY7532" fmla="*/ 220839 h 6857892"/>
              <a:gd name="connsiteX7533" fmla="*/ 6199440 w 7274859"/>
              <a:gd name="connsiteY7533" fmla="*/ 220815 h 6857892"/>
              <a:gd name="connsiteX7534" fmla="*/ 6199440 w 7274859"/>
              <a:gd name="connsiteY7534" fmla="*/ 230950 h 6857892"/>
              <a:gd name="connsiteX7535" fmla="*/ 6202869 w 7274859"/>
              <a:gd name="connsiteY7535" fmla="*/ 230950 h 6857892"/>
              <a:gd name="connsiteX7536" fmla="*/ 6202869 w 7274859"/>
              <a:gd name="connsiteY7536" fmla="*/ 220815 h 6857892"/>
              <a:gd name="connsiteX7537" fmla="*/ 6199440 w 7274859"/>
              <a:gd name="connsiteY7537" fmla="*/ 220815 h 6857892"/>
              <a:gd name="connsiteX7538" fmla="*/ 2103728 w 7274859"/>
              <a:gd name="connsiteY7538" fmla="*/ 214113 h 6857892"/>
              <a:gd name="connsiteX7539" fmla="*/ 2103728 w 7274859"/>
              <a:gd name="connsiteY7539" fmla="*/ 217466 h 6857892"/>
              <a:gd name="connsiteX7540" fmla="*/ 2113888 w 7274859"/>
              <a:gd name="connsiteY7540" fmla="*/ 217466 h 6857892"/>
              <a:gd name="connsiteX7541" fmla="*/ 2113888 w 7274859"/>
              <a:gd name="connsiteY7541" fmla="*/ 214113 h 6857892"/>
              <a:gd name="connsiteX7542" fmla="*/ 2103728 w 7274859"/>
              <a:gd name="connsiteY7542" fmla="*/ 214113 h 6857892"/>
              <a:gd name="connsiteX7543" fmla="*/ 5487644 w 7274859"/>
              <a:gd name="connsiteY7543" fmla="*/ 211642 h 6857892"/>
              <a:gd name="connsiteX7544" fmla="*/ 5484370 w 7274859"/>
              <a:gd name="connsiteY7544" fmla="*/ 214842 h 6857892"/>
              <a:gd name="connsiteX7545" fmla="*/ 5493665 w 7274859"/>
              <a:gd name="connsiteY7545" fmla="*/ 220862 h 6857892"/>
              <a:gd name="connsiteX7546" fmla="*/ 5493739 w 7274859"/>
              <a:gd name="connsiteY7546" fmla="*/ 220938 h 6857892"/>
              <a:gd name="connsiteX7547" fmla="*/ 5494731 w 7274859"/>
              <a:gd name="connsiteY7547" fmla="*/ 219948 h 6857892"/>
              <a:gd name="connsiteX7548" fmla="*/ 5487644 w 7274859"/>
              <a:gd name="connsiteY7548" fmla="*/ 211642 h 6857892"/>
              <a:gd name="connsiteX7549" fmla="*/ 6792581 w 7274859"/>
              <a:gd name="connsiteY7549" fmla="*/ 211606 h 6857892"/>
              <a:gd name="connsiteX7550" fmla="*/ 6786028 w 7274859"/>
              <a:gd name="connsiteY7550" fmla="*/ 220369 h 6857892"/>
              <a:gd name="connsiteX7551" fmla="*/ 6787476 w 7274859"/>
              <a:gd name="connsiteY7551" fmla="*/ 221893 h 6857892"/>
              <a:gd name="connsiteX7552" fmla="*/ 6795781 w 7274859"/>
              <a:gd name="connsiteY7552" fmla="*/ 214806 h 6857892"/>
              <a:gd name="connsiteX7553" fmla="*/ 6792581 w 7274859"/>
              <a:gd name="connsiteY7553" fmla="*/ 211606 h 6857892"/>
              <a:gd name="connsiteX7554" fmla="*/ 5514008 w 7274859"/>
              <a:gd name="connsiteY7554" fmla="*/ 210956 h 6857892"/>
              <a:gd name="connsiteX7555" fmla="*/ 5513094 w 7274859"/>
              <a:gd name="connsiteY7555" fmla="*/ 211794 h 6857892"/>
              <a:gd name="connsiteX7556" fmla="*/ 5513931 w 7274859"/>
              <a:gd name="connsiteY7556" fmla="*/ 211947 h 6857892"/>
              <a:gd name="connsiteX7557" fmla="*/ 5513931 w 7274859"/>
              <a:gd name="connsiteY7557" fmla="*/ 211945 h 6857892"/>
              <a:gd name="connsiteX7558" fmla="*/ 5514044 w 7274859"/>
              <a:gd name="connsiteY7558" fmla="*/ 224034 h 6857892"/>
              <a:gd name="connsiteX7559" fmla="*/ 5503874 w 7274859"/>
              <a:gd name="connsiteY7559" fmla="*/ 230996 h 6857892"/>
              <a:gd name="connsiteX7560" fmla="*/ 5493739 w 7274859"/>
              <a:gd name="connsiteY7560" fmla="*/ 271763 h 6857892"/>
              <a:gd name="connsiteX7561" fmla="*/ 5493688 w 7274859"/>
              <a:gd name="connsiteY7561" fmla="*/ 271783 h 6857892"/>
              <a:gd name="connsiteX7562" fmla="*/ 5493665 w 7274859"/>
              <a:gd name="connsiteY7562" fmla="*/ 271763 h 6857892"/>
              <a:gd name="connsiteX7563" fmla="*/ 5493665 w 7274859"/>
              <a:gd name="connsiteY7563" fmla="*/ 271793 h 6857892"/>
              <a:gd name="connsiteX7564" fmla="*/ 5485284 w 7274859"/>
              <a:gd name="connsiteY7564" fmla="*/ 275116 h 6857892"/>
              <a:gd name="connsiteX7565" fmla="*/ 5493665 w 7274859"/>
              <a:gd name="connsiteY7565" fmla="*/ 281912 h 6857892"/>
              <a:gd name="connsiteX7566" fmla="*/ 5493665 w 7274859"/>
              <a:gd name="connsiteY7566" fmla="*/ 281974 h 6857892"/>
              <a:gd name="connsiteX7567" fmla="*/ 5493716 w 7274859"/>
              <a:gd name="connsiteY7567" fmla="*/ 281953 h 6857892"/>
              <a:gd name="connsiteX7568" fmla="*/ 5493739 w 7274859"/>
              <a:gd name="connsiteY7568" fmla="*/ 281974 h 6857892"/>
              <a:gd name="connsiteX7569" fmla="*/ 5503874 w 7274859"/>
              <a:gd name="connsiteY7569" fmla="*/ 322664 h 6857892"/>
              <a:gd name="connsiteX7570" fmla="*/ 5524217 w 7274859"/>
              <a:gd name="connsiteY7570" fmla="*/ 312605 h 6857892"/>
              <a:gd name="connsiteX7571" fmla="*/ 5523304 w 7274859"/>
              <a:gd name="connsiteY7571" fmla="*/ 313520 h 6857892"/>
              <a:gd name="connsiteX7572" fmla="*/ 5514998 w 7274859"/>
              <a:gd name="connsiteY7572" fmla="*/ 306433 h 6857892"/>
              <a:gd name="connsiteX7573" fmla="*/ 5518198 w 7274859"/>
              <a:gd name="connsiteY7573" fmla="*/ 303233 h 6857892"/>
              <a:gd name="connsiteX7574" fmla="*/ 5525284 w 7274859"/>
              <a:gd name="connsiteY7574" fmla="*/ 311540 h 6857892"/>
              <a:gd name="connsiteX7575" fmla="*/ 5524293 w 7274859"/>
              <a:gd name="connsiteY7575" fmla="*/ 312530 h 6857892"/>
              <a:gd name="connsiteX7576" fmla="*/ 5541665 w 7274859"/>
              <a:gd name="connsiteY7576" fmla="*/ 322664 h 6857892"/>
              <a:gd name="connsiteX7577" fmla="*/ 5541665 w 7274859"/>
              <a:gd name="connsiteY7577" fmla="*/ 290280 h 6857892"/>
              <a:gd name="connsiteX7578" fmla="*/ 5514617 w 7274859"/>
              <a:gd name="connsiteY7578" fmla="*/ 290280 h 6857892"/>
              <a:gd name="connsiteX7579" fmla="*/ 5523454 w 7274859"/>
              <a:gd name="connsiteY7579" fmla="*/ 232749 h 6857892"/>
              <a:gd name="connsiteX7580" fmla="*/ 5526008 w 7274859"/>
              <a:gd name="connsiteY7580" fmla="*/ 221395 h 6857892"/>
              <a:gd name="connsiteX7581" fmla="*/ 5513937 w 7274859"/>
              <a:gd name="connsiteY7581" fmla="*/ 211875 h 6857892"/>
              <a:gd name="connsiteX7582" fmla="*/ 5514008 w 7274859"/>
              <a:gd name="connsiteY7582" fmla="*/ 210956 h 6857892"/>
              <a:gd name="connsiteX7583" fmla="*/ 5443698 w 7274859"/>
              <a:gd name="connsiteY7583" fmla="*/ 209674 h 6857892"/>
              <a:gd name="connsiteX7584" fmla="*/ 5442479 w 7274859"/>
              <a:gd name="connsiteY7584" fmla="*/ 209826 h 6857892"/>
              <a:gd name="connsiteX7585" fmla="*/ 5442763 w 7274859"/>
              <a:gd name="connsiteY7585" fmla="*/ 210608 h 6857892"/>
              <a:gd name="connsiteX7586" fmla="*/ 5441716 w 7274859"/>
              <a:gd name="connsiteY7586" fmla="*/ 211656 h 6857892"/>
              <a:gd name="connsiteX7587" fmla="*/ 5448801 w 7274859"/>
              <a:gd name="connsiteY7587" fmla="*/ 219962 h 6857892"/>
              <a:gd name="connsiteX7588" fmla="*/ 5452001 w 7274859"/>
              <a:gd name="connsiteY7588" fmla="*/ 216761 h 6857892"/>
              <a:gd name="connsiteX7589" fmla="*/ 5442783 w 7274859"/>
              <a:gd name="connsiteY7589" fmla="*/ 210741 h 6857892"/>
              <a:gd name="connsiteX7590" fmla="*/ 5442783 w 7274859"/>
              <a:gd name="connsiteY7590" fmla="*/ 210662 h 6857892"/>
              <a:gd name="connsiteX7591" fmla="*/ 5442784 w 7274859"/>
              <a:gd name="connsiteY7591" fmla="*/ 210665 h 6857892"/>
              <a:gd name="connsiteX7592" fmla="*/ 5443698 w 7274859"/>
              <a:gd name="connsiteY7592" fmla="*/ 209674 h 6857892"/>
              <a:gd name="connsiteX7593" fmla="*/ 6744041 w 7274859"/>
              <a:gd name="connsiteY7593" fmla="*/ 204151 h 6857892"/>
              <a:gd name="connsiteX7594" fmla="*/ 6755852 w 7274859"/>
              <a:gd name="connsiteY7594" fmla="*/ 231125 h 6857892"/>
              <a:gd name="connsiteX7595" fmla="*/ 6735431 w 7274859"/>
              <a:gd name="connsiteY7595" fmla="*/ 231125 h 6857892"/>
              <a:gd name="connsiteX7596" fmla="*/ 6735431 w 7274859"/>
              <a:gd name="connsiteY7596" fmla="*/ 251388 h 6857892"/>
              <a:gd name="connsiteX7597" fmla="*/ 6715314 w 7274859"/>
              <a:gd name="connsiteY7597" fmla="*/ 251388 h 6857892"/>
              <a:gd name="connsiteX7598" fmla="*/ 6715314 w 7274859"/>
              <a:gd name="connsiteY7598" fmla="*/ 231043 h 6857892"/>
              <a:gd name="connsiteX7599" fmla="*/ 6715250 w 7274859"/>
              <a:gd name="connsiteY7599" fmla="*/ 231043 h 6857892"/>
              <a:gd name="connsiteX7600" fmla="*/ 6744041 w 7274859"/>
              <a:gd name="connsiteY7600" fmla="*/ 204151 h 6857892"/>
              <a:gd name="connsiteX7601" fmla="*/ 5507989 w 7274859"/>
              <a:gd name="connsiteY7601" fmla="*/ 201431 h 6857892"/>
              <a:gd name="connsiteX7602" fmla="*/ 5504789 w 7274859"/>
              <a:gd name="connsiteY7602" fmla="*/ 204631 h 6857892"/>
              <a:gd name="connsiteX7603" fmla="*/ 5514008 w 7274859"/>
              <a:gd name="connsiteY7603" fmla="*/ 210651 h 6857892"/>
              <a:gd name="connsiteX7604" fmla="*/ 5514008 w 7274859"/>
              <a:gd name="connsiteY7604" fmla="*/ 210804 h 6857892"/>
              <a:gd name="connsiteX7605" fmla="*/ 5515151 w 7274859"/>
              <a:gd name="connsiteY7605" fmla="*/ 209737 h 6857892"/>
              <a:gd name="connsiteX7606" fmla="*/ 5507989 w 7274859"/>
              <a:gd name="connsiteY7606" fmla="*/ 201431 h 6857892"/>
              <a:gd name="connsiteX7607" fmla="*/ 5405525 w 7274859"/>
              <a:gd name="connsiteY7607" fmla="*/ 200529 h 6857892"/>
              <a:gd name="connsiteX7608" fmla="*/ 5405525 w 7274859"/>
              <a:gd name="connsiteY7608" fmla="*/ 210664 h 6857892"/>
              <a:gd name="connsiteX7609" fmla="*/ 5408953 w 7274859"/>
              <a:gd name="connsiteY7609" fmla="*/ 210664 h 6857892"/>
              <a:gd name="connsiteX7610" fmla="*/ 5408953 w 7274859"/>
              <a:gd name="connsiteY7610" fmla="*/ 200529 h 6857892"/>
              <a:gd name="connsiteX7611" fmla="*/ 5405525 w 7274859"/>
              <a:gd name="connsiteY7611" fmla="*/ 200529 h 6857892"/>
              <a:gd name="connsiteX7612" fmla="*/ 6420039 w 7274859"/>
              <a:gd name="connsiteY7612" fmla="*/ 191785 h 6857892"/>
              <a:gd name="connsiteX7613" fmla="*/ 6421334 w 7274859"/>
              <a:gd name="connsiteY7613" fmla="*/ 195671 h 6857892"/>
              <a:gd name="connsiteX7614" fmla="*/ 6391388 w 7274859"/>
              <a:gd name="connsiteY7614" fmla="*/ 222798 h 6857892"/>
              <a:gd name="connsiteX7615" fmla="*/ 6354431 w 7274859"/>
              <a:gd name="connsiteY7615" fmla="*/ 222798 h 6857892"/>
              <a:gd name="connsiteX7616" fmla="*/ 6372795 w 7274859"/>
              <a:gd name="connsiteY7616" fmla="*/ 241162 h 6857892"/>
              <a:gd name="connsiteX7617" fmla="*/ 6420039 w 7274859"/>
              <a:gd name="connsiteY7617" fmla="*/ 200472 h 6857892"/>
              <a:gd name="connsiteX7618" fmla="*/ 6428497 w 7274859"/>
              <a:gd name="connsiteY7618" fmla="*/ 197119 h 6857892"/>
              <a:gd name="connsiteX7619" fmla="*/ 6420039 w 7274859"/>
              <a:gd name="connsiteY7619" fmla="*/ 191785 h 6857892"/>
              <a:gd name="connsiteX7620" fmla="*/ 5721842 w 7274859"/>
              <a:gd name="connsiteY7620" fmla="*/ 191270 h 6857892"/>
              <a:gd name="connsiteX7621" fmla="*/ 5718643 w 7274859"/>
              <a:gd name="connsiteY7621" fmla="*/ 194470 h 6857892"/>
              <a:gd name="connsiteX7622" fmla="*/ 5728777 w 7274859"/>
              <a:gd name="connsiteY7622" fmla="*/ 199423 h 6857892"/>
              <a:gd name="connsiteX7623" fmla="*/ 5726719 w 7274859"/>
              <a:gd name="connsiteY7623" fmla="*/ 201405 h 6857892"/>
              <a:gd name="connsiteX7624" fmla="*/ 5733805 w 7274859"/>
              <a:gd name="connsiteY7624" fmla="*/ 209710 h 6857892"/>
              <a:gd name="connsiteX7625" fmla="*/ 5737081 w 7274859"/>
              <a:gd name="connsiteY7625" fmla="*/ 206510 h 6857892"/>
              <a:gd name="connsiteX7626" fmla="*/ 5726948 w 7274859"/>
              <a:gd name="connsiteY7626" fmla="*/ 201557 h 6857892"/>
              <a:gd name="connsiteX7627" fmla="*/ 5728930 w 7274859"/>
              <a:gd name="connsiteY7627" fmla="*/ 199576 h 6857892"/>
              <a:gd name="connsiteX7628" fmla="*/ 5721842 w 7274859"/>
              <a:gd name="connsiteY7628" fmla="*/ 191270 h 6857892"/>
              <a:gd name="connsiteX7629" fmla="*/ 6674471 w 7274859"/>
              <a:gd name="connsiteY7629" fmla="*/ 190435 h 6857892"/>
              <a:gd name="connsiteX7630" fmla="*/ 6700103 w 7274859"/>
              <a:gd name="connsiteY7630" fmla="*/ 205522 h 6857892"/>
              <a:gd name="connsiteX7631" fmla="*/ 6715114 w 7274859"/>
              <a:gd name="connsiteY7631" fmla="*/ 231043 h 6857892"/>
              <a:gd name="connsiteX7632" fmla="*/ 6699617 w 7274859"/>
              <a:gd name="connsiteY7632" fmla="*/ 231043 h 6857892"/>
              <a:gd name="connsiteX7633" fmla="*/ 6690854 w 7274859"/>
              <a:gd name="connsiteY7633" fmla="*/ 250626 h 6857892"/>
              <a:gd name="connsiteX7634" fmla="*/ 6674624 w 7274859"/>
              <a:gd name="connsiteY7634" fmla="*/ 241254 h 6857892"/>
              <a:gd name="connsiteX7635" fmla="*/ 6654278 w 7274859"/>
              <a:gd name="connsiteY7635" fmla="*/ 251388 h 6857892"/>
              <a:gd name="connsiteX7636" fmla="*/ 6654278 w 7274859"/>
              <a:gd name="connsiteY7636" fmla="*/ 261599 h 6857892"/>
              <a:gd name="connsiteX7637" fmla="*/ 6656259 w 7274859"/>
              <a:gd name="connsiteY7637" fmla="*/ 289488 h 6857892"/>
              <a:gd name="connsiteX7638" fmla="*/ 6700760 w 7274859"/>
              <a:gd name="connsiteY7638" fmla="*/ 261599 h 6857892"/>
              <a:gd name="connsiteX7639" fmla="*/ 6735639 w 7274859"/>
              <a:gd name="connsiteY7639" fmla="*/ 261599 h 6857892"/>
              <a:gd name="connsiteX7640" fmla="*/ 6735431 w 7274859"/>
              <a:gd name="connsiteY7640" fmla="*/ 261681 h 6857892"/>
              <a:gd name="connsiteX7641" fmla="*/ 6735431 w 7274859"/>
              <a:gd name="connsiteY7641" fmla="*/ 279664 h 6857892"/>
              <a:gd name="connsiteX7642" fmla="*/ 6708684 w 7274859"/>
              <a:gd name="connsiteY7642" fmla="*/ 283322 h 6857892"/>
              <a:gd name="connsiteX7643" fmla="*/ 6697407 w 7274859"/>
              <a:gd name="connsiteY7643" fmla="*/ 319974 h 6857892"/>
              <a:gd name="connsiteX7644" fmla="*/ 6704798 w 7274859"/>
              <a:gd name="connsiteY7644" fmla="*/ 332852 h 6857892"/>
              <a:gd name="connsiteX7645" fmla="*/ 6705789 w 7274859"/>
              <a:gd name="connsiteY7645" fmla="*/ 331861 h 6857892"/>
              <a:gd name="connsiteX7646" fmla="*/ 6714095 w 7274859"/>
              <a:gd name="connsiteY7646" fmla="*/ 338948 h 6857892"/>
              <a:gd name="connsiteX7647" fmla="*/ 6710894 w 7274859"/>
              <a:gd name="connsiteY7647" fmla="*/ 342148 h 6857892"/>
              <a:gd name="connsiteX7648" fmla="*/ 6703808 w 7274859"/>
              <a:gd name="connsiteY7648" fmla="*/ 333842 h 6857892"/>
              <a:gd name="connsiteX7649" fmla="*/ 6704494 w 7274859"/>
              <a:gd name="connsiteY7649" fmla="*/ 333157 h 6857892"/>
              <a:gd name="connsiteX7650" fmla="*/ 6695197 w 7274859"/>
              <a:gd name="connsiteY7650" fmla="*/ 340091 h 6857892"/>
              <a:gd name="connsiteX7651" fmla="*/ 6703503 w 7274859"/>
              <a:gd name="connsiteY7651" fmla="*/ 373770 h 6857892"/>
              <a:gd name="connsiteX7652" fmla="*/ 6694664 w 7274859"/>
              <a:gd name="connsiteY7652" fmla="*/ 403945 h 6857892"/>
              <a:gd name="connsiteX7653" fmla="*/ 6695578 w 7274859"/>
              <a:gd name="connsiteY7653" fmla="*/ 403031 h 6857892"/>
              <a:gd name="connsiteX7654" fmla="*/ 6703884 w 7274859"/>
              <a:gd name="connsiteY7654" fmla="*/ 410118 h 6857892"/>
              <a:gd name="connsiteX7655" fmla="*/ 6700684 w 7274859"/>
              <a:gd name="connsiteY7655" fmla="*/ 413318 h 6857892"/>
              <a:gd name="connsiteX7656" fmla="*/ 6693597 w 7274859"/>
              <a:gd name="connsiteY7656" fmla="*/ 405012 h 6857892"/>
              <a:gd name="connsiteX7657" fmla="*/ 6694511 w 7274859"/>
              <a:gd name="connsiteY7657" fmla="*/ 404098 h 6857892"/>
              <a:gd name="connsiteX7658" fmla="*/ 6660831 w 7274859"/>
              <a:gd name="connsiteY7658" fmla="*/ 404098 h 6857892"/>
              <a:gd name="connsiteX7659" fmla="*/ 6643610 w 7274859"/>
              <a:gd name="connsiteY7659" fmla="*/ 433130 h 6857892"/>
              <a:gd name="connsiteX7660" fmla="*/ 6693064 w 7274859"/>
              <a:gd name="connsiteY7660" fmla="*/ 420328 h 6857892"/>
              <a:gd name="connsiteX7661" fmla="*/ 6649553 w 7274859"/>
              <a:gd name="connsiteY7661" fmla="*/ 495843 h 6857892"/>
              <a:gd name="connsiteX7662" fmla="*/ 6622198 w 7274859"/>
              <a:gd name="connsiteY7662" fmla="*/ 494623 h 6857892"/>
              <a:gd name="connsiteX7663" fmla="*/ 6626465 w 7274859"/>
              <a:gd name="connsiteY7663" fmla="*/ 478164 h 6857892"/>
              <a:gd name="connsiteX7664" fmla="*/ 6657402 w 7274859"/>
              <a:gd name="connsiteY7664" fmla="*/ 459114 h 6857892"/>
              <a:gd name="connsiteX7665" fmla="*/ 6642772 w 7274859"/>
              <a:gd name="connsiteY7665" fmla="*/ 434654 h 6857892"/>
              <a:gd name="connsiteX7666" fmla="*/ 6621512 w 7274859"/>
              <a:gd name="connsiteY7666" fmla="*/ 434654 h 6857892"/>
              <a:gd name="connsiteX7667" fmla="*/ 6566724 w 7274859"/>
              <a:gd name="connsiteY7667" fmla="*/ 376132 h 6857892"/>
              <a:gd name="connsiteX7668" fmla="*/ 6583335 w 7274859"/>
              <a:gd name="connsiteY7668" fmla="*/ 368209 h 6857892"/>
              <a:gd name="connsiteX7669" fmla="*/ 6553541 w 7274859"/>
              <a:gd name="connsiteY7669" fmla="*/ 339405 h 6857892"/>
              <a:gd name="connsiteX7670" fmla="*/ 6583412 w 7274859"/>
              <a:gd name="connsiteY7670" fmla="*/ 318907 h 6857892"/>
              <a:gd name="connsiteX7671" fmla="*/ 6572668 w 7274859"/>
              <a:gd name="connsiteY7671" fmla="*/ 306868 h 6857892"/>
              <a:gd name="connsiteX7672" fmla="*/ 6614578 w 7274859"/>
              <a:gd name="connsiteY7672" fmla="*/ 320965 h 6857892"/>
              <a:gd name="connsiteX7673" fmla="*/ 6592251 w 7274859"/>
              <a:gd name="connsiteY7673" fmla="*/ 364780 h 6857892"/>
              <a:gd name="connsiteX7674" fmla="*/ 6622959 w 7274859"/>
              <a:gd name="connsiteY7674" fmla="*/ 358455 h 6857892"/>
              <a:gd name="connsiteX7675" fmla="*/ 6633932 w 7274859"/>
              <a:gd name="connsiteY7675" fmla="*/ 332928 h 6857892"/>
              <a:gd name="connsiteX7676" fmla="*/ 6632942 w 7274859"/>
              <a:gd name="connsiteY7676" fmla="*/ 333919 h 6857892"/>
              <a:gd name="connsiteX7677" fmla="*/ 6624636 w 7274859"/>
              <a:gd name="connsiteY7677" fmla="*/ 326832 h 6857892"/>
              <a:gd name="connsiteX7678" fmla="*/ 6627836 w 7274859"/>
              <a:gd name="connsiteY7678" fmla="*/ 323632 h 6857892"/>
              <a:gd name="connsiteX7679" fmla="*/ 6634923 w 7274859"/>
              <a:gd name="connsiteY7679" fmla="*/ 331937 h 6857892"/>
              <a:gd name="connsiteX7680" fmla="*/ 6634009 w 7274859"/>
              <a:gd name="connsiteY7680" fmla="*/ 332852 h 6857892"/>
              <a:gd name="connsiteX7681" fmla="*/ 6642467 w 7274859"/>
              <a:gd name="connsiteY7681" fmla="*/ 306563 h 6857892"/>
              <a:gd name="connsiteX7682" fmla="*/ 6631494 w 7274859"/>
              <a:gd name="connsiteY7682" fmla="*/ 280426 h 6857892"/>
              <a:gd name="connsiteX7683" fmla="*/ 6654125 w 7274859"/>
              <a:gd name="connsiteY7683" fmla="*/ 261605 h 6857892"/>
              <a:gd name="connsiteX7684" fmla="*/ 6635456 w 7274859"/>
              <a:gd name="connsiteY7684" fmla="*/ 261605 h 6857892"/>
              <a:gd name="connsiteX7685" fmla="*/ 6634770 w 7274859"/>
              <a:gd name="connsiteY7685" fmla="*/ 254899 h 6857892"/>
              <a:gd name="connsiteX7686" fmla="*/ 6654125 w 7274859"/>
              <a:gd name="connsiteY7686" fmla="*/ 251470 h 6857892"/>
              <a:gd name="connsiteX7687" fmla="*/ 6674471 w 7274859"/>
              <a:gd name="connsiteY7687" fmla="*/ 241336 h 6857892"/>
              <a:gd name="connsiteX7688" fmla="*/ 6687806 w 7274859"/>
              <a:gd name="connsiteY7688" fmla="*/ 214208 h 6857892"/>
              <a:gd name="connsiteX7689" fmla="*/ 6652830 w 7274859"/>
              <a:gd name="connsiteY7689" fmla="*/ 207732 h 6857892"/>
              <a:gd name="connsiteX7690" fmla="*/ 6674471 w 7274859"/>
              <a:gd name="connsiteY7690" fmla="*/ 190435 h 6857892"/>
              <a:gd name="connsiteX7691" fmla="*/ 6420039 w 7274859"/>
              <a:gd name="connsiteY7691" fmla="*/ 190413 h 6857892"/>
              <a:gd name="connsiteX7692" fmla="*/ 6419125 w 7274859"/>
              <a:gd name="connsiteY7692" fmla="*/ 191326 h 6857892"/>
              <a:gd name="connsiteX7693" fmla="*/ 6420039 w 7274859"/>
              <a:gd name="connsiteY7693" fmla="*/ 191785 h 6857892"/>
              <a:gd name="connsiteX7694" fmla="*/ 6420039 w 7274859"/>
              <a:gd name="connsiteY7694" fmla="*/ 190413 h 6857892"/>
              <a:gd name="connsiteX7695" fmla="*/ 6382701 w 7274859"/>
              <a:gd name="connsiteY7695" fmla="*/ 190261 h 6857892"/>
              <a:gd name="connsiteX7696" fmla="*/ 6382701 w 7274859"/>
              <a:gd name="connsiteY7696" fmla="*/ 200472 h 6857892"/>
              <a:gd name="connsiteX7697" fmla="*/ 6386130 w 7274859"/>
              <a:gd name="connsiteY7697" fmla="*/ 200472 h 6857892"/>
              <a:gd name="connsiteX7698" fmla="*/ 6386130 w 7274859"/>
              <a:gd name="connsiteY7698" fmla="*/ 190261 h 6857892"/>
              <a:gd name="connsiteX7699" fmla="*/ 6382701 w 7274859"/>
              <a:gd name="connsiteY7699" fmla="*/ 190261 h 6857892"/>
              <a:gd name="connsiteX7700" fmla="*/ 6335991 w 7274859"/>
              <a:gd name="connsiteY7700" fmla="*/ 189880 h 6857892"/>
              <a:gd name="connsiteX7701" fmla="*/ 6319303 w 7274859"/>
              <a:gd name="connsiteY7701" fmla="*/ 193842 h 6857892"/>
              <a:gd name="connsiteX7702" fmla="*/ 6320065 w 7274859"/>
              <a:gd name="connsiteY7702" fmla="*/ 198643 h 6857892"/>
              <a:gd name="connsiteX7703" fmla="*/ 6336973 w 7274859"/>
              <a:gd name="connsiteY7703" fmla="*/ 198643 h 6857892"/>
              <a:gd name="connsiteX7704" fmla="*/ 6336981 w 7274859"/>
              <a:gd name="connsiteY7704" fmla="*/ 198719 h 6857892"/>
              <a:gd name="connsiteX7705" fmla="*/ 6336981 w 7274859"/>
              <a:gd name="connsiteY7705" fmla="*/ 198643 h 6857892"/>
              <a:gd name="connsiteX7706" fmla="*/ 6336973 w 7274859"/>
              <a:gd name="connsiteY7706" fmla="*/ 198643 h 6857892"/>
              <a:gd name="connsiteX7707" fmla="*/ 6335991 w 7274859"/>
              <a:gd name="connsiteY7707" fmla="*/ 189880 h 6857892"/>
              <a:gd name="connsiteX7708" fmla="*/ 6414019 w 7274859"/>
              <a:gd name="connsiteY7708" fmla="*/ 181039 h 6857892"/>
              <a:gd name="connsiteX7709" fmla="*/ 6410819 w 7274859"/>
              <a:gd name="connsiteY7709" fmla="*/ 184239 h 6857892"/>
              <a:gd name="connsiteX7710" fmla="*/ 6420039 w 7274859"/>
              <a:gd name="connsiteY7710" fmla="*/ 190259 h 6857892"/>
              <a:gd name="connsiteX7711" fmla="*/ 6420039 w 7274859"/>
              <a:gd name="connsiteY7711" fmla="*/ 190412 h 6857892"/>
              <a:gd name="connsiteX7712" fmla="*/ 6421106 w 7274859"/>
              <a:gd name="connsiteY7712" fmla="*/ 189345 h 6857892"/>
              <a:gd name="connsiteX7713" fmla="*/ 6414019 w 7274859"/>
              <a:gd name="connsiteY7713" fmla="*/ 181039 h 6857892"/>
              <a:gd name="connsiteX7714" fmla="*/ 5432573 w 7274859"/>
              <a:gd name="connsiteY7714" fmla="*/ 180185 h 6857892"/>
              <a:gd name="connsiteX7715" fmla="*/ 5422440 w 7274859"/>
              <a:gd name="connsiteY7715" fmla="*/ 181099 h 6857892"/>
              <a:gd name="connsiteX7716" fmla="*/ 5422440 w 7274859"/>
              <a:gd name="connsiteY7716" fmla="*/ 210664 h 6857892"/>
              <a:gd name="connsiteX7717" fmla="*/ 5442479 w 7274859"/>
              <a:gd name="connsiteY7717" fmla="*/ 209750 h 6857892"/>
              <a:gd name="connsiteX7718" fmla="*/ 5432573 w 7274859"/>
              <a:gd name="connsiteY7718" fmla="*/ 180185 h 6857892"/>
              <a:gd name="connsiteX7719" fmla="*/ 2154790 w 7274859"/>
              <a:gd name="connsiteY7719" fmla="*/ 179899 h 6857892"/>
              <a:gd name="connsiteX7720" fmla="*/ 2153579 w 7274859"/>
              <a:gd name="connsiteY7720" fmla="*/ 181118 h 6857892"/>
              <a:gd name="connsiteX7721" fmla="*/ 2160742 w 7274859"/>
              <a:gd name="connsiteY7721" fmla="*/ 189424 h 6857892"/>
              <a:gd name="connsiteX7722" fmla="*/ 2163947 w 7274859"/>
              <a:gd name="connsiteY7722" fmla="*/ 186224 h 6857892"/>
              <a:gd name="connsiteX7723" fmla="*/ 2154640 w 7274859"/>
              <a:gd name="connsiteY7723" fmla="*/ 180204 h 6857892"/>
              <a:gd name="connsiteX7724" fmla="*/ 2154790 w 7274859"/>
              <a:gd name="connsiteY7724" fmla="*/ 179899 h 6857892"/>
              <a:gd name="connsiteX7725" fmla="*/ 2143595 w 7274859"/>
              <a:gd name="connsiteY7725" fmla="*/ 179138 h 6857892"/>
              <a:gd name="connsiteX7726" fmla="*/ 2135220 w 7274859"/>
              <a:gd name="connsiteY7726" fmla="*/ 186225 h 6857892"/>
              <a:gd name="connsiteX7727" fmla="*/ 2138418 w 7274859"/>
              <a:gd name="connsiteY7727" fmla="*/ 189425 h 6857892"/>
              <a:gd name="connsiteX7728" fmla="*/ 2144511 w 7274859"/>
              <a:gd name="connsiteY7728" fmla="*/ 180205 h 6857892"/>
              <a:gd name="connsiteX7729" fmla="*/ 2144588 w 7274859"/>
              <a:gd name="connsiteY7729" fmla="*/ 180205 h 6857892"/>
              <a:gd name="connsiteX7730" fmla="*/ 2145505 w 7274859"/>
              <a:gd name="connsiteY7730" fmla="*/ 181119 h 6857892"/>
              <a:gd name="connsiteX7731" fmla="*/ 2145428 w 7274859"/>
              <a:gd name="connsiteY7731" fmla="*/ 180205 h 6857892"/>
              <a:gd name="connsiteX7732" fmla="*/ 2144665 w 7274859"/>
              <a:gd name="connsiteY7732" fmla="*/ 180205 h 6857892"/>
              <a:gd name="connsiteX7733" fmla="*/ 2143595 w 7274859"/>
              <a:gd name="connsiteY7733" fmla="*/ 179138 h 6857892"/>
              <a:gd name="connsiteX7734" fmla="*/ 5623238 w 7274859"/>
              <a:gd name="connsiteY7734" fmla="*/ 177650 h 6857892"/>
              <a:gd name="connsiteX7735" fmla="*/ 5611306 w 7274859"/>
              <a:gd name="connsiteY7735" fmla="*/ 178041 h 6857892"/>
              <a:gd name="connsiteX7736" fmla="*/ 5604602 w 7274859"/>
              <a:gd name="connsiteY7736" fmla="*/ 191223 h 6857892"/>
              <a:gd name="connsiteX7737" fmla="*/ 5624944 w 7274859"/>
              <a:gd name="connsiteY7737" fmla="*/ 188175 h 6857892"/>
              <a:gd name="connsiteX7738" fmla="*/ 5623238 w 7274859"/>
              <a:gd name="connsiteY7738" fmla="*/ 177650 h 6857892"/>
              <a:gd name="connsiteX7739" fmla="*/ 5416420 w 7274859"/>
              <a:gd name="connsiteY7739" fmla="*/ 170964 h 6857892"/>
              <a:gd name="connsiteX7740" fmla="*/ 5413219 w 7274859"/>
              <a:gd name="connsiteY7740" fmla="*/ 174164 h 6857892"/>
              <a:gd name="connsiteX7741" fmla="*/ 5422439 w 7274859"/>
              <a:gd name="connsiteY7741" fmla="*/ 180184 h 6857892"/>
              <a:gd name="connsiteX7742" fmla="*/ 5422439 w 7274859"/>
              <a:gd name="connsiteY7742" fmla="*/ 180336 h 6857892"/>
              <a:gd name="connsiteX7743" fmla="*/ 5421525 w 7274859"/>
              <a:gd name="connsiteY7743" fmla="*/ 181250 h 6857892"/>
              <a:gd name="connsiteX7744" fmla="*/ 5422439 w 7274859"/>
              <a:gd name="connsiteY7744" fmla="*/ 181098 h 6857892"/>
              <a:gd name="connsiteX7745" fmla="*/ 5422439 w 7274859"/>
              <a:gd name="connsiteY7745" fmla="*/ 180337 h 6857892"/>
              <a:gd name="connsiteX7746" fmla="*/ 5423505 w 7274859"/>
              <a:gd name="connsiteY7746" fmla="*/ 179270 h 6857892"/>
              <a:gd name="connsiteX7747" fmla="*/ 5416420 w 7274859"/>
              <a:gd name="connsiteY7747" fmla="*/ 170964 h 6857892"/>
              <a:gd name="connsiteX7748" fmla="*/ 5599648 w 7274859"/>
              <a:gd name="connsiteY7748" fmla="*/ 170877 h 6857892"/>
              <a:gd name="connsiteX7749" fmla="*/ 5596449 w 7274859"/>
              <a:gd name="connsiteY7749" fmla="*/ 174077 h 6857892"/>
              <a:gd name="connsiteX7750" fmla="*/ 5602468 w 7274859"/>
              <a:gd name="connsiteY7750" fmla="*/ 174230 h 6857892"/>
              <a:gd name="connsiteX7751" fmla="*/ 5599648 w 7274859"/>
              <a:gd name="connsiteY7751" fmla="*/ 170877 h 6857892"/>
              <a:gd name="connsiteX7752" fmla="*/ 6705179 w 7274859"/>
              <a:gd name="connsiteY7752" fmla="*/ 170775 h 6857892"/>
              <a:gd name="connsiteX7753" fmla="*/ 6723315 w 7274859"/>
              <a:gd name="connsiteY7753" fmla="*/ 170775 h 6857892"/>
              <a:gd name="connsiteX7754" fmla="*/ 6726210 w 7274859"/>
              <a:gd name="connsiteY7754" fmla="*/ 185787 h 6857892"/>
              <a:gd name="connsiteX7755" fmla="*/ 6705179 w 7274859"/>
              <a:gd name="connsiteY7755" fmla="*/ 170775 h 6857892"/>
              <a:gd name="connsiteX7756" fmla="*/ 6913434 w 7274859"/>
              <a:gd name="connsiteY7756" fmla="*/ 170318 h 6857892"/>
              <a:gd name="connsiteX7757" fmla="*/ 6928598 w 7274859"/>
              <a:gd name="connsiteY7757" fmla="*/ 196836 h 6857892"/>
              <a:gd name="connsiteX7758" fmla="*/ 6902233 w 7274859"/>
              <a:gd name="connsiteY7758" fmla="*/ 216875 h 6857892"/>
              <a:gd name="connsiteX7759" fmla="*/ 6897965 w 7274859"/>
              <a:gd name="connsiteY7759" fmla="*/ 185711 h 6857892"/>
              <a:gd name="connsiteX7760" fmla="*/ 6913434 w 7274859"/>
              <a:gd name="connsiteY7760" fmla="*/ 170318 h 6857892"/>
              <a:gd name="connsiteX7761" fmla="*/ 6664260 w 7274859"/>
              <a:gd name="connsiteY7761" fmla="*/ 170090 h 6857892"/>
              <a:gd name="connsiteX7762" fmla="*/ 6684758 w 7274859"/>
              <a:gd name="connsiteY7762" fmla="*/ 170090 h 6857892"/>
              <a:gd name="connsiteX7763" fmla="*/ 6674471 w 7274859"/>
              <a:gd name="connsiteY7763" fmla="*/ 190435 h 6857892"/>
              <a:gd name="connsiteX7764" fmla="*/ 6664260 w 7274859"/>
              <a:gd name="connsiteY7764" fmla="*/ 170090 h 6857892"/>
              <a:gd name="connsiteX7765" fmla="*/ 6530234 w 7274859"/>
              <a:gd name="connsiteY7765" fmla="*/ 164644 h 6857892"/>
              <a:gd name="connsiteX7766" fmla="*/ 6521113 w 7274859"/>
              <a:gd name="connsiteY7766" fmla="*/ 166161 h 6857892"/>
              <a:gd name="connsiteX7767" fmla="*/ 6511130 w 7274859"/>
              <a:gd name="connsiteY7767" fmla="*/ 176004 h 6857892"/>
              <a:gd name="connsiteX7768" fmla="*/ 6511098 w 7274859"/>
              <a:gd name="connsiteY7768" fmla="*/ 175959 h 6857892"/>
              <a:gd name="connsiteX7769" fmla="*/ 6513537 w 7274859"/>
              <a:gd name="connsiteY7769" fmla="*/ 207430 h 6857892"/>
              <a:gd name="connsiteX7770" fmla="*/ 6515137 w 7274859"/>
              <a:gd name="connsiteY7770" fmla="*/ 249263 h 6857892"/>
              <a:gd name="connsiteX7771" fmla="*/ 6504850 w 7274859"/>
              <a:gd name="connsiteY7771" fmla="*/ 241415 h 6857892"/>
              <a:gd name="connsiteX7772" fmla="*/ 6491591 w 7274859"/>
              <a:gd name="connsiteY7772" fmla="*/ 290410 h 6857892"/>
              <a:gd name="connsiteX7773" fmla="*/ 6497839 w 7274859"/>
              <a:gd name="connsiteY7773" fmla="*/ 293535 h 6857892"/>
              <a:gd name="connsiteX7774" fmla="*/ 6524281 w 7274859"/>
              <a:gd name="connsiteY7774" fmla="*/ 260998 h 6857892"/>
              <a:gd name="connsiteX7775" fmla="*/ 6572744 w 7274859"/>
              <a:gd name="connsiteY7775" fmla="*/ 230899 h 6857892"/>
              <a:gd name="connsiteX7776" fmla="*/ 6548817 w 7274859"/>
              <a:gd name="connsiteY7776" fmla="*/ 230899 h 6857892"/>
              <a:gd name="connsiteX7777" fmla="*/ 6533130 w 7274859"/>
              <a:gd name="connsiteY7777" fmla="*/ 207601 h 6857892"/>
              <a:gd name="connsiteX7778" fmla="*/ 6511210 w 7274859"/>
              <a:gd name="connsiteY7778" fmla="*/ 176119 h 6857892"/>
              <a:gd name="connsiteX7779" fmla="*/ 6526376 w 7274859"/>
              <a:gd name="connsiteY7779" fmla="*/ 187504 h 6857892"/>
              <a:gd name="connsiteX7780" fmla="*/ 6543712 w 7274859"/>
              <a:gd name="connsiteY7780" fmla="*/ 181827 h 6857892"/>
              <a:gd name="connsiteX7781" fmla="*/ 6530234 w 7274859"/>
              <a:gd name="connsiteY7781" fmla="*/ 164644 h 6857892"/>
              <a:gd name="connsiteX7782" fmla="*/ 6310159 w 7274859"/>
              <a:gd name="connsiteY7782" fmla="*/ 163816 h 6857892"/>
              <a:gd name="connsiteX7783" fmla="*/ 6260400 w 7274859"/>
              <a:gd name="connsiteY7783" fmla="*/ 188581 h 6857892"/>
              <a:gd name="connsiteX7784" fmla="*/ 6310159 w 7274859"/>
              <a:gd name="connsiteY7784" fmla="*/ 163816 h 6857892"/>
              <a:gd name="connsiteX7785" fmla="*/ 6430250 w 7274859"/>
              <a:gd name="connsiteY7785" fmla="*/ 163136 h 6857892"/>
              <a:gd name="connsiteX7786" fmla="*/ 6430250 w 7274859"/>
              <a:gd name="connsiteY7786" fmla="*/ 166565 h 6857892"/>
              <a:gd name="connsiteX7787" fmla="*/ 6440461 w 7274859"/>
              <a:gd name="connsiteY7787" fmla="*/ 166565 h 6857892"/>
              <a:gd name="connsiteX7788" fmla="*/ 6440461 w 7274859"/>
              <a:gd name="connsiteY7788" fmla="*/ 163136 h 6857892"/>
              <a:gd name="connsiteX7789" fmla="*/ 6430250 w 7274859"/>
              <a:gd name="connsiteY7789" fmla="*/ 163136 h 6857892"/>
              <a:gd name="connsiteX7790" fmla="*/ 5452764 w 7274859"/>
              <a:gd name="connsiteY7790" fmla="*/ 162050 h 6857892"/>
              <a:gd name="connsiteX7791" fmla="*/ 5452001 w 7274859"/>
              <a:gd name="connsiteY7791" fmla="*/ 169440 h 6857892"/>
              <a:gd name="connsiteX7792" fmla="*/ 5452994 w 7274859"/>
              <a:gd name="connsiteY7792" fmla="*/ 169975 h 6857892"/>
              <a:gd name="connsiteX7793" fmla="*/ 5453145 w 7274859"/>
              <a:gd name="connsiteY7793" fmla="*/ 169822 h 6857892"/>
              <a:gd name="connsiteX7794" fmla="*/ 5452764 w 7274859"/>
              <a:gd name="connsiteY7794" fmla="*/ 162050 h 6857892"/>
              <a:gd name="connsiteX7795" fmla="*/ 5560867 w 7274859"/>
              <a:gd name="connsiteY7795" fmla="*/ 160819 h 6857892"/>
              <a:gd name="connsiteX7796" fmla="*/ 5545401 w 7274859"/>
              <a:gd name="connsiteY7796" fmla="*/ 171944 h 6857892"/>
              <a:gd name="connsiteX7797" fmla="*/ 5561631 w 7274859"/>
              <a:gd name="connsiteY7797" fmla="*/ 202805 h 6857892"/>
              <a:gd name="connsiteX7798" fmla="*/ 5565211 w 7274859"/>
              <a:gd name="connsiteY7798" fmla="*/ 186194 h 6857892"/>
              <a:gd name="connsiteX7799" fmla="*/ 5574963 w 7274859"/>
              <a:gd name="connsiteY7799" fmla="*/ 174916 h 6857892"/>
              <a:gd name="connsiteX7800" fmla="*/ 5560867 w 7274859"/>
              <a:gd name="connsiteY7800" fmla="*/ 160819 h 6857892"/>
              <a:gd name="connsiteX7801" fmla="*/ 6035079 w 7274859"/>
              <a:gd name="connsiteY7801" fmla="*/ 160466 h 6857892"/>
              <a:gd name="connsiteX7802" fmla="*/ 5990351 w 7274859"/>
              <a:gd name="connsiteY7802" fmla="*/ 186222 h 6857892"/>
              <a:gd name="connsiteX7803" fmla="*/ 6018468 w 7274859"/>
              <a:gd name="connsiteY7803" fmla="*/ 203443 h 6857892"/>
              <a:gd name="connsiteX7804" fmla="*/ 6035079 w 7274859"/>
              <a:gd name="connsiteY7804" fmla="*/ 160466 h 6857892"/>
              <a:gd name="connsiteX7805" fmla="*/ 5472193 w 7274859"/>
              <a:gd name="connsiteY7805" fmla="*/ 160450 h 6857892"/>
              <a:gd name="connsiteX7806" fmla="*/ 5453145 w 7274859"/>
              <a:gd name="connsiteY7806" fmla="*/ 169899 h 6857892"/>
              <a:gd name="connsiteX7807" fmla="*/ 5453221 w 7274859"/>
              <a:gd name="connsiteY7807" fmla="*/ 170965 h 6857892"/>
              <a:gd name="connsiteX7808" fmla="*/ 5473106 w 7274859"/>
              <a:gd name="connsiteY7808" fmla="*/ 167002 h 6857892"/>
              <a:gd name="connsiteX7809" fmla="*/ 5472193 w 7274859"/>
              <a:gd name="connsiteY7809" fmla="*/ 160450 h 6857892"/>
              <a:gd name="connsiteX7810" fmla="*/ 5432650 w 7274859"/>
              <a:gd name="connsiteY7810" fmla="*/ 159611 h 6857892"/>
              <a:gd name="connsiteX7811" fmla="*/ 5432650 w 7274859"/>
              <a:gd name="connsiteY7811" fmla="*/ 180109 h 6857892"/>
              <a:gd name="connsiteX7812" fmla="*/ 5452001 w 7274859"/>
              <a:gd name="connsiteY7812" fmla="*/ 169441 h 6857892"/>
              <a:gd name="connsiteX7813" fmla="*/ 5432650 w 7274859"/>
              <a:gd name="connsiteY7813" fmla="*/ 159611 h 6857892"/>
              <a:gd name="connsiteX7814" fmla="*/ 6674547 w 7274859"/>
              <a:gd name="connsiteY7814" fmla="*/ 153021 h 6857892"/>
              <a:gd name="connsiteX7815" fmla="*/ 6684682 w 7274859"/>
              <a:gd name="connsiteY7815" fmla="*/ 153021 h 6857892"/>
              <a:gd name="connsiteX7816" fmla="*/ 6684682 w 7274859"/>
              <a:gd name="connsiteY7816" fmla="*/ 156374 h 6857892"/>
              <a:gd name="connsiteX7817" fmla="*/ 6674547 w 7274859"/>
              <a:gd name="connsiteY7817" fmla="*/ 156374 h 6857892"/>
              <a:gd name="connsiteX7818" fmla="*/ 6674547 w 7274859"/>
              <a:gd name="connsiteY7818" fmla="*/ 153021 h 6857892"/>
              <a:gd name="connsiteX7819" fmla="*/ 5624944 w 7274859"/>
              <a:gd name="connsiteY7819" fmla="*/ 151217 h 6857892"/>
              <a:gd name="connsiteX7820" fmla="*/ 5602468 w 7274859"/>
              <a:gd name="connsiteY7820" fmla="*/ 174306 h 6857892"/>
              <a:gd name="connsiteX7821" fmla="*/ 5606734 w 7274859"/>
              <a:gd name="connsiteY7821" fmla="*/ 179259 h 6857892"/>
              <a:gd name="connsiteX7822" fmla="*/ 5604754 w 7274859"/>
              <a:gd name="connsiteY7822" fmla="*/ 181240 h 6857892"/>
              <a:gd name="connsiteX7823" fmla="*/ 5611306 w 7274859"/>
              <a:gd name="connsiteY7823" fmla="*/ 178039 h 6857892"/>
              <a:gd name="connsiteX7824" fmla="*/ 5624944 w 7274859"/>
              <a:gd name="connsiteY7824" fmla="*/ 151217 h 6857892"/>
              <a:gd name="connsiteX7825" fmla="*/ 5792784 w 7274859"/>
              <a:gd name="connsiteY7825" fmla="*/ 150434 h 6857892"/>
              <a:gd name="connsiteX7826" fmla="*/ 5802536 w 7274859"/>
              <a:gd name="connsiteY7826" fmla="*/ 171541 h 6857892"/>
              <a:gd name="connsiteX7827" fmla="*/ 5807413 w 7274859"/>
              <a:gd name="connsiteY7827" fmla="*/ 167960 h 6857892"/>
              <a:gd name="connsiteX7828" fmla="*/ 5807413 w 7274859"/>
              <a:gd name="connsiteY7828" fmla="*/ 150434 h 6857892"/>
              <a:gd name="connsiteX7829" fmla="*/ 5792784 w 7274859"/>
              <a:gd name="connsiteY7829" fmla="*/ 150434 h 6857892"/>
              <a:gd name="connsiteX7830" fmla="*/ 5819375 w 7274859"/>
              <a:gd name="connsiteY7830" fmla="*/ 142813 h 6857892"/>
              <a:gd name="connsiteX7831" fmla="*/ 5819375 w 7274859"/>
              <a:gd name="connsiteY7831" fmla="*/ 146242 h 6857892"/>
              <a:gd name="connsiteX7832" fmla="*/ 5829585 w 7274859"/>
              <a:gd name="connsiteY7832" fmla="*/ 146242 h 6857892"/>
              <a:gd name="connsiteX7833" fmla="*/ 5829585 w 7274859"/>
              <a:gd name="connsiteY7833" fmla="*/ 142813 h 6857892"/>
              <a:gd name="connsiteX7834" fmla="*/ 5819375 w 7274859"/>
              <a:gd name="connsiteY7834" fmla="*/ 142813 h 6857892"/>
              <a:gd name="connsiteX7835" fmla="*/ 6613511 w 7274859"/>
              <a:gd name="connsiteY7835" fmla="*/ 141934 h 6857892"/>
              <a:gd name="connsiteX7836" fmla="*/ 6613511 w 7274859"/>
              <a:gd name="connsiteY7836" fmla="*/ 147039 h 6857892"/>
              <a:gd name="connsiteX7837" fmla="*/ 6633856 w 7274859"/>
              <a:gd name="connsiteY7837" fmla="*/ 147039 h 6857892"/>
              <a:gd name="connsiteX7838" fmla="*/ 6633856 w 7274859"/>
              <a:gd name="connsiteY7838" fmla="*/ 141934 h 6857892"/>
              <a:gd name="connsiteX7839" fmla="*/ 6613511 w 7274859"/>
              <a:gd name="connsiteY7839" fmla="*/ 141934 h 6857892"/>
              <a:gd name="connsiteX7840" fmla="*/ 5504268 w 7274859"/>
              <a:gd name="connsiteY7840" fmla="*/ 140866 h 6857892"/>
              <a:gd name="connsiteX7841" fmla="*/ 5506706 w 7274859"/>
              <a:gd name="connsiteY7841" fmla="*/ 159383 h 6857892"/>
              <a:gd name="connsiteX7842" fmla="*/ 5513487 w 7274859"/>
              <a:gd name="connsiteY7842" fmla="*/ 158773 h 6857892"/>
              <a:gd name="connsiteX7843" fmla="*/ 5504268 w 7274859"/>
              <a:gd name="connsiteY7843" fmla="*/ 140866 h 6857892"/>
              <a:gd name="connsiteX7844" fmla="*/ 2183297 w 7274859"/>
              <a:gd name="connsiteY7844" fmla="*/ 139515 h 6857892"/>
              <a:gd name="connsiteX7845" fmla="*/ 2166008 w 7274859"/>
              <a:gd name="connsiteY7845" fmla="*/ 140962 h 6857892"/>
              <a:gd name="connsiteX7846" fmla="*/ 2164865 w 7274859"/>
              <a:gd name="connsiteY7846" fmla="*/ 159936 h 6857892"/>
              <a:gd name="connsiteX7847" fmla="*/ 2144513 w 7274859"/>
              <a:gd name="connsiteY7847" fmla="*/ 159936 h 6857892"/>
              <a:gd name="connsiteX7848" fmla="*/ 2145507 w 7274859"/>
              <a:gd name="connsiteY7848" fmla="*/ 180281 h 6857892"/>
              <a:gd name="connsiteX7849" fmla="*/ 2155138 w 7274859"/>
              <a:gd name="connsiteY7849" fmla="*/ 179294 h 6857892"/>
              <a:gd name="connsiteX7850" fmla="*/ 2154867 w 7274859"/>
              <a:gd name="connsiteY7850" fmla="*/ 179900 h 6857892"/>
              <a:gd name="connsiteX7851" fmla="*/ 2155554 w 7274859"/>
              <a:gd name="connsiteY7851" fmla="*/ 179138 h 6857892"/>
              <a:gd name="connsiteX7852" fmla="*/ 2155218 w 7274859"/>
              <a:gd name="connsiteY7852" fmla="*/ 179205 h 6857892"/>
              <a:gd name="connsiteX7853" fmla="*/ 2164406 w 7274859"/>
              <a:gd name="connsiteY7853" fmla="*/ 160240 h 6857892"/>
              <a:gd name="connsiteX7854" fmla="*/ 2185359 w 7274859"/>
              <a:gd name="connsiteY7854" fmla="*/ 158640 h 6857892"/>
              <a:gd name="connsiteX7855" fmla="*/ 2183297 w 7274859"/>
              <a:gd name="connsiteY7855" fmla="*/ 139515 h 6857892"/>
              <a:gd name="connsiteX7856" fmla="*/ 5636737 w 7274859"/>
              <a:gd name="connsiteY7856" fmla="*/ 138926 h 6857892"/>
              <a:gd name="connsiteX7857" fmla="*/ 5636280 w 7274859"/>
              <a:gd name="connsiteY7857" fmla="*/ 139383 h 6857892"/>
              <a:gd name="connsiteX7858" fmla="*/ 5637270 w 7274859"/>
              <a:gd name="connsiteY7858" fmla="*/ 140374 h 6857892"/>
              <a:gd name="connsiteX7859" fmla="*/ 5636737 w 7274859"/>
              <a:gd name="connsiteY7859" fmla="*/ 138926 h 6857892"/>
              <a:gd name="connsiteX7860" fmla="*/ 5635213 w 7274859"/>
              <a:gd name="connsiteY7860" fmla="*/ 138315 h 6857892"/>
              <a:gd name="connsiteX7861" fmla="*/ 5626907 w 7274859"/>
              <a:gd name="connsiteY7861" fmla="*/ 145402 h 6857892"/>
              <a:gd name="connsiteX7862" fmla="*/ 5630107 w 7274859"/>
              <a:gd name="connsiteY7862" fmla="*/ 148602 h 6857892"/>
              <a:gd name="connsiteX7863" fmla="*/ 5636126 w 7274859"/>
              <a:gd name="connsiteY7863" fmla="*/ 139382 h 6857892"/>
              <a:gd name="connsiteX7864" fmla="*/ 5636202 w 7274859"/>
              <a:gd name="connsiteY7864" fmla="*/ 139306 h 6857892"/>
              <a:gd name="connsiteX7865" fmla="*/ 5635213 w 7274859"/>
              <a:gd name="connsiteY7865" fmla="*/ 138315 h 6857892"/>
              <a:gd name="connsiteX7866" fmla="*/ 5564983 w 7274859"/>
              <a:gd name="connsiteY7866" fmla="*/ 132625 h 6857892"/>
              <a:gd name="connsiteX7867" fmla="*/ 5564983 w 7274859"/>
              <a:gd name="connsiteY7867" fmla="*/ 135978 h 6857892"/>
              <a:gd name="connsiteX7868" fmla="*/ 5575115 w 7274859"/>
              <a:gd name="connsiteY7868" fmla="*/ 135978 h 6857892"/>
              <a:gd name="connsiteX7869" fmla="*/ 5575115 w 7274859"/>
              <a:gd name="connsiteY7869" fmla="*/ 132625 h 6857892"/>
              <a:gd name="connsiteX7870" fmla="*/ 5564983 w 7274859"/>
              <a:gd name="connsiteY7870" fmla="*/ 132625 h 6857892"/>
              <a:gd name="connsiteX7871" fmla="*/ 5454593 w 7274859"/>
              <a:gd name="connsiteY7871" fmla="*/ 130961 h 6857892"/>
              <a:gd name="connsiteX7872" fmla="*/ 5455583 w 7274859"/>
              <a:gd name="connsiteY7872" fmla="*/ 139800 h 6857892"/>
              <a:gd name="connsiteX7873" fmla="*/ 5472268 w 7274859"/>
              <a:gd name="connsiteY7873" fmla="*/ 135837 h 6857892"/>
              <a:gd name="connsiteX7874" fmla="*/ 5471430 w 7274859"/>
              <a:gd name="connsiteY7874" fmla="*/ 130961 h 6857892"/>
              <a:gd name="connsiteX7875" fmla="*/ 5454593 w 7274859"/>
              <a:gd name="connsiteY7875" fmla="*/ 130961 h 6857892"/>
              <a:gd name="connsiteX7876" fmla="*/ 2076565 w 7274859"/>
              <a:gd name="connsiteY7876" fmla="*/ 129304 h 6857892"/>
              <a:gd name="connsiteX7877" fmla="*/ 2076565 w 7274859"/>
              <a:gd name="connsiteY7877" fmla="*/ 139515 h 6857892"/>
              <a:gd name="connsiteX7878" fmla="*/ 2079921 w 7274859"/>
              <a:gd name="connsiteY7878" fmla="*/ 139515 h 6857892"/>
              <a:gd name="connsiteX7879" fmla="*/ 2079921 w 7274859"/>
              <a:gd name="connsiteY7879" fmla="*/ 129304 h 6857892"/>
              <a:gd name="connsiteX7880" fmla="*/ 2076565 w 7274859"/>
              <a:gd name="connsiteY7880" fmla="*/ 129304 h 6857892"/>
              <a:gd name="connsiteX7881" fmla="*/ 5497945 w 7274859"/>
              <a:gd name="connsiteY7881" fmla="*/ 124330 h 6857892"/>
              <a:gd name="connsiteX7882" fmla="*/ 5478591 w 7274859"/>
              <a:gd name="connsiteY7882" fmla="*/ 132179 h 6857892"/>
              <a:gd name="connsiteX7883" fmla="*/ 5504268 w 7274859"/>
              <a:gd name="connsiteY7883" fmla="*/ 140865 h 6857892"/>
              <a:gd name="connsiteX7884" fmla="*/ 5502743 w 7274859"/>
              <a:gd name="connsiteY7884" fmla="*/ 129435 h 6857892"/>
              <a:gd name="connsiteX7885" fmla="*/ 5512040 w 7274859"/>
              <a:gd name="connsiteY7885" fmla="*/ 129131 h 6857892"/>
              <a:gd name="connsiteX7886" fmla="*/ 5497945 w 7274859"/>
              <a:gd name="connsiteY7886" fmla="*/ 124330 h 6857892"/>
              <a:gd name="connsiteX7887" fmla="*/ 5769010 w 7274859"/>
              <a:gd name="connsiteY7887" fmla="*/ 118505 h 6857892"/>
              <a:gd name="connsiteX7888" fmla="*/ 5767486 w 7274859"/>
              <a:gd name="connsiteY7888" fmla="*/ 119953 h 6857892"/>
              <a:gd name="connsiteX7889" fmla="*/ 5774573 w 7274859"/>
              <a:gd name="connsiteY7889" fmla="*/ 128259 h 6857892"/>
              <a:gd name="connsiteX7890" fmla="*/ 5777773 w 7274859"/>
              <a:gd name="connsiteY7890" fmla="*/ 125058 h 6857892"/>
              <a:gd name="connsiteX7891" fmla="*/ 5769010 w 7274859"/>
              <a:gd name="connsiteY7891" fmla="*/ 118505 h 6857892"/>
              <a:gd name="connsiteX7892" fmla="*/ 6363499 w 7274859"/>
              <a:gd name="connsiteY7892" fmla="*/ 117871 h 6857892"/>
              <a:gd name="connsiteX7893" fmla="*/ 6358927 w 7274859"/>
              <a:gd name="connsiteY7893" fmla="*/ 123434 h 6857892"/>
              <a:gd name="connsiteX7894" fmla="*/ 6368909 w 7274859"/>
              <a:gd name="connsiteY7894" fmla="*/ 134787 h 6857892"/>
              <a:gd name="connsiteX7895" fmla="*/ 6373786 w 7274859"/>
              <a:gd name="connsiteY7895" fmla="*/ 151780 h 6857892"/>
              <a:gd name="connsiteX7896" fmla="*/ 6392607 w 7274859"/>
              <a:gd name="connsiteY7896" fmla="*/ 144236 h 6857892"/>
              <a:gd name="connsiteX7897" fmla="*/ 6379043 w 7274859"/>
              <a:gd name="connsiteY7897" fmla="*/ 124348 h 6857892"/>
              <a:gd name="connsiteX7898" fmla="*/ 6363499 w 7274859"/>
              <a:gd name="connsiteY7898" fmla="*/ 117871 h 6857892"/>
              <a:gd name="connsiteX7899" fmla="*/ 6568096 w 7274859"/>
              <a:gd name="connsiteY7899" fmla="*/ 112368 h 6857892"/>
              <a:gd name="connsiteX7900" fmla="*/ 6540283 w 7274859"/>
              <a:gd name="connsiteY7900" fmla="*/ 135304 h 6857892"/>
              <a:gd name="connsiteX7901" fmla="*/ 6555142 w 7274859"/>
              <a:gd name="connsiteY7901" fmla="*/ 139495 h 6857892"/>
              <a:gd name="connsiteX7902" fmla="*/ 6574040 w 7274859"/>
              <a:gd name="connsiteY7902" fmla="*/ 151992 h 6857892"/>
              <a:gd name="connsiteX7903" fmla="*/ 6568096 w 7274859"/>
              <a:gd name="connsiteY7903" fmla="*/ 112368 h 6857892"/>
              <a:gd name="connsiteX7904" fmla="*/ 5934805 w 7274859"/>
              <a:gd name="connsiteY7904" fmla="*/ 108891 h 6857892"/>
              <a:gd name="connsiteX7905" fmla="*/ 5934805 w 7274859"/>
              <a:gd name="connsiteY7905" fmla="*/ 119026 h 6857892"/>
              <a:gd name="connsiteX7906" fmla="*/ 5938159 w 7274859"/>
              <a:gd name="connsiteY7906" fmla="*/ 119026 h 6857892"/>
              <a:gd name="connsiteX7907" fmla="*/ 5938159 w 7274859"/>
              <a:gd name="connsiteY7907" fmla="*/ 108891 h 6857892"/>
              <a:gd name="connsiteX7908" fmla="*/ 5934805 w 7274859"/>
              <a:gd name="connsiteY7908" fmla="*/ 108891 h 6857892"/>
              <a:gd name="connsiteX7909" fmla="*/ 6474293 w 7274859"/>
              <a:gd name="connsiteY7909" fmla="*/ 108880 h 6857892"/>
              <a:gd name="connsiteX7910" fmla="*/ 6474293 w 7274859"/>
              <a:gd name="connsiteY7910" fmla="*/ 119015 h 6857892"/>
              <a:gd name="connsiteX7911" fmla="*/ 6477722 w 7274859"/>
              <a:gd name="connsiteY7911" fmla="*/ 119015 h 6857892"/>
              <a:gd name="connsiteX7912" fmla="*/ 6477722 w 7274859"/>
              <a:gd name="connsiteY7912" fmla="*/ 108880 h 6857892"/>
              <a:gd name="connsiteX7913" fmla="*/ 6474293 w 7274859"/>
              <a:gd name="connsiteY7913" fmla="*/ 108880 h 6857892"/>
              <a:gd name="connsiteX7914" fmla="*/ 6768548 w 7274859"/>
              <a:gd name="connsiteY7914" fmla="*/ 99253 h 6857892"/>
              <a:gd name="connsiteX7915" fmla="*/ 6791285 w 7274859"/>
              <a:gd name="connsiteY7915" fmla="*/ 104481 h 6857892"/>
              <a:gd name="connsiteX7916" fmla="*/ 6768197 w 7274859"/>
              <a:gd name="connsiteY7916" fmla="*/ 110577 h 6857892"/>
              <a:gd name="connsiteX7917" fmla="*/ 6776045 w 7274859"/>
              <a:gd name="connsiteY7917" fmla="*/ 129551 h 6857892"/>
              <a:gd name="connsiteX7918" fmla="*/ 6776350 w 7274859"/>
              <a:gd name="connsiteY7918" fmla="*/ 155993 h 6857892"/>
              <a:gd name="connsiteX7919" fmla="*/ 6797458 w 7274859"/>
              <a:gd name="connsiteY7919" fmla="*/ 163232 h 6857892"/>
              <a:gd name="connsiteX7920" fmla="*/ 6790219 w 7274859"/>
              <a:gd name="connsiteY7920" fmla="*/ 186549 h 6857892"/>
              <a:gd name="connsiteX7921" fmla="*/ 6814831 w 7274859"/>
              <a:gd name="connsiteY7921" fmla="*/ 223124 h 6857892"/>
              <a:gd name="connsiteX7922" fmla="*/ 6785113 w 7274859"/>
              <a:gd name="connsiteY7922" fmla="*/ 293075 h 6857892"/>
              <a:gd name="connsiteX7923" fmla="*/ 6766139 w 7274859"/>
              <a:gd name="connsiteY7923" fmla="*/ 282026 h 6857892"/>
              <a:gd name="connsiteX7924" fmla="*/ 6776274 w 7274859"/>
              <a:gd name="connsiteY7924" fmla="*/ 251470 h 6857892"/>
              <a:gd name="connsiteX7925" fmla="*/ 6795705 w 7274859"/>
              <a:gd name="connsiteY7925" fmla="*/ 237830 h 6857892"/>
              <a:gd name="connsiteX7926" fmla="*/ 6785951 w 7274859"/>
              <a:gd name="connsiteY7926" fmla="*/ 220533 h 6857892"/>
              <a:gd name="connsiteX7927" fmla="*/ 6756386 w 7274859"/>
              <a:gd name="connsiteY7927" fmla="*/ 187235 h 6857892"/>
              <a:gd name="connsiteX7928" fmla="*/ 6768502 w 7274859"/>
              <a:gd name="connsiteY7928" fmla="*/ 165518 h 6857892"/>
              <a:gd name="connsiteX7929" fmla="*/ 6702360 w 7274859"/>
              <a:gd name="connsiteY7929" fmla="*/ 147458 h 6857892"/>
              <a:gd name="connsiteX7930" fmla="*/ 6713866 w 7274859"/>
              <a:gd name="connsiteY7930" fmla="*/ 116902 h 6857892"/>
              <a:gd name="connsiteX7931" fmla="*/ 6768548 w 7274859"/>
              <a:gd name="connsiteY7931" fmla="*/ 99253 h 6857892"/>
              <a:gd name="connsiteX7932" fmla="*/ 6918921 w 7274859"/>
              <a:gd name="connsiteY7932" fmla="*/ 98684 h 6857892"/>
              <a:gd name="connsiteX7933" fmla="*/ 6918921 w 7274859"/>
              <a:gd name="connsiteY7933" fmla="*/ 108895 h 6857892"/>
              <a:gd name="connsiteX7934" fmla="*/ 6927379 w 7274859"/>
              <a:gd name="connsiteY7934" fmla="*/ 105542 h 6857892"/>
              <a:gd name="connsiteX7935" fmla="*/ 6918921 w 7274859"/>
              <a:gd name="connsiteY7935" fmla="*/ 98684 h 6857892"/>
              <a:gd name="connsiteX7936" fmla="*/ 5510440 w 7274859"/>
              <a:gd name="connsiteY7936" fmla="*/ 89965 h 6857892"/>
              <a:gd name="connsiteX7937" fmla="*/ 5484307 w 7274859"/>
              <a:gd name="connsiteY7937" fmla="*/ 104138 h 6857892"/>
              <a:gd name="connsiteX7938" fmla="*/ 5492764 w 7274859"/>
              <a:gd name="connsiteY7938" fmla="*/ 114272 h 6857892"/>
              <a:gd name="connsiteX7939" fmla="*/ 5497869 w 7274859"/>
              <a:gd name="connsiteY7939" fmla="*/ 124254 h 6857892"/>
              <a:gd name="connsiteX7940" fmla="*/ 5510440 w 7274859"/>
              <a:gd name="connsiteY7940" fmla="*/ 89965 h 6857892"/>
              <a:gd name="connsiteX7941" fmla="*/ 2124059 w 7274859"/>
              <a:gd name="connsiteY7941" fmla="*/ 81757 h 6857892"/>
              <a:gd name="connsiteX7942" fmla="*/ 2124059 w 7274859"/>
              <a:gd name="connsiteY7942" fmla="*/ 85185 h 6857892"/>
              <a:gd name="connsiteX7943" fmla="*/ 2134303 w 7274859"/>
              <a:gd name="connsiteY7943" fmla="*/ 85185 h 6857892"/>
              <a:gd name="connsiteX7944" fmla="*/ 2134303 w 7274859"/>
              <a:gd name="connsiteY7944" fmla="*/ 81757 h 6857892"/>
              <a:gd name="connsiteX7945" fmla="*/ 2124059 w 7274859"/>
              <a:gd name="connsiteY7945" fmla="*/ 81757 h 6857892"/>
              <a:gd name="connsiteX7946" fmla="*/ 6570991 w 7274859"/>
              <a:gd name="connsiteY7946" fmla="*/ 80212 h 6857892"/>
              <a:gd name="connsiteX7947" fmla="*/ 6562228 w 7274859"/>
              <a:gd name="connsiteY7947" fmla="*/ 80593 h 6857892"/>
              <a:gd name="connsiteX7948" fmla="*/ 6565962 w 7274859"/>
              <a:gd name="connsiteY7948" fmla="*/ 97814 h 6857892"/>
              <a:gd name="connsiteX7949" fmla="*/ 6570991 w 7274859"/>
              <a:gd name="connsiteY7949" fmla="*/ 97052 h 6857892"/>
              <a:gd name="connsiteX7950" fmla="*/ 6570991 w 7274859"/>
              <a:gd name="connsiteY7950" fmla="*/ 80212 h 6857892"/>
              <a:gd name="connsiteX7951" fmla="*/ 6534568 w 7274859"/>
              <a:gd name="connsiteY7951" fmla="*/ 78307 h 6857892"/>
              <a:gd name="connsiteX7952" fmla="*/ 6534568 w 7274859"/>
              <a:gd name="connsiteY7952" fmla="*/ 98652 h 6857892"/>
              <a:gd name="connsiteX7953" fmla="*/ 6539673 w 7274859"/>
              <a:gd name="connsiteY7953" fmla="*/ 98652 h 6857892"/>
              <a:gd name="connsiteX7954" fmla="*/ 6539673 w 7274859"/>
              <a:gd name="connsiteY7954" fmla="*/ 78307 h 6857892"/>
              <a:gd name="connsiteX7955" fmla="*/ 6534568 w 7274859"/>
              <a:gd name="connsiteY7955" fmla="*/ 78307 h 6857892"/>
              <a:gd name="connsiteX7956" fmla="*/ 5497102 w 7274859"/>
              <a:gd name="connsiteY7956" fmla="*/ 68169 h 6857892"/>
              <a:gd name="connsiteX7957" fmla="*/ 5497102 w 7274859"/>
              <a:gd name="connsiteY7957" fmla="*/ 78304 h 6857892"/>
              <a:gd name="connsiteX7958" fmla="*/ 5500530 w 7274859"/>
              <a:gd name="connsiteY7958" fmla="*/ 78304 h 6857892"/>
              <a:gd name="connsiteX7959" fmla="*/ 5500530 w 7274859"/>
              <a:gd name="connsiteY7959" fmla="*/ 68169 h 6857892"/>
              <a:gd name="connsiteX7960" fmla="*/ 5497102 w 7274859"/>
              <a:gd name="connsiteY7960" fmla="*/ 68169 h 6857892"/>
              <a:gd name="connsiteX7961" fmla="*/ 6813917 w 7274859"/>
              <a:gd name="connsiteY7961" fmla="*/ 63029 h 6857892"/>
              <a:gd name="connsiteX7962" fmla="*/ 6800277 w 7274859"/>
              <a:gd name="connsiteY7962" fmla="*/ 74230 h 6857892"/>
              <a:gd name="connsiteX7963" fmla="*/ 6813917 w 7274859"/>
              <a:gd name="connsiteY7963" fmla="*/ 63029 h 6857892"/>
              <a:gd name="connsiteX7964" fmla="*/ 6431850 w 7274859"/>
              <a:gd name="connsiteY7964" fmla="*/ 58815 h 6857892"/>
              <a:gd name="connsiteX7965" fmla="*/ 6431850 w 7274859"/>
              <a:gd name="connsiteY7965" fmla="*/ 96686 h 6857892"/>
              <a:gd name="connsiteX7966" fmla="*/ 6449376 w 7274859"/>
              <a:gd name="connsiteY7966" fmla="*/ 58815 h 6857892"/>
              <a:gd name="connsiteX7967" fmla="*/ 6431850 w 7274859"/>
              <a:gd name="connsiteY7967" fmla="*/ 58815 h 6857892"/>
              <a:gd name="connsiteX7968" fmla="*/ 5843143 w 7274859"/>
              <a:gd name="connsiteY7968" fmla="*/ 57991 h 6857892"/>
              <a:gd name="connsiteX7969" fmla="*/ 5843143 w 7274859"/>
              <a:gd name="connsiteY7969" fmla="*/ 68202 h 6857892"/>
              <a:gd name="connsiteX7970" fmla="*/ 5846572 w 7274859"/>
              <a:gd name="connsiteY7970" fmla="*/ 68202 h 6857892"/>
              <a:gd name="connsiteX7971" fmla="*/ 5846572 w 7274859"/>
              <a:gd name="connsiteY7971" fmla="*/ 57991 h 6857892"/>
              <a:gd name="connsiteX7972" fmla="*/ 5843143 w 7274859"/>
              <a:gd name="connsiteY7972" fmla="*/ 57991 h 6857892"/>
              <a:gd name="connsiteX7973" fmla="*/ 5955150 w 7274859"/>
              <a:gd name="connsiteY7973" fmla="*/ 57989 h 6857892"/>
              <a:gd name="connsiteX7974" fmla="*/ 5955150 w 7274859"/>
              <a:gd name="connsiteY7974" fmla="*/ 68200 h 6857892"/>
              <a:gd name="connsiteX7975" fmla="*/ 5958579 w 7274859"/>
              <a:gd name="connsiteY7975" fmla="*/ 68200 h 6857892"/>
              <a:gd name="connsiteX7976" fmla="*/ 5958579 w 7274859"/>
              <a:gd name="connsiteY7976" fmla="*/ 57989 h 6857892"/>
              <a:gd name="connsiteX7977" fmla="*/ 5955150 w 7274859"/>
              <a:gd name="connsiteY7977" fmla="*/ 57989 h 6857892"/>
              <a:gd name="connsiteX7978" fmla="*/ 5588679 w 7274859"/>
              <a:gd name="connsiteY7978" fmla="*/ 47819 h 6857892"/>
              <a:gd name="connsiteX7979" fmla="*/ 5588679 w 7274859"/>
              <a:gd name="connsiteY7979" fmla="*/ 57953 h 6857892"/>
              <a:gd name="connsiteX7980" fmla="*/ 5592109 w 7274859"/>
              <a:gd name="connsiteY7980" fmla="*/ 57953 h 6857892"/>
              <a:gd name="connsiteX7981" fmla="*/ 5592109 w 7274859"/>
              <a:gd name="connsiteY7981" fmla="*/ 47819 h 6857892"/>
              <a:gd name="connsiteX7982" fmla="*/ 5588679 w 7274859"/>
              <a:gd name="connsiteY7982" fmla="*/ 47819 h 6857892"/>
              <a:gd name="connsiteX7983" fmla="*/ 6572668 w 7274859"/>
              <a:gd name="connsiteY7983" fmla="*/ 47792 h 6857892"/>
              <a:gd name="connsiteX7984" fmla="*/ 6553389 w 7274859"/>
              <a:gd name="connsiteY7984" fmla="*/ 51222 h 6857892"/>
              <a:gd name="connsiteX7985" fmla="*/ 6554075 w 7274859"/>
              <a:gd name="connsiteY7985" fmla="*/ 58003 h 6857892"/>
              <a:gd name="connsiteX7986" fmla="*/ 6559257 w 7274859"/>
              <a:gd name="connsiteY7986" fmla="*/ 59755 h 6857892"/>
              <a:gd name="connsiteX7987" fmla="*/ 6593927 w 7274859"/>
              <a:gd name="connsiteY7987" fmla="*/ 73014 h 6857892"/>
              <a:gd name="connsiteX7988" fmla="*/ 6610539 w 7274859"/>
              <a:gd name="connsiteY7988" fmla="*/ 59755 h 6857892"/>
              <a:gd name="connsiteX7989" fmla="*/ 6572668 w 7274859"/>
              <a:gd name="connsiteY7989" fmla="*/ 58003 h 6857892"/>
              <a:gd name="connsiteX7990" fmla="*/ 6572668 w 7274859"/>
              <a:gd name="connsiteY7990" fmla="*/ 47792 h 6857892"/>
              <a:gd name="connsiteX7991" fmla="*/ 5870344 w 7274859"/>
              <a:gd name="connsiteY7991" fmla="*/ 40996 h 6857892"/>
              <a:gd name="connsiteX7992" fmla="*/ 5870344 w 7274859"/>
              <a:gd name="connsiteY7992" fmla="*/ 44349 h 6857892"/>
              <a:gd name="connsiteX7993" fmla="*/ 5880478 w 7274859"/>
              <a:gd name="connsiteY7993" fmla="*/ 44349 h 6857892"/>
              <a:gd name="connsiteX7994" fmla="*/ 5880478 w 7274859"/>
              <a:gd name="connsiteY7994" fmla="*/ 40996 h 6857892"/>
              <a:gd name="connsiteX7995" fmla="*/ 5870344 w 7274859"/>
              <a:gd name="connsiteY7995" fmla="*/ 40996 h 6857892"/>
              <a:gd name="connsiteX7996" fmla="*/ 5629443 w 7274859"/>
              <a:gd name="connsiteY7996" fmla="*/ 37608 h 6857892"/>
              <a:gd name="connsiteX7997" fmla="*/ 5629443 w 7274859"/>
              <a:gd name="connsiteY7997" fmla="*/ 47819 h 6857892"/>
              <a:gd name="connsiteX7998" fmla="*/ 5632795 w 7274859"/>
              <a:gd name="connsiteY7998" fmla="*/ 47819 h 6857892"/>
              <a:gd name="connsiteX7999" fmla="*/ 5632795 w 7274859"/>
              <a:gd name="connsiteY7999" fmla="*/ 37608 h 6857892"/>
              <a:gd name="connsiteX8000" fmla="*/ 5629443 w 7274859"/>
              <a:gd name="connsiteY8000" fmla="*/ 37608 h 6857892"/>
              <a:gd name="connsiteX8001" fmla="*/ 7003731 w 7274859"/>
              <a:gd name="connsiteY8001" fmla="*/ 37579 h 6857892"/>
              <a:gd name="connsiteX8002" fmla="*/ 7007160 w 7274859"/>
              <a:gd name="connsiteY8002" fmla="*/ 37579 h 6857892"/>
              <a:gd name="connsiteX8003" fmla="*/ 7007160 w 7274859"/>
              <a:gd name="connsiteY8003" fmla="*/ 47790 h 6857892"/>
              <a:gd name="connsiteX8004" fmla="*/ 7003731 w 7274859"/>
              <a:gd name="connsiteY8004" fmla="*/ 47790 h 6857892"/>
              <a:gd name="connsiteX8005" fmla="*/ 7003731 w 7274859"/>
              <a:gd name="connsiteY8005" fmla="*/ 37579 h 6857892"/>
              <a:gd name="connsiteX8006" fmla="*/ 7190497 w 7274859"/>
              <a:gd name="connsiteY8006" fmla="*/ 36969 h 6857892"/>
              <a:gd name="connsiteX8007" fmla="*/ 7193621 w 7274859"/>
              <a:gd name="connsiteY8007" fmla="*/ 49618 h 6857892"/>
              <a:gd name="connsiteX8008" fmla="*/ 7193317 w 7274859"/>
              <a:gd name="connsiteY8008" fmla="*/ 58380 h 6857892"/>
              <a:gd name="connsiteX8009" fmla="*/ 7173428 w 7274859"/>
              <a:gd name="connsiteY8009" fmla="*/ 80936 h 6857892"/>
              <a:gd name="connsiteX8010" fmla="*/ 7155140 w 7274859"/>
              <a:gd name="connsiteY8010" fmla="*/ 102957 h 6857892"/>
              <a:gd name="connsiteX8011" fmla="*/ 7155140 w 7274859"/>
              <a:gd name="connsiteY8011" fmla="*/ 60209 h 6857892"/>
              <a:gd name="connsiteX8012" fmla="*/ 7190497 w 7274859"/>
              <a:gd name="connsiteY8012" fmla="*/ 36969 h 6857892"/>
              <a:gd name="connsiteX8013" fmla="*/ 6784884 w 7274859"/>
              <a:gd name="connsiteY8013" fmla="*/ 36283 h 6857892"/>
              <a:gd name="connsiteX8014" fmla="*/ 6784884 w 7274859"/>
              <a:gd name="connsiteY8014" fmla="*/ 67220 h 6857892"/>
              <a:gd name="connsiteX8015" fmla="*/ 6754252 w 7274859"/>
              <a:gd name="connsiteY8015" fmla="*/ 52362 h 6857892"/>
              <a:gd name="connsiteX8016" fmla="*/ 6772769 w 7274859"/>
              <a:gd name="connsiteY8016" fmla="*/ 46037 h 6857892"/>
              <a:gd name="connsiteX8017" fmla="*/ 6784884 w 7274859"/>
              <a:gd name="connsiteY8017" fmla="*/ 36283 h 6857892"/>
              <a:gd name="connsiteX8018" fmla="*/ 6473455 w 7274859"/>
              <a:gd name="connsiteY8018" fmla="*/ 34278 h 6857892"/>
              <a:gd name="connsiteX8019" fmla="*/ 6471550 w 7274859"/>
              <a:gd name="connsiteY8019" fmla="*/ 58052 h 6857892"/>
              <a:gd name="connsiteX8020" fmla="*/ 6482675 w 7274859"/>
              <a:gd name="connsiteY8020" fmla="*/ 43955 h 6857892"/>
              <a:gd name="connsiteX8021" fmla="*/ 6473455 w 7274859"/>
              <a:gd name="connsiteY8021" fmla="*/ 34278 h 6857892"/>
              <a:gd name="connsiteX8022" fmla="*/ 5572905 w 7274859"/>
              <a:gd name="connsiteY8022" fmla="*/ 28612 h 6857892"/>
              <a:gd name="connsiteX8023" fmla="*/ 5515303 w 7274859"/>
              <a:gd name="connsiteY8023" fmla="*/ 40880 h 6857892"/>
              <a:gd name="connsiteX8024" fmla="*/ 5515303 w 7274859"/>
              <a:gd name="connsiteY8024" fmla="*/ 76008 h 6857892"/>
              <a:gd name="connsiteX8025" fmla="*/ 5545705 w 7274859"/>
              <a:gd name="connsiteY8025" fmla="*/ 95897 h 6857892"/>
              <a:gd name="connsiteX8026" fmla="*/ 5536486 w 7274859"/>
              <a:gd name="connsiteY8026" fmla="*/ 57492 h 6857892"/>
              <a:gd name="connsiteX8027" fmla="*/ 5575799 w 7274859"/>
              <a:gd name="connsiteY8027" fmla="*/ 42404 h 6857892"/>
              <a:gd name="connsiteX8028" fmla="*/ 5572905 w 7274859"/>
              <a:gd name="connsiteY8028" fmla="*/ 28612 h 6857892"/>
              <a:gd name="connsiteX8029" fmla="*/ 6898423 w 7274859"/>
              <a:gd name="connsiteY8029" fmla="*/ 27444 h 6857892"/>
              <a:gd name="connsiteX8030" fmla="*/ 6918768 w 7274859"/>
              <a:gd name="connsiteY8030" fmla="*/ 27444 h 6857892"/>
              <a:gd name="connsiteX8031" fmla="*/ 6918768 w 7274859"/>
              <a:gd name="connsiteY8031" fmla="*/ 47790 h 6857892"/>
              <a:gd name="connsiteX8032" fmla="*/ 6898575 w 7274859"/>
              <a:gd name="connsiteY8032" fmla="*/ 47790 h 6857892"/>
              <a:gd name="connsiteX8033" fmla="*/ 6899489 w 7274859"/>
              <a:gd name="connsiteY8033" fmla="*/ 48704 h 6857892"/>
              <a:gd name="connsiteX8034" fmla="*/ 6892403 w 7274859"/>
              <a:gd name="connsiteY8034" fmla="*/ 57009 h 6857892"/>
              <a:gd name="connsiteX8035" fmla="*/ 6889202 w 7274859"/>
              <a:gd name="connsiteY8035" fmla="*/ 53808 h 6857892"/>
              <a:gd name="connsiteX8036" fmla="*/ 6897508 w 7274859"/>
              <a:gd name="connsiteY8036" fmla="*/ 46723 h 6857892"/>
              <a:gd name="connsiteX8037" fmla="*/ 6898423 w 7274859"/>
              <a:gd name="connsiteY8037" fmla="*/ 47636 h 6857892"/>
              <a:gd name="connsiteX8038" fmla="*/ 6898423 w 7274859"/>
              <a:gd name="connsiteY8038" fmla="*/ 27444 h 6857892"/>
              <a:gd name="connsiteX8039" fmla="*/ 6918814 w 7274859"/>
              <a:gd name="connsiteY8039" fmla="*/ 27419 h 6857892"/>
              <a:gd name="connsiteX8040" fmla="*/ 6918844 w 7274859"/>
              <a:gd name="connsiteY8040" fmla="*/ 27444 h 6857892"/>
              <a:gd name="connsiteX8041" fmla="*/ 6918768 w 7274859"/>
              <a:gd name="connsiteY8041" fmla="*/ 27444 h 6857892"/>
              <a:gd name="connsiteX8042" fmla="*/ 6918814 w 7274859"/>
              <a:gd name="connsiteY8042" fmla="*/ 27419 h 6857892"/>
              <a:gd name="connsiteX8043" fmla="*/ 5899451 w 7274859"/>
              <a:gd name="connsiteY8043" fmla="*/ 26748 h 6857892"/>
              <a:gd name="connsiteX8044" fmla="*/ 5891604 w 7274859"/>
              <a:gd name="connsiteY8044" fmla="*/ 33454 h 6857892"/>
              <a:gd name="connsiteX8045" fmla="*/ 5894803 w 7274859"/>
              <a:gd name="connsiteY8045" fmla="*/ 36654 h 6857892"/>
              <a:gd name="connsiteX8046" fmla="*/ 5899451 w 7274859"/>
              <a:gd name="connsiteY8046" fmla="*/ 26748 h 6857892"/>
              <a:gd name="connsiteX8047" fmla="*/ 5899832 w 7274859"/>
              <a:gd name="connsiteY8047" fmla="*/ 23167 h 6857892"/>
              <a:gd name="connsiteX8048" fmla="*/ 5899451 w 7274859"/>
              <a:gd name="connsiteY8048" fmla="*/ 26748 h 6857892"/>
              <a:gd name="connsiteX8049" fmla="*/ 5899908 w 7274859"/>
              <a:gd name="connsiteY8049" fmla="*/ 26291 h 6857892"/>
              <a:gd name="connsiteX8050" fmla="*/ 5901889 w 7274859"/>
              <a:gd name="connsiteY8050" fmla="*/ 28349 h 6857892"/>
              <a:gd name="connsiteX8051" fmla="*/ 5902956 w 7274859"/>
              <a:gd name="connsiteY8051" fmla="*/ 25834 h 6857892"/>
              <a:gd name="connsiteX8052" fmla="*/ 5899832 w 7274859"/>
              <a:gd name="connsiteY8052" fmla="*/ 23167 h 6857892"/>
              <a:gd name="connsiteX8053" fmla="*/ 6460730 w 7274859"/>
              <a:gd name="connsiteY8053" fmla="*/ 20638 h 6857892"/>
              <a:gd name="connsiteX8054" fmla="*/ 6460730 w 7274859"/>
              <a:gd name="connsiteY8054" fmla="*/ 23991 h 6857892"/>
              <a:gd name="connsiteX8055" fmla="*/ 6470865 w 7274859"/>
              <a:gd name="connsiteY8055" fmla="*/ 23991 h 6857892"/>
              <a:gd name="connsiteX8056" fmla="*/ 6470865 w 7274859"/>
              <a:gd name="connsiteY8056" fmla="*/ 20638 h 6857892"/>
              <a:gd name="connsiteX8057" fmla="*/ 6460730 w 7274859"/>
              <a:gd name="connsiteY8057" fmla="*/ 20638 h 6857892"/>
              <a:gd name="connsiteX8058" fmla="*/ 7176781 w 7274859"/>
              <a:gd name="connsiteY8058" fmla="*/ 17233 h 6857892"/>
              <a:gd name="connsiteX8059" fmla="*/ 7180210 w 7274859"/>
              <a:gd name="connsiteY8059" fmla="*/ 17233 h 6857892"/>
              <a:gd name="connsiteX8060" fmla="*/ 7180210 w 7274859"/>
              <a:gd name="connsiteY8060" fmla="*/ 27444 h 6857892"/>
              <a:gd name="connsiteX8061" fmla="*/ 7176781 w 7274859"/>
              <a:gd name="connsiteY8061" fmla="*/ 27444 h 6857892"/>
              <a:gd name="connsiteX8062" fmla="*/ 7176781 w 7274859"/>
              <a:gd name="connsiteY8062" fmla="*/ 17233 h 6857892"/>
              <a:gd name="connsiteX8063" fmla="*/ 6006047 w 7274859"/>
              <a:gd name="connsiteY8063" fmla="*/ 17212 h 6857892"/>
              <a:gd name="connsiteX8064" fmla="*/ 6006047 w 7274859"/>
              <a:gd name="connsiteY8064" fmla="*/ 27423 h 6857892"/>
              <a:gd name="connsiteX8065" fmla="*/ 6009401 w 7274859"/>
              <a:gd name="connsiteY8065" fmla="*/ 27423 h 6857892"/>
              <a:gd name="connsiteX8066" fmla="*/ 6009401 w 7274859"/>
              <a:gd name="connsiteY8066" fmla="*/ 17212 h 6857892"/>
              <a:gd name="connsiteX8067" fmla="*/ 6006047 w 7274859"/>
              <a:gd name="connsiteY8067" fmla="*/ 17212 h 6857892"/>
              <a:gd name="connsiteX8068" fmla="*/ 1981463 w 7274859"/>
              <a:gd name="connsiteY8068" fmla="*/ 10456 h 6857892"/>
              <a:gd name="connsiteX8069" fmla="*/ 1991597 w 7274859"/>
              <a:gd name="connsiteY8069" fmla="*/ 10456 h 6857892"/>
              <a:gd name="connsiteX8070" fmla="*/ 1991597 w 7274859"/>
              <a:gd name="connsiteY8070" fmla="*/ 13885 h 6857892"/>
              <a:gd name="connsiteX8071" fmla="*/ 1981463 w 7274859"/>
              <a:gd name="connsiteY8071" fmla="*/ 13885 h 6857892"/>
              <a:gd name="connsiteX8072" fmla="*/ 1981463 w 7274859"/>
              <a:gd name="connsiteY8072" fmla="*/ 10456 h 6857892"/>
              <a:gd name="connsiteX8073" fmla="*/ 7270431 w 7274859"/>
              <a:gd name="connsiteY8073" fmla="*/ 7023 h 6857892"/>
              <a:gd name="connsiteX8074" fmla="*/ 7274850 w 7274859"/>
              <a:gd name="connsiteY8074" fmla="*/ 21272 h 6857892"/>
              <a:gd name="connsiteX8075" fmla="*/ 7263420 w 7274859"/>
              <a:gd name="connsiteY8075" fmla="*/ 31711 h 6857892"/>
              <a:gd name="connsiteX8076" fmla="*/ 7270431 w 7274859"/>
              <a:gd name="connsiteY8076" fmla="*/ 7023 h 6857892"/>
              <a:gd name="connsiteX8077" fmla="*/ 5917434 w 7274859"/>
              <a:gd name="connsiteY8077" fmla="*/ 6098 h 6857892"/>
              <a:gd name="connsiteX8078" fmla="*/ 5902957 w 7274859"/>
              <a:gd name="connsiteY8078" fmla="*/ 25834 h 6857892"/>
              <a:gd name="connsiteX8079" fmla="*/ 5916367 w 7274859"/>
              <a:gd name="connsiteY8079" fmla="*/ 37340 h 6857892"/>
              <a:gd name="connsiteX8080" fmla="*/ 5931530 w 7274859"/>
              <a:gd name="connsiteY8080" fmla="*/ 22176 h 6857892"/>
              <a:gd name="connsiteX8081" fmla="*/ 5917434 w 7274859"/>
              <a:gd name="connsiteY8081" fmla="*/ 6098 h 6857892"/>
              <a:gd name="connsiteX8082" fmla="*/ 7133576 w 7274859"/>
              <a:gd name="connsiteY8082" fmla="*/ 6032 h 6857892"/>
              <a:gd name="connsiteX8083" fmla="*/ 7141882 w 7274859"/>
              <a:gd name="connsiteY8083" fmla="*/ 13119 h 6857892"/>
              <a:gd name="connsiteX8084" fmla="*/ 7138681 w 7274859"/>
              <a:gd name="connsiteY8084" fmla="*/ 16319 h 6857892"/>
              <a:gd name="connsiteX8085" fmla="*/ 7131594 w 7274859"/>
              <a:gd name="connsiteY8085" fmla="*/ 8013 h 6857892"/>
              <a:gd name="connsiteX8086" fmla="*/ 7133576 w 7274859"/>
              <a:gd name="connsiteY8086" fmla="*/ 6032 h 6857892"/>
              <a:gd name="connsiteX8087" fmla="*/ 6482370 w 7274859"/>
              <a:gd name="connsiteY8087" fmla="*/ 1666 h 6857892"/>
              <a:gd name="connsiteX8088" fmla="*/ 6482999 w 7274859"/>
              <a:gd name="connsiteY8088" fmla="*/ 18753 h 6857892"/>
              <a:gd name="connsiteX8089" fmla="*/ 6487171 w 7274859"/>
              <a:gd name="connsiteY8089" fmla="*/ 37326 h 6857892"/>
              <a:gd name="connsiteX8090" fmla="*/ 6482370 w 7274859"/>
              <a:gd name="connsiteY8090" fmla="*/ 38317 h 6857892"/>
              <a:gd name="connsiteX8091" fmla="*/ 6482675 w 7274859"/>
              <a:gd name="connsiteY8091" fmla="*/ 43955 h 6857892"/>
              <a:gd name="connsiteX8092" fmla="*/ 6494410 w 7274859"/>
              <a:gd name="connsiteY8092" fmla="*/ 56300 h 6857892"/>
              <a:gd name="connsiteX8093" fmla="*/ 6487172 w 7274859"/>
              <a:gd name="connsiteY8093" fmla="*/ 37327 h 6857892"/>
              <a:gd name="connsiteX8094" fmla="*/ 6507059 w 7274859"/>
              <a:gd name="connsiteY8094" fmla="*/ 33060 h 6857892"/>
              <a:gd name="connsiteX8095" fmla="*/ 6482370 w 7274859"/>
              <a:gd name="connsiteY8095" fmla="*/ 1666 h 6857892"/>
              <a:gd name="connsiteX8096" fmla="*/ 7065974 w 7274859"/>
              <a:gd name="connsiteY8096" fmla="*/ 0 h 6857892"/>
              <a:gd name="connsiteX8097" fmla="*/ 7102105 w 7274859"/>
              <a:gd name="connsiteY8097" fmla="*/ 0 h 6857892"/>
              <a:gd name="connsiteX8098" fmla="*/ 7102105 w 7274859"/>
              <a:gd name="connsiteY8098" fmla="*/ 17081 h 6857892"/>
              <a:gd name="connsiteX8099" fmla="*/ 7103019 w 7274859"/>
              <a:gd name="connsiteY8099" fmla="*/ 16167 h 6857892"/>
              <a:gd name="connsiteX8100" fmla="*/ 7111325 w 7274859"/>
              <a:gd name="connsiteY8100" fmla="*/ 23253 h 6857892"/>
              <a:gd name="connsiteX8101" fmla="*/ 7108125 w 7274859"/>
              <a:gd name="connsiteY8101" fmla="*/ 26454 h 6857892"/>
              <a:gd name="connsiteX8102" fmla="*/ 7101038 w 7274859"/>
              <a:gd name="connsiteY8102" fmla="*/ 18148 h 6857892"/>
              <a:gd name="connsiteX8103" fmla="*/ 7101953 w 7274859"/>
              <a:gd name="connsiteY8103" fmla="*/ 17233 h 6857892"/>
              <a:gd name="connsiteX8104" fmla="*/ 7091818 w 7274859"/>
              <a:gd name="connsiteY8104" fmla="*/ 40093 h 6857892"/>
              <a:gd name="connsiteX8105" fmla="*/ 7092847 w 7274859"/>
              <a:gd name="connsiteY8105" fmla="*/ 56371 h 6857892"/>
              <a:gd name="connsiteX8106" fmla="*/ 7082721 w 7274859"/>
              <a:gd name="connsiteY8106" fmla="*/ 67090 h 6857892"/>
              <a:gd name="connsiteX8107" fmla="*/ 7075740 w 7274859"/>
              <a:gd name="connsiteY8107" fmla="*/ 58908 h 6857892"/>
              <a:gd name="connsiteX8108" fmla="*/ 7072540 w 7274859"/>
              <a:gd name="connsiteY8108" fmla="*/ 62108 h 6857892"/>
              <a:gd name="connsiteX8109" fmla="*/ 7081303 w 7274859"/>
              <a:gd name="connsiteY8109" fmla="*/ 68662 h 6857892"/>
              <a:gd name="connsiteX8110" fmla="*/ 7081345 w 7274859"/>
              <a:gd name="connsiteY8110" fmla="*/ 68623 h 6857892"/>
              <a:gd name="connsiteX8111" fmla="*/ 7101953 w 7274859"/>
              <a:gd name="connsiteY8111" fmla="*/ 83984 h 6857892"/>
              <a:gd name="connsiteX8112" fmla="*/ 7057757 w 7274859"/>
              <a:gd name="connsiteY8112" fmla="*/ 124979 h 6857892"/>
              <a:gd name="connsiteX8113" fmla="*/ 7087932 w 7274859"/>
              <a:gd name="connsiteY8113" fmla="*/ 135419 h 6857892"/>
              <a:gd name="connsiteX8114" fmla="*/ 7023467 w 7274859"/>
              <a:gd name="connsiteY8114" fmla="*/ 170013 h 6857892"/>
              <a:gd name="connsiteX8115" fmla="*/ 7011579 w 7274859"/>
              <a:gd name="connsiteY8115" fmla="*/ 179081 h 6857892"/>
              <a:gd name="connsiteX8116" fmla="*/ 7019733 w 7274859"/>
              <a:gd name="connsiteY8116" fmla="*/ 186015 h 6857892"/>
              <a:gd name="connsiteX8117" fmla="*/ 7016533 w 7274859"/>
              <a:gd name="connsiteY8117" fmla="*/ 189216 h 6857892"/>
              <a:gd name="connsiteX8118" fmla="*/ 7009446 w 7274859"/>
              <a:gd name="connsiteY8118" fmla="*/ 180910 h 6857892"/>
              <a:gd name="connsiteX8119" fmla="*/ 7010360 w 7274859"/>
              <a:gd name="connsiteY8119" fmla="*/ 179996 h 6857892"/>
              <a:gd name="connsiteX8120" fmla="*/ 6980185 w 7274859"/>
              <a:gd name="connsiteY8120" fmla="*/ 216114 h 6857892"/>
              <a:gd name="connsiteX8121" fmla="*/ 7021257 w 7274859"/>
              <a:gd name="connsiteY8121" fmla="*/ 251013 h 6857892"/>
              <a:gd name="connsiteX8122" fmla="*/ 7012113 w 7274859"/>
              <a:gd name="connsiteY8122" fmla="*/ 266863 h 6857892"/>
              <a:gd name="connsiteX8123" fmla="*/ 6981938 w 7274859"/>
              <a:gd name="connsiteY8123" fmla="*/ 238821 h 6857892"/>
              <a:gd name="connsiteX8124" fmla="*/ 6938351 w 7274859"/>
              <a:gd name="connsiteY8124" fmla="*/ 271892 h 6857892"/>
              <a:gd name="connsiteX8125" fmla="*/ 6909090 w 7274859"/>
              <a:gd name="connsiteY8125" fmla="*/ 303210 h 6857892"/>
              <a:gd name="connsiteX8126" fmla="*/ 6887297 w 7274859"/>
              <a:gd name="connsiteY8126" fmla="*/ 369656 h 6857892"/>
              <a:gd name="connsiteX8127" fmla="*/ 6895527 w 7274859"/>
              <a:gd name="connsiteY8127" fmla="*/ 350378 h 6857892"/>
              <a:gd name="connsiteX8128" fmla="*/ 6893774 w 7274859"/>
              <a:gd name="connsiteY8128" fmla="*/ 322870 h 6857892"/>
              <a:gd name="connsiteX8129" fmla="*/ 6895832 w 7274859"/>
              <a:gd name="connsiteY8129" fmla="*/ 300695 h 6857892"/>
              <a:gd name="connsiteX8130" fmla="*/ 6857655 w 7274859"/>
              <a:gd name="connsiteY8130" fmla="*/ 314640 h 6857892"/>
              <a:gd name="connsiteX8131" fmla="*/ 6857655 w 7274859"/>
              <a:gd name="connsiteY8131" fmla="*/ 292009 h 6857892"/>
              <a:gd name="connsiteX8132" fmla="*/ 6816965 w 7274859"/>
              <a:gd name="connsiteY8132" fmla="*/ 322565 h 6857892"/>
              <a:gd name="connsiteX8133" fmla="*/ 6816965 w 7274859"/>
              <a:gd name="connsiteY8133" fmla="*/ 349844 h 6857892"/>
              <a:gd name="connsiteX8134" fmla="*/ 6778941 w 7274859"/>
              <a:gd name="connsiteY8134" fmla="*/ 375066 h 6857892"/>
              <a:gd name="connsiteX8135" fmla="*/ 6847445 w 7274859"/>
              <a:gd name="connsiteY8135" fmla="*/ 363255 h 6857892"/>
              <a:gd name="connsiteX8136" fmla="*/ 6847445 w 7274859"/>
              <a:gd name="connsiteY8136" fmla="*/ 333614 h 6857892"/>
              <a:gd name="connsiteX8137" fmla="*/ 6867790 w 7274859"/>
              <a:gd name="connsiteY8137" fmla="*/ 333614 h 6857892"/>
              <a:gd name="connsiteX8138" fmla="*/ 6867790 w 7274859"/>
              <a:gd name="connsiteY8138" fmla="*/ 363179 h 6857892"/>
              <a:gd name="connsiteX8139" fmla="*/ 6868704 w 7274859"/>
              <a:gd name="connsiteY8139" fmla="*/ 362265 h 6857892"/>
              <a:gd name="connsiteX8140" fmla="*/ 6877010 w 7274859"/>
              <a:gd name="connsiteY8140" fmla="*/ 369352 h 6857892"/>
              <a:gd name="connsiteX8141" fmla="*/ 6873810 w 7274859"/>
              <a:gd name="connsiteY8141" fmla="*/ 372552 h 6857892"/>
              <a:gd name="connsiteX8142" fmla="*/ 6866723 w 7274859"/>
              <a:gd name="connsiteY8142" fmla="*/ 364246 h 6857892"/>
              <a:gd name="connsiteX8143" fmla="*/ 6867638 w 7274859"/>
              <a:gd name="connsiteY8143" fmla="*/ 363332 h 6857892"/>
              <a:gd name="connsiteX8144" fmla="*/ 6847369 w 7274859"/>
              <a:gd name="connsiteY8144" fmla="*/ 363332 h 6857892"/>
              <a:gd name="connsiteX8145" fmla="*/ 6815288 w 7274859"/>
              <a:gd name="connsiteY8145" fmla="*/ 413775 h 6857892"/>
              <a:gd name="connsiteX8146" fmla="*/ 6826033 w 7274859"/>
              <a:gd name="connsiteY8146" fmla="*/ 431073 h 6857892"/>
              <a:gd name="connsiteX8147" fmla="*/ 6806144 w 7274859"/>
              <a:gd name="connsiteY8147" fmla="*/ 438235 h 6857892"/>
              <a:gd name="connsiteX8148" fmla="*/ 6820546 w 7274859"/>
              <a:gd name="connsiteY8148" fmla="*/ 453780 h 6857892"/>
              <a:gd name="connsiteX8149" fmla="*/ 6874191 w 7274859"/>
              <a:gd name="connsiteY8149" fmla="*/ 453780 h 6857892"/>
              <a:gd name="connsiteX8150" fmla="*/ 6867790 w 7274859"/>
              <a:gd name="connsiteY8150" fmla="*/ 424443 h 6857892"/>
              <a:gd name="connsiteX8151" fmla="*/ 6866799 w 7274859"/>
              <a:gd name="connsiteY8151" fmla="*/ 425434 h 6857892"/>
              <a:gd name="connsiteX8152" fmla="*/ 6858494 w 7274859"/>
              <a:gd name="connsiteY8152" fmla="*/ 418347 h 6857892"/>
              <a:gd name="connsiteX8153" fmla="*/ 6861694 w 7274859"/>
              <a:gd name="connsiteY8153" fmla="*/ 415147 h 6857892"/>
              <a:gd name="connsiteX8154" fmla="*/ 6868781 w 7274859"/>
              <a:gd name="connsiteY8154" fmla="*/ 423453 h 6857892"/>
              <a:gd name="connsiteX8155" fmla="*/ 6867943 w 7274859"/>
              <a:gd name="connsiteY8155" fmla="*/ 424291 h 6857892"/>
              <a:gd name="connsiteX8156" fmla="*/ 6893774 w 7274859"/>
              <a:gd name="connsiteY8156" fmla="*/ 417738 h 6857892"/>
              <a:gd name="connsiteX8157" fmla="*/ 6850798 w 7274859"/>
              <a:gd name="connsiteY8157" fmla="*/ 475954 h 6857892"/>
              <a:gd name="connsiteX8158" fmla="*/ 6846225 w 7274859"/>
              <a:gd name="connsiteY8158" fmla="*/ 491271 h 6857892"/>
              <a:gd name="connsiteX8159" fmla="*/ 6832129 w 7274859"/>
              <a:gd name="connsiteY8159" fmla="*/ 505825 h 6857892"/>
              <a:gd name="connsiteX8160" fmla="*/ 6797229 w 7274859"/>
              <a:gd name="connsiteY8160" fmla="*/ 505825 h 6857892"/>
              <a:gd name="connsiteX8161" fmla="*/ 6801496 w 7274859"/>
              <a:gd name="connsiteY8161" fmla="*/ 465515 h 6857892"/>
              <a:gd name="connsiteX8162" fmla="*/ 6786789 w 7274859"/>
              <a:gd name="connsiteY8162" fmla="*/ 449665 h 6857892"/>
              <a:gd name="connsiteX8163" fmla="*/ 6796772 w 7274859"/>
              <a:gd name="connsiteY8163" fmla="*/ 438235 h 6857892"/>
              <a:gd name="connsiteX8164" fmla="*/ 6777722 w 7274859"/>
              <a:gd name="connsiteY8164" fmla="*/ 431301 h 6857892"/>
              <a:gd name="connsiteX8165" fmla="*/ 6798296 w 7274859"/>
              <a:gd name="connsiteY8165" fmla="*/ 390534 h 6857892"/>
              <a:gd name="connsiteX8166" fmla="*/ 6757453 w 7274859"/>
              <a:gd name="connsiteY8166" fmla="*/ 405698 h 6857892"/>
              <a:gd name="connsiteX8167" fmla="*/ 6757453 w 7274859"/>
              <a:gd name="connsiteY8167" fmla="*/ 372780 h 6857892"/>
              <a:gd name="connsiteX8168" fmla="*/ 6783284 w 7274859"/>
              <a:gd name="connsiteY8168" fmla="*/ 322489 h 6857892"/>
              <a:gd name="connsiteX8169" fmla="*/ 6816889 w 7274859"/>
              <a:gd name="connsiteY8169" fmla="*/ 322489 h 6857892"/>
              <a:gd name="connsiteX8170" fmla="*/ 6835862 w 7274859"/>
              <a:gd name="connsiteY8170" fmla="*/ 286979 h 6857892"/>
              <a:gd name="connsiteX8171" fmla="*/ 6827175 w 7274859"/>
              <a:gd name="connsiteY8171" fmla="*/ 273797 h 6857892"/>
              <a:gd name="connsiteX8172" fmla="*/ 6858722 w 7274859"/>
              <a:gd name="connsiteY8172" fmla="*/ 234020 h 6857892"/>
              <a:gd name="connsiteX8173" fmla="*/ 6870229 w 7274859"/>
              <a:gd name="connsiteY8173" fmla="*/ 255052 h 6857892"/>
              <a:gd name="connsiteX8174" fmla="*/ 6850417 w 7274859"/>
              <a:gd name="connsiteY8174" fmla="*/ 264500 h 6857892"/>
              <a:gd name="connsiteX8175" fmla="*/ 6857579 w 7274859"/>
              <a:gd name="connsiteY8175" fmla="*/ 291932 h 6857892"/>
              <a:gd name="connsiteX8176" fmla="*/ 6898880 w 7274859"/>
              <a:gd name="connsiteY8176" fmla="*/ 291932 h 6857892"/>
              <a:gd name="connsiteX8177" fmla="*/ 6884478 w 7274859"/>
              <a:gd name="connsiteY8177" fmla="*/ 267091 h 6857892"/>
              <a:gd name="connsiteX8178" fmla="*/ 6919149 w 7274859"/>
              <a:gd name="connsiteY8178" fmla="*/ 248956 h 6857892"/>
              <a:gd name="connsiteX8179" fmla="*/ 6958392 w 7274859"/>
              <a:gd name="connsiteY8179" fmla="*/ 224419 h 6857892"/>
              <a:gd name="connsiteX8180" fmla="*/ 6958392 w 7274859"/>
              <a:gd name="connsiteY8180" fmla="*/ 190130 h 6857892"/>
              <a:gd name="connsiteX8181" fmla="*/ 6928826 w 7274859"/>
              <a:gd name="connsiteY8181" fmla="*/ 190130 h 6857892"/>
              <a:gd name="connsiteX8182" fmla="*/ 6948105 w 7274859"/>
              <a:gd name="connsiteY8182" fmla="*/ 163613 h 6857892"/>
              <a:gd name="connsiteX8183" fmla="*/ 6933779 w 7274859"/>
              <a:gd name="connsiteY8183" fmla="*/ 149363 h 6857892"/>
              <a:gd name="connsiteX8184" fmla="*/ 6885545 w 7274859"/>
              <a:gd name="connsiteY8184" fmla="*/ 152411 h 6857892"/>
              <a:gd name="connsiteX8185" fmla="*/ 6930122 w 7274859"/>
              <a:gd name="connsiteY8185" fmla="*/ 132752 h 6857892"/>
              <a:gd name="connsiteX8186" fmla="*/ 6918615 w 7274859"/>
              <a:gd name="connsiteY8186" fmla="*/ 108749 h 6857892"/>
              <a:gd name="connsiteX8187" fmla="*/ 6899947 w 7274859"/>
              <a:gd name="connsiteY8187" fmla="*/ 108749 h 6857892"/>
              <a:gd name="connsiteX8188" fmla="*/ 6899261 w 7274859"/>
              <a:gd name="connsiteY8188" fmla="*/ 102043 h 6857892"/>
              <a:gd name="connsiteX8189" fmla="*/ 6918615 w 7274859"/>
              <a:gd name="connsiteY8189" fmla="*/ 98614 h 6857892"/>
              <a:gd name="connsiteX8190" fmla="*/ 6909395 w 7274859"/>
              <a:gd name="connsiteY8190" fmla="*/ 81012 h 6857892"/>
              <a:gd name="connsiteX8191" fmla="*/ 6948334 w 7274859"/>
              <a:gd name="connsiteY8191" fmla="*/ 41846 h 6857892"/>
              <a:gd name="connsiteX8192" fmla="*/ 6960830 w 7274859"/>
              <a:gd name="connsiteY8192" fmla="*/ 54343 h 6857892"/>
              <a:gd name="connsiteX8193" fmla="*/ 6940409 w 7274859"/>
              <a:gd name="connsiteY8193" fmla="*/ 95642 h 6857892"/>
              <a:gd name="connsiteX8194" fmla="*/ 6955420 w 7274859"/>
              <a:gd name="connsiteY8194" fmla="*/ 100290 h 6857892"/>
              <a:gd name="connsiteX8195" fmla="*/ 6951534 w 7274859"/>
              <a:gd name="connsiteY8195" fmla="*/ 145858 h 6857892"/>
              <a:gd name="connsiteX8196" fmla="*/ 6980261 w 7274859"/>
              <a:gd name="connsiteY8196" fmla="*/ 168413 h 6857892"/>
              <a:gd name="connsiteX8197" fmla="*/ 7015085 w 7274859"/>
              <a:gd name="connsiteY8197" fmla="*/ 139762 h 6857892"/>
              <a:gd name="connsiteX8198" fmla="*/ 7032230 w 7274859"/>
              <a:gd name="connsiteY8198" fmla="*/ 153630 h 6857892"/>
              <a:gd name="connsiteX8199" fmla="*/ 7048918 w 7274859"/>
              <a:gd name="connsiteY8199" fmla="*/ 125055 h 6857892"/>
              <a:gd name="connsiteX8200" fmla="*/ 7020647 w 7274859"/>
              <a:gd name="connsiteY8200" fmla="*/ 83145 h 6857892"/>
              <a:gd name="connsiteX8201" fmla="*/ 7049756 w 7274859"/>
              <a:gd name="connsiteY8201" fmla="*/ 11671 h 6857892"/>
              <a:gd name="connsiteX8202" fmla="*/ 7065974 w 7274859"/>
              <a:gd name="connsiteY8202" fmla="*/ 0 h 6857892"/>
              <a:gd name="connsiteX8203" fmla="*/ 6820192 w 7274859"/>
              <a:gd name="connsiteY8203" fmla="*/ 0 h 6857892"/>
              <a:gd name="connsiteX8204" fmla="*/ 6842470 w 7274859"/>
              <a:gd name="connsiteY8204" fmla="*/ 0 h 6857892"/>
              <a:gd name="connsiteX8205" fmla="*/ 6853159 w 7274859"/>
              <a:gd name="connsiteY8205" fmla="*/ 17210 h 6857892"/>
              <a:gd name="connsiteX8206" fmla="*/ 6868019 w 7274859"/>
              <a:gd name="connsiteY8206" fmla="*/ 17210 h 6857892"/>
              <a:gd name="connsiteX8207" fmla="*/ 6880982 w 7274859"/>
              <a:gd name="connsiteY8207" fmla="*/ 0 h 6857892"/>
              <a:gd name="connsiteX8208" fmla="*/ 6953732 w 7274859"/>
              <a:gd name="connsiteY8208" fmla="*/ 0 h 6857892"/>
              <a:gd name="connsiteX8209" fmla="*/ 6950315 w 7274859"/>
              <a:gd name="connsiteY8209" fmla="*/ 2897 h 6857892"/>
              <a:gd name="connsiteX8210" fmla="*/ 6953515 w 7274859"/>
              <a:gd name="connsiteY8210" fmla="*/ 6097 h 6857892"/>
              <a:gd name="connsiteX8211" fmla="*/ 6957279 w 7274859"/>
              <a:gd name="connsiteY8211" fmla="*/ 0 h 6857892"/>
              <a:gd name="connsiteX8212" fmla="*/ 6996982 w 7274859"/>
              <a:gd name="connsiteY8212" fmla="*/ 0 h 6857892"/>
              <a:gd name="connsiteX8213" fmla="*/ 7001064 w 7274859"/>
              <a:gd name="connsiteY8213" fmla="*/ 8013 h 6857892"/>
              <a:gd name="connsiteX8214" fmla="*/ 6979880 w 7274859"/>
              <a:gd name="connsiteY8214" fmla="*/ 37579 h 6857892"/>
              <a:gd name="connsiteX8215" fmla="*/ 6980871 w 7274859"/>
              <a:gd name="connsiteY8215" fmla="*/ 38569 h 6857892"/>
              <a:gd name="connsiteX8216" fmla="*/ 6973784 w 7274859"/>
              <a:gd name="connsiteY8216" fmla="*/ 46875 h 6857892"/>
              <a:gd name="connsiteX8217" fmla="*/ 6970584 w 7274859"/>
              <a:gd name="connsiteY8217" fmla="*/ 43675 h 6857892"/>
              <a:gd name="connsiteX8218" fmla="*/ 6978890 w 7274859"/>
              <a:gd name="connsiteY8218" fmla="*/ 36588 h 6857892"/>
              <a:gd name="connsiteX8219" fmla="*/ 6979880 w 7274859"/>
              <a:gd name="connsiteY8219" fmla="*/ 37503 h 6857892"/>
              <a:gd name="connsiteX8220" fmla="*/ 6979880 w 7274859"/>
              <a:gd name="connsiteY8220" fmla="*/ 7632 h 6857892"/>
              <a:gd name="connsiteX8221" fmla="*/ 6932560 w 7274859"/>
              <a:gd name="connsiteY8221" fmla="*/ 20062 h 6857892"/>
              <a:gd name="connsiteX8222" fmla="*/ 6918814 w 7274859"/>
              <a:gd name="connsiteY8222" fmla="*/ 27419 h 6857892"/>
              <a:gd name="connsiteX8223" fmla="*/ 6896822 w 7274859"/>
              <a:gd name="connsiteY8223" fmla="*/ 9385 h 6857892"/>
              <a:gd name="connsiteX8224" fmla="*/ 6867943 w 7274859"/>
              <a:gd name="connsiteY8224" fmla="*/ 17233 h 6857892"/>
              <a:gd name="connsiteX8225" fmla="*/ 6856208 w 7274859"/>
              <a:gd name="connsiteY8225" fmla="*/ 94956 h 6857892"/>
              <a:gd name="connsiteX8226" fmla="*/ 6846073 w 7274859"/>
              <a:gd name="connsiteY8226" fmla="*/ 107529 h 6857892"/>
              <a:gd name="connsiteX8227" fmla="*/ 6876629 w 7274859"/>
              <a:gd name="connsiteY8227" fmla="*/ 107529 h 6857892"/>
              <a:gd name="connsiteX8228" fmla="*/ 6878610 w 7274859"/>
              <a:gd name="connsiteY8228" fmla="*/ 134885 h 6857892"/>
              <a:gd name="connsiteX8229" fmla="*/ 6856055 w 7274859"/>
              <a:gd name="connsiteY8229" fmla="*/ 152640 h 6857892"/>
              <a:gd name="connsiteX8230" fmla="*/ 6870914 w 7274859"/>
              <a:gd name="connsiteY8230" fmla="*/ 168566 h 6857892"/>
              <a:gd name="connsiteX8231" fmla="*/ 6834262 w 7274859"/>
              <a:gd name="connsiteY8231" fmla="*/ 222743 h 6857892"/>
              <a:gd name="connsiteX8232" fmla="*/ 6817498 w 7274859"/>
              <a:gd name="connsiteY8232" fmla="*/ 205979 h 6857892"/>
              <a:gd name="connsiteX8233" fmla="*/ 6818184 w 7274859"/>
              <a:gd name="connsiteY8233" fmla="*/ 164832 h 6857892"/>
              <a:gd name="connsiteX8234" fmla="*/ 6830147 w 7274859"/>
              <a:gd name="connsiteY8234" fmla="*/ 147687 h 6857892"/>
              <a:gd name="connsiteX8235" fmla="*/ 6795781 w 7274859"/>
              <a:gd name="connsiteY8235" fmla="*/ 125436 h 6857892"/>
              <a:gd name="connsiteX8236" fmla="*/ 6826871 w 7274859"/>
              <a:gd name="connsiteY8236" fmla="*/ 63943 h 6857892"/>
              <a:gd name="connsiteX8237" fmla="*/ 6846835 w 7274859"/>
              <a:gd name="connsiteY8237" fmla="*/ 42913 h 6857892"/>
              <a:gd name="connsiteX8238" fmla="*/ 6807211 w 7274859"/>
              <a:gd name="connsiteY8238" fmla="*/ 17386 h 6857892"/>
              <a:gd name="connsiteX8239" fmla="*/ 6807897 w 7274859"/>
              <a:gd name="connsiteY8239" fmla="*/ 18148 h 6857892"/>
              <a:gd name="connsiteX8240" fmla="*/ 6800810 w 7274859"/>
              <a:gd name="connsiteY8240" fmla="*/ 26454 h 6857892"/>
              <a:gd name="connsiteX8241" fmla="*/ 6797610 w 7274859"/>
              <a:gd name="connsiteY8241" fmla="*/ 23253 h 6857892"/>
              <a:gd name="connsiteX8242" fmla="*/ 6805916 w 7274859"/>
              <a:gd name="connsiteY8242" fmla="*/ 16167 h 6857892"/>
              <a:gd name="connsiteX8243" fmla="*/ 6806906 w 7274859"/>
              <a:gd name="connsiteY8243" fmla="*/ 17157 h 6857892"/>
              <a:gd name="connsiteX8244" fmla="*/ 6820192 w 7274859"/>
              <a:gd name="connsiteY8244" fmla="*/ 0 h 6857892"/>
              <a:gd name="connsiteX8245" fmla="*/ 0 w 7274859"/>
              <a:gd name="connsiteY8245" fmla="*/ 170 h 6857892"/>
              <a:gd name="connsiteX8246" fmla="*/ 2140268 w 7274859"/>
              <a:gd name="connsiteY8246" fmla="*/ 0 h 6857892"/>
              <a:gd name="connsiteX8247" fmla="*/ 2152016 w 7274859"/>
              <a:gd name="connsiteY8247" fmla="*/ 11748 h 6857892"/>
              <a:gd name="connsiteX8248" fmla="*/ 2152016 w 7274859"/>
              <a:gd name="connsiteY8248" fmla="*/ 0 h 6857892"/>
              <a:gd name="connsiteX8249" fmla="*/ 5597353 w 7274859"/>
              <a:gd name="connsiteY8249" fmla="*/ 0 h 6857892"/>
              <a:gd name="connsiteX8250" fmla="*/ 5598868 w 7274859"/>
              <a:gd name="connsiteY8250" fmla="*/ 11672 h 6857892"/>
              <a:gd name="connsiteX8251" fmla="*/ 5604476 w 7274859"/>
              <a:gd name="connsiteY8251" fmla="*/ 0 h 6857892"/>
              <a:gd name="connsiteX8252" fmla="*/ 5683017 w 7274859"/>
              <a:gd name="connsiteY8252" fmla="*/ 0 h 6857892"/>
              <a:gd name="connsiteX8253" fmla="*/ 5661423 w 7274859"/>
              <a:gd name="connsiteY8253" fmla="*/ 29702 h 6857892"/>
              <a:gd name="connsiteX8254" fmla="*/ 5644813 w 7274859"/>
              <a:gd name="connsiteY8254" fmla="*/ 62496 h 6857892"/>
              <a:gd name="connsiteX8255" fmla="*/ 5607629 w 7274859"/>
              <a:gd name="connsiteY8255" fmla="*/ 91147 h 6857892"/>
              <a:gd name="connsiteX8256" fmla="*/ 5603361 w 7274859"/>
              <a:gd name="connsiteY8256" fmla="*/ 116598 h 6857892"/>
              <a:gd name="connsiteX8257" fmla="*/ 5585686 w 7274859"/>
              <a:gd name="connsiteY8257" fmla="*/ 122770 h 6857892"/>
              <a:gd name="connsiteX8258" fmla="*/ 5586600 w 7274859"/>
              <a:gd name="connsiteY8258" fmla="*/ 127342 h 6857892"/>
              <a:gd name="connsiteX8259" fmla="*/ 5610525 w 7274859"/>
              <a:gd name="connsiteY8259" fmla="*/ 127342 h 6857892"/>
              <a:gd name="connsiteX8260" fmla="*/ 5625916 w 7274859"/>
              <a:gd name="connsiteY8260" fmla="*/ 108826 h 6857892"/>
              <a:gd name="connsiteX8261" fmla="*/ 5636660 w 7274859"/>
              <a:gd name="connsiteY8261" fmla="*/ 138849 h 6857892"/>
              <a:gd name="connsiteX8262" fmla="*/ 5636126 w 7274859"/>
              <a:gd name="connsiteY8262" fmla="*/ 98691 h 6857892"/>
              <a:gd name="connsiteX8263" fmla="*/ 5663480 w 7274859"/>
              <a:gd name="connsiteY8263" fmla="*/ 86575 h 6857892"/>
              <a:gd name="connsiteX8264" fmla="*/ 5715292 w 7274859"/>
              <a:gd name="connsiteY8264" fmla="*/ 34760 h 6857892"/>
              <a:gd name="connsiteX8265" fmla="*/ 5724268 w 7274859"/>
              <a:gd name="connsiteY8265" fmla="*/ 0 h 6857892"/>
              <a:gd name="connsiteX8266" fmla="*/ 5776539 w 7274859"/>
              <a:gd name="connsiteY8266" fmla="*/ 0 h 6857892"/>
              <a:gd name="connsiteX8267" fmla="*/ 5780973 w 7274859"/>
              <a:gd name="connsiteY8267" fmla="*/ 4435 h 6857892"/>
              <a:gd name="connsiteX8268" fmla="*/ 5747448 w 7274859"/>
              <a:gd name="connsiteY8268" fmla="*/ 31257 h 6857892"/>
              <a:gd name="connsiteX8269" fmla="*/ 5747448 w 7274859"/>
              <a:gd name="connsiteY8269" fmla="*/ 78882 h 6857892"/>
              <a:gd name="connsiteX8270" fmla="*/ 5708893 w 7274859"/>
              <a:gd name="connsiteY8270" fmla="*/ 92751 h 6857892"/>
              <a:gd name="connsiteX8271" fmla="*/ 5703484 w 7274859"/>
              <a:gd name="connsiteY8271" fmla="*/ 108371 h 6857892"/>
              <a:gd name="connsiteX8272" fmla="*/ 5673311 w 7274859"/>
              <a:gd name="connsiteY8272" fmla="*/ 110123 h 6857892"/>
              <a:gd name="connsiteX8273" fmla="*/ 5697159 w 7274859"/>
              <a:gd name="connsiteY8273" fmla="*/ 129097 h 6857892"/>
              <a:gd name="connsiteX8274" fmla="*/ 5698150 w 7274859"/>
              <a:gd name="connsiteY8274" fmla="*/ 128106 h 6857892"/>
              <a:gd name="connsiteX8275" fmla="*/ 5706455 w 7274859"/>
              <a:gd name="connsiteY8275" fmla="*/ 135193 h 6857892"/>
              <a:gd name="connsiteX8276" fmla="*/ 5703255 w 7274859"/>
              <a:gd name="connsiteY8276" fmla="*/ 138393 h 6857892"/>
              <a:gd name="connsiteX8277" fmla="*/ 5696169 w 7274859"/>
              <a:gd name="connsiteY8277" fmla="*/ 130088 h 6857892"/>
              <a:gd name="connsiteX8278" fmla="*/ 5697083 w 7274859"/>
              <a:gd name="connsiteY8278" fmla="*/ 129173 h 6857892"/>
              <a:gd name="connsiteX8279" fmla="*/ 5681692 w 7274859"/>
              <a:gd name="connsiteY8279" fmla="*/ 129173 h 6857892"/>
              <a:gd name="connsiteX8280" fmla="*/ 5668358 w 7274859"/>
              <a:gd name="connsiteY8280" fmla="*/ 156300 h 6857892"/>
              <a:gd name="connsiteX8281" fmla="*/ 5677958 w 7274859"/>
              <a:gd name="connsiteY8281" fmla="*/ 165902 h 6857892"/>
              <a:gd name="connsiteX8282" fmla="*/ 5646338 w 7274859"/>
              <a:gd name="connsiteY8282" fmla="*/ 185637 h 6857892"/>
              <a:gd name="connsiteX8283" fmla="*/ 5646338 w 7274859"/>
              <a:gd name="connsiteY8283" fmla="*/ 200496 h 6857892"/>
              <a:gd name="connsiteX8284" fmla="*/ 5656472 w 7274859"/>
              <a:gd name="connsiteY8284" fmla="*/ 210631 h 6857892"/>
              <a:gd name="connsiteX8285" fmla="*/ 5646337 w 7274859"/>
              <a:gd name="connsiteY8285" fmla="*/ 210631 h 6857892"/>
              <a:gd name="connsiteX8286" fmla="*/ 5646337 w 7274859"/>
              <a:gd name="connsiteY8286" fmla="*/ 200495 h 6857892"/>
              <a:gd name="connsiteX8287" fmla="*/ 5637880 w 7274859"/>
              <a:gd name="connsiteY8287" fmla="*/ 203848 h 6857892"/>
              <a:gd name="connsiteX8288" fmla="*/ 5646337 w 7274859"/>
              <a:gd name="connsiteY8288" fmla="*/ 210631 h 6857892"/>
              <a:gd name="connsiteX8289" fmla="*/ 5646337 w 7274859"/>
              <a:gd name="connsiteY8289" fmla="*/ 220841 h 6857892"/>
              <a:gd name="connsiteX8290" fmla="*/ 5656472 w 7274859"/>
              <a:gd name="connsiteY8290" fmla="*/ 210631 h 6857892"/>
              <a:gd name="connsiteX8291" fmla="*/ 5688321 w 7274859"/>
              <a:gd name="connsiteY8291" fmla="*/ 210631 h 6857892"/>
              <a:gd name="connsiteX8292" fmla="*/ 5750343 w 7274859"/>
              <a:gd name="connsiteY8292" fmla="*/ 126506 h 6857892"/>
              <a:gd name="connsiteX8293" fmla="*/ 5750343 w 7274859"/>
              <a:gd name="connsiteY8293" fmla="*/ 96255 h 6857892"/>
              <a:gd name="connsiteX8294" fmla="*/ 5768858 w 7274859"/>
              <a:gd name="connsiteY8294" fmla="*/ 118505 h 6857892"/>
              <a:gd name="connsiteX8295" fmla="*/ 5777620 w 7274859"/>
              <a:gd name="connsiteY8295" fmla="*/ 103113 h 6857892"/>
              <a:gd name="connsiteX8296" fmla="*/ 5770307 w 7274859"/>
              <a:gd name="connsiteY8296" fmla="*/ 94731 h 6857892"/>
              <a:gd name="connsiteX8297" fmla="*/ 5780058 w 7274859"/>
              <a:gd name="connsiteY8297" fmla="*/ 73167 h 6857892"/>
              <a:gd name="connsiteX8298" fmla="*/ 5756820 w 7274859"/>
              <a:gd name="connsiteY8298" fmla="*/ 62804 h 6857892"/>
              <a:gd name="connsiteX8299" fmla="*/ 5798346 w 7274859"/>
              <a:gd name="connsiteY8299" fmla="*/ 43602 h 6857892"/>
              <a:gd name="connsiteX8300" fmla="*/ 5798346 w 7274859"/>
              <a:gd name="connsiteY8300" fmla="*/ 25466 h 6857892"/>
              <a:gd name="connsiteX8301" fmla="*/ 5818794 w 7274859"/>
              <a:gd name="connsiteY8301" fmla="*/ 0 h 6857892"/>
              <a:gd name="connsiteX8302" fmla="*/ 6146405 w 7274859"/>
              <a:gd name="connsiteY8302" fmla="*/ 0 h 6857892"/>
              <a:gd name="connsiteX8303" fmla="*/ 6146405 w 7274859"/>
              <a:gd name="connsiteY8303" fmla="*/ 15788 h 6857892"/>
              <a:gd name="connsiteX8304" fmla="*/ 6177037 w 7274859"/>
              <a:gd name="connsiteY8304" fmla="*/ 16931 h 6857892"/>
              <a:gd name="connsiteX8305" fmla="*/ 6172694 w 7274859"/>
              <a:gd name="connsiteY8305" fmla="*/ 34990 h 6857892"/>
              <a:gd name="connsiteX8306" fmla="*/ 6147091 w 7274859"/>
              <a:gd name="connsiteY8306" fmla="*/ 25541 h 6857892"/>
              <a:gd name="connsiteX8307" fmla="*/ 6147091 w 7274859"/>
              <a:gd name="connsiteY8307" fmla="*/ 77433 h 6857892"/>
              <a:gd name="connsiteX8308" fmla="*/ 6175818 w 7274859"/>
              <a:gd name="connsiteY8308" fmla="*/ 77433 h 6857892"/>
              <a:gd name="connsiteX8309" fmla="*/ 6203936 w 7274859"/>
              <a:gd name="connsiteY8309" fmla="*/ 14264 h 6857892"/>
              <a:gd name="connsiteX8310" fmla="*/ 6200736 w 7274859"/>
              <a:gd name="connsiteY8310" fmla="*/ 5196 h 6857892"/>
              <a:gd name="connsiteX8311" fmla="*/ 6174370 w 7274859"/>
              <a:gd name="connsiteY8311" fmla="*/ 15864 h 6857892"/>
              <a:gd name="connsiteX8312" fmla="*/ 6174370 w 7274859"/>
              <a:gd name="connsiteY8312" fmla="*/ 0 h 6857892"/>
              <a:gd name="connsiteX8313" fmla="*/ 6585210 w 7274859"/>
              <a:gd name="connsiteY8313" fmla="*/ 0 h 6857892"/>
              <a:gd name="connsiteX8314" fmla="*/ 6562980 w 7274859"/>
              <a:gd name="connsiteY8314" fmla="*/ 12978 h 6857892"/>
              <a:gd name="connsiteX8315" fmla="*/ 6552017 w 7274859"/>
              <a:gd name="connsiteY8315" fmla="*/ 38190 h 6857892"/>
              <a:gd name="connsiteX8316" fmla="*/ 6572744 w 7274859"/>
              <a:gd name="connsiteY8316" fmla="*/ 27294 h 6857892"/>
              <a:gd name="connsiteX8317" fmla="*/ 6572744 w 7274859"/>
              <a:gd name="connsiteY8317" fmla="*/ 47868 h 6857892"/>
              <a:gd name="connsiteX8318" fmla="*/ 6593470 w 7274859"/>
              <a:gd name="connsiteY8318" fmla="*/ 47868 h 6857892"/>
              <a:gd name="connsiteX8319" fmla="*/ 6584555 w 7274859"/>
              <a:gd name="connsiteY8319" fmla="*/ 31028 h 6857892"/>
              <a:gd name="connsiteX8320" fmla="*/ 6615035 w 7274859"/>
              <a:gd name="connsiteY8320" fmla="*/ 18531 h 6857892"/>
              <a:gd name="connsiteX8321" fmla="*/ 6643686 w 7274859"/>
              <a:gd name="connsiteY8321" fmla="*/ 18531 h 6857892"/>
              <a:gd name="connsiteX8322" fmla="*/ 6613434 w 7274859"/>
              <a:gd name="connsiteY8322" fmla="*/ 17235 h 6857892"/>
              <a:gd name="connsiteX8323" fmla="*/ 6626874 w 7274859"/>
              <a:gd name="connsiteY8323" fmla="*/ 0 h 6857892"/>
              <a:gd name="connsiteX8324" fmla="*/ 6761923 w 7274859"/>
              <a:gd name="connsiteY8324" fmla="*/ 0 h 6857892"/>
              <a:gd name="connsiteX8325" fmla="*/ 6740384 w 7274859"/>
              <a:gd name="connsiteY8325" fmla="*/ 54648 h 6857892"/>
              <a:gd name="connsiteX8326" fmla="*/ 6714476 w 7274859"/>
              <a:gd name="connsiteY8326" fmla="*/ 71792 h 6857892"/>
              <a:gd name="connsiteX8327" fmla="*/ 6725220 w 7274859"/>
              <a:gd name="connsiteY8327" fmla="*/ 83679 h 6857892"/>
              <a:gd name="connsiteX8328" fmla="*/ 6699007 w 7274859"/>
              <a:gd name="connsiteY8328" fmla="*/ 97014 h 6857892"/>
              <a:gd name="connsiteX8329" fmla="*/ 6688339 w 7274859"/>
              <a:gd name="connsiteY8329" fmla="*/ 87565 h 6857892"/>
              <a:gd name="connsiteX8330" fmla="*/ 6657707 w 7274859"/>
              <a:gd name="connsiteY8330" fmla="*/ 144486 h 6857892"/>
              <a:gd name="connsiteX8331" fmla="*/ 6664336 w 7274859"/>
              <a:gd name="connsiteY8331" fmla="*/ 169937 h 6857892"/>
              <a:gd name="connsiteX8332" fmla="*/ 6630732 w 7274859"/>
              <a:gd name="connsiteY8332" fmla="*/ 193407 h 6857892"/>
              <a:gd name="connsiteX8333" fmla="*/ 6596594 w 7274859"/>
              <a:gd name="connsiteY8333" fmla="*/ 161708 h 6857892"/>
              <a:gd name="connsiteX8334" fmla="*/ 6580669 w 7274859"/>
              <a:gd name="connsiteY8334" fmla="*/ 194397 h 6857892"/>
              <a:gd name="connsiteX8335" fmla="*/ 6604138 w 7274859"/>
              <a:gd name="connsiteY8335" fmla="*/ 205294 h 6857892"/>
              <a:gd name="connsiteX8336" fmla="*/ 6572744 w 7274859"/>
              <a:gd name="connsiteY8336" fmla="*/ 230972 h 6857892"/>
              <a:gd name="connsiteX8337" fmla="*/ 6604900 w 7274859"/>
              <a:gd name="connsiteY8337" fmla="*/ 257261 h 6857892"/>
              <a:gd name="connsiteX8338" fmla="*/ 6534720 w 7274859"/>
              <a:gd name="connsiteY8338" fmla="*/ 283931 h 6857892"/>
              <a:gd name="connsiteX8339" fmla="*/ 6521537 w 7274859"/>
              <a:gd name="connsiteY8339" fmla="*/ 319517 h 6857892"/>
              <a:gd name="connsiteX8340" fmla="*/ 6506297 w 7274859"/>
              <a:gd name="connsiteY8340" fmla="*/ 352664 h 6857892"/>
              <a:gd name="connsiteX8341" fmla="*/ 6495705 w 7274859"/>
              <a:gd name="connsiteY8341" fmla="*/ 342986 h 6857892"/>
              <a:gd name="connsiteX8342" fmla="*/ 6477113 w 7274859"/>
              <a:gd name="connsiteY8342" fmla="*/ 381238 h 6857892"/>
              <a:gd name="connsiteX8343" fmla="*/ 6441832 w 7274859"/>
              <a:gd name="connsiteY8343" fmla="*/ 397316 h 6857892"/>
              <a:gd name="connsiteX8344" fmla="*/ 6441832 w 7274859"/>
              <a:gd name="connsiteY8344" fmla="*/ 435492 h 6857892"/>
              <a:gd name="connsiteX8345" fmla="*/ 6476808 w 7274859"/>
              <a:gd name="connsiteY8345" fmla="*/ 415071 h 6857892"/>
              <a:gd name="connsiteX8346" fmla="*/ 6493877 w 7274859"/>
              <a:gd name="connsiteY8346" fmla="*/ 432139 h 6857892"/>
              <a:gd name="connsiteX8347" fmla="*/ 6441832 w 7274859"/>
              <a:gd name="connsiteY8347" fmla="*/ 435721 h 6857892"/>
              <a:gd name="connsiteX8348" fmla="*/ 6441832 w 7274859"/>
              <a:gd name="connsiteY8348" fmla="*/ 442579 h 6857892"/>
              <a:gd name="connsiteX8349" fmla="*/ 6470864 w 7274859"/>
              <a:gd name="connsiteY8349" fmla="*/ 462162 h 6857892"/>
              <a:gd name="connsiteX8350" fmla="*/ 6470712 w 7274859"/>
              <a:gd name="connsiteY8350" fmla="*/ 467115 h 6857892"/>
              <a:gd name="connsiteX8351" fmla="*/ 6460882 w 7274859"/>
              <a:gd name="connsiteY8351" fmla="*/ 474811 h 6857892"/>
              <a:gd name="connsiteX8352" fmla="*/ 6444499 w 7274859"/>
              <a:gd name="connsiteY8352" fmla="*/ 466048 h 6857892"/>
              <a:gd name="connsiteX8353" fmla="*/ 6434364 w 7274859"/>
              <a:gd name="connsiteY8353" fmla="*/ 476183 h 6857892"/>
              <a:gd name="connsiteX8354" fmla="*/ 6423925 w 7274859"/>
              <a:gd name="connsiteY8354" fmla="*/ 455990 h 6857892"/>
              <a:gd name="connsiteX8355" fmla="*/ 6391616 w 7274859"/>
              <a:gd name="connsiteY8355" fmla="*/ 455990 h 6857892"/>
              <a:gd name="connsiteX8356" fmla="*/ 6387197 w 7274859"/>
              <a:gd name="connsiteY8356" fmla="*/ 485556 h 6857892"/>
              <a:gd name="connsiteX8357" fmla="*/ 6361746 w 7274859"/>
              <a:gd name="connsiteY8357" fmla="*/ 470620 h 6857892"/>
              <a:gd name="connsiteX8358" fmla="*/ 6356717 w 7274859"/>
              <a:gd name="connsiteY8358" fmla="*/ 519311 h 6857892"/>
              <a:gd name="connsiteX8359" fmla="*/ 6346887 w 7274859"/>
              <a:gd name="connsiteY8359" fmla="*/ 508873 h 6857892"/>
              <a:gd name="connsiteX8360" fmla="*/ 6328437 w 7274859"/>
              <a:gd name="connsiteY8360" fmla="*/ 529437 h 6857892"/>
              <a:gd name="connsiteX8361" fmla="*/ 6318277 w 7274859"/>
              <a:gd name="connsiteY8361" fmla="*/ 556489 h 6857892"/>
              <a:gd name="connsiteX8362" fmla="*/ 6318159 w 7274859"/>
              <a:gd name="connsiteY8362" fmla="*/ 556573 h 6857892"/>
              <a:gd name="connsiteX8363" fmla="*/ 6318234 w 7274859"/>
              <a:gd name="connsiteY8363" fmla="*/ 556604 h 6857892"/>
              <a:gd name="connsiteX8364" fmla="*/ 6318159 w 7274859"/>
              <a:gd name="connsiteY8364" fmla="*/ 556802 h 6857892"/>
              <a:gd name="connsiteX8365" fmla="*/ 6297891 w 7274859"/>
              <a:gd name="connsiteY8365" fmla="*/ 556802 h 6857892"/>
              <a:gd name="connsiteX8366" fmla="*/ 6294538 w 7274859"/>
              <a:gd name="connsiteY8366" fmla="*/ 548346 h 6857892"/>
              <a:gd name="connsiteX8367" fmla="*/ 6287756 w 7274859"/>
              <a:gd name="connsiteY8367" fmla="*/ 556804 h 6857892"/>
              <a:gd name="connsiteX8368" fmla="*/ 6297813 w 7274859"/>
              <a:gd name="connsiteY8368" fmla="*/ 556804 h 6857892"/>
              <a:gd name="connsiteX8369" fmla="*/ 6290956 w 7274859"/>
              <a:gd name="connsiteY8369" fmla="*/ 565260 h 6857892"/>
              <a:gd name="connsiteX8370" fmla="*/ 6287603 w 7274859"/>
              <a:gd name="connsiteY8370" fmla="*/ 556802 h 6857892"/>
              <a:gd name="connsiteX8371" fmla="*/ 6258952 w 7274859"/>
              <a:gd name="connsiteY8371" fmla="*/ 571356 h 6857892"/>
              <a:gd name="connsiteX8372" fmla="*/ 6202640 w 7274859"/>
              <a:gd name="connsiteY8372" fmla="*/ 666682 h 6857892"/>
              <a:gd name="connsiteX8373" fmla="*/ 6234644 w 7274859"/>
              <a:gd name="connsiteY8373" fmla="*/ 666682 h 6857892"/>
              <a:gd name="connsiteX8374" fmla="*/ 6239521 w 7274859"/>
              <a:gd name="connsiteY8374" fmla="*/ 638183 h 6857892"/>
              <a:gd name="connsiteX8375" fmla="*/ 6257123 w 7274859"/>
              <a:gd name="connsiteY8375" fmla="*/ 648394 h 6857892"/>
              <a:gd name="connsiteX8376" fmla="*/ 6257123 w 7274859"/>
              <a:gd name="connsiteY8376" fmla="*/ 675674 h 6857892"/>
              <a:gd name="connsiteX8377" fmla="*/ 6220471 w 7274859"/>
              <a:gd name="connsiteY8377" fmla="*/ 699371 h 6857892"/>
              <a:gd name="connsiteX8378" fmla="*/ 6204240 w 7274859"/>
              <a:gd name="connsiteY8378" fmla="*/ 754006 h 6857892"/>
              <a:gd name="connsiteX8379" fmla="*/ 6135127 w 7274859"/>
              <a:gd name="connsiteY8379" fmla="*/ 790887 h 6857892"/>
              <a:gd name="connsiteX8380" fmla="*/ 6136118 w 7274859"/>
              <a:gd name="connsiteY8380" fmla="*/ 791878 h 6857892"/>
              <a:gd name="connsiteX8381" fmla="*/ 6129031 w 7274859"/>
              <a:gd name="connsiteY8381" fmla="*/ 800183 h 6857892"/>
              <a:gd name="connsiteX8382" fmla="*/ 6125831 w 7274859"/>
              <a:gd name="connsiteY8382" fmla="*/ 796983 h 6857892"/>
              <a:gd name="connsiteX8383" fmla="*/ 6134137 w 7274859"/>
              <a:gd name="connsiteY8383" fmla="*/ 789896 h 6857892"/>
              <a:gd name="connsiteX8384" fmla="*/ 6135051 w 7274859"/>
              <a:gd name="connsiteY8384" fmla="*/ 790811 h 6857892"/>
              <a:gd name="connsiteX8385" fmla="*/ 6138480 w 7274859"/>
              <a:gd name="connsiteY8385" fmla="*/ 766884 h 6857892"/>
              <a:gd name="connsiteX8386" fmla="*/ 6139775 w 7274859"/>
              <a:gd name="connsiteY8386" fmla="*/ 770618 h 6857892"/>
              <a:gd name="connsiteX8387" fmla="*/ 6140918 w 7274859"/>
              <a:gd name="connsiteY8387" fmla="*/ 758273 h 6857892"/>
              <a:gd name="connsiteX8388" fmla="*/ 6135356 w 7274859"/>
              <a:gd name="connsiteY8388" fmla="*/ 756368 h 6857892"/>
              <a:gd name="connsiteX8389" fmla="*/ 6136727 w 7274859"/>
              <a:gd name="connsiteY8389" fmla="*/ 761626 h 6857892"/>
              <a:gd name="connsiteX8390" fmla="*/ 6109753 w 7274859"/>
              <a:gd name="connsiteY8390" fmla="*/ 770618 h 6857892"/>
              <a:gd name="connsiteX8391" fmla="*/ 6111429 w 7274859"/>
              <a:gd name="connsiteY8391" fmla="*/ 830663 h 6857892"/>
              <a:gd name="connsiteX8392" fmla="*/ 6096341 w 7274859"/>
              <a:gd name="connsiteY8392" fmla="*/ 821443 h 6857892"/>
              <a:gd name="connsiteX8393" fmla="*/ 6096341 w 7274859"/>
              <a:gd name="connsiteY8393" fmla="*/ 859771 h 6857892"/>
              <a:gd name="connsiteX8394" fmla="*/ 6116534 w 7274859"/>
              <a:gd name="connsiteY8394" fmla="*/ 866629 h 6857892"/>
              <a:gd name="connsiteX8395" fmla="*/ 6038662 w 7274859"/>
              <a:gd name="connsiteY8395" fmla="*/ 922636 h 6857892"/>
              <a:gd name="connsiteX8396" fmla="*/ 6022662 w 7274859"/>
              <a:gd name="connsiteY8396" fmla="*/ 933990 h 6857892"/>
              <a:gd name="connsiteX8397" fmla="*/ 6023118 w 7274859"/>
              <a:gd name="connsiteY8397" fmla="*/ 959212 h 6857892"/>
              <a:gd name="connsiteX8398" fmla="*/ 5987307 w 7274859"/>
              <a:gd name="connsiteY8398" fmla="*/ 994492 h 6857892"/>
              <a:gd name="connsiteX8399" fmla="*/ 5949743 w 7274859"/>
              <a:gd name="connsiteY8399" fmla="*/ 1025353 h 6857892"/>
              <a:gd name="connsiteX8400" fmla="*/ 5921474 w 7274859"/>
              <a:gd name="connsiteY8400" fmla="*/ 1062697 h 6857892"/>
              <a:gd name="connsiteX8401" fmla="*/ 5896178 w 7274859"/>
              <a:gd name="connsiteY8401" fmla="*/ 1108419 h 6857892"/>
              <a:gd name="connsiteX8402" fmla="*/ 5956296 w 7274859"/>
              <a:gd name="connsiteY8402" fmla="*/ 1069558 h 6857892"/>
              <a:gd name="connsiteX8403" fmla="*/ 5983040 w 7274859"/>
              <a:gd name="connsiteY8403" fmla="*/ 1025810 h 6857892"/>
              <a:gd name="connsiteX8404" fmla="*/ 6033253 w 7274859"/>
              <a:gd name="connsiteY8404" fmla="*/ 1055613 h 6857892"/>
              <a:gd name="connsiteX8405" fmla="*/ 6066397 w 7274859"/>
              <a:gd name="connsiteY8405" fmla="*/ 1014838 h 6857892"/>
              <a:gd name="connsiteX8406" fmla="*/ 6043539 w 7274859"/>
              <a:gd name="connsiteY8406" fmla="*/ 1014838 h 6857892"/>
              <a:gd name="connsiteX8407" fmla="*/ 6044453 w 7274859"/>
              <a:gd name="connsiteY8407" fmla="*/ 1015751 h 6857892"/>
              <a:gd name="connsiteX8408" fmla="*/ 6037368 w 7274859"/>
              <a:gd name="connsiteY8408" fmla="*/ 1024057 h 6857892"/>
              <a:gd name="connsiteX8409" fmla="*/ 6034167 w 7274859"/>
              <a:gd name="connsiteY8409" fmla="*/ 1020858 h 6857892"/>
              <a:gd name="connsiteX8410" fmla="*/ 6042472 w 7274859"/>
              <a:gd name="connsiteY8410" fmla="*/ 1013770 h 6857892"/>
              <a:gd name="connsiteX8411" fmla="*/ 6043234 w 7274859"/>
              <a:gd name="connsiteY8411" fmla="*/ 1014608 h 6857892"/>
              <a:gd name="connsiteX8412" fmla="*/ 6036224 w 7274859"/>
              <a:gd name="connsiteY8412" fmla="*/ 999750 h 6857892"/>
              <a:gd name="connsiteX8413" fmla="*/ 6064036 w 7274859"/>
              <a:gd name="connsiteY8413" fmla="*/ 979557 h 6857892"/>
              <a:gd name="connsiteX8414" fmla="*/ 6052530 w 7274859"/>
              <a:gd name="connsiteY8414" fmla="*/ 968051 h 6857892"/>
              <a:gd name="connsiteX8415" fmla="*/ 6085750 w 7274859"/>
              <a:gd name="connsiteY8415" fmla="*/ 942600 h 6857892"/>
              <a:gd name="connsiteX8416" fmla="*/ 6069445 w 7274859"/>
              <a:gd name="connsiteY8416" fmla="*/ 919359 h 6857892"/>
              <a:gd name="connsiteX8417" fmla="*/ 6092228 w 7274859"/>
              <a:gd name="connsiteY8417" fmla="*/ 909987 h 6857892"/>
              <a:gd name="connsiteX8418" fmla="*/ 6097713 w 7274859"/>
              <a:gd name="connsiteY8418" fmla="*/ 880954 h 6857892"/>
              <a:gd name="connsiteX8419" fmla="*/ 6106476 w 7274859"/>
              <a:gd name="connsiteY8419" fmla="*/ 889717 h 6857892"/>
              <a:gd name="connsiteX8420" fmla="*/ 6163931 w 7274859"/>
              <a:gd name="connsiteY8420" fmla="*/ 838588 h 6857892"/>
              <a:gd name="connsiteX8421" fmla="*/ 6181152 w 7274859"/>
              <a:gd name="connsiteY8421" fmla="*/ 851314 h 6857892"/>
              <a:gd name="connsiteX8422" fmla="*/ 6197687 w 7274859"/>
              <a:gd name="connsiteY8422" fmla="*/ 836378 h 6857892"/>
              <a:gd name="connsiteX8423" fmla="*/ 6188315 w 7274859"/>
              <a:gd name="connsiteY8423" fmla="*/ 869601 h 6857892"/>
              <a:gd name="connsiteX8424" fmla="*/ 6262838 w 7274859"/>
              <a:gd name="connsiteY8424" fmla="*/ 867010 h 6857892"/>
              <a:gd name="connsiteX8425" fmla="*/ 6229691 w 7274859"/>
              <a:gd name="connsiteY8425" fmla="*/ 856951 h 6857892"/>
              <a:gd name="connsiteX8426" fmla="*/ 6233273 w 7274859"/>
              <a:gd name="connsiteY8426" fmla="*/ 843312 h 6857892"/>
              <a:gd name="connsiteX8427" fmla="*/ 6249808 w 7274859"/>
              <a:gd name="connsiteY8427" fmla="*/ 834397 h 6857892"/>
              <a:gd name="connsiteX8428" fmla="*/ 6322655 w 7274859"/>
              <a:gd name="connsiteY8428" fmla="*/ 801098 h 6857892"/>
              <a:gd name="connsiteX8429" fmla="*/ 6338657 w 7274859"/>
              <a:gd name="connsiteY8429" fmla="*/ 780752 h 6857892"/>
              <a:gd name="connsiteX8430" fmla="*/ 6369061 w 7274859"/>
              <a:gd name="connsiteY8430" fmla="*/ 810699 h 6857892"/>
              <a:gd name="connsiteX8431" fmla="*/ 6370433 w 7274859"/>
              <a:gd name="connsiteY8431" fmla="*/ 832568 h 6857892"/>
              <a:gd name="connsiteX8432" fmla="*/ 6389559 w 7274859"/>
              <a:gd name="connsiteY8432" fmla="*/ 821443 h 6857892"/>
              <a:gd name="connsiteX8433" fmla="*/ 6399694 w 7274859"/>
              <a:gd name="connsiteY8433" fmla="*/ 841789 h 6857892"/>
              <a:gd name="connsiteX8434" fmla="*/ 6389559 w 7274859"/>
              <a:gd name="connsiteY8434" fmla="*/ 821443 h 6857892"/>
              <a:gd name="connsiteX8435" fmla="*/ 6380644 w 7274859"/>
              <a:gd name="connsiteY8435" fmla="*/ 806051 h 6857892"/>
              <a:gd name="connsiteX8436" fmla="*/ 6385368 w 7274859"/>
              <a:gd name="connsiteY8436" fmla="*/ 799421 h 6857892"/>
              <a:gd name="connsiteX8437" fmla="*/ 6375309 w 7274859"/>
              <a:gd name="connsiteY8437" fmla="*/ 769399 h 6857892"/>
              <a:gd name="connsiteX8438" fmla="*/ 6338734 w 7274859"/>
              <a:gd name="connsiteY8438" fmla="*/ 780752 h 6857892"/>
              <a:gd name="connsiteX8439" fmla="*/ 6345515 w 7274859"/>
              <a:gd name="connsiteY8439" fmla="*/ 759340 h 6857892"/>
              <a:gd name="connsiteX8440" fmla="*/ 6389635 w 7274859"/>
              <a:gd name="connsiteY8440" fmla="*/ 709429 h 6857892"/>
              <a:gd name="connsiteX8441" fmla="*/ 6405256 w 7274859"/>
              <a:gd name="connsiteY8441" fmla="*/ 709429 h 6857892"/>
              <a:gd name="connsiteX8442" fmla="*/ 6421563 w 7274859"/>
              <a:gd name="connsiteY8442" fmla="*/ 676283 h 6857892"/>
              <a:gd name="connsiteX8443" fmla="*/ 6407542 w 7274859"/>
              <a:gd name="connsiteY8443" fmla="*/ 660586 h 6857892"/>
              <a:gd name="connsiteX8444" fmla="*/ 6459434 w 7274859"/>
              <a:gd name="connsiteY8444" fmla="*/ 657995 h 6857892"/>
              <a:gd name="connsiteX8445" fmla="*/ 6440613 w 7274859"/>
              <a:gd name="connsiteY8445" fmla="*/ 695942 h 6857892"/>
              <a:gd name="connsiteX8446" fmla="*/ 6426744 w 7274859"/>
              <a:gd name="connsiteY8446" fmla="*/ 734575 h 6857892"/>
              <a:gd name="connsiteX8447" fmla="*/ 6459053 w 7274859"/>
              <a:gd name="connsiteY8447" fmla="*/ 753701 h 6857892"/>
              <a:gd name="connsiteX8448" fmla="*/ 6502030 w 7274859"/>
              <a:gd name="connsiteY8448" fmla="*/ 701277 h 6857892"/>
              <a:gd name="connsiteX8449" fmla="*/ 6502030 w 7274859"/>
              <a:gd name="connsiteY8449" fmla="*/ 682836 h 6857892"/>
              <a:gd name="connsiteX8450" fmla="*/ 6557199 w 7274859"/>
              <a:gd name="connsiteY8450" fmla="*/ 668282 h 6857892"/>
              <a:gd name="connsiteX8451" fmla="*/ 6574954 w 7274859"/>
              <a:gd name="connsiteY8451" fmla="*/ 686037 h 6857892"/>
              <a:gd name="connsiteX8452" fmla="*/ 6542416 w 7274859"/>
              <a:gd name="connsiteY8452" fmla="*/ 690913 h 6857892"/>
              <a:gd name="connsiteX8453" fmla="*/ 6518718 w 7274859"/>
              <a:gd name="connsiteY8453" fmla="*/ 736785 h 6857892"/>
              <a:gd name="connsiteX8454" fmla="*/ 6552246 w 7274859"/>
              <a:gd name="connsiteY8454" fmla="*/ 729698 h 6857892"/>
              <a:gd name="connsiteX8455" fmla="*/ 6586384 w 7274859"/>
              <a:gd name="connsiteY8455" fmla="*/ 722307 h 6857892"/>
              <a:gd name="connsiteX8456" fmla="*/ 6575258 w 7274859"/>
              <a:gd name="connsiteY8456" fmla="*/ 741814 h 6857892"/>
              <a:gd name="connsiteX8457" fmla="*/ 6465530 w 7274859"/>
              <a:gd name="connsiteY8457" fmla="*/ 779609 h 6857892"/>
              <a:gd name="connsiteX8458" fmla="*/ 6456920 w 7274859"/>
              <a:gd name="connsiteY8458" fmla="*/ 771685 h 6857892"/>
              <a:gd name="connsiteX8459" fmla="*/ 6430783 w 7274859"/>
              <a:gd name="connsiteY8459" fmla="*/ 785172 h 6857892"/>
              <a:gd name="connsiteX8460" fmla="*/ 6439699 w 7274859"/>
              <a:gd name="connsiteY8460" fmla="*/ 795230 h 6857892"/>
              <a:gd name="connsiteX8461" fmla="*/ 6399922 w 7274859"/>
              <a:gd name="connsiteY8461" fmla="*/ 841711 h 6857892"/>
              <a:gd name="connsiteX8462" fmla="*/ 6392683 w 7274859"/>
              <a:gd name="connsiteY8462" fmla="*/ 870058 h 6857892"/>
              <a:gd name="connsiteX8463" fmla="*/ 6410895 w 7274859"/>
              <a:gd name="connsiteY8463" fmla="*/ 888270 h 6857892"/>
              <a:gd name="connsiteX8464" fmla="*/ 6391083 w 7274859"/>
              <a:gd name="connsiteY8464" fmla="*/ 895585 h 6857892"/>
              <a:gd name="connsiteX8465" fmla="*/ 6389254 w 7274859"/>
              <a:gd name="connsiteY8465" fmla="*/ 917378 h 6857892"/>
              <a:gd name="connsiteX8466" fmla="*/ 6364413 w 7274859"/>
              <a:gd name="connsiteY8466" fmla="*/ 931094 h 6857892"/>
              <a:gd name="connsiteX8467" fmla="*/ 6342239 w 7274859"/>
              <a:gd name="connsiteY8467" fmla="*/ 898099 h 6857892"/>
              <a:gd name="connsiteX8468" fmla="*/ 6350925 w 7274859"/>
              <a:gd name="connsiteY8468" fmla="*/ 863733 h 6857892"/>
              <a:gd name="connsiteX8469" fmla="*/ 6312597 w 7274859"/>
              <a:gd name="connsiteY8469" fmla="*/ 863733 h 6857892"/>
              <a:gd name="connsiteX8470" fmla="*/ 6310692 w 7274859"/>
              <a:gd name="connsiteY8470" fmla="*/ 869143 h 6857892"/>
              <a:gd name="connsiteX8471" fmla="*/ 6311911 w 7274859"/>
              <a:gd name="connsiteY8471" fmla="*/ 921264 h 6857892"/>
              <a:gd name="connsiteX8472" fmla="*/ 6319912 w 7274859"/>
              <a:gd name="connsiteY8472" fmla="*/ 942143 h 6857892"/>
              <a:gd name="connsiteX8473" fmla="*/ 6292556 w 7274859"/>
              <a:gd name="connsiteY8473" fmla="*/ 984205 h 6857892"/>
              <a:gd name="connsiteX8474" fmla="*/ 6277697 w 7274859"/>
              <a:gd name="connsiteY8474" fmla="*/ 984205 h 6857892"/>
              <a:gd name="connsiteX8475" fmla="*/ 6284022 w 7274859"/>
              <a:gd name="connsiteY8475" fmla="*/ 951287 h 6857892"/>
              <a:gd name="connsiteX8476" fmla="*/ 6266496 w 7274859"/>
              <a:gd name="connsiteY8476" fmla="*/ 910444 h 6857892"/>
              <a:gd name="connsiteX8477" fmla="*/ 6220547 w 7274859"/>
              <a:gd name="connsiteY8477" fmla="*/ 930332 h 6857892"/>
              <a:gd name="connsiteX8478" fmla="*/ 6237007 w 7274859"/>
              <a:gd name="connsiteY8478" fmla="*/ 943438 h 6857892"/>
              <a:gd name="connsiteX8479" fmla="*/ 6236930 w 7274859"/>
              <a:gd name="connsiteY8479" fmla="*/ 943438 h 6857892"/>
              <a:gd name="connsiteX8480" fmla="*/ 6200812 w 7274859"/>
              <a:gd name="connsiteY8480" fmla="*/ 982758 h 6857892"/>
              <a:gd name="connsiteX8481" fmla="*/ 6196316 w 7274859"/>
              <a:gd name="connsiteY8481" fmla="*/ 1049746 h 6857892"/>
              <a:gd name="connsiteX8482" fmla="*/ 6186257 w 7274859"/>
              <a:gd name="connsiteY8482" fmla="*/ 1060488 h 6857892"/>
              <a:gd name="connsiteX8483" fmla="*/ 6196239 w 7274859"/>
              <a:gd name="connsiteY8483" fmla="*/ 1116343 h 6857892"/>
              <a:gd name="connsiteX8484" fmla="*/ 6197230 w 7274859"/>
              <a:gd name="connsiteY8484" fmla="*/ 1115354 h 6857892"/>
              <a:gd name="connsiteX8485" fmla="*/ 6205536 w 7274859"/>
              <a:gd name="connsiteY8485" fmla="*/ 1122440 h 6857892"/>
              <a:gd name="connsiteX8486" fmla="*/ 6202335 w 7274859"/>
              <a:gd name="connsiteY8486" fmla="*/ 1125641 h 6857892"/>
              <a:gd name="connsiteX8487" fmla="*/ 6195249 w 7274859"/>
              <a:gd name="connsiteY8487" fmla="*/ 1117335 h 6857892"/>
              <a:gd name="connsiteX8488" fmla="*/ 6196087 w 7274859"/>
              <a:gd name="connsiteY8488" fmla="*/ 1116573 h 6857892"/>
              <a:gd name="connsiteX8489" fmla="*/ 6162178 w 7274859"/>
              <a:gd name="connsiteY8489" fmla="*/ 1133794 h 6857892"/>
              <a:gd name="connsiteX8490" fmla="*/ 6138861 w 7274859"/>
              <a:gd name="connsiteY8490" fmla="*/ 1111848 h 6857892"/>
              <a:gd name="connsiteX8491" fmla="*/ 6179933 w 7274859"/>
              <a:gd name="connsiteY8491" fmla="*/ 1079235 h 6857892"/>
              <a:gd name="connsiteX8492" fmla="*/ 6155092 w 7274859"/>
              <a:gd name="connsiteY8492" fmla="*/ 1047831 h 6857892"/>
              <a:gd name="connsiteX8493" fmla="*/ 6102971 w 7274859"/>
              <a:gd name="connsiteY8493" fmla="*/ 1128460 h 6857892"/>
              <a:gd name="connsiteX8494" fmla="*/ 6137489 w 7274859"/>
              <a:gd name="connsiteY8494" fmla="*/ 1165569 h 6857892"/>
              <a:gd name="connsiteX8495" fmla="*/ 6112800 w 7274859"/>
              <a:gd name="connsiteY8495" fmla="*/ 1198187 h 6857892"/>
              <a:gd name="connsiteX8496" fmla="*/ 6125221 w 7274859"/>
              <a:gd name="connsiteY8496" fmla="*/ 1208019 h 6857892"/>
              <a:gd name="connsiteX8497" fmla="*/ 6135889 w 7274859"/>
              <a:gd name="connsiteY8497" fmla="*/ 1227828 h 6857892"/>
              <a:gd name="connsiteX8498" fmla="*/ 6135432 w 7274859"/>
              <a:gd name="connsiteY8498" fmla="*/ 1208019 h 6857892"/>
              <a:gd name="connsiteX8499" fmla="*/ 6157606 w 7274859"/>
              <a:gd name="connsiteY8499" fmla="*/ 1200702 h 6857892"/>
              <a:gd name="connsiteX8500" fmla="*/ 6179628 w 7274859"/>
              <a:gd name="connsiteY8500" fmla="*/ 1200092 h 6857892"/>
              <a:gd name="connsiteX8501" fmla="*/ 6196468 w 7274859"/>
              <a:gd name="connsiteY8501" fmla="*/ 1187669 h 6857892"/>
              <a:gd name="connsiteX8502" fmla="*/ 6227008 w 7274859"/>
              <a:gd name="connsiteY8502" fmla="*/ 1187669 h 6857892"/>
              <a:gd name="connsiteX8503" fmla="*/ 6226719 w 7274859"/>
              <a:gd name="connsiteY8503" fmla="*/ 1188034 h 6857892"/>
              <a:gd name="connsiteX8504" fmla="*/ 6226719 w 7274859"/>
              <a:gd name="connsiteY8504" fmla="*/ 1218974 h 6857892"/>
              <a:gd name="connsiteX8505" fmla="*/ 6226643 w 7274859"/>
              <a:gd name="connsiteY8505" fmla="*/ 1218974 h 6857892"/>
              <a:gd name="connsiteX8506" fmla="*/ 6206984 w 7274859"/>
              <a:gd name="connsiteY8506" fmla="*/ 1207849 h 6857892"/>
              <a:gd name="connsiteX8507" fmla="*/ 6174827 w 7274859"/>
              <a:gd name="connsiteY8507" fmla="*/ 1224612 h 6857892"/>
              <a:gd name="connsiteX8508" fmla="*/ 6219709 w 7274859"/>
              <a:gd name="connsiteY8508" fmla="*/ 1242058 h 6857892"/>
              <a:gd name="connsiteX8509" fmla="*/ 6247217 w 7274859"/>
              <a:gd name="connsiteY8509" fmla="*/ 1203886 h 6857892"/>
              <a:gd name="connsiteX8510" fmla="*/ 6247217 w 7274859"/>
              <a:gd name="connsiteY8510" fmla="*/ 1192835 h 6857892"/>
              <a:gd name="connsiteX8511" fmla="*/ 6285089 w 7274859"/>
              <a:gd name="connsiteY8511" fmla="*/ 1163574 h 6857892"/>
              <a:gd name="connsiteX8512" fmla="*/ 6324408 w 7274859"/>
              <a:gd name="connsiteY8512" fmla="*/ 1130121 h 6857892"/>
              <a:gd name="connsiteX8513" fmla="*/ 6308177 w 7274859"/>
              <a:gd name="connsiteY8513" fmla="*/ 1116710 h 6857892"/>
              <a:gd name="connsiteX8514" fmla="*/ 6298499 w 7274859"/>
              <a:gd name="connsiteY8514" fmla="*/ 1116939 h 6857892"/>
              <a:gd name="connsiteX8515" fmla="*/ 6277773 w 7274859"/>
              <a:gd name="connsiteY8515" fmla="*/ 1136751 h 6857892"/>
              <a:gd name="connsiteX8516" fmla="*/ 6249351 w 7274859"/>
              <a:gd name="connsiteY8516" fmla="*/ 1151153 h 6857892"/>
              <a:gd name="connsiteX8517" fmla="*/ 6236778 w 7274859"/>
              <a:gd name="connsiteY8517" fmla="*/ 1175309 h 6857892"/>
              <a:gd name="connsiteX8518" fmla="*/ 6227015 w 7274859"/>
              <a:gd name="connsiteY8518" fmla="*/ 1187660 h 6857892"/>
              <a:gd name="connsiteX8519" fmla="*/ 6196468 w 7274859"/>
              <a:gd name="connsiteY8519" fmla="*/ 1157113 h 6857892"/>
              <a:gd name="connsiteX8520" fmla="*/ 6196468 w 7274859"/>
              <a:gd name="connsiteY8520" fmla="*/ 1146977 h 6857892"/>
              <a:gd name="connsiteX8521" fmla="*/ 6212394 w 7274859"/>
              <a:gd name="connsiteY8521" fmla="*/ 1137757 h 6857892"/>
              <a:gd name="connsiteX8522" fmla="*/ 6225577 w 7274859"/>
              <a:gd name="connsiteY8522" fmla="*/ 1149034 h 6857892"/>
              <a:gd name="connsiteX8523" fmla="*/ 6245465 w 7274859"/>
              <a:gd name="connsiteY8523" fmla="*/ 1101640 h 6857892"/>
              <a:gd name="connsiteX8524" fmla="*/ 6235025 w 7274859"/>
              <a:gd name="connsiteY8524" fmla="*/ 1079768 h 6857892"/>
              <a:gd name="connsiteX8525" fmla="*/ 6286765 w 7274859"/>
              <a:gd name="connsiteY8525" fmla="*/ 1057669 h 6857892"/>
              <a:gd name="connsiteX8526" fmla="*/ 6265048 w 7274859"/>
              <a:gd name="connsiteY8526" fmla="*/ 1043793 h 6857892"/>
              <a:gd name="connsiteX8527" fmla="*/ 6268934 w 7274859"/>
              <a:gd name="connsiteY8527" fmla="*/ 1036706 h 6857892"/>
              <a:gd name="connsiteX8528" fmla="*/ 6291718 w 7274859"/>
              <a:gd name="connsiteY8528" fmla="*/ 1040669 h 6857892"/>
              <a:gd name="connsiteX8529" fmla="*/ 6338200 w 7274859"/>
              <a:gd name="connsiteY8529" fmla="*/ 994188 h 6857892"/>
              <a:gd name="connsiteX8530" fmla="*/ 6323722 w 7274859"/>
              <a:gd name="connsiteY8530" fmla="*/ 962260 h 6857892"/>
              <a:gd name="connsiteX8531" fmla="*/ 6365937 w 7274859"/>
              <a:gd name="connsiteY8531" fmla="*/ 982605 h 6857892"/>
              <a:gd name="connsiteX8532" fmla="*/ 6383006 w 7274859"/>
              <a:gd name="connsiteY8532" fmla="*/ 967670 h 6857892"/>
              <a:gd name="connsiteX8533" fmla="*/ 6370204 w 7274859"/>
              <a:gd name="connsiteY8533" fmla="*/ 946486 h 6857892"/>
              <a:gd name="connsiteX8534" fmla="*/ 6406704 w 7274859"/>
              <a:gd name="connsiteY8534" fmla="*/ 942143 h 6857892"/>
              <a:gd name="connsiteX8535" fmla="*/ 6423392 w 7274859"/>
              <a:gd name="connsiteY8535" fmla="*/ 905186 h 6857892"/>
              <a:gd name="connsiteX8536" fmla="*/ 6457987 w 7274859"/>
              <a:gd name="connsiteY8536" fmla="*/ 895890 h 6857892"/>
              <a:gd name="connsiteX8537" fmla="*/ 6482447 w 7274859"/>
              <a:gd name="connsiteY8537" fmla="*/ 907396 h 6857892"/>
              <a:gd name="connsiteX8538" fmla="*/ 6460654 w 7274859"/>
              <a:gd name="connsiteY8538" fmla="*/ 923550 h 6857892"/>
              <a:gd name="connsiteX8539" fmla="*/ 6522147 w 7274859"/>
              <a:gd name="connsiteY8539" fmla="*/ 960812 h 6857892"/>
              <a:gd name="connsiteX8540" fmla="*/ 6501802 w 7274859"/>
              <a:gd name="connsiteY8540" fmla="*/ 973918 h 6857892"/>
              <a:gd name="connsiteX8541" fmla="*/ 6492505 w 7274859"/>
              <a:gd name="connsiteY8541" fmla="*/ 989844 h 6857892"/>
              <a:gd name="connsiteX8542" fmla="*/ 6502411 w 7274859"/>
              <a:gd name="connsiteY8542" fmla="*/ 1000893 h 6857892"/>
              <a:gd name="connsiteX8543" fmla="*/ 6440765 w 7274859"/>
              <a:gd name="connsiteY8543" fmla="*/ 1034954 h 6857892"/>
              <a:gd name="connsiteX8544" fmla="*/ 6420344 w 7274859"/>
              <a:gd name="connsiteY8544" fmla="*/ 1045164 h 6857892"/>
              <a:gd name="connsiteX8545" fmla="*/ 6420268 w 7274859"/>
              <a:gd name="connsiteY8545" fmla="*/ 1049974 h 6857892"/>
              <a:gd name="connsiteX8546" fmla="*/ 6406247 w 7274859"/>
              <a:gd name="connsiteY8546" fmla="*/ 1063612 h 6857892"/>
              <a:gd name="connsiteX8547" fmla="*/ 6369442 w 7274859"/>
              <a:gd name="connsiteY8547" fmla="*/ 1038383 h 6857892"/>
              <a:gd name="connsiteX8548" fmla="*/ 6369442 w 7274859"/>
              <a:gd name="connsiteY8548" fmla="*/ 1024971 h 6857892"/>
              <a:gd name="connsiteX8549" fmla="*/ 6368528 w 7274859"/>
              <a:gd name="connsiteY8549" fmla="*/ 1025886 h 6857892"/>
              <a:gd name="connsiteX8550" fmla="*/ 6360222 w 7274859"/>
              <a:gd name="connsiteY8550" fmla="*/ 1018799 h 6857892"/>
              <a:gd name="connsiteX8551" fmla="*/ 6363422 w 7274859"/>
              <a:gd name="connsiteY8551" fmla="*/ 1015600 h 6857892"/>
              <a:gd name="connsiteX8552" fmla="*/ 6370509 w 7274859"/>
              <a:gd name="connsiteY8552" fmla="*/ 1023905 h 6857892"/>
              <a:gd name="connsiteX8553" fmla="*/ 6369518 w 7274859"/>
              <a:gd name="connsiteY8553" fmla="*/ 1024896 h 6857892"/>
              <a:gd name="connsiteX8554" fmla="*/ 6391540 w 7274859"/>
              <a:gd name="connsiteY8554" fmla="*/ 1031601 h 6857892"/>
              <a:gd name="connsiteX8555" fmla="*/ 6410133 w 7274859"/>
              <a:gd name="connsiteY8555" fmla="*/ 1035030 h 6857892"/>
              <a:gd name="connsiteX8556" fmla="*/ 6410133 w 7274859"/>
              <a:gd name="connsiteY8556" fmla="*/ 1006227 h 6857892"/>
              <a:gd name="connsiteX8557" fmla="*/ 6424916 w 7274859"/>
              <a:gd name="connsiteY8557" fmla="*/ 1004627 h 6857892"/>
              <a:gd name="connsiteX8558" fmla="*/ 6440689 w 7274859"/>
              <a:gd name="connsiteY8558" fmla="*/ 1035030 h 6857892"/>
              <a:gd name="connsiteX8559" fmla="*/ 6460577 w 7274859"/>
              <a:gd name="connsiteY8559" fmla="*/ 977347 h 6857892"/>
              <a:gd name="connsiteX8560" fmla="*/ 6439699 w 7274859"/>
              <a:gd name="connsiteY8560" fmla="*/ 969880 h 6857892"/>
              <a:gd name="connsiteX8561" fmla="*/ 6447471 w 7274859"/>
              <a:gd name="connsiteY8561" fmla="*/ 934828 h 6857892"/>
              <a:gd name="connsiteX8562" fmla="*/ 6424154 w 7274859"/>
              <a:gd name="connsiteY8562" fmla="*/ 934828 h 6857892"/>
              <a:gd name="connsiteX8563" fmla="*/ 6396417 w 7274859"/>
              <a:gd name="connsiteY8563" fmla="*/ 990530 h 6857892"/>
              <a:gd name="connsiteX8564" fmla="*/ 6352297 w 7274859"/>
              <a:gd name="connsiteY8564" fmla="*/ 1005770 h 6857892"/>
              <a:gd name="connsiteX8565" fmla="*/ 6343153 w 7274859"/>
              <a:gd name="connsiteY8565" fmla="*/ 1027943 h 6857892"/>
              <a:gd name="connsiteX8566" fmla="*/ 6341324 w 7274859"/>
              <a:gd name="connsiteY8566" fmla="*/ 1027410 h 6857892"/>
              <a:gd name="connsiteX8567" fmla="*/ 6339953 w 7274859"/>
              <a:gd name="connsiteY8567" fmla="*/ 1030992 h 6857892"/>
              <a:gd name="connsiteX8568" fmla="*/ 6359079 w 7274859"/>
              <a:gd name="connsiteY8568" fmla="*/ 1065518 h 6857892"/>
              <a:gd name="connsiteX8569" fmla="*/ 6358164 w 7274859"/>
              <a:gd name="connsiteY8569" fmla="*/ 1064603 h 6857892"/>
              <a:gd name="connsiteX8570" fmla="*/ 6365251 w 7274859"/>
              <a:gd name="connsiteY8570" fmla="*/ 1056299 h 6857892"/>
              <a:gd name="connsiteX8571" fmla="*/ 6368452 w 7274859"/>
              <a:gd name="connsiteY8571" fmla="*/ 1059497 h 6857892"/>
              <a:gd name="connsiteX8572" fmla="*/ 6360146 w 7274859"/>
              <a:gd name="connsiteY8572" fmla="*/ 1066586 h 6857892"/>
              <a:gd name="connsiteX8573" fmla="*/ 6359231 w 7274859"/>
              <a:gd name="connsiteY8573" fmla="*/ 1065670 h 6857892"/>
              <a:gd name="connsiteX8574" fmla="*/ 6359231 w 7274859"/>
              <a:gd name="connsiteY8574" fmla="*/ 1085863 h 6857892"/>
              <a:gd name="connsiteX8575" fmla="*/ 6340181 w 7274859"/>
              <a:gd name="connsiteY8575" fmla="*/ 1075120 h 6857892"/>
              <a:gd name="connsiteX8576" fmla="*/ 6308330 w 7274859"/>
              <a:gd name="connsiteY8576" fmla="*/ 1090968 h 6857892"/>
              <a:gd name="connsiteX8577" fmla="*/ 6308330 w 7274859"/>
              <a:gd name="connsiteY8577" fmla="*/ 1116343 h 6857892"/>
              <a:gd name="connsiteX8578" fmla="*/ 6343382 w 7274859"/>
              <a:gd name="connsiteY8578" fmla="*/ 1102935 h 6857892"/>
              <a:gd name="connsiteX8579" fmla="*/ 6361213 w 7274859"/>
              <a:gd name="connsiteY8579" fmla="*/ 1156656 h 6857892"/>
              <a:gd name="connsiteX8580" fmla="*/ 6324103 w 7274859"/>
              <a:gd name="connsiteY8580" fmla="*/ 1147967 h 6857892"/>
              <a:gd name="connsiteX8581" fmla="*/ 6275869 w 7274859"/>
              <a:gd name="connsiteY8581" fmla="*/ 1193689 h 6857892"/>
              <a:gd name="connsiteX8582" fmla="*/ 6285165 w 7274859"/>
              <a:gd name="connsiteY8582" fmla="*/ 1225923 h 6857892"/>
              <a:gd name="connsiteX8583" fmla="*/ 6257352 w 7274859"/>
              <a:gd name="connsiteY8583" fmla="*/ 1253803 h 6857892"/>
              <a:gd name="connsiteX8584" fmla="*/ 6319226 w 7274859"/>
              <a:gd name="connsiteY8584" fmla="*/ 1310878 h 6857892"/>
              <a:gd name="connsiteX8585" fmla="*/ 6377900 w 7274859"/>
              <a:gd name="connsiteY8585" fmla="*/ 1310878 h 6857892"/>
              <a:gd name="connsiteX8586" fmla="*/ 6381253 w 7274859"/>
              <a:gd name="connsiteY8586" fmla="*/ 1340219 h 6857892"/>
              <a:gd name="connsiteX8587" fmla="*/ 6399846 w 7274859"/>
              <a:gd name="connsiteY8587" fmla="*/ 1340219 h 6857892"/>
              <a:gd name="connsiteX8588" fmla="*/ 6398932 w 7274859"/>
              <a:gd name="connsiteY8588" fmla="*/ 1339304 h 6857892"/>
              <a:gd name="connsiteX8589" fmla="*/ 6406018 w 7274859"/>
              <a:gd name="connsiteY8589" fmla="*/ 1330998 h 6857892"/>
              <a:gd name="connsiteX8590" fmla="*/ 6409219 w 7274859"/>
              <a:gd name="connsiteY8590" fmla="*/ 1334198 h 6857892"/>
              <a:gd name="connsiteX8591" fmla="*/ 6400989 w 7274859"/>
              <a:gd name="connsiteY8591" fmla="*/ 1341209 h 6857892"/>
              <a:gd name="connsiteX8592" fmla="*/ 6431088 w 7274859"/>
              <a:gd name="connsiteY8592" fmla="*/ 1370625 h 6857892"/>
              <a:gd name="connsiteX8593" fmla="*/ 6421258 w 7274859"/>
              <a:gd name="connsiteY8593" fmla="*/ 1386930 h 6857892"/>
              <a:gd name="connsiteX8594" fmla="*/ 6435431 w 7274859"/>
              <a:gd name="connsiteY8594" fmla="*/ 1401031 h 6857892"/>
              <a:gd name="connsiteX8595" fmla="*/ 6447623 w 7274859"/>
              <a:gd name="connsiteY8595" fmla="*/ 1389673 h 6857892"/>
              <a:gd name="connsiteX8596" fmla="*/ 6475436 w 7274859"/>
              <a:gd name="connsiteY8596" fmla="*/ 1402780 h 6857892"/>
              <a:gd name="connsiteX8597" fmla="*/ 6480923 w 7274859"/>
              <a:gd name="connsiteY8597" fmla="*/ 1398286 h 6857892"/>
              <a:gd name="connsiteX8598" fmla="*/ 6471474 w 7274859"/>
              <a:gd name="connsiteY8598" fmla="*/ 1384265 h 6857892"/>
              <a:gd name="connsiteX8599" fmla="*/ 6492353 w 7274859"/>
              <a:gd name="connsiteY8599" fmla="*/ 1378926 h 6857892"/>
              <a:gd name="connsiteX8600" fmla="*/ 6485876 w 7274859"/>
              <a:gd name="connsiteY8600" fmla="*/ 1421826 h 6857892"/>
              <a:gd name="connsiteX8601" fmla="*/ 6493115 w 7274859"/>
              <a:gd name="connsiteY8601" fmla="*/ 1430057 h 6857892"/>
              <a:gd name="connsiteX8602" fmla="*/ 6512317 w 7274859"/>
              <a:gd name="connsiteY8602" fmla="*/ 1418019 h 6857892"/>
              <a:gd name="connsiteX8603" fmla="*/ 6502335 w 7274859"/>
              <a:gd name="connsiteY8603" fmla="*/ 1406443 h 6857892"/>
              <a:gd name="connsiteX8604" fmla="*/ 6527405 w 7274859"/>
              <a:gd name="connsiteY8604" fmla="*/ 1393484 h 6857892"/>
              <a:gd name="connsiteX8605" fmla="*/ 6541883 w 7274859"/>
              <a:gd name="connsiteY8605" fmla="*/ 1401870 h 6857892"/>
              <a:gd name="connsiteX8606" fmla="*/ 6565200 w 7274859"/>
              <a:gd name="connsiteY8606" fmla="*/ 1388833 h 6857892"/>
              <a:gd name="connsiteX8607" fmla="*/ 6581202 w 7274859"/>
              <a:gd name="connsiteY8607" fmla="*/ 1404077 h 6857892"/>
              <a:gd name="connsiteX8608" fmla="*/ 6571296 w 7274859"/>
              <a:gd name="connsiteY8608" fmla="*/ 1430057 h 6857892"/>
              <a:gd name="connsiteX8609" fmla="*/ 6593546 w 7274859"/>
              <a:gd name="connsiteY8609" fmla="*/ 1462366 h 6857892"/>
              <a:gd name="connsiteX8610" fmla="*/ 6609015 w 7274859"/>
              <a:gd name="connsiteY8610" fmla="*/ 1462366 h 6857892"/>
              <a:gd name="connsiteX8611" fmla="*/ 6623950 w 7274859"/>
              <a:gd name="connsiteY8611" fmla="*/ 1492923 h 6857892"/>
              <a:gd name="connsiteX8612" fmla="*/ 6593546 w 7274859"/>
              <a:gd name="connsiteY8612" fmla="*/ 1492923 h 6857892"/>
              <a:gd name="connsiteX8613" fmla="*/ 6593546 w 7274859"/>
              <a:gd name="connsiteY8613" fmla="*/ 1509001 h 6857892"/>
              <a:gd name="connsiteX8614" fmla="*/ 6562990 w 7274859"/>
              <a:gd name="connsiteY8614" fmla="*/ 1503132 h 6857892"/>
              <a:gd name="connsiteX8615" fmla="*/ 6573125 w 7274859"/>
              <a:gd name="connsiteY8615" fmla="*/ 1492999 h 6857892"/>
              <a:gd name="connsiteX8616" fmla="*/ 6593470 w 7274859"/>
              <a:gd name="connsiteY8616" fmla="*/ 1492999 h 6857892"/>
              <a:gd name="connsiteX8617" fmla="*/ 6593470 w 7274859"/>
              <a:gd name="connsiteY8617" fmla="*/ 1462442 h 6857892"/>
              <a:gd name="connsiteX8618" fmla="*/ 6564285 w 7274859"/>
              <a:gd name="connsiteY8618" fmla="*/ 1477224 h 6857892"/>
              <a:gd name="connsiteX8619" fmla="*/ 6573049 w 7274859"/>
              <a:gd name="connsiteY8619" fmla="*/ 1492999 h 6857892"/>
              <a:gd name="connsiteX8620" fmla="*/ 6562914 w 7274859"/>
              <a:gd name="connsiteY8620" fmla="*/ 1503132 h 6857892"/>
              <a:gd name="connsiteX8621" fmla="*/ 6533577 w 7274859"/>
              <a:gd name="connsiteY8621" fmla="*/ 1503132 h 6857892"/>
              <a:gd name="connsiteX8622" fmla="*/ 6575563 w 7274859"/>
              <a:gd name="connsiteY8622" fmla="*/ 1549006 h 6857892"/>
              <a:gd name="connsiteX8623" fmla="*/ 6541425 w 7274859"/>
              <a:gd name="connsiteY8623" fmla="*/ 1581544 h 6857892"/>
              <a:gd name="connsiteX8624" fmla="*/ 6572363 w 7274859"/>
              <a:gd name="connsiteY8624" fmla="*/ 1586878 h 6857892"/>
              <a:gd name="connsiteX8625" fmla="*/ 6573734 w 7274859"/>
              <a:gd name="connsiteY8625" fmla="*/ 1611644 h 6857892"/>
              <a:gd name="connsiteX8626" fmla="*/ 6588517 w 7274859"/>
              <a:gd name="connsiteY8626" fmla="*/ 1616750 h 6857892"/>
              <a:gd name="connsiteX8627" fmla="*/ 6581049 w 7274859"/>
              <a:gd name="connsiteY8627" fmla="*/ 1674053 h 6857892"/>
              <a:gd name="connsiteX8628" fmla="*/ 6533882 w 7274859"/>
              <a:gd name="connsiteY8628" fmla="*/ 1690132 h 6857892"/>
              <a:gd name="connsiteX8629" fmla="*/ 6543178 w 7274859"/>
              <a:gd name="connsiteY8629" fmla="*/ 1705906 h 6857892"/>
              <a:gd name="connsiteX8630" fmla="*/ 6531748 w 7274859"/>
              <a:gd name="connsiteY8630" fmla="*/ 1726481 h 6857892"/>
              <a:gd name="connsiteX8631" fmla="*/ 6543330 w 7274859"/>
              <a:gd name="connsiteY8631" fmla="*/ 1746826 h 6857892"/>
              <a:gd name="connsiteX8632" fmla="*/ 6532967 w 7274859"/>
              <a:gd name="connsiteY8632" fmla="*/ 1770525 h 6857892"/>
              <a:gd name="connsiteX8633" fmla="*/ 6514374 w 7274859"/>
              <a:gd name="connsiteY8633" fmla="*/ 1765267 h 6857892"/>
              <a:gd name="connsiteX8634" fmla="*/ 6503935 w 7274859"/>
              <a:gd name="connsiteY8634" fmla="*/ 1738520 h 6857892"/>
              <a:gd name="connsiteX8635" fmla="*/ 6503935 w 7274859"/>
              <a:gd name="connsiteY8635" fmla="*/ 1778374 h 6857892"/>
              <a:gd name="connsiteX8636" fmla="*/ 6532586 w 7274859"/>
              <a:gd name="connsiteY8636" fmla="*/ 1771744 h 6857892"/>
              <a:gd name="connsiteX8637" fmla="*/ 6532967 w 7274859"/>
              <a:gd name="connsiteY8637" fmla="*/ 1771592 h 6857892"/>
              <a:gd name="connsiteX8638" fmla="*/ 6564590 w 7274859"/>
              <a:gd name="connsiteY8638" fmla="*/ 1790110 h 6857892"/>
              <a:gd name="connsiteX8639" fmla="*/ 6513308 w 7274859"/>
              <a:gd name="connsiteY8639" fmla="*/ 1896564 h 6857892"/>
              <a:gd name="connsiteX8640" fmla="*/ 6546379 w 7274859"/>
              <a:gd name="connsiteY8640" fmla="*/ 1888410 h 6857892"/>
              <a:gd name="connsiteX8641" fmla="*/ 6565048 w 7274859"/>
              <a:gd name="connsiteY8641" fmla="*/ 1907002 h 6857892"/>
              <a:gd name="connsiteX8642" fmla="*/ 6532205 w 7274859"/>
              <a:gd name="connsiteY8642" fmla="*/ 1933215 h 6857892"/>
              <a:gd name="connsiteX8643" fmla="*/ 6526796 w 7274859"/>
              <a:gd name="connsiteY8643" fmla="*/ 1962465 h 6857892"/>
              <a:gd name="connsiteX8644" fmla="*/ 6501768 w 7274859"/>
              <a:gd name="connsiteY8644" fmla="*/ 1971671 h 6857892"/>
              <a:gd name="connsiteX8645" fmla="*/ 6502564 w 7274859"/>
              <a:gd name="connsiteY8645" fmla="*/ 1970914 h 6857892"/>
              <a:gd name="connsiteX8646" fmla="*/ 6495477 w 7274859"/>
              <a:gd name="connsiteY8646" fmla="*/ 1962608 h 6857892"/>
              <a:gd name="connsiteX8647" fmla="*/ 6492277 w 7274859"/>
              <a:gd name="connsiteY8647" fmla="*/ 1965808 h 6857892"/>
              <a:gd name="connsiteX8648" fmla="*/ 6501040 w 7274859"/>
              <a:gd name="connsiteY8648" fmla="*/ 1972362 h 6857892"/>
              <a:gd name="connsiteX8649" fmla="*/ 6501335 w 7274859"/>
              <a:gd name="connsiteY8649" fmla="*/ 1972082 h 6857892"/>
              <a:gd name="connsiteX8650" fmla="*/ 6484961 w 7274859"/>
              <a:gd name="connsiteY8650" fmla="*/ 2003545 h 6857892"/>
              <a:gd name="connsiteX8651" fmla="*/ 6490753 w 7274859"/>
              <a:gd name="connsiteY8651" fmla="*/ 2036691 h 6857892"/>
              <a:gd name="connsiteX8652" fmla="*/ 6483666 w 7274859"/>
              <a:gd name="connsiteY8652" fmla="*/ 2049111 h 6857892"/>
              <a:gd name="connsiteX8653" fmla="*/ 6521004 w 7274859"/>
              <a:gd name="connsiteY8653" fmla="*/ 2071209 h 6857892"/>
              <a:gd name="connsiteX8654" fmla="*/ 6482599 w 7274859"/>
              <a:gd name="connsiteY8654" fmla="*/ 2071209 h 6857892"/>
              <a:gd name="connsiteX8655" fmla="*/ 6481151 w 7274859"/>
              <a:gd name="connsiteY8655" fmla="*/ 2052844 h 6857892"/>
              <a:gd name="connsiteX8656" fmla="*/ 6469721 w 7274859"/>
              <a:gd name="connsiteY8656" fmla="*/ 2079894 h 6857892"/>
              <a:gd name="connsiteX8657" fmla="*/ 6451890 w 7274859"/>
              <a:gd name="connsiteY8657" fmla="*/ 2087057 h 6857892"/>
              <a:gd name="connsiteX8658" fmla="*/ 6451890 w 7274859"/>
              <a:gd name="connsiteY8658" fmla="*/ 2110689 h 6857892"/>
              <a:gd name="connsiteX8659" fmla="*/ 6476046 w 7274859"/>
              <a:gd name="connsiteY8659" fmla="*/ 2120806 h 6857892"/>
              <a:gd name="connsiteX8660" fmla="*/ 6430707 w 7274859"/>
              <a:gd name="connsiteY8660" fmla="*/ 2175526 h 6857892"/>
              <a:gd name="connsiteX8661" fmla="*/ 6448462 w 7274859"/>
              <a:gd name="connsiteY8661" fmla="*/ 2175526 h 6857892"/>
              <a:gd name="connsiteX8662" fmla="*/ 6443966 w 7274859"/>
              <a:gd name="connsiteY8662" fmla="*/ 2193358 h 6857892"/>
              <a:gd name="connsiteX8663" fmla="*/ 6453719 w 7274859"/>
              <a:gd name="connsiteY8663" fmla="*/ 2216360 h 6857892"/>
              <a:gd name="connsiteX8664" fmla="*/ 6418515 w 7274859"/>
              <a:gd name="connsiteY8664" fmla="*/ 2202268 h 6857892"/>
              <a:gd name="connsiteX8665" fmla="*/ 6430478 w 7274859"/>
              <a:gd name="connsiteY8665" fmla="*/ 2225506 h 6857892"/>
              <a:gd name="connsiteX8666" fmla="*/ 6392835 w 7274859"/>
              <a:gd name="connsiteY8666" fmla="*/ 2262691 h 6857892"/>
              <a:gd name="connsiteX8667" fmla="*/ 6386511 w 7274859"/>
              <a:gd name="connsiteY8667" fmla="*/ 2296056 h 6857892"/>
              <a:gd name="connsiteX8668" fmla="*/ 6383006 w 7274859"/>
              <a:gd name="connsiteY8668" fmla="*/ 2299559 h 6857892"/>
              <a:gd name="connsiteX8669" fmla="*/ 6360374 w 7274859"/>
              <a:gd name="connsiteY8669" fmla="*/ 2356635 h 6857892"/>
              <a:gd name="connsiteX8670" fmla="*/ 6329132 w 7274859"/>
              <a:gd name="connsiteY8670" fmla="*/ 2398015 h 6857892"/>
              <a:gd name="connsiteX8671" fmla="*/ 6328980 w 7274859"/>
              <a:gd name="connsiteY8671" fmla="*/ 2426065 h 6857892"/>
              <a:gd name="connsiteX8672" fmla="*/ 6349249 w 7274859"/>
              <a:gd name="connsiteY8672" fmla="*/ 2441995 h 6857892"/>
              <a:gd name="connsiteX8673" fmla="*/ 6349249 w 7274859"/>
              <a:gd name="connsiteY8673" fmla="*/ 2465548 h 6857892"/>
              <a:gd name="connsiteX8674" fmla="*/ 6307873 w 7274859"/>
              <a:gd name="connsiteY8674" fmla="*/ 2505868 h 6857892"/>
              <a:gd name="connsiteX8675" fmla="*/ 6319684 w 7274859"/>
              <a:gd name="connsiteY8675" fmla="*/ 2517600 h 6857892"/>
              <a:gd name="connsiteX8676" fmla="*/ 6270306 w 7274859"/>
              <a:gd name="connsiteY8676" fmla="*/ 2536275 h 6857892"/>
              <a:gd name="connsiteX8677" fmla="*/ 6257657 w 7274859"/>
              <a:gd name="connsiteY8677" fmla="*/ 2562559 h 6857892"/>
              <a:gd name="connsiteX8678" fmla="*/ 6249275 w 7274859"/>
              <a:gd name="connsiteY8678" fmla="*/ 2589751 h 6857892"/>
              <a:gd name="connsiteX8679" fmla="*/ 6252780 w 7274859"/>
              <a:gd name="connsiteY8679" fmla="*/ 2592572 h 6857892"/>
              <a:gd name="connsiteX8680" fmla="*/ 6272135 w 7274859"/>
              <a:gd name="connsiteY8680" fmla="*/ 2575204 h 6857892"/>
              <a:gd name="connsiteX8681" fmla="*/ 6256666 w 7274859"/>
              <a:gd name="connsiteY8681" fmla="*/ 2614205 h 6857892"/>
              <a:gd name="connsiteX8682" fmla="*/ 6207593 w 7274859"/>
              <a:gd name="connsiteY8682" fmla="*/ 2618395 h 6857892"/>
              <a:gd name="connsiteX8683" fmla="*/ 6226796 w 7274859"/>
              <a:gd name="connsiteY8683" fmla="*/ 2643533 h 6857892"/>
              <a:gd name="connsiteX8684" fmla="*/ 6228244 w 7274859"/>
              <a:gd name="connsiteY8684" fmla="*/ 2623803 h 6857892"/>
              <a:gd name="connsiteX8685" fmla="*/ 6247674 w 7274859"/>
              <a:gd name="connsiteY8685" fmla="*/ 2625098 h 6857892"/>
              <a:gd name="connsiteX8686" fmla="*/ 6232663 w 7274859"/>
              <a:gd name="connsiteY8686" fmla="*/ 2648331 h 6857892"/>
              <a:gd name="connsiteX8687" fmla="*/ 6249808 w 7274859"/>
              <a:gd name="connsiteY8687" fmla="*/ 2661739 h 6857892"/>
              <a:gd name="connsiteX8688" fmla="*/ 6229539 w 7274859"/>
              <a:gd name="connsiteY8688" fmla="*/ 2689938 h 6857892"/>
              <a:gd name="connsiteX8689" fmla="*/ 6260933 w 7274859"/>
              <a:gd name="connsiteY8689" fmla="*/ 2710291 h 6857892"/>
              <a:gd name="connsiteX8690" fmla="*/ 6238073 w 7274859"/>
              <a:gd name="connsiteY8690" fmla="*/ 2717989 h 6857892"/>
              <a:gd name="connsiteX8691" fmla="*/ 6238073 w 7274859"/>
              <a:gd name="connsiteY8691" fmla="*/ 2756855 h 6857892"/>
              <a:gd name="connsiteX8692" fmla="*/ 6216890 w 7274859"/>
              <a:gd name="connsiteY8692" fmla="*/ 2745419 h 6857892"/>
              <a:gd name="connsiteX8693" fmla="*/ 6216890 w 7274859"/>
              <a:gd name="connsiteY8693" fmla="*/ 2765991 h 6857892"/>
              <a:gd name="connsiteX8694" fmla="*/ 6217804 w 7274859"/>
              <a:gd name="connsiteY8694" fmla="*/ 2765080 h 6857892"/>
              <a:gd name="connsiteX8695" fmla="*/ 6226110 w 7274859"/>
              <a:gd name="connsiteY8695" fmla="*/ 2772168 h 6857892"/>
              <a:gd name="connsiteX8696" fmla="*/ 6222909 w 7274859"/>
              <a:gd name="connsiteY8696" fmla="*/ 2775368 h 6857892"/>
              <a:gd name="connsiteX8697" fmla="*/ 6215823 w 7274859"/>
              <a:gd name="connsiteY8697" fmla="*/ 2767058 h 6857892"/>
              <a:gd name="connsiteX8698" fmla="*/ 6216509 w 7274859"/>
              <a:gd name="connsiteY8698" fmla="*/ 2766372 h 6857892"/>
              <a:gd name="connsiteX8699" fmla="*/ 6193725 w 7274859"/>
              <a:gd name="connsiteY8699" fmla="*/ 2781461 h 6857892"/>
              <a:gd name="connsiteX8700" fmla="*/ 6215823 w 7274859"/>
              <a:gd name="connsiteY8700" fmla="*/ 2795786 h 6857892"/>
              <a:gd name="connsiteX8701" fmla="*/ 6215823 w 7274859"/>
              <a:gd name="connsiteY8701" fmla="*/ 2827182 h 6857892"/>
              <a:gd name="connsiteX8702" fmla="*/ 6196468 w 7274859"/>
              <a:gd name="connsiteY8702" fmla="*/ 2827182 h 6857892"/>
              <a:gd name="connsiteX8703" fmla="*/ 6183438 w 7274859"/>
              <a:gd name="connsiteY8703" fmla="*/ 2884867 h 6857892"/>
              <a:gd name="connsiteX8704" fmla="*/ 6143433 w 7274859"/>
              <a:gd name="connsiteY8704" fmla="*/ 2904756 h 6857892"/>
              <a:gd name="connsiteX8705" fmla="*/ 6152653 w 7274859"/>
              <a:gd name="connsiteY8705" fmla="*/ 2923731 h 6857892"/>
              <a:gd name="connsiteX8706" fmla="*/ 6104876 w 7274859"/>
              <a:gd name="connsiteY8706" fmla="*/ 2969756 h 6857892"/>
              <a:gd name="connsiteX8707" fmla="*/ 6084455 w 7274859"/>
              <a:gd name="connsiteY8707" fmla="*/ 2979882 h 6857892"/>
              <a:gd name="connsiteX8708" fmla="*/ 6069902 w 7274859"/>
              <a:gd name="connsiteY8708" fmla="*/ 3033381 h 6857892"/>
              <a:gd name="connsiteX8709" fmla="*/ 6051082 w 7274859"/>
              <a:gd name="connsiteY8709" fmla="*/ 3007855 h 6857892"/>
              <a:gd name="connsiteX8710" fmla="*/ 6016261 w 7274859"/>
              <a:gd name="connsiteY8710" fmla="*/ 3047780 h 6857892"/>
              <a:gd name="connsiteX8711" fmla="*/ 6033633 w 7274859"/>
              <a:gd name="connsiteY8711" fmla="*/ 3055782 h 6857892"/>
              <a:gd name="connsiteX8712" fmla="*/ 6033633 w 7274859"/>
              <a:gd name="connsiteY8712" fmla="*/ 3071555 h 6857892"/>
              <a:gd name="connsiteX8713" fmla="*/ 6033631 w 7274859"/>
              <a:gd name="connsiteY8713" fmla="*/ 3071555 h 6857892"/>
              <a:gd name="connsiteX8714" fmla="*/ 6033176 w 7274859"/>
              <a:gd name="connsiteY8714" fmla="*/ 3071328 h 6857892"/>
              <a:gd name="connsiteX8715" fmla="*/ 6033176 w 7274859"/>
              <a:gd name="connsiteY8715" fmla="*/ 3071555 h 6857892"/>
              <a:gd name="connsiteX8716" fmla="*/ 6013746 w 7274859"/>
              <a:gd name="connsiteY8716" fmla="*/ 3071555 h 6857892"/>
              <a:gd name="connsiteX8717" fmla="*/ 6021670 w 7274859"/>
              <a:gd name="connsiteY8717" fmla="*/ 3088548 h 6857892"/>
              <a:gd name="connsiteX8718" fmla="*/ 6014736 w 7274859"/>
              <a:gd name="connsiteY8718" fmla="*/ 3095484 h 6857892"/>
              <a:gd name="connsiteX8719" fmla="*/ 6051082 w 7274859"/>
              <a:gd name="connsiteY8719" fmla="*/ 3122458 h 6857892"/>
              <a:gd name="connsiteX8720" fmla="*/ 6012756 w 7274859"/>
              <a:gd name="connsiteY8720" fmla="*/ 3122990 h 6857892"/>
              <a:gd name="connsiteX8721" fmla="*/ 6042777 w 7274859"/>
              <a:gd name="connsiteY8721" fmla="*/ 3137010 h 6857892"/>
              <a:gd name="connsiteX8722" fmla="*/ 6033786 w 7274859"/>
              <a:gd name="connsiteY8722" fmla="*/ 3152629 h 6857892"/>
              <a:gd name="connsiteX8723" fmla="*/ 6034472 w 7274859"/>
              <a:gd name="connsiteY8723" fmla="*/ 3151944 h 6857892"/>
              <a:gd name="connsiteX8724" fmla="*/ 6042777 w 7274859"/>
              <a:gd name="connsiteY8724" fmla="*/ 3159029 h 6857892"/>
              <a:gd name="connsiteX8725" fmla="*/ 6039576 w 7274859"/>
              <a:gd name="connsiteY8725" fmla="*/ 3162229 h 6857892"/>
              <a:gd name="connsiteX8726" fmla="*/ 6032490 w 7274859"/>
              <a:gd name="connsiteY8726" fmla="*/ 3153924 h 6857892"/>
              <a:gd name="connsiteX8727" fmla="*/ 6033329 w 7274859"/>
              <a:gd name="connsiteY8727" fmla="*/ 3153086 h 6857892"/>
              <a:gd name="connsiteX8728" fmla="*/ 5986546 w 7274859"/>
              <a:gd name="connsiteY8728" fmla="*/ 3167639 h 6857892"/>
              <a:gd name="connsiteX8729" fmla="*/ 5979382 w 7274859"/>
              <a:gd name="connsiteY8729" fmla="*/ 3129772 h 6857892"/>
              <a:gd name="connsiteX8730" fmla="*/ 5952105 w 7274859"/>
              <a:gd name="connsiteY8730" fmla="*/ 3163142 h 6857892"/>
              <a:gd name="connsiteX8731" fmla="*/ 5959800 w 7274859"/>
              <a:gd name="connsiteY8731" fmla="*/ 3172896 h 6857892"/>
              <a:gd name="connsiteX8732" fmla="*/ 6002851 w 7274859"/>
              <a:gd name="connsiteY8732" fmla="*/ 3178765 h 6857892"/>
              <a:gd name="connsiteX8733" fmla="*/ 5982659 w 7274859"/>
              <a:gd name="connsiteY8733" fmla="*/ 3187909 h 6857892"/>
              <a:gd name="connsiteX8734" fmla="*/ 5989365 w 7274859"/>
              <a:gd name="connsiteY8734" fmla="*/ 3195448 h 6857892"/>
              <a:gd name="connsiteX8735" fmla="*/ 5982583 w 7274859"/>
              <a:gd name="connsiteY8735" fmla="*/ 3224254 h 6857892"/>
              <a:gd name="connsiteX8736" fmla="*/ 5988679 w 7274859"/>
              <a:gd name="connsiteY8736" fmla="*/ 3274011 h 6857892"/>
              <a:gd name="connsiteX8737" fmla="*/ 5982583 w 7274859"/>
              <a:gd name="connsiteY8737" fmla="*/ 3305475 h 6857892"/>
              <a:gd name="connsiteX8738" fmla="*/ 5983497 w 7274859"/>
              <a:gd name="connsiteY8738" fmla="*/ 3304562 h 6857892"/>
              <a:gd name="connsiteX8739" fmla="*/ 5991802 w 7274859"/>
              <a:gd name="connsiteY8739" fmla="*/ 3311646 h 6857892"/>
              <a:gd name="connsiteX8740" fmla="*/ 5988602 w 7274859"/>
              <a:gd name="connsiteY8740" fmla="*/ 3314846 h 6857892"/>
              <a:gd name="connsiteX8741" fmla="*/ 5981516 w 7274859"/>
              <a:gd name="connsiteY8741" fmla="*/ 3306543 h 6857892"/>
              <a:gd name="connsiteX8742" fmla="*/ 5982430 w 7274859"/>
              <a:gd name="connsiteY8742" fmla="*/ 3305629 h 6857892"/>
              <a:gd name="connsiteX8743" fmla="*/ 5961706 w 7274859"/>
              <a:gd name="connsiteY8743" fmla="*/ 3318200 h 6857892"/>
              <a:gd name="connsiteX8744" fmla="*/ 5950124 w 7274859"/>
              <a:gd name="connsiteY8744" fmla="*/ 3327950 h 6857892"/>
              <a:gd name="connsiteX8745" fmla="*/ 5949515 w 7274859"/>
              <a:gd name="connsiteY8745" fmla="*/ 3328484 h 6857892"/>
              <a:gd name="connsiteX8746" fmla="*/ 5963305 w 7274859"/>
              <a:gd name="connsiteY8746" fmla="*/ 3347457 h 6857892"/>
              <a:gd name="connsiteX8747" fmla="*/ 5948905 w 7274859"/>
              <a:gd name="connsiteY8747" fmla="*/ 3368639 h 6857892"/>
              <a:gd name="connsiteX8748" fmla="*/ 5988374 w 7274859"/>
              <a:gd name="connsiteY8748" fmla="*/ 3355689 h 6857892"/>
              <a:gd name="connsiteX8749" fmla="*/ 5993478 w 7274859"/>
              <a:gd name="connsiteY8749" fmla="*/ 3368562 h 6857892"/>
              <a:gd name="connsiteX8750" fmla="*/ 5987154 w 7274859"/>
              <a:gd name="connsiteY8750" fmla="*/ 3376562 h 6857892"/>
              <a:gd name="connsiteX8751" fmla="*/ 5941057 w 7274859"/>
              <a:gd name="connsiteY8751" fmla="*/ 3396975 h 6857892"/>
              <a:gd name="connsiteX8752" fmla="*/ 5948677 w 7274859"/>
              <a:gd name="connsiteY8752" fmla="*/ 3411068 h 6857892"/>
              <a:gd name="connsiteX8753" fmla="*/ 5941895 w 7274859"/>
              <a:gd name="connsiteY8753" fmla="*/ 3433083 h 6857892"/>
              <a:gd name="connsiteX8754" fmla="*/ 5934351 w 7274859"/>
              <a:gd name="connsiteY8754" fmla="*/ 3452362 h 6857892"/>
              <a:gd name="connsiteX8755" fmla="*/ 5941971 w 7274859"/>
              <a:gd name="connsiteY8755" fmla="*/ 3475146 h 6857892"/>
              <a:gd name="connsiteX8756" fmla="*/ 5951495 w 7274859"/>
              <a:gd name="connsiteY8756" fmla="*/ 3498920 h 6857892"/>
              <a:gd name="connsiteX8757" fmla="*/ 5918426 w 7274859"/>
              <a:gd name="connsiteY8757" fmla="*/ 3495262 h 6857892"/>
              <a:gd name="connsiteX8758" fmla="*/ 5921552 w 7274859"/>
              <a:gd name="connsiteY8758" fmla="*/ 3494119 h 6857892"/>
              <a:gd name="connsiteX8759" fmla="*/ 5908978 w 7274859"/>
              <a:gd name="connsiteY8759" fmla="*/ 3492900 h 6857892"/>
              <a:gd name="connsiteX8760" fmla="*/ 5907303 w 7274859"/>
              <a:gd name="connsiteY8760" fmla="*/ 3498539 h 6857892"/>
              <a:gd name="connsiteX8761" fmla="*/ 5909132 w 7274859"/>
              <a:gd name="connsiteY8761" fmla="*/ 3498082 h 6857892"/>
              <a:gd name="connsiteX8762" fmla="*/ 5910122 w 7274859"/>
              <a:gd name="connsiteY8762" fmla="*/ 3557594 h 6857892"/>
              <a:gd name="connsiteX8763" fmla="*/ 5896864 w 7274859"/>
              <a:gd name="connsiteY8763" fmla="*/ 3529629 h 6857892"/>
              <a:gd name="connsiteX8764" fmla="*/ 5884444 w 7274859"/>
              <a:gd name="connsiteY8764" fmla="*/ 3530695 h 6857892"/>
              <a:gd name="connsiteX8765" fmla="*/ 5892901 w 7274859"/>
              <a:gd name="connsiteY8765" fmla="*/ 3577254 h 6857892"/>
              <a:gd name="connsiteX8766" fmla="*/ 5860442 w 7274859"/>
              <a:gd name="connsiteY8766" fmla="*/ 3570091 h 6857892"/>
              <a:gd name="connsiteX8767" fmla="*/ 5869739 w 7274859"/>
              <a:gd name="connsiteY8767" fmla="*/ 3586169 h 6857892"/>
              <a:gd name="connsiteX8768" fmla="*/ 5854576 w 7274859"/>
              <a:gd name="connsiteY8768" fmla="*/ 3601333 h 6857892"/>
              <a:gd name="connsiteX8769" fmla="*/ 5848022 w 7274859"/>
              <a:gd name="connsiteY8769" fmla="*/ 3582054 h 6857892"/>
              <a:gd name="connsiteX8770" fmla="*/ 5813277 w 7274859"/>
              <a:gd name="connsiteY8770" fmla="*/ 3582054 h 6857892"/>
              <a:gd name="connsiteX8771" fmla="*/ 5839032 w 7274859"/>
              <a:gd name="connsiteY8771" fmla="*/ 3594399 h 6857892"/>
              <a:gd name="connsiteX8772" fmla="*/ 5812364 w 7274859"/>
              <a:gd name="connsiteY8772" fmla="*/ 3617182 h 6857892"/>
              <a:gd name="connsiteX8773" fmla="*/ 5802687 w 7274859"/>
              <a:gd name="connsiteY8773" fmla="*/ 3612382 h 6857892"/>
              <a:gd name="connsiteX8774" fmla="*/ 5826384 w 7274859"/>
              <a:gd name="connsiteY8774" fmla="*/ 3643700 h 6857892"/>
              <a:gd name="connsiteX8775" fmla="*/ 5794686 w 7274859"/>
              <a:gd name="connsiteY8775" fmla="*/ 3673570 h 6857892"/>
              <a:gd name="connsiteX8776" fmla="*/ 5808403 w 7274859"/>
              <a:gd name="connsiteY8776" fmla="*/ 3698031 h 6857892"/>
              <a:gd name="connsiteX8777" fmla="*/ 5780514 w 7274859"/>
              <a:gd name="connsiteY8777" fmla="*/ 3714033 h 6857892"/>
              <a:gd name="connsiteX8778" fmla="*/ 5776552 w 7274859"/>
              <a:gd name="connsiteY8778" fmla="*/ 3755485 h 6857892"/>
              <a:gd name="connsiteX8779" fmla="*/ 5756742 w 7274859"/>
              <a:gd name="connsiteY8779" fmla="*/ 3737426 h 6857892"/>
              <a:gd name="connsiteX8780" fmla="*/ 5765047 w 7274859"/>
              <a:gd name="connsiteY8780" fmla="*/ 3764172 h 6857892"/>
              <a:gd name="connsiteX8781" fmla="*/ 5778914 w 7274859"/>
              <a:gd name="connsiteY8781" fmla="*/ 3794043 h 6857892"/>
              <a:gd name="connsiteX8782" fmla="*/ 5758798 w 7274859"/>
              <a:gd name="connsiteY8782" fmla="*/ 3783984 h 6857892"/>
              <a:gd name="connsiteX8783" fmla="*/ 5759561 w 7274859"/>
              <a:gd name="connsiteY8783" fmla="*/ 3784822 h 6857892"/>
              <a:gd name="connsiteX8784" fmla="*/ 5752475 w 7274859"/>
              <a:gd name="connsiteY8784" fmla="*/ 3793128 h 6857892"/>
              <a:gd name="connsiteX8785" fmla="*/ 5749275 w 7274859"/>
              <a:gd name="connsiteY8785" fmla="*/ 3789928 h 6857892"/>
              <a:gd name="connsiteX8786" fmla="*/ 5757580 w 7274859"/>
              <a:gd name="connsiteY8786" fmla="*/ 3782765 h 6857892"/>
              <a:gd name="connsiteX8787" fmla="*/ 5758341 w 7274859"/>
              <a:gd name="connsiteY8787" fmla="*/ 3783527 h 6857892"/>
              <a:gd name="connsiteX8788" fmla="*/ 5750570 w 7274859"/>
              <a:gd name="connsiteY8788" fmla="*/ 3769354 h 6857892"/>
              <a:gd name="connsiteX8789" fmla="*/ 5727102 w 7274859"/>
              <a:gd name="connsiteY8789" fmla="*/ 3789089 h 6857892"/>
              <a:gd name="connsiteX8790" fmla="*/ 5698605 w 7274859"/>
              <a:gd name="connsiteY8790" fmla="*/ 3796709 h 6857892"/>
              <a:gd name="connsiteX8791" fmla="*/ 5709349 w 7274859"/>
              <a:gd name="connsiteY8791" fmla="*/ 3817055 h 6857892"/>
              <a:gd name="connsiteX8792" fmla="*/ 5666375 w 7274859"/>
              <a:gd name="connsiteY8792" fmla="*/ 3837096 h 6857892"/>
              <a:gd name="connsiteX8793" fmla="*/ 5717348 w 7274859"/>
              <a:gd name="connsiteY8793" fmla="*/ 3821779 h 6857892"/>
              <a:gd name="connsiteX8794" fmla="*/ 5738074 w 7274859"/>
              <a:gd name="connsiteY8794" fmla="*/ 3814388 h 6857892"/>
              <a:gd name="connsiteX8795" fmla="*/ 5744932 w 7274859"/>
              <a:gd name="connsiteY8795" fmla="*/ 3805930 h 6857892"/>
              <a:gd name="connsiteX8796" fmla="*/ 5748284 w 7274859"/>
              <a:gd name="connsiteY8796" fmla="*/ 3814388 h 6857892"/>
              <a:gd name="connsiteX8797" fmla="*/ 5788667 w 7274859"/>
              <a:gd name="connsiteY8797" fmla="*/ 3854850 h 6857892"/>
              <a:gd name="connsiteX8798" fmla="*/ 5747826 w 7274859"/>
              <a:gd name="connsiteY8798" fmla="*/ 3928155 h 6857892"/>
              <a:gd name="connsiteX8799" fmla="*/ 5757046 w 7274859"/>
              <a:gd name="connsiteY8799" fmla="*/ 3941337 h 6857892"/>
              <a:gd name="connsiteX8800" fmla="*/ 5725730 w 7274859"/>
              <a:gd name="connsiteY8800" fmla="*/ 3962445 h 6857892"/>
              <a:gd name="connsiteX8801" fmla="*/ 5692966 w 7274859"/>
              <a:gd name="connsiteY8801" fmla="*/ 3956806 h 6857892"/>
              <a:gd name="connsiteX8802" fmla="*/ 5687480 w 7274859"/>
              <a:gd name="connsiteY8802" fmla="*/ 3991934 h 6857892"/>
              <a:gd name="connsiteX8803" fmla="*/ 5697310 w 7274859"/>
              <a:gd name="connsiteY8803" fmla="*/ 4002754 h 6857892"/>
              <a:gd name="connsiteX8804" fmla="*/ 5679785 w 7274859"/>
              <a:gd name="connsiteY8804" fmla="*/ 4019899 h 6857892"/>
              <a:gd name="connsiteX8805" fmla="*/ 5688395 w 7274859"/>
              <a:gd name="connsiteY8805" fmla="*/ 4053961 h 6857892"/>
              <a:gd name="connsiteX8806" fmla="*/ 5667060 w 7274859"/>
              <a:gd name="connsiteY8806" fmla="*/ 4062343 h 6857892"/>
              <a:gd name="connsiteX8807" fmla="*/ 5676357 w 7274859"/>
              <a:gd name="connsiteY8807" fmla="*/ 4073620 h 6857892"/>
              <a:gd name="connsiteX8808" fmla="*/ 5665689 w 7274859"/>
              <a:gd name="connsiteY8808" fmla="*/ 4085584 h 6857892"/>
              <a:gd name="connsiteX8809" fmla="*/ 5705996 w 7274859"/>
              <a:gd name="connsiteY8809" fmla="*/ 4093127 h 6857892"/>
              <a:gd name="connsiteX8810" fmla="*/ 5672928 w 7274859"/>
              <a:gd name="connsiteY8810" fmla="*/ 4103415 h 6857892"/>
              <a:gd name="connsiteX8811" fmla="*/ 5656621 w 7274859"/>
              <a:gd name="connsiteY8811" fmla="*/ 4099223 h 6857892"/>
              <a:gd name="connsiteX8812" fmla="*/ 5653269 w 7274859"/>
              <a:gd name="connsiteY8812" fmla="*/ 4090765 h 6857892"/>
              <a:gd name="connsiteX8813" fmla="*/ 5646489 w 7274859"/>
              <a:gd name="connsiteY8813" fmla="*/ 4099223 h 6857892"/>
              <a:gd name="connsiteX8814" fmla="*/ 5636278 w 7274859"/>
              <a:gd name="connsiteY8814" fmla="*/ 4119569 h 6857892"/>
              <a:gd name="connsiteX8815" fmla="*/ 5614486 w 7274859"/>
              <a:gd name="connsiteY8815" fmla="*/ 4134199 h 6857892"/>
              <a:gd name="connsiteX8816" fmla="*/ 5642830 w 7274859"/>
              <a:gd name="connsiteY8816" fmla="*/ 4160107 h 6857892"/>
              <a:gd name="connsiteX8817" fmla="*/ 5626373 w 7274859"/>
              <a:gd name="connsiteY8817" fmla="*/ 4163308 h 6857892"/>
              <a:gd name="connsiteX8818" fmla="*/ 5627287 w 7274859"/>
              <a:gd name="connsiteY8818" fmla="*/ 4169861 h 6857892"/>
              <a:gd name="connsiteX8819" fmla="*/ 5646563 w 7274859"/>
              <a:gd name="connsiteY8819" fmla="*/ 4164298 h 6857892"/>
              <a:gd name="connsiteX8820" fmla="*/ 5646563 w 7274859"/>
              <a:gd name="connsiteY8820" fmla="*/ 4164222 h 6857892"/>
              <a:gd name="connsiteX8821" fmla="*/ 5646641 w 7274859"/>
              <a:gd name="connsiteY8821" fmla="*/ 4164298 h 6857892"/>
              <a:gd name="connsiteX8822" fmla="*/ 5685194 w 7274859"/>
              <a:gd name="connsiteY8822" fmla="*/ 4218629 h 6857892"/>
              <a:gd name="connsiteX8823" fmla="*/ 5655327 w 7274859"/>
              <a:gd name="connsiteY8823" fmla="*/ 4224496 h 6857892"/>
              <a:gd name="connsiteX8824" fmla="*/ 5666375 w 7274859"/>
              <a:gd name="connsiteY8824" fmla="*/ 4236765 h 6857892"/>
              <a:gd name="connsiteX8825" fmla="*/ 5645421 w 7274859"/>
              <a:gd name="connsiteY8825" fmla="*/ 4268693 h 6857892"/>
              <a:gd name="connsiteX8826" fmla="*/ 5630943 w 7274859"/>
              <a:gd name="connsiteY8826" fmla="*/ 4302906 h 6857892"/>
              <a:gd name="connsiteX8827" fmla="*/ 5619972 w 7274859"/>
              <a:gd name="connsiteY8827" fmla="*/ 4252690 h 6857892"/>
              <a:gd name="connsiteX8828" fmla="*/ 5633001 w 7274859"/>
              <a:gd name="connsiteY8828" fmla="*/ 4262901 h 6857892"/>
              <a:gd name="connsiteX8829" fmla="*/ 5636887 w 7274859"/>
              <a:gd name="connsiteY8829" fmla="*/ 4237298 h 6857892"/>
              <a:gd name="connsiteX8830" fmla="*/ 5632239 w 7274859"/>
              <a:gd name="connsiteY8830" fmla="*/ 4232802 h 6857892"/>
              <a:gd name="connsiteX8831" fmla="*/ 5613039 w 7274859"/>
              <a:gd name="connsiteY8831" fmla="*/ 4243775 h 6857892"/>
              <a:gd name="connsiteX8832" fmla="*/ 5595132 w 7274859"/>
              <a:gd name="connsiteY8832" fmla="*/ 4222058 h 6857892"/>
              <a:gd name="connsiteX8833" fmla="*/ 5595590 w 7274859"/>
              <a:gd name="connsiteY8833" fmla="*/ 4237222 h 6857892"/>
              <a:gd name="connsiteX8834" fmla="*/ 5572045 w 7274859"/>
              <a:gd name="connsiteY8834" fmla="*/ 4248195 h 6857892"/>
              <a:gd name="connsiteX8835" fmla="*/ 5594218 w 7274859"/>
              <a:gd name="connsiteY8835" fmla="*/ 4279056 h 6857892"/>
              <a:gd name="connsiteX8836" fmla="*/ 5566484 w 7274859"/>
              <a:gd name="connsiteY8836" fmla="*/ 4298334 h 6857892"/>
              <a:gd name="connsiteX8837" fmla="*/ 5575093 w 7274859"/>
              <a:gd name="connsiteY8837" fmla="*/ 4308316 h 6857892"/>
              <a:gd name="connsiteX8838" fmla="*/ 5562902 w 7274859"/>
              <a:gd name="connsiteY8838" fmla="*/ 4347331 h 6857892"/>
              <a:gd name="connsiteX8839" fmla="*/ 5595285 w 7274859"/>
              <a:gd name="connsiteY8839" fmla="*/ 4382840 h 6857892"/>
              <a:gd name="connsiteX8840" fmla="*/ 5575245 w 7274859"/>
              <a:gd name="connsiteY8840" fmla="*/ 4374229 h 6857892"/>
              <a:gd name="connsiteX8841" fmla="*/ 5568389 w 7274859"/>
              <a:gd name="connsiteY8841" fmla="*/ 4382688 h 6857892"/>
              <a:gd name="connsiteX8842" fmla="*/ 5565128 w 7274859"/>
              <a:gd name="connsiteY8842" fmla="*/ 4374458 h 6857892"/>
              <a:gd name="connsiteX8843" fmla="*/ 5575005 w 7274859"/>
              <a:gd name="connsiteY8843" fmla="*/ 4374458 h 6857892"/>
              <a:gd name="connsiteX8844" fmla="*/ 5571728 w 7274859"/>
              <a:gd name="connsiteY8844" fmla="*/ 4365999 h 6857892"/>
              <a:gd name="connsiteX8845" fmla="*/ 5565043 w 7274859"/>
              <a:gd name="connsiteY8845" fmla="*/ 4374246 h 6857892"/>
              <a:gd name="connsiteX8846" fmla="*/ 5565036 w 7274859"/>
              <a:gd name="connsiteY8846" fmla="*/ 4374229 h 6857892"/>
              <a:gd name="connsiteX8847" fmla="*/ 5565798 w 7274859"/>
              <a:gd name="connsiteY8847" fmla="*/ 4400366 h 6857892"/>
              <a:gd name="connsiteX8848" fmla="*/ 5526405 w 7274859"/>
              <a:gd name="connsiteY8848" fmla="*/ 4431760 h 6857892"/>
              <a:gd name="connsiteX8849" fmla="*/ 5544540 w 7274859"/>
              <a:gd name="connsiteY8849" fmla="*/ 4440066 h 6857892"/>
              <a:gd name="connsiteX8850" fmla="*/ 5532806 w 7274859"/>
              <a:gd name="connsiteY8850" fmla="*/ 4453553 h 6857892"/>
              <a:gd name="connsiteX8851" fmla="*/ 5584313 w 7274859"/>
              <a:gd name="connsiteY8851" fmla="*/ 4453553 h 6857892"/>
              <a:gd name="connsiteX8852" fmla="*/ 5550559 w 7274859"/>
              <a:gd name="connsiteY8852" fmla="*/ 4439838 h 6857892"/>
              <a:gd name="connsiteX8853" fmla="*/ 5588656 w 7274859"/>
              <a:gd name="connsiteY8853" fmla="*/ 4421245 h 6857892"/>
              <a:gd name="connsiteX8854" fmla="*/ 5603667 w 7274859"/>
              <a:gd name="connsiteY8854" fmla="*/ 4450810 h 6857892"/>
              <a:gd name="connsiteX8855" fmla="*/ 5585607 w 7274859"/>
              <a:gd name="connsiteY8855" fmla="*/ 4475575 h 6857892"/>
              <a:gd name="connsiteX8856" fmla="*/ 5586293 w 7274859"/>
              <a:gd name="connsiteY8856" fmla="*/ 4474890 h 6857892"/>
              <a:gd name="connsiteX8857" fmla="*/ 5594599 w 7274859"/>
              <a:gd name="connsiteY8857" fmla="*/ 4481976 h 6857892"/>
              <a:gd name="connsiteX8858" fmla="*/ 5591399 w 7274859"/>
              <a:gd name="connsiteY8858" fmla="*/ 4485177 h 6857892"/>
              <a:gd name="connsiteX8859" fmla="*/ 5584313 w 7274859"/>
              <a:gd name="connsiteY8859" fmla="*/ 4476871 h 6857892"/>
              <a:gd name="connsiteX8860" fmla="*/ 5585227 w 7274859"/>
              <a:gd name="connsiteY8860" fmla="*/ 4475956 h 6857892"/>
              <a:gd name="connsiteX8861" fmla="*/ 5563512 w 7274859"/>
              <a:gd name="connsiteY8861" fmla="*/ 4475956 h 6857892"/>
              <a:gd name="connsiteX8862" fmla="*/ 5577455 w 7274859"/>
              <a:gd name="connsiteY8862" fmla="*/ 4497140 h 6857892"/>
              <a:gd name="connsiteX8863" fmla="*/ 5554902 w 7274859"/>
              <a:gd name="connsiteY8863" fmla="*/ 4516647 h 6857892"/>
              <a:gd name="connsiteX8864" fmla="*/ 5555892 w 7274859"/>
              <a:gd name="connsiteY8864" fmla="*/ 4517638 h 6857892"/>
              <a:gd name="connsiteX8865" fmla="*/ 5548806 w 7274859"/>
              <a:gd name="connsiteY8865" fmla="*/ 4525943 h 6857892"/>
              <a:gd name="connsiteX8866" fmla="*/ 5545605 w 7274859"/>
              <a:gd name="connsiteY8866" fmla="*/ 4522743 h 6857892"/>
              <a:gd name="connsiteX8867" fmla="*/ 5553911 w 7274859"/>
              <a:gd name="connsiteY8867" fmla="*/ 4515657 h 6857892"/>
              <a:gd name="connsiteX8868" fmla="*/ 5554902 w 7274859"/>
              <a:gd name="connsiteY8868" fmla="*/ 4516571 h 6857892"/>
              <a:gd name="connsiteX8869" fmla="*/ 5534482 w 7274859"/>
              <a:gd name="connsiteY8869" fmla="*/ 4482510 h 6857892"/>
              <a:gd name="connsiteX8870" fmla="*/ 5534024 w 7274859"/>
              <a:gd name="connsiteY8870" fmla="*/ 4529678 h 6857892"/>
              <a:gd name="connsiteX8871" fmla="*/ 5524957 w 7274859"/>
              <a:gd name="connsiteY8871" fmla="*/ 4535545 h 6857892"/>
              <a:gd name="connsiteX8872" fmla="*/ 5521300 w 7274859"/>
              <a:gd name="connsiteY8872" fmla="*/ 4517028 h 6857892"/>
              <a:gd name="connsiteX8873" fmla="*/ 5514746 w 7274859"/>
              <a:gd name="connsiteY8873" fmla="*/ 4517866 h 6857892"/>
              <a:gd name="connsiteX8874" fmla="*/ 5520309 w 7274859"/>
              <a:gd name="connsiteY8874" fmla="*/ 4537145 h 6857892"/>
              <a:gd name="connsiteX8875" fmla="*/ 5520462 w 7274859"/>
              <a:gd name="connsiteY8875" fmla="*/ 4537145 h 6857892"/>
              <a:gd name="connsiteX8876" fmla="*/ 5520309 w 7274859"/>
              <a:gd name="connsiteY8876" fmla="*/ 4537221 h 6857892"/>
              <a:gd name="connsiteX8877" fmla="*/ 5505986 w 7274859"/>
              <a:gd name="connsiteY8877" fmla="*/ 4552233 h 6857892"/>
              <a:gd name="connsiteX8878" fmla="*/ 5514061 w 7274859"/>
              <a:gd name="connsiteY8878" fmla="*/ 4565415 h 6857892"/>
              <a:gd name="connsiteX8879" fmla="*/ 5476192 w 7274859"/>
              <a:gd name="connsiteY8879" fmla="*/ 4571054 h 6857892"/>
              <a:gd name="connsiteX8880" fmla="*/ 5503546 w 7274859"/>
              <a:gd name="connsiteY8880" fmla="*/ 4583246 h 6857892"/>
              <a:gd name="connsiteX8881" fmla="*/ 5506670 w 7274859"/>
              <a:gd name="connsiteY8881" fmla="*/ 4580122 h 6857892"/>
              <a:gd name="connsiteX8882" fmla="*/ 5530366 w 7274859"/>
              <a:gd name="connsiteY8882" fmla="*/ 4603744 h 6857892"/>
              <a:gd name="connsiteX8883" fmla="*/ 5510709 w 7274859"/>
              <a:gd name="connsiteY8883" fmla="*/ 4654417 h 6857892"/>
              <a:gd name="connsiteX8884" fmla="*/ 5534329 w 7274859"/>
              <a:gd name="connsiteY8884" fmla="*/ 4663180 h 6857892"/>
              <a:gd name="connsiteX8885" fmla="*/ 5455696 w 7274859"/>
              <a:gd name="connsiteY8885" fmla="*/ 4749591 h 6857892"/>
              <a:gd name="connsiteX8886" fmla="*/ 5475659 w 7274859"/>
              <a:gd name="connsiteY8886" fmla="*/ 4760106 h 6857892"/>
              <a:gd name="connsiteX8887" fmla="*/ 5489222 w 7274859"/>
              <a:gd name="connsiteY8887" fmla="*/ 4753858 h 6857892"/>
              <a:gd name="connsiteX8888" fmla="*/ 5506289 w 7274859"/>
              <a:gd name="connsiteY8888" fmla="*/ 4760868 h 6857892"/>
              <a:gd name="connsiteX8889" fmla="*/ 5524348 w 7274859"/>
              <a:gd name="connsiteY8889" fmla="*/ 4771079 h 6857892"/>
              <a:gd name="connsiteX8890" fmla="*/ 5525262 w 7274859"/>
              <a:gd name="connsiteY8890" fmla="*/ 4770165 h 6857892"/>
              <a:gd name="connsiteX8891" fmla="*/ 5533568 w 7274859"/>
              <a:gd name="connsiteY8891" fmla="*/ 4777251 h 6857892"/>
              <a:gd name="connsiteX8892" fmla="*/ 5530366 w 7274859"/>
              <a:gd name="connsiteY8892" fmla="*/ 4780452 h 6857892"/>
              <a:gd name="connsiteX8893" fmla="*/ 5523357 w 7274859"/>
              <a:gd name="connsiteY8893" fmla="*/ 4772222 h 6857892"/>
              <a:gd name="connsiteX8894" fmla="*/ 5486327 w 7274859"/>
              <a:gd name="connsiteY8894" fmla="*/ 4809255 h 6857892"/>
              <a:gd name="connsiteX8895" fmla="*/ 5490594 w 7274859"/>
              <a:gd name="connsiteY8895" fmla="*/ 4813904 h 6857892"/>
              <a:gd name="connsiteX8896" fmla="*/ 5480536 w 7274859"/>
              <a:gd name="connsiteY8896" fmla="*/ 4850175 h 6857892"/>
              <a:gd name="connsiteX8897" fmla="*/ 5463696 w 7274859"/>
              <a:gd name="connsiteY8897" fmla="*/ 4856271 h 6857892"/>
              <a:gd name="connsiteX8898" fmla="*/ 5470250 w 7274859"/>
              <a:gd name="connsiteY8898" fmla="*/ 4864653 h 6857892"/>
              <a:gd name="connsiteX8899" fmla="*/ 5423160 w 7274859"/>
              <a:gd name="connsiteY8899" fmla="*/ 4960055 h 6857892"/>
              <a:gd name="connsiteX8900" fmla="*/ 5442134 w 7274859"/>
              <a:gd name="connsiteY8900" fmla="*/ 4979029 h 6857892"/>
              <a:gd name="connsiteX8901" fmla="*/ 5436038 w 7274859"/>
              <a:gd name="connsiteY8901" fmla="*/ 4984744 h 6857892"/>
              <a:gd name="connsiteX8902" fmla="*/ 5392988 w 7274859"/>
              <a:gd name="connsiteY8902" fmla="*/ 4998308 h 6857892"/>
              <a:gd name="connsiteX8903" fmla="*/ 5421180 w 7274859"/>
              <a:gd name="connsiteY8903" fmla="*/ 5008137 h 6857892"/>
              <a:gd name="connsiteX8904" fmla="*/ 5407617 w 7274859"/>
              <a:gd name="connsiteY8904" fmla="*/ 5035798 h 6857892"/>
              <a:gd name="connsiteX8905" fmla="*/ 5378511 w 7274859"/>
              <a:gd name="connsiteY8905" fmla="*/ 5032293 h 6857892"/>
              <a:gd name="connsiteX8906" fmla="*/ 5381864 w 7274859"/>
              <a:gd name="connsiteY8906" fmla="*/ 5031074 h 6857892"/>
              <a:gd name="connsiteX8907" fmla="*/ 5369520 w 7274859"/>
              <a:gd name="connsiteY8907" fmla="*/ 5029930 h 6857892"/>
              <a:gd name="connsiteX8908" fmla="*/ 5367538 w 7274859"/>
              <a:gd name="connsiteY8908" fmla="*/ 5035493 h 6857892"/>
              <a:gd name="connsiteX8909" fmla="*/ 5374245 w 7274859"/>
              <a:gd name="connsiteY8909" fmla="*/ 5033740 h 6857892"/>
              <a:gd name="connsiteX8910" fmla="*/ 5382397 w 7274859"/>
              <a:gd name="connsiteY8910" fmla="*/ 5046466 h 6857892"/>
              <a:gd name="connsiteX8911" fmla="*/ 5393216 w 7274859"/>
              <a:gd name="connsiteY8911" fmla="*/ 5050657 h 6857892"/>
              <a:gd name="connsiteX8912" fmla="*/ 5379121 w 7274859"/>
              <a:gd name="connsiteY8912" fmla="*/ 5083956 h 6857892"/>
              <a:gd name="connsiteX8913" fmla="*/ 5391693 w 7274859"/>
              <a:gd name="connsiteY8913" fmla="*/ 5081899 h 6857892"/>
              <a:gd name="connsiteX8914" fmla="*/ 5431009 w 7274859"/>
              <a:gd name="connsiteY8914" fmla="*/ 5073517 h 6857892"/>
              <a:gd name="connsiteX8915" fmla="*/ 5433904 w 7274859"/>
              <a:gd name="connsiteY8915" fmla="*/ 5059268 h 6857892"/>
              <a:gd name="connsiteX8916" fmla="*/ 5446248 w 7274859"/>
              <a:gd name="connsiteY8916" fmla="*/ 5056296 h 6857892"/>
              <a:gd name="connsiteX8917" fmla="*/ 5470021 w 7274859"/>
              <a:gd name="connsiteY8917" fmla="*/ 5058353 h 6857892"/>
              <a:gd name="connsiteX8918" fmla="*/ 5442590 w 7274859"/>
              <a:gd name="connsiteY8918" fmla="*/ 5072755 h 6857892"/>
              <a:gd name="connsiteX8919" fmla="*/ 5442590 w 7274859"/>
              <a:gd name="connsiteY8919" fmla="*/ 5105292 h 6857892"/>
              <a:gd name="connsiteX8920" fmla="*/ 5406093 w 7274859"/>
              <a:gd name="connsiteY8920" fmla="*/ 5149945 h 6857892"/>
              <a:gd name="connsiteX8921" fmla="*/ 5388493 w 7274859"/>
              <a:gd name="connsiteY8921" fmla="*/ 5119923 h 6857892"/>
              <a:gd name="connsiteX8922" fmla="*/ 5382169 w 7274859"/>
              <a:gd name="connsiteY8922" fmla="*/ 5139659 h 6857892"/>
              <a:gd name="connsiteX8923" fmla="*/ 5392151 w 7274859"/>
              <a:gd name="connsiteY8923" fmla="*/ 5175930 h 6857892"/>
              <a:gd name="connsiteX8924" fmla="*/ 5352604 w 7274859"/>
              <a:gd name="connsiteY8924" fmla="*/ 5181949 h 6857892"/>
              <a:gd name="connsiteX8925" fmla="*/ 5409140 w 7274859"/>
              <a:gd name="connsiteY8925" fmla="*/ 5202143 h 6857892"/>
              <a:gd name="connsiteX8926" fmla="*/ 5384606 w 7274859"/>
              <a:gd name="connsiteY8926" fmla="*/ 5252130 h 6857892"/>
              <a:gd name="connsiteX8927" fmla="*/ 5393750 w 7274859"/>
              <a:gd name="connsiteY8927" fmla="*/ 5281771 h 6857892"/>
              <a:gd name="connsiteX8928" fmla="*/ 5369138 w 7274859"/>
              <a:gd name="connsiteY8928" fmla="*/ 5310194 h 6857892"/>
              <a:gd name="connsiteX8929" fmla="*/ 5382016 w 7274859"/>
              <a:gd name="connsiteY8929" fmla="*/ 5327110 h 6857892"/>
              <a:gd name="connsiteX8930" fmla="*/ 5351309 w 7274859"/>
              <a:gd name="connsiteY8930" fmla="*/ 5361477 h 6857892"/>
              <a:gd name="connsiteX8931" fmla="*/ 5351309 w 7274859"/>
              <a:gd name="connsiteY8931" fmla="*/ 5385098 h 6857892"/>
              <a:gd name="connsiteX8932" fmla="*/ 5384149 w 7274859"/>
              <a:gd name="connsiteY8932" fmla="*/ 5371611 h 6857892"/>
              <a:gd name="connsiteX8933" fmla="*/ 5373482 w 7274859"/>
              <a:gd name="connsiteY8933" fmla="*/ 5398815 h 6857892"/>
              <a:gd name="connsiteX8934" fmla="*/ 5381483 w 7274859"/>
              <a:gd name="connsiteY8934" fmla="*/ 5407806 h 6857892"/>
              <a:gd name="connsiteX8935" fmla="*/ 5363577 w 7274859"/>
              <a:gd name="connsiteY8935" fmla="*/ 5425713 h 6857892"/>
              <a:gd name="connsiteX8936" fmla="*/ 5361597 w 7274859"/>
              <a:gd name="connsiteY8936" fmla="*/ 5453145 h 6857892"/>
              <a:gd name="connsiteX8937" fmla="*/ 5358244 w 7274859"/>
              <a:gd name="connsiteY8937" fmla="*/ 5444687 h 6857892"/>
              <a:gd name="connsiteX8938" fmla="*/ 5351385 w 7274859"/>
              <a:gd name="connsiteY8938" fmla="*/ 5453145 h 6857892"/>
              <a:gd name="connsiteX8939" fmla="*/ 5332032 w 7274859"/>
              <a:gd name="connsiteY8939" fmla="*/ 5456574 h 6857892"/>
              <a:gd name="connsiteX8940" fmla="*/ 5332718 w 7274859"/>
              <a:gd name="connsiteY8940" fmla="*/ 5463280 h 6857892"/>
              <a:gd name="connsiteX8941" fmla="*/ 5351157 w 7274859"/>
              <a:gd name="connsiteY8941" fmla="*/ 5463280 h 6857892"/>
              <a:gd name="connsiteX8942" fmla="*/ 5351157 w 7274859"/>
              <a:gd name="connsiteY8942" fmla="*/ 5463737 h 6857892"/>
              <a:gd name="connsiteX8943" fmla="*/ 5351453 w 7274859"/>
              <a:gd name="connsiteY8943" fmla="*/ 5463444 h 6857892"/>
              <a:gd name="connsiteX8944" fmla="*/ 5361319 w 7274859"/>
              <a:gd name="connsiteY8944" fmla="*/ 5487635 h 6857892"/>
              <a:gd name="connsiteX8945" fmla="*/ 5360681 w 7274859"/>
              <a:gd name="connsiteY8945" fmla="*/ 5515248 h 6857892"/>
              <a:gd name="connsiteX8946" fmla="*/ 5348490 w 7274859"/>
              <a:gd name="connsiteY8946" fmla="*/ 5506866 h 6857892"/>
              <a:gd name="connsiteX8947" fmla="*/ 5318160 w 7274859"/>
              <a:gd name="connsiteY8947" fmla="*/ 5519515 h 6857892"/>
              <a:gd name="connsiteX8948" fmla="*/ 5343918 w 7274859"/>
              <a:gd name="connsiteY8948" fmla="*/ 5536051 h 6857892"/>
              <a:gd name="connsiteX8949" fmla="*/ 5321285 w 7274859"/>
              <a:gd name="connsiteY8949" fmla="*/ 5560130 h 6857892"/>
              <a:gd name="connsiteX8950" fmla="*/ 5332565 w 7274859"/>
              <a:gd name="connsiteY8950" fmla="*/ 5573008 h 6857892"/>
              <a:gd name="connsiteX8951" fmla="*/ 5321743 w 7274859"/>
              <a:gd name="connsiteY8951" fmla="*/ 5593506 h 6857892"/>
              <a:gd name="connsiteX8952" fmla="*/ 5336604 w 7274859"/>
              <a:gd name="connsiteY8952" fmla="*/ 5596478 h 6857892"/>
              <a:gd name="connsiteX8953" fmla="*/ 5328897 w 7274859"/>
              <a:gd name="connsiteY8953" fmla="*/ 5647531 h 6857892"/>
              <a:gd name="connsiteX8954" fmla="*/ 5344224 w 7274859"/>
              <a:gd name="connsiteY8954" fmla="*/ 5667953 h 6857892"/>
              <a:gd name="connsiteX8955" fmla="*/ 5325022 w 7274859"/>
              <a:gd name="connsiteY8955" fmla="*/ 5688070 h 6857892"/>
              <a:gd name="connsiteX8956" fmla="*/ 5284709 w 7274859"/>
              <a:gd name="connsiteY8956" fmla="*/ 5672296 h 6857892"/>
              <a:gd name="connsiteX8957" fmla="*/ 5299646 w 7274859"/>
              <a:gd name="connsiteY8957" fmla="*/ 5704834 h 6857892"/>
              <a:gd name="connsiteX8958" fmla="*/ 5290196 w 7274859"/>
              <a:gd name="connsiteY8958" fmla="*/ 5717712 h 6857892"/>
              <a:gd name="connsiteX8959" fmla="*/ 5290030 w 7274859"/>
              <a:gd name="connsiteY8959" fmla="*/ 5717960 h 6857892"/>
              <a:gd name="connsiteX8960" fmla="*/ 5285452 w 7274859"/>
              <a:gd name="connsiteY8960" fmla="*/ 5708909 h 6857892"/>
              <a:gd name="connsiteX8961" fmla="*/ 5260079 w 7274859"/>
              <a:gd name="connsiteY8961" fmla="*/ 5702319 h 6857892"/>
              <a:gd name="connsiteX8962" fmla="*/ 5300157 w 7274859"/>
              <a:gd name="connsiteY8962" fmla="*/ 5622461 h 6857892"/>
              <a:gd name="connsiteX8963" fmla="*/ 5279884 w 7274859"/>
              <a:gd name="connsiteY8963" fmla="*/ 5596020 h 6857892"/>
              <a:gd name="connsiteX8964" fmla="*/ 5299321 w 7274859"/>
              <a:gd name="connsiteY8964" fmla="*/ 5596020 h 6857892"/>
              <a:gd name="connsiteX8965" fmla="*/ 5299321 w 7274859"/>
              <a:gd name="connsiteY8965" fmla="*/ 5550909 h 6857892"/>
              <a:gd name="connsiteX8966" fmla="*/ 5299397 w 7274859"/>
              <a:gd name="connsiteY8966" fmla="*/ 5550909 h 6857892"/>
              <a:gd name="connsiteX8967" fmla="*/ 5288119 w 7274859"/>
              <a:gd name="connsiteY8967" fmla="*/ 5544966 h 6857892"/>
              <a:gd name="connsiteX8968" fmla="*/ 5293453 w 7274859"/>
              <a:gd name="connsiteY8968" fmla="*/ 5524316 h 6857892"/>
              <a:gd name="connsiteX8969" fmla="*/ 5308387 w 7274859"/>
              <a:gd name="connsiteY8969" fmla="*/ 5535822 h 6857892"/>
              <a:gd name="connsiteX8970" fmla="*/ 5308387 w 7274859"/>
              <a:gd name="connsiteY8970" fmla="*/ 5492693 h 6857892"/>
              <a:gd name="connsiteX8971" fmla="*/ 5296799 w 7274859"/>
              <a:gd name="connsiteY8971" fmla="*/ 5502599 h 6857892"/>
              <a:gd name="connsiteX8972" fmla="*/ 5271730 w 7274859"/>
              <a:gd name="connsiteY8972" fmla="*/ 5492998 h 6857892"/>
              <a:gd name="connsiteX8973" fmla="*/ 5267160 w 7274859"/>
              <a:gd name="connsiteY8973" fmla="*/ 5535060 h 6857892"/>
              <a:gd name="connsiteX8974" fmla="*/ 5245362 w 7274859"/>
              <a:gd name="connsiteY8974" fmla="*/ 5535212 h 6857892"/>
              <a:gd name="connsiteX8975" fmla="*/ 5262135 w 7274859"/>
              <a:gd name="connsiteY8975" fmla="*/ 5545271 h 6857892"/>
              <a:gd name="connsiteX8976" fmla="*/ 5275929 w 7274859"/>
              <a:gd name="connsiteY8976" fmla="*/ 5559673 h 6857892"/>
              <a:gd name="connsiteX8977" fmla="*/ 5249633 w 7274859"/>
              <a:gd name="connsiteY8977" fmla="*/ 5570645 h 6857892"/>
              <a:gd name="connsiteX8978" fmla="*/ 5245438 w 7274859"/>
              <a:gd name="connsiteY8978" fmla="*/ 5566912 h 6857892"/>
              <a:gd name="connsiteX8979" fmla="*/ 5218543 w 7274859"/>
              <a:gd name="connsiteY8979" fmla="*/ 5580399 h 6857892"/>
              <a:gd name="connsiteX8980" fmla="*/ 5221281 w 7274859"/>
              <a:gd name="connsiteY8980" fmla="*/ 5625357 h 6857892"/>
              <a:gd name="connsiteX8981" fmla="*/ 5255126 w 7274859"/>
              <a:gd name="connsiteY8981" fmla="*/ 5585276 h 6857892"/>
              <a:gd name="connsiteX8982" fmla="*/ 5279800 w 7274859"/>
              <a:gd name="connsiteY8982" fmla="*/ 5596020 h 6857892"/>
              <a:gd name="connsiteX8983" fmla="*/ 5260003 w 7274859"/>
              <a:gd name="connsiteY8983" fmla="*/ 5596020 h 6857892"/>
              <a:gd name="connsiteX8984" fmla="*/ 5260003 w 7274859"/>
              <a:gd name="connsiteY8984" fmla="*/ 5647302 h 6857892"/>
              <a:gd name="connsiteX8985" fmla="*/ 5238497 w 7274859"/>
              <a:gd name="connsiteY8985" fmla="*/ 5660257 h 6857892"/>
              <a:gd name="connsiteX8986" fmla="*/ 5251847 w 7274859"/>
              <a:gd name="connsiteY8986" fmla="*/ 5677478 h 6857892"/>
              <a:gd name="connsiteX8987" fmla="*/ 5214884 w 7274859"/>
              <a:gd name="connsiteY8987" fmla="*/ 5677630 h 6857892"/>
              <a:gd name="connsiteX8988" fmla="*/ 5199946 w 7274859"/>
              <a:gd name="connsiteY8988" fmla="*/ 5692718 h 6857892"/>
              <a:gd name="connsiteX8989" fmla="*/ 5199946 w 7274859"/>
              <a:gd name="connsiteY8989" fmla="*/ 5727998 h 6857892"/>
              <a:gd name="connsiteX8990" fmla="*/ 5245114 w 7274859"/>
              <a:gd name="connsiteY8990" fmla="*/ 5717521 h 6857892"/>
              <a:gd name="connsiteX8991" fmla="*/ 5289846 w 7274859"/>
              <a:gd name="connsiteY8991" fmla="*/ 5718240 h 6857892"/>
              <a:gd name="connsiteX8992" fmla="*/ 5269843 w 7274859"/>
              <a:gd name="connsiteY8992" fmla="*/ 5748268 h 6857892"/>
              <a:gd name="connsiteX8993" fmla="*/ 5256140 w 7274859"/>
              <a:gd name="connsiteY8993" fmla="*/ 5727770 h 6857892"/>
              <a:gd name="connsiteX8994" fmla="*/ 5207275 w 7274859"/>
              <a:gd name="connsiteY8994" fmla="*/ 5759393 h 6857892"/>
              <a:gd name="connsiteX8995" fmla="*/ 5192648 w 7274859"/>
              <a:gd name="connsiteY8995" fmla="*/ 5749106 h 6857892"/>
              <a:gd name="connsiteX8996" fmla="*/ 5179527 w 7274859"/>
              <a:gd name="connsiteY8996" fmla="*/ 5774709 h 6857892"/>
              <a:gd name="connsiteX8997" fmla="*/ 5187915 w 7274859"/>
              <a:gd name="connsiteY8997" fmla="*/ 5784006 h 6857892"/>
              <a:gd name="connsiteX8998" fmla="*/ 5177773 w 7274859"/>
              <a:gd name="connsiteY8998" fmla="*/ 5795436 h 6857892"/>
              <a:gd name="connsiteX8999" fmla="*/ 5202626 w 7274859"/>
              <a:gd name="connsiteY8999" fmla="*/ 5804198 h 6857892"/>
              <a:gd name="connsiteX9000" fmla="*/ 5165281 w 7274859"/>
              <a:gd name="connsiteY9000" fmla="*/ 5813266 h 6857892"/>
              <a:gd name="connsiteX9001" fmla="*/ 5177316 w 7274859"/>
              <a:gd name="connsiteY9001" fmla="*/ 5828506 h 6857892"/>
              <a:gd name="connsiteX9002" fmla="*/ 5184179 w 7274859"/>
              <a:gd name="connsiteY9002" fmla="*/ 5820429 h 6857892"/>
              <a:gd name="connsiteX9003" fmla="*/ 5187379 w 7274859"/>
              <a:gd name="connsiteY9003" fmla="*/ 5823630 h 6857892"/>
              <a:gd name="connsiteX9004" fmla="*/ 5179067 w 7274859"/>
              <a:gd name="connsiteY9004" fmla="*/ 5830716 h 6857892"/>
              <a:gd name="connsiteX9005" fmla="*/ 5178306 w 7274859"/>
              <a:gd name="connsiteY9005" fmla="*/ 5829954 h 6857892"/>
              <a:gd name="connsiteX9006" fmla="*/ 5202930 w 7274859"/>
              <a:gd name="connsiteY9006" fmla="*/ 5881313 h 6857892"/>
              <a:gd name="connsiteX9007" fmla="*/ 5117756 w 7274859"/>
              <a:gd name="connsiteY9007" fmla="*/ 5853500 h 6857892"/>
              <a:gd name="connsiteX9008" fmla="*/ 5126438 w 7274859"/>
              <a:gd name="connsiteY9008" fmla="*/ 5865921 h 6857892"/>
              <a:gd name="connsiteX9009" fmla="*/ 5065043 w 7274859"/>
              <a:gd name="connsiteY9009" fmla="*/ 5912098 h 6857892"/>
              <a:gd name="connsiteX9010" fmla="*/ 5076322 w 7274859"/>
              <a:gd name="connsiteY9010" fmla="*/ 5931453 h 6857892"/>
              <a:gd name="connsiteX9011" fmla="*/ 5048121 w 7274859"/>
              <a:gd name="connsiteY9011" fmla="*/ 5924061 h 6857892"/>
              <a:gd name="connsiteX9012" fmla="*/ 5045225 w 7274859"/>
              <a:gd name="connsiteY9012" fmla="*/ 5940597 h 6857892"/>
              <a:gd name="connsiteX9013" fmla="*/ 5020680 w 7274859"/>
              <a:gd name="connsiteY9013" fmla="*/ 5972905 h 6857892"/>
              <a:gd name="connsiteX9014" fmla="*/ 4994761 w 7274859"/>
              <a:gd name="connsiteY9014" fmla="*/ 5972905 h 6857892"/>
              <a:gd name="connsiteX9015" fmla="*/ 4951998 w 7274859"/>
              <a:gd name="connsiteY9015" fmla="*/ 6014815 h 6857892"/>
              <a:gd name="connsiteX9016" fmla="*/ 4986604 w 7274859"/>
              <a:gd name="connsiteY9016" fmla="*/ 6004757 h 6857892"/>
              <a:gd name="connsiteX9017" fmla="*/ 4978067 w 7274859"/>
              <a:gd name="connsiteY9017" fmla="*/ 6052306 h 6857892"/>
              <a:gd name="connsiteX9018" fmla="*/ 5015647 w 7274859"/>
              <a:gd name="connsiteY9018" fmla="*/ 6058478 h 6857892"/>
              <a:gd name="connsiteX9019" fmla="*/ 5013056 w 7274859"/>
              <a:gd name="connsiteY9019" fmla="*/ 6044381 h 6857892"/>
              <a:gd name="connsiteX9020" fmla="*/ 4996590 w 7274859"/>
              <a:gd name="connsiteY9020" fmla="*/ 6052915 h 6857892"/>
              <a:gd name="connsiteX9021" fmla="*/ 4994684 w 7274859"/>
              <a:gd name="connsiteY9021" fmla="*/ 6037828 h 6857892"/>
              <a:gd name="connsiteX9022" fmla="*/ 5019535 w 7274859"/>
              <a:gd name="connsiteY9022" fmla="*/ 6025788 h 6857892"/>
              <a:gd name="connsiteX9023" fmla="*/ 5035468 w 7274859"/>
              <a:gd name="connsiteY9023" fmla="*/ 6033256 h 6857892"/>
              <a:gd name="connsiteX9024" fmla="*/ 5028987 w 7274859"/>
              <a:gd name="connsiteY9024" fmla="*/ 6047124 h 6857892"/>
              <a:gd name="connsiteX9025" fmla="*/ 5020374 w 7274859"/>
              <a:gd name="connsiteY9025" fmla="*/ 6104427 h 6857892"/>
              <a:gd name="connsiteX9026" fmla="*/ 5000325 w 7274859"/>
              <a:gd name="connsiteY9026" fmla="*/ 6104427 h 6857892"/>
              <a:gd name="connsiteX9027" fmla="*/ 4996743 w 7274859"/>
              <a:gd name="connsiteY9027" fmla="*/ 6111132 h 6857892"/>
              <a:gd name="connsiteX9028" fmla="*/ 4993694 w 7274859"/>
              <a:gd name="connsiteY9028" fmla="*/ 6151214 h 6857892"/>
              <a:gd name="connsiteX9029" fmla="*/ 5027081 w 7274859"/>
              <a:gd name="connsiteY9029" fmla="*/ 6172169 h 6857892"/>
              <a:gd name="connsiteX9030" fmla="*/ 5014352 w 7274859"/>
              <a:gd name="connsiteY9030" fmla="*/ 6197695 h 6857892"/>
              <a:gd name="connsiteX9031" fmla="*/ 5024948 w 7274859"/>
              <a:gd name="connsiteY9031" fmla="*/ 6213240 h 6857892"/>
              <a:gd name="connsiteX9032" fmla="*/ 5005008 w 7274859"/>
              <a:gd name="connsiteY9032" fmla="*/ 6226554 h 6857892"/>
              <a:gd name="connsiteX9033" fmla="*/ 5004977 w 7274859"/>
              <a:gd name="connsiteY9033" fmla="*/ 6226499 h 6857892"/>
              <a:gd name="connsiteX9034" fmla="*/ 5004977 w 7274859"/>
              <a:gd name="connsiteY9034" fmla="*/ 6206230 h 6857892"/>
              <a:gd name="connsiteX9035" fmla="*/ 4974409 w 7274859"/>
              <a:gd name="connsiteY9035" fmla="*/ 6206230 h 6857892"/>
              <a:gd name="connsiteX9036" fmla="*/ 4974409 w 7274859"/>
              <a:gd name="connsiteY9036" fmla="*/ 6206153 h 6857892"/>
              <a:gd name="connsiteX9037" fmla="*/ 4974386 w 7274859"/>
              <a:gd name="connsiteY9037" fmla="*/ 6206162 h 6857892"/>
              <a:gd name="connsiteX9038" fmla="*/ 4966367 w 7274859"/>
              <a:gd name="connsiteY9038" fmla="*/ 6181646 h 6857892"/>
              <a:gd name="connsiteX9039" fmla="*/ 4943919 w 7274859"/>
              <a:gd name="connsiteY9039" fmla="*/ 6160662 h 6857892"/>
              <a:gd name="connsiteX9040" fmla="*/ 4943919 w 7274859"/>
              <a:gd name="connsiteY9040" fmla="*/ 6236786 h 6857892"/>
              <a:gd name="connsiteX9041" fmla="*/ 4920821 w 7274859"/>
              <a:gd name="connsiteY9041" fmla="*/ 6236786 h 6857892"/>
              <a:gd name="connsiteX9042" fmla="*/ 4935609 w 7274859"/>
              <a:gd name="connsiteY9042" fmla="*/ 6198381 h 6857892"/>
              <a:gd name="connsiteX9043" fmla="*/ 4918915 w 7274859"/>
              <a:gd name="connsiteY9043" fmla="*/ 6196400 h 6857892"/>
              <a:gd name="connsiteX9044" fmla="*/ 4882860 w 7274859"/>
              <a:gd name="connsiteY9044" fmla="*/ 6206230 h 6857892"/>
              <a:gd name="connsiteX9045" fmla="*/ 4914188 w 7274859"/>
              <a:gd name="connsiteY9045" fmla="*/ 6175293 h 6857892"/>
              <a:gd name="connsiteX9046" fmla="*/ 4901383 w 7274859"/>
              <a:gd name="connsiteY9046" fmla="*/ 6155100 h 6857892"/>
              <a:gd name="connsiteX9047" fmla="*/ 4925318 w 7274859"/>
              <a:gd name="connsiteY9047" fmla="*/ 6125839 h 6857892"/>
              <a:gd name="connsiteX9048" fmla="*/ 4886976 w 7274859"/>
              <a:gd name="connsiteY9048" fmla="*/ 6076233 h 6857892"/>
              <a:gd name="connsiteX9049" fmla="*/ 4842265 w 7274859"/>
              <a:gd name="connsiteY9049" fmla="*/ 6119819 h 6857892"/>
              <a:gd name="connsiteX9050" fmla="*/ 4851181 w 7274859"/>
              <a:gd name="connsiteY9050" fmla="*/ 6128734 h 6857892"/>
              <a:gd name="connsiteX9051" fmla="*/ 4818640 w 7274859"/>
              <a:gd name="connsiteY9051" fmla="*/ 6182379 h 6857892"/>
              <a:gd name="connsiteX9052" fmla="*/ 4783980 w 7274859"/>
              <a:gd name="connsiteY9052" fmla="*/ 6174454 h 6857892"/>
              <a:gd name="connsiteX9053" fmla="*/ 4767906 w 7274859"/>
              <a:gd name="connsiteY9053" fmla="*/ 6257513 h 6857892"/>
              <a:gd name="connsiteX9054" fmla="*/ 4750152 w 7274859"/>
              <a:gd name="connsiteY9054" fmla="*/ 6255989 h 6857892"/>
              <a:gd name="connsiteX9055" fmla="*/ 4760745 w 7274859"/>
              <a:gd name="connsiteY9055" fmla="*/ 6224061 h 6857892"/>
              <a:gd name="connsiteX9056" fmla="*/ 4760745 w 7274859"/>
              <a:gd name="connsiteY9056" fmla="*/ 6169654 h 6857892"/>
              <a:gd name="connsiteX9057" fmla="*/ 4805842 w 7274859"/>
              <a:gd name="connsiteY9057" fmla="*/ 6137650 h 6857892"/>
              <a:gd name="connsiteX9058" fmla="*/ 4784665 w 7274859"/>
              <a:gd name="connsiteY9058" fmla="*/ 6112199 h 6857892"/>
              <a:gd name="connsiteX9059" fmla="*/ 4764480 w 7274859"/>
              <a:gd name="connsiteY9059" fmla="*/ 6123477 h 6857892"/>
              <a:gd name="connsiteX9060" fmla="*/ 4755029 w 7274859"/>
              <a:gd name="connsiteY9060" fmla="*/ 6114028 h 6857892"/>
              <a:gd name="connsiteX9061" fmla="*/ 4705791 w 7274859"/>
              <a:gd name="connsiteY9061" fmla="*/ 6193504 h 6857892"/>
              <a:gd name="connsiteX9062" fmla="*/ 4719133 w 7274859"/>
              <a:gd name="connsiteY9062" fmla="*/ 6211488 h 6857892"/>
              <a:gd name="connsiteX9063" fmla="*/ 4677534 w 7274859"/>
              <a:gd name="connsiteY9063" fmla="*/ 6237929 h 6857892"/>
              <a:gd name="connsiteX9064" fmla="*/ 4702291 w 7274859"/>
              <a:gd name="connsiteY9064" fmla="*/ 6162415 h 6857892"/>
              <a:gd name="connsiteX9065" fmla="*/ 4696806 w 7274859"/>
              <a:gd name="connsiteY9065" fmla="*/ 6158681 h 6857892"/>
              <a:gd name="connsiteX9066" fmla="*/ 4734389 w 7274859"/>
              <a:gd name="connsiteY9066" fmla="*/ 6125382 h 6857892"/>
              <a:gd name="connsiteX9067" fmla="*/ 4694214 w 7274859"/>
              <a:gd name="connsiteY9067" fmla="*/ 6125382 h 6857892"/>
              <a:gd name="connsiteX9068" fmla="*/ 4692385 w 7274859"/>
              <a:gd name="connsiteY9068" fmla="*/ 6070060 h 6857892"/>
              <a:gd name="connsiteX9069" fmla="*/ 4716159 w 7274859"/>
              <a:gd name="connsiteY9069" fmla="*/ 6041181 h 6857892"/>
              <a:gd name="connsiteX9070" fmla="*/ 4742838 w 7274859"/>
              <a:gd name="connsiteY9070" fmla="*/ 6055887 h 6857892"/>
              <a:gd name="connsiteX9071" fmla="*/ 4763946 w 7274859"/>
              <a:gd name="connsiteY9071" fmla="*/ 6018930 h 6857892"/>
              <a:gd name="connsiteX9072" fmla="*/ 4726304 w 7274859"/>
              <a:gd name="connsiteY9072" fmla="*/ 5988526 h 6857892"/>
              <a:gd name="connsiteX9073" fmla="*/ 4739413 w 7274859"/>
              <a:gd name="connsiteY9073" fmla="*/ 5966123 h 6857892"/>
              <a:gd name="connsiteX9074" fmla="*/ 4728898 w 7274859"/>
              <a:gd name="connsiteY9074" fmla="*/ 5961018 h 6857892"/>
              <a:gd name="connsiteX9075" fmla="*/ 4702747 w 7274859"/>
              <a:gd name="connsiteY9075" fmla="*/ 5996451 h 6857892"/>
              <a:gd name="connsiteX9076" fmla="*/ 4697721 w 7274859"/>
              <a:gd name="connsiteY9076" fmla="*/ 5964600 h 6857892"/>
              <a:gd name="connsiteX9077" fmla="*/ 4679514 w 7274859"/>
              <a:gd name="connsiteY9077" fmla="*/ 5958275 h 6857892"/>
              <a:gd name="connsiteX9078" fmla="*/ 4679514 w 7274859"/>
              <a:gd name="connsiteY9078" fmla="*/ 5926195 h 6857892"/>
              <a:gd name="connsiteX9079" fmla="*/ 4742687 w 7274859"/>
              <a:gd name="connsiteY9079" fmla="*/ 5898001 h 6857892"/>
              <a:gd name="connsiteX9080" fmla="*/ 4730651 w 7274859"/>
              <a:gd name="connsiteY9080" fmla="*/ 5885961 h 6857892"/>
              <a:gd name="connsiteX9081" fmla="*/ 4760594 w 7274859"/>
              <a:gd name="connsiteY9081" fmla="*/ 5850681 h 6857892"/>
              <a:gd name="connsiteX9082" fmla="*/ 4742077 w 7274859"/>
              <a:gd name="connsiteY9082" fmla="*/ 5859825 h 6857892"/>
              <a:gd name="connsiteX9083" fmla="*/ 4717302 w 7274859"/>
              <a:gd name="connsiteY9083" fmla="*/ 5860206 h 6857892"/>
              <a:gd name="connsiteX9084" fmla="*/ 4689567 w 7274859"/>
              <a:gd name="connsiteY9084" fmla="*/ 5839860 h 6857892"/>
              <a:gd name="connsiteX9085" fmla="*/ 4689072 w 7274859"/>
              <a:gd name="connsiteY9085" fmla="*/ 5830019 h 6857892"/>
              <a:gd name="connsiteX9086" fmla="*/ 4690241 w 7274859"/>
              <a:gd name="connsiteY9086" fmla="*/ 5831249 h 6857892"/>
              <a:gd name="connsiteX9087" fmla="*/ 4698623 w 7274859"/>
              <a:gd name="connsiteY9087" fmla="*/ 5824163 h 6857892"/>
              <a:gd name="connsiteX9088" fmla="*/ 4695346 w 7274859"/>
              <a:gd name="connsiteY9088" fmla="*/ 5820962 h 6857892"/>
              <a:gd name="connsiteX9089" fmla="*/ 4689040 w 7274859"/>
              <a:gd name="connsiteY9089" fmla="*/ 5829395 h 6857892"/>
              <a:gd name="connsiteX9090" fmla="*/ 4689034 w 7274859"/>
              <a:gd name="connsiteY9090" fmla="*/ 5829269 h 6857892"/>
              <a:gd name="connsiteX9091" fmla="*/ 4668015 w 7274859"/>
              <a:gd name="connsiteY9091" fmla="*/ 5815171 h 6857892"/>
              <a:gd name="connsiteX9092" fmla="*/ 4690557 w 7274859"/>
              <a:gd name="connsiteY9092" fmla="*/ 5804427 h 6857892"/>
              <a:gd name="connsiteX9093" fmla="*/ 4667405 w 7274859"/>
              <a:gd name="connsiteY9093" fmla="*/ 5793607 h 6857892"/>
              <a:gd name="connsiteX9094" fmla="*/ 4680732 w 7274859"/>
              <a:gd name="connsiteY9094" fmla="*/ 5764041 h 6857892"/>
              <a:gd name="connsiteX9095" fmla="*/ 4639513 w 7274859"/>
              <a:gd name="connsiteY9095" fmla="*/ 5773109 h 6857892"/>
              <a:gd name="connsiteX9096" fmla="*/ 4639513 w 7274859"/>
              <a:gd name="connsiteY9096" fmla="*/ 5810523 h 6857892"/>
              <a:gd name="connsiteX9097" fmla="*/ 4611008 w 7274859"/>
              <a:gd name="connsiteY9097" fmla="*/ 5849233 h 6857892"/>
              <a:gd name="connsiteX9098" fmla="*/ 4603390 w 7274859"/>
              <a:gd name="connsiteY9098" fmla="*/ 5828963 h 6857892"/>
              <a:gd name="connsiteX9099" fmla="*/ 4611234 w 7274859"/>
              <a:gd name="connsiteY9099" fmla="*/ 5809609 h 6857892"/>
              <a:gd name="connsiteX9100" fmla="*/ 4547229 w 7274859"/>
              <a:gd name="connsiteY9100" fmla="*/ 5809609 h 6857892"/>
              <a:gd name="connsiteX9101" fmla="*/ 4597753 w 7274859"/>
              <a:gd name="connsiteY9101" fmla="*/ 5784387 h 6857892"/>
              <a:gd name="connsiteX9102" fmla="*/ 4597753 w 7274859"/>
              <a:gd name="connsiteY9102" fmla="*/ 5763355 h 6857892"/>
              <a:gd name="connsiteX9103" fmla="*/ 4577634 w 7274859"/>
              <a:gd name="connsiteY9103" fmla="*/ 5753907 h 6857892"/>
              <a:gd name="connsiteX9104" fmla="*/ 4558052 w 7274859"/>
              <a:gd name="connsiteY9104" fmla="*/ 5723655 h 6857892"/>
              <a:gd name="connsiteX9105" fmla="*/ 4585559 w 7274859"/>
              <a:gd name="connsiteY9105" fmla="*/ 5739962 h 6857892"/>
              <a:gd name="connsiteX9106" fmla="*/ 4591960 w 7274859"/>
              <a:gd name="connsiteY9106" fmla="*/ 5668868 h 6857892"/>
              <a:gd name="connsiteX9107" fmla="*/ 4569177 w 7274859"/>
              <a:gd name="connsiteY9107" fmla="*/ 5668868 h 6857892"/>
              <a:gd name="connsiteX9108" fmla="*/ 4563462 w 7274859"/>
              <a:gd name="connsiteY9108" fmla="*/ 5689289 h 6857892"/>
              <a:gd name="connsiteX9109" fmla="*/ 4548373 w 7274859"/>
              <a:gd name="connsiteY9109" fmla="*/ 5713749 h 6857892"/>
              <a:gd name="connsiteX9110" fmla="*/ 4552488 w 7274859"/>
              <a:gd name="connsiteY9110" fmla="*/ 5721445 h 6857892"/>
              <a:gd name="connsiteX9111" fmla="*/ 4536866 w 7274859"/>
              <a:gd name="connsiteY9111" fmla="*/ 5748420 h 6857892"/>
              <a:gd name="connsiteX9112" fmla="*/ 4536866 w 7274859"/>
              <a:gd name="connsiteY9112" fmla="*/ 5730818 h 6857892"/>
              <a:gd name="connsiteX9113" fmla="*/ 4516518 w 7274859"/>
              <a:gd name="connsiteY9113" fmla="*/ 5748420 h 6857892"/>
              <a:gd name="connsiteX9114" fmla="*/ 4536866 w 7274859"/>
              <a:gd name="connsiteY9114" fmla="*/ 5748420 h 6857892"/>
              <a:gd name="connsiteX9115" fmla="*/ 4577940 w 7274859"/>
              <a:gd name="connsiteY9115" fmla="*/ 5768003 h 6857892"/>
              <a:gd name="connsiteX9116" fmla="*/ 4539380 w 7274859"/>
              <a:gd name="connsiteY9116" fmla="*/ 5808390 h 6857892"/>
              <a:gd name="connsiteX9117" fmla="*/ 4489316 w 7274859"/>
              <a:gd name="connsiteY9117" fmla="*/ 5831783 h 6857892"/>
              <a:gd name="connsiteX9118" fmla="*/ 4529016 w 7274859"/>
              <a:gd name="connsiteY9118" fmla="*/ 5795740 h 6857892"/>
              <a:gd name="connsiteX9119" fmla="*/ 4486267 w 7274859"/>
              <a:gd name="connsiteY9119" fmla="*/ 5779053 h 6857892"/>
              <a:gd name="connsiteX9120" fmla="*/ 4487109 w 7274859"/>
              <a:gd name="connsiteY9120" fmla="*/ 5779891 h 6857892"/>
              <a:gd name="connsiteX9121" fmla="*/ 4480018 w 7274859"/>
              <a:gd name="connsiteY9121" fmla="*/ 5788197 h 6857892"/>
              <a:gd name="connsiteX9122" fmla="*/ 4476818 w 7274859"/>
              <a:gd name="connsiteY9122" fmla="*/ 5784996 h 6857892"/>
              <a:gd name="connsiteX9123" fmla="*/ 4485202 w 7274859"/>
              <a:gd name="connsiteY9123" fmla="*/ 5777910 h 6857892"/>
              <a:gd name="connsiteX9124" fmla="*/ 4486044 w 7274859"/>
              <a:gd name="connsiteY9124" fmla="*/ 5778824 h 6857892"/>
              <a:gd name="connsiteX9125" fmla="*/ 4478874 w 7274859"/>
              <a:gd name="connsiteY9125" fmla="*/ 5750935 h 6857892"/>
              <a:gd name="connsiteX9126" fmla="*/ 4496248 w 7274859"/>
              <a:gd name="connsiteY9126" fmla="*/ 5748420 h 6857892"/>
              <a:gd name="connsiteX9127" fmla="*/ 4496248 w 7274859"/>
              <a:gd name="connsiteY9127" fmla="*/ 5731885 h 6857892"/>
              <a:gd name="connsiteX9128" fmla="*/ 4477585 w 7274859"/>
              <a:gd name="connsiteY9128" fmla="*/ 5725636 h 6857892"/>
              <a:gd name="connsiteX9129" fmla="*/ 4476132 w 7274859"/>
              <a:gd name="connsiteY9129" fmla="*/ 5712301 h 6857892"/>
              <a:gd name="connsiteX9130" fmla="*/ 4497241 w 7274859"/>
              <a:gd name="connsiteY9130" fmla="*/ 5594115 h 6857892"/>
              <a:gd name="connsiteX9131" fmla="*/ 4513394 w 7274859"/>
              <a:gd name="connsiteY9131" fmla="*/ 5537880 h 6857892"/>
              <a:gd name="connsiteX9132" fmla="*/ 4487410 w 7274859"/>
              <a:gd name="connsiteY9132" fmla="*/ 5487664 h 6857892"/>
              <a:gd name="connsiteX9133" fmla="*/ 4537474 w 7274859"/>
              <a:gd name="connsiteY9133" fmla="*/ 5426018 h 6857892"/>
              <a:gd name="connsiteX9134" fmla="*/ 4488096 w 7274859"/>
              <a:gd name="connsiteY9134" fmla="*/ 5416493 h 6857892"/>
              <a:gd name="connsiteX9135" fmla="*/ 4488096 w 7274859"/>
              <a:gd name="connsiteY9135" fmla="*/ 5456498 h 6857892"/>
              <a:gd name="connsiteX9136" fmla="*/ 4455023 w 7274859"/>
              <a:gd name="connsiteY9136" fmla="*/ 5489264 h 6857892"/>
              <a:gd name="connsiteX9137" fmla="*/ 4404727 w 7274859"/>
              <a:gd name="connsiteY9137" fmla="*/ 5514181 h 6857892"/>
              <a:gd name="connsiteX9138" fmla="*/ 4428130 w 7274859"/>
              <a:gd name="connsiteY9138" fmla="*/ 5472653 h 6857892"/>
              <a:gd name="connsiteX9139" fmla="*/ 4448411 w 7274859"/>
              <a:gd name="connsiteY9139" fmla="*/ 5438744 h 6857892"/>
              <a:gd name="connsiteX9140" fmla="*/ 4426601 w 7274859"/>
              <a:gd name="connsiteY9140" fmla="*/ 5429142 h 6857892"/>
              <a:gd name="connsiteX9141" fmla="*/ 4433534 w 7274859"/>
              <a:gd name="connsiteY9141" fmla="*/ 5417255 h 6857892"/>
              <a:gd name="connsiteX9142" fmla="*/ 4422331 w 7274859"/>
              <a:gd name="connsiteY9142" fmla="*/ 5398205 h 6857892"/>
              <a:gd name="connsiteX9143" fmla="*/ 4445432 w 7274859"/>
              <a:gd name="connsiteY9143" fmla="*/ 5387461 h 6857892"/>
              <a:gd name="connsiteX9144" fmla="*/ 4445432 w 7274859"/>
              <a:gd name="connsiteY9144" fmla="*/ 5374278 h 6857892"/>
              <a:gd name="connsiteX9145" fmla="*/ 4403355 w 7274859"/>
              <a:gd name="connsiteY9145" fmla="*/ 5374278 h 6857892"/>
              <a:gd name="connsiteX9146" fmla="*/ 4375400 w 7274859"/>
              <a:gd name="connsiteY9146" fmla="*/ 5398281 h 6857892"/>
              <a:gd name="connsiteX9147" fmla="*/ 4404498 w 7274859"/>
              <a:gd name="connsiteY9147" fmla="*/ 5412378 h 6857892"/>
              <a:gd name="connsiteX9148" fmla="*/ 4403659 w 7274859"/>
              <a:gd name="connsiteY9148" fmla="*/ 5411540 h 6857892"/>
              <a:gd name="connsiteX9149" fmla="*/ 4410751 w 7274859"/>
              <a:gd name="connsiteY9149" fmla="*/ 5403234 h 6857892"/>
              <a:gd name="connsiteX9150" fmla="*/ 4413951 w 7274859"/>
              <a:gd name="connsiteY9150" fmla="*/ 5406435 h 6857892"/>
              <a:gd name="connsiteX9151" fmla="*/ 4405643 w 7274859"/>
              <a:gd name="connsiteY9151" fmla="*/ 5413521 h 6857892"/>
              <a:gd name="connsiteX9152" fmla="*/ 4404957 w 7274859"/>
              <a:gd name="connsiteY9152" fmla="*/ 5412835 h 6857892"/>
              <a:gd name="connsiteX9153" fmla="*/ 4412581 w 7274859"/>
              <a:gd name="connsiteY9153" fmla="*/ 5454212 h 6857892"/>
              <a:gd name="connsiteX9154" fmla="*/ 4399544 w 7274859"/>
              <a:gd name="connsiteY9154" fmla="*/ 5443468 h 6857892"/>
              <a:gd name="connsiteX9155" fmla="*/ 4390178 w 7274859"/>
              <a:gd name="connsiteY9155" fmla="*/ 5463203 h 6857892"/>
              <a:gd name="connsiteX9156" fmla="*/ 4381951 w 7274859"/>
              <a:gd name="connsiteY9156" fmla="*/ 5455812 h 6857892"/>
              <a:gd name="connsiteX9157" fmla="*/ 4353495 w 7274859"/>
              <a:gd name="connsiteY9157" fmla="*/ 5463777 h 6857892"/>
              <a:gd name="connsiteX9158" fmla="*/ 4354503 w 7274859"/>
              <a:gd name="connsiteY9158" fmla="*/ 5462823 h 6857892"/>
              <a:gd name="connsiteX9159" fmla="*/ 4347426 w 7274859"/>
              <a:gd name="connsiteY9159" fmla="*/ 5454517 h 6857892"/>
              <a:gd name="connsiteX9160" fmla="*/ 4344228 w 7274859"/>
              <a:gd name="connsiteY9160" fmla="*/ 5457717 h 6857892"/>
              <a:gd name="connsiteX9161" fmla="*/ 4352976 w 7274859"/>
              <a:gd name="connsiteY9161" fmla="*/ 5464270 h 6857892"/>
              <a:gd name="connsiteX9162" fmla="*/ 4353331 w 7274859"/>
              <a:gd name="connsiteY9162" fmla="*/ 5463937 h 6857892"/>
              <a:gd name="connsiteX9163" fmla="*/ 4345978 w 7274859"/>
              <a:gd name="connsiteY9163" fmla="*/ 5486912 h 6857892"/>
              <a:gd name="connsiteX9164" fmla="*/ 4328842 w 7274859"/>
              <a:gd name="connsiteY9164" fmla="*/ 5504352 h 6857892"/>
              <a:gd name="connsiteX9165" fmla="*/ 4313966 w 7274859"/>
              <a:gd name="connsiteY9165" fmla="*/ 5489721 h 6857892"/>
              <a:gd name="connsiteX9166" fmla="*/ 4323194 w 7274859"/>
              <a:gd name="connsiteY9166" fmla="*/ 5473414 h 6857892"/>
              <a:gd name="connsiteX9167" fmla="*/ 4331666 w 7274859"/>
              <a:gd name="connsiteY9167" fmla="*/ 5470062 h 6857892"/>
              <a:gd name="connsiteX9168" fmla="*/ 4323194 w 7274859"/>
              <a:gd name="connsiteY9168" fmla="*/ 5463203 h 6857892"/>
              <a:gd name="connsiteX9169" fmla="*/ 4291497 w 7274859"/>
              <a:gd name="connsiteY9169" fmla="*/ 5412531 h 6857892"/>
              <a:gd name="connsiteX9170" fmla="*/ 4302846 w 7274859"/>
              <a:gd name="connsiteY9170" fmla="*/ 5394014 h 6857892"/>
              <a:gd name="connsiteX9171" fmla="*/ 4301093 w 7274859"/>
              <a:gd name="connsiteY9171" fmla="*/ 5303031 h 6857892"/>
              <a:gd name="connsiteX9172" fmla="*/ 4285091 w 7274859"/>
              <a:gd name="connsiteY9172" fmla="*/ 5290306 h 6857892"/>
              <a:gd name="connsiteX9173" fmla="*/ 4305207 w 7274859"/>
              <a:gd name="connsiteY9173" fmla="*/ 5220888 h 6857892"/>
              <a:gd name="connsiteX9174" fmla="*/ 4328154 w 7274859"/>
              <a:gd name="connsiteY9174" fmla="*/ 5203971 h 6857892"/>
              <a:gd name="connsiteX9175" fmla="*/ 4302466 w 7274859"/>
              <a:gd name="connsiteY9175" fmla="*/ 5195284 h 6857892"/>
              <a:gd name="connsiteX9176" fmla="*/ 4310006 w 7274859"/>
              <a:gd name="connsiteY9176" fmla="*/ 5151698 h 6857892"/>
              <a:gd name="connsiteX9177" fmla="*/ 4282578 w 7274859"/>
              <a:gd name="connsiteY9177" fmla="*/ 5178216 h 6857892"/>
              <a:gd name="connsiteX9178" fmla="*/ 4279300 w 7274859"/>
              <a:gd name="connsiteY9178" fmla="*/ 5169758 h 6857892"/>
              <a:gd name="connsiteX9179" fmla="*/ 4272443 w 7274859"/>
              <a:gd name="connsiteY9179" fmla="*/ 5178216 h 6857892"/>
              <a:gd name="connsiteX9180" fmla="*/ 4282578 w 7274859"/>
              <a:gd name="connsiteY9180" fmla="*/ 5178216 h 6857892"/>
              <a:gd name="connsiteX9181" fmla="*/ 4282578 w 7274859"/>
              <a:gd name="connsiteY9181" fmla="*/ 5196885 h 6857892"/>
              <a:gd name="connsiteX9182" fmla="*/ 4275872 w 7274859"/>
              <a:gd name="connsiteY9182" fmla="*/ 5197570 h 6857892"/>
              <a:gd name="connsiteX9183" fmla="*/ 4272443 w 7274859"/>
              <a:gd name="connsiteY9183" fmla="*/ 5178292 h 6857892"/>
              <a:gd name="connsiteX9184" fmla="*/ 4243411 w 7274859"/>
              <a:gd name="connsiteY9184" fmla="*/ 5199399 h 6857892"/>
              <a:gd name="connsiteX9185" fmla="*/ 4221770 w 7274859"/>
              <a:gd name="connsiteY9185" fmla="*/ 5188579 h 6857892"/>
              <a:gd name="connsiteX9186" fmla="*/ 4222608 w 7274859"/>
              <a:gd name="connsiteY9186" fmla="*/ 5189417 h 6857892"/>
              <a:gd name="connsiteX9187" fmla="*/ 4215529 w 7274859"/>
              <a:gd name="connsiteY9187" fmla="*/ 5197723 h 6857892"/>
              <a:gd name="connsiteX9188" fmla="*/ 4212319 w 7274859"/>
              <a:gd name="connsiteY9188" fmla="*/ 5194523 h 6857892"/>
              <a:gd name="connsiteX9189" fmla="*/ 4220630 w 7274859"/>
              <a:gd name="connsiteY9189" fmla="*/ 5187436 h 6857892"/>
              <a:gd name="connsiteX9190" fmla="*/ 4221542 w 7274859"/>
              <a:gd name="connsiteY9190" fmla="*/ 5188350 h 6857892"/>
              <a:gd name="connsiteX9191" fmla="*/ 4221542 w 7274859"/>
              <a:gd name="connsiteY9191" fmla="*/ 5158099 h 6857892"/>
              <a:gd name="connsiteX9192" fmla="*/ 4220630 w 7274859"/>
              <a:gd name="connsiteY9192" fmla="*/ 5159013 h 6857892"/>
              <a:gd name="connsiteX9193" fmla="*/ 4212319 w 7274859"/>
              <a:gd name="connsiteY9193" fmla="*/ 5151927 h 6857892"/>
              <a:gd name="connsiteX9194" fmla="*/ 4215529 w 7274859"/>
              <a:gd name="connsiteY9194" fmla="*/ 5148726 h 6857892"/>
              <a:gd name="connsiteX9195" fmla="*/ 4222608 w 7274859"/>
              <a:gd name="connsiteY9195" fmla="*/ 5157032 h 6857892"/>
              <a:gd name="connsiteX9196" fmla="*/ 4221694 w 7274859"/>
              <a:gd name="connsiteY9196" fmla="*/ 5157946 h 6857892"/>
              <a:gd name="connsiteX9197" fmla="*/ 4231664 w 7274859"/>
              <a:gd name="connsiteY9197" fmla="*/ 5157946 h 6857892"/>
              <a:gd name="connsiteX9198" fmla="*/ 4238529 w 7274859"/>
              <a:gd name="connsiteY9198" fmla="*/ 5149488 h 6857892"/>
              <a:gd name="connsiteX9199" fmla="*/ 4241886 w 7274859"/>
              <a:gd name="connsiteY9199" fmla="*/ 5157946 h 6857892"/>
              <a:gd name="connsiteX9200" fmla="*/ 4251491 w 7274859"/>
              <a:gd name="connsiteY9200" fmla="*/ 5145221 h 6857892"/>
              <a:gd name="connsiteX9201" fmla="*/ 4235250 w 7274859"/>
              <a:gd name="connsiteY9201" fmla="*/ 5094015 h 6857892"/>
              <a:gd name="connsiteX9202" fmla="*/ 4200590 w 7274859"/>
              <a:gd name="connsiteY9202" fmla="*/ 5081518 h 6857892"/>
              <a:gd name="connsiteX9203" fmla="*/ 4206526 w 7274859"/>
              <a:gd name="connsiteY9203" fmla="*/ 5126704 h 6857892"/>
              <a:gd name="connsiteX9204" fmla="*/ 4191041 w 7274859"/>
              <a:gd name="connsiteY9204" fmla="*/ 5143011 h 6857892"/>
              <a:gd name="connsiteX9205" fmla="*/ 4191041 w 7274859"/>
              <a:gd name="connsiteY9205" fmla="*/ 5167928 h 6857892"/>
              <a:gd name="connsiteX9206" fmla="*/ 4191956 w 7274859"/>
              <a:gd name="connsiteY9206" fmla="*/ 5167014 h 6857892"/>
              <a:gd name="connsiteX9207" fmla="*/ 4200286 w 7274859"/>
              <a:gd name="connsiteY9207" fmla="*/ 5174101 h 6857892"/>
              <a:gd name="connsiteX9208" fmla="*/ 4197081 w 7274859"/>
              <a:gd name="connsiteY9208" fmla="*/ 5177301 h 6857892"/>
              <a:gd name="connsiteX9209" fmla="*/ 4190051 w 7274859"/>
              <a:gd name="connsiteY9209" fmla="*/ 5168995 h 6857892"/>
              <a:gd name="connsiteX9210" fmla="*/ 4190890 w 7274859"/>
              <a:gd name="connsiteY9210" fmla="*/ 5168157 h 6857892"/>
              <a:gd name="connsiteX9211" fmla="*/ 4162769 w 7274859"/>
              <a:gd name="connsiteY9211" fmla="*/ 5175701 h 6857892"/>
              <a:gd name="connsiteX9212" fmla="*/ 4146994 w 7274859"/>
              <a:gd name="connsiteY9212" fmla="*/ 5158403 h 6857892"/>
              <a:gd name="connsiteX9213" fmla="*/ 4129925 w 7274859"/>
              <a:gd name="connsiteY9213" fmla="*/ 5168081 h 6857892"/>
              <a:gd name="connsiteX9214" fmla="*/ 4129925 w 7274859"/>
              <a:gd name="connsiteY9214" fmla="*/ 5188350 h 6857892"/>
              <a:gd name="connsiteX9215" fmla="*/ 4130915 w 7274859"/>
              <a:gd name="connsiteY9215" fmla="*/ 5187436 h 6857892"/>
              <a:gd name="connsiteX9216" fmla="*/ 4139222 w 7274859"/>
              <a:gd name="connsiteY9216" fmla="*/ 5194523 h 6857892"/>
              <a:gd name="connsiteX9217" fmla="*/ 4136021 w 7274859"/>
              <a:gd name="connsiteY9217" fmla="*/ 5197723 h 6857892"/>
              <a:gd name="connsiteX9218" fmla="*/ 4128858 w 7274859"/>
              <a:gd name="connsiteY9218" fmla="*/ 5189417 h 6857892"/>
              <a:gd name="connsiteX9219" fmla="*/ 4129848 w 7274859"/>
              <a:gd name="connsiteY9219" fmla="*/ 5188426 h 6857892"/>
              <a:gd name="connsiteX9220" fmla="*/ 4119713 w 7274859"/>
              <a:gd name="connsiteY9220" fmla="*/ 5175854 h 6857892"/>
              <a:gd name="connsiteX9221" fmla="*/ 4129848 w 7274859"/>
              <a:gd name="connsiteY9221" fmla="*/ 5168157 h 6857892"/>
              <a:gd name="connsiteX9222" fmla="*/ 4142804 w 7274859"/>
              <a:gd name="connsiteY9222" fmla="*/ 5102854 h 6857892"/>
              <a:gd name="connsiteX9223" fmla="*/ 4154692 w 7274859"/>
              <a:gd name="connsiteY9223" fmla="*/ 5127543 h 6857892"/>
              <a:gd name="connsiteX9224" fmla="*/ 4167722 w 7274859"/>
              <a:gd name="connsiteY9224" fmla="*/ 5102397 h 6857892"/>
              <a:gd name="connsiteX9225" fmla="*/ 4154844 w 7274859"/>
              <a:gd name="connsiteY9225" fmla="*/ 5070469 h 6857892"/>
              <a:gd name="connsiteX9226" fmla="*/ 4175648 w 7274859"/>
              <a:gd name="connsiteY9226" fmla="*/ 5085633 h 6857892"/>
              <a:gd name="connsiteX9227" fmla="*/ 4200917 w 7274859"/>
              <a:gd name="connsiteY9227" fmla="*/ 5066393 h 6857892"/>
              <a:gd name="connsiteX9228" fmla="*/ 4200729 w 7274859"/>
              <a:gd name="connsiteY9228" fmla="*/ 5066659 h 6857892"/>
              <a:gd name="connsiteX9229" fmla="*/ 4250262 w 7274859"/>
              <a:gd name="connsiteY9229" fmla="*/ 5072450 h 6857892"/>
              <a:gd name="connsiteX9230" fmla="*/ 4234410 w 7274859"/>
              <a:gd name="connsiteY9230" fmla="*/ 5056829 h 6857892"/>
              <a:gd name="connsiteX9231" fmla="*/ 4251326 w 7274859"/>
              <a:gd name="connsiteY9231" fmla="*/ 5053476 h 6857892"/>
              <a:gd name="connsiteX9232" fmla="*/ 4250487 w 7274859"/>
              <a:gd name="connsiteY9232" fmla="*/ 5046923 h 6857892"/>
              <a:gd name="connsiteX9233" fmla="*/ 4231202 w 7274859"/>
              <a:gd name="connsiteY9233" fmla="*/ 5052485 h 6857892"/>
              <a:gd name="connsiteX9234" fmla="*/ 4231202 w 7274859"/>
              <a:gd name="connsiteY9234" fmla="*/ 5052638 h 6857892"/>
              <a:gd name="connsiteX9235" fmla="*/ 4231127 w 7274859"/>
              <a:gd name="connsiteY9235" fmla="*/ 5052562 h 6857892"/>
              <a:gd name="connsiteX9236" fmla="*/ 4214448 w 7274859"/>
              <a:gd name="connsiteY9236" fmla="*/ 5047228 h 6857892"/>
              <a:gd name="connsiteX9237" fmla="*/ 4200955 w 7274859"/>
              <a:gd name="connsiteY9237" fmla="*/ 5066339 h 6857892"/>
              <a:gd name="connsiteX9238" fmla="*/ 4191346 w 7274859"/>
              <a:gd name="connsiteY9238" fmla="*/ 5054086 h 6857892"/>
              <a:gd name="connsiteX9239" fmla="*/ 4190895 w 7274859"/>
              <a:gd name="connsiteY9239" fmla="*/ 5015833 h 6857892"/>
              <a:gd name="connsiteX9240" fmla="*/ 4200729 w 7274859"/>
              <a:gd name="connsiteY9240" fmla="*/ 5015833 h 6857892"/>
              <a:gd name="connsiteX9241" fmla="*/ 4200729 w 7274859"/>
              <a:gd name="connsiteY9241" fmla="*/ 5035264 h 6857892"/>
              <a:gd name="connsiteX9242" fmla="*/ 4219400 w 7274859"/>
              <a:gd name="connsiteY9242" fmla="*/ 5035264 h 6857892"/>
              <a:gd name="connsiteX9243" fmla="*/ 4219400 w 7274859"/>
              <a:gd name="connsiteY9243" fmla="*/ 4990763 h 6857892"/>
              <a:gd name="connsiteX9244" fmla="*/ 4200729 w 7274859"/>
              <a:gd name="connsiteY9244" fmla="*/ 5005622 h 6857892"/>
              <a:gd name="connsiteX9245" fmla="*/ 4190892 w 7274859"/>
              <a:gd name="connsiteY9245" fmla="*/ 5015567 h 6857892"/>
              <a:gd name="connsiteX9246" fmla="*/ 4190890 w 7274859"/>
              <a:gd name="connsiteY9246" fmla="*/ 5015376 h 6857892"/>
              <a:gd name="connsiteX9247" fmla="*/ 4175877 w 7274859"/>
              <a:gd name="connsiteY9247" fmla="*/ 5056448 h 6857892"/>
              <a:gd name="connsiteX9248" fmla="*/ 4144632 w 7274859"/>
              <a:gd name="connsiteY9248" fmla="*/ 5074965 h 6857892"/>
              <a:gd name="connsiteX9249" fmla="*/ 4128401 w 7274859"/>
              <a:gd name="connsiteY9249" fmla="*/ 5060258 h 6857892"/>
              <a:gd name="connsiteX9250" fmla="*/ 4150347 w 7274859"/>
              <a:gd name="connsiteY9250" fmla="*/ 5052790 h 6857892"/>
              <a:gd name="connsiteX9251" fmla="*/ 4126572 w 7274859"/>
              <a:gd name="connsiteY9251" fmla="*/ 5025511 h 6857892"/>
              <a:gd name="connsiteX9252" fmla="*/ 4160864 w 7274859"/>
              <a:gd name="connsiteY9252" fmla="*/ 5024978 h 6857892"/>
              <a:gd name="connsiteX9253" fmla="*/ 4150358 w 7274859"/>
              <a:gd name="connsiteY9253" fmla="*/ 4995411 h 6857892"/>
              <a:gd name="connsiteX9254" fmla="*/ 4180496 w 7274859"/>
              <a:gd name="connsiteY9254" fmla="*/ 4995411 h 6857892"/>
              <a:gd name="connsiteX9255" fmla="*/ 4180496 w 7274859"/>
              <a:gd name="connsiteY9255" fmla="*/ 4965001 h 6857892"/>
              <a:gd name="connsiteX9256" fmla="*/ 4191007 w 7274859"/>
              <a:gd name="connsiteY9256" fmla="*/ 4964475 h 6857892"/>
              <a:gd name="connsiteX9257" fmla="*/ 4189563 w 7274859"/>
              <a:gd name="connsiteY9257" fmla="*/ 4965846 h 6857892"/>
              <a:gd name="connsiteX9258" fmla="*/ 4196616 w 7274859"/>
              <a:gd name="connsiteY9258" fmla="*/ 4974151 h 6857892"/>
              <a:gd name="connsiteX9259" fmla="*/ 4199818 w 7274859"/>
              <a:gd name="connsiteY9259" fmla="*/ 4970951 h 6857892"/>
              <a:gd name="connsiteX9260" fmla="*/ 4191087 w 7274859"/>
              <a:gd name="connsiteY9260" fmla="*/ 4964398 h 6857892"/>
              <a:gd name="connsiteX9261" fmla="*/ 4191014 w 7274859"/>
              <a:gd name="connsiteY9261" fmla="*/ 4964468 h 6857892"/>
              <a:gd name="connsiteX9262" fmla="*/ 4195505 w 7274859"/>
              <a:gd name="connsiteY9262" fmla="*/ 4955222 h 6857892"/>
              <a:gd name="connsiteX9263" fmla="*/ 4221836 w 7274859"/>
              <a:gd name="connsiteY9263" fmla="*/ 4947635 h 6857892"/>
              <a:gd name="connsiteX9264" fmla="*/ 4189106 w 7274859"/>
              <a:gd name="connsiteY9264" fmla="*/ 4941615 h 6857892"/>
              <a:gd name="connsiteX9265" fmla="*/ 4199818 w 7274859"/>
              <a:gd name="connsiteY9265" fmla="*/ 4930032 h 6857892"/>
              <a:gd name="connsiteX9266" fmla="*/ 4195318 w 7274859"/>
              <a:gd name="connsiteY9266" fmla="*/ 4913726 h 6857892"/>
              <a:gd name="connsiteX9267" fmla="*/ 4196386 w 7274859"/>
              <a:gd name="connsiteY9267" fmla="*/ 4901610 h 6857892"/>
              <a:gd name="connsiteX9268" fmla="*/ 4190859 w 7274859"/>
              <a:gd name="connsiteY9268" fmla="*/ 4899629 h 6857892"/>
              <a:gd name="connsiteX9269" fmla="*/ 4192230 w 7274859"/>
              <a:gd name="connsiteY9269" fmla="*/ 4904887 h 6857892"/>
              <a:gd name="connsiteX9270" fmla="*/ 4164264 w 7274859"/>
              <a:gd name="connsiteY9270" fmla="*/ 4909535 h 6857892"/>
              <a:gd name="connsiteX9271" fmla="*/ 4192611 w 7274859"/>
              <a:gd name="connsiteY9271" fmla="*/ 4873187 h 6857892"/>
              <a:gd name="connsiteX9272" fmla="*/ 4170207 w 7274859"/>
              <a:gd name="connsiteY9272" fmla="*/ 4842707 h 6857892"/>
              <a:gd name="connsiteX9273" fmla="*/ 4170207 w 7274859"/>
              <a:gd name="connsiteY9273" fmla="*/ 4805141 h 6857892"/>
              <a:gd name="connsiteX9274" fmla="*/ 4193297 w 7274859"/>
              <a:gd name="connsiteY9274" fmla="*/ 4797444 h 6857892"/>
              <a:gd name="connsiteX9275" fmla="*/ 4183161 w 7274859"/>
              <a:gd name="connsiteY9275" fmla="*/ 4778547 h 6857892"/>
              <a:gd name="connsiteX9276" fmla="*/ 4190554 w 7274859"/>
              <a:gd name="connsiteY9276" fmla="*/ 4751115 h 6857892"/>
              <a:gd name="connsiteX9277" fmla="*/ 4172112 w 7274859"/>
              <a:gd name="connsiteY9277" fmla="*/ 4754925 h 6857892"/>
              <a:gd name="connsiteX9278" fmla="*/ 4141250 w 7274859"/>
              <a:gd name="connsiteY9278" fmla="*/ 4786929 h 6857892"/>
              <a:gd name="connsiteX9279" fmla="*/ 4109244 w 7274859"/>
              <a:gd name="connsiteY9279" fmla="*/ 4818552 h 6857892"/>
              <a:gd name="connsiteX9280" fmla="*/ 4112369 w 7274859"/>
              <a:gd name="connsiteY9280" fmla="*/ 4833868 h 6857892"/>
              <a:gd name="connsiteX9281" fmla="*/ 4144832 w 7274859"/>
              <a:gd name="connsiteY9281" fmla="*/ 4822209 h 6857892"/>
              <a:gd name="connsiteX9282" fmla="*/ 4159996 w 7274859"/>
              <a:gd name="connsiteY9282" fmla="*/ 4852994 h 6857892"/>
              <a:gd name="connsiteX9283" fmla="*/ 4110235 w 7274859"/>
              <a:gd name="connsiteY9283" fmla="*/ 4919364 h 6857892"/>
              <a:gd name="connsiteX9284" fmla="*/ 4130734 w 7274859"/>
              <a:gd name="connsiteY9284" fmla="*/ 4950683 h 6857892"/>
              <a:gd name="connsiteX9285" fmla="*/ 4147803 w 7274859"/>
              <a:gd name="connsiteY9285" fmla="*/ 4920431 h 6857892"/>
              <a:gd name="connsiteX9286" fmla="*/ 4180342 w 7274859"/>
              <a:gd name="connsiteY9286" fmla="*/ 4935976 h 6857892"/>
              <a:gd name="connsiteX9287" fmla="*/ 4180342 w 7274859"/>
              <a:gd name="connsiteY9287" fmla="*/ 4964899 h 6857892"/>
              <a:gd name="connsiteX9288" fmla="*/ 4164417 w 7274859"/>
              <a:gd name="connsiteY9288" fmla="*/ 4973847 h 6857892"/>
              <a:gd name="connsiteX9289" fmla="*/ 4149938 w 7274859"/>
              <a:gd name="connsiteY9289" fmla="*/ 4962264 h 6857892"/>
              <a:gd name="connsiteX9290" fmla="*/ 4149938 w 7274859"/>
              <a:gd name="connsiteY9290" fmla="*/ 4994955 h 6857892"/>
              <a:gd name="connsiteX9291" fmla="*/ 4131525 w 7274859"/>
              <a:gd name="connsiteY9291" fmla="*/ 4994955 h 6857892"/>
              <a:gd name="connsiteX9292" fmla="*/ 4124591 w 7274859"/>
              <a:gd name="connsiteY9292" fmla="*/ 4961579 h 6857892"/>
              <a:gd name="connsiteX9293" fmla="*/ 4129772 w 7274859"/>
              <a:gd name="connsiteY9293" fmla="*/ 4959674 h 6857892"/>
              <a:gd name="connsiteX9294" fmla="*/ 4117427 w 7274859"/>
              <a:gd name="connsiteY9294" fmla="*/ 4958531 h 6857892"/>
              <a:gd name="connsiteX9295" fmla="*/ 4115522 w 7274859"/>
              <a:gd name="connsiteY9295" fmla="*/ 4964093 h 6857892"/>
              <a:gd name="connsiteX9296" fmla="*/ 4115979 w 7274859"/>
              <a:gd name="connsiteY9296" fmla="*/ 4963941 h 6857892"/>
              <a:gd name="connsiteX9297" fmla="*/ 4066751 w 7274859"/>
              <a:gd name="connsiteY9297" fmla="*/ 4999679 h 6857892"/>
              <a:gd name="connsiteX9298" fmla="*/ 4102797 w 7274859"/>
              <a:gd name="connsiteY9298" fmla="*/ 4947711 h 6857892"/>
              <a:gd name="connsiteX9299" fmla="*/ 4081991 w 7274859"/>
              <a:gd name="connsiteY9299" fmla="*/ 4942605 h 6857892"/>
              <a:gd name="connsiteX9300" fmla="*/ 4058749 w 7274859"/>
              <a:gd name="connsiteY9300" fmla="*/ 4903362 h 6857892"/>
              <a:gd name="connsiteX9301" fmla="*/ 4059664 w 7274859"/>
              <a:gd name="connsiteY9301" fmla="*/ 4904277 h 6857892"/>
              <a:gd name="connsiteX9302" fmla="*/ 4052577 w 7274859"/>
              <a:gd name="connsiteY9302" fmla="*/ 4912583 h 6857892"/>
              <a:gd name="connsiteX9303" fmla="*/ 4049375 w 7274859"/>
              <a:gd name="connsiteY9303" fmla="*/ 4909382 h 6857892"/>
              <a:gd name="connsiteX9304" fmla="*/ 4057682 w 7274859"/>
              <a:gd name="connsiteY9304" fmla="*/ 4902295 h 6857892"/>
              <a:gd name="connsiteX9305" fmla="*/ 4058673 w 7274859"/>
              <a:gd name="connsiteY9305" fmla="*/ 4903286 h 6857892"/>
              <a:gd name="connsiteX9306" fmla="*/ 4091212 w 7274859"/>
              <a:gd name="connsiteY9306" fmla="*/ 4876616 h 6857892"/>
              <a:gd name="connsiteX9307" fmla="*/ 4074676 w 7274859"/>
              <a:gd name="connsiteY9307" fmla="*/ 4842631 h 6857892"/>
              <a:gd name="connsiteX9308" fmla="*/ 4058139 w 7274859"/>
              <a:gd name="connsiteY9308" fmla="*/ 4869758 h 6857892"/>
              <a:gd name="connsiteX9309" fmla="*/ 4007615 w 7274859"/>
              <a:gd name="connsiteY9309" fmla="*/ 4862595 h 6857892"/>
              <a:gd name="connsiteX9310" fmla="*/ 4035659 w 7274859"/>
              <a:gd name="connsiteY9310" fmla="*/ 4819847 h 6857892"/>
              <a:gd name="connsiteX9311" fmla="*/ 4027962 w 7274859"/>
              <a:gd name="connsiteY9311" fmla="*/ 4791348 h 6857892"/>
              <a:gd name="connsiteX9312" fmla="*/ 4047318 w 7274859"/>
              <a:gd name="connsiteY9312" fmla="*/ 4787919 h 6857892"/>
              <a:gd name="connsiteX9313" fmla="*/ 4046632 w 7274859"/>
              <a:gd name="connsiteY9313" fmla="*/ 4781213 h 6857892"/>
              <a:gd name="connsiteX9314" fmla="*/ 4027962 w 7274859"/>
              <a:gd name="connsiteY9314" fmla="*/ 4781213 h 6857892"/>
              <a:gd name="connsiteX9315" fmla="*/ 4027962 w 7274859"/>
              <a:gd name="connsiteY9315" fmla="*/ 4791348 h 6857892"/>
              <a:gd name="connsiteX9316" fmla="*/ 4017864 w 7274859"/>
              <a:gd name="connsiteY9316" fmla="*/ 4781177 h 6857892"/>
              <a:gd name="connsiteX9317" fmla="*/ 4017904 w 7274859"/>
              <a:gd name="connsiteY9317" fmla="*/ 4781138 h 6857892"/>
              <a:gd name="connsiteX9318" fmla="*/ 4027962 w 7274859"/>
              <a:gd name="connsiteY9318" fmla="*/ 4781138 h 6857892"/>
              <a:gd name="connsiteX9319" fmla="*/ 4027962 w 7274859"/>
              <a:gd name="connsiteY9319" fmla="*/ 4771709 h 6857892"/>
              <a:gd name="connsiteX9320" fmla="*/ 4059104 w 7274859"/>
              <a:gd name="connsiteY9320" fmla="*/ 4755534 h 6857892"/>
              <a:gd name="connsiteX9321" fmla="*/ 4055370 w 7274859"/>
              <a:gd name="connsiteY9321" fmla="*/ 4742275 h 6857892"/>
              <a:gd name="connsiteX9322" fmla="*/ 4027708 w 7274859"/>
              <a:gd name="connsiteY9322" fmla="*/ 4755839 h 6857892"/>
              <a:gd name="connsiteX9323" fmla="*/ 4027708 w 7274859"/>
              <a:gd name="connsiteY9323" fmla="*/ 4771704 h 6857892"/>
              <a:gd name="connsiteX9324" fmla="*/ 4017904 w 7274859"/>
              <a:gd name="connsiteY9324" fmla="*/ 4781138 h 6857892"/>
              <a:gd name="connsiteX9325" fmla="*/ 4017826 w 7274859"/>
              <a:gd name="connsiteY9325" fmla="*/ 4781138 h 6857892"/>
              <a:gd name="connsiteX9326" fmla="*/ 4017864 w 7274859"/>
              <a:gd name="connsiteY9326" fmla="*/ 4781177 h 6857892"/>
              <a:gd name="connsiteX9327" fmla="*/ 4017826 w 7274859"/>
              <a:gd name="connsiteY9327" fmla="*/ 4781213 h 6857892"/>
              <a:gd name="connsiteX9328" fmla="*/ 3997480 w 7274859"/>
              <a:gd name="connsiteY9328" fmla="*/ 4781213 h 6857892"/>
              <a:gd name="connsiteX9329" fmla="*/ 3989935 w 7274859"/>
              <a:gd name="connsiteY9329" fmla="*/ 4753172 h 6857892"/>
              <a:gd name="connsiteX9330" fmla="*/ 4019046 w 7274859"/>
              <a:gd name="connsiteY9330" fmla="*/ 4748219 h 6857892"/>
              <a:gd name="connsiteX9331" fmla="*/ 4009291 w 7274859"/>
              <a:gd name="connsiteY9331" fmla="*/ 4723225 h 6857892"/>
              <a:gd name="connsiteX9332" fmla="*/ 4028037 w 7274859"/>
              <a:gd name="connsiteY9332" fmla="*/ 4717053 h 6857892"/>
              <a:gd name="connsiteX9333" fmla="*/ 4026514 w 7274859"/>
              <a:gd name="connsiteY9333" fmla="*/ 4702766 h 6857892"/>
              <a:gd name="connsiteX9334" fmla="*/ 4016136 w 7274859"/>
              <a:gd name="connsiteY9334" fmla="*/ 4682642 h 6857892"/>
              <a:gd name="connsiteX9335" fmla="*/ 4027470 w 7274859"/>
              <a:gd name="connsiteY9335" fmla="*/ 4684869 h 6857892"/>
              <a:gd name="connsiteX9336" fmla="*/ 4048665 w 7274859"/>
              <a:gd name="connsiteY9336" fmla="*/ 4692745 h 6857892"/>
              <a:gd name="connsiteX9337" fmla="*/ 4046226 w 7274859"/>
              <a:gd name="connsiteY9337" fmla="*/ 4648016 h 6857892"/>
              <a:gd name="connsiteX9338" fmla="*/ 4015592 w 7274859"/>
              <a:gd name="connsiteY9338" fmla="*/ 4682535 h 6857892"/>
              <a:gd name="connsiteX9339" fmla="*/ 4015706 w 7274859"/>
              <a:gd name="connsiteY9339" fmla="*/ 4682558 h 6857892"/>
              <a:gd name="connsiteX9340" fmla="*/ 4013950 w 7274859"/>
              <a:gd name="connsiteY9340" fmla="*/ 4688612 h 6857892"/>
              <a:gd name="connsiteX9341" fmla="*/ 4001595 w 7274859"/>
              <a:gd name="connsiteY9341" fmla="*/ 4689545 h 6857892"/>
              <a:gd name="connsiteX9342" fmla="*/ 3966925 w 7274859"/>
              <a:gd name="connsiteY9342" fmla="*/ 4730236 h 6857892"/>
              <a:gd name="connsiteX9343" fmla="*/ 3963572 w 7274859"/>
              <a:gd name="connsiteY9343" fmla="*/ 4721778 h 6857892"/>
              <a:gd name="connsiteX9344" fmla="*/ 3956714 w 7274859"/>
              <a:gd name="connsiteY9344" fmla="*/ 4730236 h 6857892"/>
              <a:gd name="connsiteX9345" fmla="*/ 3936904 w 7274859"/>
              <a:gd name="connsiteY9345" fmla="*/ 4730236 h 6857892"/>
              <a:gd name="connsiteX9346" fmla="*/ 3956562 w 7274859"/>
              <a:gd name="connsiteY9346" fmla="*/ 4704938 h 6857892"/>
              <a:gd name="connsiteX9347" fmla="*/ 3956562 w 7274859"/>
              <a:gd name="connsiteY9347" fmla="*/ 4675143 h 6857892"/>
              <a:gd name="connsiteX9348" fmla="*/ 3976695 w 7274859"/>
              <a:gd name="connsiteY9348" fmla="*/ 4659336 h 6857892"/>
              <a:gd name="connsiteX9349" fmla="*/ 3976833 w 7274859"/>
              <a:gd name="connsiteY9349" fmla="*/ 4659446 h 6857892"/>
              <a:gd name="connsiteX9350" fmla="*/ 3976833 w 7274859"/>
              <a:gd name="connsiteY9350" fmla="*/ 4659229 h 6857892"/>
              <a:gd name="connsiteX9351" fmla="*/ 3977135 w 7274859"/>
              <a:gd name="connsiteY9351" fmla="*/ 4658989 h 6857892"/>
              <a:gd name="connsiteX9352" fmla="*/ 3985516 w 7274859"/>
              <a:gd name="connsiteY9352" fmla="*/ 4655636 h 6857892"/>
              <a:gd name="connsiteX9353" fmla="*/ 3977135 w 7274859"/>
              <a:gd name="connsiteY9353" fmla="*/ 4648778 h 6857892"/>
              <a:gd name="connsiteX9354" fmla="*/ 3976648 w 7274859"/>
              <a:gd name="connsiteY9354" fmla="*/ 4639040 h 6857892"/>
              <a:gd name="connsiteX9355" fmla="*/ 3977718 w 7274859"/>
              <a:gd name="connsiteY9355" fmla="*/ 4640167 h 6857892"/>
              <a:gd name="connsiteX9356" fmla="*/ 3986023 w 7274859"/>
              <a:gd name="connsiteY9356" fmla="*/ 4633081 h 6857892"/>
              <a:gd name="connsiteX9357" fmla="*/ 3982823 w 7274859"/>
              <a:gd name="connsiteY9357" fmla="*/ 4629880 h 6857892"/>
              <a:gd name="connsiteX9358" fmla="*/ 3976604 w 7274859"/>
              <a:gd name="connsiteY9358" fmla="*/ 4638196 h 6857892"/>
              <a:gd name="connsiteX9359" fmla="*/ 3976601 w 7274859"/>
              <a:gd name="connsiteY9359" fmla="*/ 4638110 h 6857892"/>
              <a:gd name="connsiteX9360" fmla="*/ 3961058 w 7274859"/>
              <a:gd name="connsiteY9360" fmla="*/ 4629347 h 6857892"/>
              <a:gd name="connsiteX9361" fmla="*/ 3948105 w 7274859"/>
              <a:gd name="connsiteY9361" fmla="*/ 4641387 h 6857892"/>
              <a:gd name="connsiteX9362" fmla="*/ 3946201 w 7274859"/>
              <a:gd name="connsiteY9362" fmla="*/ 4608087 h 6857892"/>
              <a:gd name="connsiteX9363" fmla="*/ 3966849 w 7274859"/>
              <a:gd name="connsiteY9363" fmla="*/ 4608087 h 6857892"/>
              <a:gd name="connsiteX9364" fmla="*/ 3965933 w 7274859"/>
              <a:gd name="connsiteY9364" fmla="*/ 4607173 h 6857892"/>
              <a:gd name="connsiteX9365" fmla="*/ 3973023 w 7274859"/>
              <a:gd name="connsiteY9365" fmla="*/ 4598867 h 6857892"/>
              <a:gd name="connsiteX9366" fmla="*/ 3976222 w 7274859"/>
              <a:gd name="connsiteY9366" fmla="*/ 4602068 h 6857892"/>
              <a:gd name="connsiteX9367" fmla="*/ 3968067 w 7274859"/>
              <a:gd name="connsiteY9367" fmla="*/ 4609002 h 6857892"/>
              <a:gd name="connsiteX9368" fmla="*/ 3979419 w 7274859"/>
              <a:gd name="connsiteY9368" fmla="*/ 4618831 h 6857892"/>
              <a:gd name="connsiteX9369" fmla="*/ 3996642 w 7274859"/>
              <a:gd name="connsiteY9369" fmla="*/ 4598943 h 6857892"/>
              <a:gd name="connsiteX9370" fmla="*/ 4003576 w 7274859"/>
              <a:gd name="connsiteY9370" fmla="*/ 4607097 h 6857892"/>
              <a:gd name="connsiteX9371" fmla="*/ 4006854 w 7274859"/>
              <a:gd name="connsiteY9371" fmla="*/ 4603896 h 6857892"/>
              <a:gd name="connsiteX9372" fmla="*/ 3998090 w 7274859"/>
              <a:gd name="connsiteY9372" fmla="*/ 4597343 h 6857892"/>
              <a:gd name="connsiteX9373" fmla="*/ 3997633 w 7274859"/>
              <a:gd name="connsiteY9373" fmla="*/ 4587818 h 6857892"/>
              <a:gd name="connsiteX9374" fmla="*/ 3996718 w 7274859"/>
              <a:gd name="connsiteY9374" fmla="*/ 4588733 h 6857892"/>
              <a:gd name="connsiteX9375" fmla="*/ 3988411 w 7274859"/>
              <a:gd name="connsiteY9375" fmla="*/ 4581646 h 6857892"/>
              <a:gd name="connsiteX9376" fmla="*/ 3991612 w 7274859"/>
              <a:gd name="connsiteY9376" fmla="*/ 4578445 h 6857892"/>
              <a:gd name="connsiteX9377" fmla="*/ 3998686 w 7274859"/>
              <a:gd name="connsiteY9377" fmla="*/ 4586735 h 6857892"/>
              <a:gd name="connsiteX9378" fmla="*/ 3997861 w 7274859"/>
              <a:gd name="connsiteY9378" fmla="*/ 4587589 h 6857892"/>
              <a:gd name="connsiteX9379" fmla="*/ 3998700 w 7274859"/>
              <a:gd name="connsiteY9379" fmla="*/ 4586751 h 6857892"/>
              <a:gd name="connsiteX9380" fmla="*/ 3998686 w 7274859"/>
              <a:gd name="connsiteY9380" fmla="*/ 4586735 h 6857892"/>
              <a:gd name="connsiteX9381" fmla="*/ 4008587 w 7274859"/>
              <a:gd name="connsiteY9381" fmla="*/ 4576474 h 6857892"/>
              <a:gd name="connsiteX9382" fmla="*/ 4001824 w 7274859"/>
              <a:gd name="connsiteY9382" fmla="*/ 4566330 h 6857892"/>
              <a:gd name="connsiteX9383" fmla="*/ 4010816 w 7274859"/>
              <a:gd name="connsiteY9383" fmla="*/ 4509180 h 6857892"/>
              <a:gd name="connsiteX9384" fmla="*/ 3955875 w 7274859"/>
              <a:gd name="connsiteY9384" fmla="*/ 4571892 h 6857892"/>
              <a:gd name="connsiteX9385" fmla="*/ 3926316 w 7274859"/>
              <a:gd name="connsiteY9385" fmla="*/ 4581417 h 6857892"/>
              <a:gd name="connsiteX9386" fmla="*/ 3926316 w 7274859"/>
              <a:gd name="connsiteY9386" fmla="*/ 4597800 h 6857892"/>
              <a:gd name="connsiteX9387" fmla="*/ 3927230 w 7274859"/>
              <a:gd name="connsiteY9387" fmla="*/ 4596886 h 6857892"/>
              <a:gd name="connsiteX9388" fmla="*/ 3935536 w 7274859"/>
              <a:gd name="connsiteY9388" fmla="*/ 4603973 h 6857892"/>
              <a:gd name="connsiteX9389" fmla="*/ 3932331 w 7274859"/>
              <a:gd name="connsiteY9389" fmla="*/ 4607173 h 6857892"/>
              <a:gd name="connsiteX9390" fmla="*/ 3925302 w 7274859"/>
              <a:gd name="connsiteY9390" fmla="*/ 4598929 h 6857892"/>
              <a:gd name="connsiteX9391" fmla="*/ 3926164 w 7274859"/>
              <a:gd name="connsiteY9391" fmla="*/ 4597953 h 6857892"/>
              <a:gd name="connsiteX9392" fmla="*/ 3925249 w 7274859"/>
              <a:gd name="connsiteY9392" fmla="*/ 4598867 h 6857892"/>
              <a:gd name="connsiteX9393" fmla="*/ 3925302 w 7274859"/>
              <a:gd name="connsiteY9393" fmla="*/ 4598929 h 6857892"/>
              <a:gd name="connsiteX9394" fmla="*/ 3915770 w 7274859"/>
              <a:gd name="connsiteY9394" fmla="*/ 4609726 h 6857892"/>
              <a:gd name="connsiteX9395" fmla="*/ 3914121 w 7274859"/>
              <a:gd name="connsiteY9395" fmla="*/ 4625385 h 6857892"/>
              <a:gd name="connsiteX9396" fmla="*/ 3895221 w 7274859"/>
              <a:gd name="connsiteY9396" fmla="*/ 4644359 h 6857892"/>
              <a:gd name="connsiteX9397" fmla="*/ 3927988 w 7274859"/>
              <a:gd name="connsiteY9397" fmla="*/ 4693583 h 6857892"/>
              <a:gd name="connsiteX9398" fmla="*/ 3896974 w 7274859"/>
              <a:gd name="connsiteY9398" fmla="*/ 4716672 h 6857892"/>
              <a:gd name="connsiteX9399" fmla="*/ 3925095 w 7274859"/>
              <a:gd name="connsiteY9399" fmla="*/ 4735418 h 6857892"/>
              <a:gd name="connsiteX9400" fmla="*/ 3905967 w 7274859"/>
              <a:gd name="connsiteY9400" fmla="*/ 4750658 h 6857892"/>
              <a:gd name="connsiteX9401" fmla="*/ 3897050 w 7274859"/>
              <a:gd name="connsiteY9401" fmla="*/ 4746466 h 6857892"/>
              <a:gd name="connsiteX9402" fmla="*/ 3870603 w 7274859"/>
              <a:gd name="connsiteY9402" fmla="*/ 4772755 h 6857892"/>
              <a:gd name="connsiteX9403" fmla="*/ 3884475 w 7274859"/>
              <a:gd name="connsiteY9403" fmla="*/ 4797597 h 6857892"/>
              <a:gd name="connsiteX9404" fmla="*/ 3864431 w 7274859"/>
              <a:gd name="connsiteY9404" fmla="*/ 4817637 h 6857892"/>
              <a:gd name="connsiteX9405" fmla="*/ 3864583 w 7274859"/>
              <a:gd name="connsiteY9405" fmla="*/ 4867091 h 6857892"/>
              <a:gd name="connsiteX9406" fmla="*/ 3842405 w 7274859"/>
              <a:gd name="connsiteY9406" fmla="*/ 4919669 h 6857892"/>
              <a:gd name="connsiteX9407" fmla="*/ 3790890 w 7274859"/>
              <a:gd name="connsiteY9407" fmla="*/ 4932699 h 6857892"/>
              <a:gd name="connsiteX9408" fmla="*/ 3804224 w 7274859"/>
              <a:gd name="connsiteY9408" fmla="*/ 4950454 h 6857892"/>
              <a:gd name="connsiteX9409" fmla="*/ 3783348 w 7274859"/>
              <a:gd name="connsiteY9409" fmla="*/ 4954797 h 6857892"/>
              <a:gd name="connsiteX9410" fmla="*/ 3821904 w 7274859"/>
              <a:gd name="connsiteY9410" fmla="*/ 4992668 h 6857892"/>
              <a:gd name="connsiteX9411" fmla="*/ 3773597 w 7274859"/>
              <a:gd name="connsiteY9411" fmla="*/ 4994955 h 6857892"/>
              <a:gd name="connsiteX9412" fmla="*/ 3796222 w 7274859"/>
              <a:gd name="connsiteY9412" fmla="*/ 5027873 h 6857892"/>
              <a:gd name="connsiteX9413" fmla="*/ 3763236 w 7274859"/>
              <a:gd name="connsiteY9413" fmla="*/ 5049209 h 6857892"/>
              <a:gd name="connsiteX9414" fmla="*/ 3772987 w 7274859"/>
              <a:gd name="connsiteY9414" fmla="*/ 5061173 h 6857892"/>
              <a:gd name="connsiteX9415" fmla="*/ 3758893 w 7274859"/>
              <a:gd name="connsiteY9415" fmla="*/ 5076260 h 6857892"/>
              <a:gd name="connsiteX9416" fmla="*/ 3687127 w 7274859"/>
              <a:gd name="connsiteY9416" fmla="*/ 5076260 h 6857892"/>
              <a:gd name="connsiteX9417" fmla="*/ 3705488 w 7274859"/>
              <a:gd name="connsiteY9417" fmla="*/ 5095005 h 6857892"/>
              <a:gd name="connsiteX9418" fmla="*/ 3752417 w 7274859"/>
              <a:gd name="connsiteY9418" fmla="*/ 5102397 h 6857892"/>
              <a:gd name="connsiteX9419" fmla="*/ 3731237 w 7274859"/>
              <a:gd name="connsiteY9419" fmla="*/ 5112303 h 6857892"/>
              <a:gd name="connsiteX9420" fmla="*/ 3741294 w 7274859"/>
              <a:gd name="connsiteY9420" fmla="*/ 5133334 h 6857892"/>
              <a:gd name="connsiteX9421" fmla="*/ 3732914 w 7274859"/>
              <a:gd name="connsiteY9421" fmla="*/ 5147812 h 6857892"/>
              <a:gd name="connsiteX9422" fmla="*/ 3753103 w 7274859"/>
              <a:gd name="connsiteY9422" fmla="*/ 5147812 h 6857892"/>
              <a:gd name="connsiteX9423" fmla="*/ 3752189 w 7274859"/>
              <a:gd name="connsiteY9423" fmla="*/ 5146898 h 6857892"/>
              <a:gd name="connsiteX9424" fmla="*/ 3759273 w 7274859"/>
              <a:gd name="connsiteY9424" fmla="*/ 5138592 h 6857892"/>
              <a:gd name="connsiteX9425" fmla="*/ 3762472 w 7274859"/>
              <a:gd name="connsiteY9425" fmla="*/ 5141792 h 6857892"/>
              <a:gd name="connsiteX9426" fmla="*/ 3754170 w 7274859"/>
              <a:gd name="connsiteY9426" fmla="*/ 5148878 h 6857892"/>
              <a:gd name="connsiteX9427" fmla="*/ 3753255 w 7274859"/>
              <a:gd name="connsiteY9427" fmla="*/ 5147964 h 6857892"/>
              <a:gd name="connsiteX9428" fmla="*/ 3753255 w 7274859"/>
              <a:gd name="connsiteY9428" fmla="*/ 5164271 h 6857892"/>
              <a:gd name="connsiteX9429" fmla="*/ 3734132 w 7274859"/>
              <a:gd name="connsiteY9429" fmla="*/ 5170748 h 6857892"/>
              <a:gd name="connsiteX9430" fmla="*/ 3734132 w 7274859"/>
              <a:gd name="connsiteY9430" fmla="*/ 5225003 h 6857892"/>
              <a:gd name="connsiteX9431" fmla="*/ 3712878 w 7274859"/>
              <a:gd name="connsiteY9431" fmla="*/ 5232470 h 6857892"/>
              <a:gd name="connsiteX9432" fmla="*/ 3721562 w 7274859"/>
              <a:gd name="connsiteY9432" fmla="*/ 5244128 h 6857892"/>
              <a:gd name="connsiteX9433" fmla="*/ 3696269 w 7274859"/>
              <a:gd name="connsiteY9433" fmla="*/ 5258759 h 6857892"/>
              <a:gd name="connsiteX9434" fmla="*/ 3681641 w 7274859"/>
              <a:gd name="connsiteY9434" fmla="*/ 5244128 h 6857892"/>
              <a:gd name="connsiteX9435" fmla="*/ 3705334 w 7274859"/>
              <a:gd name="connsiteY9435" fmla="*/ 5233004 h 6857892"/>
              <a:gd name="connsiteX9436" fmla="*/ 3667167 w 7274859"/>
              <a:gd name="connsiteY9436" fmla="*/ 5177301 h 6857892"/>
              <a:gd name="connsiteX9437" fmla="*/ 3625875 w 7274859"/>
              <a:gd name="connsiteY9437" fmla="*/ 5262874 h 6857892"/>
              <a:gd name="connsiteX9438" fmla="*/ 3619323 w 7274859"/>
              <a:gd name="connsiteY9438" fmla="*/ 5242909 h 6857892"/>
              <a:gd name="connsiteX9439" fmla="*/ 3615896 w 7274859"/>
              <a:gd name="connsiteY9439" fmla="*/ 5239480 h 6857892"/>
              <a:gd name="connsiteX9440" fmla="*/ 3586792 w 7274859"/>
              <a:gd name="connsiteY9440" fmla="*/ 5268284 h 6857892"/>
              <a:gd name="connsiteX9441" fmla="*/ 3600354 w 7274859"/>
              <a:gd name="connsiteY9441" fmla="*/ 5286115 h 6857892"/>
              <a:gd name="connsiteX9442" fmla="*/ 3561957 w 7274859"/>
              <a:gd name="connsiteY9442" fmla="*/ 5303489 h 6857892"/>
              <a:gd name="connsiteX9443" fmla="*/ 3571860 w 7274859"/>
              <a:gd name="connsiteY9443" fmla="*/ 5328558 h 6857892"/>
              <a:gd name="connsiteX9444" fmla="*/ 3552204 w 7274859"/>
              <a:gd name="connsiteY9444" fmla="*/ 5331454 h 6857892"/>
              <a:gd name="connsiteX9445" fmla="*/ 3547329 w 7274859"/>
              <a:gd name="connsiteY9445" fmla="*/ 5301888 h 6857892"/>
              <a:gd name="connsiteX9446" fmla="*/ 3531172 w 7274859"/>
              <a:gd name="connsiteY9446" fmla="*/ 5300517 h 6857892"/>
              <a:gd name="connsiteX9447" fmla="*/ 3531172 w 7274859"/>
              <a:gd name="connsiteY9447" fmla="*/ 5338388 h 6857892"/>
              <a:gd name="connsiteX9448" fmla="*/ 3498019 w 7274859"/>
              <a:gd name="connsiteY9448" fmla="*/ 5365210 h 6857892"/>
              <a:gd name="connsiteX9449" fmla="*/ 3498019 w 7274859"/>
              <a:gd name="connsiteY9449" fmla="*/ 5390128 h 6857892"/>
              <a:gd name="connsiteX9450" fmla="*/ 3472716 w 7274859"/>
              <a:gd name="connsiteY9450" fmla="*/ 5390128 h 6857892"/>
              <a:gd name="connsiteX9451" fmla="*/ 3428366 w 7274859"/>
              <a:gd name="connsiteY9451" fmla="*/ 5441944 h 6857892"/>
              <a:gd name="connsiteX9452" fmla="*/ 3436592 w 7274859"/>
              <a:gd name="connsiteY9452" fmla="*/ 5448954 h 6857892"/>
              <a:gd name="connsiteX9453" fmla="*/ 3433396 w 7274859"/>
              <a:gd name="connsiteY9453" fmla="*/ 5452155 h 6857892"/>
              <a:gd name="connsiteX9454" fmla="*/ 3426309 w 7274859"/>
              <a:gd name="connsiteY9454" fmla="*/ 5443849 h 6857892"/>
              <a:gd name="connsiteX9455" fmla="*/ 3427222 w 7274859"/>
              <a:gd name="connsiteY9455" fmla="*/ 5442934 h 6857892"/>
              <a:gd name="connsiteX9456" fmla="*/ 3417107 w 7274859"/>
              <a:gd name="connsiteY9456" fmla="*/ 5435305 h 6857892"/>
              <a:gd name="connsiteX9457" fmla="*/ 3417162 w 7274859"/>
              <a:gd name="connsiteY9457" fmla="*/ 5422972 h 6857892"/>
              <a:gd name="connsiteX9458" fmla="*/ 3429664 w 7274859"/>
              <a:gd name="connsiteY9458" fmla="*/ 5423046 h 6857892"/>
              <a:gd name="connsiteX9459" fmla="*/ 3437262 w 7274859"/>
              <a:gd name="connsiteY9459" fmla="*/ 5412835 h 6857892"/>
              <a:gd name="connsiteX9460" fmla="*/ 3445726 w 7274859"/>
              <a:gd name="connsiteY9460" fmla="*/ 5409482 h 6857892"/>
              <a:gd name="connsiteX9461" fmla="*/ 3437262 w 7274859"/>
              <a:gd name="connsiteY9461" fmla="*/ 5402624 h 6857892"/>
              <a:gd name="connsiteX9462" fmla="*/ 3437262 w 7274859"/>
              <a:gd name="connsiteY9462" fmla="*/ 5383041 h 6857892"/>
              <a:gd name="connsiteX9463" fmla="*/ 3418235 w 7274859"/>
              <a:gd name="connsiteY9463" fmla="*/ 5400005 h 6857892"/>
              <a:gd name="connsiteX9464" fmla="*/ 3416931 w 7274859"/>
              <a:gd name="connsiteY9464" fmla="*/ 5422770 h 6857892"/>
              <a:gd name="connsiteX9465" fmla="*/ 3385003 w 7274859"/>
              <a:gd name="connsiteY9465" fmla="*/ 5447583 h 6857892"/>
              <a:gd name="connsiteX9466" fmla="*/ 3407333 w 7274859"/>
              <a:gd name="connsiteY9466" fmla="*/ 5457946 h 6857892"/>
              <a:gd name="connsiteX9467" fmla="*/ 3392244 w 7274859"/>
              <a:gd name="connsiteY9467" fmla="*/ 5473110 h 6857892"/>
              <a:gd name="connsiteX9468" fmla="*/ 3381270 w 7274859"/>
              <a:gd name="connsiteY9468" fmla="*/ 5463432 h 6857892"/>
              <a:gd name="connsiteX9469" fmla="*/ 3371362 w 7274859"/>
              <a:gd name="connsiteY9469" fmla="*/ 5484844 h 6857892"/>
              <a:gd name="connsiteX9470" fmla="*/ 3361379 w 7274859"/>
              <a:gd name="connsiteY9470" fmla="*/ 5463585 h 6857892"/>
              <a:gd name="connsiteX9471" fmla="*/ 3343016 w 7274859"/>
              <a:gd name="connsiteY9471" fmla="*/ 5525230 h 6857892"/>
              <a:gd name="connsiteX9472" fmla="*/ 3325566 w 7274859"/>
              <a:gd name="connsiteY9472" fmla="*/ 5522258 h 6857892"/>
              <a:gd name="connsiteX9473" fmla="*/ 3325566 w 7274859"/>
              <a:gd name="connsiteY9473" fmla="*/ 5493912 h 6857892"/>
              <a:gd name="connsiteX9474" fmla="*/ 3339820 w 7274859"/>
              <a:gd name="connsiteY9474" fmla="*/ 5482711 h 6857892"/>
              <a:gd name="connsiteX9475" fmla="*/ 3309331 w 7274859"/>
              <a:gd name="connsiteY9475" fmla="*/ 5452002 h 6857892"/>
              <a:gd name="connsiteX9476" fmla="*/ 3307275 w 7274859"/>
              <a:gd name="connsiteY9476" fmla="*/ 5443925 h 6857892"/>
              <a:gd name="connsiteX9477" fmla="*/ 3335702 w 7274859"/>
              <a:gd name="connsiteY9477" fmla="*/ 5427390 h 6857892"/>
              <a:gd name="connsiteX9478" fmla="*/ 3335559 w 7274859"/>
              <a:gd name="connsiteY9478" fmla="*/ 5413077 h 6857892"/>
              <a:gd name="connsiteX9479" fmla="*/ 3340566 w 7274859"/>
              <a:gd name="connsiteY9479" fmla="*/ 5417864 h 6857892"/>
              <a:gd name="connsiteX9480" fmla="*/ 3356030 w 7274859"/>
              <a:gd name="connsiteY9480" fmla="*/ 5393937 h 6857892"/>
              <a:gd name="connsiteX9481" fmla="*/ 3336600 w 7274859"/>
              <a:gd name="connsiteY9481" fmla="*/ 5392642 h 6857892"/>
              <a:gd name="connsiteX9482" fmla="*/ 3335335 w 7274859"/>
              <a:gd name="connsiteY9482" fmla="*/ 5412379 h 6857892"/>
              <a:gd name="connsiteX9483" fmla="*/ 3305839 w 7274859"/>
              <a:gd name="connsiteY9483" fmla="*/ 5412511 h 6857892"/>
              <a:gd name="connsiteX9484" fmla="*/ 3301976 w 7274859"/>
              <a:gd name="connsiteY9484" fmla="*/ 5392718 h 6857892"/>
              <a:gd name="connsiteX9485" fmla="*/ 3295430 w 7274859"/>
              <a:gd name="connsiteY9485" fmla="*/ 5393633 h 6857892"/>
              <a:gd name="connsiteX9486" fmla="*/ 3301062 w 7274859"/>
              <a:gd name="connsiteY9486" fmla="*/ 5412911 h 6857892"/>
              <a:gd name="connsiteX9487" fmla="*/ 3301329 w 7274859"/>
              <a:gd name="connsiteY9487" fmla="*/ 5412894 h 6857892"/>
              <a:gd name="connsiteX9488" fmla="*/ 3305218 w 7274859"/>
              <a:gd name="connsiteY9488" fmla="*/ 5432723 h 6857892"/>
              <a:gd name="connsiteX9489" fmla="*/ 3284877 w 7274859"/>
              <a:gd name="connsiteY9489" fmla="*/ 5432723 h 6857892"/>
              <a:gd name="connsiteX9490" fmla="*/ 3269559 w 7274859"/>
              <a:gd name="connsiteY9490" fmla="*/ 5464499 h 6857892"/>
              <a:gd name="connsiteX9491" fmla="*/ 3256377 w 7274859"/>
              <a:gd name="connsiteY9491" fmla="*/ 5422589 h 6857892"/>
              <a:gd name="connsiteX9492" fmla="*/ 3274740 w 7274859"/>
              <a:gd name="connsiteY9492" fmla="*/ 5422589 h 6857892"/>
              <a:gd name="connsiteX9493" fmla="*/ 3258433 w 7274859"/>
              <a:gd name="connsiteY9493" fmla="*/ 5381288 h 6857892"/>
              <a:gd name="connsiteX9494" fmla="*/ 3212865 w 7274859"/>
              <a:gd name="connsiteY9494" fmla="*/ 5397214 h 6857892"/>
              <a:gd name="connsiteX9495" fmla="*/ 3215913 w 7274859"/>
              <a:gd name="connsiteY9495" fmla="*/ 5410702 h 6857892"/>
              <a:gd name="connsiteX9496" fmla="*/ 3240146 w 7274859"/>
              <a:gd name="connsiteY9496" fmla="*/ 5401101 h 6857892"/>
              <a:gd name="connsiteX9497" fmla="*/ 3244413 w 7274859"/>
              <a:gd name="connsiteY9497" fmla="*/ 5407501 h 6857892"/>
              <a:gd name="connsiteX9498" fmla="*/ 3213779 w 7274859"/>
              <a:gd name="connsiteY9498" fmla="*/ 5432723 h 6857892"/>
              <a:gd name="connsiteX9499" fmla="*/ 3214770 w 7274859"/>
              <a:gd name="connsiteY9499" fmla="*/ 5433714 h 6857892"/>
              <a:gd name="connsiteX9500" fmla="*/ 3207683 w 7274859"/>
              <a:gd name="connsiteY9500" fmla="*/ 5442020 h 6857892"/>
              <a:gd name="connsiteX9501" fmla="*/ 3204482 w 7274859"/>
              <a:gd name="connsiteY9501" fmla="*/ 5438820 h 6857892"/>
              <a:gd name="connsiteX9502" fmla="*/ 3212789 w 7274859"/>
              <a:gd name="connsiteY9502" fmla="*/ 5431733 h 6857892"/>
              <a:gd name="connsiteX9503" fmla="*/ 3213550 w 7274859"/>
              <a:gd name="connsiteY9503" fmla="*/ 5432495 h 6857892"/>
              <a:gd name="connsiteX9504" fmla="*/ 3184289 w 7274859"/>
              <a:gd name="connsiteY9504" fmla="*/ 5437372 h 6857892"/>
              <a:gd name="connsiteX9505" fmla="*/ 3193355 w 7274859"/>
              <a:gd name="connsiteY9505" fmla="*/ 5453221 h 6857892"/>
              <a:gd name="connsiteX9506" fmla="*/ 3192518 w 7274859"/>
              <a:gd name="connsiteY9506" fmla="*/ 5453374 h 6857892"/>
              <a:gd name="connsiteX9507" fmla="*/ 3201281 w 7274859"/>
              <a:gd name="connsiteY9507" fmla="*/ 5452917 h 6857892"/>
              <a:gd name="connsiteX9508" fmla="*/ 3202958 w 7274859"/>
              <a:gd name="connsiteY9508" fmla="*/ 5472348 h 6857892"/>
              <a:gd name="connsiteX9509" fmla="*/ 3196328 w 7274859"/>
              <a:gd name="connsiteY9509" fmla="*/ 5473262 h 6857892"/>
              <a:gd name="connsiteX9510" fmla="*/ 3192441 w 7274859"/>
              <a:gd name="connsiteY9510" fmla="*/ 5453374 h 6857892"/>
              <a:gd name="connsiteX9511" fmla="*/ 3170268 w 7274859"/>
              <a:gd name="connsiteY9511" fmla="*/ 5491778 h 6857892"/>
              <a:gd name="connsiteX9512" fmla="*/ 3152971 w 7274859"/>
              <a:gd name="connsiteY9512" fmla="*/ 5497265 h 6857892"/>
              <a:gd name="connsiteX9513" fmla="*/ 3162799 w 7274859"/>
              <a:gd name="connsiteY9513" fmla="*/ 5514258 h 6857892"/>
              <a:gd name="connsiteX9514" fmla="*/ 3138946 w 7274859"/>
              <a:gd name="connsiteY9514" fmla="*/ 5514258 h 6857892"/>
              <a:gd name="connsiteX9515" fmla="*/ 3150684 w 7274859"/>
              <a:gd name="connsiteY9515" fmla="*/ 5541080 h 6857892"/>
              <a:gd name="connsiteX9516" fmla="*/ 3101001 w 7274859"/>
              <a:gd name="connsiteY9516" fmla="*/ 5589924 h 6857892"/>
              <a:gd name="connsiteX9517" fmla="*/ 3121728 w 7274859"/>
              <a:gd name="connsiteY9517" fmla="*/ 5610651 h 6857892"/>
              <a:gd name="connsiteX9518" fmla="*/ 3108470 w 7274859"/>
              <a:gd name="connsiteY9518" fmla="*/ 5624824 h 6857892"/>
              <a:gd name="connsiteX9519" fmla="*/ 3051014 w 7274859"/>
              <a:gd name="connsiteY9519" fmla="*/ 5584438 h 6857892"/>
              <a:gd name="connsiteX9520" fmla="*/ 3025182 w 7274859"/>
              <a:gd name="connsiteY9520" fmla="*/ 5598840 h 6857892"/>
              <a:gd name="connsiteX9521" fmla="*/ 3010008 w 7274859"/>
              <a:gd name="connsiteY9521" fmla="*/ 5555759 h 6857892"/>
              <a:gd name="connsiteX9522" fmla="*/ 3010613 w 7274859"/>
              <a:gd name="connsiteY9522" fmla="*/ 5556396 h 6857892"/>
              <a:gd name="connsiteX9523" fmla="*/ 3018920 w 7274859"/>
              <a:gd name="connsiteY9523" fmla="*/ 5549310 h 6857892"/>
              <a:gd name="connsiteX9524" fmla="*/ 3015719 w 7274859"/>
              <a:gd name="connsiteY9524" fmla="*/ 5546109 h 6857892"/>
              <a:gd name="connsiteX9525" fmla="*/ 3009489 w 7274859"/>
              <a:gd name="connsiteY9525" fmla="*/ 5554440 h 6857892"/>
              <a:gd name="connsiteX9526" fmla="*/ 3000580 w 7274859"/>
              <a:gd name="connsiteY9526" fmla="*/ 5548243 h 6857892"/>
              <a:gd name="connsiteX9527" fmla="*/ 3003541 w 7274859"/>
              <a:gd name="connsiteY9527" fmla="*/ 5531479 h 6857892"/>
              <a:gd name="connsiteX9528" fmla="*/ 3004608 w 7274859"/>
              <a:gd name="connsiteY9528" fmla="*/ 5534527 h 6857892"/>
              <a:gd name="connsiteX9529" fmla="*/ 3005751 w 7274859"/>
              <a:gd name="connsiteY9529" fmla="*/ 5522183 h 6857892"/>
              <a:gd name="connsiteX9530" fmla="*/ 3000188 w 7274859"/>
              <a:gd name="connsiteY9530" fmla="*/ 5520201 h 6857892"/>
              <a:gd name="connsiteX9531" fmla="*/ 3001940 w 7274859"/>
              <a:gd name="connsiteY9531" fmla="*/ 5527059 h 6857892"/>
              <a:gd name="connsiteX9532" fmla="*/ 2980224 w 7274859"/>
              <a:gd name="connsiteY9532" fmla="*/ 5547557 h 6857892"/>
              <a:gd name="connsiteX9533" fmla="*/ 3001637 w 7274859"/>
              <a:gd name="connsiteY9533" fmla="*/ 5586953 h 6857892"/>
              <a:gd name="connsiteX9534" fmla="*/ 2970089 w 7274859"/>
              <a:gd name="connsiteY9534" fmla="*/ 5621471 h 6857892"/>
              <a:gd name="connsiteX9535" fmla="*/ 2979081 w 7274859"/>
              <a:gd name="connsiteY9535" fmla="*/ 5632063 h 6857892"/>
              <a:gd name="connsiteX9536" fmla="*/ 2970089 w 7274859"/>
              <a:gd name="connsiteY9536" fmla="*/ 5636025 h 6857892"/>
              <a:gd name="connsiteX9537" fmla="*/ 2953325 w 7274859"/>
              <a:gd name="connsiteY9537" fmla="*/ 5627491 h 6857892"/>
              <a:gd name="connsiteX9538" fmla="*/ 2918426 w 7274859"/>
              <a:gd name="connsiteY9538" fmla="*/ 5636330 h 6857892"/>
              <a:gd name="connsiteX9539" fmla="*/ 2930086 w 7274859"/>
              <a:gd name="connsiteY9539" fmla="*/ 5656599 h 6857892"/>
              <a:gd name="connsiteX9540" fmla="*/ 2895265 w 7274859"/>
              <a:gd name="connsiteY9540" fmla="*/ 5647913 h 6857892"/>
              <a:gd name="connsiteX9541" fmla="*/ 2877733 w 7274859"/>
              <a:gd name="connsiteY9541" fmla="*/ 5656752 h 6857892"/>
              <a:gd name="connsiteX9542" fmla="*/ 2877733 w 7274859"/>
              <a:gd name="connsiteY9542" fmla="*/ 5636406 h 6857892"/>
              <a:gd name="connsiteX9543" fmla="*/ 2876819 w 7274859"/>
              <a:gd name="connsiteY9543" fmla="*/ 5637321 h 6857892"/>
              <a:gd name="connsiteX9544" fmla="*/ 2868439 w 7274859"/>
              <a:gd name="connsiteY9544" fmla="*/ 5630234 h 6857892"/>
              <a:gd name="connsiteX9545" fmla="*/ 2871715 w 7274859"/>
              <a:gd name="connsiteY9545" fmla="*/ 5627033 h 6857892"/>
              <a:gd name="connsiteX9546" fmla="*/ 2878799 w 7274859"/>
              <a:gd name="connsiteY9546" fmla="*/ 5635339 h 6857892"/>
              <a:gd name="connsiteX9547" fmla="*/ 2878113 w 7274859"/>
              <a:gd name="connsiteY9547" fmla="*/ 5636025 h 6857892"/>
              <a:gd name="connsiteX9548" fmla="*/ 2898085 w 7274859"/>
              <a:gd name="connsiteY9548" fmla="*/ 5625205 h 6857892"/>
              <a:gd name="connsiteX9549" fmla="*/ 2918426 w 7274859"/>
              <a:gd name="connsiteY9549" fmla="*/ 5636178 h 6857892"/>
              <a:gd name="connsiteX9550" fmla="*/ 2914693 w 7274859"/>
              <a:gd name="connsiteY9550" fmla="*/ 5617661 h 6857892"/>
              <a:gd name="connsiteX9551" fmla="*/ 2881161 w 7274859"/>
              <a:gd name="connsiteY9551" fmla="*/ 5566759 h 6857892"/>
              <a:gd name="connsiteX9552" fmla="*/ 2869657 w 7274859"/>
              <a:gd name="connsiteY9552" fmla="*/ 5602726 h 6857892"/>
              <a:gd name="connsiteX9553" fmla="*/ 2895644 w 7274859"/>
              <a:gd name="connsiteY9553" fmla="*/ 5612022 h 6857892"/>
              <a:gd name="connsiteX9554" fmla="*/ 2861121 w 7274859"/>
              <a:gd name="connsiteY9554" fmla="*/ 5616518 h 6857892"/>
              <a:gd name="connsiteX9555" fmla="*/ 2853351 w 7274859"/>
              <a:gd name="connsiteY9555" fmla="*/ 5594496 h 6857892"/>
              <a:gd name="connsiteX9556" fmla="*/ 2837884 w 7274859"/>
              <a:gd name="connsiteY9556" fmla="*/ 5621852 h 6857892"/>
              <a:gd name="connsiteX9557" fmla="*/ 2858532 w 7274859"/>
              <a:gd name="connsiteY9557" fmla="*/ 5642502 h 6857892"/>
              <a:gd name="connsiteX9558" fmla="*/ 2816546 w 7274859"/>
              <a:gd name="connsiteY9558" fmla="*/ 5656523 h 6857892"/>
              <a:gd name="connsiteX9559" fmla="*/ 2795822 w 7274859"/>
              <a:gd name="connsiteY9559" fmla="*/ 5673059 h 6857892"/>
              <a:gd name="connsiteX9560" fmla="*/ 2816546 w 7274859"/>
              <a:gd name="connsiteY9560" fmla="*/ 5679764 h 6857892"/>
              <a:gd name="connsiteX9561" fmla="*/ 2816546 w 7274859"/>
              <a:gd name="connsiteY9561" fmla="*/ 5697214 h 6857892"/>
              <a:gd name="connsiteX9562" fmla="*/ 2776008 w 7274859"/>
              <a:gd name="connsiteY9562" fmla="*/ 5697214 h 6857892"/>
              <a:gd name="connsiteX9563" fmla="*/ 2776922 w 7274859"/>
              <a:gd name="connsiteY9563" fmla="*/ 5698128 h 6857892"/>
              <a:gd name="connsiteX9564" fmla="*/ 2769838 w 7274859"/>
              <a:gd name="connsiteY9564" fmla="*/ 5706434 h 6857892"/>
              <a:gd name="connsiteX9565" fmla="*/ 2766635 w 7274859"/>
              <a:gd name="connsiteY9565" fmla="*/ 5703233 h 6857892"/>
              <a:gd name="connsiteX9566" fmla="*/ 2774942 w 7274859"/>
              <a:gd name="connsiteY9566" fmla="*/ 5696147 h 6857892"/>
              <a:gd name="connsiteX9567" fmla="*/ 2775857 w 7274859"/>
              <a:gd name="connsiteY9567" fmla="*/ 5697061 h 6857892"/>
              <a:gd name="connsiteX9568" fmla="*/ 2789036 w 7274859"/>
              <a:gd name="connsiteY9568" fmla="*/ 5646312 h 6857892"/>
              <a:gd name="connsiteX9569" fmla="*/ 2806335 w 7274859"/>
              <a:gd name="connsiteY9569" fmla="*/ 5646312 h 6857892"/>
              <a:gd name="connsiteX9570" fmla="*/ 2797117 w 7274859"/>
              <a:gd name="connsiteY9570" fmla="*/ 5630005 h 6857892"/>
              <a:gd name="connsiteX9571" fmla="*/ 2805421 w 7274859"/>
              <a:gd name="connsiteY9571" fmla="*/ 5622157 h 6857892"/>
              <a:gd name="connsiteX9572" fmla="*/ 2786063 w 7274859"/>
              <a:gd name="connsiteY9572" fmla="*/ 5595487 h 6857892"/>
              <a:gd name="connsiteX9573" fmla="*/ 2794449 w 7274859"/>
              <a:gd name="connsiteY9573" fmla="*/ 5568207 h 6857892"/>
              <a:gd name="connsiteX9574" fmla="*/ 2776846 w 7274859"/>
              <a:gd name="connsiteY9574" fmla="*/ 5561730 h 6857892"/>
              <a:gd name="connsiteX9575" fmla="*/ 2788732 w 7274859"/>
              <a:gd name="connsiteY9575" fmla="*/ 5501151 h 6857892"/>
              <a:gd name="connsiteX9576" fmla="*/ 2797802 w 7274859"/>
              <a:gd name="connsiteY9576" fmla="*/ 5469833 h 6857892"/>
              <a:gd name="connsiteX9577" fmla="*/ 2779360 w 7274859"/>
              <a:gd name="connsiteY9577" fmla="*/ 5451393 h 6857892"/>
              <a:gd name="connsiteX9578" fmla="*/ 2742253 w 7274859"/>
              <a:gd name="connsiteY9578" fmla="*/ 5521954 h 6857892"/>
              <a:gd name="connsiteX9579" fmla="*/ 2725030 w 7274859"/>
              <a:gd name="connsiteY9579" fmla="*/ 5528888 h 6857892"/>
              <a:gd name="connsiteX9580" fmla="*/ 2677253 w 7274859"/>
              <a:gd name="connsiteY9580" fmla="*/ 5524392 h 6857892"/>
              <a:gd name="connsiteX9581" fmla="*/ 2694016 w 7274859"/>
              <a:gd name="connsiteY9581" fmla="*/ 5521116 h 6857892"/>
              <a:gd name="connsiteX9582" fmla="*/ 2693178 w 7274859"/>
              <a:gd name="connsiteY9582" fmla="*/ 5514563 h 6857892"/>
              <a:gd name="connsiteX9583" fmla="*/ 2673899 w 7274859"/>
              <a:gd name="connsiteY9583" fmla="*/ 5520125 h 6857892"/>
              <a:gd name="connsiteX9584" fmla="*/ 2633361 w 7274859"/>
              <a:gd name="connsiteY9584" fmla="*/ 5554643 h 6857892"/>
              <a:gd name="connsiteX9585" fmla="*/ 2602805 w 7274859"/>
              <a:gd name="connsiteY9585" fmla="*/ 5544509 h 6857892"/>
              <a:gd name="connsiteX9586" fmla="*/ 2602805 w 7274859"/>
              <a:gd name="connsiteY9586" fmla="*/ 5559749 h 6857892"/>
              <a:gd name="connsiteX9587" fmla="*/ 2575221 w 7274859"/>
              <a:gd name="connsiteY9587" fmla="*/ 5573770 h 6857892"/>
              <a:gd name="connsiteX9588" fmla="*/ 2567145 w 7274859"/>
              <a:gd name="connsiteY9588" fmla="*/ 5558606 h 6857892"/>
              <a:gd name="connsiteX9589" fmla="*/ 2511596 w 7274859"/>
              <a:gd name="connsiteY9589" fmla="*/ 5570189 h 6857892"/>
              <a:gd name="connsiteX9590" fmla="*/ 2542151 w 7274859"/>
              <a:gd name="connsiteY9590" fmla="*/ 5607145 h 6857892"/>
              <a:gd name="connsiteX9591" fmla="*/ 2529198 w 7274859"/>
              <a:gd name="connsiteY9591" fmla="*/ 5646846 h 6857892"/>
              <a:gd name="connsiteX9592" fmla="*/ 2517997 w 7274859"/>
              <a:gd name="connsiteY9592" fmla="*/ 5638235 h 6857892"/>
              <a:gd name="connsiteX9593" fmla="*/ 2520664 w 7274859"/>
              <a:gd name="connsiteY9593" fmla="*/ 5661933 h 6857892"/>
              <a:gd name="connsiteX9594" fmla="*/ 2511063 w 7274859"/>
              <a:gd name="connsiteY9594" fmla="*/ 5673211 h 6857892"/>
              <a:gd name="connsiteX9595" fmla="*/ 2531637 w 7274859"/>
              <a:gd name="connsiteY9595" fmla="*/ 5687003 h 6857892"/>
              <a:gd name="connsiteX9596" fmla="*/ 2522417 w 7274859"/>
              <a:gd name="connsiteY9596" fmla="*/ 5702853 h 6857892"/>
              <a:gd name="connsiteX9597" fmla="*/ 2532855 w 7274859"/>
              <a:gd name="connsiteY9597" fmla="*/ 5715197 h 6857892"/>
              <a:gd name="connsiteX9598" fmla="*/ 2508243 w 7274859"/>
              <a:gd name="connsiteY9598" fmla="*/ 5718855 h 6857892"/>
              <a:gd name="connsiteX9599" fmla="*/ 2502452 w 7274859"/>
              <a:gd name="connsiteY9599" fmla="*/ 5742172 h 6857892"/>
              <a:gd name="connsiteX9600" fmla="*/ 2515635 w 7274859"/>
              <a:gd name="connsiteY9600" fmla="*/ 5766098 h 6857892"/>
              <a:gd name="connsiteX9601" fmla="*/ 2483936 w 7274859"/>
              <a:gd name="connsiteY9601" fmla="*/ 5768842 h 6857892"/>
              <a:gd name="connsiteX9602" fmla="*/ 2493157 w 7274859"/>
              <a:gd name="connsiteY9602" fmla="*/ 5719693 h 6857892"/>
              <a:gd name="connsiteX9603" fmla="*/ 2459629 w 7274859"/>
              <a:gd name="connsiteY9603" fmla="*/ 5719693 h 6857892"/>
              <a:gd name="connsiteX9604" fmla="*/ 2468620 w 7274859"/>
              <a:gd name="connsiteY9604" fmla="*/ 5731428 h 6857892"/>
              <a:gd name="connsiteX9605" fmla="*/ 2420158 w 7274859"/>
              <a:gd name="connsiteY9605" fmla="*/ 5768918 h 6857892"/>
              <a:gd name="connsiteX9606" fmla="*/ 2438902 w 7274859"/>
              <a:gd name="connsiteY9606" fmla="*/ 5783777 h 6857892"/>
              <a:gd name="connsiteX9607" fmla="*/ 2400652 w 7274859"/>
              <a:gd name="connsiteY9607" fmla="*/ 5790635 h 6857892"/>
              <a:gd name="connsiteX9608" fmla="*/ 2377106 w 7274859"/>
              <a:gd name="connsiteY9608" fmla="*/ 5830107 h 6857892"/>
              <a:gd name="connsiteX9609" fmla="*/ 2392575 w 7274859"/>
              <a:gd name="connsiteY9609" fmla="*/ 5869274 h 6857892"/>
              <a:gd name="connsiteX9610" fmla="*/ 2414519 w 7274859"/>
              <a:gd name="connsiteY9610" fmla="*/ 5837193 h 6857892"/>
              <a:gd name="connsiteX9611" fmla="*/ 2427016 w 7274859"/>
              <a:gd name="connsiteY9611" fmla="*/ 5877579 h 6857892"/>
              <a:gd name="connsiteX9612" fmla="*/ 2404918 w 7274859"/>
              <a:gd name="connsiteY9612" fmla="*/ 5886647 h 6857892"/>
              <a:gd name="connsiteX9613" fmla="*/ 2367581 w 7274859"/>
              <a:gd name="connsiteY9613" fmla="*/ 5879865 h 6857892"/>
              <a:gd name="connsiteX9614" fmla="*/ 2379011 w 7274859"/>
              <a:gd name="connsiteY9614" fmla="*/ 5921089 h 6857892"/>
              <a:gd name="connsiteX9615" fmla="*/ 2394021 w 7274859"/>
              <a:gd name="connsiteY9615" fmla="*/ 5929700 h 6857892"/>
              <a:gd name="connsiteX9616" fmla="*/ 2415129 w 7274859"/>
              <a:gd name="connsiteY9616" fmla="*/ 5918346 h 6857892"/>
              <a:gd name="connsiteX9617" fmla="*/ 2420578 w 7274859"/>
              <a:gd name="connsiteY9617" fmla="*/ 5937625 h 6857892"/>
              <a:gd name="connsiteX9618" fmla="*/ 2409830 w 7274859"/>
              <a:gd name="connsiteY9618" fmla="*/ 5951193 h 6857892"/>
              <a:gd name="connsiteX9619" fmla="*/ 2403000 w 7274859"/>
              <a:gd name="connsiteY9619" fmla="*/ 5943187 h 6857892"/>
              <a:gd name="connsiteX9620" fmla="*/ 2399800 w 7274859"/>
              <a:gd name="connsiteY9620" fmla="*/ 5946387 h 6857892"/>
              <a:gd name="connsiteX9621" fmla="*/ 2408563 w 7274859"/>
              <a:gd name="connsiteY9621" fmla="*/ 5952940 h 6857892"/>
              <a:gd name="connsiteX9622" fmla="*/ 2408905 w 7274859"/>
              <a:gd name="connsiteY9622" fmla="*/ 5952616 h 6857892"/>
              <a:gd name="connsiteX9623" fmla="*/ 2405909 w 7274859"/>
              <a:gd name="connsiteY9623" fmla="*/ 5960104 h 6857892"/>
              <a:gd name="connsiteX9624" fmla="*/ 2377411 w 7274859"/>
              <a:gd name="connsiteY9624" fmla="*/ 5956980 h 6857892"/>
              <a:gd name="connsiteX9625" fmla="*/ 2349370 w 7274859"/>
              <a:gd name="connsiteY9625" fmla="*/ 5961552 h 6857892"/>
              <a:gd name="connsiteX9626" fmla="*/ 2312948 w 7274859"/>
              <a:gd name="connsiteY9626" fmla="*/ 5961704 h 6857892"/>
              <a:gd name="connsiteX9627" fmla="*/ 2303347 w 7274859"/>
              <a:gd name="connsiteY9627" fmla="*/ 5981973 h 6857892"/>
              <a:gd name="connsiteX9628" fmla="*/ 2292602 w 7274859"/>
              <a:gd name="connsiteY9628" fmla="*/ 5981973 h 6857892"/>
              <a:gd name="connsiteX9629" fmla="*/ 2267380 w 7274859"/>
              <a:gd name="connsiteY9629" fmla="*/ 6056268 h 6857892"/>
              <a:gd name="connsiteX9630" fmla="*/ 2276372 w 7274859"/>
              <a:gd name="connsiteY9630" fmla="*/ 6068918 h 6857892"/>
              <a:gd name="connsiteX9631" fmla="*/ 2268294 w 7274859"/>
              <a:gd name="connsiteY9631" fmla="*/ 6078061 h 6857892"/>
              <a:gd name="connsiteX9632" fmla="*/ 2278962 w 7274859"/>
              <a:gd name="connsiteY9632" fmla="*/ 6092235 h 6857892"/>
              <a:gd name="connsiteX9633" fmla="*/ 2268447 w 7274859"/>
              <a:gd name="connsiteY9633" fmla="*/ 6110370 h 6857892"/>
              <a:gd name="connsiteX9634" fmla="*/ 2278048 w 7274859"/>
              <a:gd name="connsiteY9634" fmla="*/ 6122333 h 6857892"/>
              <a:gd name="connsiteX9635" fmla="*/ 2260142 w 7274859"/>
              <a:gd name="connsiteY9635" fmla="*/ 6125610 h 6857892"/>
              <a:gd name="connsiteX9636" fmla="*/ 2254502 w 7274859"/>
              <a:gd name="connsiteY9636" fmla="*/ 6094749 h 6857892"/>
              <a:gd name="connsiteX9637" fmla="*/ 2231107 w 7274859"/>
              <a:gd name="connsiteY9637" fmla="*/ 6095054 h 6857892"/>
              <a:gd name="connsiteX9638" fmla="*/ 2169008 w 7274859"/>
              <a:gd name="connsiteY9638" fmla="*/ 6095588 h 6857892"/>
              <a:gd name="connsiteX9639" fmla="*/ 2150639 w 7274859"/>
              <a:gd name="connsiteY9639" fmla="*/ 6113952 h 6857892"/>
              <a:gd name="connsiteX9640" fmla="*/ 2137841 w 7274859"/>
              <a:gd name="connsiteY9640" fmla="*/ 6102979 h 6857892"/>
              <a:gd name="connsiteX9641" fmla="*/ 2111086 w 7274859"/>
              <a:gd name="connsiteY9641" fmla="*/ 6156929 h 6857892"/>
              <a:gd name="connsiteX9642" fmla="*/ 2097070 w 7274859"/>
              <a:gd name="connsiteY9642" fmla="*/ 6142908 h 6857892"/>
              <a:gd name="connsiteX9643" fmla="*/ 2134717 w 7274859"/>
              <a:gd name="connsiteY9643" fmla="*/ 6079357 h 6857892"/>
              <a:gd name="connsiteX9644" fmla="*/ 2104455 w 7274859"/>
              <a:gd name="connsiteY9644" fmla="*/ 6073794 h 6857892"/>
              <a:gd name="connsiteX9645" fmla="*/ 2105370 w 7274859"/>
              <a:gd name="connsiteY9645" fmla="*/ 6074708 h 6857892"/>
              <a:gd name="connsiteX9646" fmla="*/ 2098287 w 7274859"/>
              <a:gd name="connsiteY9646" fmla="*/ 6083014 h 6857892"/>
              <a:gd name="connsiteX9647" fmla="*/ 2095070 w 7274859"/>
              <a:gd name="connsiteY9647" fmla="*/ 6079814 h 6857892"/>
              <a:gd name="connsiteX9648" fmla="*/ 2103389 w 7274859"/>
              <a:gd name="connsiteY9648" fmla="*/ 6072728 h 6857892"/>
              <a:gd name="connsiteX9649" fmla="*/ 2104151 w 7274859"/>
              <a:gd name="connsiteY9649" fmla="*/ 6073489 h 6857892"/>
              <a:gd name="connsiteX9650" fmla="*/ 2094994 w 7274859"/>
              <a:gd name="connsiteY9650" fmla="*/ 6057869 h 6857892"/>
              <a:gd name="connsiteX9651" fmla="*/ 2103846 w 7274859"/>
              <a:gd name="connsiteY9651" fmla="*/ 6047581 h 6857892"/>
              <a:gd name="connsiteX9652" fmla="*/ 2073657 w 7274859"/>
              <a:gd name="connsiteY9652" fmla="*/ 6033027 h 6857892"/>
              <a:gd name="connsiteX9653" fmla="*/ 2080973 w 7274859"/>
              <a:gd name="connsiteY9653" fmla="*/ 6059850 h 6857892"/>
              <a:gd name="connsiteX9654" fmla="*/ 2052551 w 7274859"/>
              <a:gd name="connsiteY9654" fmla="*/ 6076919 h 6857892"/>
              <a:gd name="connsiteX9655" fmla="*/ 2064514 w 7274859"/>
              <a:gd name="connsiteY9655" fmla="*/ 6092159 h 6857892"/>
              <a:gd name="connsiteX9656" fmla="*/ 2059712 w 7274859"/>
              <a:gd name="connsiteY9656" fmla="*/ 6102598 h 6857892"/>
              <a:gd name="connsiteX9657" fmla="*/ 2043102 w 7274859"/>
              <a:gd name="connsiteY9657" fmla="*/ 6114409 h 6857892"/>
              <a:gd name="connsiteX9658" fmla="*/ 2017193 w 7274859"/>
              <a:gd name="connsiteY9658" fmla="*/ 6114409 h 6857892"/>
              <a:gd name="connsiteX9659" fmla="*/ 2007591 w 7274859"/>
              <a:gd name="connsiteY9659" fmla="*/ 6135288 h 6857892"/>
              <a:gd name="connsiteX9660" fmla="*/ 1993189 w 7274859"/>
              <a:gd name="connsiteY9660" fmla="*/ 6107018 h 6857892"/>
              <a:gd name="connsiteX9661" fmla="*/ 2012470 w 7274859"/>
              <a:gd name="connsiteY9661" fmla="*/ 6092235 h 6857892"/>
              <a:gd name="connsiteX9662" fmla="*/ 2012470 w 7274859"/>
              <a:gd name="connsiteY9662" fmla="*/ 6064597 h 6857892"/>
              <a:gd name="connsiteX9663" fmla="*/ 2032805 w 7274859"/>
              <a:gd name="connsiteY9663" fmla="*/ 6074023 h 6857892"/>
              <a:gd name="connsiteX9664" fmla="*/ 2042711 w 7274859"/>
              <a:gd name="connsiteY9664" fmla="*/ 6050324 h 6857892"/>
              <a:gd name="connsiteX9665" fmla="*/ 2073039 w 7274859"/>
              <a:gd name="connsiteY9665" fmla="*/ 6033789 h 6857892"/>
              <a:gd name="connsiteX9666" fmla="*/ 2063742 w 7274859"/>
              <a:gd name="connsiteY9666" fmla="*/ 6017482 h 6857892"/>
              <a:gd name="connsiteX9667" fmla="*/ 2087974 w 7274859"/>
              <a:gd name="connsiteY9667" fmla="*/ 6006814 h 6857892"/>
              <a:gd name="connsiteX9668" fmla="*/ 2060542 w 7274859"/>
              <a:gd name="connsiteY9668" fmla="*/ 5977401 h 6857892"/>
              <a:gd name="connsiteX9669" fmla="*/ 2042711 w 7274859"/>
              <a:gd name="connsiteY9669" fmla="*/ 6013139 h 6857892"/>
              <a:gd name="connsiteX9670" fmla="*/ 2043473 w 7274859"/>
              <a:gd name="connsiteY9670" fmla="*/ 6012377 h 6857892"/>
              <a:gd name="connsiteX9671" fmla="*/ 2051780 w 7274859"/>
              <a:gd name="connsiteY9671" fmla="*/ 6019463 h 6857892"/>
              <a:gd name="connsiteX9672" fmla="*/ 2048578 w 7274859"/>
              <a:gd name="connsiteY9672" fmla="*/ 6022664 h 6857892"/>
              <a:gd name="connsiteX9673" fmla="*/ 2041492 w 7274859"/>
              <a:gd name="connsiteY9673" fmla="*/ 6014358 h 6857892"/>
              <a:gd name="connsiteX9674" fmla="*/ 2042101 w 7274859"/>
              <a:gd name="connsiteY9674" fmla="*/ 6013748 h 6857892"/>
              <a:gd name="connsiteX9675" fmla="*/ 1991657 w 7274859"/>
              <a:gd name="connsiteY9675" fmla="*/ 6023807 h 6857892"/>
              <a:gd name="connsiteX9676" fmla="*/ 1991657 w 7274859"/>
              <a:gd name="connsiteY9676" fmla="*/ 6063172 h 6857892"/>
              <a:gd name="connsiteX9677" fmla="*/ 1974063 w 7274859"/>
              <a:gd name="connsiteY9677" fmla="*/ 6053373 h 6857892"/>
              <a:gd name="connsiteX9678" fmla="*/ 1971777 w 7274859"/>
              <a:gd name="connsiteY9678" fmla="*/ 6083853 h 6857892"/>
              <a:gd name="connsiteX9679" fmla="*/ 1996009 w 7274859"/>
              <a:gd name="connsiteY9679" fmla="*/ 6083853 h 6857892"/>
              <a:gd name="connsiteX9680" fmla="*/ 1923466 w 7274859"/>
              <a:gd name="connsiteY9680" fmla="*/ 6118448 h 6857892"/>
              <a:gd name="connsiteX9681" fmla="*/ 1934363 w 7274859"/>
              <a:gd name="connsiteY9681" fmla="*/ 6154109 h 6857892"/>
              <a:gd name="connsiteX9682" fmla="*/ 1895730 w 7274859"/>
              <a:gd name="connsiteY9682" fmla="*/ 6126677 h 6857892"/>
              <a:gd name="connsiteX9683" fmla="*/ 1929562 w 7274859"/>
              <a:gd name="connsiteY9683" fmla="*/ 6089720 h 6857892"/>
              <a:gd name="connsiteX9684" fmla="*/ 1918056 w 7274859"/>
              <a:gd name="connsiteY9684" fmla="*/ 6066631 h 6857892"/>
              <a:gd name="connsiteX9685" fmla="*/ 1951509 w 7274859"/>
              <a:gd name="connsiteY9685" fmla="*/ 6073718 h 6857892"/>
              <a:gd name="connsiteX9686" fmla="*/ 1960804 w 7274859"/>
              <a:gd name="connsiteY9686" fmla="*/ 6057563 h 6857892"/>
              <a:gd name="connsiteX9687" fmla="*/ 1953719 w 7274859"/>
              <a:gd name="connsiteY9687" fmla="*/ 6050477 h 6857892"/>
              <a:gd name="connsiteX9688" fmla="*/ 1961709 w 7274859"/>
              <a:gd name="connsiteY9688" fmla="*/ 6027303 h 6857892"/>
              <a:gd name="connsiteX9689" fmla="*/ 1961646 w 7274859"/>
              <a:gd name="connsiteY9689" fmla="*/ 6003552 h 6857892"/>
              <a:gd name="connsiteX9690" fmla="*/ 1978929 w 7274859"/>
              <a:gd name="connsiteY9690" fmla="*/ 6013596 h 6857892"/>
              <a:gd name="connsiteX9691" fmla="*/ 2003465 w 7274859"/>
              <a:gd name="connsiteY9691" fmla="*/ 5972677 h 6857892"/>
              <a:gd name="connsiteX9692" fmla="*/ 1982283 w 7274859"/>
              <a:gd name="connsiteY9692" fmla="*/ 5935643 h 6857892"/>
              <a:gd name="connsiteX9693" fmla="*/ 1981520 w 7274859"/>
              <a:gd name="connsiteY9693" fmla="*/ 5884437 h 6857892"/>
              <a:gd name="connsiteX9694" fmla="*/ 1949063 w 7274859"/>
              <a:gd name="connsiteY9694" fmla="*/ 5921851 h 6857892"/>
              <a:gd name="connsiteX9695" fmla="*/ 1962622 w 7274859"/>
              <a:gd name="connsiteY9695" fmla="*/ 5943035 h 6857892"/>
              <a:gd name="connsiteX9696" fmla="*/ 1941334 w 7274859"/>
              <a:gd name="connsiteY9696" fmla="*/ 5971991 h 6857892"/>
              <a:gd name="connsiteX9697" fmla="*/ 1918285 w 7274859"/>
              <a:gd name="connsiteY9697" fmla="*/ 5971991 h 6857892"/>
              <a:gd name="connsiteX9698" fmla="*/ 1931467 w 7274859"/>
              <a:gd name="connsiteY9698" fmla="*/ 5988374 h 6857892"/>
              <a:gd name="connsiteX9699" fmla="*/ 1912798 w 7274859"/>
              <a:gd name="connsiteY9699" fmla="*/ 6003538 h 6857892"/>
              <a:gd name="connsiteX9700" fmla="*/ 1893748 w 7274859"/>
              <a:gd name="connsiteY9700" fmla="*/ 5994165 h 6857892"/>
              <a:gd name="connsiteX9701" fmla="*/ 1882395 w 7274859"/>
              <a:gd name="connsiteY9701" fmla="*/ 6005519 h 6857892"/>
              <a:gd name="connsiteX9702" fmla="*/ 1891615 w 7274859"/>
              <a:gd name="connsiteY9702" fmla="*/ 6028379 h 6857892"/>
              <a:gd name="connsiteX9703" fmla="*/ 1886128 w 7274859"/>
              <a:gd name="connsiteY9703" fmla="*/ 6033104 h 6857892"/>
              <a:gd name="connsiteX9704" fmla="*/ 1872793 w 7274859"/>
              <a:gd name="connsiteY9704" fmla="*/ 6021140 h 6857892"/>
              <a:gd name="connsiteX9705" fmla="*/ 1850619 w 7274859"/>
              <a:gd name="connsiteY9705" fmla="*/ 6034399 h 6857892"/>
              <a:gd name="connsiteX9706" fmla="*/ 1849324 w 7274859"/>
              <a:gd name="connsiteY9706" fmla="*/ 6004300 h 6857892"/>
              <a:gd name="connsiteX9707" fmla="*/ 1817929 w 7274859"/>
              <a:gd name="connsiteY9707" fmla="*/ 5977173 h 6857892"/>
              <a:gd name="connsiteX9708" fmla="*/ 1844676 w 7274859"/>
              <a:gd name="connsiteY9708" fmla="*/ 5964066 h 6857892"/>
              <a:gd name="connsiteX9709" fmla="*/ 1819149 w 7274859"/>
              <a:gd name="connsiteY9709" fmla="*/ 5941511 h 6857892"/>
              <a:gd name="connsiteX9710" fmla="*/ 1819149 w 7274859"/>
              <a:gd name="connsiteY9710" fmla="*/ 5932139 h 6857892"/>
              <a:gd name="connsiteX9711" fmla="*/ 1843979 w 7274859"/>
              <a:gd name="connsiteY9711" fmla="*/ 5932139 h 6857892"/>
              <a:gd name="connsiteX9712" fmla="*/ 1843979 w 7274859"/>
              <a:gd name="connsiteY9712" fmla="*/ 5932062 h 6857892"/>
              <a:gd name="connsiteX9713" fmla="*/ 1823634 w 7274859"/>
              <a:gd name="connsiteY9713" fmla="*/ 5899144 h 6857892"/>
              <a:gd name="connsiteX9714" fmla="*/ 1808955 w 7274859"/>
              <a:gd name="connsiteY9714" fmla="*/ 5921089 h 6857892"/>
              <a:gd name="connsiteX9715" fmla="*/ 1789432 w 7274859"/>
              <a:gd name="connsiteY9715" fmla="*/ 5921089 h 6857892"/>
              <a:gd name="connsiteX9716" fmla="*/ 1798576 w 7274859"/>
              <a:gd name="connsiteY9716" fmla="*/ 5902878 h 6857892"/>
              <a:gd name="connsiteX9717" fmla="*/ 1801014 w 7274859"/>
              <a:gd name="connsiteY9717" fmla="*/ 5877808 h 6857892"/>
              <a:gd name="connsiteX9718" fmla="*/ 1814348 w 7274859"/>
              <a:gd name="connsiteY9718" fmla="*/ 5890305 h 6857892"/>
              <a:gd name="connsiteX9719" fmla="*/ 1851229 w 7274859"/>
              <a:gd name="connsiteY9719" fmla="*/ 5853424 h 6857892"/>
              <a:gd name="connsiteX9720" fmla="*/ 1840010 w 7274859"/>
              <a:gd name="connsiteY9720" fmla="*/ 5831125 h 6857892"/>
              <a:gd name="connsiteX9721" fmla="*/ 1848171 w 7274859"/>
              <a:gd name="connsiteY9721" fmla="*/ 5824163 h 6857892"/>
              <a:gd name="connsiteX9722" fmla="*/ 1844970 w 7274859"/>
              <a:gd name="connsiteY9722" fmla="*/ 5820962 h 6857892"/>
              <a:gd name="connsiteX9723" fmla="*/ 1838417 w 7274859"/>
              <a:gd name="connsiteY9723" fmla="*/ 5829725 h 6857892"/>
              <a:gd name="connsiteX9724" fmla="*/ 1838421 w 7274859"/>
              <a:gd name="connsiteY9724" fmla="*/ 5829730 h 6857892"/>
              <a:gd name="connsiteX9725" fmla="*/ 1823797 w 7274859"/>
              <a:gd name="connsiteY9725" fmla="*/ 5848395 h 6857892"/>
              <a:gd name="connsiteX9726" fmla="*/ 1803681 w 7274859"/>
              <a:gd name="connsiteY9726" fmla="*/ 5848395 h 6857892"/>
              <a:gd name="connsiteX9727" fmla="*/ 1770153 w 7274859"/>
              <a:gd name="connsiteY9727" fmla="*/ 5881161 h 6857892"/>
              <a:gd name="connsiteX9728" fmla="*/ 1745693 w 7274859"/>
              <a:gd name="connsiteY9728" fmla="*/ 5828049 h 6857892"/>
              <a:gd name="connsiteX9729" fmla="*/ 1733958 w 7274859"/>
              <a:gd name="connsiteY9729" fmla="*/ 5838108 h 6857892"/>
              <a:gd name="connsiteX9730" fmla="*/ 1716508 w 7274859"/>
              <a:gd name="connsiteY9730" fmla="*/ 5825382 h 6857892"/>
              <a:gd name="connsiteX9731" fmla="*/ 1743483 w 7274859"/>
              <a:gd name="connsiteY9731" fmla="*/ 5777910 h 6857892"/>
              <a:gd name="connsiteX9732" fmla="*/ 1770686 w 7274859"/>
              <a:gd name="connsiteY9732" fmla="*/ 5721293 h 6857892"/>
              <a:gd name="connsiteX9733" fmla="*/ 1772972 w 7274859"/>
              <a:gd name="connsiteY9733" fmla="*/ 5727694 h 6857892"/>
              <a:gd name="connsiteX9734" fmla="*/ 1774115 w 7274859"/>
              <a:gd name="connsiteY9734" fmla="*/ 5715349 h 6857892"/>
              <a:gd name="connsiteX9735" fmla="*/ 1768553 w 7274859"/>
              <a:gd name="connsiteY9735" fmla="*/ 5713368 h 6857892"/>
              <a:gd name="connsiteX9736" fmla="*/ 1769086 w 7274859"/>
              <a:gd name="connsiteY9736" fmla="*/ 5715349 h 6857892"/>
              <a:gd name="connsiteX9737" fmla="*/ 1718413 w 7274859"/>
              <a:gd name="connsiteY9737" fmla="*/ 5730742 h 6857892"/>
              <a:gd name="connsiteX9738" fmla="*/ 1697001 w 7274859"/>
              <a:gd name="connsiteY9738" fmla="*/ 5737829 h 6857892"/>
              <a:gd name="connsiteX9739" fmla="*/ 1727557 w 7274859"/>
              <a:gd name="connsiteY9739" fmla="*/ 5676716 h 6857892"/>
              <a:gd name="connsiteX9740" fmla="*/ 1736015 w 7274859"/>
              <a:gd name="connsiteY9740" fmla="*/ 5673363 h 6857892"/>
              <a:gd name="connsiteX9741" fmla="*/ 1727557 w 7274859"/>
              <a:gd name="connsiteY9741" fmla="*/ 5666505 h 6857892"/>
              <a:gd name="connsiteX9742" fmla="*/ 1716432 w 7274859"/>
              <a:gd name="connsiteY9742" fmla="*/ 5652180 h 6857892"/>
              <a:gd name="connsiteX9743" fmla="*/ 1682447 w 7274859"/>
              <a:gd name="connsiteY9743" fmla="*/ 5686165 h 6857892"/>
              <a:gd name="connsiteX9744" fmla="*/ 1661263 w 7274859"/>
              <a:gd name="connsiteY9744" fmla="*/ 5670925 h 6857892"/>
              <a:gd name="connsiteX9745" fmla="*/ 1676960 w 7274859"/>
              <a:gd name="connsiteY9745" fmla="*/ 5709558 h 6857892"/>
              <a:gd name="connsiteX9746" fmla="*/ 1686485 w 7274859"/>
              <a:gd name="connsiteY9746" fmla="*/ 5717178 h 6857892"/>
              <a:gd name="connsiteX9747" fmla="*/ 1685800 w 7274859"/>
              <a:gd name="connsiteY9747" fmla="*/ 5716493 h 6857892"/>
              <a:gd name="connsiteX9748" fmla="*/ 1692886 w 7274859"/>
              <a:gd name="connsiteY9748" fmla="*/ 5708187 h 6857892"/>
              <a:gd name="connsiteX9749" fmla="*/ 1696087 w 7274859"/>
              <a:gd name="connsiteY9749" fmla="*/ 5711387 h 6857892"/>
              <a:gd name="connsiteX9750" fmla="*/ 1687781 w 7274859"/>
              <a:gd name="connsiteY9750" fmla="*/ 5718473 h 6857892"/>
              <a:gd name="connsiteX9751" fmla="*/ 1686866 w 7274859"/>
              <a:gd name="connsiteY9751" fmla="*/ 5717559 h 6857892"/>
              <a:gd name="connsiteX9752" fmla="*/ 1686866 w 7274859"/>
              <a:gd name="connsiteY9752" fmla="*/ 5737752 h 6857892"/>
              <a:gd name="connsiteX9753" fmla="*/ 1697001 w 7274859"/>
              <a:gd name="connsiteY9753" fmla="*/ 5737752 h 6857892"/>
              <a:gd name="connsiteX9754" fmla="*/ 1690143 w 7274859"/>
              <a:gd name="connsiteY9754" fmla="*/ 5746210 h 6857892"/>
              <a:gd name="connsiteX9755" fmla="*/ 1686790 w 7274859"/>
              <a:gd name="connsiteY9755" fmla="*/ 5737752 h 6857892"/>
              <a:gd name="connsiteX9756" fmla="*/ 1647395 w 7274859"/>
              <a:gd name="connsiteY9756" fmla="*/ 5792768 h 6857892"/>
              <a:gd name="connsiteX9757" fmla="*/ 1661721 w 7274859"/>
              <a:gd name="connsiteY9757" fmla="*/ 5820505 h 6857892"/>
              <a:gd name="connsiteX9758" fmla="*/ 1694486 w 7274859"/>
              <a:gd name="connsiteY9758" fmla="*/ 5805723 h 6857892"/>
              <a:gd name="connsiteX9759" fmla="*/ 1697382 w 7274859"/>
              <a:gd name="connsiteY9759" fmla="*/ 5835212 h 6857892"/>
              <a:gd name="connsiteX9760" fmla="*/ 1677037 w 7274859"/>
              <a:gd name="connsiteY9760" fmla="*/ 5843442 h 6857892"/>
              <a:gd name="connsiteX9761" fmla="*/ 1687628 w 7274859"/>
              <a:gd name="connsiteY9761" fmla="*/ 5856396 h 6857892"/>
              <a:gd name="connsiteX9762" fmla="*/ 1652425 w 7274859"/>
              <a:gd name="connsiteY9762" fmla="*/ 5863406 h 6857892"/>
              <a:gd name="connsiteX9763" fmla="*/ 1679018 w 7274859"/>
              <a:gd name="connsiteY9763" fmla="*/ 5875674 h 6857892"/>
              <a:gd name="connsiteX9764" fmla="*/ 1648690 w 7274859"/>
              <a:gd name="connsiteY9764" fmla="*/ 5894953 h 6857892"/>
              <a:gd name="connsiteX9765" fmla="*/ 1597180 w 7274859"/>
              <a:gd name="connsiteY9765" fmla="*/ 5980983 h 6857892"/>
              <a:gd name="connsiteX9766" fmla="*/ 1627812 w 7274859"/>
              <a:gd name="connsiteY9766" fmla="*/ 5996299 h 6857892"/>
              <a:gd name="connsiteX9767" fmla="*/ 1614020 w 7274859"/>
              <a:gd name="connsiteY9767" fmla="*/ 5968181 h 6857892"/>
              <a:gd name="connsiteX9768" fmla="*/ 1650672 w 7274859"/>
              <a:gd name="connsiteY9768" fmla="*/ 5985936 h 6857892"/>
              <a:gd name="connsiteX9769" fmla="*/ 1616459 w 7274859"/>
              <a:gd name="connsiteY9769" fmla="*/ 6007881 h 6857892"/>
              <a:gd name="connsiteX9770" fmla="*/ 1626593 w 7274859"/>
              <a:gd name="connsiteY9770" fmla="*/ 6019388 h 6857892"/>
              <a:gd name="connsiteX9771" fmla="*/ 1612572 w 7274859"/>
              <a:gd name="connsiteY9771" fmla="*/ 6053220 h 6857892"/>
              <a:gd name="connsiteX9772" fmla="*/ 1646253 w 7274859"/>
              <a:gd name="connsiteY9772" fmla="*/ 6053220 h 6857892"/>
              <a:gd name="connsiteX9773" fmla="*/ 1635966 w 7274859"/>
              <a:gd name="connsiteY9773" fmla="*/ 6090177 h 6857892"/>
              <a:gd name="connsiteX9774" fmla="*/ 1658521 w 7274859"/>
              <a:gd name="connsiteY9774" fmla="*/ 6097874 h 6857892"/>
              <a:gd name="connsiteX9775" fmla="*/ 1618059 w 7274859"/>
              <a:gd name="connsiteY9775" fmla="*/ 6128354 h 6857892"/>
              <a:gd name="connsiteX9776" fmla="*/ 1640919 w 7274859"/>
              <a:gd name="connsiteY9776" fmla="*/ 6134602 h 6857892"/>
              <a:gd name="connsiteX9777" fmla="*/ 1655472 w 7274859"/>
              <a:gd name="connsiteY9777" fmla="*/ 6136583 h 6857892"/>
              <a:gd name="connsiteX9778" fmla="*/ 1655472 w 7274859"/>
              <a:gd name="connsiteY9778" fmla="*/ 6155024 h 6857892"/>
              <a:gd name="connsiteX9779" fmla="*/ 1635858 w 7274859"/>
              <a:gd name="connsiteY9779" fmla="*/ 6155550 h 6857892"/>
              <a:gd name="connsiteX9780" fmla="*/ 1636331 w 7274859"/>
              <a:gd name="connsiteY9780" fmla="*/ 6155100 h 6857892"/>
              <a:gd name="connsiteX9781" fmla="*/ 1629244 w 7274859"/>
              <a:gd name="connsiteY9781" fmla="*/ 6146794 h 6857892"/>
              <a:gd name="connsiteX9782" fmla="*/ 1626044 w 7274859"/>
              <a:gd name="connsiteY9782" fmla="*/ 6149994 h 6857892"/>
              <a:gd name="connsiteX9783" fmla="*/ 1634807 w 7274859"/>
              <a:gd name="connsiteY9783" fmla="*/ 6156548 h 6857892"/>
              <a:gd name="connsiteX9784" fmla="*/ 1635690 w 7274859"/>
              <a:gd name="connsiteY9784" fmla="*/ 6155709 h 6857892"/>
              <a:gd name="connsiteX9785" fmla="*/ 1656386 w 7274859"/>
              <a:gd name="connsiteY9785" fmla="*/ 6185504 h 6857892"/>
              <a:gd name="connsiteX9786" fmla="*/ 1657377 w 7274859"/>
              <a:gd name="connsiteY9786" fmla="*/ 6184513 h 6857892"/>
              <a:gd name="connsiteX9787" fmla="*/ 1665759 w 7274859"/>
              <a:gd name="connsiteY9787" fmla="*/ 6191599 h 6857892"/>
              <a:gd name="connsiteX9788" fmla="*/ 1662559 w 7274859"/>
              <a:gd name="connsiteY9788" fmla="*/ 6194800 h 6857892"/>
              <a:gd name="connsiteX9789" fmla="*/ 1655472 w 7274859"/>
              <a:gd name="connsiteY9789" fmla="*/ 6186494 h 6857892"/>
              <a:gd name="connsiteX9790" fmla="*/ 1656386 w 7274859"/>
              <a:gd name="connsiteY9790" fmla="*/ 6185580 h 6857892"/>
              <a:gd name="connsiteX9791" fmla="*/ 1604648 w 7274859"/>
              <a:gd name="connsiteY9791" fmla="*/ 6196248 h 6857892"/>
              <a:gd name="connsiteX9792" fmla="*/ 1636194 w 7274859"/>
              <a:gd name="connsiteY9792" fmla="*/ 6226270 h 6857892"/>
              <a:gd name="connsiteX9793" fmla="*/ 1614858 w 7274859"/>
              <a:gd name="connsiteY9793" fmla="*/ 6243568 h 6857892"/>
              <a:gd name="connsiteX9794" fmla="*/ 1621107 w 7274859"/>
              <a:gd name="connsiteY9794" fmla="*/ 6259646 h 6857892"/>
              <a:gd name="connsiteX9795" fmla="*/ 1655487 w 7274859"/>
              <a:gd name="connsiteY9795" fmla="*/ 6227261 h 6857892"/>
              <a:gd name="connsiteX9796" fmla="*/ 1655702 w 7274859"/>
              <a:gd name="connsiteY9796" fmla="*/ 6227261 h 6857892"/>
              <a:gd name="connsiteX9797" fmla="*/ 1655612 w 7274859"/>
              <a:gd name="connsiteY9797" fmla="*/ 6227144 h 6857892"/>
              <a:gd name="connsiteX9798" fmla="*/ 1656539 w 7274859"/>
              <a:gd name="connsiteY9798" fmla="*/ 6226270 h 6857892"/>
              <a:gd name="connsiteX9799" fmla="*/ 1684199 w 7274859"/>
              <a:gd name="connsiteY9799" fmla="*/ 6226270 h 6857892"/>
              <a:gd name="connsiteX9800" fmla="*/ 1696849 w 7274859"/>
              <a:gd name="connsiteY9800" fmla="*/ 6210802 h 6857892"/>
              <a:gd name="connsiteX9801" fmla="*/ 1684352 w 7274859"/>
              <a:gd name="connsiteY9801" fmla="*/ 6196781 h 6857892"/>
              <a:gd name="connsiteX9802" fmla="*/ 1713765 w 7274859"/>
              <a:gd name="connsiteY9802" fmla="*/ 6195333 h 6857892"/>
              <a:gd name="connsiteX9803" fmla="*/ 1720090 w 7274859"/>
              <a:gd name="connsiteY9803" fmla="*/ 6177503 h 6857892"/>
              <a:gd name="connsiteX9804" fmla="*/ 1745464 w 7274859"/>
              <a:gd name="connsiteY9804" fmla="*/ 6177503 h 6857892"/>
              <a:gd name="connsiteX9805" fmla="*/ 1747903 w 7274859"/>
              <a:gd name="connsiteY9805" fmla="*/ 6186418 h 6857892"/>
              <a:gd name="connsiteX9806" fmla="*/ 1686714 w 7274859"/>
              <a:gd name="connsiteY9806" fmla="*/ 6228404 h 6857892"/>
              <a:gd name="connsiteX9807" fmla="*/ 1680161 w 7274859"/>
              <a:gd name="connsiteY9807" fmla="*/ 6258122 h 6857892"/>
              <a:gd name="connsiteX9808" fmla="*/ 1684504 w 7274859"/>
              <a:gd name="connsiteY9808" fmla="*/ 6289898 h 6857892"/>
              <a:gd name="connsiteX9809" fmla="*/ 1676960 w 7274859"/>
              <a:gd name="connsiteY9809" fmla="*/ 6317863 h 6857892"/>
              <a:gd name="connsiteX9810" fmla="*/ 1723366 w 7274859"/>
              <a:gd name="connsiteY9810" fmla="*/ 6306661 h 6857892"/>
              <a:gd name="connsiteX9811" fmla="*/ 1728710 w 7274859"/>
              <a:gd name="connsiteY9811" fmla="*/ 6324331 h 6857892"/>
              <a:gd name="connsiteX9812" fmla="*/ 1717670 w 7274859"/>
              <a:gd name="connsiteY9812" fmla="*/ 6338147 h 6857892"/>
              <a:gd name="connsiteX9813" fmla="*/ 1710700 w 7274859"/>
              <a:gd name="connsiteY9813" fmla="*/ 6329978 h 6857892"/>
              <a:gd name="connsiteX9814" fmla="*/ 1707500 w 7274859"/>
              <a:gd name="connsiteY9814" fmla="*/ 6333179 h 6857892"/>
              <a:gd name="connsiteX9815" fmla="*/ 1716263 w 7274859"/>
              <a:gd name="connsiteY9815" fmla="*/ 6339732 h 6857892"/>
              <a:gd name="connsiteX9816" fmla="*/ 1717199 w 7274859"/>
              <a:gd name="connsiteY9816" fmla="*/ 6338843 h 6857892"/>
              <a:gd name="connsiteX9817" fmla="*/ 1717651 w 7274859"/>
              <a:gd name="connsiteY9817" fmla="*/ 6348419 h 6857892"/>
              <a:gd name="connsiteX9818" fmla="*/ 1751027 w 7274859"/>
              <a:gd name="connsiteY9818" fmla="*/ 6348419 h 6857892"/>
              <a:gd name="connsiteX9819" fmla="*/ 1739368 w 7274859"/>
              <a:gd name="connsiteY9819" fmla="*/ 6334094 h 6857892"/>
              <a:gd name="connsiteX9820" fmla="*/ 1765657 w 7274859"/>
              <a:gd name="connsiteY9820" fmla="*/ 6311538 h 6857892"/>
              <a:gd name="connsiteX9821" fmla="*/ 1787755 w 7274859"/>
              <a:gd name="connsiteY9821" fmla="*/ 6321520 h 6857892"/>
              <a:gd name="connsiteX9822" fmla="*/ 1752170 w 7274859"/>
              <a:gd name="connsiteY9822" fmla="*/ 6385986 h 6857892"/>
              <a:gd name="connsiteX9823" fmla="*/ 1707440 w 7274859"/>
              <a:gd name="connsiteY9823" fmla="*/ 6358630 h 6857892"/>
              <a:gd name="connsiteX9824" fmla="*/ 1698144 w 7274859"/>
              <a:gd name="connsiteY9824" fmla="*/ 6388348 h 6857892"/>
              <a:gd name="connsiteX9825" fmla="*/ 1748131 w 7274859"/>
              <a:gd name="connsiteY9825" fmla="*/ 6388348 h 6857892"/>
              <a:gd name="connsiteX9826" fmla="*/ 1748131 w 7274859"/>
              <a:gd name="connsiteY9826" fmla="*/ 6419666 h 6857892"/>
              <a:gd name="connsiteX9827" fmla="*/ 1764057 w 7274859"/>
              <a:gd name="connsiteY9827" fmla="*/ 6428886 h 6857892"/>
              <a:gd name="connsiteX9828" fmla="*/ 1774115 w 7274859"/>
              <a:gd name="connsiteY9828" fmla="*/ 6420123 h 6857892"/>
              <a:gd name="connsiteX9829" fmla="*/ 1789813 w 7274859"/>
              <a:gd name="connsiteY9829" fmla="*/ 6435820 h 6857892"/>
              <a:gd name="connsiteX9830" fmla="*/ 1771753 w 7274859"/>
              <a:gd name="connsiteY9830" fmla="*/ 6441764 h 6857892"/>
              <a:gd name="connsiteX9831" fmla="*/ 1718413 w 7274859"/>
              <a:gd name="connsiteY9831" fmla="*/ 6519793 h 6857892"/>
              <a:gd name="connsiteX9832" fmla="*/ 1718413 w 7274859"/>
              <a:gd name="connsiteY9832" fmla="*/ 6552711 h 6857892"/>
              <a:gd name="connsiteX9833" fmla="*/ 1758647 w 7274859"/>
              <a:gd name="connsiteY9833" fmla="*/ 6545929 h 6857892"/>
              <a:gd name="connsiteX9834" fmla="*/ 1791108 w 7274859"/>
              <a:gd name="connsiteY9834" fmla="*/ 6566504 h 6857892"/>
              <a:gd name="connsiteX9835" fmla="*/ 1768477 w 7274859"/>
              <a:gd name="connsiteY9835" fmla="*/ 6576867 h 6857892"/>
              <a:gd name="connsiteX9836" fmla="*/ 1769010 w 7274859"/>
              <a:gd name="connsiteY9836" fmla="*/ 6593097 h 6857892"/>
              <a:gd name="connsiteX9837" fmla="*/ 1792327 w 7274859"/>
              <a:gd name="connsiteY9837" fmla="*/ 6623196 h 6857892"/>
              <a:gd name="connsiteX9838" fmla="*/ 1766953 w 7274859"/>
              <a:gd name="connsiteY9838" fmla="*/ 6622206 h 6857892"/>
              <a:gd name="connsiteX9839" fmla="*/ 1768553 w 7274859"/>
              <a:gd name="connsiteY9839" fmla="*/ 6645751 h 6857892"/>
              <a:gd name="connsiteX9840" fmla="*/ 1797661 w 7274859"/>
              <a:gd name="connsiteY9840" fmla="*/ 6635160 h 6857892"/>
              <a:gd name="connsiteX9841" fmla="*/ 1797661 w 7274859"/>
              <a:gd name="connsiteY9841" fmla="*/ 6660763 h 6857892"/>
              <a:gd name="connsiteX9842" fmla="*/ 1772515 w 7274859"/>
              <a:gd name="connsiteY9842" fmla="*/ 6669450 h 6857892"/>
              <a:gd name="connsiteX9843" fmla="*/ 1795985 w 7274859"/>
              <a:gd name="connsiteY9843" fmla="*/ 6674936 h 6857892"/>
              <a:gd name="connsiteX9844" fmla="*/ 1790498 w 7274859"/>
              <a:gd name="connsiteY9844" fmla="*/ 6681337 h 6857892"/>
              <a:gd name="connsiteX9845" fmla="*/ 1816558 w 7274859"/>
              <a:gd name="connsiteY9845" fmla="*/ 6673869 h 6857892"/>
              <a:gd name="connsiteX9846" fmla="*/ 1820139 w 7274859"/>
              <a:gd name="connsiteY9846" fmla="*/ 6679889 h 6857892"/>
              <a:gd name="connsiteX9847" fmla="*/ 1790879 w 7274859"/>
              <a:gd name="connsiteY9847" fmla="*/ 6700615 h 6857892"/>
              <a:gd name="connsiteX9848" fmla="*/ 1830807 w 7274859"/>
              <a:gd name="connsiteY9848" fmla="*/ 6706864 h 6857892"/>
              <a:gd name="connsiteX9849" fmla="*/ 1821206 w 7274859"/>
              <a:gd name="connsiteY9849" fmla="*/ 6731858 h 6857892"/>
              <a:gd name="connsiteX9850" fmla="*/ 1834312 w 7274859"/>
              <a:gd name="connsiteY9850" fmla="*/ 6744964 h 6857892"/>
              <a:gd name="connsiteX9851" fmla="*/ 1846657 w 7274859"/>
              <a:gd name="connsiteY9851" fmla="*/ 6733763 h 6857892"/>
              <a:gd name="connsiteX9852" fmla="*/ 1819834 w 7274859"/>
              <a:gd name="connsiteY9852" fmla="*/ 6770186 h 6857892"/>
              <a:gd name="connsiteX9853" fmla="*/ 1828674 w 7274859"/>
              <a:gd name="connsiteY9853" fmla="*/ 6780321 h 6857892"/>
              <a:gd name="connsiteX9854" fmla="*/ 1819453 w 7274859"/>
              <a:gd name="connsiteY9854" fmla="*/ 6796246 h 6857892"/>
              <a:gd name="connsiteX9855" fmla="*/ 1811071 w 7274859"/>
              <a:gd name="connsiteY9855" fmla="*/ 6799599 h 6857892"/>
              <a:gd name="connsiteX9856" fmla="*/ 1818539 w 7274859"/>
              <a:gd name="connsiteY9856" fmla="*/ 6805709 h 6857892"/>
              <a:gd name="connsiteX9857" fmla="*/ 1818539 w 7274859"/>
              <a:gd name="connsiteY9857" fmla="*/ 6807524 h 6857892"/>
              <a:gd name="connsiteX9858" fmla="*/ 1819016 w 7274859"/>
              <a:gd name="connsiteY9858" fmla="*/ 6807340 h 6857892"/>
              <a:gd name="connsiteX9859" fmla="*/ 1809777 w 7274859"/>
              <a:gd name="connsiteY9859" fmla="*/ 6825964 h 6857892"/>
              <a:gd name="connsiteX9860" fmla="*/ 1801738 w 7274859"/>
              <a:gd name="connsiteY9860" fmla="*/ 6836947 h 6857892"/>
              <a:gd name="connsiteX9861" fmla="*/ 1788723 w 7274859"/>
              <a:gd name="connsiteY9861" fmla="*/ 6837460 h 6857892"/>
              <a:gd name="connsiteX9862" fmla="*/ 1789032 w 7274859"/>
              <a:gd name="connsiteY9862" fmla="*/ 6837166 h 6857892"/>
              <a:gd name="connsiteX9863" fmla="*/ 1781945 w 7274859"/>
              <a:gd name="connsiteY9863" fmla="*/ 6828860 h 6857892"/>
              <a:gd name="connsiteX9864" fmla="*/ 1778745 w 7274859"/>
              <a:gd name="connsiteY9864" fmla="*/ 6832060 h 6857892"/>
              <a:gd name="connsiteX9865" fmla="*/ 1787508 w 7274859"/>
              <a:gd name="connsiteY9865" fmla="*/ 6838613 h 6857892"/>
              <a:gd name="connsiteX9866" fmla="*/ 1788447 w 7274859"/>
              <a:gd name="connsiteY9866" fmla="*/ 6837722 h 6857892"/>
              <a:gd name="connsiteX9867" fmla="*/ 1788898 w 7274859"/>
              <a:gd name="connsiteY9867" fmla="*/ 6856749 h 6857892"/>
              <a:gd name="connsiteX9868" fmla="*/ 1804519 w 7274859"/>
              <a:gd name="connsiteY9868" fmla="*/ 6856749 h 6857892"/>
              <a:gd name="connsiteX9869" fmla="*/ 1835836 w 7274859"/>
              <a:gd name="connsiteY9869" fmla="*/ 6816973 h 6857892"/>
              <a:gd name="connsiteX9870" fmla="*/ 1842085 w 7274859"/>
              <a:gd name="connsiteY9870" fmla="*/ 6856749 h 6857892"/>
              <a:gd name="connsiteX9871" fmla="*/ 1847419 w 7274859"/>
              <a:gd name="connsiteY9871" fmla="*/ 6856749 h 6857892"/>
              <a:gd name="connsiteX9872" fmla="*/ 1863497 w 7274859"/>
              <a:gd name="connsiteY9872" fmla="*/ 6849205 h 6857892"/>
              <a:gd name="connsiteX9873" fmla="*/ 1888110 w 7274859"/>
              <a:gd name="connsiteY9873" fmla="*/ 6846615 h 6857892"/>
              <a:gd name="connsiteX9874" fmla="*/ 1882014 w 7274859"/>
              <a:gd name="connsiteY9874" fmla="*/ 6856749 h 6857892"/>
              <a:gd name="connsiteX9875" fmla="*/ 1756419 w 7274859"/>
              <a:gd name="connsiteY9875" fmla="*/ 6857892 h 6857892"/>
              <a:gd name="connsiteX9876" fmla="*/ 1738512 w 7274859"/>
              <a:gd name="connsiteY9876" fmla="*/ 6849891 h 6857892"/>
              <a:gd name="connsiteX9877" fmla="*/ 1743465 w 7274859"/>
              <a:gd name="connsiteY9877" fmla="*/ 6857892 h 6857892"/>
              <a:gd name="connsiteX9878" fmla="*/ 1153498 w 7274859"/>
              <a:gd name="connsiteY9878" fmla="*/ 6857892 h 6857892"/>
              <a:gd name="connsiteX9879" fmla="*/ 1153376 w 7274859"/>
              <a:gd name="connsiteY9879" fmla="*/ 6857892 h 6857892"/>
              <a:gd name="connsiteX9880" fmla="*/ 1153376 w 7274859"/>
              <a:gd name="connsiteY9880" fmla="*/ 6848215 h 6857892"/>
              <a:gd name="connsiteX9881" fmla="*/ 1150023 w 7274859"/>
              <a:gd name="connsiteY9881" fmla="*/ 6848215 h 6857892"/>
              <a:gd name="connsiteX9882" fmla="*/ 1150023 w 7274859"/>
              <a:gd name="connsiteY9882" fmla="*/ 6857892 h 6857892"/>
              <a:gd name="connsiteX9883" fmla="*/ 1076032 w 7274859"/>
              <a:gd name="connsiteY9883" fmla="*/ 6857892 h 6857892"/>
              <a:gd name="connsiteX9884" fmla="*/ 1084872 w 7274859"/>
              <a:gd name="connsiteY9884" fmla="*/ 6852711 h 6857892"/>
              <a:gd name="connsiteX9885" fmla="*/ 1068641 w 7274859"/>
              <a:gd name="connsiteY9885" fmla="*/ 6836480 h 6857892"/>
              <a:gd name="connsiteX9886" fmla="*/ 1056449 w 7274859"/>
              <a:gd name="connsiteY9886" fmla="*/ 6857892 h 6857892"/>
              <a:gd name="connsiteX9887" fmla="*/ 1021217 w 7274859"/>
              <a:gd name="connsiteY9887" fmla="*/ 6857892 h 6857892"/>
              <a:gd name="connsiteX9888" fmla="*/ 1021095 w 7274859"/>
              <a:gd name="connsiteY9888" fmla="*/ 6857892 h 6857892"/>
              <a:gd name="connsiteX9889" fmla="*/ 1021095 w 7274859"/>
              <a:gd name="connsiteY9889" fmla="*/ 6848215 h 6857892"/>
              <a:gd name="connsiteX9890" fmla="*/ 1017742 w 7274859"/>
              <a:gd name="connsiteY9890" fmla="*/ 6848215 h 6857892"/>
              <a:gd name="connsiteX9891" fmla="*/ 1017742 w 7274859"/>
              <a:gd name="connsiteY9891" fmla="*/ 6857892 h 6857892"/>
              <a:gd name="connsiteX9892" fmla="*/ 786031 w 7274859"/>
              <a:gd name="connsiteY9892" fmla="*/ 6857892 h 6857892"/>
              <a:gd name="connsiteX9893" fmla="*/ 789397 w 7274859"/>
              <a:gd name="connsiteY9893" fmla="*/ 6854311 h 6857892"/>
              <a:gd name="connsiteX9894" fmla="*/ 781930 w 7274859"/>
              <a:gd name="connsiteY9894" fmla="*/ 6844177 h 6857892"/>
              <a:gd name="connsiteX9895" fmla="*/ 788711 w 7274859"/>
              <a:gd name="connsiteY9895" fmla="*/ 6831299 h 6857892"/>
              <a:gd name="connsiteX9896" fmla="*/ 767071 w 7274859"/>
              <a:gd name="connsiteY9896" fmla="*/ 6822841 h 6857892"/>
              <a:gd name="connsiteX9897" fmla="*/ 798998 w 7274859"/>
              <a:gd name="connsiteY9897" fmla="*/ 6757537 h 6857892"/>
              <a:gd name="connsiteX9898" fmla="*/ 783911 w 7274859"/>
              <a:gd name="connsiteY9898" fmla="*/ 6757537 h 6857892"/>
              <a:gd name="connsiteX9899" fmla="*/ 776367 w 7274859"/>
              <a:gd name="connsiteY9899" fmla="*/ 6776054 h 6857892"/>
              <a:gd name="connsiteX9900" fmla="*/ 749621 w 7274859"/>
              <a:gd name="connsiteY9900" fmla="*/ 6776054 h 6857892"/>
              <a:gd name="connsiteX9901" fmla="*/ 749621 w 7274859"/>
              <a:gd name="connsiteY9901" fmla="*/ 6746412 h 6857892"/>
              <a:gd name="connsiteX9902" fmla="*/ 759984 w 7274859"/>
              <a:gd name="connsiteY9902" fmla="*/ 6738182 h 6857892"/>
              <a:gd name="connsiteX9903" fmla="*/ 719065 w 7274859"/>
              <a:gd name="connsiteY9903" fmla="*/ 6697568 h 6857892"/>
              <a:gd name="connsiteX9904" fmla="*/ 719065 w 7274859"/>
              <a:gd name="connsiteY9904" fmla="*/ 6726031 h 6857892"/>
              <a:gd name="connsiteX9905" fmla="*/ 688204 w 7274859"/>
              <a:gd name="connsiteY9905" fmla="*/ 6711131 h 6857892"/>
              <a:gd name="connsiteX9906" fmla="*/ 708854 w 7274859"/>
              <a:gd name="connsiteY9906" fmla="*/ 6701225 h 6857892"/>
              <a:gd name="connsiteX9907" fmla="*/ 699100 w 7274859"/>
              <a:gd name="connsiteY9907" fmla="*/ 6690329 h 6857892"/>
              <a:gd name="connsiteX9908" fmla="*/ 708701 w 7274859"/>
              <a:gd name="connsiteY9908" fmla="*/ 6679584 h 6857892"/>
              <a:gd name="connsiteX9909" fmla="*/ 656734 w 7274859"/>
              <a:gd name="connsiteY9909" fmla="*/ 6662439 h 6857892"/>
              <a:gd name="connsiteX9910" fmla="*/ 666183 w 7274859"/>
              <a:gd name="connsiteY9910" fmla="*/ 6680270 h 6857892"/>
              <a:gd name="connsiteX9911" fmla="*/ 647895 w 7274859"/>
              <a:gd name="connsiteY9911" fmla="*/ 6705645 h 6857892"/>
              <a:gd name="connsiteX9912" fmla="*/ 628616 w 7274859"/>
              <a:gd name="connsiteY9912" fmla="*/ 6680956 h 6857892"/>
              <a:gd name="connsiteX9913" fmla="*/ 639818 w 7274859"/>
              <a:gd name="connsiteY9913" fmla="*/ 6664650 h 6857892"/>
              <a:gd name="connsiteX9914" fmla="*/ 628083 w 7274859"/>
              <a:gd name="connsiteY9914" fmla="*/ 6649257 h 6857892"/>
              <a:gd name="connsiteX9915" fmla="*/ 637913 w 7274859"/>
              <a:gd name="connsiteY9915" fmla="*/ 6567114 h 6857892"/>
              <a:gd name="connsiteX9916" fmla="*/ 618863 w 7274859"/>
              <a:gd name="connsiteY9916" fmla="*/ 6560027 h 6857892"/>
              <a:gd name="connsiteX9917" fmla="*/ 649952 w 7274859"/>
              <a:gd name="connsiteY9917" fmla="*/ 6516821 h 6857892"/>
              <a:gd name="connsiteX9918" fmla="*/ 629454 w 7274859"/>
              <a:gd name="connsiteY9918" fmla="*/ 6509887 h 6857892"/>
              <a:gd name="connsiteX9919" fmla="*/ 639818 w 7274859"/>
              <a:gd name="connsiteY9919" fmla="*/ 6485274 h 6857892"/>
              <a:gd name="connsiteX9920" fmla="*/ 622749 w 7274859"/>
              <a:gd name="connsiteY9920" fmla="*/ 6480779 h 6857892"/>
              <a:gd name="connsiteX9921" fmla="*/ 612767 w 7274859"/>
              <a:gd name="connsiteY9921" fmla="*/ 6502039 h 6857892"/>
              <a:gd name="connsiteX9922" fmla="*/ 597069 w 7274859"/>
              <a:gd name="connsiteY9922" fmla="*/ 6502039 h 6857892"/>
              <a:gd name="connsiteX9923" fmla="*/ 605375 w 7274859"/>
              <a:gd name="connsiteY9923" fmla="*/ 6469959 h 6857892"/>
              <a:gd name="connsiteX9924" fmla="*/ 584877 w 7274859"/>
              <a:gd name="connsiteY9924" fmla="*/ 6456852 h 6857892"/>
              <a:gd name="connsiteX9925" fmla="*/ 628388 w 7274859"/>
              <a:gd name="connsiteY9925" fmla="*/ 6415628 h 6857892"/>
              <a:gd name="connsiteX9926" fmla="*/ 607280 w 7274859"/>
              <a:gd name="connsiteY9926" fmla="*/ 6405874 h 6857892"/>
              <a:gd name="connsiteX9927" fmla="*/ 606750 w 7274859"/>
              <a:gd name="connsiteY9927" fmla="*/ 6379673 h 6857892"/>
              <a:gd name="connsiteX9928" fmla="*/ 608041 w 7274859"/>
              <a:gd name="connsiteY9928" fmla="*/ 6381032 h 6857892"/>
              <a:gd name="connsiteX9929" fmla="*/ 616347 w 7274859"/>
              <a:gd name="connsiteY9929" fmla="*/ 6373945 h 6857892"/>
              <a:gd name="connsiteX9930" fmla="*/ 613146 w 7274859"/>
              <a:gd name="connsiteY9930" fmla="*/ 6370745 h 6857892"/>
              <a:gd name="connsiteX9931" fmla="*/ 606640 w 7274859"/>
              <a:gd name="connsiteY9931" fmla="*/ 6379446 h 6857892"/>
              <a:gd name="connsiteX9932" fmla="*/ 596708 w 7274859"/>
              <a:gd name="connsiteY9932" fmla="*/ 6373518 h 6857892"/>
              <a:gd name="connsiteX9933" fmla="*/ 597527 w 7274859"/>
              <a:gd name="connsiteY9933" fmla="*/ 6361983 h 6857892"/>
              <a:gd name="connsiteX9934" fmla="*/ 607585 w 7274859"/>
              <a:gd name="connsiteY9934" fmla="*/ 6330969 h 6857892"/>
              <a:gd name="connsiteX9935" fmla="*/ 605375 w 7274859"/>
              <a:gd name="connsiteY9935" fmla="*/ 6265438 h 6857892"/>
              <a:gd name="connsiteX9936" fmla="*/ 617339 w 7274859"/>
              <a:gd name="connsiteY9936" fmla="*/ 6252712 h 6857892"/>
              <a:gd name="connsiteX9937" fmla="*/ 607814 w 7274859"/>
              <a:gd name="connsiteY9937" fmla="*/ 6242425 h 6857892"/>
              <a:gd name="connsiteX9938" fmla="*/ 617796 w 7274859"/>
              <a:gd name="connsiteY9938" fmla="*/ 6230919 h 6857892"/>
              <a:gd name="connsiteX9939" fmla="*/ 595850 w 7274859"/>
              <a:gd name="connsiteY9939" fmla="*/ 6217508 h 6857892"/>
              <a:gd name="connsiteX9940" fmla="*/ 578400 w 7274859"/>
              <a:gd name="connsiteY9940" fmla="*/ 6254389 h 6857892"/>
              <a:gd name="connsiteX9941" fmla="*/ 586020 w 7274859"/>
              <a:gd name="connsiteY9941" fmla="*/ 6262009 h 6857892"/>
              <a:gd name="connsiteX9942" fmla="*/ 576800 w 7274859"/>
              <a:gd name="connsiteY9942" fmla="*/ 6278239 h 6857892"/>
              <a:gd name="connsiteX9943" fmla="*/ 545939 w 7274859"/>
              <a:gd name="connsiteY9943" fmla="*/ 6265819 h 6857892"/>
              <a:gd name="connsiteX9944" fmla="*/ 576800 w 7274859"/>
              <a:gd name="connsiteY9944" fmla="*/ 6288374 h 6857892"/>
              <a:gd name="connsiteX9945" fmla="*/ 567580 w 7274859"/>
              <a:gd name="connsiteY9945" fmla="*/ 6304299 h 6857892"/>
              <a:gd name="connsiteX9946" fmla="*/ 573600 w 7274859"/>
              <a:gd name="connsiteY9946" fmla="*/ 6311310 h 6857892"/>
              <a:gd name="connsiteX9947" fmla="*/ 547235 w 7274859"/>
              <a:gd name="connsiteY9947" fmla="*/ 6343619 h 6857892"/>
              <a:gd name="connsiteX9948" fmla="*/ 580991 w 7274859"/>
              <a:gd name="connsiteY9948" fmla="*/ 6382481 h 6857892"/>
              <a:gd name="connsiteX9949" fmla="*/ 527881 w 7274859"/>
              <a:gd name="connsiteY9949" fmla="*/ 6411513 h 6857892"/>
              <a:gd name="connsiteX9950" fmla="*/ 566361 w 7274859"/>
              <a:gd name="connsiteY9950" fmla="*/ 6430868 h 6857892"/>
              <a:gd name="connsiteX9951" fmla="*/ 565523 w 7274859"/>
              <a:gd name="connsiteY9951" fmla="*/ 6430029 h 6857892"/>
              <a:gd name="connsiteX9952" fmla="*/ 572609 w 7274859"/>
              <a:gd name="connsiteY9952" fmla="*/ 6421724 h 6857892"/>
              <a:gd name="connsiteX9953" fmla="*/ 575810 w 7274859"/>
              <a:gd name="connsiteY9953" fmla="*/ 6424924 h 6857892"/>
              <a:gd name="connsiteX9954" fmla="*/ 567504 w 7274859"/>
              <a:gd name="connsiteY9954" fmla="*/ 6432011 h 6857892"/>
              <a:gd name="connsiteX9955" fmla="*/ 566513 w 7274859"/>
              <a:gd name="connsiteY9955" fmla="*/ 6431020 h 6857892"/>
              <a:gd name="connsiteX9956" fmla="*/ 544721 w 7274859"/>
              <a:gd name="connsiteY9956" fmla="*/ 6448470 h 6857892"/>
              <a:gd name="connsiteX9957" fmla="*/ 553712 w 7274859"/>
              <a:gd name="connsiteY9957" fmla="*/ 6464548 h 6857892"/>
              <a:gd name="connsiteX9958" fmla="*/ 546244 w 7274859"/>
              <a:gd name="connsiteY9958" fmla="*/ 6492056 h 6857892"/>
              <a:gd name="connsiteX9959" fmla="*/ 563846 w 7274859"/>
              <a:gd name="connsiteY9959" fmla="*/ 6481922 h 6857892"/>
              <a:gd name="connsiteX9960" fmla="*/ 570018 w 7274859"/>
              <a:gd name="connsiteY9960" fmla="*/ 6515602 h 6857892"/>
              <a:gd name="connsiteX9961" fmla="*/ 597146 w 7274859"/>
              <a:gd name="connsiteY9961" fmla="*/ 6502267 h 6857892"/>
              <a:gd name="connsiteX9962" fmla="*/ 597146 w 7274859"/>
              <a:gd name="connsiteY9962" fmla="*/ 6518803 h 6857892"/>
              <a:gd name="connsiteX9963" fmla="*/ 546244 w 7274859"/>
              <a:gd name="connsiteY9963" fmla="*/ 6532824 h 6857892"/>
              <a:gd name="connsiteX9964" fmla="*/ 546093 w 7274859"/>
              <a:gd name="connsiteY9964" fmla="*/ 6532519 h 6857892"/>
              <a:gd name="connsiteX9965" fmla="*/ 546549 w 7274859"/>
              <a:gd name="connsiteY9965" fmla="*/ 6540748 h 6857892"/>
              <a:gd name="connsiteX9966" fmla="*/ 527119 w 7274859"/>
              <a:gd name="connsiteY9966" fmla="*/ 6542424 h 6857892"/>
              <a:gd name="connsiteX9967" fmla="*/ 526281 w 7274859"/>
              <a:gd name="connsiteY9967" fmla="*/ 6535871 h 6857892"/>
              <a:gd name="connsiteX9968" fmla="*/ 545863 w 7274859"/>
              <a:gd name="connsiteY9968" fmla="*/ 6531985 h 6857892"/>
              <a:gd name="connsiteX9969" fmla="*/ 535272 w 7274859"/>
              <a:gd name="connsiteY9969" fmla="*/ 6512478 h 6857892"/>
              <a:gd name="connsiteX9970" fmla="*/ 546321 w 7274859"/>
              <a:gd name="connsiteY9970" fmla="*/ 6492133 h 6857892"/>
              <a:gd name="connsiteX9971" fmla="*/ 513250 w 7274859"/>
              <a:gd name="connsiteY9971" fmla="*/ 6498534 h 6857892"/>
              <a:gd name="connsiteX9972" fmla="*/ 481323 w 7274859"/>
              <a:gd name="connsiteY9972" fmla="*/ 6503029 h 6857892"/>
              <a:gd name="connsiteX9973" fmla="*/ 487419 w 7274859"/>
              <a:gd name="connsiteY9973" fmla="*/ 6430487 h 6857892"/>
              <a:gd name="connsiteX9974" fmla="*/ 463035 w 7274859"/>
              <a:gd name="connsiteY9974" fmla="*/ 6370899 h 6857892"/>
              <a:gd name="connsiteX9975" fmla="*/ 474465 w 7274859"/>
              <a:gd name="connsiteY9975" fmla="*/ 6352001 h 6857892"/>
              <a:gd name="connsiteX9976" fmla="*/ 458158 w 7274859"/>
              <a:gd name="connsiteY9976" fmla="*/ 6348496 h 6857892"/>
              <a:gd name="connsiteX9977" fmla="*/ 439870 w 7274859"/>
              <a:gd name="connsiteY9977" fmla="*/ 6285859 h 6857892"/>
              <a:gd name="connsiteX9978" fmla="*/ 409923 w 7274859"/>
              <a:gd name="connsiteY9978" fmla="*/ 6259113 h 6857892"/>
              <a:gd name="connsiteX9979" fmla="*/ 372586 w 7274859"/>
              <a:gd name="connsiteY9979" fmla="*/ 6227338 h 6857892"/>
              <a:gd name="connsiteX9980" fmla="*/ 340125 w 7274859"/>
              <a:gd name="connsiteY9980" fmla="*/ 6190381 h 6857892"/>
              <a:gd name="connsiteX9981" fmla="*/ 328162 w 7274859"/>
              <a:gd name="connsiteY9981" fmla="*/ 6217584 h 6857892"/>
              <a:gd name="connsiteX9982" fmla="*/ 310940 w 7274859"/>
              <a:gd name="connsiteY9982" fmla="*/ 6184284 h 6857892"/>
              <a:gd name="connsiteX9983" fmla="*/ 326866 w 7274859"/>
              <a:gd name="connsiteY9983" fmla="*/ 6166225 h 6857892"/>
              <a:gd name="connsiteX9984" fmla="*/ 376091 w 7274859"/>
              <a:gd name="connsiteY9984" fmla="*/ 6166225 h 6857892"/>
              <a:gd name="connsiteX9985" fmla="*/ 363747 w 7274859"/>
              <a:gd name="connsiteY9985" fmla="*/ 6151366 h 6857892"/>
              <a:gd name="connsiteX9986" fmla="*/ 372967 w 7274859"/>
              <a:gd name="connsiteY9986" fmla="*/ 6141003 h 6857892"/>
              <a:gd name="connsiteX9987" fmla="*/ 296539 w 7274859"/>
              <a:gd name="connsiteY9987" fmla="*/ 6082481 h 6857892"/>
              <a:gd name="connsiteX9988" fmla="*/ 246857 w 7274859"/>
              <a:gd name="connsiteY9988" fmla="*/ 6034856 h 6857892"/>
              <a:gd name="connsiteX9989" fmla="*/ 274822 w 7274859"/>
              <a:gd name="connsiteY9989" fmla="*/ 6014130 h 6857892"/>
              <a:gd name="connsiteX9990" fmla="*/ 242057 w 7274859"/>
              <a:gd name="connsiteY9990" fmla="*/ 5990127 h 6857892"/>
              <a:gd name="connsiteX9991" fmla="*/ 256838 w 7274859"/>
              <a:gd name="connsiteY9991" fmla="*/ 5960866 h 6857892"/>
              <a:gd name="connsiteX9992" fmla="*/ 272155 w 7274859"/>
              <a:gd name="connsiteY9992" fmla="*/ 5987994 h 6857892"/>
              <a:gd name="connsiteX9993" fmla="*/ 291433 w 7274859"/>
              <a:gd name="connsiteY9993" fmla="*/ 5967800 h 6857892"/>
              <a:gd name="connsiteX9994" fmla="*/ 261334 w 7274859"/>
              <a:gd name="connsiteY9994" fmla="*/ 5932367 h 6857892"/>
              <a:gd name="connsiteX9995" fmla="*/ 260420 w 7274859"/>
              <a:gd name="connsiteY9995" fmla="*/ 5933282 h 6857892"/>
              <a:gd name="connsiteX9996" fmla="*/ 252115 w 7274859"/>
              <a:gd name="connsiteY9996" fmla="*/ 5926195 h 6857892"/>
              <a:gd name="connsiteX9997" fmla="*/ 255315 w 7274859"/>
              <a:gd name="connsiteY9997" fmla="*/ 5922995 h 6857892"/>
              <a:gd name="connsiteX9998" fmla="*/ 262402 w 7274859"/>
              <a:gd name="connsiteY9998" fmla="*/ 5931301 h 6857892"/>
              <a:gd name="connsiteX9999" fmla="*/ 261487 w 7274859"/>
              <a:gd name="connsiteY9999" fmla="*/ 5932215 h 6857892"/>
              <a:gd name="connsiteX10000" fmla="*/ 286937 w 7274859"/>
              <a:gd name="connsiteY10000" fmla="*/ 5932215 h 6857892"/>
              <a:gd name="connsiteX10001" fmla="*/ 287090 w 7274859"/>
              <a:gd name="connsiteY10001" fmla="*/ 5890457 h 6857892"/>
              <a:gd name="connsiteX10002" fmla="*/ 309874 w 7274859"/>
              <a:gd name="connsiteY10002" fmla="*/ 5858987 h 6857892"/>
              <a:gd name="connsiteX10003" fmla="*/ 297148 w 7274859"/>
              <a:gd name="connsiteY10003" fmla="*/ 5818524 h 6857892"/>
              <a:gd name="connsiteX10004" fmla="*/ 276498 w 7274859"/>
              <a:gd name="connsiteY10004" fmla="*/ 5828278 h 6857892"/>
              <a:gd name="connsiteX10005" fmla="*/ 253029 w 7274859"/>
              <a:gd name="connsiteY10005" fmla="*/ 5816772 h 6857892"/>
              <a:gd name="connsiteX10006" fmla="*/ 266441 w 7274859"/>
              <a:gd name="connsiteY10006" fmla="*/ 5790178 h 6857892"/>
              <a:gd name="connsiteX10007" fmla="*/ 279775 w 7274859"/>
              <a:gd name="connsiteY10007" fmla="*/ 5801456 h 6857892"/>
              <a:gd name="connsiteX10008" fmla="*/ 279775 w 7274859"/>
              <a:gd name="connsiteY10008" fmla="*/ 5771052 h 6857892"/>
              <a:gd name="connsiteX10009" fmla="*/ 261334 w 7274859"/>
              <a:gd name="connsiteY10009" fmla="*/ 5755965 h 6857892"/>
              <a:gd name="connsiteX10010" fmla="*/ 261334 w 7274859"/>
              <a:gd name="connsiteY10010" fmla="*/ 5687994 h 6857892"/>
              <a:gd name="connsiteX10011" fmla="*/ 240914 w 7274859"/>
              <a:gd name="connsiteY10011" fmla="*/ 5687994 h 6857892"/>
              <a:gd name="connsiteX10012" fmla="*/ 251734 w 7274859"/>
              <a:gd name="connsiteY10012" fmla="*/ 5668792 h 6857892"/>
              <a:gd name="connsiteX10013" fmla="*/ 239390 w 7274859"/>
              <a:gd name="connsiteY10013" fmla="*/ 5644636 h 6857892"/>
              <a:gd name="connsiteX10014" fmla="*/ 253868 w 7274859"/>
              <a:gd name="connsiteY10014" fmla="*/ 5628939 h 6857892"/>
              <a:gd name="connsiteX10015" fmla="*/ 260725 w 7274859"/>
              <a:gd name="connsiteY10015" fmla="*/ 5631377 h 6857892"/>
              <a:gd name="connsiteX10016" fmla="*/ 288385 w 7274859"/>
              <a:gd name="connsiteY10016" fmla="*/ 5656142 h 6857892"/>
              <a:gd name="connsiteX10017" fmla="*/ 282365 w 7274859"/>
              <a:gd name="connsiteY10017" fmla="*/ 5627720 h 6857892"/>
              <a:gd name="connsiteX10018" fmla="*/ 301720 w 7274859"/>
              <a:gd name="connsiteY10018" fmla="*/ 5623986 h 6857892"/>
              <a:gd name="connsiteX10019" fmla="*/ 300882 w 7274859"/>
              <a:gd name="connsiteY10019" fmla="*/ 5617433 h 6857892"/>
              <a:gd name="connsiteX10020" fmla="*/ 281603 w 7274859"/>
              <a:gd name="connsiteY10020" fmla="*/ 5623072 h 6857892"/>
              <a:gd name="connsiteX10021" fmla="*/ 281680 w 7274859"/>
              <a:gd name="connsiteY10021" fmla="*/ 5623757 h 6857892"/>
              <a:gd name="connsiteX10022" fmla="*/ 281527 w 7274859"/>
              <a:gd name="connsiteY10022" fmla="*/ 5623072 h 6857892"/>
              <a:gd name="connsiteX10023" fmla="*/ 247314 w 7274859"/>
              <a:gd name="connsiteY10023" fmla="*/ 5582914 h 6857892"/>
              <a:gd name="connsiteX10024" fmla="*/ 271621 w 7274859"/>
              <a:gd name="connsiteY10024" fmla="*/ 5571484 h 6857892"/>
              <a:gd name="connsiteX10025" fmla="*/ 261563 w 7274859"/>
              <a:gd name="connsiteY10025" fmla="*/ 5560511 h 6857892"/>
              <a:gd name="connsiteX10026" fmla="*/ 282289 w 7274859"/>
              <a:gd name="connsiteY10026" fmla="*/ 5549919 h 6857892"/>
              <a:gd name="connsiteX10027" fmla="*/ 326333 w 7274859"/>
              <a:gd name="connsiteY10027" fmla="*/ 5557387 h 6857892"/>
              <a:gd name="connsiteX10028" fmla="*/ 313607 w 7274859"/>
              <a:gd name="connsiteY10028" fmla="*/ 5541385 h 6857892"/>
              <a:gd name="connsiteX10029" fmla="*/ 325723 w 7274859"/>
              <a:gd name="connsiteY10029" fmla="*/ 5521116 h 6857892"/>
              <a:gd name="connsiteX10030" fmla="*/ 288614 w 7274859"/>
              <a:gd name="connsiteY10030" fmla="*/ 5535746 h 6857892"/>
              <a:gd name="connsiteX10031" fmla="*/ 278403 w 7274859"/>
              <a:gd name="connsiteY10031" fmla="*/ 5527365 h 6857892"/>
              <a:gd name="connsiteX10032" fmla="*/ 250666 w 7274859"/>
              <a:gd name="connsiteY10032" fmla="*/ 5538109 h 6857892"/>
              <a:gd name="connsiteX10033" fmla="*/ 288919 w 7274859"/>
              <a:gd name="connsiteY10033" fmla="*/ 5515172 h 6857892"/>
              <a:gd name="connsiteX10034" fmla="*/ 283508 w 7274859"/>
              <a:gd name="connsiteY10034" fmla="*/ 5468614 h 6857892"/>
              <a:gd name="connsiteX10035" fmla="*/ 301568 w 7274859"/>
              <a:gd name="connsiteY10035" fmla="*/ 5433181 h 6857892"/>
              <a:gd name="connsiteX10036" fmla="*/ 274517 w 7274859"/>
              <a:gd name="connsiteY10036" fmla="*/ 5420379 h 6857892"/>
              <a:gd name="connsiteX10037" fmla="*/ 257753 w 7274859"/>
              <a:gd name="connsiteY10037" fmla="*/ 5385709 h 6857892"/>
              <a:gd name="connsiteX10038" fmla="*/ 305759 w 7274859"/>
              <a:gd name="connsiteY10038" fmla="*/ 5380299 h 6857892"/>
              <a:gd name="connsiteX10039" fmla="*/ 271697 w 7274859"/>
              <a:gd name="connsiteY10039" fmla="*/ 5354543 h 6857892"/>
              <a:gd name="connsiteX10040" fmla="*/ 278022 w 7274859"/>
              <a:gd name="connsiteY10040" fmla="*/ 5322463 h 6857892"/>
              <a:gd name="connsiteX10041" fmla="*/ 261639 w 7274859"/>
              <a:gd name="connsiteY10041" fmla="*/ 5311947 h 6857892"/>
              <a:gd name="connsiteX10042" fmla="*/ 261639 w 7274859"/>
              <a:gd name="connsiteY10042" fmla="*/ 5255178 h 6857892"/>
              <a:gd name="connsiteX10043" fmla="*/ 285642 w 7274859"/>
              <a:gd name="connsiteY10043" fmla="*/ 5243977 h 6857892"/>
              <a:gd name="connsiteX10044" fmla="*/ 252724 w 7274859"/>
              <a:gd name="connsiteY10044" fmla="*/ 5237957 h 6857892"/>
              <a:gd name="connsiteX10045" fmla="*/ 252724 w 7274859"/>
              <a:gd name="connsiteY10045" fmla="*/ 5200543 h 6857892"/>
              <a:gd name="connsiteX10046" fmla="*/ 262783 w 7274859"/>
              <a:gd name="connsiteY10046" fmla="*/ 5205800 h 6857892"/>
              <a:gd name="connsiteX10047" fmla="*/ 301949 w 7274859"/>
              <a:gd name="connsiteY10047" fmla="*/ 5212354 h 6857892"/>
              <a:gd name="connsiteX10048" fmla="*/ 254705 w 7274859"/>
              <a:gd name="connsiteY10048" fmla="*/ 5177911 h 6857892"/>
              <a:gd name="connsiteX10049" fmla="*/ 296386 w 7274859"/>
              <a:gd name="connsiteY10049" fmla="*/ 5153985 h 6857892"/>
              <a:gd name="connsiteX10050" fmla="*/ 264383 w 7274859"/>
              <a:gd name="connsiteY10050" fmla="*/ 5137220 h 6857892"/>
              <a:gd name="connsiteX10051" fmla="*/ 291890 w 7274859"/>
              <a:gd name="connsiteY10051" fmla="*/ 5123885 h 6857892"/>
              <a:gd name="connsiteX10052" fmla="*/ 281070 w 7274859"/>
              <a:gd name="connsiteY10052" fmla="*/ 5111998 h 6857892"/>
              <a:gd name="connsiteX10053" fmla="*/ 299815 w 7274859"/>
              <a:gd name="connsiteY10053" fmla="*/ 5105597 h 6857892"/>
              <a:gd name="connsiteX10054" fmla="*/ 297682 w 7274859"/>
              <a:gd name="connsiteY10054" fmla="*/ 5098740 h 6857892"/>
              <a:gd name="connsiteX10055" fmla="*/ 261791 w 7274859"/>
              <a:gd name="connsiteY10055" fmla="*/ 5074127 h 6857892"/>
              <a:gd name="connsiteX10056" fmla="*/ 292652 w 7274859"/>
              <a:gd name="connsiteY10056" fmla="*/ 5041590 h 6857892"/>
              <a:gd name="connsiteX10057" fmla="*/ 271469 w 7274859"/>
              <a:gd name="connsiteY10057" fmla="*/ 5031531 h 6857892"/>
              <a:gd name="connsiteX10058" fmla="*/ 272307 w 7274859"/>
              <a:gd name="connsiteY10058" fmla="*/ 5018501 h 6857892"/>
              <a:gd name="connsiteX10059" fmla="*/ 307359 w 7274859"/>
              <a:gd name="connsiteY10059" fmla="*/ 5018501 h 6857892"/>
              <a:gd name="connsiteX10060" fmla="*/ 326180 w 7274859"/>
              <a:gd name="connsiteY10060" fmla="*/ 5047609 h 6857892"/>
              <a:gd name="connsiteX10061" fmla="*/ 332048 w 7274859"/>
              <a:gd name="connsiteY10061" fmla="*/ 5045400 h 6857892"/>
              <a:gd name="connsiteX10062" fmla="*/ 324961 w 7274859"/>
              <a:gd name="connsiteY10062" fmla="*/ 5019110 h 6857892"/>
              <a:gd name="connsiteX10063" fmla="*/ 332581 w 7274859"/>
              <a:gd name="connsiteY10063" fmla="*/ 5006080 h 6857892"/>
              <a:gd name="connsiteX10064" fmla="*/ 296615 w 7274859"/>
              <a:gd name="connsiteY10064" fmla="*/ 4996250 h 6857892"/>
              <a:gd name="connsiteX10065" fmla="*/ 288461 w 7274859"/>
              <a:gd name="connsiteY10065" fmla="*/ 5004480 h 6857892"/>
              <a:gd name="connsiteX10066" fmla="*/ 261410 w 7274859"/>
              <a:gd name="connsiteY10066" fmla="*/ 4991145 h 6857892"/>
              <a:gd name="connsiteX10067" fmla="*/ 261410 w 7274859"/>
              <a:gd name="connsiteY10067" fmla="*/ 4978572 h 6857892"/>
              <a:gd name="connsiteX10068" fmla="*/ 290214 w 7274859"/>
              <a:gd name="connsiteY10068" fmla="*/ 4973390 h 6857892"/>
              <a:gd name="connsiteX10069" fmla="*/ 291509 w 7274859"/>
              <a:gd name="connsiteY10069" fmla="*/ 4959446 h 6857892"/>
              <a:gd name="connsiteX10070" fmla="*/ 271697 w 7274859"/>
              <a:gd name="connsiteY10070" fmla="*/ 4913574 h 6857892"/>
              <a:gd name="connsiteX10071" fmla="*/ 309797 w 7274859"/>
              <a:gd name="connsiteY10071" fmla="*/ 4920203 h 6857892"/>
              <a:gd name="connsiteX10072" fmla="*/ 322294 w 7274859"/>
              <a:gd name="connsiteY10072" fmla="*/ 4894219 h 6857892"/>
              <a:gd name="connsiteX10073" fmla="*/ 241218 w 7274859"/>
              <a:gd name="connsiteY10073" fmla="*/ 4894219 h 6857892"/>
              <a:gd name="connsiteX10074" fmla="*/ 275050 w 7274859"/>
              <a:gd name="connsiteY10074" fmla="*/ 4876464 h 6857892"/>
              <a:gd name="connsiteX10075" fmla="*/ 252420 w 7274859"/>
              <a:gd name="connsiteY10075" fmla="*/ 4848499 h 6857892"/>
              <a:gd name="connsiteX10076" fmla="*/ 303778 w 7274859"/>
              <a:gd name="connsiteY10076" fmla="*/ 4853985 h 6857892"/>
              <a:gd name="connsiteX10077" fmla="*/ 317113 w 7274859"/>
              <a:gd name="connsiteY10077" fmla="*/ 4845069 h 6857892"/>
              <a:gd name="connsiteX10078" fmla="*/ 337382 w 7274859"/>
              <a:gd name="connsiteY10078" fmla="*/ 4858100 h 6857892"/>
              <a:gd name="connsiteX10079" fmla="*/ 352469 w 7274859"/>
              <a:gd name="connsiteY10079" fmla="*/ 4813066 h 6857892"/>
              <a:gd name="connsiteX10080" fmla="*/ 351631 w 7274859"/>
              <a:gd name="connsiteY10080" fmla="*/ 4813904 h 6857892"/>
              <a:gd name="connsiteX10081" fmla="*/ 343325 w 7274859"/>
              <a:gd name="connsiteY10081" fmla="*/ 4806817 h 6857892"/>
              <a:gd name="connsiteX10082" fmla="*/ 346526 w 7274859"/>
              <a:gd name="connsiteY10082" fmla="*/ 4803617 h 6857892"/>
              <a:gd name="connsiteX10083" fmla="*/ 353612 w 7274859"/>
              <a:gd name="connsiteY10083" fmla="*/ 4811923 h 6857892"/>
              <a:gd name="connsiteX10084" fmla="*/ 353384 w 7274859"/>
              <a:gd name="connsiteY10084" fmla="*/ 4812151 h 6857892"/>
              <a:gd name="connsiteX10085" fmla="*/ 366490 w 7274859"/>
              <a:gd name="connsiteY10085" fmla="*/ 4801864 h 6857892"/>
              <a:gd name="connsiteX10086" fmla="*/ 307740 w 7274859"/>
              <a:gd name="connsiteY10086" fmla="*/ 4785557 h 6857892"/>
              <a:gd name="connsiteX10087" fmla="*/ 334334 w 7274859"/>
              <a:gd name="connsiteY10087" fmla="*/ 4805141 h 6857892"/>
              <a:gd name="connsiteX10088" fmla="*/ 322294 w 7274859"/>
              <a:gd name="connsiteY10088" fmla="*/ 4818476 h 6857892"/>
              <a:gd name="connsiteX10089" fmla="*/ 319780 w 7274859"/>
              <a:gd name="connsiteY10089" fmla="*/ 4832420 h 6857892"/>
              <a:gd name="connsiteX10090" fmla="*/ 259201 w 7274859"/>
              <a:gd name="connsiteY10090" fmla="*/ 4832420 h 6857892"/>
              <a:gd name="connsiteX10091" fmla="*/ 281070 w 7274859"/>
              <a:gd name="connsiteY10091" fmla="*/ 4806131 h 6857892"/>
              <a:gd name="connsiteX10092" fmla="*/ 259201 w 7274859"/>
              <a:gd name="connsiteY10092" fmla="*/ 4798359 h 6857892"/>
              <a:gd name="connsiteX10093" fmla="*/ 281222 w 7274859"/>
              <a:gd name="connsiteY10093" fmla="*/ 4761935 h 6857892"/>
              <a:gd name="connsiteX10094" fmla="*/ 281222 w 7274859"/>
              <a:gd name="connsiteY10094" fmla="*/ 4736561 h 6857892"/>
              <a:gd name="connsiteX10095" fmla="*/ 318713 w 7274859"/>
              <a:gd name="connsiteY10095" fmla="*/ 4703719 h 6857892"/>
              <a:gd name="connsiteX10096" fmla="*/ 372662 w 7274859"/>
              <a:gd name="connsiteY10096" fmla="*/ 4696556 h 6857892"/>
              <a:gd name="connsiteX10097" fmla="*/ 362756 w 7274859"/>
              <a:gd name="connsiteY10097" fmla="*/ 4685202 h 6857892"/>
              <a:gd name="connsiteX10098" fmla="*/ 383025 w 7274859"/>
              <a:gd name="connsiteY10098" fmla="*/ 4675753 h 6857892"/>
              <a:gd name="connsiteX10099" fmla="*/ 383025 w 7274859"/>
              <a:gd name="connsiteY10099" fmla="*/ 4660437 h 6857892"/>
              <a:gd name="connsiteX10100" fmla="*/ 346526 w 7274859"/>
              <a:gd name="connsiteY10100" fmla="*/ 4679106 h 6857892"/>
              <a:gd name="connsiteX10101" fmla="*/ 336925 w 7274859"/>
              <a:gd name="connsiteY10101" fmla="*/ 4670572 h 6857892"/>
              <a:gd name="connsiteX10102" fmla="*/ 319018 w 7274859"/>
              <a:gd name="connsiteY10102" fmla="*/ 4688479 h 6857892"/>
              <a:gd name="connsiteX10103" fmla="*/ 280232 w 7274859"/>
              <a:gd name="connsiteY10103" fmla="*/ 4673086 h 6857892"/>
              <a:gd name="connsiteX10104" fmla="*/ 322218 w 7274859"/>
              <a:gd name="connsiteY10104" fmla="*/ 4635748 h 6857892"/>
              <a:gd name="connsiteX10105" fmla="*/ 301644 w 7274859"/>
              <a:gd name="connsiteY10105" fmla="*/ 4619213 h 6857892"/>
              <a:gd name="connsiteX10106" fmla="*/ 301339 w 7274859"/>
              <a:gd name="connsiteY10106" fmla="*/ 4618984 h 6857892"/>
              <a:gd name="connsiteX10107" fmla="*/ 301796 w 7274859"/>
              <a:gd name="connsiteY10107" fmla="*/ 4627366 h 6857892"/>
              <a:gd name="connsiteX10108" fmla="*/ 272078 w 7274859"/>
              <a:gd name="connsiteY10108" fmla="*/ 4628814 h 6857892"/>
              <a:gd name="connsiteX10109" fmla="*/ 271469 w 7274859"/>
              <a:gd name="connsiteY10109" fmla="*/ 4622032 h 6857892"/>
              <a:gd name="connsiteX10110" fmla="*/ 300349 w 7274859"/>
              <a:gd name="connsiteY10110" fmla="*/ 4618299 h 6857892"/>
              <a:gd name="connsiteX10111" fmla="*/ 275050 w 7274859"/>
              <a:gd name="connsiteY10111" fmla="*/ 4598105 h 6857892"/>
              <a:gd name="connsiteX10112" fmla="*/ 320313 w 7274859"/>
              <a:gd name="connsiteY10112" fmla="*/ 4604354 h 6857892"/>
              <a:gd name="connsiteX10113" fmla="*/ 322447 w 7274859"/>
              <a:gd name="connsiteY10113" fmla="*/ 4580960 h 6857892"/>
              <a:gd name="connsiteX10114" fmla="*/ 289757 w 7274859"/>
              <a:gd name="connsiteY10114" fmla="*/ 4576084 h 6857892"/>
              <a:gd name="connsiteX10115" fmla="*/ 311702 w 7274859"/>
              <a:gd name="connsiteY10115" fmla="*/ 4507275 h 6857892"/>
              <a:gd name="connsiteX10116" fmla="*/ 302177 w 7274859"/>
              <a:gd name="connsiteY10116" fmla="*/ 4494474 h 6857892"/>
              <a:gd name="connsiteX10117" fmla="*/ 316427 w 7274859"/>
              <a:gd name="connsiteY10117" fmla="*/ 4452564 h 6857892"/>
              <a:gd name="connsiteX10118" fmla="*/ 339058 w 7274859"/>
              <a:gd name="connsiteY10118" fmla="*/ 4465746 h 6857892"/>
              <a:gd name="connsiteX10119" fmla="*/ 344926 w 7274859"/>
              <a:gd name="connsiteY10119" fmla="*/ 4449515 h 6857892"/>
              <a:gd name="connsiteX10120" fmla="*/ 383025 w 7274859"/>
              <a:gd name="connsiteY10120" fmla="*/ 4458354 h 6857892"/>
              <a:gd name="connsiteX10121" fmla="*/ 382492 w 7274859"/>
              <a:gd name="connsiteY10121" fmla="*/ 4394728 h 6857892"/>
              <a:gd name="connsiteX10122" fmla="*/ 360547 w 7274859"/>
              <a:gd name="connsiteY10122" fmla="*/ 4395185 h 6857892"/>
              <a:gd name="connsiteX10123" fmla="*/ 371519 w 7274859"/>
              <a:gd name="connsiteY10123" fmla="*/ 4409815 h 6857892"/>
              <a:gd name="connsiteX10124" fmla="*/ 362680 w 7274859"/>
              <a:gd name="connsiteY10124" fmla="*/ 4425741 h 6857892"/>
              <a:gd name="connsiteX10125" fmla="*/ 362375 w 7274859"/>
              <a:gd name="connsiteY10125" fmla="*/ 4425894 h 6857892"/>
              <a:gd name="connsiteX10126" fmla="*/ 370529 w 7274859"/>
              <a:gd name="connsiteY10126" fmla="*/ 4425512 h 6857892"/>
              <a:gd name="connsiteX10127" fmla="*/ 372205 w 7274859"/>
              <a:gd name="connsiteY10127" fmla="*/ 4444944 h 6857892"/>
              <a:gd name="connsiteX10128" fmla="*/ 365652 w 7274859"/>
              <a:gd name="connsiteY10128" fmla="*/ 4445858 h 6857892"/>
              <a:gd name="connsiteX10129" fmla="*/ 361842 w 7274859"/>
              <a:gd name="connsiteY10129" fmla="*/ 4426275 h 6857892"/>
              <a:gd name="connsiteX10130" fmla="*/ 309874 w 7274859"/>
              <a:gd name="connsiteY10130" fmla="*/ 4431075 h 6857892"/>
              <a:gd name="connsiteX10131" fmla="*/ 319780 w 7274859"/>
              <a:gd name="connsiteY10131" fmla="*/ 4410729 h 6857892"/>
              <a:gd name="connsiteX10132" fmla="*/ 293110 w 7274859"/>
              <a:gd name="connsiteY10132" fmla="*/ 4371410 h 6857892"/>
              <a:gd name="connsiteX10133" fmla="*/ 306597 w 7274859"/>
              <a:gd name="connsiteY10133" fmla="*/ 4344207 h 6857892"/>
              <a:gd name="connsiteX10134" fmla="*/ 316427 w 7274859"/>
              <a:gd name="connsiteY10134" fmla="*/ 4354113 h 6857892"/>
              <a:gd name="connsiteX10135" fmla="*/ 332124 w 7274859"/>
              <a:gd name="connsiteY10135" fmla="*/ 4313803 h 6857892"/>
              <a:gd name="connsiteX10136" fmla="*/ 348202 w 7274859"/>
              <a:gd name="connsiteY10136" fmla="*/ 4304431 h 6857892"/>
              <a:gd name="connsiteX10137" fmla="*/ 356508 w 7274859"/>
              <a:gd name="connsiteY10137" fmla="*/ 4312736 h 6857892"/>
              <a:gd name="connsiteX10138" fmla="*/ 441546 w 7274859"/>
              <a:gd name="connsiteY10138" fmla="*/ 4266940 h 6857892"/>
              <a:gd name="connsiteX10139" fmla="*/ 423715 w 7274859"/>
              <a:gd name="connsiteY10139" fmla="*/ 4252691 h 6857892"/>
              <a:gd name="connsiteX10140" fmla="*/ 423715 w 7274859"/>
              <a:gd name="connsiteY10140" fmla="*/ 4252419 h 6857892"/>
              <a:gd name="connsiteX10141" fmla="*/ 423792 w 7274859"/>
              <a:gd name="connsiteY10141" fmla="*/ 4252310 h 6857892"/>
              <a:gd name="connsiteX10142" fmla="*/ 423715 w 7274859"/>
              <a:gd name="connsiteY10142" fmla="*/ 4252311 h 6857892"/>
              <a:gd name="connsiteX10143" fmla="*/ 423715 w 7274859"/>
              <a:gd name="connsiteY10143" fmla="*/ 4204989 h 6857892"/>
              <a:gd name="connsiteX10144" fmla="*/ 401847 w 7274859"/>
              <a:gd name="connsiteY10144" fmla="*/ 4189216 h 6857892"/>
              <a:gd name="connsiteX10145" fmla="*/ 373120 w 7274859"/>
              <a:gd name="connsiteY10145" fmla="*/ 4230364 h 6857892"/>
              <a:gd name="connsiteX10146" fmla="*/ 383025 w 7274859"/>
              <a:gd name="connsiteY10146" fmla="*/ 4262902 h 6857892"/>
              <a:gd name="connsiteX10147" fmla="*/ 383025 w 7274859"/>
              <a:gd name="connsiteY10147" fmla="*/ 4280732 h 6857892"/>
              <a:gd name="connsiteX10148" fmla="*/ 309340 w 7274859"/>
              <a:gd name="connsiteY10148" fmla="*/ 4296963 h 6857892"/>
              <a:gd name="connsiteX10149" fmla="*/ 336925 w 7274859"/>
              <a:gd name="connsiteY10149" fmla="*/ 4254139 h 6857892"/>
              <a:gd name="connsiteX10150" fmla="*/ 371367 w 7274859"/>
              <a:gd name="connsiteY10150" fmla="*/ 4246899 h 6857892"/>
              <a:gd name="connsiteX10151" fmla="*/ 333724 w 7274859"/>
              <a:gd name="connsiteY10151" fmla="*/ 4219391 h 6857892"/>
              <a:gd name="connsiteX10152" fmla="*/ 369995 w 7274859"/>
              <a:gd name="connsiteY10152" fmla="*/ 4170776 h 6857892"/>
              <a:gd name="connsiteX10153" fmla="*/ 344697 w 7274859"/>
              <a:gd name="connsiteY10153" fmla="*/ 4179996 h 6857892"/>
              <a:gd name="connsiteX10154" fmla="*/ 344697 w 7274859"/>
              <a:gd name="connsiteY10154" fmla="*/ 4130085 h 6857892"/>
              <a:gd name="connsiteX10155" fmla="*/ 382949 w 7274859"/>
              <a:gd name="connsiteY10155" fmla="*/ 4130085 h 6857892"/>
              <a:gd name="connsiteX10156" fmla="*/ 381425 w 7274859"/>
              <a:gd name="connsiteY10156" fmla="*/ 4111873 h 6857892"/>
              <a:gd name="connsiteX10157" fmla="*/ 357041 w 7274859"/>
              <a:gd name="connsiteY10157" fmla="*/ 4121551 h 6857892"/>
              <a:gd name="connsiteX10158" fmla="*/ 352393 w 7274859"/>
              <a:gd name="connsiteY10158" fmla="*/ 4115454 h 6857892"/>
              <a:gd name="connsiteX10159" fmla="*/ 378911 w 7274859"/>
              <a:gd name="connsiteY10159" fmla="*/ 4088784 h 6857892"/>
              <a:gd name="connsiteX10160" fmla="*/ 412895 w 7274859"/>
              <a:gd name="connsiteY10160" fmla="*/ 4104177 h 6857892"/>
              <a:gd name="connsiteX10161" fmla="*/ 403751 w 7274859"/>
              <a:gd name="connsiteY10161" fmla="*/ 4115379 h 6857892"/>
              <a:gd name="connsiteX10162" fmla="*/ 422801 w 7274859"/>
              <a:gd name="connsiteY10162" fmla="*/ 4124522 h 6857892"/>
              <a:gd name="connsiteX10163" fmla="*/ 421658 w 7274859"/>
              <a:gd name="connsiteY10163" fmla="*/ 4143344 h 6857892"/>
              <a:gd name="connsiteX10164" fmla="*/ 422076 w 7274859"/>
              <a:gd name="connsiteY10164" fmla="*/ 4143152 h 6857892"/>
              <a:gd name="connsiteX10165" fmla="*/ 427297 w 7274859"/>
              <a:gd name="connsiteY10165" fmla="*/ 4140753 h 6857892"/>
              <a:gd name="connsiteX10166" fmla="*/ 450995 w 7274859"/>
              <a:gd name="connsiteY10166" fmla="*/ 4092213 h 6857892"/>
              <a:gd name="connsiteX10167" fmla="*/ 442003 w 7274859"/>
              <a:gd name="connsiteY10167" fmla="*/ 4082308 h 6857892"/>
              <a:gd name="connsiteX10168" fmla="*/ 452976 w 7274859"/>
              <a:gd name="connsiteY10168" fmla="*/ 4063715 h 6857892"/>
              <a:gd name="connsiteX10169" fmla="*/ 444289 w 7274859"/>
              <a:gd name="connsiteY10169" fmla="*/ 4053123 h 6857892"/>
              <a:gd name="connsiteX10170" fmla="*/ 465016 w 7274859"/>
              <a:gd name="connsiteY10170" fmla="*/ 4044588 h 6857892"/>
              <a:gd name="connsiteX10171" fmla="*/ 440403 w 7274859"/>
              <a:gd name="connsiteY10171" fmla="*/ 4032701 h 6857892"/>
              <a:gd name="connsiteX10172" fmla="*/ 474541 w 7274859"/>
              <a:gd name="connsiteY10172" fmla="*/ 4025844 h 6857892"/>
              <a:gd name="connsiteX10173" fmla="*/ 475608 w 7274859"/>
              <a:gd name="connsiteY10173" fmla="*/ 4019290 h 6857892"/>
              <a:gd name="connsiteX10174" fmla="*/ 434155 w 7274859"/>
              <a:gd name="connsiteY10174" fmla="*/ 4005955 h 6857892"/>
              <a:gd name="connsiteX10175" fmla="*/ 402684 w 7274859"/>
              <a:gd name="connsiteY10175" fmla="*/ 4029272 h 6857892"/>
              <a:gd name="connsiteX10176" fmla="*/ 403141 w 7274859"/>
              <a:gd name="connsiteY10176" fmla="*/ 4051904 h 6857892"/>
              <a:gd name="connsiteX10177" fmla="*/ 418458 w 7274859"/>
              <a:gd name="connsiteY10177" fmla="*/ 4039407 h 6857892"/>
              <a:gd name="connsiteX10178" fmla="*/ 409543 w 7274859"/>
              <a:gd name="connsiteY10178" fmla="*/ 4077888 h 6857892"/>
              <a:gd name="connsiteX10179" fmla="*/ 362680 w 7274859"/>
              <a:gd name="connsiteY10179" fmla="*/ 4077888 h 6857892"/>
              <a:gd name="connsiteX10180" fmla="*/ 392855 w 7274859"/>
              <a:gd name="connsiteY10180" fmla="*/ 4044512 h 6857892"/>
              <a:gd name="connsiteX10181" fmla="*/ 353155 w 7274859"/>
              <a:gd name="connsiteY10181" fmla="*/ 3992011 h 6857892"/>
              <a:gd name="connsiteX10182" fmla="*/ 392932 w 7274859"/>
              <a:gd name="connsiteY10182" fmla="*/ 3999021 h 6857892"/>
              <a:gd name="connsiteX10183" fmla="*/ 381349 w 7274859"/>
              <a:gd name="connsiteY10183" fmla="*/ 3949948 h 6857892"/>
              <a:gd name="connsiteX10184" fmla="*/ 418991 w 7274859"/>
              <a:gd name="connsiteY10184" fmla="*/ 3943700 h 6857892"/>
              <a:gd name="connsiteX10185" fmla="*/ 390265 w 7274859"/>
              <a:gd name="connsiteY10185" fmla="*/ 3917106 h 6857892"/>
              <a:gd name="connsiteX10186" fmla="*/ 373196 w 7274859"/>
              <a:gd name="connsiteY10186" fmla="*/ 3916725 h 6857892"/>
              <a:gd name="connsiteX10187" fmla="*/ 413276 w 7274859"/>
              <a:gd name="connsiteY10187" fmla="*/ 3865823 h 6857892"/>
              <a:gd name="connsiteX10188" fmla="*/ 392932 w 7274859"/>
              <a:gd name="connsiteY10188" fmla="*/ 3852183 h 6857892"/>
              <a:gd name="connsiteX10189" fmla="*/ 430040 w 7274859"/>
              <a:gd name="connsiteY10189" fmla="*/ 3825666 h 6857892"/>
              <a:gd name="connsiteX10190" fmla="*/ 391027 w 7274859"/>
              <a:gd name="connsiteY10190" fmla="*/ 3764020 h 6857892"/>
              <a:gd name="connsiteX10191" fmla="*/ 423411 w 7274859"/>
              <a:gd name="connsiteY10191" fmla="*/ 3764020 h 6857892"/>
              <a:gd name="connsiteX10192" fmla="*/ 454424 w 7274859"/>
              <a:gd name="connsiteY10192" fmla="*/ 3807988 h 6857892"/>
              <a:gd name="connsiteX10193" fmla="*/ 454424 w 7274859"/>
              <a:gd name="connsiteY10193" fmla="*/ 3767373 h 6857892"/>
              <a:gd name="connsiteX10194" fmla="*/ 482618 w 7274859"/>
              <a:gd name="connsiteY10194" fmla="*/ 3755333 h 6857892"/>
              <a:gd name="connsiteX10195" fmla="*/ 500525 w 7274859"/>
              <a:gd name="connsiteY10195" fmla="*/ 3782689 h 6857892"/>
              <a:gd name="connsiteX10196" fmla="*/ 494658 w 7274859"/>
              <a:gd name="connsiteY10196" fmla="*/ 3733464 h 6857892"/>
              <a:gd name="connsiteX10197" fmla="*/ 487266 w 7274859"/>
              <a:gd name="connsiteY10197" fmla="*/ 3743370 h 6857892"/>
              <a:gd name="connsiteX10198" fmla="*/ 423411 w 7274859"/>
              <a:gd name="connsiteY10198" fmla="*/ 3764020 h 6857892"/>
              <a:gd name="connsiteX10199" fmla="*/ 415257 w 7274859"/>
              <a:gd name="connsiteY10199" fmla="*/ 3746723 h 6857892"/>
              <a:gd name="connsiteX10200" fmla="*/ 446042 w 7274859"/>
              <a:gd name="connsiteY10200" fmla="*/ 3715862 h 6857892"/>
              <a:gd name="connsiteX10201" fmla="*/ 428135 w 7274859"/>
              <a:gd name="connsiteY10201" fmla="*/ 3712204 h 6857892"/>
              <a:gd name="connsiteX10202" fmla="*/ 474465 w 7274859"/>
              <a:gd name="connsiteY10202" fmla="*/ 3661683 h 6857892"/>
              <a:gd name="connsiteX10203" fmla="*/ 504868 w 7274859"/>
              <a:gd name="connsiteY10203" fmla="*/ 3682562 h 6857892"/>
              <a:gd name="connsiteX10204" fmla="*/ 535348 w 7274859"/>
              <a:gd name="connsiteY10204" fmla="*/ 3667170 h 6857892"/>
              <a:gd name="connsiteX10205" fmla="*/ 521251 w 7274859"/>
              <a:gd name="connsiteY10205" fmla="*/ 3653225 h 6857892"/>
              <a:gd name="connsiteX10206" fmla="*/ 485666 w 7274859"/>
              <a:gd name="connsiteY10206" fmla="*/ 3635623 h 6857892"/>
              <a:gd name="connsiteX10207" fmla="*/ 529099 w 7274859"/>
              <a:gd name="connsiteY10207" fmla="*/ 3643700 h 6857892"/>
              <a:gd name="connsiteX10208" fmla="*/ 515841 w 7274859"/>
              <a:gd name="connsiteY10208" fmla="*/ 3611315 h 6857892"/>
              <a:gd name="connsiteX10209" fmla="*/ 539158 w 7274859"/>
              <a:gd name="connsiteY10209" fmla="*/ 3614668 h 6857892"/>
              <a:gd name="connsiteX10210" fmla="*/ 535348 w 7274859"/>
              <a:gd name="connsiteY10210" fmla="*/ 3616040 h 6857892"/>
              <a:gd name="connsiteX10211" fmla="*/ 547920 w 7274859"/>
              <a:gd name="connsiteY10211" fmla="*/ 3617259 h 6857892"/>
              <a:gd name="connsiteX10212" fmla="*/ 549597 w 7274859"/>
              <a:gd name="connsiteY10212" fmla="*/ 3611620 h 6857892"/>
              <a:gd name="connsiteX10213" fmla="*/ 542891 w 7274859"/>
              <a:gd name="connsiteY10213" fmla="*/ 3613373 h 6857892"/>
              <a:gd name="connsiteX10214" fmla="*/ 521556 w 7274859"/>
              <a:gd name="connsiteY10214" fmla="*/ 3590665 h 6857892"/>
              <a:gd name="connsiteX10215" fmla="*/ 507688 w 7274859"/>
              <a:gd name="connsiteY10215" fmla="*/ 3602628 h 6857892"/>
              <a:gd name="connsiteX10216" fmla="*/ 503268 w 7274859"/>
              <a:gd name="connsiteY10216" fmla="*/ 3573444 h 6857892"/>
              <a:gd name="connsiteX10217" fmla="*/ 496258 w 7274859"/>
              <a:gd name="connsiteY10217" fmla="*/ 3574130 h 6857892"/>
              <a:gd name="connsiteX10218" fmla="*/ 428135 w 7274859"/>
              <a:gd name="connsiteY10218" fmla="*/ 3608496 h 6857892"/>
              <a:gd name="connsiteX10219" fmla="*/ 456710 w 7274859"/>
              <a:gd name="connsiteY10219" fmla="*/ 3559347 h 6857892"/>
              <a:gd name="connsiteX10220" fmla="*/ 467454 w 7274859"/>
              <a:gd name="connsiteY10220" fmla="*/ 3568415 h 6857892"/>
              <a:gd name="connsiteX10221" fmla="*/ 485209 w 7274859"/>
              <a:gd name="connsiteY10221" fmla="*/ 3560642 h 6857892"/>
              <a:gd name="connsiteX10222" fmla="*/ 506164 w 7274859"/>
              <a:gd name="connsiteY10222" fmla="*/ 3560338 h 6857892"/>
              <a:gd name="connsiteX10223" fmla="*/ 491838 w 7274859"/>
              <a:gd name="connsiteY10223" fmla="*/ 3513855 h 6857892"/>
              <a:gd name="connsiteX10224" fmla="*/ 545863 w 7274859"/>
              <a:gd name="connsiteY10224" fmla="*/ 3493891 h 6857892"/>
              <a:gd name="connsiteX10225" fmla="*/ 512336 w 7274859"/>
              <a:gd name="connsiteY10225" fmla="*/ 3477432 h 6857892"/>
              <a:gd name="connsiteX10226" fmla="*/ 500982 w 7274859"/>
              <a:gd name="connsiteY10226" fmla="*/ 3487719 h 6857892"/>
              <a:gd name="connsiteX10227" fmla="*/ 474922 w 7274859"/>
              <a:gd name="connsiteY10227" fmla="*/ 3474689 h 6857892"/>
              <a:gd name="connsiteX10228" fmla="*/ 475608 w 7274859"/>
              <a:gd name="connsiteY10228" fmla="*/ 3459982 h 6857892"/>
              <a:gd name="connsiteX10229" fmla="*/ 524376 w 7274859"/>
              <a:gd name="connsiteY10229" fmla="*/ 3464554 h 6857892"/>
              <a:gd name="connsiteX10230" fmla="*/ 516603 w 7274859"/>
              <a:gd name="connsiteY10230" fmla="*/ 3449085 h 6857892"/>
              <a:gd name="connsiteX10231" fmla="*/ 535043 w 7274859"/>
              <a:gd name="connsiteY10231" fmla="*/ 3445504 h 6857892"/>
              <a:gd name="connsiteX10232" fmla="*/ 534205 w 7274859"/>
              <a:gd name="connsiteY10232" fmla="*/ 3438951 h 6857892"/>
              <a:gd name="connsiteX10233" fmla="*/ 514927 w 7274859"/>
              <a:gd name="connsiteY10233" fmla="*/ 3444590 h 6857892"/>
              <a:gd name="connsiteX10234" fmla="*/ 514927 w 7274859"/>
              <a:gd name="connsiteY10234" fmla="*/ 3444133 h 6857892"/>
              <a:gd name="connsiteX10235" fmla="*/ 514927 w 7274859"/>
              <a:gd name="connsiteY10235" fmla="*/ 3444056 h 6857892"/>
              <a:gd name="connsiteX10236" fmla="*/ 468445 w 7274859"/>
              <a:gd name="connsiteY10236" fmla="*/ 3448019 h 6857892"/>
              <a:gd name="connsiteX10237" fmla="*/ 504487 w 7274859"/>
              <a:gd name="connsiteY10237" fmla="*/ 3405736 h 6857892"/>
              <a:gd name="connsiteX10238" fmla="*/ 504487 w 7274859"/>
              <a:gd name="connsiteY10238" fmla="*/ 3368488 h 6857892"/>
              <a:gd name="connsiteX10239" fmla="*/ 510583 w 7274859"/>
              <a:gd name="connsiteY10239" fmla="*/ 3367346 h 6857892"/>
              <a:gd name="connsiteX10240" fmla="*/ 519423 w 7274859"/>
              <a:gd name="connsiteY10240" fmla="*/ 3387152 h 6857892"/>
              <a:gd name="connsiteX10241" fmla="*/ 525138 w 7274859"/>
              <a:gd name="connsiteY10241" fmla="*/ 3333214 h 6857892"/>
              <a:gd name="connsiteX10242" fmla="*/ 524376 w 7274859"/>
              <a:gd name="connsiteY10242" fmla="*/ 3279957 h 6857892"/>
              <a:gd name="connsiteX10243" fmla="*/ 514317 w 7274859"/>
              <a:gd name="connsiteY10243" fmla="*/ 3268683 h 6857892"/>
              <a:gd name="connsiteX10244" fmla="*/ 552111 w 7274859"/>
              <a:gd name="connsiteY10244" fmla="*/ 3226087 h 6857892"/>
              <a:gd name="connsiteX10245" fmla="*/ 508450 w 7274859"/>
              <a:gd name="connsiteY10245" fmla="*/ 3221291 h 6857892"/>
              <a:gd name="connsiteX10246" fmla="*/ 486428 w 7274859"/>
              <a:gd name="connsiteY10246" fmla="*/ 3234160 h 6857892"/>
              <a:gd name="connsiteX10247" fmla="*/ 445585 w 7274859"/>
              <a:gd name="connsiteY10247" fmla="*/ 3220832 h 6857892"/>
              <a:gd name="connsiteX10248" fmla="*/ 464025 w 7274859"/>
              <a:gd name="connsiteY10248" fmla="*/ 3203843 h 6857892"/>
              <a:gd name="connsiteX10249" fmla="*/ 467378 w 7274859"/>
              <a:gd name="connsiteY10249" fmla="*/ 3212303 h 6857892"/>
              <a:gd name="connsiteX10250" fmla="*/ 474160 w 7274859"/>
              <a:gd name="connsiteY10250" fmla="*/ 3203843 h 6857892"/>
              <a:gd name="connsiteX10251" fmla="*/ 474252 w 7274859"/>
              <a:gd name="connsiteY10251" fmla="*/ 3203765 h 6857892"/>
              <a:gd name="connsiteX10252" fmla="*/ 474693 w 7274859"/>
              <a:gd name="connsiteY10252" fmla="*/ 3203765 h 6857892"/>
              <a:gd name="connsiteX10253" fmla="*/ 474586 w 7274859"/>
              <a:gd name="connsiteY10253" fmla="*/ 3203489 h 6857892"/>
              <a:gd name="connsiteX10254" fmla="*/ 507764 w 7274859"/>
              <a:gd name="connsiteY10254" fmla="*/ 3176175 h 6857892"/>
              <a:gd name="connsiteX10255" fmla="*/ 499153 w 7274859"/>
              <a:gd name="connsiteY10255" fmla="*/ 3162005 h 6857892"/>
              <a:gd name="connsiteX10256" fmla="*/ 507764 w 7274859"/>
              <a:gd name="connsiteY10256" fmla="*/ 3099067 h 6857892"/>
              <a:gd name="connsiteX10257" fmla="*/ 526966 w 7274859"/>
              <a:gd name="connsiteY10257" fmla="*/ 3088095 h 6857892"/>
              <a:gd name="connsiteX10258" fmla="*/ 519346 w 7274859"/>
              <a:gd name="connsiteY10258" fmla="*/ 3081768 h 6857892"/>
              <a:gd name="connsiteX10259" fmla="*/ 514470 w 7274859"/>
              <a:gd name="connsiteY10259" fmla="*/ 3081768 h 6857892"/>
              <a:gd name="connsiteX10260" fmla="*/ 489200 w 7274859"/>
              <a:gd name="connsiteY10260" fmla="*/ 3096957 h 6857892"/>
              <a:gd name="connsiteX10261" fmla="*/ 464979 w 7274859"/>
              <a:gd name="connsiteY10261" fmla="*/ 3112439 h 6857892"/>
              <a:gd name="connsiteX10262" fmla="*/ 463637 w 7274859"/>
              <a:gd name="connsiteY10262" fmla="*/ 3111028 h 6857892"/>
              <a:gd name="connsiteX10263" fmla="*/ 455331 w 7274859"/>
              <a:gd name="connsiteY10263" fmla="*/ 3118115 h 6857892"/>
              <a:gd name="connsiteX10264" fmla="*/ 458531 w 7274859"/>
              <a:gd name="connsiteY10264" fmla="*/ 3121312 h 6857892"/>
              <a:gd name="connsiteX10265" fmla="*/ 464805 w 7274859"/>
              <a:gd name="connsiteY10265" fmla="*/ 3112927 h 6857892"/>
              <a:gd name="connsiteX10266" fmla="*/ 489552 w 7274859"/>
              <a:gd name="connsiteY10266" fmla="*/ 3134880 h 6857892"/>
              <a:gd name="connsiteX10267" fmla="*/ 464787 w 7274859"/>
              <a:gd name="connsiteY10267" fmla="*/ 3146919 h 6857892"/>
              <a:gd name="connsiteX10268" fmla="*/ 474160 w 7274859"/>
              <a:gd name="connsiteY10268" fmla="*/ 3163071 h 6857892"/>
              <a:gd name="connsiteX10269" fmla="*/ 474007 w 7274859"/>
              <a:gd name="connsiteY10269" fmla="*/ 3163223 h 6857892"/>
              <a:gd name="connsiteX10270" fmla="*/ 482008 w 7274859"/>
              <a:gd name="connsiteY10270" fmla="*/ 3162843 h 6857892"/>
              <a:gd name="connsiteX10271" fmla="*/ 483685 w 7274859"/>
              <a:gd name="connsiteY10271" fmla="*/ 3182273 h 6857892"/>
              <a:gd name="connsiteX10272" fmla="*/ 477132 w 7274859"/>
              <a:gd name="connsiteY10272" fmla="*/ 3183189 h 6857892"/>
              <a:gd name="connsiteX10273" fmla="*/ 473398 w 7274859"/>
              <a:gd name="connsiteY10273" fmla="*/ 3163985 h 6857892"/>
              <a:gd name="connsiteX10274" fmla="*/ 458539 w 7274859"/>
              <a:gd name="connsiteY10274" fmla="*/ 3181892 h 6857892"/>
              <a:gd name="connsiteX10275" fmla="*/ 436060 w 7274859"/>
              <a:gd name="connsiteY10275" fmla="*/ 3181892 h 6857892"/>
              <a:gd name="connsiteX10276" fmla="*/ 418839 w 7274859"/>
              <a:gd name="connsiteY10276" fmla="*/ 3158500 h 6857892"/>
              <a:gd name="connsiteX10277" fmla="*/ 444366 w 7274859"/>
              <a:gd name="connsiteY10277" fmla="*/ 3149739 h 6857892"/>
              <a:gd name="connsiteX10278" fmla="*/ 425163 w 7274859"/>
              <a:gd name="connsiteY10278" fmla="*/ 3129082 h 6857892"/>
              <a:gd name="connsiteX10279" fmla="*/ 425163 w 7274859"/>
              <a:gd name="connsiteY10279" fmla="*/ 3100592 h 6857892"/>
              <a:gd name="connsiteX10280" fmla="*/ 440860 w 7274859"/>
              <a:gd name="connsiteY10280" fmla="*/ 3113773 h 6857892"/>
              <a:gd name="connsiteX10281" fmla="*/ 443908 w 7274859"/>
              <a:gd name="connsiteY10281" fmla="*/ 3087483 h 6857892"/>
              <a:gd name="connsiteX10282" fmla="*/ 414724 w 7274859"/>
              <a:gd name="connsiteY10282" fmla="*/ 3069424 h 6857892"/>
              <a:gd name="connsiteX10283" fmla="*/ 441775 w 7274859"/>
              <a:gd name="connsiteY10283" fmla="*/ 3057996 h 6857892"/>
              <a:gd name="connsiteX10284" fmla="*/ 428211 w 7274859"/>
              <a:gd name="connsiteY10284" fmla="*/ 3031253 h 6857892"/>
              <a:gd name="connsiteX10285" fmla="*/ 409009 w 7274859"/>
              <a:gd name="connsiteY10285" fmla="*/ 3047476 h 6857892"/>
              <a:gd name="connsiteX10286" fmla="*/ 417162 w 7274859"/>
              <a:gd name="connsiteY10286" fmla="*/ 3000084 h 6857892"/>
              <a:gd name="connsiteX10287" fmla="*/ 387825 w 7274859"/>
              <a:gd name="connsiteY10287" fmla="*/ 3021270 h 6857892"/>
              <a:gd name="connsiteX10288" fmla="*/ 366490 w 7274859"/>
              <a:gd name="connsiteY10288" fmla="*/ 2994752 h 6857892"/>
              <a:gd name="connsiteX10289" fmla="*/ 401541 w 7274859"/>
              <a:gd name="connsiteY10289" fmla="*/ 2987054 h 6857892"/>
              <a:gd name="connsiteX10290" fmla="*/ 402533 w 7274859"/>
              <a:gd name="connsiteY10290" fmla="*/ 2976615 h 6857892"/>
              <a:gd name="connsiteX10291" fmla="*/ 374644 w 7274859"/>
              <a:gd name="connsiteY10291" fmla="*/ 2937527 h 6857892"/>
              <a:gd name="connsiteX10292" fmla="*/ 382339 w 7274859"/>
              <a:gd name="connsiteY10292" fmla="*/ 2908723 h 6857892"/>
              <a:gd name="connsiteX10293" fmla="*/ 381502 w 7274859"/>
              <a:gd name="connsiteY10293" fmla="*/ 2909561 h 6857892"/>
              <a:gd name="connsiteX10294" fmla="*/ 373196 w 7274859"/>
              <a:gd name="connsiteY10294" fmla="*/ 2902474 h 6857892"/>
              <a:gd name="connsiteX10295" fmla="*/ 376396 w 7274859"/>
              <a:gd name="connsiteY10295" fmla="*/ 2899273 h 6857892"/>
              <a:gd name="connsiteX10296" fmla="*/ 383483 w 7274859"/>
              <a:gd name="connsiteY10296" fmla="*/ 2907581 h 6857892"/>
              <a:gd name="connsiteX10297" fmla="*/ 382567 w 7274859"/>
              <a:gd name="connsiteY10297" fmla="*/ 2908495 h 6857892"/>
              <a:gd name="connsiteX10298" fmla="*/ 395675 w 7274859"/>
              <a:gd name="connsiteY10298" fmla="*/ 2884261 h 6857892"/>
              <a:gd name="connsiteX10299" fmla="*/ 368624 w 7274859"/>
              <a:gd name="connsiteY10299" fmla="*/ 2864143 h 6857892"/>
              <a:gd name="connsiteX10300" fmla="*/ 411752 w 7274859"/>
              <a:gd name="connsiteY10300" fmla="*/ 2829091 h 6857892"/>
              <a:gd name="connsiteX10301" fmla="*/ 390722 w 7274859"/>
              <a:gd name="connsiteY10301" fmla="*/ 2817661 h 6857892"/>
              <a:gd name="connsiteX10302" fmla="*/ 368167 w 7274859"/>
              <a:gd name="connsiteY10302" fmla="*/ 2828863 h 6857892"/>
              <a:gd name="connsiteX10303" fmla="*/ 346602 w 7274859"/>
              <a:gd name="connsiteY10303" fmla="*/ 2799528 h 6857892"/>
              <a:gd name="connsiteX10304" fmla="*/ 393998 w 7274859"/>
              <a:gd name="connsiteY10304" fmla="*/ 2807991 h 6857892"/>
              <a:gd name="connsiteX10305" fmla="*/ 361309 w 7274859"/>
              <a:gd name="connsiteY10305" fmla="*/ 2750979 h 6857892"/>
              <a:gd name="connsiteX10306" fmla="*/ 405732 w 7274859"/>
              <a:gd name="connsiteY10306" fmla="*/ 2728737 h 6857892"/>
              <a:gd name="connsiteX10307" fmla="*/ 390798 w 7274859"/>
              <a:gd name="connsiteY10307" fmla="*/ 2705111 h 6857892"/>
              <a:gd name="connsiteX10308" fmla="*/ 404742 w 7274859"/>
              <a:gd name="connsiteY10308" fmla="*/ 2687581 h 6857892"/>
              <a:gd name="connsiteX10309" fmla="*/ 416400 w 7274859"/>
              <a:gd name="connsiteY10309" fmla="*/ 2670506 h 6857892"/>
              <a:gd name="connsiteX10310" fmla="*/ 390417 w 7274859"/>
              <a:gd name="connsiteY10310" fmla="*/ 2629901 h 6857892"/>
              <a:gd name="connsiteX10311" fmla="*/ 395370 w 7274859"/>
              <a:gd name="connsiteY10311" fmla="*/ 2624113 h 6857892"/>
              <a:gd name="connsiteX10312" fmla="*/ 408323 w 7274859"/>
              <a:gd name="connsiteY10312" fmla="*/ 2632339 h 6857892"/>
              <a:gd name="connsiteX10313" fmla="*/ 418000 w 7274859"/>
              <a:gd name="connsiteY10313" fmla="*/ 2623656 h 6857892"/>
              <a:gd name="connsiteX10314" fmla="*/ 428516 w 7274859"/>
              <a:gd name="connsiteY10314" fmla="*/ 2633177 h 6857892"/>
              <a:gd name="connsiteX10315" fmla="*/ 446194 w 7274859"/>
              <a:gd name="connsiteY10315" fmla="*/ 2615506 h 6857892"/>
              <a:gd name="connsiteX10316" fmla="*/ 393160 w 7274859"/>
              <a:gd name="connsiteY10316" fmla="*/ 2611544 h 6857892"/>
              <a:gd name="connsiteX10317" fmla="*/ 404589 w 7274859"/>
              <a:gd name="connsiteY10317" fmla="*/ 2557307 h 6857892"/>
              <a:gd name="connsiteX10318" fmla="*/ 404513 w 7274859"/>
              <a:gd name="connsiteY10318" fmla="*/ 2504350 h 6857892"/>
              <a:gd name="connsiteX10319" fmla="*/ 418000 w 7274859"/>
              <a:gd name="connsiteY10319" fmla="*/ 2491621 h 6857892"/>
              <a:gd name="connsiteX10320" fmla="*/ 433240 w 7274859"/>
              <a:gd name="connsiteY10320" fmla="*/ 2504044 h 6857892"/>
              <a:gd name="connsiteX10321" fmla="*/ 433240 w 7274859"/>
              <a:gd name="connsiteY10321" fmla="*/ 2460673 h 6857892"/>
              <a:gd name="connsiteX10322" fmla="*/ 432326 w 7274859"/>
              <a:gd name="connsiteY10322" fmla="*/ 2461587 h 6857892"/>
              <a:gd name="connsiteX10323" fmla="*/ 424020 w 7274859"/>
              <a:gd name="connsiteY10323" fmla="*/ 2454501 h 6857892"/>
              <a:gd name="connsiteX10324" fmla="*/ 427221 w 7274859"/>
              <a:gd name="connsiteY10324" fmla="*/ 2451299 h 6857892"/>
              <a:gd name="connsiteX10325" fmla="*/ 434307 w 7274859"/>
              <a:gd name="connsiteY10325" fmla="*/ 2459607 h 6857892"/>
              <a:gd name="connsiteX10326" fmla="*/ 452443 w 7274859"/>
              <a:gd name="connsiteY10326" fmla="*/ 2441619 h 6857892"/>
              <a:gd name="connsiteX10327" fmla="*/ 473931 w 7274859"/>
              <a:gd name="connsiteY10327" fmla="*/ 2404346 h 6857892"/>
              <a:gd name="connsiteX10328" fmla="*/ 473931 w 7274859"/>
              <a:gd name="connsiteY10328" fmla="*/ 2358922 h 6857892"/>
              <a:gd name="connsiteX10329" fmla="*/ 473017 w 7274859"/>
              <a:gd name="connsiteY10329" fmla="*/ 2359839 h 6857892"/>
              <a:gd name="connsiteX10330" fmla="*/ 464711 w 7274859"/>
              <a:gd name="connsiteY10330" fmla="*/ 2352756 h 6857892"/>
              <a:gd name="connsiteX10331" fmla="*/ 467911 w 7274859"/>
              <a:gd name="connsiteY10331" fmla="*/ 2349565 h 6857892"/>
              <a:gd name="connsiteX10332" fmla="*/ 474693 w 7274859"/>
              <a:gd name="connsiteY10332" fmla="*/ 2357482 h 6857892"/>
              <a:gd name="connsiteX10333" fmla="*/ 474007 w 7274859"/>
              <a:gd name="connsiteY10333" fmla="*/ 2285144 h 6857892"/>
              <a:gd name="connsiteX10334" fmla="*/ 501973 w 7274859"/>
              <a:gd name="connsiteY10334" fmla="*/ 2295981 h 6857892"/>
              <a:gd name="connsiteX10335" fmla="*/ 505707 w 7274859"/>
              <a:gd name="connsiteY10335" fmla="*/ 2281893 h 6857892"/>
              <a:gd name="connsiteX10336" fmla="*/ 545330 w 7274859"/>
              <a:gd name="connsiteY10336" fmla="*/ 2262237 h 6857892"/>
              <a:gd name="connsiteX10337" fmla="*/ 525823 w 7274859"/>
              <a:gd name="connsiteY10337" fmla="*/ 2242653 h 6857892"/>
              <a:gd name="connsiteX10338" fmla="*/ 534129 w 7274859"/>
              <a:gd name="connsiteY10338" fmla="*/ 2231681 h 6857892"/>
              <a:gd name="connsiteX10339" fmla="*/ 514165 w 7274859"/>
              <a:gd name="connsiteY10339" fmla="*/ 2209584 h 6857892"/>
              <a:gd name="connsiteX10340" fmla="*/ 539768 w 7274859"/>
              <a:gd name="connsiteY10340" fmla="*/ 2165329 h 6857892"/>
              <a:gd name="connsiteX10341" fmla="*/ 539768 w 7274859"/>
              <a:gd name="connsiteY10341" fmla="*/ 2165404 h 6857892"/>
              <a:gd name="connsiteX10342" fmla="*/ 540911 w 7274859"/>
              <a:gd name="connsiteY10342" fmla="*/ 2153050 h 6857892"/>
              <a:gd name="connsiteX10343" fmla="*/ 535348 w 7274859"/>
              <a:gd name="connsiteY10343" fmla="*/ 2151066 h 6857892"/>
              <a:gd name="connsiteX10344" fmla="*/ 537025 w 7274859"/>
              <a:gd name="connsiteY10344" fmla="*/ 2157397 h 6857892"/>
              <a:gd name="connsiteX10345" fmla="*/ 526738 w 7274859"/>
              <a:gd name="connsiteY10345" fmla="*/ 2161667 h 6857892"/>
              <a:gd name="connsiteX10346" fmla="*/ 524071 w 7274859"/>
              <a:gd name="connsiteY10346" fmla="*/ 2139318 h 6857892"/>
              <a:gd name="connsiteX10347" fmla="*/ 547082 w 7274859"/>
              <a:gd name="connsiteY10347" fmla="*/ 2122332 h 6857892"/>
              <a:gd name="connsiteX10348" fmla="*/ 534433 w 7274859"/>
              <a:gd name="connsiteY10348" fmla="*/ 2108257 h 6857892"/>
              <a:gd name="connsiteX10349" fmla="*/ 556150 w 7274859"/>
              <a:gd name="connsiteY10349" fmla="*/ 2100779 h 6857892"/>
              <a:gd name="connsiteX10350" fmla="*/ 556150 w 7274859"/>
              <a:gd name="connsiteY10350" fmla="*/ 2060013 h 6857892"/>
              <a:gd name="connsiteX10351" fmla="*/ 596003 w 7274859"/>
              <a:gd name="connsiteY10351" fmla="*/ 2078072 h 6857892"/>
              <a:gd name="connsiteX10352" fmla="*/ 590669 w 7274859"/>
              <a:gd name="connsiteY10352" fmla="*/ 2053078 h 6857892"/>
              <a:gd name="connsiteX10353" fmla="*/ 583811 w 7274859"/>
              <a:gd name="connsiteY10353" fmla="*/ 2026943 h 6857892"/>
              <a:gd name="connsiteX10354" fmla="*/ 616348 w 7274859"/>
              <a:gd name="connsiteY10354" fmla="*/ 1997531 h 6857892"/>
              <a:gd name="connsiteX10355" fmla="*/ 604232 w 7274859"/>
              <a:gd name="connsiteY10355" fmla="*/ 1984501 h 6857892"/>
              <a:gd name="connsiteX10356" fmla="*/ 625187 w 7274859"/>
              <a:gd name="connsiteY10356" fmla="*/ 1955242 h 6857892"/>
              <a:gd name="connsiteX10357" fmla="*/ 604080 w 7274859"/>
              <a:gd name="connsiteY10357" fmla="*/ 1934134 h 6857892"/>
              <a:gd name="connsiteX10358" fmla="*/ 635017 w 7274859"/>
              <a:gd name="connsiteY10358" fmla="*/ 1929715 h 6857892"/>
              <a:gd name="connsiteX10359" fmla="*/ 635017 w 7274859"/>
              <a:gd name="connsiteY10359" fmla="*/ 1893369 h 6857892"/>
              <a:gd name="connsiteX10360" fmla="*/ 674870 w 7274859"/>
              <a:gd name="connsiteY10360" fmla="*/ 1888873 h 6857892"/>
              <a:gd name="connsiteX10361" fmla="*/ 651857 w 7274859"/>
              <a:gd name="connsiteY10361" fmla="*/ 1873480 h 6857892"/>
              <a:gd name="connsiteX10362" fmla="*/ 702072 w 7274859"/>
              <a:gd name="connsiteY10362" fmla="*/ 1831874 h 6857892"/>
              <a:gd name="connsiteX10363" fmla="*/ 687746 w 7274859"/>
              <a:gd name="connsiteY10363" fmla="*/ 1812976 h 6857892"/>
              <a:gd name="connsiteX10364" fmla="*/ 706873 w 7274859"/>
              <a:gd name="connsiteY10364" fmla="*/ 1806422 h 6857892"/>
              <a:gd name="connsiteX10365" fmla="*/ 678908 w 7274859"/>
              <a:gd name="connsiteY10365" fmla="*/ 1764511 h 6857892"/>
              <a:gd name="connsiteX10366" fmla="*/ 696814 w 7274859"/>
              <a:gd name="connsiteY10366" fmla="*/ 1733039 h 6857892"/>
              <a:gd name="connsiteX10367" fmla="*/ 712892 w 7274859"/>
              <a:gd name="connsiteY10367" fmla="*/ 1756205 h 6857892"/>
              <a:gd name="connsiteX10368" fmla="*/ 718150 w 7274859"/>
              <a:gd name="connsiteY10368" fmla="*/ 1752395 h 6857892"/>
              <a:gd name="connsiteX10369" fmla="*/ 718455 w 7274859"/>
              <a:gd name="connsiteY10369" fmla="*/ 1710865 h 6857892"/>
              <a:gd name="connsiteX10370" fmla="*/ 746039 w 7274859"/>
              <a:gd name="connsiteY10370" fmla="*/ 1691585 h 6857892"/>
              <a:gd name="connsiteX10371" fmla="*/ 759222 w 7274859"/>
              <a:gd name="connsiteY10371" fmla="*/ 1653484 h 6857892"/>
              <a:gd name="connsiteX10372" fmla="*/ 747106 w 7274859"/>
              <a:gd name="connsiteY10372" fmla="*/ 1634282 h 6857892"/>
              <a:gd name="connsiteX10373" fmla="*/ 776900 w 7274859"/>
              <a:gd name="connsiteY10373" fmla="*/ 1609363 h 6857892"/>
              <a:gd name="connsiteX10374" fmla="*/ 792140 w 7274859"/>
              <a:gd name="connsiteY10374" fmla="*/ 1616907 h 6857892"/>
              <a:gd name="connsiteX10375" fmla="*/ 783225 w 7274859"/>
              <a:gd name="connsiteY10375" fmla="*/ 1589322 h 6857892"/>
              <a:gd name="connsiteX10376" fmla="*/ 794274 w 7274859"/>
              <a:gd name="connsiteY10376" fmla="*/ 1554117 h 6857892"/>
              <a:gd name="connsiteX10377" fmla="*/ 806161 w 7274859"/>
              <a:gd name="connsiteY10377" fmla="*/ 1565929 h 6857892"/>
              <a:gd name="connsiteX10378" fmla="*/ 820258 w 7274859"/>
              <a:gd name="connsiteY10378" fmla="*/ 1524245 h 6857892"/>
              <a:gd name="connsiteX10379" fmla="*/ 819344 w 7274859"/>
              <a:gd name="connsiteY10379" fmla="*/ 1525083 h 6857892"/>
              <a:gd name="connsiteX10380" fmla="*/ 811038 w 7274859"/>
              <a:gd name="connsiteY10380" fmla="*/ 1517996 h 6857892"/>
              <a:gd name="connsiteX10381" fmla="*/ 814238 w 7274859"/>
              <a:gd name="connsiteY10381" fmla="*/ 1514796 h 6857892"/>
              <a:gd name="connsiteX10382" fmla="*/ 821324 w 7274859"/>
              <a:gd name="connsiteY10382" fmla="*/ 1523102 h 6857892"/>
              <a:gd name="connsiteX10383" fmla="*/ 820638 w 7274859"/>
              <a:gd name="connsiteY10383" fmla="*/ 1523788 h 6857892"/>
              <a:gd name="connsiteX10384" fmla="*/ 841442 w 7274859"/>
              <a:gd name="connsiteY10384" fmla="*/ 1509767 h 6857892"/>
              <a:gd name="connsiteX10385" fmla="*/ 841442 w 7274859"/>
              <a:gd name="connsiteY10385" fmla="*/ 1450714 h 6857892"/>
              <a:gd name="connsiteX10386" fmla="*/ 868187 w 7274859"/>
              <a:gd name="connsiteY10386" fmla="*/ 1460084 h 6857892"/>
              <a:gd name="connsiteX10387" fmla="*/ 873673 w 7274859"/>
              <a:gd name="connsiteY10387" fmla="*/ 1418710 h 6857892"/>
              <a:gd name="connsiteX10388" fmla="*/ 911316 w 7274859"/>
              <a:gd name="connsiteY10388" fmla="*/ 1376956 h 6857892"/>
              <a:gd name="connsiteX10389" fmla="*/ 897448 w 7274859"/>
              <a:gd name="connsiteY10389" fmla="*/ 1358438 h 6857892"/>
              <a:gd name="connsiteX10390" fmla="*/ 943244 w 7274859"/>
              <a:gd name="connsiteY10390" fmla="*/ 1335499 h 6857892"/>
              <a:gd name="connsiteX10391" fmla="*/ 932271 w 7274859"/>
              <a:gd name="connsiteY10391" fmla="*/ 1288863 h 6857892"/>
              <a:gd name="connsiteX10392" fmla="*/ 970751 w 7274859"/>
              <a:gd name="connsiteY10392" fmla="*/ 1295415 h 6857892"/>
              <a:gd name="connsiteX10393" fmla="*/ 970751 w 7274859"/>
              <a:gd name="connsiteY10393" fmla="*/ 1261807 h 6857892"/>
              <a:gd name="connsiteX10394" fmla="*/ 942863 w 7274859"/>
              <a:gd name="connsiteY10394" fmla="*/ 1252132 h 6857892"/>
              <a:gd name="connsiteX10395" fmla="*/ 1001841 w 7274859"/>
              <a:gd name="connsiteY10395" fmla="*/ 1234384 h 6857892"/>
              <a:gd name="connsiteX10396" fmla="*/ 1016014 w 7274859"/>
              <a:gd name="connsiteY10396" fmla="*/ 1176396 h 6857892"/>
              <a:gd name="connsiteX10397" fmla="*/ 1009613 w 7274859"/>
              <a:gd name="connsiteY10397" fmla="*/ 1171823 h 6857892"/>
              <a:gd name="connsiteX10398" fmla="*/ 1047027 w 7274859"/>
              <a:gd name="connsiteY10398" fmla="*/ 1138676 h 6857892"/>
              <a:gd name="connsiteX10399" fmla="*/ 1074383 w 7274859"/>
              <a:gd name="connsiteY10399" fmla="*/ 1111855 h 6857892"/>
              <a:gd name="connsiteX10400" fmla="*/ 1065011 w 7274859"/>
              <a:gd name="connsiteY10400" fmla="*/ 1100578 h 6857892"/>
              <a:gd name="connsiteX10401" fmla="*/ 1084670 w 7274859"/>
              <a:gd name="connsiteY10401" fmla="*/ 1049676 h 6857892"/>
              <a:gd name="connsiteX10402" fmla="*/ 1097319 w 7274859"/>
              <a:gd name="connsiteY10402" fmla="*/ 1045626 h 6857892"/>
              <a:gd name="connsiteX10403" fmla="*/ 1115378 w 7274859"/>
              <a:gd name="connsiteY10403" fmla="*/ 1044407 h 6857892"/>
              <a:gd name="connsiteX10404" fmla="*/ 1115378 w 7274859"/>
              <a:gd name="connsiteY10404" fmla="*/ 1004936 h 6857892"/>
              <a:gd name="connsiteX10405" fmla="*/ 1114464 w 7274859"/>
              <a:gd name="connsiteY10405" fmla="*/ 1005851 h 6857892"/>
              <a:gd name="connsiteX10406" fmla="*/ 1106159 w 7274859"/>
              <a:gd name="connsiteY10406" fmla="*/ 998764 h 6857892"/>
              <a:gd name="connsiteX10407" fmla="*/ 1109359 w 7274859"/>
              <a:gd name="connsiteY10407" fmla="*/ 995564 h 6857892"/>
              <a:gd name="connsiteX10408" fmla="*/ 1116446 w 7274859"/>
              <a:gd name="connsiteY10408" fmla="*/ 1003869 h 6857892"/>
              <a:gd name="connsiteX10409" fmla="*/ 1115455 w 7274859"/>
              <a:gd name="connsiteY10409" fmla="*/ 1004860 h 6857892"/>
              <a:gd name="connsiteX10410" fmla="*/ 1138848 w 7274859"/>
              <a:gd name="connsiteY10410" fmla="*/ 1017052 h 6857892"/>
              <a:gd name="connsiteX10411" fmla="*/ 1155764 w 7274859"/>
              <a:gd name="connsiteY10411" fmla="*/ 987410 h 6857892"/>
              <a:gd name="connsiteX10412" fmla="*/ 1108978 w 7274859"/>
              <a:gd name="connsiteY10412" fmla="*/ 951291 h 6857892"/>
              <a:gd name="connsiteX10413" fmla="*/ 1170547 w 7274859"/>
              <a:gd name="connsiteY10413" fmla="*/ 965007 h 6857892"/>
              <a:gd name="connsiteX10414" fmla="*/ 1185710 w 7274859"/>
              <a:gd name="connsiteY10414" fmla="*/ 949920 h 6857892"/>
              <a:gd name="connsiteX10415" fmla="*/ 1172299 w 7274859"/>
              <a:gd name="connsiteY10415" fmla="*/ 926450 h 6857892"/>
              <a:gd name="connsiteX10416" fmla="*/ 1214057 w 7274859"/>
              <a:gd name="connsiteY10416" fmla="*/ 921878 h 6857892"/>
              <a:gd name="connsiteX10417" fmla="*/ 1205827 w 7274859"/>
              <a:gd name="connsiteY10417" fmla="*/ 889036 h 6857892"/>
              <a:gd name="connsiteX10418" fmla="*/ 1222286 w 7274859"/>
              <a:gd name="connsiteY10418" fmla="*/ 872578 h 6857892"/>
              <a:gd name="connsiteX10419" fmla="*/ 1245984 w 7274859"/>
              <a:gd name="connsiteY10419" fmla="*/ 872578 h 6857892"/>
              <a:gd name="connsiteX10420" fmla="*/ 1249337 w 7274859"/>
              <a:gd name="connsiteY10420" fmla="*/ 820000 h 6857892"/>
              <a:gd name="connsiteX10421" fmla="*/ 1276541 w 7274859"/>
              <a:gd name="connsiteY10421" fmla="*/ 830439 h 6857892"/>
              <a:gd name="connsiteX10422" fmla="*/ 1268005 w 7274859"/>
              <a:gd name="connsiteY10422" fmla="*/ 785938 h 6857892"/>
              <a:gd name="connsiteX10423" fmla="*/ 1283169 w 7274859"/>
              <a:gd name="connsiteY10423" fmla="*/ 771537 h 6857892"/>
              <a:gd name="connsiteX10424" fmla="*/ 1293762 w 7274859"/>
              <a:gd name="connsiteY10424" fmla="*/ 780681 h 6857892"/>
              <a:gd name="connsiteX10425" fmla="*/ 1313802 w 7274859"/>
              <a:gd name="connsiteY10425" fmla="*/ 740524 h 6857892"/>
              <a:gd name="connsiteX10426" fmla="*/ 1327899 w 7274859"/>
              <a:gd name="connsiteY10426" fmla="*/ 752868 h 6857892"/>
              <a:gd name="connsiteX10427" fmla="*/ 1357769 w 7274859"/>
              <a:gd name="connsiteY10427" fmla="*/ 728256 h 6857892"/>
              <a:gd name="connsiteX10428" fmla="*/ 1330794 w 7274859"/>
              <a:gd name="connsiteY10428" fmla="*/ 717131 h 6857892"/>
              <a:gd name="connsiteX10429" fmla="*/ 1328889 w 7274859"/>
              <a:gd name="connsiteY10429" fmla="*/ 701738 h 6857892"/>
              <a:gd name="connsiteX10430" fmla="*/ 1364932 w 7274859"/>
              <a:gd name="connsiteY10430" fmla="*/ 701738 h 6857892"/>
              <a:gd name="connsiteX10431" fmla="*/ 1384058 w 7274859"/>
              <a:gd name="connsiteY10431" fmla="*/ 638417 h 6857892"/>
              <a:gd name="connsiteX10432" fmla="*/ 1403108 w 7274859"/>
              <a:gd name="connsiteY10432" fmla="*/ 638417 h 6857892"/>
              <a:gd name="connsiteX10433" fmla="*/ 1442883 w 7274859"/>
              <a:gd name="connsiteY10433" fmla="*/ 575705 h 6857892"/>
              <a:gd name="connsiteX10434" fmla="*/ 1458047 w 7274859"/>
              <a:gd name="connsiteY10434" fmla="*/ 588505 h 6857892"/>
              <a:gd name="connsiteX10435" fmla="*/ 1464753 w 7274859"/>
              <a:gd name="connsiteY10435" fmla="*/ 554673 h 6857892"/>
              <a:gd name="connsiteX10436" fmla="*/ 1476640 w 7274859"/>
              <a:gd name="connsiteY10436" fmla="*/ 567856 h 6857892"/>
              <a:gd name="connsiteX10437" fmla="*/ 1485936 w 7274859"/>
              <a:gd name="connsiteY10437" fmla="*/ 547663 h 6857892"/>
              <a:gd name="connsiteX10438" fmla="*/ 1521979 w 7274859"/>
              <a:gd name="connsiteY10438" fmla="*/ 525870 h 6857892"/>
              <a:gd name="connsiteX10439" fmla="*/ 1511997 w 7274859"/>
              <a:gd name="connsiteY10439" fmla="*/ 520536 h 6857892"/>
              <a:gd name="connsiteX10440" fmla="*/ 1537981 w 7274859"/>
              <a:gd name="connsiteY10440" fmla="*/ 494018 h 6857892"/>
              <a:gd name="connsiteX10441" fmla="*/ 1560689 w 7274859"/>
              <a:gd name="connsiteY10441" fmla="*/ 465900 h 6857892"/>
              <a:gd name="connsiteX10442" fmla="*/ 1583624 w 7274859"/>
              <a:gd name="connsiteY10442" fmla="*/ 424677 h 6857892"/>
              <a:gd name="connsiteX10443" fmla="*/ 1582710 w 7274859"/>
              <a:gd name="connsiteY10443" fmla="*/ 425592 h 6857892"/>
              <a:gd name="connsiteX10444" fmla="*/ 1574404 w 7274859"/>
              <a:gd name="connsiteY10444" fmla="*/ 418505 h 6857892"/>
              <a:gd name="connsiteX10445" fmla="*/ 1577604 w 7274859"/>
              <a:gd name="connsiteY10445" fmla="*/ 415305 h 6857892"/>
              <a:gd name="connsiteX10446" fmla="*/ 1584691 w 7274859"/>
              <a:gd name="connsiteY10446" fmla="*/ 423610 h 6857892"/>
              <a:gd name="connsiteX10447" fmla="*/ 1584005 w 7274859"/>
              <a:gd name="connsiteY10447" fmla="*/ 424296 h 6857892"/>
              <a:gd name="connsiteX10448" fmla="*/ 1599473 w 7274859"/>
              <a:gd name="connsiteY10448" fmla="*/ 415305 h 6857892"/>
              <a:gd name="connsiteX10449" fmla="*/ 1609456 w 7274859"/>
              <a:gd name="connsiteY10449" fmla="*/ 423839 h 6857892"/>
              <a:gd name="connsiteX10450" fmla="*/ 1624391 w 7274859"/>
              <a:gd name="connsiteY10450" fmla="*/ 409285 h 6857892"/>
              <a:gd name="connsiteX10451" fmla="*/ 1595206 w 7274859"/>
              <a:gd name="connsiteY10451" fmla="*/ 372937 h 6857892"/>
              <a:gd name="connsiteX10452" fmla="*/ 1622714 w 7274859"/>
              <a:gd name="connsiteY10452" fmla="*/ 382539 h 6857892"/>
              <a:gd name="connsiteX10453" fmla="*/ 1658376 w 7274859"/>
              <a:gd name="connsiteY10453" fmla="*/ 334228 h 6857892"/>
              <a:gd name="connsiteX10454" fmla="*/ 1678798 w 7274859"/>
              <a:gd name="connsiteY10454" fmla="*/ 345810 h 6857892"/>
              <a:gd name="connsiteX10455" fmla="*/ 1662642 w 7274859"/>
              <a:gd name="connsiteY10455" fmla="*/ 302301 h 6857892"/>
              <a:gd name="connsiteX10456" fmla="*/ 1685351 w 7274859"/>
              <a:gd name="connsiteY10456" fmla="*/ 302301 h 6857892"/>
              <a:gd name="connsiteX10457" fmla="*/ 1692132 w 7274859"/>
              <a:gd name="connsiteY10457" fmla="*/ 293843 h 6857892"/>
              <a:gd name="connsiteX10458" fmla="*/ 1695483 w 7274859"/>
              <a:gd name="connsiteY10458" fmla="*/ 302297 h 6857892"/>
              <a:gd name="connsiteX10459" fmla="*/ 1686259 w 7274859"/>
              <a:gd name="connsiteY10459" fmla="*/ 302297 h 6857892"/>
              <a:gd name="connsiteX10460" fmla="*/ 1700355 w 7274859"/>
              <a:gd name="connsiteY10460" fmla="*/ 312355 h 6857892"/>
              <a:gd name="connsiteX10461" fmla="*/ 1696394 w 7274859"/>
              <a:gd name="connsiteY10461" fmla="*/ 302297 h 6857892"/>
              <a:gd name="connsiteX10462" fmla="*/ 1695500 w 7274859"/>
              <a:gd name="connsiteY10462" fmla="*/ 302297 h 6857892"/>
              <a:gd name="connsiteX10463" fmla="*/ 1717049 w 7274859"/>
              <a:gd name="connsiteY10463" fmla="*/ 297195 h 6857892"/>
              <a:gd name="connsiteX10464" fmla="*/ 1728251 w 7274859"/>
              <a:gd name="connsiteY10464" fmla="*/ 298033 h 6857892"/>
              <a:gd name="connsiteX10465" fmla="*/ 1730156 w 7274859"/>
              <a:gd name="connsiteY10465" fmla="*/ 292471 h 6857892"/>
              <a:gd name="connsiteX10466" fmla="*/ 1726498 w 7274859"/>
              <a:gd name="connsiteY10466" fmla="*/ 293462 h 6857892"/>
              <a:gd name="connsiteX10467" fmla="*/ 1731375 w 7274859"/>
              <a:gd name="connsiteY10467" fmla="*/ 252314 h 6857892"/>
              <a:gd name="connsiteX10468" fmla="*/ 1750348 w 7274859"/>
              <a:gd name="connsiteY10468" fmla="*/ 251171 h 6857892"/>
              <a:gd name="connsiteX10469" fmla="*/ 1787382 w 7274859"/>
              <a:gd name="connsiteY10469" fmla="*/ 194859 h 6857892"/>
              <a:gd name="connsiteX10470" fmla="*/ 1824415 w 7274859"/>
              <a:gd name="connsiteY10470" fmla="*/ 231968 h 6857892"/>
              <a:gd name="connsiteX10471" fmla="*/ 1828300 w 7274859"/>
              <a:gd name="connsiteY10471" fmla="*/ 194707 h 6857892"/>
              <a:gd name="connsiteX10472" fmla="*/ 1802850 w 7274859"/>
              <a:gd name="connsiteY10472" fmla="*/ 184420 h 6857892"/>
              <a:gd name="connsiteX10473" fmla="*/ 1847807 w 7274859"/>
              <a:gd name="connsiteY10473" fmla="*/ 177485 h 6857892"/>
              <a:gd name="connsiteX10474" fmla="*/ 1833634 w 7274859"/>
              <a:gd name="connsiteY10474" fmla="*/ 153026 h 6857892"/>
              <a:gd name="connsiteX10475" fmla="*/ 1864952 w 7274859"/>
              <a:gd name="connsiteY10475" fmla="*/ 148301 h 6857892"/>
              <a:gd name="connsiteX10476" fmla="*/ 1879430 w 7274859"/>
              <a:gd name="connsiteY10476" fmla="*/ 117365 h 6857892"/>
              <a:gd name="connsiteX10477" fmla="*/ 1869981 w 7274859"/>
              <a:gd name="connsiteY10477" fmla="*/ 103115 h 6857892"/>
              <a:gd name="connsiteX10478" fmla="*/ 1885069 w 7274859"/>
              <a:gd name="connsiteY10478" fmla="*/ 87189 h 6857892"/>
              <a:gd name="connsiteX10479" fmla="*/ 1934751 w 7274859"/>
              <a:gd name="connsiteY10479" fmla="*/ 100372 h 6857892"/>
              <a:gd name="connsiteX10480" fmla="*/ 1917759 w 7274859"/>
              <a:gd name="connsiteY10480" fmla="*/ 81246 h 6857892"/>
              <a:gd name="connsiteX10481" fmla="*/ 1955935 w 7274859"/>
              <a:gd name="connsiteY10481" fmla="*/ 77055 h 6857892"/>
              <a:gd name="connsiteX10482" fmla="*/ 2009048 w 7274859"/>
              <a:gd name="connsiteY10482" fmla="*/ 8703 h 6857892"/>
              <a:gd name="connsiteX10483" fmla="*/ 2024897 w 7274859"/>
              <a:gd name="connsiteY10483" fmla="*/ 8703 h 6857892"/>
              <a:gd name="connsiteX10484" fmla="*/ 2030384 w 7274859"/>
              <a:gd name="connsiteY10484" fmla="*/ 170 h 6857892"/>
              <a:gd name="connsiteX10485" fmla="*/ 0 w 7274859"/>
              <a:gd name="connsiteY10485" fmla="*/ 170 h 6857892"/>
              <a:gd name="connsiteX0" fmla="*/ 570073 w 7044461"/>
              <a:gd name="connsiteY0" fmla="*/ 6841433 h 6857892"/>
              <a:gd name="connsiteX1" fmla="*/ 570073 w 7044461"/>
              <a:gd name="connsiteY1" fmla="*/ 6844862 h 6857892"/>
              <a:gd name="connsiteX2" fmla="*/ 580208 w 7044461"/>
              <a:gd name="connsiteY2" fmla="*/ 6844862 h 6857892"/>
              <a:gd name="connsiteX3" fmla="*/ 580208 w 7044461"/>
              <a:gd name="connsiteY3" fmla="*/ 6841433 h 6857892"/>
              <a:gd name="connsiteX4" fmla="*/ 570073 w 7044461"/>
              <a:gd name="connsiteY4" fmla="*/ 6841433 h 6857892"/>
              <a:gd name="connsiteX5" fmla="*/ 1632337 w 7044461"/>
              <a:gd name="connsiteY5" fmla="*/ 6827869 h 6857892"/>
              <a:gd name="connsiteX6" fmla="*/ 1635690 w 7044461"/>
              <a:gd name="connsiteY6" fmla="*/ 6827869 h 6857892"/>
              <a:gd name="connsiteX7" fmla="*/ 1635690 w 7044461"/>
              <a:gd name="connsiteY7" fmla="*/ 6838080 h 6857892"/>
              <a:gd name="connsiteX8" fmla="*/ 1632337 w 7044461"/>
              <a:gd name="connsiteY8" fmla="*/ 6838080 h 6857892"/>
              <a:gd name="connsiteX9" fmla="*/ 1632337 w 7044461"/>
              <a:gd name="connsiteY9" fmla="*/ 6827869 h 6857892"/>
              <a:gd name="connsiteX10" fmla="*/ 1666703 w 7044461"/>
              <a:gd name="connsiteY10" fmla="*/ 6821850 h 6857892"/>
              <a:gd name="connsiteX11" fmla="*/ 1653292 w 7044461"/>
              <a:gd name="connsiteY11" fmla="*/ 6843338 h 6857892"/>
              <a:gd name="connsiteX12" fmla="*/ 1666703 w 7044461"/>
              <a:gd name="connsiteY12" fmla="*/ 6821850 h 6857892"/>
              <a:gd name="connsiteX13" fmla="*/ 798338 w 7044461"/>
              <a:gd name="connsiteY13" fmla="*/ 6808438 h 6857892"/>
              <a:gd name="connsiteX14" fmla="*/ 795138 w 7044461"/>
              <a:gd name="connsiteY14" fmla="*/ 6811638 h 6857892"/>
              <a:gd name="connsiteX15" fmla="*/ 805273 w 7044461"/>
              <a:gd name="connsiteY15" fmla="*/ 6816591 h 6857892"/>
              <a:gd name="connsiteX16" fmla="*/ 803291 w 7044461"/>
              <a:gd name="connsiteY16" fmla="*/ 6818573 h 6857892"/>
              <a:gd name="connsiteX17" fmla="*/ 810378 w 7044461"/>
              <a:gd name="connsiteY17" fmla="*/ 6826878 h 6857892"/>
              <a:gd name="connsiteX18" fmla="*/ 813655 w 7044461"/>
              <a:gd name="connsiteY18" fmla="*/ 6823678 h 6857892"/>
              <a:gd name="connsiteX19" fmla="*/ 803520 w 7044461"/>
              <a:gd name="connsiteY19" fmla="*/ 6818725 h 6857892"/>
              <a:gd name="connsiteX20" fmla="*/ 805501 w 7044461"/>
              <a:gd name="connsiteY20" fmla="*/ 6816744 h 6857892"/>
              <a:gd name="connsiteX21" fmla="*/ 798338 w 7044461"/>
              <a:gd name="connsiteY21" fmla="*/ 6808438 h 6857892"/>
              <a:gd name="connsiteX22" fmla="*/ 1622050 w 7044461"/>
              <a:gd name="connsiteY22" fmla="*/ 6807524 h 6857892"/>
              <a:gd name="connsiteX23" fmla="*/ 1625479 w 7044461"/>
              <a:gd name="connsiteY23" fmla="*/ 6807524 h 6857892"/>
              <a:gd name="connsiteX24" fmla="*/ 1625479 w 7044461"/>
              <a:gd name="connsiteY24" fmla="*/ 6817735 h 6857892"/>
              <a:gd name="connsiteX25" fmla="*/ 1622050 w 7044461"/>
              <a:gd name="connsiteY25" fmla="*/ 6817735 h 6857892"/>
              <a:gd name="connsiteX26" fmla="*/ 1622050 w 7044461"/>
              <a:gd name="connsiteY26" fmla="*/ 6807524 h 6857892"/>
              <a:gd name="connsiteX27" fmla="*/ 1428650 w 7044461"/>
              <a:gd name="connsiteY27" fmla="*/ 6807524 h 6857892"/>
              <a:gd name="connsiteX28" fmla="*/ 1428650 w 7044461"/>
              <a:gd name="connsiteY28" fmla="*/ 6817735 h 6857892"/>
              <a:gd name="connsiteX29" fmla="*/ 1432079 w 7044461"/>
              <a:gd name="connsiteY29" fmla="*/ 6817735 h 6857892"/>
              <a:gd name="connsiteX30" fmla="*/ 1432079 w 7044461"/>
              <a:gd name="connsiteY30" fmla="*/ 6807524 h 6857892"/>
              <a:gd name="connsiteX31" fmla="*/ 1428650 w 7044461"/>
              <a:gd name="connsiteY31" fmla="*/ 6807524 h 6857892"/>
              <a:gd name="connsiteX32" fmla="*/ 1503720 w 7044461"/>
              <a:gd name="connsiteY32" fmla="*/ 6798866 h 6857892"/>
              <a:gd name="connsiteX33" fmla="*/ 1487795 w 7044461"/>
              <a:gd name="connsiteY33" fmla="*/ 6799066 h 6857892"/>
              <a:gd name="connsiteX34" fmla="*/ 1501359 w 7044461"/>
              <a:gd name="connsiteY34" fmla="*/ 6820783 h 6857892"/>
              <a:gd name="connsiteX35" fmla="*/ 1503720 w 7044461"/>
              <a:gd name="connsiteY35" fmla="*/ 6798866 h 6857892"/>
              <a:gd name="connsiteX36" fmla="*/ 1588141 w 7044461"/>
              <a:gd name="connsiteY36" fmla="*/ 6797389 h 6857892"/>
              <a:gd name="connsiteX37" fmla="*/ 1596599 w 7044461"/>
              <a:gd name="connsiteY37" fmla="*/ 6804248 h 6857892"/>
              <a:gd name="connsiteX38" fmla="*/ 1588618 w 7044461"/>
              <a:gd name="connsiteY38" fmla="*/ 6807340 h 6857892"/>
              <a:gd name="connsiteX39" fmla="*/ 1589055 w 7044461"/>
              <a:gd name="connsiteY39" fmla="*/ 6806457 h 6857892"/>
              <a:gd name="connsiteX40" fmla="*/ 1588141 w 7044461"/>
              <a:gd name="connsiteY40" fmla="*/ 6805709 h 6857892"/>
              <a:gd name="connsiteX41" fmla="*/ 1588141 w 7044461"/>
              <a:gd name="connsiteY41" fmla="*/ 6797389 h 6857892"/>
              <a:gd name="connsiteX42" fmla="*/ 929935 w 7044461"/>
              <a:gd name="connsiteY42" fmla="*/ 6797389 h 6857892"/>
              <a:gd name="connsiteX43" fmla="*/ 929935 w 7044461"/>
              <a:gd name="connsiteY43" fmla="*/ 6807524 h 6857892"/>
              <a:gd name="connsiteX44" fmla="*/ 933288 w 7044461"/>
              <a:gd name="connsiteY44" fmla="*/ 6807524 h 6857892"/>
              <a:gd name="connsiteX45" fmla="*/ 933288 w 7044461"/>
              <a:gd name="connsiteY45" fmla="*/ 6797389 h 6857892"/>
              <a:gd name="connsiteX46" fmla="*/ 929935 w 7044461"/>
              <a:gd name="connsiteY46" fmla="*/ 6797389 h 6857892"/>
              <a:gd name="connsiteX47" fmla="*/ 807789 w 7044461"/>
              <a:gd name="connsiteY47" fmla="*/ 6776968 h 6857892"/>
              <a:gd name="connsiteX48" fmla="*/ 807789 w 7044461"/>
              <a:gd name="connsiteY48" fmla="*/ 6787103 h 6857892"/>
              <a:gd name="connsiteX49" fmla="*/ 811143 w 7044461"/>
              <a:gd name="connsiteY49" fmla="*/ 6787103 h 6857892"/>
              <a:gd name="connsiteX50" fmla="*/ 811143 w 7044461"/>
              <a:gd name="connsiteY50" fmla="*/ 6776968 h 6857892"/>
              <a:gd name="connsiteX51" fmla="*/ 807789 w 7044461"/>
              <a:gd name="connsiteY51" fmla="*/ 6776968 h 6857892"/>
              <a:gd name="connsiteX52" fmla="*/ 1631423 w 7044461"/>
              <a:gd name="connsiteY52" fmla="*/ 6766833 h 6857892"/>
              <a:gd name="connsiteX53" fmla="*/ 1636528 w 7044461"/>
              <a:gd name="connsiteY53" fmla="*/ 6766833 h 6857892"/>
              <a:gd name="connsiteX54" fmla="*/ 1636528 w 7044461"/>
              <a:gd name="connsiteY54" fmla="*/ 6787178 h 6857892"/>
              <a:gd name="connsiteX55" fmla="*/ 1631423 w 7044461"/>
              <a:gd name="connsiteY55" fmla="*/ 6787178 h 6857892"/>
              <a:gd name="connsiteX56" fmla="*/ 1631423 w 7044461"/>
              <a:gd name="connsiteY56" fmla="*/ 6766833 h 6857892"/>
              <a:gd name="connsiteX57" fmla="*/ 794224 w 7044461"/>
              <a:gd name="connsiteY57" fmla="*/ 6749840 h 6857892"/>
              <a:gd name="connsiteX58" fmla="*/ 794224 w 7044461"/>
              <a:gd name="connsiteY58" fmla="*/ 6753269 h 6857892"/>
              <a:gd name="connsiteX59" fmla="*/ 804359 w 7044461"/>
              <a:gd name="connsiteY59" fmla="*/ 6753269 h 6857892"/>
              <a:gd name="connsiteX60" fmla="*/ 804359 w 7044461"/>
              <a:gd name="connsiteY60" fmla="*/ 6749840 h 6857892"/>
              <a:gd name="connsiteX61" fmla="*/ 794224 w 7044461"/>
              <a:gd name="connsiteY61" fmla="*/ 6749840 h 6857892"/>
              <a:gd name="connsiteX62" fmla="*/ 1425298 w 7044461"/>
              <a:gd name="connsiteY62" fmla="*/ 6749002 h 6857892"/>
              <a:gd name="connsiteX63" fmla="*/ 1425298 w 7044461"/>
              <a:gd name="connsiteY63" fmla="*/ 6754107 h 6857892"/>
              <a:gd name="connsiteX64" fmla="*/ 1445643 w 7044461"/>
              <a:gd name="connsiteY64" fmla="*/ 6754107 h 6857892"/>
              <a:gd name="connsiteX65" fmla="*/ 1445643 w 7044461"/>
              <a:gd name="connsiteY65" fmla="*/ 6749002 h 6857892"/>
              <a:gd name="connsiteX66" fmla="*/ 1425298 w 7044461"/>
              <a:gd name="connsiteY66" fmla="*/ 6749002 h 6857892"/>
              <a:gd name="connsiteX67" fmla="*/ 1537463 w 7044461"/>
              <a:gd name="connsiteY67" fmla="*/ 6744430 h 6857892"/>
              <a:gd name="connsiteX68" fmla="*/ 1535025 w 7044461"/>
              <a:gd name="connsiteY68" fmla="*/ 6747326 h 6857892"/>
              <a:gd name="connsiteX69" fmla="*/ 1540892 w 7044461"/>
              <a:gd name="connsiteY69" fmla="*/ 6751974 h 6857892"/>
              <a:gd name="connsiteX70" fmla="*/ 1541883 w 7044461"/>
              <a:gd name="connsiteY70" fmla="*/ 6746107 h 6857892"/>
              <a:gd name="connsiteX71" fmla="*/ 1537463 w 7044461"/>
              <a:gd name="connsiteY71" fmla="*/ 6744430 h 6857892"/>
              <a:gd name="connsiteX72" fmla="*/ 1523824 w 7044461"/>
              <a:gd name="connsiteY72" fmla="*/ 6738410 h 6857892"/>
              <a:gd name="connsiteX73" fmla="*/ 1490982 w 7044461"/>
              <a:gd name="connsiteY73" fmla="*/ 6757536 h 6857892"/>
              <a:gd name="connsiteX74" fmla="*/ 1488467 w 7044461"/>
              <a:gd name="connsiteY74" fmla="*/ 6763861 h 6857892"/>
              <a:gd name="connsiteX75" fmla="*/ 1500430 w 7044461"/>
              <a:gd name="connsiteY75" fmla="*/ 6775824 h 6857892"/>
              <a:gd name="connsiteX76" fmla="*/ 1535101 w 7044461"/>
              <a:gd name="connsiteY76" fmla="*/ 6747402 h 6857892"/>
              <a:gd name="connsiteX77" fmla="*/ 1523824 w 7044461"/>
              <a:gd name="connsiteY77" fmla="*/ 6738410 h 6857892"/>
              <a:gd name="connsiteX78" fmla="*/ 488752 w 7044461"/>
              <a:gd name="connsiteY78" fmla="*/ 6726082 h 6857892"/>
              <a:gd name="connsiteX79" fmla="*/ 508345 w 7044461"/>
              <a:gd name="connsiteY79" fmla="*/ 6729582 h 6857892"/>
              <a:gd name="connsiteX80" fmla="*/ 519223 w 7044461"/>
              <a:gd name="connsiteY80" fmla="*/ 6746412 h 6857892"/>
              <a:gd name="connsiteX81" fmla="*/ 469388 w 7044461"/>
              <a:gd name="connsiteY81" fmla="*/ 6762795 h 6857892"/>
              <a:gd name="connsiteX82" fmla="*/ 498801 w 7044461"/>
              <a:gd name="connsiteY82" fmla="*/ 6743440 h 6857892"/>
              <a:gd name="connsiteX83" fmla="*/ 488752 w 7044461"/>
              <a:gd name="connsiteY83" fmla="*/ 6726082 h 6857892"/>
              <a:gd name="connsiteX84" fmla="*/ 488667 w 7044461"/>
              <a:gd name="connsiteY84" fmla="*/ 6726031 h 6857892"/>
              <a:gd name="connsiteX85" fmla="*/ 488743 w 7044461"/>
              <a:gd name="connsiteY85" fmla="*/ 6726067 h 6857892"/>
              <a:gd name="connsiteX86" fmla="*/ 488752 w 7044461"/>
              <a:gd name="connsiteY86" fmla="*/ 6726082 h 6857892"/>
              <a:gd name="connsiteX87" fmla="*/ 488667 w 7044461"/>
              <a:gd name="connsiteY87" fmla="*/ 6726067 h 6857892"/>
              <a:gd name="connsiteX88" fmla="*/ 488667 w 7044461"/>
              <a:gd name="connsiteY88" fmla="*/ 6726031 h 6857892"/>
              <a:gd name="connsiteX89" fmla="*/ 1618773 w 7044461"/>
              <a:gd name="connsiteY89" fmla="*/ 6718446 h 6857892"/>
              <a:gd name="connsiteX90" fmla="*/ 1639119 w 7044461"/>
              <a:gd name="connsiteY90" fmla="*/ 6718446 h 6857892"/>
              <a:gd name="connsiteX91" fmla="*/ 1639119 w 7044461"/>
              <a:gd name="connsiteY91" fmla="*/ 6723552 h 6857892"/>
              <a:gd name="connsiteX92" fmla="*/ 1618773 w 7044461"/>
              <a:gd name="connsiteY92" fmla="*/ 6723552 h 6857892"/>
              <a:gd name="connsiteX93" fmla="*/ 1618773 w 7044461"/>
              <a:gd name="connsiteY93" fmla="*/ 6718446 h 6857892"/>
              <a:gd name="connsiteX94" fmla="*/ 1551728 w 7044461"/>
              <a:gd name="connsiteY94" fmla="*/ 6717075 h 6857892"/>
              <a:gd name="connsiteX95" fmla="*/ 1541898 w 7044461"/>
              <a:gd name="connsiteY95" fmla="*/ 6746107 h 6857892"/>
              <a:gd name="connsiteX96" fmla="*/ 1565063 w 7044461"/>
              <a:gd name="connsiteY96" fmla="*/ 6755022 h 6857892"/>
              <a:gd name="connsiteX97" fmla="*/ 1579998 w 7044461"/>
              <a:gd name="connsiteY97" fmla="*/ 6717075 h 6857892"/>
              <a:gd name="connsiteX98" fmla="*/ 1551728 w 7044461"/>
              <a:gd name="connsiteY98" fmla="*/ 6717075 h 6857892"/>
              <a:gd name="connsiteX99" fmla="*/ 427631 w 7044461"/>
              <a:gd name="connsiteY99" fmla="*/ 6715932 h 6857892"/>
              <a:gd name="connsiteX100" fmla="*/ 443938 w 7044461"/>
              <a:gd name="connsiteY100" fmla="*/ 6736277 h 6857892"/>
              <a:gd name="connsiteX101" fmla="*/ 417649 w 7044461"/>
              <a:gd name="connsiteY101" fmla="*/ 6736277 h 6857892"/>
              <a:gd name="connsiteX102" fmla="*/ 418487 w 7044461"/>
              <a:gd name="connsiteY102" fmla="*/ 6737192 h 6857892"/>
              <a:gd name="connsiteX103" fmla="*/ 411401 w 7044461"/>
              <a:gd name="connsiteY103" fmla="*/ 6745498 h 6857892"/>
              <a:gd name="connsiteX104" fmla="*/ 408124 w 7044461"/>
              <a:gd name="connsiteY104" fmla="*/ 6742297 h 6857892"/>
              <a:gd name="connsiteX105" fmla="*/ 416506 w 7044461"/>
              <a:gd name="connsiteY105" fmla="*/ 6735211 h 6857892"/>
              <a:gd name="connsiteX106" fmla="*/ 417497 w 7044461"/>
              <a:gd name="connsiteY106" fmla="*/ 6736201 h 6857892"/>
              <a:gd name="connsiteX107" fmla="*/ 427631 w 7044461"/>
              <a:gd name="connsiteY107" fmla="*/ 6715932 h 6857892"/>
              <a:gd name="connsiteX108" fmla="*/ 1449072 w 7044461"/>
              <a:gd name="connsiteY108" fmla="*/ 6715931 h 6857892"/>
              <a:gd name="connsiteX109" fmla="*/ 1449072 w 7044461"/>
              <a:gd name="connsiteY109" fmla="*/ 6726066 h 6857892"/>
              <a:gd name="connsiteX110" fmla="*/ 1452501 w 7044461"/>
              <a:gd name="connsiteY110" fmla="*/ 6726066 h 6857892"/>
              <a:gd name="connsiteX111" fmla="*/ 1452501 w 7044461"/>
              <a:gd name="connsiteY111" fmla="*/ 6715931 h 6857892"/>
              <a:gd name="connsiteX112" fmla="*/ 1449072 w 7044461"/>
              <a:gd name="connsiteY112" fmla="*/ 6715931 h 6857892"/>
              <a:gd name="connsiteX113" fmla="*/ 1637214 w 7044461"/>
              <a:gd name="connsiteY113" fmla="*/ 6684842 h 6857892"/>
              <a:gd name="connsiteX114" fmla="*/ 1637214 w 7044461"/>
              <a:gd name="connsiteY114" fmla="*/ 6704730 h 6857892"/>
              <a:gd name="connsiteX115" fmla="*/ 1602238 w 7044461"/>
              <a:gd name="connsiteY115" fmla="*/ 6687738 h 6857892"/>
              <a:gd name="connsiteX116" fmla="*/ 1637214 w 7044461"/>
              <a:gd name="connsiteY116" fmla="*/ 6684842 h 6857892"/>
              <a:gd name="connsiteX117" fmla="*/ 525725 w 7044461"/>
              <a:gd name="connsiteY117" fmla="*/ 6683775 h 6857892"/>
              <a:gd name="connsiteX118" fmla="*/ 520925 w 7044461"/>
              <a:gd name="connsiteY118" fmla="*/ 6687356 h 6857892"/>
              <a:gd name="connsiteX119" fmla="*/ 520925 w 7044461"/>
              <a:gd name="connsiteY119" fmla="*/ 6704882 h 6857892"/>
              <a:gd name="connsiteX120" fmla="*/ 535554 w 7044461"/>
              <a:gd name="connsiteY120" fmla="*/ 6704882 h 6857892"/>
              <a:gd name="connsiteX121" fmla="*/ 525725 w 7044461"/>
              <a:gd name="connsiteY121" fmla="*/ 6683775 h 6857892"/>
              <a:gd name="connsiteX122" fmla="*/ 1489838 w 7044461"/>
              <a:gd name="connsiteY122" fmla="*/ 6662896 h 6857892"/>
              <a:gd name="connsiteX123" fmla="*/ 1465073 w 7044461"/>
              <a:gd name="connsiteY123" fmla="*/ 6678669 h 6857892"/>
              <a:gd name="connsiteX124" fmla="*/ 1481227 w 7044461"/>
              <a:gd name="connsiteY124" fmla="*/ 6695814 h 6857892"/>
              <a:gd name="connsiteX125" fmla="*/ 1489838 w 7044461"/>
              <a:gd name="connsiteY125" fmla="*/ 6662896 h 6857892"/>
              <a:gd name="connsiteX126" fmla="*/ 1530466 w 7044461"/>
              <a:gd name="connsiteY126" fmla="*/ 6654819 h 6857892"/>
              <a:gd name="connsiteX127" fmla="*/ 1530466 w 7044461"/>
              <a:gd name="connsiteY127" fmla="*/ 6665030 h 6857892"/>
              <a:gd name="connsiteX128" fmla="*/ 1533895 w 7044461"/>
              <a:gd name="connsiteY128" fmla="*/ 6665030 h 6857892"/>
              <a:gd name="connsiteX129" fmla="*/ 1533895 w 7044461"/>
              <a:gd name="connsiteY129" fmla="*/ 6654819 h 6857892"/>
              <a:gd name="connsiteX130" fmla="*/ 1530466 w 7044461"/>
              <a:gd name="connsiteY130" fmla="*/ 6654819 h 6857892"/>
              <a:gd name="connsiteX131" fmla="*/ 481909 w 7044461"/>
              <a:gd name="connsiteY131" fmla="*/ 6654819 h 6857892"/>
              <a:gd name="connsiteX132" fmla="*/ 481909 w 7044461"/>
              <a:gd name="connsiteY132" fmla="*/ 6665030 h 6857892"/>
              <a:gd name="connsiteX133" fmla="*/ 485263 w 7044461"/>
              <a:gd name="connsiteY133" fmla="*/ 6665030 h 6857892"/>
              <a:gd name="connsiteX134" fmla="*/ 485263 w 7044461"/>
              <a:gd name="connsiteY134" fmla="*/ 6654819 h 6857892"/>
              <a:gd name="connsiteX135" fmla="*/ 481909 w 7044461"/>
              <a:gd name="connsiteY135" fmla="*/ 6654819 h 6857892"/>
              <a:gd name="connsiteX136" fmla="*/ 1415086 w 7044461"/>
              <a:gd name="connsiteY136" fmla="*/ 6648037 h 6857892"/>
              <a:gd name="connsiteX137" fmla="*/ 1415086 w 7044461"/>
              <a:gd name="connsiteY137" fmla="*/ 6651390 h 6857892"/>
              <a:gd name="connsiteX138" fmla="*/ 1425221 w 7044461"/>
              <a:gd name="connsiteY138" fmla="*/ 6651390 h 6857892"/>
              <a:gd name="connsiteX139" fmla="*/ 1425221 w 7044461"/>
              <a:gd name="connsiteY139" fmla="*/ 6648037 h 6857892"/>
              <a:gd name="connsiteX140" fmla="*/ 1415086 w 7044461"/>
              <a:gd name="connsiteY140" fmla="*/ 6648037 h 6857892"/>
              <a:gd name="connsiteX141" fmla="*/ 1459208 w 7044461"/>
              <a:gd name="connsiteY141" fmla="*/ 6634474 h 6857892"/>
              <a:gd name="connsiteX142" fmla="*/ 1459208 w 7044461"/>
              <a:gd name="connsiteY142" fmla="*/ 6644609 h 6857892"/>
              <a:gd name="connsiteX143" fmla="*/ 1462636 w 7044461"/>
              <a:gd name="connsiteY143" fmla="*/ 6644609 h 6857892"/>
              <a:gd name="connsiteX144" fmla="*/ 1462636 w 7044461"/>
              <a:gd name="connsiteY144" fmla="*/ 6634474 h 6857892"/>
              <a:gd name="connsiteX145" fmla="*/ 1459208 w 7044461"/>
              <a:gd name="connsiteY145" fmla="*/ 6634474 h 6857892"/>
              <a:gd name="connsiteX146" fmla="*/ 481911 w 7044461"/>
              <a:gd name="connsiteY146" fmla="*/ 6624263 h 6857892"/>
              <a:gd name="connsiteX147" fmla="*/ 481911 w 7044461"/>
              <a:gd name="connsiteY147" fmla="*/ 6634398 h 6857892"/>
              <a:gd name="connsiteX148" fmla="*/ 485263 w 7044461"/>
              <a:gd name="connsiteY148" fmla="*/ 6634398 h 6857892"/>
              <a:gd name="connsiteX149" fmla="*/ 485263 w 7044461"/>
              <a:gd name="connsiteY149" fmla="*/ 6624263 h 6857892"/>
              <a:gd name="connsiteX150" fmla="*/ 481911 w 7044461"/>
              <a:gd name="connsiteY150" fmla="*/ 6624263 h 6857892"/>
              <a:gd name="connsiteX151" fmla="*/ 1614735 w 7044461"/>
              <a:gd name="connsiteY151" fmla="*/ 6614357 h 6857892"/>
              <a:gd name="connsiteX152" fmla="*/ 1634699 w 7044461"/>
              <a:gd name="connsiteY152" fmla="*/ 6617939 h 6857892"/>
              <a:gd name="connsiteX153" fmla="*/ 1598352 w 7044461"/>
              <a:gd name="connsiteY153" fmla="*/ 6639427 h 6857892"/>
              <a:gd name="connsiteX154" fmla="*/ 1596447 w 7044461"/>
              <a:gd name="connsiteY154" fmla="*/ 6660687 h 6857892"/>
              <a:gd name="connsiteX155" fmla="*/ 1570235 w 7044461"/>
              <a:gd name="connsiteY155" fmla="*/ 6621901 h 6857892"/>
              <a:gd name="connsiteX156" fmla="*/ 1598352 w 7044461"/>
              <a:gd name="connsiteY156" fmla="*/ 6634931 h 6857892"/>
              <a:gd name="connsiteX157" fmla="*/ 1598352 w 7044461"/>
              <a:gd name="connsiteY157" fmla="*/ 6617100 h 6857892"/>
              <a:gd name="connsiteX158" fmla="*/ 1614735 w 7044461"/>
              <a:gd name="connsiteY158" fmla="*/ 6614357 h 6857892"/>
              <a:gd name="connsiteX159" fmla="*/ 1507924 w 7044461"/>
              <a:gd name="connsiteY159" fmla="*/ 6613919 h 6857892"/>
              <a:gd name="connsiteX160" fmla="*/ 1485711 w 7044461"/>
              <a:gd name="connsiteY160" fmla="*/ 6619767 h 6857892"/>
              <a:gd name="connsiteX161" fmla="*/ 1489978 w 7044461"/>
              <a:gd name="connsiteY161" fmla="*/ 6635007 h 6857892"/>
              <a:gd name="connsiteX162" fmla="*/ 1535622 w 7044461"/>
              <a:gd name="connsiteY162" fmla="*/ 6623272 h 6857892"/>
              <a:gd name="connsiteX163" fmla="*/ 1507924 w 7044461"/>
              <a:gd name="connsiteY163" fmla="*/ 6613919 h 6857892"/>
              <a:gd name="connsiteX164" fmla="*/ 1423011 w 7044461"/>
              <a:gd name="connsiteY164" fmla="*/ 6613899 h 6857892"/>
              <a:gd name="connsiteX165" fmla="*/ 1409981 w 7044461"/>
              <a:gd name="connsiteY165" fmla="*/ 6633635 h 6857892"/>
              <a:gd name="connsiteX166" fmla="*/ 1426669 w 7044461"/>
              <a:gd name="connsiteY166" fmla="*/ 6633635 h 6857892"/>
              <a:gd name="connsiteX167" fmla="*/ 1423011 w 7044461"/>
              <a:gd name="connsiteY167" fmla="*/ 6613899 h 6857892"/>
              <a:gd name="connsiteX168" fmla="*/ 386941 w 7044461"/>
              <a:gd name="connsiteY168" fmla="*/ 6607347 h 6857892"/>
              <a:gd name="connsiteX169" fmla="*/ 397075 w 7044461"/>
              <a:gd name="connsiteY169" fmla="*/ 6607347 h 6857892"/>
              <a:gd name="connsiteX170" fmla="*/ 397075 w 7044461"/>
              <a:gd name="connsiteY170" fmla="*/ 6610700 h 6857892"/>
              <a:gd name="connsiteX171" fmla="*/ 386941 w 7044461"/>
              <a:gd name="connsiteY171" fmla="*/ 6610700 h 6857892"/>
              <a:gd name="connsiteX172" fmla="*/ 386941 w 7044461"/>
              <a:gd name="connsiteY172" fmla="*/ 6607347 h 6857892"/>
              <a:gd name="connsiteX173" fmla="*/ 420035 w 7044461"/>
              <a:gd name="connsiteY173" fmla="*/ 6602775 h 6857892"/>
              <a:gd name="connsiteX174" fmla="*/ 420035 w 7044461"/>
              <a:gd name="connsiteY174" fmla="*/ 6654742 h 6857892"/>
              <a:gd name="connsiteX175" fmla="*/ 419959 w 7044461"/>
              <a:gd name="connsiteY175" fmla="*/ 6654972 h 6857892"/>
              <a:gd name="connsiteX176" fmla="*/ 420035 w 7044461"/>
              <a:gd name="connsiteY176" fmla="*/ 6654972 h 6857892"/>
              <a:gd name="connsiteX177" fmla="*/ 420035 w 7044461"/>
              <a:gd name="connsiteY177" fmla="*/ 6654742 h 6857892"/>
              <a:gd name="connsiteX178" fmla="*/ 425693 w 7044461"/>
              <a:gd name="connsiteY178" fmla="*/ 6637551 h 6857892"/>
              <a:gd name="connsiteX179" fmla="*/ 429255 w 7044461"/>
              <a:gd name="connsiteY179" fmla="*/ 6627845 h 6857892"/>
              <a:gd name="connsiteX180" fmla="*/ 440381 w 7044461"/>
              <a:gd name="connsiteY180" fmla="*/ 6606661 h 6857892"/>
              <a:gd name="connsiteX181" fmla="*/ 420035 w 7044461"/>
              <a:gd name="connsiteY181" fmla="*/ 6602775 h 6857892"/>
              <a:gd name="connsiteX182" fmla="*/ 1536308 w 7044461"/>
              <a:gd name="connsiteY182" fmla="*/ 6592716 h 6857892"/>
              <a:gd name="connsiteX183" fmla="*/ 1528002 w 7044461"/>
              <a:gd name="connsiteY183" fmla="*/ 6599803 h 6857892"/>
              <a:gd name="connsiteX184" fmla="*/ 1531202 w 7044461"/>
              <a:gd name="connsiteY184" fmla="*/ 6603003 h 6857892"/>
              <a:gd name="connsiteX185" fmla="*/ 1537756 w 7044461"/>
              <a:gd name="connsiteY185" fmla="*/ 6594240 h 6857892"/>
              <a:gd name="connsiteX186" fmla="*/ 1536308 w 7044461"/>
              <a:gd name="connsiteY186" fmla="*/ 6592716 h 6857892"/>
              <a:gd name="connsiteX187" fmla="*/ 1444653 w 7044461"/>
              <a:gd name="connsiteY187" fmla="*/ 6592640 h 6857892"/>
              <a:gd name="connsiteX188" fmla="*/ 1436347 w 7044461"/>
              <a:gd name="connsiteY188" fmla="*/ 6599727 h 6857892"/>
              <a:gd name="connsiteX189" fmla="*/ 1439547 w 7044461"/>
              <a:gd name="connsiteY189" fmla="*/ 6602927 h 6857892"/>
              <a:gd name="connsiteX190" fmla="*/ 1445186 w 7044461"/>
              <a:gd name="connsiteY190" fmla="*/ 6594773 h 6857892"/>
              <a:gd name="connsiteX191" fmla="*/ 1446482 w 7044461"/>
              <a:gd name="connsiteY191" fmla="*/ 6594469 h 6857892"/>
              <a:gd name="connsiteX192" fmla="*/ 1444653 w 7044461"/>
              <a:gd name="connsiteY192" fmla="*/ 6592640 h 6857892"/>
              <a:gd name="connsiteX193" fmla="*/ 1567797 w 7044461"/>
              <a:gd name="connsiteY193" fmla="*/ 6587001 h 6857892"/>
              <a:gd name="connsiteX194" fmla="*/ 1577930 w 7044461"/>
              <a:gd name="connsiteY194" fmla="*/ 6587001 h 6857892"/>
              <a:gd name="connsiteX195" fmla="*/ 1577930 w 7044461"/>
              <a:gd name="connsiteY195" fmla="*/ 6590354 h 6857892"/>
              <a:gd name="connsiteX196" fmla="*/ 1567797 w 7044461"/>
              <a:gd name="connsiteY196" fmla="*/ 6590354 h 6857892"/>
              <a:gd name="connsiteX197" fmla="*/ 1567797 w 7044461"/>
              <a:gd name="connsiteY197" fmla="*/ 6587001 h 6857892"/>
              <a:gd name="connsiteX198" fmla="*/ 1451736 w 7044461"/>
              <a:gd name="connsiteY198" fmla="*/ 6572295 h 6857892"/>
              <a:gd name="connsiteX199" fmla="*/ 1446630 w 7044461"/>
              <a:gd name="connsiteY199" fmla="*/ 6575724 h 6857892"/>
              <a:gd name="connsiteX200" fmla="*/ 1446707 w 7044461"/>
              <a:gd name="connsiteY200" fmla="*/ 6594469 h 6857892"/>
              <a:gd name="connsiteX201" fmla="*/ 1446564 w 7044461"/>
              <a:gd name="connsiteY201" fmla="*/ 6594469 h 6857892"/>
              <a:gd name="connsiteX202" fmla="*/ 1446716 w 7044461"/>
              <a:gd name="connsiteY202" fmla="*/ 6594622 h 6857892"/>
              <a:gd name="connsiteX203" fmla="*/ 1446716 w 7044461"/>
              <a:gd name="connsiteY203" fmla="*/ 6594469 h 6857892"/>
              <a:gd name="connsiteX204" fmla="*/ 1446707 w 7044461"/>
              <a:gd name="connsiteY204" fmla="*/ 6594469 h 6857892"/>
              <a:gd name="connsiteX205" fmla="*/ 1455927 w 7044461"/>
              <a:gd name="connsiteY205" fmla="*/ 6592640 h 6857892"/>
              <a:gd name="connsiteX206" fmla="*/ 1451736 w 7044461"/>
              <a:gd name="connsiteY206" fmla="*/ 6572295 h 6857892"/>
              <a:gd name="connsiteX207" fmla="*/ 453259 w 7044461"/>
              <a:gd name="connsiteY207" fmla="*/ 6566122 h 6857892"/>
              <a:gd name="connsiteX208" fmla="*/ 430780 w 7044461"/>
              <a:gd name="connsiteY208" fmla="*/ 6596907 h 6857892"/>
              <a:gd name="connsiteX209" fmla="*/ 453259 w 7044461"/>
              <a:gd name="connsiteY209" fmla="*/ 6566122 h 6857892"/>
              <a:gd name="connsiteX210" fmla="*/ 1604372 w 7044461"/>
              <a:gd name="connsiteY210" fmla="*/ 6565970 h 6857892"/>
              <a:gd name="connsiteX211" fmla="*/ 1609172 w 7044461"/>
              <a:gd name="connsiteY211" fmla="*/ 6591345 h 6857892"/>
              <a:gd name="connsiteX212" fmla="*/ 1593399 w 7044461"/>
              <a:gd name="connsiteY212" fmla="*/ 6594393 h 6857892"/>
              <a:gd name="connsiteX213" fmla="*/ 1586617 w 7044461"/>
              <a:gd name="connsiteY213" fmla="*/ 6587687 h 6857892"/>
              <a:gd name="connsiteX214" fmla="*/ 1604372 w 7044461"/>
              <a:gd name="connsiteY214" fmla="*/ 6565970 h 6857892"/>
              <a:gd name="connsiteX215" fmla="*/ 1620297 w 7044461"/>
              <a:gd name="connsiteY215" fmla="*/ 6564903 h 6857892"/>
              <a:gd name="connsiteX216" fmla="*/ 1637214 w 7044461"/>
              <a:gd name="connsiteY216" fmla="*/ 6564903 h 6857892"/>
              <a:gd name="connsiteX217" fmla="*/ 1637976 w 7044461"/>
              <a:gd name="connsiteY217" fmla="*/ 6569780 h 6857892"/>
              <a:gd name="connsiteX218" fmla="*/ 1621288 w 7044461"/>
              <a:gd name="connsiteY218" fmla="*/ 6573743 h 6857892"/>
              <a:gd name="connsiteX219" fmla="*/ 1620297 w 7044461"/>
              <a:gd name="connsiteY219" fmla="*/ 6564903 h 6857892"/>
              <a:gd name="connsiteX220" fmla="*/ 4760705 w 7044461"/>
              <a:gd name="connsiteY220" fmla="*/ 6544558 h 6857892"/>
              <a:gd name="connsiteX221" fmla="*/ 4774273 w 7044461"/>
              <a:gd name="connsiteY221" fmla="*/ 6571075 h 6857892"/>
              <a:gd name="connsiteX222" fmla="*/ 4741649 w 7044461"/>
              <a:gd name="connsiteY222" fmla="*/ 6589364 h 6857892"/>
              <a:gd name="connsiteX223" fmla="*/ 4753997 w 7044461"/>
              <a:gd name="connsiteY223" fmla="*/ 6562922 h 6857892"/>
              <a:gd name="connsiteX224" fmla="*/ 4754302 w 7044461"/>
              <a:gd name="connsiteY224" fmla="*/ 6544710 h 6857892"/>
              <a:gd name="connsiteX225" fmla="*/ 4760705 w 7044461"/>
              <a:gd name="connsiteY225" fmla="*/ 6544558 h 6857892"/>
              <a:gd name="connsiteX226" fmla="*/ 415688 w 7044461"/>
              <a:gd name="connsiteY226" fmla="*/ 6534499 h 6857892"/>
              <a:gd name="connsiteX227" fmla="*/ 407001 w 7044461"/>
              <a:gd name="connsiteY227" fmla="*/ 6535109 h 6857892"/>
              <a:gd name="connsiteX228" fmla="*/ 410660 w 7044461"/>
              <a:gd name="connsiteY228" fmla="*/ 6552101 h 6857892"/>
              <a:gd name="connsiteX229" fmla="*/ 415688 w 7044461"/>
              <a:gd name="connsiteY229" fmla="*/ 6551416 h 6857892"/>
              <a:gd name="connsiteX230" fmla="*/ 415688 w 7044461"/>
              <a:gd name="connsiteY230" fmla="*/ 6534499 h 6857892"/>
              <a:gd name="connsiteX231" fmla="*/ 4550611 w 7044461"/>
              <a:gd name="connsiteY231" fmla="*/ 6514840 h 6857892"/>
              <a:gd name="connsiteX232" fmla="*/ 4570949 w 7044461"/>
              <a:gd name="connsiteY232" fmla="*/ 6514840 h 6857892"/>
              <a:gd name="connsiteX233" fmla="*/ 4570949 w 7044461"/>
              <a:gd name="connsiteY233" fmla="*/ 6519945 h 6857892"/>
              <a:gd name="connsiteX234" fmla="*/ 4550611 w 7044461"/>
              <a:gd name="connsiteY234" fmla="*/ 6519945 h 6857892"/>
              <a:gd name="connsiteX235" fmla="*/ 4550611 w 7044461"/>
              <a:gd name="connsiteY235" fmla="*/ 6514840 h 6857892"/>
              <a:gd name="connsiteX236" fmla="*/ 1522915 w 7044461"/>
              <a:gd name="connsiteY236" fmla="*/ 6513240 h 6857892"/>
              <a:gd name="connsiteX237" fmla="*/ 1526115 w 7044461"/>
              <a:gd name="connsiteY237" fmla="*/ 6516440 h 6857892"/>
              <a:gd name="connsiteX238" fmla="*/ 1517886 w 7044461"/>
              <a:gd name="connsiteY238" fmla="*/ 6523527 h 6857892"/>
              <a:gd name="connsiteX239" fmla="*/ 1510875 w 7044461"/>
              <a:gd name="connsiteY239" fmla="*/ 6531680 h 6857892"/>
              <a:gd name="connsiteX240" fmla="*/ 1507675 w 7044461"/>
              <a:gd name="connsiteY240" fmla="*/ 6528480 h 6857892"/>
              <a:gd name="connsiteX241" fmla="*/ 1515904 w 7044461"/>
              <a:gd name="connsiteY241" fmla="*/ 6521469 h 6857892"/>
              <a:gd name="connsiteX242" fmla="*/ 1522915 w 7044461"/>
              <a:gd name="connsiteY242" fmla="*/ 6513240 h 6857892"/>
              <a:gd name="connsiteX243" fmla="*/ 1415086 w 7044461"/>
              <a:gd name="connsiteY243" fmla="*/ 6505467 h 6857892"/>
              <a:gd name="connsiteX244" fmla="*/ 1415086 w 7044461"/>
              <a:gd name="connsiteY244" fmla="*/ 6508896 h 6857892"/>
              <a:gd name="connsiteX245" fmla="*/ 1425221 w 7044461"/>
              <a:gd name="connsiteY245" fmla="*/ 6508896 h 6857892"/>
              <a:gd name="connsiteX246" fmla="*/ 1425221 w 7044461"/>
              <a:gd name="connsiteY246" fmla="*/ 6505467 h 6857892"/>
              <a:gd name="connsiteX247" fmla="*/ 1415086 w 7044461"/>
              <a:gd name="connsiteY247" fmla="*/ 6505467 h 6857892"/>
              <a:gd name="connsiteX248" fmla="*/ 4826489 w 7044461"/>
              <a:gd name="connsiteY248" fmla="*/ 6501048 h 6857892"/>
              <a:gd name="connsiteX249" fmla="*/ 4834799 w 7044461"/>
              <a:gd name="connsiteY249" fmla="*/ 6508134 h 6857892"/>
              <a:gd name="connsiteX250" fmla="*/ 4831597 w 7044461"/>
              <a:gd name="connsiteY250" fmla="*/ 6511335 h 6857892"/>
              <a:gd name="connsiteX251" fmla="*/ 4824507 w 7044461"/>
              <a:gd name="connsiteY251" fmla="*/ 6503029 h 6857892"/>
              <a:gd name="connsiteX252" fmla="*/ 4826489 w 7044461"/>
              <a:gd name="connsiteY252" fmla="*/ 6501048 h 6857892"/>
              <a:gd name="connsiteX253" fmla="*/ 1571988 w 7044461"/>
              <a:gd name="connsiteY253" fmla="*/ 6492970 h 6857892"/>
              <a:gd name="connsiteX254" fmla="*/ 1578540 w 7044461"/>
              <a:gd name="connsiteY254" fmla="*/ 6500667 h 6857892"/>
              <a:gd name="connsiteX255" fmla="*/ 1586160 w 7044461"/>
              <a:gd name="connsiteY255" fmla="*/ 6501886 h 6857892"/>
              <a:gd name="connsiteX256" fmla="*/ 1588827 w 7044461"/>
              <a:gd name="connsiteY256" fmla="*/ 6530689 h 6857892"/>
              <a:gd name="connsiteX257" fmla="*/ 1564825 w 7044461"/>
              <a:gd name="connsiteY257" fmla="*/ 6533356 h 6857892"/>
              <a:gd name="connsiteX258" fmla="*/ 1577626 w 7044461"/>
              <a:gd name="connsiteY258" fmla="*/ 6516516 h 6857892"/>
              <a:gd name="connsiteX259" fmla="*/ 1578084 w 7044461"/>
              <a:gd name="connsiteY259" fmla="*/ 6502267 h 6857892"/>
              <a:gd name="connsiteX260" fmla="*/ 1577093 w 7044461"/>
              <a:gd name="connsiteY260" fmla="*/ 6503258 h 6857892"/>
              <a:gd name="connsiteX261" fmla="*/ 1568787 w 7044461"/>
              <a:gd name="connsiteY261" fmla="*/ 6496171 h 6857892"/>
              <a:gd name="connsiteX262" fmla="*/ 1571988 w 7044461"/>
              <a:gd name="connsiteY262" fmla="*/ 6492970 h 6857892"/>
              <a:gd name="connsiteX263" fmla="*/ 4800876 w 7044461"/>
              <a:gd name="connsiteY263" fmla="*/ 6490380 h 6857892"/>
              <a:gd name="connsiteX264" fmla="*/ 4825574 w 7044461"/>
              <a:gd name="connsiteY264" fmla="*/ 6497390 h 6857892"/>
              <a:gd name="connsiteX265" fmla="*/ 4811242 w 7044461"/>
              <a:gd name="connsiteY265" fmla="*/ 6501810 h 6857892"/>
              <a:gd name="connsiteX266" fmla="*/ 4800876 w 7044461"/>
              <a:gd name="connsiteY266" fmla="*/ 6490380 h 6857892"/>
              <a:gd name="connsiteX267" fmla="*/ 1372638 w 7044461"/>
              <a:gd name="connsiteY267" fmla="*/ 6483826 h 6857892"/>
              <a:gd name="connsiteX268" fmla="*/ 1372638 w 7044461"/>
              <a:gd name="connsiteY268" fmla="*/ 6531146 h 6857892"/>
              <a:gd name="connsiteX269" fmla="*/ 1372638 w 7044461"/>
              <a:gd name="connsiteY269" fmla="*/ 6483826 h 6857892"/>
              <a:gd name="connsiteX270" fmla="*/ 4733873 w 7044461"/>
              <a:gd name="connsiteY270" fmla="*/ 6474987 h 6857892"/>
              <a:gd name="connsiteX271" fmla="*/ 4744011 w 7044461"/>
              <a:gd name="connsiteY271" fmla="*/ 6474987 h 6857892"/>
              <a:gd name="connsiteX272" fmla="*/ 4744011 w 7044461"/>
              <a:gd name="connsiteY272" fmla="*/ 6478340 h 6857892"/>
              <a:gd name="connsiteX273" fmla="*/ 4733873 w 7044461"/>
              <a:gd name="connsiteY273" fmla="*/ 6478340 h 6857892"/>
              <a:gd name="connsiteX274" fmla="*/ 4733873 w 7044461"/>
              <a:gd name="connsiteY274" fmla="*/ 6474987 h 6857892"/>
              <a:gd name="connsiteX275" fmla="*/ 4814444 w 7044461"/>
              <a:gd name="connsiteY275" fmla="*/ 6470491 h 6857892"/>
              <a:gd name="connsiteX276" fmla="*/ 4816428 w 7044461"/>
              <a:gd name="connsiteY276" fmla="*/ 6472473 h 6857892"/>
              <a:gd name="connsiteX277" fmla="*/ 4809338 w 7044461"/>
              <a:gd name="connsiteY277" fmla="*/ 6480779 h 6857892"/>
              <a:gd name="connsiteX278" fmla="*/ 4806134 w 7044461"/>
              <a:gd name="connsiteY278" fmla="*/ 6477578 h 6857892"/>
              <a:gd name="connsiteX279" fmla="*/ 4814444 w 7044461"/>
              <a:gd name="connsiteY279" fmla="*/ 6470491 h 6857892"/>
              <a:gd name="connsiteX280" fmla="*/ 439390 w 7044461"/>
              <a:gd name="connsiteY280" fmla="*/ 6464395 h 6857892"/>
              <a:gd name="connsiteX281" fmla="*/ 439390 w 7044461"/>
              <a:gd name="connsiteY281" fmla="*/ 6511411 h 6857892"/>
              <a:gd name="connsiteX282" fmla="*/ 462555 w 7044461"/>
              <a:gd name="connsiteY282" fmla="*/ 6511411 h 6857892"/>
              <a:gd name="connsiteX283" fmla="*/ 439390 w 7044461"/>
              <a:gd name="connsiteY283" fmla="*/ 6464395 h 6857892"/>
              <a:gd name="connsiteX284" fmla="*/ 4862907 w 7044461"/>
              <a:gd name="connsiteY284" fmla="*/ 6463176 h 6857892"/>
              <a:gd name="connsiteX285" fmla="*/ 4866182 w 7044461"/>
              <a:gd name="connsiteY285" fmla="*/ 6471482 h 6857892"/>
              <a:gd name="connsiteX286" fmla="*/ 4867172 w 7044461"/>
              <a:gd name="connsiteY286" fmla="*/ 6470491 h 6857892"/>
              <a:gd name="connsiteX287" fmla="*/ 4875475 w 7044461"/>
              <a:gd name="connsiteY287" fmla="*/ 6477578 h 6857892"/>
              <a:gd name="connsiteX288" fmla="*/ 4872275 w 7044461"/>
              <a:gd name="connsiteY288" fmla="*/ 6480855 h 6857892"/>
              <a:gd name="connsiteX289" fmla="*/ 4865192 w 7044461"/>
              <a:gd name="connsiteY289" fmla="*/ 6472549 h 6857892"/>
              <a:gd name="connsiteX290" fmla="*/ 4866107 w 7044461"/>
              <a:gd name="connsiteY290" fmla="*/ 6471634 h 6857892"/>
              <a:gd name="connsiteX291" fmla="*/ 4856052 w 7044461"/>
              <a:gd name="connsiteY291" fmla="*/ 6471634 h 6857892"/>
              <a:gd name="connsiteX292" fmla="*/ 4862907 w 7044461"/>
              <a:gd name="connsiteY292" fmla="*/ 6463176 h 6857892"/>
              <a:gd name="connsiteX293" fmla="*/ 4834799 w 7044461"/>
              <a:gd name="connsiteY293" fmla="*/ 6456394 h 6857892"/>
              <a:gd name="connsiteX294" fmla="*/ 4858261 w 7044461"/>
              <a:gd name="connsiteY294" fmla="*/ 6478035 h 6857892"/>
              <a:gd name="connsiteX295" fmla="*/ 4837770 w 7044461"/>
              <a:gd name="connsiteY295" fmla="*/ 6483217 h 6857892"/>
              <a:gd name="connsiteX296" fmla="*/ 4834799 w 7044461"/>
              <a:gd name="connsiteY296" fmla="*/ 6456394 h 6857892"/>
              <a:gd name="connsiteX297" fmla="*/ 427577 w 7044461"/>
              <a:gd name="connsiteY297" fmla="*/ 6454642 h 6857892"/>
              <a:gd name="connsiteX298" fmla="*/ 427577 w 7044461"/>
              <a:gd name="connsiteY298" fmla="*/ 6458071 h 6857892"/>
              <a:gd name="connsiteX299" fmla="*/ 437712 w 7044461"/>
              <a:gd name="connsiteY299" fmla="*/ 6458071 h 6857892"/>
              <a:gd name="connsiteX300" fmla="*/ 437712 w 7044461"/>
              <a:gd name="connsiteY300" fmla="*/ 6454642 h 6857892"/>
              <a:gd name="connsiteX301" fmla="*/ 427577 w 7044461"/>
              <a:gd name="connsiteY301" fmla="*/ 6454642 h 6857892"/>
              <a:gd name="connsiteX302" fmla="*/ 1400759 w 7044461"/>
              <a:gd name="connsiteY302" fmla="*/ 6441992 h 6857892"/>
              <a:gd name="connsiteX303" fmla="*/ 1395807 w 7044461"/>
              <a:gd name="connsiteY303" fmla="*/ 6452127 h 6857892"/>
              <a:gd name="connsiteX304" fmla="*/ 1393825 w 7044461"/>
              <a:gd name="connsiteY304" fmla="*/ 6450145 h 6857892"/>
              <a:gd name="connsiteX305" fmla="*/ 1385520 w 7044461"/>
              <a:gd name="connsiteY305" fmla="*/ 6457232 h 6857892"/>
              <a:gd name="connsiteX306" fmla="*/ 1388719 w 7044461"/>
              <a:gd name="connsiteY306" fmla="*/ 6460433 h 6857892"/>
              <a:gd name="connsiteX307" fmla="*/ 1393672 w 7044461"/>
              <a:gd name="connsiteY307" fmla="*/ 6450298 h 6857892"/>
              <a:gd name="connsiteX308" fmla="*/ 1395654 w 7044461"/>
              <a:gd name="connsiteY308" fmla="*/ 6452279 h 6857892"/>
              <a:gd name="connsiteX309" fmla="*/ 1403959 w 7044461"/>
              <a:gd name="connsiteY309" fmla="*/ 6445193 h 6857892"/>
              <a:gd name="connsiteX310" fmla="*/ 1400759 w 7044461"/>
              <a:gd name="connsiteY310" fmla="*/ 6441992 h 6857892"/>
              <a:gd name="connsiteX311" fmla="*/ 4816656 w 7044461"/>
              <a:gd name="connsiteY311" fmla="*/ 6441383 h 6857892"/>
              <a:gd name="connsiteX312" fmla="*/ 4816656 w 7044461"/>
              <a:gd name="connsiteY312" fmla="*/ 6470034 h 6857892"/>
              <a:gd name="connsiteX313" fmla="*/ 4816656 w 7044461"/>
              <a:gd name="connsiteY313" fmla="*/ 6441383 h 6857892"/>
              <a:gd name="connsiteX314" fmla="*/ 1316786 w 7044461"/>
              <a:gd name="connsiteY314" fmla="*/ 6441002 h 6857892"/>
              <a:gd name="connsiteX315" fmla="*/ 1316786 w 7044461"/>
              <a:gd name="connsiteY315" fmla="*/ 6451213 h 6857892"/>
              <a:gd name="connsiteX316" fmla="*/ 1320215 w 7044461"/>
              <a:gd name="connsiteY316" fmla="*/ 6451213 h 6857892"/>
              <a:gd name="connsiteX317" fmla="*/ 1320215 w 7044461"/>
              <a:gd name="connsiteY317" fmla="*/ 6441002 h 6857892"/>
              <a:gd name="connsiteX318" fmla="*/ 1316786 w 7044461"/>
              <a:gd name="connsiteY318" fmla="*/ 6441002 h 6857892"/>
              <a:gd name="connsiteX319" fmla="*/ 4862070 w 7044461"/>
              <a:gd name="connsiteY319" fmla="*/ 6431782 h 6857892"/>
              <a:gd name="connsiteX320" fmla="*/ 4865267 w 7044461"/>
              <a:gd name="connsiteY320" fmla="*/ 6434982 h 6857892"/>
              <a:gd name="connsiteX321" fmla="*/ 4856967 w 7044461"/>
              <a:gd name="connsiteY321" fmla="*/ 6442069 h 6857892"/>
              <a:gd name="connsiteX322" fmla="*/ 4855899 w 7044461"/>
              <a:gd name="connsiteY322" fmla="*/ 6441002 h 6857892"/>
              <a:gd name="connsiteX323" fmla="*/ 4856357 w 7044461"/>
              <a:gd name="connsiteY323" fmla="*/ 6448927 h 6857892"/>
              <a:gd name="connsiteX324" fmla="*/ 4836933 w 7044461"/>
              <a:gd name="connsiteY324" fmla="*/ 6450603 h 6857892"/>
              <a:gd name="connsiteX325" fmla="*/ 4836093 w 7044461"/>
              <a:gd name="connsiteY325" fmla="*/ 6444050 h 6857892"/>
              <a:gd name="connsiteX326" fmla="*/ 4855291 w 7044461"/>
              <a:gd name="connsiteY326" fmla="*/ 6440316 h 6857892"/>
              <a:gd name="connsiteX327" fmla="*/ 4854986 w 7044461"/>
              <a:gd name="connsiteY327" fmla="*/ 6440088 h 6857892"/>
              <a:gd name="connsiteX328" fmla="*/ 4862070 w 7044461"/>
              <a:gd name="connsiteY328" fmla="*/ 6431782 h 6857892"/>
              <a:gd name="connsiteX329" fmla="*/ 4328414 w 7044461"/>
              <a:gd name="connsiteY329" fmla="*/ 6431782 h 6857892"/>
              <a:gd name="connsiteX330" fmla="*/ 4345332 w 7044461"/>
              <a:gd name="connsiteY330" fmla="*/ 6431782 h 6857892"/>
              <a:gd name="connsiteX331" fmla="*/ 4345332 w 7044461"/>
              <a:gd name="connsiteY331" fmla="*/ 6470720 h 6857892"/>
              <a:gd name="connsiteX332" fmla="*/ 4328414 w 7044461"/>
              <a:gd name="connsiteY332" fmla="*/ 6470720 h 6857892"/>
              <a:gd name="connsiteX333" fmla="*/ 4328414 w 7044461"/>
              <a:gd name="connsiteY333" fmla="*/ 6431782 h 6857892"/>
              <a:gd name="connsiteX334" fmla="*/ 4879817 w 7044461"/>
              <a:gd name="connsiteY334" fmla="*/ 6430868 h 6857892"/>
              <a:gd name="connsiteX335" fmla="*/ 4883169 w 7044461"/>
              <a:gd name="connsiteY335" fmla="*/ 6430868 h 6857892"/>
              <a:gd name="connsiteX336" fmla="*/ 4883169 w 7044461"/>
              <a:gd name="connsiteY336" fmla="*/ 6441002 h 6857892"/>
              <a:gd name="connsiteX337" fmla="*/ 4879817 w 7044461"/>
              <a:gd name="connsiteY337" fmla="*/ 6441002 h 6857892"/>
              <a:gd name="connsiteX338" fmla="*/ 4879817 w 7044461"/>
              <a:gd name="connsiteY338" fmla="*/ 6430868 h 6857892"/>
              <a:gd name="connsiteX339" fmla="*/ 4964987 w 7044461"/>
              <a:gd name="connsiteY339" fmla="*/ 6430486 h 6857892"/>
              <a:gd name="connsiteX340" fmla="*/ 4976267 w 7044461"/>
              <a:gd name="connsiteY340" fmla="*/ 6451594 h 6857892"/>
              <a:gd name="connsiteX341" fmla="*/ 4943262 w 7044461"/>
              <a:gd name="connsiteY341" fmla="*/ 6449308 h 6857892"/>
              <a:gd name="connsiteX342" fmla="*/ 4964987 w 7044461"/>
              <a:gd name="connsiteY342" fmla="*/ 6430486 h 6857892"/>
              <a:gd name="connsiteX343" fmla="*/ 4554039 w 7044461"/>
              <a:gd name="connsiteY343" fmla="*/ 6420657 h 6857892"/>
              <a:gd name="connsiteX344" fmla="*/ 4557391 w 7044461"/>
              <a:gd name="connsiteY344" fmla="*/ 6420657 h 6857892"/>
              <a:gd name="connsiteX345" fmla="*/ 4557391 w 7044461"/>
              <a:gd name="connsiteY345" fmla="*/ 6430868 h 6857892"/>
              <a:gd name="connsiteX346" fmla="*/ 4554039 w 7044461"/>
              <a:gd name="connsiteY346" fmla="*/ 6430868 h 6857892"/>
              <a:gd name="connsiteX347" fmla="*/ 4554039 w 7044461"/>
              <a:gd name="connsiteY347" fmla="*/ 6420657 h 6857892"/>
              <a:gd name="connsiteX348" fmla="*/ 1496532 w 7044461"/>
              <a:gd name="connsiteY348" fmla="*/ 6420656 h 6857892"/>
              <a:gd name="connsiteX349" fmla="*/ 1506607 w 7044461"/>
              <a:gd name="connsiteY349" fmla="*/ 6420656 h 6857892"/>
              <a:gd name="connsiteX350" fmla="*/ 1499885 w 7044461"/>
              <a:gd name="connsiteY350" fmla="*/ 6429114 h 6857892"/>
              <a:gd name="connsiteX351" fmla="*/ 1496532 w 7044461"/>
              <a:gd name="connsiteY351" fmla="*/ 6420656 h 6857892"/>
              <a:gd name="connsiteX352" fmla="*/ 277387 w 7044461"/>
              <a:gd name="connsiteY352" fmla="*/ 6420656 h 6857892"/>
              <a:gd name="connsiteX353" fmla="*/ 277387 w 7044461"/>
              <a:gd name="connsiteY353" fmla="*/ 6441001 h 6857892"/>
              <a:gd name="connsiteX354" fmla="*/ 282492 w 7044461"/>
              <a:gd name="connsiteY354" fmla="*/ 6441001 h 6857892"/>
              <a:gd name="connsiteX355" fmla="*/ 282492 w 7044461"/>
              <a:gd name="connsiteY355" fmla="*/ 6420656 h 6857892"/>
              <a:gd name="connsiteX356" fmla="*/ 277387 w 7044461"/>
              <a:gd name="connsiteY356" fmla="*/ 6420656 h 6857892"/>
              <a:gd name="connsiteX357" fmla="*/ 1433973 w 7044461"/>
              <a:gd name="connsiteY357" fmla="*/ 6411893 h 6857892"/>
              <a:gd name="connsiteX358" fmla="*/ 1437554 w 7044461"/>
              <a:gd name="connsiteY358" fmla="*/ 6429419 h 6857892"/>
              <a:gd name="connsiteX359" fmla="*/ 1463920 w 7044461"/>
              <a:gd name="connsiteY359" fmla="*/ 6432315 h 6857892"/>
              <a:gd name="connsiteX360" fmla="*/ 1480454 w 7044461"/>
              <a:gd name="connsiteY360" fmla="*/ 6480321 h 6857892"/>
              <a:gd name="connsiteX361" fmla="*/ 1524269 w 7044461"/>
              <a:gd name="connsiteY361" fmla="*/ 6449155 h 6857892"/>
              <a:gd name="connsiteX362" fmla="*/ 1516878 w 7044461"/>
              <a:gd name="connsiteY362" fmla="*/ 6420580 h 6857892"/>
              <a:gd name="connsiteX363" fmla="*/ 1506667 w 7044461"/>
              <a:gd name="connsiteY363" fmla="*/ 6420580 h 6857892"/>
              <a:gd name="connsiteX364" fmla="*/ 1506646 w 7044461"/>
              <a:gd name="connsiteY364" fmla="*/ 6420607 h 6857892"/>
              <a:gd name="connsiteX365" fmla="*/ 1503313 w 7044461"/>
              <a:gd name="connsiteY365" fmla="*/ 6412198 h 6857892"/>
              <a:gd name="connsiteX366" fmla="*/ 1496455 w 7044461"/>
              <a:gd name="connsiteY366" fmla="*/ 6420656 h 6857892"/>
              <a:gd name="connsiteX367" fmla="*/ 1496532 w 7044461"/>
              <a:gd name="connsiteY367" fmla="*/ 6420656 h 6857892"/>
              <a:gd name="connsiteX368" fmla="*/ 1482892 w 7044461"/>
              <a:gd name="connsiteY368" fmla="*/ 6428581 h 6857892"/>
              <a:gd name="connsiteX369" fmla="*/ 1433973 w 7044461"/>
              <a:gd name="connsiteY369" fmla="*/ 6411893 h 6857892"/>
              <a:gd name="connsiteX370" fmla="*/ 1561091 w 7044461"/>
              <a:gd name="connsiteY370" fmla="*/ 6410522 h 6857892"/>
              <a:gd name="connsiteX371" fmla="*/ 1564444 w 7044461"/>
              <a:gd name="connsiteY371" fmla="*/ 6410522 h 6857892"/>
              <a:gd name="connsiteX372" fmla="*/ 1564444 w 7044461"/>
              <a:gd name="connsiteY372" fmla="*/ 6420657 h 6857892"/>
              <a:gd name="connsiteX373" fmla="*/ 1561091 w 7044461"/>
              <a:gd name="connsiteY373" fmla="*/ 6420657 h 6857892"/>
              <a:gd name="connsiteX374" fmla="*/ 1561091 w 7044461"/>
              <a:gd name="connsiteY374" fmla="*/ 6410522 h 6857892"/>
              <a:gd name="connsiteX375" fmla="*/ 4839067 w 7044461"/>
              <a:gd name="connsiteY375" fmla="*/ 6400311 h 6857892"/>
              <a:gd name="connsiteX376" fmla="*/ 4842495 w 7044461"/>
              <a:gd name="connsiteY376" fmla="*/ 6400311 h 6857892"/>
              <a:gd name="connsiteX377" fmla="*/ 4842495 w 7044461"/>
              <a:gd name="connsiteY377" fmla="*/ 6410522 h 6857892"/>
              <a:gd name="connsiteX378" fmla="*/ 4839067 w 7044461"/>
              <a:gd name="connsiteY378" fmla="*/ 6410522 h 6857892"/>
              <a:gd name="connsiteX379" fmla="*/ 4839067 w 7044461"/>
              <a:gd name="connsiteY379" fmla="*/ 6400311 h 6857892"/>
              <a:gd name="connsiteX380" fmla="*/ 4268975 w 7044461"/>
              <a:gd name="connsiteY380" fmla="*/ 6400311 h 6857892"/>
              <a:gd name="connsiteX381" fmla="*/ 4272330 w 7044461"/>
              <a:gd name="connsiteY381" fmla="*/ 6400311 h 6857892"/>
              <a:gd name="connsiteX382" fmla="*/ 4272330 w 7044461"/>
              <a:gd name="connsiteY382" fmla="*/ 6410522 h 6857892"/>
              <a:gd name="connsiteX383" fmla="*/ 4268975 w 7044461"/>
              <a:gd name="connsiteY383" fmla="*/ 6410522 h 6857892"/>
              <a:gd name="connsiteX384" fmla="*/ 4268975 w 7044461"/>
              <a:gd name="connsiteY384" fmla="*/ 6400311 h 6857892"/>
              <a:gd name="connsiteX385" fmla="*/ 1363268 w 7044461"/>
              <a:gd name="connsiteY385" fmla="*/ 6399397 h 6857892"/>
              <a:gd name="connsiteX386" fmla="*/ 1361592 w 7044461"/>
              <a:gd name="connsiteY386" fmla="*/ 6402293 h 6857892"/>
              <a:gd name="connsiteX387" fmla="*/ 1366545 w 7044461"/>
              <a:gd name="connsiteY387" fmla="*/ 6406864 h 6857892"/>
              <a:gd name="connsiteX388" fmla="*/ 1366393 w 7044461"/>
              <a:gd name="connsiteY388" fmla="*/ 6400388 h 6857892"/>
              <a:gd name="connsiteX389" fmla="*/ 1365250 w 7044461"/>
              <a:gd name="connsiteY389" fmla="*/ 6401378 h 6857892"/>
              <a:gd name="connsiteX390" fmla="*/ 1363268 w 7044461"/>
              <a:gd name="connsiteY390" fmla="*/ 6399397 h 6857892"/>
              <a:gd name="connsiteX391" fmla="*/ 1370278 w 7044461"/>
              <a:gd name="connsiteY391" fmla="*/ 6391091 h 6857892"/>
              <a:gd name="connsiteX392" fmla="*/ 1366316 w 7044461"/>
              <a:gd name="connsiteY392" fmla="*/ 6400388 h 6857892"/>
              <a:gd name="connsiteX393" fmla="*/ 1373479 w 7044461"/>
              <a:gd name="connsiteY393" fmla="*/ 6394291 h 6857892"/>
              <a:gd name="connsiteX394" fmla="*/ 1370278 w 7044461"/>
              <a:gd name="connsiteY394" fmla="*/ 6391091 h 6857892"/>
              <a:gd name="connsiteX395" fmla="*/ 4293818 w 7044461"/>
              <a:gd name="connsiteY395" fmla="*/ 6389872 h 6857892"/>
              <a:gd name="connsiteX396" fmla="*/ 4295494 w 7044461"/>
              <a:gd name="connsiteY396" fmla="*/ 6409303 h 6857892"/>
              <a:gd name="connsiteX397" fmla="*/ 4288941 w 7044461"/>
              <a:gd name="connsiteY397" fmla="*/ 6410217 h 6857892"/>
              <a:gd name="connsiteX398" fmla="*/ 4285055 w 7044461"/>
              <a:gd name="connsiteY398" fmla="*/ 6390329 h 6857892"/>
              <a:gd name="connsiteX399" fmla="*/ 4293818 w 7044461"/>
              <a:gd name="connsiteY399" fmla="*/ 6389872 h 6857892"/>
              <a:gd name="connsiteX400" fmla="*/ 4771909 w 7044461"/>
              <a:gd name="connsiteY400" fmla="*/ 6387586 h 6857892"/>
              <a:gd name="connsiteX401" fmla="*/ 4775644 w 7044461"/>
              <a:gd name="connsiteY401" fmla="*/ 6407322 h 6857892"/>
              <a:gd name="connsiteX402" fmla="*/ 4746755 w 7044461"/>
              <a:gd name="connsiteY402" fmla="*/ 6413418 h 6857892"/>
              <a:gd name="connsiteX403" fmla="*/ 4771909 w 7044461"/>
              <a:gd name="connsiteY403" fmla="*/ 6387586 h 6857892"/>
              <a:gd name="connsiteX404" fmla="*/ 1342998 w 7044461"/>
              <a:gd name="connsiteY404" fmla="*/ 6385147 h 6857892"/>
              <a:gd name="connsiteX405" fmla="*/ 1345970 w 7044461"/>
              <a:gd name="connsiteY405" fmla="*/ 6411893 h 6857892"/>
              <a:gd name="connsiteX406" fmla="*/ 1361515 w 7044461"/>
              <a:gd name="connsiteY406" fmla="*/ 6402292 h 6857892"/>
              <a:gd name="connsiteX407" fmla="*/ 1342998 w 7044461"/>
              <a:gd name="connsiteY407" fmla="*/ 6385147 h 6857892"/>
              <a:gd name="connsiteX408" fmla="*/ 4735398 w 7044461"/>
              <a:gd name="connsiteY408" fmla="*/ 6375013 h 6857892"/>
              <a:gd name="connsiteX409" fmla="*/ 4720077 w 7044461"/>
              <a:gd name="connsiteY409" fmla="*/ 6402445 h 6857892"/>
              <a:gd name="connsiteX410" fmla="*/ 4735398 w 7044461"/>
              <a:gd name="connsiteY410" fmla="*/ 6375013 h 6857892"/>
              <a:gd name="connsiteX411" fmla="*/ 1347267 w 7044461"/>
              <a:gd name="connsiteY411" fmla="*/ 6369755 h 6857892"/>
              <a:gd name="connsiteX412" fmla="*/ 1347267 w 7044461"/>
              <a:gd name="connsiteY412" fmla="*/ 6379890 h 6857892"/>
              <a:gd name="connsiteX413" fmla="*/ 1350620 w 7044461"/>
              <a:gd name="connsiteY413" fmla="*/ 6379890 h 6857892"/>
              <a:gd name="connsiteX414" fmla="*/ 1350620 w 7044461"/>
              <a:gd name="connsiteY414" fmla="*/ 6369755 h 6857892"/>
              <a:gd name="connsiteX415" fmla="*/ 1347267 w 7044461"/>
              <a:gd name="connsiteY415" fmla="*/ 6369755 h 6857892"/>
              <a:gd name="connsiteX416" fmla="*/ 4577729 w 7044461"/>
              <a:gd name="connsiteY416" fmla="*/ 6360458 h 6857892"/>
              <a:gd name="connsiteX417" fmla="*/ 4581462 w 7044461"/>
              <a:gd name="connsiteY417" fmla="*/ 6377451 h 6857892"/>
              <a:gd name="connsiteX418" fmla="*/ 4572702 w 7044461"/>
              <a:gd name="connsiteY418" fmla="*/ 6378061 h 6857892"/>
              <a:gd name="connsiteX419" fmla="*/ 4572702 w 7044461"/>
              <a:gd name="connsiteY419" fmla="*/ 6361144 h 6857892"/>
              <a:gd name="connsiteX420" fmla="*/ 4577729 w 7044461"/>
              <a:gd name="connsiteY420" fmla="*/ 6360458 h 6857892"/>
              <a:gd name="connsiteX421" fmla="*/ 4971394 w 7044461"/>
              <a:gd name="connsiteY421" fmla="*/ 6359544 h 6857892"/>
              <a:gd name="connsiteX422" fmla="*/ 4974746 w 7044461"/>
              <a:gd name="connsiteY422" fmla="*/ 6359544 h 6857892"/>
              <a:gd name="connsiteX423" fmla="*/ 4974746 w 7044461"/>
              <a:gd name="connsiteY423" fmla="*/ 6369755 h 6857892"/>
              <a:gd name="connsiteX424" fmla="*/ 4971394 w 7044461"/>
              <a:gd name="connsiteY424" fmla="*/ 6369755 h 6857892"/>
              <a:gd name="connsiteX425" fmla="*/ 4971394 w 7044461"/>
              <a:gd name="connsiteY425" fmla="*/ 6359544 h 6857892"/>
              <a:gd name="connsiteX426" fmla="*/ 4347083 w 7044461"/>
              <a:gd name="connsiteY426" fmla="*/ 6352763 h 6857892"/>
              <a:gd name="connsiteX427" fmla="*/ 4357219 w 7044461"/>
              <a:gd name="connsiteY427" fmla="*/ 6352763 h 6857892"/>
              <a:gd name="connsiteX428" fmla="*/ 4357219 w 7044461"/>
              <a:gd name="connsiteY428" fmla="*/ 6356191 h 6857892"/>
              <a:gd name="connsiteX429" fmla="*/ 4347083 w 7044461"/>
              <a:gd name="connsiteY429" fmla="*/ 6356191 h 6857892"/>
              <a:gd name="connsiteX430" fmla="*/ 4347083 w 7044461"/>
              <a:gd name="connsiteY430" fmla="*/ 6352763 h 6857892"/>
              <a:gd name="connsiteX431" fmla="*/ 4867402 w 7044461"/>
              <a:gd name="connsiteY431" fmla="*/ 6350933 h 6857892"/>
              <a:gd name="connsiteX432" fmla="*/ 4900533 w 7044461"/>
              <a:gd name="connsiteY432" fmla="*/ 6350933 h 6857892"/>
              <a:gd name="connsiteX433" fmla="*/ 4871362 w 7044461"/>
              <a:gd name="connsiteY433" fmla="*/ 6411893 h 6857892"/>
              <a:gd name="connsiteX434" fmla="*/ 4849427 w 7044461"/>
              <a:gd name="connsiteY434" fmla="*/ 6382480 h 6857892"/>
              <a:gd name="connsiteX435" fmla="*/ 4867402 w 7044461"/>
              <a:gd name="connsiteY435" fmla="*/ 6350933 h 6857892"/>
              <a:gd name="connsiteX436" fmla="*/ 4336569 w 7044461"/>
              <a:gd name="connsiteY436" fmla="*/ 6338665 h 6857892"/>
              <a:gd name="connsiteX437" fmla="*/ 4333748 w 7044461"/>
              <a:gd name="connsiteY437" fmla="*/ 6356801 h 6857892"/>
              <a:gd name="connsiteX438" fmla="*/ 4272863 w 7044461"/>
              <a:gd name="connsiteY438" fmla="*/ 6393529 h 6857892"/>
              <a:gd name="connsiteX439" fmla="*/ 4264098 w 7044461"/>
              <a:gd name="connsiteY439" fmla="*/ 6384385 h 6857892"/>
              <a:gd name="connsiteX440" fmla="*/ 4291532 w 7044461"/>
              <a:gd name="connsiteY440" fmla="*/ 6349943 h 6857892"/>
              <a:gd name="connsiteX441" fmla="*/ 4299838 w 7044461"/>
              <a:gd name="connsiteY441" fmla="*/ 6358249 h 6857892"/>
              <a:gd name="connsiteX442" fmla="*/ 4336569 w 7044461"/>
              <a:gd name="connsiteY442" fmla="*/ 6338665 h 6857892"/>
              <a:gd name="connsiteX443" fmla="*/ 4968023 w 7044461"/>
              <a:gd name="connsiteY443" fmla="*/ 6332417 h 6857892"/>
              <a:gd name="connsiteX444" fmla="*/ 4978250 w 7044461"/>
              <a:gd name="connsiteY444" fmla="*/ 6332417 h 6857892"/>
              <a:gd name="connsiteX445" fmla="*/ 4978250 w 7044461"/>
              <a:gd name="connsiteY445" fmla="*/ 6335846 h 6857892"/>
              <a:gd name="connsiteX446" fmla="*/ 4968023 w 7044461"/>
              <a:gd name="connsiteY446" fmla="*/ 6335846 h 6857892"/>
              <a:gd name="connsiteX447" fmla="*/ 4968023 w 7044461"/>
              <a:gd name="connsiteY447" fmla="*/ 6332417 h 6857892"/>
              <a:gd name="connsiteX448" fmla="*/ 4296104 w 7044461"/>
              <a:gd name="connsiteY448" fmla="*/ 6331579 h 6857892"/>
              <a:gd name="connsiteX449" fmla="*/ 4316450 w 7044461"/>
              <a:gd name="connsiteY449" fmla="*/ 6331579 h 6857892"/>
              <a:gd name="connsiteX450" fmla="*/ 4316450 w 7044461"/>
              <a:gd name="connsiteY450" fmla="*/ 6336684 h 6857892"/>
              <a:gd name="connsiteX451" fmla="*/ 4296104 w 7044461"/>
              <a:gd name="connsiteY451" fmla="*/ 6336684 h 6857892"/>
              <a:gd name="connsiteX452" fmla="*/ 4296104 w 7044461"/>
              <a:gd name="connsiteY452" fmla="*/ 6331579 h 6857892"/>
              <a:gd name="connsiteX453" fmla="*/ 446169 w 7044461"/>
              <a:gd name="connsiteY453" fmla="*/ 6330969 h 6857892"/>
              <a:gd name="connsiteX454" fmla="*/ 437177 w 7044461"/>
              <a:gd name="connsiteY454" fmla="*/ 6331198 h 6857892"/>
              <a:gd name="connsiteX455" fmla="*/ 440835 w 7044461"/>
              <a:gd name="connsiteY455" fmla="*/ 6358478 h 6857892"/>
              <a:gd name="connsiteX456" fmla="*/ 446169 w 7044461"/>
              <a:gd name="connsiteY456" fmla="*/ 6358020 h 6857892"/>
              <a:gd name="connsiteX457" fmla="*/ 446169 w 7044461"/>
              <a:gd name="connsiteY457" fmla="*/ 6330969 h 6857892"/>
              <a:gd name="connsiteX458" fmla="*/ 1407391 w 7044461"/>
              <a:gd name="connsiteY458" fmla="*/ 6329064 h 6857892"/>
              <a:gd name="connsiteX459" fmla="*/ 1391999 w 7044461"/>
              <a:gd name="connsiteY459" fmla="*/ 6357487 h 6857892"/>
              <a:gd name="connsiteX460" fmla="*/ 1426975 w 7044461"/>
              <a:gd name="connsiteY460" fmla="*/ 6357487 h 6857892"/>
              <a:gd name="connsiteX461" fmla="*/ 1415088 w 7044461"/>
              <a:gd name="connsiteY461" fmla="*/ 6343999 h 6857892"/>
              <a:gd name="connsiteX462" fmla="*/ 1435509 w 7044461"/>
              <a:gd name="connsiteY462" fmla="*/ 6331808 h 6857892"/>
              <a:gd name="connsiteX463" fmla="*/ 1435433 w 7044461"/>
              <a:gd name="connsiteY463" fmla="*/ 6329064 h 6857892"/>
              <a:gd name="connsiteX464" fmla="*/ 1407391 w 7044461"/>
              <a:gd name="connsiteY464" fmla="*/ 6329064 h 6857892"/>
              <a:gd name="connsiteX465" fmla="*/ 4908606 w 7044461"/>
              <a:gd name="connsiteY465" fmla="*/ 6324721 h 6857892"/>
              <a:gd name="connsiteX466" fmla="*/ 4901525 w 7044461"/>
              <a:gd name="connsiteY466" fmla="*/ 6349410 h 6857892"/>
              <a:gd name="connsiteX467" fmla="*/ 4897181 w 7044461"/>
              <a:gd name="connsiteY467" fmla="*/ 6335160 h 6857892"/>
              <a:gd name="connsiteX468" fmla="*/ 4908606 w 7044461"/>
              <a:gd name="connsiteY468" fmla="*/ 6324721 h 6857892"/>
              <a:gd name="connsiteX469" fmla="*/ 4835560 w 7044461"/>
              <a:gd name="connsiteY469" fmla="*/ 6318015 h 6857892"/>
              <a:gd name="connsiteX470" fmla="*/ 4836018 w 7044461"/>
              <a:gd name="connsiteY470" fmla="*/ 6326778 h 6857892"/>
              <a:gd name="connsiteX471" fmla="*/ 4816503 w 7044461"/>
              <a:gd name="connsiteY471" fmla="*/ 6328455 h 6857892"/>
              <a:gd name="connsiteX472" fmla="*/ 4815664 w 7044461"/>
              <a:gd name="connsiteY472" fmla="*/ 6321901 h 6857892"/>
              <a:gd name="connsiteX473" fmla="*/ 4835560 w 7044461"/>
              <a:gd name="connsiteY473" fmla="*/ 6318015 h 6857892"/>
              <a:gd name="connsiteX474" fmla="*/ 1393825 w 7044461"/>
              <a:gd name="connsiteY474" fmla="*/ 6317786 h 6857892"/>
              <a:gd name="connsiteX475" fmla="*/ 1385519 w 7044461"/>
              <a:gd name="connsiteY475" fmla="*/ 6324873 h 6857892"/>
              <a:gd name="connsiteX476" fmla="*/ 1388719 w 7044461"/>
              <a:gd name="connsiteY476" fmla="*/ 6328073 h 6857892"/>
              <a:gd name="connsiteX477" fmla="*/ 1394739 w 7044461"/>
              <a:gd name="connsiteY477" fmla="*/ 6318853 h 6857892"/>
              <a:gd name="connsiteX478" fmla="*/ 1394814 w 7044461"/>
              <a:gd name="connsiteY478" fmla="*/ 6318853 h 6857892"/>
              <a:gd name="connsiteX479" fmla="*/ 1395728 w 7044461"/>
              <a:gd name="connsiteY479" fmla="*/ 6319844 h 6857892"/>
              <a:gd name="connsiteX480" fmla="*/ 1395882 w 7044461"/>
              <a:gd name="connsiteY480" fmla="*/ 6318777 h 6857892"/>
              <a:gd name="connsiteX481" fmla="*/ 1394887 w 7044461"/>
              <a:gd name="connsiteY481" fmla="*/ 6318848 h 6857892"/>
              <a:gd name="connsiteX482" fmla="*/ 1393825 w 7044461"/>
              <a:gd name="connsiteY482" fmla="*/ 6317786 h 6857892"/>
              <a:gd name="connsiteX483" fmla="*/ 4550611 w 7044461"/>
              <a:gd name="connsiteY483" fmla="*/ 6312072 h 6857892"/>
              <a:gd name="connsiteX484" fmla="*/ 4560818 w 7044461"/>
              <a:gd name="connsiteY484" fmla="*/ 6312072 h 6857892"/>
              <a:gd name="connsiteX485" fmla="*/ 4560818 w 7044461"/>
              <a:gd name="connsiteY485" fmla="*/ 6315501 h 6857892"/>
              <a:gd name="connsiteX486" fmla="*/ 4550611 w 7044461"/>
              <a:gd name="connsiteY486" fmla="*/ 6315501 h 6857892"/>
              <a:gd name="connsiteX487" fmla="*/ 4550611 w 7044461"/>
              <a:gd name="connsiteY487" fmla="*/ 6312072 h 6857892"/>
              <a:gd name="connsiteX488" fmla="*/ 4530274 w 7044461"/>
              <a:gd name="connsiteY488" fmla="*/ 6312072 h 6857892"/>
              <a:gd name="connsiteX489" fmla="*/ 4540479 w 7044461"/>
              <a:gd name="connsiteY489" fmla="*/ 6312072 h 6857892"/>
              <a:gd name="connsiteX490" fmla="*/ 4540479 w 7044461"/>
              <a:gd name="connsiteY490" fmla="*/ 6315501 h 6857892"/>
              <a:gd name="connsiteX491" fmla="*/ 4530274 w 7044461"/>
              <a:gd name="connsiteY491" fmla="*/ 6315501 h 6857892"/>
              <a:gd name="connsiteX492" fmla="*/ 4530274 w 7044461"/>
              <a:gd name="connsiteY492" fmla="*/ 6312072 h 6857892"/>
              <a:gd name="connsiteX493" fmla="*/ 1413941 w 7044461"/>
              <a:gd name="connsiteY493" fmla="*/ 6308795 h 6857892"/>
              <a:gd name="connsiteX494" fmla="*/ 1395958 w 7044461"/>
              <a:gd name="connsiteY494" fmla="*/ 6318777 h 6857892"/>
              <a:gd name="connsiteX495" fmla="*/ 1413941 w 7044461"/>
              <a:gd name="connsiteY495" fmla="*/ 6308795 h 6857892"/>
              <a:gd name="connsiteX496" fmla="*/ 4645676 w 7044461"/>
              <a:gd name="connsiteY496" fmla="*/ 6308643 h 6857892"/>
              <a:gd name="connsiteX497" fmla="*/ 4649030 w 7044461"/>
              <a:gd name="connsiteY497" fmla="*/ 6308643 h 6857892"/>
              <a:gd name="connsiteX498" fmla="*/ 4649030 w 7044461"/>
              <a:gd name="connsiteY498" fmla="*/ 6318854 h 6857892"/>
              <a:gd name="connsiteX499" fmla="*/ 4645676 w 7044461"/>
              <a:gd name="connsiteY499" fmla="*/ 6318854 h 6857892"/>
              <a:gd name="connsiteX500" fmla="*/ 4645676 w 7044461"/>
              <a:gd name="connsiteY500" fmla="*/ 6308643 h 6857892"/>
              <a:gd name="connsiteX501" fmla="*/ 4630223 w 7044461"/>
              <a:gd name="connsiteY501" fmla="*/ 6308185 h 6857892"/>
              <a:gd name="connsiteX502" fmla="*/ 4630223 w 7044461"/>
              <a:gd name="connsiteY502" fmla="*/ 6328073 h 6857892"/>
              <a:gd name="connsiteX503" fmla="*/ 4595252 w 7044461"/>
              <a:gd name="connsiteY503" fmla="*/ 6311081 h 6857892"/>
              <a:gd name="connsiteX504" fmla="*/ 4630223 w 7044461"/>
              <a:gd name="connsiteY504" fmla="*/ 6308185 h 6857892"/>
              <a:gd name="connsiteX505" fmla="*/ 1414855 w 7044461"/>
              <a:gd name="connsiteY505" fmla="*/ 6300794 h 6857892"/>
              <a:gd name="connsiteX506" fmla="*/ 1413941 w 7044461"/>
              <a:gd name="connsiteY506" fmla="*/ 6308795 h 6857892"/>
              <a:gd name="connsiteX507" fmla="*/ 1415084 w 7044461"/>
              <a:gd name="connsiteY507" fmla="*/ 6308719 h 6857892"/>
              <a:gd name="connsiteX508" fmla="*/ 1415236 w 7044461"/>
              <a:gd name="connsiteY508" fmla="*/ 6308566 h 6857892"/>
              <a:gd name="connsiteX509" fmla="*/ 1414855 w 7044461"/>
              <a:gd name="connsiteY509" fmla="*/ 6300794 h 6857892"/>
              <a:gd name="connsiteX510" fmla="*/ 1321812 w 7044461"/>
              <a:gd name="connsiteY510" fmla="*/ 6300413 h 6857892"/>
              <a:gd name="connsiteX511" fmla="*/ 1313125 w 7044461"/>
              <a:gd name="connsiteY511" fmla="*/ 6300946 h 6857892"/>
              <a:gd name="connsiteX512" fmla="*/ 1316783 w 7044461"/>
              <a:gd name="connsiteY512" fmla="*/ 6317939 h 6857892"/>
              <a:gd name="connsiteX513" fmla="*/ 1321812 w 7044461"/>
              <a:gd name="connsiteY513" fmla="*/ 6317253 h 6857892"/>
              <a:gd name="connsiteX514" fmla="*/ 1321812 w 7044461"/>
              <a:gd name="connsiteY514" fmla="*/ 6300413 h 6857892"/>
              <a:gd name="connsiteX515" fmla="*/ 4963852 w 7044461"/>
              <a:gd name="connsiteY515" fmla="*/ 6299498 h 6857892"/>
              <a:gd name="connsiteX516" fmla="*/ 4967104 w 7044461"/>
              <a:gd name="connsiteY516" fmla="*/ 6302699 h 6857892"/>
              <a:gd name="connsiteX517" fmla="*/ 4958817 w 7044461"/>
              <a:gd name="connsiteY517" fmla="*/ 6309786 h 6857892"/>
              <a:gd name="connsiteX518" fmla="*/ 4951875 w 7044461"/>
              <a:gd name="connsiteY518" fmla="*/ 6317939 h 6857892"/>
              <a:gd name="connsiteX519" fmla="*/ 4948596 w 7044461"/>
              <a:gd name="connsiteY519" fmla="*/ 6314738 h 6857892"/>
              <a:gd name="connsiteX520" fmla="*/ 4956900 w 7044461"/>
              <a:gd name="connsiteY520" fmla="*/ 6307652 h 6857892"/>
              <a:gd name="connsiteX521" fmla="*/ 4963852 w 7044461"/>
              <a:gd name="connsiteY521" fmla="*/ 6299498 h 6857892"/>
              <a:gd name="connsiteX522" fmla="*/ 1434287 w 7044461"/>
              <a:gd name="connsiteY522" fmla="*/ 6299117 h 6857892"/>
              <a:gd name="connsiteX523" fmla="*/ 1415237 w 7044461"/>
              <a:gd name="connsiteY523" fmla="*/ 6308566 h 6857892"/>
              <a:gd name="connsiteX524" fmla="*/ 1415313 w 7044461"/>
              <a:gd name="connsiteY524" fmla="*/ 6309556 h 6857892"/>
              <a:gd name="connsiteX525" fmla="*/ 1435201 w 7044461"/>
              <a:gd name="connsiteY525" fmla="*/ 6305671 h 6857892"/>
              <a:gd name="connsiteX526" fmla="*/ 1434287 w 7044461"/>
              <a:gd name="connsiteY526" fmla="*/ 6299117 h 6857892"/>
              <a:gd name="connsiteX527" fmla="*/ 4532177 w 7044461"/>
              <a:gd name="connsiteY527" fmla="*/ 6290126 h 6857892"/>
              <a:gd name="connsiteX528" fmla="*/ 4549088 w 7044461"/>
              <a:gd name="connsiteY528" fmla="*/ 6290126 h 6857892"/>
              <a:gd name="connsiteX529" fmla="*/ 4549774 w 7044461"/>
              <a:gd name="connsiteY529" fmla="*/ 6295155 h 6857892"/>
              <a:gd name="connsiteX530" fmla="*/ 4532710 w 7044461"/>
              <a:gd name="connsiteY530" fmla="*/ 6298813 h 6857892"/>
              <a:gd name="connsiteX531" fmla="*/ 4532177 w 7044461"/>
              <a:gd name="connsiteY531" fmla="*/ 6290126 h 6857892"/>
              <a:gd name="connsiteX532" fmla="*/ 4360646 w 7044461"/>
              <a:gd name="connsiteY532" fmla="*/ 6288297 h 6857892"/>
              <a:gd name="connsiteX533" fmla="*/ 4364001 w 7044461"/>
              <a:gd name="connsiteY533" fmla="*/ 6288297 h 6857892"/>
              <a:gd name="connsiteX534" fmla="*/ 4364001 w 7044461"/>
              <a:gd name="connsiteY534" fmla="*/ 6298508 h 6857892"/>
              <a:gd name="connsiteX535" fmla="*/ 4360646 w 7044461"/>
              <a:gd name="connsiteY535" fmla="*/ 6298508 h 6857892"/>
              <a:gd name="connsiteX536" fmla="*/ 4360646 w 7044461"/>
              <a:gd name="connsiteY536" fmla="*/ 6288297 h 6857892"/>
              <a:gd name="connsiteX537" fmla="*/ 4977411 w 7044461"/>
              <a:gd name="connsiteY537" fmla="*/ 6283497 h 6857892"/>
              <a:gd name="connsiteX538" fmla="*/ 5010705 w 7044461"/>
              <a:gd name="connsiteY538" fmla="*/ 6301937 h 6857892"/>
              <a:gd name="connsiteX539" fmla="*/ 4992554 w 7044461"/>
              <a:gd name="connsiteY539" fmla="*/ 6319082 h 6857892"/>
              <a:gd name="connsiteX540" fmla="*/ 4977411 w 7044461"/>
              <a:gd name="connsiteY540" fmla="*/ 6283497 h 6857892"/>
              <a:gd name="connsiteX541" fmla="*/ 4709856 w 7044461"/>
              <a:gd name="connsiteY541" fmla="*/ 6279229 h 6857892"/>
              <a:gd name="connsiteX542" fmla="*/ 4705054 w 7044461"/>
              <a:gd name="connsiteY542" fmla="*/ 6279991 h 6857892"/>
              <a:gd name="connsiteX543" fmla="*/ 4705054 w 7044461"/>
              <a:gd name="connsiteY543" fmla="*/ 6296831 h 6857892"/>
              <a:gd name="connsiteX544" fmla="*/ 4713818 w 7044461"/>
              <a:gd name="connsiteY544" fmla="*/ 6295764 h 6857892"/>
              <a:gd name="connsiteX545" fmla="*/ 4709856 w 7044461"/>
              <a:gd name="connsiteY545" fmla="*/ 6279229 h 6857892"/>
              <a:gd name="connsiteX546" fmla="*/ 346174 w 7044461"/>
              <a:gd name="connsiteY546" fmla="*/ 6278163 h 6857892"/>
              <a:gd name="connsiteX547" fmla="*/ 356308 w 7044461"/>
              <a:gd name="connsiteY547" fmla="*/ 6288298 h 6857892"/>
              <a:gd name="connsiteX548" fmla="*/ 357299 w 7044461"/>
              <a:gd name="connsiteY548" fmla="*/ 6287307 h 6857892"/>
              <a:gd name="connsiteX549" fmla="*/ 365605 w 7044461"/>
              <a:gd name="connsiteY549" fmla="*/ 6294394 h 6857892"/>
              <a:gd name="connsiteX550" fmla="*/ 362404 w 7044461"/>
              <a:gd name="connsiteY550" fmla="*/ 6297594 h 6857892"/>
              <a:gd name="connsiteX551" fmla="*/ 355318 w 7044461"/>
              <a:gd name="connsiteY551" fmla="*/ 6289288 h 6857892"/>
              <a:gd name="connsiteX552" fmla="*/ 356232 w 7044461"/>
              <a:gd name="connsiteY552" fmla="*/ 6288374 h 6857892"/>
              <a:gd name="connsiteX553" fmla="*/ 346174 w 7044461"/>
              <a:gd name="connsiteY553" fmla="*/ 6288298 h 6857892"/>
              <a:gd name="connsiteX554" fmla="*/ 346174 w 7044461"/>
              <a:gd name="connsiteY554" fmla="*/ 6278163 h 6857892"/>
              <a:gd name="connsiteX555" fmla="*/ 1520324 w 7044461"/>
              <a:gd name="connsiteY555" fmla="*/ 6267952 h 6857892"/>
              <a:gd name="connsiteX556" fmla="*/ 1523677 w 7044461"/>
              <a:gd name="connsiteY556" fmla="*/ 6267952 h 6857892"/>
              <a:gd name="connsiteX557" fmla="*/ 1523677 w 7044461"/>
              <a:gd name="connsiteY557" fmla="*/ 6278163 h 6857892"/>
              <a:gd name="connsiteX558" fmla="*/ 1520324 w 7044461"/>
              <a:gd name="connsiteY558" fmla="*/ 6278163 h 6857892"/>
              <a:gd name="connsiteX559" fmla="*/ 1520324 w 7044461"/>
              <a:gd name="connsiteY559" fmla="*/ 6267952 h 6857892"/>
              <a:gd name="connsiteX560" fmla="*/ 4565009 w 7044461"/>
              <a:gd name="connsiteY560" fmla="*/ 6258732 h 6857892"/>
              <a:gd name="connsiteX561" fmla="*/ 4572092 w 7044461"/>
              <a:gd name="connsiteY561" fmla="*/ 6267038 h 6857892"/>
              <a:gd name="connsiteX562" fmla="*/ 4571179 w 7044461"/>
              <a:gd name="connsiteY562" fmla="*/ 6267952 h 6857892"/>
              <a:gd name="connsiteX563" fmla="*/ 4581233 w 7044461"/>
              <a:gd name="connsiteY563" fmla="*/ 6267952 h 6857892"/>
              <a:gd name="connsiteX564" fmla="*/ 4574454 w 7044461"/>
              <a:gd name="connsiteY564" fmla="*/ 6276410 h 6857892"/>
              <a:gd name="connsiteX565" fmla="*/ 4571103 w 7044461"/>
              <a:gd name="connsiteY565" fmla="*/ 6268104 h 6857892"/>
              <a:gd name="connsiteX566" fmla="*/ 4570187 w 7044461"/>
              <a:gd name="connsiteY566" fmla="*/ 6269095 h 6857892"/>
              <a:gd name="connsiteX567" fmla="*/ 4561809 w 7044461"/>
              <a:gd name="connsiteY567" fmla="*/ 6262008 h 6857892"/>
              <a:gd name="connsiteX568" fmla="*/ 4565009 w 7044461"/>
              <a:gd name="connsiteY568" fmla="*/ 6258732 h 6857892"/>
              <a:gd name="connsiteX569" fmla="*/ 4859938 w 7044461"/>
              <a:gd name="connsiteY569" fmla="*/ 6257970 h 6857892"/>
              <a:gd name="connsiteX570" fmla="*/ 4871134 w 7044461"/>
              <a:gd name="connsiteY570" fmla="*/ 6267190 h 6857892"/>
              <a:gd name="connsiteX571" fmla="*/ 4881568 w 7044461"/>
              <a:gd name="connsiteY571" fmla="*/ 6258198 h 6857892"/>
              <a:gd name="connsiteX572" fmla="*/ 4897792 w 7044461"/>
              <a:gd name="connsiteY572" fmla="*/ 6273743 h 6857892"/>
              <a:gd name="connsiteX573" fmla="*/ 4880272 w 7044461"/>
              <a:gd name="connsiteY573" fmla="*/ 6280296 h 6857892"/>
              <a:gd name="connsiteX574" fmla="*/ 4861384 w 7044461"/>
              <a:gd name="connsiteY574" fmla="*/ 6318930 h 6857892"/>
              <a:gd name="connsiteX575" fmla="*/ 4837694 w 7044461"/>
              <a:gd name="connsiteY575" fmla="*/ 6318854 h 6857892"/>
              <a:gd name="connsiteX576" fmla="*/ 4859938 w 7044461"/>
              <a:gd name="connsiteY576" fmla="*/ 6257970 h 6857892"/>
              <a:gd name="connsiteX577" fmla="*/ 239515 w 7044461"/>
              <a:gd name="connsiteY577" fmla="*/ 6257360 h 6857892"/>
              <a:gd name="connsiteX578" fmla="*/ 278377 w 7044461"/>
              <a:gd name="connsiteY578" fmla="*/ 6285249 h 6857892"/>
              <a:gd name="connsiteX579" fmla="*/ 239515 w 7044461"/>
              <a:gd name="connsiteY579" fmla="*/ 6257360 h 6857892"/>
              <a:gd name="connsiteX580" fmla="*/ 134263 w 7044461"/>
              <a:gd name="connsiteY580" fmla="*/ 6249360 h 6857892"/>
              <a:gd name="connsiteX581" fmla="*/ 151104 w 7044461"/>
              <a:gd name="connsiteY581" fmla="*/ 6249360 h 6857892"/>
              <a:gd name="connsiteX582" fmla="*/ 151789 w 7044461"/>
              <a:gd name="connsiteY582" fmla="*/ 6254389 h 6857892"/>
              <a:gd name="connsiteX583" fmla="*/ 134797 w 7044461"/>
              <a:gd name="connsiteY583" fmla="*/ 6258046 h 6857892"/>
              <a:gd name="connsiteX584" fmla="*/ 134263 w 7044461"/>
              <a:gd name="connsiteY584" fmla="*/ 6249360 h 6857892"/>
              <a:gd name="connsiteX585" fmla="*/ 1530459 w 7044461"/>
              <a:gd name="connsiteY585" fmla="*/ 6247606 h 6857892"/>
              <a:gd name="connsiteX586" fmla="*/ 1533888 w 7044461"/>
              <a:gd name="connsiteY586" fmla="*/ 6247606 h 6857892"/>
              <a:gd name="connsiteX587" fmla="*/ 1533888 w 7044461"/>
              <a:gd name="connsiteY587" fmla="*/ 6257817 h 6857892"/>
              <a:gd name="connsiteX588" fmla="*/ 1530459 w 7044461"/>
              <a:gd name="connsiteY588" fmla="*/ 6257817 h 6857892"/>
              <a:gd name="connsiteX589" fmla="*/ 1530459 w 7044461"/>
              <a:gd name="connsiteY589" fmla="*/ 6247606 h 6857892"/>
              <a:gd name="connsiteX590" fmla="*/ 5069857 w 7044461"/>
              <a:gd name="connsiteY590" fmla="*/ 6240825 h 6857892"/>
              <a:gd name="connsiteX591" fmla="*/ 5080066 w 7044461"/>
              <a:gd name="connsiteY591" fmla="*/ 6240825 h 6857892"/>
              <a:gd name="connsiteX592" fmla="*/ 5080066 w 7044461"/>
              <a:gd name="connsiteY592" fmla="*/ 6244253 h 6857892"/>
              <a:gd name="connsiteX593" fmla="*/ 5069857 w 7044461"/>
              <a:gd name="connsiteY593" fmla="*/ 6244253 h 6857892"/>
              <a:gd name="connsiteX594" fmla="*/ 5069857 w 7044461"/>
              <a:gd name="connsiteY594" fmla="*/ 6240825 h 6857892"/>
              <a:gd name="connsiteX595" fmla="*/ 4601498 w 7044461"/>
              <a:gd name="connsiteY595" fmla="*/ 6237472 h 6857892"/>
              <a:gd name="connsiteX596" fmla="*/ 4591289 w 7044461"/>
              <a:gd name="connsiteY596" fmla="*/ 6257817 h 6857892"/>
              <a:gd name="connsiteX597" fmla="*/ 4601498 w 7044461"/>
              <a:gd name="connsiteY597" fmla="*/ 6237472 h 6857892"/>
              <a:gd name="connsiteX598" fmla="*/ 1316786 w 7044461"/>
              <a:gd name="connsiteY598" fmla="*/ 6237472 h 6857892"/>
              <a:gd name="connsiteX599" fmla="*/ 1316786 w 7044461"/>
              <a:gd name="connsiteY599" fmla="*/ 6247607 h 6857892"/>
              <a:gd name="connsiteX600" fmla="*/ 1320215 w 7044461"/>
              <a:gd name="connsiteY600" fmla="*/ 6247607 h 6857892"/>
              <a:gd name="connsiteX601" fmla="*/ 1320215 w 7044461"/>
              <a:gd name="connsiteY601" fmla="*/ 6237472 h 6857892"/>
              <a:gd name="connsiteX602" fmla="*/ 1316786 w 7044461"/>
              <a:gd name="connsiteY602" fmla="*/ 6237472 h 6857892"/>
              <a:gd name="connsiteX603" fmla="*/ 4269737 w 7044461"/>
              <a:gd name="connsiteY603" fmla="*/ 6228175 h 6857892"/>
              <a:gd name="connsiteX604" fmla="*/ 4276826 w 7044461"/>
              <a:gd name="connsiteY604" fmla="*/ 6236481 h 6857892"/>
              <a:gd name="connsiteX605" fmla="*/ 4274843 w 7044461"/>
              <a:gd name="connsiteY605" fmla="*/ 6238463 h 6857892"/>
              <a:gd name="connsiteX606" fmla="*/ 4266538 w 7044461"/>
              <a:gd name="connsiteY606" fmla="*/ 6231376 h 6857892"/>
              <a:gd name="connsiteX607" fmla="*/ 4269737 w 7044461"/>
              <a:gd name="connsiteY607" fmla="*/ 6228175 h 6857892"/>
              <a:gd name="connsiteX608" fmla="*/ 4302582 w 7044461"/>
              <a:gd name="connsiteY608" fmla="*/ 6226956 h 6857892"/>
              <a:gd name="connsiteX609" fmla="*/ 4309059 w 7044461"/>
              <a:gd name="connsiteY609" fmla="*/ 6245549 h 6857892"/>
              <a:gd name="connsiteX610" fmla="*/ 4331158 w 7044461"/>
              <a:gd name="connsiteY610" fmla="*/ 6236786 h 6857892"/>
              <a:gd name="connsiteX611" fmla="*/ 4336569 w 7044461"/>
              <a:gd name="connsiteY611" fmla="*/ 6242348 h 6857892"/>
              <a:gd name="connsiteX612" fmla="*/ 4322547 w 7044461"/>
              <a:gd name="connsiteY612" fmla="*/ 6272524 h 6857892"/>
              <a:gd name="connsiteX613" fmla="*/ 4266994 w 7044461"/>
              <a:gd name="connsiteY613" fmla="*/ 6315958 h 6857892"/>
              <a:gd name="connsiteX614" fmla="*/ 4275380 w 7044461"/>
              <a:gd name="connsiteY614" fmla="*/ 6262465 h 6857892"/>
              <a:gd name="connsiteX615" fmla="*/ 4266156 w 7044461"/>
              <a:gd name="connsiteY615" fmla="*/ 6253245 h 6857892"/>
              <a:gd name="connsiteX616" fmla="*/ 4302582 w 7044461"/>
              <a:gd name="connsiteY616" fmla="*/ 6226956 h 6857892"/>
              <a:gd name="connsiteX617" fmla="*/ 4744536 w 7044461"/>
              <a:gd name="connsiteY617" fmla="*/ 6226727 h 6857892"/>
              <a:gd name="connsiteX618" fmla="*/ 4743011 w 7044461"/>
              <a:gd name="connsiteY618" fmla="*/ 6228175 h 6857892"/>
              <a:gd name="connsiteX619" fmla="*/ 4750100 w 7044461"/>
              <a:gd name="connsiteY619" fmla="*/ 6236481 h 6857892"/>
              <a:gd name="connsiteX620" fmla="*/ 4753302 w 7044461"/>
              <a:gd name="connsiteY620" fmla="*/ 6233281 h 6857892"/>
              <a:gd name="connsiteX621" fmla="*/ 4744536 w 7044461"/>
              <a:gd name="connsiteY621" fmla="*/ 6226727 h 6857892"/>
              <a:gd name="connsiteX622" fmla="*/ 4934580 w 7044461"/>
              <a:gd name="connsiteY622" fmla="*/ 6224442 h 6857892"/>
              <a:gd name="connsiteX623" fmla="*/ 4927571 w 7044461"/>
              <a:gd name="connsiteY623" fmla="*/ 6274733 h 6857892"/>
              <a:gd name="connsiteX624" fmla="*/ 4927571 w 7044461"/>
              <a:gd name="connsiteY624" fmla="*/ 6275877 h 6857892"/>
              <a:gd name="connsiteX625" fmla="*/ 4908150 w 7044461"/>
              <a:gd name="connsiteY625" fmla="*/ 6277553 h 6857892"/>
              <a:gd name="connsiteX626" fmla="*/ 4907237 w 7044461"/>
              <a:gd name="connsiteY626" fmla="*/ 6271000 h 6857892"/>
              <a:gd name="connsiteX627" fmla="*/ 4927114 w 7044461"/>
              <a:gd name="connsiteY627" fmla="*/ 6267113 h 6857892"/>
              <a:gd name="connsiteX628" fmla="*/ 4927344 w 7044461"/>
              <a:gd name="connsiteY628" fmla="*/ 6271533 h 6857892"/>
              <a:gd name="connsiteX629" fmla="*/ 4927191 w 7044461"/>
              <a:gd name="connsiteY629" fmla="*/ 6263075 h 6857892"/>
              <a:gd name="connsiteX630" fmla="*/ 4912491 w 7044461"/>
              <a:gd name="connsiteY630" fmla="*/ 6248369 h 6857892"/>
              <a:gd name="connsiteX631" fmla="*/ 4899543 w 7044461"/>
              <a:gd name="connsiteY631" fmla="*/ 6259418 h 6857892"/>
              <a:gd name="connsiteX632" fmla="*/ 4898401 w 7044461"/>
              <a:gd name="connsiteY632" fmla="*/ 6241968 h 6857892"/>
              <a:gd name="connsiteX633" fmla="*/ 4934580 w 7044461"/>
              <a:gd name="connsiteY633" fmla="*/ 6224442 h 6857892"/>
              <a:gd name="connsiteX634" fmla="*/ 4373525 w 7044461"/>
              <a:gd name="connsiteY634" fmla="*/ 6218117 h 6857892"/>
              <a:gd name="connsiteX635" fmla="*/ 4376725 w 7044461"/>
              <a:gd name="connsiteY635" fmla="*/ 6221318 h 6857892"/>
              <a:gd name="connsiteX636" fmla="*/ 4368344 w 7044461"/>
              <a:gd name="connsiteY636" fmla="*/ 6228328 h 6857892"/>
              <a:gd name="connsiteX637" fmla="*/ 4367277 w 7044461"/>
              <a:gd name="connsiteY637" fmla="*/ 6227261 h 6857892"/>
              <a:gd name="connsiteX638" fmla="*/ 4367658 w 7044461"/>
              <a:gd name="connsiteY638" fmla="*/ 6235186 h 6857892"/>
              <a:gd name="connsiteX639" fmla="*/ 4348226 w 7044461"/>
              <a:gd name="connsiteY639" fmla="*/ 6236862 h 6857892"/>
              <a:gd name="connsiteX640" fmla="*/ 4347390 w 7044461"/>
              <a:gd name="connsiteY640" fmla="*/ 6230309 h 6857892"/>
              <a:gd name="connsiteX641" fmla="*/ 4366593 w 7044461"/>
              <a:gd name="connsiteY641" fmla="*/ 6226575 h 6857892"/>
              <a:gd name="connsiteX642" fmla="*/ 4366439 w 7044461"/>
              <a:gd name="connsiteY642" fmla="*/ 6226423 h 6857892"/>
              <a:gd name="connsiteX643" fmla="*/ 4373525 w 7044461"/>
              <a:gd name="connsiteY643" fmla="*/ 6218117 h 6857892"/>
              <a:gd name="connsiteX644" fmla="*/ 1417606 w 7044461"/>
              <a:gd name="connsiteY644" fmla="*/ 6217126 h 6857892"/>
              <a:gd name="connsiteX645" fmla="*/ 1425214 w 7044461"/>
              <a:gd name="connsiteY645" fmla="*/ 6227144 h 6857892"/>
              <a:gd name="connsiteX646" fmla="*/ 1425089 w 7044461"/>
              <a:gd name="connsiteY646" fmla="*/ 6227261 h 6857892"/>
              <a:gd name="connsiteX647" fmla="*/ 1404958 w 7044461"/>
              <a:gd name="connsiteY647" fmla="*/ 6227261 h 6857892"/>
              <a:gd name="connsiteX648" fmla="*/ 1417606 w 7044461"/>
              <a:gd name="connsiteY648" fmla="*/ 6217126 h 6857892"/>
              <a:gd name="connsiteX649" fmla="*/ 4744011 w 7044461"/>
              <a:gd name="connsiteY649" fmla="*/ 6216364 h 6857892"/>
              <a:gd name="connsiteX650" fmla="*/ 4774579 w 7044461"/>
              <a:gd name="connsiteY650" fmla="*/ 6226499 h 6857892"/>
              <a:gd name="connsiteX651" fmla="*/ 4774579 w 7044461"/>
              <a:gd name="connsiteY651" fmla="*/ 6226575 h 6857892"/>
              <a:gd name="connsiteX652" fmla="*/ 4774610 w 7044461"/>
              <a:gd name="connsiteY652" fmla="*/ 6226554 h 6857892"/>
              <a:gd name="connsiteX653" fmla="*/ 4785098 w 7044461"/>
              <a:gd name="connsiteY653" fmla="*/ 6244559 h 6857892"/>
              <a:gd name="connsiteX654" fmla="*/ 4751632 w 7044461"/>
              <a:gd name="connsiteY654" fmla="*/ 6244559 h 6857892"/>
              <a:gd name="connsiteX655" fmla="*/ 4722973 w 7044461"/>
              <a:gd name="connsiteY655" fmla="*/ 6272448 h 6857892"/>
              <a:gd name="connsiteX656" fmla="*/ 4738675 w 7044461"/>
              <a:gd name="connsiteY656" fmla="*/ 6318091 h 6857892"/>
              <a:gd name="connsiteX657" fmla="*/ 4753844 w 7044461"/>
              <a:gd name="connsiteY657" fmla="*/ 6318091 h 6857892"/>
              <a:gd name="connsiteX658" fmla="*/ 4746602 w 7044461"/>
              <a:gd name="connsiteY658" fmla="*/ 6288602 h 6857892"/>
              <a:gd name="connsiteX659" fmla="*/ 4796073 w 7044461"/>
              <a:gd name="connsiteY659" fmla="*/ 6261170 h 6857892"/>
              <a:gd name="connsiteX660" fmla="*/ 4782964 w 7044461"/>
              <a:gd name="connsiteY660" fmla="*/ 6320987 h 6857892"/>
              <a:gd name="connsiteX661" fmla="*/ 4746451 w 7044461"/>
              <a:gd name="connsiteY661" fmla="*/ 6360687 h 6857892"/>
              <a:gd name="connsiteX662" fmla="*/ 4724040 w 7044461"/>
              <a:gd name="connsiteY662" fmla="*/ 6348876 h 6857892"/>
              <a:gd name="connsiteX663" fmla="*/ 4724877 w 7044461"/>
              <a:gd name="connsiteY663" fmla="*/ 6349714 h 6857892"/>
              <a:gd name="connsiteX664" fmla="*/ 4717789 w 7044461"/>
              <a:gd name="connsiteY664" fmla="*/ 6358020 h 6857892"/>
              <a:gd name="connsiteX665" fmla="*/ 4714510 w 7044461"/>
              <a:gd name="connsiteY665" fmla="*/ 6354820 h 6857892"/>
              <a:gd name="connsiteX666" fmla="*/ 4722820 w 7044461"/>
              <a:gd name="connsiteY666" fmla="*/ 6347733 h 6857892"/>
              <a:gd name="connsiteX667" fmla="*/ 4723734 w 7044461"/>
              <a:gd name="connsiteY667" fmla="*/ 6348648 h 6857892"/>
              <a:gd name="connsiteX668" fmla="*/ 4723734 w 7044461"/>
              <a:gd name="connsiteY668" fmla="*/ 6322130 h 6857892"/>
              <a:gd name="connsiteX669" fmla="*/ 4689249 w 7044461"/>
              <a:gd name="connsiteY669" fmla="*/ 6310536 h 6857892"/>
              <a:gd name="connsiteX670" fmla="*/ 4683266 w 7044461"/>
              <a:gd name="connsiteY670" fmla="*/ 6298382 h 6857892"/>
              <a:gd name="connsiteX671" fmla="*/ 4691408 w 7044461"/>
              <a:gd name="connsiteY671" fmla="*/ 6295155 h 6857892"/>
              <a:gd name="connsiteX672" fmla="*/ 4682948 w 7044461"/>
              <a:gd name="connsiteY672" fmla="*/ 6288297 h 6857892"/>
              <a:gd name="connsiteX673" fmla="*/ 4682948 w 7044461"/>
              <a:gd name="connsiteY673" fmla="*/ 6297899 h 6857892"/>
              <a:gd name="connsiteX674" fmla="*/ 4672967 w 7044461"/>
              <a:gd name="connsiteY674" fmla="*/ 6297899 h 6857892"/>
              <a:gd name="connsiteX675" fmla="*/ 4673881 w 7044461"/>
              <a:gd name="connsiteY675" fmla="*/ 6298813 h 6857892"/>
              <a:gd name="connsiteX676" fmla="*/ 4666792 w 7044461"/>
              <a:gd name="connsiteY676" fmla="*/ 6307118 h 6857892"/>
              <a:gd name="connsiteX677" fmla="*/ 4663590 w 7044461"/>
              <a:gd name="connsiteY677" fmla="*/ 6303918 h 6857892"/>
              <a:gd name="connsiteX678" fmla="*/ 4671900 w 7044461"/>
              <a:gd name="connsiteY678" fmla="*/ 6296832 h 6857892"/>
              <a:gd name="connsiteX679" fmla="*/ 4672889 w 7044461"/>
              <a:gd name="connsiteY679" fmla="*/ 6297822 h 6857892"/>
              <a:gd name="connsiteX680" fmla="*/ 4682953 w 7044461"/>
              <a:gd name="connsiteY680" fmla="*/ 6287688 h 6857892"/>
              <a:gd name="connsiteX681" fmla="*/ 4673959 w 7044461"/>
              <a:gd name="connsiteY681" fmla="*/ 6271914 h 6857892"/>
              <a:gd name="connsiteX682" fmla="*/ 4713521 w 7044461"/>
              <a:gd name="connsiteY682" fmla="*/ 6236786 h 6857892"/>
              <a:gd name="connsiteX683" fmla="*/ 4744467 w 7044461"/>
              <a:gd name="connsiteY683" fmla="*/ 6226042 h 6857892"/>
              <a:gd name="connsiteX684" fmla="*/ 4744011 w 7044461"/>
              <a:gd name="connsiteY684" fmla="*/ 6216364 h 6857892"/>
              <a:gd name="connsiteX685" fmla="*/ 4743988 w 7044461"/>
              <a:gd name="connsiteY685" fmla="*/ 6206162 h 6857892"/>
              <a:gd name="connsiteX686" fmla="*/ 4744011 w 7044461"/>
              <a:gd name="connsiteY686" fmla="*/ 6206230 h 6857892"/>
              <a:gd name="connsiteX687" fmla="*/ 4744011 w 7044461"/>
              <a:gd name="connsiteY687" fmla="*/ 6216364 h 6857892"/>
              <a:gd name="connsiteX688" fmla="*/ 4735626 w 7044461"/>
              <a:gd name="connsiteY688" fmla="*/ 6209506 h 6857892"/>
              <a:gd name="connsiteX689" fmla="*/ 4743988 w 7044461"/>
              <a:gd name="connsiteY689" fmla="*/ 6206162 h 6857892"/>
              <a:gd name="connsiteX690" fmla="*/ 4625577 w 7044461"/>
              <a:gd name="connsiteY690" fmla="*/ 6199981 h 6857892"/>
              <a:gd name="connsiteX691" fmla="*/ 4652385 w 7044461"/>
              <a:gd name="connsiteY691" fmla="*/ 6206916 h 6857892"/>
              <a:gd name="connsiteX692" fmla="*/ 4618804 w 7044461"/>
              <a:gd name="connsiteY692" fmla="*/ 6247530 h 6857892"/>
              <a:gd name="connsiteX693" fmla="*/ 4601498 w 7044461"/>
              <a:gd name="connsiteY693" fmla="*/ 6237472 h 6857892"/>
              <a:gd name="connsiteX694" fmla="*/ 4625577 w 7044461"/>
              <a:gd name="connsiteY694" fmla="*/ 6199981 h 6857892"/>
              <a:gd name="connsiteX695" fmla="*/ 671875 w 7044461"/>
              <a:gd name="connsiteY695" fmla="*/ 6199219 h 6857892"/>
              <a:gd name="connsiteX696" fmla="*/ 671875 w 7044461"/>
              <a:gd name="connsiteY696" fmla="*/ 6204324 h 6857892"/>
              <a:gd name="connsiteX697" fmla="*/ 692220 w 7044461"/>
              <a:gd name="connsiteY697" fmla="*/ 6204324 h 6857892"/>
              <a:gd name="connsiteX698" fmla="*/ 692220 w 7044461"/>
              <a:gd name="connsiteY698" fmla="*/ 6199219 h 6857892"/>
              <a:gd name="connsiteX699" fmla="*/ 671875 w 7044461"/>
              <a:gd name="connsiteY699" fmla="*/ 6199219 h 6857892"/>
              <a:gd name="connsiteX700" fmla="*/ 4951037 w 7044461"/>
              <a:gd name="connsiteY700" fmla="*/ 6196705 h 6857892"/>
              <a:gd name="connsiteX701" fmla="*/ 4954391 w 7044461"/>
              <a:gd name="connsiteY701" fmla="*/ 6196705 h 6857892"/>
              <a:gd name="connsiteX702" fmla="*/ 4954391 w 7044461"/>
              <a:gd name="connsiteY702" fmla="*/ 6206916 h 6857892"/>
              <a:gd name="connsiteX703" fmla="*/ 4951037 w 7044461"/>
              <a:gd name="connsiteY703" fmla="*/ 6206916 h 6857892"/>
              <a:gd name="connsiteX704" fmla="*/ 4951037 w 7044461"/>
              <a:gd name="connsiteY704" fmla="*/ 6196705 h 6857892"/>
              <a:gd name="connsiteX705" fmla="*/ 1326081 w 7044461"/>
              <a:gd name="connsiteY705" fmla="*/ 6196705 h 6857892"/>
              <a:gd name="connsiteX706" fmla="*/ 1326081 w 7044461"/>
              <a:gd name="connsiteY706" fmla="*/ 6217050 h 6857892"/>
              <a:gd name="connsiteX707" fmla="*/ 1331186 w 7044461"/>
              <a:gd name="connsiteY707" fmla="*/ 6217050 h 6857892"/>
              <a:gd name="connsiteX708" fmla="*/ 1331186 w 7044461"/>
              <a:gd name="connsiteY708" fmla="*/ 6196705 h 6857892"/>
              <a:gd name="connsiteX709" fmla="*/ 1326081 w 7044461"/>
              <a:gd name="connsiteY709" fmla="*/ 6196705 h 6857892"/>
              <a:gd name="connsiteX710" fmla="*/ 4917138 w 7044461"/>
              <a:gd name="connsiteY710" fmla="*/ 6189923 h 6857892"/>
              <a:gd name="connsiteX711" fmla="*/ 4927344 w 7044461"/>
              <a:gd name="connsiteY711" fmla="*/ 6189923 h 6857892"/>
              <a:gd name="connsiteX712" fmla="*/ 4927344 w 7044461"/>
              <a:gd name="connsiteY712" fmla="*/ 6193276 h 6857892"/>
              <a:gd name="connsiteX713" fmla="*/ 4917138 w 7044461"/>
              <a:gd name="connsiteY713" fmla="*/ 6193276 h 6857892"/>
              <a:gd name="connsiteX714" fmla="*/ 4917138 w 7044461"/>
              <a:gd name="connsiteY714" fmla="*/ 6189923 h 6857892"/>
              <a:gd name="connsiteX715" fmla="*/ 4849959 w 7044461"/>
              <a:gd name="connsiteY715" fmla="*/ 6166530 h 6857892"/>
              <a:gd name="connsiteX716" fmla="*/ 4860318 w 7044461"/>
              <a:gd name="connsiteY716" fmla="*/ 6177960 h 6857892"/>
              <a:gd name="connsiteX717" fmla="*/ 4835713 w 7044461"/>
              <a:gd name="connsiteY717" fmla="*/ 6170949 h 6857892"/>
              <a:gd name="connsiteX718" fmla="*/ 4849959 w 7044461"/>
              <a:gd name="connsiteY718" fmla="*/ 6166530 h 6857892"/>
              <a:gd name="connsiteX719" fmla="*/ 1293024 w 7044461"/>
              <a:gd name="connsiteY719" fmla="*/ 6159367 h 6857892"/>
              <a:gd name="connsiteX720" fmla="*/ 1293024 w 7044461"/>
              <a:gd name="connsiteY720" fmla="*/ 6162796 h 6857892"/>
              <a:gd name="connsiteX721" fmla="*/ 1303159 w 7044461"/>
              <a:gd name="connsiteY721" fmla="*/ 6162796 h 6857892"/>
              <a:gd name="connsiteX722" fmla="*/ 1303159 w 7044461"/>
              <a:gd name="connsiteY722" fmla="*/ 6159367 h 6857892"/>
              <a:gd name="connsiteX723" fmla="*/ 1293024 w 7044461"/>
              <a:gd name="connsiteY723" fmla="*/ 6159367 h 6857892"/>
              <a:gd name="connsiteX724" fmla="*/ 4829690 w 7044461"/>
              <a:gd name="connsiteY724" fmla="*/ 6156929 h 6857892"/>
              <a:gd name="connsiteX725" fmla="*/ 4836780 w 7044461"/>
              <a:gd name="connsiteY725" fmla="*/ 6165234 h 6857892"/>
              <a:gd name="connsiteX726" fmla="*/ 4834799 w 7044461"/>
              <a:gd name="connsiteY726" fmla="*/ 6167215 h 6857892"/>
              <a:gd name="connsiteX727" fmla="*/ 4826489 w 7044461"/>
              <a:gd name="connsiteY727" fmla="*/ 6160129 h 6857892"/>
              <a:gd name="connsiteX728" fmla="*/ 4829690 w 7044461"/>
              <a:gd name="connsiteY728" fmla="*/ 6156929 h 6857892"/>
              <a:gd name="connsiteX729" fmla="*/ 34441 w 7044461"/>
              <a:gd name="connsiteY729" fmla="*/ 6156929 h 6857892"/>
              <a:gd name="connsiteX730" fmla="*/ 59359 w 7044461"/>
              <a:gd name="connsiteY730" fmla="*/ 6156929 h 6857892"/>
              <a:gd name="connsiteX731" fmla="*/ 59359 w 7044461"/>
              <a:gd name="connsiteY731" fmla="*/ 6184361 h 6857892"/>
              <a:gd name="connsiteX732" fmla="*/ 34441 w 7044461"/>
              <a:gd name="connsiteY732" fmla="*/ 6156929 h 6857892"/>
              <a:gd name="connsiteX733" fmla="*/ 1816209 w 7044461"/>
              <a:gd name="connsiteY733" fmla="*/ 6156243 h 6857892"/>
              <a:gd name="connsiteX734" fmla="*/ 1768279 w 7044461"/>
              <a:gd name="connsiteY734" fmla="*/ 6195943 h 6857892"/>
              <a:gd name="connsiteX735" fmla="*/ 1816209 w 7044461"/>
              <a:gd name="connsiteY735" fmla="*/ 6156243 h 6857892"/>
              <a:gd name="connsiteX736" fmla="*/ 1719664 w 7044461"/>
              <a:gd name="connsiteY736" fmla="*/ 6154947 h 6857892"/>
              <a:gd name="connsiteX737" fmla="*/ 1721644 w 7044461"/>
              <a:gd name="connsiteY737" fmla="*/ 6156929 h 6857892"/>
              <a:gd name="connsiteX738" fmla="*/ 1714482 w 7044461"/>
              <a:gd name="connsiteY738" fmla="*/ 6165234 h 6857892"/>
              <a:gd name="connsiteX739" fmla="*/ 1711282 w 7044461"/>
              <a:gd name="connsiteY739" fmla="*/ 6162034 h 6857892"/>
              <a:gd name="connsiteX740" fmla="*/ 1719664 w 7044461"/>
              <a:gd name="connsiteY740" fmla="*/ 6154947 h 6857892"/>
              <a:gd name="connsiteX741" fmla="*/ 4985196 w 7044461"/>
              <a:gd name="connsiteY741" fmla="*/ 6147937 h 6857892"/>
              <a:gd name="connsiteX742" fmla="*/ 5012002 w 7044461"/>
              <a:gd name="connsiteY742" fmla="*/ 6147937 h 6857892"/>
              <a:gd name="connsiteX743" fmla="*/ 4990132 w 7044461"/>
              <a:gd name="connsiteY743" fmla="*/ 6193047 h 6857892"/>
              <a:gd name="connsiteX744" fmla="*/ 5011390 w 7044461"/>
              <a:gd name="connsiteY744" fmla="*/ 6215678 h 6857892"/>
              <a:gd name="connsiteX745" fmla="*/ 4970021 w 7044461"/>
              <a:gd name="connsiteY745" fmla="*/ 6254693 h 6857892"/>
              <a:gd name="connsiteX746" fmla="*/ 4960324 w 7044461"/>
              <a:gd name="connsiteY746" fmla="*/ 6245016 h 6857892"/>
              <a:gd name="connsiteX747" fmla="*/ 4980077 w 7044461"/>
              <a:gd name="connsiteY747" fmla="*/ 6187561 h 6857892"/>
              <a:gd name="connsiteX748" fmla="*/ 4939377 w 7044461"/>
              <a:gd name="connsiteY748" fmla="*/ 6185580 h 6857892"/>
              <a:gd name="connsiteX749" fmla="*/ 4941891 w 7044461"/>
              <a:gd name="connsiteY749" fmla="*/ 6177350 h 6857892"/>
              <a:gd name="connsiteX750" fmla="*/ 4985196 w 7044461"/>
              <a:gd name="connsiteY750" fmla="*/ 6147937 h 6857892"/>
              <a:gd name="connsiteX751" fmla="*/ 4584526 w 7044461"/>
              <a:gd name="connsiteY751" fmla="*/ 6145803 h 6857892"/>
              <a:gd name="connsiteX752" fmla="*/ 4584526 w 7044461"/>
              <a:gd name="connsiteY752" fmla="*/ 6155938 h 6857892"/>
              <a:gd name="connsiteX753" fmla="*/ 4587953 w 7044461"/>
              <a:gd name="connsiteY753" fmla="*/ 6155938 h 6857892"/>
              <a:gd name="connsiteX754" fmla="*/ 4587953 w 7044461"/>
              <a:gd name="connsiteY754" fmla="*/ 6145803 h 6857892"/>
              <a:gd name="connsiteX755" fmla="*/ 4584526 w 7044461"/>
              <a:gd name="connsiteY755" fmla="*/ 6145803 h 6857892"/>
              <a:gd name="connsiteX756" fmla="*/ 2080187 w 7044461"/>
              <a:gd name="connsiteY756" fmla="*/ 6137421 h 6857892"/>
              <a:gd name="connsiteX757" fmla="*/ 2126440 w 7044461"/>
              <a:gd name="connsiteY757" fmla="*/ 6137421 h 6857892"/>
              <a:gd name="connsiteX758" fmla="*/ 2064719 w 7044461"/>
              <a:gd name="connsiteY758" fmla="*/ 6152890 h 6857892"/>
              <a:gd name="connsiteX759" fmla="*/ 2080187 w 7044461"/>
              <a:gd name="connsiteY759" fmla="*/ 6137421 h 6857892"/>
              <a:gd name="connsiteX760" fmla="*/ 4370707 w 7044461"/>
              <a:gd name="connsiteY760" fmla="*/ 6136583 h 6857892"/>
              <a:gd name="connsiteX761" fmla="*/ 4401105 w 7044461"/>
              <a:gd name="connsiteY761" fmla="*/ 6136583 h 6857892"/>
              <a:gd name="connsiteX762" fmla="*/ 4375888 w 7044461"/>
              <a:gd name="connsiteY762" fmla="*/ 6163177 h 6857892"/>
              <a:gd name="connsiteX763" fmla="*/ 4375888 w 7044461"/>
              <a:gd name="connsiteY763" fmla="*/ 6187332 h 6857892"/>
              <a:gd name="connsiteX764" fmla="*/ 4360878 w 7044461"/>
              <a:gd name="connsiteY764" fmla="*/ 6184513 h 6857892"/>
              <a:gd name="connsiteX765" fmla="*/ 4370707 w 7044461"/>
              <a:gd name="connsiteY765" fmla="*/ 6136583 h 6857892"/>
              <a:gd name="connsiteX766" fmla="*/ 1449001 w 7044461"/>
              <a:gd name="connsiteY766" fmla="*/ 6135668 h 6857892"/>
              <a:gd name="connsiteX767" fmla="*/ 1452430 w 7044461"/>
              <a:gd name="connsiteY767" fmla="*/ 6135668 h 6857892"/>
              <a:gd name="connsiteX768" fmla="*/ 1452430 w 7044461"/>
              <a:gd name="connsiteY768" fmla="*/ 6145803 h 6857892"/>
              <a:gd name="connsiteX769" fmla="*/ 1449001 w 7044461"/>
              <a:gd name="connsiteY769" fmla="*/ 6145803 h 6857892"/>
              <a:gd name="connsiteX770" fmla="*/ 1449001 w 7044461"/>
              <a:gd name="connsiteY770" fmla="*/ 6135668 h 6857892"/>
              <a:gd name="connsiteX771" fmla="*/ 1732388 w 7044461"/>
              <a:gd name="connsiteY771" fmla="*/ 6130792 h 6857892"/>
              <a:gd name="connsiteX772" fmla="*/ 1725225 w 7044461"/>
              <a:gd name="connsiteY772" fmla="*/ 6155938 h 6857892"/>
              <a:gd name="connsiteX773" fmla="*/ 1720805 w 7044461"/>
              <a:gd name="connsiteY773" fmla="*/ 6141689 h 6857892"/>
              <a:gd name="connsiteX774" fmla="*/ 1732388 w 7044461"/>
              <a:gd name="connsiteY774" fmla="*/ 6130792 h 6857892"/>
              <a:gd name="connsiteX775" fmla="*/ 4902210 w 7044461"/>
              <a:gd name="connsiteY775" fmla="*/ 6126677 h 6857892"/>
              <a:gd name="connsiteX776" fmla="*/ 4918964 w 7044461"/>
              <a:gd name="connsiteY776" fmla="*/ 6142146 h 6857892"/>
              <a:gd name="connsiteX777" fmla="*/ 4894441 w 7044461"/>
              <a:gd name="connsiteY777" fmla="*/ 6150908 h 6857892"/>
              <a:gd name="connsiteX778" fmla="*/ 4909596 w 7044461"/>
              <a:gd name="connsiteY778" fmla="*/ 6214231 h 6857892"/>
              <a:gd name="connsiteX779" fmla="*/ 4884843 w 7044461"/>
              <a:gd name="connsiteY779" fmla="*/ 6216974 h 6857892"/>
              <a:gd name="connsiteX780" fmla="*/ 4861080 w 7044461"/>
              <a:gd name="connsiteY780" fmla="*/ 6217126 h 6857892"/>
              <a:gd name="connsiteX781" fmla="*/ 4841735 w 7044461"/>
              <a:gd name="connsiteY781" fmla="*/ 6236481 h 6857892"/>
              <a:gd name="connsiteX782" fmla="*/ 4811395 w 7044461"/>
              <a:gd name="connsiteY782" fmla="*/ 6236481 h 6857892"/>
              <a:gd name="connsiteX783" fmla="*/ 4844552 w 7044461"/>
              <a:gd name="connsiteY783" fmla="*/ 6214917 h 6857892"/>
              <a:gd name="connsiteX784" fmla="*/ 4831444 w 7044461"/>
              <a:gd name="connsiteY784" fmla="*/ 6188018 h 6857892"/>
              <a:gd name="connsiteX785" fmla="*/ 4862449 w 7044461"/>
              <a:gd name="connsiteY785" fmla="*/ 6188018 h 6857892"/>
              <a:gd name="connsiteX786" fmla="*/ 4902210 w 7044461"/>
              <a:gd name="connsiteY786" fmla="*/ 6126677 h 6857892"/>
              <a:gd name="connsiteX787" fmla="*/ 1465003 w 7044461"/>
              <a:gd name="connsiteY787" fmla="*/ 6117838 h 6857892"/>
              <a:gd name="connsiteX788" fmla="*/ 1480852 w 7044461"/>
              <a:gd name="connsiteY788" fmla="*/ 6117838 h 6857892"/>
              <a:gd name="connsiteX789" fmla="*/ 1467365 w 7044461"/>
              <a:gd name="connsiteY789" fmla="*/ 6131325 h 6857892"/>
              <a:gd name="connsiteX790" fmla="*/ 1465003 w 7044461"/>
              <a:gd name="connsiteY790" fmla="*/ 6117838 h 6857892"/>
              <a:gd name="connsiteX791" fmla="*/ 1313357 w 7044461"/>
              <a:gd name="connsiteY791" fmla="*/ 6117838 h 6857892"/>
              <a:gd name="connsiteX792" fmla="*/ 1313357 w 7044461"/>
              <a:gd name="connsiteY792" fmla="*/ 6122943 h 6857892"/>
              <a:gd name="connsiteX793" fmla="*/ 1333779 w 7044461"/>
              <a:gd name="connsiteY793" fmla="*/ 6122943 h 6857892"/>
              <a:gd name="connsiteX794" fmla="*/ 1333779 w 7044461"/>
              <a:gd name="connsiteY794" fmla="*/ 6117838 h 6857892"/>
              <a:gd name="connsiteX795" fmla="*/ 1313357 w 7044461"/>
              <a:gd name="connsiteY795" fmla="*/ 6117838 h 6857892"/>
              <a:gd name="connsiteX796" fmla="*/ 366213 w 7044461"/>
              <a:gd name="connsiteY796" fmla="*/ 6117609 h 6857892"/>
              <a:gd name="connsiteX797" fmla="*/ 366213 w 7044461"/>
              <a:gd name="connsiteY797" fmla="*/ 6165158 h 6857892"/>
              <a:gd name="connsiteX798" fmla="*/ 340000 w 7044461"/>
              <a:gd name="connsiteY798" fmla="*/ 6190304 h 6857892"/>
              <a:gd name="connsiteX799" fmla="*/ 365222 w 7044461"/>
              <a:gd name="connsiteY799" fmla="*/ 6217355 h 6857892"/>
              <a:gd name="connsiteX800" fmla="*/ 376043 w 7044461"/>
              <a:gd name="connsiteY800" fmla="*/ 6201429 h 6857892"/>
              <a:gd name="connsiteX801" fmla="*/ 367965 w 7044461"/>
              <a:gd name="connsiteY801" fmla="*/ 6192057 h 6857892"/>
              <a:gd name="connsiteX802" fmla="*/ 398903 w 7044461"/>
              <a:gd name="connsiteY802" fmla="*/ 6170568 h 6857892"/>
              <a:gd name="connsiteX803" fmla="*/ 376424 w 7044461"/>
              <a:gd name="connsiteY803" fmla="*/ 6162567 h 6857892"/>
              <a:gd name="connsiteX804" fmla="*/ 385872 w 7044461"/>
              <a:gd name="connsiteY804" fmla="*/ 6151518 h 6857892"/>
              <a:gd name="connsiteX805" fmla="*/ 366213 w 7044461"/>
              <a:gd name="connsiteY805" fmla="*/ 6117609 h 6857892"/>
              <a:gd name="connsiteX806" fmla="*/ 4751590 w 7044461"/>
              <a:gd name="connsiteY806" fmla="*/ 6115323 h 6857892"/>
              <a:gd name="connsiteX807" fmla="*/ 4724902 w 7044461"/>
              <a:gd name="connsiteY807" fmla="*/ 6119743 h 6857892"/>
              <a:gd name="connsiteX808" fmla="*/ 4732833 w 7044461"/>
              <a:gd name="connsiteY808" fmla="*/ 6130335 h 6857892"/>
              <a:gd name="connsiteX809" fmla="*/ 4720097 w 7044461"/>
              <a:gd name="connsiteY809" fmla="*/ 6148470 h 6857892"/>
              <a:gd name="connsiteX810" fmla="*/ 4751590 w 7044461"/>
              <a:gd name="connsiteY810" fmla="*/ 6172168 h 6857892"/>
              <a:gd name="connsiteX811" fmla="*/ 4751590 w 7044461"/>
              <a:gd name="connsiteY811" fmla="*/ 6115323 h 6857892"/>
              <a:gd name="connsiteX812" fmla="*/ 1812704 w 7044461"/>
              <a:gd name="connsiteY812" fmla="*/ 6114409 h 6857892"/>
              <a:gd name="connsiteX813" fmla="*/ 1822991 w 7044461"/>
              <a:gd name="connsiteY813" fmla="*/ 6126982 h 6857892"/>
              <a:gd name="connsiteX814" fmla="*/ 1832515 w 7044461"/>
              <a:gd name="connsiteY814" fmla="*/ 6134373 h 6857892"/>
              <a:gd name="connsiteX815" fmla="*/ 1832057 w 7044461"/>
              <a:gd name="connsiteY815" fmla="*/ 6133916 h 6857892"/>
              <a:gd name="connsiteX816" fmla="*/ 1839146 w 7044461"/>
              <a:gd name="connsiteY816" fmla="*/ 6125610 h 6857892"/>
              <a:gd name="connsiteX817" fmla="*/ 1842345 w 7044461"/>
              <a:gd name="connsiteY817" fmla="*/ 6128811 h 6857892"/>
              <a:gd name="connsiteX818" fmla="*/ 1834038 w 7044461"/>
              <a:gd name="connsiteY818" fmla="*/ 6135897 h 6857892"/>
              <a:gd name="connsiteX819" fmla="*/ 1833277 w 7044461"/>
              <a:gd name="connsiteY819" fmla="*/ 6135135 h 6857892"/>
              <a:gd name="connsiteX820" fmla="*/ 1845088 w 7044461"/>
              <a:gd name="connsiteY820" fmla="*/ 6158986 h 6857892"/>
              <a:gd name="connsiteX821" fmla="*/ 1840440 w 7044461"/>
              <a:gd name="connsiteY821" fmla="*/ 6164091 h 6857892"/>
              <a:gd name="connsiteX822" fmla="*/ 1812704 w 7044461"/>
              <a:gd name="connsiteY822" fmla="*/ 6140926 h 6857892"/>
              <a:gd name="connsiteX823" fmla="*/ 1812704 w 7044461"/>
              <a:gd name="connsiteY823" fmla="*/ 6114409 h 6857892"/>
              <a:gd name="connsiteX824" fmla="*/ 4930619 w 7044461"/>
              <a:gd name="connsiteY824" fmla="*/ 6105113 h 6857892"/>
              <a:gd name="connsiteX825" fmla="*/ 4934047 w 7044461"/>
              <a:gd name="connsiteY825" fmla="*/ 6105113 h 6857892"/>
              <a:gd name="connsiteX826" fmla="*/ 4934047 w 7044461"/>
              <a:gd name="connsiteY826" fmla="*/ 6115247 h 6857892"/>
              <a:gd name="connsiteX827" fmla="*/ 4930619 w 7044461"/>
              <a:gd name="connsiteY827" fmla="*/ 6115247 h 6857892"/>
              <a:gd name="connsiteX828" fmla="*/ 4930619 w 7044461"/>
              <a:gd name="connsiteY828" fmla="*/ 6105113 h 6857892"/>
              <a:gd name="connsiteX829" fmla="*/ 4442029 w 7044461"/>
              <a:gd name="connsiteY829" fmla="*/ 6094902 h 6857892"/>
              <a:gd name="connsiteX830" fmla="*/ 4445461 w 7044461"/>
              <a:gd name="connsiteY830" fmla="*/ 6094902 h 6857892"/>
              <a:gd name="connsiteX831" fmla="*/ 4445461 w 7044461"/>
              <a:gd name="connsiteY831" fmla="*/ 6105113 h 6857892"/>
              <a:gd name="connsiteX832" fmla="*/ 4442029 w 7044461"/>
              <a:gd name="connsiteY832" fmla="*/ 6105113 h 6857892"/>
              <a:gd name="connsiteX833" fmla="*/ 4442029 w 7044461"/>
              <a:gd name="connsiteY833" fmla="*/ 6094902 h 6857892"/>
              <a:gd name="connsiteX834" fmla="*/ 374084 w 7044461"/>
              <a:gd name="connsiteY834" fmla="*/ 6094444 h 6857892"/>
              <a:gd name="connsiteX835" fmla="*/ 357396 w 7044461"/>
              <a:gd name="connsiteY835" fmla="*/ 6098483 h 6857892"/>
              <a:gd name="connsiteX836" fmla="*/ 358158 w 7044461"/>
              <a:gd name="connsiteY836" fmla="*/ 6103283 h 6857892"/>
              <a:gd name="connsiteX837" fmla="*/ 375074 w 7044461"/>
              <a:gd name="connsiteY837" fmla="*/ 6103283 h 6857892"/>
              <a:gd name="connsiteX838" fmla="*/ 374084 w 7044461"/>
              <a:gd name="connsiteY838" fmla="*/ 6094444 h 6857892"/>
              <a:gd name="connsiteX839" fmla="*/ 4948596 w 7044461"/>
              <a:gd name="connsiteY839" fmla="*/ 6093835 h 6857892"/>
              <a:gd name="connsiteX840" fmla="*/ 4956900 w 7044461"/>
              <a:gd name="connsiteY840" fmla="*/ 6100921 h 6857892"/>
              <a:gd name="connsiteX841" fmla="*/ 4953702 w 7044461"/>
              <a:gd name="connsiteY841" fmla="*/ 6104122 h 6857892"/>
              <a:gd name="connsiteX842" fmla="*/ 4946613 w 7044461"/>
              <a:gd name="connsiteY842" fmla="*/ 6095816 h 6857892"/>
              <a:gd name="connsiteX843" fmla="*/ 4948596 w 7044461"/>
              <a:gd name="connsiteY843" fmla="*/ 6093835 h 6857892"/>
              <a:gd name="connsiteX844" fmla="*/ 1476204 w 7044461"/>
              <a:gd name="connsiteY844" fmla="*/ 6088120 h 6857892"/>
              <a:gd name="connsiteX845" fmla="*/ 1486415 w 7044461"/>
              <a:gd name="connsiteY845" fmla="*/ 6088120 h 6857892"/>
              <a:gd name="connsiteX846" fmla="*/ 1486415 w 7044461"/>
              <a:gd name="connsiteY846" fmla="*/ 6091473 h 6857892"/>
              <a:gd name="connsiteX847" fmla="*/ 1476204 w 7044461"/>
              <a:gd name="connsiteY847" fmla="*/ 6091473 h 6857892"/>
              <a:gd name="connsiteX848" fmla="*/ 1476204 w 7044461"/>
              <a:gd name="connsiteY848" fmla="*/ 6088120 h 6857892"/>
              <a:gd name="connsiteX849" fmla="*/ 4978250 w 7044461"/>
              <a:gd name="connsiteY849" fmla="*/ 6087282 h 6857892"/>
              <a:gd name="connsiteX850" fmla="*/ 4998584 w 7044461"/>
              <a:gd name="connsiteY850" fmla="*/ 6087282 h 6857892"/>
              <a:gd name="connsiteX851" fmla="*/ 4998584 w 7044461"/>
              <a:gd name="connsiteY851" fmla="*/ 6092387 h 6857892"/>
              <a:gd name="connsiteX852" fmla="*/ 4978250 w 7044461"/>
              <a:gd name="connsiteY852" fmla="*/ 6092387 h 6857892"/>
              <a:gd name="connsiteX853" fmla="*/ 4978250 w 7044461"/>
              <a:gd name="connsiteY853" fmla="*/ 6087282 h 6857892"/>
              <a:gd name="connsiteX854" fmla="*/ 4933704 w 7044461"/>
              <a:gd name="connsiteY854" fmla="*/ 6086520 h 6857892"/>
              <a:gd name="connsiteX855" fmla="*/ 4946080 w 7044461"/>
              <a:gd name="connsiteY855" fmla="*/ 6093606 h 6857892"/>
              <a:gd name="connsiteX856" fmla="*/ 4917443 w 7044461"/>
              <a:gd name="connsiteY856" fmla="*/ 6093606 h 6857892"/>
              <a:gd name="connsiteX857" fmla="*/ 4933704 w 7044461"/>
              <a:gd name="connsiteY857" fmla="*/ 6086520 h 6857892"/>
              <a:gd name="connsiteX858" fmla="*/ 1730702 w 7044461"/>
              <a:gd name="connsiteY858" fmla="*/ 6084691 h 6857892"/>
              <a:gd name="connsiteX859" fmla="*/ 1734055 w 7044461"/>
              <a:gd name="connsiteY859" fmla="*/ 6093149 h 6857892"/>
              <a:gd name="connsiteX860" fmla="*/ 1740913 w 7044461"/>
              <a:gd name="connsiteY860" fmla="*/ 6084691 h 6857892"/>
              <a:gd name="connsiteX861" fmla="*/ 1730702 w 7044461"/>
              <a:gd name="connsiteY861" fmla="*/ 6084691 h 6857892"/>
              <a:gd name="connsiteX862" fmla="*/ 349547 w 7044461"/>
              <a:gd name="connsiteY862" fmla="*/ 6074556 h 6857892"/>
              <a:gd name="connsiteX863" fmla="*/ 349547 w 7044461"/>
              <a:gd name="connsiteY863" fmla="*/ 6084767 h 6857892"/>
              <a:gd name="connsiteX864" fmla="*/ 352900 w 7044461"/>
              <a:gd name="connsiteY864" fmla="*/ 6084767 h 6857892"/>
              <a:gd name="connsiteX865" fmla="*/ 352900 w 7044461"/>
              <a:gd name="connsiteY865" fmla="*/ 6074556 h 6857892"/>
              <a:gd name="connsiteX866" fmla="*/ 349547 w 7044461"/>
              <a:gd name="connsiteY866" fmla="*/ 6074556 h 6857892"/>
              <a:gd name="connsiteX867" fmla="*/ 1802407 w 7044461"/>
              <a:gd name="connsiteY867" fmla="*/ 6074023 h 6857892"/>
              <a:gd name="connsiteX868" fmla="*/ 1800883 w 7044461"/>
              <a:gd name="connsiteY868" fmla="*/ 6075471 h 6857892"/>
              <a:gd name="connsiteX869" fmla="*/ 1807969 w 7044461"/>
              <a:gd name="connsiteY869" fmla="*/ 6083776 h 6857892"/>
              <a:gd name="connsiteX870" fmla="*/ 1811169 w 7044461"/>
              <a:gd name="connsiteY870" fmla="*/ 6080576 h 6857892"/>
              <a:gd name="connsiteX871" fmla="*/ 1802407 w 7044461"/>
              <a:gd name="connsiteY871" fmla="*/ 6074023 h 6857892"/>
              <a:gd name="connsiteX872" fmla="*/ 4486138 w 7044461"/>
              <a:gd name="connsiteY872" fmla="*/ 6070822 h 6857892"/>
              <a:gd name="connsiteX873" fmla="*/ 4470293 w 7044461"/>
              <a:gd name="connsiteY873" fmla="*/ 6101683 h 6857892"/>
              <a:gd name="connsiteX874" fmla="*/ 4513426 w 7044461"/>
              <a:gd name="connsiteY874" fmla="*/ 6104883 h 6857892"/>
              <a:gd name="connsiteX875" fmla="*/ 4521039 w 7044461"/>
              <a:gd name="connsiteY875" fmla="*/ 6099016 h 6857892"/>
              <a:gd name="connsiteX876" fmla="*/ 4486138 w 7044461"/>
              <a:gd name="connsiteY876" fmla="*/ 6070822 h 6857892"/>
              <a:gd name="connsiteX877" fmla="*/ 4731535 w 7044461"/>
              <a:gd name="connsiteY877" fmla="*/ 6064802 h 6857892"/>
              <a:gd name="connsiteX878" fmla="*/ 4703018 w 7044461"/>
              <a:gd name="connsiteY878" fmla="*/ 6080804 h 6857892"/>
              <a:gd name="connsiteX879" fmla="*/ 4704847 w 7044461"/>
              <a:gd name="connsiteY879" fmla="*/ 6100845 h 6857892"/>
              <a:gd name="connsiteX880" fmla="*/ 4721623 w 7044461"/>
              <a:gd name="connsiteY880" fmla="*/ 6115246 h 6857892"/>
              <a:gd name="connsiteX881" fmla="*/ 4723529 w 7044461"/>
              <a:gd name="connsiteY881" fmla="*/ 6117761 h 6857892"/>
              <a:gd name="connsiteX882" fmla="*/ 4723529 w 7044461"/>
              <a:gd name="connsiteY882" fmla="*/ 6120276 h 6857892"/>
              <a:gd name="connsiteX883" fmla="*/ 4724902 w 7044461"/>
              <a:gd name="connsiteY883" fmla="*/ 6119666 h 6857892"/>
              <a:gd name="connsiteX884" fmla="*/ 4723529 w 7044461"/>
              <a:gd name="connsiteY884" fmla="*/ 6117761 h 6857892"/>
              <a:gd name="connsiteX885" fmla="*/ 4733594 w 7044461"/>
              <a:gd name="connsiteY885" fmla="*/ 6078670 h 6857892"/>
              <a:gd name="connsiteX886" fmla="*/ 4731535 w 7044461"/>
              <a:gd name="connsiteY886" fmla="*/ 6064802 h 6857892"/>
              <a:gd name="connsiteX887" fmla="*/ 1762088 w 7044461"/>
              <a:gd name="connsiteY887" fmla="*/ 6064345 h 6857892"/>
              <a:gd name="connsiteX888" fmla="*/ 1771195 w 7044461"/>
              <a:gd name="connsiteY888" fmla="*/ 6064345 h 6857892"/>
              <a:gd name="connsiteX889" fmla="*/ 1765078 w 7044461"/>
              <a:gd name="connsiteY889" fmla="*/ 6071889 h 6857892"/>
              <a:gd name="connsiteX890" fmla="*/ 1762088 w 7044461"/>
              <a:gd name="connsiteY890" fmla="*/ 6064345 h 6857892"/>
              <a:gd name="connsiteX891" fmla="*/ 1652682 w 7044461"/>
              <a:gd name="connsiteY891" fmla="*/ 6064345 h 6857892"/>
              <a:gd name="connsiteX892" fmla="*/ 1656035 w 7044461"/>
              <a:gd name="connsiteY892" fmla="*/ 6064345 h 6857892"/>
              <a:gd name="connsiteX893" fmla="*/ 1656035 w 7044461"/>
              <a:gd name="connsiteY893" fmla="*/ 6074480 h 6857892"/>
              <a:gd name="connsiteX894" fmla="*/ 1652682 w 7044461"/>
              <a:gd name="connsiteY894" fmla="*/ 6074480 h 6857892"/>
              <a:gd name="connsiteX895" fmla="*/ 1652682 w 7044461"/>
              <a:gd name="connsiteY895" fmla="*/ 6064345 h 6857892"/>
              <a:gd name="connsiteX896" fmla="*/ 4837084 w 7044461"/>
              <a:gd name="connsiteY896" fmla="*/ 6063964 h 6857892"/>
              <a:gd name="connsiteX897" fmla="*/ 4896725 w 7044461"/>
              <a:gd name="connsiteY897" fmla="*/ 6094902 h 6857892"/>
              <a:gd name="connsiteX898" fmla="*/ 4921174 w 7044461"/>
              <a:gd name="connsiteY898" fmla="*/ 6112504 h 6857892"/>
              <a:gd name="connsiteX899" fmla="*/ 4886595 w 7044461"/>
              <a:gd name="connsiteY899" fmla="*/ 6105113 h 6857892"/>
              <a:gd name="connsiteX900" fmla="*/ 4860395 w 7044461"/>
              <a:gd name="connsiteY900" fmla="*/ 6086215 h 6857892"/>
              <a:gd name="connsiteX901" fmla="*/ 4833120 w 7044461"/>
              <a:gd name="connsiteY901" fmla="*/ 6137802 h 6857892"/>
              <a:gd name="connsiteX902" fmla="*/ 4837084 w 7044461"/>
              <a:gd name="connsiteY902" fmla="*/ 6063964 h 6857892"/>
              <a:gd name="connsiteX903" fmla="*/ 1615725 w 7044461"/>
              <a:gd name="connsiteY903" fmla="*/ 6056878 h 6857892"/>
              <a:gd name="connsiteX904" fmla="*/ 1641557 w 7044461"/>
              <a:gd name="connsiteY904" fmla="*/ 6082024 h 6857892"/>
              <a:gd name="connsiteX905" fmla="*/ 1621821 w 7044461"/>
              <a:gd name="connsiteY905" fmla="*/ 6085758 h 6857892"/>
              <a:gd name="connsiteX906" fmla="*/ 1615725 w 7044461"/>
              <a:gd name="connsiteY906" fmla="*/ 6056878 h 6857892"/>
              <a:gd name="connsiteX907" fmla="*/ 1774745 w 7044461"/>
              <a:gd name="connsiteY907" fmla="*/ 6055887 h 6857892"/>
              <a:gd name="connsiteX908" fmla="*/ 1780796 w 7044461"/>
              <a:gd name="connsiteY908" fmla="*/ 6063431 h 6857892"/>
              <a:gd name="connsiteX909" fmla="*/ 1771936 w 7044461"/>
              <a:gd name="connsiteY909" fmla="*/ 6063431 h 6857892"/>
              <a:gd name="connsiteX910" fmla="*/ 1771582 w 7044461"/>
              <a:gd name="connsiteY910" fmla="*/ 6063868 h 6857892"/>
              <a:gd name="connsiteX911" fmla="*/ 1774745 w 7044461"/>
              <a:gd name="connsiteY911" fmla="*/ 6055887 h 6857892"/>
              <a:gd name="connsiteX912" fmla="*/ 4696537 w 7044461"/>
              <a:gd name="connsiteY912" fmla="*/ 6054211 h 6857892"/>
              <a:gd name="connsiteX913" fmla="*/ 4696537 w 7044461"/>
              <a:gd name="connsiteY913" fmla="*/ 6064422 h 6857892"/>
              <a:gd name="connsiteX914" fmla="*/ 4699967 w 7044461"/>
              <a:gd name="connsiteY914" fmla="*/ 6064422 h 6857892"/>
              <a:gd name="connsiteX915" fmla="*/ 4699967 w 7044461"/>
              <a:gd name="connsiteY915" fmla="*/ 6054211 h 6857892"/>
              <a:gd name="connsiteX916" fmla="*/ 4696537 w 7044461"/>
              <a:gd name="connsiteY916" fmla="*/ 6054211 h 6857892"/>
              <a:gd name="connsiteX917" fmla="*/ 5029171 w 7044461"/>
              <a:gd name="connsiteY917" fmla="*/ 6047353 h 6857892"/>
              <a:gd name="connsiteX918" fmla="*/ 5039292 w 7044461"/>
              <a:gd name="connsiteY918" fmla="*/ 6047353 h 6857892"/>
              <a:gd name="connsiteX919" fmla="*/ 5039292 w 7044461"/>
              <a:gd name="connsiteY919" fmla="*/ 6050782 h 6857892"/>
              <a:gd name="connsiteX920" fmla="*/ 5029171 w 7044461"/>
              <a:gd name="connsiteY920" fmla="*/ 6050782 h 6857892"/>
              <a:gd name="connsiteX921" fmla="*/ 5029171 w 7044461"/>
              <a:gd name="connsiteY921" fmla="*/ 6047353 h 6857892"/>
              <a:gd name="connsiteX922" fmla="*/ 4533729 w 7044461"/>
              <a:gd name="connsiteY922" fmla="*/ 6044000 h 6857892"/>
              <a:gd name="connsiteX923" fmla="*/ 4533729 w 7044461"/>
              <a:gd name="connsiteY923" fmla="*/ 6054211 h 6857892"/>
              <a:gd name="connsiteX924" fmla="*/ 4537080 w 7044461"/>
              <a:gd name="connsiteY924" fmla="*/ 6054211 h 6857892"/>
              <a:gd name="connsiteX925" fmla="*/ 4537080 w 7044461"/>
              <a:gd name="connsiteY925" fmla="*/ 6044000 h 6857892"/>
              <a:gd name="connsiteX926" fmla="*/ 4533729 w 7044461"/>
              <a:gd name="connsiteY926" fmla="*/ 6044000 h 6857892"/>
              <a:gd name="connsiteX927" fmla="*/ 2009064 w 7044461"/>
              <a:gd name="connsiteY927" fmla="*/ 6044000 h 6857892"/>
              <a:gd name="connsiteX928" fmla="*/ 2009064 w 7044461"/>
              <a:gd name="connsiteY928" fmla="*/ 6054211 h 6857892"/>
              <a:gd name="connsiteX929" fmla="*/ 2012490 w 7044461"/>
              <a:gd name="connsiteY929" fmla="*/ 6054211 h 6857892"/>
              <a:gd name="connsiteX930" fmla="*/ 2012490 w 7044461"/>
              <a:gd name="connsiteY930" fmla="*/ 6044000 h 6857892"/>
              <a:gd name="connsiteX931" fmla="*/ 2009064 w 7044461"/>
              <a:gd name="connsiteY931" fmla="*/ 6044000 h 6857892"/>
              <a:gd name="connsiteX932" fmla="*/ 1433304 w 7044461"/>
              <a:gd name="connsiteY932" fmla="*/ 6042629 h 6857892"/>
              <a:gd name="connsiteX933" fmla="*/ 1436352 w 7044461"/>
              <a:gd name="connsiteY933" fmla="*/ 6069375 h 6857892"/>
              <a:gd name="connsiteX934" fmla="*/ 1412883 w 7044461"/>
              <a:gd name="connsiteY934" fmla="*/ 6047734 h 6857892"/>
              <a:gd name="connsiteX935" fmla="*/ 1433304 w 7044461"/>
              <a:gd name="connsiteY935" fmla="*/ 6042629 h 6857892"/>
              <a:gd name="connsiteX936" fmla="*/ 4713541 w 7044461"/>
              <a:gd name="connsiteY936" fmla="*/ 6037218 h 6857892"/>
              <a:gd name="connsiteX937" fmla="*/ 4713541 w 7044461"/>
              <a:gd name="connsiteY937" fmla="*/ 6040647 h 6857892"/>
              <a:gd name="connsiteX938" fmla="*/ 4723682 w 7044461"/>
              <a:gd name="connsiteY938" fmla="*/ 6040647 h 6857892"/>
              <a:gd name="connsiteX939" fmla="*/ 4723682 w 7044461"/>
              <a:gd name="connsiteY939" fmla="*/ 6037218 h 6857892"/>
              <a:gd name="connsiteX940" fmla="*/ 4713541 w 7044461"/>
              <a:gd name="connsiteY940" fmla="*/ 6037218 h 6857892"/>
              <a:gd name="connsiteX941" fmla="*/ 2361892 w 7044461"/>
              <a:gd name="connsiteY941" fmla="*/ 6037142 h 6857892"/>
              <a:gd name="connsiteX942" fmla="*/ 2372103 w 7044461"/>
              <a:gd name="connsiteY942" fmla="*/ 6037142 h 6857892"/>
              <a:gd name="connsiteX943" fmla="*/ 2372103 w 7044461"/>
              <a:gd name="connsiteY943" fmla="*/ 6040571 h 6857892"/>
              <a:gd name="connsiteX944" fmla="*/ 2361892 w 7044461"/>
              <a:gd name="connsiteY944" fmla="*/ 6040571 h 6857892"/>
              <a:gd name="connsiteX945" fmla="*/ 2361892 w 7044461"/>
              <a:gd name="connsiteY945" fmla="*/ 6037142 h 6857892"/>
              <a:gd name="connsiteX946" fmla="*/ 5029171 w 7044461"/>
              <a:gd name="connsiteY946" fmla="*/ 6027008 h 6857892"/>
              <a:gd name="connsiteX947" fmla="*/ 5039292 w 7044461"/>
              <a:gd name="connsiteY947" fmla="*/ 6027008 h 6857892"/>
              <a:gd name="connsiteX948" fmla="*/ 5039292 w 7044461"/>
              <a:gd name="connsiteY948" fmla="*/ 6030436 h 6857892"/>
              <a:gd name="connsiteX949" fmla="*/ 5029171 w 7044461"/>
              <a:gd name="connsiteY949" fmla="*/ 6030436 h 6857892"/>
              <a:gd name="connsiteX950" fmla="*/ 5029171 w 7044461"/>
              <a:gd name="connsiteY950" fmla="*/ 6027008 h 6857892"/>
              <a:gd name="connsiteX951" fmla="*/ 1293024 w 7044461"/>
              <a:gd name="connsiteY951" fmla="*/ 6027007 h 6857892"/>
              <a:gd name="connsiteX952" fmla="*/ 1293024 w 7044461"/>
              <a:gd name="connsiteY952" fmla="*/ 6030436 h 6857892"/>
              <a:gd name="connsiteX953" fmla="*/ 1303158 w 7044461"/>
              <a:gd name="connsiteY953" fmla="*/ 6030436 h 6857892"/>
              <a:gd name="connsiteX954" fmla="*/ 1303158 w 7044461"/>
              <a:gd name="connsiteY954" fmla="*/ 6027007 h 6857892"/>
              <a:gd name="connsiteX955" fmla="*/ 1293024 w 7044461"/>
              <a:gd name="connsiteY955" fmla="*/ 6027007 h 6857892"/>
              <a:gd name="connsiteX956" fmla="*/ 1484662 w 7044461"/>
              <a:gd name="connsiteY956" fmla="*/ 6025255 h 6857892"/>
              <a:gd name="connsiteX957" fmla="*/ 1484662 w 7044461"/>
              <a:gd name="connsiteY957" fmla="*/ 6042171 h 6857892"/>
              <a:gd name="connsiteX958" fmla="*/ 1479786 w 7044461"/>
              <a:gd name="connsiteY958" fmla="*/ 6042933 h 6857892"/>
              <a:gd name="connsiteX959" fmla="*/ 1475823 w 7044461"/>
              <a:gd name="connsiteY959" fmla="*/ 6026245 h 6857892"/>
              <a:gd name="connsiteX960" fmla="*/ 1484662 w 7044461"/>
              <a:gd name="connsiteY960" fmla="*/ 6025255 h 6857892"/>
              <a:gd name="connsiteX961" fmla="*/ 1692611 w 7044461"/>
              <a:gd name="connsiteY961" fmla="*/ 6022435 h 6857892"/>
              <a:gd name="connsiteX962" fmla="*/ 1673942 w 7044461"/>
              <a:gd name="connsiteY962" fmla="*/ 6068384 h 6857892"/>
              <a:gd name="connsiteX963" fmla="*/ 1692611 w 7044461"/>
              <a:gd name="connsiteY963" fmla="*/ 6022435 h 6857892"/>
              <a:gd name="connsiteX964" fmla="*/ 4394252 w 7044461"/>
              <a:gd name="connsiteY964" fmla="*/ 6018854 h 6857892"/>
              <a:gd name="connsiteX965" fmla="*/ 4398897 w 7044461"/>
              <a:gd name="connsiteY965" fmla="*/ 6051544 h 6857892"/>
              <a:gd name="connsiteX966" fmla="*/ 4370097 w 7044461"/>
              <a:gd name="connsiteY966" fmla="*/ 6056116 h 6857892"/>
              <a:gd name="connsiteX967" fmla="*/ 4376880 w 7044461"/>
              <a:gd name="connsiteY967" fmla="*/ 6084691 h 6857892"/>
              <a:gd name="connsiteX968" fmla="*/ 4346704 w 7044461"/>
              <a:gd name="connsiteY968" fmla="*/ 6084691 h 6857892"/>
              <a:gd name="connsiteX969" fmla="*/ 4358438 w 7044461"/>
              <a:gd name="connsiteY969" fmla="*/ 6063812 h 6857892"/>
              <a:gd name="connsiteX970" fmla="*/ 4348456 w 7044461"/>
              <a:gd name="connsiteY970" fmla="*/ 6049258 h 6857892"/>
              <a:gd name="connsiteX971" fmla="*/ 4394252 w 7044461"/>
              <a:gd name="connsiteY971" fmla="*/ 6018854 h 6857892"/>
              <a:gd name="connsiteX972" fmla="*/ 4672823 w 7044461"/>
              <a:gd name="connsiteY972" fmla="*/ 6016873 h 6857892"/>
              <a:gd name="connsiteX973" fmla="*/ 4672823 w 7044461"/>
              <a:gd name="connsiteY973" fmla="*/ 6020302 h 6857892"/>
              <a:gd name="connsiteX974" fmla="*/ 4682965 w 7044461"/>
              <a:gd name="connsiteY974" fmla="*/ 6020302 h 6857892"/>
              <a:gd name="connsiteX975" fmla="*/ 4682965 w 7044461"/>
              <a:gd name="connsiteY975" fmla="*/ 6016873 h 6857892"/>
              <a:gd name="connsiteX976" fmla="*/ 4672823 w 7044461"/>
              <a:gd name="connsiteY976" fmla="*/ 6016873 h 6857892"/>
              <a:gd name="connsiteX977" fmla="*/ 1709985 w 7044461"/>
              <a:gd name="connsiteY977" fmla="*/ 6011615 h 6857892"/>
              <a:gd name="connsiteX978" fmla="*/ 1710977 w 7044461"/>
              <a:gd name="connsiteY978" fmla="*/ 6012606 h 6857892"/>
              <a:gd name="connsiteX979" fmla="*/ 1711969 w 7044461"/>
              <a:gd name="connsiteY979" fmla="*/ 6013596 h 6857892"/>
              <a:gd name="connsiteX980" fmla="*/ 1704879 w 7044461"/>
              <a:gd name="connsiteY980" fmla="*/ 6021902 h 6857892"/>
              <a:gd name="connsiteX981" fmla="*/ 1701679 w 7044461"/>
              <a:gd name="connsiteY981" fmla="*/ 6018702 h 6857892"/>
              <a:gd name="connsiteX982" fmla="*/ 1709985 w 7044461"/>
              <a:gd name="connsiteY982" fmla="*/ 6011615 h 6857892"/>
              <a:gd name="connsiteX983" fmla="*/ 2113333 w 7044461"/>
              <a:gd name="connsiteY983" fmla="*/ 6011234 h 6857892"/>
              <a:gd name="connsiteX984" fmla="*/ 2175511 w 7044461"/>
              <a:gd name="connsiteY984" fmla="*/ 6063660 h 6857892"/>
              <a:gd name="connsiteX985" fmla="*/ 2197609 w 7044461"/>
              <a:gd name="connsiteY985" fmla="*/ 6066022 h 6857892"/>
              <a:gd name="connsiteX986" fmla="*/ 2197685 w 7044461"/>
              <a:gd name="connsiteY986" fmla="*/ 6096273 h 6857892"/>
              <a:gd name="connsiteX987" fmla="*/ 2183664 w 7044461"/>
              <a:gd name="connsiteY987" fmla="*/ 6085605 h 6857892"/>
              <a:gd name="connsiteX988" fmla="*/ 2168500 w 7044461"/>
              <a:gd name="connsiteY988" fmla="*/ 6097188 h 6857892"/>
              <a:gd name="connsiteX989" fmla="*/ 2168500 w 7044461"/>
              <a:gd name="connsiteY989" fmla="*/ 6097111 h 6857892"/>
              <a:gd name="connsiteX990" fmla="*/ 2162482 w 7044461"/>
              <a:gd name="connsiteY990" fmla="*/ 6104198 h 6857892"/>
              <a:gd name="connsiteX991" fmla="*/ 2159281 w 7044461"/>
              <a:gd name="connsiteY991" fmla="*/ 6100998 h 6857892"/>
              <a:gd name="connsiteX992" fmla="*/ 2167586 w 7044461"/>
              <a:gd name="connsiteY992" fmla="*/ 6093911 h 6857892"/>
              <a:gd name="connsiteX993" fmla="*/ 2168500 w 7044461"/>
              <a:gd name="connsiteY993" fmla="*/ 6094825 h 6857892"/>
              <a:gd name="connsiteX994" fmla="*/ 2168500 w 7044461"/>
              <a:gd name="connsiteY994" fmla="*/ 6076309 h 6857892"/>
              <a:gd name="connsiteX995" fmla="*/ 2144803 w 7044461"/>
              <a:gd name="connsiteY995" fmla="*/ 6084462 h 6857892"/>
              <a:gd name="connsiteX996" fmla="*/ 2117677 w 7044461"/>
              <a:gd name="connsiteY996" fmla="*/ 6084767 h 6857892"/>
              <a:gd name="connsiteX997" fmla="*/ 2099922 w 7044461"/>
              <a:gd name="connsiteY997" fmla="*/ 6038513 h 6857892"/>
              <a:gd name="connsiteX998" fmla="*/ 2113333 w 7044461"/>
              <a:gd name="connsiteY998" fmla="*/ 6011234 h 6857892"/>
              <a:gd name="connsiteX999" fmla="*/ 4570346 w 7044461"/>
              <a:gd name="connsiteY999" fmla="*/ 6007729 h 6857892"/>
              <a:gd name="connsiteX1000" fmla="*/ 4549552 w 7044461"/>
              <a:gd name="connsiteY1000" fmla="*/ 6017483 h 6857892"/>
              <a:gd name="connsiteX1001" fmla="*/ 4552752 w 7044461"/>
              <a:gd name="connsiteY1001" fmla="*/ 6024188 h 6857892"/>
              <a:gd name="connsiteX1002" fmla="*/ 4582991 w 7044461"/>
              <a:gd name="connsiteY1002" fmla="*/ 6020378 h 6857892"/>
              <a:gd name="connsiteX1003" fmla="*/ 4570346 w 7044461"/>
              <a:gd name="connsiteY1003" fmla="*/ 6007729 h 6857892"/>
              <a:gd name="connsiteX1004" fmla="*/ 1582959 w 7044461"/>
              <a:gd name="connsiteY1004" fmla="*/ 6006662 h 6857892"/>
              <a:gd name="connsiteX1005" fmla="*/ 1605515 w 7044461"/>
              <a:gd name="connsiteY1005" fmla="*/ 6037218 h 6857892"/>
              <a:gd name="connsiteX1006" fmla="*/ 1582959 w 7044461"/>
              <a:gd name="connsiteY1006" fmla="*/ 6006662 h 6857892"/>
              <a:gd name="connsiteX1007" fmla="*/ 1476204 w 7044461"/>
              <a:gd name="connsiteY1007" fmla="*/ 6006662 h 6857892"/>
              <a:gd name="connsiteX1008" fmla="*/ 1486415 w 7044461"/>
              <a:gd name="connsiteY1008" fmla="*/ 6006662 h 6857892"/>
              <a:gd name="connsiteX1009" fmla="*/ 1486415 w 7044461"/>
              <a:gd name="connsiteY1009" fmla="*/ 6010091 h 6857892"/>
              <a:gd name="connsiteX1010" fmla="*/ 1476204 w 7044461"/>
              <a:gd name="connsiteY1010" fmla="*/ 6010091 h 6857892"/>
              <a:gd name="connsiteX1011" fmla="*/ 1476204 w 7044461"/>
              <a:gd name="connsiteY1011" fmla="*/ 6006662 h 6857892"/>
              <a:gd name="connsiteX1012" fmla="*/ 1445724 w 7044461"/>
              <a:gd name="connsiteY1012" fmla="*/ 6006662 h 6857892"/>
              <a:gd name="connsiteX1013" fmla="*/ 1455859 w 7044461"/>
              <a:gd name="connsiteY1013" fmla="*/ 6006662 h 6857892"/>
              <a:gd name="connsiteX1014" fmla="*/ 1455859 w 7044461"/>
              <a:gd name="connsiteY1014" fmla="*/ 6010091 h 6857892"/>
              <a:gd name="connsiteX1015" fmla="*/ 1445724 w 7044461"/>
              <a:gd name="connsiteY1015" fmla="*/ 6010091 h 6857892"/>
              <a:gd name="connsiteX1016" fmla="*/ 1445724 w 7044461"/>
              <a:gd name="connsiteY1016" fmla="*/ 6006662 h 6857892"/>
              <a:gd name="connsiteX1017" fmla="*/ 4265636 w 7044461"/>
              <a:gd name="connsiteY1017" fmla="*/ 6003309 h 6857892"/>
              <a:gd name="connsiteX1018" fmla="*/ 4275758 w 7044461"/>
              <a:gd name="connsiteY1018" fmla="*/ 6003309 h 6857892"/>
              <a:gd name="connsiteX1019" fmla="*/ 4275758 w 7044461"/>
              <a:gd name="connsiteY1019" fmla="*/ 6021902 h 6857892"/>
              <a:gd name="connsiteX1020" fmla="*/ 4269053 w 7044461"/>
              <a:gd name="connsiteY1020" fmla="*/ 6022588 h 6857892"/>
              <a:gd name="connsiteX1021" fmla="*/ 4265636 w 7044461"/>
              <a:gd name="connsiteY1021" fmla="*/ 6003309 h 6857892"/>
              <a:gd name="connsiteX1022" fmla="*/ 1985368 w 7044461"/>
              <a:gd name="connsiteY1022" fmla="*/ 5996451 h 6857892"/>
              <a:gd name="connsiteX1023" fmla="*/ 1985368 w 7044461"/>
              <a:gd name="connsiteY1023" fmla="*/ 5999804 h 6857892"/>
              <a:gd name="connsiteX1024" fmla="*/ 1995500 w 7044461"/>
              <a:gd name="connsiteY1024" fmla="*/ 5999804 h 6857892"/>
              <a:gd name="connsiteX1025" fmla="*/ 1995500 w 7044461"/>
              <a:gd name="connsiteY1025" fmla="*/ 5996451 h 6857892"/>
              <a:gd name="connsiteX1026" fmla="*/ 1985368 w 7044461"/>
              <a:gd name="connsiteY1026" fmla="*/ 5996451 h 6857892"/>
              <a:gd name="connsiteX1027" fmla="*/ 4377565 w 7044461"/>
              <a:gd name="connsiteY1027" fmla="*/ 5995689 h 6857892"/>
              <a:gd name="connsiteX1028" fmla="*/ 4397908 w 7044461"/>
              <a:gd name="connsiteY1028" fmla="*/ 5995689 h 6857892"/>
              <a:gd name="connsiteX1029" fmla="*/ 4397908 w 7044461"/>
              <a:gd name="connsiteY1029" fmla="*/ 6000795 h 6857892"/>
              <a:gd name="connsiteX1030" fmla="*/ 4377565 w 7044461"/>
              <a:gd name="connsiteY1030" fmla="*/ 6000795 h 6857892"/>
              <a:gd name="connsiteX1031" fmla="*/ 4377565 w 7044461"/>
              <a:gd name="connsiteY1031" fmla="*/ 5995689 h 6857892"/>
              <a:gd name="connsiteX1032" fmla="*/ 1276032 w 7044461"/>
              <a:gd name="connsiteY1032" fmla="*/ 5993098 h 6857892"/>
              <a:gd name="connsiteX1033" fmla="*/ 1276032 w 7044461"/>
              <a:gd name="connsiteY1033" fmla="*/ 6003233 h 6857892"/>
              <a:gd name="connsiteX1034" fmla="*/ 1279461 w 7044461"/>
              <a:gd name="connsiteY1034" fmla="*/ 6003233 h 6857892"/>
              <a:gd name="connsiteX1035" fmla="*/ 1279461 w 7044461"/>
              <a:gd name="connsiteY1035" fmla="*/ 5993098 h 6857892"/>
              <a:gd name="connsiteX1036" fmla="*/ 1276032 w 7044461"/>
              <a:gd name="connsiteY1036" fmla="*/ 5993098 h 6857892"/>
              <a:gd name="connsiteX1037" fmla="*/ 5012154 w 7044461"/>
              <a:gd name="connsiteY1037" fmla="*/ 5982888 h 6857892"/>
              <a:gd name="connsiteX1038" fmla="*/ 5015514 w 7044461"/>
              <a:gd name="connsiteY1038" fmla="*/ 5982888 h 6857892"/>
              <a:gd name="connsiteX1039" fmla="*/ 5015514 w 7044461"/>
              <a:gd name="connsiteY1039" fmla="*/ 5993099 h 6857892"/>
              <a:gd name="connsiteX1040" fmla="*/ 5012154 w 7044461"/>
              <a:gd name="connsiteY1040" fmla="*/ 5993099 h 6857892"/>
              <a:gd name="connsiteX1041" fmla="*/ 5012154 w 7044461"/>
              <a:gd name="connsiteY1041" fmla="*/ 5982888 h 6857892"/>
              <a:gd name="connsiteX1042" fmla="*/ 4785784 w 7044461"/>
              <a:gd name="connsiteY1042" fmla="*/ 5980144 h 6857892"/>
              <a:gd name="connsiteX1043" fmla="*/ 4764822 w 7044461"/>
              <a:gd name="connsiteY1043" fmla="*/ 6009100 h 6857892"/>
              <a:gd name="connsiteX1044" fmla="*/ 4785784 w 7044461"/>
              <a:gd name="connsiteY1044" fmla="*/ 5980144 h 6857892"/>
              <a:gd name="connsiteX1045" fmla="*/ 2321126 w 7044461"/>
              <a:gd name="connsiteY1045" fmla="*/ 5976182 h 6857892"/>
              <a:gd name="connsiteX1046" fmla="*/ 2331337 w 7044461"/>
              <a:gd name="connsiteY1046" fmla="*/ 5976182 h 6857892"/>
              <a:gd name="connsiteX1047" fmla="*/ 2331337 w 7044461"/>
              <a:gd name="connsiteY1047" fmla="*/ 5979535 h 6857892"/>
              <a:gd name="connsiteX1048" fmla="*/ 2321126 w 7044461"/>
              <a:gd name="connsiteY1048" fmla="*/ 5979535 h 6857892"/>
              <a:gd name="connsiteX1049" fmla="*/ 2321126 w 7044461"/>
              <a:gd name="connsiteY1049" fmla="*/ 5976182 h 6857892"/>
              <a:gd name="connsiteX1050" fmla="*/ 1655344 w 7044461"/>
              <a:gd name="connsiteY1050" fmla="*/ 5973667 h 6857892"/>
              <a:gd name="connsiteX1051" fmla="*/ 1650391 w 7044461"/>
              <a:gd name="connsiteY1051" fmla="*/ 5983801 h 6857892"/>
              <a:gd name="connsiteX1052" fmla="*/ 1648410 w 7044461"/>
              <a:gd name="connsiteY1052" fmla="*/ 5981820 h 6857892"/>
              <a:gd name="connsiteX1053" fmla="*/ 1640104 w 7044461"/>
              <a:gd name="connsiteY1053" fmla="*/ 5988907 h 6857892"/>
              <a:gd name="connsiteX1054" fmla="*/ 1643304 w 7044461"/>
              <a:gd name="connsiteY1054" fmla="*/ 5992107 h 6857892"/>
              <a:gd name="connsiteX1055" fmla="*/ 1648257 w 7044461"/>
              <a:gd name="connsiteY1055" fmla="*/ 5981973 h 6857892"/>
              <a:gd name="connsiteX1056" fmla="*/ 1650239 w 7044461"/>
              <a:gd name="connsiteY1056" fmla="*/ 5983954 h 6857892"/>
              <a:gd name="connsiteX1057" fmla="*/ 1658544 w 7044461"/>
              <a:gd name="connsiteY1057" fmla="*/ 5976867 h 6857892"/>
              <a:gd name="connsiteX1058" fmla="*/ 1655344 w 7044461"/>
              <a:gd name="connsiteY1058" fmla="*/ 5973667 h 6857892"/>
              <a:gd name="connsiteX1059" fmla="*/ 1935535 w 7044461"/>
              <a:gd name="connsiteY1059" fmla="*/ 5972905 h 6857892"/>
              <a:gd name="connsiteX1060" fmla="*/ 1933476 w 7044461"/>
              <a:gd name="connsiteY1060" fmla="*/ 6009862 h 6857892"/>
              <a:gd name="connsiteX1061" fmla="*/ 1895398 w 7044461"/>
              <a:gd name="connsiteY1061" fmla="*/ 6027083 h 6857892"/>
              <a:gd name="connsiteX1062" fmla="*/ 1895398 w 7044461"/>
              <a:gd name="connsiteY1062" fmla="*/ 6055963 h 6857892"/>
              <a:gd name="connsiteX1063" fmla="*/ 1921126 w 7044461"/>
              <a:gd name="connsiteY1063" fmla="*/ 6033789 h 6857892"/>
              <a:gd name="connsiteX1064" fmla="*/ 1928819 w 7044461"/>
              <a:gd name="connsiteY1064" fmla="*/ 6056573 h 6857892"/>
              <a:gd name="connsiteX1065" fmla="*/ 1938201 w 7044461"/>
              <a:gd name="connsiteY1065" fmla="*/ 6036380 h 6857892"/>
              <a:gd name="connsiteX1066" fmla="*/ 1976203 w 7044461"/>
              <a:gd name="connsiteY1066" fmla="*/ 6062364 h 6857892"/>
              <a:gd name="connsiteX1067" fmla="*/ 1969513 w 7044461"/>
              <a:gd name="connsiteY1067" fmla="*/ 6015501 h 6857892"/>
              <a:gd name="connsiteX1068" fmla="*/ 1978052 w 7044461"/>
              <a:gd name="connsiteY1068" fmla="*/ 5998813 h 6857892"/>
              <a:gd name="connsiteX1069" fmla="*/ 1946199 w 7044461"/>
              <a:gd name="connsiteY1069" fmla="*/ 5979382 h 6857892"/>
              <a:gd name="connsiteX1070" fmla="*/ 1935535 w 7044461"/>
              <a:gd name="connsiteY1070" fmla="*/ 5972905 h 6857892"/>
              <a:gd name="connsiteX1071" fmla="*/ 4265546 w 7044461"/>
              <a:gd name="connsiteY1071" fmla="*/ 5972788 h 6857892"/>
              <a:gd name="connsiteX1072" fmla="*/ 4265546 w 7044461"/>
              <a:gd name="connsiteY1072" fmla="*/ 6003123 h 6857892"/>
              <a:gd name="connsiteX1073" fmla="*/ 4255167 w 7044461"/>
              <a:gd name="connsiteY1073" fmla="*/ 5987984 h 6857892"/>
              <a:gd name="connsiteX1074" fmla="*/ 4265546 w 7044461"/>
              <a:gd name="connsiteY1074" fmla="*/ 5972788 h 6857892"/>
              <a:gd name="connsiteX1075" fmla="*/ 4859410 w 7044461"/>
              <a:gd name="connsiteY1075" fmla="*/ 5972753 h 6857892"/>
              <a:gd name="connsiteX1076" fmla="*/ 4859410 w 7044461"/>
              <a:gd name="connsiteY1076" fmla="*/ 5982887 h 6857892"/>
              <a:gd name="connsiteX1077" fmla="*/ 4862840 w 7044461"/>
              <a:gd name="connsiteY1077" fmla="*/ 5982887 h 6857892"/>
              <a:gd name="connsiteX1078" fmla="*/ 4862840 w 7044461"/>
              <a:gd name="connsiteY1078" fmla="*/ 5972753 h 6857892"/>
              <a:gd name="connsiteX1079" fmla="*/ 4859410 w 7044461"/>
              <a:gd name="connsiteY1079" fmla="*/ 5972753 h 6857892"/>
              <a:gd name="connsiteX1080" fmla="*/ 1711367 w 7044461"/>
              <a:gd name="connsiteY1080" fmla="*/ 5972677 h 6857892"/>
              <a:gd name="connsiteX1081" fmla="*/ 1730777 w 7044461"/>
              <a:gd name="connsiteY1081" fmla="*/ 5972677 h 6857892"/>
              <a:gd name="connsiteX1082" fmla="*/ 1730702 w 7044461"/>
              <a:gd name="connsiteY1082" fmla="*/ 6002743 h 6857892"/>
              <a:gd name="connsiteX1083" fmla="*/ 1710977 w 7044461"/>
              <a:gd name="connsiteY1083" fmla="*/ 6012606 h 6857892"/>
              <a:gd name="connsiteX1084" fmla="*/ 1718444 w 7044461"/>
              <a:gd name="connsiteY1084" fmla="*/ 5985098 h 6857892"/>
              <a:gd name="connsiteX1085" fmla="*/ 1711367 w 7044461"/>
              <a:gd name="connsiteY1085" fmla="*/ 5972677 h 6857892"/>
              <a:gd name="connsiteX1086" fmla="*/ 1857142 w 7044461"/>
              <a:gd name="connsiteY1086" fmla="*/ 5963533 h 6857892"/>
              <a:gd name="connsiteX1087" fmla="*/ 1853942 w 7044461"/>
              <a:gd name="connsiteY1087" fmla="*/ 5966733 h 6857892"/>
              <a:gd name="connsiteX1088" fmla="*/ 1864076 w 7044461"/>
              <a:gd name="connsiteY1088" fmla="*/ 5971686 h 6857892"/>
              <a:gd name="connsiteX1089" fmla="*/ 1862095 w 7044461"/>
              <a:gd name="connsiteY1089" fmla="*/ 5973668 h 6857892"/>
              <a:gd name="connsiteX1090" fmla="*/ 1869220 w 7044461"/>
              <a:gd name="connsiteY1090" fmla="*/ 5981973 h 6857892"/>
              <a:gd name="connsiteX1091" fmla="*/ 1872417 w 7044461"/>
              <a:gd name="connsiteY1091" fmla="*/ 5978773 h 6857892"/>
              <a:gd name="connsiteX1092" fmla="*/ 1862248 w 7044461"/>
              <a:gd name="connsiteY1092" fmla="*/ 5973820 h 6857892"/>
              <a:gd name="connsiteX1093" fmla="*/ 1864229 w 7044461"/>
              <a:gd name="connsiteY1093" fmla="*/ 5971839 h 6857892"/>
              <a:gd name="connsiteX1094" fmla="*/ 1857142 w 7044461"/>
              <a:gd name="connsiteY1094" fmla="*/ 5963533 h 6857892"/>
              <a:gd name="connsiteX1095" fmla="*/ 4387771 w 7044461"/>
              <a:gd name="connsiteY1095" fmla="*/ 5955837 h 6857892"/>
              <a:gd name="connsiteX1096" fmla="*/ 4397908 w 7044461"/>
              <a:gd name="connsiteY1096" fmla="*/ 5955837 h 6857892"/>
              <a:gd name="connsiteX1097" fmla="*/ 4397908 w 7044461"/>
              <a:gd name="connsiteY1097" fmla="*/ 5959189 h 6857892"/>
              <a:gd name="connsiteX1098" fmla="*/ 4387771 w 7044461"/>
              <a:gd name="connsiteY1098" fmla="*/ 5959189 h 6857892"/>
              <a:gd name="connsiteX1099" fmla="*/ 4387771 w 7044461"/>
              <a:gd name="connsiteY1099" fmla="*/ 5955837 h 6857892"/>
              <a:gd name="connsiteX1100" fmla="*/ 2331413 w 7044461"/>
              <a:gd name="connsiteY1100" fmla="*/ 5955837 h 6857892"/>
              <a:gd name="connsiteX1101" fmla="*/ 2341548 w 7044461"/>
              <a:gd name="connsiteY1101" fmla="*/ 5955837 h 6857892"/>
              <a:gd name="connsiteX1102" fmla="*/ 2341548 w 7044461"/>
              <a:gd name="connsiteY1102" fmla="*/ 5959189 h 6857892"/>
              <a:gd name="connsiteX1103" fmla="*/ 2331413 w 7044461"/>
              <a:gd name="connsiteY1103" fmla="*/ 5959189 h 6857892"/>
              <a:gd name="connsiteX1104" fmla="*/ 2331413 w 7044461"/>
              <a:gd name="connsiteY1104" fmla="*/ 5955837 h 6857892"/>
              <a:gd name="connsiteX1105" fmla="*/ 81531 w 7044461"/>
              <a:gd name="connsiteY1105" fmla="*/ 5954922 h 6857892"/>
              <a:gd name="connsiteX1106" fmla="*/ 81531 w 7044461"/>
              <a:gd name="connsiteY1106" fmla="*/ 5960027 h 6857892"/>
              <a:gd name="connsiteX1107" fmla="*/ 101953 w 7044461"/>
              <a:gd name="connsiteY1107" fmla="*/ 5960027 h 6857892"/>
              <a:gd name="connsiteX1108" fmla="*/ 101953 w 7044461"/>
              <a:gd name="connsiteY1108" fmla="*/ 5954922 h 6857892"/>
              <a:gd name="connsiteX1109" fmla="*/ 81531 w 7044461"/>
              <a:gd name="connsiteY1109" fmla="*/ 5954922 h 6857892"/>
              <a:gd name="connsiteX1110" fmla="*/ 2044800 w 7044461"/>
              <a:gd name="connsiteY1110" fmla="*/ 5954084 h 6857892"/>
              <a:gd name="connsiteX1111" fmla="*/ 1996339 w 7044461"/>
              <a:gd name="connsiteY1111" fmla="*/ 5971762 h 6857892"/>
              <a:gd name="connsiteX1112" fmla="*/ 2044800 w 7044461"/>
              <a:gd name="connsiteY1112" fmla="*/ 5998356 h 6857892"/>
              <a:gd name="connsiteX1113" fmla="*/ 2044800 w 7044461"/>
              <a:gd name="connsiteY1113" fmla="*/ 5954084 h 6857892"/>
              <a:gd name="connsiteX1114" fmla="*/ 1457459 w 7044461"/>
              <a:gd name="connsiteY1114" fmla="*/ 5954084 h 6857892"/>
              <a:gd name="connsiteX1115" fmla="*/ 1474375 w 7044461"/>
              <a:gd name="connsiteY1115" fmla="*/ 5954084 h 6857892"/>
              <a:gd name="connsiteX1116" fmla="*/ 1475137 w 7044461"/>
              <a:gd name="connsiteY1116" fmla="*/ 5958885 h 6857892"/>
              <a:gd name="connsiteX1117" fmla="*/ 1458450 w 7044461"/>
              <a:gd name="connsiteY1117" fmla="*/ 5962847 h 6857892"/>
              <a:gd name="connsiteX1118" fmla="*/ 1457459 w 7044461"/>
              <a:gd name="connsiteY1118" fmla="*/ 5954084 h 6857892"/>
              <a:gd name="connsiteX1119" fmla="*/ 4636168 w 7044461"/>
              <a:gd name="connsiteY1119" fmla="*/ 5953398 h 6857892"/>
              <a:gd name="connsiteX1120" fmla="*/ 4632972 w 7044461"/>
              <a:gd name="connsiteY1120" fmla="*/ 5956522 h 6857892"/>
              <a:gd name="connsiteX1121" fmla="*/ 4637994 w 7044461"/>
              <a:gd name="connsiteY1121" fmla="*/ 5955532 h 6857892"/>
              <a:gd name="connsiteX1122" fmla="*/ 4636168 w 7044461"/>
              <a:gd name="connsiteY1122" fmla="*/ 5953398 h 6857892"/>
              <a:gd name="connsiteX1123" fmla="*/ 2203171 w 7044461"/>
              <a:gd name="connsiteY1123" fmla="*/ 5953322 h 6857892"/>
              <a:gd name="connsiteX1124" fmla="*/ 2210258 w 7044461"/>
              <a:gd name="connsiteY1124" fmla="*/ 5961628 h 6857892"/>
              <a:gd name="connsiteX1125" fmla="*/ 2209343 w 7044461"/>
              <a:gd name="connsiteY1125" fmla="*/ 5962542 h 6857892"/>
              <a:gd name="connsiteX1126" fmla="*/ 2229535 w 7044461"/>
              <a:gd name="connsiteY1126" fmla="*/ 5962542 h 6857892"/>
              <a:gd name="connsiteX1127" fmla="*/ 2239213 w 7044461"/>
              <a:gd name="connsiteY1127" fmla="*/ 6019083 h 6857892"/>
              <a:gd name="connsiteX1128" fmla="*/ 2224735 w 7044461"/>
              <a:gd name="connsiteY1128" fmla="*/ 6033561 h 6857892"/>
              <a:gd name="connsiteX1129" fmla="*/ 2182293 w 7044461"/>
              <a:gd name="connsiteY1129" fmla="*/ 6023198 h 6857892"/>
              <a:gd name="connsiteX1130" fmla="*/ 2174978 w 7044461"/>
              <a:gd name="connsiteY1130" fmla="*/ 6002243 h 6857892"/>
              <a:gd name="connsiteX1131" fmla="*/ 2133830 w 7044461"/>
              <a:gd name="connsiteY1131" fmla="*/ 6017330 h 6857892"/>
              <a:gd name="connsiteX1132" fmla="*/ 2149756 w 7044461"/>
              <a:gd name="connsiteY1132" fmla="*/ 5982430 h 6857892"/>
              <a:gd name="connsiteX1133" fmla="*/ 2172616 w 7044461"/>
              <a:gd name="connsiteY1133" fmla="*/ 5995842 h 6857892"/>
              <a:gd name="connsiteX1134" fmla="*/ 2183512 w 7044461"/>
              <a:gd name="connsiteY1134" fmla="*/ 5972524 h 6857892"/>
              <a:gd name="connsiteX1135" fmla="*/ 2194103 w 7044461"/>
              <a:gd name="connsiteY1135" fmla="*/ 5983116 h 6857892"/>
              <a:gd name="connsiteX1136" fmla="*/ 2208810 w 7044461"/>
              <a:gd name="connsiteY1136" fmla="*/ 5963076 h 6857892"/>
              <a:gd name="connsiteX1137" fmla="*/ 2208276 w 7044461"/>
              <a:gd name="connsiteY1137" fmla="*/ 5963609 h 6857892"/>
              <a:gd name="connsiteX1138" fmla="*/ 2199971 w 7044461"/>
              <a:gd name="connsiteY1138" fmla="*/ 5956523 h 6857892"/>
              <a:gd name="connsiteX1139" fmla="*/ 2203171 w 7044461"/>
              <a:gd name="connsiteY1139" fmla="*/ 5953322 h 6857892"/>
              <a:gd name="connsiteX1140" fmla="*/ 1693466 w 7044461"/>
              <a:gd name="connsiteY1140" fmla="*/ 5952331 h 6857892"/>
              <a:gd name="connsiteX1141" fmla="*/ 1693466 w 7044461"/>
              <a:gd name="connsiteY1141" fmla="*/ 5962542 h 6857892"/>
              <a:gd name="connsiteX1142" fmla="*/ 1696818 w 7044461"/>
              <a:gd name="connsiteY1142" fmla="*/ 5962542 h 6857892"/>
              <a:gd name="connsiteX1143" fmla="*/ 1696818 w 7044461"/>
              <a:gd name="connsiteY1143" fmla="*/ 5952331 h 6857892"/>
              <a:gd name="connsiteX1144" fmla="*/ 1693466 w 7044461"/>
              <a:gd name="connsiteY1144" fmla="*/ 5952331 h 6857892"/>
              <a:gd name="connsiteX1145" fmla="*/ 4885229 w 7044461"/>
              <a:gd name="connsiteY1145" fmla="*/ 5946540 h 6857892"/>
              <a:gd name="connsiteX1146" fmla="*/ 4871750 w 7044461"/>
              <a:gd name="connsiteY1146" fmla="*/ 5960027 h 6857892"/>
              <a:gd name="connsiteX1147" fmla="*/ 4887514 w 7044461"/>
              <a:gd name="connsiteY1147" fmla="*/ 5960027 h 6857892"/>
              <a:gd name="connsiteX1148" fmla="*/ 4885229 w 7044461"/>
              <a:gd name="connsiteY1148" fmla="*/ 5946540 h 6857892"/>
              <a:gd name="connsiteX1149" fmla="*/ 4722004 w 7044461"/>
              <a:gd name="connsiteY1149" fmla="*/ 5943873 h 6857892"/>
              <a:gd name="connsiteX1150" fmla="*/ 4713236 w 7044461"/>
              <a:gd name="connsiteY1150" fmla="*/ 5944940 h 6857892"/>
              <a:gd name="connsiteX1151" fmla="*/ 4717124 w 7044461"/>
              <a:gd name="connsiteY1151" fmla="*/ 5961475 h 6857892"/>
              <a:gd name="connsiteX1152" fmla="*/ 4722004 w 7044461"/>
              <a:gd name="connsiteY1152" fmla="*/ 5960713 h 6857892"/>
              <a:gd name="connsiteX1153" fmla="*/ 4722004 w 7044461"/>
              <a:gd name="connsiteY1153" fmla="*/ 5943873 h 6857892"/>
              <a:gd name="connsiteX1154" fmla="*/ 4370784 w 7044461"/>
              <a:gd name="connsiteY1154" fmla="*/ 5942197 h 6857892"/>
              <a:gd name="connsiteX1155" fmla="*/ 4374210 w 7044461"/>
              <a:gd name="connsiteY1155" fmla="*/ 5942197 h 6857892"/>
              <a:gd name="connsiteX1156" fmla="*/ 4374210 w 7044461"/>
              <a:gd name="connsiteY1156" fmla="*/ 5952331 h 6857892"/>
              <a:gd name="connsiteX1157" fmla="*/ 4370784 w 7044461"/>
              <a:gd name="connsiteY1157" fmla="*/ 5952331 h 6857892"/>
              <a:gd name="connsiteX1158" fmla="*/ 4370784 w 7044461"/>
              <a:gd name="connsiteY1158" fmla="*/ 5942197 h 6857892"/>
              <a:gd name="connsiteX1159" fmla="*/ 1578616 w 7044461"/>
              <a:gd name="connsiteY1159" fmla="*/ 5941511 h 6857892"/>
              <a:gd name="connsiteX1160" fmla="*/ 1588751 w 7044461"/>
              <a:gd name="connsiteY1160" fmla="*/ 5941511 h 6857892"/>
              <a:gd name="connsiteX1161" fmla="*/ 1581970 w 7044461"/>
              <a:gd name="connsiteY1161" fmla="*/ 5949969 h 6857892"/>
              <a:gd name="connsiteX1162" fmla="*/ 1578616 w 7044461"/>
              <a:gd name="connsiteY1162" fmla="*/ 5941511 h 6857892"/>
              <a:gd name="connsiteX1163" fmla="*/ 4795050 w 7044461"/>
              <a:gd name="connsiteY1163" fmla="*/ 5935415 h 6857892"/>
              <a:gd name="connsiteX1164" fmla="*/ 4795050 w 7044461"/>
              <a:gd name="connsiteY1164" fmla="*/ 5938844 h 6857892"/>
              <a:gd name="connsiteX1165" fmla="*/ 4805193 w 7044461"/>
              <a:gd name="connsiteY1165" fmla="*/ 5938844 h 6857892"/>
              <a:gd name="connsiteX1166" fmla="*/ 4805193 w 7044461"/>
              <a:gd name="connsiteY1166" fmla="*/ 5935415 h 6857892"/>
              <a:gd name="connsiteX1167" fmla="*/ 4795050 w 7044461"/>
              <a:gd name="connsiteY1167" fmla="*/ 5935415 h 6857892"/>
              <a:gd name="connsiteX1168" fmla="*/ 2220925 w 7044461"/>
              <a:gd name="connsiteY1168" fmla="*/ 5934272 h 6857892"/>
              <a:gd name="connsiteX1169" fmla="*/ 2277769 w 7044461"/>
              <a:gd name="connsiteY1169" fmla="*/ 5934272 h 6857892"/>
              <a:gd name="connsiteX1170" fmla="*/ 2278760 w 7044461"/>
              <a:gd name="connsiteY1170" fmla="*/ 5938234 h 6857892"/>
              <a:gd name="connsiteX1171" fmla="*/ 2254148 w 7044461"/>
              <a:gd name="connsiteY1171" fmla="*/ 5943721 h 6857892"/>
              <a:gd name="connsiteX1172" fmla="*/ 2245309 w 7044461"/>
              <a:gd name="connsiteY1172" fmla="*/ 5962542 h 6857892"/>
              <a:gd name="connsiteX1173" fmla="*/ 2231669 w 7044461"/>
              <a:gd name="connsiteY1173" fmla="*/ 5962542 h 6857892"/>
              <a:gd name="connsiteX1174" fmla="*/ 2220925 w 7044461"/>
              <a:gd name="connsiteY1174" fmla="*/ 5934272 h 6857892"/>
              <a:gd name="connsiteX1175" fmla="*/ 4526154 w 7044461"/>
              <a:gd name="connsiteY1175" fmla="*/ 5933053 h 6857892"/>
              <a:gd name="connsiteX1176" fmla="*/ 4521195 w 7044461"/>
              <a:gd name="connsiteY1176" fmla="*/ 5943111 h 6857892"/>
              <a:gd name="connsiteX1177" fmla="*/ 4519216 w 7044461"/>
              <a:gd name="connsiteY1177" fmla="*/ 5941130 h 6857892"/>
              <a:gd name="connsiteX1178" fmla="*/ 4510915 w 7044461"/>
              <a:gd name="connsiteY1178" fmla="*/ 5948217 h 6857892"/>
              <a:gd name="connsiteX1179" fmla="*/ 4514111 w 7044461"/>
              <a:gd name="connsiteY1179" fmla="*/ 5951417 h 6857892"/>
              <a:gd name="connsiteX1180" fmla="*/ 4519066 w 7044461"/>
              <a:gd name="connsiteY1180" fmla="*/ 5941283 h 6857892"/>
              <a:gd name="connsiteX1181" fmla="*/ 4521039 w 7044461"/>
              <a:gd name="connsiteY1181" fmla="*/ 5943340 h 6857892"/>
              <a:gd name="connsiteX1182" fmla="*/ 4529354 w 7044461"/>
              <a:gd name="connsiteY1182" fmla="*/ 5936253 h 6857892"/>
              <a:gd name="connsiteX1183" fmla="*/ 4526154 w 7044461"/>
              <a:gd name="connsiteY1183" fmla="*/ 5933053 h 6857892"/>
              <a:gd name="connsiteX1184" fmla="*/ 2355034 w 7044461"/>
              <a:gd name="connsiteY1184" fmla="*/ 5932062 h 6857892"/>
              <a:gd name="connsiteX1185" fmla="*/ 2358463 w 7044461"/>
              <a:gd name="connsiteY1185" fmla="*/ 5932062 h 6857892"/>
              <a:gd name="connsiteX1186" fmla="*/ 2358463 w 7044461"/>
              <a:gd name="connsiteY1186" fmla="*/ 5942197 h 6857892"/>
              <a:gd name="connsiteX1187" fmla="*/ 2355034 w 7044461"/>
              <a:gd name="connsiteY1187" fmla="*/ 5942197 h 6857892"/>
              <a:gd name="connsiteX1188" fmla="*/ 2355034 w 7044461"/>
              <a:gd name="connsiteY1188" fmla="*/ 5932062 h 6857892"/>
              <a:gd name="connsiteX1189" fmla="*/ 1693466 w 7044461"/>
              <a:gd name="connsiteY1189" fmla="*/ 5932062 h 6857892"/>
              <a:gd name="connsiteX1190" fmla="*/ 1693466 w 7044461"/>
              <a:gd name="connsiteY1190" fmla="*/ 5942197 h 6857892"/>
              <a:gd name="connsiteX1191" fmla="*/ 1696818 w 7044461"/>
              <a:gd name="connsiteY1191" fmla="*/ 5942197 h 6857892"/>
              <a:gd name="connsiteX1192" fmla="*/ 1696818 w 7044461"/>
              <a:gd name="connsiteY1192" fmla="*/ 5932062 h 6857892"/>
              <a:gd name="connsiteX1193" fmla="*/ 1693466 w 7044461"/>
              <a:gd name="connsiteY1193" fmla="*/ 5932062 h 6857892"/>
              <a:gd name="connsiteX1194" fmla="*/ 4611644 w 7044461"/>
              <a:gd name="connsiteY1194" fmla="*/ 5931986 h 6857892"/>
              <a:gd name="connsiteX1195" fmla="*/ 4592214 w 7044461"/>
              <a:gd name="connsiteY1195" fmla="*/ 5945626 h 6857892"/>
              <a:gd name="connsiteX1196" fmla="*/ 4602337 w 7044461"/>
              <a:gd name="connsiteY1196" fmla="*/ 5962009 h 6857892"/>
              <a:gd name="connsiteX1197" fmla="*/ 4583067 w 7044461"/>
              <a:gd name="connsiteY1197" fmla="*/ 5963609 h 6857892"/>
              <a:gd name="connsiteX1198" fmla="*/ 4583067 w 7044461"/>
              <a:gd name="connsiteY1198" fmla="*/ 5997899 h 6857892"/>
              <a:gd name="connsiteX1199" fmla="*/ 4601505 w 7044461"/>
              <a:gd name="connsiteY1199" fmla="*/ 5962542 h 6857892"/>
              <a:gd name="connsiteX1200" fmla="*/ 4625583 w 7044461"/>
              <a:gd name="connsiteY1200" fmla="*/ 5959113 h 6857892"/>
              <a:gd name="connsiteX1201" fmla="*/ 4611644 w 7044461"/>
              <a:gd name="connsiteY1201" fmla="*/ 5931986 h 6857892"/>
              <a:gd name="connsiteX1202" fmla="*/ 5008718 w 7044461"/>
              <a:gd name="connsiteY1202" fmla="*/ 5925204 h 6857892"/>
              <a:gd name="connsiteX1203" fmla="*/ 5018951 w 7044461"/>
              <a:gd name="connsiteY1203" fmla="*/ 5925204 h 6857892"/>
              <a:gd name="connsiteX1204" fmla="*/ 5018951 w 7044461"/>
              <a:gd name="connsiteY1204" fmla="*/ 5928633 h 6857892"/>
              <a:gd name="connsiteX1205" fmla="*/ 5008718 w 7044461"/>
              <a:gd name="connsiteY1205" fmla="*/ 5928633 h 6857892"/>
              <a:gd name="connsiteX1206" fmla="*/ 5008718 w 7044461"/>
              <a:gd name="connsiteY1206" fmla="*/ 5925204 h 6857892"/>
              <a:gd name="connsiteX1207" fmla="*/ 1802050 w 7044461"/>
              <a:gd name="connsiteY1207" fmla="*/ 5925204 h 6857892"/>
              <a:gd name="connsiteX1208" fmla="*/ 1802050 w 7044461"/>
              <a:gd name="connsiteY1208" fmla="*/ 5928633 h 6857892"/>
              <a:gd name="connsiteX1209" fmla="*/ 1812184 w 7044461"/>
              <a:gd name="connsiteY1209" fmla="*/ 5928633 h 6857892"/>
              <a:gd name="connsiteX1210" fmla="*/ 1812184 w 7044461"/>
              <a:gd name="connsiteY1210" fmla="*/ 5925204 h 6857892"/>
              <a:gd name="connsiteX1211" fmla="*/ 1802050 w 7044461"/>
              <a:gd name="connsiteY1211" fmla="*/ 5925204 h 6857892"/>
              <a:gd name="connsiteX1212" fmla="*/ 1425304 w 7044461"/>
              <a:gd name="connsiteY1212" fmla="*/ 5925204 h 6857892"/>
              <a:gd name="connsiteX1213" fmla="*/ 1435437 w 7044461"/>
              <a:gd name="connsiteY1213" fmla="*/ 5925204 h 6857892"/>
              <a:gd name="connsiteX1214" fmla="*/ 1435437 w 7044461"/>
              <a:gd name="connsiteY1214" fmla="*/ 5928633 h 6857892"/>
              <a:gd name="connsiteX1215" fmla="*/ 1425304 w 7044461"/>
              <a:gd name="connsiteY1215" fmla="*/ 5928633 h 6857892"/>
              <a:gd name="connsiteX1216" fmla="*/ 1425304 w 7044461"/>
              <a:gd name="connsiteY1216" fmla="*/ 5925204 h 6857892"/>
              <a:gd name="connsiteX1217" fmla="*/ 1578616 w 7044461"/>
              <a:gd name="connsiteY1217" fmla="*/ 5922553 h 6857892"/>
              <a:gd name="connsiteX1218" fmla="*/ 1587374 w 7044461"/>
              <a:gd name="connsiteY1218" fmla="*/ 5931376 h 6857892"/>
              <a:gd name="connsiteX1219" fmla="*/ 1578616 w 7044461"/>
              <a:gd name="connsiteY1219" fmla="*/ 5931376 h 6857892"/>
              <a:gd name="connsiteX1220" fmla="*/ 1578616 w 7044461"/>
              <a:gd name="connsiteY1220" fmla="*/ 5941511 h 6857892"/>
              <a:gd name="connsiteX1221" fmla="*/ 1570235 w 7044461"/>
              <a:gd name="connsiteY1221" fmla="*/ 5934653 h 6857892"/>
              <a:gd name="connsiteX1222" fmla="*/ 1578616 w 7044461"/>
              <a:gd name="connsiteY1222" fmla="*/ 5931300 h 6857892"/>
              <a:gd name="connsiteX1223" fmla="*/ 1578616 w 7044461"/>
              <a:gd name="connsiteY1223" fmla="*/ 5922553 h 6857892"/>
              <a:gd name="connsiteX1224" fmla="*/ 4630987 w 7044461"/>
              <a:gd name="connsiteY1224" fmla="*/ 5920937 h 6857892"/>
              <a:gd name="connsiteX1225" fmla="*/ 4630911 w 7044461"/>
              <a:gd name="connsiteY1225" fmla="*/ 5921928 h 6857892"/>
              <a:gd name="connsiteX1226" fmla="*/ 4611722 w 7044461"/>
              <a:gd name="connsiteY1226" fmla="*/ 5931986 h 6857892"/>
              <a:gd name="connsiteX1227" fmla="*/ 4630911 w 7044461"/>
              <a:gd name="connsiteY1227" fmla="*/ 5921928 h 6857892"/>
              <a:gd name="connsiteX1228" fmla="*/ 4631976 w 7044461"/>
              <a:gd name="connsiteY1228" fmla="*/ 5921851 h 6857892"/>
              <a:gd name="connsiteX1229" fmla="*/ 4630987 w 7044461"/>
              <a:gd name="connsiteY1229" fmla="*/ 5920937 h 6857892"/>
              <a:gd name="connsiteX1230" fmla="*/ 4313860 w 7044461"/>
              <a:gd name="connsiteY1230" fmla="*/ 5920023 h 6857892"/>
              <a:gd name="connsiteX1231" fmla="*/ 4317441 w 7044461"/>
              <a:gd name="connsiteY1231" fmla="*/ 5938006 h 6857892"/>
              <a:gd name="connsiteX1232" fmla="*/ 4297857 w 7044461"/>
              <a:gd name="connsiteY1232" fmla="*/ 5944711 h 6857892"/>
              <a:gd name="connsiteX1233" fmla="*/ 4338169 w 7044461"/>
              <a:gd name="connsiteY1233" fmla="*/ 5976792 h 6857892"/>
              <a:gd name="connsiteX1234" fmla="*/ 4314469 w 7044461"/>
              <a:gd name="connsiteY1234" fmla="*/ 5988298 h 6857892"/>
              <a:gd name="connsiteX1235" fmla="*/ 4326282 w 7044461"/>
              <a:gd name="connsiteY1235" fmla="*/ 6010396 h 6857892"/>
              <a:gd name="connsiteX1236" fmla="*/ 4292675 w 7044461"/>
              <a:gd name="connsiteY1236" fmla="*/ 6032798 h 6857892"/>
              <a:gd name="connsiteX1237" fmla="*/ 4320566 w 7044461"/>
              <a:gd name="connsiteY1237" fmla="*/ 6054668 h 6857892"/>
              <a:gd name="connsiteX1238" fmla="*/ 4282617 w 7044461"/>
              <a:gd name="connsiteY1238" fmla="*/ 6083929 h 6857892"/>
              <a:gd name="connsiteX1239" fmla="*/ 4326891 w 7044461"/>
              <a:gd name="connsiteY1239" fmla="*/ 6079814 h 6857892"/>
              <a:gd name="connsiteX1240" fmla="*/ 4340683 w 7044461"/>
              <a:gd name="connsiteY1240" fmla="*/ 6105036 h 6857892"/>
              <a:gd name="connsiteX1241" fmla="*/ 4302657 w 7044461"/>
              <a:gd name="connsiteY1241" fmla="*/ 6132773 h 6857892"/>
              <a:gd name="connsiteX1242" fmla="*/ 4315232 w 7044461"/>
              <a:gd name="connsiteY1242" fmla="*/ 6150604 h 6857892"/>
              <a:gd name="connsiteX1243" fmla="*/ 4270576 w 7044461"/>
              <a:gd name="connsiteY1243" fmla="*/ 6206839 h 6857892"/>
              <a:gd name="connsiteX1244" fmla="*/ 4253430 w 7044461"/>
              <a:gd name="connsiteY1244" fmla="*/ 6189008 h 6857892"/>
              <a:gd name="connsiteX1245" fmla="*/ 4283378 w 7044461"/>
              <a:gd name="connsiteY1245" fmla="*/ 6138183 h 6857892"/>
              <a:gd name="connsiteX1246" fmla="*/ 4265928 w 7044461"/>
              <a:gd name="connsiteY1246" fmla="*/ 6132011 h 6857892"/>
              <a:gd name="connsiteX1247" fmla="*/ 4265928 w 7044461"/>
              <a:gd name="connsiteY1247" fmla="*/ 6090177 h 6857892"/>
              <a:gd name="connsiteX1248" fmla="*/ 4245656 w 7044461"/>
              <a:gd name="connsiteY1248" fmla="*/ 6069908 h 6857892"/>
              <a:gd name="connsiteX1249" fmla="*/ 4265088 w 7044461"/>
              <a:gd name="connsiteY1249" fmla="*/ 6048953 h 6857892"/>
              <a:gd name="connsiteX1250" fmla="*/ 4254045 w 7044461"/>
              <a:gd name="connsiteY1250" fmla="*/ 6036304 h 6857892"/>
              <a:gd name="connsiteX1251" fmla="*/ 4283912 w 7044461"/>
              <a:gd name="connsiteY1251" fmla="*/ 6031732 h 6857892"/>
              <a:gd name="connsiteX1252" fmla="*/ 4287178 w 7044461"/>
              <a:gd name="connsiteY1252" fmla="*/ 6014968 h 6857892"/>
              <a:gd name="connsiteX1253" fmla="*/ 4275788 w 7044461"/>
              <a:gd name="connsiteY1253" fmla="*/ 6003264 h 6857892"/>
              <a:gd name="connsiteX1254" fmla="*/ 4300067 w 7044461"/>
              <a:gd name="connsiteY1254" fmla="*/ 5965285 h 6857892"/>
              <a:gd name="connsiteX1255" fmla="*/ 4265575 w 7044461"/>
              <a:gd name="connsiteY1255" fmla="*/ 5972747 h 6857892"/>
              <a:gd name="connsiteX1256" fmla="*/ 4265622 w 7044461"/>
              <a:gd name="connsiteY1256" fmla="*/ 5972677 h 6857892"/>
              <a:gd name="connsiteX1257" fmla="*/ 4265622 w 7044461"/>
              <a:gd name="connsiteY1257" fmla="*/ 5956141 h 6857892"/>
              <a:gd name="connsiteX1258" fmla="*/ 4252744 w 7044461"/>
              <a:gd name="connsiteY1258" fmla="*/ 5951722 h 6857892"/>
              <a:gd name="connsiteX1259" fmla="*/ 4276749 w 7044461"/>
              <a:gd name="connsiteY1259" fmla="*/ 5927795 h 6857892"/>
              <a:gd name="connsiteX1260" fmla="*/ 4278121 w 7044461"/>
              <a:gd name="connsiteY1260" fmla="*/ 5929167 h 6857892"/>
              <a:gd name="connsiteX1261" fmla="*/ 4313860 w 7044461"/>
              <a:gd name="connsiteY1261" fmla="*/ 5920023 h 6857892"/>
              <a:gd name="connsiteX1262" fmla="*/ 88160 w 7044461"/>
              <a:gd name="connsiteY1262" fmla="*/ 5913622 h 6857892"/>
              <a:gd name="connsiteX1263" fmla="*/ 76120 w 7044461"/>
              <a:gd name="connsiteY1263" fmla="*/ 5939606 h 6857892"/>
              <a:gd name="connsiteX1264" fmla="*/ 92732 w 7044461"/>
              <a:gd name="connsiteY1264" fmla="*/ 5939606 h 6857892"/>
              <a:gd name="connsiteX1265" fmla="*/ 88160 w 7044461"/>
              <a:gd name="connsiteY1265" fmla="*/ 5913622 h 6857892"/>
              <a:gd name="connsiteX1266" fmla="*/ 4638064 w 7044461"/>
              <a:gd name="connsiteY1266" fmla="*/ 5912555 h 6857892"/>
              <a:gd name="connsiteX1267" fmla="*/ 4632054 w 7044461"/>
              <a:gd name="connsiteY1267" fmla="*/ 5921775 h 6857892"/>
              <a:gd name="connsiteX1268" fmla="*/ 4631901 w 7044461"/>
              <a:gd name="connsiteY1268" fmla="*/ 5921775 h 6857892"/>
              <a:gd name="connsiteX1269" fmla="*/ 4632966 w 7044461"/>
              <a:gd name="connsiteY1269" fmla="*/ 5922766 h 6857892"/>
              <a:gd name="connsiteX1270" fmla="*/ 4641263 w 7044461"/>
              <a:gd name="connsiteY1270" fmla="*/ 5915755 h 6857892"/>
              <a:gd name="connsiteX1271" fmla="*/ 4638064 w 7044461"/>
              <a:gd name="connsiteY1271" fmla="*/ 5912555 h 6857892"/>
              <a:gd name="connsiteX1272" fmla="*/ 4385108 w 7044461"/>
              <a:gd name="connsiteY1272" fmla="*/ 5911260 h 6857892"/>
              <a:gd name="connsiteX1273" fmla="*/ 4386173 w 7044461"/>
              <a:gd name="connsiteY1273" fmla="*/ 5920023 h 6857892"/>
              <a:gd name="connsiteX1274" fmla="*/ 4369257 w 7044461"/>
              <a:gd name="connsiteY1274" fmla="*/ 5920099 h 6857892"/>
              <a:gd name="connsiteX1275" fmla="*/ 4368496 w 7044461"/>
              <a:gd name="connsiteY1275" fmla="*/ 5915222 h 6857892"/>
              <a:gd name="connsiteX1276" fmla="*/ 4385108 w 7044461"/>
              <a:gd name="connsiteY1276" fmla="*/ 5911260 h 6857892"/>
              <a:gd name="connsiteX1277" fmla="*/ 1636522 w 7044461"/>
              <a:gd name="connsiteY1277" fmla="*/ 5911260 h 6857892"/>
              <a:gd name="connsiteX1278" fmla="*/ 1619834 w 7044461"/>
              <a:gd name="connsiteY1278" fmla="*/ 5915222 h 6857892"/>
              <a:gd name="connsiteX1279" fmla="*/ 1620596 w 7044461"/>
              <a:gd name="connsiteY1279" fmla="*/ 5920099 h 6857892"/>
              <a:gd name="connsiteX1280" fmla="*/ 1637512 w 7044461"/>
              <a:gd name="connsiteY1280" fmla="*/ 5920099 h 6857892"/>
              <a:gd name="connsiteX1281" fmla="*/ 1636522 w 7044461"/>
              <a:gd name="connsiteY1281" fmla="*/ 5911260 h 6857892"/>
              <a:gd name="connsiteX1282" fmla="*/ 1659458 w 7044461"/>
              <a:gd name="connsiteY1282" fmla="*/ 5904859 h 6857892"/>
              <a:gd name="connsiteX1283" fmla="*/ 1659458 w 7044461"/>
              <a:gd name="connsiteY1283" fmla="*/ 5908288 h 6857892"/>
              <a:gd name="connsiteX1284" fmla="*/ 1669669 w 7044461"/>
              <a:gd name="connsiteY1284" fmla="*/ 5908288 h 6857892"/>
              <a:gd name="connsiteX1285" fmla="*/ 1669669 w 7044461"/>
              <a:gd name="connsiteY1285" fmla="*/ 5904859 h 6857892"/>
              <a:gd name="connsiteX1286" fmla="*/ 1659458 w 7044461"/>
              <a:gd name="connsiteY1286" fmla="*/ 5904859 h 6857892"/>
              <a:gd name="connsiteX1287" fmla="*/ 1293024 w 7044461"/>
              <a:gd name="connsiteY1287" fmla="*/ 5904859 h 6857892"/>
              <a:gd name="connsiteX1288" fmla="*/ 1293024 w 7044461"/>
              <a:gd name="connsiteY1288" fmla="*/ 5908288 h 6857892"/>
              <a:gd name="connsiteX1289" fmla="*/ 1303158 w 7044461"/>
              <a:gd name="connsiteY1289" fmla="*/ 5908288 h 6857892"/>
              <a:gd name="connsiteX1290" fmla="*/ 1303158 w 7044461"/>
              <a:gd name="connsiteY1290" fmla="*/ 5904859 h 6857892"/>
              <a:gd name="connsiteX1291" fmla="*/ 1293024 w 7044461"/>
              <a:gd name="connsiteY1291" fmla="*/ 5904859 h 6857892"/>
              <a:gd name="connsiteX1292" fmla="*/ 1495178 w 7044461"/>
              <a:gd name="connsiteY1292" fmla="*/ 5901201 h 6857892"/>
              <a:gd name="connsiteX1293" fmla="*/ 1495178 w 7044461"/>
              <a:gd name="connsiteY1293" fmla="*/ 5930538 h 6857892"/>
              <a:gd name="connsiteX1294" fmla="*/ 1478338 w 7044461"/>
              <a:gd name="connsiteY1294" fmla="*/ 5932062 h 6857892"/>
              <a:gd name="connsiteX1295" fmla="*/ 1478338 w 7044461"/>
              <a:gd name="connsiteY1295" fmla="*/ 5902573 h 6857892"/>
              <a:gd name="connsiteX1296" fmla="*/ 1495178 w 7044461"/>
              <a:gd name="connsiteY1296" fmla="*/ 5901201 h 6857892"/>
              <a:gd name="connsiteX1297" fmla="*/ 4871589 w 7044461"/>
              <a:gd name="connsiteY1297" fmla="*/ 5899754 h 6857892"/>
              <a:gd name="connsiteX1298" fmla="*/ 4896725 w 7044461"/>
              <a:gd name="connsiteY1298" fmla="*/ 5906916 h 6857892"/>
              <a:gd name="connsiteX1299" fmla="*/ 4882483 w 7044461"/>
              <a:gd name="connsiteY1299" fmla="*/ 5911336 h 6857892"/>
              <a:gd name="connsiteX1300" fmla="*/ 4871589 w 7044461"/>
              <a:gd name="connsiteY1300" fmla="*/ 5899754 h 6857892"/>
              <a:gd name="connsiteX1301" fmla="*/ 1771492 w 7044461"/>
              <a:gd name="connsiteY1301" fmla="*/ 5894724 h 6857892"/>
              <a:gd name="connsiteX1302" fmla="*/ 1771492 w 7044461"/>
              <a:gd name="connsiteY1302" fmla="*/ 5898077 h 6857892"/>
              <a:gd name="connsiteX1303" fmla="*/ 1781631 w 7044461"/>
              <a:gd name="connsiteY1303" fmla="*/ 5898077 h 6857892"/>
              <a:gd name="connsiteX1304" fmla="*/ 1781631 w 7044461"/>
              <a:gd name="connsiteY1304" fmla="*/ 5894724 h 6857892"/>
              <a:gd name="connsiteX1305" fmla="*/ 1771492 w 7044461"/>
              <a:gd name="connsiteY1305" fmla="*/ 5894724 h 6857892"/>
              <a:gd name="connsiteX1306" fmla="*/ 4748234 w 7044461"/>
              <a:gd name="connsiteY1306" fmla="*/ 5892210 h 6857892"/>
              <a:gd name="connsiteX1307" fmla="*/ 4745030 w 7044461"/>
              <a:gd name="connsiteY1307" fmla="*/ 5895410 h 6857892"/>
              <a:gd name="connsiteX1308" fmla="*/ 4754334 w 7044461"/>
              <a:gd name="connsiteY1308" fmla="*/ 5901430 h 6857892"/>
              <a:gd name="connsiteX1309" fmla="*/ 4754334 w 7044461"/>
              <a:gd name="connsiteY1309" fmla="*/ 5901582 h 6857892"/>
              <a:gd name="connsiteX1310" fmla="*/ 4755401 w 7044461"/>
              <a:gd name="connsiteY1310" fmla="*/ 5900516 h 6857892"/>
              <a:gd name="connsiteX1311" fmla="*/ 4748234 w 7044461"/>
              <a:gd name="connsiteY1311" fmla="*/ 5892210 h 6857892"/>
              <a:gd name="connsiteX1312" fmla="*/ 4684108 w 7044461"/>
              <a:gd name="connsiteY1312" fmla="*/ 5888933 h 6857892"/>
              <a:gd name="connsiteX1313" fmla="*/ 4638072 w 7044461"/>
              <a:gd name="connsiteY1313" fmla="*/ 5955532 h 6857892"/>
              <a:gd name="connsiteX1314" fmla="*/ 4640861 w 7044461"/>
              <a:gd name="connsiteY1314" fmla="*/ 5958801 h 6857892"/>
              <a:gd name="connsiteX1315" fmla="*/ 4620116 w 7044461"/>
              <a:gd name="connsiteY1315" fmla="*/ 5982659 h 6857892"/>
              <a:gd name="connsiteX1316" fmla="*/ 4631225 w 7044461"/>
              <a:gd name="connsiteY1316" fmla="*/ 5999880 h 6857892"/>
              <a:gd name="connsiteX1317" fmla="*/ 4612197 w 7044461"/>
              <a:gd name="connsiteY1317" fmla="*/ 6007043 h 6857892"/>
              <a:gd name="connsiteX1318" fmla="*/ 4619356 w 7044461"/>
              <a:gd name="connsiteY1318" fmla="*/ 6016034 h 6857892"/>
              <a:gd name="connsiteX1319" fmla="*/ 4580871 w 7044461"/>
              <a:gd name="connsiteY1319" fmla="*/ 6108008 h 6857892"/>
              <a:gd name="connsiteX1320" fmla="*/ 4617377 w 7044461"/>
              <a:gd name="connsiteY1320" fmla="*/ 6074479 h 6857892"/>
              <a:gd name="connsiteX1321" fmla="*/ 4662299 w 7044461"/>
              <a:gd name="connsiteY1321" fmla="*/ 6049028 h 6857892"/>
              <a:gd name="connsiteX1322" fmla="*/ 4654751 w 7044461"/>
              <a:gd name="connsiteY1322" fmla="*/ 6040647 h 6857892"/>
              <a:gd name="connsiteX1323" fmla="*/ 4666570 w 7044461"/>
              <a:gd name="connsiteY1323" fmla="*/ 6004223 h 6857892"/>
              <a:gd name="connsiteX1324" fmla="*/ 4682124 w 7044461"/>
              <a:gd name="connsiteY1324" fmla="*/ 6001023 h 6857892"/>
              <a:gd name="connsiteX1325" fmla="*/ 4703321 w 7044461"/>
              <a:gd name="connsiteY1325" fmla="*/ 5951798 h 6857892"/>
              <a:gd name="connsiteX1326" fmla="*/ 4694857 w 7044461"/>
              <a:gd name="connsiteY1326" fmla="*/ 5933433 h 6857892"/>
              <a:gd name="connsiteX1327" fmla="*/ 4751283 w 7044461"/>
              <a:gd name="connsiteY1327" fmla="*/ 5928480 h 6857892"/>
              <a:gd name="connsiteX1328" fmla="*/ 4731839 w 7044461"/>
              <a:gd name="connsiteY1328" fmla="*/ 5904401 h 6857892"/>
              <a:gd name="connsiteX1329" fmla="*/ 4699661 w 7044461"/>
              <a:gd name="connsiteY1329" fmla="*/ 5912631 h 6857892"/>
              <a:gd name="connsiteX1330" fmla="*/ 4681894 w 7044461"/>
              <a:gd name="connsiteY1330" fmla="*/ 5912384 h 6857892"/>
              <a:gd name="connsiteX1331" fmla="*/ 4668001 w 7044461"/>
              <a:gd name="connsiteY1331" fmla="*/ 5927653 h 6857892"/>
              <a:gd name="connsiteX1332" fmla="*/ 4684108 w 7044461"/>
              <a:gd name="connsiteY1332" fmla="*/ 5888933 h 6857892"/>
              <a:gd name="connsiteX1333" fmla="*/ 1323492 w 7044461"/>
              <a:gd name="connsiteY1333" fmla="*/ 5884513 h 6857892"/>
              <a:gd name="connsiteX1334" fmla="*/ 1323492 w 7044461"/>
              <a:gd name="connsiteY1334" fmla="*/ 5887942 h 6857892"/>
              <a:gd name="connsiteX1335" fmla="*/ 1333703 w 7044461"/>
              <a:gd name="connsiteY1335" fmla="*/ 5887942 h 6857892"/>
              <a:gd name="connsiteX1336" fmla="*/ 1333703 w 7044461"/>
              <a:gd name="connsiteY1336" fmla="*/ 5884513 h 6857892"/>
              <a:gd name="connsiteX1337" fmla="*/ 1323492 w 7044461"/>
              <a:gd name="connsiteY1337" fmla="*/ 5884513 h 6857892"/>
              <a:gd name="connsiteX1338" fmla="*/ 4482787 w 7044461"/>
              <a:gd name="connsiteY1338" fmla="*/ 5881084 h 6857892"/>
              <a:gd name="connsiteX1339" fmla="*/ 4486141 w 7044461"/>
              <a:gd name="connsiteY1339" fmla="*/ 5881084 h 6857892"/>
              <a:gd name="connsiteX1340" fmla="*/ 4486141 w 7044461"/>
              <a:gd name="connsiteY1340" fmla="*/ 5891295 h 6857892"/>
              <a:gd name="connsiteX1341" fmla="*/ 4482787 w 7044461"/>
              <a:gd name="connsiteY1341" fmla="*/ 5891295 h 6857892"/>
              <a:gd name="connsiteX1342" fmla="*/ 4482787 w 7044461"/>
              <a:gd name="connsiteY1342" fmla="*/ 5881084 h 6857892"/>
              <a:gd name="connsiteX1343" fmla="*/ 1506151 w 7044461"/>
              <a:gd name="connsiteY1343" fmla="*/ 5881084 h 6857892"/>
              <a:gd name="connsiteX1344" fmla="*/ 1504246 w 7044461"/>
              <a:gd name="connsiteY1344" fmla="*/ 5904783 h 6857892"/>
              <a:gd name="connsiteX1345" fmla="*/ 1483215 w 7044461"/>
              <a:gd name="connsiteY1345" fmla="*/ 5882837 h 6857892"/>
              <a:gd name="connsiteX1346" fmla="*/ 1506151 w 7044461"/>
              <a:gd name="connsiteY1346" fmla="*/ 5881084 h 6857892"/>
              <a:gd name="connsiteX1347" fmla="*/ 4939910 w 7044461"/>
              <a:gd name="connsiteY1347" fmla="*/ 5880018 h 6857892"/>
              <a:gd name="connsiteX1348" fmla="*/ 4926734 w 7044461"/>
              <a:gd name="connsiteY1348" fmla="*/ 5913546 h 6857892"/>
              <a:gd name="connsiteX1349" fmla="*/ 4936864 w 7044461"/>
              <a:gd name="connsiteY1349" fmla="*/ 5928709 h 6857892"/>
              <a:gd name="connsiteX1350" fmla="*/ 4919042 w 7044461"/>
              <a:gd name="connsiteY1350" fmla="*/ 5935110 h 6857892"/>
              <a:gd name="connsiteX1351" fmla="*/ 4935341 w 7044461"/>
              <a:gd name="connsiteY1351" fmla="*/ 5955684 h 6857892"/>
              <a:gd name="connsiteX1352" fmla="*/ 4937778 w 7044461"/>
              <a:gd name="connsiteY1352" fmla="*/ 6023273 h 6857892"/>
              <a:gd name="connsiteX1353" fmla="*/ 4891316 w 7044461"/>
              <a:gd name="connsiteY1353" fmla="*/ 6063355 h 6857892"/>
              <a:gd name="connsiteX1354" fmla="*/ 4881493 w 7044461"/>
              <a:gd name="connsiteY1354" fmla="*/ 6054363 h 6857892"/>
              <a:gd name="connsiteX1355" fmla="*/ 4867172 w 7044461"/>
              <a:gd name="connsiteY1355" fmla="*/ 6067241 h 6857892"/>
              <a:gd name="connsiteX1356" fmla="*/ 4867172 w 7044461"/>
              <a:gd name="connsiteY1356" fmla="*/ 5992641 h 6857892"/>
              <a:gd name="connsiteX1357" fmla="*/ 4843942 w 7044461"/>
              <a:gd name="connsiteY1357" fmla="*/ 5995232 h 6857892"/>
              <a:gd name="connsiteX1358" fmla="*/ 4858339 w 7044461"/>
              <a:gd name="connsiteY1358" fmla="*/ 6010929 h 6857892"/>
              <a:gd name="connsiteX1359" fmla="*/ 4828548 w 7044461"/>
              <a:gd name="connsiteY1359" fmla="*/ 6059926 h 6857892"/>
              <a:gd name="connsiteX1360" fmla="*/ 4805145 w 7044461"/>
              <a:gd name="connsiteY1360" fmla="*/ 6033789 h 6857892"/>
              <a:gd name="connsiteX1361" fmla="*/ 4832283 w 7044461"/>
              <a:gd name="connsiteY1361" fmla="*/ 5964143 h 6857892"/>
              <a:gd name="connsiteX1362" fmla="*/ 4842115 w 7044461"/>
              <a:gd name="connsiteY1362" fmla="*/ 5987841 h 6857892"/>
              <a:gd name="connsiteX1363" fmla="*/ 4856052 w 7044461"/>
              <a:gd name="connsiteY1363" fmla="*/ 5942121 h 6857892"/>
              <a:gd name="connsiteX1364" fmla="*/ 4896725 w 7044461"/>
              <a:gd name="connsiteY1364" fmla="*/ 5911564 h 6857892"/>
              <a:gd name="connsiteX1365" fmla="*/ 4917366 w 7044461"/>
              <a:gd name="connsiteY1365" fmla="*/ 5897696 h 6857892"/>
              <a:gd name="connsiteX1366" fmla="*/ 4904950 w 7044461"/>
              <a:gd name="connsiteY1366" fmla="*/ 5883447 h 6857892"/>
              <a:gd name="connsiteX1367" fmla="*/ 4939910 w 7044461"/>
              <a:gd name="connsiteY1367" fmla="*/ 5880018 h 6857892"/>
              <a:gd name="connsiteX1368" fmla="*/ 4662605 w 7044461"/>
              <a:gd name="connsiteY1368" fmla="*/ 5874302 h 6857892"/>
              <a:gd name="connsiteX1369" fmla="*/ 4662605 w 7044461"/>
              <a:gd name="connsiteY1369" fmla="*/ 5877655 h 6857892"/>
              <a:gd name="connsiteX1370" fmla="*/ 4672823 w 7044461"/>
              <a:gd name="connsiteY1370" fmla="*/ 5877655 h 6857892"/>
              <a:gd name="connsiteX1371" fmla="*/ 4672823 w 7044461"/>
              <a:gd name="connsiteY1371" fmla="*/ 5874302 h 6857892"/>
              <a:gd name="connsiteX1372" fmla="*/ 4662605 w 7044461"/>
              <a:gd name="connsiteY1372" fmla="*/ 5874302 h 6857892"/>
              <a:gd name="connsiteX1373" fmla="*/ 4255798 w 7044461"/>
              <a:gd name="connsiteY1373" fmla="*/ 5873769 h 6857892"/>
              <a:gd name="connsiteX1374" fmla="*/ 4244362 w 7044461"/>
              <a:gd name="connsiteY1374" fmla="*/ 5902192 h 6857892"/>
              <a:gd name="connsiteX1375" fmla="*/ 4246116 w 7044461"/>
              <a:gd name="connsiteY1375" fmla="*/ 5900439 h 6857892"/>
              <a:gd name="connsiteX1376" fmla="*/ 4254422 w 7044461"/>
              <a:gd name="connsiteY1376" fmla="*/ 5907526 h 6857892"/>
              <a:gd name="connsiteX1377" fmla="*/ 4251221 w 7044461"/>
              <a:gd name="connsiteY1377" fmla="*/ 5910726 h 6857892"/>
              <a:gd name="connsiteX1378" fmla="*/ 4244210 w 7044461"/>
              <a:gd name="connsiteY1378" fmla="*/ 5902573 h 6857892"/>
              <a:gd name="connsiteX1379" fmla="*/ 4242609 w 7044461"/>
              <a:gd name="connsiteY1379" fmla="*/ 5906611 h 6857892"/>
              <a:gd name="connsiteX1380" fmla="*/ 4255798 w 7044461"/>
              <a:gd name="connsiteY1380" fmla="*/ 5873769 h 6857892"/>
              <a:gd name="connsiteX1381" fmla="*/ 4363159 w 7044461"/>
              <a:gd name="connsiteY1381" fmla="*/ 5872169 h 6857892"/>
              <a:gd name="connsiteX1382" fmla="*/ 4399355 w 7044461"/>
              <a:gd name="connsiteY1382" fmla="*/ 5872169 h 6857892"/>
              <a:gd name="connsiteX1383" fmla="*/ 4391890 w 7044461"/>
              <a:gd name="connsiteY1383" fmla="*/ 5897391 h 6857892"/>
              <a:gd name="connsiteX1384" fmla="*/ 4363159 w 7044461"/>
              <a:gd name="connsiteY1384" fmla="*/ 5872169 h 6857892"/>
              <a:gd name="connsiteX1385" fmla="*/ 1347266 w 7044461"/>
              <a:gd name="connsiteY1385" fmla="*/ 5870950 h 6857892"/>
              <a:gd name="connsiteX1386" fmla="*/ 1347266 w 7044461"/>
              <a:gd name="connsiteY1386" fmla="*/ 5881085 h 6857892"/>
              <a:gd name="connsiteX1387" fmla="*/ 1350620 w 7044461"/>
              <a:gd name="connsiteY1387" fmla="*/ 5881085 h 6857892"/>
              <a:gd name="connsiteX1388" fmla="*/ 1350620 w 7044461"/>
              <a:gd name="connsiteY1388" fmla="*/ 5870950 h 6857892"/>
              <a:gd name="connsiteX1389" fmla="*/ 1347266 w 7044461"/>
              <a:gd name="connsiteY1389" fmla="*/ 5870950 h 6857892"/>
              <a:gd name="connsiteX1390" fmla="*/ 4581163 w 7044461"/>
              <a:gd name="connsiteY1390" fmla="*/ 5864168 h 6857892"/>
              <a:gd name="connsiteX1391" fmla="*/ 4581163 w 7044461"/>
              <a:gd name="connsiteY1391" fmla="*/ 5867597 h 6857892"/>
              <a:gd name="connsiteX1392" fmla="*/ 4591295 w 7044461"/>
              <a:gd name="connsiteY1392" fmla="*/ 5867597 h 6857892"/>
              <a:gd name="connsiteX1393" fmla="*/ 4591295 w 7044461"/>
              <a:gd name="connsiteY1393" fmla="*/ 5864168 h 6857892"/>
              <a:gd name="connsiteX1394" fmla="*/ 4581163 w 7044461"/>
              <a:gd name="connsiteY1394" fmla="*/ 5864168 h 6857892"/>
              <a:gd name="connsiteX1395" fmla="*/ 4802358 w 7044461"/>
              <a:gd name="connsiteY1395" fmla="*/ 5858300 h 6857892"/>
              <a:gd name="connsiteX1396" fmla="*/ 4774604 w 7044461"/>
              <a:gd name="connsiteY1396" fmla="*/ 5901505 h 6857892"/>
              <a:gd name="connsiteX1397" fmla="*/ 4754334 w 7044461"/>
              <a:gd name="connsiteY1397" fmla="*/ 5902492 h 6857892"/>
              <a:gd name="connsiteX1398" fmla="*/ 4754334 w 7044461"/>
              <a:gd name="connsiteY1398" fmla="*/ 5901658 h 6857892"/>
              <a:gd name="connsiteX1399" fmla="*/ 4753419 w 7044461"/>
              <a:gd name="connsiteY1399" fmla="*/ 5902572 h 6857892"/>
              <a:gd name="connsiteX1400" fmla="*/ 4754248 w 7044461"/>
              <a:gd name="connsiteY1400" fmla="*/ 5902503 h 6857892"/>
              <a:gd name="connsiteX1401" fmla="*/ 4754248 w 7044461"/>
              <a:gd name="connsiteY1401" fmla="*/ 5929471 h 6857892"/>
              <a:gd name="connsiteX1402" fmla="*/ 4774529 w 7044461"/>
              <a:gd name="connsiteY1402" fmla="*/ 5901734 h 6857892"/>
              <a:gd name="connsiteX1403" fmla="*/ 4805484 w 7044461"/>
              <a:gd name="connsiteY1403" fmla="*/ 5886570 h 6857892"/>
              <a:gd name="connsiteX1404" fmla="*/ 4802358 w 7044461"/>
              <a:gd name="connsiteY1404" fmla="*/ 5858300 h 6857892"/>
              <a:gd name="connsiteX1405" fmla="*/ 2273045 w 7044461"/>
              <a:gd name="connsiteY1405" fmla="*/ 5856700 h 6857892"/>
              <a:gd name="connsiteX1406" fmla="*/ 2290647 w 7044461"/>
              <a:gd name="connsiteY1406" fmla="*/ 5881084 h 6857892"/>
              <a:gd name="connsiteX1407" fmla="*/ 2302229 w 7044461"/>
              <a:gd name="connsiteY1407" fmla="*/ 5885809 h 6857892"/>
              <a:gd name="connsiteX1408" fmla="*/ 2284779 w 7044461"/>
              <a:gd name="connsiteY1408" fmla="*/ 5925661 h 6857892"/>
              <a:gd name="connsiteX1409" fmla="*/ 2259634 w 7044461"/>
              <a:gd name="connsiteY1409" fmla="*/ 5907678 h 6857892"/>
              <a:gd name="connsiteX1410" fmla="*/ 2280436 w 7044461"/>
              <a:gd name="connsiteY1410" fmla="*/ 5891295 h 6857892"/>
              <a:gd name="connsiteX1411" fmla="*/ 2273045 w 7044461"/>
              <a:gd name="connsiteY1411" fmla="*/ 5856700 h 6857892"/>
              <a:gd name="connsiteX1412" fmla="*/ 5018951 w 7044461"/>
              <a:gd name="connsiteY1412" fmla="*/ 5853957 h 6857892"/>
              <a:gd name="connsiteX1413" fmla="*/ 5029094 w 7044461"/>
              <a:gd name="connsiteY1413" fmla="*/ 5853957 h 6857892"/>
              <a:gd name="connsiteX1414" fmla="*/ 5029094 w 7044461"/>
              <a:gd name="connsiteY1414" fmla="*/ 5857386 h 6857892"/>
              <a:gd name="connsiteX1415" fmla="*/ 5018951 w 7044461"/>
              <a:gd name="connsiteY1415" fmla="*/ 5857386 h 6857892"/>
              <a:gd name="connsiteX1416" fmla="*/ 5018951 w 7044461"/>
              <a:gd name="connsiteY1416" fmla="*/ 5853957 h 6857892"/>
              <a:gd name="connsiteX1417" fmla="*/ 1975152 w 7044461"/>
              <a:gd name="connsiteY1417" fmla="*/ 5853957 h 6857892"/>
              <a:gd name="connsiteX1418" fmla="*/ 1975152 w 7044461"/>
              <a:gd name="connsiteY1418" fmla="*/ 5857386 h 6857892"/>
              <a:gd name="connsiteX1419" fmla="*/ 1985368 w 7044461"/>
              <a:gd name="connsiteY1419" fmla="*/ 5857386 h 6857892"/>
              <a:gd name="connsiteX1420" fmla="*/ 1985368 w 7044461"/>
              <a:gd name="connsiteY1420" fmla="*/ 5853957 h 6857892"/>
              <a:gd name="connsiteX1421" fmla="*/ 1975152 w 7044461"/>
              <a:gd name="connsiteY1421" fmla="*/ 5853957 h 6857892"/>
              <a:gd name="connsiteX1422" fmla="*/ 1405026 w 7044461"/>
              <a:gd name="connsiteY1422" fmla="*/ 5853957 h 6857892"/>
              <a:gd name="connsiteX1423" fmla="*/ 1405026 w 7044461"/>
              <a:gd name="connsiteY1423" fmla="*/ 5857386 h 6857892"/>
              <a:gd name="connsiteX1424" fmla="*/ 1415161 w 7044461"/>
              <a:gd name="connsiteY1424" fmla="*/ 5857386 h 6857892"/>
              <a:gd name="connsiteX1425" fmla="*/ 1415161 w 7044461"/>
              <a:gd name="connsiteY1425" fmla="*/ 5853957 h 6857892"/>
              <a:gd name="connsiteX1426" fmla="*/ 1405026 w 7044461"/>
              <a:gd name="connsiteY1426" fmla="*/ 5853957 h 6857892"/>
              <a:gd name="connsiteX1427" fmla="*/ 5090201 w 7044461"/>
              <a:gd name="connsiteY1427" fmla="*/ 5843823 h 6857892"/>
              <a:gd name="connsiteX1428" fmla="*/ 5100410 w 7044461"/>
              <a:gd name="connsiteY1428" fmla="*/ 5843823 h 6857892"/>
              <a:gd name="connsiteX1429" fmla="*/ 5100410 w 7044461"/>
              <a:gd name="connsiteY1429" fmla="*/ 5847175 h 6857892"/>
              <a:gd name="connsiteX1430" fmla="*/ 5090201 w 7044461"/>
              <a:gd name="connsiteY1430" fmla="*/ 5847175 h 6857892"/>
              <a:gd name="connsiteX1431" fmla="*/ 5090201 w 7044461"/>
              <a:gd name="connsiteY1431" fmla="*/ 5843823 h 6857892"/>
              <a:gd name="connsiteX1432" fmla="*/ 4279647 w 7044461"/>
              <a:gd name="connsiteY1432" fmla="*/ 5839174 h 6857892"/>
              <a:gd name="connsiteX1433" fmla="*/ 4300296 w 7044461"/>
              <a:gd name="connsiteY1433" fmla="*/ 5859825 h 6857892"/>
              <a:gd name="connsiteX1434" fmla="*/ 4307992 w 7044461"/>
              <a:gd name="connsiteY1434" fmla="*/ 5854034 h 6857892"/>
              <a:gd name="connsiteX1435" fmla="*/ 4335350 w 7044461"/>
              <a:gd name="connsiteY1435" fmla="*/ 5877503 h 6857892"/>
              <a:gd name="connsiteX1436" fmla="*/ 4323157 w 7044461"/>
              <a:gd name="connsiteY1436" fmla="*/ 5889695 h 6857892"/>
              <a:gd name="connsiteX1437" fmla="*/ 4269053 w 7044461"/>
              <a:gd name="connsiteY1437" fmla="*/ 5889695 h 6857892"/>
              <a:gd name="connsiteX1438" fmla="*/ 4279647 w 7044461"/>
              <a:gd name="connsiteY1438" fmla="*/ 5839174 h 6857892"/>
              <a:gd name="connsiteX1439" fmla="*/ 4431357 w 7044461"/>
              <a:gd name="connsiteY1439" fmla="*/ 5831707 h 6857892"/>
              <a:gd name="connsiteX1440" fmla="*/ 4462902 w 7044461"/>
              <a:gd name="connsiteY1440" fmla="*/ 5844051 h 6857892"/>
              <a:gd name="connsiteX1441" fmla="*/ 4445613 w 7044461"/>
              <a:gd name="connsiteY1441" fmla="*/ 5871179 h 6857892"/>
              <a:gd name="connsiteX1442" fmla="*/ 4434334 w 7044461"/>
              <a:gd name="connsiteY1442" fmla="*/ 5861882 h 6857892"/>
              <a:gd name="connsiteX1443" fmla="*/ 4413836 w 7044461"/>
              <a:gd name="connsiteY1443" fmla="*/ 5874760 h 6857892"/>
              <a:gd name="connsiteX1444" fmla="*/ 4431357 w 7044461"/>
              <a:gd name="connsiteY1444" fmla="*/ 5831707 h 6857892"/>
              <a:gd name="connsiteX1445" fmla="*/ 5009713 w 7044461"/>
              <a:gd name="connsiteY1445" fmla="*/ 5829116 h 6857892"/>
              <a:gd name="connsiteX1446" fmla="*/ 5018032 w 7044461"/>
              <a:gd name="connsiteY1446" fmla="*/ 5836203 h 6857892"/>
              <a:gd name="connsiteX1447" fmla="*/ 5014827 w 7044461"/>
              <a:gd name="connsiteY1447" fmla="*/ 5839403 h 6857892"/>
              <a:gd name="connsiteX1448" fmla="*/ 5007730 w 7044461"/>
              <a:gd name="connsiteY1448" fmla="*/ 5831097 h 6857892"/>
              <a:gd name="connsiteX1449" fmla="*/ 5009713 w 7044461"/>
              <a:gd name="connsiteY1449" fmla="*/ 5829116 h 6857892"/>
              <a:gd name="connsiteX1450" fmla="*/ 4352267 w 7044461"/>
              <a:gd name="connsiteY1450" fmla="*/ 5828430 h 6857892"/>
              <a:gd name="connsiteX1451" fmla="*/ 4368418 w 7044461"/>
              <a:gd name="connsiteY1451" fmla="*/ 5867521 h 6857892"/>
              <a:gd name="connsiteX1452" fmla="*/ 4351809 w 7044461"/>
              <a:gd name="connsiteY1452" fmla="*/ 5880704 h 6857892"/>
              <a:gd name="connsiteX1453" fmla="*/ 4339084 w 7044461"/>
              <a:gd name="connsiteY1453" fmla="*/ 5855633 h 6857892"/>
              <a:gd name="connsiteX1454" fmla="*/ 4352267 w 7044461"/>
              <a:gd name="connsiteY1454" fmla="*/ 5828430 h 6857892"/>
              <a:gd name="connsiteX1455" fmla="*/ 1660295 w 7044461"/>
              <a:gd name="connsiteY1455" fmla="*/ 5825077 h 6857892"/>
              <a:gd name="connsiteX1456" fmla="*/ 1660295 w 7044461"/>
              <a:gd name="connsiteY1456" fmla="*/ 5841841 h 6857892"/>
              <a:gd name="connsiteX1457" fmla="*/ 1680032 w 7044461"/>
              <a:gd name="connsiteY1457" fmla="*/ 5838183 h 6857892"/>
              <a:gd name="connsiteX1458" fmla="*/ 1660295 w 7044461"/>
              <a:gd name="connsiteY1458" fmla="*/ 5825077 h 6857892"/>
              <a:gd name="connsiteX1459" fmla="*/ 4513381 w 7044461"/>
              <a:gd name="connsiteY1459" fmla="*/ 5820048 h 6857892"/>
              <a:gd name="connsiteX1460" fmla="*/ 4513381 w 7044461"/>
              <a:gd name="connsiteY1460" fmla="*/ 5830183 h 6857892"/>
              <a:gd name="connsiteX1461" fmla="*/ 4516727 w 7044461"/>
              <a:gd name="connsiteY1461" fmla="*/ 5830183 h 6857892"/>
              <a:gd name="connsiteX1462" fmla="*/ 4516727 w 7044461"/>
              <a:gd name="connsiteY1462" fmla="*/ 5820048 h 6857892"/>
              <a:gd name="connsiteX1463" fmla="*/ 4513381 w 7044461"/>
              <a:gd name="connsiteY1463" fmla="*/ 5820048 h 6857892"/>
              <a:gd name="connsiteX1464" fmla="*/ 2294075 w 7044461"/>
              <a:gd name="connsiteY1464" fmla="*/ 5820048 h 6857892"/>
              <a:gd name="connsiteX1465" fmla="*/ 2297429 w 7044461"/>
              <a:gd name="connsiteY1465" fmla="*/ 5820048 h 6857892"/>
              <a:gd name="connsiteX1466" fmla="*/ 2297429 w 7044461"/>
              <a:gd name="connsiteY1466" fmla="*/ 5830183 h 6857892"/>
              <a:gd name="connsiteX1467" fmla="*/ 2294075 w 7044461"/>
              <a:gd name="connsiteY1467" fmla="*/ 5830183 h 6857892"/>
              <a:gd name="connsiteX1468" fmla="*/ 2294075 w 7044461"/>
              <a:gd name="connsiteY1468" fmla="*/ 5820048 h 6857892"/>
              <a:gd name="connsiteX1469" fmla="*/ 1703600 w 7044461"/>
              <a:gd name="connsiteY1469" fmla="*/ 5820048 h 6857892"/>
              <a:gd name="connsiteX1470" fmla="*/ 1703600 w 7044461"/>
              <a:gd name="connsiteY1470" fmla="*/ 5830183 h 6857892"/>
              <a:gd name="connsiteX1471" fmla="*/ 1707029 w 7044461"/>
              <a:gd name="connsiteY1471" fmla="*/ 5830183 h 6857892"/>
              <a:gd name="connsiteX1472" fmla="*/ 1707029 w 7044461"/>
              <a:gd name="connsiteY1472" fmla="*/ 5820048 h 6857892"/>
              <a:gd name="connsiteX1473" fmla="*/ 1703600 w 7044461"/>
              <a:gd name="connsiteY1473" fmla="*/ 5820048 h 6857892"/>
              <a:gd name="connsiteX1474" fmla="*/ 1345361 w 7044461"/>
              <a:gd name="connsiteY1474" fmla="*/ 5817152 h 6857892"/>
              <a:gd name="connsiteX1475" fmla="*/ 1345361 w 7044461"/>
              <a:gd name="connsiteY1475" fmla="*/ 5858300 h 6857892"/>
              <a:gd name="connsiteX1476" fmla="*/ 1382318 w 7044461"/>
              <a:gd name="connsiteY1476" fmla="*/ 5872245 h 6857892"/>
              <a:gd name="connsiteX1477" fmla="*/ 1345361 w 7044461"/>
              <a:gd name="connsiteY1477" fmla="*/ 5817152 h 6857892"/>
              <a:gd name="connsiteX1478" fmla="*/ 2260167 w 7044461"/>
              <a:gd name="connsiteY1478" fmla="*/ 5814257 h 6857892"/>
              <a:gd name="connsiteX1479" fmla="*/ 2280512 w 7044461"/>
              <a:gd name="connsiteY1479" fmla="*/ 5823325 h 6857892"/>
              <a:gd name="connsiteX1480" fmla="*/ 2280512 w 7044461"/>
              <a:gd name="connsiteY1480" fmla="*/ 5834298 h 6857892"/>
              <a:gd name="connsiteX1481" fmla="*/ 2220620 w 7044461"/>
              <a:gd name="connsiteY1481" fmla="*/ 5871331 h 6857892"/>
              <a:gd name="connsiteX1482" fmla="*/ 2245537 w 7044461"/>
              <a:gd name="connsiteY1482" fmla="*/ 5822715 h 6857892"/>
              <a:gd name="connsiteX1483" fmla="*/ 2260167 w 7044461"/>
              <a:gd name="connsiteY1483" fmla="*/ 5814257 h 6857892"/>
              <a:gd name="connsiteX1484" fmla="*/ 2556886 w 7044461"/>
              <a:gd name="connsiteY1484" fmla="*/ 5811590 h 6857892"/>
              <a:gd name="connsiteX1485" fmla="*/ 2588508 w 7044461"/>
              <a:gd name="connsiteY1485" fmla="*/ 5811590 h 6857892"/>
              <a:gd name="connsiteX1486" fmla="*/ 2541192 w 7044461"/>
              <a:gd name="connsiteY1486" fmla="*/ 5824239 h 6857892"/>
              <a:gd name="connsiteX1487" fmla="*/ 2562451 w 7044461"/>
              <a:gd name="connsiteY1487" fmla="*/ 5818981 h 6857892"/>
              <a:gd name="connsiteX1488" fmla="*/ 2556886 w 7044461"/>
              <a:gd name="connsiteY1488" fmla="*/ 5811590 h 6857892"/>
              <a:gd name="connsiteX1489" fmla="*/ 4788239 w 7044461"/>
              <a:gd name="connsiteY1489" fmla="*/ 5809837 h 6857892"/>
              <a:gd name="connsiteX1490" fmla="*/ 4788239 w 7044461"/>
              <a:gd name="connsiteY1490" fmla="*/ 5820048 h 6857892"/>
              <a:gd name="connsiteX1491" fmla="*/ 4791593 w 7044461"/>
              <a:gd name="connsiteY1491" fmla="*/ 5820048 h 6857892"/>
              <a:gd name="connsiteX1492" fmla="*/ 4791593 w 7044461"/>
              <a:gd name="connsiteY1492" fmla="*/ 5809837 h 6857892"/>
              <a:gd name="connsiteX1493" fmla="*/ 4788239 w 7044461"/>
              <a:gd name="connsiteY1493" fmla="*/ 5809837 h 6857892"/>
              <a:gd name="connsiteX1494" fmla="*/ 1724025 w 7044461"/>
              <a:gd name="connsiteY1494" fmla="*/ 5809837 h 6857892"/>
              <a:gd name="connsiteX1495" fmla="*/ 1724025 w 7044461"/>
              <a:gd name="connsiteY1495" fmla="*/ 5820048 h 6857892"/>
              <a:gd name="connsiteX1496" fmla="*/ 1727376 w 7044461"/>
              <a:gd name="connsiteY1496" fmla="*/ 5820048 h 6857892"/>
              <a:gd name="connsiteX1497" fmla="*/ 1727376 w 7044461"/>
              <a:gd name="connsiteY1497" fmla="*/ 5809837 h 6857892"/>
              <a:gd name="connsiteX1498" fmla="*/ 1724025 w 7044461"/>
              <a:gd name="connsiteY1498" fmla="*/ 5809837 h 6857892"/>
              <a:gd name="connsiteX1499" fmla="*/ 1537333 w 7044461"/>
              <a:gd name="connsiteY1499" fmla="*/ 5803055 h 6857892"/>
              <a:gd name="connsiteX1500" fmla="*/ 1537333 w 7044461"/>
              <a:gd name="connsiteY1500" fmla="*/ 5806484 h 6857892"/>
              <a:gd name="connsiteX1501" fmla="*/ 1547543 w 7044461"/>
              <a:gd name="connsiteY1501" fmla="*/ 5806484 h 6857892"/>
              <a:gd name="connsiteX1502" fmla="*/ 1547543 w 7044461"/>
              <a:gd name="connsiteY1502" fmla="*/ 5803055 h 6857892"/>
              <a:gd name="connsiteX1503" fmla="*/ 1537333 w 7044461"/>
              <a:gd name="connsiteY1503" fmla="*/ 5803055 h 6857892"/>
              <a:gd name="connsiteX1504" fmla="*/ 2605049 w 7044461"/>
              <a:gd name="connsiteY1504" fmla="*/ 5800313 h 6857892"/>
              <a:gd name="connsiteX1505" fmla="*/ 2605886 w 7044461"/>
              <a:gd name="connsiteY1505" fmla="*/ 5806866 h 6857892"/>
              <a:gd name="connsiteX1506" fmla="*/ 2586071 w 7044461"/>
              <a:gd name="connsiteY1506" fmla="*/ 5810752 h 6857892"/>
              <a:gd name="connsiteX1507" fmla="*/ 2585614 w 7044461"/>
              <a:gd name="connsiteY1507" fmla="*/ 5801989 h 6857892"/>
              <a:gd name="connsiteX1508" fmla="*/ 2605049 w 7044461"/>
              <a:gd name="connsiteY1508" fmla="*/ 5800313 h 6857892"/>
              <a:gd name="connsiteX1509" fmla="*/ 4533731 w 7044461"/>
              <a:gd name="connsiteY1509" fmla="*/ 5799703 h 6857892"/>
              <a:gd name="connsiteX1510" fmla="*/ 4533731 w 7044461"/>
              <a:gd name="connsiteY1510" fmla="*/ 5809838 h 6857892"/>
              <a:gd name="connsiteX1511" fmla="*/ 4537082 w 7044461"/>
              <a:gd name="connsiteY1511" fmla="*/ 5809838 h 6857892"/>
              <a:gd name="connsiteX1512" fmla="*/ 4537082 w 7044461"/>
              <a:gd name="connsiteY1512" fmla="*/ 5799703 h 6857892"/>
              <a:gd name="connsiteX1513" fmla="*/ 4533731 w 7044461"/>
              <a:gd name="connsiteY1513" fmla="*/ 5799703 h 6857892"/>
              <a:gd name="connsiteX1514" fmla="*/ 2196008 w 7044461"/>
              <a:gd name="connsiteY1514" fmla="*/ 5792159 h 6857892"/>
              <a:gd name="connsiteX1515" fmla="*/ 2221915 w 7044461"/>
              <a:gd name="connsiteY1515" fmla="*/ 5817305 h 6857892"/>
              <a:gd name="connsiteX1516" fmla="*/ 2202104 w 7044461"/>
              <a:gd name="connsiteY1516" fmla="*/ 5821039 h 6857892"/>
              <a:gd name="connsiteX1517" fmla="*/ 2196008 w 7044461"/>
              <a:gd name="connsiteY1517" fmla="*/ 5792159 h 6857892"/>
              <a:gd name="connsiteX1518" fmla="*/ 2074152 w 7044461"/>
              <a:gd name="connsiteY1518" fmla="*/ 5790559 h 6857892"/>
              <a:gd name="connsiteX1519" fmla="*/ 2067218 w 7044461"/>
              <a:gd name="connsiteY1519" fmla="*/ 5807551 h 6857892"/>
              <a:gd name="connsiteX1520" fmla="*/ 2082839 w 7044461"/>
              <a:gd name="connsiteY1520" fmla="*/ 5841537 h 6857892"/>
              <a:gd name="connsiteX1521" fmla="*/ 2084592 w 7044461"/>
              <a:gd name="connsiteY1521" fmla="*/ 5848471 h 6857892"/>
              <a:gd name="connsiteX1522" fmla="*/ 2060742 w 7044461"/>
              <a:gd name="connsiteY1522" fmla="*/ 5856472 h 6857892"/>
              <a:gd name="connsiteX1523" fmla="*/ 2087640 w 7044461"/>
              <a:gd name="connsiteY1523" fmla="*/ 5877503 h 6857892"/>
              <a:gd name="connsiteX1524" fmla="*/ 2053122 w 7044461"/>
              <a:gd name="connsiteY1524" fmla="*/ 5900896 h 6857892"/>
              <a:gd name="connsiteX1525" fmla="*/ 2066075 w 7044461"/>
              <a:gd name="connsiteY1525" fmla="*/ 5911260 h 6857892"/>
              <a:gd name="connsiteX1526" fmla="*/ 2065618 w 7044461"/>
              <a:gd name="connsiteY1526" fmla="*/ 5910803 h 6857892"/>
              <a:gd name="connsiteX1527" fmla="*/ 2072704 w 7044461"/>
              <a:gd name="connsiteY1527" fmla="*/ 5902497 h 6857892"/>
              <a:gd name="connsiteX1528" fmla="*/ 2075905 w 7044461"/>
              <a:gd name="connsiteY1528" fmla="*/ 5905697 h 6857892"/>
              <a:gd name="connsiteX1529" fmla="*/ 2067599 w 7044461"/>
              <a:gd name="connsiteY1529" fmla="*/ 5912784 h 6857892"/>
              <a:gd name="connsiteX1530" fmla="*/ 2066685 w 7044461"/>
              <a:gd name="connsiteY1530" fmla="*/ 5911869 h 6857892"/>
              <a:gd name="connsiteX1531" fmla="*/ 2066685 w 7044461"/>
              <a:gd name="connsiteY1531" fmla="*/ 5935034 h 6857892"/>
              <a:gd name="connsiteX1532" fmla="*/ 2092821 w 7044461"/>
              <a:gd name="connsiteY1532" fmla="*/ 5924747 h 6857892"/>
              <a:gd name="connsiteX1533" fmla="*/ 2148141 w 7044461"/>
              <a:gd name="connsiteY1533" fmla="*/ 5921928 h 6857892"/>
              <a:gd name="connsiteX1534" fmla="*/ 2107375 w 7044461"/>
              <a:gd name="connsiteY1534" fmla="*/ 5876589 h 6857892"/>
              <a:gd name="connsiteX1535" fmla="*/ 2117281 w 7044461"/>
              <a:gd name="connsiteY1535" fmla="*/ 5865845 h 6857892"/>
              <a:gd name="connsiteX1536" fmla="*/ 2108061 w 7044461"/>
              <a:gd name="connsiteY1536" fmla="*/ 5855481 h 6857892"/>
              <a:gd name="connsiteX1537" fmla="*/ 2117129 w 7044461"/>
              <a:gd name="connsiteY1537" fmla="*/ 5844585 h 6857892"/>
              <a:gd name="connsiteX1538" fmla="*/ 2094955 w 7044461"/>
              <a:gd name="connsiteY1538" fmla="*/ 5834831 h 6857892"/>
              <a:gd name="connsiteX1539" fmla="*/ 2105775 w 7044461"/>
              <a:gd name="connsiteY1539" fmla="*/ 5813266 h 6857892"/>
              <a:gd name="connsiteX1540" fmla="*/ 2074152 w 7044461"/>
              <a:gd name="connsiteY1540" fmla="*/ 5790559 h 6857892"/>
              <a:gd name="connsiteX1541" fmla="*/ 1611148 w 7044461"/>
              <a:gd name="connsiteY1541" fmla="*/ 5789492 h 6857892"/>
              <a:gd name="connsiteX1542" fmla="*/ 1611148 w 7044461"/>
              <a:gd name="connsiteY1542" fmla="*/ 5809837 h 6857892"/>
              <a:gd name="connsiteX1543" fmla="*/ 1616253 w 7044461"/>
              <a:gd name="connsiteY1543" fmla="*/ 5809837 h 6857892"/>
              <a:gd name="connsiteX1544" fmla="*/ 1616253 w 7044461"/>
              <a:gd name="connsiteY1544" fmla="*/ 5789492 h 6857892"/>
              <a:gd name="connsiteX1545" fmla="*/ 1611148 w 7044461"/>
              <a:gd name="connsiteY1545" fmla="*/ 5789492 h 6857892"/>
              <a:gd name="connsiteX1546" fmla="*/ 5024216 w 7044461"/>
              <a:gd name="connsiteY1546" fmla="*/ 5789187 h 6857892"/>
              <a:gd name="connsiteX1547" fmla="*/ 5038911 w 7044461"/>
              <a:gd name="connsiteY1547" fmla="*/ 5817991 h 6857892"/>
              <a:gd name="connsiteX1548" fmla="*/ 5016812 w 7044461"/>
              <a:gd name="connsiteY1548" fmla="*/ 5820505 h 6857892"/>
              <a:gd name="connsiteX1549" fmla="*/ 5001955 w 7044461"/>
              <a:gd name="connsiteY1549" fmla="*/ 5831707 h 6857892"/>
              <a:gd name="connsiteX1550" fmla="*/ 5013987 w 7044461"/>
              <a:gd name="connsiteY1550" fmla="*/ 5808618 h 6857892"/>
              <a:gd name="connsiteX1551" fmla="*/ 5024216 w 7044461"/>
              <a:gd name="connsiteY1551" fmla="*/ 5789187 h 6857892"/>
              <a:gd name="connsiteX1552" fmla="*/ 1455859 w 7044461"/>
              <a:gd name="connsiteY1552" fmla="*/ 5781872 h 6857892"/>
              <a:gd name="connsiteX1553" fmla="*/ 1476204 w 7044461"/>
              <a:gd name="connsiteY1553" fmla="*/ 5781872 h 6857892"/>
              <a:gd name="connsiteX1554" fmla="*/ 1476204 w 7044461"/>
              <a:gd name="connsiteY1554" fmla="*/ 5786978 h 6857892"/>
              <a:gd name="connsiteX1555" fmla="*/ 1455859 w 7044461"/>
              <a:gd name="connsiteY1555" fmla="*/ 5786978 h 6857892"/>
              <a:gd name="connsiteX1556" fmla="*/ 1455859 w 7044461"/>
              <a:gd name="connsiteY1556" fmla="*/ 5781872 h 6857892"/>
              <a:gd name="connsiteX1557" fmla="*/ 2579822 w 7044461"/>
              <a:gd name="connsiteY1557" fmla="*/ 5779662 h 6857892"/>
              <a:gd name="connsiteX1558" fmla="*/ 2590182 w 7044461"/>
              <a:gd name="connsiteY1558" fmla="*/ 5791092 h 6857892"/>
              <a:gd name="connsiteX1559" fmla="*/ 2565578 w 7044461"/>
              <a:gd name="connsiteY1559" fmla="*/ 5784082 h 6857892"/>
              <a:gd name="connsiteX1560" fmla="*/ 2579822 w 7044461"/>
              <a:gd name="connsiteY1560" fmla="*/ 5779662 h 6857892"/>
              <a:gd name="connsiteX1561" fmla="*/ 2097238 w 7044461"/>
              <a:gd name="connsiteY1561" fmla="*/ 5772499 h 6857892"/>
              <a:gd name="connsiteX1562" fmla="*/ 2107372 w 7044461"/>
              <a:gd name="connsiteY1562" fmla="*/ 5772499 h 6857892"/>
              <a:gd name="connsiteX1563" fmla="*/ 2107372 w 7044461"/>
              <a:gd name="connsiteY1563" fmla="*/ 5775928 h 6857892"/>
              <a:gd name="connsiteX1564" fmla="*/ 2097238 w 7044461"/>
              <a:gd name="connsiteY1564" fmla="*/ 5775928 h 6857892"/>
              <a:gd name="connsiteX1565" fmla="*/ 2097238 w 7044461"/>
              <a:gd name="connsiteY1565" fmla="*/ 5772499 h 6857892"/>
              <a:gd name="connsiteX1566" fmla="*/ 4678839 w 7044461"/>
              <a:gd name="connsiteY1566" fmla="*/ 5770061 h 6857892"/>
              <a:gd name="connsiteX1567" fmla="*/ 4673272 w 7044461"/>
              <a:gd name="connsiteY1567" fmla="*/ 5779967 h 6857892"/>
              <a:gd name="connsiteX1568" fmla="*/ 4671672 w 7044461"/>
              <a:gd name="connsiteY1568" fmla="*/ 5778367 h 6857892"/>
              <a:gd name="connsiteX1569" fmla="*/ 4671519 w 7044461"/>
              <a:gd name="connsiteY1569" fmla="*/ 5781643 h 6857892"/>
              <a:gd name="connsiteX1570" fmla="*/ 4662983 w 7044461"/>
              <a:gd name="connsiteY1570" fmla="*/ 5774252 h 6857892"/>
              <a:gd name="connsiteX1571" fmla="*/ 4640654 w 7044461"/>
              <a:gd name="connsiteY1571" fmla="*/ 5782786 h 6857892"/>
              <a:gd name="connsiteX1572" fmla="*/ 4651853 w 7044461"/>
              <a:gd name="connsiteY1572" fmla="*/ 5794064 h 6857892"/>
              <a:gd name="connsiteX1573" fmla="*/ 4630456 w 7044461"/>
              <a:gd name="connsiteY1573" fmla="*/ 5818906 h 6857892"/>
              <a:gd name="connsiteX1574" fmla="*/ 4669935 w 7044461"/>
              <a:gd name="connsiteY1574" fmla="*/ 5801611 h 6857892"/>
              <a:gd name="connsiteX1575" fmla="*/ 4671521 w 7044461"/>
              <a:gd name="connsiteY1575" fmla="*/ 5781646 h 6857892"/>
              <a:gd name="connsiteX1576" fmla="*/ 4672511 w 7044461"/>
              <a:gd name="connsiteY1576" fmla="*/ 5782482 h 6857892"/>
              <a:gd name="connsiteX1577" fmla="*/ 4673272 w 7044461"/>
              <a:gd name="connsiteY1577" fmla="*/ 5779967 h 6857892"/>
              <a:gd name="connsiteX1578" fmla="*/ 4673731 w 7044461"/>
              <a:gd name="connsiteY1578" fmla="*/ 5780424 h 6857892"/>
              <a:gd name="connsiteX1579" fmla="*/ 4682040 w 7044461"/>
              <a:gd name="connsiteY1579" fmla="*/ 5773261 h 6857892"/>
              <a:gd name="connsiteX1580" fmla="*/ 4678839 w 7044461"/>
              <a:gd name="connsiteY1580" fmla="*/ 5770061 h 6857892"/>
              <a:gd name="connsiteX1581" fmla="*/ 2187915 w 7044461"/>
              <a:gd name="connsiteY1581" fmla="*/ 5768079 h 6857892"/>
              <a:gd name="connsiteX1582" fmla="*/ 2179533 w 7044461"/>
              <a:gd name="connsiteY1582" fmla="*/ 5775166 h 6857892"/>
              <a:gd name="connsiteX1583" fmla="*/ 2182810 w 7044461"/>
              <a:gd name="connsiteY1583" fmla="*/ 5778366 h 6857892"/>
              <a:gd name="connsiteX1584" fmla="*/ 2189363 w 7044461"/>
              <a:gd name="connsiteY1584" fmla="*/ 5769603 h 6857892"/>
              <a:gd name="connsiteX1585" fmla="*/ 2187915 w 7044461"/>
              <a:gd name="connsiteY1585" fmla="*/ 5768079 h 6857892"/>
              <a:gd name="connsiteX1586" fmla="*/ 4906257 w 7044461"/>
              <a:gd name="connsiteY1586" fmla="*/ 5760231 h 6857892"/>
              <a:gd name="connsiteX1587" fmla="*/ 4909913 w 7044461"/>
              <a:gd name="connsiteY1587" fmla="*/ 5779052 h 6857892"/>
              <a:gd name="connsiteX1588" fmla="*/ 4916464 w 7044461"/>
              <a:gd name="connsiteY1588" fmla="*/ 5778138 h 6857892"/>
              <a:gd name="connsiteX1589" fmla="*/ 4906257 w 7044461"/>
              <a:gd name="connsiteY1589" fmla="*/ 5760231 h 6857892"/>
              <a:gd name="connsiteX1590" fmla="*/ 4906182 w 7044461"/>
              <a:gd name="connsiteY1590" fmla="*/ 5759774 h 6857892"/>
              <a:gd name="connsiteX1591" fmla="*/ 4906030 w 7044461"/>
              <a:gd name="connsiteY1591" fmla="*/ 5760002 h 6857892"/>
              <a:gd name="connsiteX1592" fmla="*/ 4906257 w 7044461"/>
              <a:gd name="connsiteY1592" fmla="*/ 5760155 h 6857892"/>
              <a:gd name="connsiteX1593" fmla="*/ 4906182 w 7044461"/>
              <a:gd name="connsiteY1593" fmla="*/ 5759774 h 6857892"/>
              <a:gd name="connsiteX1594" fmla="*/ 4907020 w 7044461"/>
              <a:gd name="connsiteY1594" fmla="*/ 5759088 h 6857892"/>
              <a:gd name="connsiteX1595" fmla="*/ 4906107 w 7044461"/>
              <a:gd name="connsiteY1595" fmla="*/ 5759164 h 6857892"/>
              <a:gd name="connsiteX1596" fmla="*/ 4906259 w 7044461"/>
              <a:gd name="connsiteY1596" fmla="*/ 5759850 h 6857892"/>
              <a:gd name="connsiteX1597" fmla="*/ 4907020 w 7044461"/>
              <a:gd name="connsiteY1597" fmla="*/ 5759088 h 6857892"/>
              <a:gd name="connsiteX1598" fmla="*/ 1530550 w 7044461"/>
              <a:gd name="connsiteY1598" fmla="*/ 5758936 h 6857892"/>
              <a:gd name="connsiteX1599" fmla="*/ 1530550 w 7044461"/>
              <a:gd name="connsiteY1599" fmla="*/ 5769071 h 6857892"/>
              <a:gd name="connsiteX1600" fmla="*/ 1533979 w 7044461"/>
              <a:gd name="connsiteY1600" fmla="*/ 5769071 h 6857892"/>
              <a:gd name="connsiteX1601" fmla="*/ 1533979 w 7044461"/>
              <a:gd name="connsiteY1601" fmla="*/ 5758936 h 6857892"/>
              <a:gd name="connsiteX1602" fmla="*/ 1530550 w 7044461"/>
              <a:gd name="connsiteY1602" fmla="*/ 5758936 h 6857892"/>
              <a:gd name="connsiteX1603" fmla="*/ 5078542 w 7044461"/>
              <a:gd name="connsiteY1603" fmla="*/ 5758860 h 6857892"/>
              <a:gd name="connsiteX1604" fmla="*/ 5079839 w 7044461"/>
              <a:gd name="connsiteY1604" fmla="*/ 5778291 h 6857892"/>
              <a:gd name="connsiteX1605" fmla="*/ 5060101 w 7044461"/>
              <a:gd name="connsiteY1605" fmla="*/ 5779739 h 6857892"/>
              <a:gd name="connsiteX1606" fmla="*/ 5060710 w 7044461"/>
              <a:gd name="connsiteY1606" fmla="*/ 5780348 h 6857892"/>
              <a:gd name="connsiteX1607" fmla="*/ 5053621 w 7044461"/>
              <a:gd name="connsiteY1607" fmla="*/ 5788578 h 6857892"/>
              <a:gd name="connsiteX1608" fmla="*/ 5050408 w 7044461"/>
              <a:gd name="connsiteY1608" fmla="*/ 5785377 h 6857892"/>
              <a:gd name="connsiteX1609" fmla="*/ 5058579 w 7044461"/>
              <a:gd name="connsiteY1609" fmla="*/ 5778443 h 6857892"/>
              <a:gd name="connsiteX1610" fmla="*/ 5054617 w 7044461"/>
              <a:gd name="connsiteY1610" fmla="*/ 5774328 h 6857892"/>
              <a:gd name="connsiteX1611" fmla="*/ 5078542 w 7044461"/>
              <a:gd name="connsiteY1611" fmla="*/ 5758860 h 6857892"/>
              <a:gd name="connsiteX1612" fmla="*/ 4907706 w 7044461"/>
              <a:gd name="connsiteY1612" fmla="*/ 5757640 h 6857892"/>
              <a:gd name="connsiteX1613" fmla="*/ 4908009 w 7044461"/>
              <a:gd name="connsiteY1613" fmla="*/ 5758021 h 6857892"/>
              <a:gd name="connsiteX1614" fmla="*/ 4906943 w 7044461"/>
              <a:gd name="connsiteY1614" fmla="*/ 5759088 h 6857892"/>
              <a:gd name="connsiteX1615" fmla="*/ 4914863 w 7044461"/>
              <a:gd name="connsiteY1615" fmla="*/ 5758707 h 6857892"/>
              <a:gd name="connsiteX1616" fmla="*/ 4907706 w 7044461"/>
              <a:gd name="connsiteY1616" fmla="*/ 5757640 h 6857892"/>
              <a:gd name="connsiteX1617" fmla="*/ 2901469 w 7044461"/>
              <a:gd name="connsiteY1617" fmla="*/ 5751316 h 6857892"/>
              <a:gd name="connsiteX1618" fmla="*/ 2921811 w 7044461"/>
              <a:gd name="connsiteY1618" fmla="*/ 5751316 h 6857892"/>
              <a:gd name="connsiteX1619" fmla="*/ 2921811 w 7044461"/>
              <a:gd name="connsiteY1619" fmla="*/ 5756421 h 6857892"/>
              <a:gd name="connsiteX1620" fmla="*/ 2901469 w 7044461"/>
              <a:gd name="connsiteY1620" fmla="*/ 5756421 h 6857892"/>
              <a:gd name="connsiteX1621" fmla="*/ 2901469 w 7044461"/>
              <a:gd name="connsiteY1621" fmla="*/ 5751316 h 6857892"/>
              <a:gd name="connsiteX1622" fmla="*/ 2090913 w 7044461"/>
              <a:gd name="connsiteY1622" fmla="*/ 5749944 h 6857892"/>
              <a:gd name="connsiteX1623" fmla="*/ 2074149 w 7044461"/>
              <a:gd name="connsiteY1623" fmla="*/ 5790482 h 6857892"/>
              <a:gd name="connsiteX1624" fmla="*/ 2126497 w 7044461"/>
              <a:gd name="connsiteY1624" fmla="*/ 5770823 h 6857892"/>
              <a:gd name="connsiteX1625" fmla="*/ 2090913 w 7044461"/>
              <a:gd name="connsiteY1625" fmla="*/ 5749944 h 6857892"/>
              <a:gd name="connsiteX1626" fmla="*/ 4900927 w 7044461"/>
              <a:gd name="connsiteY1626" fmla="*/ 5749639 h 6857892"/>
              <a:gd name="connsiteX1627" fmla="*/ 4897727 w 7044461"/>
              <a:gd name="connsiteY1627" fmla="*/ 5752916 h 6857892"/>
              <a:gd name="connsiteX1628" fmla="*/ 4907781 w 7044461"/>
              <a:gd name="connsiteY1628" fmla="*/ 5757640 h 6857892"/>
              <a:gd name="connsiteX1629" fmla="*/ 4900927 w 7044461"/>
              <a:gd name="connsiteY1629" fmla="*/ 5749639 h 6857892"/>
              <a:gd name="connsiteX1630" fmla="*/ 5039292 w 7044461"/>
              <a:gd name="connsiteY1630" fmla="*/ 5748725 h 6857892"/>
              <a:gd name="connsiteX1631" fmla="*/ 5039292 w 7044461"/>
              <a:gd name="connsiteY1631" fmla="*/ 5758784 h 6857892"/>
              <a:gd name="connsiteX1632" fmla="*/ 5040206 w 7044461"/>
              <a:gd name="connsiteY1632" fmla="*/ 5757869 h 6857892"/>
              <a:gd name="connsiteX1633" fmla="*/ 5048502 w 7044461"/>
              <a:gd name="connsiteY1633" fmla="*/ 5764956 h 6857892"/>
              <a:gd name="connsiteX1634" fmla="*/ 5045326 w 7044461"/>
              <a:gd name="connsiteY1634" fmla="*/ 5768156 h 6857892"/>
              <a:gd name="connsiteX1635" fmla="*/ 5038226 w 7044461"/>
              <a:gd name="connsiteY1635" fmla="*/ 5759850 h 6857892"/>
              <a:gd name="connsiteX1636" fmla="*/ 5039215 w 7044461"/>
              <a:gd name="connsiteY1636" fmla="*/ 5758860 h 6857892"/>
              <a:gd name="connsiteX1637" fmla="*/ 5030920 w 7044461"/>
              <a:gd name="connsiteY1637" fmla="*/ 5752078 h 6857892"/>
              <a:gd name="connsiteX1638" fmla="*/ 5039292 w 7044461"/>
              <a:gd name="connsiteY1638" fmla="*/ 5748725 h 6857892"/>
              <a:gd name="connsiteX1639" fmla="*/ 4265539 w 7044461"/>
              <a:gd name="connsiteY1639" fmla="*/ 5748725 h 6857892"/>
              <a:gd name="connsiteX1640" fmla="*/ 4273237 w 7044461"/>
              <a:gd name="connsiteY1640" fmla="*/ 5758936 h 6857892"/>
              <a:gd name="connsiteX1641" fmla="*/ 4285887 w 7044461"/>
              <a:gd name="connsiteY1641" fmla="*/ 5748725 h 6857892"/>
              <a:gd name="connsiteX1642" fmla="*/ 4265539 w 7044461"/>
              <a:gd name="connsiteY1642" fmla="*/ 5748725 h 6857892"/>
              <a:gd name="connsiteX1643" fmla="*/ 2470248 w 7044461"/>
              <a:gd name="connsiteY1643" fmla="*/ 5747048 h 6857892"/>
              <a:gd name="connsiteX1644" fmla="*/ 2481753 w 7044461"/>
              <a:gd name="connsiteY1644" fmla="*/ 5766937 h 6857892"/>
              <a:gd name="connsiteX1645" fmla="*/ 2456303 w 7044461"/>
              <a:gd name="connsiteY1645" fmla="*/ 5771128 h 6857892"/>
              <a:gd name="connsiteX1646" fmla="*/ 2450435 w 7044461"/>
              <a:gd name="connsiteY1646" fmla="*/ 5788044 h 6857892"/>
              <a:gd name="connsiteX1647" fmla="*/ 2416679 w 7044461"/>
              <a:gd name="connsiteY1647" fmla="*/ 5788044 h 6857892"/>
              <a:gd name="connsiteX1648" fmla="*/ 2470248 w 7044461"/>
              <a:gd name="connsiteY1648" fmla="*/ 5747048 h 6857892"/>
              <a:gd name="connsiteX1649" fmla="*/ 4802494 w 7044461"/>
              <a:gd name="connsiteY1649" fmla="*/ 5745829 h 6857892"/>
              <a:gd name="connsiteX1650" fmla="*/ 4773600 w 7044461"/>
              <a:gd name="connsiteY1650" fmla="*/ 5751925 h 6857892"/>
              <a:gd name="connsiteX1651" fmla="*/ 4777335 w 7044461"/>
              <a:gd name="connsiteY1651" fmla="*/ 5771661 h 6857892"/>
              <a:gd name="connsiteX1652" fmla="*/ 4802494 w 7044461"/>
              <a:gd name="connsiteY1652" fmla="*/ 5745829 h 6857892"/>
              <a:gd name="connsiteX1653" fmla="*/ 4475716 w 7044461"/>
              <a:gd name="connsiteY1653" fmla="*/ 5739733 h 6857892"/>
              <a:gd name="connsiteX1654" fmla="*/ 4470930 w 7044461"/>
              <a:gd name="connsiteY1654" fmla="*/ 5740495 h 6857892"/>
              <a:gd name="connsiteX1655" fmla="*/ 4470930 w 7044461"/>
              <a:gd name="connsiteY1655" fmla="*/ 5757335 h 6857892"/>
              <a:gd name="connsiteX1656" fmla="*/ 4479675 w 7044461"/>
              <a:gd name="connsiteY1656" fmla="*/ 5756268 h 6857892"/>
              <a:gd name="connsiteX1657" fmla="*/ 4475716 w 7044461"/>
              <a:gd name="connsiteY1657" fmla="*/ 5739733 h 6857892"/>
              <a:gd name="connsiteX1658" fmla="*/ 5083345 w 7044461"/>
              <a:gd name="connsiteY1658" fmla="*/ 5738667 h 6857892"/>
              <a:gd name="connsiteX1659" fmla="*/ 5086771 w 7044461"/>
              <a:gd name="connsiteY1659" fmla="*/ 5738667 h 6857892"/>
              <a:gd name="connsiteX1660" fmla="*/ 5086771 w 7044461"/>
              <a:gd name="connsiteY1660" fmla="*/ 5748801 h 6857892"/>
              <a:gd name="connsiteX1661" fmla="*/ 5083345 w 7044461"/>
              <a:gd name="connsiteY1661" fmla="*/ 5748801 h 6857892"/>
              <a:gd name="connsiteX1662" fmla="*/ 5083345 w 7044461"/>
              <a:gd name="connsiteY1662" fmla="*/ 5738667 h 6857892"/>
              <a:gd name="connsiteX1663" fmla="*/ 2324631 w 7044461"/>
              <a:gd name="connsiteY1663" fmla="*/ 5738590 h 6857892"/>
              <a:gd name="connsiteX1664" fmla="*/ 2327984 w 7044461"/>
              <a:gd name="connsiteY1664" fmla="*/ 5738590 h 6857892"/>
              <a:gd name="connsiteX1665" fmla="*/ 2327984 w 7044461"/>
              <a:gd name="connsiteY1665" fmla="*/ 5748725 h 6857892"/>
              <a:gd name="connsiteX1666" fmla="*/ 2324631 w 7044461"/>
              <a:gd name="connsiteY1666" fmla="*/ 5748725 h 6857892"/>
              <a:gd name="connsiteX1667" fmla="*/ 2324631 w 7044461"/>
              <a:gd name="connsiteY1667" fmla="*/ 5738590 h 6857892"/>
              <a:gd name="connsiteX1668" fmla="*/ 1601848 w 7044461"/>
              <a:gd name="connsiteY1668" fmla="*/ 5738590 h 6857892"/>
              <a:gd name="connsiteX1669" fmla="*/ 1601848 w 7044461"/>
              <a:gd name="connsiteY1669" fmla="*/ 5748725 h 6857892"/>
              <a:gd name="connsiteX1670" fmla="*/ 1605278 w 7044461"/>
              <a:gd name="connsiteY1670" fmla="*/ 5748725 h 6857892"/>
              <a:gd name="connsiteX1671" fmla="*/ 1605278 w 7044461"/>
              <a:gd name="connsiteY1671" fmla="*/ 5738590 h 6857892"/>
              <a:gd name="connsiteX1672" fmla="*/ 1601848 w 7044461"/>
              <a:gd name="connsiteY1672" fmla="*/ 5738590 h 6857892"/>
              <a:gd name="connsiteX1673" fmla="*/ 1583180 w 7044461"/>
              <a:gd name="connsiteY1673" fmla="*/ 5738590 h 6857892"/>
              <a:gd name="connsiteX1674" fmla="*/ 1568473 w 7044461"/>
              <a:gd name="connsiteY1674" fmla="*/ 5753221 h 6857892"/>
              <a:gd name="connsiteX1675" fmla="*/ 1596896 w 7044461"/>
              <a:gd name="connsiteY1675" fmla="*/ 5765793 h 6857892"/>
              <a:gd name="connsiteX1676" fmla="*/ 1583180 w 7044461"/>
              <a:gd name="connsiteY1676" fmla="*/ 5738590 h 6857892"/>
              <a:gd name="connsiteX1677" fmla="*/ 1381859 w 7044461"/>
              <a:gd name="connsiteY1677" fmla="*/ 5735618 h 6857892"/>
              <a:gd name="connsiteX1678" fmla="*/ 1362504 w 7044461"/>
              <a:gd name="connsiteY1678" fmla="*/ 5757716 h 6857892"/>
              <a:gd name="connsiteX1679" fmla="*/ 1374010 w 7044461"/>
              <a:gd name="connsiteY1679" fmla="*/ 5777071 h 6857892"/>
              <a:gd name="connsiteX1680" fmla="*/ 1356408 w 7044461"/>
              <a:gd name="connsiteY1680" fmla="*/ 5780500 h 6857892"/>
              <a:gd name="connsiteX1681" fmla="*/ 1359608 w 7044461"/>
              <a:gd name="connsiteY1681" fmla="*/ 5789873 h 6857892"/>
              <a:gd name="connsiteX1682" fmla="*/ 1364333 w 7044461"/>
              <a:gd name="connsiteY1682" fmla="*/ 5807932 h 6857892"/>
              <a:gd name="connsiteX1683" fmla="*/ 1367762 w 7044461"/>
              <a:gd name="connsiteY1683" fmla="*/ 5817762 h 6857892"/>
              <a:gd name="connsiteX1684" fmla="*/ 1415233 w 7044461"/>
              <a:gd name="connsiteY1684" fmla="*/ 5801303 h 6857892"/>
              <a:gd name="connsiteX1685" fmla="*/ 1386050 w 7044461"/>
              <a:gd name="connsiteY1685" fmla="*/ 5785453 h 6857892"/>
              <a:gd name="connsiteX1686" fmla="*/ 1404262 w 7044461"/>
              <a:gd name="connsiteY1686" fmla="*/ 5750934 h 6857892"/>
              <a:gd name="connsiteX1687" fmla="*/ 1381859 w 7044461"/>
              <a:gd name="connsiteY1687" fmla="*/ 5735618 h 6857892"/>
              <a:gd name="connsiteX1688" fmla="*/ 4419116 w 7044461"/>
              <a:gd name="connsiteY1688" fmla="*/ 5730056 h 6857892"/>
              <a:gd name="connsiteX1689" fmla="*/ 4419116 w 7044461"/>
              <a:gd name="connsiteY1689" fmla="*/ 5747048 h 6857892"/>
              <a:gd name="connsiteX1690" fmla="*/ 4447929 w 7044461"/>
              <a:gd name="connsiteY1690" fmla="*/ 5747048 h 6857892"/>
              <a:gd name="connsiteX1691" fmla="*/ 4447929 w 7044461"/>
              <a:gd name="connsiteY1691" fmla="*/ 5730056 h 6857892"/>
              <a:gd name="connsiteX1692" fmla="*/ 4419116 w 7044461"/>
              <a:gd name="connsiteY1692" fmla="*/ 5730056 h 6857892"/>
              <a:gd name="connsiteX1693" fmla="*/ 67819 w 7044461"/>
              <a:gd name="connsiteY1693" fmla="*/ 5729522 h 6857892"/>
              <a:gd name="connsiteX1694" fmla="*/ 62943 w 7044461"/>
              <a:gd name="connsiteY1694" fmla="*/ 5730284 h 6857892"/>
              <a:gd name="connsiteX1695" fmla="*/ 62943 w 7044461"/>
              <a:gd name="connsiteY1695" fmla="*/ 5747124 h 6857892"/>
              <a:gd name="connsiteX1696" fmla="*/ 71781 w 7044461"/>
              <a:gd name="connsiteY1696" fmla="*/ 5746058 h 6857892"/>
              <a:gd name="connsiteX1697" fmla="*/ 67819 w 7044461"/>
              <a:gd name="connsiteY1697" fmla="*/ 5729522 h 6857892"/>
              <a:gd name="connsiteX1698" fmla="*/ 2209311 w 7044461"/>
              <a:gd name="connsiteY1698" fmla="*/ 5721598 h 6857892"/>
              <a:gd name="connsiteX1699" fmla="*/ 2209311 w 7044461"/>
              <a:gd name="connsiteY1699" fmla="*/ 5725027 h 6857892"/>
              <a:gd name="connsiteX1700" fmla="*/ 2219522 w 7044461"/>
              <a:gd name="connsiteY1700" fmla="*/ 5725027 h 6857892"/>
              <a:gd name="connsiteX1701" fmla="*/ 2219522 w 7044461"/>
              <a:gd name="connsiteY1701" fmla="*/ 5721598 h 6857892"/>
              <a:gd name="connsiteX1702" fmla="*/ 2209311 w 7044461"/>
              <a:gd name="connsiteY1702" fmla="*/ 5721598 h 6857892"/>
              <a:gd name="connsiteX1703" fmla="*/ 2661280 w 7044461"/>
              <a:gd name="connsiteY1703" fmla="*/ 5719159 h 6857892"/>
              <a:gd name="connsiteX1704" fmla="*/ 2668373 w 7044461"/>
              <a:gd name="connsiteY1704" fmla="*/ 5727465 h 6857892"/>
              <a:gd name="connsiteX1705" fmla="*/ 2666392 w 7044461"/>
              <a:gd name="connsiteY1705" fmla="*/ 5729446 h 6857892"/>
              <a:gd name="connsiteX1706" fmla="*/ 2658078 w 7044461"/>
              <a:gd name="connsiteY1706" fmla="*/ 5722360 h 6857892"/>
              <a:gd name="connsiteX1707" fmla="*/ 2661280 w 7044461"/>
              <a:gd name="connsiteY1707" fmla="*/ 5719159 h 6857892"/>
              <a:gd name="connsiteX1708" fmla="*/ 2870070 w 7044461"/>
              <a:gd name="connsiteY1708" fmla="*/ 5718398 h 6857892"/>
              <a:gd name="connsiteX1709" fmla="*/ 2870070 w 7044461"/>
              <a:gd name="connsiteY1709" fmla="*/ 5736533 h 6857892"/>
              <a:gd name="connsiteX1710" fmla="*/ 2855058 w 7044461"/>
              <a:gd name="connsiteY1710" fmla="*/ 5739428 h 6857892"/>
              <a:gd name="connsiteX1711" fmla="*/ 2870070 w 7044461"/>
              <a:gd name="connsiteY1711" fmla="*/ 5718398 h 6857892"/>
              <a:gd name="connsiteX1712" fmla="*/ 1598801 w 7044461"/>
              <a:gd name="connsiteY1712" fmla="*/ 5717864 h 6857892"/>
              <a:gd name="connsiteX1713" fmla="*/ 1598495 w 7044461"/>
              <a:gd name="connsiteY1713" fmla="*/ 5718169 h 6857892"/>
              <a:gd name="connsiteX1714" fmla="*/ 1599487 w 7044461"/>
              <a:gd name="connsiteY1714" fmla="*/ 5719159 h 6857892"/>
              <a:gd name="connsiteX1715" fmla="*/ 1598801 w 7044461"/>
              <a:gd name="connsiteY1715" fmla="*/ 5717864 h 6857892"/>
              <a:gd name="connsiteX1716" fmla="*/ 1597505 w 7044461"/>
              <a:gd name="connsiteY1716" fmla="*/ 5717178 h 6857892"/>
              <a:gd name="connsiteX1717" fmla="*/ 1589199 w 7044461"/>
              <a:gd name="connsiteY1717" fmla="*/ 5724265 h 6857892"/>
              <a:gd name="connsiteX1718" fmla="*/ 1592399 w 7044461"/>
              <a:gd name="connsiteY1718" fmla="*/ 5727465 h 6857892"/>
              <a:gd name="connsiteX1719" fmla="*/ 1598419 w 7044461"/>
              <a:gd name="connsiteY1719" fmla="*/ 5718245 h 6857892"/>
              <a:gd name="connsiteX1720" fmla="*/ 1598495 w 7044461"/>
              <a:gd name="connsiteY1720" fmla="*/ 5718169 h 6857892"/>
              <a:gd name="connsiteX1721" fmla="*/ 1597505 w 7044461"/>
              <a:gd name="connsiteY1721" fmla="*/ 5717178 h 6857892"/>
              <a:gd name="connsiteX1722" fmla="*/ 1389860 w 7044461"/>
              <a:gd name="connsiteY1722" fmla="*/ 5715349 h 6857892"/>
              <a:gd name="connsiteX1723" fmla="*/ 1429865 w 7044461"/>
              <a:gd name="connsiteY1723" fmla="*/ 5731046 h 6857892"/>
              <a:gd name="connsiteX1724" fmla="*/ 1389860 w 7044461"/>
              <a:gd name="connsiteY1724" fmla="*/ 5715349 h 6857892"/>
              <a:gd name="connsiteX1725" fmla="*/ 4469174 w 7044461"/>
              <a:gd name="connsiteY1725" fmla="*/ 5710625 h 6857892"/>
              <a:gd name="connsiteX1726" fmla="*/ 4469174 w 7044461"/>
              <a:gd name="connsiteY1726" fmla="*/ 5715730 h 6857892"/>
              <a:gd name="connsiteX1727" fmla="*/ 4499752 w 7044461"/>
              <a:gd name="connsiteY1727" fmla="*/ 5715730 h 6857892"/>
              <a:gd name="connsiteX1728" fmla="*/ 4499752 w 7044461"/>
              <a:gd name="connsiteY1728" fmla="*/ 5710625 h 6857892"/>
              <a:gd name="connsiteX1729" fmla="*/ 4469174 w 7044461"/>
              <a:gd name="connsiteY1729" fmla="*/ 5710625 h 6857892"/>
              <a:gd name="connsiteX1730" fmla="*/ 2906341 w 7044461"/>
              <a:gd name="connsiteY1730" fmla="*/ 5709711 h 6857892"/>
              <a:gd name="connsiteX1731" fmla="*/ 2942918 w 7044461"/>
              <a:gd name="connsiteY1731" fmla="*/ 5709711 h 6857892"/>
              <a:gd name="connsiteX1732" fmla="*/ 2938575 w 7044461"/>
              <a:gd name="connsiteY1732" fmla="*/ 5733256 h 6857892"/>
              <a:gd name="connsiteX1733" fmla="*/ 2906341 w 7044461"/>
              <a:gd name="connsiteY1733" fmla="*/ 5709711 h 6857892"/>
              <a:gd name="connsiteX1734" fmla="*/ 2138908 w 7044461"/>
              <a:gd name="connsiteY1734" fmla="*/ 5709710 h 6857892"/>
              <a:gd name="connsiteX1735" fmla="*/ 2138908 w 7044461"/>
              <a:gd name="connsiteY1735" fmla="*/ 5725864 h 6857892"/>
              <a:gd name="connsiteX1736" fmla="*/ 2168930 w 7044461"/>
              <a:gd name="connsiteY1736" fmla="*/ 5709710 h 6857892"/>
              <a:gd name="connsiteX1737" fmla="*/ 2138908 w 7044461"/>
              <a:gd name="connsiteY1737" fmla="*/ 5709710 h 6857892"/>
              <a:gd name="connsiteX1738" fmla="*/ 2596054 w 7044461"/>
              <a:gd name="connsiteY1738" fmla="*/ 5708034 h 6857892"/>
              <a:gd name="connsiteX1739" fmla="*/ 2604440 w 7044461"/>
              <a:gd name="connsiteY1739" fmla="*/ 5714892 h 6857892"/>
              <a:gd name="connsiteX1740" fmla="*/ 2596054 w 7044461"/>
              <a:gd name="connsiteY1740" fmla="*/ 5718245 h 6857892"/>
              <a:gd name="connsiteX1741" fmla="*/ 2596054 w 7044461"/>
              <a:gd name="connsiteY1741" fmla="*/ 5708034 h 6857892"/>
              <a:gd name="connsiteX1742" fmla="*/ 2558257 w 7044461"/>
              <a:gd name="connsiteY1742" fmla="*/ 5707425 h 6857892"/>
              <a:gd name="connsiteX1743" fmla="*/ 2596054 w 7044461"/>
              <a:gd name="connsiteY1743" fmla="*/ 5718245 h 6857892"/>
              <a:gd name="connsiteX1744" fmla="*/ 2565348 w 7044461"/>
              <a:gd name="connsiteY1744" fmla="*/ 5743467 h 6857892"/>
              <a:gd name="connsiteX1745" fmla="*/ 2572432 w 7044461"/>
              <a:gd name="connsiteY1745" fmla="*/ 5750554 h 6857892"/>
              <a:gd name="connsiteX1746" fmla="*/ 2565500 w 7044461"/>
              <a:gd name="connsiteY1746" fmla="*/ 5779281 h 6857892"/>
              <a:gd name="connsiteX1747" fmla="*/ 2532046 w 7044461"/>
              <a:gd name="connsiteY1747" fmla="*/ 5748268 h 6857892"/>
              <a:gd name="connsiteX1748" fmla="*/ 2553607 w 7044461"/>
              <a:gd name="connsiteY1748" fmla="*/ 5732418 h 6857892"/>
              <a:gd name="connsiteX1749" fmla="*/ 2558257 w 7044461"/>
              <a:gd name="connsiteY1749" fmla="*/ 5707425 h 6857892"/>
              <a:gd name="connsiteX1750" fmla="*/ 2503088 w 7044461"/>
              <a:gd name="connsiteY1750" fmla="*/ 5702167 h 6857892"/>
              <a:gd name="connsiteX1751" fmla="*/ 2505459 w 7044461"/>
              <a:gd name="connsiteY1751" fmla="*/ 5715654 h 6857892"/>
              <a:gd name="connsiteX1752" fmla="*/ 2489606 w 7044461"/>
              <a:gd name="connsiteY1752" fmla="*/ 5715654 h 6857892"/>
              <a:gd name="connsiteX1753" fmla="*/ 2503088 w 7044461"/>
              <a:gd name="connsiteY1753" fmla="*/ 5702167 h 6857892"/>
              <a:gd name="connsiteX1754" fmla="*/ 2982924 w 7044461"/>
              <a:gd name="connsiteY1754" fmla="*/ 5701253 h 6857892"/>
              <a:gd name="connsiteX1755" fmla="*/ 2993060 w 7044461"/>
              <a:gd name="connsiteY1755" fmla="*/ 5701253 h 6857892"/>
              <a:gd name="connsiteX1756" fmla="*/ 2993060 w 7044461"/>
              <a:gd name="connsiteY1756" fmla="*/ 5704681 h 6857892"/>
              <a:gd name="connsiteX1757" fmla="*/ 2982924 w 7044461"/>
              <a:gd name="connsiteY1757" fmla="*/ 5704681 h 6857892"/>
              <a:gd name="connsiteX1758" fmla="*/ 2982924 w 7044461"/>
              <a:gd name="connsiteY1758" fmla="*/ 5701253 h 6857892"/>
              <a:gd name="connsiteX1759" fmla="*/ 5091878 w 7044461"/>
              <a:gd name="connsiteY1759" fmla="*/ 5699652 h 6857892"/>
              <a:gd name="connsiteX1760" fmla="*/ 5108721 w 7044461"/>
              <a:gd name="connsiteY1760" fmla="*/ 5699652 h 6857892"/>
              <a:gd name="connsiteX1761" fmla="*/ 5109482 w 7044461"/>
              <a:gd name="connsiteY1761" fmla="*/ 5704529 h 6857892"/>
              <a:gd name="connsiteX1762" fmla="*/ 5092944 w 7044461"/>
              <a:gd name="connsiteY1762" fmla="*/ 5708415 h 6857892"/>
              <a:gd name="connsiteX1763" fmla="*/ 5091878 w 7044461"/>
              <a:gd name="connsiteY1763" fmla="*/ 5699652 h 6857892"/>
              <a:gd name="connsiteX1764" fmla="*/ 2170149 w 7044461"/>
              <a:gd name="connsiteY1764" fmla="*/ 5699576 h 6857892"/>
              <a:gd name="connsiteX1765" fmla="*/ 2171216 w 7044461"/>
              <a:gd name="connsiteY1765" fmla="*/ 5708415 h 6857892"/>
              <a:gd name="connsiteX1766" fmla="*/ 2187826 w 7044461"/>
              <a:gd name="connsiteY1766" fmla="*/ 5704453 h 6857892"/>
              <a:gd name="connsiteX1767" fmla="*/ 2187064 w 7044461"/>
              <a:gd name="connsiteY1767" fmla="*/ 5699576 h 6857892"/>
              <a:gd name="connsiteX1768" fmla="*/ 2170149 w 7044461"/>
              <a:gd name="connsiteY1768" fmla="*/ 5699576 h 6857892"/>
              <a:gd name="connsiteX1769" fmla="*/ 4781147 w 7044461"/>
              <a:gd name="connsiteY1769" fmla="*/ 5699042 h 6857892"/>
              <a:gd name="connsiteX1770" fmla="*/ 4776345 w 7044461"/>
              <a:gd name="connsiteY1770" fmla="*/ 5699728 h 6857892"/>
              <a:gd name="connsiteX1771" fmla="*/ 4776345 w 7044461"/>
              <a:gd name="connsiteY1771" fmla="*/ 5716644 h 6857892"/>
              <a:gd name="connsiteX1772" fmla="*/ 4785113 w 7044461"/>
              <a:gd name="connsiteY1772" fmla="*/ 5715578 h 6857892"/>
              <a:gd name="connsiteX1773" fmla="*/ 4781147 w 7044461"/>
              <a:gd name="connsiteY1773" fmla="*/ 5699042 h 6857892"/>
              <a:gd name="connsiteX1774" fmla="*/ 1588287 w 7044461"/>
              <a:gd name="connsiteY1774" fmla="*/ 5697900 h 6857892"/>
              <a:gd name="connsiteX1775" fmla="*/ 1587296 w 7044461"/>
              <a:gd name="connsiteY1775" fmla="*/ 5698891 h 6857892"/>
              <a:gd name="connsiteX1776" fmla="*/ 1588668 w 7044461"/>
              <a:gd name="connsiteY1776" fmla="*/ 5698738 h 6857892"/>
              <a:gd name="connsiteX1777" fmla="*/ 1588287 w 7044461"/>
              <a:gd name="connsiteY1777" fmla="*/ 5697900 h 6857892"/>
              <a:gd name="connsiteX1778" fmla="*/ 1614653 w 7044461"/>
              <a:gd name="connsiteY1778" fmla="*/ 5697823 h 6857892"/>
              <a:gd name="connsiteX1779" fmla="*/ 1588669 w 7044461"/>
              <a:gd name="connsiteY1779" fmla="*/ 5698737 h 6857892"/>
              <a:gd name="connsiteX1780" fmla="*/ 1598727 w 7044461"/>
              <a:gd name="connsiteY1780" fmla="*/ 5717787 h 6857892"/>
              <a:gd name="connsiteX1781" fmla="*/ 1614653 w 7044461"/>
              <a:gd name="connsiteY1781" fmla="*/ 5697823 h 6857892"/>
              <a:gd name="connsiteX1782" fmla="*/ 50447 w 7044461"/>
              <a:gd name="connsiteY1782" fmla="*/ 5697671 h 6857892"/>
              <a:gd name="connsiteX1783" fmla="*/ 52809 w 7044461"/>
              <a:gd name="connsiteY1783" fmla="*/ 5712149 h 6857892"/>
              <a:gd name="connsiteX1784" fmla="*/ 72926 w 7044461"/>
              <a:gd name="connsiteY1784" fmla="*/ 5704453 h 6857892"/>
              <a:gd name="connsiteX1785" fmla="*/ 69040 w 7044461"/>
              <a:gd name="connsiteY1785" fmla="*/ 5698814 h 6857892"/>
              <a:gd name="connsiteX1786" fmla="*/ 50447 w 7044461"/>
              <a:gd name="connsiteY1786" fmla="*/ 5697671 h 6857892"/>
              <a:gd name="connsiteX1787" fmla="*/ 2796081 w 7044461"/>
              <a:gd name="connsiteY1787" fmla="*/ 5696299 h 6857892"/>
              <a:gd name="connsiteX1788" fmla="*/ 2803704 w 7044461"/>
              <a:gd name="connsiteY1788" fmla="*/ 5716340 h 6857892"/>
              <a:gd name="connsiteX1789" fmla="*/ 2790366 w 7044461"/>
              <a:gd name="connsiteY1789" fmla="*/ 5719007 h 6857892"/>
              <a:gd name="connsiteX1790" fmla="*/ 2790517 w 7044461"/>
              <a:gd name="connsiteY1790" fmla="*/ 5719159 h 6857892"/>
              <a:gd name="connsiteX1791" fmla="*/ 2783430 w 7044461"/>
              <a:gd name="connsiteY1791" fmla="*/ 5727465 h 6857892"/>
              <a:gd name="connsiteX1792" fmla="*/ 2780230 w 7044461"/>
              <a:gd name="connsiteY1792" fmla="*/ 5724265 h 6857892"/>
              <a:gd name="connsiteX1793" fmla="*/ 2788537 w 7044461"/>
              <a:gd name="connsiteY1793" fmla="*/ 5717178 h 6857892"/>
              <a:gd name="connsiteX1794" fmla="*/ 2789145 w 7044461"/>
              <a:gd name="connsiteY1794" fmla="*/ 5717788 h 6857892"/>
              <a:gd name="connsiteX1795" fmla="*/ 2790442 w 7044461"/>
              <a:gd name="connsiteY1795" fmla="*/ 5700186 h 6857892"/>
              <a:gd name="connsiteX1796" fmla="*/ 2796081 w 7044461"/>
              <a:gd name="connsiteY1796" fmla="*/ 5696299 h 6857892"/>
              <a:gd name="connsiteX1797" fmla="*/ 4499752 w 7044461"/>
              <a:gd name="connsiteY1797" fmla="*/ 5691041 h 6857892"/>
              <a:gd name="connsiteX1798" fmla="*/ 4499752 w 7044461"/>
              <a:gd name="connsiteY1798" fmla="*/ 5694394 h 6857892"/>
              <a:gd name="connsiteX1799" fmla="*/ 4509882 w 7044461"/>
              <a:gd name="connsiteY1799" fmla="*/ 5694394 h 6857892"/>
              <a:gd name="connsiteX1800" fmla="*/ 4509882 w 7044461"/>
              <a:gd name="connsiteY1800" fmla="*/ 5691041 h 6857892"/>
              <a:gd name="connsiteX1801" fmla="*/ 4499752 w 7044461"/>
              <a:gd name="connsiteY1801" fmla="*/ 5691041 h 6857892"/>
              <a:gd name="connsiteX1802" fmla="*/ 1582192 w 7044461"/>
              <a:gd name="connsiteY1802" fmla="*/ 5688603 h 6857892"/>
              <a:gd name="connsiteX1803" fmla="*/ 1578992 w 7044461"/>
              <a:gd name="connsiteY1803" fmla="*/ 5691803 h 6857892"/>
              <a:gd name="connsiteX1804" fmla="*/ 1588211 w 7044461"/>
              <a:gd name="connsiteY1804" fmla="*/ 5697823 h 6857892"/>
              <a:gd name="connsiteX1805" fmla="*/ 1588287 w 7044461"/>
              <a:gd name="connsiteY1805" fmla="*/ 5697900 h 6857892"/>
              <a:gd name="connsiteX1806" fmla="*/ 1589355 w 7044461"/>
              <a:gd name="connsiteY1806" fmla="*/ 5696909 h 6857892"/>
              <a:gd name="connsiteX1807" fmla="*/ 1582192 w 7044461"/>
              <a:gd name="connsiteY1807" fmla="*/ 5688603 h 6857892"/>
              <a:gd name="connsiteX1808" fmla="*/ 2678961 w 7044461"/>
              <a:gd name="connsiteY1808" fmla="*/ 5687765 h 6857892"/>
              <a:gd name="connsiteX1809" fmla="*/ 2703115 w 7044461"/>
              <a:gd name="connsiteY1809" fmla="*/ 5687765 h 6857892"/>
              <a:gd name="connsiteX1810" fmla="*/ 2677438 w 7044461"/>
              <a:gd name="connsiteY1810" fmla="*/ 5753145 h 6857892"/>
              <a:gd name="connsiteX1811" fmla="*/ 2667840 w 7044461"/>
              <a:gd name="connsiteY1811" fmla="*/ 5734095 h 6857892"/>
              <a:gd name="connsiteX1812" fmla="*/ 2678961 w 7044461"/>
              <a:gd name="connsiteY1812" fmla="*/ 5687765 h 6857892"/>
              <a:gd name="connsiteX1813" fmla="*/ 4370811 w 7044461"/>
              <a:gd name="connsiteY1813" fmla="*/ 5687689 h 6857892"/>
              <a:gd name="connsiteX1814" fmla="*/ 4370811 w 7044461"/>
              <a:gd name="connsiteY1814" fmla="*/ 5697824 h 6857892"/>
              <a:gd name="connsiteX1815" fmla="*/ 4374236 w 7044461"/>
              <a:gd name="connsiteY1815" fmla="*/ 5697824 h 6857892"/>
              <a:gd name="connsiteX1816" fmla="*/ 4374236 w 7044461"/>
              <a:gd name="connsiteY1816" fmla="*/ 5687689 h 6857892"/>
              <a:gd name="connsiteX1817" fmla="*/ 4370811 w 7044461"/>
              <a:gd name="connsiteY1817" fmla="*/ 5687689 h 6857892"/>
              <a:gd name="connsiteX1818" fmla="*/ 50441 w 7044461"/>
              <a:gd name="connsiteY1818" fmla="*/ 5687231 h 6857892"/>
              <a:gd name="connsiteX1819" fmla="*/ 40765 w 7044461"/>
              <a:gd name="connsiteY1819" fmla="*/ 5687688 h 6857892"/>
              <a:gd name="connsiteX1820" fmla="*/ 50441 w 7044461"/>
              <a:gd name="connsiteY1820" fmla="*/ 5697670 h 6857892"/>
              <a:gd name="connsiteX1821" fmla="*/ 50441 w 7044461"/>
              <a:gd name="connsiteY1821" fmla="*/ 5687231 h 6857892"/>
              <a:gd name="connsiteX1822" fmla="*/ 1556764 w 7044461"/>
              <a:gd name="connsiteY1822" fmla="*/ 5686622 h 6857892"/>
              <a:gd name="connsiteX1823" fmla="*/ 1548458 w 7044461"/>
              <a:gd name="connsiteY1823" fmla="*/ 5693709 h 6857892"/>
              <a:gd name="connsiteX1824" fmla="*/ 1551658 w 7044461"/>
              <a:gd name="connsiteY1824" fmla="*/ 5696909 h 6857892"/>
              <a:gd name="connsiteX1825" fmla="*/ 1557678 w 7044461"/>
              <a:gd name="connsiteY1825" fmla="*/ 5687689 h 6857892"/>
              <a:gd name="connsiteX1826" fmla="*/ 1557754 w 7044461"/>
              <a:gd name="connsiteY1826" fmla="*/ 5687613 h 6857892"/>
              <a:gd name="connsiteX1827" fmla="*/ 1556764 w 7044461"/>
              <a:gd name="connsiteY1827" fmla="*/ 5686622 h 6857892"/>
              <a:gd name="connsiteX1828" fmla="*/ 4453321 w 7044461"/>
              <a:gd name="connsiteY1828" fmla="*/ 5685174 h 6857892"/>
              <a:gd name="connsiteX1829" fmla="*/ 4401886 w 7044461"/>
              <a:gd name="connsiteY1829" fmla="*/ 5714206 h 6857892"/>
              <a:gd name="connsiteX1830" fmla="*/ 4453321 w 7044461"/>
              <a:gd name="connsiteY1830" fmla="*/ 5685174 h 6857892"/>
              <a:gd name="connsiteX1831" fmla="*/ 1422243 w 7044461"/>
              <a:gd name="connsiteY1831" fmla="*/ 5682888 h 6857892"/>
              <a:gd name="connsiteX1832" fmla="*/ 1389249 w 7044461"/>
              <a:gd name="connsiteY1832" fmla="*/ 5706281 h 6857892"/>
              <a:gd name="connsiteX1833" fmla="*/ 1425748 w 7044461"/>
              <a:gd name="connsiteY1833" fmla="*/ 5706281 h 6857892"/>
              <a:gd name="connsiteX1834" fmla="*/ 1422243 w 7044461"/>
              <a:gd name="connsiteY1834" fmla="*/ 5682888 h 6857892"/>
              <a:gd name="connsiteX1835" fmla="*/ 37417 w 7044461"/>
              <a:gd name="connsiteY1835" fmla="*/ 5679230 h 6857892"/>
              <a:gd name="connsiteX1836" fmla="*/ 30559 w 7044461"/>
              <a:gd name="connsiteY1836" fmla="*/ 5687688 h 6857892"/>
              <a:gd name="connsiteX1837" fmla="*/ 40694 w 7044461"/>
              <a:gd name="connsiteY1837" fmla="*/ 5687688 h 6857892"/>
              <a:gd name="connsiteX1838" fmla="*/ 37417 w 7044461"/>
              <a:gd name="connsiteY1838" fmla="*/ 5679230 h 6857892"/>
              <a:gd name="connsiteX1839" fmla="*/ 56999 w 7044461"/>
              <a:gd name="connsiteY1839" fmla="*/ 5678468 h 6857892"/>
              <a:gd name="connsiteX1840" fmla="*/ 50446 w 7044461"/>
              <a:gd name="connsiteY1840" fmla="*/ 5687231 h 6857892"/>
              <a:gd name="connsiteX1841" fmla="*/ 51894 w 7044461"/>
              <a:gd name="connsiteY1841" fmla="*/ 5688755 h 6857892"/>
              <a:gd name="connsiteX1842" fmla="*/ 60200 w 7044461"/>
              <a:gd name="connsiteY1842" fmla="*/ 5681669 h 6857892"/>
              <a:gd name="connsiteX1843" fmla="*/ 56999 w 7044461"/>
              <a:gd name="connsiteY1843" fmla="*/ 5678468 h 6857892"/>
              <a:gd name="connsiteX1844" fmla="*/ 2423003 w 7044461"/>
              <a:gd name="connsiteY1844" fmla="*/ 5670696 h 6857892"/>
              <a:gd name="connsiteX1845" fmla="*/ 2433139 w 7044461"/>
              <a:gd name="connsiteY1845" fmla="*/ 5670696 h 6857892"/>
              <a:gd name="connsiteX1846" fmla="*/ 2433139 w 7044461"/>
              <a:gd name="connsiteY1846" fmla="*/ 5674125 h 6857892"/>
              <a:gd name="connsiteX1847" fmla="*/ 2423003 w 7044461"/>
              <a:gd name="connsiteY1847" fmla="*/ 5674125 h 6857892"/>
              <a:gd name="connsiteX1848" fmla="*/ 2423003 w 7044461"/>
              <a:gd name="connsiteY1848" fmla="*/ 5670696 h 6857892"/>
              <a:gd name="connsiteX1849" fmla="*/ 2321126 w 7044461"/>
              <a:gd name="connsiteY1849" fmla="*/ 5670696 h 6857892"/>
              <a:gd name="connsiteX1850" fmla="*/ 2331337 w 7044461"/>
              <a:gd name="connsiteY1850" fmla="*/ 5670696 h 6857892"/>
              <a:gd name="connsiteX1851" fmla="*/ 2331337 w 7044461"/>
              <a:gd name="connsiteY1851" fmla="*/ 5674125 h 6857892"/>
              <a:gd name="connsiteX1852" fmla="*/ 2321126 w 7044461"/>
              <a:gd name="connsiteY1852" fmla="*/ 5674125 h 6857892"/>
              <a:gd name="connsiteX1853" fmla="*/ 2321126 w 7044461"/>
              <a:gd name="connsiteY1853" fmla="*/ 5670696 h 6857892"/>
              <a:gd name="connsiteX1854" fmla="*/ 2936059 w 7044461"/>
              <a:gd name="connsiteY1854" fmla="*/ 5668258 h 6857892"/>
              <a:gd name="connsiteX1855" fmla="*/ 2943069 w 7044461"/>
              <a:gd name="connsiteY1855" fmla="*/ 5676488 h 6857892"/>
              <a:gd name="connsiteX1856" fmla="*/ 2951300 w 7044461"/>
              <a:gd name="connsiteY1856" fmla="*/ 5683574 h 6857892"/>
              <a:gd name="connsiteX1857" fmla="*/ 2948175 w 7044461"/>
              <a:gd name="connsiteY1857" fmla="*/ 5686774 h 6857892"/>
              <a:gd name="connsiteX1858" fmla="*/ 2941087 w 7044461"/>
              <a:gd name="connsiteY1858" fmla="*/ 5678468 h 6857892"/>
              <a:gd name="connsiteX1859" fmla="*/ 2932859 w 7044461"/>
              <a:gd name="connsiteY1859" fmla="*/ 5671458 h 6857892"/>
              <a:gd name="connsiteX1860" fmla="*/ 2936059 w 7044461"/>
              <a:gd name="connsiteY1860" fmla="*/ 5668258 h 6857892"/>
              <a:gd name="connsiteX1861" fmla="*/ 2482898 w 7044461"/>
              <a:gd name="connsiteY1861" fmla="*/ 5667877 h 6857892"/>
              <a:gd name="connsiteX1862" fmla="*/ 2483813 w 7044461"/>
              <a:gd name="connsiteY1862" fmla="*/ 5674430 h 6857892"/>
              <a:gd name="connsiteX1863" fmla="*/ 2464610 w 7044461"/>
              <a:gd name="connsiteY1863" fmla="*/ 5678240 h 6857892"/>
              <a:gd name="connsiteX1864" fmla="*/ 2464763 w 7044461"/>
              <a:gd name="connsiteY1864" fmla="*/ 5678393 h 6857892"/>
              <a:gd name="connsiteX1865" fmla="*/ 2457673 w 7044461"/>
              <a:gd name="connsiteY1865" fmla="*/ 5686698 h 6857892"/>
              <a:gd name="connsiteX1866" fmla="*/ 2454483 w 7044461"/>
              <a:gd name="connsiteY1866" fmla="*/ 5683498 h 6857892"/>
              <a:gd name="connsiteX1867" fmla="*/ 2462780 w 7044461"/>
              <a:gd name="connsiteY1867" fmla="*/ 5676411 h 6857892"/>
              <a:gd name="connsiteX1868" fmla="*/ 2463847 w 7044461"/>
              <a:gd name="connsiteY1868" fmla="*/ 5677478 h 6857892"/>
              <a:gd name="connsiteX1869" fmla="*/ 2463465 w 7044461"/>
              <a:gd name="connsiteY1869" fmla="*/ 5669553 h 6857892"/>
              <a:gd name="connsiteX1870" fmla="*/ 2482898 w 7044461"/>
              <a:gd name="connsiteY1870" fmla="*/ 5667877 h 6857892"/>
              <a:gd name="connsiteX1871" fmla="*/ 3047314 w 7044461"/>
              <a:gd name="connsiteY1871" fmla="*/ 5667344 h 6857892"/>
              <a:gd name="connsiteX1872" fmla="*/ 3050744 w 7044461"/>
              <a:gd name="connsiteY1872" fmla="*/ 5667344 h 6857892"/>
              <a:gd name="connsiteX1873" fmla="*/ 3050744 w 7044461"/>
              <a:gd name="connsiteY1873" fmla="*/ 5677554 h 6857892"/>
              <a:gd name="connsiteX1874" fmla="*/ 3047314 w 7044461"/>
              <a:gd name="connsiteY1874" fmla="*/ 5677554 h 6857892"/>
              <a:gd name="connsiteX1875" fmla="*/ 3047314 w 7044461"/>
              <a:gd name="connsiteY1875" fmla="*/ 5667344 h 6857892"/>
              <a:gd name="connsiteX1876" fmla="*/ 2619830 w 7044461"/>
              <a:gd name="connsiteY1876" fmla="*/ 5667344 h 6857892"/>
              <a:gd name="connsiteX1877" fmla="*/ 2623182 w 7044461"/>
              <a:gd name="connsiteY1877" fmla="*/ 5667344 h 6857892"/>
              <a:gd name="connsiteX1878" fmla="*/ 2623182 w 7044461"/>
              <a:gd name="connsiteY1878" fmla="*/ 5677554 h 6857892"/>
              <a:gd name="connsiteX1879" fmla="*/ 2619830 w 7044461"/>
              <a:gd name="connsiteY1879" fmla="*/ 5677554 h 6857892"/>
              <a:gd name="connsiteX1880" fmla="*/ 2619830 w 7044461"/>
              <a:gd name="connsiteY1880" fmla="*/ 5667344 h 6857892"/>
              <a:gd name="connsiteX1881" fmla="*/ 1496550 w 7044461"/>
              <a:gd name="connsiteY1881" fmla="*/ 5667344 h 6857892"/>
              <a:gd name="connsiteX1882" fmla="*/ 1496550 w 7044461"/>
              <a:gd name="connsiteY1882" fmla="*/ 5677554 h 6857892"/>
              <a:gd name="connsiteX1883" fmla="*/ 1488091 w 7044461"/>
              <a:gd name="connsiteY1883" fmla="*/ 5670696 h 6857892"/>
              <a:gd name="connsiteX1884" fmla="*/ 1496550 w 7044461"/>
              <a:gd name="connsiteY1884" fmla="*/ 5667344 h 6857892"/>
              <a:gd name="connsiteX1885" fmla="*/ 84959 w 7044461"/>
              <a:gd name="connsiteY1885" fmla="*/ 5667343 h 6857892"/>
              <a:gd name="connsiteX1886" fmla="*/ 84959 w 7044461"/>
              <a:gd name="connsiteY1886" fmla="*/ 5677554 h 6857892"/>
              <a:gd name="connsiteX1887" fmla="*/ 88388 w 7044461"/>
              <a:gd name="connsiteY1887" fmla="*/ 5677554 h 6857892"/>
              <a:gd name="connsiteX1888" fmla="*/ 88388 w 7044461"/>
              <a:gd name="connsiteY1888" fmla="*/ 5667343 h 6857892"/>
              <a:gd name="connsiteX1889" fmla="*/ 84959 w 7044461"/>
              <a:gd name="connsiteY1889" fmla="*/ 5667343 h 6857892"/>
              <a:gd name="connsiteX1890" fmla="*/ 2312744 w 7044461"/>
              <a:gd name="connsiteY1890" fmla="*/ 5662543 h 6857892"/>
              <a:gd name="connsiteX1891" fmla="*/ 2305582 w 7044461"/>
              <a:gd name="connsiteY1891" fmla="*/ 5687689 h 6857892"/>
              <a:gd name="connsiteX1892" fmla="*/ 2301161 w 7044461"/>
              <a:gd name="connsiteY1892" fmla="*/ 5673439 h 6857892"/>
              <a:gd name="connsiteX1893" fmla="*/ 2312744 w 7044461"/>
              <a:gd name="connsiteY1893" fmla="*/ 5662543 h 6857892"/>
              <a:gd name="connsiteX1894" fmla="*/ 4985461 w 7044461"/>
              <a:gd name="connsiteY1894" fmla="*/ 5657437 h 6857892"/>
              <a:gd name="connsiteX1895" fmla="*/ 4978807 w 7044461"/>
              <a:gd name="connsiteY1895" fmla="*/ 5658351 h 6857892"/>
              <a:gd name="connsiteX1896" fmla="*/ 4984460 w 7044461"/>
              <a:gd name="connsiteY1896" fmla="*/ 5677630 h 6857892"/>
              <a:gd name="connsiteX1897" fmla="*/ 4989332 w 7044461"/>
              <a:gd name="connsiteY1897" fmla="*/ 5677325 h 6857892"/>
              <a:gd name="connsiteX1898" fmla="*/ 4985461 w 7044461"/>
              <a:gd name="connsiteY1898" fmla="*/ 5657437 h 6857892"/>
              <a:gd name="connsiteX1899" fmla="*/ 4543860 w 7044461"/>
              <a:gd name="connsiteY1899" fmla="*/ 5657132 h 6857892"/>
              <a:gd name="connsiteX1900" fmla="*/ 4543860 w 7044461"/>
              <a:gd name="connsiteY1900" fmla="*/ 5667343 h 6857892"/>
              <a:gd name="connsiteX1901" fmla="*/ 4547286 w 7044461"/>
              <a:gd name="connsiteY1901" fmla="*/ 5667343 h 6857892"/>
              <a:gd name="connsiteX1902" fmla="*/ 4547286 w 7044461"/>
              <a:gd name="connsiteY1902" fmla="*/ 5657132 h 6857892"/>
              <a:gd name="connsiteX1903" fmla="*/ 4543860 w 7044461"/>
              <a:gd name="connsiteY1903" fmla="*/ 5657132 h 6857892"/>
              <a:gd name="connsiteX1904" fmla="*/ 1567940 w 7044461"/>
              <a:gd name="connsiteY1904" fmla="*/ 5657132 h 6857892"/>
              <a:gd name="connsiteX1905" fmla="*/ 1578075 w 7044461"/>
              <a:gd name="connsiteY1905" fmla="*/ 5657132 h 6857892"/>
              <a:gd name="connsiteX1906" fmla="*/ 1578075 w 7044461"/>
              <a:gd name="connsiteY1906" fmla="*/ 5667343 h 6857892"/>
              <a:gd name="connsiteX1907" fmla="*/ 1567940 w 7044461"/>
              <a:gd name="connsiteY1907" fmla="*/ 5657132 h 6857892"/>
              <a:gd name="connsiteX1908" fmla="*/ 2881120 w 7044461"/>
              <a:gd name="connsiteY1908" fmla="*/ 5649513 h 6857892"/>
              <a:gd name="connsiteX1909" fmla="*/ 2901469 w 7044461"/>
              <a:gd name="connsiteY1909" fmla="*/ 5649513 h 6857892"/>
              <a:gd name="connsiteX1910" fmla="*/ 2901469 w 7044461"/>
              <a:gd name="connsiteY1910" fmla="*/ 5654618 h 6857892"/>
              <a:gd name="connsiteX1911" fmla="*/ 2881120 w 7044461"/>
              <a:gd name="connsiteY1911" fmla="*/ 5654618 h 6857892"/>
              <a:gd name="connsiteX1912" fmla="*/ 2881120 w 7044461"/>
              <a:gd name="connsiteY1912" fmla="*/ 5649513 h 6857892"/>
              <a:gd name="connsiteX1913" fmla="*/ 1567940 w 7044461"/>
              <a:gd name="connsiteY1913" fmla="*/ 5648674 h 6857892"/>
              <a:gd name="connsiteX1914" fmla="*/ 1567940 w 7044461"/>
              <a:gd name="connsiteY1914" fmla="*/ 5657132 h 6857892"/>
              <a:gd name="connsiteX1915" fmla="*/ 1556939 w 7044461"/>
              <a:gd name="connsiteY1915" fmla="*/ 5669429 h 6857892"/>
              <a:gd name="connsiteX1916" fmla="*/ 1559020 w 7044461"/>
              <a:gd name="connsiteY1916" fmla="*/ 5686422 h 6857892"/>
              <a:gd name="connsiteX1917" fmla="*/ 1557831 w 7044461"/>
              <a:gd name="connsiteY1917" fmla="*/ 5687536 h 6857892"/>
              <a:gd name="connsiteX1918" fmla="*/ 1558822 w 7044461"/>
              <a:gd name="connsiteY1918" fmla="*/ 5688603 h 6857892"/>
              <a:gd name="connsiteX1919" fmla="*/ 1559044 w 7044461"/>
              <a:gd name="connsiteY1919" fmla="*/ 5686451 h 6857892"/>
              <a:gd name="connsiteX1920" fmla="*/ 1578151 w 7044461"/>
              <a:gd name="connsiteY1920" fmla="*/ 5667343 h 6857892"/>
              <a:gd name="connsiteX1921" fmla="*/ 1597430 w 7044461"/>
              <a:gd name="connsiteY1921" fmla="*/ 5663914 h 6857892"/>
              <a:gd name="connsiteX1922" fmla="*/ 1596744 w 7044461"/>
              <a:gd name="connsiteY1922" fmla="*/ 5657132 h 6857892"/>
              <a:gd name="connsiteX1923" fmla="*/ 1578075 w 7044461"/>
              <a:gd name="connsiteY1923" fmla="*/ 5657132 h 6857892"/>
              <a:gd name="connsiteX1924" fmla="*/ 1567940 w 7044461"/>
              <a:gd name="connsiteY1924" fmla="*/ 5648674 h 6857892"/>
              <a:gd name="connsiteX1925" fmla="*/ 4477996 w 7044461"/>
              <a:gd name="connsiteY1925" fmla="*/ 5647760 h 6857892"/>
              <a:gd name="connsiteX1926" fmla="*/ 4479829 w 7044461"/>
              <a:gd name="connsiteY1926" fmla="*/ 5657666 h 6857892"/>
              <a:gd name="connsiteX1927" fmla="*/ 4503720 w 7044461"/>
              <a:gd name="connsiteY1927" fmla="*/ 5647760 h 6857892"/>
              <a:gd name="connsiteX1928" fmla="*/ 4477996 w 7044461"/>
              <a:gd name="connsiteY1928" fmla="*/ 5647760 h 6857892"/>
              <a:gd name="connsiteX1929" fmla="*/ 1567890 w 7044461"/>
              <a:gd name="connsiteY1929" fmla="*/ 5647074 h 6857892"/>
              <a:gd name="connsiteX1930" fmla="*/ 1566976 w 7044461"/>
              <a:gd name="connsiteY1930" fmla="*/ 5648065 h 6857892"/>
              <a:gd name="connsiteX1931" fmla="*/ 1567890 w 7044461"/>
              <a:gd name="connsiteY1931" fmla="*/ 5648674 h 6857892"/>
              <a:gd name="connsiteX1932" fmla="*/ 1567890 w 7044461"/>
              <a:gd name="connsiteY1932" fmla="*/ 5647074 h 6857892"/>
              <a:gd name="connsiteX1933" fmla="*/ 4869703 w 7044461"/>
              <a:gd name="connsiteY1933" fmla="*/ 5646922 h 6857892"/>
              <a:gd name="connsiteX1934" fmla="*/ 4869703 w 7044461"/>
              <a:gd name="connsiteY1934" fmla="*/ 5657057 h 6857892"/>
              <a:gd name="connsiteX1935" fmla="*/ 4873131 w 7044461"/>
              <a:gd name="connsiteY1935" fmla="*/ 5657057 h 6857892"/>
              <a:gd name="connsiteX1936" fmla="*/ 4873131 w 7044461"/>
              <a:gd name="connsiteY1936" fmla="*/ 5646922 h 6857892"/>
              <a:gd name="connsiteX1937" fmla="*/ 4869703 w 7044461"/>
              <a:gd name="connsiteY1937" fmla="*/ 5646922 h 6857892"/>
              <a:gd name="connsiteX1938" fmla="*/ 2260136 w 7044461"/>
              <a:gd name="connsiteY1938" fmla="*/ 5646922 h 6857892"/>
              <a:gd name="connsiteX1939" fmla="*/ 2259146 w 7044461"/>
              <a:gd name="connsiteY1939" fmla="*/ 5647913 h 6857892"/>
              <a:gd name="connsiteX1940" fmla="*/ 2266232 w 7044461"/>
              <a:gd name="connsiteY1940" fmla="*/ 5656218 h 6857892"/>
              <a:gd name="connsiteX1941" fmla="*/ 2269431 w 7044461"/>
              <a:gd name="connsiteY1941" fmla="*/ 5653018 h 6857892"/>
              <a:gd name="connsiteX1942" fmla="*/ 2260212 w 7044461"/>
              <a:gd name="connsiteY1942" fmla="*/ 5646998 h 6857892"/>
              <a:gd name="connsiteX1943" fmla="*/ 2260136 w 7044461"/>
              <a:gd name="connsiteY1943" fmla="*/ 5646922 h 6857892"/>
              <a:gd name="connsiteX1944" fmla="*/ 4998581 w 7044461"/>
              <a:gd name="connsiteY1944" fmla="*/ 5640140 h 6857892"/>
              <a:gd name="connsiteX1945" fmla="*/ 4998581 w 7044461"/>
              <a:gd name="connsiteY1945" fmla="*/ 5643569 h 6857892"/>
              <a:gd name="connsiteX1946" fmla="*/ 5008718 w 7044461"/>
              <a:gd name="connsiteY1946" fmla="*/ 5643569 h 6857892"/>
              <a:gd name="connsiteX1947" fmla="*/ 5008718 w 7044461"/>
              <a:gd name="connsiteY1947" fmla="*/ 5640140 h 6857892"/>
              <a:gd name="connsiteX1948" fmla="*/ 4998581 w 7044461"/>
              <a:gd name="connsiteY1948" fmla="*/ 5640140 h 6857892"/>
              <a:gd name="connsiteX1949" fmla="*/ 1561857 w 7044461"/>
              <a:gd name="connsiteY1949" fmla="*/ 5637701 h 6857892"/>
              <a:gd name="connsiteX1950" fmla="*/ 1558580 w 7044461"/>
              <a:gd name="connsiteY1950" fmla="*/ 5640901 h 6857892"/>
              <a:gd name="connsiteX1951" fmla="*/ 1567800 w 7044461"/>
              <a:gd name="connsiteY1951" fmla="*/ 5646921 h 6857892"/>
              <a:gd name="connsiteX1952" fmla="*/ 1567800 w 7044461"/>
              <a:gd name="connsiteY1952" fmla="*/ 5647073 h 6857892"/>
              <a:gd name="connsiteX1953" fmla="*/ 1568867 w 7044461"/>
              <a:gd name="connsiteY1953" fmla="*/ 5646007 h 6857892"/>
              <a:gd name="connsiteX1954" fmla="*/ 1561857 w 7044461"/>
              <a:gd name="connsiteY1954" fmla="*/ 5637701 h 6857892"/>
              <a:gd name="connsiteX1955" fmla="*/ 2823434 w 7044461"/>
              <a:gd name="connsiteY1955" fmla="*/ 5636711 h 6857892"/>
              <a:gd name="connsiteX1956" fmla="*/ 2826786 w 7044461"/>
              <a:gd name="connsiteY1956" fmla="*/ 5636711 h 6857892"/>
              <a:gd name="connsiteX1957" fmla="*/ 2826786 w 7044461"/>
              <a:gd name="connsiteY1957" fmla="*/ 5646922 h 6857892"/>
              <a:gd name="connsiteX1958" fmla="*/ 2823434 w 7044461"/>
              <a:gd name="connsiteY1958" fmla="*/ 5646922 h 6857892"/>
              <a:gd name="connsiteX1959" fmla="*/ 2823434 w 7044461"/>
              <a:gd name="connsiteY1959" fmla="*/ 5636711 h 6857892"/>
              <a:gd name="connsiteX1960" fmla="*/ 2868622 w 7044461"/>
              <a:gd name="connsiteY1960" fmla="*/ 5636178 h 6857892"/>
              <a:gd name="connsiteX1961" fmla="*/ 2869155 w 7044461"/>
              <a:gd name="connsiteY1961" fmla="*/ 5645245 h 6857892"/>
              <a:gd name="connsiteX1962" fmla="*/ 2842104 w 7044461"/>
              <a:gd name="connsiteY1962" fmla="*/ 5645245 h 6857892"/>
              <a:gd name="connsiteX1963" fmla="*/ 2841648 w 7044461"/>
              <a:gd name="connsiteY1963" fmla="*/ 5639988 h 6857892"/>
              <a:gd name="connsiteX1964" fmla="*/ 2868622 w 7044461"/>
              <a:gd name="connsiteY1964" fmla="*/ 5636178 h 6857892"/>
              <a:gd name="connsiteX1965" fmla="*/ 2921811 w 7044461"/>
              <a:gd name="connsiteY1965" fmla="*/ 5629167 h 6857892"/>
              <a:gd name="connsiteX1966" fmla="*/ 2942156 w 7044461"/>
              <a:gd name="connsiteY1966" fmla="*/ 5629167 h 6857892"/>
              <a:gd name="connsiteX1967" fmla="*/ 2942156 w 7044461"/>
              <a:gd name="connsiteY1967" fmla="*/ 5634273 h 6857892"/>
              <a:gd name="connsiteX1968" fmla="*/ 2921811 w 7044461"/>
              <a:gd name="connsiteY1968" fmla="*/ 5634273 h 6857892"/>
              <a:gd name="connsiteX1969" fmla="*/ 2921811 w 7044461"/>
              <a:gd name="connsiteY1969" fmla="*/ 5629167 h 6857892"/>
              <a:gd name="connsiteX1970" fmla="*/ 4434504 w 7044461"/>
              <a:gd name="connsiteY1970" fmla="*/ 5627567 h 6857892"/>
              <a:gd name="connsiteX1971" fmla="*/ 4426035 w 7044461"/>
              <a:gd name="connsiteY1971" fmla="*/ 5636559 h 6857892"/>
              <a:gd name="connsiteX1972" fmla="*/ 4407453 w 7044461"/>
              <a:gd name="connsiteY1972" fmla="*/ 5638235 h 6857892"/>
              <a:gd name="connsiteX1973" fmla="*/ 4410273 w 7044461"/>
              <a:gd name="connsiteY1973" fmla="*/ 5666886 h 6857892"/>
              <a:gd name="connsiteX1974" fmla="*/ 4438092 w 7044461"/>
              <a:gd name="connsiteY1974" fmla="*/ 5652561 h 6857892"/>
              <a:gd name="connsiteX1975" fmla="*/ 4427403 w 7044461"/>
              <a:gd name="connsiteY1975" fmla="*/ 5635873 h 6857892"/>
              <a:gd name="connsiteX1976" fmla="*/ 4429387 w 7044461"/>
              <a:gd name="connsiteY1976" fmla="*/ 5637854 h 6857892"/>
              <a:gd name="connsiteX1977" fmla="*/ 4437711 w 7044461"/>
              <a:gd name="connsiteY1977" fmla="*/ 5630768 h 6857892"/>
              <a:gd name="connsiteX1978" fmla="*/ 4434504 w 7044461"/>
              <a:gd name="connsiteY1978" fmla="*/ 5627567 h 6857892"/>
              <a:gd name="connsiteX1979" fmla="*/ 1604516 w 7044461"/>
              <a:gd name="connsiteY1979" fmla="*/ 5627567 h 6857892"/>
              <a:gd name="connsiteX1980" fmla="*/ 1599563 w 7044461"/>
              <a:gd name="connsiteY1980" fmla="*/ 5637702 h 6857892"/>
              <a:gd name="connsiteX1981" fmla="*/ 1597506 w 7044461"/>
              <a:gd name="connsiteY1981" fmla="*/ 5635720 h 6857892"/>
              <a:gd name="connsiteX1982" fmla="*/ 1589200 w 7044461"/>
              <a:gd name="connsiteY1982" fmla="*/ 5642807 h 6857892"/>
              <a:gd name="connsiteX1983" fmla="*/ 1592400 w 7044461"/>
              <a:gd name="connsiteY1983" fmla="*/ 5646008 h 6857892"/>
              <a:gd name="connsiteX1984" fmla="*/ 1597430 w 7044461"/>
              <a:gd name="connsiteY1984" fmla="*/ 5635873 h 6857892"/>
              <a:gd name="connsiteX1985" fmla="*/ 1599411 w 7044461"/>
              <a:gd name="connsiteY1985" fmla="*/ 5637854 h 6857892"/>
              <a:gd name="connsiteX1986" fmla="*/ 1607717 w 7044461"/>
              <a:gd name="connsiteY1986" fmla="*/ 5630768 h 6857892"/>
              <a:gd name="connsiteX1987" fmla="*/ 1604516 w 7044461"/>
              <a:gd name="connsiteY1987" fmla="*/ 5627567 h 6857892"/>
              <a:gd name="connsiteX1988" fmla="*/ 2216475 w 7044461"/>
              <a:gd name="connsiteY1988" fmla="*/ 5626957 h 6857892"/>
              <a:gd name="connsiteX1989" fmla="*/ 2209922 w 7044461"/>
              <a:gd name="connsiteY1989" fmla="*/ 5627871 h 6857892"/>
              <a:gd name="connsiteX1990" fmla="*/ 2218303 w 7044461"/>
              <a:gd name="connsiteY1990" fmla="*/ 5645778 h 6857892"/>
              <a:gd name="connsiteX1991" fmla="*/ 2211598 w 7044461"/>
              <a:gd name="connsiteY1991" fmla="*/ 5647226 h 6857892"/>
              <a:gd name="connsiteX1992" fmla="*/ 2219370 w 7044461"/>
              <a:gd name="connsiteY1992" fmla="*/ 5646845 h 6857892"/>
              <a:gd name="connsiteX1993" fmla="*/ 2219522 w 7044461"/>
              <a:gd name="connsiteY1993" fmla="*/ 5646998 h 6857892"/>
              <a:gd name="connsiteX1994" fmla="*/ 2226380 w 7044461"/>
              <a:gd name="connsiteY1994" fmla="*/ 5656675 h 6857892"/>
              <a:gd name="connsiteX1995" fmla="*/ 2259830 w 7044461"/>
              <a:gd name="connsiteY1995" fmla="*/ 5646388 h 6857892"/>
              <a:gd name="connsiteX1996" fmla="*/ 2260134 w 7044461"/>
              <a:gd name="connsiteY1996" fmla="*/ 5646922 h 6857892"/>
              <a:gd name="connsiteX1997" fmla="*/ 2261126 w 7044461"/>
              <a:gd name="connsiteY1997" fmla="*/ 5645931 h 6857892"/>
              <a:gd name="connsiteX1998" fmla="*/ 2259830 w 7044461"/>
              <a:gd name="connsiteY1998" fmla="*/ 5646388 h 6857892"/>
              <a:gd name="connsiteX1999" fmla="*/ 2256268 w 7044461"/>
              <a:gd name="connsiteY1999" fmla="*/ 5640425 h 6857892"/>
              <a:gd name="connsiteX2000" fmla="*/ 2253277 w 7044461"/>
              <a:gd name="connsiteY2000" fmla="*/ 5637320 h 6857892"/>
              <a:gd name="connsiteX2001" fmla="*/ 2220133 w 7044461"/>
              <a:gd name="connsiteY2001" fmla="*/ 5645474 h 6857892"/>
              <a:gd name="connsiteX2002" fmla="*/ 2216475 w 7044461"/>
              <a:gd name="connsiteY2002" fmla="*/ 5626957 h 6857892"/>
              <a:gd name="connsiteX2003" fmla="*/ 4207937 w 7044461"/>
              <a:gd name="connsiteY2003" fmla="*/ 5626653 h 6857892"/>
              <a:gd name="connsiteX2004" fmla="*/ 4211287 w 7044461"/>
              <a:gd name="connsiteY2004" fmla="*/ 5626653 h 6857892"/>
              <a:gd name="connsiteX2005" fmla="*/ 4211287 w 7044461"/>
              <a:gd name="connsiteY2005" fmla="*/ 5636787 h 6857892"/>
              <a:gd name="connsiteX2006" fmla="*/ 4207937 w 7044461"/>
              <a:gd name="connsiteY2006" fmla="*/ 5636787 h 6857892"/>
              <a:gd name="connsiteX2007" fmla="*/ 4207937 w 7044461"/>
              <a:gd name="connsiteY2007" fmla="*/ 5626653 h 6857892"/>
              <a:gd name="connsiteX2008" fmla="*/ 4458957 w 7044461"/>
              <a:gd name="connsiteY2008" fmla="*/ 5626576 h 6857892"/>
              <a:gd name="connsiteX2009" fmla="*/ 4457967 w 7044461"/>
              <a:gd name="connsiteY2009" fmla="*/ 5627567 h 6857892"/>
              <a:gd name="connsiteX2010" fmla="*/ 4465048 w 7044461"/>
              <a:gd name="connsiteY2010" fmla="*/ 5635873 h 6857892"/>
              <a:gd name="connsiteX2011" fmla="*/ 4468330 w 7044461"/>
              <a:gd name="connsiteY2011" fmla="*/ 5632672 h 6857892"/>
              <a:gd name="connsiteX2012" fmla="*/ 4459032 w 7044461"/>
              <a:gd name="connsiteY2012" fmla="*/ 5626652 h 6857892"/>
              <a:gd name="connsiteX2013" fmla="*/ 4458957 w 7044461"/>
              <a:gd name="connsiteY2013" fmla="*/ 5626576 h 6857892"/>
              <a:gd name="connsiteX2014" fmla="*/ 4499752 w 7044461"/>
              <a:gd name="connsiteY2014" fmla="*/ 5619794 h 6857892"/>
              <a:gd name="connsiteX2015" fmla="*/ 4499752 w 7044461"/>
              <a:gd name="connsiteY2015" fmla="*/ 5623223 h 6857892"/>
              <a:gd name="connsiteX2016" fmla="*/ 4509882 w 7044461"/>
              <a:gd name="connsiteY2016" fmla="*/ 5623223 h 6857892"/>
              <a:gd name="connsiteX2017" fmla="*/ 4509882 w 7044461"/>
              <a:gd name="connsiteY2017" fmla="*/ 5619794 h 6857892"/>
              <a:gd name="connsiteX2018" fmla="*/ 4499752 w 7044461"/>
              <a:gd name="connsiteY2018" fmla="*/ 5619794 h 6857892"/>
              <a:gd name="connsiteX2019" fmla="*/ 2250079 w 7044461"/>
              <a:gd name="connsiteY2019" fmla="*/ 5619794 h 6857892"/>
              <a:gd name="connsiteX2020" fmla="*/ 2250079 w 7044461"/>
              <a:gd name="connsiteY2020" fmla="*/ 5623223 h 6857892"/>
              <a:gd name="connsiteX2021" fmla="*/ 2260212 w 7044461"/>
              <a:gd name="connsiteY2021" fmla="*/ 5623223 h 6857892"/>
              <a:gd name="connsiteX2022" fmla="*/ 2260212 w 7044461"/>
              <a:gd name="connsiteY2022" fmla="*/ 5619794 h 6857892"/>
              <a:gd name="connsiteX2023" fmla="*/ 2250079 w 7044461"/>
              <a:gd name="connsiteY2023" fmla="*/ 5619794 h 6857892"/>
              <a:gd name="connsiteX2024" fmla="*/ 1494862 w 7044461"/>
              <a:gd name="connsiteY2024" fmla="*/ 5618347 h 6857892"/>
              <a:gd name="connsiteX2025" fmla="*/ 1486175 w 7044461"/>
              <a:gd name="connsiteY2025" fmla="*/ 5618880 h 6857892"/>
              <a:gd name="connsiteX2026" fmla="*/ 1489909 w 7044461"/>
              <a:gd name="connsiteY2026" fmla="*/ 5635949 h 6857892"/>
              <a:gd name="connsiteX2027" fmla="*/ 1494862 w 7044461"/>
              <a:gd name="connsiteY2027" fmla="*/ 5635187 h 6857892"/>
              <a:gd name="connsiteX2028" fmla="*/ 1494862 w 7044461"/>
              <a:gd name="connsiteY2028" fmla="*/ 5618347 h 6857892"/>
              <a:gd name="connsiteX2029" fmla="*/ 4486150 w 7044461"/>
              <a:gd name="connsiteY2029" fmla="*/ 5617356 h 6857892"/>
              <a:gd name="connsiteX2030" fmla="*/ 4481115 w 7044461"/>
              <a:gd name="connsiteY2030" fmla="*/ 5618042 h 6857892"/>
              <a:gd name="connsiteX2031" fmla="*/ 4481115 w 7044461"/>
              <a:gd name="connsiteY2031" fmla="*/ 5634882 h 6857892"/>
              <a:gd name="connsiteX2032" fmla="*/ 4489888 w 7044461"/>
              <a:gd name="connsiteY2032" fmla="*/ 5634348 h 6857892"/>
              <a:gd name="connsiteX2033" fmla="*/ 4486150 w 7044461"/>
              <a:gd name="connsiteY2033" fmla="*/ 5617356 h 6857892"/>
              <a:gd name="connsiteX2034" fmla="*/ 5099403 w 7044461"/>
              <a:gd name="connsiteY2034" fmla="*/ 5617127 h 6857892"/>
              <a:gd name="connsiteX2035" fmla="*/ 5069853 w 7044461"/>
              <a:gd name="connsiteY2035" fmla="*/ 5622614 h 6857892"/>
              <a:gd name="connsiteX2036" fmla="*/ 5070003 w 7044461"/>
              <a:gd name="connsiteY2036" fmla="*/ 5627795 h 6857892"/>
              <a:gd name="connsiteX2037" fmla="*/ 5100023 w 7044461"/>
              <a:gd name="connsiteY2037" fmla="*/ 5623909 h 6857892"/>
              <a:gd name="connsiteX2038" fmla="*/ 5099403 w 7044461"/>
              <a:gd name="connsiteY2038" fmla="*/ 5617127 h 6857892"/>
              <a:gd name="connsiteX2039" fmla="*/ 2965854 w 7044461"/>
              <a:gd name="connsiteY2039" fmla="*/ 5616442 h 6857892"/>
              <a:gd name="connsiteX2040" fmla="*/ 2969283 w 7044461"/>
              <a:gd name="connsiteY2040" fmla="*/ 5616442 h 6857892"/>
              <a:gd name="connsiteX2041" fmla="*/ 2969283 w 7044461"/>
              <a:gd name="connsiteY2041" fmla="*/ 5626576 h 6857892"/>
              <a:gd name="connsiteX2042" fmla="*/ 2965854 w 7044461"/>
              <a:gd name="connsiteY2042" fmla="*/ 5626576 h 6857892"/>
              <a:gd name="connsiteX2043" fmla="*/ 2965854 w 7044461"/>
              <a:gd name="connsiteY2043" fmla="*/ 5616442 h 6857892"/>
              <a:gd name="connsiteX2044" fmla="*/ 95171 w 7044461"/>
              <a:gd name="connsiteY2044" fmla="*/ 5616442 h 6857892"/>
              <a:gd name="connsiteX2045" fmla="*/ 95171 w 7044461"/>
              <a:gd name="connsiteY2045" fmla="*/ 5626577 h 6857892"/>
              <a:gd name="connsiteX2046" fmla="*/ 98524 w 7044461"/>
              <a:gd name="connsiteY2046" fmla="*/ 5626577 h 6857892"/>
              <a:gd name="connsiteX2047" fmla="*/ 98524 w 7044461"/>
              <a:gd name="connsiteY2047" fmla="*/ 5616442 h 6857892"/>
              <a:gd name="connsiteX2048" fmla="*/ 95171 w 7044461"/>
              <a:gd name="connsiteY2048" fmla="*/ 5616442 h 6857892"/>
              <a:gd name="connsiteX2049" fmla="*/ 2168625 w 7044461"/>
              <a:gd name="connsiteY2049" fmla="*/ 5609660 h 6857892"/>
              <a:gd name="connsiteX2050" fmla="*/ 2168625 w 7044461"/>
              <a:gd name="connsiteY2050" fmla="*/ 5613013 h 6857892"/>
              <a:gd name="connsiteX2051" fmla="*/ 2178835 w 7044461"/>
              <a:gd name="connsiteY2051" fmla="*/ 5613013 h 6857892"/>
              <a:gd name="connsiteX2052" fmla="*/ 2178835 w 7044461"/>
              <a:gd name="connsiteY2052" fmla="*/ 5609660 h 6857892"/>
              <a:gd name="connsiteX2053" fmla="*/ 2168625 w 7044461"/>
              <a:gd name="connsiteY2053" fmla="*/ 5609660 h 6857892"/>
              <a:gd name="connsiteX2054" fmla="*/ 4329509 w 7044461"/>
              <a:gd name="connsiteY2054" fmla="*/ 5607602 h 6857892"/>
              <a:gd name="connsiteX2055" fmla="*/ 4319830 w 7044461"/>
              <a:gd name="connsiteY2055" fmla="*/ 5645474 h 6857892"/>
              <a:gd name="connsiteX2056" fmla="*/ 4333396 w 7044461"/>
              <a:gd name="connsiteY2056" fmla="*/ 5658046 h 6857892"/>
              <a:gd name="connsiteX2057" fmla="*/ 4356788 w 7044461"/>
              <a:gd name="connsiteY2057" fmla="*/ 5620937 h 6857892"/>
              <a:gd name="connsiteX2058" fmla="*/ 4329509 w 7044461"/>
              <a:gd name="connsiteY2058" fmla="*/ 5607602 h 6857892"/>
              <a:gd name="connsiteX2059" fmla="*/ 2793642 w 7044461"/>
              <a:gd name="connsiteY2059" fmla="*/ 5607222 h 6857892"/>
              <a:gd name="connsiteX2060" fmla="*/ 2800731 w 7044461"/>
              <a:gd name="connsiteY2060" fmla="*/ 5615528 h 6857892"/>
              <a:gd name="connsiteX2061" fmla="*/ 2798747 w 7044461"/>
              <a:gd name="connsiteY2061" fmla="*/ 5617508 h 6857892"/>
              <a:gd name="connsiteX2062" fmla="*/ 2790442 w 7044461"/>
              <a:gd name="connsiteY2062" fmla="*/ 5610422 h 6857892"/>
              <a:gd name="connsiteX2063" fmla="*/ 2793642 w 7044461"/>
              <a:gd name="connsiteY2063" fmla="*/ 5607222 h 6857892"/>
              <a:gd name="connsiteX2064" fmla="*/ 4442806 w 7044461"/>
              <a:gd name="connsiteY2064" fmla="*/ 5607221 h 6857892"/>
              <a:gd name="connsiteX2065" fmla="*/ 4439614 w 7044461"/>
              <a:gd name="connsiteY2065" fmla="*/ 5610421 h 6857892"/>
              <a:gd name="connsiteX2066" fmla="*/ 4448860 w 7044461"/>
              <a:gd name="connsiteY2066" fmla="*/ 5616488 h 6857892"/>
              <a:gd name="connsiteX2067" fmla="*/ 4447916 w 7044461"/>
              <a:gd name="connsiteY2067" fmla="*/ 5617433 h 6857892"/>
              <a:gd name="connsiteX2068" fmla="*/ 4458955 w 7044461"/>
              <a:gd name="connsiteY2068" fmla="*/ 5626500 h 6857892"/>
              <a:gd name="connsiteX2069" fmla="*/ 4459945 w 7044461"/>
              <a:gd name="connsiteY2069" fmla="*/ 5625510 h 6857892"/>
              <a:gd name="connsiteX2070" fmla="*/ 4448948 w 7044461"/>
              <a:gd name="connsiteY2070" fmla="*/ 5616477 h 6857892"/>
              <a:gd name="connsiteX2071" fmla="*/ 4449897 w 7044461"/>
              <a:gd name="connsiteY2071" fmla="*/ 5615527 h 6857892"/>
              <a:gd name="connsiteX2072" fmla="*/ 4442806 w 7044461"/>
              <a:gd name="connsiteY2072" fmla="*/ 5607221 h 6857892"/>
              <a:gd name="connsiteX2073" fmla="*/ 2815432 w 7044461"/>
              <a:gd name="connsiteY2073" fmla="*/ 5606764 h 6857892"/>
              <a:gd name="connsiteX2074" fmla="*/ 2833798 w 7044461"/>
              <a:gd name="connsiteY2074" fmla="*/ 5625128 h 6857892"/>
              <a:gd name="connsiteX2075" fmla="*/ 2803625 w 7044461"/>
              <a:gd name="connsiteY2075" fmla="*/ 5624443 h 6857892"/>
              <a:gd name="connsiteX2076" fmla="*/ 2808579 w 7044461"/>
              <a:gd name="connsiteY2076" fmla="*/ 5613013 h 6857892"/>
              <a:gd name="connsiteX2077" fmla="*/ 2815432 w 7044461"/>
              <a:gd name="connsiteY2077" fmla="*/ 5606764 h 6857892"/>
              <a:gd name="connsiteX2078" fmla="*/ 4309695 w 7044461"/>
              <a:gd name="connsiteY2078" fmla="*/ 5606231 h 6857892"/>
              <a:gd name="connsiteX2079" fmla="*/ 4309695 w 7044461"/>
              <a:gd name="connsiteY2079" fmla="*/ 5616366 h 6857892"/>
              <a:gd name="connsiteX2080" fmla="*/ 4313048 w 7044461"/>
              <a:gd name="connsiteY2080" fmla="*/ 5616366 h 6857892"/>
              <a:gd name="connsiteX2081" fmla="*/ 4313048 w 7044461"/>
              <a:gd name="connsiteY2081" fmla="*/ 5606231 h 6857892"/>
              <a:gd name="connsiteX2082" fmla="*/ 4309695 w 7044461"/>
              <a:gd name="connsiteY2082" fmla="*/ 5606231 h 6857892"/>
              <a:gd name="connsiteX2083" fmla="*/ 2222875 w 7044461"/>
              <a:gd name="connsiteY2083" fmla="*/ 5606231 h 6857892"/>
              <a:gd name="connsiteX2084" fmla="*/ 2222875 w 7044461"/>
              <a:gd name="connsiteY2084" fmla="*/ 5616366 h 6857892"/>
              <a:gd name="connsiteX2085" fmla="*/ 2226304 w 7044461"/>
              <a:gd name="connsiteY2085" fmla="*/ 5616366 h 6857892"/>
              <a:gd name="connsiteX2086" fmla="*/ 2226304 w 7044461"/>
              <a:gd name="connsiteY2086" fmla="*/ 5606231 h 6857892"/>
              <a:gd name="connsiteX2087" fmla="*/ 2222875 w 7044461"/>
              <a:gd name="connsiteY2087" fmla="*/ 5606231 h 6857892"/>
              <a:gd name="connsiteX2088" fmla="*/ 1601850 w 7044461"/>
              <a:gd name="connsiteY2088" fmla="*/ 5606231 h 6857892"/>
              <a:gd name="connsiteX2089" fmla="*/ 1601850 w 7044461"/>
              <a:gd name="connsiteY2089" fmla="*/ 5616366 h 6857892"/>
              <a:gd name="connsiteX2090" fmla="*/ 1605279 w 7044461"/>
              <a:gd name="connsiteY2090" fmla="*/ 5616366 h 6857892"/>
              <a:gd name="connsiteX2091" fmla="*/ 1605279 w 7044461"/>
              <a:gd name="connsiteY2091" fmla="*/ 5606231 h 6857892"/>
              <a:gd name="connsiteX2092" fmla="*/ 1601850 w 7044461"/>
              <a:gd name="connsiteY2092" fmla="*/ 5606231 h 6857892"/>
              <a:gd name="connsiteX2093" fmla="*/ 4523518 w 7044461"/>
              <a:gd name="connsiteY2093" fmla="*/ 5596096 h 6857892"/>
              <a:gd name="connsiteX2094" fmla="*/ 4523518 w 7044461"/>
              <a:gd name="connsiteY2094" fmla="*/ 5606307 h 6857892"/>
              <a:gd name="connsiteX2095" fmla="*/ 4526951 w 7044461"/>
              <a:gd name="connsiteY2095" fmla="*/ 5606307 h 6857892"/>
              <a:gd name="connsiteX2096" fmla="*/ 4526951 w 7044461"/>
              <a:gd name="connsiteY2096" fmla="*/ 5596096 h 6857892"/>
              <a:gd name="connsiteX2097" fmla="*/ 4523518 w 7044461"/>
              <a:gd name="connsiteY2097" fmla="*/ 5596096 h 6857892"/>
              <a:gd name="connsiteX2098" fmla="*/ 2458969 w 7044461"/>
              <a:gd name="connsiteY2098" fmla="*/ 5585886 h 6857892"/>
              <a:gd name="connsiteX2099" fmla="*/ 2463389 w 7044461"/>
              <a:gd name="connsiteY2099" fmla="*/ 5600135 h 6857892"/>
              <a:gd name="connsiteX2100" fmla="*/ 2451806 w 7044461"/>
              <a:gd name="connsiteY2100" fmla="*/ 5611032 h 6857892"/>
              <a:gd name="connsiteX2101" fmla="*/ 2458969 w 7044461"/>
              <a:gd name="connsiteY2101" fmla="*/ 5585886 h 6857892"/>
              <a:gd name="connsiteX2102" fmla="*/ 0 w 7044461"/>
              <a:gd name="connsiteY2102" fmla="*/ 5579104 h 6857892"/>
              <a:gd name="connsiteX2103" fmla="*/ 10211 w 7044461"/>
              <a:gd name="connsiteY2103" fmla="*/ 5579104 h 6857892"/>
              <a:gd name="connsiteX2104" fmla="*/ 10211 w 7044461"/>
              <a:gd name="connsiteY2104" fmla="*/ 5582533 h 6857892"/>
              <a:gd name="connsiteX2105" fmla="*/ 0 w 7044461"/>
              <a:gd name="connsiteY2105" fmla="*/ 5582533 h 6857892"/>
              <a:gd name="connsiteX2106" fmla="*/ 0 w 7044461"/>
              <a:gd name="connsiteY2106" fmla="*/ 5579104 h 6857892"/>
              <a:gd name="connsiteX2107" fmla="*/ 3300926 w 7044461"/>
              <a:gd name="connsiteY2107" fmla="*/ 5578266 h 6857892"/>
              <a:gd name="connsiteX2108" fmla="*/ 3329654 w 7044461"/>
              <a:gd name="connsiteY2108" fmla="*/ 5590305 h 6857892"/>
              <a:gd name="connsiteX2109" fmla="*/ 3315406 w 7044461"/>
              <a:gd name="connsiteY2109" fmla="*/ 5604555 h 6857892"/>
              <a:gd name="connsiteX2110" fmla="*/ 3288198 w 7044461"/>
              <a:gd name="connsiteY2110" fmla="*/ 5591067 h 6857892"/>
              <a:gd name="connsiteX2111" fmla="*/ 3300926 w 7044461"/>
              <a:gd name="connsiteY2111" fmla="*/ 5578266 h 6857892"/>
              <a:gd name="connsiteX2112" fmla="*/ 2538295 w 7044461"/>
              <a:gd name="connsiteY2112" fmla="*/ 5577428 h 6857892"/>
              <a:gd name="connsiteX2113" fmla="*/ 2545077 w 7044461"/>
              <a:gd name="connsiteY2113" fmla="*/ 5585886 h 6857892"/>
              <a:gd name="connsiteX2114" fmla="*/ 2534867 w 7044461"/>
              <a:gd name="connsiteY2114" fmla="*/ 5585886 h 6857892"/>
              <a:gd name="connsiteX2115" fmla="*/ 2538295 w 7044461"/>
              <a:gd name="connsiteY2115" fmla="*/ 5577428 h 6857892"/>
              <a:gd name="connsiteX2116" fmla="*/ 4442046 w 7044461"/>
              <a:gd name="connsiteY2116" fmla="*/ 5575675 h 6857892"/>
              <a:gd name="connsiteX2117" fmla="*/ 4442046 w 7044461"/>
              <a:gd name="connsiteY2117" fmla="*/ 5585886 h 6857892"/>
              <a:gd name="connsiteX2118" fmla="*/ 4445479 w 7044461"/>
              <a:gd name="connsiteY2118" fmla="*/ 5585886 h 6857892"/>
              <a:gd name="connsiteX2119" fmla="*/ 4445479 w 7044461"/>
              <a:gd name="connsiteY2119" fmla="*/ 5575675 h 6857892"/>
              <a:gd name="connsiteX2120" fmla="*/ 4442046 w 7044461"/>
              <a:gd name="connsiteY2120" fmla="*/ 5575675 h 6857892"/>
              <a:gd name="connsiteX2121" fmla="*/ 3102334 w 7044461"/>
              <a:gd name="connsiteY2121" fmla="*/ 5575370 h 6857892"/>
              <a:gd name="connsiteX2122" fmla="*/ 3103476 w 7044461"/>
              <a:gd name="connsiteY2122" fmla="*/ 5584133 h 6857892"/>
              <a:gd name="connsiteX2123" fmla="*/ 3086552 w 7044461"/>
              <a:gd name="connsiteY2123" fmla="*/ 5584133 h 6857892"/>
              <a:gd name="connsiteX2124" fmla="*/ 3085791 w 7044461"/>
              <a:gd name="connsiteY2124" fmla="*/ 5579333 h 6857892"/>
              <a:gd name="connsiteX2125" fmla="*/ 3102334 w 7044461"/>
              <a:gd name="connsiteY2125" fmla="*/ 5575370 h 6857892"/>
              <a:gd name="connsiteX2126" fmla="*/ 3329120 w 7044461"/>
              <a:gd name="connsiteY2126" fmla="*/ 5568969 h 6857892"/>
              <a:gd name="connsiteX2127" fmla="*/ 3339253 w 7044461"/>
              <a:gd name="connsiteY2127" fmla="*/ 5568969 h 6857892"/>
              <a:gd name="connsiteX2128" fmla="*/ 3339253 w 7044461"/>
              <a:gd name="connsiteY2128" fmla="*/ 5572322 h 6857892"/>
              <a:gd name="connsiteX2129" fmla="*/ 3329120 w 7044461"/>
              <a:gd name="connsiteY2129" fmla="*/ 5572322 h 6857892"/>
              <a:gd name="connsiteX2130" fmla="*/ 3329120 w 7044461"/>
              <a:gd name="connsiteY2130" fmla="*/ 5568969 h 6857892"/>
              <a:gd name="connsiteX2131" fmla="*/ 2677619 w 7044461"/>
              <a:gd name="connsiteY2131" fmla="*/ 5568893 h 6857892"/>
              <a:gd name="connsiteX2132" fmla="*/ 2677619 w 7044461"/>
              <a:gd name="connsiteY2132" fmla="*/ 5572246 h 6857892"/>
              <a:gd name="connsiteX2133" fmla="*/ 2687751 w 7044461"/>
              <a:gd name="connsiteY2133" fmla="*/ 5572246 h 6857892"/>
              <a:gd name="connsiteX2134" fmla="*/ 2687751 w 7044461"/>
              <a:gd name="connsiteY2134" fmla="*/ 5568893 h 6857892"/>
              <a:gd name="connsiteX2135" fmla="*/ 2677619 w 7044461"/>
              <a:gd name="connsiteY2135" fmla="*/ 5568893 h 6857892"/>
              <a:gd name="connsiteX2136" fmla="*/ 4174025 w 7044461"/>
              <a:gd name="connsiteY2136" fmla="*/ 5558682 h 6857892"/>
              <a:gd name="connsiteX2137" fmla="*/ 4184162 w 7044461"/>
              <a:gd name="connsiteY2137" fmla="*/ 5558682 h 6857892"/>
              <a:gd name="connsiteX2138" fmla="*/ 4184162 w 7044461"/>
              <a:gd name="connsiteY2138" fmla="*/ 5562111 h 6857892"/>
              <a:gd name="connsiteX2139" fmla="*/ 4174025 w 7044461"/>
              <a:gd name="connsiteY2139" fmla="*/ 5562111 h 6857892"/>
              <a:gd name="connsiteX2140" fmla="*/ 4174025 w 7044461"/>
              <a:gd name="connsiteY2140" fmla="*/ 5558682 h 6857892"/>
              <a:gd name="connsiteX2141" fmla="*/ 4238418 w 7044461"/>
              <a:gd name="connsiteY2141" fmla="*/ 5555329 h 6857892"/>
              <a:gd name="connsiteX2142" fmla="*/ 4241848 w 7044461"/>
              <a:gd name="connsiteY2142" fmla="*/ 5555329 h 6857892"/>
              <a:gd name="connsiteX2143" fmla="*/ 4241848 w 7044461"/>
              <a:gd name="connsiteY2143" fmla="*/ 5565540 h 6857892"/>
              <a:gd name="connsiteX2144" fmla="*/ 4238418 w 7044461"/>
              <a:gd name="connsiteY2144" fmla="*/ 5565540 h 6857892"/>
              <a:gd name="connsiteX2145" fmla="*/ 4238418 w 7044461"/>
              <a:gd name="connsiteY2145" fmla="*/ 5555329 h 6857892"/>
              <a:gd name="connsiteX2146" fmla="*/ 2402582 w 7044461"/>
              <a:gd name="connsiteY2146" fmla="*/ 5555253 h 6857892"/>
              <a:gd name="connsiteX2147" fmla="*/ 2395038 w 7044461"/>
              <a:gd name="connsiteY2147" fmla="*/ 5583371 h 6857892"/>
              <a:gd name="connsiteX2148" fmla="*/ 2405706 w 7044461"/>
              <a:gd name="connsiteY2148" fmla="*/ 5594039 h 6857892"/>
              <a:gd name="connsiteX2149" fmla="*/ 2433443 w 7044461"/>
              <a:gd name="connsiteY2149" fmla="*/ 5583218 h 6857892"/>
              <a:gd name="connsiteX2150" fmla="*/ 2407992 w 7044461"/>
              <a:gd name="connsiteY2150" fmla="*/ 5639835 h 6857892"/>
              <a:gd name="connsiteX2151" fmla="*/ 2473448 w 7044461"/>
              <a:gd name="connsiteY2151" fmla="*/ 5623909 h 6857892"/>
              <a:gd name="connsiteX2152" fmla="*/ 2463694 w 7044461"/>
              <a:gd name="connsiteY2152" fmla="*/ 5585886 h 6857892"/>
              <a:gd name="connsiteX2153" fmla="*/ 2473830 w 7044461"/>
              <a:gd name="connsiteY2153" fmla="*/ 5565540 h 6857892"/>
              <a:gd name="connsiteX2154" fmla="*/ 2511702 w 7044461"/>
              <a:gd name="connsiteY2154" fmla="*/ 5581009 h 6857892"/>
              <a:gd name="connsiteX2155" fmla="*/ 2524733 w 7044461"/>
              <a:gd name="connsiteY2155" fmla="*/ 5596096 h 6857892"/>
              <a:gd name="connsiteX2156" fmla="*/ 2505382 w 7044461"/>
              <a:gd name="connsiteY2156" fmla="*/ 5622538 h 6857892"/>
              <a:gd name="connsiteX2157" fmla="*/ 2514899 w 7044461"/>
              <a:gd name="connsiteY2157" fmla="*/ 5631987 h 6857892"/>
              <a:gd name="connsiteX2158" fmla="*/ 2497007 w 7044461"/>
              <a:gd name="connsiteY2158" fmla="*/ 5639911 h 6857892"/>
              <a:gd name="connsiteX2159" fmla="*/ 2490442 w 7044461"/>
              <a:gd name="connsiteY2159" fmla="*/ 5657666 h 6857892"/>
              <a:gd name="connsiteX2160" fmla="*/ 2479011 w 7044461"/>
              <a:gd name="connsiteY2160" fmla="*/ 5647303 h 6857892"/>
              <a:gd name="connsiteX2161" fmla="*/ 2469640 w 7044461"/>
              <a:gd name="connsiteY2161" fmla="*/ 5656066 h 6857892"/>
              <a:gd name="connsiteX2162" fmla="*/ 2460875 w 7044461"/>
              <a:gd name="connsiteY2162" fmla="*/ 5649818 h 6857892"/>
              <a:gd name="connsiteX2163" fmla="*/ 2431976 w 7044461"/>
              <a:gd name="connsiteY2163" fmla="*/ 5657428 h 6857892"/>
              <a:gd name="connsiteX2164" fmla="*/ 2399975 w 7044461"/>
              <a:gd name="connsiteY2164" fmla="*/ 5657218 h 6857892"/>
              <a:gd name="connsiteX2165" fmla="*/ 2403424 w 7044461"/>
              <a:gd name="connsiteY2165" fmla="*/ 5657056 h 6857892"/>
              <a:gd name="connsiteX2166" fmla="*/ 2399537 w 7044461"/>
              <a:gd name="connsiteY2166" fmla="*/ 5637092 h 6857892"/>
              <a:gd name="connsiteX2167" fmla="*/ 2392984 w 7044461"/>
              <a:gd name="connsiteY2167" fmla="*/ 5638006 h 6857892"/>
              <a:gd name="connsiteX2168" fmla="*/ 2398547 w 7044461"/>
              <a:gd name="connsiteY2168" fmla="*/ 5657285 h 6857892"/>
              <a:gd name="connsiteX2169" fmla="*/ 2398623 w 7044461"/>
              <a:gd name="connsiteY2169" fmla="*/ 5657282 h 6857892"/>
              <a:gd name="connsiteX2170" fmla="*/ 2399076 w 7044461"/>
              <a:gd name="connsiteY2170" fmla="*/ 5665286 h 6857892"/>
              <a:gd name="connsiteX2171" fmla="*/ 2374312 w 7044461"/>
              <a:gd name="connsiteY2171" fmla="*/ 5667724 h 6857892"/>
              <a:gd name="connsiteX2172" fmla="*/ 2384904 w 7044461"/>
              <a:gd name="connsiteY2172" fmla="*/ 5631377 h 6857892"/>
              <a:gd name="connsiteX2173" fmla="*/ 2367454 w 7044461"/>
              <a:gd name="connsiteY2173" fmla="*/ 5646008 h 6857892"/>
              <a:gd name="connsiteX2174" fmla="*/ 2362197 w 7044461"/>
              <a:gd name="connsiteY2174" fmla="*/ 5640293 h 6857892"/>
              <a:gd name="connsiteX2175" fmla="*/ 2402582 w 7044461"/>
              <a:gd name="connsiteY2175" fmla="*/ 5555253 h 6857892"/>
              <a:gd name="connsiteX2176" fmla="*/ 4358912 w 7044461"/>
              <a:gd name="connsiteY2176" fmla="*/ 5549310 h 6857892"/>
              <a:gd name="connsiteX2177" fmla="*/ 4357235 w 7044461"/>
              <a:gd name="connsiteY2177" fmla="*/ 5549919 h 6857892"/>
              <a:gd name="connsiteX2178" fmla="*/ 4358912 w 7044461"/>
              <a:gd name="connsiteY2178" fmla="*/ 5549310 h 6857892"/>
              <a:gd name="connsiteX2179" fmla="*/ 2443350 w 7044461"/>
              <a:gd name="connsiteY2179" fmla="*/ 5548548 h 6857892"/>
              <a:gd name="connsiteX2180" fmla="*/ 2453484 w 7044461"/>
              <a:gd name="connsiteY2180" fmla="*/ 5548548 h 6857892"/>
              <a:gd name="connsiteX2181" fmla="*/ 2453484 w 7044461"/>
              <a:gd name="connsiteY2181" fmla="*/ 5551900 h 6857892"/>
              <a:gd name="connsiteX2182" fmla="*/ 2443350 w 7044461"/>
              <a:gd name="connsiteY2182" fmla="*/ 5551900 h 6857892"/>
              <a:gd name="connsiteX2183" fmla="*/ 2443350 w 7044461"/>
              <a:gd name="connsiteY2183" fmla="*/ 5548548 h 6857892"/>
              <a:gd name="connsiteX2184" fmla="*/ 2799768 w 7044461"/>
              <a:gd name="connsiteY2184" fmla="*/ 5548547 h 6857892"/>
              <a:gd name="connsiteX2185" fmla="*/ 2799768 w 7044461"/>
              <a:gd name="connsiteY2185" fmla="*/ 5551900 h 6857892"/>
              <a:gd name="connsiteX2186" fmla="*/ 2809884 w 7044461"/>
              <a:gd name="connsiteY2186" fmla="*/ 5551900 h 6857892"/>
              <a:gd name="connsiteX2187" fmla="*/ 2809884 w 7044461"/>
              <a:gd name="connsiteY2187" fmla="*/ 5548547 h 6857892"/>
              <a:gd name="connsiteX2188" fmla="*/ 2799768 w 7044461"/>
              <a:gd name="connsiteY2188" fmla="*/ 5548547 h 6857892"/>
              <a:gd name="connsiteX2189" fmla="*/ 4200927 w 7044461"/>
              <a:gd name="connsiteY2189" fmla="*/ 5546338 h 6857892"/>
              <a:gd name="connsiteX2190" fmla="*/ 4204892 w 7044461"/>
              <a:gd name="connsiteY2190" fmla="*/ 5562873 h 6857892"/>
              <a:gd name="connsiteX2191" fmla="*/ 4196050 w 7044461"/>
              <a:gd name="connsiteY2191" fmla="*/ 5563940 h 6857892"/>
              <a:gd name="connsiteX2192" fmla="*/ 4196050 w 7044461"/>
              <a:gd name="connsiteY2192" fmla="*/ 5547100 h 6857892"/>
              <a:gd name="connsiteX2193" fmla="*/ 4200927 w 7044461"/>
              <a:gd name="connsiteY2193" fmla="*/ 5546338 h 6857892"/>
              <a:gd name="connsiteX2194" fmla="*/ 2490065 w 7044461"/>
              <a:gd name="connsiteY2194" fmla="*/ 5546109 h 6857892"/>
              <a:gd name="connsiteX2195" fmla="*/ 2493261 w 7044461"/>
              <a:gd name="connsiteY2195" fmla="*/ 5549310 h 6857892"/>
              <a:gd name="connsiteX2196" fmla="*/ 2484955 w 7044461"/>
              <a:gd name="connsiteY2196" fmla="*/ 5556396 h 6857892"/>
              <a:gd name="connsiteX2197" fmla="*/ 2482975 w 7044461"/>
              <a:gd name="connsiteY2197" fmla="*/ 5554415 h 6857892"/>
              <a:gd name="connsiteX2198" fmla="*/ 2490065 w 7044461"/>
              <a:gd name="connsiteY2198" fmla="*/ 5546109 h 6857892"/>
              <a:gd name="connsiteX2199" fmla="*/ 2668253 w 7044461"/>
              <a:gd name="connsiteY2199" fmla="*/ 5536660 h 6857892"/>
              <a:gd name="connsiteX2200" fmla="*/ 2668253 w 7044461"/>
              <a:gd name="connsiteY2200" fmla="*/ 5549386 h 6857892"/>
              <a:gd name="connsiteX2201" fmla="*/ 2688891 w 7044461"/>
              <a:gd name="connsiteY2201" fmla="*/ 5541156 h 6857892"/>
              <a:gd name="connsiteX2202" fmla="*/ 2685919 w 7044461"/>
              <a:gd name="connsiteY2202" fmla="*/ 5536660 h 6857892"/>
              <a:gd name="connsiteX2203" fmla="*/ 2668253 w 7044461"/>
              <a:gd name="connsiteY2203" fmla="*/ 5536660 h 6857892"/>
              <a:gd name="connsiteX2204" fmla="*/ 4523519 w 7044461"/>
              <a:gd name="connsiteY2204" fmla="*/ 5534984 h 6857892"/>
              <a:gd name="connsiteX2205" fmla="*/ 4523519 w 7044461"/>
              <a:gd name="connsiteY2205" fmla="*/ 5545195 h 6857892"/>
              <a:gd name="connsiteX2206" fmla="*/ 4526956 w 7044461"/>
              <a:gd name="connsiteY2206" fmla="*/ 5545195 h 6857892"/>
              <a:gd name="connsiteX2207" fmla="*/ 4526956 w 7044461"/>
              <a:gd name="connsiteY2207" fmla="*/ 5534984 h 6857892"/>
              <a:gd name="connsiteX2208" fmla="*/ 4523519 w 7044461"/>
              <a:gd name="connsiteY2208" fmla="*/ 5534984 h 6857892"/>
              <a:gd name="connsiteX2209" fmla="*/ 2192322 w 7044461"/>
              <a:gd name="connsiteY2209" fmla="*/ 5534984 h 6857892"/>
              <a:gd name="connsiteX2210" fmla="*/ 2192322 w 7044461"/>
              <a:gd name="connsiteY2210" fmla="*/ 5545195 h 6857892"/>
              <a:gd name="connsiteX2211" fmla="*/ 2195675 w 7044461"/>
              <a:gd name="connsiteY2211" fmla="*/ 5545195 h 6857892"/>
              <a:gd name="connsiteX2212" fmla="*/ 2195675 w 7044461"/>
              <a:gd name="connsiteY2212" fmla="*/ 5534984 h 6857892"/>
              <a:gd name="connsiteX2213" fmla="*/ 2192322 w 7044461"/>
              <a:gd name="connsiteY2213" fmla="*/ 5534984 h 6857892"/>
              <a:gd name="connsiteX2214" fmla="*/ 2214569 w 7044461"/>
              <a:gd name="connsiteY2214" fmla="*/ 5533460 h 6857892"/>
              <a:gd name="connsiteX2215" fmla="*/ 2241924 w 7044461"/>
              <a:gd name="connsiteY2215" fmla="*/ 5548776 h 6857892"/>
              <a:gd name="connsiteX2216" fmla="*/ 2214569 w 7044461"/>
              <a:gd name="connsiteY2216" fmla="*/ 5533460 h 6857892"/>
              <a:gd name="connsiteX2217" fmla="*/ 2838320 w 7044461"/>
              <a:gd name="connsiteY2217" fmla="*/ 5530488 h 6857892"/>
              <a:gd name="connsiteX2218" fmla="*/ 2822623 w 7044461"/>
              <a:gd name="connsiteY2218" fmla="*/ 5549691 h 6857892"/>
              <a:gd name="connsiteX2219" fmla="*/ 2830548 w 7044461"/>
              <a:gd name="connsiteY2219" fmla="*/ 5568588 h 6857892"/>
              <a:gd name="connsiteX2220" fmla="*/ 2843961 w 7044461"/>
              <a:gd name="connsiteY2220" fmla="*/ 5584361 h 6857892"/>
              <a:gd name="connsiteX2221" fmla="*/ 2878327 w 7044461"/>
              <a:gd name="connsiteY2221" fmla="*/ 5566912 h 6857892"/>
              <a:gd name="connsiteX2222" fmla="*/ 2838320 w 7044461"/>
              <a:gd name="connsiteY2222" fmla="*/ 5530488 h 6857892"/>
              <a:gd name="connsiteX2223" fmla="*/ 3359747 w 7044461"/>
              <a:gd name="connsiteY2223" fmla="*/ 5525688 h 6857892"/>
              <a:gd name="connsiteX2224" fmla="*/ 3377878 w 7044461"/>
              <a:gd name="connsiteY2224" fmla="*/ 5525688 h 6857892"/>
              <a:gd name="connsiteX2225" fmla="*/ 3380697 w 7044461"/>
              <a:gd name="connsiteY2225" fmla="*/ 5540699 h 6857892"/>
              <a:gd name="connsiteX2226" fmla="*/ 3359747 w 7044461"/>
              <a:gd name="connsiteY2226" fmla="*/ 5525688 h 6857892"/>
              <a:gd name="connsiteX2227" fmla="*/ 4354188 w 7044461"/>
              <a:gd name="connsiteY2227" fmla="*/ 5525078 h 6857892"/>
              <a:gd name="connsiteX2228" fmla="*/ 4347636 w 7044461"/>
              <a:gd name="connsiteY2228" fmla="*/ 5525992 h 6857892"/>
              <a:gd name="connsiteX2229" fmla="*/ 4357389 w 7044461"/>
              <a:gd name="connsiteY2229" fmla="*/ 5541461 h 6857892"/>
              <a:gd name="connsiteX2230" fmla="*/ 4358076 w 7044461"/>
              <a:gd name="connsiteY2230" fmla="*/ 5544966 h 6857892"/>
              <a:gd name="connsiteX2231" fmla="*/ 4349310 w 7044461"/>
              <a:gd name="connsiteY2231" fmla="*/ 5545424 h 6857892"/>
              <a:gd name="connsiteX2232" fmla="*/ 4358915 w 7044461"/>
              <a:gd name="connsiteY2232" fmla="*/ 5549310 h 6857892"/>
              <a:gd name="connsiteX2233" fmla="*/ 4365388 w 7044461"/>
              <a:gd name="connsiteY2233" fmla="*/ 5547100 h 6857892"/>
              <a:gd name="connsiteX2234" fmla="*/ 4382383 w 7044461"/>
              <a:gd name="connsiteY2234" fmla="*/ 5557082 h 6857892"/>
              <a:gd name="connsiteX2235" fmla="*/ 4371485 w 7044461"/>
              <a:gd name="connsiteY2235" fmla="*/ 5545500 h 6857892"/>
              <a:gd name="connsiteX2236" fmla="*/ 4365388 w 7044461"/>
              <a:gd name="connsiteY2236" fmla="*/ 5547100 h 6857892"/>
              <a:gd name="connsiteX2237" fmla="*/ 4357389 w 7044461"/>
              <a:gd name="connsiteY2237" fmla="*/ 5541461 h 6857892"/>
              <a:gd name="connsiteX2238" fmla="*/ 4354188 w 7044461"/>
              <a:gd name="connsiteY2238" fmla="*/ 5525078 h 6857892"/>
              <a:gd name="connsiteX2239" fmla="*/ 4540509 w 7044461"/>
              <a:gd name="connsiteY2239" fmla="*/ 5517991 h 6857892"/>
              <a:gd name="connsiteX2240" fmla="*/ 4540509 w 7044461"/>
              <a:gd name="connsiteY2240" fmla="*/ 5521420 h 6857892"/>
              <a:gd name="connsiteX2241" fmla="*/ 4550637 w 7044461"/>
              <a:gd name="connsiteY2241" fmla="*/ 5521420 h 6857892"/>
              <a:gd name="connsiteX2242" fmla="*/ 4550637 w 7044461"/>
              <a:gd name="connsiteY2242" fmla="*/ 5517991 h 6857892"/>
              <a:gd name="connsiteX2243" fmla="*/ 4540509 w 7044461"/>
              <a:gd name="connsiteY2243" fmla="*/ 5517991 h 6857892"/>
              <a:gd name="connsiteX2244" fmla="*/ 2362010 w 7044461"/>
              <a:gd name="connsiteY2244" fmla="*/ 5517991 h 6857892"/>
              <a:gd name="connsiteX2245" fmla="*/ 2362010 w 7044461"/>
              <a:gd name="connsiteY2245" fmla="*/ 5521420 h 6857892"/>
              <a:gd name="connsiteX2246" fmla="*/ 2372220 w 7044461"/>
              <a:gd name="connsiteY2246" fmla="*/ 5521420 h 6857892"/>
              <a:gd name="connsiteX2247" fmla="*/ 2372220 w 7044461"/>
              <a:gd name="connsiteY2247" fmla="*/ 5517991 h 6857892"/>
              <a:gd name="connsiteX2248" fmla="*/ 2362010 w 7044461"/>
              <a:gd name="connsiteY2248" fmla="*/ 5517991 h 6857892"/>
              <a:gd name="connsiteX2249" fmla="*/ 1596135 w 7044461"/>
              <a:gd name="connsiteY2249" fmla="*/ 5517458 h 6857892"/>
              <a:gd name="connsiteX2250" fmla="*/ 1560549 w 7044461"/>
              <a:gd name="connsiteY2250" fmla="*/ 5548243 h 6857892"/>
              <a:gd name="connsiteX2251" fmla="*/ 1595753 w 7044461"/>
              <a:gd name="connsiteY2251" fmla="*/ 5587181 h 6857892"/>
              <a:gd name="connsiteX2252" fmla="*/ 1603755 w 7044461"/>
              <a:gd name="connsiteY2252" fmla="*/ 5525154 h 6857892"/>
              <a:gd name="connsiteX2253" fmla="*/ 1596135 w 7044461"/>
              <a:gd name="connsiteY2253" fmla="*/ 5517458 h 6857892"/>
              <a:gd name="connsiteX2254" fmla="*/ 5015922 w 7044461"/>
              <a:gd name="connsiteY2254" fmla="*/ 5514867 h 6857892"/>
              <a:gd name="connsiteX2255" fmla="*/ 5009350 w 7044461"/>
              <a:gd name="connsiteY2255" fmla="*/ 5515781 h 6857892"/>
              <a:gd name="connsiteX2256" fmla="*/ 5014927 w 7044461"/>
              <a:gd name="connsiteY2256" fmla="*/ 5535060 h 6857892"/>
              <a:gd name="connsiteX2257" fmla="*/ 5019820 w 7044461"/>
              <a:gd name="connsiteY2257" fmla="*/ 5534755 h 6857892"/>
              <a:gd name="connsiteX2258" fmla="*/ 5015922 w 7044461"/>
              <a:gd name="connsiteY2258" fmla="*/ 5514867 h 6857892"/>
              <a:gd name="connsiteX2259" fmla="*/ 2331395 w 7044461"/>
              <a:gd name="connsiteY2259" fmla="*/ 5514638 h 6857892"/>
              <a:gd name="connsiteX2260" fmla="*/ 2313032 w 7044461"/>
              <a:gd name="connsiteY2260" fmla="*/ 5529878 h 6857892"/>
              <a:gd name="connsiteX2261" fmla="*/ 2324918 w 7044461"/>
              <a:gd name="connsiteY2261" fmla="*/ 5545194 h 6857892"/>
              <a:gd name="connsiteX2262" fmla="*/ 2372085 w 7044461"/>
              <a:gd name="connsiteY2262" fmla="*/ 5545194 h 6857892"/>
              <a:gd name="connsiteX2263" fmla="*/ 2337872 w 7044461"/>
              <a:gd name="connsiteY2263" fmla="*/ 5522106 h 6857892"/>
              <a:gd name="connsiteX2264" fmla="*/ 2331395 w 7044461"/>
              <a:gd name="connsiteY2264" fmla="*/ 5514638 h 6857892"/>
              <a:gd name="connsiteX2265" fmla="*/ 4173339 w 7044461"/>
              <a:gd name="connsiteY2265" fmla="*/ 5513191 h 6857892"/>
              <a:gd name="connsiteX2266" fmla="*/ 4174329 w 7044461"/>
              <a:gd name="connsiteY2266" fmla="*/ 5514181 h 6857892"/>
              <a:gd name="connsiteX2267" fmla="*/ 4175321 w 7044461"/>
              <a:gd name="connsiteY2267" fmla="*/ 5515172 h 6857892"/>
              <a:gd name="connsiteX2268" fmla="*/ 4168232 w 7044461"/>
              <a:gd name="connsiteY2268" fmla="*/ 5523478 h 6857892"/>
              <a:gd name="connsiteX2269" fmla="*/ 4165033 w 7044461"/>
              <a:gd name="connsiteY2269" fmla="*/ 5520278 h 6857892"/>
              <a:gd name="connsiteX2270" fmla="*/ 4173339 w 7044461"/>
              <a:gd name="connsiteY2270" fmla="*/ 5513191 h 6857892"/>
              <a:gd name="connsiteX2271" fmla="*/ 3335368 w 7044461"/>
              <a:gd name="connsiteY2271" fmla="*/ 5507095 h 6857892"/>
              <a:gd name="connsiteX2272" fmla="*/ 3352509 w 7044461"/>
              <a:gd name="connsiteY2272" fmla="*/ 5540013 h 6857892"/>
              <a:gd name="connsiteX2273" fmla="*/ 3327824 w 7044461"/>
              <a:gd name="connsiteY2273" fmla="*/ 5548167 h 6857892"/>
              <a:gd name="connsiteX2274" fmla="*/ 3308396 w 7044461"/>
              <a:gd name="connsiteY2274" fmla="*/ 5518448 h 6857892"/>
              <a:gd name="connsiteX2275" fmla="*/ 3335368 w 7044461"/>
              <a:gd name="connsiteY2275" fmla="*/ 5507095 h 6857892"/>
              <a:gd name="connsiteX2276" fmla="*/ 3135630 w 7044461"/>
              <a:gd name="connsiteY2276" fmla="*/ 5506943 h 6857892"/>
              <a:gd name="connsiteX2277" fmla="*/ 3155978 w 7044461"/>
              <a:gd name="connsiteY2277" fmla="*/ 5506943 h 6857892"/>
              <a:gd name="connsiteX2278" fmla="*/ 3155978 w 7044461"/>
              <a:gd name="connsiteY2278" fmla="*/ 5512048 h 6857892"/>
              <a:gd name="connsiteX2279" fmla="*/ 3135630 w 7044461"/>
              <a:gd name="connsiteY2279" fmla="*/ 5512048 h 6857892"/>
              <a:gd name="connsiteX2280" fmla="*/ 3135630 w 7044461"/>
              <a:gd name="connsiteY2280" fmla="*/ 5506943 h 6857892"/>
              <a:gd name="connsiteX2281" fmla="*/ 4221424 w 7044461"/>
              <a:gd name="connsiteY2281" fmla="*/ 5505342 h 6857892"/>
              <a:gd name="connsiteX2282" fmla="*/ 4225156 w 7044461"/>
              <a:gd name="connsiteY2282" fmla="*/ 5522335 h 6857892"/>
              <a:gd name="connsiteX2283" fmla="*/ 4216400 w 7044461"/>
              <a:gd name="connsiteY2283" fmla="*/ 5522944 h 6857892"/>
              <a:gd name="connsiteX2284" fmla="*/ 4216400 w 7044461"/>
              <a:gd name="connsiteY2284" fmla="*/ 5506028 h 6857892"/>
              <a:gd name="connsiteX2285" fmla="*/ 4221424 w 7044461"/>
              <a:gd name="connsiteY2285" fmla="*/ 5505342 h 6857892"/>
              <a:gd name="connsiteX2286" fmla="*/ 2331321 w 7044461"/>
              <a:gd name="connsiteY2286" fmla="*/ 5504428 h 6857892"/>
              <a:gd name="connsiteX2287" fmla="*/ 2322863 w 7044461"/>
              <a:gd name="connsiteY2287" fmla="*/ 5507781 h 6857892"/>
              <a:gd name="connsiteX2288" fmla="*/ 2331321 w 7044461"/>
              <a:gd name="connsiteY2288" fmla="*/ 5514639 h 6857892"/>
              <a:gd name="connsiteX2289" fmla="*/ 2331321 w 7044461"/>
              <a:gd name="connsiteY2289" fmla="*/ 5504428 h 6857892"/>
              <a:gd name="connsiteX2290" fmla="*/ 2247413 w 7044461"/>
              <a:gd name="connsiteY2290" fmla="*/ 5503056 h 6857892"/>
              <a:gd name="connsiteX2291" fmla="*/ 2218077 w 7044461"/>
              <a:gd name="connsiteY2291" fmla="*/ 5510066 h 6857892"/>
              <a:gd name="connsiteX2292" fmla="*/ 2219449 w 7044461"/>
              <a:gd name="connsiteY2292" fmla="*/ 5522182 h 6857892"/>
              <a:gd name="connsiteX2293" fmla="*/ 2251299 w 7044461"/>
              <a:gd name="connsiteY2293" fmla="*/ 5522182 h 6857892"/>
              <a:gd name="connsiteX2294" fmla="*/ 2247413 w 7044461"/>
              <a:gd name="connsiteY2294" fmla="*/ 5503056 h 6857892"/>
              <a:gd name="connsiteX2295" fmla="*/ 3212216 w 7044461"/>
              <a:gd name="connsiteY2295" fmla="*/ 5500542 h 6857892"/>
              <a:gd name="connsiteX2296" fmla="*/ 3237439 w 7044461"/>
              <a:gd name="connsiteY2296" fmla="*/ 5518144 h 6857892"/>
              <a:gd name="connsiteX2297" fmla="*/ 3195225 w 7044461"/>
              <a:gd name="connsiteY2297" fmla="*/ 5547100 h 6857892"/>
              <a:gd name="connsiteX2298" fmla="*/ 3172439 w 7044461"/>
              <a:gd name="connsiteY2298" fmla="*/ 5526526 h 6857892"/>
              <a:gd name="connsiteX2299" fmla="*/ 3203608 w 7044461"/>
              <a:gd name="connsiteY2299" fmla="*/ 5526526 h 6857892"/>
              <a:gd name="connsiteX2300" fmla="*/ 3212216 w 7044461"/>
              <a:gd name="connsiteY2300" fmla="*/ 5500542 h 6857892"/>
              <a:gd name="connsiteX2301" fmla="*/ 2843048 w 7044461"/>
              <a:gd name="connsiteY2301" fmla="*/ 5499017 h 6857892"/>
              <a:gd name="connsiteX2302" fmla="*/ 2843048 w 7044461"/>
              <a:gd name="connsiteY2302" fmla="*/ 5515629 h 6857892"/>
              <a:gd name="connsiteX2303" fmla="*/ 2869107 w 7044461"/>
              <a:gd name="connsiteY2303" fmla="*/ 5511133 h 6857892"/>
              <a:gd name="connsiteX2304" fmla="*/ 2843048 w 7044461"/>
              <a:gd name="connsiteY2304" fmla="*/ 5499017 h 6857892"/>
              <a:gd name="connsiteX2305" fmla="*/ 4445402 w 7044461"/>
              <a:gd name="connsiteY2305" fmla="*/ 5495207 h 6857892"/>
              <a:gd name="connsiteX2306" fmla="*/ 4440371 w 7044461"/>
              <a:gd name="connsiteY2306" fmla="*/ 5495893 h 6857892"/>
              <a:gd name="connsiteX2307" fmla="*/ 4440371 w 7044461"/>
              <a:gd name="connsiteY2307" fmla="*/ 5512733 h 6857892"/>
              <a:gd name="connsiteX2308" fmla="*/ 4449058 w 7044461"/>
              <a:gd name="connsiteY2308" fmla="*/ 5512200 h 6857892"/>
              <a:gd name="connsiteX2309" fmla="*/ 4445402 w 7044461"/>
              <a:gd name="connsiteY2309" fmla="*/ 5495207 h 6857892"/>
              <a:gd name="connsiteX2310" fmla="*/ 3247652 w 7044461"/>
              <a:gd name="connsiteY2310" fmla="*/ 5487435 h 6857892"/>
              <a:gd name="connsiteX2311" fmla="*/ 3257788 w 7044461"/>
              <a:gd name="connsiteY2311" fmla="*/ 5487435 h 6857892"/>
              <a:gd name="connsiteX2312" fmla="*/ 3257788 w 7044461"/>
              <a:gd name="connsiteY2312" fmla="*/ 5490864 h 6857892"/>
              <a:gd name="connsiteX2313" fmla="*/ 3247652 w 7044461"/>
              <a:gd name="connsiteY2313" fmla="*/ 5490864 h 6857892"/>
              <a:gd name="connsiteX2314" fmla="*/ 3247652 w 7044461"/>
              <a:gd name="connsiteY2314" fmla="*/ 5487435 h 6857892"/>
              <a:gd name="connsiteX2315" fmla="*/ 2955719 w 7044461"/>
              <a:gd name="connsiteY2315" fmla="*/ 5484083 h 6857892"/>
              <a:gd name="connsiteX2316" fmla="*/ 2959147 w 7044461"/>
              <a:gd name="connsiteY2316" fmla="*/ 5484083 h 6857892"/>
              <a:gd name="connsiteX2317" fmla="*/ 2959147 w 7044461"/>
              <a:gd name="connsiteY2317" fmla="*/ 5494293 h 6857892"/>
              <a:gd name="connsiteX2318" fmla="*/ 2955719 w 7044461"/>
              <a:gd name="connsiteY2318" fmla="*/ 5494293 h 6857892"/>
              <a:gd name="connsiteX2319" fmla="*/ 2955719 w 7044461"/>
              <a:gd name="connsiteY2319" fmla="*/ 5484083 h 6857892"/>
              <a:gd name="connsiteX2320" fmla="*/ 4920498 w 7044461"/>
              <a:gd name="connsiteY2320" fmla="*/ 5484082 h 6857892"/>
              <a:gd name="connsiteX2321" fmla="*/ 4920498 w 7044461"/>
              <a:gd name="connsiteY2321" fmla="*/ 5494293 h 6857892"/>
              <a:gd name="connsiteX2322" fmla="*/ 4923848 w 7044461"/>
              <a:gd name="connsiteY2322" fmla="*/ 5494293 h 6857892"/>
              <a:gd name="connsiteX2323" fmla="*/ 4923848 w 7044461"/>
              <a:gd name="connsiteY2323" fmla="*/ 5484082 h 6857892"/>
              <a:gd name="connsiteX2324" fmla="*/ 4920498 w 7044461"/>
              <a:gd name="connsiteY2324" fmla="*/ 5484082 h 6857892"/>
              <a:gd name="connsiteX2325" fmla="*/ 3361271 w 7044461"/>
              <a:gd name="connsiteY2325" fmla="*/ 5483701 h 6857892"/>
              <a:gd name="connsiteX2326" fmla="*/ 3377420 w 7044461"/>
              <a:gd name="connsiteY2326" fmla="*/ 5513724 h 6857892"/>
              <a:gd name="connsiteX2327" fmla="*/ 3361271 w 7044461"/>
              <a:gd name="connsiteY2327" fmla="*/ 5513724 h 6857892"/>
              <a:gd name="connsiteX2328" fmla="*/ 3361271 w 7044461"/>
              <a:gd name="connsiteY2328" fmla="*/ 5483701 h 6857892"/>
              <a:gd name="connsiteX2329" fmla="*/ 77417 w 7044461"/>
              <a:gd name="connsiteY2329" fmla="*/ 5482558 h 6857892"/>
              <a:gd name="connsiteX2330" fmla="*/ 70711 w 7044461"/>
              <a:gd name="connsiteY2330" fmla="*/ 5489340 h 6857892"/>
              <a:gd name="connsiteX2331" fmla="*/ 73759 w 7044461"/>
              <a:gd name="connsiteY2331" fmla="*/ 5505113 h 6857892"/>
              <a:gd name="connsiteX2332" fmla="*/ 99210 w 7044461"/>
              <a:gd name="connsiteY2332" fmla="*/ 5500313 h 6857892"/>
              <a:gd name="connsiteX2333" fmla="*/ 77417 w 7044461"/>
              <a:gd name="connsiteY2333" fmla="*/ 5482558 h 6857892"/>
              <a:gd name="connsiteX2334" fmla="*/ 4896737 w 7044461"/>
              <a:gd name="connsiteY2334" fmla="*/ 5477300 h 6857892"/>
              <a:gd name="connsiteX2335" fmla="*/ 4896737 w 7044461"/>
              <a:gd name="connsiteY2335" fmla="*/ 5480729 h 6857892"/>
              <a:gd name="connsiteX2336" fmla="*/ 4906943 w 7044461"/>
              <a:gd name="connsiteY2336" fmla="*/ 5480729 h 6857892"/>
              <a:gd name="connsiteX2337" fmla="*/ 4906943 w 7044461"/>
              <a:gd name="connsiteY2337" fmla="*/ 5477300 h 6857892"/>
              <a:gd name="connsiteX2338" fmla="*/ 4896737 w 7044461"/>
              <a:gd name="connsiteY2338" fmla="*/ 5477300 h 6857892"/>
              <a:gd name="connsiteX2339" fmla="*/ 2871011 w 7044461"/>
              <a:gd name="connsiteY2339" fmla="*/ 5477300 h 6857892"/>
              <a:gd name="connsiteX2340" fmla="*/ 2871011 w 7044461"/>
              <a:gd name="connsiteY2340" fmla="*/ 5480729 h 6857892"/>
              <a:gd name="connsiteX2341" fmla="*/ 2881144 w 7044461"/>
              <a:gd name="connsiteY2341" fmla="*/ 5480729 h 6857892"/>
              <a:gd name="connsiteX2342" fmla="*/ 2881144 w 7044461"/>
              <a:gd name="connsiteY2342" fmla="*/ 5477300 h 6857892"/>
              <a:gd name="connsiteX2343" fmla="*/ 2871011 w 7044461"/>
              <a:gd name="connsiteY2343" fmla="*/ 5477300 h 6857892"/>
              <a:gd name="connsiteX2344" fmla="*/ 3329120 w 7044461"/>
              <a:gd name="connsiteY2344" fmla="*/ 5476386 h 6857892"/>
              <a:gd name="connsiteX2345" fmla="*/ 3359595 w 7044461"/>
              <a:gd name="connsiteY2345" fmla="*/ 5476386 h 6857892"/>
              <a:gd name="connsiteX2346" fmla="*/ 3359595 w 7044461"/>
              <a:gd name="connsiteY2346" fmla="*/ 5481492 h 6857892"/>
              <a:gd name="connsiteX2347" fmla="*/ 3329120 w 7044461"/>
              <a:gd name="connsiteY2347" fmla="*/ 5481492 h 6857892"/>
              <a:gd name="connsiteX2348" fmla="*/ 3329120 w 7044461"/>
              <a:gd name="connsiteY2348" fmla="*/ 5476386 h 6857892"/>
              <a:gd name="connsiteX2349" fmla="*/ 5015539 w 7044461"/>
              <a:gd name="connsiteY2349" fmla="*/ 5474862 h 6857892"/>
              <a:gd name="connsiteX2350" fmla="*/ 5010497 w 7044461"/>
              <a:gd name="connsiteY2350" fmla="*/ 5475548 h 6857892"/>
              <a:gd name="connsiteX2351" fmla="*/ 5010497 w 7044461"/>
              <a:gd name="connsiteY2351" fmla="*/ 5492388 h 6857892"/>
              <a:gd name="connsiteX2352" fmla="*/ 5019209 w 7044461"/>
              <a:gd name="connsiteY2352" fmla="*/ 5491854 h 6857892"/>
              <a:gd name="connsiteX2353" fmla="*/ 5015539 w 7044461"/>
              <a:gd name="connsiteY2353" fmla="*/ 5474862 h 6857892"/>
              <a:gd name="connsiteX2354" fmla="*/ 3046018 w 7044461"/>
              <a:gd name="connsiteY2354" fmla="*/ 5474786 h 6857892"/>
              <a:gd name="connsiteX2355" fmla="*/ 3081828 w 7044461"/>
              <a:gd name="connsiteY2355" fmla="*/ 5474786 h 6857892"/>
              <a:gd name="connsiteX2356" fmla="*/ 3094862 w 7044461"/>
              <a:gd name="connsiteY2356" fmla="*/ 5494217 h 6857892"/>
              <a:gd name="connsiteX2357" fmla="*/ 3055012 w 7044461"/>
              <a:gd name="connsiteY2357" fmla="*/ 5483168 h 6857892"/>
              <a:gd name="connsiteX2358" fmla="*/ 3060044 w 7044461"/>
              <a:gd name="connsiteY2358" fmla="*/ 5495055 h 6857892"/>
              <a:gd name="connsiteX2359" fmla="*/ 3065832 w 7044461"/>
              <a:gd name="connsiteY2359" fmla="*/ 5508695 h 6857892"/>
              <a:gd name="connsiteX2360" fmla="*/ 3044189 w 7044461"/>
              <a:gd name="connsiteY2360" fmla="*/ 5519058 h 6857892"/>
              <a:gd name="connsiteX2361" fmla="*/ 3044189 w 7044461"/>
              <a:gd name="connsiteY2361" fmla="*/ 5542985 h 6857892"/>
              <a:gd name="connsiteX2362" fmla="*/ 3013862 w 7044461"/>
              <a:gd name="connsiteY2362" fmla="*/ 5568360 h 6857892"/>
              <a:gd name="connsiteX2363" fmla="*/ 3013862 w 7044461"/>
              <a:gd name="connsiteY2363" fmla="*/ 5591905 h 6857892"/>
              <a:gd name="connsiteX2364" fmla="*/ 3033750 w 7044461"/>
              <a:gd name="connsiteY2364" fmla="*/ 5601507 h 6857892"/>
              <a:gd name="connsiteX2365" fmla="*/ 2993060 w 7044461"/>
              <a:gd name="connsiteY2365" fmla="*/ 5596173 h 6857892"/>
              <a:gd name="connsiteX2366" fmla="*/ 2992983 w 7044461"/>
              <a:gd name="connsiteY2366" fmla="*/ 5595868 h 6857892"/>
              <a:gd name="connsiteX2367" fmla="*/ 2993212 w 7044461"/>
              <a:gd name="connsiteY2367" fmla="*/ 5604326 h 6857892"/>
              <a:gd name="connsiteX2368" fmla="*/ 2963492 w 7044461"/>
              <a:gd name="connsiteY2368" fmla="*/ 5605698 h 6857892"/>
              <a:gd name="connsiteX2369" fmla="*/ 2962882 w 7044461"/>
              <a:gd name="connsiteY2369" fmla="*/ 5598916 h 6857892"/>
              <a:gd name="connsiteX2370" fmla="*/ 2992602 w 7044461"/>
              <a:gd name="connsiteY2370" fmla="*/ 5595030 h 6857892"/>
              <a:gd name="connsiteX2371" fmla="*/ 2979495 w 7044461"/>
              <a:gd name="connsiteY2371" fmla="*/ 5561197 h 6857892"/>
              <a:gd name="connsiteX2372" fmla="*/ 3022093 w 7044461"/>
              <a:gd name="connsiteY2372" fmla="*/ 5522716 h 6857892"/>
              <a:gd name="connsiteX2373" fmla="*/ 2997555 w 7044461"/>
              <a:gd name="connsiteY2373" fmla="*/ 5545195 h 6857892"/>
              <a:gd name="connsiteX2374" fmla="*/ 2931945 w 7044461"/>
              <a:gd name="connsiteY2374" fmla="*/ 5514638 h 6857892"/>
              <a:gd name="connsiteX2375" fmla="*/ 2971036 w 7044461"/>
              <a:gd name="connsiteY2375" fmla="*/ 5525840 h 6857892"/>
              <a:gd name="connsiteX2376" fmla="*/ 3010968 w 7044461"/>
              <a:gd name="connsiteY2376" fmla="*/ 5482787 h 6857892"/>
              <a:gd name="connsiteX2377" fmla="*/ 3042818 w 7044461"/>
              <a:gd name="connsiteY2377" fmla="*/ 5491245 h 6857892"/>
              <a:gd name="connsiteX2378" fmla="*/ 3046018 w 7044461"/>
              <a:gd name="connsiteY2378" fmla="*/ 5474786 h 6857892"/>
              <a:gd name="connsiteX2379" fmla="*/ 5092711 w 7044461"/>
              <a:gd name="connsiteY2379" fmla="*/ 5473871 h 6857892"/>
              <a:gd name="connsiteX2380" fmla="*/ 5092711 w 7044461"/>
              <a:gd name="connsiteY2380" fmla="*/ 5494216 h 6857892"/>
              <a:gd name="connsiteX2381" fmla="*/ 5097818 w 7044461"/>
              <a:gd name="connsiteY2381" fmla="*/ 5494216 h 6857892"/>
              <a:gd name="connsiteX2382" fmla="*/ 5097818 w 7044461"/>
              <a:gd name="connsiteY2382" fmla="*/ 5473871 h 6857892"/>
              <a:gd name="connsiteX2383" fmla="*/ 5092711 w 7044461"/>
              <a:gd name="connsiteY2383" fmla="*/ 5473871 h 6857892"/>
              <a:gd name="connsiteX2384" fmla="*/ 3408123 w 7044461"/>
              <a:gd name="connsiteY2384" fmla="*/ 5473262 h 6857892"/>
              <a:gd name="connsiteX2385" fmla="*/ 3408733 w 7044461"/>
              <a:gd name="connsiteY2385" fmla="*/ 5482330 h 6857892"/>
              <a:gd name="connsiteX2386" fmla="*/ 3381689 w 7044461"/>
              <a:gd name="connsiteY2386" fmla="*/ 5482406 h 6857892"/>
              <a:gd name="connsiteX2387" fmla="*/ 3381231 w 7044461"/>
              <a:gd name="connsiteY2387" fmla="*/ 5477072 h 6857892"/>
              <a:gd name="connsiteX2388" fmla="*/ 3408123 w 7044461"/>
              <a:gd name="connsiteY2388" fmla="*/ 5473262 h 6857892"/>
              <a:gd name="connsiteX2389" fmla="*/ 28650 w 7044461"/>
              <a:gd name="connsiteY2389" fmla="*/ 5469834 h 6857892"/>
              <a:gd name="connsiteX2390" fmla="*/ 31317 w 7044461"/>
              <a:gd name="connsiteY2390" fmla="*/ 5483169 h 6857892"/>
              <a:gd name="connsiteX2391" fmla="*/ 31470 w 7044461"/>
              <a:gd name="connsiteY2391" fmla="*/ 5483016 h 6857892"/>
              <a:gd name="connsiteX2392" fmla="*/ 39776 w 7044461"/>
              <a:gd name="connsiteY2392" fmla="*/ 5490103 h 6857892"/>
              <a:gd name="connsiteX2393" fmla="*/ 36576 w 7044461"/>
              <a:gd name="connsiteY2393" fmla="*/ 5493303 h 6857892"/>
              <a:gd name="connsiteX2394" fmla="*/ 29488 w 7044461"/>
              <a:gd name="connsiteY2394" fmla="*/ 5484997 h 6857892"/>
              <a:gd name="connsiteX2395" fmla="*/ 30098 w 7044461"/>
              <a:gd name="connsiteY2395" fmla="*/ 5484388 h 6857892"/>
              <a:gd name="connsiteX2396" fmla="*/ 12421 w 7044461"/>
              <a:gd name="connsiteY2396" fmla="*/ 5483092 h 6857892"/>
              <a:gd name="connsiteX2397" fmla="*/ 8534 w 7044461"/>
              <a:gd name="connsiteY2397" fmla="*/ 5477454 h 6857892"/>
              <a:gd name="connsiteX2398" fmla="*/ 28650 w 7044461"/>
              <a:gd name="connsiteY2398" fmla="*/ 5469834 h 6857892"/>
              <a:gd name="connsiteX2399" fmla="*/ 1615188 w 7044461"/>
              <a:gd name="connsiteY2399" fmla="*/ 5464804 h 6857892"/>
              <a:gd name="connsiteX2400" fmla="*/ 1610387 w 7044461"/>
              <a:gd name="connsiteY2400" fmla="*/ 5465566 h 6857892"/>
              <a:gd name="connsiteX2401" fmla="*/ 1610387 w 7044461"/>
              <a:gd name="connsiteY2401" fmla="*/ 5482482 h 6857892"/>
              <a:gd name="connsiteX2402" fmla="*/ 1619149 w 7044461"/>
              <a:gd name="connsiteY2402" fmla="*/ 5481492 h 6857892"/>
              <a:gd name="connsiteX2403" fmla="*/ 1615188 w 7044461"/>
              <a:gd name="connsiteY2403" fmla="*/ 5464804 h 6857892"/>
              <a:gd name="connsiteX2404" fmla="*/ 2433482 w 7044461"/>
              <a:gd name="connsiteY2404" fmla="*/ 5463661 h 6857892"/>
              <a:gd name="connsiteX2405" fmla="*/ 2432340 w 7044461"/>
              <a:gd name="connsiteY2405" fmla="*/ 5464804 h 6857892"/>
              <a:gd name="connsiteX2406" fmla="*/ 2436684 w 7044461"/>
              <a:gd name="connsiteY2406" fmla="*/ 5467242 h 6857892"/>
              <a:gd name="connsiteX2407" fmla="*/ 2433255 w 7044461"/>
              <a:gd name="connsiteY2407" fmla="*/ 5468461 h 6857892"/>
              <a:gd name="connsiteX2408" fmla="*/ 2436684 w 7044461"/>
              <a:gd name="connsiteY2408" fmla="*/ 5467242 h 6857892"/>
              <a:gd name="connsiteX2409" fmla="*/ 2438893 w 7044461"/>
              <a:gd name="connsiteY2409" fmla="*/ 5466405 h 6857892"/>
              <a:gd name="connsiteX2410" fmla="*/ 2457939 w 7044461"/>
              <a:gd name="connsiteY2410" fmla="*/ 5475472 h 6857892"/>
              <a:gd name="connsiteX2411" fmla="*/ 2447581 w 7044461"/>
              <a:gd name="connsiteY2411" fmla="*/ 5464042 h 6857892"/>
              <a:gd name="connsiteX2412" fmla="*/ 2438895 w 7044461"/>
              <a:gd name="connsiteY2412" fmla="*/ 5466403 h 6857892"/>
              <a:gd name="connsiteX2413" fmla="*/ 2433482 w 7044461"/>
              <a:gd name="connsiteY2413" fmla="*/ 5463661 h 6857892"/>
              <a:gd name="connsiteX2414" fmla="*/ 5047170 w 7044461"/>
              <a:gd name="connsiteY2414" fmla="*/ 5463508 h 6857892"/>
              <a:gd name="connsiteX2415" fmla="*/ 5030118 w 7044461"/>
              <a:gd name="connsiteY2415" fmla="*/ 5467165 h 6857892"/>
              <a:gd name="connsiteX2416" fmla="*/ 5030804 w 7044461"/>
              <a:gd name="connsiteY2416" fmla="*/ 5472195 h 6857892"/>
              <a:gd name="connsiteX2417" fmla="*/ 5047698 w 7044461"/>
              <a:gd name="connsiteY2417" fmla="*/ 5472195 h 6857892"/>
              <a:gd name="connsiteX2418" fmla="*/ 5047170 w 7044461"/>
              <a:gd name="connsiteY2418" fmla="*/ 5463508 h 6857892"/>
              <a:gd name="connsiteX2419" fmla="*/ 2427217 w 7044461"/>
              <a:gd name="connsiteY2419" fmla="*/ 5454517 h 6857892"/>
              <a:gd name="connsiteX2420" fmla="*/ 2424017 w 7044461"/>
              <a:gd name="connsiteY2420" fmla="*/ 5457717 h 6857892"/>
              <a:gd name="connsiteX2421" fmla="*/ 2433466 w 7044461"/>
              <a:gd name="connsiteY2421" fmla="*/ 5463661 h 6857892"/>
              <a:gd name="connsiteX2422" fmla="*/ 2434304 w 7044461"/>
              <a:gd name="connsiteY2422" fmla="*/ 5462823 h 6857892"/>
              <a:gd name="connsiteX2423" fmla="*/ 2427217 w 7044461"/>
              <a:gd name="connsiteY2423" fmla="*/ 5454517 h 6857892"/>
              <a:gd name="connsiteX2424" fmla="*/ 4076637 w 7044461"/>
              <a:gd name="connsiteY2424" fmla="*/ 5453984 h 6857892"/>
              <a:gd name="connsiteX2425" fmla="*/ 4083720 w 7044461"/>
              <a:gd name="connsiteY2425" fmla="*/ 5462289 h 6857892"/>
              <a:gd name="connsiteX2426" fmla="*/ 4082807 w 7044461"/>
              <a:gd name="connsiteY2426" fmla="*/ 5463203 h 6857892"/>
              <a:gd name="connsiteX2427" fmla="*/ 4092796 w 7044461"/>
              <a:gd name="connsiteY2427" fmla="*/ 5463203 h 6857892"/>
              <a:gd name="connsiteX2428" fmla="*/ 4092796 w 7044461"/>
              <a:gd name="connsiteY2428" fmla="*/ 5473414 h 6857892"/>
              <a:gd name="connsiteX2429" fmla="*/ 4082730 w 7044461"/>
              <a:gd name="connsiteY2429" fmla="*/ 5463280 h 6857892"/>
              <a:gd name="connsiteX2430" fmla="*/ 4081740 w 7044461"/>
              <a:gd name="connsiteY2430" fmla="*/ 5464270 h 6857892"/>
              <a:gd name="connsiteX2431" fmla="*/ 4073438 w 7044461"/>
              <a:gd name="connsiteY2431" fmla="*/ 5457184 h 6857892"/>
              <a:gd name="connsiteX2432" fmla="*/ 4076637 w 7044461"/>
              <a:gd name="connsiteY2432" fmla="*/ 5453984 h 6857892"/>
              <a:gd name="connsiteX2433" fmla="*/ 5120759 w 7044461"/>
              <a:gd name="connsiteY2433" fmla="*/ 5453603 h 6857892"/>
              <a:gd name="connsiteX2434" fmla="*/ 5130969 w 7044461"/>
              <a:gd name="connsiteY2434" fmla="*/ 5453603 h 6857892"/>
              <a:gd name="connsiteX2435" fmla="*/ 5121055 w 7044461"/>
              <a:gd name="connsiteY2435" fmla="*/ 5463444 h 6857892"/>
              <a:gd name="connsiteX2436" fmla="*/ 5120987 w 7044461"/>
              <a:gd name="connsiteY2436" fmla="*/ 5463280 h 6857892"/>
              <a:gd name="connsiteX2437" fmla="*/ 5120759 w 7044461"/>
              <a:gd name="connsiteY2437" fmla="*/ 5463280 h 6857892"/>
              <a:gd name="connsiteX2438" fmla="*/ 5120759 w 7044461"/>
              <a:gd name="connsiteY2438" fmla="*/ 5453603 h 6857892"/>
              <a:gd name="connsiteX2439" fmla="*/ 5073204 w 7044461"/>
              <a:gd name="connsiteY2439" fmla="*/ 5453526 h 6857892"/>
              <a:gd name="connsiteX2440" fmla="*/ 5073204 w 7044461"/>
              <a:gd name="connsiteY2440" fmla="*/ 5463661 h 6857892"/>
              <a:gd name="connsiteX2441" fmla="*/ 5076556 w 7044461"/>
              <a:gd name="connsiteY2441" fmla="*/ 5463661 h 6857892"/>
              <a:gd name="connsiteX2442" fmla="*/ 5076556 w 7044461"/>
              <a:gd name="connsiteY2442" fmla="*/ 5453526 h 6857892"/>
              <a:gd name="connsiteX2443" fmla="*/ 5073204 w 7044461"/>
              <a:gd name="connsiteY2443" fmla="*/ 5453526 h 6857892"/>
              <a:gd name="connsiteX2444" fmla="*/ 2901577 w 7044461"/>
              <a:gd name="connsiteY2444" fmla="*/ 5445906 h 6857892"/>
              <a:gd name="connsiteX2445" fmla="*/ 2901577 w 7044461"/>
              <a:gd name="connsiteY2445" fmla="*/ 5451011 h 6857892"/>
              <a:gd name="connsiteX2446" fmla="*/ 2921915 w 7044461"/>
              <a:gd name="connsiteY2446" fmla="*/ 5451011 h 6857892"/>
              <a:gd name="connsiteX2447" fmla="*/ 2921915 w 7044461"/>
              <a:gd name="connsiteY2447" fmla="*/ 5445906 h 6857892"/>
              <a:gd name="connsiteX2448" fmla="*/ 2901577 w 7044461"/>
              <a:gd name="connsiteY2448" fmla="*/ 5445906 h 6857892"/>
              <a:gd name="connsiteX2449" fmla="*/ 2443450 w 7044461"/>
              <a:gd name="connsiteY2449" fmla="*/ 5445906 h 6857892"/>
              <a:gd name="connsiteX2450" fmla="*/ 2443450 w 7044461"/>
              <a:gd name="connsiteY2450" fmla="*/ 5451011 h 6857892"/>
              <a:gd name="connsiteX2451" fmla="*/ 2463793 w 7044461"/>
              <a:gd name="connsiteY2451" fmla="*/ 5451011 h 6857892"/>
              <a:gd name="connsiteX2452" fmla="*/ 2463793 w 7044461"/>
              <a:gd name="connsiteY2452" fmla="*/ 5445906 h 6857892"/>
              <a:gd name="connsiteX2453" fmla="*/ 2443450 w 7044461"/>
              <a:gd name="connsiteY2453" fmla="*/ 5445906 h 6857892"/>
              <a:gd name="connsiteX2454" fmla="*/ 1566189 w 7044461"/>
              <a:gd name="connsiteY2454" fmla="*/ 5445220 h 6857892"/>
              <a:gd name="connsiteX2455" fmla="*/ 1557502 w 7044461"/>
              <a:gd name="connsiteY2455" fmla="*/ 5445753 h 6857892"/>
              <a:gd name="connsiteX2456" fmla="*/ 1561160 w 7044461"/>
              <a:gd name="connsiteY2456" fmla="*/ 5462822 h 6857892"/>
              <a:gd name="connsiteX2457" fmla="*/ 1566189 w 7044461"/>
              <a:gd name="connsiteY2457" fmla="*/ 5462137 h 6857892"/>
              <a:gd name="connsiteX2458" fmla="*/ 1566189 w 7044461"/>
              <a:gd name="connsiteY2458" fmla="*/ 5445220 h 6857892"/>
              <a:gd name="connsiteX2459" fmla="*/ 2308843 w 7044461"/>
              <a:gd name="connsiteY2459" fmla="*/ 5441639 h 6857892"/>
              <a:gd name="connsiteX2460" fmla="*/ 2331321 w 7044461"/>
              <a:gd name="connsiteY2460" fmla="*/ 5504428 h 6857892"/>
              <a:gd name="connsiteX2461" fmla="*/ 2367059 w 7044461"/>
              <a:gd name="connsiteY2461" fmla="*/ 5501456 h 6857892"/>
              <a:gd name="connsiteX2462" fmla="*/ 2348009 w 7044461"/>
              <a:gd name="connsiteY2462" fmla="*/ 5457031 h 6857892"/>
              <a:gd name="connsiteX2463" fmla="*/ 2347399 w 7044461"/>
              <a:gd name="connsiteY2463" fmla="*/ 5451392 h 6857892"/>
              <a:gd name="connsiteX2464" fmla="*/ 2341836 w 7044461"/>
              <a:gd name="connsiteY2464" fmla="*/ 5449487 h 6857892"/>
              <a:gd name="connsiteX2465" fmla="*/ 2342675 w 7044461"/>
              <a:gd name="connsiteY2465" fmla="*/ 5452840 h 6857892"/>
              <a:gd name="connsiteX2466" fmla="*/ 2308843 w 7044461"/>
              <a:gd name="connsiteY2466" fmla="*/ 5441639 h 6857892"/>
              <a:gd name="connsiteX2467" fmla="*/ 3406524 w 7044461"/>
              <a:gd name="connsiteY2467" fmla="*/ 5431962 h 6857892"/>
              <a:gd name="connsiteX2468" fmla="*/ 3413076 w 7044461"/>
              <a:gd name="connsiteY2468" fmla="*/ 5452688 h 6857892"/>
              <a:gd name="connsiteX2469" fmla="*/ 3402105 w 7044461"/>
              <a:gd name="connsiteY2469" fmla="*/ 5452688 h 6857892"/>
              <a:gd name="connsiteX2470" fmla="*/ 3402105 w 7044461"/>
              <a:gd name="connsiteY2470" fmla="*/ 5435162 h 6857892"/>
              <a:gd name="connsiteX2471" fmla="*/ 3406524 w 7044461"/>
              <a:gd name="connsiteY2471" fmla="*/ 5431962 h 6857892"/>
              <a:gd name="connsiteX2472" fmla="*/ 4377581 w 7044461"/>
              <a:gd name="connsiteY2472" fmla="*/ 5426399 h 6857892"/>
              <a:gd name="connsiteX2473" fmla="*/ 4377581 w 7044461"/>
              <a:gd name="connsiteY2473" fmla="*/ 5429828 h 6857892"/>
              <a:gd name="connsiteX2474" fmla="*/ 4387788 w 7044461"/>
              <a:gd name="connsiteY2474" fmla="*/ 5429828 h 6857892"/>
              <a:gd name="connsiteX2475" fmla="*/ 4387788 w 7044461"/>
              <a:gd name="connsiteY2475" fmla="*/ 5426399 h 6857892"/>
              <a:gd name="connsiteX2476" fmla="*/ 4377581 w 7044461"/>
              <a:gd name="connsiteY2476" fmla="*/ 5426399 h 6857892"/>
              <a:gd name="connsiteX2477" fmla="*/ 77345 w 7044461"/>
              <a:gd name="connsiteY2477" fmla="*/ 5423960 h 6857892"/>
              <a:gd name="connsiteX2478" fmla="*/ 70793 w 7044461"/>
              <a:gd name="connsiteY2478" fmla="*/ 5432723 h 6857892"/>
              <a:gd name="connsiteX2479" fmla="*/ 72240 w 7044461"/>
              <a:gd name="connsiteY2479" fmla="*/ 5434247 h 6857892"/>
              <a:gd name="connsiteX2480" fmla="*/ 80547 w 7044461"/>
              <a:gd name="connsiteY2480" fmla="*/ 5427160 h 6857892"/>
              <a:gd name="connsiteX2481" fmla="*/ 77345 w 7044461"/>
              <a:gd name="connsiteY2481" fmla="*/ 5423960 h 6857892"/>
              <a:gd name="connsiteX2482" fmla="*/ 1601849 w 7044461"/>
              <a:gd name="connsiteY2482" fmla="*/ 5422970 h 6857892"/>
              <a:gd name="connsiteX2483" fmla="*/ 1601849 w 7044461"/>
              <a:gd name="connsiteY2483" fmla="*/ 5433181 h 6857892"/>
              <a:gd name="connsiteX2484" fmla="*/ 1605278 w 7044461"/>
              <a:gd name="connsiteY2484" fmla="*/ 5433181 h 6857892"/>
              <a:gd name="connsiteX2485" fmla="*/ 1605278 w 7044461"/>
              <a:gd name="connsiteY2485" fmla="*/ 5422970 h 6857892"/>
              <a:gd name="connsiteX2486" fmla="*/ 1601849 w 7044461"/>
              <a:gd name="connsiteY2486" fmla="*/ 5422970 h 6857892"/>
              <a:gd name="connsiteX2487" fmla="*/ 5039320 w 7044461"/>
              <a:gd name="connsiteY2487" fmla="*/ 5406053 h 6857892"/>
              <a:gd name="connsiteX2488" fmla="*/ 5039320 w 7044461"/>
              <a:gd name="connsiteY2488" fmla="*/ 5409482 h 6857892"/>
              <a:gd name="connsiteX2489" fmla="*/ 5049457 w 7044461"/>
              <a:gd name="connsiteY2489" fmla="*/ 5409482 h 6857892"/>
              <a:gd name="connsiteX2490" fmla="*/ 5049457 w 7044461"/>
              <a:gd name="connsiteY2490" fmla="*/ 5406053 h 6857892"/>
              <a:gd name="connsiteX2491" fmla="*/ 5039320 w 7044461"/>
              <a:gd name="connsiteY2491" fmla="*/ 5406053 h 6857892"/>
              <a:gd name="connsiteX2492" fmla="*/ 91741 w 7044461"/>
              <a:gd name="connsiteY2492" fmla="*/ 5406053 h 6857892"/>
              <a:gd name="connsiteX2493" fmla="*/ 91741 w 7044461"/>
              <a:gd name="connsiteY2493" fmla="*/ 5409482 h 6857892"/>
              <a:gd name="connsiteX2494" fmla="*/ 101952 w 7044461"/>
              <a:gd name="connsiteY2494" fmla="*/ 5409482 h 6857892"/>
              <a:gd name="connsiteX2495" fmla="*/ 101952 w 7044461"/>
              <a:gd name="connsiteY2495" fmla="*/ 5406053 h 6857892"/>
              <a:gd name="connsiteX2496" fmla="*/ 91741 w 7044461"/>
              <a:gd name="connsiteY2496" fmla="*/ 5406053 h 6857892"/>
              <a:gd name="connsiteX2497" fmla="*/ 4298036 w 7044461"/>
              <a:gd name="connsiteY2497" fmla="*/ 5404301 h 6857892"/>
              <a:gd name="connsiteX2498" fmla="*/ 4298036 w 7044461"/>
              <a:gd name="connsiteY2498" fmla="*/ 5404377 h 6857892"/>
              <a:gd name="connsiteX2499" fmla="*/ 4298568 w 7044461"/>
              <a:gd name="connsiteY2499" fmla="*/ 5413064 h 6857892"/>
              <a:gd name="connsiteX2500" fmla="*/ 4315638 w 7044461"/>
              <a:gd name="connsiteY2500" fmla="*/ 5409330 h 6857892"/>
              <a:gd name="connsiteX2501" fmla="*/ 4314953 w 7044461"/>
              <a:gd name="connsiteY2501" fmla="*/ 5404301 h 6857892"/>
              <a:gd name="connsiteX2502" fmla="*/ 4298036 w 7044461"/>
              <a:gd name="connsiteY2502" fmla="*/ 5404301 h 6857892"/>
              <a:gd name="connsiteX2503" fmla="*/ 3206864 w 7044461"/>
              <a:gd name="connsiteY2503" fmla="*/ 5402624 h 6857892"/>
              <a:gd name="connsiteX2504" fmla="*/ 3206864 w 7044461"/>
              <a:gd name="connsiteY2504" fmla="*/ 5412835 h 6857892"/>
              <a:gd name="connsiteX2505" fmla="*/ 3198486 w 7044461"/>
              <a:gd name="connsiteY2505" fmla="*/ 5405977 h 6857892"/>
              <a:gd name="connsiteX2506" fmla="*/ 3206864 w 7044461"/>
              <a:gd name="connsiteY2506" fmla="*/ 5402624 h 6857892"/>
              <a:gd name="connsiteX2507" fmla="*/ 2432171 w 7044461"/>
              <a:gd name="connsiteY2507" fmla="*/ 5401710 h 6857892"/>
              <a:gd name="connsiteX2508" fmla="*/ 2424017 w 7044461"/>
              <a:gd name="connsiteY2508" fmla="*/ 5408644 h 6857892"/>
              <a:gd name="connsiteX2509" fmla="*/ 2427217 w 7044461"/>
              <a:gd name="connsiteY2509" fmla="*/ 5411844 h 6857892"/>
              <a:gd name="connsiteX2510" fmla="*/ 2432171 w 7044461"/>
              <a:gd name="connsiteY2510" fmla="*/ 5401710 h 6857892"/>
              <a:gd name="connsiteX2511" fmla="*/ 5171733 w 7044461"/>
              <a:gd name="connsiteY2511" fmla="*/ 5395919 h 6857892"/>
              <a:gd name="connsiteX2512" fmla="*/ 5181867 w 7044461"/>
              <a:gd name="connsiteY2512" fmla="*/ 5395919 h 6857892"/>
              <a:gd name="connsiteX2513" fmla="*/ 5181867 w 7044461"/>
              <a:gd name="connsiteY2513" fmla="*/ 5399272 h 6857892"/>
              <a:gd name="connsiteX2514" fmla="*/ 5171733 w 7044461"/>
              <a:gd name="connsiteY2514" fmla="*/ 5399272 h 6857892"/>
              <a:gd name="connsiteX2515" fmla="*/ 5171733 w 7044461"/>
              <a:gd name="connsiteY2515" fmla="*/ 5395919 h 6857892"/>
              <a:gd name="connsiteX2516" fmla="*/ 2439337 w 7044461"/>
              <a:gd name="connsiteY2516" fmla="*/ 5393404 h 6857892"/>
              <a:gd name="connsiteX2517" fmla="*/ 2434382 w 7044461"/>
              <a:gd name="connsiteY2517" fmla="*/ 5403539 h 6857892"/>
              <a:gd name="connsiteX2518" fmla="*/ 2432401 w 7044461"/>
              <a:gd name="connsiteY2518" fmla="*/ 5401557 h 6857892"/>
              <a:gd name="connsiteX2519" fmla="*/ 2432247 w 7044461"/>
              <a:gd name="connsiteY2519" fmla="*/ 5401710 h 6857892"/>
              <a:gd name="connsiteX2520" fmla="*/ 2434229 w 7044461"/>
              <a:gd name="connsiteY2520" fmla="*/ 5403767 h 6857892"/>
              <a:gd name="connsiteX2521" fmla="*/ 2442534 w 7044461"/>
              <a:gd name="connsiteY2521" fmla="*/ 5396604 h 6857892"/>
              <a:gd name="connsiteX2522" fmla="*/ 2439337 w 7044461"/>
              <a:gd name="connsiteY2522" fmla="*/ 5393404 h 6857892"/>
              <a:gd name="connsiteX2523" fmla="*/ 3519885 w 7044461"/>
              <a:gd name="connsiteY2523" fmla="*/ 5392185 h 6857892"/>
              <a:gd name="connsiteX2524" fmla="*/ 3521333 w 7044461"/>
              <a:gd name="connsiteY2524" fmla="*/ 5398510 h 6857892"/>
              <a:gd name="connsiteX2525" fmla="*/ 3495279 w 7044461"/>
              <a:gd name="connsiteY2525" fmla="*/ 5411693 h 6857892"/>
              <a:gd name="connsiteX2526" fmla="*/ 3481718 w 7044461"/>
              <a:gd name="connsiteY2526" fmla="*/ 5394623 h 6857892"/>
              <a:gd name="connsiteX2527" fmla="*/ 3519885 w 7044461"/>
              <a:gd name="connsiteY2527" fmla="*/ 5392185 h 6857892"/>
              <a:gd name="connsiteX2528" fmla="*/ 3420694 w 7044461"/>
              <a:gd name="connsiteY2528" fmla="*/ 5384794 h 6857892"/>
              <a:gd name="connsiteX2529" fmla="*/ 3441034 w 7044461"/>
              <a:gd name="connsiteY2529" fmla="*/ 5384794 h 6857892"/>
              <a:gd name="connsiteX2530" fmla="*/ 3441034 w 7044461"/>
              <a:gd name="connsiteY2530" fmla="*/ 5389899 h 6857892"/>
              <a:gd name="connsiteX2531" fmla="*/ 3420694 w 7044461"/>
              <a:gd name="connsiteY2531" fmla="*/ 5389899 h 6857892"/>
              <a:gd name="connsiteX2532" fmla="*/ 3420694 w 7044461"/>
              <a:gd name="connsiteY2532" fmla="*/ 5384794 h 6857892"/>
              <a:gd name="connsiteX2533" fmla="*/ 2344790 w 7044461"/>
              <a:gd name="connsiteY2533" fmla="*/ 5383955 h 6857892"/>
              <a:gd name="connsiteX2534" fmla="*/ 2331913 w 7044461"/>
              <a:gd name="connsiteY2534" fmla="*/ 5397595 h 6857892"/>
              <a:gd name="connsiteX2535" fmla="*/ 2341741 w 7044461"/>
              <a:gd name="connsiteY2535" fmla="*/ 5409253 h 6857892"/>
              <a:gd name="connsiteX2536" fmla="*/ 2323150 w 7044461"/>
              <a:gd name="connsiteY2536" fmla="*/ 5415959 h 6857892"/>
              <a:gd name="connsiteX2537" fmla="*/ 2322846 w 7044461"/>
              <a:gd name="connsiteY2537" fmla="*/ 5421217 h 6857892"/>
              <a:gd name="connsiteX2538" fmla="*/ 2337170 w 7044461"/>
              <a:gd name="connsiteY2538" fmla="*/ 5421217 h 6857892"/>
              <a:gd name="connsiteX2539" fmla="*/ 2364677 w 7044461"/>
              <a:gd name="connsiteY2539" fmla="*/ 5393327 h 6857892"/>
              <a:gd name="connsiteX2540" fmla="*/ 2344790 w 7044461"/>
              <a:gd name="connsiteY2540" fmla="*/ 5383955 h 6857892"/>
              <a:gd name="connsiteX2541" fmla="*/ 3156397 w 7044461"/>
              <a:gd name="connsiteY2541" fmla="*/ 5381746 h 6857892"/>
              <a:gd name="connsiteX2542" fmla="*/ 3154948 w 7044461"/>
              <a:gd name="connsiteY2542" fmla="*/ 5383193 h 6857892"/>
              <a:gd name="connsiteX2543" fmla="*/ 3162113 w 7044461"/>
              <a:gd name="connsiteY2543" fmla="*/ 5391499 h 6857892"/>
              <a:gd name="connsiteX2544" fmla="*/ 3165315 w 7044461"/>
              <a:gd name="connsiteY2544" fmla="*/ 5388299 h 6857892"/>
              <a:gd name="connsiteX2545" fmla="*/ 3156016 w 7044461"/>
              <a:gd name="connsiteY2545" fmla="*/ 5382279 h 6857892"/>
              <a:gd name="connsiteX2546" fmla="*/ 3156397 w 7044461"/>
              <a:gd name="connsiteY2546" fmla="*/ 5381746 h 6857892"/>
              <a:gd name="connsiteX2547" fmla="*/ 3334606 w 7044461"/>
              <a:gd name="connsiteY2547" fmla="*/ 5379383 h 6857892"/>
              <a:gd name="connsiteX2548" fmla="*/ 3344130 w 7044461"/>
              <a:gd name="connsiteY2548" fmla="*/ 5400796 h 6857892"/>
              <a:gd name="connsiteX2549" fmla="*/ 3324167 w 7044461"/>
              <a:gd name="connsiteY2549" fmla="*/ 5423656 h 6857892"/>
              <a:gd name="connsiteX2550" fmla="*/ 3292778 w 7044461"/>
              <a:gd name="connsiteY2550" fmla="*/ 5407711 h 6857892"/>
              <a:gd name="connsiteX2551" fmla="*/ 3293440 w 7044461"/>
              <a:gd name="connsiteY2551" fmla="*/ 5395591 h 6857892"/>
              <a:gd name="connsiteX2552" fmla="*/ 3297816 w 7044461"/>
              <a:gd name="connsiteY2552" fmla="*/ 5410864 h 6857892"/>
              <a:gd name="connsiteX2553" fmla="*/ 3299303 w 7044461"/>
              <a:gd name="connsiteY2553" fmla="*/ 5413902 h 6857892"/>
              <a:gd name="connsiteX2554" fmla="*/ 3307609 w 7044461"/>
              <a:gd name="connsiteY2554" fmla="*/ 5406815 h 6857892"/>
              <a:gd name="connsiteX2555" fmla="*/ 3304408 w 7044461"/>
              <a:gd name="connsiteY2555" fmla="*/ 5403615 h 6857892"/>
              <a:gd name="connsiteX2556" fmla="*/ 3300370 w 7044461"/>
              <a:gd name="connsiteY2556" fmla="*/ 5405691 h 6857892"/>
              <a:gd name="connsiteX2557" fmla="*/ 3293448 w 7044461"/>
              <a:gd name="connsiteY2557" fmla="*/ 5395441 h 6857892"/>
              <a:gd name="connsiteX2558" fmla="*/ 3293456 w 7044461"/>
              <a:gd name="connsiteY2558" fmla="*/ 5395309 h 6857892"/>
              <a:gd name="connsiteX2559" fmla="*/ 3305652 w 7044461"/>
              <a:gd name="connsiteY2559" fmla="*/ 5394090 h 6857892"/>
              <a:gd name="connsiteX2560" fmla="*/ 3334606 w 7044461"/>
              <a:gd name="connsiteY2560" fmla="*/ 5379383 h 6857892"/>
              <a:gd name="connsiteX2561" fmla="*/ 3515695 w 7044461"/>
              <a:gd name="connsiteY2561" fmla="*/ 5372145 h 6857892"/>
              <a:gd name="connsiteX2562" fmla="*/ 3519048 w 7044461"/>
              <a:gd name="connsiteY2562" fmla="*/ 5372145 h 6857892"/>
              <a:gd name="connsiteX2563" fmla="*/ 3519048 w 7044461"/>
              <a:gd name="connsiteY2563" fmla="*/ 5382279 h 6857892"/>
              <a:gd name="connsiteX2564" fmla="*/ 3515695 w 7044461"/>
              <a:gd name="connsiteY2564" fmla="*/ 5382279 h 6857892"/>
              <a:gd name="connsiteX2565" fmla="*/ 3515695 w 7044461"/>
              <a:gd name="connsiteY2565" fmla="*/ 5372145 h 6857892"/>
              <a:gd name="connsiteX2566" fmla="*/ 4574384 w 7044461"/>
              <a:gd name="connsiteY2566" fmla="*/ 5372144 h 6857892"/>
              <a:gd name="connsiteX2567" fmla="*/ 4574384 w 7044461"/>
              <a:gd name="connsiteY2567" fmla="*/ 5382279 h 6857892"/>
              <a:gd name="connsiteX2568" fmla="*/ 4577735 w 7044461"/>
              <a:gd name="connsiteY2568" fmla="*/ 5382279 h 6857892"/>
              <a:gd name="connsiteX2569" fmla="*/ 4577735 w 7044461"/>
              <a:gd name="connsiteY2569" fmla="*/ 5372144 h 6857892"/>
              <a:gd name="connsiteX2570" fmla="*/ 4574384 w 7044461"/>
              <a:gd name="connsiteY2570" fmla="*/ 5372144 h 6857892"/>
              <a:gd name="connsiteX2571" fmla="*/ 4235081 w 7044461"/>
              <a:gd name="connsiteY2571" fmla="*/ 5365286 h 6857892"/>
              <a:gd name="connsiteX2572" fmla="*/ 4235081 w 7044461"/>
              <a:gd name="connsiteY2572" fmla="*/ 5368715 h 6857892"/>
              <a:gd name="connsiteX2573" fmla="*/ 4245293 w 7044461"/>
              <a:gd name="connsiteY2573" fmla="*/ 5368715 h 6857892"/>
              <a:gd name="connsiteX2574" fmla="*/ 4245293 w 7044461"/>
              <a:gd name="connsiteY2574" fmla="*/ 5365286 h 6857892"/>
              <a:gd name="connsiteX2575" fmla="*/ 4235081 w 7044461"/>
              <a:gd name="connsiteY2575" fmla="*/ 5365286 h 6857892"/>
              <a:gd name="connsiteX2576" fmla="*/ 101952 w 7044461"/>
              <a:gd name="connsiteY2576" fmla="*/ 5365286 h 6857892"/>
              <a:gd name="connsiteX2577" fmla="*/ 101952 w 7044461"/>
              <a:gd name="connsiteY2577" fmla="*/ 5368715 h 6857892"/>
              <a:gd name="connsiteX2578" fmla="*/ 112086 w 7044461"/>
              <a:gd name="connsiteY2578" fmla="*/ 5368715 h 6857892"/>
              <a:gd name="connsiteX2579" fmla="*/ 112086 w 7044461"/>
              <a:gd name="connsiteY2579" fmla="*/ 5365286 h 6857892"/>
              <a:gd name="connsiteX2580" fmla="*/ 101952 w 7044461"/>
              <a:gd name="connsiteY2580" fmla="*/ 5365286 h 6857892"/>
              <a:gd name="connsiteX2581" fmla="*/ 23773 w 7044461"/>
              <a:gd name="connsiteY2581" fmla="*/ 5361934 h 6857892"/>
              <a:gd name="connsiteX2582" fmla="*/ 27126 w 7044461"/>
              <a:gd name="connsiteY2582" fmla="*/ 5361934 h 6857892"/>
              <a:gd name="connsiteX2583" fmla="*/ 27126 w 7044461"/>
              <a:gd name="connsiteY2583" fmla="*/ 5372145 h 6857892"/>
              <a:gd name="connsiteX2584" fmla="*/ 23773 w 7044461"/>
              <a:gd name="connsiteY2584" fmla="*/ 5372145 h 6857892"/>
              <a:gd name="connsiteX2585" fmla="*/ 23773 w 7044461"/>
              <a:gd name="connsiteY2585" fmla="*/ 5361934 h 6857892"/>
              <a:gd name="connsiteX2586" fmla="*/ 2461130 w 7044461"/>
              <a:gd name="connsiteY2586" fmla="*/ 5358962 h 6857892"/>
              <a:gd name="connsiteX2587" fmla="*/ 2432249 w 7044461"/>
              <a:gd name="connsiteY2587" fmla="*/ 5365058 h 6857892"/>
              <a:gd name="connsiteX2588" fmla="*/ 2436059 w 7044461"/>
              <a:gd name="connsiteY2588" fmla="*/ 5384870 h 6857892"/>
              <a:gd name="connsiteX2589" fmla="*/ 2461130 w 7044461"/>
              <a:gd name="connsiteY2589" fmla="*/ 5358962 h 6857892"/>
              <a:gd name="connsiteX2590" fmla="*/ 5161447 w 7044461"/>
              <a:gd name="connsiteY2590" fmla="*/ 5355152 h 6857892"/>
              <a:gd name="connsiteX2591" fmla="*/ 5171657 w 7044461"/>
              <a:gd name="connsiteY2591" fmla="*/ 5355152 h 6857892"/>
              <a:gd name="connsiteX2592" fmla="*/ 5171657 w 7044461"/>
              <a:gd name="connsiteY2592" fmla="*/ 5358581 h 6857892"/>
              <a:gd name="connsiteX2593" fmla="*/ 5161447 w 7044461"/>
              <a:gd name="connsiteY2593" fmla="*/ 5358581 h 6857892"/>
              <a:gd name="connsiteX2594" fmla="*/ 5161447 w 7044461"/>
              <a:gd name="connsiteY2594" fmla="*/ 5355152 h 6857892"/>
              <a:gd name="connsiteX2595" fmla="*/ 3155864 w 7044461"/>
              <a:gd name="connsiteY2595" fmla="*/ 5352028 h 6857892"/>
              <a:gd name="connsiteX2596" fmla="*/ 3155178 w 7044461"/>
              <a:gd name="connsiteY2596" fmla="*/ 5352790 h 6857892"/>
              <a:gd name="connsiteX2597" fmla="*/ 3155483 w 7044461"/>
              <a:gd name="connsiteY2597" fmla="*/ 5352790 h 6857892"/>
              <a:gd name="connsiteX2598" fmla="*/ 3155864 w 7044461"/>
              <a:gd name="connsiteY2598" fmla="*/ 5352028 h 6857892"/>
              <a:gd name="connsiteX2599" fmla="*/ 5212422 w 7044461"/>
              <a:gd name="connsiteY2599" fmla="*/ 5344941 h 6857892"/>
              <a:gd name="connsiteX2600" fmla="*/ 5222555 w 7044461"/>
              <a:gd name="connsiteY2600" fmla="*/ 5344941 h 6857892"/>
              <a:gd name="connsiteX2601" fmla="*/ 5222555 w 7044461"/>
              <a:gd name="connsiteY2601" fmla="*/ 5348294 h 6857892"/>
              <a:gd name="connsiteX2602" fmla="*/ 5212422 w 7044461"/>
              <a:gd name="connsiteY2602" fmla="*/ 5348294 h 6857892"/>
              <a:gd name="connsiteX2603" fmla="*/ 5212422 w 7044461"/>
              <a:gd name="connsiteY2603" fmla="*/ 5344941 h 6857892"/>
              <a:gd name="connsiteX2604" fmla="*/ 5086906 w 7044461"/>
              <a:gd name="connsiteY2604" fmla="*/ 5343340 h 6857892"/>
              <a:gd name="connsiteX2605" fmla="*/ 5090257 w 7044461"/>
              <a:gd name="connsiteY2605" fmla="*/ 5351723 h 6857892"/>
              <a:gd name="connsiteX2606" fmla="*/ 5080047 w 7044461"/>
              <a:gd name="connsiteY2606" fmla="*/ 5351723 h 6857892"/>
              <a:gd name="connsiteX2607" fmla="*/ 5086906 w 7044461"/>
              <a:gd name="connsiteY2607" fmla="*/ 5343340 h 6857892"/>
              <a:gd name="connsiteX2608" fmla="*/ 3150071 w 7044461"/>
              <a:gd name="connsiteY2608" fmla="*/ 5342503 h 6857892"/>
              <a:gd name="connsiteX2609" fmla="*/ 3146870 w 7044461"/>
              <a:gd name="connsiteY2609" fmla="*/ 5345703 h 6857892"/>
              <a:gd name="connsiteX2610" fmla="*/ 3156091 w 7044461"/>
              <a:gd name="connsiteY2610" fmla="*/ 5351723 h 6857892"/>
              <a:gd name="connsiteX2611" fmla="*/ 3155864 w 7044461"/>
              <a:gd name="connsiteY2611" fmla="*/ 5352104 h 6857892"/>
              <a:gd name="connsiteX2612" fmla="*/ 3157159 w 7044461"/>
              <a:gd name="connsiteY2612" fmla="*/ 5350809 h 6857892"/>
              <a:gd name="connsiteX2613" fmla="*/ 3150071 w 7044461"/>
              <a:gd name="connsiteY2613" fmla="*/ 5342503 h 6857892"/>
              <a:gd name="connsiteX2614" fmla="*/ 3024641 w 7044461"/>
              <a:gd name="connsiteY2614" fmla="*/ 5335416 h 6857892"/>
              <a:gd name="connsiteX2615" fmla="*/ 2992784 w 7044461"/>
              <a:gd name="connsiteY2615" fmla="*/ 5346389 h 6857892"/>
              <a:gd name="connsiteX2616" fmla="*/ 2995604 w 7044461"/>
              <a:gd name="connsiteY2616" fmla="*/ 5371611 h 6857892"/>
              <a:gd name="connsiteX2617" fmla="*/ 3024641 w 7044461"/>
              <a:gd name="connsiteY2617" fmla="*/ 5335416 h 6857892"/>
              <a:gd name="connsiteX2618" fmla="*/ 3424047 w 7044461"/>
              <a:gd name="connsiteY2618" fmla="*/ 5331378 h 6857892"/>
              <a:gd name="connsiteX2619" fmla="*/ 3427398 w 7044461"/>
              <a:gd name="connsiteY2619" fmla="*/ 5331378 h 6857892"/>
              <a:gd name="connsiteX2620" fmla="*/ 3427398 w 7044461"/>
              <a:gd name="connsiteY2620" fmla="*/ 5341512 h 6857892"/>
              <a:gd name="connsiteX2621" fmla="*/ 3424047 w 7044461"/>
              <a:gd name="connsiteY2621" fmla="*/ 5341512 h 6857892"/>
              <a:gd name="connsiteX2622" fmla="*/ 3424047 w 7044461"/>
              <a:gd name="connsiteY2622" fmla="*/ 5331378 h 6857892"/>
              <a:gd name="connsiteX2623" fmla="*/ 2263643 w 7044461"/>
              <a:gd name="connsiteY2623" fmla="*/ 5331377 h 6857892"/>
              <a:gd name="connsiteX2624" fmla="*/ 2263643 w 7044461"/>
              <a:gd name="connsiteY2624" fmla="*/ 5341512 h 6857892"/>
              <a:gd name="connsiteX2625" fmla="*/ 2267072 w 7044461"/>
              <a:gd name="connsiteY2625" fmla="*/ 5341512 h 6857892"/>
              <a:gd name="connsiteX2626" fmla="*/ 2267072 w 7044461"/>
              <a:gd name="connsiteY2626" fmla="*/ 5331377 h 6857892"/>
              <a:gd name="connsiteX2627" fmla="*/ 2263643 w 7044461"/>
              <a:gd name="connsiteY2627" fmla="*/ 5331377 h 6857892"/>
              <a:gd name="connsiteX2628" fmla="*/ 4289270 w 7044461"/>
              <a:gd name="connsiteY2628" fmla="*/ 5322843 h 6857892"/>
              <a:gd name="connsiteX2629" fmla="*/ 4273953 w 7044461"/>
              <a:gd name="connsiteY2629" fmla="*/ 5356600 h 6857892"/>
              <a:gd name="connsiteX2630" fmla="*/ 4316477 w 7044461"/>
              <a:gd name="connsiteY2630" fmla="*/ 5336407 h 6857892"/>
              <a:gd name="connsiteX2631" fmla="*/ 4289270 w 7044461"/>
              <a:gd name="connsiteY2631" fmla="*/ 5322843 h 6857892"/>
              <a:gd name="connsiteX2632" fmla="*/ 3028825 w 7044461"/>
              <a:gd name="connsiteY2632" fmla="*/ 5320786 h 6857892"/>
              <a:gd name="connsiteX2633" fmla="*/ 3024562 w 7044461"/>
              <a:gd name="connsiteY2633" fmla="*/ 5335340 h 6857892"/>
              <a:gd name="connsiteX2634" fmla="*/ 3031414 w 7044461"/>
              <a:gd name="connsiteY2634" fmla="*/ 5332978 h 6857892"/>
              <a:gd name="connsiteX2635" fmla="*/ 3028825 w 7044461"/>
              <a:gd name="connsiteY2635" fmla="*/ 5320786 h 6857892"/>
              <a:gd name="connsiteX2636" fmla="*/ 5085002 w 7044461"/>
              <a:gd name="connsiteY2636" fmla="*/ 5320404 h 6857892"/>
              <a:gd name="connsiteX2637" fmla="*/ 5080047 w 7044461"/>
              <a:gd name="connsiteY2637" fmla="*/ 5351723 h 6857892"/>
              <a:gd name="connsiteX2638" fmla="*/ 5059778 w 7044461"/>
              <a:gd name="connsiteY2638" fmla="*/ 5368029 h 6857892"/>
              <a:gd name="connsiteX2639" fmla="*/ 5092772 w 7044461"/>
              <a:gd name="connsiteY2639" fmla="*/ 5397366 h 6857892"/>
              <a:gd name="connsiteX2640" fmla="*/ 5081498 w 7044461"/>
              <a:gd name="connsiteY2640" fmla="*/ 5377097 h 6857892"/>
              <a:gd name="connsiteX2641" fmla="*/ 5100393 w 7044461"/>
              <a:gd name="connsiteY2641" fmla="*/ 5361933 h 6857892"/>
              <a:gd name="connsiteX2642" fmla="*/ 5120739 w 7044461"/>
              <a:gd name="connsiteY2642" fmla="*/ 5361933 h 6857892"/>
              <a:gd name="connsiteX2643" fmla="*/ 5085002 w 7044461"/>
              <a:gd name="connsiteY2643" fmla="*/ 5320404 h 6857892"/>
              <a:gd name="connsiteX2644" fmla="*/ 3441034 w 7044461"/>
              <a:gd name="connsiteY2644" fmla="*/ 5314385 h 6857892"/>
              <a:gd name="connsiteX2645" fmla="*/ 3451167 w 7044461"/>
              <a:gd name="connsiteY2645" fmla="*/ 5314385 h 6857892"/>
              <a:gd name="connsiteX2646" fmla="*/ 3451167 w 7044461"/>
              <a:gd name="connsiteY2646" fmla="*/ 5317814 h 6857892"/>
              <a:gd name="connsiteX2647" fmla="*/ 3441034 w 7044461"/>
              <a:gd name="connsiteY2647" fmla="*/ 5317814 h 6857892"/>
              <a:gd name="connsiteX2648" fmla="*/ 3441034 w 7044461"/>
              <a:gd name="connsiteY2648" fmla="*/ 5314385 h 6857892"/>
              <a:gd name="connsiteX2649" fmla="*/ 3095041 w 7044461"/>
              <a:gd name="connsiteY2649" fmla="*/ 5311032 h 6857892"/>
              <a:gd name="connsiteX2650" fmla="*/ 3082381 w 7044461"/>
              <a:gd name="connsiteY2650" fmla="*/ 5331149 h 6857892"/>
              <a:gd name="connsiteX2651" fmla="*/ 3060915 w 7044461"/>
              <a:gd name="connsiteY2651" fmla="*/ 5333130 h 6857892"/>
              <a:gd name="connsiteX2652" fmla="*/ 3094659 w 7044461"/>
              <a:gd name="connsiteY2652" fmla="*/ 5347380 h 6857892"/>
              <a:gd name="connsiteX2653" fmla="*/ 3084817 w 7044461"/>
              <a:gd name="connsiteY2653" fmla="*/ 5331377 h 6857892"/>
              <a:gd name="connsiteX2654" fmla="*/ 3095041 w 7044461"/>
              <a:gd name="connsiteY2654" fmla="*/ 5311032 h 6857892"/>
              <a:gd name="connsiteX2655" fmla="*/ 3571615 w 7044461"/>
              <a:gd name="connsiteY2655" fmla="*/ 5302726 h 6857892"/>
              <a:gd name="connsiteX2656" fmla="*/ 3571615 w 7044461"/>
              <a:gd name="connsiteY2656" fmla="*/ 5319567 h 6857892"/>
              <a:gd name="connsiteX2657" fmla="*/ 3566664 w 7044461"/>
              <a:gd name="connsiteY2657" fmla="*/ 5320253 h 6857892"/>
              <a:gd name="connsiteX2658" fmla="*/ 3562929 w 7044461"/>
              <a:gd name="connsiteY2658" fmla="*/ 5303260 h 6857892"/>
              <a:gd name="connsiteX2659" fmla="*/ 3571615 w 7044461"/>
              <a:gd name="connsiteY2659" fmla="*/ 5302726 h 6857892"/>
              <a:gd name="connsiteX2660" fmla="*/ 82979 w 7044461"/>
              <a:gd name="connsiteY2660" fmla="*/ 5301584 h 6857892"/>
              <a:gd name="connsiteX2661" fmla="*/ 73302 w 7044461"/>
              <a:gd name="connsiteY2661" fmla="*/ 5331607 h 6857892"/>
              <a:gd name="connsiteX2662" fmla="*/ 100886 w 7044461"/>
              <a:gd name="connsiteY2662" fmla="*/ 5330311 h 6857892"/>
              <a:gd name="connsiteX2663" fmla="*/ 100886 w 7044461"/>
              <a:gd name="connsiteY2663" fmla="*/ 5302726 h 6857892"/>
              <a:gd name="connsiteX2664" fmla="*/ 82979 w 7044461"/>
              <a:gd name="connsiteY2664" fmla="*/ 5301584 h 6857892"/>
              <a:gd name="connsiteX2665" fmla="*/ 5093665 w 7044461"/>
              <a:gd name="connsiteY2665" fmla="*/ 5300821 h 6857892"/>
              <a:gd name="connsiteX2666" fmla="*/ 5093665 w 7044461"/>
              <a:gd name="connsiteY2666" fmla="*/ 5310956 h 6857892"/>
              <a:gd name="connsiteX2667" fmla="*/ 5097098 w 7044461"/>
              <a:gd name="connsiteY2667" fmla="*/ 5310956 h 6857892"/>
              <a:gd name="connsiteX2668" fmla="*/ 5097098 w 7044461"/>
              <a:gd name="connsiteY2668" fmla="*/ 5300821 h 6857892"/>
              <a:gd name="connsiteX2669" fmla="*/ 5093665 w 7044461"/>
              <a:gd name="connsiteY2669" fmla="*/ 5300821 h 6857892"/>
              <a:gd name="connsiteX2670" fmla="*/ 2355228 w 7044461"/>
              <a:gd name="connsiteY2670" fmla="*/ 5300821 h 6857892"/>
              <a:gd name="connsiteX2671" fmla="*/ 2355228 w 7044461"/>
              <a:gd name="connsiteY2671" fmla="*/ 5310956 h 6857892"/>
              <a:gd name="connsiteX2672" fmla="*/ 2358657 w 7044461"/>
              <a:gd name="connsiteY2672" fmla="*/ 5310956 h 6857892"/>
              <a:gd name="connsiteX2673" fmla="*/ 2358657 w 7044461"/>
              <a:gd name="connsiteY2673" fmla="*/ 5300821 h 6857892"/>
              <a:gd name="connsiteX2674" fmla="*/ 2355228 w 7044461"/>
              <a:gd name="connsiteY2674" fmla="*/ 5300821 h 6857892"/>
              <a:gd name="connsiteX2675" fmla="*/ 77721 w 7044461"/>
              <a:gd name="connsiteY2675" fmla="*/ 5298764 h 6857892"/>
              <a:gd name="connsiteX2676" fmla="*/ 73378 w 7044461"/>
              <a:gd name="connsiteY2676" fmla="*/ 5301964 h 6857892"/>
              <a:gd name="connsiteX2677" fmla="*/ 82979 w 7044461"/>
              <a:gd name="connsiteY2677" fmla="*/ 5301583 h 6857892"/>
              <a:gd name="connsiteX2678" fmla="*/ 83589 w 7044461"/>
              <a:gd name="connsiteY2678" fmla="*/ 5299755 h 6857892"/>
              <a:gd name="connsiteX2679" fmla="*/ 77721 w 7044461"/>
              <a:gd name="connsiteY2679" fmla="*/ 5298764 h 6857892"/>
              <a:gd name="connsiteX2680" fmla="*/ 3488878 w 7044461"/>
              <a:gd name="connsiteY2680" fmla="*/ 5297240 h 6857892"/>
              <a:gd name="connsiteX2681" fmla="*/ 3490478 w 7044461"/>
              <a:gd name="connsiteY2681" fmla="*/ 5326806 h 6857892"/>
              <a:gd name="connsiteX2682" fmla="*/ 3451167 w 7044461"/>
              <a:gd name="connsiteY2682" fmla="*/ 5351647 h 6857892"/>
              <a:gd name="connsiteX2683" fmla="*/ 3451167 w 7044461"/>
              <a:gd name="connsiteY2683" fmla="*/ 5369554 h 6857892"/>
              <a:gd name="connsiteX2684" fmla="*/ 3422141 w 7044461"/>
              <a:gd name="connsiteY2684" fmla="*/ 5371992 h 6857892"/>
              <a:gd name="connsiteX2685" fmla="*/ 3420084 w 7044461"/>
              <a:gd name="connsiteY2685" fmla="*/ 5365210 h 6857892"/>
              <a:gd name="connsiteX2686" fmla="*/ 3451167 w 7044461"/>
              <a:gd name="connsiteY2686" fmla="*/ 5346846 h 6857892"/>
              <a:gd name="connsiteX2687" fmla="*/ 3488878 w 7044461"/>
              <a:gd name="connsiteY2687" fmla="*/ 5297240 h 6857892"/>
              <a:gd name="connsiteX2688" fmla="*/ 3033625 w 7044461"/>
              <a:gd name="connsiteY2688" fmla="*/ 5292896 h 6857892"/>
              <a:gd name="connsiteX2689" fmla="*/ 3032786 w 7044461"/>
              <a:gd name="connsiteY2689" fmla="*/ 5299221 h 6857892"/>
              <a:gd name="connsiteX2690" fmla="*/ 3024788 w 7044461"/>
              <a:gd name="connsiteY2690" fmla="*/ 5301736 h 6857892"/>
              <a:gd name="connsiteX2691" fmla="*/ 3028823 w 7044461"/>
              <a:gd name="connsiteY2691" fmla="*/ 5320786 h 6857892"/>
              <a:gd name="connsiteX2692" fmla="*/ 3032786 w 7044461"/>
              <a:gd name="connsiteY2692" fmla="*/ 5299221 h 6857892"/>
              <a:gd name="connsiteX2693" fmla="*/ 3033089 w 7044461"/>
              <a:gd name="connsiteY2693" fmla="*/ 5299144 h 6857892"/>
              <a:gd name="connsiteX2694" fmla="*/ 3034082 w 7044461"/>
              <a:gd name="connsiteY2694" fmla="*/ 5301583 h 6857892"/>
              <a:gd name="connsiteX2695" fmla="*/ 3033625 w 7044461"/>
              <a:gd name="connsiteY2695" fmla="*/ 5292896 h 6857892"/>
              <a:gd name="connsiteX2696" fmla="*/ 3053059 w 7044461"/>
              <a:gd name="connsiteY2696" fmla="*/ 5291296 h 6857892"/>
              <a:gd name="connsiteX2697" fmla="*/ 3044673 w 7044461"/>
              <a:gd name="connsiteY2697" fmla="*/ 5299678 h 6857892"/>
              <a:gd name="connsiteX2698" fmla="*/ 3034157 w 7044461"/>
              <a:gd name="connsiteY2698" fmla="*/ 5301736 h 6857892"/>
              <a:gd name="connsiteX2699" fmla="*/ 3047722 w 7044461"/>
              <a:gd name="connsiteY2699" fmla="*/ 5335644 h 6857892"/>
              <a:gd name="connsiteX2700" fmla="*/ 3044673 w 7044461"/>
              <a:gd name="connsiteY2700" fmla="*/ 5299678 h 6857892"/>
              <a:gd name="connsiteX2701" fmla="*/ 3053973 w 7044461"/>
              <a:gd name="connsiteY2701" fmla="*/ 5297850 h 6857892"/>
              <a:gd name="connsiteX2702" fmla="*/ 3053059 w 7044461"/>
              <a:gd name="connsiteY2702" fmla="*/ 5291296 h 6857892"/>
              <a:gd name="connsiteX2703" fmla="*/ 3139093 w 7044461"/>
              <a:gd name="connsiteY2703" fmla="*/ 5290610 h 6857892"/>
              <a:gd name="connsiteX2704" fmla="*/ 3139093 w 7044461"/>
              <a:gd name="connsiteY2704" fmla="*/ 5300821 h 6857892"/>
              <a:gd name="connsiteX2705" fmla="*/ 3142523 w 7044461"/>
              <a:gd name="connsiteY2705" fmla="*/ 5300821 h 6857892"/>
              <a:gd name="connsiteX2706" fmla="*/ 3142523 w 7044461"/>
              <a:gd name="connsiteY2706" fmla="*/ 5290610 h 6857892"/>
              <a:gd name="connsiteX2707" fmla="*/ 3139093 w 7044461"/>
              <a:gd name="connsiteY2707" fmla="*/ 5290610 h 6857892"/>
              <a:gd name="connsiteX2708" fmla="*/ 3417343 w 7044461"/>
              <a:gd name="connsiteY2708" fmla="*/ 5286801 h 6857892"/>
              <a:gd name="connsiteX2709" fmla="*/ 3395859 w 7044461"/>
              <a:gd name="connsiteY2709" fmla="*/ 5321776 h 6857892"/>
              <a:gd name="connsiteX2710" fmla="*/ 3391210 w 7044461"/>
              <a:gd name="connsiteY2710" fmla="*/ 5317052 h 6857892"/>
              <a:gd name="connsiteX2711" fmla="*/ 3417343 w 7044461"/>
              <a:gd name="connsiteY2711" fmla="*/ 5286801 h 6857892"/>
              <a:gd name="connsiteX2712" fmla="*/ 5114773 w 7044461"/>
              <a:gd name="connsiteY2712" fmla="*/ 5281390 h 6857892"/>
              <a:gd name="connsiteX2713" fmla="*/ 5111574 w 7044461"/>
              <a:gd name="connsiteY2713" fmla="*/ 5284591 h 6857892"/>
              <a:gd name="connsiteX2714" fmla="*/ 5121706 w 7044461"/>
              <a:gd name="connsiteY2714" fmla="*/ 5289543 h 6857892"/>
              <a:gd name="connsiteX2715" fmla="*/ 5119724 w 7044461"/>
              <a:gd name="connsiteY2715" fmla="*/ 5291525 h 6857892"/>
              <a:gd name="connsiteX2716" fmla="*/ 5126812 w 7044461"/>
              <a:gd name="connsiteY2716" fmla="*/ 5299831 h 6857892"/>
              <a:gd name="connsiteX2717" fmla="*/ 5130011 w 7044461"/>
              <a:gd name="connsiteY2717" fmla="*/ 5296630 h 6857892"/>
              <a:gd name="connsiteX2718" fmla="*/ 5119878 w 7044461"/>
              <a:gd name="connsiteY2718" fmla="*/ 5291677 h 6857892"/>
              <a:gd name="connsiteX2719" fmla="*/ 5121859 w 7044461"/>
              <a:gd name="connsiteY2719" fmla="*/ 5289696 h 6857892"/>
              <a:gd name="connsiteX2720" fmla="*/ 5114773 w 7044461"/>
              <a:gd name="connsiteY2720" fmla="*/ 5281390 h 6857892"/>
              <a:gd name="connsiteX2721" fmla="*/ 3094964 w 7044461"/>
              <a:gd name="connsiteY2721" fmla="*/ 5280552 h 6857892"/>
              <a:gd name="connsiteX2722" fmla="*/ 3088631 w 7044461"/>
              <a:gd name="connsiteY2722" fmla="*/ 5299678 h 6857892"/>
              <a:gd name="connsiteX2723" fmla="*/ 3094964 w 7044461"/>
              <a:gd name="connsiteY2723" fmla="*/ 5311032 h 6857892"/>
              <a:gd name="connsiteX2724" fmla="*/ 3101296 w 7044461"/>
              <a:gd name="connsiteY2724" fmla="*/ 5291906 h 6857892"/>
              <a:gd name="connsiteX2725" fmla="*/ 3094964 w 7044461"/>
              <a:gd name="connsiteY2725" fmla="*/ 5280552 h 6857892"/>
              <a:gd name="connsiteX2726" fmla="*/ 3471509 w 7044461"/>
              <a:gd name="connsiteY2726" fmla="*/ 5273694 h 6857892"/>
              <a:gd name="connsiteX2727" fmla="*/ 3481718 w 7044461"/>
              <a:gd name="connsiteY2727" fmla="*/ 5273694 h 6857892"/>
              <a:gd name="connsiteX2728" fmla="*/ 3481718 w 7044461"/>
              <a:gd name="connsiteY2728" fmla="*/ 5277123 h 6857892"/>
              <a:gd name="connsiteX2729" fmla="*/ 3471509 w 7044461"/>
              <a:gd name="connsiteY2729" fmla="*/ 5277123 h 6857892"/>
              <a:gd name="connsiteX2730" fmla="*/ 3471509 w 7044461"/>
              <a:gd name="connsiteY2730" fmla="*/ 5273694 h 6857892"/>
              <a:gd name="connsiteX2731" fmla="*/ 3095040 w 7044461"/>
              <a:gd name="connsiteY2731" fmla="*/ 5271865 h 6857892"/>
              <a:gd name="connsiteX2732" fmla="*/ 3095040 w 7044461"/>
              <a:gd name="connsiteY2732" fmla="*/ 5280476 h 6857892"/>
              <a:gd name="connsiteX2733" fmla="*/ 3103432 w 7044461"/>
              <a:gd name="connsiteY2733" fmla="*/ 5277123 h 6857892"/>
              <a:gd name="connsiteX2734" fmla="*/ 3095040 w 7044461"/>
              <a:gd name="connsiteY2734" fmla="*/ 5271865 h 6857892"/>
              <a:gd name="connsiteX2735" fmla="*/ 3278191 w 7044461"/>
              <a:gd name="connsiteY2735" fmla="*/ 5270265 h 6857892"/>
              <a:gd name="connsiteX2736" fmla="*/ 3277199 w 7044461"/>
              <a:gd name="connsiteY2736" fmla="*/ 5271256 h 6857892"/>
              <a:gd name="connsiteX2737" fmla="*/ 3284289 w 7044461"/>
              <a:gd name="connsiteY2737" fmla="*/ 5279561 h 6857892"/>
              <a:gd name="connsiteX2738" fmla="*/ 3287488 w 7044461"/>
              <a:gd name="connsiteY2738" fmla="*/ 5276361 h 6857892"/>
              <a:gd name="connsiteX2739" fmla="*/ 3278267 w 7044461"/>
              <a:gd name="connsiteY2739" fmla="*/ 5270341 h 6857892"/>
              <a:gd name="connsiteX2740" fmla="*/ 3278191 w 7044461"/>
              <a:gd name="connsiteY2740" fmla="*/ 5270265 h 6857892"/>
              <a:gd name="connsiteX2741" fmla="*/ 3279181 w 7044461"/>
              <a:gd name="connsiteY2741" fmla="*/ 5269198 h 6857892"/>
              <a:gd name="connsiteX2742" fmla="*/ 3278039 w 7044461"/>
              <a:gd name="connsiteY2742" fmla="*/ 5269808 h 6857892"/>
              <a:gd name="connsiteX2743" fmla="*/ 3278267 w 7044461"/>
              <a:gd name="connsiteY2743" fmla="*/ 5270112 h 6857892"/>
              <a:gd name="connsiteX2744" fmla="*/ 3279181 w 7044461"/>
              <a:gd name="connsiteY2744" fmla="*/ 5269198 h 6857892"/>
              <a:gd name="connsiteX2745" fmla="*/ 3152510 w 7044461"/>
              <a:gd name="connsiteY2745" fmla="*/ 5261197 h 6857892"/>
              <a:gd name="connsiteX2746" fmla="*/ 3147708 w 7044461"/>
              <a:gd name="connsiteY2746" fmla="*/ 5261959 h 6857892"/>
              <a:gd name="connsiteX2747" fmla="*/ 3147708 w 7044461"/>
              <a:gd name="connsiteY2747" fmla="*/ 5278799 h 6857892"/>
              <a:gd name="connsiteX2748" fmla="*/ 3156473 w 7044461"/>
              <a:gd name="connsiteY2748" fmla="*/ 5277732 h 6857892"/>
              <a:gd name="connsiteX2749" fmla="*/ 3152510 w 7044461"/>
              <a:gd name="connsiteY2749" fmla="*/ 5261197 h 6857892"/>
              <a:gd name="connsiteX2750" fmla="*/ 97837 w 7044461"/>
              <a:gd name="connsiteY2750" fmla="*/ 5261121 h 6857892"/>
              <a:gd name="connsiteX2751" fmla="*/ 46327 w 7044461"/>
              <a:gd name="connsiteY2751" fmla="*/ 5284743 h 6857892"/>
              <a:gd name="connsiteX2752" fmla="*/ 77721 w 7044461"/>
              <a:gd name="connsiteY2752" fmla="*/ 5298764 h 6857892"/>
              <a:gd name="connsiteX2753" fmla="*/ 110944 w 7044461"/>
              <a:gd name="connsiteY2753" fmla="*/ 5274227 h 6857892"/>
              <a:gd name="connsiteX2754" fmla="*/ 97837 w 7044461"/>
              <a:gd name="connsiteY2754" fmla="*/ 5261121 h 6857892"/>
              <a:gd name="connsiteX2755" fmla="*/ 3088941 w 7044461"/>
              <a:gd name="connsiteY2755" fmla="*/ 5261045 h 6857892"/>
              <a:gd name="connsiteX2756" fmla="*/ 3085738 w 7044461"/>
              <a:gd name="connsiteY2756" fmla="*/ 5264245 h 6857892"/>
              <a:gd name="connsiteX2757" fmla="*/ 3095045 w 7044461"/>
              <a:gd name="connsiteY2757" fmla="*/ 5270265 h 6857892"/>
              <a:gd name="connsiteX2758" fmla="*/ 3095045 w 7044461"/>
              <a:gd name="connsiteY2758" fmla="*/ 5270345 h 6857892"/>
              <a:gd name="connsiteX2759" fmla="*/ 3094056 w 7044461"/>
              <a:gd name="connsiteY2759" fmla="*/ 5271332 h 6857892"/>
              <a:gd name="connsiteX2760" fmla="*/ 3095047 w 7044461"/>
              <a:gd name="connsiteY2760" fmla="*/ 5271789 h 6857892"/>
              <a:gd name="connsiteX2761" fmla="*/ 3095047 w 7044461"/>
              <a:gd name="connsiteY2761" fmla="*/ 5270413 h 6857892"/>
              <a:gd name="connsiteX2762" fmla="*/ 3096113 w 7044461"/>
              <a:gd name="connsiteY2762" fmla="*/ 5269351 h 6857892"/>
              <a:gd name="connsiteX2763" fmla="*/ 3088941 w 7044461"/>
              <a:gd name="connsiteY2763" fmla="*/ 5261045 h 6857892"/>
              <a:gd name="connsiteX2764" fmla="*/ 5124146 w 7044461"/>
              <a:gd name="connsiteY2764" fmla="*/ 5260130 h 6857892"/>
              <a:gd name="connsiteX2765" fmla="*/ 5124146 w 7044461"/>
              <a:gd name="connsiteY2765" fmla="*/ 5270265 h 6857892"/>
              <a:gd name="connsiteX2766" fmla="*/ 5127573 w 7044461"/>
              <a:gd name="connsiteY2766" fmla="*/ 5270265 h 6857892"/>
              <a:gd name="connsiteX2767" fmla="*/ 5127573 w 7044461"/>
              <a:gd name="connsiteY2767" fmla="*/ 5260130 h 6857892"/>
              <a:gd name="connsiteX2768" fmla="*/ 5124146 w 7044461"/>
              <a:gd name="connsiteY2768" fmla="*/ 5260130 h 6857892"/>
              <a:gd name="connsiteX2769" fmla="*/ 3020984 w 7044461"/>
              <a:gd name="connsiteY2769" fmla="*/ 5259750 h 6857892"/>
              <a:gd name="connsiteX2770" fmla="*/ 3004450 w 7044461"/>
              <a:gd name="connsiteY2770" fmla="*/ 5263636 h 6857892"/>
              <a:gd name="connsiteX2771" fmla="*/ 3005211 w 7044461"/>
              <a:gd name="connsiteY2771" fmla="*/ 5268513 h 6857892"/>
              <a:gd name="connsiteX2772" fmla="*/ 3022128 w 7044461"/>
              <a:gd name="connsiteY2772" fmla="*/ 5268513 h 6857892"/>
              <a:gd name="connsiteX2773" fmla="*/ 3020984 w 7044461"/>
              <a:gd name="connsiteY2773" fmla="*/ 5259750 h 6857892"/>
              <a:gd name="connsiteX2774" fmla="*/ 4010648 w 7044461"/>
              <a:gd name="connsiteY2774" fmla="*/ 5259597 h 6857892"/>
              <a:gd name="connsiteX2775" fmla="*/ 4012477 w 7044461"/>
              <a:gd name="connsiteY2775" fmla="*/ 5269503 h 6857892"/>
              <a:gd name="connsiteX2776" fmla="*/ 3987033 w 7044461"/>
              <a:gd name="connsiteY2776" fmla="*/ 5269503 h 6857892"/>
              <a:gd name="connsiteX2777" fmla="*/ 4010648 w 7044461"/>
              <a:gd name="connsiteY2777" fmla="*/ 5259597 h 6857892"/>
              <a:gd name="connsiteX2778" fmla="*/ 3271791 w 7044461"/>
              <a:gd name="connsiteY2778" fmla="*/ 5258606 h 6857892"/>
              <a:gd name="connsiteX2779" fmla="*/ 3245260 w 7044461"/>
              <a:gd name="connsiteY2779" fmla="*/ 5271865 h 6857892"/>
              <a:gd name="connsiteX2780" fmla="*/ 3232758 w 7044461"/>
              <a:gd name="connsiteY2780" fmla="*/ 5260664 h 6857892"/>
              <a:gd name="connsiteX2781" fmla="*/ 3214704 w 7044461"/>
              <a:gd name="connsiteY2781" fmla="*/ 5309279 h 6857892"/>
              <a:gd name="connsiteX2782" fmla="*/ 3198775 w 7044461"/>
              <a:gd name="connsiteY2782" fmla="*/ 5313851 h 6857892"/>
              <a:gd name="connsiteX2783" fmla="*/ 3211801 w 7044461"/>
              <a:gd name="connsiteY2783" fmla="*/ 5347988 h 6857892"/>
              <a:gd name="connsiteX2784" fmla="*/ 3191537 w 7044461"/>
              <a:gd name="connsiteY2784" fmla="*/ 5331910 h 6857892"/>
              <a:gd name="connsiteX2785" fmla="*/ 3155407 w 7044461"/>
              <a:gd name="connsiteY2785" fmla="*/ 5352865 h 6857892"/>
              <a:gd name="connsiteX2786" fmla="*/ 3149691 w 7044461"/>
              <a:gd name="connsiteY2786" fmla="*/ 5363153 h 6857892"/>
              <a:gd name="connsiteX2787" fmla="*/ 3145499 w 7044461"/>
              <a:gd name="connsiteY2787" fmla="*/ 5375106 h 6857892"/>
              <a:gd name="connsiteX2788" fmla="*/ 3156816 w 7044461"/>
              <a:gd name="connsiteY2788" fmla="*/ 5381267 h 6857892"/>
              <a:gd name="connsiteX2789" fmla="*/ 3156474 w 7044461"/>
              <a:gd name="connsiteY2789" fmla="*/ 5381745 h 6857892"/>
              <a:gd name="connsiteX2790" fmla="*/ 3157007 w 7044461"/>
              <a:gd name="connsiteY2790" fmla="*/ 5381212 h 6857892"/>
              <a:gd name="connsiteX2791" fmla="*/ 3156910 w 7044461"/>
              <a:gd name="connsiteY2791" fmla="*/ 5381212 h 6857892"/>
              <a:gd name="connsiteX2792" fmla="*/ 3173928 w 7044461"/>
              <a:gd name="connsiteY2792" fmla="*/ 5358047 h 6857892"/>
              <a:gd name="connsiteX2793" fmla="*/ 3237941 w 7044461"/>
              <a:gd name="connsiteY2793" fmla="*/ 5369401 h 6857892"/>
              <a:gd name="connsiteX2794" fmla="*/ 3250368 w 7044461"/>
              <a:gd name="connsiteY2794" fmla="*/ 5284057 h 6857892"/>
              <a:gd name="connsiteX2795" fmla="*/ 3278119 w 7044461"/>
              <a:gd name="connsiteY2795" fmla="*/ 5269960 h 6857892"/>
              <a:gd name="connsiteX2796" fmla="*/ 3271791 w 7044461"/>
              <a:gd name="connsiteY2796" fmla="*/ 5258606 h 6857892"/>
              <a:gd name="connsiteX2797" fmla="*/ 3413914 w 7044461"/>
              <a:gd name="connsiteY2797" fmla="*/ 5249920 h 6857892"/>
              <a:gd name="connsiteX2798" fmla="*/ 3417343 w 7044461"/>
              <a:gd name="connsiteY2798" fmla="*/ 5249920 h 6857892"/>
              <a:gd name="connsiteX2799" fmla="*/ 3417343 w 7044461"/>
              <a:gd name="connsiteY2799" fmla="*/ 5260131 h 6857892"/>
              <a:gd name="connsiteX2800" fmla="*/ 3413914 w 7044461"/>
              <a:gd name="connsiteY2800" fmla="*/ 5260131 h 6857892"/>
              <a:gd name="connsiteX2801" fmla="*/ 3413914 w 7044461"/>
              <a:gd name="connsiteY2801" fmla="*/ 5249920 h 6857892"/>
              <a:gd name="connsiteX2802" fmla="*/ 4303674 w 7044461"/>
              <a:gd name="connsiteY2802" fmla="*/ 5246948 h 6857892"/>
              <a:gd name="connsiteX2803" fmla="*/ 4274723 w 7044461"/>
              <a:gd name="connsiteY2803" fmla="*/ 5253044 h 6857892"/>
              <a:gd name="connsiteX2804" fmla="*/ 4278527 w 7044461"/>
              <a:gd name="connsiteY2804" fmla="*/ 5272779 h 6857892"/>
              <a:gd name="connsiteX2805" fmla="*/ 4303674 w 7044461"/>
              <a:gd name="connsiteY2805" fmla="*/ 5246948 h 6857892"/>
              <a:gd name="connsiteX2806" fmla="*/ 3439054 w 7044461"/>
              <a:gd name="connsiteY2806" fmla="*/ 5244053 h 6857892"/>
              <a:gd name="connsiteX2807" fmla="*/ 3439054 w 7044461"/>
              <a:gd name="connsiteY2807" fmla="*/ 5276285 h 6857892"/>
              <a:gd name="connsiteX2808" fmla="*/ 3396467 w 7044461"/>
              <a:gd name="connsiteY2808" fmla="*/ 5292059 h 6857892"/>
              <a:gd name="connsiteX2809" fmla="*/ 3377878 w 7044461"/>
              <a:gd name="connsiteY2809" fmla="*/ 5272856 h 6857892"/>
              <a:gd name="connsiteX2810" fmla="*/ 3426940 w 7044461"/>
              <a:gd name="connsiteY2810" fmla="*/ 5269122 h 6857892"/>
              <a:gd name="connsiteX2811" fmla="*/ 3439054 w 7044461"/>
              <a:gd name="connsiteY2811" fmla="*/ 5244053 h 6857892"/>
              <a:gd name="connsiteX2812" fmla="*/ 3953404 w 7044461"/>
              <a:gd name="connsiteY2812" fmla="*/ 5239785 h 6857892"/>
              <a:gd name="connsiteX2813" fmla="*/ 3956833 w 7044461"/>
              <a:gd name="connsiteY2813" fmla="*/ 5239785 h 6857892"/>
              <a:gd name="connsiteX2814" fmla="*/ 3956833 w 7044461"/>
              <a:gd name="connsiteY2814" fmla="*/ 5249920 h 6857892"/>
              <a:gd name="connsiteX2815" fmla="*/ 3953404 w 7044461"/>
              <a:gd name="connsiteY2815" fmla="*/ 5249920 h 6857892"/>
              <a:gd name="connsiteX2816" fmla="*/ 3953404 w 7044461"/>
              <a:gd name="connsiteY2816" fmla="*/ 5239785 h 6857892"/>
              <a:gd name="connsiteX2817" fmla="*/ 3349511 w 7044461"/>
              <a:gd name="connsiteY2817" fmla="*/ 5239785 h 6857892"/>
              <a:gd name="connsiteX2818" fmla="*/ 3339305 w 7044461"/>
              <a:gd name="connsiteY2818" fmla="*/ 5249919 h 6857892"/>
              <a:gd name="connsiteX2819" fmla="*/ 3339224 w 7044461"/>
              <a:gd name="connsiteY2819" fmla="*/ 5250002 h 6857892"/>
              <a:gd name="connsiteX2820" fmla="*/ 3339152 w 7044461"/>
              <a:gd name="connsiteY2820" fmla="*/ 5249081 h 6857892"/>
              <a:gd name="connsiteX2821" fmla="*/ 3319273 w 7044461"/>
              <a:gd name="connsiteY2821" fmla="*/ 5252967 h 6857892"/>
              <a:gd name="connsiteX2822" fmla="*/ 3320189 w 7044461"/>
              <a:gd name="connsiteY2822" fmla="*/ 5259520 h 6857892"/>
              <a:gd name="connsiteX2823" fmla="*/ 3329821 w 7044461"/>
              <a:gd name="connsiteY2823" fmla="*/ 5257683 h 6857892"/>
              <a:gd name="connsiteX2824" fmla="*/ 3339155 w 7044461"/>
              <a:gd name="connsiteY2824" fmla="*/ 5250131 h 6857892"/>
              <a:gd name="connsiteX2825" fmla="*/ 3339533 w 7044461"/>
              <a:gd name="connsiteY2825" fmla="*/ 5257844 h 6857892"/>
              <a:gd name="connsiteX2826" fmla="*/ 3349511 w 7044461"/>
              <a:gd name="connsiteY2826" fmla="*/ 5239785 h 6857892"/>
              <a:gd name="connsiteX2827" fmla="*/ 3169660 w 7044461"/>
              <a:gd name="connsiteY2827" fmla="*/ 5239785 h 6857892"/>
              <a:gd name="connsiteX2828" fmla="*/ 3169660 w 7044461"/>
              <a:gd name="connsiteY2828" fmla="*/ 5249920 h 6857892"/>
              <a:gd name="connsiteX2829" fmla="*/ 3173012 w 7044461"/>
              <a:gd name="connsiteY2829" fmla="*/ 5249920 h 6857892"/>
              <a:gd name="connsiteX2830" fmla="*/ 3173012 w 7044461"/>
              <a:gd name="connsiteY2830" fmla="*/ 5239785 h 6857892"/>
              <a:gd name="connsiteX2831" fmla="*/ 3169660 w 7044461"/>
              <a:gd name="connsiteY2831" fmla="*/ 5239785 h 6857892"/>
              <a:gd name="connsiteX2832" fmla="*/ 3074617 w 7044461"/>
              <a:gd name="connsiteY2832" fmla="*/ 5232927 h 6857892"/>
              <a:gd name="connsiteX2833" fmla="*/ 3074617 w 7044461"/>
              <a:gd name="connsiteY2833" fmla="*/ 5236356 h 6857892"/>
              <a:gd name="connsiteX2834" fmla="*/ 3084818 w 7044461"/>
              <a:gd name="connsiteY2834" fmla="*/ 5236356 h 6857892"/>
              <a:gd name="connsiteX2835" fmla="*/ 3084818 w 7044461"/>
              <a:gd name="connsiteY2835" fmla="*/ 5232927 h 6857892"/>
              <a:gd name="connsiteX2836" fmla="*/ 3074617 w 7044461"/>
              <a:gd name="connsiteY2836" fmla="*/ 5232927 h 6857892"/>
              <a:gd name="connsiteX2837" fmla="*/ 5120792 w 7044461"/>
              <a:gd name="connsiteY2837" fmla="*/ 5232089 h 6857892"/>
              <a:gd name="connsiteX2838" fmla="*/ 5120792 w 7044461"/>
              <a:gd name="connsiteY2838" fmla="*/ 5237194 h 6857892"/>
              <a:gd name="connsiteX2839" fmla="*/ 5141135 w 7044461"/>
              <a:gd name="connsiteY2839" fmla="*/ 5237194 h 6857892"/>
              <a:gd name="connsiteX2840" fmla="*/ 5141135 w 7044461"/>
              <a:gd name="connsiteY2840" fmla="*/ 5232089 h 6857892"/>
              <a:gd name="connsiteX2841" fmla="*/ 5120792 w 7044461"/>
              <a:gd name="connsiteY2841" fmla="*/ 5232089 h 6857892"/>
              <a:gd name="connsiteX2842" fmla="*/ 3787200 w 7044461"/>
              <a:gd name="connsiteY2842" fmla="*/ 5232089 h 6857892"/>
              <a:gd name="connsiteX2843" fmla="*/ 3817683 w 7044461"/>
              <a:gd name="connsiteY2843" fmla="*/ 5232089 h 6857892"/>
              <a:gd name="connsiteX2844" fmla="*/ 3817683 w 7044461"/>
              <a:gd name="connsiteY2844" fmla="*/ 5237194 h 6857892"/>
              <a:gd name="connsiteX2845" fmla="*/ 3787200 w 7044461"/>
              <a:gd name="connsiteY2845" fmla="*/ 5237194 h 6857892"/>
              <a:gd name="connsiteX2846" fmla="*/ 3787200 w 7044461"/>
              <a:gd name="connsiteY2846" fmla="*/ 5232089 h 6857892"/>
              <a:gd name="connsiteX2847" fmla="*/ 63701 w 7044461"/>
              <a:gd name="connsiteY2847" fmla="*/ 5220278 h 6857892"/>
              <a:gd name="connsiteX2848" fmla="*/ 79855 w 7044461"/>
              <a:gd name="connsiteY2848" fmla="*/ 5250301 h 6857892"/>
              <a:gd name="connsiteX2849" fmla="*/ 79855 w 7044461"/>
              <a:gd name="connsiteY2849" fmla="*/ 5220278 h 6857892"/>
              <a:gd name="connsiteX2850" fmla="*/ 63701 w 7044461"/>
              <a:gd name="connsiteY2850" fmla="*/ 5220278 h 6857892"/>
              <a:gd name="connsiteX2851" fmla="*/ 4298712 w 7044461"/>
              <a:gd name="connsiteY2851" fmla="*/ 5219363 h 6857892"/>
              <a:gd name="connsiteX2852" fmla="*/ 4298712 w 7044461"/>
              <a:gd name="connsiteY2852" fmla="*/ 5239708 h 6857892"/>
              <a:gd name="connsiteX2853" fmla="*/ 4303818 w 7044461"/>
              <a:gd name="connsiteY2853" fmla="*/ 5239708 h 6857892"/>
              <a:gd name="connsiteX2854" fmla="*/ 4303818 w 7044461"/>
              <a:gd name="connsiteY2854" fmla="*/ 5219363 h 6857892"/>
              <a:gd name="connsiteX2855" fmla="*/ 4298712 w 7044461"/>
              <a:gd name="connsiteY2855" fmla="*/ 5219363 h 6857892"/>
              <a:gd name="connsiteX2856" fmla="*/ 3029738 w 7044461"/>
              <a:gd name="connsiteY2856" fmla="*/ 5210143 h 6857892"/>
              <a:gd name="connsiteX2857" fmla="*/ 3024792 w 7044461"/>
              <a:gd name="connsiteY2857" fmla="*/ 5220278 h 6857892"/>
              <a:gd name="connsiteX2858" fmla="*/ 3022809 w 7044461"/>
              <a:gd name="connsiteY2858" fmla="*/ 5218296 h 6857892"/>
              <a:gd name="connsiteX2859" fmla="*/ 3014501 w 7044461"/>
              <a:gd name="connsiteY2859" fmla="*/ 5225383 h 6857892"/>
              <a:gd name="connsiteX2860" fmla="*/ 3017696 w 7044461"/>
              <a:gd name="connsiteY2860" fmla="*/ 5228583 h 6857892"/>
              <a:gd name="connsiteX2861" fmla="*/ 3022655 w 7044461"/>
              <a:gd name="connsiteY2861" fmla="*/ 5218449 h 6857892"/>
              <a:gd name="connsiteX2862" fmla="*/ 3024639 w 7044461"/>
              <a:gd name="connsiteY2862" fmla="*/ 5220430 h 6857892"/>
              <a:gd name="connsiteX2863" fmla="*/ 3032943 w 7044461"/>
              <a:gd name="connsiteY2863" fmla="*/ 5213343 h 6857892"/>
              <a:gd name="connsiteX2864" fmla="*/ 3029738 w 7044461"/>
              <a:gd name="connsiteY2864" fmla="*/ 5210143 h 6857892"/>
              <a:gd name="connsiteX2865" fmla="*/ 3130711 w 7044461"/>
              <a:gd name="connsiteY2865" fmla="*/ 5209991 h 6857892"/>
              <a:gd name="connsiteX2866" fmla="*/ 3096802 w 7044461"/>
              <a:gd name="connsiteY2866" fmla="*/ 5250377 h 6857892"/>
              <a:gd name="connsiteX2867" fmla="*/ 3130711 w 7044461"/>
              <a:gd name="connsiteY2867" fmla="*/ 5209991 h 6857892"/>
              <a:gd name="connsiteX2868" fmla="*/ 5242899 w 7044461"/>
              <a:gd name="connsiteY2868" fmla="*/ 5202371 h 6857892"/>
              <a:gd name="connsiteX2869" fmla="*/ 5253110 w 7044461"/>
              <a:gd name="connsiteY2869" fmla="*/ 5202371 h 6857892"/>
              <a:gd name="connsiteX2870" fmla="*/ 5253110 w 7044461"/>
              <a:gd name="connsiteY2870" fmla="*/ 5205800 h 6857892"/>
              <a:gd name="connsiteX2871" fmla="*/ 5242899 w 7044461"/>
              <a:gd name="connsiteY2871" fmla="*/ 5205800 h 6857892"/>
              <a:gd name="connsiteX2872" fmla="*/ 5242899 w 7044461"/>
              <a:gd name="connsiteY2872" fmla="*/ 5202371 h 6857892"/>
              <a:gd name="connsiteX2873" fmla="*/ 3170693 w 7044461"/>
              <a:gd name="connsiteY2873" fmla="*/ 5197189 h 6857892"/>
              <a:gd name="connsiteX2874" fmla="*/ 3163070 w 7044461"/>
              <a:gd name="connsiteY2874" fmla="*/ 5217458 h 6857892"/>
              <a:gd name="connsiteX2875" fmla="*/ 3143940 w 7044461"/>
              <a:gd name="connsiteY2875" fmla="*/ 5208619 h 6857892"/>
              <a:gd name="connsiteX2876" fmla="*/ 3147826 w 7044461"/>
              <a:gd name="connsiteY2876" fmla="*/ 5227136 h 6857892"/>
              <a:gd name="connsiteX2877" fmla="*/ 3191827 w 7044461"/>
              <a:gd name="connsiteY2877" fmla="*/ 5227136 h 6857892"/>
              <a:gd name="connsiteX2878" fmla="*/ 3191881 w 7044461"/>
              <a:gd name="connsiteY2878" fmla="*/ 5227212 h 6857892"/>
              <a:gd name="connsiteX2879" fmla="*/ 3191881 w 7044461"/>
              <a:gd name="connsiteY2879" fmla="*/ 5227136 h 6857892"/>
              <a:gd name="connsiteX2880" fmla="*/ 3191827 w 7044461"/>
              <a:gd name="connsiteY2880" fmla="*/ 5227136 h 6857892"/>
              <a:gd name="connsiteX2881" fmla="*/ 3170693 w 7044461"/>
              <a:gd name="connsiteY2881" fmla="*/ 5197189 h 6857892"/>
              <a:gd name="connsiteX2882" fmla="*/ 3954242 w 7044461"/>
              <a:gd name="connsiteY2882" fmla="*/ 5189798 h 6857892"/>
              <a:gd name="connsiteX2883" fmla="*/ 3961253 w 7044461"/>
              <a:gd name="connsiteY2883" fmla="*/ 5198028 h 6857892"/>
              <a:gd name="connsiteX2884" fmla="*/ 3969428 w 7044461"/>
              <a:gd name="connsiteY2884" fmla="*/ 5205038 h 6857892"/>
              <a:gd name="connsiteX2885" fmla="*/ 3966225 w 7044461"/>
              <a:gd name="connsiteY2885" fmla="*/ 5208239 h 6857892"/>
              <a:gd name="connsiteX2886" fmla="*/ 3959272 w 7044461"/>
              <a:gd name="connsiteY2886" fmla="*/ 5200009 h 6857892"/>
              <a:gd name="connsiteX2887" fmla="*/ 3951042 w 7044461"/>
              <a:gd name="connsiteY2887" fmla="*/ 5192999 h 6857892"/>
              <a:gd name="connsiteX2888" fmla="*/ 3954242 w 7044461"/>
              <a:gd name="connsiteY2888" fmla="*/ 5189798 h 6857892"/>
              <a:gd name="connsiteX2889" fmla="*/ 82906 w 7044461"/>
              <a:gd name="connsiteY2889" fmla="*/ 5180730 h 6857892"/>
              <a:gd name="connsiteX2890" fmla="*/ 73229 w 7044461"/>
              <a:gd name="connsiteY2890" fmla="*/ 5205495 h 6857892"/>
              <a:gd name="connsiteX2891" fmla="*/ 93346 w 7044461"/>
              <a:gd name="connsiteY2891" fmla="*/ 5215248 h 6857892"/>
              <a:gd name="connsiteX2892" fmla="*/ 112776 w 7044461"/>
              <a:gd name="connsiteY2892" fmla="*/ 5205495 h 6857892"/>
              <a:gd name="connsiteX2893" fmla="*/ 82906 w 7044461"/>
              <a:gd name="connsiteY2893" fmla="*/ 5180730 h 6857892"/>
              <a:gd name="connsiteX2894" fmla="*/ 86635 w 7044461"/>
              <a:gd name="connsiteY2894" fmla="*/ 5171434 h 6857892"/>
              <a:gd name="connsiteX2895" fmla="*/ 80006 w 7044461"/>
              <a:gd name="connsiteY2895" fmla="*/ 5174634 h 6857892"/>
              <a:gd name="connsiteX2896" fmla="*/ 82673 w 7044461"/>
              <a:gd name="connsiteY2896" fmla="*/ 5177759 h 6857892"/>
              <a:gd name="connsiteX2897" fmla="*/ 80692 w 7044461"/>
              <a:gd name="connsiteY2897" fmla="*/ 5179740 h 6857892"/>
              <a:gd name="connsiteX2898" fmla="*/ 82978 w 7044461"/>
              <a:gd name="connsiteY2898" fmla="*/ 5180731 h 6857892"/>
              <a:gd name="connsiteX2899" fmla="*/ 86635 w 7044461"/>
              <a:gd name="connsiteY2899" fmla="*/ 5171434 h 6857892"/>
              <a:gd name="connsiteX2900" fmla="*/ 75511 w 7044461"/>
              <a:gd name="connsiteY2900" fmla="*/ 5169452 h 6857892"/>
              <a:gd name="connsiteX2901" fmla="*/ 72311 w 7044461"/>
              <a:gd name="connsiteY2901" fmla="*/ 5172576 h 6857892"/>
              <a:gd name="connsiteX2902" fmla="*/ 79931 w 7044461"/>
              <a:gd name="connsiteY2902" fmla="*/ 5174634 h 6857892"/>
              <a:gd name="connsiteX2903" fmla="*/ 75511 w 7044461"/>
              <a:gd name="connsiteY2903" fmla="*/ 5169452 h 6857892"/>
              <a:gd name="connsiteX2904" fmla="*/ 4314512 w 7044461"/>
              <a:gd name="connsiteY2904" fmla="*/ 5169315 h 6857892"/>
              <a:gd name="connsiteX2905" fmla="*/ 4308017 w 7044461"/>
              <a:gd name="connsiteY2905" fmla="*/ 5187435 h 6857892"/>
              <a:gd name="connsiteX2906" fmla="*/ 4329661 w 7044461"/>
              <a:gd name="connsiteY2906" fmla="*/ 5173872 h 6857892"/>
              <a:gd name="connsiteX2907" fmla="*/ 4314512 w 7044461"/>
              <a:gd name="connsiteY2907" fmla="*/ 5169315 h 6857892"/>
              <a:gd name="connsiteX2908" fmla="*/ 4011553 w 7044461"/>
              <a:gd name="connsiteY2908" fmla="*/ 5168004 h 6857892"/>
              <a:gd name="connsiteX2909" fmla="*/ 4010029 w 7044461"/>
              <a:gd name="connsiteY2909" fmla="*/ 5169452 h 6857892"/>
              <a:gd name="connsiteX2910" fmla="*/ 4017119 w 7044461"/>
              <a:gd name="connsiteY2910" fmla="*/ 5177758 h 6857892"/>
              <a:gd name="connsiteX2911" fmla="*/ 4020318 w 7044461"/>
              <a:gd name="connsiteY2911" fmla="*/ 5174558 h 6857892"/>
              <a:gd name="connsiteX2912" fmla="*/ 4011553 w 7044461"/>
              <a:gd name="connsiteY2912" fmla="*/ 5168004 h 6857892"/>
              <a:gd name="connsiteX2913" fmla="*/ 3797336 w 7044461"/>
              <a:gd name="connsiteY2913" fmla="*/ 5161680 h 6857892"/>
              <a:gd name="connsiteX2914" fmla="*/ 3807470 w 7044461"/>
              <a:gd name="connsiteY2914" fmla="*/ 5161680 h 6857892"/>
              <a:gd name="connsiteX2915" fmla="*/ 3807470 w 7044461"/>
              <a:gd name="connsiteY2915" fmla="*/ 5165109 h 6857892"/>
              <a:gd name="connsiteX2916" fmla="*/ 3797336 w 7044461"/>
              <a:gd name="connsiteY2916" fmla="*/ 5165109 h 6857892"/>
              <a:gd name="connsiteX2917" fmla="*/ 3797336 w 7044461"/>
              <a:gd name="connsiteY2917" fmla="*/ 5161680 h 6857892"/>
              <a:gd name="connsiteX2918" fmla="*/ 3572149 w 7044461"/>
              <a:gd name="connsiteY2918" fmla="*/ 5160994 h 6857892"/>
              <a:gd name="connsiteX2919" fmla="*/ 3603014 w 7044461"/>
              <a:gd name="connsiteY2919" fmla="*/ 5160994 h 6857892"/>
              <a:gd name="connsiteX2920" fmla="*/ 3576493 w 7044461"/>
              <a:gd name="connsiteY2920" fmla="*/ 5182559 h 6857892"/>
              <a:gd name="connsiteX2921" fmla="*/ 3572149 w 7044461"/>
              <a:gd name="connsiteY2921" fmla="*/ 5160994 h 6857892"/>
              <a:gd name="connsiteX2922" fmla="*/ 4000880 w 7044461"/>
              <a:gd name="connsiteY2922" fmla="*/ 5158251 h 6857892"/>
              <a:gd name="connsiteX2923" fmla="*/ 4011553 w 7044461"/>
              <a:gd name="connsiteY2923" fmla="*/ 5167928 h 6857892"/>
              <a:gd name="connsiteX2924" fmla="*/ 4011020 w 7044461"/>
              <a:gd name="connsiteY2924" fmla="*/ 5158251 h 6857892"/>
              <a:gd name="connsiteX2925" fmla="*/ 4000880 w 7044461"/>
              <a:gd name="connsiteY2925" fmla="*/ 5158251 h 6857892"/>
              <a:gd name="connsiteX2926" fmla="*/ 3098404 w 7044461"/>
              <a:gd name="connsiteY2926" fmla="*/ 5158251 h 6857892"/>
              <a:gd name="connsiteX2927" fmla="*/ 3098404 w 7044461"/>
              <a:gd name="connsiteY2927" fmla="*/ 5168462 h 6857892"/>
              <a:gd name="connsiteX2928" fmla="*/ 3101762 w 7044461"/>
              <a:gd name="connsiteY2928" fmla="*/ 5168462 h 6857892"/>
              <a:gd name="connsiteX2929" fmla="*/ 3101762 w 7044461"/>
              <a:gd name="connsiteY2929" fmla="*/ 5158251 h 6857892"/>
              <a:gd name="connsiteX2930" fmla="*/ 3098404 w 7044461"/>
              <a:gd name="connsiteY2930" fmla="*/ 5158251 h 6857892"/>
              <a:gd name="connsiteX2931" fmla="*/ 4309696 w 7044461"/>
              <a:gd name="connsiteY2931" fmla="*/ 5148116 h 6857892"/>
              <a:gd name="connsiteX2932" fmla="*/ 4309696 w 7044461"/>
              <a:gd name="connsiteY2932" fmla="*/ 5158251 h 6857892"/>
              <a:gd name="connsiteX2933" fmla="*/ 4313049 w 7044461"/>
              <a:gd name="connsiteY2933" fmla="*/ 5158251 h 6857892"/>
              <a:gd name="connsiteX2934" fmla="*/ 4313049 w 7044461"/>
              <a:gd name="connsiteY2934" fmla="*/ 5148116 h 6857892"/>
              <a:gd name="connsiteX2935" fmla="*/ 4309696 w 7044461"/>
              <a:gd name="connsiteY2935" fmla="*/ 5148116 h 6857892"/>
              <a:gd name="connsiteX2936" fmla="*/ 3502109 w 7044461"/>
              <a:gd name="connsiteY2936" fmla="*/ 5148116 h 6857892"/>
              <a:gd name="connsiteX2937" fmla="*/ 3482605 w 7044461"/>
              <a:gd name="connsiteY2937" fmla="*/ 5154745 h 6857892"/>
              <a:gd name="connsiteX2938" fmla="*/ 3495251 w 7044461"/>
              <a:gd name="connsiteY2938" fmla="*/ 5156574 h 6857892"/>
              <a:gd name="connsiteX2939" fmla="*/ 3502109 w 7044461"/>
              <a:gd name="connsiteY2939" fmla="*/ 5148116 h 6857892"/>
              <a:gd name="connsiteX2940" fmla="*/ 3257911 w 7044461"/>
              <a:gd name="connsiteY2940" fmla="*/ 5141335 h 6857892"/>
              <a:gd name="connsiteX2941" fmla="*/ 3257911 w 7044461"/>
              <a:gd name="connsiteY2941" fmla="*/ 5144764 h 6857892"/>
              <a:gd name="connsiteX2942" fmla="*/ 3268050 w 7044461"/>
              <a:gd name="connsiteY2942" fmla="*/ 5144764 h 6857892"/>
              <a:gd name="connsiteX2943" fmla="*/ 3268050 w 7044461"/>
              <a:gd name="connsiteY2943" fmla="*/ 5141335 h 6857892"/>
              <a:gd name="connsiteX2944" fmla="*/ 3257911 w 7044461"/>
              <a:gd name="connsiteY2944" fmla="*/ 5141335 h 6857892"/>
              <a:gd name="connsiteX2945" fmla="*/ 3471412 w 7044461"/>
              <a:gd name="connsiteY2945" fmla="*/ 5138515 h 6857892"/>
              <a:gd name="connsiteX2946" fmla="*/ 3482535 w 7044461"/>
              <a:gd name="connsiteY2946" fmla="*/ 5154746 h 6857892"/>
              <a:gd name="connsiteX2947" fmla="*/ 3495183 w 7044461"/>
              <a:gd name="connsiteY2947" fmla="*/ 5140420 h 6857892"/>
              <a:gd name="connsiteX2948" fmla="*/ 3471412 w 7044461"/>
              <a:gd name="connsiteY2948" fmla="*/ 5138515 h 6857892"/>
              <a:gd name="connsiteX2949" fmla="*/ 3800689 w 7044461"/>
              <a:gd name="connsiteY2949" fmla="*/ 5137906 h 6857892"/>
              <a:gd name="connsiteX2950" fmla="*/ 3804117 w 7044461"/>
              <a:gd name="connsiteY2950" fmla="*/ 5137906 h 6857892"/>
              <a:gd name="connsiteX2951" fmla="*/ 3804117 w 7044461"/>
              <a:gd name="connsiteY2951" fmla="*/ 5148117 h 6857892"/>
              <a:gd name="connsiteX2952" fmla="*/ 3800689 w 7044461"/>
              <a:gd name="connsiteY2952" fmla="*/ 5148117 h 6857892"/>
              <a:gd name="connsiteX2953" fmla="*/ 3800689 w 7044461"/>
              <a:gd name="connsiteY2953" fmla="*/ 5137906 h 6857892"/>
              <a:gd name="connsiteX2954" fmla="*/ 3410666 w 7044461"/>
              <a:gd name="connsiteY2954" fmla="*/ 5127847 h 6857892"/>
              <a:gd name="connsiteX2955" fmla="*/ 3402820 w 7044461"/>
              <a:gd name="connsiteY2955" fmla="*/ 5130895 h 6857892"/>
              <a:gd name="connsiteX2956" fmla="*/ 3380046 w 7044461"/>
              <a:gd name="connsiteY2956" fmla="*/ 5178672 h 6857892"/>
              <a:gd name="connsiteX2957" fmla="*/ 3359712 w 7044461"/>
              <a:gd name="connsiteY2957" fmla="*/ 5229574 h 6857892"/>
              <a:gd name="connsiteX2958" fmla="*/ 3382866 w 7044461"/>
              <a:gd name="connsiteY2958" fmla="*/ 5195284 h 6857892"/>
              <a:gd name="connsiteX2959" fmla="*/ 3390254 w 7044461"/>
              <a:gd name="connsiteY2959" fmla="*/ 5188883 h 6857892"/>
              <a:gd name="connsiteX2960" fmla="*/ 3411352 w 7044461"/>
              <a:gd name="connsiteY2960" fmla="*/ 5152459 h 6857892"/>
              <a:gd name="connsiteX2961" fmla="*/ 3429936 w 7044461"/>
              <a:gd name="connsiteY2961" fmla="*/ 5143849 h 6857892"/>
              <a:gd name="connsiteX2962" fmla="*/ 3410666 w 7044461"/>
              <a:gd name="connsiteY2962" fmla="*/ 5127847 h 6857892"/>
              <a:gd name="connsiteX2963" fmla="*/ 5134354 w 7044461"/>
              <a:gd name="connsiteY2963" fmla="*/ 5127771 h 6857892"/>
              <a:gd name="connsiteX2964" fmla="*/ 5134354 w 7044461"/>
              <a:gd name="connsiteY2964" fmla="*/ 5137906 h 6857892"/>
              <a:gd name="connsiteX2965" fmla="*/ 5137782 w 7044461"/>
              <a:gd name="connsiteY2965" fmla="*/ 5137906 h 6857892"/>
              <a:gd name="connsiteX2966" fmla="*/ 5137782 w 7044461"/>
              <a:gd name="connsiteY2966" fmla="*/ 5127771 h 6857892"/>
              <a:gd name="connsiteX2967" fmla="*/ 5134354 w 7044461"/>
              <a:gd name="connsiteY2967" fmla="*/ 5127771 h 6857892"/>
              <a:gd name="connsiteX2968" fmla="*/ 5069890 w 7044461"/>
              <a:gd name="connsiteY2968" fmla="*/ 5120989 h 6857892"/>
              <a:gd name="connsiteX2969" fmla="*/ 5069890 w 7044461"/>
              <a:gd name="connsiteY2969" fmla="*/ 5124418 h 6857892"/>
              <a:gd name="connsiteX2970" fmla="*/ 5080101 w 7044461"/>
              <a:gd name="connsiteY2970" fmla="*/ 5124418 h 6857892"/>
              <a:gd name="connsiteX2971" fmla="*/ 5080101 w 7044461"/>
              <a:gd name="connsiteY2971" fmla="*/ 5120989 h 6857892"/>
              <a:gd name="connsiteX2972" fmla="*/ 5069890 w 7044461"/>
              <a:gd name="connsiteY2972" fmla="*/ 5120989 h 6857892"/>
              <a:gd name="connsiteX2973" fmla="*/ 2300978 w 7044461"/>
              <a:gd name="connsiteY2973" fmla="*/ 5120989 h 6857892"/>
              <a:gd name="connsiteX2974" fmla="*/ 2300978 w 7044461"/>
              <a:gd name="connsiteY2974" fmla="*/ 5124418 h 6857892"/>
              <a:gd name="connsiteX2975" fmla="*/ 2311113 w 7044461"/>
              <a:gd name="connsiteY2975" fmla="*/ 5124418 h 6857892"/>
              <a:gd name="connsiteX2976" fmla="*/ 2311113 w 7044461"/>
              <a:gd name="connsiteY2976" fmla="*/ 5120989 h 6857892"/>
              <a:gd name="connsiteX2977" fmla="*/ 2300978 w 7044461"/>
              <a:gd name="connsiteY2977" fmla="*/ 5120989 h 6857892"/>
              <a:gd name="connsiteX2978" fmla="*/ 3861881 w 7044461"/>
              <a:gd name="connsiteY2978" fmla="*/ 5117637 h 6857892"/>
              <a:gd name="connsiteX2979" fmla="*/ 3865235 w 7044461"/>
              <a:gd name="connsiteY2979" fmla="*/ 5117637 h 6857892"/>
              <a:gd name="connsiteX2980" fmla="*/ 3865235 w 7044461"/>
              <a:gd name="connsiteY2980" fmla="*/ 5127771 h 6857892"/>
              <a:gd name="connsiteX2981" fmla="*/ 3861881 w 7044461"/>
              <a:gd name="connsiteY2981" fmla="*/ 5127771 h 6857892"/>
              <a:gd name="connsiteX2982" fmla="*/ 3861881 w 7044461"/>
              <a:gd name="connsiteY2982" fmla="*/ 5117637 h 6857892"/>
              <a:gd name="connsiteX2983" fmla="*/ 4092507 w 7044461"/>
              <a:gd name="connsiteY2983" fmla="*/ 5110778 h 6857892"/>
              <a:gd name="connsiteX2984" fmla="*/ 4092507 w 7044461"/>
              <a:gd name="connsiteY2984" fmla="*/ 5114131 h 6857892"/>
              <a:gd name="connsiteX2985" fmla="*/ 4102733 w 7044461"/>
              <a:gd name="connsiteY2985" fmla="*/ 5114131 h 6857892"/>
              <a:gd name="connsiteX2986" fmla="*/ 4102733 w 7044461"/>
              <a:gd name="connsiteY2986" fmla="*/ 5110778 h 6857892"/>
              <a:gd name="connsiteX2987" fmla="*/ 4092507 w 7044461"/>
              <a:gd name="connsiteY2987" fmla="*/ 5110778 h 6857892"/>
              <a:gd name="connsiteX2988" fmla="*/ 97764 w 7044461"/>
              <a:gd name="connsiteY2988" fmla="*/ 5108340 h 6857892"/>
              <a:gd name="connsiteX2989" fmla="*/ 88772 w 7044461"/>
              <a:gd name="connsiteY2989" fmla="*/ 5115198 h 6857892"/>
              <a:gd name="connsiteX2990" fmla="*/ 70485 w 7044461"/>
              <a:gd name="connsiteY2990" fmla="*/ 5148497 h 6857892"/>
              <a:gd name="connsiteX2991" fmla="*/ 100812 w 7044461"/>
              <a:gd name="connsiteY2991" fmla="*/ 5146973 h 6857892"/>
              <a:gd name="connsiteX2992" fmla="*/ 90677 w 7044461"/>
              <a:gd name="connsiteY2992" fmla="*/ 5116646 h 6857892"/>
              <a:gd name="connsiteX2993" fmla="*/ 92658 w 7044461"/>
              <a:gd name="connsiteY2993" fmla="*/ 5118627 h 6857892"/>
              <a:gd name="connsiteX2994" fmla="*/ 100964 w 7044461"/>
              <a:gd name="connsiteY2994" fmla="*/ 5111540 h 6857892"/>
              <a:gd name="connsiteX2995" fmla="*/ 97764 w 7044461"/>
              <a:gd name="connsiteY2995" fmla="*/ 5108340 h 6857892"/>
              <a:gd name="connsiteX2996" fmla="*/ 5175086 w 7044461"/>
              <a:gd name="connsiteY2996" fmla="*/ 5107426 h 6857892"/>
              <a:gd name="connsiteX2997" fmla="*/ 5175086 w 7044461"/>
              <a:gd name="connsiteY2997" fmla="*/ 5117637 h 6857892"/>
              <a:gd name="connsiteX2998" fmla="*/ 5178514 w 7044461"/>
              <a:gd name="connsiteY2998" fmla="*/ 5117637 h 6857892"/>
              <a:gd name="connsiteX2999" fmla="*/ 5178514 w 7044461"/>
              <a:gd name="connsiteY2999" fmla="*/ 5107426 h 6857892"/>
              <a:gd name="connsiteX3000" fmla="*/ 5175086 w 7044461"/>
              <a:gd name="connsiteY3000" fmla="*/ 5107426 h 6857892"/>
              <a:gd name="connsiteX3001" fmla="*/ 3644627 w 7044461"/>
              <a:gd name="connsiteY3001" fmla="*/ 5100568 h 6857892"/>
              <a:gd name="connsiteX3002" fmla="*/ 3654763 w 7044461"/>
              <a:gd name="connsiteY3002" fmla="*/ 5100568 h 6857892"/>
              <a:gd name="connsiteX3003" fmla="*/ 3654763 w 7044461"/>
              <a:gd name="connsiteY3003" fmla="*/ 5103997 h 6857892"/>
              <a:gd name="connsiteX3004" fmla="*/ 3644627 w 7044461"/>
              <a:gd name="connsiteY3004" fmla="*/ 5103997 h 6857892"/>
              <a:gd name="connsiteX3005" fmla="*/ 3644627 w 7044461"/>
              <a:gd name="connsiteY3005" fmla="*/ 5100568 h 6857892"/>
              <a:gd name="connsiteX3006" fmla="*/ 3882228 w 7044461"/>
              <a:gd name="connsiteY3006" fmla="*/ 5097291 h 6857892"/>
              <a:gd name="connsiteX3007" fmla="*/ 3885581 w 7044461"/>
              <a:gd name="connsiteY3007" fmla="*/ 5097291 h 6857892"/>
              <a:gd name="connsiteX3008" fmla="*/ 3885581 w 7044461"/>
              <a:gd name="connsiteY3008" fmla="*/ 5107426 h 6857892"/>
              <a:gd name="connsiteX3009" fmla="*/ 3882228 w 7044461"/>
              <a:gd name="connsiteY3009" fmla="*/ 5107426 h 6857892"/>
              <a:gd name="connsiteX3010" fmla="*/ 3882228 w 7044461"/>
              <a:gd name="connsiteY3010" fmla="*/ 5097291 h 6857892"/>
              <a:gd name="connsiteX3011" fmla="*/ 3654840 w 7044461"/>
              <a:gd name="connsiteY3011" fmla="*/ 5080223 h 6857892"/>
              <a:gd name="connsiteX3012" fmla="*/ 3664976 w 7044461"/>
              <a:gd name="connsiteY3012" fmla="*/ 5080223 h 6857892"/>
              <a:gd name="connsiteX3013" fmla="*/ 3664976 w 7044461"/>
              <a:gd name="connsiteY3013" fmla="*/ 5083651 h 6857892"/>
              <a:gd name="connsiteX3014" fmla="*/ 3654840 w 7044461"/>
              <a:gd name="connsiteY3014" fmla="*/ 5083651 h 6857892"/>
              <a:gd name="connsiteX3015" fmla="*/ 3654840 w 7044461"/>
              <a:gd name="connsiteY3015" fmla="*/ 5080223 h 6857892"/>
              <a:gd name="connsiteX3016" fmla="*/ 3599737 w 7044461"/>
              <a:gd name="connsiteY3016" fmla="*/ 5077860 h 6857892"/>
              <a:gd name="connsiteX3017" fmla="*/ 3602938 w 7044461"/>
              <a:gd name="connsiteY3017" fmla="*/ 5081061 h 6857892"/>
              <a:gd name="connsiteX3018" fmla="*/ 3594784 w 7044461"/>
              <a:gd name="connsiteY3018" fmla="*/ 5087995 h 6857892"/>
              <a:gd name="connsiteX3019" fmla="*/ 3587695 w 7044461"/>
              <a:gd name="connsiteY3019" fmla="*/ 5096301 h 6857892"/>
              <a:gd name="connsiteX3020" fmla="*/ 3584495 w 7044461"/>
              <a:gd name="connsiteY3020" fmla="*/ 5093100 h 6857892"/>
              <a:gd name="connsiteX3021" fmla="*/ 3592725 w 7044461"/>
              <a:gd name="connsiteY3021" fmla="*/ 5086090 h 6857892"/>
              <a:gd name="connsiteX3022" fmla="*/ 3599737 w 7044461"/>
              <a:gd name="connsiteY3022" fmla="*/ 5077860 h 6857892"/>
              <a:gd name="connsiteX3023" fmla="*/ 3797336 w 7044461"/>
              <a:gd name="connsiteY3023" fmla="*/ 5070088 h 6857892"/>
              <a:gd name="connsiteX3024" fmla="*/ 3807470 w 7044461"/>
              <a:gd name="connsiteY3024" fmla="*/ 5070088 h 6857892"/>
              <a:gd name="connsiteX3025" fmla="*/ 3807470 w 7044461"/>
              <a:gd name="connsiteY3025" fmla="*/ 5073441 h 6857892"/>
              <a:gd name="connsiteX3026" fmla="*/ 3797336 w 7044461"/>
              <a:gd name="connsiteY3026" fmla="*/ 5073441 h 6857892"/>
              <a:gd name="connsiteX3027" fmla="*/ 3797336 w 7044461"/>
              <a:gd name="connsiteY3027" fmla="*/ 5070088 h 6857892"/>
              <a:gd name="connsiteX3028" fmla="*/ 112089 w 7044461"/>
              <a:gd name="connsiteY3028" fmla="*/ 5070088 h 6857892"/>
              <a:gd name="connsiteX3029" fmla="*/ 112089 w 7044461"/>
              <a:gd name="connsiteY3029" fmla="*/ 5073441 h 6857892"/>
              <a:gd name="connsiteX3030" fmla="*/ 122300 w 7044461"/>
              <a:gd name="connsiteY3030" fmla="*/ 5073441 h 6857892"/>
              <a:gd name="connsiteX3031" fmla="*/ 122300 w 7044461"/>
              <a:gd name="connsiteY3031" fmla="*/ 5070088 h 6857892"/>
              <a:gd name="connsiteX3032" fmla="*/ 112089 w 7044461"/>
              <a:gd name="connsiteY3032" fmla="*/ 5070088 h 6857892"/>
              <a:gd name="connsiteX3033" fmla="*/ 3430862 w 7044461"/>
              <a:gd name="connsiteY3033" fmla="*/ 5066735 h 6857892"/>
              <a:gd name="connsiteX3034" fmla="*/ 3420645 w 7044461"/>
              <a:gd name="connsiteY3034" fmla="*/ 5074336 h 6857892"/>
              <a:gd name="connsiteX3035" fmla="*/ 3420655 w 7044461"/>
              <a:gd name="connsiteY3035" fmla="*/ 5087072 h 6857892"/>
              <a:gd name="connsiteX3036" fmla="*/ 3410081 w 7044461"/>
              <a:gd name="connsiteY3036" fmla="*/ 5094062 h 6857892"/>
              <a:gd name="connsiteX3037" fmla="*/ 3414432 w 7044461"/>
              <a:gd name="connsiteY3037" fmla="*/ 5106207 h 6857892"/>
              <a:gd name="connsiteX3038" fmla="*/ 3420756 w 7044461"/>
              <a:gd name="connsiteY3038" fmla="*/ 5117560 h 6857892"/>
              <a:gd name="connsiteX3039" fmla="*/ 3439493 w 7044461"/>
              <a:gd name="connsiteY3039" fmla="*/ 5117560 h 6857892"/>
              <a:gd name="connsiteX3040" fmla="*/ 3440864 w 7044461"/>
              <a:gd name="connsiteY3040" fmla="*/ 5104073 h 6857892"/>
              <a:gd name="connsiteX3041" fmla="*/ 3420756 w 7044461"/>
              <a:gd name="connsiteY3041" fmla="*/ 5087004 h 6857892"/>
              <a:gd name="connsiteX3042" fmla="*/ 3430928 w 7044461"/>
              <a:gd name="connsiteY3042" fmla="*/ 5079422 h 6857892"/>
              <a:gd name="connsiteX3043" fmla="*/ 3430862 w 7044461"/>
              <a:gd name="connsiteY3043" fmla="*/ 5066735 h 6857892"/>
              <a:gd name="connsiteX3044" fmla="*/ 2294197 w 7044461"/>
              <a:gd name="connsiteY3044" fmla="*/ 5066735 h 6857892"/>
              <a:gd name="connsiteX3045" fmla="*/ 2294197 w 7044461"/>
              <a:gd name="connsiteY3045" fmla="*/ 5076870 h 6857892"/>
              <a:gd name="connsiteX3046" fmla="*/ 2297550 w 7044461"/>
              <a:gd name="connsiteY3046" fmla="*/ 5076870 h 6857892"/>
              <a:gd name="connsiteX3047" fmla="*/ 2297550 w 7044461"/>
              <a:gd name="connsiteY3047" fmla="*/ 5066735 h 6857892"/>
              <a:gd name="connsiteX3048" fmla="*/ 2294197 w 7044461"/>
              <a:gd name="connsiteY3048" fmla="*/ 5066735 h 6857892"/>
              <a:gd name="connsiteX3049" fmla="*/ 5140298 w 7044461"/>
              <a:gd name="connsiteY3049" fmla="*/ 5059648 h 6857892"/>
              <a:gd name="connsiteX3050" fmla="*/ 5105476 w 7044461"/>
              <a:gd name="connsiteY3050" fmla="*/ 5085327 h 6857892"/>
              <a:gd name="connsiteX3051" fmla="*/ 5140298 w 7044461"/>
              <a:gd name="connsiteY3051" fmla="*/ 5085327 h 6857892"/>
              <a:gd name="connsiteX3052" fmla="*/ 5140298 w 7044461"/>
              <a:gd name="connsiteY3052" fmla="*/ 5059648 h 6857892"/>
              <a:gd name="connsiteX3053" fmla="*/ 3321562 w 7044461"/>
              <a:gd name="connsiteY3053" fmla="*/ 5056524 h 6857892"/>
              <a:gd name="connsiteX3054" fmla="*/ 3321562 w 7044461"/>
              <a:gd name="connsiteY3054" fmla="*/ 5076869 h 6857892"/>
              <a:gd name="connsiteX3055" fmla="*/ 3326667 w 7044461"/>
              <a:gd name="connsiteY3055" fmla="*/ 5076869 h 6857892"/>
              <a:gd name="connsiteX3056" fmla="*/ 3326667 w 7044461"/>
              <a:gd name="connsiteY3056" fmla="*/ 5056524 h 6857892"/>
              <a:gd name="connsiteX3057" fmla="*/ 3321562 w 7044461"/>
              <a:gd name="connsiteY3057" fmla="*/ 5056524 h 6857892"/>
              <a:gd name="connsiteX3058" fmla="*/ 3349425 w 7044461"/>
              <a:gd name="connsiteY3058" fmla="*/ 5049742 h 6857892"/>
              <a:gd name="connsiteX3059" fmla="*/ 3349425 w 7044461"/>
              <a:gd name="connsiteY3059" fmla="*/ 5053095 h 6857892"/>
              <a:gd name="connsiteX3060" fmla="*/ 3359556 w 7044461"/>
              <a:gd name="connsiteY3060" fmla="*/ 5053095 h 6857892"/>
              <a:gd name="connsiteX3061" fmla="*/ 3359556 w 7044461"/>
              <a:gd name="connsiteY3061" fmla="*/ 5049742 h 6857892"/>
              <a:gd name="connsiteX3062" fmla="*/ 3349425 w 7044461"/>
              <a:gd name="connsiteY3062" fmla="*/ 5049742 h 6857892"/>
              <a:gd name="connsiteX3063" fmla="*/ 3664976 w 7044461"/>
              <a:gd name="connsiteY3063" fmla="*/ 5048828 h 6857892"/>
              <a:gd name="connsiteX3064" fmla="*/ 3685325 w 7044461"/>
              <a:gd name="connsiteY3064" fmla="*/ 5048828 h 6857892"/>
              <a:gd name="connsiteX3065" fmla="*/ 3685325 w 7044461"/>
              <a:gd name="connsiteY3065" fmla="*/ 5053934 h 6857892"/>
              <a:gd name="connsiteX3066" fmla="*/ 3664976 w 7044461"/>
              <a:gd name="connsiteY3066" fmla="*/ 5053934 h 6857892"/>
              <a:gd name="connsiteX3067" fmla="*/ 3664976 w 7044461"/>
              <a:gd name="connsiteY3067" fmla="*/ 5048828 h 6857892"/>
              <a:gd name="connsiteX3068" fmla="*/ 3596232 w 7044461"/>
              <a:gd name="connsiteY3068" fmla="*/ 5046390 h 6857892"/>
              <a:gd name="connsiteX3069" fmla="*/ 3601338 w 7044461"/>
              <a:gd name="connsiteY3069" fmla="*/ 5046390 h 6857892"/>
              <a:gd name="connsiteX3070" fmla="*/ 3601338 w 7044461"/>
              <a:gd name="connsiteY3070" fmla="*/ 5066735 h 6857892"/>
              <a:gd name="connsiteX3071" fmla="*/ 3596232 w 7044461"/>
              <a:gd name="connsiteY3071" fmla="*/ 5066735 h 6857892"/>
              <a:gd name="connsiteX3072" fmla="*/ 3596232 w 7044461"/>
              <a:gd name="connsiteY3072" fmla="*/ 5046390 h 6857892"/>
              <a:gd name="connsiteX3073" fmla="*/ 5150378 w 7044461"/>
              <a:gd name="connsiteY3073" fmla="*/ 5045246 h 6857892"/>
              <a:gd name="connsiteX3074" fmla="*/ 5142073 w 7044461"/>
              <a:gd name="connsiteY3074" fmla="*/ 5052333 h 6857892"/>
              <a:gd name="connsiteX3075" fmla="*/ 5145272 w 7044461"/>
              <a:gd name="connsiteY3075" fmla="*/ 5055533 h 6857892"/>
              <a:gd name="connsiteX3076" fmla="*/ 5151826 w 7044461"/>
              <a:gd name="connsiteY3076" fmla="*/ 5046770 h 6857892"/>
              <a:gd name="connsiteX3077" fmla="*/ 5150378 w 7044461"/>
              <a:gd name="connsiteY3077" fmla="*/ 5045246 h 6857892"/>
              <a:gd name="connsiteX3078" fmla="*/ 5242899 w 7044461"/>
              <a:gd name="connsiteY3078" fmla="*/ 5039532 h 6857892"/>
              <a:gd name="connsiteX3079" fmla="*/ 5253110 w 7044461"/>
              <a:gd name="connsiteY3079" fmla="*/ 5039532 h 6857892"/>
              <a:gd name="connsiteX3080" fmla="*/ 5253110 w 7044461"/>
              <a:gd name="connsiteY3080" fmla="*/ 5042961 h 6857892"/>
              <a:gd name="connsiteX3081" fmla="*/ 5242899 w 7044461"/>
              <a:gd name="connsiteY3081" fmla="*/ 5042961 h 6857892"/>
              <a:gd name="connsiteX3082" fmla="*/ 5242899 w 7044461"/>
              <a:gd name="connsiteY3082" fmla="*/ 5039532 h 6857892"/>
              <a:gd name="connsiteX3083" fmla="*/ 3441067 w 7044461"/>
              <a:gd name="connsiteY3083" fmla="*/ 5037703 h 6857892"/>
              <a:gd name="connsiteX3084" fmla="*/ 3441067 w 7044461"/>
              <a:gd name="connsiteY3084" fmla="*/ 5046314 h 6857892"/>
              <a:gd name="connsiteX3085" fmla="*/ 3430823 w 7044461"/>
              <a:gd name="connsiteY3085" fmla="*/ 5053914 h 6857892"/>
              <a:gd name="connsiteX3086" fmla="*/ 3430862 w 7044461"/>
              <a:gd name="connsiteY3086" fmla="*/ 5066658 h 6857892"/>
              <a:gd name="connsiteX3087" fmla="*/ 3441108 w 7044461"/>
              <a:gd name="connsiteY3087" fmla="*/ 5059057 h 6857892"/>
              <a:gd name="connsiteX3088" fmla="*/ 3441069 w 7044461"/>
              <a:gd name="connsiteY3088" fmla="*/ 5046390 h 6857892"/>
              <a:gd name="connsiteX3089" fmla="*/ 3449447 w 7044461"/>
              <a:gd name="connsiteY3089" fmla="*/ 5043037 h 6857892"/>
              <a:gd name="connsiteX3090" fmla="*/ 3441067 w 7044461"/>
              <a:gd name="connsiteY3090" fmla="*/ 5037703 h 6857892"/>
              <a:gd name="connsiteX3091" fmla="*/ 3498507 w 7044461"/>
              <a:gd name="connsiteY3091" fmla="*/ 5037245 h 6857892"/>
              <a:gd name="connsiteX3092" fmla="*/ 3493708 w 7044461"/>
              <a:gd name="connsiteY3092" fmla="*/ 5038007 h 6857892"/>
              <a:gd name="connsiteX3093" fmla="*/ 3493708 w 7044461"/>
              <a:gd name="connsiteY3093" fmla="*/ 5054847 h 6857892"/>
              <a:gd name="connsiteX3094" fmla="*/ 3502470 w 7044461"/>
              <a:gd name="connsiteY3094" fmla="*/ 5053704 h 6857892"/>
              <a:gd name="connsiteX3095" fmla="*/ 3498507 w 7044461"/>
              <a:gd name="connsiteY3095" fmla="*/ 5037245 h 6857892"/>
              <a:gd name="connsiteX3096" fmla="*/ 3441067 w 7044461"/>
              <a:gd name="connsiteY3096" fmla="*/ 5036179 h 6857892"/>
              <a:gd name="connsiteX3097" fmla="*/ 3440077 w 7044461"/>
              <a:gd name="connsiteY3097" fmla="*/ 5037170 h 6857892"/>
              <a:gd name="connsiteX3098" fmla="*/ 3441067 w 7044461"/>
              <a:gd name="connsiteY3098" fmla="*/ 5037627 h 6857892"/>
              <a:gd name="connsiteX3099" fmla="*/ 3441067 w 7044461"/>
              <a:gd name="connsiteY3099" fmla="*/ 5036179 h 6857892"/>
              <a:gd name="connsiteX3100" fmla="*/ 3057713 w 7044461"/>
              <a:gd name="connsiteY3100" fmla="*/ 5036102 h 6857892"/>
              <a:gd name="connsiteX3101" fmla="*/ 3057713 w 7044461"/>
              <a:gd name="connsiteY3101" fmla="*/ 5046313 h 6857892"/>
              <a:gd name="connsiteX3102" fmla="*/ 3061067 w 7044461"/>
              <a:gd name="connsiteY3102" fmla="*/ 5046313 h 6857892"/>
              <a:gd name="connsiteX3103" fmla="*/ 3061067 w 7044461"/>
              <a:gd name="connsiteY3103" fmla="*/ 5036102 h 6857892"/>
              <a:gd name="connsiteX3104" fmla="*/ 3057713 w 7044461"/>
              <a:gd name="connsiteY3104" fmla="*/ 5036102 h 6857892"/>
              <a:gd name="connsiteX3105" fmla="*/ 4098690 w 7044461"/>
              <a:gd name="connsiteY3105" fmla="*/ 5030844 h 6857892"/>
              <a:gd name="connsiteX3106" fmla="*/ 4085253 w 7044461"/>
              <a:gd name="connsiteY3106" fmla="*/ 5052332 h 6857892"/>
              <a:gd name="connsiteX3107" fmla="*/ 4098690 w 7044461"/>
              <a:gd name="connsiteY3107" fmla="*/ 5030844 h 6857892"/>
              <a:gd name="connsiteX3108" fmla="*/ 3435051 w 7044461"/>
              <a:gd name="connsiteY3108" fmla="*/ 5026882 h 6857892"/>
              <a:gd name="connsiteX3109" fmla="*/ 3431852 w 7044461"/>
              <a:gd name="connsiteY3109" fmla="*/ 5030082 h 6857892"/>
              <a:gd name="connsiteX3110" fmla="*/ 3441145 w 7044461"/>
              <a:gd name="connsiteY3110" fmla="*/ 5036102 h 6857892"/>
              <a:gd name="connsiteX3111" fmla="*/ 3441145 w 7044461"/>
              <a:gd name="connsiteY3111" fmla="*/ 5036254 h 6857892"/>
              <a:gd name="connsiteX3112" fmla="*/ 3442211 w 7044461"/>
              <a:gd name="connsiteY3112" fmla="*/ 5035188 h 6857892"/>
              <a:gd name="connsiteX3113" fmla="*/ 3435051 w 7044461"/>
              <a:gd name="connsiteY3113" fmla="*/ 5026882 h 6857892"/>
              <a:gd name="connsiteX3114" fmla="*/ 3230771 w 7044461"/>
              <a:gd name="connsiteY3114" fmla="*/ 5025968 h 6857892"/>
              <a:gd name="connsiteX3115" fmla="*/ 3230771 w 7044461"/>
              <a:gd name="connsiteY3115" fmla="*/ 5036103 h 6857892"/>
              <a:gd name="connsiteX3116" fmla="*/ 3234125 w 7044461"/>
              <a:gd name="connsiteY3116" fmla="*/ 5036103 h 6857892"/>
              <a:gd name="connsiteX3117" fmla="*/ 3234125 w 7044461"/>
              <a:gd name="connsiteY3117" fmla="*/ 5025968 h 6857892"/>
              <a:gd name="connsiteX3118" fmla="*/ 3230771 w 7044461"/>
              <a:gd name="connsiteY3118" fmla="*/ 5025968 h 6857892"/>
              <a:gd name="connsiteX3119" fmla="*/ 3930132 w 7044461"/>
              <a:gd name="connsiteY3119" fmla="*/ 5025435 h 6857892"/>
              <a:gd name="connsiteX3120" fmla="*/ 3928608 w 7044461"/>
              <a:gd name="connsiteY3120" fmla="*/ 5026883 h 6857892"/>
              <a:gd name="connsiteX3121" fmla="*/ 3935695 w 7044461"/>
              <a:gd name="connsiteY3121" fmla="*/ 5035188 h 6857892"/>
              <a:gd name="connsiteX3122" fmla="*/ 3938895 w 7044461"/>
              <a:gd name="connsiteY3122" fmla="*/ 5031988 h 6857892"/>
              <a:gd name="connsiteX3123" fmla="*/ 3930132 w 7044461"/>
              <a:gd name="connsiteY3123" fmla="*/ 5025435 h 6857892"/>
              <a:gd name="connsiteX3124" fmla="*/ 3816005 w 7044461"/>
              <a:gd name="connsiteY3124" fmla="*/ 5017433 h 6857892"/>
              <a:gd name="connsiteX3125" fmla="*/ 3816005 w 7044461"/>
              <a:gd name="connsiteY3125" fmla="*/ 5034350 h 6857892"/>
              <a:gd name="connsiteX3126" fmla="*/ 3811129 w 7044461"/>
              <a:gd name="connsiteY3126" fmla="*/ 5035112 h 6857892"/>
              <a:gd name="connsiteX3127" fmla="*/ 3807166 w 7044461"/>
              <a:gd name="connsiteY3127" fmla="*/ 5018500 h 6857892"/>
              <a:gd name="connsiteX3128" fmla="*/ 3816005 w 7044461"/>
              <a:gd name="connsiteY3128" fmla="*/ 5017433 h 6857892"/>
              <a:gd name="connsiteX3129" fmla="*/ 3607207 w 7044461"/>
              <a:gd name="connsiteY3129" fmla="*/ 5015757 h 6857892"/>
              <a:gd name="connsiteX3130" fmla="*/ 3610637 w 7044461"/>
              <a:gd name="connsiteY3130" fmla="*/ 5015757 h 6857892"/>
              <a:gd name="connsiteX3131" fmla="*/ 3610637 w 7044461"/>
              <a:gd name="connsiteY3131" fmla="*/ 5025968 h 6857892"/>
              <a:gd name="connsiteX3132" fmla="*/ 3607207 w 7044461"/>
              <a:gd name="connsiteY3132" fmla="*/ 5025968 h 6857892"/>
              <a:gd name="connsiteX3133" fmla="*/ 3607207 w 7044461"/>
              <a:gd name="connsiteY3133" fmla="*/ 5015757 h 6857892"/>
              <a:gd name="connsiteX3134" fmla="*/ 3485178 w 7044461"/>
              <a:gd name="connsiteY3134" fmla="*/ 5015757 h 6857892"/>
              <a:gd name="connsiteX3135" fmla="*/ 3485178 w 7044461"/>
              <a:gd name="connsiteY3135" fmla="*/ 5025968 h 6857892"/>
              <a:gd name="connsiteX3136" fmla="*/ 3488606 w 7044461"/>
              <a:gd name="connsiteY3136" fmla="*/ 5025968 h 6857892"/>
              <a:gd name="connsiteX3137" fmla="*/ 3488606 w 7044461"/>
              <a:gd name="connsiteY3137" fmla="*/ 5015757 h 6857892"/>
              <a:gd name="connsiteX3138" fmla="*/ 3485178 w 7044461"/>
              <a:gd name="connsiteY3138" fmla="*/ 5015757 h 6857892"/>
              <a:gd name="connsiteX3139" fmla="*/ 5260652 w 7044461"/>
              <a:gd name="connsiteY3139" fmla="*/ 5015376 h 6857892"/>
              <a:gd name="connsiteX3140" fmla="*/ 5261719 w 7044461"/>
              <a:gd name="connsiteY3140" fmla="*/ 5024139 h 6857892"/>
              <a:gd name="connsiteX3141" fmla="*/ 5244804 w 7044461"/>
              <a:gd name="connsiteY3141" fmla="*/ 5024215 h 6857892"/>
              <a:gd name="connsiteX3142" fmla="*/ 5244043 w 7044461"/>
              <a:gd name="connsiteY3142" fmla="*/ 5019338 h 6857892"/>
              <a:gd name="connsiteX3143" fmla="*/ 5260652 w 7044461"/>
              <a:gd name="connsiteY3143" fmla="*/ 5015376 h 6857892"/>
              <a:gd name="connsiteX3144" fmla="*/ 3827894 w 7044461"/>
              <a:gd name="connsiteY3144" fmla="*/ 5008975 h 6857892"/>
              <a:gd name="connsiteX3145" fmla="*/ 3838029 w 7044461"/>
              <a:gd name="connsiteY3145" fmla="*/ 5008975 h 6857892"/>
              <a:gd name="connsiteX3146" fmla="*/ 3838029 w 7044461"/>
              <a:gd name="connsiteY3146" fmla="*/ 5012404 h 6857892"/>
              <a:gd name="connsiteX3147" fmla="*/ 3827894 w 7044461"/>
              <a:gd name="connsiteY3147" fmla="*/ 5012404 h 6857892"/>
              <a:gd name="connsiteX3148" fmla="*/ 3827894 w 7044461"/>
              <a:gd name="connsiteY3148" fmla="*/ 5008975 h 6857892"/>
              <a:gd name="connsiteX3149" fmla="*/ 3852431 w 7044461"/>
              <a:gd name="connsiteY3149" fmla="*/ 5006537 h 6857892"/>
              <a:gd name="connsiteX3150" fmla="*/ 3859519 w 7044461"/>
              <a:gd name="connsiteY3150" fmla="*/ 5014843 h 6857892"/>
              <a:gd name="connsiteX3151" fmla="*/ 3867673 w 7044461"/>
              <a:gd name="connsiteY3151" fmla="*/ 5021777 h 6857892"/>
              <a:gd name="connsiteX3152" fmla="*/ 3864473 w 7044461"/>
              <a:gd name="connsiteY3152" fmla="*/ 5025053 h 6857892"/>
              <a:gd name="connsiteX3153" fmla="*/ 3857385 w 7044461"/>
              <a:gd name="connsiteY3153" fmla="*/ 5016748 h 6857892"/>
              <a:gd name="connsiteX3154" fmla="*/ 3849231 w 7044461"/>
              <a:gd name="connsiteY3154" fmla="*/ 5009738 h 6857892"/>
              <a:gd name="connsiteX3155" fmla="*/ 3852431 w 7044461"/>
              <a:gd name="connsiteY3155" fmla="*/ 5006537 h 6857892"/>
              <a:gd name="connsiteX3156" fmla="*/ 3970331 w 7044461"/>
              <a:gd name="connsiteY3156" fmla="*/ 5005622 h 6857892"/>
              <a:gd name="connsiteX3157" fmla="*/ 3978782 w 7044461"/>
              <a:gd name="connsiteY3157" fmla="*/ 5012480 h 6857892"/>
              <a:gd name="connsiteX3158" fmla="*/ 3970331 w 7044461"/>
              <a:gd name="connsiteY3158" fmla="*/ 5015833 h 6857892"/>
              <a:gd name="connsiteX3159" fmla="*/ 3970331 w 7044461"/>
              <a:gd name="connsiteY3159" fmla="*/ 5005622 h 6857892"/>
              <a:gd name="connsiteX3160" fmla="*/ 5134354 w 7044461"/>
              <a:gd name="connsiteY3160" fmla="*/ 4985277 h 6857892"/>
              <a:gd name="connsiteX3161" fmla="*/ 5134354 w 7044461"/>
              <a:gd name="connsiteY3161" fmla="*/ 4995412 h 6857892"/>
              <a:gd name="connsiteX3162" fmla="*/ 5137782 w 7044461"/>
              <a:gd name="connsiteY3162" fmla="*/ 4995412 h 6857892"/>
              <a:gd name="connsiteX3163" fmla="*/ 5137782 w 7044461"/>
              <a:gd name="connsiteY3163" fmla="*/ 4985277 h 6857892"/>
              <a:gd name="connsiteX3164" fmla="*/ 5134354 w 7044461"/>
              <a:gd name="connsiteY3164" fmla="*/ 4985277 h 6857892"/>
              <a:gd name="connsiteX3165" fmla="*/ 3515137 w 7044461"/>
              <a:gd name="connsiteY3165" fmla="*/ 4984134 h 6857892"/>
              <a:gd name="connsiteX3166" fmla="*/ 3501955 w 7044461"/>
              <a:gd name="connsiteY3166" fmla="*/ 5023758 h 6857892"/>
              <a:gd name="connsiteX3167" fmla="*/ 3508431 w 7044461"/>
              <a:gd name="connsiteY3167" fmla="*/ 5026501 h 6857892"/>
              <a:gd name="connsiteX3168" fmla="*/ 3527860 w 7044461"/>
              <a:gd name="connsiteY3168" fmla="*/ 4995412 h 6857892"/>
              <a:gd name="connsiteX3169" fmla="*/ 3542718 w 7044461"/>
              <a:gd name="connsiteY3169" fmla="*/ 4995412 h 6857892"/>
              <a:gd name="connsiteX3170" fmla="*/ 3544013 w 7044461"/>
              <a:gd name="connsiteY3170" fmla="*/ 4990611 h 6857892"/>
              <a:gd name="connsiteX3171" fmla="*/ 3515137 w 7044461"/>
              <a:gd name="connsiteY3171" fmla="*/ 4984134 h 6857892"/>
              <a:gd name="connsiteX3172" fmla="*/ 4021330 w 7044461"/>
              <a:gd name="connsiteY3172" fmla="*/ 4964855 h 6857892"/>
              <a:gd name="connsiteX3173" fmla="*/ 4031487 w 7044461"/>
              <a:gd name="connsiteY3173" fmla="*/ 4964855 h 6857892"/>
              <a:gd name="connsiteX3174" fmla="*/ 4031487 w 7044461"/>
              <a:gd name="connsiteY3174" fmla="*/ 4974990 h 6857892"/>
              <a:gd name="connsiteX3175" fmla="*/ 4031443 w 7044461"/>
              <a:gd name="connsiteY3175" fmla="*/ 4975028 h 6857892"/>
              <a:gd name="connsiteX3176" fmla="*/ 4021330 w 7044461"/>
              <a:gd name="connsiteY3176" fmla="*/ 4964855 h 6857892"/>
              <a:gd name="connsiteX3177" fmla="*/ 3037288 w 7044461"/>
              <a:gd name="connsiteY3177" fmla="*/ 4964855 h 6857892"/>
              <a:gd name="connsiteX3178" fmla="*/ 3037288 w 7044461"/>
              <a:gd name="connsiteY3178" fmla="*/ 4975066 h 6857892"/>
              <a:gd name="connsiteX3179" fmla="*/ 3040637 w 7044461"/>
              <a:gd name="connsiteY3179" fmla="*/ 4975066 h 6857892"/>
              <a:gd name="connsiteX3180" fmla="*/ 3040637 w 7044461"/>
              <a:gd name="connsiteY3180" fmla="*/ 4964855 h 6857892"/>
              <a:gd name="connsiteX3181" fmla="*/ 3037288 w 7044461"/>
              <a:gd name="connsiteY3181" fmla="*/ 4964855 h 6857892"/>
              <a:gd name="connsiteX3182" fmla="*/ 3762739 w 7044461"/>
              <a:gd name="connsiteY3182" fmla="*/ 4964703 h 6857892"/>
              <a:gd name="connsiteX3183" fmla="*/ 3787734 w 7044461"/>
              <a:gd name="connsiteY3183" fmla="*/ 5002422 h 6857892"/>
              <a:gd name="connsiteX3184" fmla="*/ 3737897 w 7044461"/>
              <a:gd name="connsiteY3184" fmla="*/ 5031302 h 6857892"/>
              <a:gd name="connsiteX3185" fmla="*/ 3755041 w 7044461"/>
              <a:gd name="connsiteY3185" fmla="*/ 5061020 h 6857892"/>
              <a:gd name="connsiteX3186" fmla="*/ 3730355 w 7044461"/>
              <a:gd name="connsiteY3186" fmla="*/ 5048142 h 6857892"/>
              <a:gd name="connsiteX3187" fmla="*/ 3724103 w 7044461"/>
              <a:gd name="connsiteY3187" fmla="*/ 5053400 h 6857892"/>
              <a:gd name="connsiteX3188" fmla="*/ 3673892 w 7044461"/>
              <a:gd name="connsiteY3188" fmla="*/ 5028254 h 6857892"/>
              <a:gd name="connsiteX3189" fmla="*/ 3690736 w 7044461"/>
              <a:gd name="connsiteY3189" fmla="*/ 5025282 h 6857892"/>
              <a:gd name="connsiteX3190" fmla="*/ 3699499 w 7044461"/>
              <a:gd name="connsiteY3190" fmla="*/ 5017662 h 6857892"/>
              <a:gd name="connsiteX3191" fmla="*/ 3724103 w 7044461"/>
              <a:gd name="connsiteY3191" fmla="*/ 5028863 h 6857892"/>
              <a:gd name="connsiteX3192" fmla="*/ 3724103 w 7044461"/>
              <a:gd name="connsiteY3192" fmla="*/ 5000060 h 6857892"/>
              <a:gd name="connsiteX3193" fmla="*/ 3762739 w 7044461"/>
              <a:gd name="connsiteY3193" fmla="*/ 4964703 h 6857892"/>
              <a:gd name="connsiteX3194" fmla="*/ 4038320 w 7044461"/>
              <a:gd name="connsiteY3194" fmla="*/ 4956397 h 6857892"/>
              <a:gd name="connsiteX3195" fmla="*/ 4041657 w 7044461"/>
              <a:gd name="connsiteY3195" fmla="*/ 4964813 h 6857892"/>
              <a:gd name="connsiteX3196" fmla="*/ 4041599 w 7044461"/>
              <a:gd name="connsiteY3196" fmla="*/ 4964855 h 6857892"/>
              <a:gd name="connsiteX3197" fmla="*/ 4031487 w 7044461"/>
              <a:gd name="connsiteY3197" fmla="*/ 4964855 h 6857892"/>
              <a:gd name="connsiteX3198" fmla="*/ 4038320 w 7044461"/>
              <a:gd name="connsiteY3198" fmla="*/ 4956397 h 6857892"/>
              <a:gd name="connsiteX3199" fmla="*/ 5168033 w 7044461"/>
              <a:gd name="connsiteY3199" fmla="*/ 4955788 h 6857892"/>
              <a:gd name="connsiteX3200" fmla="*/ 5163235 w 7044461"/>
              <a:gd name="connsiteY3200" fmla="*/ 4956550 h 6857892"/>
              <a:gd name="connsiteX3201" fmla="*/ 5163235 w 7044461"/>
              <a:gd name="connsiteY3201" fmla="*/ 4973466 h 6857892"/>
              <a:gd name="connsiteX3202" fmla="*/ 5171996 w 7044461"/>
              <a:gd name="connsiteY3202" fmla="*/ 4972323 h 6857892"/>
              <a:gd name="connsiteX3203" fmla="*/ 5168033 w 7044461"/>
              <a:gd name="connsiteY3203" fmla="*/ 4955788 h 6857892"/>
              <a:gd name="connsiteX3204" fmla="*/ 5215773 w 7044461"/>
              <a:gd name="connsiteY3204" fmla="*/ 4954721 h 6857892"/>
              <a:gd name="connsiteX3205" fmla="*/ 5219202 w 7044461"/>
              <a:gd name="connsiteY3205" fmla="*/ 4954721 h 6857892"/>
              <a:gd name="connsiteX3206" fmla="*/ 5219202 w 7044461"/>
              <a:gd name="connsiteY3206" fmla="*/ 4964856 h 6857892"/>
              <a:gd name="connsiteX3207" fmla="*/ 5215773 w 7044461"/>
              <a:gd name="connsiteY3207" fmla="*/ 4964856 h 6857892"/>
              <a:gd name="connsiteX3208" fmla="*/ 5215773 w 7044461"/>
              <a:gd name="connsiteY3208" fmla="*/ 4954721 h 6857892"/>
              <a:gd name="connsiteX3209" fmla="*/ 20422 w 7044461"/>
              <a:gd name="connsiteY3209" fmla="*/ 4947864 h 6857892"/>
              <a:gd name="connsiteX3210" fmla="*/ 30555 w 7044461"/>
              <a:gd name="connsiteY3210" fmla="*/ 4947864 h 6857892"/>
              <a:gd name="connsiteX3211" fmla="*/ 30555 w 7044461"/>
              <a:gd name="connsiteY3211" fmla="*/ 4951292 h 6857892"/>
              <a:gd name="connsiteX3212" fmla="*/ 20422 w 7044461"/>
              <a:gd name="connsiteY3212" fmla="*/ 4951292 h 6857892"/>
              <a:gd name="connsiteX3213" fmla="*/ 20422 w 7044461"/>
              <a:gd name="connsiteY3213" fmla="*/ 4947864 h 6857892"/>
              <a:gd name="connsiteX3214" fmla="*/ 3546910 w 7044461"/>
              <a:gd name="connsiteY3214" fmla="*/ 4945425 h 6857892"/>
              <a:gd name="connsiteX3215" fmla="*/ 3543709 w 7044461"/>
              <a:gd name="connsiteY3215" fmla="*/ 4948625 h 6857892"/>
              <a:gd name="connsiteX3216" fmla="*/ 3552471 w 7044461"/>
              <a:gd name="connsiteY3216" fmla="*/ 4955178 h 6857892"/>
              <a:gd name="connsiteX3217" fmla="*/ 3553994 w 7044461"/>
              <a:gd name="connsiteY3217" fmla="*/ 4953731 h 6857892"/>
              <a:gd name="connsiteX3218" fmla="*/ 3546910 w 7044461"/>
              <a:gd name="connsiteY3218" fmla="*/ 4945425 h 6857892"/>
              <a:gd name="connsiteX3219" fmla="*/ 3624659 w 7044461"/>
              <a:gd name="connsiteY3219" fmla="*/ 4944891 h 6857892"/>
              <a:gd name="connsiteX3220" fmla="*/ 3641578 w 7044461"/>
              <a:gd name="connsiteY3220" fmla="*/ 4948244 h 6857892"/>
              <a:gd name="connsiteX3221" fmla="*/ 3608654 w 7044461"/>
              <a:gd name="connsiteY3221" fmla="*/ 4963103 h 6857892"/>
              <a:gd name="connsiteX3222" fmla="*/ 3619096 w 7044461"/>
              <a:gd name="connsiteY3222" fmla="*/ 4974838 h 6857892"/>
              <a:gd name="connsiteX3223" fmla="*/ 3603091 w 7044461"/>
              <a:gd name="connsiteY3223" fmla="*/ 5001889 h 6857892"/>
              <a:gd name="connsiteX3224" fmla="*/ 3581676 w 7044461"/>
              <a:gd name="connsiteY3224" fmla="*/ 4959750 h 6857892"/>
              <a:gd name="connsiteX3225" fmla="*/ 3587086 w 7044461"/>
              <a:gd name="connsiteY3225" fmla="*/ 4955331 h 6857892"/>
              <a:gd name="connsiteX3226" fmla="*/ 3599357 w 7044461"/>
              <a:gd name="connsiteY3226" fmla="*/ 4964170 h 6857892"/>
              <a:gd name="connsiteX3227" fmla="*/ 3624659 w 7044461"/>
              <a:gd name="connsiteY3227" fmla="*/ 4944891 h 6857892"/>
              <a:gd name="connsiteX3228" fmla="*/ 4071087 w 7044461"/>
              <a:gd name="connsiteY3228" fmla="*/ 4943443 h 6857892"/>
              <a:gd name="connsiteX3229" fmla="*/ 4021253 w 7044461"/>
              <a:gd name="connsiteY3229" fmla="*/ 4946720 h 6857892"/>
              <a:gd name="connsiteX3230" fmla="*/ 4021253 w 7044461"/>
              <a:gd name="connsiteY3230" fmla="*/ 4964855 h 6857892"/>
              <a:gd name="connsiteX3231" fmla="*/ 4002499 w 7044461"/>
              <a:gd name="connsiteY3231" fmla="*/ 4989391 h 6857892"/>
              <a:gd name="connsiteX3232" fmla="*/ 4010962 w 7044461"/>
              <a:gd name="connsiteY3232" fmla="*/ 5004556 h 6857892"/>
              <a:gd name="connsiteX3233" fmla="*/ 4015997 w 7044461"/>
              <a:gd name="connsiteY3233" fmla="*/ 5016519 h 6857892"/>
              <a:gd name="connsiteX3234" fmla="*/ 4031409 w 7044461"/>
              <a:gd name="connsiteY3234" fmla="*/ 4975066 h 6857892"/>
              <a:gd name="connsiteX3235" fmla="*/ 4031443 w 7044461"/>
              <a:gd name="connsiteY3235" fmla="*/ 4975028 h 6857892"/>
              <a:gd name="connsiteX3236" fmla="*/ 4031487 w 7044461"/>
              <a:gd name="connsiteY3236" fmla="*/ 4975066 h 6857892"/>
              <a:gd name="connsiteX3237" fmla="*/ 4031487 w 7044461"/>
              <a:gd name="connsiteY3237" fmla="*/ 4974990 h 6857892"/>
              <a:gd name="connsiteX3238" fmla="*/ 4041599 w 7044461"/>
              <a:gd name="connsiteY3238" fmla="*/ 4964855 h 6857892"/>
              <a:gd name="connsiteX3239" fmla="*/ 4041671 w 7044461"/>
              <a:gd name="connsiteY3239" fmla="*/ 4964855 h 6857892"/>
              <a:gd name="connsiteX3240" fmla="*/ 4041657 w 7044461"/>
              <a:gd name="connsiteY3240" fmla="*/ 4964813 h 6857892"/>
              <a:gd name="connsiteX3241" fmla="*/ 4052912 w 7044461"/>
              <a:gd name="connsiteY3241" fmla="*/ 4956636 h 6857892"/>
              <a:gd name="connsiteX3242" fmla="*/ 4071087 w 7044461"/>
              <a:gd name="connsiteY3242" fmla="*/ 4943443 h 6857892"/>
              <a:gd name="connsiteX3243" fmla="*/ 3799088 w 7044461"/>
              <a:gd name="connsiteY3243" fmla="*/ 4935976 h 6857892"/>
              <a:gd name="connsiteX3244" fmla="*/ 3826141 w 7044461"/>
              <a:gd name="connsiteY3244" fmla="*/ 4935976 h 6857892"/>
              <a:gd name="connsiteX3245" fmla="*/ 3826598 w 7044461"/>
              <a:gd name="connsiteY3245" fmla="*/ 4941310 h 6857892"/>
              <a:gd name="connsiteX3246" fmla="*/ 3799622 w 7044461"/>
              <a:gd name="connsiteY3246" fmla="*/ 4945120 h 6857892"/>
              <a:gd name="connsiteX3247" fmla="*/ 3799088 w 7044461"/>
              <a:gd name="connsiteY3247" fmla="*/ 4935976 h 6857892"/>
              <a:gd name="connsiteX3248" fmla="*/ 3490507 w 7044461"/>
              <a:gd name="connsiteY3248" fmla="*/ 4934604 h 6857892"/>
              <a:gd name="connsiteX3249" fmla="*/ 3458436 w 7044461"/>
              <a:gd name="connsiteY3249" fmla="*/ 4957617 h 6857892"/>
              <a:gd name="connsiteX3250" fmla="*/ 3492486 w 7044461"/>
              <a:gd name="connsiteY3250" fmla="*/ 4966303 h 6857892"/>
              <a:gd name="connsiteX3251" fmla="*/ 3490507 w 7044461"/>
              <a:gd name="connsiteY3251" fmla="*/ 4934604 h 6857892"/>
              <a:gd name="connsiteX3252" fmla="*/ 3700031 w 7044461"/>
              <a:gd name="connsiteY3252" fmla="*/ 4933766 h 6857892"/>
              <a:gd name="connsiteX3253" fmla="*/ 3706355 w 7044461"/>
              <a:gd name="connsiteY3253" fmla="*/ 4937423 h 6857892"/>
              <a:gd name="connsiteX3254" fmla="*/ 3697289 w 7044461"/>
              <a:gd name="connsiteY3254" fmla="*/ 4961503 h 6857892"/>
              <a:gd name="connsiteX3255" fmla="*/ 3705290 w 7044461"/>
              <a:gd name="connsiteY3255" fmla="*/ 4970418 h 6857892"/>
              <a:gd name="connsiteX3256" fmla="*/ 3690582 w 7044461"/>
              <a:gd name="connsiteY3256" fmla="*/ 4985125 h 6857892"/>
              <a:gd name="connsiteX3257" fmla="*/ 3678923 w 7044461"/>
              <a:gd name="connsiteY3257" fmla="*/ 4962341 h 6857892"/>
              <a:gd name="connsiteX3258" fmla="*/ 3700031 w 7044461"/>
              <a:gd name="connsiteY3258" fmla="*/ 4933766 h 6857892"/>
              <a:gd name="connsiteX3259" fmla="*/ 3589372 w 7044461"/>
              <a:gd name="connsiteY3259" fmla="*/ 4932775 h 6857892"/>
              <a:gd name="connsiteX3260" fmla="*/ 3614065 w 7044461"/>
              <a:gd name="connsiteY3260" fmla="*/ 4939786 h 6857892"/>
              <a:gd name="connsiteX3261" fmla="*/ 3599814 w 7044461"/>
              <a:gd name="connsiteY3261" fmla="*/ 4944205 h 6857892"/>
              <a:gd name="connsiteX3262" fmla="*/ 3589372 w 7044461"/>
              <a:gd name="connsiteY3262" fmla="*/ 4932775 h 6857892"/>
              <a:gd name="connsiteX3263" fmla="*/ 3726010 w 7044461"/>
              <a:gd name="connsiteY3263" fmla="*/ 4927518 h 6857892"/>
              <a:gd name="connsiteX3264" fmla="*/ 3736221 w 7044461"/>
              <a:gd name="connsiteY3264" fmla="*/ 4927518 h 6857892"/>
              <a:gd name="connsiteX3265" fmla="*/ 3736221 w 7044461"/>
              <a:gd name="connsiteY3265" fmla="*/ 4930947 h 6857892"/>
              <a:gd name="connsiteX3266" fmla="*/ 3726010 w 7044461"/>
              <a:gd name="connsiteY3266" fmla="*/ 4930947 h 6857892"/>
              <a:gd name="connsiteX3267" fmla="*/ 3726010 w 7044461"/>
              <a:gd name="connsiteY3267" fmla="*/ 4927518 h 6857892"/>
              <a:gd name="connsiteX3268" fmla="*/ 135863 w 7044461"/>
              <a:gd name="connsiteY3268" fmla="*/ 4924165 h 6857892"/>
              <a:gd name="connsiteX3269" fmla="*/ 135863 w 7044461"/>
              <a:gd name="connsiteY3269" fmla="*/ 4934376 h 6857892"/>
              <a:gd name="connsiteX3270" fmla="*/ 139216 w 7044461"/>
              <a:gd name="connsiteY3270" fmla="*/ 4934376 h 6857892"/>
              <a:gd name="connsiteX3271" fmla="*/ 139216 w 7044461"/>
              <a:gd name="connsiteY3271" fmla="*/ 4924165 h 6857892"/>
              <a:gd name="connsiteX3272" fmla="*/ 135863 w 7044461"/>
              <a:gd name="connsiteY3272" fmla="*/ 4924165 h 6857892"/>
              <a:gd name="connsiteX3273" fmla="*/ 3338546 w 7044461"/>
              <a:gd name="connsiteY3273" fmla="*/ 4923022 h 6857892"/>
              <a:gd name="connsiteX3274" fmla="*/ 3330244 w 7044461"/>
              <a:gd name="connsiteY3274" fmla="*/ 4930109 h 6857892"/>
              <a:gd name="connsiteX3275" fmla="*/ 3333519 w 7044461"/>
              <a:gd name="connsiteY3275" fmla="*/ 4933309 h 6857892"/>
              <a:gd name="connsiteX3276" fmla="*/ 3339004 w 7044461"/>
              <a:gd name="connsiteY3276" fmla="*/ 4924546 h 6857892"/>
              <a:gd name="connsiteX3277" fmla="*/ 3339917 w 7044461"/>
              <a:gd name="connsiteY3277" fmla="*/ 4924470 h 6857892"/>
              <a:gd name="connsiteX3278" fmla="*/ 3338546 w 7044461"/>
              <a:gd name="connsiteY3278" fmla="*/ 4923022 h 6857892"/>
              <a:gd name="connsiteX3279" fmla="*/ 114301 w 7044461"/>
              <a:gd name="connsiteY3279" fmla="*/ 4922107 h 6857892"/>
              <a:gd name="connsiteX3280" fmla="*/ 72163 w 7044461"/>
              <a:gd name="connsiteY3280" fmla="*/ 4949615 h 6857892"/>
              <a:gd name="connsiteX3281" fmla="*/ 101804 w 7044461"/>
              <a:gd name="connsiteY3281" fmla="*/ 4968055 h 6857892"/>
              <a:gd name="connsiteX3282" fmla="*/ 101804 w 7044461"/>
              <a:gd name="connsiteY3282" fmla="*/ 5005622 h 6857892"/>
              <a:gd name="connsiteX3283" fmla="*/ 111710 w 7044461"/>
              <a:gd name="connsiteY3283" fmla="*/ 4998459 h 6857892"/>
              <a:gd name="connsiteX3284" fmla="*/ 122149 w 7044461"/>
              <a:gd name="connsiteY3284" fmla="*/ 4965160 h 6857892"/>
              <a:gd name="connsiteX3285" fmla="*/ 121311 w 7044461"/>
              <a:gd name="connsiteY3285" fmla="*/ 4965998 h 6857892"/>
              <a:gd name="connsiteX3286" fmla="*/ 113005 w 7044461"/>
              <a:gd name="connsiteY3286" fmla="*/ 4958911 h 6857892"/>
              <a:gd name="connsiteX3287" fmla="*/ 116207 w 7044461"/>
              <a:gd name="connsiteY3287" fmla="*/ 4955711 h 6857892"/>
              <a:gd name="connsiteX3288" fmla="*/ 123292 w 7044461"/>
              <a:gd name="connsiteY3288" fmla="*/ 4964017 h 6857892"/>
              <a:gd name="connsiteX3289" fmla="*/ 122606 w 7044461"/>
              <a:gd name="connsiteY3289" fmla="*/ 4964703 h 6857892"/>
              <a:gd name="connsiteX3290" fmla="*/ 134875 w 7044461"/>
              <a:gd name="connsiteY3290" fmla="*/ 4957997 h 6857892"/>
              <a:gd name="connsiteX3291" fmla="*/ 114301 w 7044461"/>
              <a:gd name="connsiteY3291" fmla="*/ 4922107 h 6857892"/>
              <a:gd name="connsiteX3292" fmla="*/ 3797336 w 7044461"/>
              <a:gd name="connsiteY3292" fmla="*/ 4907172 h 6857892"/>
              <a:gd name="connsiteX3293" fmla="*/ 3807470 w 7044461"/>
              <a:gd name="connsiteY3293" fmla="*/ 4907172 h 6857892"/>
              <a:gd name="connsiteX3294" fmla="*/ 3807470 w 7044461"/>
              <a:gd name="connsiteY3294" fmla="*/ 4910601 h 6857892"/>
              <a:gd name="connsiteX3295" fmla="*/ 3797336 w 7044461"/>
              <a:gd name="connsiteY3295" fmla="*/ 4910601 h 6857892"/>
              <a:gd name="connsiteX3296" fmla="*/ 3797336 w 7044461"/>
              <a:gd name="connsiteY3296" fmla="*/ 4907172 h 6857892"/>
              <a:gd name="connsiteX3297" fmla="*/ 3698050 w 7044461"/>
              <a:gd name="connsiteY3297" fmla="*/ 4903819 h 6857892"/>
              <a:gd name="connsiteX3298" fmla="*/ 3703156 w 7044461"/>
              <a:gd name="connsiteY3298" fmla="*/ 4903819 h 6857892"/>
              <a:gd name="connsiteX3299" fmla="*/ 3703156 w 7044461"/>
              <a:gd name="connsiteY3299" fmla="*/ 4924165 h 6857892"/>
              <a:gd name="connsiteX3300" fmla="*/ 3698050 w 7044461"/>
              <a:gd name="connsiteY3300" fmla="*/ 4924165 h 6857892"/>
              <a:gd name="connsiteX3301" fmla="*/ 3698050 w 7044461"/>
              <a:gd name="connsiteY3301" fmla="*/ 4903819 h 6857892"/>
              <a:gd name="connsiteX3302" fmla="*/ 3505517 w 7044461"/>
              <a:gd name="connsiteY3302" fmla="*/ 4903819 h 6857892"/>
              <a:gd name="connsiteX3303" fmla="*/ 3505517 w 7044461"/>
              <a:gd name="connsiteY3303" fmla="*/ 4914030 h 6857892"/>
              <a:gd name="connsiteX3304" fmla="*/ 3508870 w 7044461"/>
              <a:gd name="connsiteY3304" fmla="*/ 4914030 h 6857892"/>
              <a:gd name="connsiteX3305" fmla="*/ 3508870 w 7044461"/>
              <a:gd name="connsiteY3305" fmla="*/ 4903819 h 6857892"/>
              <a:gd name="connsiteX3306" fmla="*/ 3505517 w 7044461"/>
              <a:gd name="connsiteY3306" fmla="*/ 4903819 h 6857892"/>
              <a:gd name="connsiteX3307" fmla="*/ 3357740 w 7044461"/>
              <a:gd name="connsiteY3307" fmla="*/ 4903743 h 6857892"/>
              <a:gd name="connsiteX3308" fmla="*/ 3340449 w 7044461"/>
              <a:gd name="connsiteY3308" fmla="*/ 4905191 h 6857892"/>
              <a:gd name="connsiteX3309" fmla="*/ 3340373 w 7044461"/>
              <a:gd name="connsiteY3309" fmla="*/ 4924470 h 6857892"/>
              <a:gd name="connsiteX3310" fmla="*/ 3339841 w 7044461"/>
              <a:gd name="connsiteY3310" fmla="*/ 4924546 h 6857892"/>
              <a:gd name="connsiteX3311" fmla="*/ 3340449 w 7044461"/>
              <a:gd name="connsiteY3311" fmla="*/ 4925156 h 6857892"/>
              <a:gd name="connsiteX3312" fmla="*/ 3340373 w 7044461"/>
              <a:gd name="connsiteY3312" fmla="*/ 4924470 h 6857892"/>
              <a:gd name="connsiteX3313" fmla="*/ 3359872 w 7044461"/>
              <a:gd name="connsiteY3313" fmla="*/ 4922946 h 6857892"/>
              <a:gd name="connsiteX3314" fmla="*/ 3357740 w 7044461"/>
              <a:gd name="connsiteY3314" fmla="*/ 4903743 h 6857892"/>
              <a:gd name="connsiteX3315" fmla="*/ 5180300 w 7044461"/>
              <a:gd name="connsiteY3315" fmla="*/ 4894066 h 6857892"/>
              <a:gd name="connsiteX3316" fmla="*/ 5141519 w 7044461"/>
              <a:gd name="connsiteY3316" fmla="*/ 4947711 h 6857892"/>
              <a:gd name="connsiteX3317" fmla="*/ 5180300 w 7044461"/>
              <a:gd name="connsiteY3317" fmla="*/ 4931175 h 6857892"/>
              <a:gd name="connsiteX3318" fmla="*/ 5180300 w 7044461"/>
              <a:gd name="connsiteY3318" fmla="*/ 4894066 h 6857892"/>
              <a:gd name="connsiteX3319" fmla="*/ 85648 w 7044461"/>
              <a:gd name="connsiteY3319" fmla="*/ 4874177 h 6857892"/>
              <a:gd name="connsiteX3320" fmla="*/ 82448 w 7044461"/>
              <a:gd name="connsiteY3320" fmla="*/ 4877378 h 6857892"/>
              <a:gd name="connsiteX3321" fmla="*/ 91211 w 7044461"/>
              <a:gd name="connsiteY3321" fmla="*/ 4883931 h 6857892"/>
              <a:gd name="connsiteX3322" fmla="*/ 92735 w 7044461"/>
              <a:gd name="connsiteY3322" fmla="*/ 4882483 h 6857892"/>
              <a:gd name="connsiteX3323" fmla="*/ 85648 w 7044461"/>
              <a:gd name="connsiteY3323" fmla="*/ 4874177 h 6857892"/>
              <a:gd name="connsiteX3324" fmla="*/ 3766700 w 7044461"/>
              <a:gd name="connsiteY3324" fmla="*/ 4873187 h 6857892"/>
              <a:gd name="connsiteX3325" fmla="*/ 3788724 w 7044461"/>
              <a:gd name="connsiteY3325" fmla="*/ 4903210 h 6857892"/>
              <a:gd name="connsiteX3326" fmla="*/ 3776988 w 7044461"/>
              <a:gd name="connsiteY3326" fmla="*/ 4954493 h 6857892"/>
              <a:gd name="connsiteX3327" fmla="*/ 3777903 w 7044461"/>
              <a:gd name="connsiteY3327" fmla="*/ 4953578 h 6857892"/>
              <a:gd name="connsiteX3328" fmla="*/ 3786209 w 7044461"/>
              <a:gd name="connsiteY3328" fmla="*/ 4960665 h 6857892"/>
              <a:gd name="connsiteX3329" fmla="*/ 3783009 w 7044461"/>
              <a:gd name="connsiteY3329" fmla="*/ 4963865 h 6857892"/>
              <a:gd name="connsiteX3330" fmla="*/ 3775922 w 7044461"/>
              <a:gd name="connsiteY3330" fmla="*/ 4955559 h 6857892"/>
              <a:gd name="connsiteX3331" fmla="*/ 3776836 w 7044461"/>
              <a:gd name="connsiteY3331" fmla="*/ 4954645 h 6857892"/>
              <a:gd name="connsiteX3332" fmla="*/ 3753061 w 7044461"/>
              <a:gd name="connsiteY3332" fmla="*/ 4954645 h 6857892"/>
              <a:gd name="connsiteX3333" fmla="*/ 3764720 w 7044461"/>
              <a:gd name="connsiteY3333" fmla="*/ 4928051 h 6857892"/>
              <a:gd name="connsiteX3334" fmla="*/ 3730583 w 7044461"/>
              <a:gd name="connsiteY3334" fmla="*/ 4891475 h 6857892"/>
              <a:gd name="connsiteX3335" fmla="*/ 3766700 w 7044461"/>
              <a:gd name="connsiteY3335" fmla="*/ 4873263 h 6857892"/>
              <a:gd name="connsiteX3336" fmla="*/ 3766700 w 7044461"/>
              <a:gd name="connsiteY3336" fmla="*/ 4873187 h 6857892"/>
              <a:gd name="connsiteX3337" fmla="*/ 119711 w 7044461"/>
              <a:gd name="connsiteY3337" fmla="*/ 4869682 h 6857892"/>
              <a:gd name="connsiteX3338" fmla="*/ 91212 w 7044461"/>
              <a:gd name="connsiteY3338" fmla="*/ 4884008 h 6857892"/>
              <a:gd name="connsiteX3339" fmla="*/ 91669 w 7044461"/>
              <a:gd name="connsiteY3339" fmla="*/ 4893685 h 6857892"/>
              <a:gd name="connsiteX3340" fmla="*/ 119711 w 7044461"/>
              <a:gd name="connsiteY3340" fmla="*/ 4907477 h 6857892"/>
              <a:gd name="connsiteX3341" fmla="*/ 119711 w 7044461"/>
              <a:gd name="connsiteY3341" fmla="*/ 4869682 h 6857892"/>
              <a:gd name="connsiteX3342" fmla="*/ 3694241 w 7044461"/>
              <a:gd name="connsiteY3342" fmla="*/ 4864653 h 6857892"/>
              <a:gd name="connsiteX3343" fmla="*/ 3694241 w 7044461"/>
              <a:gd name="connsiteY3343" fmla="*/ 4893304 h 6857892"/>
              <a:gd name="connsiteX3344" fmla="*/ 3694241 w 7044461"/>
              <a:gd name="connsiteY3344" fmla="*/ 4864653 h 6857892"/>
              <a:gd name="connsiteX3345" fmla="*/ 5184569 w 7044461"/>
              <a:gd name="connsiteY3345" fmla="*/ 4864043 h 6857892"/>
              <a:gd name="connsiteX3346" fmla="*/ 5184569 w 7044461"/>
              <a:gd name="connsiteY3346" fmla="*/ 4894904 h 6857892"/>
              <a:gd name="connsiteX3347" fmla="*/ 5206207 w 7044461"/>
              <a:gd name="connsiteY3347" fmla="*/ 4890484 h 6857892"/>
              <a:gd name="connsiteX3348" fmla="*/ 5184569 w 7044461"/>
              <a:gd name="connsiteY3348" fmla="*/ 4864043 h 6857892"/>
              <a:gd name="connsiteX3349" fmla="*/ 3365736 w 7044461"/>
              <a:gd name="connsiteY3349" fmla="*/ 4864043 h 6857892"/>
              <a:gd name="connsiteX3350" fmla="*/ 3360785 w 7044461"/>
              <a:gd name="connsiteY3350" fmla="*/ 4874177 h 6857892"/>
              <a:gd name="connsiteX3351" fmla="*/ 3358806 w 7044461"/>
              <a:gd name="connsiteY3351" fmla="*/ 4872196 h 6857892"/>
              <a:gd name="connsiteX3352" fmla="*/ 3350504 w 7044461"/>
              <a:gd name="connsiteY3352" fmla="*/ 4879283 h 6857892"/>
              <a:gd name="connsiteX3353" fmla="*/ 3353703 w 7044461"/>
              <a:gd name="connsiteY3353" fmla="*/ 4882483 h 6857892"/>
              <a:gd name="connsiteX3354" fmla="*/ 3358652 w 7044461"/>
              <a:gd name="connsiteY3354" fmla="*/ 4872349 h 6857892"/>
              <a:gd name="connsiteX3355" fmla="*/ 3360634 w 7044461"/>
              <a:gd name="connsiteY3355" fmla="*/ 4874330 h 6857892"/>
              <a:gd name="connsiteX3356" fmla="*/ 3368935 w 7044461"/>
              <a:gd name="connsiteY3356" fmla="*/ 4867243 h 6857892"/>
              <a:gd name="connsiteX3357" fmla="*/ 3365736 w 7044461"/>
              <a:gd name="connsiteY3357" fmla="*/ 4864043 h 6857892"/>
              <a:gd name="connsiteX3358" fmla="*/ 3534389 w 7044461"/>
              <a:gd name="connsiteY3358" fmla="*/ 4855813 h 6857892"/>
              <a:gd name="connsiteX3359" fmla="*/ 3533703 w 7044461"/>
              <a:gd name="connsiteY3359" fmla="*/ 4894599 h 6857892"/>
              <a:gd name="connsiteX3360" fmla="*/ 3531723 w 7044461"/>
              <a:gd name="connsiteY3360" fmla="*/ 4892618 h 6857892"/>
              <a:gd name="connsiteX3361" fmla="*/ 3523344 w 7044461"/>
              <a:gd name="connsiteY3361" fmla="*/ 4899704 h 6857892"/>
              <a:gd name="connsiteX3362" fmla="*/ 3526619 w 7044461"/>
              <a:gd name="connsiteY3362" fmla="*/ 4902905 h 6857892"/>
              <a:gd name="connsiteX3363" fmla="*/ 3534389 w 7044461"/>
              <a:gd name="connsiteY3363" fmla="*/ 4907095 h 6857892"/>
              <a:gd name="connsiteX3364" fmla="*/ 3547645 w 7044461"/>
              <a:gd name="connsiteY3364" fmla="*/ 4872425 h 6857892"/>
              <a:gd name="connsiteX3365" fmla="*/ 3534389 w 7044461"/>
              <a:gd name="connsiteY3365" fmla="*/ 4855813 h 6857892"/>
              <a:gd name="connsiteX3366" fmla="*/ 3701552 w 7044461"/>
              <a:gd name="connsiteY3366" fmla="*/ 4853832 h 6857892"/>
              <a:gd name="connsiteX3367" fmla="*/ 3704758 w 7044461"/>
              <a:gd name="connsiteY3367" fmla="*/ 4857033 h 6857892"/>
              <a:gd name="connsiteX3368" fmla="*/ 3696451 w 7044461"/>
              <a:gd name="connsiteY3368" fmla="*/ 4864119 h 6857892"/>
              <a:gd name="connsiteX3369" fmla="*/ 3694470 w 7044461"/>
              <a:gd name="connsiteY3369" fmla="*/ 4862138 h 6857892"/>
              <a:gd name="connsiteX3370" fmla="*/ 3701552 w 7044461"/>
              <a:gd name="connsiteY3370" fmla="*/ 4853832 h 6857892"/>
              <a:gd name="connsiteX3371" fmla="*/ 4041671 w 7044461"/>
              <a:gd name="connsiteY3371" fmla="*/ 4852918 h 6857892"/>
              <a:gd name="connsiteX3372" fmla="*/ 4051812 w 7044461"/>
              <a:gd name="connsiteY3372" fmla="*/ 4852918 h 6857892"/>
              <a:gd name="connsiteX3373" fmla="*/ 4051812 w 7044461"/>
              <a:gd name="connsiteY3373" fmla="*/ 4863053 h 6857892"/>
              <a:gd name="connsiteX3374" fmla="*/ 4041671 w 7044461"/>
              <a:gd name="connsiteY3374" fmla="*/ 4852918 h 6857892"/>
              <a:gd name="connsiteX3375" fmla="*/ 4048533 w 7044461"/>
              <a:gd name="connsiteY3375" fmla="*/ 4844460 h 6857892"/>
              <a:gd name="connsiteX3376" fmla="*/ 4041671 w 7044461"/>
              <a:gd name="connsiteY3376" fmla="*/ 4852918 h 6857892"/>
              <a:gd name="connsiteX3377" fmla="*/ 4026821 w 7044461"/>
              <a:gd name="connsiteY3377" fmla="*/ 4852918 h 6857892"/>
              <a:gd name="connsiteX3378" fmla="*/ 4008061 w 7044461"/>
              <a:gd name="connsiteY3378" fmla="*/ 4882636 h 6857892"/>
              <a:gd name="connsiteX3379" fmla="*/ 3990850 w 7044461"/>
              <a:gd name="connsiteY3379" fmla="*/ 4872882 h 6857892"/>
              <a:gd name="connsiteX3380" fmla="*/ 3986593 w 7044461"/>
              <a:gd name="connsiteY3380" fmla="*/ 4905191 h 6857892"/>
              <a:gd name="connsiteX3381" fmla="*/ 3986133 w 7044461"/>
              <a:gd name="connsiteY3381" fmla="*/ 4903820 h 6857892"/>
              <a:gd name="connsiteX3382" fmla="*/ 3984990 w 7044461"/>
              <a:gd name="connsiteY3382" fmla="*/ 4910754 h 6857892"/>
              <a:gd name="connsiteX3383" fmla="*/ 3978949 w 7044461"/>
              <a:gd name="connsiteY3383" fmla="*/ 4928966 h 6857892"/>
              <a:gd name="connsiteX3384" fmla="*/ 3990394 w 7044461"/>
              <a:gd name="connsiteY3384" fmla="*/ 4918069 h 6857892"/>
              <a:gd name="connsiteX3385" fmla="*/ 3987580 w 7044461"/>
              <a:gd name="connsiteY3385" fmla="*/ 4908239 h 6857892"/>
              <a:gd name="connsiteX3386" fmla="*/ 3990774 w 7044461"/>
              <a:gd name="connsiteY3386" fmla="*/ 4903820 h 6857892"/>
              <a:gd name="connsiteX3387" fmla="*/ 4003804 w 7044461"/>
              <a:gd name="connsiteY3387" fmla="*/ 4911363 h 6857892"/>
              <a:gd name="connsiteX3388" fmla="*/ 4033071 w 7044461"/>
              <a:gd name="connsiteY3388" fmla="*/ 4883398 h 6857892"/>
              <a:gd name="connsiteX3389" fmla="*/ 4051812 w 7044461"/>
              <a:gd name="connsiteY3389" fmla="*/ 4863129 h 6857892"/>
              <a:gd name="connsiteX3390" fmla="*/ 4060273 w 7044461"/>
              <a:gd name="connsiteY3390" fmla="*/ 4859776 h 6857892"/>
              <a:gd name="connsiteX3391" fmla="*/ 4051812 w 7044461"/>
              <a:gd name="connsiteY3391" fmla="*/ 4852918 h 6857892"/>
              <a:gd name="connsiteX3392" fmla="*/ 4048533 w 7044461"/>
              <a:gd name="connsiteY3392" fmla="*/ 4844460 h 6857892"/>
              <a:gd name="connsiteX3393" fmla="*/ 3896699 w 7044461"/>
              <a:gd name="connsiteY3393" fmla="*/ 4842478 h 6857892"/>
              <a:gd name="connsiteX3394" fmla="*/ 3879706 w 7044461"/>
              <a:gd name="connsiteY3394" fmla="*/ 4846212 h 6857892"/>
              <a:gd name="connsiteX3395" fmla="*/ 3880392 w 7044461"/>
              <a:gd name="connsiteY3395" fmla="*/ 4851241 h 6857892"/>
              <a:gd name="connsiteX3396" fmla="*/ 3897233 w 7044461"/>
              <a:gd name="connsiteY3396" fmla="*/ 4851241 h 6857892"/>
              <a:gd name="connsiteX3397" fmla="*/ 3897233 w 7044461"/>
              <a:gd name="connsiteY3397" fmla="*/ 4851165 h 6857892"/>
              <a:gd name="connsiteX3398" fmla="*/ 3896699 w 7044461"/>
              <a:gd name="connsiteY3398" fmla="*/ 4842478 h 6857892"/>
              <a:gd name="connsiteX3399" fmla="*/ 3772721 w 7044461"/>
              <a:gd name="connsiteY3399" fmla="*/ 4833411 h 6857892"/>
              <a:gd name="connsiteX3400" fmla="*/ 3775998 w 7044461"/>
              <a:gd name="connsiteY3400" fmla="*/ 4836611 h 6857892"/>
              <a:gd name="connsiteX3401" fmla="*/ 3767616 w 7044461"/>
              <a:gd name="connsiteY3401" fmla="*/ 4843698 h 6857892"/>
              <a:gd name="connsiteX3402" fmla="*/ 3766700 w 7044461"/>
              <a:gd name="connsiteY3402" fmla="*/ 4842783 h 6857892"/>
              <a:gd name="connsiteX3403" fmla="*/ 3766700 w 7044461"/>
              <a:gd name="connsiteY3403" fmla="*/ 4862976 h 6857892"/>
              <a:gd name="connsiteX3404" fmla="*/ 3776912 w 7044461"/>
              <a:gd name="connsiteY3404" fmla="*/ 4862976 h 6857892"/>
              <a:gd name="connsiteX3405" fmla="*/ 3766700 w 7044461"/>
              <a:gd name="connsiteY3405" fmla="*/ 4873187 h 6857892"/>
              <a:gd name="connsiteX3406" fmla="*/ 3766700 w 7044461"/>
              <a:gd name="connsiteY3406" fmla="*/ 4863053 h 6857892"/>
              <a:gd name="connsiteX3407" fmla="*/ 3738811 w 7044461"/>
              <a:gd name="connsiteY3407" fmla="*/ 4863053 h 6857892"/>
              <a:gd name="connsiteX3408" fmla="*/ 3766625 w 7044461"/>
              <a:gd name="connsiteY3408" fmla="*/ 4842707 h 6857892"/>
              <a:gd name="connsiteX3409" fmla="*/ 3765634 w 7044461"/>
              <a:gd name="connsiteY3409" fmla="*/ 4841716 h 6857892"/>
              <a:gd name="connsiteX3410" fmla="*/ 3772721 w 7044461"/>
              <a:gd name="connsiteY3410" fmla="*/ 4833411 h 6857892"/>
              <a:gd name="connsiteX3411" fmla="*/ 5201026 w 7044461"/>
              <a:gd name="connsiteY3411" fmla="*/ 4831810 h 6857892"/>
              <a:gd name="connsiteX3412" fmla="*/ 5182207 w 7044461"/>
              <a:gd name="connsiteY3412" fmla="*/ 4835544 h 6857892"/>
              <a:gd name="connsiteX3413" fmla="*/ 5183045 w 7044461"/>
              <a:gd name="connsiteY3413" fmla="*/ 4842097 h 6857892"/>
              <a:gd name="connsiteX3414" fmla="*/ 5201026 w 7044461"/>
              <a:gd name="connsiteY3414" fmla="*/ 4831810 h 6857892"/>
              <a:gd name="connsiteX3415" fmla="*/ 5201178 w 7044461"/>
              <a:gd name="connsiteY3415" fmla="*/ 4831582 h 6857892"/>
              <a:gd name="connsiteX3416" fmla="*/ 5201024 w 7044461"/>
              <a:gd name="connsiteY3416" fmla="*/ 4831810 h 6857892"/>
              <a:gd name="connsiteX3417" fmla="*/ 5201330 w 7044461"/>
              <a:gd name="connsiteY3417" fmla="*/ 4831734 h 6857892"/>
              <a:gd name="connsiteX3418" fmla="*/ 5202092 w 7044461"/>
              <a:gd name="connsiteY3418" fmla="*/ 4832496 h 6857892"/>
              <a:gd name="connsiteX3419" fmla="*/ 5202548 w 7044461"/>
              <a:gd name="connsiteY3419" fmla="*/ 4840421 h 6857892"/>
              <a:gd name="connsiteX3420" fmla="*/ 5203540 w 7044461"/>
              <a:gd name="connsiteY3420" fmla="*/ 4833334 h 6857892"/>
              <a:gd name="connsiteX3421" fmla="*/ 5203234 w 7044461"/>
              <a:gd name="connsiteY3421" fmla="*/ 4833639 h 6857892"/>
              <a:gd name="connsiteX3422" fmla="*/ 5202092 w 7044461"/>
              <a:gd name="connsiteY3422" fmla="*/ 4832496 h 6857892"/>
              <a:gd name="connsiteX3423" fmla="*/ 5202016 w 7044461"/>
              <a:gd name="connsiteY3423" fmla="*/ 4831582 h 6857892"/>
              <a:gd name="connsiteX3424" fmla="*/ 5201330 w 7044461"/>
              <a:gd name="connsiteY3424" fmla="*/ 4831734 h 6857892"/>
              <a:gd name="connsiteX3425" fmla="*/ 5201178 w 7044461"/>
              <a:gd name="connsiteY3425" fmla="*/ 4831582 h 6857892"/>
              <a:gd name="connsiteX3426" fmla="*/ 3597935 w 7044461"/>
              <a:gd name="connsiteY3426" fmla="*/ 4823352 h 6857892"/>
              <a:gd name="connsiteX3427" fmla="*/ 3594734 w 7044461"/>
              <a:gd name="connsiteY3427" fmla="*/ 4826552 h 6857892"/>
              <a:gd name="connsiteX3428" fmla="*/ 3604869 w 7044461"/>
              <a:gd name="connsiteY3428" fmla="*/ 4831505 h 6857892"/>
              <a:gd name="connsiteX3429" fmla="*/ 3602887 w 7044461"/>
              <a:gd name="connsiteY3429" fmla="*/ 4833487 h 6857892"/>
              <a:gd name="connsiteX3430" fmla="*/ 3609977 w 7044461"/>
              <a:gd name="connsiteY3430" fmla="*/ 4841792 h 6857892"/>
              <a:gd name="connsiteX3431" fmla="*/ 3613178 w 7044461"/>
              <a:gd name="connsiteY3431" fmla="*/ 4838592 h 6857892"/>
              <a:gd name="connsiteX3432" fmla="*/ 3603042 w 7044461"/>
              <a:gd name="connsiteY3432" fmla="*/ 4833639 h 6857892"/>
              <a:gd name="connsiteX3433" fmla="*/ 3605021 w 7044461"/>
              <a:gd name="connsiteY3433" fmla="*/ 4831658 h 6857892"/>
              <a:gd name="connsiteX3434" fmla="*/ 3597935 w 7044461"/>
              <a:gd name="connsiteY3434" fmla="*/ 4823352 h 6857892"/>
              <a:gd name="connsiteX3435" fmla="*/ 5208261 w 7044461"/>
              <a:gd name="connsiteY3435" fmla="*/ 4823276 h 6857892"/>
              <a:gd name="connsiteX3436" fmla="*/ 5203462 w 7044461"/>
              <a:gd name="connsiteY3436" fmla="*/ 4833334 h 6857892"/>
              <a:gd name="connsiteX3437" fmla="*/ 5211461 w 7044461"/>
              <a:gd name="connsiteY3437" fmla="*/ 4826476 h 6857892"/>
              <a:gd name="connsiteX3438" fmla="*/ 5208261 w 7044461"/>
              <a:gd name="connsiteY3438" fmla="*/ 4823276 h 6857892"/>
              <a:gd name="connsiteX3439" fmla="*/ 3349515 w 7044461"/>
              <a:gd name="connsiteY3439" fmla="*/ 4814741 h 6857892"/>
              <a:gd name="connsiteX3440" fmla="*/ 3349515 w 7044461"/>
              <a:gd name="connsiteY3440" fmla="*/ 4819846 h 6857892"/>
              <a:gd name="connsiteX3441" fmla="*/ 3369849 w 7044461"/>
              <a:gd name="connsiteY3441" fmla="*/ 4819846 h 6857892"/>
              <a:gd name="connsiteX3442" fmla="*/ 3369849 w 7044461"/>
              <a:gd name="connsiteY3442" fmla="*/ 4814741 h 6857892"/>
              <a:gd name="connsiteX3443" fmla="*/ 3349515 w 7044461"/>
              <a:gd name="connsiteY3443" fmla="*/ 4814741 h 6857892"/>
              <a:gd name="connsiteX3444" fmla="*/ 3848266 w 7044461"/>
              <a:gd name="connsiteY3444" fmla="*/ 4805369 h 6857892"/>
              <a:gd name="connsiteX3445" fmla="*/ 3848266 w 7044461"/>
              <a:gd name="connsiteY3445" fmla="*/ 4808798 h 6857892"/>
              <a:gd name="connsiteX3446" fmla="*/ 3858403 w 7044461"/>
              <a:gd name="connsiteY3446" fmla="*/ 4808798 h 6857892"/>
              <a:gd name="connsiteX3447" fmla="*/ 3858403 w 7044461"/>
              <a:gd name="connsiteY3447" fmla="*/ 4805369 h 6857892"/>
              <a:gd name="connsiteX3448" fmla="*/ 3848266 w 7044461"/>
              <a:gd name="connsiteY3448" fmla="*/ 4805369 h 6857892"/>
              <a:gd name="connsiteX3449" fmla="*/ 3675188 w 7044461"/>
              <a:gd name="connsiteY3449" fmla="*/ 4805369 h 6857892"/>
              <a:gd name="connsiteX3450" fmla="*/ 3685325 w 7044461"/>
              <a:gd name="connsiteY3450" fmla="*/ 4805369 h 6857892"/>
              <a:gd name="connsiteX3451" fmla="*/ 3685325 w 7044461"/>
              <a:gd name="connsiteY3451" fmla="*/ 4808798 h 6857892"/>
              <a:gd name="connsiteX3452" fmla="*/ 3675188 w 7044461"/>
              <a:gd name="connsiteY3452" fmla="*/ 4808798 h 6857892"/>
              <a:gd name="connsiteX3453" fmla="*/ 3675188 w 7044461"/>
              <a:gd name="connsiteY3453" fmla="*/ 4805369 h 6857892"/>
              <a:gd name="connsiteX3454" fmla="*/ 4075582 w 7044461"/>
              <a:gd name="connsiteY3454" fmla="*/ 4802016 h 6857892"/>
              <a:gd name="connsiteX3455" fmla="*/ 4075582 w 7044461"/>
              <a:gd name="connsiteY3455" fmla="*/ 4812151 h 6857892"/>
              <a:gd name="connsiteX3456" fmla="*/ 4078932 w 7044461"/>
              <a:gd name="connsiteY3456" fmla="*/ 4812151 h 6857892"/>
              <a:gd name="connsiteX3457" fmla="*/ 4078932 w 7044461"/>
              <a:gd name="connsiteY3457" fmla="*/ 4802016 h 6857892"/>
              <a:gd name="connsiteX3458" fmla="*/ 4075582 w 7044461"/>
              <a:gd name="connsiteY3458" fmla="*/ 4802016 h 6857892"/>
              <a:gd name="connsiteX3459" fmla="*/ 3698887 w 7044461"/>
              <a:gd name="connsiteY3459" fmla="*/ 4802016 h 6857892"/>
              <a:gd name="connsiteX3460" fmla="*/ 3702315 w 7044461"/>
              <a:gd name="connsiteY3460" fmla="*/ 4802016 h 6857892"/>
              <a:gd name="connsiteX3461" fmla="*/ 3702315 w 7044461"/>
              <a:gd name="connsiteY3461" fmla="*/ 4812151 h 6857892"/>
              <a:gd name="connsiteX3462" fmla="*/ 3698887 w 7044461"/>
              <a:gd name="connsiteY3462" fmla="*/ 4812151 h 6857892"/>
              <a:gd name="connsiteX3463" fmla="*/ 3698887 w 7044461"/>
              <a:gd name="connsiteY3463" fmla="*/ 4802016 h 6857892"/>
              <a:gd name="connsiteX3464" fmla="*/ 3754051 w 7044461"/>
              <a:gd name="connsiteY3464" fmla="*/ 4798130 h 6857892"/>
              <a:gd name="connsiteX3465" fmla="*/ 3722738 w 7044461"/>
              <a:gd name="connsiteY3465" fmla="*/ 4818475 h 6857892"/>
              <a:gd name="connsiteX3466" fmla="*/ 3754051 w 7044461"/>
              <a:gd name="connsiteY3466" fmla="*/ 4798130 h 6857892"/>
              <a:gd name="connsiteX3467" fmla="*/ 69651 w 7044461"/>
              <a:gd name="connsiteY3467" fmla="*/ 4793482 h 6857892"/>
              <a:gd name="connsiteX3468" fmla="*/ 60888 w 7044461"/>
              <a:gd name="connsiteY3468" fmla="*/ 4794548 h 6857892"/>
              <a:gd name="connsiteX3469" fmla="*/ 64774 w 7044461"/>
              <a:gd name="connsiteY3469" fmla="*/ 4811084 h 6857892"/>
              <a:gd name="connsiteX3470" fmla="*/ 69651 w 7044461"/>
              <a:gd name="connsiteY3470" fmla="*/ 4810322 h 6857892"/>
              <a:gd name="connsiteX3471" fmla="*/ 69651 w 7044461"/>
              <a:gd name="connsiteY3471" fmla="*/ 4793482 h 6857892"/>
              <a:gd name="connsiteX3472" fmla="*/ 5170245 w 7044461"/>
              <a:gd name="connsiteY3472" fmla="*/ 4792643 h 6857892"/>
              <a:gd name="connsiteX3473" fmla="*/ 5173900 w 7044461"/>
              <a:gd name="connsiteY3473" fmla="*/ 4812379 h 6857892"/>
              <a:gd name="connsiteX3474" fmla="*/ 5186930 w 7044461"/>
              <a:gd name="connsiteY3474" fmla="*/ 4792643 h 6857892"/>
              <a:gd name="connsiteX3475" fmla="*/ 5170245 w 7044461"/>
              <a:gd name="connsiteY3475" fmla="*/ 4792643 h 6857892"/>
              <a:gd name="connsiteX3476" fmla="*/ 4072153 w 7044461"/>
              <a:gd name="connsiteY3476" fmla="*/ 4785023 h 6857892"/>
              <a:gd name="connsiteX3477" fmla="*/ 4072153 w 7044461"/>
              <a:gd name="connsiteY3477" fmla="*/ 4788452 h 6857892"/>
              <a:gd name="connsiteX3478" fmla="*/ 4082357 w 7044461"/>
              <a:gd name="connsiteY3478" fmla="*/ 4788452 h 6857892"/>
              <a:gd name="connsiteX3479" fmla="*/ 4082357 w 7044461"/>
              <a:gd name="connsiteY3479" fmla="*/ 4785023 h 6857892"/>
              <a:gd name="connsiteX3480" fmla="*/ 4072153 w 7044461"/>
              <a:gd name="connsiteY3480" fmla="*/ 4785023 h 6857892"/>
              <a:gd name="connsiteX3481" fmla="*/ 3386072 w 7044461"/>
              <a:gd name="connsiteY3481" fmla="*/ 4782585 h 6857892"/>
              <a:gd name="connsiteX3482" fmla="*/ 3381122 w 7044461"/>
              <a:gd name="connsiteY3482" fmla="*/ 4792719 h 6857892"/>
              <a:gd name="connsiteX3483" fmla="*/ 3379140 w 7044461"/>
              <a:gd name="connsiteY3483" fmla="*/ 4790738 h 6857892"/>
              <a:gd name="connsiteX3484" fmla="*/ 3370763 w 7044461"/>
              <a:gd name="connsiteY3484" fmla="*/ 4797825 h 6857892"/>
              <a:gd name="connsiteX3485" fmla="*/ 3374038 w 7044461"/>
              <a:gd name="connsiteY3485" fmla="*/ 4801025 h 6857892"/>
              <a:gd name="connsiteX3486" fmla="*/ 3378988 w 7044461"/>
              <a:gd name="connsiteY3486" fmla="*/ 4790891 h 6857892"/>
              <a:gd name="connsiteX3487" fmla="*/ 3380970 w 7044461"/>
              <a:gd name="connsiteY3487" fmla="*/ 4792872 h 6857892"/>
              <a:gd name="connsiteX3488" fmla="*/ 3389348 w 7044461"/>
              <a:gd name="connsiteY3488" fmla="*/ 4785785 h 6857892"/>
              <a:gd name="connsiteX3489" fmla="*/ 3386072 w 7044461"/>
              <a:gd name="connsiteY3489" fmla="*/ 4782585 h 6857892"/>
              <a:gd name="connsiteX3490" fmla="*/ 3766776 w 7044461"/>
              <a:gd name="connsiteY3490" fmla="*/ 4781595 h 6857892"/>
              <a:gd name="connsiteX3491" fmla="*/ 3766776 w 7044461"/>
              <a:gd name="connsiteY3491" fmla="*/ 4801864 h 6857892"/>
              <a:gd name="connsiteX3492" fmla="*/ 3767692 w 7044461"/>
              <a:gd name="connsiteY3492" fmla="*/ 4800949 h 6857892"/>
              <a:gd name="connsiteX3493" fmla="*/ 3776074 w 7044461"/>
              <a:gd name="connsiteY3493" fmla="*/ 4808036 h 6857892"/>
              <a:gd name="connsiteX3494" fmla="*/ 3772798 w 7044461"/>
              <a:gd name="connsiteY3494" fmla="*/ 4811236 h 6857892"/>
              <a:gd name="connsiteX3495" fmla="*/ 3765711 w 7044461"/>
              <a:gd name="connsiteY3495" fmla="*/ 4802931 h 6857892"/>
              <a:gd name="connsiteX3496" fmla="*/ 3766625 w 7044461"/>
              <a:gd name="connsiteY3496" fmla="*/ 4802016 h 6857892"/>
              <a:gd name="connsiteX3497" fmla="*/ 3756565 w 7044461"/>
              <a:gd name="connsiteY3497" fmla="*/ 4802016 h 6857892"/>
              <a:gd name="connsiteX3498" fmla="*/ 3746737 w 7044461"/>
              <a:gd name="connsiteY3498" fmla="*/ 4784338 h 6857892"/>
              <a:gd name="connsiteX3499" fmla="*/ 3766776 w 7044461"/>
              <a:gd name="connsiteY3499" fmla="*/ 4781595 h 6857892"/>
              <a:gd name="connsiteX3500" fmla="*/ 5260576 w 7044461"/>
              <a:gd name="connsiteY3500" fmla="*/ 4771155 h 6857892"/>
              <a:gd name="connsiteX3501" fmla="*/ 5243965 w 7044461"/>
              <a:gd name="connsiteY3501" fmla="*/ 4775117 h 6857892"/>
              <a:gd name="connsiteX3502" fmla="*/ 5244728 w 7044461"/>
              <a:gd name="connsiteY3502" fmla="*/ 4779918 h 6857892"/>
              <a:gd name="connsiteX3503" fmla="*/ 5261642 w 7044461"/>
              <a:gd name="connsiteY3503" fmla="*/ 4779918 h 6857892"/>
              <a:gd name="connsiteX3504" fmla="*/ 5260576 w 7044461"/>
              <a:gd name="connsiteY3504" fmla="*/ 4771155 h 6857892"/>
              <a:gd name="connsiteX3505" fmla="*/ 4031477 w 7044461"/>
              <a:gd name="connsiteY3505" fmla="*/ 4764678 h 6857892"/>
              <a:gd name="connsiteX3506" fmla="*/ 4031477 w 7044461"/>
              <a:gd name="connsiteY3506" fmla="*/ 4768031 h 6857892"/>
              <a:gd name="connsiteX3507" fmla="*/ 4041671 w 7044461"/>
              <a:gd name="connsiteY3507" fmla="*/ 4768031 h 6857892"/>
              <a:gd name="connsiteX3508" fmla="*/ 4041671 w 7044461"/>
              <a:gd name="connsiteY3508" fmla="*/ 4764678 h 6857892"/>
              <a:gd name="connsiteX3509" fmla="*/ 4031477 w 7044461"/>
              <a:gd name="connsiteY3509" fmla="*/ 4764678 h 6857892"/>
              <a:gd name="connsiteX3510" fmla="*/ 3685325 w 7044461"/>
              <a:gd name="connsiteY3510" fmla="*/ 4761249 h 6857892"/>
              <a:gd name="connsiteX3511" fmla="*/ 3693784 w 7044461"/>
              <a:gd name="connsiteY3511" fmla="*/ 4768107 h 6857892"/>
              <a:gd name="connsiteX3512" fmla="*/ 3685401 w 7044461"/>
              <a:gd name="connsiteY3512" fmla="*/ 4771384 h 6857892"/>
              <a:gd name="connsiteX3513" fmla="*/ 3686391 w 7044461"/>
              <a:gd name="connsiteY3513" fmla="*/ 4772374 h 6857892"/>
              <a:gd name="connsiteX3514" fmla="*/ 3679303 w 7044461"/>
              <a:gd name="connsiteY3514" fmla="*/ 4780680 h 6857892"/>
              <a:gd name="connsiteX3515" fmla="*/ 3676102 w 7044461"/>
              <a:gd name="connsiteY3515" fmla="*/ 4777480 h 6857892"/>
              <a:gd name="connsiteX3516" fmla="*/ 3684410 w 7044461"/>
              <a:gd name="connsiteY3516" fmla="*/ 4770393 h 6857892"/>
              <a:gd name="connsiteX3517" fmla="*/ 3685325 w 7044461"/>
              <a:gd name="connsiteY3517" fmla="*/ 4771308 h 6857892"/>
              <a:gd name="connsiteX3518" fmla="*/ 3685325 w 7044461"/>
              <a:gd name="connsiteY3518" fmla="*/ 4761249 h 6857892"/>
              <a:gd name="connsiteX3519" fmla="*/ 3959699 w 7044461"/>
              <a:gd name="connsiteY3519" fmla="*/ 4741437 h 6857892"/>
              <a:gd name="connsiteX3520" fmla="*/ 3960156 w 7044461"/>
              <a:gd name="connsiteY3520" fmla="*/ 4751038 h 6857892"/>
              <a:gd name="connsiteX3521" fmla="*/ 3968577 w 7044461"/>
              <a:gd name="connsiteY3521" fmla="*/ 4747685 h 6857892"/>
              <a:gd name="connsiteX3522" fmla="*/ 3959699 w 7044461"/>
              <a:gd name="connsiteY3522" fmla="*/ 4741437 h 6857892"/>
              <a:gd name="connsiteX3523" fmla="*/ 109195 w 7044461"/>
              <a:gd name="connsiteY3523" fmla="*/ 4739227 h 6857892"/>
              <a:gd name="connsiteX3524" fmla="*/ 98528 w 7044461"/>
              <a:gd name="connsiteY3524" fmla="*/ 4773441 h 6857892"/>
              <a:gd name="connsiteX3525" fmla="*/ 109195 w 7044461"/>
              <a:gd name="connsiteY3525" fmla="*/ 4739227 h 6857892"/>
              <a:gd name="connsiteX3526" fmla="*/ 71781 w 7044461"/>
              <a:gd name="connsiteY3526" fmla="*/ 4736179 h 6857892"/>
              <a:gd name="connsiteX3527" fmla="*/ 50903 w 7044461"/>
              <a:gd name="connsiteY3527" fmla="*/ 4761249 h 6857892"/>
              <a:gd name="connsiteX3528" fmla="*/ 50903 w 7044461"/>
              <a:gd name="connsiteY3528" fmla="*/ 4783651 h 6857892"/>
              <a:gd name="connsiteX3529" fmla="*/ 109195 w 7044461"/>
              <a:gd name="connsiteY3529" fmla="*/ 4739227 h 6857892"/>
              <a:gd name="connsiteX3530" fmla="*/ 85497 w 7044461"/>
              <a:gd name="connsiteY3530" fmla="*/ 4743342 h 6857892"/>
              <a:gd name="connsiteX3531" fmla="*/ 71781 w 7044461"/>
              <a:gd name="connsiteY3531" fmla="*/ 4736179 h 6857892"/>
              <a:gd name="connsiteX3532" fmla="*/ 3954136 w 7044461"/>
              <a:gd name="connsiteY3532" fmla="*/ 4731683 h 6857892"/>
              <a:gd name="connsiteX3533" fmla="*/ 3950936 w 7044461"/>
              <a:gd name="connsiteY3533" fmla="*/ 4734884 h 6857892"/>
              <a:gd name="connsiteX3534" fmla="*/ 3959700 w 7044461"/>
              <a:gd name="connsiteY3534" fmla="*/ 4741437 h 6857892"/>
              <a:gd name="connsiteX3535" fmla="*/ 3961224 w 7044461"/>
              <a:gd name="connsiteY3535" fmla="*/ 4739989 h 6857892"/>
              <a:gd name="connsiteX3536" fmla="*/ 3954136 w 7044461"/>
              <a:gd name="connsiteY3536" fmla="*/ 4731683 h 6857892"/>
              <a:gd name="connsiteX3537" fmla="*/ 3726392 w 7044461"/>
              <a:gd name="connsiteY3537" fmla="*/ 4730236 h 6857892"/>
              <a:gd name="connsiteX3538" fmla="*/ 3736527 w 7044461"/>
              <a:gd name="connsiteY3538" fmla="*/ 4730236 h 6857892"/>
              <a:gd name="connsiteX3539" fmla="*/ 3729745 w 7044461"/>
              <a:gd name="connsiteY3539" fmla="*/ 4738694 h 6857892"/>
              <a:gd name="connsiteX3540" fmla="*/ 3726392 w 7044461"/>
              <a:gd name="connsiteY3540" fmla="*/ 4730236 h 6857892"/>
              <a:gd name="connsiteX3541" fmla="*/ 3644655 w 7044461"/>
              <a:gd name="connsiteY3541" fmla="*/ 4723911 h 6857892"/>
              <a:gd name="connsiteX3542" fmla="*/ 3644655 w 7044461"/>
              <a:gd name="connsiteY3542" fmla="*/ 4727340 h 6857892"/>
              <a:gd name="connsiteX3543" fmla="*/ 3654792 w 7044461"/>
              <a:gd name="connsiteY3543" fmla="*/ 4727340 h 6857892"/>
              <a:gd name="connsiteX3544" fmla="*/ 3654792 w 7044461"/>
              <a:gd name="connsiteY3544" fmla="*/ 4723911 h 6857892"/>
              <a:gd name="connsiteX3545" fmla="*/ 3644655 w 7044461"/>
              <a:gd name="connsiteY3545" fmla="*/ 4723911 h 6857892"/>
              <a:gd name="connsiteX3546" fmla="*/ 3863661 w 7044461"/>
              <a:gd name="connsiteY3546" fmla="*/ 4719339 h 6857892"/>
              <a:gd name="connsiteX3547" fmla="*/ 3834626 w 7044461"/>
              <a:gd name="connsiteY3547" fmla="*/ 4724597 h 6857892"/>
              <a:gd name="connsiteX3548" fmla="*/ 3863661 w 7044461"/>
              <a:gd name="connsiteY3548" fmla="*/ 4751038 h 6857892"/>
              <a:gd name="connsiteX3549" fmla="*/ 3863661 w 7044461"/>
              <a:gd name="connsiteY3549" fmla="*/ 4719339 h 6857892"/>
              <a:gd name="connsiteX3550" fmla="*/ 3890561 w 7044461"/>
              <a:gd name="connsiteY3550" fmla="*/ 4712176 h 6857892"/>
              <a:gd name="connsiteX3551" fmla="*/ 3891704 w 7044461"/>
              <a:gd name="connsiteY3551" fmla="*/ 4720939 h 6857892"/>
              <a:gd name="connsiteX3552" fmla="*/ 3908242 w 7044461"/>
              <a:gd name="connsiteY3552" fmla="*/ 4716977 h 6857892"/>
              <a:gd name="connsiteX3553" fmla="*/ 3907403 w 7044461"/>
              <a:gd name="connsiteY3553" fmla="*/ 4712176 h 6857892"/>
              <a:gd name="connsiteX3554" fmla="*/ 3890561 w 7044461"/>
              <a:gd name="connsiteY3554" fmla="*/ 4712176 h 6857892"/>
              <a:gd name="connsiteX3555" fmla="*/ 3461407 w 7044461"/>
              <a:gd name="connsiteY3555" fmla="*/ 4683220 h 6857892"/>
              <a:gd name="connsiteX3556" fmla="*/ 3461407 w 7044461"/>
              <a:gd name="connsiteY3556" fmla="*/ 4686649 h 6857892"/>
              <a:gd name="connsiteX3557" fmla="*/ 3471538 w 7044461"/>
              <a:gd name="connsiteY3557" fmla="*/ 4686649 h 6857892"/>
              <a:gd name="connsiteX3558" fmla="*/ 3471538 w 7044461"/>
              <a:gd name="connsiteY3558" fmla="*/ 4683220 h 6857892"/>
              <a:gd name="connsiteX3559" fmla="*/ 3461407 w 7044461"/>
              <a:gd name="connsiteY3559" fmla="*/ 4683220 h 6857892"/>
              <a:gd name="connsiteX3560" fmla="*/ 3644655 w 7044461"/>
              <a:gd name="connsiteY3560" fmla="*/ 4682382 h 6857892"/>
              <a:gd name="connsiteX3561" fmla="*/ 3644655 w 7044461"/>
              <a:gd name="connsiteY3561" fmla="*/ 4687487 h 6857892"/>
              <a:gd name="connsiteX3562" fmla="*/ 3665005 w 7044461"/>
              <a:gd name="connsiteY3562" fmla="*/ 4687487 h 6857892"/>
              <a:gd name="connsiteX3563" fmla="*/ 3665005 w 7044461"/>
              <a:gd name="connsiteY3563" fmla="*/ 4682382 h 6857892"/>
              <a:gd name="connsiteX3564" fmla="*/ 3644655 w 7044461"/>
              <a:gd name="connsiteY3564" fmla="*/ 4682382 h 6857892"/>
              <a:gd name="connsiteX3565" fmla="*/ 5224415 w 7044461"/>
              <a:gd name="connsiteY3565" fmla="*/ 4671333 h 6857892"/>
              <a:gd name="connsiteX3566" fmla="*/ 5225025 w 7044461"/>
              <a:gd name="connsiteY3566" fmla="*/ 4680096 h 6857892"/>
              <a:gd name="connsiteX3567" fmla="*/ 5242015 w 7044461"/>
              <a:gd name="connsiteY3567" fmla="*/ 4676362 h 6857892"/>
              <a:gd name="connsiteX3568" fmla="*/ 5241329 w 7044461"/>
              <a:gd name="connsiteY3568" fmla="*/ 4671333 h 6857892"/>
              <a:gd name="connsiteX3569" fmla="*/ 5224415 w 7044461"/>
              <a:gd name="connsiteY3569" fmla="*/ 4671333 h 6857892"/>
              <a:gd name="connsiteX3570" fmla="*/ 5266700 w 7044461"/>
              <a:gd name="connsiteY3570" fmla="*/ 4669657 h 6857892"/>
              <a:gd name="connsiteX3571" fmla="*/ 5266700 w 7044461"/>
              <a:gd name="connsiteY3571" fmla="*/ 4679868 h 6857892"/>
              <a:gd name="connsiteX3572" fmla="*/ 5270128 w 7044461"/>
              <a:gd name="connsiteY3572" fmla="*/ 4679868 h 6857892"/>
              <a:gd name="connsiteX3573" fmla="*/ 5270128 w 7044461"/>
              <a:gd name="connsiteY3573" fmla="*/ 4669657 h 6857892"/>
              <a:gd name="connsiteX3574" fmla="*/ 5266700 w 7044461"/>
              <a:gd name="connsiteY3574" fmla="*/ 4669657 h 6857892"/>
              <a:gd name="connsiteX3575" fmla="*/ 30555 w 7044461"/>
              <a:gd name="connsiteY3575" fmla="*/ 4662875 h 6857892"/>
              <a:gd name="connsiteX3576" fmla="*/ 40690 w 7044461"/>
              <a:gd name="connsiteY3576" fmla="*/ 4662875 h 6857892"/>
              <a:gd name="connsiteX3577" fmla="*/ 40690 w 7044461"/>
              <a:gd name="connsiteY3577" fmla="*/ 4666228 h 6857892"/>
              <a:gd name="connsiteX3578" fmla="*/ 30555 w 7044461"/>
              <a:gd name="connsiteY3578" fmla="*/ 4666228 h 6857892"/>
              <a:gd name="connsiteX3579" fmla="*/ 30555 w 7044461"/>
              <a:gd name="connsiteY3579" fmla="*/ 4662875 h 6857892"/>
              <a:gd name="connsiteX3580" fmla="*/ 3929733 w 7044461"/>
              <a:gd name="connsiteY3580" fmla="*/ 4652664 h 6857892"/>
              <a:gd name="connsiteX3581" fmla="*/ 3929733 w 7044461"/>
              <a:gd name="connsiteY3581" fmla="*/ 4656017 h 6857892"/>
              <a:gd name="connsiteX3582" fmla="*/ 3939945 w 7044461"/>
              <a:gd name="connsiteY3582" fmla="*/ 4656017 h 6857892"/>
              <a:gd name="connsiteX3583" fmla="*/ 3939945 w 7044461"/>
              <a:gd name="connsiteY3583" fmla="*/ 4652664 h 6857892"/>
              <a:gd name="connsiteX3584" fmla="*/ 3929733 w 7044461"/>
              <a:gd name="connsiteY3584" fmla="*/ 4652664 h 6857892"/>
              <a:gd name="connsiteX3585" fmla="*/ 3711841 w 7044461"/>
              <a:gd name="connsiteY3585" fmla="*/ 4650302 h 6857892"/>
              <a:gd name="connsiteX3586" fmla="*/ 3715039 w 7044461"/>
              <a:gd name="connsiteY3586" fmla="*/ 4653503 h 6857892"/>
              <a:gd name="connsiteX3587" fmla="*/ 3706735 w 7044461"/>
              <a:gd name="connsiteY3587" fmla="*/ 4660589 h 6857892"/>
              <a:gd name="connsiteX3588" fmla="*/ 3705670 w 7044461"/>
              <a:gd name="connsiteY3588" fmla="*/ 4659522 h 6857892"/>
              <a:gd name="connsiteX3589" fmla="*/ 3706051 w 7044461"/>
              <a:gd name="connsiteY3589" fmla="*/ 4667371 h 6857892"/>
              <a:gd name="connsiteX3590" fmla="*/ 3686543 w 7044461"/>
              <a:gd name="connsiteY3590" fmla="*/ 4669047 h 6857892"/>
              <a:gd name="connsiteX3591" fmla="*/ 3685705 w 7044461"/>
              <a:gd name="connsiteY3591" fmla="*/ 4662494 h 6857892"/>
              <a:gd name="connsiteX3592" fmla="*/ 3704910 w 7044461"/>
              <a:gd name="connsiteY3592" fmla="*/ 4658760 h 6857892"/>
              <a:gd name="connsiteX3593" fmla="*/ 3704758 w 7044461"/>
              <a:gd name="connsiteY3593" fmla="*/ 4658608 h 6857892"/>
              <a:gd name="connsiteX3594" fmla="*/ 3711841 w 7044461"/>
              <a:gd name="connsiteY3594" fmla="*/ 4650302 h 6857892"/>
              <a:gd name="connsiteX3595" fmla="*/ 5215806 w 7044461"/>
              <a:gd name="connsiteY3595" fmla="*/ 4649311 h 6857892"/>
              <a:gd name="connsiteX3596" fmla="*/ 5215806 w 7044461"/>
              <a:gd name="connsiteY3596" fmla="*/ 4659446 h 6857892"/>
              <a:gd name="connsiteX3597" fmla="*/ 5219234 w 7044461"/>
              <a:gd name="connsiteY3597" fmla="*/ 4659446 h 6857892"/>
              <a:gd name="connsiteX3598" fmla="*/ 5219234 w 7044461"/>
              <a:gd name="connsiteY3598" fmla="*/ 4649311 h 6857892"/>
              <a:gd name="connsiteX3599" fmla="*/ 5215806 w 7044461"/>
              <a:gd name="connsiteY3599" fmla="*/ 4649311 h 6857892"/>
              <a:gd name="connsiteX3600" fmla="*/ 3746435 w 7044461"/>
              <a:gd name="connsiteY3600" fmla="*/ 4649311 h 6857892"/>
              <a:gd name="connsiteX3601" fmla="*/ 3746435 w 7044461"/>
              <a:gd name="connsiteY3601" fmla="*/ 4659229 h 6857892"/>
              <a:gd name="connsiteX3602" fmla="*/ 3746297 w 7044461"/>
              <a:gd name="connsiteY3602" fmla="*/ 4659336 h 6857892"/>
              <a:gd name="connsiteX3603" fmla="*/ 3737973 w 7044461"/>
              <a:gd name="connsiteY3603" fmla="*/ 4652588 h 6857892"/>
              <a:gd name="connsiteX3604" fmla="*/ 3746435 w 7044461"/>
              <a:gd name="connsiteY3604" fmla="*/ 4649311 h 6857892"/>
              <a:gd name="connsiteX3605" fmla="*/ 3956329 w 7044461"/>
              <a:gd name="connsiteY3605" fmla="*/ 4640091 h 6857892"/>
              <a:gd name="connsiteX3606" fmla="*/ 3932629 w 7044461"/>
              <a:gd name="connsiteY3606" fmla="*/ 4687335 h 6857892"/>
              <a:gd name="connsiteX3607" fmla="*/ 3967530 w 7044461"/>
              <a:gd name="connsiteY3607" fmla="*/ 4676362 h 6857892"/>
              <a:gd name="connsiteX3608" fmla="*/ 3956329 w 7044461"/>
              <a:gd name="connsiteY3608" fmla="*/ 4640091 h 6857892"/>
              <a:gd name="connsiteX3609" fmla="*/ 5330371 w 7044461"/>
              <a:gd name="connsiteY3609" fmla="*/ 4619670 h 6857892"/>
              <a:gd name="connsiteX3610" fmla="*/ 5333571 w 7044461"/>
              <a:gd name="connsiteY3610" fmla="*/ 4622870 h 6857892"/>
              <a:gd name="connsiteX3611" fmla="*/ 5325418 w 7044461"/>
              <a:gd name="connsiteY3611" fmla="*/ 4629804 h 6857892"/>
              <a:gd name="connsiteX3612" fmla="*/ 5318333 w 7044461"/>
              <a:gd name="connsiteY3612" fmla="*/ 4638186 h 6857892"/>
              <a:gd name="connsiteX3613" fmla="*/ 5315132 w 7044461"/>
              <a:gd name="connsiteY3613" fmla="*/ 4634986 h 6857892"/>
              <a:gd name="connsiteX3614" fmla="*/ 5323361 w 7044461"/>
              <a:gd name="connsiteY3614" fmla="*/ 4627899 h 6857892"/>
              <a:gd name="connsiteX3615" fmla="*/ 5330371 w 7044461"/>
              <a:gd name="connsiteY3615" fmla="*/ 4619670 h 6857892"/>
              <a:gd name="connsiteX3616" fmla="*/ 3963645 w 7044461"/>
              <a:gd name="connsiteY3616" fmla="*/ 4618755 h 6857892"/>
              <a:gd name="connsiteX3617" fmla="*/ 3963645 w 7044461"/>
              <a:gd name="connsiteY3617" fmla="*/ 4628890 h 6857892"/>
              <a:gd name="connsiteX3618" fmla="*/ 3966995 w 7044461"/>
              <a:gd name="connsiteY3618" fmla="*/ 4628890 h 6857892"/>
              <a:gd name="connsiteX3619" fmla="*/ 3966995 w 7044461"/>
              <a:gd name="connsiteY3619" fmla="*/ 4618755 h 6857892"/>
              <a:gd name="connsiteX3620" fmla="*/ 3963645 w 7044461"/>
              <a:gd name="connsiteY3620" fmla="*/ 4618755 h 6857892"/>
              <a:gd name="connsiteX3621" fmla="*/ 141730 w 7044461"/>
              <a:gd name="connsiteY3621" fmla="*/ 4618679 h 6857892"/>
              <a:gd name="connsiteX3622" fmla="*/ 141502 w 7044461"/>
              <a:gd name="connsiteY3622" fmla="*/ 4619974 h 6857892"/>
              <a:gd name="connsiteX3623" fmla="*/ 101193 w 7044461"/>
              <a:gd name="connsiteY3623" fmla="*/ 4633462 h 6857892"/>
              <a:gd name="connsiteX3624" fmla="*/ 105689 w 7044461"/>
              <a:gd name="connsiteY3624" fmla="*/ 4650226 h 6857892"/>
              <a:gd name="connsiteX3625" fmla="*/ 152551 w 7044461"/>
              <a:gd name="connsiteY3625" fmla="*/ 4634681 h 6857892"/>
              <a:gd name="connsiteX3626" fmla="*/ 141730 w 7044461"/>
              <a:gd name="connsiteY3626" fmla="*/ 4618679 h 6857892"/>
              <a:gd name="connsiteX3627" fmla="*/ 161467 w 7044461"/>
              <a:gd name="connsiteY3627" fmla="*/ 4599629 h 6857892"/>
              <a:gd name="connsiteX3628" fmla="*/ 142951 w 7044461"/>
              <a:gd name="connsiteY3628" fmla="*/ 4612964 h 6857892"/>
              <a:gd name="connsiteX3629" fmla="*/ 161467 w 7044461"/>
              <a:gd name="connsiteY3629" fmla="*/ 4599629 h 6857892"/>
              <a:gd name="connsiteX3630" fmla="*/ 130225 w 7044461"/>
              <a:gd name="connsiteY3630" fmla="*/ 4599629 h 6857892"/>
              <a:gd name="connsiteX3631" fmla="*/ 141731 w 7044461"/>
              <a:gd name="connsiteY3631" fmla="*/ 4618679 h 6857892"/>
              <a:gd name="connsiteX3632" fmla="*/ 142950 w 7044461"/>
              <a:gd name="connsiteY3632" fmla="*/ 4612964 h 6857892"/>
              <a:gd name="connsiteX3633" fmla="*/ 130225 w 7044461"/>
              <a:gd name="connsiteY3633" fmla="*/ 4599629 h 6857892"/>
              <a:gd name="connsiteX3634" fmla="*/ 5234316 w 7044461"/>
              <a:gd name="connsiteY3634" fmla="*/ 4589875 h 6857892"/>
              <a:gd name="connsiteX3635" fmla="*/ 5235460 w 7044461"/>
              <a:gd name="connsiteY3635" fmla="*/ 4598714 h 6857892"/>
              <a:gd name="connsiteX3636" fmla="*/ 5251991 w 7044461"/>
              <a:gd name="connsiteY3636" fmla="*/ 4594752 h 6857892"/>
              <a:gd name="connsiteX3637" fmla="*/ 5251231 w 7044461"/>
              <a:gd name="connsiteY3637" fmla="*/ 4589875 h 6857892"/>
              <a:gd name="connsiteX3638" fmla="*/ 5234316 w 7044461"/>
              <a:gd name="connsiteY3638" fmla="*/ 4589875 h 6857892"/>
              <a:gd name="connsiteX3639" fmla="*/ 5342790 w 7044461"/>
              <a:gd name="connsiteY3639" fmla="*/ 4544536 h 6857892"/>
              <a:gd name="connsiteX3640" fmla="*/ 5344924 w 7044461"/>
              <a:gd name="connsiteY3640" fmla="*/ 4574026 h 6857892"/>
              <a:gd name="connsiteX3641" fmla="*/ 5295398 w 7044461"/>
              <a:gd name="connsiteY3641" fmla="*/ 4589494 h 6857892"/>
              <a:gd name="connsiteX3642" fmla="*/ 5342790 w 7044461"/>
              <a:gd name="connsiteY3642" fmla="*/ 4544536 h 6857892"/>
              <a:gd name="connsiteX3643" fmla="*/ 155066 w 7044461"/>
              <a:gd name="connsiteY3643" fmla="*/ 4530211 h 6857892"/>
              <a:gd name="connsiteX3644" fmla="*/ 148894 w 7044461"/>
              <a:gd name="connsiteY3644" fmla="*/ 4540269 h 6857892"/>
              <a:gd name="connsiteX3645" fmla="*/ 157352 w 7044461"/>
              <a:gd name="connsiteY3645" fmla="*/ 4552080 h 6857892"/>
              <a:gd name="connsiteX3646" fmla="*/ 157581 w 7044461"/>
              <a:gd name="connsiteY3646" fmla="*/ 4537298 h 6857892"/>
              <a:gd name="connsiteX3647" fmla="*/ 155066 w 7044461"/>
              <a:gd name="connsiteY3647" fmla="*/ 4530211 h 6857892"/>
              <a:gd name="connsiteX3648" fmla="*/ 136700 w 7044461"/>
              <a:gd name="connsiteY3648" fmla="*/ 4523353 h 6857892"/>
              <a:gd name="connsiteX3649" fmla="*/ 113689 w 7044461"/>
              <a:gd name="connsiteY3649" fmla="*/ 4570216 h 6857892"/>
              <a:gd name="connsiteX3650" fmla="*/ 148816 w 7044461"/>
              <a:gd name="connsiteY3650" fmla="*/ 4540193 h 6857892"/>
              <a:gd name="connsiteX3651" fmla="*/ 136700 w 7044461"/>
              <a:gd name="connsiteY3651" fmla="*/ 4523353 h 6857892"/>
              <a:gd name="connsiteX3652" fmla="*/ 164589 w 7044461"/>
              <a:gd name="connsiteY3652" fmla="*/ 4512608 h 6857892"/>
              <a:gd name="connsiteX3653" fmla="*/ 153160 w 7044461"/>
              <a:gd name="connsiteY3653" fmla="*/ 4523048 h 6857892"/>
              <a:gd name="connsiteX3654" fmla="*/ 154988 w 7044461"/>
              <a:gd name="connsiteY3654" fmla="*/ 4530134 h 6857892"/>
              <a:gd name="connsiteX3655" fmla="*/ 164589 w 7044461"/>
              <a:gd name="connsiteY3655" fmla="*/ 4512608 h 6857892"/>
              <a:gd name="connsiteX3656" fmla="*/ 3705702 w 7044461"/>
              <a:gd name="connsiteY3656" fmla="*/ 4499959 h 6857892"/>
              <a:gd name="connsiteX3657" fmla="*/ 3705702 w 7044461"/>
              <a:gd name="connsiteY3657" fmla="*/ 4503388 h 6857892"/>
              <a:gd name="connsiteX3658" fmla="*/ 3715909 w 7044461"/>
              <a:gd name="connsiteY3658" fmla="*/ 4503388 h 6857892"/>
              <a:gd name="connsiteX3659" fmla="*/ 3715909 w 7044461"/>
              <a:gd name="connsiteY3659" fmla="*/ 4499959 h 6857892"/>
              <a:gd name="connsiteX3660" fmla="*/ 3705702 w 7044461"/>
              <a:gd name="connsiteY3660" fmla="*/ 4499959 h 6857892"/>
              <a:gd name="connsiteX3661" fmla="*/ 81459 w 7044461"/>
              <a:gd name="connsiteY3661" fmla="*/ 4486320 h 6857892"/>
              <a:gd name="connsiteX3662" fmla="*/ 81459 w 7044461"/>
              <a:gd name="connsiteY3662" fmla="*/ 4506818 h 6857892"/>
              <a:gd name="connsiteX3663" fmla="*/ 101881 w 7044461"/>
              <a:gd name="connsiteY3663" fmla="*/ 4496607 h 6857892"/>
              <a:gd name="connsiteX3664" fmla="*/ 101879 w 7044461"/>
              <a:gd name="connsiteY3664" fmla="*/ 4496606 h 6857892"/>
              <a:gd name="connsiteX3665" fmla="*/ 111936 w 7044461"/>
              <a:gd name="connsiteY3665" fmla="*/ 4496606 h 6857892"/>
              <a:gd name="connsiteX3666" fmla="*/ 108659 w 7044461"/>
              <a:gd name="connsiteY3666" fmla="*/ 4488148 h 6857892"/>
              <a:gd name="connsiteX3667" fmla="*/ 101823 w 7044461"/>
              <a:gd name="connsiteY3667" fmla="*/ 4496578 h 6857892"/>
              <a:gd name="connsiteX3668" fmla="*/ 81459 w 7044461"/>
              <a:gd name="connsiteY3668" fmla="*/ 4486320 h 6857892"/>
              <a:gd name="connsiteX3669" fmla="*/ 193167 w 7044461"/>
              <a:gd name="connsiteY3669" fmla="*/ 4463536 h 6857892"/>
              <a:gd name="connsiteX3670" fmla="*/ 152477 w 7044461"/>
              <a:gd name="connsiteY3670" fmla="*/ 4483195 h 6857892"/>
              <a:gd name="connsiteX3671" fmla="*/ 136475 w 7044461"/>
              <a:gd name="connsiteY3671" fmla="*/ 4477099 h 6857892"/>
              <a:gd name="connsiteX3672" fmla="*/ 127712 w 7044461"/>
              <a:gd name="connsiteY3672" fmla="*/ 4496606 h 6857892"/>
              <a:gd name="connsiteX3673" fmla="*/ 112015 w 7044461"/>
              <a:gd name="connsiteY3673" fmla="*/ 4496606 h 6857892"/>
              <a:gd name="connsiteX3674" fmla="*/ 112015 w 7044461"/>
              <a:gd name="connsiteY3674" fmla="*/ 4516037 h 6857892"/>
              <a:gd name="connsiteX3675" fmla="*/ 138609 w 7044461"/>
              <a:gd name="connsiteY3675" fmla="*/ 4516037 h 6857892"/>
              <a:gd name="connsiteX3676" fmla="*/ 152477 w 7044461"/>
              <a:gd name="connsiteY3676" fmla="*/ 4483195 h 6857892"/>
              <a:gd name="connsiteX3677" fmla="*/ 175765 w 7044461"/>
              <a:gd name="connsiteY3677" fmla="*/ 4484339 h 6857892"/>
              <a:gd name="connsiteX3678" fmla="*/ 193167 w 7044461"/>
              <a:gd name="connsiteY3678" fmla="*/ 4463536 h 6857892"/>
              <a:gd name="connsiteX3679" fmla="*/ 3715909 w 7044461"/>
              <a:gd name="connsiteY3679" fmla="*/ 4459268 h 6857892"/>
              <a:gd name="connsiteX3680" fmla="*/ 3715909 w 7044461"/>
              <a:gd name="connsiteY3680" fmla="*/ 4462621 h 6857892"/>
              <a:gd name="connsiteX3681" fmla="*/ 3726041 w 7044461"/>
              <a:gd name="connsiteY3681" fmla="*/ 4462621 h 6857892"/>
              <a:gd name="connsiteX3682" fmla="*/ 3726041 w 7044461"/>
              <a:gd name="connsiteY3682" fmla="*/ 4459268 h 6857892"/>
              <a:gd name="connsiteX3683" fmla="*/ 3715909 w 7044461"/>
              <a:gd name="connsiteY3683" fmla="*/ 4459268 h 6857892"/>
              <a:gd name="connsiteX3684" fmla="*/ 33985 w 7044461"/>
              <a:gd name="connsiteY3684" fmla="*/ 4455840 h 6857892"/>
              <a:gd name="connsiteX3685" fmla="*/ 37337 w 7044461"/>
              <a:gd name="connsiteY3685" fmla="*/ 4455840 h 6857892"/>
              <a:gd name="connsiteX3686" fmla="*/ 37337 w 7044461"/>
              <a:gd name="connsiteY3686" fmla="*/ 4465974 h 6857892"/>
              <a:gd name="connsiteX3687" fmla="*/ 33985 w 7044461"/>
              <a:gd name="connsiteY3687" fmla="*/ 4465974 h 6857892"/>
              <a:gd name="connsiteX3688" fmla="*/ 33985 w 7044461"/>
              <a:gd name="connsiteY3688" fmla="*/ 4455840 h 6857892"/>
              <a:gd name="connsiteX3689" fmla="*/ 3763372 w 7044461"/>
              <a:gd name="connsiteY3689" fmla="*/ 4436484 h 6857892"/>
              <a:gd name="connsiteX3690" fmla="*/ 3758344 w 7044461"/>
              <a:gd name="connsiteY3690" fmla="*/ 4437094 h 6857892"/>
              <a:gd name="connsiteX3691" fmla="*/ 3758344 w 7044461"/>
              <a:gd name="connsiteY3691" fmla="*/ 4454010 h 6857892"/>
              <a:gd name="connsiteX3692" fmla="*/ 3767107 w 7044461"/>
              <a:gd name="connsiteY3692" fmla="*/ 4453477 h 6857892"/>
              <a:gd name="connsiteX3693" fmla="*/ 3763372 w 7044461"/>
              <a:gd name="connsiteY3693" fmla="*/ 4436484 h 6857892"/>
              <a:gd name="connsiteX3694" fmla="*/ 191259 w 7044461"/>
              <a:gd name="connsiteY3694" fmla="*/ 4414539 h 6857892"/>
              <a:gd name="connsiteX3695" fmla="*/ 164285 w 7044461"/>
              <a:gd name="connsiteY3695" fmla="*/ 4418349 h 6857892"/>
              <a:gd name="connsiteX3696" fmla="*/ 164742 w 7044461"/>
              <a:gd name="connsiteY3696" fmla="*/ 4423683 h 6857892"/>
              <a:gd name="connsiteX3697" fmla="*/ 191792 w 7044461"/>
              <a:gd name="connsiteY3697" fmla="*/ 4423683 h 6857892"/>
              <a:gd name="connsiteX3698" fmla="*/ 191259 w 7044461"/>
              <a:gd name="connsiteY3698" fmla="*/ 4414539 h 6857892"/>
              <a:gd name="connsiteX3699" fmla="*/ 5376926 w 7044461"/>
              <a:gd name="connsiteY3699" fmla="*/ 4401966 h 6857892"/>
              <a:gd name="connsiteX3700" fmla="*/ 5390641 w 7044461"/>
              <a:gd name="connsiteY3700" fmla="*/ 4414692 h 6857892"/>
              <a:gd name="connsiteX3701" fmla="*/ 5402527 w 7044461"/>
              <a:gd name="connsiteY3701" fmla="*/ 4404329 h 6857892"/>
              <a:gd name="connsiteX3702" fmla="*/ 5406641 w 7044461"/>
              <a:gd name="connsiteY3702" fmla="*/ 4419492 h 6857892"/>
              <a:gd name="connsiteX3703" fmla="*/ 5376926 w 7044461"/>
              <a:gd name="connsiteY3703" fmla="*/ 4434580 h 6857892"/>
              <a:gd name="connsiteX3704" fmla="*/ 5376926 w 7044461"/>
              <a:gd name="connsiteY3704" fmla="*/ 4401966 h 6857892"/>
              <a:gd name="connsiteX3705" fmla="*/ 5369229 w 7044461"/>
              <a:gd name="connsiteY3705" fmla="*/ 4395718 h 6857892"/>
              <a:gd name="connsiteX3706" fmla="*/ 5376317 w 7044461"/>
              <a:gd name="connsiteY3706" fmla="*/ 4404023 h 6857892"/>
              <a:gd name="connsiteX3707" fmla="*/ 5374335 w 7044461"/>
              <a:gd name="connsiteY3707" fmla="*/ 4406005 h 6857892"/>
              <a:gd name="connsiteX3708" fmla="*/ 5366030 w 7044461"/>
              <a:gd name="connsiteY3708" fmla="*/ 4398918 h 6857892"/>
              <a:gd name="connsiteX3709" fmla="*/ 5369229 w 7044461"/>
              <a:gd name="connsiteY3709" fmla="*/ 4395718 h 6857892"/>
              <a:gd name="connsiteX3710" fmla="*/ 158718 w 7044461"/>
              <a:gd name="connsiteY3710" fmla="*/ 4385583 h 6857892"/>
              <a:gd name="connsiteX3711" fmla="*/ 152165 w 7044461"/>
              <a:gd name="connsiteY3711" fmla="*/ 4394346 h 6857892"/>
              <a:gd name="connsiteX3712" fmla="*/ 153613 w 7044461"/>
              <a:gd name="connsiteY3712" fmla="*/ 4395870 h 6857892"/>
              <a:gd name="connsiteX3713" fmla="*/ 161995 w 7044461"/>
              <a:gd name="connsiteY3713" fmla="*/ 4388783 h 6857892"/>
              <a:gd name="connsiteX3714" fmla="*/ 158718 w 7044461"/>
              <a:gd name="connsiteY3714" fmla="*/ 4385583 h 6857892"/>
              <a:gd name="connsiteX3715" fmla="*/ 5405728 w 7044461"/>
              <a:gd name="connsiteY3715" fmla="*/ 4377811 h 6857892"/>
              <a:gd name="connsiteX3716" fmla="*/ 5415937 w 7044461"/>
              <a:gd name="connsiteY3716" fmla="*/ 4377811 h 6857892"/>
              <a:gd name="connsiteX3717" fmla="*/ 5415937 w 7044461"/>
              <a:gd name="connsiteY3717" fmla="*/ 4381163 h 6857892"/>
              <a:gd name="connsiteX3718" fmla="*/ 5405728 w 7044461"/>
              <a:gd name="connsiteY3718" fmla="*/ 4381163 h 6857892"/>
              <a:gd name="connsiteX3719" fmla="*/ 5405728 w 7044461"/>
              <a:gd name="connsiteY3719" fmla="*/ 4377811 h 6857892"/>
              <a:gd name="connsiteX3720" fmla="*/ 3802243 w 7044461"/>
              <a:gd name="connsiteY3720" fmla="*/ 4373696 h 6857892"/>
              <a:gd name="connsiteX3721" fmla="*/ 3748364 w 7044461"/>
              <a:gd name="connsiteY3721" fmla="*/ 4423759 h 6857892"/>
              <a:gd name="connsiteX3722" fmla="*/ 3781591 w 7044461"/>
              <a:gd name="connsiteY3722" fmla="*/ 4398233 h 6857892"/>
              <a:gd name="connsiteX3723" fmla="*/ 3803767 w 7044461"/>
              <a:gd name="connsiteY3723" fmla="*/ 4405928 h 6857892"/>
              <a:gd name="connsiteX3724" fmla="*/ 3802243 w 7044461"/>
              <a:gd name="connsiteY3724" fmla="*/ 4373696 h 6857892"/>
              <a:gd name="connsiteX3725" fmla="*/ 199565 w 7044461"/>
              <a:gd name="connsiteY3725" fmla="*/ 4344816 h 6857892"/>
              <a:gd name="connsiteX3726" fmla="*/ 194612 w 7044461"/>
              <a:gd name="connsiteY3726" fmla="*/ 4354951 h 6857892"/>
              <a:gd name="connsiteX3727" fmla="*/ 192631 w 7044461"/>
              <a:gd name="connsiteY3727" fmla="*/ 4352969 h 6857892"/>
              <a:gd name="connsiteX3728" fmla="*/ 184325 w 7044461"/>
              <a:gd name="connsiteY3728" fmla="*/ 4360056 h 6857892"/>
              <a:gd name="connsiteX3729" fmla="*/ 187525 w 7044461"/>
              <a:gd name="connsiteY3729" fmla="*/ 4363256 h 6857892"/>
              <a:gd name="connsiteX3730" fmla="*/ 192478 w 7044461"/>
              <a:gd name="connsiteY3730" fmla="*/ 4353122 h 6857892"/>
              <a:gd name="connsiteX3731" fmla="*/ 194460 w 7044461"/>
              <a:gd name="connsiteY3731" fmla="*/ 4355103 h 6857892"/>
              <a:gd name="connsiteX3732" fmla="*/ 202765 w 7044461"/>
              <a:gd name="connsiteY3732" fmla="*/ 4348016 h 6857892"/>
              <a:gd name="connsiteX3733" fmla="*/ 199565 w 7044461"/>
              <a:gd name="connsiteY3733" fmla="*/ 4344816 h 6857892"/>
              <a:gd name="connsiteX3734" fmla="*/ 3807496 w 7044461"/>
              <a:gd name="connsiteY3734" fmla="*/ 4337120 h 6857892"/>
              <a:gd name="connsiteX3735" fmla="*/ 3807496 w 7044461"/>
              <a:gd name="connsiteY3735" fmla="*/ 4340473 h 6857892"/>
              <a:gd name="connsiteX3736" fmla="*/ 3817632 w 7044461"/>
              <a:gd name="connsiteY3736" fmla="*/ 4340473 h 6857892"/>
              <a:gd name="connsiteX3737" fmla="*/ 3817632 w 7044461"/>
              <a:gd name="connsiteY3737" fmla="*/ 4337120 h 6857892"/>
              <a:gd name="connsiteX3738" fmla="*/ 3807496 w 7044461"/>
              <a:gd name="connsiteY3738" fmla="*/ 4337120 h 6857892"/>
              <a:gd name="connsiteX3739" fmla="*/ 153541 w 7044461"/>
              <a:gd name="connsiteY3739" fmla="*/ 4323937 h 6857892"/>
              <a:gd name="connsiteX3740" fmla="*/ 123137 w 7044461"/>
              <a:gd name="connsiteY3740" fmla="*/ 4362570 h 6857892"/>
              <a:gd name="connsiteX3741" fmla="*/ 172361 w 7044461"/>
              <a:gd name="connsiteY3741" fmla="*/ 4362570 h 6857892"/>
              <a:gd name="connsiteX3742" fmla="*/ 153541 w 7044461"/>
              <a:gd name="connsiteY3742" fmla="*/ 4323937 h 6857892"/>
              <a:gd name="connsiteX3743" fmla="*/ 5399022 w 7044461"/>
              <a:gd name="connsiteY3743" fmla="*/ 4323480 h 6857892"/>
              <a:gd name="connsiteX3744" fmla="*/ 5402374 w 7044461"/>
              <a:gd name="connsiteY3744" fmla="*/ 4323480 h 6857892"/>
              <a:gd name="connsiteX3745" fmla="*/ 5402374 w 7044461"/>
              <a:gd name="connsiteY3745" fmla="*/ 4333691 h 6857892"/>
              <a:gd name="connsiteX3746" fmla="*/ 5399022 w 7044461"/>
              <a:gd name="connsiteY3746" fmla="*/ 4333691 h 6857892"/>
              <a:gd name="connsiteX3747" fmla="*/ 5399022 w 7044461"/>
              <a:gd name="connsiteY3747" fmla="*/ 4323480 h 6857892"/>
              <a:gd name="connsiteX3748" fmla="*/ 5365038 w 7044461"/>
              <a:gd name="connsiteY3748" fmla="*/ 4315860 h 6857892"/>
              <a:gd name="connsiteX3749" fmla="*/ 5385384 w 7044461"/>
              <a:gd name="connsiteY3749" fmla="*/ 4315860 h 6857892"/>
              <a:gd name="connsiteX3750" fmla="*/ 5385384 w 7044461"/>
              <a:gd name="connsiteY3750" fmla="*/ 4320966 h 6857892"/>
              <a:gd name="connsiteX3751" fmla="*/ 5365038 w 7044461"/>
              <a:gd name="connsiteY3751" fmla="*/ 4320966 h 6857892"/>
              <a:gd name="connsiteX3752" fmla="*/ 5365038 w 7044461"/>
              <a:gd name="connsiteY3752" fmla="*/ 4315860 h 6857892"/>
              <a:gd name="connsiteX3753" fmla="*/ 82952 w 7044461"/>
              <a:gd name="connsiteY3753" fmla="*/ 4302955 h 6857892"/>
              <a:gd name="connsiteX3754" fmla="*/ 105079 w 7044461"/>
              <a:gd name="connsiteY3754" fmla="*/ 4310222 h 6857892"/>
              <a:gd name="connsiteX3755" fmla="*/ 64998 w 7044461"/>
              <a:gd name="connsiteY3755" fmla="*/ 4325081 h 6857892"/>
              <a:gd name="connsiteX3756" fmla="*/ 59054 w 7044461"/>
              <a:gd name="connsiteY3756" fmla="*/ 4303745 h 6857892"/>
              <a:gd name="connsiteX3757" fmla="*/ 82952 w 7044461"/>
              <a:gd name="connsiteY3757" fmla="*/ 4302955 h 6857892"/>
              <a:gd name="connsiteX3758" fmla="*/ 3774275 w 7044461"/>
              <a:gd name="connsiteY3758" fmla="*/ 4282485 h 6857892"/>
              <a:gd name="connsiteX3759" fmla="*/ 3757662 w 7044461"/>
              <a:gd name="connsiteY3759" fmla="*/ 4286447 h 6857892"/>
              <a:gd name="connsiteX3760" fmla="*/ 3758424 w 7044461"/>
              <a:gd name="connsiteY3760" fmla="*/ 4291248 h 6857892"/>
              <a:gd name="connsiteX3761" fmla="*/ 3775342 w 7044461"/>
              <a:gd name="connsiteY3761" fmla="*/ 4291248 h 6857892"/>
              <a:gd name="connsiteX3762" fmla="*/ 3774275 w 7044461"/>
              <a:gd name="connsiteY3762" fmla="*/ 4282485 h 6857892"/>
              <a:gd name="connsiteX3763" fmla="*/ 3797365 w 7044461"/>
              <a:gd name="connsiteY3763" fmla="*/ 4265797 h 6857892"/>
              <a:gd name="connsiteX3764" fmla="*/ 3797365 w 7044461"/>
              <a:gd name="connsiteY3764" fmla="*/ 4269150 h 6857892"/>
              <a:gd name="connsiteX3765" fmla="*/ 3807501 w 7044461"/>
              <a:gd name="connsiteY3765" fmla="*/ 4269150 h 6857892"/>
              <a:gd name="connsiteX3766" fmla="*/ 3807501 w 7044461"/>
              <a:gd name="connsiteY3766" fmla="*/ 4265797 h 6857892"/>
              <a:gd name="connsiteX3767" fmla="*/ 3797365 w 7044461"/>
              <a:gd name="connsiteY3767" fmla="*/ 4265797 h 6857892"/>
              <a:gd name="connsiteX3768" fmla="*/ 193317 w 7044461"/>
              <a:gd name="connsiteY3768" fmla="*/ 4252311 h 6857892"/>
              <a:gd name="connsiteX3769" fmla="*/ 193317 w 7044461"/>
              <a:gd name="connsiteY3769" fmla="*/ 4252419 h 6857892"/>
              <a:gd name="connsiteX3770" fmla="*/ 177163 w 7044461"/>
              <a:gd name="connsiteY3770" fmla="*/ 4275170 h 6857892"/>
              <a:gd name="connsiteX3771" fmla="*/ 152704 w 7044461"/>
              <a:gd name="connsiteY3771" fmla="*/ 4262445 h 6857892"/>
              <a:gd name="connsiteX3772" fmla="*/ 164742 w 7044461"/>
              <a:gd name="connsiteY3772" fmla="*/ 4252767 h 6857892"/>
              <a:gd name="connsiteX3773" fmla="*/ 193317 w 7044461"/>
              <a:gd name="connsiteY3773" fmla="*/ 4252311 h 6857892"/>
              <a:gd name="connsiteX3774" fmla="*/ 3800715 w 7044461"/>
              <a:gd name="connsiteY3774" fmla="*/ 4242098 h 6857892"/>
              <a:gd name="connsiteX3775" fmla="*/ 3800715 w 7044461"/>
              <a:gd name="connsiteY3775" fmla="*/ 4252233 h 6857892"/>
              <a:gd name="connsiteX3776" fmla="*/ 3804145 w 7044461"/>
              <a:gd name="connsiteY3776" fmla="*/ 4252233 h 6857892"/>
              <a:gd name="connsiteX3777" fmla="*/ 3804145 w 7044461"/>
              <a:gd name="connsiteY3777" fmla="*/ 4242098 h 6857892"/>
              <a:gd name="connsiteX3778" fmla="*/ 3800715 w 7044461"/>
              <a:gd name="connsiteY3778" fmla="*/ 4242098 h 6857892"/>
              <a:gd name="connsiteX3779" fmla="*/ 3797362 w 7044461"/>
              <a:gd name="connsiteY3779" fmla="*/ 4214895 h 6857892"/>
              <a:gd name="connsiteX3780" fmla="*/ 3797362 w 7044461"/>
              <a:gd name="connsiteY3780" fmla="*/ 4218324 h 6857892"/>
              <a:gd name="connsiteX3781" fmla="*/ 3807497 w 7044461"/>
              <a:gd name="connsiteY3781" fmla="*/ 4218324 h 6857892"/>
              <a:gd name="connsiteX3782" fmla="*/ 3807497 w 7044461"/>
              <a:gd name="connsiteY3782" fmla="*/ 4214895 h 6857892"/>
              <a:gd name="connsiteX3783" fmla="*/ 3797362 w 7044461"/>
              <a:gd name="connsiteY3783" fmla="*/ 4214895 h 6857892"/>
              <a:gd name="connsiteX3784" fmla="*/ 5359009 w 7044461"/>
              <a:gd name="connsiteY3784" fmla="*/ 4212457 h 6857892"/>
              <a:gd name="connsiteX3785" fmla="*/ 5355808 w 7044461"/>
              <a:gd name="connsiteY3785" fmla="*/ 4215657 h 6857892"/>
              <a:gd name="connsiteX3786" fmla="*/ 5364572 w 7044461"/>
              <a:gd name="connsiteY3786" fmla="*/ 4222210 h 6857892"/>
              <a:gd name="connsiteX3787" fmla="*/ 5366095 w 7044461"/>
              <a:gd name="connsiteY3787" fmla="*/ 4220763 h 6857892"/>
              <a:gd name="connsiteX3788" fmla="*/ 5359009 w 7044461"/>
              <a:gd name="connsiteY3788" fmla="*/ 4212457 h 6857892"/>
              <a:gd name="connsiteX3789" fmla="*/ 5409155 w 7044461"/>
              <a:gd name="connsiteY3789" fmla="*/ 4211542 h 6857892"/>
              <a:gd name="connsiteX3790" fmla="*/ 5409155 w 7044461"/>
              <a:gd name="connsiteY3790" fmla="*/ 4221753 h 6857892"/>
              <a:gd name="connsiteX3791" fmla="*/ 5412508 w 7044461"/>
              <a:gd name="connsiteY3791" fmla="*/ 4221753 h 6857892"/>
              <a:gd name="connsiteX3792" fmla="*/ 5412508 w 7044461"/>
              <a:gd name="connsiteY3792" fmla="*/ 4211542 h 6857892"/>
              <a:gd name="connsiteX3793" fmla="*/ 5409155 w 7044461"/>
              <a:gd name="connsiteY3793" fmla="*/ 4211542 h 6857892"/>
              <a:gd name="connsiteX3794" fmla="*/ 5480398 w 7044461"/>
              <a:gd name="connsiteY3794" fmla="*/ 4181062 h 6857892"/>
              <a:gd name="connsiteX3795" fmla="*/ 5483827 w 7044461"/>
              <a:gd name="connsiteY3795" fmla="*/ 4181062 h 6857892"/>
              <a:gd name="connsiteX3796" fmla="*/ 5483827 w 7044461"/>
              <a:gd name="connsiteY3796" fmla="*/ 4191197 h 6857892"/>
              <a:gd name="connsiteX3797" fmla="*/ 5480398 w 7044461"/>
              <a:gd name="connsiteY3797" fmla="*/ 4191197 h 6857892"/>
              <a:gd name="connsiteX3798" fmla="*/ 5480398 w 7044461"/>
              <a:gd name="connsiteY3798" fmla="*/ 4181062 h 6857892"/>
              <a:gd name="connsiteX3799" fmla="*/ 5378699 w 7044461"/>
              <a:gd name="connsiteY3799" fmla="*/ 4160641 h 6857892"/>
              <a:gd name="connsiteX3800" fmla="*/ 5378699 w 7044461"/>
              <a:gd name="connsiteY3800" fmla="*/ 4170776 h 6857892"/>
              <a:gd name="connsiteX3801" fmla="*/ 5382052 w 7044461"/>
              <a:gd name="connsiteY3801" fmla="*/ 4170776 h 6857892"/>
              <a:gd name="connsiteX3802" fmla="*/ 5382052 w 7044461"/>
              <a:gd name="connsiteY3802" fmla="*/ 4160641 h 6857892"/>
              <a:gd name="connsiteX3803" fmla="*/ 5378699 w 7044461"/>
              <a:gd name="connsiteY3803" fmla="*/ 4160641 h 6857892"/>
              <a:gd name="connsiteX3804" fmla="*/ 178891 w 7044461"/>
              <a:gd name="connsiteY3804" fmla="*/ 4140743 h 6857892"/>
              <a:gd name="connsiteX3805" fmla="*/ 167329 w 7044461"/>
              <a:gd name="connsiteY3805" fmla="*/ 4140752 h 6857892"/>
              <a:gd name="connsiteX3806" fmla="*/ 153765 w 7044461"/>
              <a:gd name="connsiteY3806" fmla="*/ 4155230 h 6857892"/>
              <a:gd name="connsiteX3807" fmla="*/ 161842 w 7044461"/>
              <a:gd name="connsiteY3807" fmla="*/ 4164908 h 6857892"/>
              <a:gd name="connsiteX3808" fmla="*/ 165881 w 7044461"/>
              <a:gd name="connsiteY3808" fmla="*/ 4179005 h 6857892"/>
              <a:gd name="connsiteX3809" fmla="*/ 205276 w 7044461"/>
              <a:gd name="connsiteY3809" fmla="*/ 4179005 h 6857892"/>
              <a:gd name="connsiteX3810" fmla="*/ 194075 w 7044461"/>
              <a:gd name="connsiteY3810" fmla="*/ 4165898 h 6857892"/>
              <a:gd name="connsiteX3811" fmla="*/ 194913 w 7044461"/>
              <a:gd name="connsiteY3811" fmla="*/ 4150277 h 6857892"/>
              <a:gd name="connsiteX3812" fmla="*/ 194911 w 7044461"/>
              <a:gd name="connsiteY3812" fmla="*/ 4150277 h 6857892"/>
              <a:gd name="connsiteX3813" fmla="*/ 187369 w 7044461"/>
              <a:gd name="connsiteY3813" fmla="*/ 4148449 h 6857892"/>
              <a:gd name="connsiteX3814" fmla="*/ 178891 w 7044461"/>
              <a:gd name="connsiteY3814" fmla="*/ 4140743 h 6857892"/>
              <a:gd name="connsiteX3815" fmla="*/ 5431710 w 7044461"/>
              <a:gd name="connsiteY3815" fmla="*/ 4120407 h 6857892"/>
              <a:gd name="connsiteX3816" fmla="*/ 5450072 w 7044461"/>
              <a:gd name="connsiteY3816" fmla="*/ 4138771 h 6857892"/>
              <a:gd name="connsiteX3817" fmla="*/ 5419900 w 7044461"/>
              <a:gd name="connsiteY3817" fmla="*/ 4138086 h 6857892"/>
              <a:gd name="connsiteX3818" fmla="*/ 5424776 w 7044461"/>
              <a:gd name="connsiteY3818" fmla="*/ 4126656 h 6857892"/>
              <a:gd name="connsiteX3819" fmla="*/ 5431710 w 7044461"/>
              <a:gd name="connsiteY3819" fmla="*/ 4120407 h 6857892"/>
              <a:gd name="connsiteX3820" fmla="*/ 5416013 w 7044461"/>
              <a:gd name="connsiteY3820" fmla="*/ 4099528 h 6857892"/>
              <a:gd name="connsiteX3821" fmla="*/ 5426148 w 7044461"/>
              <a:gd name="connsiteY3821" fmla="*/ 4099528 h 6857892"/>
              <a:gd name="connsiteX3822" fmla="*/ 5419366 w 7044461"/>
              <a:gd name="connsiteY3822" fmla="*/ 4107910 h 6857892"/>
              <a:gd name="connsiteX3823" fmla="*/ 5416013 w 7044461"/>
              <a:gd name="connsiteY3823" fmla="*/ 4099528 h 6857892"/>
              <a:gd name="connsiteX3824" fmla="*/ 162995 w 7044461"/>
              <a:gd name="connsiteY3824" fmla="*/ 4062190 h 6857892"/>
              <a:gd name="connsiteX3825" fmla="*/ 162995 w 7044461"/>
              <a:gd name="connsiteY3825" fmla="*/ 4065619 h 6857892"/>
              <a:gd name="connsiteX3826" fmla="*/ 173206 w 7044461"/>
              <a:gd name="connsiteY3826" fmla="*/ 4065619 h 6857892"/>
              <a:gd name="connsiteX3827" fmla="*/ 173206 w 7044461"/>
              <a:gd name="connsiteY3827" fmla="*/ 4062190 h 6857892"/>
              <a:gd name="connsiteX3828" fmla="*/ 162995 w 7044461"/>
              <a:gd name="connsiteY3828" fmla="*/ 4062190 h 6857892"/>
              <a:gd name="connsiteX3829" fmla="*/ 5473312 w 7044461"/>
              <a:gd name="connsiteY3829" fmla="*/ 4045198 h 6857892"/>
              <a:gd name="connsiteX3830" fmla="*/ 5478036 w 7044461"/>
              <a:gd name="connsiteY3830" fmla="*/ 4080555 h 6857892"/>
              <a:gd name="connsiteX3831" fmla="*/ 5457159 w 7044461"/>
              <a:gd name="connsiteY3831" fmla="*/ 4076516 h 6857892"/>
              <a:gd name="connsiteX3832" fmla="*/ 5473312 w 7044461"/>
              <a:gd name="connsiteY3832" fmla="*/ 4045198 h 6857892"/>
              <a:gd name="connsiteX3833" fmla="*/ 5417827 w 7044461"/>
              <a:gd name="connsiteY3833" fmla="*/ 4040168 h 6857892"/>
              <a:gd name="connsiteX3834" fmla="*/ 5418437 w 7044461"/>
              <a:gd name="connsiteY3834" fmla="*/ 4048931 h 6857892"/>
              <a:gd name="connsiteX3835" fmla="*/ 5435429 w 7044461"/>
              <a:gd name="connsiteY3835" fmla="*/ 4045197 h 6857892"/>
              <a:gd name="connsiteX3836" fmla="*/ 5434743 w 7044461"/>
              <a:gd name="connsiteY3836" fmla="*/ 4040168 h 6857892"/>
              <a:gd name="connsiteX3837" fmla="*/ 5417827 w 7044461"/>
              <a:gd name="connsiteY3837" fmla="*/ 4040168 h 6857892"/>
              <a:gd name="connsiteX3838" fmla="*/ 5399043 w 7044461"/>
              <a:gd name="connsiteY3838" fmla="*/ 4038416 h 6857892"/>
              <a:gd name="connsiteX3839" fmla="*/ 5399043 w 7044461"/>
              <a:gd name="connsiteY3839" fmla="*/ 4048627 h 6857892"/>
              <a:gd name="connsiteX3840" fmla="*/ 5402396 w 7044461"/>
              <a:gd name="connsiteY3840" fmla="*/ 4048627 h 6857892"/>
              <a:gd name="connsiteX3841" fmla="*/ 5402396 w 7044461"/>
              <a:gd name="connsiteY3841" fmla="*/ 4038416 h 6857892"/>
              <a:gd name="connsiteX3842" fmla="*/ 5399043 w 7044461"/>
              <a:gd name="connsiteY3842" fmla="*/ 4038416 h 6857892"/>
              <a:gd name="connsiteX3843" fmla="*/ 5505923 w 7044461"/>
              <a:gd name="connsiteY3843" fmla="*/ 4030186 h 6857892"/>
              <a:gd name="connsiteX3844" fmla="*/ 5505923 w 7044461"/>
              <a:gd name="connsiteY3844" fmla="*/ 4068058 h 6857892"/>
              <a:gd name="connsiteX3845" fmla="*/ 5488398 w 7044461"/>
              <a:gd name="connsiteY3845" fmla="*/ 4068058 h 6857892"/>
              <a:gd name="connsiteX3846" fmla="*/ 5505923 w 7044461"/>
              <a:gd name="connsiteY3846" fmla="*/ 4030186 h 6857892"/>
              <a:gd name="connsiteX3847" fmla="*/ 5497466 w 7044461"/>
              <a:gd name="connsiteY3847" fmla="*/ 4021576 h 6857892"/>
              <a:gd name="connsiteX3848" fmla="*/ 5507599 w 7044461"/>
              <a:gd name="connsiteY3848" fmla="*/ 4021576 h 6857892"/>
              <a:gd name="connsiteX3849" fmla="*/ 5507599 w 7044461"/>
              <a:gd name="connsiteY3849" fmla="*/ 4024928 h 6857892"/>
              <a:gd name="connsiteX3850" fmla="*/ 5497466 w 7044461"/>
              <a:gd name="connsiteY3850" fmla="*/ 4024928 h 6857892"/>
              <a:gd name="connsiteX3851" fmla="*/ 5497466 w 7044461"/>
              <a:gd name="connsiteY3851" fmla="*/ 4021576 h 6857892"/>
              <a:gd name="connsiteX3852" fmla="*/ 167100 w 7044461"/>
              <a:gd name="connsiteY3852" fmla="*/ 4019061 h 6857892"/>
              <a:gd name="connsiteX3853" fmla="*/ 163900 w 7044461"/>
              <a:gd name="connsiteY3853" fmla="*/ 4022261 h 6857892"/>
              <a:gd name="connsiteX3854" fmla="*/ 172662 w 7044461"/>
              <a:gd name="connsiteY3854" fmla="*/ 4028814 h 6857892"/>
              <a:gd name="connsiteX3855" fmla="*/ 174187 w 7044461"/>
              <a:gd name="connsiteY3855" fmla="*/ 4027367 h 6857892"/>
              <a:gd name="connsiteX3856" fmla="*/ 167100 w 7044461"/>
              <a:gd name="connsiteY3856" fmla="*/ 4019061 h 6857892"/>
              <a:gd name="connsiteX3857" fmla="*/ 5511714 w 7044461"/>
              <a:gd name="connsiteY3857" fmla="*/ 3968160 h 6857892"/>
              <a:gd name="connsiteX3858" fmla="*/ 5518800 w 7044461"/>
              <a:gd name="connsiteY3858" fmla="*/ 3976465 h 6857892"/>
              <a:gd name="connsiteX3859" fmla="*/ 5516820 w 7044461"/>
              <a:gd name="connsiteY3859" fmla="*/ 3978446 h 6857892"/>
              <a:gd name="connsiteX3860" fmla="*/ 5508514 w 7044461"/>
              <a:gd name="connsiteY3860" fmla="*/ 3971360 h 6857892"/>
              <a:gd name="connsiteX3861" fmla="*/ 5511714 w 7044461"/>
              <a:gd name="connsiteY3861" fmla="*/ 3968160 h 6857892"/>
              <a:gd name="connsiteX3862" fmla="*/ 5539982 w 7044461"/>
              <a:gd name="connsiteY3862" fmla="*/ 3954215 h 6857892"/>
              <a:gd name="connsiteX3863" fmla="*/ 5545621 w 7044461"/>
              <a:gd name="connsiteY3863" fmla="*/ 3957796 h 6857892"/>
              <a:gd name="connsiteX3864" fmla="*/ 5523372 w 7044461"/>
              <a:gd name="connsiteY3864" fmla="*/ 4030262 h 6857892"/>
              <a:gd name="connsiteX3865" fmla="*/ 5509657 w 7044461"/>
              <a:gd name="connsiteY3865" fmla="*/ 3990791 h 6857892"/>
              <a:gd name="connsiteX3866" fmla="*/ 5539982 w 7044461"/>
              <a:gd name="connsiteY3866" fmla="*/ 3954215 h 6857892"/>
              <a:gd name="connsiteX3867" fmla="*/ 5442280 w 7044461"/>
              <a:gd name="connsiteY3867" fmla="*/ 3937603 h 6857892"/>
              <a:gd name="connsiteX3868" fmla="*/ 5437327 w 7044461"/>
              <a:gd name="connsiteY3868" fmla="*/ 3947738 h 6857892"/>
              <a:gd name="connsiteX3869" fmla="*/ 5435346 w 7044461"/>
              <a:gd name="connsiteY3869" fmla="*/ 3945756 h 6857892"/>
              <a:gd name="connsiteX3870" fmla="*/ 5427041 w 7044461"/>
              <a:gd name="connsiteY3870" fmla="*/ 3952843 h 6857892"/>
              <a:gd name="connsiteX3871" fmla="*/ 5430242 w 7044461"/>
              <a:gd name="connsiteY3871" fmla="*/ 3956043 h 6857892"/>
              <a:gd name="connsiteX3872" fmla="*/ 5435194 w 7044461"/>
              <a:gd name="connsiteY3872" fmla="*/ 3945909 h 6857892"/>
              <a:gd name="connsiteX3873" fmla="*/ 5437175 w 7044461"/>
              <a:gd name="connsiteY3873" fmla="*/ 3947890 h 6857892"/>
              <a:gd name="connsiteX3874" fmla="*/ 5445481 w 7044461"/>
              <a:gd name="connsiteY3874" fmla="*/ 3940803 h 6857892"/>
              <a:gd name="connsiteX3875" fmla="*/ 5442280 w 7044461"/>
              <a:gd name="connsiteY3875" fmla="*/ 3937603 h 6857892"/>
              <a:gd name="connsiteX3876" fmla="*/ 5558346 w 7044461"/>
              <a:gd name="connsiteY3876" fmla="*/ 3935775 h 6857892"/>
              <a:gd name="connsiteX3877" fmla="*/ 5558802 w 7044461"/>
              <a:gd name="connsiteY3877" fmla="*/ 3944614 h 6857892"/>
              <a:gd name="connsiteX3878" fmla="*/ 5539297 w 7044461"/>
              <a:gd name="connsiteY3878" fmla="*/ 3946214 h 6857892"/>
              <a:gd name="connsiteX3879" fmla="*/ 5538458 w 7044461"/>
              <a:gd name="connsiteY3879" fmla="*/ 3939661 h 6857892"/>
              <a:gd name="connsiteX3880" fmla="*/ 5558346 w 7044461"/>
              <a:gd name="connsiteY3880" fmla="*/ 3935775 h 6857892"/>
              <a:gd name="connsiteX3881" fmla="*/ 5577622 w 7044461"/>
              <a:gd name="connsiteY3881" fmla="*/ 3927011 h 6857892"/>
              <a:gd name="connsiteX3882" fmla="*/ 5578537 w 7044461"/>
              <a:gd name="connsiteY3882" fmla="*/ 3933565 h 6857892"/>
              <a:gd name="connsiteX3883" fmla="*/ 5558651 w 7044461"/>
              <a:gd name="connsiteY3883" fmla="*/ 3937527 h 6857892"/>
              <a:gd name="connsiteX3884" fmla="*/ 5558193 w 7044461"/>
              <a:gd name="connsiteY3884" fmla="*/ 3928688 h 6857892"/>
              <a:gd name="connsiteX3885" fmla="*/ 5577622 w 7044461"/>
              <a:gd name="connsiteY3885" fmla="*/ 3927011 h 6857892"/>
              <a:gd name="connsiteX3886" fmla="*/ 5475966 w 7044461"/>
              <a:gd name="connsiteY3886" fmla="*/ 3926250 h 6857892"/>
              <a:gd name="connsiteX3887" fmla="*/ 5456460 w 7044461"/>
              <a:gd name="connsiteY3887" fmla="*/ 3927774 h 6857892"/>
              <a:gd name="connsiteX3888" fmla="*/ 5458593 w 7044461"/>
              <a:gd name="connsiteY3888" fmla="*/ 3946900 h 6857892"/>
              <a:gd name="connsiteX3889" fmla="*/ 5475890 w 7044461"/>
              <a:gd name="connsiteY3889" fmla="*/ 3945452 h 6857892"/>
              <a:gd name="connsiteX3890" fmla="*/ 5475966 w 7044461"/>
              <a:gd name="connsiteY3890" fmla="*/ 3926250 h 6857892"/>
              <a:gd name="connsiteX3891" fmla="*/ 5475888 w 7044461"/>
              <a:gd name="connsiteY3891" fmla="*/ 3925487 h 6857892"/>
              <a:gd name="connsiteX3892" fmla="*/ 5475963 w 7044461"/>
              <a:gd name="connsiteY3892" fmla="*/ 3926173 h 6857892"/>
              <a:gd name="connsiteX3893" fmla="*/ 5476498 w 7044461"/>
              <a:gd name="connsiteY3893" fmla="*/ 3926097 h 6857892"/>
              <a:gd name="connsiteX3894" fmla="*/ 5475888 w 7044461"/>
              <a:gd name="connsiteY3894" fmla="*/ 3925487 h 6857892"/>
              <a:gd name="connsiteX3895" fmla="*/ 5483129 w 7044461"/>
              <a:gd name="connsiteY3895" fmla="*/ 3917334 h 6857892"/>
              <a:gd name="connsiteX3896" fmla="*/ 5477491 w 7044461"/>
              <a:gd name="connsiteY3896" fmla="*/ 3926097 h 6857892"/>
              <a:gd name="connsiteX3897" fmla="*/ 5476576 w 7044461"/>
              <a:gd name="connsiteY3897" fmla="*/ 3926173 h 6857892"/>
              <a:gd name="connsiteX3898" fmla="*/ 5478023 w 7044461"/>
              <a:gd name="connsiteY3898" fmla="*/ 3927621 h 6857892"/>
              <a:gd name="connsiteX3899" fmla="*/ 5486329 w 7044461"/>
              <a:gd name="connsiteY3899" fmla="*/ 3920535 h 6857892"/>
              <a:gd name="connsiteX3900" fmla="*/ 5483129 w 7044461"/>
              <a:gd name="connsiteY3900" fmla="*/ 3917334 h 6857892"/>
              <a:gd name="connsiteX3901" fmla="*/ 189300 w 7044461"/>
              <a:gd name="connsiteY3901" fmla="*/ 3902475 h 6857892"/>
              <a:gd name="connsiteX3902" fmla="*/ 212769 w 7044461"/>
              <a:gd name="connsiteY3902" fmla="*/ 3950786 h 6857892"/>
              <a:gd name="connsiteX3903" fmla="*/ 190367 w 7044461"/>
              <a:gd name="connsiteY3903" fmla="*/ 3980351 h 6857892"/>
              <a:gd name="connsiteX3904" fmla="*/ 214902 w 7044461"/>
              <a:gd name="connsiteY3904" fmla="*/ 4001078 h 6857892"/>
              <a:gd name="connsiteX3905" fmla="*/ 240505 w 7044461"/>
              <a:gd name="connsiteY3905" fmla="*/ 3950100 h 6857892"/>
              <a:gd name="connsiteX3906" fmla="*/ 229914 w 7044461"/>
              <a:gd name="connsiteY3906" fmla="*/ 3917562 h 6857892"/>
              <a:gd name="connsiteX3907" fmla="*/ 189300 w 7044461"/>
              <a:gd name="connsiteY3907" fmla="*/ 3902475 h 6857892"/>
              <a:gd name="connsiteX3908" fmla="*/ 5487389 w 7044461"/>
              <a:gd name="connsiteY3908" fmla="*/ 3895693 h 6857892"/>
              <a:gd name="connsiteX3909" fmla="*/ 5486171 w 7044461"/>
              <a:gd name="connsiteY3909" fmla="*/ 3896988 h 6857892"/>
              <a:gd name="connsiteX3910" fmla="*/ 5493257 w 7044461"/>
              <a:gd name="connsiteY3910" fmla="*/ 3905218 h 6857892"/>
              <a:gd name="connsiteX3911" fmla="*/ 5496458 w 7044461"/>
              <a:gd name="connsiteY3911" fmla="*/ 3902018 h 6857892"/>
              <a:gd name="connsiteX3912" fmla="*/ 5487237 w 7044461"/>
              <a:gd name="connsiteY3912" fmla="*/ 3895998 h 6857892"/>
              <a:gd name="connsiteX3913" fmla="*/ 5487389 w 7044461"/>
              <a:gd name="connsiteY3913" fmla="*/ 3895693 h 6857892"/>
              <a:gd name="connsiteX3914" fmla="*/ 5487923 w 7044461"/>
              <a:gd name="connsiteY3914" fmla="*/ 3894703 h 6857892"/>
              <a:gd name="connsiteX3915" fmla="*/ 5487390 w 7044461"/>
              <a:gd name="connsiteY3915" fmla="*/ 3895617 h 6857892"/>
              <a:gd name="connsiteX3916" fmla="*/ 5488152 w 7044461"/>
              <a:gd name="connsiteY3916" fmla="*/ 3894855 h 6857892"/>
              <a:gd name="connsiteX3917" fmla="*/ 5487923 w 7044461"/>
              <a:gd name="connsiteY3917" fmla="*/ 3894703 h 6857892"/>
              <a:gd name="connsiteX3918" fmla="*/ 181350 w 7044461"/>
              <a:gd name="connsiteY3918" fmla="*/ 3876872 h 6857892"/>
              <a:gd name="connsiteX3919" fmla="*/ 160243 w 7044461"/>
              <a:gd name="connsiteY3919" fmla="*/ 3916725 h 6857892"/>
              <a:gd name="connsiteX3920" fmla="*/ 181350 w 7044461"/>
              <a:gd name="connsiteY3920" fmla="*/ 3915277 h 6857892"/>
              <a:gd name="connsiteX3921" fmla="*/ 181350 w 7044461"/>
              <a:gd name="connsiteY3921" fmla="*/ 3876872 h 6857892"/>
              <a:gd name="connsiteX3922" fmla="*/ 197605 w 7044461"/>
              <a:gd name="connsiteY3922" fmla="*/ 3876567 h 6857892"/>
              <a:gd name="connsiteX3923" fmla="*/ 194405 w 7044461"/>
              <a:gd name="connsiteY3923" fmla="*/ 3879768 h 6857892"/>
              <a:gd name="connsiteX3924" fmla="*/ 204540 w 7044461"/>
              <a:gd name="connsiteY3924" fmla="*/ 3884720 h 6857892"/>
              <a:gd name="connsiteX3925" fmla="*/ 202558 w 7044461"/>
              <a:gd name="connsiteY3925" fmla="*/ 3886701 h 6857892"/>
              <a:gd name="connsiteX3926" fmla="*/ 209645 w 7044461"/>
              <a:gd name="connsiteY3926" fmla="*/ 3895008 h 6857892"/>
              <a:gd name="connsiteX3927" fmla="*/ 212845 w 7044461"/>
              <a:gd name="connsiteY3927" fmla="*/ 3891807 h 6857892"/>
              <a:gd name="connsiteX3928" fmla="*/ 202711 w 7044461"/>
              <a:gd name="connsiteY3928" fmla="*/ 3886854 h 6857892"/>
              <a:gd name="connsiteX3929" fmla="*/ 204692 w 7044461"/>
              <a:gd name="connsiteY3929" fmla="*/ 3884873 h 6857892"/>
              <a:gd name="connsiteX3930" fmla="*/ 197605 w 7044461"/>
              <a:gd name="connsiteY3930" fmla="*/ 3876567 h 6857892"/>
              <a:gd name="connsiteX3931" fmla="*/ 223590 w 7044461"/>
              <a:gd name="connsiteY3931" fmla="*/ 3867042 h 6857892"/>
              <a:gd name="connsiteX3932" fmla="*/ 225800 w 7044461"/>
              <a:gd name="connsiteY3932" fmla="*/ 3897674 h 6857892"/>
              <a:gd name="connsiteX3933" fmla="*/ 253994 w 7044461"/>
              <a:gd name="connsiteY3933" fmla="*/ 3867042 h 6857892"/>
              <a:gd name="connsiteX3934" fmla="*/ 223590 w 7044461"/>
              <a:gd name="connsiteY3934" fmla="*/ 3867042 h 6857892"/>
              <a:gd name="connsiteX3935" fmla="*/ 5523752 w 7044461"/>
              <a:gd name="connsiteY3935" fmla="*/ 3866356 h 6857892"/>
              <a:gd name="connsiteX3936" fmla="*/ 5518799 w 7044461"/>
              <a:gd name="connsiteY3936" fmla="*/ 3876490 h 6857892"/>
              <a:gd name="connsiteX3937" fmla="*/ 5516819 w 7044461"/>
              <a:gd name="connsiteY3937" fmla="*/ 3874509 h 6857892"/>
              <a:gd name="connsiteX3938" fmla="*/ 5508513 w 7044461"/>
              <a:gd name="connsiteY3938" fmla="*/ 3881596 h 6857892"/>
              <a:gd name="connsiteX3939" fmla="*/ 5511714 w 7044461"/>
              <a:gd name="connsiteY3939" fmla="*/ 3884796 h 6857892"/>
              <a:gd name="connsiteX3940" fmla="*/ 5516666 w 7044461"/>
              <a:gd name="connsiteY3940" fmla="*/ 3874662 h 6857892"/>
              <a:gd name="connsiteX3941" fmla="*/ 5518648 w 7044461"/>
              <a:gd name="connsiteY3941" fmla="*/ 3876643 h 6857892"/>
              <a:gd name="connsiteX3942" fmla="*/ 5526953 w 7044461"/>
              <a:gd name="connsiteY3942" fmla="*/ 3869556 h 6857892"/>
              <a:gd name="connsiteX3943" fmla="*/ 5523752 w 7044461"/>
              <a:gd name="connsiteY3943" fmla="*/ 3866356 h 6857892"/>
              <a:gd name="connsiteX3944" fmla="*/ 5482971 w 7044461"/>
              <a:gd name="connsiteY3944" fmla="*/ 3866204 h 6857892"/>
              <a:gd name="connsiteX3945" fmla="*/ 5466893 w 7044461"/>
              <a:gd name="connsiteY3945" fmla="*/ 3875576 h 6857892"/>
              <a:gd name="connsiteX3946" fmla="*/ 5488000 w 7044461"/>
              <a:gd name="connsiteY3946" fmla="*/ 3894703 h 6857892"/>
              <a:gd name="connsiteX3947" fmla="*/ 5496611 w 7044461"/>
              <a:gd name="connsiteY3947" fmla="*/ 3879844 h 6857892"/>
              <a:gd name="connsiteX3948" fmla="*/ 5482971 w 7044461"/>
              <a:gd name="connsiteY3948" fmla="*/ 3866204 h 6857892"/>
              <a:gd name="connsiteX3949" fmla="*/ 5459607 w 7044461"/>
              <a:gd name="connsiteY3949" fmla="*/ 3865490 h 6857892"/>
              <a:gd name="connsiteX3950" fmla="*/ 5446699 w 7044461"/>
              <a:gd name="connsiteY3950" fmla="*/ 3866428 h 6857892"/>
              <a:gd name="connsiteX3951" fmla="*/ 5446548 w 7044461"/>
              <a:gd name="connsiteY3951" fmla="*/ 3865518 h 6857892"/>
              <a:gd name="connsiteX3952" fmla="*/ 5445633 w 7044461"/>
              <a:gd name="connsiteY3952" fmla="*/ 3866509 h 6857892"/>
              <a:gd name="connsiteX3953" fmla="*/ 5446630 w 7044461"/>
              <a:gd name="connsiteY3953" fmla="*/ 3866438 h 6857892"/>
              <a:gd name="connsiteX3954" fmla="*/ 5454463 w 7044461"/>
              <a:gd name="connsiteY3954" fmla="*/ 3875577 h 6857892"/>
              <a:gd name="connsiteX3955" fmla="*/ 5466817 w 7044461"/>
              <a:gd name="connsiteY3955" fmla="*/ 3875577 h 6857892"/>
              <a:gd name="connsiteX3956" fmla="*/ 5459607 w 7044461"/>
              <a:gd name="connsiteY3956" fmla="*/ 3865490 h 6857892"/>
              <a:gd name="connsiteX3957" fmla="*/ 5440528 w 7044461"/>
              <a:gd name="connsiteY3957" fmla="*/ 3856145 h 6857892"/>
              <a:gd name="connsiteX3958" fmla="*/ 5437327 w 7044461"/>
              <a:gd name="connsiteY3958" fmla="*/ 3859345 h 6857892"/>
              <a:gd name="connsiteX3959" fmla="*/ 5446547 w 7044461"/>
              <a:gd name="connsiteY3959" fmla="*/ 3865365 h 6857892"/>
              <a:gd name="connsiteX3960" fmla="*/ 5446547 w 7044461"/>
              <a:gd name="connsiteY3960" fmla="*/ 3865517 h 6857892"/>
              <a:gd name="connsiteX3961" fmla="*/ 5447614 w 7044461"/>
              <a:gd name="connsiteY3961" fmla="*/ 3864451 h 6857892"/>
              <a:gd name="connsiteX3962" fmla="*/ 5440528 w 7044461"/>
              <a:gd name="connsiteY3962" fmla="*/ 3856145 h 6857892"/>
              <a:gd name="connsiteX3963" fmla="*/ 242480 w 7044461"/>
              <a:gd name="connsiteY3963" fmla="*/ 3836029 h 6857892"/>
              <a:gd name="connsiteX3964" fmla="*/ 207733 w 7044461"/>
              <a:gd name="connsiteY3964" fmla="*/ 3853022 h 6857892"/>
              <a:gd name="connsiteX3965" fmla="*/ 246214 w 7044461"/>
              <a:gd name="connsiteY3965" fmla="*/ 3855917 h 6857892"/>
              <a:gd name="connsiteX3966" fmla="*/ 242480 w 7044461"/>
              <a:gd name="connsiteY3966" fmla="*/ 3836029 h 6857892"/>
              <a:gd name="connsiteX3967" fmla="*/ 199484 w 7044461"/>
              <a:gd name="connsiteY3967" fmla="*/ 3835800 h 6857892"/>
              <a:gd name="connsiteX3968" fmla="*/ 192931 w 7044461"/>
              <a:gd name="connsiteY3968" fmla="*/ 3844563 h 6857892"/>
              <a:gd name="connsiteX3969" fmla="*/ 192931 w 7044461"/>
              <a:gd name="connsiteY3969" fmla="*/ 3844563 h 6857892"/>
              <a:gd name="connsiteX3970" fmla="*/ 183149 w 7044461"/>
              <a:gd name="connsiteY3970" fmla="*/ 3852593 h 6857892"/>
              <a:gd name="connsiteX3971" fmla="*/ 183254 w 7044461"/>
              <a:gd name="connsiteY3971" fmla="*/ 3865366 h 6857892"/>
              <a:gd name="connsiteX3972" fmla="*/ 203218 w 7044461"/>
              <a:gd name="connsiteY3972" fmla="*/ 3862699 h 6857892"/>
              <a:gd name="connsiteX3973" fmla="*/ 192932 w 7044461"/>
              <a:gd name="connsiteY3973" fmla="*/ 3844564 h 6857892"/>
              <a:gd name="connsiteX3974" fmla="*/ 194379 w 7044461"/>
              <a:gd name="connsiteY3974" fmla="*/ 3846087 h 6857892"/>
              <a:gd name="connsiteX3975" fmla="*/ 202685 w 7044461"/>
              <a:gd name="connsiteY3975" fmla="*/ 3839001 h 6857892"/>
              <a:gd name="connsiteX3976" fmla="*/ 199484 w 7044461"/>
              <a:gd name="connsiteY3976" fmla="*/ 3835800 h 6857892"/>
              <a:gd name="connsiteX3977" fmla="*/ 5602615 w 7044461"/>
              <a:gd name="connsiteY3977" fmla="*/ 3824675 h 6857892"/>
              <a:gd name="connsiteX3978" fmla="*/ 5605967 w 7044461"/>
              <a:gd name="connsiteY3978" fmla="*/ 3824675 h 6857892"/>
              <a:gd name="connsiteX3979" fmla="*/ 5605967 w 7044461"/>
              <a:gd name="connsiteY3979" fmla="*/ 3834886 h 6857892"/>
              <a:gd name="connsiteX3980" fmla="*/ 5602615 w 7044461"/>
              <a:gd name="connsiteY3980" fmla="*/ 3834886 h 6857892"/>
              <a:gd name="connsiteX3981" fmla="*/ 5602615 w 7044461"/>
              <a:gd name="connsiteY3981" fmla="*/ 3824675 h 6857892"/>
              <a:gd name="connsiteX3982" fmla="*/ 203654 w 7044461"/>
              <a:gd name="connsiteY3982" fmla="*/ 3817893 h 6857892"/>
              <a:gd name="connsiteX3983" fmla="*/ 203654 w 7044461"/>
              <a:gd name="connsiteY3983" fmla="*/ 3821246 h 6857892"/>
              <a:gd name="connsiteX3984" fmla="*/ 213865 w 7044461"/>
              <a:gd name="connsiteY3984" fmla="*/ 3821246 h 6857892"/>
              <a:gd name="connsiteX3985" fmla="*/ 213865 w 7044461"/>
              <a:gd name="connsiteY3985" fmla="*/ 3817893 h 6857892"/>
              <a:gd name="connsiteX3986" fmla="*/ 203654 w 7044461"/>
              <a:gd name="connsiteY3986" fmla="*/ 3817893 h 6857892"/>
              <a:gd name="connsiteX3987" fmla="*/ 5507592 w 7044461"/>
              <a:gd name="connsiteY3987" fmla="*/ 3814464 h 6857892"/>
              <a:gd name="connsiteX3988" fmla="*/ 5510946 w 7044461"/>
              <a:gd name="connsiteY3988" fmla="*/ 3822922 h 6857892"/>
              <a:gd name="connsiteX3989" fmla="*/ 5517803 w 7044461"/>
              <a:gd name="connsiteY3989" fmla="*/ 3814464 h 6857892"/>
              <a:gd name="connsiteX3990" fmla="*/ 5507592 w 7044461"/>
              <a:gd name="connsiteY3990" fmla="*/ 3814464 h 6857892"/>
              <a:gd name="connsiteX3991" fmla="*/ 302000 w 7044461"/>
              <a:gd name="connsiteY3991" fmla="*/ 3805244 h 6857892"/>
              <a:gd name="connsiteX3992" fmla="*/ 296971 w 7044461"/>
              <a:gd name="connsiteY3992" fmla="*/ 3805930 h 6857892"/>
              <a:gd name="connsiteX3993" fmla="*/ 296971 w 7044461"/>
              <a:gd name="connsiteY3993" fmla="*/ 3822846 h 6857892"/>
              <a:gd name="connsiteX3994" fmla="*/ 305734 w 7044461"/>
              <a:gd name="connsiteY3994" fmla="*/ 3822236 h 6857892"/>
              <a:gd name="connsiteX3995" fmla="*/ 302000 w 7044461"/>
              <a:gd name="connsiteY3995" fmla="*/ 3805244 h 6857892"/>
              <a:gd name="connsiteX3996" fmla="*/ 5549659 w 7044461"/>
              <a:gd name="connsiteY3996" fmla="*/ 3794728 h 6857892"/>
              <a:gd name="connsiteX3997" fmla="*/ 5582576 w 7044461"/>
              <a:gd name="connsiteY3997" fmla="*/ 3822694 h 6857892"/>
              <a:gd name="connsiteX3998" fmla="*/ 5549659 w 7044461"/>
              <a:gd name="connsiteY3998" fmla="*/ 3822694 h 6857892"/>
              <a:gd name="connsiteX3999" fmla="*/ 5549659 w 7044461"/>
              <a:gd name="connsiteY3999" fmla="*/ 3794728 h 6857892"/>
              <a:gd name="connsiteX4000" fmla="*/ 5592404 w 7044461"/>
              <a:gd name="connsiteY4000" fmla="*/ 3794195 h 6857892"/>
              <a:gd name="connsiteX4001" fmla="*/ 5595833 w 7044461"/>
              <a:gd name="connsiteY4001" fmla="*/ 3794195 h 6857892"/>
              <a:gd name="connsiteX4002" fmla="*/ 5595833 w 7044461"/>
              <a:gd name="connsiteY4002" fmla="*/ 3804329 h 6857892"/>
              <a:gd name="connsiteX4003" fmla="*/ 5592404 w 7044461"/>
              <a:gd name="connsiteY4003" fmla="*/ 3804329 h 6857892"/>
              <a:gd name="connsiteX4004" fmla="*/ 5592404 w 7044461"/>
              <a:gd name="connsiteY4004" fmla="*/ 3794195 h 6857892"/>
              <a:gd name="connsiteX4005" fmla="*/ 263040 w 7044461"/>
              <a:gd name="connsiteY4005" fmla="*/ 3790156 h 6857892"/>
              <a:gd name="connsiteX4006" fmla="*/ 239570 w 7044461"/>
              <a:gd name="connsiteY4006" fmla="*/ 3816140 h 6857892"/>
              <a:gd name="connsiteX4007" fmla="*/ 265707 w 7044461"/>
              <a:gd name="connsiteY4007" fmla="*/ 3833666 h 6857892"/>
              <a:gd name="connsiteX4008" fmla="*/ 263725 w 7044461"/>
              <a:gd name="connsiteY4008" fmla="*/ 3835724 h 6857892"/>
              <a:gd name="connsiteX4009" fmla="*/ 270812 w 7044461"/>
              <a:gd name="connsiteY4009" fmla="*/ 3844029 h 6857892"/>
              <a:gd name="connsiteX4010" fmla="*/ 274012 w 7044461"/>
              <a:gd name="connsiteY4010" fmla="*/ 3840829 h 6857892"/>
              <a:gd name="connsiteX4011" fmla="*/ 263040 w 7044461"/>
              <a:gd name="connsiteY4011" fmla="*/ 3830618 h 6857892"/>
              <a:gd name="connsiteX4012" fmla="*/ 263040 w 7044461"/>
              <a:gd name="connsiteY4012" fmla="*/ 3790156 h 6857892"/>
              <a:gd name="connsiteX4013" fmla="*/ 5571985 w 7044461"/>
              <a:gd name="connsiteY4013" fmla="*/ 3773773 h 6857892"/>
              <a:gd name="connsiteX4014" fmla="*/ 5575413 w 7044461"/>
              <a:gd name="connsiteY4014" fmla="*/ 3773773 h 6857892"/>
              <a:gd name="connsiteX4015" fmla="*/ 5575413 w 7044461"/>
              <a:gd name="connsiteY4015" fmla="*/ 3783908 h 6857892"/>
              <a:gd name="connsiteX4016" fmla="*/ 5571985 w 7044461"/>
              <a:gd name="connsiteY4016" fmla="*/ 3783908 h 6857892"/>
              <a:gd name="connsiteX4017" fmla="*/ 5571985 w 7044461"/>
              <a:gd name="connsiteY4017" fmla="*/ 3773773 h 6857892"/>
              <a:gd name="connsiteX4018" fmla="*/ 5480455 w 7044461"/>
              <a:gd name="connsiteY4018" fmla="*/ 3763562 h 6857892"/>
              <a:gd name="connsiteX4019" fmla="*/ 5480455 w 7044461"/>
              <a:gd name="connsiteY4019" fmla="*/ 3773773 h 6857892"/>
              <a:gd name="connsiteX4020" fmla="*/ 5483884 w 7044461"/>
              <a:gd name="connsiteY4020" fmla="*/ 3773773 h 6857892"/>
              <a:gd name="connsiteX4021" fmla="*/ 5483884 w 7044461"/>
              <a:gd name="connsiteY4021" fmla="*/ 3763562 h 6857892"/>
              <a:gd name="connsiteX4022" fmla="*/ 5480455 w 7044461"/>
              <a:gd name="connsiteY4022" fmla="*/ 3763562 h 6857892"/>
              <a:gd name="connsiteX4023" fmla="*/ 5439691 w 7044461"/>
              <a:gd name="connsiteY4023" fmla="*/ 3743217 h 6857892"/>
              <a:gd name="connsiteX4024" fmla="*/ 5439691 w 7044461"/>
              <a:gd name="connsiteY4024" fmla="*/ 3753428 h 6857892"/>
              <a:gd name="connsiteX4025" fmla="*/ 5443043 w 7044461"/>
              <a:gd name="connsiteY4025" fmla="*/ 3753428 h 6857892"/>
              <a:gd name="connsiteX4026" fmla="*/ 5443043 w 7044461"/>
              <a:gd name="connsiteY4026" fmla="*/ 3743217 h 6857892"/>
              <a:gd name="connsiteX4027" fmla="*/ 5439691 w 7044461"/>
              <a:gd name="connsiteY4027" fmla="*/ 3743217 h 6857892"/>
              <a:gd name="connsiteX4028" fmla="*/ 5576404 w 7044461"/>
              <a:gd name="connsiteY4028" fmla="*/ 3742989 h 6857892"/>
              <a:gd name="connsiteX4029" fmla="*/ 5577013 w 7044461"/>
              <a:gd name="connsiteY4029" fmla="*/ 3751675 h 6857892"/>
              <a:gd name="connsiteX4030" fmla="*/ 5560097 w 7044461"/>
              <a:gd name="connsiteY4030" fmla="*/ 3751675 h 6857892"/>
              <a:gd name="connsiteX4031" fmla="*/ 5559412 w 7044461"/>
              <a:gd name="connsiteY4031" fmla="*/ 3746646 h 6857892"/>
              <a:gd name="connsiteX4032" fmla="*/ 5576404 w 7044461"/>
              <a:gd name="connsiteY4032" fmla="*/ 3742989 h 6857892"/>
              <a:gd name="connsiteX4033" fmla="*/ 5605738 w 7044461"/>
              <a:gd name="connsiteY4033" fmla="*/ 3741541 h 6857892"/>
              <a:gd name="connsiteX4034" fmla="*/ 5608558 w 7044461"/>
              <a:gd name="connsiteY4034" fmla="*/ 3761276 h 6857892"/>
              <a:gd name="connsiteX4035" fmla="*/ 5616178 w 7044461"/>
              <a:gd name="connsiteY4035" fmla="*/ 3754723 h 6857892"/>
              <a:gd name="connsiteX4036" fmla="*/ 5609548 w 7044461"/>
              <a:gd name="connsiteY4036" fmla="*/ 3768820 h 6857892"/>
              <a:gd name="connsiteX4037" fmla="*/ 5609396 w 7044461"/>
              <a:gd name="connsiteY4037" fmla="*/ 3783756 h 6857892"/>
              <a:gd name="connsiteX4038" fmla="*/ 5609472 w 7044461"/>
              <a:gd name="connsiteY4038" fmla="*/ 3783679 h 6857892"/>
              <a:gd name="connsiteX4039" fmla="*/ 5629664 w 7044461"/>
              <a:gd name="connsiteY4039" fmla="*/ 3785127 h 6857892"/>
              <a:gd name="connsiteX4040" fmla="*/ 5628293 w 7044461"/>
              <a:gd name="connsiteY4040" fmla="*/ 3804482 h 6857892"/>
              <a:gd name="connsiteX4041" fmla="*/ 5604367 w 7044461"/>
              <a:gd name="connsiteY4041" fmla="*/ 3789013 h 6857892"/>
              <a:gd name="connsiteX4042" fmla="*/ 5607796 w 7044461"/>
              <a:gd name="connsiteY4042" fmla="*/ 3785356 h 6857892"/>
              <a:gd name="connsiteX4043" fmla="*/ 5600862 w 7044461"/>
              <a:gd name="connsiteY4043" fmla="*/ 3784136 h 6857892"/>
              <a:gd name="connsiteX4044" fmla="*/ 5599034 w 7044461"/>
              <a:gd name="connsiteY4044" fmla="*/ 3746494 h 6857892"/>
              <a:gd name="connsiteX4045" fmla="*/ 5605738 w 7044461"/>
              <a:gd name="connsiteY4045" fmla="*/ 3741541 h 6857892"/>
              <a:gd name="connsiteX4046" fmla="*/ 213815 w 7044461"/>
              <a:gd name="connsiteY4046" fmla="*/ 3736435 h 6857892"/>
              <a:gd name="connsiteX4047" fmla="*/ 213815 w 7044461"/>
              <a:gd name="connsiteY4047" fmla="*/ 3739864 h 6857892"/>
              <a:gd name="connsiteX4048" fmla="*/ 223950 w 7044461"/>
              <a:gd name="connsiteY4048" fmla="*/ 3739864 h 6857892"/>
              <a:gd name="connsiteX4049" fmla="*/ 223950 w 7044461"/>
              <a:gd name="connsiteY4049" fmla="*/ 3736435 h 6857892"/>
              <a:gd name="connsiteX4050" fmla="*/ 213815 w 7044461"/>
              <a:gd name="connsiteY4050" fmla="*/ 3736435 h 6857892"/>
              <a:gd name="connsiteX4051" fmla="*/ 5480455 w 7044461"/>
              <a:gd name="connsiteY4051" fmla="*/ 3712661 h 6857892"/>
              <a:gd name="connsiteX4052" fmla="*/ 5480455 w 7044461"/>
              <a:gd name="connsiteY4052" fmla="*/ 3722872 h 6857892"/>
              <a:gd name="connsiteX4053" fmla="*/ 5483884 w 7044461"/>
              <a:gd name="connsiteY4053" fmla="*/ 3722872 h 6857892"/>
              <a:gd name="connsiteX4054" fmla="*/ 5483884 w 7044461"/>
              <a:gd name="connsiteY4054" fmla="*/ 3712661 h 6857892"/>
              <a:gd name="connsiteX4055" fmla="*/ 5480455 w 7044461"/>
              <a:gd name="connsiteY4055" fmla="*/ 3712661 h 6857892"/>
              <a:gd name="connsiteX4056" fmla="*/ 298647 w 7044461"/>
              <a:gd name="connsiteY4056" fmla="*/ 3712661 h 6857892"/>
              <a:gd name="connsiteX4057" fmla="*/ 298647 w 7044461"/>
              <a:gd name="connsiteY4057" fmla="*/ 3722872 h 6857892"/>
              <a:gd name="connsiteX4058" fmla="*/ 302076 w 7044461"/>
              <a:gd name="connsiteY4058" fmla="*/ 3722872 h 6857892"/>
              <a:gd name="connsiteX4059" fmla="*/ 302076 w 7044461"/>
              <a:gd name="connsiteY4059" fmla="*/ 3712661 h 6857892"/>
              <a:gd name="connsiteX4060" fmla="*/ 298647 w 7044461"/>
              <a:gd name="connsiteY4060" fmla="*/ 3712661 h 6857892"/>
              <a:gd name="connsiteX4061" fmla="*/ 5496077 w 7044461"/>
              <a:gd name="connsiteY4061" fmla="*/ 3694983 h 6857892"/>
              <a:gd name="connsiteX4062" fmla="*/ 5499887 w 7044461"/>
              <a:gd name="connsiteY4062" fmla="*/ 3713500 h 6857892"/>
              <a:gd name="connsiteX4063" fmla="*/ 5517718 w 7044461"/>
              <a:gd name="connsiteY4063" fmla="*/ 3709766 h 6857892"/>
              <a:gd name="connsiteX4064" fmla="*/ 5517718 w 7044461"/>
              <a:gd name="connsiteY4064" fmla="*/ 3694983 h 6857892"/>
              <a:gd name="connsiteX4065" fmla="*/ 5496077 w 7044461"/>
              <a:gd name="connsiteY4065" fmla="*/ 3694983 h 6857892"/>
              <a:gd name="connsiteX4066" fmla="*/ 274470 w 7044461"/>
              <a:gd name="connsiteY4066" fmla="*/ 3692773 h 6857892"/>
              <a:gd name="connsiteX4067" fmla="*/ 245895 w 7044461"/>
              <a:gd name="connsiteY4067" fmla="*/ 3706718 h 6857892"/>
              <a:gd name="connsiteX4068" fmla="*/ 254125 w 7044461"/>
              <a:gd name="connsiteY4068" fmla="*/ 3723329 h 6857892"/>
              <a:gd name="connsiteX4069" fmla="*/ 274470 w 7044461"/>
              <a:gd name="connsiteY4069" fmla="*/ 3702984 h 6857892"/>
              <a:gd name="connsiteX4070" fmla="*/ 274470 w 7044461"/>
              <a:gd name="connsiteY4070" fmla="*/ 3692773 h 6857892"/>
              <a:gd name="connsiteX4071" fmla="*/ 5470245 w 7044461"/>
              <a:gd name="connsiteY4071" fmla="*/ 3682181 h 6857892"/>
              <a:gd name="connsiteX4072" fmla="*/ 5470245 w 7044461"/>
              <a:gd name="connsiteY4072" fmla="*/ 3692315 h 6857892"/>
              <a:gd name="connsiteX4073" fmla="*/ 5473598 w 7044461"/>
              <a:gd name="connsiteY4073" fmla="*/ 3692315 h 6857892"/>
              <a:gd name="connsiteX4074" fmla="*/ 5473598 w 7044461"/>
              <a:gd name="connsiteY4074" fmla="*/ 3682181 h 6857892"/>
              <a:gd name="connsiteX4075" fmla="*/ 5470245 w 7044461"/>
              <a:gd name="connsiteY4075" fmla="*/ 3682181 h 6857892"/>
              <a:gd name="connsiteX4076" fmla="*/ 274926 w 7044461"/>
              <a:gd name="connsiteY4076" fmla="*/ 3682181 h 6857892"/>
              <a:gd name="connsiteX4077" fmla="*/ 274926 w 7044461"/>
              <a:gd name="connsiteY4077" fmla="*/ 3692316 h 6857892"/>
              <a:gd name="connsiteX4078" fmla="*/ 285137 w 7044461"/>
              <a:gd name="connsiteY4078" fmla="*/ 3702527 h 6857892"/>
              <a:gd name="connsiteX4079" fmla="*/ 274926 w 7044461"/>
              <a:gd name="connsiteY4079" fmla="*/ 3702527 h 6857892"/>
              <a:gd name="connsiteX4080" fmla="*/ 278279 w 7044461"/>
              <a:gd name="connsiteY4080" fmla="*/ 3710985 h 6857892"/>
              <a:gd name="connsiteX4081" fmla="*/ 285137 w 7044461"/>
              <a:gd name="connsiteY4081" fmla="*/ 3702527 h 6857892"/>
              <a:gd name="connsiteX4082" fmla="*/ 313026 w 7044461"/>
              <a:gd name="connsiteY4082" fmla="*/ 3682181 h 6857892"/>
              <a:gd name="connsiteX4083" fmla="*/ 274926 w 7044461"/>
              <a:gd name="connsiteY4083" fmla="*/ 3682181 h 6857892"/>
              <a:gd name="connsiteX4084" fmla="*/ 5627454 w 7044461"/>
              <a:gd name="connsiteY4084" fmla="*/ 3681800 h 6857892"/>
              <a:gd name="connsiteX4085" fmla="*/ 5631569 w 7044461"/>
              <a:gd name="connsiteY4085" fmla="*/ 3703593 h 6857892"/>
              <a:gd name="connsiteX4086" fmla="*/ 5593471 w 7044461"/>
              <a:gd name="connsiteY4086" fmla="*/ 3683934 h 6857892"/>
              <a:gd name="connsiteX4087" fmla="*/ 5627454 w 7044461"/>
              <a:gd name="connsiteY4087" fmla="*/ 3681800 h 6857892"/>
              <a:gd name="connsiteX4088" fmla="*/ 5487237 w 7044461"/>
              <a:gd name="connsiteY4088" fmla="*/ 3665188 h 6857892"/>
              <a:gd name="connsiteX4089" fmla="*/ 5487237 w 7044461"/>
              <a:gd name="connsiteY4089" fmla="*/ 3668617 h 6857892"/>
              <a:gd name="connsiteX4090" fmla="*/ 5497372 w 7044461"/>
              <a:gd name="connsiteY4090" fmla="*/ 3668617 h 6857892"/>
              <a:gd name="connsiteX4091" fmla="*/ 5497372 w 7044461"/>
              <a:gd name="connsiteY4091" fmla="*/ 3665188 h 6857892"/>
              <a:gd name="connsiteX4092" fmla="*/ 5487237 w 7044461"/>
              <a:gd name="connsiteY4092" fmla="*/ 3665188 h 6857892"/>
              <a:gd name="connsiteX4093" fmla="*/ 329201 w 7044461"/>
              <a:gd name="connsiteY4093" fmla="*/ 3661759 h 6857892"/>
              <a:gd name="connsiteX4094" fmla="*/ 329201 w 7044461"/>
              <a:gd name="connsiteY4094" fmla="*/ 3671893 h 6857892"/>
              <a:gd name="connsiteX4095" fmla="*/ 332554 w 7044461"/>
              <a:gd name="connsiteY4095" fmla="*/ 3671893 h 6857892"/>
              <a:gd name="connsiteX4096" fmla="*/ 332554 w 7044461"/>
              <a:gd name="connsiteY4096" fmla="*/ 3661759 h 6857892"/>
              <a:gd name="connsiteX4097" fmla="*/ 329201 w 7044461"/>
              <a:gd name="connsiteY4097" fmla="*/ 3661759 h 6857892"/>
              <a:gd name="connsiteX4098" fmla="*/ 5517793 w 7044461"/>
              <a:gd name="connsiteY4098" fmla="*/ 3654977 h 6857892"/>
              <a:gd name="connsiteX4099" fmla="*/ 5517793 w 7044461"/>
              <a:gd name="connsiteY4099" fmla="*/ 3658330 h 6857892"/>
              <a:gd name="connsiteX4100" fmla="*/ 5527929 w 7044461"/>
              <a:gd name="connsiteY4100" fmla="*/ 3658330 h 6857892"/>
              <a:gd name="connsiteX4101" fmla="*/ 5527929 w 7044461"/>
              <a:gd name="connsiteY4101" fmla="*/ 3654977 h 6857892"/>
              <a:gd name="connsiteX4102" fmla="*/ 5517793 w 7044461"/>
              <a:gd name="connsiteY4102" fmla="*/ 3654977 h 6857892"/>
              <a:gd name="connsiteX4103" fmla="*/ 184935 w 7044461"/>
              <a:gd name="connsiteY4103" fmla="*/ 3643091 h 6857892"/>
              <a:gd name="connsiteX4104" fmla="*/ 201776 w 7044461"/>
              <a:gd name="connsiteY4104" fmla="*/ 3643167 h 6857892"/>
              <a:gd name="connsiteX4105" fmla="*/ 202614 w 7044461"/>
              <a:gd name="connsiteY4105" fmla="*/ 3647968 h 6857892"/>
              <a:gd name="connsiteX4106" fmla="*/ 186002 w 7044461"/>
              <a:gd name="connsiteY4106" fmla="*/ 3651930 h 6857892"/>
              <a:gd name="connsiteX4107" fmla="*/ 184935 w 7044461"/>
              <a:gd name="connsiteY4107" fmla="*/ 3643091 h 6857892"/>
              <a:gd name="connsiteX4108" fmla="*/ 5624635 w 7044461"/>
              <a:gd name="connsiteY4108" fmla="*/ 3641414 h 6857892"/>
              <a:gd name="connsiteX4109" fmla="*/ 5647798 w 7044461"/>
              <a:gd name="connsiteY4109" fmla="*/ 3641414 h 6857892"/>
              <a:gd name="connsiteX4110" fmla="*/ 5650466 w 7044461"/>
              <a:gd name="connsiteY4110" fmla="*/ 3666484 h 6857892"/>
              <a:gd name="connsiteX4111" fmla="*/ 5624635 w 7044461"/>
              <a:gd name="connsiteY4111" fmla="*/ 3641414 h 6857892"/>
              <a:gd name="connsiteX4112" fmla="*/ 5541491 w 7044461"/>
              <a:gd name="connsiteY4112" fmla="*/ 3641414 h 6857892"/>
              <a:gd name="connsiteX4113" fmla="*/ 5541491 w 7044461"/>
              <a:gd name="connsiteY4113" fmla="*/ 3651549 h 6857892"/>
              <a:gd name="connsiteX4114" fmla="*/ 5544844 w 7044461"/>
              <a:gd name="connsiteY4114" fmla="*/ 3651549 h 6857892"/>
              <a:gd name="connsiteX4115" fmla="*/ 5544844 w 7044461"/>
              <a:gd name="connsiteY4115" fmla="*/ 3641414 h 6857892"/>
              <a:gd name="connsiteX4116" fmla="*/ 5541491 w 7044461"/>
              <a:gd name="connsiteY4116" fmla="*/ 3641414 h 6857892"/>
              <a:gd name="connsiteX4117" fmla="*/ 236751 w 7044461"/>
              <a:gd name="connsiteY4117" fmla="*/ 3631280 h 6857892"/>
              <a:gd name="connsiteX4118" fmla="*/ 241857 w 7044461"/>
              <a:gd name="connsiteY4118" fmla="*/ 3631280 h 6857892"/>
              <a:gd name="connsiteX4119" fmla="*/ 241857 w 7044461"/>
              <a:gd name="connsiteY4119" fmla="*/ 3651625 h 6857892"/>
              <a:gd name="connsiteX4120" fmla="*/ 236751 w 7044461"/>
              <a:gd name="connsiteY4120" fmla="*/ 3651625 h 6857892"/>
              <a:gd name="connsiteX4121" fmla="*/ 236751 w 7044461"/>
              <a:gd name="connsiteY4121" fmla="*/ 3631280 h 6857892"/>
              <a:gd name="connsiteX4122" fmla="*/ 5613510 w 7044461"/>
              <a:gd name="connsiteY4122" fmla="*/ 3611848 h 6857892"/>
              <a:gd name="connsiteX4123" fmla="*/ 5620444 w 7044461"/>
              <a:gd name="connsiteY4123" fmla="*/ 3620078 h 6857892"/>
              <a:gd name="connsiteX4124" fmla="*/ 5628750 w 7044461"/>
              <a:gd name="connsiteY4124" fmla="*/ 3627088 h 6857892"/>
              <a:gd name="connsiteX4125" fmla="*/ 5625549 w 7044461"/>
              <a:gd name="connsiteY4125" fmla="*/ 3630289 h 6857892"/>
              <a:gd name="connsiteX4126" fmla="*/ 5618539 w 7044461"/>
              <a:gd name="connsiteY4126" fmla="*/ 3622059 h 6857892"/>
              <a:gd name="connsiteX4127" fmla="*/ 5610310 w 7044461"/>
              <a:gd name="connsiteY4127" fmla="*/ 3614973 h 6857892"/>
              <a:gd name="connsiteX4128" fmla="*/ 5613510 w 7044461"/>
              <a:gd name="connsiteY4128" fmla="*/ 3611848 h 6857892"/>
              <a:gd name="connsiteX4129" fmla="*/ 232103 w 7044461"/>
              <a:gd name="connsiteY4129" fmla="*/ 3610325 h 6857892"/>
              <a:gd name="connsiteX4130" fmla="*/ 232256 w 7044461"/>
              <a:gd name="connsiteY4130" fmla="*/ 3619316 h 6857892"/>
              <a:gd name="connsiteX4131" fmla="*/ 205205 w 7044461"/>
              <a:gd name="connsiteY4131" fmla="*/ 3619316 h 6857892"/>
              <a:gd name="connsiteX4132" fmla="*/ 204824 w 7044461"/>
              <a:gd name="connsiteY4132" fmla="*/ 3613982 h 6857892"/>
              <a:gd name="connsiteX4133" fmla="*/ 232103 w 7044461"/>
              <a:gd name="connsiteY4133" fmla="*/ 3610325 h 6857892"/>
              <a:gd name="connsiteX4134" fmla="*/ 339336 w 7044461"/>
              <a:gd name="connsiteY4134" fmla="*/ 3590512 h 6857892"/>
              <a:gd name="connsiteX4135" fmla="*/ 339336 w 7044461"/>
              <a:gd name="connsiteY4135" fmla="*/ 3600723 h 6857892"/>
              <a:gd name="connsiteX4136" fmla="*/ 342765 w 7044461"/>
              <a:gd name="connsiteY4136" fmla="*/ 3600723 h 6857892"/>
              <a:gd name="connsiteX4137" fmla="*/ 342765 w 7044461"/>
              <a:gd name="connsiteY4137" fmla="*/ 3590512 h 6857892"/>
              <a:gd name="connsiteX4138" fmla="*/ 339336 w 7044461"/>
              <a:gd name="connsiteY4138" fmla="*/ 3590512 h 6857892"/>
              <a:gd name="connsiteX4139" fmla="*/ 4370799 w 7044461"/>
              <a:gd name="connsiteY4139" fmla="*/ 3570167 h 6857892"/>
              <a:gd name="connsiteX4140" fmla="*/ 4370799 w 7044461"/>
              <a:gd name="connsiteY4140" fmla="*/ 3580378 h 6857892"/>
              <a:gd name="connsiteX4141" fmla="*/ 4374225 w 7044461"/>
              <a:gd name="connsiteY4141" fmla="*/ 3580378 h 6857892"/>
              <a:gd name="connsiteX4142" fmla="*/ 4374225 w 7044461"/>
              <a:gd name="connsiteY4142" fmla="*/ 3570167 h 6857892"/>
              <a:gd name="connsiteX4143" fmla="*/ 4370799 w 7044461"/>
              <a:gd name="connsiteY4143" fmla="*/ 3570167 h 6857892"/>
              <a:gd name="connsiteX4144" fmla="*/ 5497447 w 7044461"/>
              <a:gd name="connsiteY4144" fmla="*/ 3548755 h 6857892"/>
              <a:gd name="connsiteX4145" fmla="*/ 5497447 w 7044461"/>
              <a:gd name="connsiteY4145" fmla="*/ 3570167 h 6857892"/>
              <a:gd name="connsiteX4146" fmla="*/ 5497372 w 7044461"/>
              <a:gd name="connsiteY4146" fmla="*/ 3570167 h 6857892"/>
              <a:gd name="connsiteX4147" fmla="*/ 5488685 w 7044461"/>
              <a:gd name="connsiteY4147" fmla="*/ 3585864 h 6857892"/>
              <a:gd name="connsiteX4148" fmla="*/ 5507583 w 7044461"/>
              <a:gd name="connsiteY4148" fmla="*/ 3580378 h 6857892"/>
              <a:gd name="connsiteX4149" fmla="*/ 5523584 w 7044461"/>
              <a:gd name="connsiteY4149" fmla="*/ 3571158 h 6857892"/>
              <a:gd name="connsiteX4150" fmla="*/ 5533566 w 7044461"/>
              <a:gd name="connsiteY4150" fmla="*/ 3579997 h 6857892"/>
              <a:gd name="connsiteX4151" fmla="*/ 5549035 w 7044461"/>
              <a:gd name="connsiteY4151" fmla="*/ 3564452 h 6857892"/>
              <a:gd name="connsiteX4152" fmla="*/ 5497447 w 7044461"/>
              <a:gd name="connsiteY4152" fmla="*/ 3548755 h 6857892"/>
              <a:gd name="connsiteX4153" fmla="*/ 4133270 w 7044461"/>
              <a:gd name="connsiteY4153" fmla="*/ 3532829 h 6857892"/>
              <a:gd name="connsiteX4154" fmla="*/ 4133270 w 7044461"/>
              <a:gd name="connsiteY4154" fmla="*/ 3536182 h 6857892"/>
              <a:gd name="connsiteX4155" fmla="*/ 4143402 w 7044461"/>
              <a:gd name="connsiteY4155" fmla="*/ 3536182 h 6857892"/>
              <a:gd name="connsiteX4156" fmla="*/ 4143402 w 7044461"/>
              <a:gd name="connsiteY4156" fmla="*/ 3532829 h 6857892"/>
              <a:gd name="connsiteX4157" fmla="*/ 4133270 w 7044461"/>
              <a:gd name="connsiteY4157" fmla="*/ 3532829 h 6857892"/>
              <a:gd name="connsiteX4158" fmla="*/ 299162 w 7044461"/>
              <a:gd name="connsiteY4158" fmla="*/ 3517894 h 6857892"/>
              <a:gd name="connsiteX4159" fmla="*/ 296266 w 7044461"/>
              <a:gd name="connsiteY4159" fmla="*/ 3520332 h 6857892"/>
              <a:gd name="connsiteX4160" fmla="*/ 294285 w 7044461"/>
              <a:gd name="connsiteY4160" fmla="*/ 3518351 h 6857892"/>
              <a:gd name="connsiteX4161" fmla="*/ 295428 w 7044461"/>
              <a:gd name="connsiteY4161" fmla="*/ 3529095 h 6857892"/>
              <a:gd name="connsiteX4162" fmla="*/ 304953 w 7044461"/>
              <a:gd name="connsiteY4162" fmla="*/ 3548374 h 6857892"/>
              <a:gd name="connsiteX4163" fmla="*/ 299162 w 7044461"/>
              <a:gd name="connsiteY4163" fmla="*/ 3517894 h 6857892"/>
              <a:gd name="connsiteX4164" fmla="*/ 287275 w 7044461"/>
              <a:gd name="connsiteY4164" fmla="*/ 3512712 h 6857892"/>
              <a:gd name="connsiteX4165" fmla="*/ 287275 w 7044461"/>
              <a:gd name="connsiteY4165" fmla="*/ 3549745 h 6857892"/>
              <a:gd name="connsiteX4166" fmla="*/ 295428 w 7044461"/>
              <a:gd name="connsiteY4166" fmla="*/ 3529095 h 6857892"/>
              <a:gd name="connsiteX4167" fmla="*/ 287275 w 7044461"/>
              <a:gd name="connsiteY4167" fmla="*/ 3512712 h 6857892"/>
              <a:gd name="connsiteX4168" fmla="*/ 301372 w 7044461"/>
              <a:gd name="connsiteY4168" fmla="*/ 3509969 h 6857892"/>
              <a:gd name="connsiteX4169" fmla="*/ 299162 w 7044461"/>
              <a:gd name="connsiteY4169" fmla="*/ 3517818 h 6857892"/>
              <a:gd name="connsiteX4170" fmla="*/ 304572 w 7044461"/>
              <a:gd name="connsiteY4170" fmla="*/ 3513169 h 6857892"/>
              <a:gd name="connsiteX4171" fmla="*/ 301372 w 7044461"/>
              <a:gd name="connsiteY4171" fmla="*/ 3509969 h 6857892"/>
              <a:gd name="connsiteX4172" fmla="*/ 5619524 w 7044461"/>
              <a:gd name="connsiteY4172" fmla="*/ 3503035 h 6857892"/>
              <a:gd name="connsiteX4173" fmla="*/ 5619524 w 7044461"/>
              <a:gd name="connsiteY4173" fmla="*/ 3529476 h 6857892"/>
              <a:gd name="connsiteX4174" fmla="*/ 5599180 w 7044461"/>
              <a:gd name="connsiteY4174" fmla="*/ 3519265 h 6857892"/>
              <a:gd name="connsiteX4175" fmla="*/ 5619524 w 7044461"/>
              <a:gd name="connsiteY4175" fmla="*/ 3503035 h 6857892"/>
              <a:gd name="connsiteX4176" fmla="*/ 5548287 w 7044461"/>
              <a:gd name="connsiteY4176" fmla="*/ 3490233 h 6857892"/>
              <a:gd name="connsiteX4177" fmla="*/ 5548287 w 7044461"/>
              <a:gd name="connsiteY4177" fmla="*/ 3498920 h 6857892"/>
              <a:gd name="connsiteX4178" fmla="*/ 5532820 w 7044461"/>
              <a:gd name="connsiteY4178" fmla="*/ 3498920 h 6857892"/>
              <a:gd name="connsiteX4179" fmla="*/ 5515524 w 7044461"/>
              <a:gd name="connsiteY4179" fmla="*/ 3533972 h 6857892"/>
              <a:gd name="connsiteX4180" fmla="*/ 5545697 w 7044461"/>
              <a:gd name="connsiteY4180" fmla="*/ 3554317 h 6857892"/>
              <a:gd name="connsiteX4181" fmla="*/ 5548288 w 7044461"/>
              <a:gd name="connsiteY4181" fmla="*/ 3498920 h 6857892"/>
              <a:gd name="connsiteX4182" fmla="*/ 5548287 w 7044461"/>
              <a:gd name="connsiteY4182" fmla="*/ 3498920 h 6857892"/>
              <a:gd name="connsiteX4183" fmla="*/ 5556746 w 7044461"/>
              <a:gd name="connsiteY4183" fmla="*/ 3495567 h 6857892"/>
              <a:gd name="connsiteX4184" fmla="*/ 5548287 w 7044461"/>
              <a:gd name="connsiteY4184" fmla="*/ 3490233 h 6857892"/>
              <a:gd name="connsiteX4185" fmla="*/ 5542266 w 7044461"/>
              <a:gd name="connsiteY4185" fmla="*/ 3479489 h 6857892"/>
              <a:gd name="connsiteX4186" fmla="*/ 5539065 w 7044461"/>
              <a:gd name="connsiteY4186" fmla="*/ 3482689 h 6857892"/>
              <a:gd name="connsiteX4187" fmla="*/ 5548285 w 7044461"/>
              <a:gd name="connsiteY4187" fmla="*/ 3488709 h 6857892"/>
              <a:gd name="connsiteX4188" fmla="*/ 5548285 w 7044461"/>
              <a:gd name="connsiteY4188" fmla="*/ 3488861 h 6857892"/>
              <a:gd name="connsiteX4189" fmla="*/ 5547371 w 7044461"/>
              <a:gd name="connsiteY4189" fmla="*/ 3489775 h 6857892"/>
              <a:gd name="connsiteX4190" fmla="*/ 5548285 w 7044461"/>
              <a:gd name="connsiteY4190" fmla="*/ 3490233 h 6857892"/>
              <a:gd name="connsiteX4191" fmla="*/ 5548285 w 7044461"/>
              <a:gd name="connsiteY4191" fmla="*/ 3488861 h 6857892"/>
              <a:gd name="connsiteX4192" fmla="*/ 5549352 w 7044461"/>
              <a:gd name="connsiteY4192" fmla="*/ 3487795 h 6857892"/>
              <a:gd name="connsiteX4193" fmla="*/ 5542266 w 7044461"/>
              <a:gd name="connsiteY4193" fmla="*/ 3479489 h 6857892"/>
              <a:gd name="connsiteX4194" fmla="*/ 5555830 w 7044461"/>
              <a:gd name="connsiteY4194" fmla="*/ 3457848 h 6857892"/>
              <a:gd name="connsiteX4195" fmla="*/ 5539295 w 7044461"/>
              <a:gd name="connsiteY4195" fmla="*/ 3461811 h 6857892"/>
              <a:gd name="connsiteX4196" fmla="*/ 5539981 w 7044461"/>
              <a:gd name="connsiteY4196" fmla="*/ 3466611 h 6857892"/>
              <a:gd name="connsiteX4197" fmla="*/ 5556896 w 7044461"/>
              <a:gd name="connsiteY4197" fmla="*/ 3466611 h 6857892"/>
              <a:gd name="connsiteX4198" fmla="*/ 5555830 w 7044461"/>
              <a:gd name="connsiteY4198" fmla="*/ 3457848 h 6857892"/>
              <a:gd name="connsiteX4199" fmla="*/ 4146845 w 7044461"/>
              <a:gd name="connsiteY4199" fmla="*/ 3437807 h 6857892"/>
              <a:gd name="connsiteX4200" fmla="*/ 4146845 w 7044461"/>
              <a:gd name="connsiteY4200" fmla="*/ 3448018 h 6857892"/>
              <a:gd name="connsiteX4201" fmla="*/ 4150198 w 7044461"/>
              <a:gd name="connsiteY4201" fmla="*/ 3448018 h 6857892"/>
              <a:gd name="connsiteX4202" fmla="*/ 4150198 w 7044461"/>
              <a:gd name="connsiteY4202" fmla="*/ 3437807 h 6857892"/>
              <a:gd name="connsiteX4203" fmla="*/ 4146845 w 7044461"/>
              <a:gd name="connsiteY4203" fmla="*/ 3437807 h 6857892"/>
              <a:gd name="connsiteX4204" fmla="*/ 5657100 w 7044461"/>
              <a:gd name="connsiteY4204" fmla="*/ 3430873 h 6857892"/>
              <a:gd name="connsiteX4205" fmla="*/ 5687882 w 7044461"/>
              <a:gd name="connsiteY4205" fmla="*/ 3453352 h 6857892"/>
              <a:gd name="connsiteX4206" fmla="*/ 5657100 w 7044461"/>
              <a:gd name="connsiteY4206" fmla="*/ 3430873 h 6857892"/>
              <a:gd name="connsiteX4207" fmla="*/ 5566941 w 7044461"/>
              <a:gd name="connsiteY4207" fmla="*/ 3429197 h 6857892"/>
              <a:gd name="connsiteX4208" fmla="*/ 5558179 w 7044461"/>
              <a:gd name="connsiteY4208" fmla="*/ 3430264 h 6857892"/>
              <a:gd name="connsiteX4209" fmla="*/ 5562065 w 7044461"/>
              <a:gd name="connsiteY4209" fmla="*/ 3446875 h 6857892"/>
              <a:gd name="connsiteX4210" fmla="*/ 5566941 w 7044461"/>
              <a:gd name="connsiteY4210" fmla="*/ 3446037 h 6857892"/>
              <a:gd name="connsiteX4211" fmla="*/ 5566941 w 7044461"/>
              <a:gd name="connsiteY4211" fmla="*/ 3429197 h 6857892"/>
              <a:gd name="connsiteX4212" fmla="*/ 5694206 w 7044461"/>
              <a:gd name="connsiteY4212" fmla="*/ 3417468 h 6857892"/>
              <a:gd name="connsiteX4213" fmla="*/ 5694206 w 7044461"/>
              <a:gd name="connsiteY4213" fmla="*/ 3427596 h 6857892"/>
              <a:gd name="connsiteX4214" fmla="*/ 5697558 w 7044461"/>
              <a:gd name="connsiteY4214" fmla="*/ 3427596 h 6857892"/>
              <a:gd name="connsiteX4215" fmla="*/ 5697558 w 7044461"/>
              <a:gd name="connsiteY4215" fmla="*/ 3417468 h 6857892"/>
              <a:gd name="connsiteX4216" fmla="*/ 5694206 w 7044461"/>
              <a:gd name="connsiteY4216" fmla="*/ 3417468 h 6857892"/>
              <a:gd name="connsiteX4217" fmla="*/ 5580598 w 7044461"/>
              <a:gd name="connsiteY4217" fmla="*/ 3398807 h 6857892"/>
              <a:gd name="connsiteX4218" fmla="*/ 5581130 w 7044461"/>
              <a:gd name="connsiteY4218" fmla="*/ 3407946 h 6857892"/>
              <a:gd name="connsiteX4219" fmla="*/ 5608103 w 7044461"/>
              <a:gd name="connsiteY4219" fmla="*/ 3404138 h 6857892"/>
              <a:gd name="connsiteX4220" fmla="*/ 5607646 w 7044461"/>
              <a:gd name="connsiteY4220" fmla="*/ 3398807 h 6857892"/>
              <a:gd name="connsiteX4221" fmla="*/ 5580598 w 7044461"/>
              <a:gd name="connsiteY4221" fmla="*/ 3398807 h 6857892"/>
              <a:gd name="connsiteX4222" fmla="*/ 5645356 w 7044461"/>
              <a:gd name="connsiteY4222" fmla="*/ 3396667 h 6857892"/>
              <a:gd name="connsiteX4223" fmla="*/ 5629688 w 7044461"/>
              <a:gd name="connsiteY4223" fmla="*/ 3417370 h 6857892"/>
              <a:gd name="connsiteX4224" fmla="*/ 5621063 w 7044461"/>
              <a:gd name="connsiteY4224" fmla="*/ 3446374 h 6857892"/>
              <a:gd name="connsiteX4225" fmla="*/ 5621049 w 7044461"/>
              <a:gd name="connsiteY4225" fmla="*/ 3446342 h 6857892"/>
              <a:gd name="connsiteX4226" fmla="*/ 5598799 w 7044461"/>
              <a:gd name="connsiteY4226" fmla="*/ 3458229 h 6857892"/>
              <a:gd name="connsiteX4227" fmla="*/ 5610534 w 7044461"/>
              <a:gd name="connsiteY4227" fmla="*/ 3504406 h 6857892"/>
              <a:gd name="connsiteX4228" fmla="*/ 5593846 w 7044461"/>
              <a:gd name="connsiteY4228" fmla="*/ 3488709 h 6857892"/>
              <a:gd name="connsiteX4229" fmla="*/ 5578988 w 7044461"/>
              <a:gd name="connsiteY4229" fmla="*/ 3519342 h 6857892"/>
              <a:gd name="connsiteX4230" fmla="*/ 5599180 w 7044461"/>
              <a:gd name="connsiteY4230" fmla="*/ 3519342 h 6857892"/>
              <a:gd name="connsiteX4231" fmla="*/ 5615105 w 7044461"/>
              <a:gd name="connsiteY4231" fmla="*/ 3570243 h 6857892"/>
              <a:gd name="connsiteX4232" fmla="*/ 5629734 w 7044461"/>
              <a:gd name="connsiteY4232" fmla="*/ 3570243 h 6857892"/>
              <a:gd name="connsiteX4233" fmla="*/ 5619524 w 7044461"/>
              <a:gd name="connsiteY4233" fmla="*/ 3529476 h 6857892"/>
              <a:gd name="connsiteX4234" fmla="*/ 5661052 w 7044461"/>
              <a:gd name="connsiteY4234" fmla="*/ 3501434 h 6857892"/>
              <a:gd name="connsiteX4235" fmla="*/ 5625468 w 7044461"/>
              <a:gd name="connsiteY4235" fmla="*/ 3495567 h 6857892"/>
              <a:gd name="connsiteX4236" fmla="*/ 5650308 w 7044461"/>
              <a:gd name="connsiteY4236" fmla="*/ 3484137 h 6857892"/>
              <a:gd name="connsiteX4237" fmla="*/ 5642383 w 7044461"/>
              <a:gd name="connsiteY4237" fmla="*/ 3478651 h 6857892"/>
              <a:gd name="connsiteX4238" fmla="*/ 5629734 w 7044461"/>
              <a:gd name="connsiteY4238" fmla="*/ 3474688 h 6857892"/>
              <a:gd name="connsiteX4239" fmla="*/ 5628649 w 7044461"/>
              <a:gd name="connsiteY4239" fmla="*/ 3464401 h 6857892"/>
              <a:gd name="connsiteX4240" fmla="*/ 5621080 w 7044461"/>
              <a:gd name="connsiteY4240" fmla="*/ 3446416 h 6857892"/>
              <a:gd name="connsiteX4241" fmla="*/ 5622772 w 7044461"/>
              <a:gd name="connsiteY4241" fmla="*/ 3446306 h 6857892"/>
              <a:gd name="connsiteX4242" fmla="*/ 5646956 w 7044461"/>
              <a:gd name="connsiteY4242" fmla="*/ 3456400 h 6857892"/>
              <a:gd name="connsiteX4243" fmla="*/ 5656480 w 7044461"/>
              <a:gd name="connsiteY4243" fmla="*/ 3410151 h 6857892"/>
              <a:gd name="connsiteX4244" fmla="*/ 5645356 w 7044461"/>
              <a:gd name="connsiteY4244" fmla="*/ 3396667 h 6857892"/>
              <a:gd name="connsiteX4245" fmla="*/ 5776414 w 7044461"/>
              <a:gd name="connsiteY4245" fmla="*/ 3387835 h 6857892"/>
              <a:gd name="connsiteX4246" fmla="*/ 5783502 w 7044461"/>
              <a:gd name="connsiteY4246" fmla="*/ 3396137 h 6857892"/>
              <a:gd name="connsiteX4247" fmla="*/ 5791654 w 7044461"/>
              <a:gd name="connsiteY4247" fmla="*/ 3403069 h 6857892"/>
              <a:gd name="connsiteX4248" fmla="*/ 5788454 w 7044461"/>
              <a:gd name="connsiteY4248" fmla="*/ 3406345 h 6857892"/>
              <a:gd name="connsiteX4249" fmla="*/ 5781367 w 7044461"/>
              <a:gd name="connsiteY4249" fmla="*/ 3398042 h 6857892"/>
              <a:gd name="connsiteX4250" fmla="*/ 5773215 w 7044461"/>
              <a:gd name="connsiteY4250" fmla="*/ 3391034 h 6857892"/>
              <a:gd name="connsiteX4251" fmla="*/ 5776414 w 7044461"/>
              <a:gd name="connsiteY4251" fmla="*/ 3387835 h 6857892"/>
              <a:gd name="connsiteX4252" fmla="*/ 237590 w 7044461"/>
              <a:gd name="connsiteY4252" fmla="*/ 3386922 h 6857892"/>
              <a:gd name="connsiteX4253" fmla="*/ 241019 w 7044461"/>
              <a:gd name="connsiteY4253" fmla="*/ 3386922 h 6857892"/>
              <a:gd name="connsiteX4254" fmla="*/ 241019 w 7044461"/>
              <a:gd name="connsiteY4254" fmla="*/ 3397128 h 6857892"/>
              <a:gd name="connsiteX4255" fmla="*/ 237590 w 7044461"/>
              <a:gd name="connsiteY4255" fmla="*/ 3397128 h 6857892"/>
              <a:gd name="connsiteX4256" fmla="*/ 237590 w 7044461"/>
              <a:gd name="connsiteY4256" fmla="*/ 3386922 h 6857892"/>
              <a:gd name="connsiteX4257" fmla="*/ 5612661 w 7044461"/>
              <a:gd name="connsiteY4257" fmla="*/ 3380740 h 6857892"/>
              <a:gd name="connsiteX4258" fmla="*/ 5610224 w 7044461"/>
              <a:gd name="connsiteY4258" fmla="*/ 3382798 h 6857892"/>
              <a:gd name="connsiteX4259" fmla="*/ 5613500 w 7044461"/>
              <a:gd name="connsiteY4259" fmla="*/ 3385998 h 6857892"/>
              <a:gd name="connsiteX4260" fmla="*/ 5612661 w 7044461"/>
              <a:gd name="connsiteY4260" fmla="*/ 3380740 h 6857892"/>
              <a:gd name="connsiteX4261" fmla="*/ 5673862 w 7044461"/>
              <a:gd name="connsiteY4261" fmla="*/ 3376719 h 6857892"/>
              <a:gd name="connsiteX4262" fmla="*/ 5673862 w 7044461"/>
              <a:gd name="connsiteY4262" fmla="*/ 3386928 h 6857892"/>
              <a:gd name="connsiteX4263" fmla="*/ 5677215 w 7044461"/>
              <a:gd name="connsiteY4263" fmla="*/ 3386928 h 6857892"/>
              <a:gd name="connsiteX4264" fmla="*/ 5677215 w 7044461"/>
              <a:gd name="connsiteY4264" fmla="*/ 3376719 h 6857892"/>
              <a:gd name="connsiteX4265" fmla="*/ 5673862 w 7044461"/>
              <a:gd name="connsiteY4265" fmla="*/ 3376719 h 6857892"/>
              <a:gd name="connsiteX4266" fmla="*/ 5578939 w 7044461"/>
              <a:gd name="connsiteY4266" fmla="*/ 3362110 h 6857892"/>
              <a:gd name="connsiteX4267" fmla="*/ 5612767 w 7044461"/>
              <a:gd name="connsiteY4267" fmla="*/ 3380768 h 6857892"/>
              <a:gd name="connsiteX4268" fmla="*/ 5618710 w 7044461"/>
              <a:gd name="connsiteY4268" fmla="*/ 3375742 h 6857892"/>
              <a:gd name="connsiteX4269" fmla="*/ 5620690 w 7044461"/>
              <a:gd name="connsiteY4269" fmla="*/ 3377722 h 6857892"/>
              <a:gd name="connsiteX4270" fmla="*/ 5618634 w 7044461"/>
              <a:gd name="connsiteY4270" fmla="*/ 3372542 h 6857892"/>
              <a:gd name="connsiteX4271" fmla="*/ 5578939 w 7044461"/>
              <a:gd name="connsiteY4271" fmla="*/ 3362110 h 6857892"/>
              <a:gd name="connsiteX4272" fmla="*/ 5703496 w 7044461"/>
              <a:gd name="connsiteY4272" fmla="*/ 3356374 h 6857892"/>
              <a:gd name="connsiteX4273" fmla="*/ 5703496 w 7044461"/>
              <a:gd name="connsiteY4273" fmla="*/ 3376713 h 6857892"/>
              <a:gd name="connsiteX4274" fmla="*/ 5708601 w 7044461"/>
              <a:gd name="connsiteY4274" fmla="*/ 3376713 h 6857892"/>
              <a:gd name="connsiteX4275" fmla="*/ 5708601 w 7044461"/>
              <a:gd name="connsiteY4275" fmla="*/ 3356374 h 6857892"/>
              <a:gd name="connsiteX4276" fmla="*/ 5703496 w 7044461"/>
              <a:gd name="connsiteY4276" fmla="*/ 3356374 h 6857892"/>
              <a:gd name="connsiteX4277" fmla="*/ 5619992 w 7044461"/>
              <a:gd name="connsiteY4277" fmla="*/ 3348353 h 6857892"/>
              <a:gd name="connsiteX4278" fmla="*/ 5618563 w 7044461"/>
              <a:gd name="connsiteY4278" fmla="*/ 3372473 h 6857892"/>
              <a:gd name="connsiteX4279" fmla="*/ 5634716 w 7044461"/>
              <a:gd name="connsiteY4279" fmla="*/ 3376737 h 6857892"/>
              <a:gd name="connsiteX4280" fmla="*/ 5627249 w 7044461"/>
              <a:gd name="connsiteY4280" fmla="*/ 3369047 h 6857892"/>
              <a:gd name="connsiteX4281" fmla="*/ 5654906 w 7044461"/>
              <a:gd name="connsiteY4281" fmla="*/ 3361585 h 6857892"/>
              <a:gd name="connsiteX4282" fmla="*/ 5619992 w 7044461"/>
              <a:gd name="connsiteY4282" fmla="*/ 3348353 h 6857892"/>
              <a:gd name="connsiteX4283" fmla="*/ 5790054 w 7044461"/>
              <a:gd name="connsiteY4283" fmla="*/ 3345400 h 6857892"/>
              <a:gd name="connsiteX4284" fmla="*/ 5793787 w 7044461"/>
              <a:gd name="connsiteY4284" fmla="*/ 3363916 h 6857892"/>
              <a:gd name="connsiteX4285" fmla="*/ 5772224 w 7044461"/>
              <a:gd name="connsiteY4285" fmla="*/ 3363916 h 6857892"/>
              <a:gd name="connsiteX4286" fmla="*/ 5772224 w 7044461"/>
              <a:gd name="connsiteY4286" fmla="*/ 3349137 h 6857892"/>
              <a:gd name="connsiteX4287" fmla="*/ 5790054 w 7044461"/>
              <a:gd name="connsiteY4287" fmla="*/ 3345400 h 6857892"/>
              <a:gd name="connsiteX4288" fmla="*/ 4203458 w 7044461"/>
              <a:gd name="connsiteY4288" fmla="*/ 3345337 h 6857892"/>
              <a:gd name="connsiteX4289" fmla="*/ 4202390 w 7044461"/>
              <a:gd name="connsiteY4289" fmla="*/ 3347166 h 6857892"/>
              <a:gd name="connsiteX4290" fmla="*/ 4203836 w 7044461"/>
              <a:gd name="connsiteY4290" fmla="*/ 3348311 h 6857892"/>
              <a:gd name="connsiteX4291" fmla="*/ 4204599 w 7044461"/>
              <a:gd name="connsiteY4291" fmla="*/ 3346480 h 6857892"/>
              <a:gd name="connsiteX4292" fmla="*/ 4203458 w 7044461"/>
              <a:gd name="connsiteY4292" fmla="*/ 3345337 h 6857892"/>
              <a:gd name="connsiteX4293" fmla="*/ 203681 w 7044461"/>
              <a:gd name="connsiteY4293" fmla="*/ 3339463 h 6857892"/>
              <a:gd name="connsiteX4294" fmla="*/ 213891 w 7044461"/>
              <a:gd name="connsiteY4294" fmla="*/ 3339463 h 6857892"/>
              <a:gd name="connsiteX4295" fmla="*/ 213891 w 7044461"/>
              <a:gd name="connsiteY4295" fmla="*/ 3342811 h 6857892"/>
              <a:gd name="connsiteX4296" fmla="*/ 203681 w 7044461"/>
              <a:gd name="connsiteY4296" fmla="*/ 3342811 h 6857892"/>
              <a:gd name="connsiteX4297" fmla="*/ 203681 w 7044461"/>
              <a:gd name="connsiteY4297" fmla="*/ 3339463 h 6857892"/>
              <a:gd name="connsiteX4298" fmla="*/ 4210540 w 7044461"/>
              <a:gd name="connsiteY4298" fmla="*/ 3336954 h 6857892"/>
              <a:gd name="connsiteX4299" fmla="*/ 4204599 w 7044461"/>
              <a:gd name="connsiteY4299" fmla="*/ 3346403 h 6857892"/>
              <a:gd name="connsiteX4300" fmla="*/ 4205439 w 7044461"/>
              <a:gd name="connsiteY4300" fmla="*/ 3347243 h 6857892"/>
              <a:gd name="connsiteX4301" fmla="*/ 4213752 w 7044461"/>
              <a:gd name="connsiteY4301" fmla="*/ 3340157 h 6857892"/>
              <a:gd name="connsiteX4302" fmla="*/ 4210540 w 7044461"/>
              <a:gd name="connsiteY4302" fmla="*/ 3336954 h 6857892"/>
              <a:gd name="connsiteX4303" fmla="*/ 4188519 w 7044461"/>
              <a:gd name="connsiteY4303" fmla="*/ 3336112 h 6857892"/>
              <a:gd name="connsiteX4304" fmla="*/ 4178537 w 7044461"/>
              <a:gd name="connsiteY4304" fmla="*/ 3386165 h 6857892"/>
              <a:gd name="connsiteX4305" fmla="*/ 4202390 w 7044461"/>
              <a:gd name="connsiteY4305" fmla="*/ 3347165 h 6857892"/>
              <a:gd name="connsiteX4306" fmla="*/ 4188519 w 7044461"/>
              <a:gd name="connsiteY4306" fmla="*/ 3336112 h 6857892"/>
              <a:gd name="connsiteX4307" fmla="*/ 5558484 w 7044461"/>
              <a:gd name="connsiteY4307" fmla="*/ 3318182 h 6857892"/>
              <a:gd name="connsiteX4308" fmla="*/ 5558484 w 7044461"/>
              <a:gd name="connsiteY4308" fmla="*/ 3323288 h 6857892"/>
              <a:gd name="connsiteX4309" fmla="*/ 5578829 w 7044461"/>
              <a:gd name="connsiteY4309" fmla="*/ 3323288 h 6857892"/>
              <a:gd name="connsiteX4310" fmla="*/ 5578829 w 7044461"/>
              <a:gd name="connsiteY4310" fmla="*/ 3318182 h 6857892"/>
              <a:gd name="connsiteX4311" fmla="*/ 5558484 w 7044461"/>
              <a:gd name="connsiteY4311" fmla="*/ 3318182 h 6857892"/>
              <a:gd name="connsiteX4312" fmla="*/ 5792644 w 7044461"/>
              <a:gd name="connsiteY4312" fmla="*/ 3308903 h 6857892"/>
              <a:gd name="connsiteX4313" fmla="*/ 5802778 w 7044461"/>
              <a:gd name="connsiteY4313" fmla="*/ 3308903 h 6857892"/>
              <a:gd name="connsiteX4314" fmla="*/ 5802778 w 7044461"/>
              <a:gd name="connsiteY4314" fmla="*/ 3312256 h 6857892"/>
              <a:gd name="connsiteX4315" fmla="*/ 5792644 w 7044461"/>
              <a:gd name="connsiteY4315" fmla="*/ 3312256 h 6857892"/>
              <a:gd name="connsiteX4316" fmla="*/ 5792644 w 7044461"/>
              <a:gd name="connsiteY4316" fmla="*/ 3308903 h 6857892"/>
              <a:gd name="connsiteX4317" fmla="*/ 5720256 w 7044461"/>
              <a:gd name="connsiteY4317" fmla="*/ 3305619 h 6857892"/>
              <a:gd name="connsiteX4318" fmla="*/ 5700826 w 7044461"/>
              <a:gd name="connsiteY4318" fmla="*/ 3306913 h 6857892"/>
              <a:gd name="connsiteX4319" fmla="*/ 5718808 w 7044461"/>
              <a:gd name="connsiteY4319" fmla="*/ 3328324 h 6857892"/>
              <a:gd name="connsiteX4320" fmla="*/ 5719494 w 7044461"/>
              <a:gd name="connsiteY4320" fmla="*/ 3327790 h 6857892"/>
              <a:gd name="connsiteX4321" fmla="*/ 5721704 w 7044461"/>
              <a:gd name="connsiteY4321" fmla="*/ 3325732 h 6857892"/>
              <a:gd name="connsiteX4322" fmla="*/ 5720256 w 7044461"/>
              <a:gd name="connsiteY4322" fmla="*/ 3305619 h 6857892"/>
              <a:gd name="connsiteX4323" fmla="*/ 261974 w 7044461"/>
              <a:gd name="connsiteY4323" fmla="*/ 3294204 h 6857892"/>
              <a:gd name="connsiteX4324" fmla="*/ 270127 w 7044461"/>
              <a:gd name="connsiteY4324" fmla="*/ 3356146 h 6857892"/>
              <a:gd name="connsiteX4325" fmla="*/ 259764 w 7044461"/>
              <a:gd name="connsiteY4325" fmla="*/ 3366507 h 6857892"/>
              <a:gd name="connsiteX4326" fmla="*/ 243152 w 7044461"/>
              <a:gd name="connsiteY4326" fmla="*/ 3334658 h 6857892"/>
              <a:gd name="connsiteX4327" fmla="*/ 256030 w 7044461"/>
              <a:gd name="connsiteY4327" fmla="*/ 3317363 h 6857892"/>
              <a:gd name="connsiteX4328" fmla="*/ 245210 w 7044461"/>
              <a:gd name="connsiteY4328" fmla="*/ 3297557 h 6857892"/>
              <a:gd name="connsiteX4329" fmla="*/ 261974 w 7044461"/>
              <a:gd name="connsiteY4329" fmla="*/ 3294204 h 6857892"/>
              <a:gd name="connsiteX4330" fmla="*/ 5636601 w 7044461"/>
              <a:gd name="connsiteY4330" fmla="*/ 3286892 h 6857892"/>
              <a:gd name="connsiteX4331" fmla="*/ 5631267 w 7044461"/>
              <a:gd name="connsiteY4331" fmla="*/ 3295425 h 6857892"/>
              <a:gd name="connsiteX4332" fmla="*/ 5629896 w 7044461"/>
              <a:gd name="connsiteY4332" fmla="*/ 3295348 h 6857892"/>
              <a:gd name="connsiteX4333" fmla="*/ 5629972 w 7044461"/>
              <a:gd name="connsiteY4333" fmla="*/ 3295348 h 6857892"/>
              <a:gd name="connsiteX4334" fmla="*/ 5628906 w 7044461"/>
              <a:gd name="connsiteY4334" fmla="*/ 3294281 h 6857892"/>
              <a:gd name="connsiteX4335" fmla="*/ 5620523 w 7044461"/>
              <a:gd name="connsiteY4335" fmla="*/ 3301366 h 6857892"/>
              <a:gd name="connsiteX4336" fmla="*/ 5623724 w 7044461"/>
              <a:gd name="connsiteY4336" fmla="*/ 3304566 h 6857892"/>
              <a:gd name="connsiteX4337" fmla="*/ 5629820 w 7044461"/>
              <a:gd name="connsiteY4337" fmla="*/ 3295348 h 6857892"/>
              <a:gd name="connsiteX4338" fmla="*/ 5629896 w 7044461"/>
              <a:gd name="connsiteY4338" fmla="*/ 3295348 h 6857892"/>
              <a:gd name="connsiteX4339" fmla="*/ 5630809 w 7044461"/>
              <a:gd name="connsiteY4339" fmla="*/ 3296261 h 6857892"/>
              <a:gd name="connsiteX4340" fmla="*/ 5631267 w 7044461"/>
              <a:gd name="connsiteY4340" fmla="*/ 3295425 h 6857892"/>
              <a:gd name="connsiteX4341" fmla="*/ 5640792 w 7044461"/>
              <a:gd name="connsiteY4341" fmla="*/ 3297026 h 6857892"/>
              <a:gd name="connsiteX4342" fmla="*/ 5644449 w 7044461"/>
              <a:gd name="connsiteY4342" fmla="*/ 3345631 h 6857892"/>
              <a:gd name="connsiteX4343" fmla="*/ 5655801 w 7044461"/>
              <a:gd name="connsiteY4343" fmla="*/ 3346395 h 6857892"/>
              <a:gd name="connsiteX4344" fmla="*/ 5671193 w 7044461"/>
              <a:gd name="connsiteY4344" fmla="*/ 3297100 h 6857892"/>
              <a:gd name="connsiteX4345" fmla="*/ 5639953 w 7044461"/>
              <a:gd name="connsiteY4345" fmla="*/ 3295425 h 6857892"/>
              <a:gd name="connsiteX4346" fmla="*/ 5636601 w 7044461"/>
              <a:gd name="connsiteY4346" fmla="*/ 3286892 h 6857892"/>
              <a:gd name="connsiteX4347" fmla="*/ 268832 w 7044461"/>
              <a:gd name="connsiteY4347" fmla="*/ 3265100 h 6857892"/>
              <a:gd name="connsiteX4348" fmla="*/ 279195 w 7044461"/>
              <a:gd name="connsiteY4348" fmla="*/ 3276530 h 6857892"/>
              <a:gd name="connsiteX4349" fmla="*/ 254582 w 7044461"/>
              <a:gd name="connsiteY4349" fmla="*/ 3269521 h 6857892"/>
              <a:gd name="connsiteX4350" fmla="*/ 268832 w 7044461"/>
              <a:gd name="connsiteY4350" fmla="*/ 3265100 h 6857892"/>
              <a:gd name="connsiteX4351" fmla="*/ 4197750 w 7044461"/>
              <a:gd name="connsiteY4351" fmla="*/ 3264806 h 6857892"/>
              <a:gd name="connsiteX4352" fmla="*/ 4197750 w 7044461"/>
              <a:gd name="connsiteY4352" fmla="*/ 3275020 h 6857892"/>
              <a:gd name="connsiteX4353" fmla="*/ 4201172 w 7044461"/>
              <a:gd name="connsiteY4353" fmla="*/ 3275020 h 6857892"/>
              <a:gd name="connsiteX4354" fmla="*/ 4201172 w 7044461"/>
              <a:gd name="connsiteY4354" fmla="*/ 3264806 h 6857892"/>
              <a:gd name="connsiteX4355" fmla="*/ 4197750 w 7044461"/>
              <a:gd name="connsiteY4355" fmla="*/ 3264806 h 6857892"/>
              <a:gd name="connsiteX4356" fmla="*/ 5653516 w 7044461"/>
              <a:gd name="connsiteY4356" fmla="*/ 3264795 h 6857892"/>
              <a:gd name="connsiteX4357" fmla="*/ 5653516 w 7044461"/>
              <a:gd name="connsiteY4357" fmla="*/ 3275008 h 6857892"/>
              <a:gd name="connsiteX4358" fmla="*/ 5656944 w 7044461"/>
              <a:gd name="connsiteY4358" fmla="*/ 3275008 h 6857892"/>
              <a:gd name="connsiteX4359" fmla="*/ 5656944 w 7044461"/>
              <a:gd name="connsiteY4359" fmla="*/ 3264795 h 6857892"/>
              <a:gd name="connsiteX4360" fmla="*/ 5653516 w 7044461"/>
              <a:gd name="connsiteY4360" fmla="*/ 3264795 h 6857892"/>
              <a:gd name="connsiteX4361" fmla="*/ 5619676 w 7044461"/>
              <a:gd name="connsiteY4361" fmla="*/ 3254567 h 6857892"/>
              <a:gd name="connsiteX4362" fmla="*/ 5619751 w 7044461"/>
              <a:gd name="connsiteY4362" fmla="*/ 3255480 h 6857892"/>
              <a:gd name="connsiteX4363" fmla="*/ 5620437 w 7044461"/>
              <a:gd name="connsiteY4363" fmla="*/ 3255327 h 6857892"/>
              <a:gd name="connsiteX4364" fmla="*/ 5620590 w 7044461"/>
              <a:gd name="connsiteY4364" fmla="*/ 3255481 h 6857892"/>
              <a:gd name="connsiteX4365" fmla="*/ 5620743 w 7044461"/>
              <a:gd name="connsiteY4365" fmla="*/ 3255252 h 6857892"/>
              <a:gd name="connsiteX4366" fmla="*/ 5620437 w 7044461"/>
              <a:gd name="connsiteY4366" fmla="*/ 3255327 h 6857892"/>
              <a:gd name="connsiteX4367" fmla="*/ 5619676 w 7044461"/>
              <a:gd name="connsiteY4367" fmla="*/ 3254567 h 6857892"/>
              <a:gd name="connsiteX4368" fmla="*/ 5618306 w 7044461"/>
              <a:gd name="connsiteY4368" fmla="*/ 3253809 h 6857892"/>
              <a:gd name="connsiteX4369" fmla="*/ 5610306 w 7044461"/>
              <a:gd name="connsiteY4369" fmla="*/ 3260590 h 6857892"/>
              <a:gd name="connsiteX4370" fmla="*/ 5613506 w 7044461"/>
              <a:gd name="connsiteY4370" fmla="*/ 3263792 h 6857892"/>
              <a:gd name="connsiteX4371" fmla="*/ 5618306 w 7044461"/>
              <a:gd name="connsiteY4371" fmla="*/ 3253809 h 6857892"/>
              <a:gd name="connsiteX4372" fmla="*/ 5781520 w 7044461"/>
              <a:gd name="connsiteY4372" fmla="*/ 3253516 h 6857892"/>
              <a:gd name="connsiteX4373" fmla="*/ 5783502 w 7044461"/>
              <a:gd name="connsiteY4373" fmla="*/ 3255495 h 6857892"/>
              <a:gd name="connsiteX4374" fmla="*/ 5776414 w 7044461"/>
              <a:gd name="connsiteY4374" fmla="*/ 3263800 h 6857892"/>
              <a:gd name="connsiteX4375" fmla="*/ 5773215 w 7044461"/>
              <a:gd name="connsiteY4375" fmla="*/ 3260601 h 6857892"/>
              <a:gd name="connsiteX4376" fmla="*/ 5781520 w 7044461"/>
              <a:gd name="connsiteY4376" fmla="*/ 3253516 h 6857892"/>
              <a:gd name="connsiteX4377" fmla="*/ 5619294 w 7044461"/>
              <a:gd name="connsiteY4377" fmla="*/ 3246719 h 6857892"/>
              <a:gd name="connsiteX4378" fmla="*/ 5618303 w 7044461"/>
              <a:gd name="connsiteY4378" fmla="*/ 3253806 h 6857892"/>
              <a:gd name="connsiteX4379" fmla="*/ 5618608 w 7044461"/>
              <a:gd name="connsiteY4379" fmla="*/ 3253502 h 6857892"/>
              <a:gd name="connsiteX4380" fmla="*/ 5619675 w 7044461"/>
              <a:gd name="connsiteY4380" fmla="*/ 3254567 h 6857892"/>
              <a:gd name="connsiteX4381" fmla="*/ 5619294 w 7044461"/>
              <a:gd name="connsiteY4381" fmla="*/ 3246719 h 6857892"/>
              <a:gd name="connsiteX4382" fmla="*/ 5638724 w 7044461"/>
              <a:gd name="connsiteY4382" fmla="*/ 3245042 h 6857892"/>
              <a:gd name="connsiteX4383" fmla="*/ 5620743 w 7044461"/>
              <a:gd name="connsiteY4383" fmla="*/ 3255329 h 6857892"/>
              <a:gd name="connsiteX4384" fmla="*/ 5639638 w 7044461"/>
              <a:gd name="connsiteY4384" fmla="*/ 3251674 h 6857892"/>
              <a:gd name="connsiteX4385" fmla="*/ 5638724 w 7044461"/>
              <a:gd name="connsiteY4385" fmla="*/ 3245042 h 6857892"/>
              <a:gd name="connsiteX4386" fmla="*/ 251534 w 7044461"/>
              <a:gd name="connsiteY4386" fmla="*/ 3244679 h 6857892"/>
              <a:gd name="connsiteX4387" fmla="*/ 255420 w 7044461"/>
              <a:gd name="connsiteY4387" fmla="*/ 3264566 h 6857892"/>
              <a:gd name="connsiteX4388" fmla="*/ 246657 w 7044461"/>
              <a:gd name="connsiteY4388" fmla="*/ 3265024 h 6857892"/>
              <a:gd name="connsiteX4389" fmla="*/ 244981 w 7044461"/>
              <a:gd name="connsiteY4389" fmla="*/ 3245594 h 6857892"/>
              <a:gd name="connsiteX4390" fmla="*/ 251534 w 7044461"/>
              <a:gd name="connsiteY4390" fmla="*/ 3244679 h 6857892"/>
              <a:gd name="connsiteX4391" fmla="*/ 4014471 w 7044461"/>
              <a:gd name="connsiteY4391" fmla="*/ 3244460 h 6857892"/>
              <a:gd name="connsiteX4392" fmla="*/ 4014471 w 7044461"/>
              <a:gd name="connsiteY4392" fmla="*/ 3254670 h 6857892"/>
              <a:gd name="connsiteX4393" fmla="*/ 4017828 w 7044461"/>
              <a:gd name="connsiteY4393" fmla="*/ 3254670 h 6857892"/>
              <a:gd name="connsiteX4394" fmla="*/ 4017828 w 7044461"/>
              <a:gd name="connsiteY4394" fmla="*/ 3244460 h 6857892"/>
              <a:gd name="connsiteX4395" fmla="*/ 4014471 w 7044461"/>
              <a:gd name="connsiteY4395" fmla="*/ 3244460 h 6857892"/>
              <a:gd name="connsiteX4396" fmla="*/ 5703655 w 7044461"/>
              <a:gd name="connsiteY4396" fmla="*/ 3242627 h 6857892"/>
              <a:gd name="connsiteX4397" fmla="*/ 5671043 w 7044461"/>
              <a:gd name="connsiteY4397" fmla="*/ 3259167 h 6857892"/>
              <a:gd name="connsiteX4398" fmla="*/ 5738702 w 7044461"/>
              <a:gd name="connsiteY4398" fmla="*/ 3279510 h 6857892"/>
              <a:gd name="connsiteX4399" fmla="*/ 5703655 w 7044461"/>
              <a:gd name="connsiteY4399" fmla="*/ 3242627 h 6857892"/>
              <a:gd name="connsiteX4400" fmla="*/ 5778243 w 7044461"/>
              <a:gd name="connsiteY4400" fmla="*/ 3223645 h 6857892"/>
              <a:gd name="connsiteX4401" fmla="*/ 5809712 w 7044461"/>
              <a:gd name="connsiteY4401" fmla="*/ 3263190 h 6857892"/>
              <a:gd name="connsiteX4402" fmla="*/ 5817940 w 7044461"/>
              <a:gd name="connsiteY4402" fmla="*/ 3237812 h 6857892"/>
              <a:gd name="connsiteX4403" fmla="*/ 5820760 w 7044461"/>
              <a:gd name="connsiteY4403" fmla="*/ 3269745 h 6857892"/>
              <a:gd name="connsiteX4404" fmla="*/ 5832799 w 7044461"/>
              <a:gd name="connsiteY4404" fmla="*/ 3259154 h 6857892"/>
              <a:gd name="connsiteX4405" fmla="*/ 5823579 w 7044461"/>
              <a:gd name="connsiteY4405" fmla="*/ 3269668 h 6857892"/>
              <a:gd name="connsiteX4406" fmla="*/ 5835390 w 7044461"/>
              <a:gd name="connsiteY4406" fmla="*/ 3315532 h 6857892"/>
              <a:gd name="connsiteX4407" fmla="*/ 5804531 w 7044461"/>
              <a:gd name="connsiteY4407" fmla="*/ 3288790 h 6857892"/>
              <a:gd name="connsiteX4408" fmla="*/ 5812607 w 7044461"/>
              <a:gd name="connsiteY4408" fmla="*/ 3278964 h 6857892"/>
              <a:gd name="connsiteX4409" fmla="*/ 5770318 w 7044461"/>
              <a:gd name="connsiteY4409" fmla="*/ 3230651 h 6857892"/>
              <a:gd name="connsiteX4410" fmla="*/ 5778243 w 7044461"/>
              <a:gd name="connsiteY4410" fmla="*/ 3223645 h 6857892"/>
              <a:gd name="connsiteX4411" fmla="*/ 5729095 w 7044461"/>
              <a:gd name="connsiteY4411" fmla="*/ 3218075 h 6857892"/>
              <a:gd name="connsiteX4412" fmla="*/ 5727419 w 7044461"/>
              <a:gd name="connsiteY4412" fmla="*/ 3223712 h 6857892"/>
              <a:gd name="connsiteX4413" fmla="*/ 5732296 w 7044461"/>
              <a:gd name="connsiteY4413" fmla="*/ 3222418 h 6857892"/>
              <a:gd name="connsiteX4414" fmla="*/ 5732829 w 7044461"/>
              <a:gd name="connsiteY4414" fmla="*/ 3243445 h 6857892"/>
              <a:gd name="connsiteX4415" fmla="*/ 5751878 w 7044461"/>
              <a:gd name="connsiteY4415" fmla="*/ 3243445 h 6857892"/>
              <a:gd name="connsiteX4416" fmla="*/ 5751878 w 7044461"/>
              <a:gd name="connsiteY4416" fmla="*/ 3224016 h 6857892"/>
              <a:gd name="connsiteX4417" fmla="*/ 5737172 w 7044461"/>
              <a:gd name="connsiteY4417" fmla="*/ 3220894 h 6857892"/>
              <a:gd name="connsiteX4418" fmla="*/ 5741667 w 7044461"/>
              <a:gd name="connsiteY4418" fmla="*/ 3219293 h 6857892"/>
              <a:gd name="connsiteX4419" fmla="*/ 5729095 w 7044461"/>
              <a:gd name="connsiteY4419" fmla="*/ 3218075 h 6857892"/>
              <a:gd name="connsiteX4420" fmla="*/ 5833408 w 7044461"/>
              <a:gd name="connsiteY4420" fmla="*/ 3217239 h 6857892"/>
              <a:gd name="connsiteX4421" fmla="*/ 5843543 w 7044461"/>
              <a:gd name="connsiteY4421" fmla="*/ 3217239 h 6857892"/>
              <a:gd name="connsiteX4422" fmla="*/ 5843543 w 7044461"/>
              <a:gd name="connsiteY4422" fmla="*/ 3220678 h 6857892"/>
              <a:gd name="connsiteX4423" fmla="*/ 5833408 w 7044461"/>
              <a:gd name="connsiteY4423" fmla="*/ 3220678 h 6857892"/>
              <a:gd name="connsiteX4424" fmla="*/ 5833408 w 7044461"/>
              <a:gd name="connsiteY4424" fmla="*/ 3217239 h 6857892"/>
              <a:gd name="connsiteX4425" fmla="*/ 5817026 w 7044461"/>
              <a:gd name="connsiteY4425" fmla="*/ 3214200 h 6857892"/>
              <a:gd name="connsiteX4426" fmla="*/ 5827999 w 7044461"/>
              <a:gd name="connsiteY4426" fmla="*/ 3225779 h 6857892"/>
              <a:gd name="connsiteX4427" fmla="*/ 5802778 w 7044461"/>
              <a:gd name="connsiteY4427" fmla="*/ 3218618 h 6857892"/>
              <a:gd name="connsiteX4428" fmla="*/ 5817026 w 7044461"/>
              <a:gd name="connsiteY4428" fmla="*/ 3214200 h 6857892"/>
              <a:gd name="connsiteX4429" fmla="*/ 5800874 w 7044461"/>
              <a:gd name="connsiteY4429" fmla="*/ 3199641 h 6857892"/>
              <a:gd name="connsiteX4430" fmla="*/ 5803769 w 7044461"/>
              <a:gd name="connsiteY4430" fmla="*/ 3214275 h 6857892"/>
              <a:gd name="connsiteX4431" fmla="*/ 5784720 w 7044461"/>
              <a:gd name="connsiteY4431" fmla="*/ 3212831 h 6857892"/>
              <a:gd name="connsiteX4432" fmla="*/ 5780758 w 7044461"/>
              <a:gd name="connsiteY4432" fmla="*/ 3207192 h 6857892"/>
              <a:gd name="connsiteX4433" fmla="*/ 5800874 w 7044461"/>
              <a:gd name="connsiteY4433" fmla="*/ 3199641 h 6857892"/>
              <a:gd name="connsiteX4434" fmla="*/ 275008 w 7044461"/>
              <a:gd name="connsiteY4434" fmla="*/ 3196937 h 6857892"/>
              <a:gd name="connsiteX4435" fmla="*/ 275008 w 7044461"/>
              <a:gd name="connsiteY4435" fmla="*/ 3200371 h 6857892"/>
              <a:gd name="connsiteX4436" fmla="*/ 285219 w 7044461"/>
              <a:gd name="connsiteY4436" fmla="*/ 3200371 h 6857892"/>
              <a:gd name="connsiteX4437" fmla="*/ 285219 w 7044461"/>
              <a:gd name="connsiteY4437" fmla="*/ 3196937 h 6857892"/>
              <a:gd name="connsiteX4438" fmla="*/ 275008 w 7044461"/>
              <a:gd name="connsiteY4438" fmla="*/ 3196937 h 6857892"/>
              <a:gd name="connsiteX4439" fmla="*/ 241019 w 7044461"/>
              <a:gd name="connsiteY4439" fmla="*/ 3195298 h 6857892"/>
              <a:gd name="connsiteX4440" fmla="*/ 244188 w 7044461"/>
              <a:gd name="connsiteY4440" fmla="*/ 3203489 h 6857892"/>
              <a:gd name="connsiteX4441" fmla="*/ 243854 w 7044461"/>
              <a:gd name="connsiteY4441" fmla="*/ 3203765 h 6857892"/>
              <a:gd name="connsiteX4442" fmla="*/ 234161 w 7044461"/>
              <a:gd name="connsiteY4442" fmla="*/ 3203765 h 6857892"/>
              <a:gd name="connsiteX4443" fmla="*/ 241019 w 7044461"/>
              <a:gd name="connsiteY4443" fmla="*/ 3195298 h 6857892"/>
              <a:gd name="connsiteX4444" fmla="*/ 295354 w 7044461"/>
              <a:gd name="connsiteY4444" fmla="*/ 3186803 h 6857892"/>
              <a:gd name="connsiteX4445" fmla="*/ 295354 w 7044461"/>
              <a:gd name="connsiteY4445" fmla="*/ 3190234 h 6857892"/>
              <a:gd name="connsiteX4446" fmla="*/ 305489 w 7044461"/>
              <a:gd name="connsiteY4446" fmla="*/ 3190234 h 6857892"/>
              <a:gd name="connsiteX4447" fmla="*/ 305489 w 7044461"/>
              <a:gd name="connsiteY4447" fmla="*/ 3186803 h 6857892"/>
              <a:gd name="connsiteX4448" fmla="*/ 295354 w 7044461"/>
              <a:gd name="connsiteY4448" fmla="*/ 3186803 h 6857892"/>
              <a:gd name="connsiteX4449" fmla="*/ 5577077 w 7044461"/>
              <a:gd name="connsiteY4449" fmla="*/ 3164797 h 6857892"/>
              <a:gd name="connsiteX4450" fmla="*/ 5568392 w 7044461"/>
              <a:gd name="connsiteY4450" fmla="*/ 3165408 h 6857892"/>
              <a:gd name="connsiteX4451" fmla="*/ 5572126 w 7044461"/>
              <a:gd name="connsiteY4451" fmla="*/ 3182399 h 6857892"/>
              <a:gd name="connsiteX4452" fmla="*/ 5577154 w 7044461"/>
              <a:gd name="connsiteY4452" fmla="*/ 3181713 h 6857892"/>
              <a:gd name="connsiteX4453" fmla="*/ 5577154 w 7044461"/>
              <a:gd name="connsiteY4453" fmla="*/ 3164797 h 6857892"/>
              <a:gd name="connsiteX4454" fmla="*/ 5577077 w 7044461"/>
              <a:gd name="connsiteY4454" fmla="*/ 3164797 h 6857892"/>
              <a:gd name="connsiteX4455" fmla="*/ 4243848 w 7044461"/>
              <a:gd name="connsiteY4455" fmla="*/ 3153639 h 6857892"/>
              <a:gd name="connsiteX4456" fmla="*/ 4247507 w 7044461"/>
              <a:gd name="connsiteY4456" fmla="*/ 3173450 h 6857892"/>
              <a:gd name="connsiteX4457" fmla="*/ 4260542 w 7044461"/>
              <a:gd name="connsiteY4457" fmla="*/ 3153639 h 6857892"/>
              <a:gd name="connsiteX4458" fmla="*/ 4243848 w 7044461"/>
              <a:gd name="connsiteY4458" fmla="*/ 3153639 h 6857892"/>
              <a:gd name="connsiteX4459" fmla="*/ 302850 w 7044461"/>
              <a:gd name="connsiteY4459" fmla="*/ 3144038 h 6857892"/>
              <a:gd name="connsiteX4460" fmla="*/ 287201 w 7044461"/>
              <a:gd name="connsiteY4460" fmla="*/ 3145361 h 6857892"/>
              <a:gd name="connsiteX4461" fmla="*/ 300154 w 7044461"/>
              <a:gd name="connsiteY4461" fmla="*/ 3166082 h 6857892"/>
              <a:gd name="connsiteX4462" fmla="*/ 302850 w 7044461"/>
              <a:gd name="connsiteY4462" fmla="*/ 3144038 h 6857892"/>
              <a:gd name="connsiteX4463" fmla="*/ 4055237 w 7044461"/>
              <a:gd name="connsiteY4463" fmla="*/ 3142664 h 6857892"/>
              <a:gd name="connsiteX4464" fmla="*/ 4055237 w 7044461"/>
              <a:gd name="connsiteY4464" fmla="*/ 3152797 h 6857892"/>
              <a:gd name="connsiteX4465" fmla="*/ 4058587 w 7044461"/>
              <a:gd name="connsiteY4465" fmla="*/ 3152797 h 6857892"/>
              <a:gd name="connsiteX4466" fmla="*/ 4058587 w 7044461"/>
              <a:gd name="connsiteY4466" fmla="*/ 3142664 h 6857892"/>
              <a:gd name="connsiteX4467" fmla="*/ 4055237 w 7044461"/>
              <a:gd name="connsiteY4467" fmla="*/ 3142664 h 6857892"/>
              <a:gd name="connsiteX4468" fmla="*/ 4265563 w 7044461"/>
              <a:gd name="connsiteY4468" fmla="*/ 3125679 h 6857892"/>
              <a:gd name="connsiteX4469" fmla="*/ 4265563 w 7044461"/>
              <a:gd name="connsiteY4469" fmla="*/ 3129026 h 6857892"/>
              <a:gd name="connsiteX4470" fmla="*/ 4275776 w 7044461"/>
              <a:gd name="connsiteY4470" fmla="*/ 3129026 h 6857892"/>
              <a:gd name="connsiteX4471" fmla="*/ 4275776 w 7044461"/>
              <a:gd name="connsiteY4471" fmla="*/ 3125679 h 6857892"/>
              <a:gd name="connsiteX4472" fmla="*/ 4265563 w 7044461"/>
              <a:gd name="connsiteY4472" fmla="*/ 3125679 h 6857892"/>
              <a:gd name="connsiteX4473" fmla="*/ 5833408 w 7044461"/>
              <a:gd name="connsiteY4473" fmla="*/ 3125657 h 6857892"/>
              <a:gd name="connsiteX4474" fmla="*/ 5843543 w 7044461"/>
              <a:gd name="connsiteY4474" fmla="*/ 3125657 h 6857892"/>
              <a:gd name="connsiteX4475" fmla="*/ 5843543 w 7044461"/>
              <a:gd name="connsiteY4475" fmla="*/ 3129007 h 6857892"/>
              <a:gd name="connsiteX4476" fmla="*/ 5833408 w 7044461"/>
              <a:gd name="connsiteY4476" fmla="*/ 3129007 h 6857892"/>
              <a:gd name="connsiteX4477" fmla="*/ 5833408 w 7044461"/>
              <a:gd name="connsiteY4477" fmla="*/ 3125657 h 6857892"/>
              <a:gd name="connsiteX4478" fmla="*/ 162915 w 7044461"/>
              <a:gd name="connsiteY4478" fmla="*/ 3115526 h 6857892"/>
              <a:gd name="connsiteX4479" fmla="*/ 173124 w 7044461"/>
              <a:gd name="connsiteY4479" fmla="*/ 3115526 h 6857892"/>
              <a:gd name="connsiteX4480" fmla="*/ 173124 w 7044461"/>
              <a:gd name="connsiteY4480" fmla="*/ 3118881 h 6857892"/>
              <a:gd name="connsiteX4481" fmla="*/ 162915 w 7044461"/>
              <a:gd name="connsiteY4481" fmla="*/ 3118881 h 6857892"/>
              <a:gd name="connsiteX4482" fmla="*/ 162915 w 7044461"/>
              <a:gd name="connsiteY4482" fmla="*/ 3115526 h 6857892"/>
              <a:gd name="connsiteX4483" fmla="*/ 5776413 w 7044461"/>
              <a:gd name="connsiteY4483" fmla="*/ 3112994 h 6857892"/>
              <a:gd name="connsiteX4484" fmla="*/ 5773213 w 7044461"/>
              <a:gd name="connsiteY4484" fmla="*/ 3116193 h 6857892"/>
              <a:gd name="connsiteX4485" fmla="*/ 5781975 w 7044461"/>
              <a:gd name="connsiteY4485" fmla="*/ 3122748 h 6857892"/>
              <a:gd name="connsiteX4486" fmla="*/ 5783499 w 7044461"/>
              <a:gd name="connsiteY4486" fmla="*/ 3121298 h 6857892"/>
              <a:gd name="connsiteX4487" fmla="*/ 5776413 w 7044461"/>
              <a:gd name="connsiteY4487" fmla="*/ 3112994 h 6857892"/>
              <a:gd name="connsiteX4488" fmla="*/ 305487 w 7044461"/>
              <a:gd name="connsiteY4488" fmla="*/ 3095146 h 6857892"/>
              <a:gd name="connsiteX4489" fmla="*/ 305487 w 7044461"/>
              <a:gd name="connsiteY4489" fmla="*/ 3098503 h 6857892"/>
              <a:gd name="connsiteX4490" fmla="*/ 315697 w 7044461"/>
              <a:gd name="connsiteY4490" fmla="*/ 3098503 h 6857892"/>
              <a:gd name="connsiteX4491" fmla="*/ 315697 w 7044461"/>
              <a:gd name="connsiteY4491" fmla="*/ 3095146 h 6857892"/>
              <a:gd name="connsiteX4492" fmla="*/ 305487 w 7044461"/>
              <a:gd name="connsiteY4492" fmla="*/ 3095146 h 6857892"/>
              <a:gd name="connsiteX4493" fmla="*/ 5727419 w 7044461"/>
              <a:gd name="connsiteY4493" fmla="*/ 3082516 h 6857892"/>
              <a:gd name="connsiteX4494" fmla="*/ 5720867 w 7044461"/>
              <a:gd name="connsiteY4494" fmla="*/ 3091278 h 6857892"/>
              <a:gd name="connsiteX4495" fmla="*/ 5722313 w 7044461"/>
              <a:gd name="connsiteY4495" fmla="*/ 3092801 h 6857892"/>
              <a:gd name="connsiteX4496" fmla="*/ 5730619 w 7044461"/>
              <a:gd name="connsiteY4496" fmla="*/ 3085715 h 6857892"/>
              <a:gd name="connsiteX4497" fmla="*/ 5727419 w 7044461"/>
              <a:gd name="connsiteY4497" fmla="*/ 3082516 h 6857892"/>
              <a:gd name="connsiteX4498" fmla="*/ 5846972 w 7044461"/>
              <a:gd name="connsiteY4498" fmla="*/ 3081614 h 6857892"/>
              <a:gd name="connsiteX4499" fmla="*/ 5850324 w 7044461"/>
              <a:gd name="connsiteY4499" fmla="*/ 3081614 h 6857892"/>
              <a:gd name="connsiteX4500" fmla="*/ 5850324 w 7044461"/>
              <a:gd name="connsiteY4500" fmla="*/ 3091746 h 6857892"/>
              <a:gd name="connsiteX4501" fmla="*/ 5846972 w 7044461"/>
              <a:gd name="connsiteY4501" fmla="*/ 3091746 h 6857892"/>
              <a:gd name="connsiteX4502" fmla="*/ 5846972 w 7044461"/>
              <a:gd name="connsiteY4502" fmla="*/ 3081614 h 6857892"/>
              <a:gd name="connsiteX4503" fmla="*/ 5700978 w 7044461"/>
              <a:gd name="connsiteY4503" fmla="*/ 3081449 h 6857892"/>
              <a:gd name="connsiteX4504" fmla="*/ 5700978 w 7044461"/>
              <a:gd name="connsiteY4504" fmla="*/ 3101873 h 6857892"/>
              <a:gd name="connsiteX4505" fmla="*/ 5690390 w 7044461"/>
              <a:gd name="connsiteY4505" fmla="*/ 3102403 h 6857892"/>
              <a:gd name="connsiteX4506" fmla="*/ 5691912 w 7044461"/>
              <a:gd name="connsiteY4506" fmla="*/ 3100956 h 6857892"/>
              <a:gd name="connsiteX4507" fmla="*/ 5684826 w 7044461"/>
              <a:gd name="connsiteY4507" fmla="*/ 3092649 h 6857892"/>
              <a:gd name="connsiteX4508" fmla="*/ 5681625 w 7044461"/>
              <a:gd name="connsiteY4508" fmla="*/ 3095853 h 6857892"/>
              <a:gd name="connsiteX4509" fmla="*/ 5690386 w 7044461"/>
              <a:gd name="connsiteY4509" fmla="*/ 3102404 h 6857892"/>
              <a:gd name="connsiteX4510" fmla="*/ 5691121 w 7044461"/>
              <a:gd name="connsiteY4510" fmla="*/ 3117375 h 6857892"/>
              <a:gd name="connsiteX4511" fmla="*/ 5694655 w 7044461"/>
              <a:gd name="connsiteY4511" fmla="*/ 3129833 h 6857892"/>
              <a:gd name="connsiteX4512" fmla="*/ 5690844 w 7044461"/>
              <a:gd name="connsiteY4512" fmla="*/ 3173114 h 6857892"/>
              <a:gd name="connsiteX4513" fmla="*/ 5662042 w 7044461"/>
              <a:gd name="connsiteY4513" fmla="*/ 3173114 h 6857892"/>
              <a:gd name="connsiteX4514" fmla="*/ 5658232 w 7044461"/>
              <a:gd name="connsiteY4514" fmla="*/ 3199859 h 6857892"/>
              <a:gd name="connsiteX4515" fmla="*/ 5644288 w 7044461"/>
              <a:gd name="connsiteY4515" fmla="*/ 3214643 h 6857892"/>
              <a:gd name="connsiteX4516" fmla="*/ 5665242 w 7044461"/>
              <a:gd name="connsiteY4516" fmla="*/ 3244511 h 6857892"/>
              <a:gd name="connsiteX4517" fmla="*/ 5685358 w 7044461"/>
              <a:gd name="connsiteY4517" fmla="*/ 3224396 h 6857892"/>
              <a:gd name="connsiteX4518" fmla="*/ 5689092 w 7044461"/>
              <a:gd name="connsiteY4518" fmla="*/ 3227747 h 6857892"/>
              <a:gd name="connsiteX4519" fmla="*/ 5712331 w 7044461"/>
              <a:gd name="connsiteY4519" fmla="*/ 3220055 h 6857892"/>
              <a:gd name="connsiteX4520" fmla="*/ 5691683 w 7044461"/>
              <a:gd name="connsiteY4520" fmla="*/ 3199401 h 6857892"/>
              <a:gd name="connsiteX4521" fmla="*/ 5701054 w 7044461"/>
              <a:gd name="connsiteY4521" fmla="*/ 3183324 h 6857892"/>
              <a:gd name="connsiteX4522" fmla="*/ 5711188 w 7044461"/>
              <a:gd name="connsiteY4522" fmla="*/ 3175553 h 6857892"/>
              <a:gd name="connsiteX4523" fmla="*/ 5721475 w 7044461"/>
              <a:gd name="connsiteY4523" fmla="*/ 3162980 h 6857892"/>
              <a:gd name="connsiteX4524" fmla="*/ 5713931 w 7044461"/>
              <a:gd name="connsiteY4524" fmla="*/ 3135473 h 6857892"/>
              <a:gd name="connsiteX4525" fmla="*/ 5722846 w 7044461"/>
              <a:gd name="connsiteY4525" fmla="*/ 3119396 h 6857892"/>
              <a:gd name="connsiteX4526" fmla="*/ 5701149 w 7044461"/>
              <a:gd name="connsiteY4526" fmla="*/ 3101945 h 6857892"/>
              <a:gd name="connsiteX4527" fmla="*/ 5713684 w 7044461"/>
              <a:gd name="connsiteY4527" fmla="*/ 3101899 h 6857892"/>
              <a:gd name="connsiteX4528" fmla="*/ 5720790 w 7044461"/>
              <a:gd name="connsiteY4528" fmla="*/ 3091278 h 6857892"/>
              <a:gd name="connsiteX4529" fmla="*/ 5700978 w 7044461"/>
              <a:gd name="connsiteY4529" fmla="*/ 3081449 h 6857892"/>
              <a:gd name="connsiteX4530" fmla="*/ 5802778 w 7044461"/>
              <a:gd name="connsiteY4530" fmla="*/ 3071555 h 6857892"/>
              <a:gd name="connsiteX4531" fmla="*/ 5803233 w 7044461"/>
              <a:gd name="connsiteY4531" fmla="*/ 3071555 h 6857892"/>
              <a:gd name="connsiteX4532" fmla="*/ 5823122 w 7044461"/>
              <a:gd name="connsiteY4532" fmla="*/ 3081537 h 6857892"/>
              <a:gd name="connsiteX4533" fmla="*/ 5802778 w 7044461"/>
              <a:gd name="connsiteY4533" fmla="*/ 3097770 h 6857892"/>
              <a:gd name="connsiteX4534" fmla="*/ 5802778 w 7044461"/>
              <a:gd name="connsiteY4534" fmla="*/ 3081633 h 6857892"/>
              <a:gd name="connsiteX4535" fmla="*/ 5802778 w 7044461"/>
              <a:gd name="connsiteY4535" fmla="*/ 3071555 h 6857892"/>
              <a:gd name="connsiteX4536" fmla="*/ 4279132 w 7044461"/>
              <a:gd name="connsiteY4536" fmla="*/ 3061213 h 6857892"/>
              <a:gd name="connsiteX4537" fmla="*/ 4279132 w 7044461"/>
              <a:gd name="connsiteY4537" fmla="*/ 3071349 h 6857892"/>
              <a:gd name="connsiteX4538" fmla="*/ 4282558 w 7044461"/>
              <a:gd name="connsiteY4538" fmla="*/ 3071349 h 6857892"/>
              <a:gd name="connsiteX4539" fmla="*/ 4282558 w 7044461"/>
              <a:gd name="connsiteY4539" fmla="*/ 3061213 h 6857892"/>
              <a:gd name="connsiteX4540" fmla="*/ 4279132 w 7044461"/>
              <a:gd name="connsiteY4540" fmla="*/ 3061213 h 6857892"/>
              <a:gd name="connsiteX4541" fmla="*/ 243309 w 7044461"/>
              <a:gd name="connsiteY4541" fmla="*/ 3046221 h 6857892"/>
              <a:gd name="connsiteX4542" fmla="*/ 223040 w 7044461"/>
              <a:gd name="connsiteY4542" fmla="*/ 3057811 h 6857892"/>
              <a:gd name="connsiteX4543" fmla="*/ 226469 w 7044461"/>
              <a:gd name="connsiteY4543" fmla="*/ 3067412 h 6857892"/>
              <a:gd name="connsiteX4544" fmla="*/ 265711 w 7044461"/>
              <a:gd name="connsiteY4544" fmla="*/ 3060173 h 6857892"/>
              <a:gd name="connsiteX4545" fmla="*/ 263730 w 7044461"/>
              <a:gd name="connsiteY4545" fmla="*/ 3062156 h 6857892"/>
              <a:gd name="connsiteX4546" fmla="*/ 270816 w 7044461"/>
              <a:gd name="connsiteY4546" fmla="*/ 3070458 h 6857892"/>
              <a:gd name="connsiteX4547" fmla="*/ 274017 w 7044461"/>
              <a:gd name="connsiteY4547" fmla="*/ 3067258 h 6857892"/>
              <a:gd name="connsiteX4548" fmla="*/ 272569 w 7044461"/>
              <a:gd name="connsiteY4548" fmla="*/ 3057277 h 6857892"/>
              <a:gd name="connsiteX4549" fmla="*/ 243309 w 7044461"/>
              <a:gd name="connsiteY4549" fmla="*/ 3046221 h 6857892"/>
              <a:gd name="connsiteX4550" fmla="*/ 5812988 w 7044461"/>
              <a:gd name="connsiteY4550" fmla="*/ 3044191 h 6857892"/>
              <a:gd name="connsiteX4551" fmla="*/ 5823199 w 7044461"/>
              <a:gd name="connsiteY4551" fmla="*/ 3044191 h 6857892"/>
              <a:gd name="connsiteX4552" fmla="*/ 5823199 w 7044461"/>
              <a:gd name="connsiteY4552" fmla="*/ 3047551 h 6857892"/>
              <a:gd name="connsiteX4553" fmla="*/ 5812988 w 7044461"/>
              <a:gd name="connsiteY4553" fmla="*/ 3047551 h 6857892"/>
              <a:gd name="connsiteX4554" fmla="*/ 5812988 w 7044461"/>
              <a:gd name="connsiteY4554" fmla="*/ 3044191 h 6857892"/>
              <a:gd name="connsiteX4555" fmla="*/ 5762085 w 7044461"/>
              <a:gd name="connsiteY4555" fmla="*/ 3044166 h 6857892"/>
              <a:gd name="connsiteX4556" fmla="*/ 5762085 w 7044461"/>
              <a:gd name="connsiteY4556" fmla="*/ 3047519 h 6857892"/>
              <a:gd name="connsiteX4557" fmla="*/ 5772220 w 7044461"/>
              <a:gd name="connsiteY4557" fmla="*/ 3047519 h 6857892"/>
              <a:gd name="connsiteX4558" fmla="*/ 5772220 w 7044461"/>
              <a:gd name="connsiteY4558" fmla="*/ 3044166 h 6857892"/>
              <a:gd name="connsiteX4559" fmla="*/ 5762085 w 7044461"/>
              <a:gd name="connsiteY4559" fmla="*/ 3044166 h 6857892"/>
              <a:gd name="connsiteX4560" fmla="*/ 5629724 w 7044461"/>
              <a:gd name="connsiteY4560" fmla="*/ 3044160 h 6857892"/>
              <a:gd name="connsiteX4561" fmla="*/ 5629724 w 7044461"/>
              <a:gd name="connsiteY4561" fmla="*/ 3047512 h 6857892"/>
              <a:gd name="connsiteX4562" fmla="*/ 5639858 w 7044461"/>
              <a:gd name="connsiteY4562" fmla="*/ 3047512 h 6857892"/>
              <a:gd name="connsiteX4563" fmla="*/ 5639858 w 7044461"/>
              <a:gd name="connsiteY4563" fmla="*/ 3044160 h 6857892"/>
              <a:gd name="connsiteX4564" fmla="*/ 5629724 w 7044461"/>
              <a:gd name="connsiteY4564" fmla="*/ 3044160 h 6857892"/>
              <a:gd name="connsiteX4565" fmla="*/ 5861753 w 7044461"/>
              <a:gd name="connsiteY4565" fmla="*/ 3041843 h 6857892"/>
              <a:gd name="connsiteX4566" fmla="*/ 5872496 w 7044461"/>
              <a:gd name="connsiteY4566" fmla="*/ 3057688 h 6857892"/>
              <a:gd name="connsiteX4567" fmla="*/ 5859163 w 7044461"/>
              <a:gd name="connsiteY4567" fmla="*/ 3071021 h 6857892"/>
              <a:gd name="connsiteX4568" fmla="*/ 5848724 w 7044461"/>
              <a:gd name="connsiteY4568" fmla="*/ 3061574 h 6857892"/>
              <a:gd name="connsiteX4569" fmla="*/ 5833332 w 7044461"/>
              <a:gd name="connsiteY4569" fmla="*/ 3074756 h 6857892"/>
              <a:gd name="connsiteX4570" fmla="*/ 5833332 w 7044461"/>
              <a:gd name="connsiteY4570" fmla="*/ 3056238 h 6857892"/>
              <a:gd name="connsiteX4571" fmla="*/ 5861753 w 7044461"/>
              <a:gd name="connsiteY4571" fmla="*/ 3041843 h 6857892"/>
              <a:gd name="connsiteX4572" fmla="*/ 5747682 w 7044461"/>
              <a:gd name="connsiteY4572" fmla="*/ 3031512 h 6857892"/>
              <a:gd name="connsiteX4573" fmla="*/ 5738614 w 7044461"/>
              <a:gd name="connsiteY4573" fmla="*/ 3039666 h 6857892"/>
              <a:gd name="connsiteX4574" fmla="*/ 5704477 w 7044461"/>
              <a:gd name="connsiteY4574" fmla="*/ 3045533 h 6857892"/>
              <a:gd name="connsiteX4575" fmla="*/ 5724822 w 7044461"/>
              <a:gd name="connsiteY4575" fmla="*/ 3069994 h 6857892"/>
              <a:gd name="connsiteX4576" fmla="*/ 5751416 w 7044461"/>
              <a:gd name="connsiteY4576" fmla="*/ 3056506 h 6857892"/>
              <a:gd name="connsiteX4577" fmla="*/ 5740596 w 7044461"/>
              <a:gd name="connsiteY4577" fmla="*/ 3039820 h 6857892"/>
              <a:gd name="connsiteX4578" fmla="*/ 5742577 w 7044461"/>
              <a:gd name="connsiteY4578" fmla="*/ 3041801 h 6857892"/>
              <a:gd name="connsiteX4579" fmla="*/ 5750883 w 7044461"/>
              <a:gd name="connsiteY4579" fmla="*/ 3034714 h 6857892"/>
              <a:gd name="connsiteX4580" fmla="*/ 5747682 w 7044461"/>
              <a:gd name="connsiteY4580" fmla="*/ 3031512 h 6857892"/>
              <a:gd name="connsiteX4581" fmla="*/ 5853677 w 7044461"/>
              <a:gd name="connsiteY4581" fmla="*/ 3023855 h 6857892"/>
              <a:gd name="connsiteX4582" fmla="*/ 5863887 w 7044461"/>
              <a:gd name="connsiteY4582" fmla="*/ 3023855 h 6857892"/>
              <a:gd name="connsiteX4583" fmla="*/ 5863887 w 7044461"/>
              <a:gd name="connsiteY4583" fmla="*/ 3027285 h 6857892"/>
              <a:gd name="connsiteX4584" fmla="*/ 5853677 w 7044461"/>
              <a:gd name="connsiteY4584" fmla="*/ 3027285 h 6857892"/>
              <a:gd name="connsiteX4585" fmla="*/ 5853677 w 7044461"/>
              <a:gd name="connsiteY4585" fmla="*/ 3023855 h 6857892"/>
              <a:gd name="connsiteX4586" fmla="*/ 278361 w 7044461"/>
              <a:gd name="connsiteY4586" fmla="*/ 3020476 h 6857892"/>
              <a:gd name="connsiteX4587" fmla="*/ 278361 w 7044461"/>
              <a:gd name="connsiteY4587" fmla="*/ 3030689 h 6857892"/>
              <a:gd name="connsiteX4588" fmla="*/ 281713 w 7044461"/>
              <a:gd name="connsiteY4588" fmla="*/ 3030689 h 6857892"/>
              <a:gd name="connsiteX4589" fmla="*/ 281713 w 7044461"/>
              <a:gd name="connsiteY4589" fmla="*/ 3020476 h 6857892"/>
              <a:gd name="connsiteX4590" fmla="*/ 278361 w 7044461"/>
              <a:gd name="connsiteY4590" fmla="*/ 3020476 h 6857892"/>
              <a:gd name="connsiteX4591" fmla="*/ 227460 w 7044461"/>
              <a:gd name="connsiteY4591" fmla="*/ 3010345 h 6857892"/>
              <a:gd name="connsiteX4592" fmla="*/ 227460 w 7044461"/>
              <a:gd name="connsiteY4592" fmla="*/ 3020476 h 6857892"/>
              <a:gd name="connsiteX4593" fmla="*/ 230889 w 7044461"/>
              <a:gd name="connsiteY4593" fmla="*/ 3020476 h 6857892"/>
              <a:gd name="connsiteX4594" fmla="*/ 230889 w 7044461"/>
              <a:gd name="connsiteY4594" fmla="*/ 3010345 h 6857892"/>
              <a:gd name="connsiteX4595" fmla="*/ 227460 w 7044461"/>
              <a:gd name="connsiteY4595" fmla="*/ 3010345 h 6857892"/>
              <a:gd name="connsiteX4596" fmla="*/ 5751875 w 7044461"/>
              <a:gd name="connsiteY4596" fmla="*/ 3002639 h 6857892"/>
              <a:gd name="connsiteX4597" fmla="*/ 5751875 w 7044461"/>
              <a:gd name="connsiteY4597" fmla="*/ 3007744 h 6857892"/>
              <a:gd name="connsiteX4598" fmla="*/ 5772219 w 7044461"/>
              <a:gd name="connsiteY4598" fmla="*/ 3007744 h 6857892"/>
              <a:gd name="connsiteX4599" fmla="*/ 5772219 w 7044461"/>
              <a:gd name="connsiteY4599" fmla="*/ 3002639 h 6857892"/>
              <a:gd name="connsiteX4600" fmla="*/ 5751875 w 7044461"/>
              <a:gd name="connsiteY4600" fmla="*/ 3002639 h 6857892"/>
              <a:gd name="connsiteX4601" fmla="*/ 5877450 w 7044461"/>
              <a:gd name="connsiteY4601" fmla="*/ 3000081 h 6857892"/>
              <a:gd name="connsiteX4602" fmla="*/ 5880802 w 7044461"/>
              <a:gd name="connsiteY4602" fmla="*/ 3000081 h 6857892"/>
              <a:gd name="connsiteX4603" fmla="*/ 5880802 w 7044461"/>
              <a:gd name="connsiteY4603" fmla="*/ 3010293 h 6857892"/>
              <a:gd name="connsiteX4604" fmla="*/ 5877450 w 7044461"/>
              <a:gd name="connsiteY4604" fmla="*/ 3010293 h 6857892"/>
              <a:gd name="connsiteX4605" fmla="*/ 5877450 w 7044461"/>
              <a:gd name="connsiteY4605" fmla="*/ 3000081 h 6857892"/>
              <a:gd name="connsiteX4606" fmla="*/ 207151 w 7044461"/>
              <a:gd name="connsiteY4606" fmla="*/ 2998194 h 6857892"/>
              <a:gd name="connsiteX4607" fmla="*/ 187521 w 7044461"/>
              <a:gd name="connsiteY4607" fmla="*/ 2999928 h 6857892"/>
              <a:gd name="connsiteX4608" fmla="*/ 193768 w 7044461"/>
              <a:gd name="connsiteY4608" fmla="*/ 3009914 h 6857892"/>
              <a:gd name="connsiteX4609" fmla="*/ 214037 w 7044461"/>
              <a:gd name="connsiteY4609" fmla="*/ 3019208 h 6857892"/>
              <a:gd name="connsiteX4610" fmla="*/ 207151 w 7044461"/>
              <a:gd name="connsiteY4610" fmla="*/ 2998194 h 6857892"/>
              <a:gd name="connsiteX4611" fmla="*/ 226622 w 7044461"/>
              <a:gd name="connsiteY4611" fmla="*/ 2979773 h 6857892"/>
              <a:gd name="connsiteX4612" fmla="*/ 226622 w 7044461"/>
              <a:gd name="connsiteY4612" fmla="*/ 3000129 h 6857892"/>
              <a:gd name="connsiteX4613" fmla="*/ 231727 w 7044461"/>
              <a:gd name="connsiteY4613" fmla="*/ 3000129 h 6857892"/>
              <a:gd name="connsiteX4614" fmla="*/ 231727 w 7044461"/>
              <a:gd name="connsiteY4614" fmla="*/ 2979773 h 6857892"/>
              <a:gd name="connsiteX4615" fmla="*/ 226622 w 7044461"/>
              <a:gd name="connsiteY4615" fmla="*/ 2979773 h 6857892"/>
              <a:gd name="connsiteX4616" fmla="*/ 4333464 w 7044461"/>
              <a:gd name="connsiteY4616" fmla="*/ 2964368 h 6857892"/>
              <a:gd name="connsiteX4617" fmla="*/ 4302904 w 7044461"/>
              <a:gd name="connsiteY4617" fmla="*/ 2986919 h 6857892"/>
              <a:gd name="connsiteX4618" fmla="*/ 4333464 w 7044461"/>
              <a:gd name="connsiteY4618" fmla="*/ 2964368 h 6857892"/>
              <a:gd name="connsiteX4619" fmla="*/ 4330118 w 7044461"/>
              <a:gd name="connsiteY4619" fmla="*/ 2949214 h 6857892"/>
              <a:gd name="connsiteX4620" fmla="*/ 4330118 w 7044461"/>
              <a:gd name="connsiteY4620" fmla="*/ 2959345 h 6857892"/>
              <a:gd name="connsiteX4621" fmla="*/ 4333549 w 7044461"/>
              <a:gd name="connsiteY4621" fmla="*/ 2959345 h 6857892"/>
              <a:gd name="connsiteX4622" fmla="*/ 4333549 w 7044461"/>
              <a:gd name="connsiteY4622" fmla="*/ 2949214 h 6857892"/>
              <a:gd name="connsiteX4623" fmla="*/ 4330118 w 7044461"/>
              <a:gd name="connsiteY4623" fmla="*/ 2949214 h 6857892"/>
              <a:gd name="connsiteX4624" fmla="*/ 5797291 w 7044461"/>
              <a:gd name="connsiteY4624" fmla="*/ 2917470 h 6857892"/>
              <a:gd name="connsiteX4625" fmla="*/ 5758354 w 7044461"/>
              <a:gd name="connsiteY4625" fmla="*/ 2921888 h 6857892"/>
              <a:gd name="connsiteX4626" fmla="*/ 5769403 w 7044461"/>
              <a:gd name="connsiteY4626" fmla="*/ 2943986 h 6857892"/>
              <a:gd name="connsiteX4627" fmla="*/ 5797291 w 7044461"/>
              <a:gd name="connsiteY4627" fmla="*/ 2917470 h 6857892"/>
              <a:gd name="connsiteX4628" fmla="*/ 5802854 w 7044461"/>
              <a:gd name="connsiteY4628" fmla="*/ 2885920 h 6857892"/>
              <a:gd name="connsiteX4629" fmla="*/ 5797367 w 7044461"/>
              <a:gd name="connsiteY4629" fmla="*/ 2917468 h 6857892"/>
              <a:gd name="connsiteX4630" fmla="*/ 5823199 w 7044461"/>
              <a:gd name="connsiteY4630" fmla="*/ 2909314 h 6857892"/>
              <a:gd name="connsiteX4631" fmla="*/ 5853676 w 7044461"/>
              <a:gd name="connsiteY4631" fmla="*/ 2918687 h 6857892"/>
              <a:gd name="connsiteX4632" fmla="*/ 5853676 w 7044461"/>
              <a:gd name="connsiteY4632" fmla="*/ 2928821 h 6857892"/>
              <a:gd name="connsiteX4633" fmla="*/ 5823198 w 7044461"/>
              <a:gd name="connsiteY4633" fmla="*/ 2938952 h 6857892"/>
              <a:gd name="connsiteX4634" fmla="*/ 5804910 w 7044461"/>
              <a:gd name="connsiteY4634" fmla="*/ 2970579 h 6857892"/>
              <a:gd name="connsiteX4635" fmla="*/ 5853676 w 7044461"/>
              <a:gd name="connsiteY4635" fmla="*/ 2979642 h 6857892"/>
              <a:gd name="connsiteX4636" fmla="*/ 5874097 w 7044461"/>
              <a:gd name="connsiteY4636" fmla="*/ 2969512 h 6857892"/>
              <a:gd name="connsiteX4637" fmla="*/ 5867239 w 7044461"/>
              <a:gd name="connsiteY4637" fmla="*/ 2947795 h 6857892"/>
              <a:gd name="connsiteX4638" fmla="*/ 5853677 w 7044461"/>
              <a:gd name="connsiteY4638" fmla="*/ 2928822 h 6857892"/>
              <a:gd name="connsiteX4639" fmla="*/ 5862133 w 7044461"/>
              <a:gd name="connsiteY4639" fmla="*/ 2925468 h 6857892"/>
              <a:gd name="connsiteX4640" fmla="*/ 5853676 w 7044461"/>
              <a:gd name="connsiteY4640" fmla="*/ 2918611 h 6857892"/>
              <a:gd name="connsiteX4641" fmla="*/ 5853676 w 7044461"/>
              <a:gd name="connsiteY4641" fmla="*/ 2918685 h 6857892"/>
              <a:gd name="connsiteX4642" fmla="*/ 5845735 w 7044461"/>
              <a:gd name="connsiteY4642" fmla="*/ 2904812 h 6857892"/>
              <a:gd name="connsiteX4643" fmla="*/ 5802854 w 7044461"/>
              <a:gd name="connsiteY4643" fmla="*/ 2885920 h 6857892"/>
              <a:gd name="connsiteX4644" fmla="*/ 5833331 w 7044461"/>
              <a:gd name="connsiteY4644" fmla="*/ 2880492 h 6857892"/>
              <a:gd name="connsiteX4645" fmla="*/ 5833331 w 7044461"/>
              <a:gd name="connsiteY4645" fmla="*/ 2885597 h 6857892"/>
              <a:gd name="connsiteX4646" fmla="*/ 5853675 w 7044461"/>
              <a:gd name="connsiteY4646" fmla="*/ 2885597 h 6857892"/>
              <a:gd name="connsiteX4647" fmla="*/ 5853675 w 7044461"/>
              <a:gd name="connsiteY4647" fmla="*/ 2880492 h 6857892"/>
              <a:gd name="connsiteX4648" fmla="*/ 5833331 w 7044461"/>
              <a:gd name="connsiteY4648" fmla="*/ 2880492 h 6857892"/>
              <a:gd name="connsiteX4649" fmla="*/ 5969042 w 7044461"/>
              <a:gd name="connsiteY4649" fmla="*/ 2857508 h 6857892"/>
              <a:gd name="connsiteX4650" fmla="*/ 5972471 w 7044461"/>
              <a:gd name="connsiteY4650" fmla="*/ 2857508 h 6857892"/>
              <a:gd name="connsiteX4651" fmla="*/ 5972471 w 7044461"/>
              <a:gd name="connsiteY4651" fmla="*/ 2867720 h 6857892"/>
              <a:gd name="connsiteX4652" fmla="*/ 5969042 w 7044461"/>
              <a:gd name="connsiteY4652" fmla="*/ 2867720 h 6857892"/>
              <a:gd name="connsiteX4653" fmla="*/ 5969042 w 7044461"/>
              <a:gd name="connsiteY4653" fmla="*/ 2857508 h 6857892"/>
              <a:gd name="connsiteX4654" fmla="*/ 5902215 w 7044461"/>
              <a:gd name="connsiteY4654" fmla="*/ 2857171 h 6857892"/>
              <a:gd name="connsiteX4655" fmla="*/ 5866934 w 7044461"/>
              <a:gd name="connsiteY4655" fmla="*/ 2859762 h 6857892"/>
              <a:gd name="connsiteX4656" fmla="*/ 5862211 w 7044461"/>
              <a:gd name="connsiteY4656" fmla="*/ 2865630 h 6857892"/>
              <a:gd name="connsiteX4657" fmla="*/ 5887051 w 7044461"/>
              <a:gd name="connsiteY4657" fmla="*/ 2909598 h 6857892"/>
              <a:gd name="connsiteX4658" fmla="*/ 5893909 w 7044461"/>
              <a:gd name="connsiteY4658" fmla="*/ 2907159 h 6857892"/>
              <a:gd name="connsiteX4659" fmla="*/ 5887280 w 7044461"/>
              <a:gd name="connsiteY4659" fmla="*/ 2880031 h 6857892"/>
              <a:gd name="connsiteX4660" fmla="*/ 5905568 w 7044461"/>
              <a:gd name="connsiteY4660" fmla="*/ 2873784 h 6857892"/>
              <a:gd name="connsiteX4661" fmla="*/ 5902215 w 7044461"/>
              <a:gd name="connsiteY4661" fmla="*/ 2857171 h 6857892"/>
              <a:gd name="connsiteX4662" fmla="*/ 5853675 w 7044461"/>
              <a:gd name="connsiteY4662" fmla="*/ 2839723 h 6857892"/>
              <a:gd name="connsiteX4663" fmla="*/ 5853675 w 7044461"/>
              <a:gd name="connsiteY4663" fmla="*/ 2844829 h 6857892"/>
              <a:gd name="connsiteX4664" fmla="*/ 5874097 w 7044461"/>
              <a:gd name="connsiteY4664" fmla="*/ 2844829 h 6857892"/>
              <a:gd name="connsiteX4665" fmla="*/ 5874097 w 7044461"/>
              <a:gd name="connsiteY4665" fmla="*/ 2839723 h 6857892"/>
              <a:gd name="connsiteX4666" fmla="*/ 5853675 w 7044461"/>
              <a:gd name="connsiteY4666" fmla="*/ 2839723 h 6857892"/>
              <a:gd name="connsiteX4667" fmla="*/ 135787 w 7044461"/>
              <a:gd name="connsiteY4667" fmla="*/ 2837243 h 6857892"/>
              <a:gd name="connsiteX4668" fmla="*/ 139140 w 7044461"/>
              <a:gd name="connsiteY4668" fmla="*/ 2837243 h 6857892"/>
              <a:gd name="connsiteX4669" fmla="*/ 139140 w 7044461"/>
              <a:gd name="connsiteY4669" fmla="*/ 2847378 h 6857892"/>
              <a:gd name="connsiteX4670" fmla="*/ 135787 w 7044461"/>
              <a:gd name="connsiteY4670" fmla="*/ 2847378 h 6857892"/>
              <a:gd name="connsiteX4671" fmla="*/ 135787 w 7044461"/>
              <a:gd name="connsiteY4671" fmla="*/ 2837243 h 6857892"/>
              <a:gd name="connsiteX4672" fmla="*/ 5979253 w 7044461"/>
              <a:gd name="connsiteY4672" fmla="*/ 2837240 h 6857892"/>
              <a:gd name="connsiteX4673" fmla="*/ 5982682 w 7044461"/>
              <a:gd name="connsiteY4673" fmla="*/ 2837240 h 6857892"/>
              <a:gd name="connsiteX4674" fmla="*/ 5982682 w 7044461"/>
              <a:gd name="connsiteY4674" fmla="*/ 2847374 h 6857892"/>
              <a:gd name="connsiteX4675" fmla="*/ 5979253 w 7044461"/>
              <a:gd name="connsiteY4675" fmla="*/ 2847374 h 6857892"/>
              <a:gd name="connsiteX4676" fmla="*/ 5979253 w 7044461"/>
              <a:gd name="connsiteY4676" fmla="*/ 2837240 h 6857892"/>
              <a:gd name="connsiteX4677" fmla="*/ 5971709 w 7044461"/>
              <a:gd name="connsiteY4677" fmla="*/ 2807587 h 6857892"/>
              <a:gd name="connsiteX4678" fmla="*/ 5965156 w 7044461"/>
              <a:gd name="connsiteY4678" fmla="*/ 2816347 h 6857892"/>
              <a:gd name="connsiteX4679" fmla="*/ 5966604 w 7044461"/>
              <a:gd name="connsiteY4679" fmla="*/ 2817871 h 6857892"/>
              <a:gd name="connsiteX4680" fmla="*/ 5974909 w 7044461"/>
              <a:gd name="connsiteY4680" fmla="*/ 2810782 h 6857892"/>
              <a:gd name="connsiteX4681" fmla="*/ 5971709 w 7044461"/>
              <a:gd name="connsiteY4681" fmla="*/ 2807587 h 6857892"/>
              <a:gd name="connsiteX4682" fmla="*/ 5846818 w 7044461"/>
              <a:gd name="connsiteY4682" fmla="*/ 2803758 h 6857892"/>
              <a:gd name="connsiteX4683" fmla="*/ 5842321 w 7044461"/>
              <a:gd name="connsiteY4683" fmla="*/ 2827609 h 6857892"/>
              <a:gd name="connsiteX4684" fmla="*/ 5891089 w 7044461"/>
              <a:gd name="connsiteY4684" fmla="*/ 2824256 h 6857892"/>
              <a:gd name="connsiteX4685" fmla="*/ 5846818 w 7044461"/>
              <a:gd name="connsiteY4685" fmla="*/ 2803758 h 6857892"/>
              <a:gd name="connsiteX4686" fmla="*/ 5915931 w 7044461"/>
              <a:gd name="connsiteY4686" fmla="*/ 2787845 h 6857892"/>
              <a:gd name="connsiteX4687" fmla="*/ 5916693 w 7044461"/>
              <a:gd name="connsiteY4687" fmla="*/ 2840882 h 6857892"/>
              <a:gd name="connsiteX4688" fmla="*/ 5919284 w 7044461"/>
              <a:gd name="connsiteY4688" fmla="*/ 2845683 h 6857892"/>
              <a:gd name="connsiteX4689" fmla="*/ 5943134 w 7044461"/>
              <a:gd name="connsiteY4689" fmla="*/ 2845683 h 6857892"/>
              <a:gd name="connsiteX4690" fmla="*/ 5949383 w 7044461"/>
              <a:gd name="connsiteY4690" fmla="*/ 2827091 h 6857892"/>
              <a:gd name="connsiteX4691" fmla="*/ 5965689 w 7044461"/>
              <a:gd name="connsiteY4691" fmla="*/ 2827091 h 6857892"/>
              <a:gd name="connsiteX4692" fmla="*/ 5965156 w 7044461"/>
              <a:gd name="connsiteY4692" fmla="*/ 2816420 h 6857892"/>
              <a:gd name="connsiteX4693" fmla="*/ 5953878 w 7044461"/>
              <a:gd name="connsiteY4693" fmla="*/ 2787845 h 6857892"/>
              <a:gd name="connsiteX4694" fmla="*/ 5915931 w 7044461"/>
              <a:gd name="connsiteY4694" fmla="*/ 2787845 h 6857892"/>
              <a:gd name="connsiteX4695" fmla="*/ 6046995 w 7044461"/>
              <a:gd name="connsiteY4695" fmla="*/ 2775139 h 6857892"/>
              <a:gd name="connsiteX4696" fmla="*/ 6047528 w 7044461"/>
              <a:gd name="connsiteY4696" fmla="*/ 2782070 h 6857892"/>
              <a:gd name="connsiteX4697" fmla="*/ 6009809 w 7044461"/>
              <a:gd name="connsiteY4697" fmla="*/ 2798609 h 6857892"/>
              <a:gd name="connsiteX4698" fmla="*/ 6004704 w 7044461"/>
              <a:gd name="connsiteY4698" fmla="*/ 2778871 h 6857892"/>
              <a:gd name="connsiteX4699" fmla="*/ 6046995 w 7044461"/>
              <a:gd name="connsiteY4699" fmla="*/ 2775139 h 6857892"/>
              <a:gd name="connsiteX4700" fmla="*/ 5876611 w 7044461"/>
              <a:gd name="connsiteY4700" fmla="*/ 2770154 h 6857892"/>
              <a:gd name="connsiteX4701" fmla="*/ 5876611 w 7044461"/>
              <a:gd name="connsiteY4701" fmla="*/ 2807568 h 6857892"/>
              <a:gd name="connsiteX4702" fmla="*/ 5893375 w 7044461"/>
              <a:gd name="connsiteY4702" fmla="*/ 2804672 h 6857892"/>
              <a:gd name="connsiteX4703" fmla="*/ 5876611 w 7044461"/>
              <a:gd name="connsiteY4703" fmla="*/ 2770154 h 6857892"/>
              <a:gd name="connsiteX4704" fmla="*/ 5958907 w 7044461"/>
              <a:gd name="connsiteY4704" fmla="*/ 2745540 h 6857892"/>
              <a:gd name="connsiteX4705" fmla="*/ 5958907 w 7044461"/>
              <a:gd name="connsiteY4705" fmla="*/ 2755754 h 6857892"/>
              <a:gd name="connsiteX4706" fmla="*/ 5962336 w 7044461"/>
              <a:gd name="connsiteY4706" fmla="*/ 2755754 h 6857892"/>
              <a:gd name="connsiteX4707" fmla="*/ 5962336 w 7044461"/>
              <a:gd name="connsiteY4707" fmla="*/ 2745540 h 6857892"/>
              <a:gd name="connsiteX4708" fmla="*/ 5958907 w 7044461"/>
              <a:gd name="connsiteY4708" fmla="*/ 2745540 h 6857892"/>
              <a:gd name="connsiteX4709" fmla="*/ 6076103 w 7044461"/>
              <a:gd name="connsiteY4709" fmla="*/ 2745419 h 6857892"/>
              <a:gd name="connsiteX4710" fmla="*/ 6077398 w 7044461"/>
              <a:gd name="connsiteY4710" fmla="*/ 2764847 h 6857892"/>
              <a:gd name="connsiteX4711" fmla="*/ 6057358 w 7044461"/>
              <a:gd name="connsiteY4711" fmla="*/ 2766297 h 6857892"/>
              <a:gd name="connsiteX4712" fmla="*/ 6052176 w 7044461"/>
              <a:gd name="connsiteY4712" fmla="*/ 2760891 h 6857892"/>
              <a:gd name="connsiteX4713" fmla="*/ 6076103 w 7044461"/>
              <a:gd name="connsiteY4713" fmla="*/ 2745419 h 6857892"/>
              <a:gd name="connsiteX4714" fmla="*/ 193243 w 7044461"/>
              <a:gd name="connsiteY4714" fmla="*/ 2745392 h 6857892"/>
              <a:gd name="connsiteX4715" fmla="*/ 173584 w 7044461"/>
              <a:gd name="connsiteY4715" fmla="*/ 2751400 h 6857892"/>
              <a:gd name="connsiteX4716" fmla="*/ 176783 w 7044461"/>
              <a:gd name="connsiteY4716" fmla="*/ 2755011 h 6857892"/>
              <a:gd name="connsiteX4717" fmla="*/ 194995 w 7044461"/>
              <a:gd name="connsiteY4717" fmla="*/ 2755011 h 6857892"/>
              <a:gd name="connsiteX4718" fmla="*/ 193243 w 7044461"/>
              <a:gd name="connsiteY4718" fmla="*/ 2745392 h 6857892"/>
              <a:gd name="connsiteX4719" fmla="*/ 4381005 w 7044461"/>
              <a:gd name="connsiteY4719" fmla="*/ 2735458 h 6857892"/>
              <a:gd name="connsiteX4720" fmla="*/ 4381005 w 7044461"/>
              <a:gd name="connsiteY4720" fmla="*/ 2745590 h 6857892"/>
              <a:gd name="connsiteX4721" fmla="*/ 4384362 w 7044461"/>
              <a:gd name="connsiteY4721" fmla="*/ 2745590 h 6857892"/>
              <a:gd name="connsiteX4722" fmla="*/ 4384362 w 7044461"/>
              <a:gd name="connsiteY4722" fmla="*/ 2735458 h 6857892"/>
              <a:gd name="connsiteX4723" fmla="*/ 4381005 w 7044461"/>
              <a:gd name="connsiteY4723" fmla="*/ 2735458 h 6857892"/>
              <a:gd name="connsiteX4724" fmla="*/ 5911816 w 7044461"/>
              <a:gd name="connsiteY4724" fmla="*/ 2729385 h 6857892"/>
              <a:gd name="connsiteX4725" fmla="*/ 5898405 w 7044461"/>
              <a:gd name="connsiteY4725" fmla="*/ 2750871 h 6857892"/>
              <a:gd name="connsiteX4726" fmla="*/ 5911816 w 7044461"/>
              <a:gd name="connsiteY4726" fmla="*/ 2729385 h 6857892"/>
              <a:gd name="connsiteX4727" fmla="*/ 4447914 w 7044461"/>
              <a:gd name="connsiteY4727" fmla="*/ 2724182 h 6857892"/>
              <a:gd name="connsiteX4728" fmla="*/ 4439536 w 7044461"/>
              <a:gd name="connsiteY4728" fmla="*/ 2731264 h 6857892"/>
              <a:gd name="connsiteX4729" fmla="*/ 4442732 w 7044461"/>
              <a:gd name="connsiteY4729" fmla="*/ 2734465 h 6857892"/>
              <a:gd name="connsiteX4730" fmla="*/ 4448829 w 7044461"/>
              <a:gd name="connsiteY4730" fmla="*/ 2725250 h 6857892"/>
              <a:gd name="connsiteX4731" fmla="*/ 4448905 w 7044461"/>
              <a:gd name="connsiteY4731" fmla="*/ 2725172 h 6857892"/>
              <a:gd name="connsiteX4732" fmla="*/ 4447914 w 7044461"/>
              <a:gd name="connsiteY4732" fmla="*/ 2724182 h 6857892"/>
              <a:gd name="connsiteX4733" fmla="*/ 4460929 w 7044461"/>
              <a:gd name="connsiteY4733" fmla="*/ 2688881 h 6857892"/>
              <a:gd name="connsiteX4734" fmla="*/ 4459608 w 7044461"/>
              <a:gd name="connsiteY4734" fmla="*/ 2704365 h 6857892"/>
              <a:gd name="connsiteX4735" fmla="*/ 4459030 w 7044461"/>
              <a:gd name="connsiteY4735" fmla="*/ 2714578 h 6857892"/>
              <a:gd name="connsiteX4736" fmla="*/ 4458652 w 7044461"/>
              <a:gd name="connsiteY4736" fmla="*/ 2714426 h 6857892"/>
              <a:gd name="connsiteX4737" fmla="*/ 4448983 w 7044461"/>
              <a:gd name="connsiteY4737" fmla="*/ 2725175 h 6857892"/>
              <a:gd name="connsiteX4738" fmla="*/ 4449974 w 7044461"/>
              <a:gd name="connsiteY4738" fmla="*/ 2726164 h 6857892"/>
              <a:gd name="connsiteX4739" fmla="*/ 4459032 w 7044461"/>
              <a:gd name="connsiteY4739" fmla="*/ 2715036 h 6857892"/>
              <a:gd name="connsiteX4740" fmla="*/ 4459032 w 7044461"/>
              <a:gd name="connsiteY4740" fmla="*/ 2714648 h 6857892"/>
              <a:gd name="connsiteX4741" fmla="*/ 4469705 w 7044461"/>
              <a:gd name="connsiteY4741" fmla="*/ 2719593 h 6857892"/>
              <a:gd name="connsiteX4742" fmla="*/ 4487067 w 7044461"/>
              <a:gd name="connsiteY4742" fmla="*/ 2727678 h 6857892"/>
              <a:gd name="connsiteX4743" fmla="*/ 4460929 w 7044461"/>
              <a:gd name="connsiteY4743" fmla="*/ 2688881 h 6857892"/>
              <a:gd name="connsiteX4744" fmla="*/ 5902367 w 7044461"/>
              <a:gd name="connsiteY4744" fmla="*/ 2684274 h 6857892"/>
              <a:gd name="connsiteX4745" fmla="*/ 5889261 w 7044461"/>
              <a:gd name="connsiteY4745" fmla="*/ 2704012 h 6857892"/>
              <a:gd name="connsiteX4746" fmla="*/ 5906025 w 7044461"/>
              <a:gd name="connsiteY4746" fmla="*/ 2704012 h 6857892"/>
              <a:gd name="connsiteX4747" fmla="*/ 5902367 w 7044461"/>
              <a:gd name="connsiteY4747" fmla="*/ 2684274 h 6857892"/>
              <a:gd name="connsiteX4748" fmla="*/ 5941077 w 7044461"/>
              <a:gd name="connsiteY4748" fmla="*/ 2662480 h 6857892"/>
              <a:gd name="connsiteX4749" fmla="*/ 5951440 w 7044461"/>
              <a:gd name="connsiteY4749" fmla="*/ 2673987 h 6857892"/>
              <a:gd name="connsiteX4750" fmla="*/ 5961879 w 7044461"/>
              <a:gd name="connsiteY4750" fmla="*/ 2670939 h 6857892"/>
              <a:gd name="connsiteX4751" fmla="*/ 5967214 w 7044461"/>
              <a:gd name="connsiteY4751" fmla="*/ 2674291 h 6857892"/>
              <a:gd name="connsiteX4752" fmla="*/ 5953955 w 7044461"/>
              <a:gd name="connsiteY4752" fmla="*/ 2717119 h 6857892"/>
              <a:gd name="connsiteX4753" fmla="*/ 5986644 w 7044461"/>
              <a:gd name="connsiteY4753" fmla="*/ 2698220 h 6857892"/>
              <a:gd name="connsiteX4754" fmla="*/ 5984130 w 7044461"/>
              <a:gd name="connsiteY4754" fmla="*/ 2674216 h 6857892"/>
              <a:gd name="connsiteX4755" fmla="*/ 5963709 w 7044461"/>
              <a:gd name="connsiteY4755" fmla="*/ 2670176 h 6857892"/>
              <a:gd name="connsiteX4756" fmla="*/ 5965689 w 7044461"/>
              <a:gd name="connsiteY4756" fmla="*/ 2669490 h 6857892"/>
              <a:gd name="connsiteX4757" fmla="*/ 5959136 w 7044461"/>
              <a:gd name="connsiteY4757" fmla="*/ 2668728 h 6857892"/>
              <a:gd name="connsiteX4758" fmla="*/ 5941077 w 7044461"/>
              <a:gd name="connsiteY4758" fmla="*/ 2662480 h 6857892"/>
              <a:gd name="connsiteX4759" fmla="*/ 4421694 w 7044461"/>
              <a:gd name="connsiteY4759" fmla="*/ 2623442 h 6857892"/>
              <a:gd name="connsiteX4760" fmla="*/ 4421694 w 7044461"/>
              <a:gd name="connsiteY4760" fmla="*/ 2633572 h 6857892"/>
              <a:gd name="connsiteX4761" fmla="*/ 4425048 w 7044461"/>
              <a:gd name="connsiteY4761" fmla="*/ 2633572 h 6857892"/>
              <a:gd name="connsiteX4762" fmla="*/ 4425048 w 7044461"/>
              <a:gd name="connsiteY4762" fmla="*/ 2623442 h 6857892"/>
              <a:gd name="connsiteX4763" fmla="*/ 4421694 w 7044461"/>
              <a:gd name="connsiteY4763" fmla="*/ 2623442 h 6857892"/>
              <a:gd name="connsiteX4764" fmla="*/ 6071988 w 7044461"/>
              <a:gd name="connsiteY4764" fmla="*/ 2623041 h 6857892"/>
              <a:gd name="connsiteX4765" fmla="*/ 6097591 w 7044461"/>
              <a:gd name="connsiteY4765" fmla="*/ 2624489 h 6857892"/>
              <a:gd name="connsiteX4766" fmla="*/ 6053548 w 7044461"/>
              <a:gd name="connsiteY4766" fmla="*/ 2663871 h 6857892"/>
              <a:gd name="connsiteX4767" fmla="*/ 6044785 w 7044461"/>
              <a:gd name="connsiteY4767" fmla="*/ 2654883 h 6857892"/>
              <a:gd name="connsiteX4768" fmla="*/ 6071988 w 7044461"/>
              <a:gd name="connsiteY4768" fmla="*/ 2623041 h 6857892"/>
              <a:gd name="connsiteX4769" fmla="*/ 5999598 w 7044461"/>
              <a:gd name="connsiteY4769" fmla="*/ 2572495 h 6857892"/>
              <a:gd name="connsiteX4770" fmla="*/ 5999598 w 7044461"/>
              <a:gd name="connsiteY4770" fmla="*/ 2582705 h 6857892"/>
              <a:gd name="connsiteX4771" fmla="*/ 6003027 w 7044461"/>
              <a:gd name="connsiteY4771" fmla="*/ 2582705 h 6857892"/>
              <a:gd name="connsiteX4772" fmla="*/ 6003027 w 7044461"/>
              <a:gd name="connsiteY4772" fmla="*/ 2572495 h 6857892"/>
              <a:gd name="connsiteX4773" fmla="*/ 5999598 w 7044461"/>
              <a:gd name="connsiteY4773" fmla="*/ 2572495 h 6857892"/>
              <a:gd name="connsiteX4774" fmla="*/ 6116717 w 7044461"/>
              <a:gd name="connsiteY4774" fmla="*/ 2567814 h 6857892"/>
              <a:gd name="connsiteX4775" fmla="*/ 6116717 w 7044461"/>
              <a:gd name="connsiteY4775" fmla="*/ 2618015 h 6857892"/>
              <a:gd name="connsiteX4776" fmla="*/ 6098049 w 7044461"/>
              <a:gd name="connsiteY4776" fmla="*/ 2603083 h 6857892"/>
              <a:gd name="connsiteX4777" fmla="*/ 6077856 w 7044461"/>
              <a:gd name="connsiteY4777" fmla="*/ 2603083 h 6857892"/>
              <a:gd name="connsiteX4778" fmla="*/ 6078770 w 7044461"/>
              <a:gd name="connsiteY4778" fmla="*/ 2603998 h 6857892"/>
              <a:gd name="connsiteX4779" fmla="*/ 6071683 w 7044461"/>
              <a:gd name="connsiteY4779" fmla="*/ 2612301 h 6857892"/>
              <a:gd name="connsiteX4780" fmla="*/ 6068483 w 7044461"/>
              <a:gd name="connsiteY4780" fmla="*/ 2609101 h 6857892"/>
              <a:gd name="connsiteX4781" fmla="*/ 6076789 w 7044461"/>
              <a:gd name="connsiteY4781" fmla="*/ 2602018 h 6857892"/>
              <a:gd name="connsiteX4782" fmla="*/ 6077703 w 7044461"/>
              <a:gd name="connsiteY4782" fmla="*/ 2602932 h 6857892"/>
              <a:gd name="connsiteX4783" fmla="*/ 6077703 w 7044461"/>
              <a:gd name="connsiteY4783" fmla="*/ 2582745 h 6857892"/>
              <a:gd name="connsiteX4784" fmla="*/ 6098049 w 7044461"/>
              <a:gd name="connsiteY4784" fmla="*/ 2582745 h 6857892"/>
              <a:gd name="connsiteX4785" fmla="*/ 6098049 w 7044461"/>
              <a:gd name="connsiteY4785" fmla="*/ 2603063 h 6857892"/>
              <a:gd name="connsiteX4786" fmla="*/ 6108183 w 7044461"/>
              <a:gd name="connsiteY4786" fmla="*/ 2595368 h 6857892"/>
              <a:gd name="connsiteX4787" fmla="*/ 6098060 w 7044461"/>
              <a:gd name="connsiteY4787" fmla="*/ 2582737 h 6857892"/>
              <a:gd name="connsiteX4788" fmla="*/ 6116717 w 7044461"/>
              <a:gd name="connsiteY4788" fmla="*/ 2567814 h 6857892"/>
              <a:gd name="connsiteX4789" fmla="*/ 6062692 w 7044461"/>
              <a:gd name="connsiteY4789" fmla="*/ 2550065 h 6857892"/>
              <a:gd name="connsiteX4790" fmla="*/ 6069778 w 7044461"/>
              <a:gd name="connsiteY4790" fmla="*/ 2575127 h 6857892"/>
              <a:gd name="connsiteX4791" fmla="*/ 6064673 w 7044461"/>
              <a:gd name="connsiteY4791" fmla="*/ 2580536 h 6857892"/>
              <a:gd name="connsiteX4792" fmla="*/ 6024211 w 7044461"/>
              <a:gd name="connsiteY4792" fmla="*/ 2565682 h 6857892"/>
              <a:gd name="connsiteX4793" fmla="*/ 6062692 w 7044461"/>
              <a:gd name="connsiteY4793" fmla="*/ 2550065 h 6857892"/>
              <a:gd name="connsiteX4794" fmla="*/ 6136911 w 7044461"/>
              <a:gd name="connsiteY4794" fmla="*/ 2543819 h 6857892"/>
              <a:gd name="connsiteX4795" fmla="*/ 6136987 w 7044461"/>
              <a:gd name="connsiteY4795" fmla="*/ 2560729 h 6857892"/>
              <a:gd name="connsiteX4796" fmla="*/ 6131957 w 7044461"/>
              <a:gd name="connsiteY4796" fmla="*/ 2561416 h 6857892"/>
              <a:gd name="connsiteX4797" fmla="*/ 6128224 w 7044461"/>
              <a:gd name="connsiteY4797" fmla="*/ 2544430 h 6857892"/>
              <a:gd name="connsiteX4798" fmla="*/ 6136911 w 7044461"/>
              <a:gd name="connsiteY4798" fmla="*/ 2543819 h 6857892"/>
              <a:gd name="connsiteX4799" fmla="*/ 6108031 w 7044461"/>
              <a:gd name="connsiteY4799" fmla="*/ 2541154 h 6857892"/>
              <a:gd name="connsiteX4800" fmla="*/ 6108488 w 7044461"/>
              <a:gd name="connsiteY4800" fmla="*/ 2549914 h 6857892"/>
              <a:gd name="connsiteX4801" fmla="*/ 6089057 w 7044461"/>
              <a:gd name="connsiteY4801" fmla="*/ 2551589 h 6857892"/>
              <a:gd name="connsiteX4802" fmla="*/ 6088142 w 7044461"/>
              <a:gd name="connsiteY4802" fmla="*/ 2545039 h 6857892"/>
              <a:gd name="connsiteX4803" fmla="*/ 6108031 w 7044461"/>
              <a:gd name="connsiteY4803" fmla="*/ 2541154 h 6857892"/>
              <a:gd name="connsiteX4804" fmla="*/ 6050500 w 7044461"/>
              <a:gd name="connsiteY4804" fmla="*/ 2511454 h 6857892"/>
              <a:gd name="connsiteX4805" fmla="*/ 6050500 w 7044461"/>
              <a:gd name="connsiteY4805" fmla="*/ 2521587 h 6857892"/>
              <a:gd name="connsiteX4806" fmla="*/ 6053929 w 7044461"/>
              <a:gd name="connsiteY4806" fmla="*/ 2521587 h 6857892"/>
              <a:gd name="connsiteX4807" fmla="*/ 6053929 w 7044461"/>
              <a:gd name="connsiteY4807" fmla="*/ 2511454 h 6857892"/>
              <a:gd name="connsiteX4808" fmla="*/ 6050500 w 7044461"/>
              <a:gd name="connsiteY4808" fmla="*/ 2511454 h 6857892"/>
              <a:gd name="connsiteX4809" fmla="*/ 6113974 w 7044461"/>
              <a:gd name="connsiteY4809" fmla="*/ 2510519 h 6857892"/>
              <a:gd name="connsiteX4810" fmla="*/ 6109860 w 7044461"/>
              <a:gd name="connsiteY4810" fmla="*/ 2544353 h 6857892"/>
              <a:gd name="connsiteX4811" fmla="*/ 6094696 w 7044461"/>
              <a:gd name="connsiteY4811" fmla="*/ 2515698 h 6857892"/>
              <a:gd name="connsiteX4812" fmla="*/ 6113974 w 7044461"/>
              <a:gd name="connsiteY4812" fmla="*/ 2510519 h 6857892"/>
              <a:gd name="connsiteX4813" fmla="*/ 6108183 w 7044461"/>
              <a:gd name="connsiteY4813" fmla="*/ 2494512 h 6857892"/>
              <a:gd name="connsiteX4814" fmla="*/ 6118318 w 7044461"/>
              <a:gd name="connsiteY4814" fmla="*/ 2494512 h 6857892"/>
              <a:gd name="connsiteX4815" fmla="*/ 6118318 w 7044461"/>
              <a:gd name="connsiteY4815" fmla="*/ 2497865 h 6857892"/>
              <a:gd name="connsiteX4816" fmla="*/ 6108183 w 7044461"/>
              <a:gd name="connsiteY4816" fmla="*/ 2497865 h 6857892"/>
              <a:gd name="connsiteX4817" fmla="*/ 6108183 w 7044461"/>
              <a:gd name="connsiteY4817" fmla="*/ 2494512 h 6857892"/>
              <a:gd name="connsiteX4818" fmla="*/ 6037850 w 7044461"/>
              <a:gd name="connsiteY4818" fmla="*/ 2459486 h 6857892"/>
              <a:gd name="connsiteX4819" fmla="*/ 6037089 w 7044461"/>
              <a:gd name="connsiteY4819" fmla="*/ 2459638 h 6857892"/>
              <a:gd name="connsiteX4820" fmla="*/ 6036936 w 7044461"/>
              <a:gd name="connsiteY4820" fmla="*/ 2460400 h 6857892"/>
              <a:gd name="connsiteX4821" fmla="*/ 6036936 w 7044461"/>
              <a:gd name="connsiteY4821" fmla="*/ 2460398 h 6857892"/>
              <a:gd name="connsiteX4822" fmla="*/ 6035869 w 7044461"/>
              <a:gd name="connsiteY4822" fmla="*/ 2461464 h 6857892"/>
              <a:gd name="connsiteX4823" fmla="*/ 6042956 w 7044461"/>
              <a:gd name="connsiteY4823" fmla="*/ 2469770 h 6857892"/>
              <a:gd name="connsiteX4824" fmla="*/ 6046156 w 7044461"/>
              <a:gd name="connsiteY4824" fmla="*/ 2466570 h 6857892"/>
              <a:gd name="connsiteX4825" fmla="*/ 6036936 w 7044461"/>
              <a:gd name="connsiteY4825" fmla="*/ 2460551 h 6857892"/>
              <a:gd name="connsiteX4826" fmla="*/ 6036936 w 7044461"/>
              <a:gd name="connsiteY4826" fmla="*/ 2460400 h 6857892"/>
              <a:gd name="connsiteX4827" fmla="*/ 6037850 w 7044461"/>
              <a:gd name="connsiteY4827" fmla="*/ 2459486 h 6857892"/>
              <a:gd name="connsiteX4828" fmla="*/ 6057434 w 7044461"/>
              <a:gd name="connsiteY4828" fmla="*/ 2450415 h 6857892"/>
              <a:gd name="connsiteX4829" fmla="*/ 6056367 w 7044461"/>
              <a:gd name="connsiteY4829" fmla="*/ 2450491 h 6857892"/>
              <a:gd name="connsiteX4830" fmla="*/ 6060330 w 7044461"/>
              <a:gd name="connsiteY4830" fmla="*/ 2470380 h 6857892"/>
              <a:gd name="connsiteX4831" fmla="*/ 6066883 w 7044461"/>
              <a:gd name="connsiteY4831" fmla="*/ 2469467 h 6857892"/>
              <a:gd name="connsiteX4832" fmla="*/ 6057434 w 7044461"/>
              <a:gd name="connsiteY4832" fmla="*/ 2450415 h 6857892"/>
              <a:gd name="connsiteX4833" fmla="*/ 6057358 w 7044461"/>
              <a:gd name="connsiteY4833" fmla="*/ 2450338 h 6857892"/>
              <a:gd name="connsiteX4834" fmla="*/ 6057434 w 7044461"/>
              <a:gd name="connsiteY4834" fmla="*/ 2450414 h 6857892"/>
              <a:gd name="connsiteX4835" fmla="*/ 6058806 w 7044461"/>
              <a:gd name="connsiteY4835" fmla="*/ 2450338 h 6857892"/>
              <a:gd name="connsiteX4836" fmla="*/ 6057358 w 7044461"/>
              <a:gd name="connsiteY4836" fmla="*/ 2450338 h 6857892"/>
              <a:gd name="connsiteX4837" fmla="*/ 4167178 w 7044461"/>
              <a:gd name="connsiteY4837" fmla="*/ 2440189 h 6857892"/>
              <a:gd name="connsiteX4838" fmla="*/ 4167178 w 7044461"/>
              <a:gd name="connsiteY4838" fmla="*/ 2450404 h 6857892"/>
              <a:gd name="connsiteX4839" fmla="*/ 4170607 w 7044461"/>
              <a:gd name="connsiteY4839" fmla="*/ 2450404 h 6857892"/>
              <a:gd name="connsiteX4840" fmla="*/ 4170607 w 7044461"/>
              <a:gd name="connsiteY4840" fmla="*/ 2440189 h 6857892"/>
              <a:gd name="connsiteX4841" fmla="*/ 4167178 w 7044461"/>
              <a:gd name="connsiteY4841" fmla="*/ 2440189 h 6857892"/>
              <a:gd name="connsiteX4842" fmla="*/ 6174706 w 7044461"/>
              <a:gd name="connsiteY4842" fmla="*/ 2440165 h 6857892"/>
              <a:gd name="connsiteX4843" fmla="*/ 6179049 w 7044461"/>
              <a:gd name="connsiteY4843" fmla="*/ 2454419 h 6857892"/>
              <a:gd name="connsiteX4844" fmla="*/ 6167543 w 7044461"/>
              <a:gd name="connsiteY4844" fmla="*/ 2465395 h 6857892"/>
              <a:gd name="connsiteX4845" fmla="*/ 6174706 w 7044461"/>
              <a:gd name="connsiteY4845" fmla="*/ 2440165 h 6857892"/>
              <a:gd name="connsiteX4846" fmla="*/ 6044452 w 7044461"/>
              <a:gd name="connsiteY4846" fmla="*/ 2439384 h 6857892"/>
              <a:gd name="connsiteX4847" fmla="*/ 6026802 w 7044461"/>
              <a:gd name="connsiteY4847" fmla="*/ 2441346 h 6857892"/>
              <a:gd name="connsiteX4848" fmla="*/ 6027640 w 7044461"/>
              <a:gd name="connsiteY4848" fmla="*/ 2460092 h 6857892"/>
              <a:gd name="connsiteX4849" fmla="*/ 6008285 w 7044461"/>
              <a:gd name="connsiteY4849" fmla="*/ 2461616 h 6857892"/>
              <a:gd name="connsiteX4850" fmla="*/ 6008285 w 7044461"/>
              <a:gd name="connsiteY4850" fmla="*/ 2495907 h 6857892"/>
              <a:gd name="connsiteX4851" fmla="*/ 6026725 w 7044461"/>
              <a:gd name="connsiteY4851" fmla="*/ 2460549 h 6857892"/>
              <a:gd name="connsiteX4852" fmla="*/ 6037089 w 7044461"/>
              <a:gd name="connsiteY4852" fmla="*/ 2459559 h 6857892"/>
              <a:gd name="connsiteX4853" fmla="*/ 6057358 w 7044461"/>
              <a:gd name="connsiteY4853" fmla="*/ 2450337 h 6857892"/>
              <a:gd name="connsiteX4854" fmla="*/ 6044452 w 7044461"/>
              <a:gd name="connsiteY4854" fmla="*/ 2439384 h 6857892"/>
              <a:gd name="connsiteX4855" fmla="*/ 6020705 w 7044461"/>
              <a:gd name="connsiteY4855" fmla="*/ 2430908 h 6857892"/>
              <a:gd name="connsiteX4856" fmla="*/ 6017505 w 7044461"/>
              <a:gd name="connsiteY4856" fmla="*/ 2434109 h 6857892"/>
              <a:gd name="connsiteX4857" fmla="*/ 6026801 w 7044461"/>
              <a:gd name="connsiteY4857" fmla="*/ 2440128 h 6857892"/>
              <a:gd name="connsiteX4858" fmla="*/ 6026801 w 7044461"/>
              <a:gd name="connsiteY4858" fmla="*/ 2440280 h 6857892"/>
              <a:gd name="connsiteX4859" fmla="*/ 6025811 w 7044461"/>
              <a:gd name="connsiteY4859" fmla="*/ 2441194 h 6857892"/>
              <a:gd name="connsiteX4860" fmla="*/ 6026802 w 7044461"/>
              <a:gd name="connsiteY4860" fmla="*/ 2441271 h 6857892"/>
              <a:gd name="connsiteX4861" fmla="*/ 6026802 w 7044461"/>
              <a:gd name="connsiteY4861" fmla="*/ 2440280 h 6857892"/>
              <a:gd name="connsiteX4862" fmla="*/ 6027868 w 7044461"/>
              <a:gd name="connsiteY4862" fmla="*/ 2439214 h 6857892"/>
              <a:gd name="connsiteX4863" fmla="*/ 6020705 w 7044461"/>
              <a:gd name="connsiteY4863" fmla="*/ 2430908 h 6857892"/>
              <a:gd name="connsiteX4864" fmla="*/ 6036936 w 7044461"/>
              <a:gd name="connsiteY4864" fmla="*/ 2423209 h 6857892"/>
              <a:gd name="connsiteX4865" fmla="*/ 6036936 w 7044461"/>
              <a:gd name="connsiteY4865" fmla="*/ 2426563 h 6857892"/>
              <a:gd name="connsiteX4866" fmla="*/ 6047071 w 7044461"/>
              <a:gd name="connsiteY4866" fmla="*/ 2426563 h 6857892"/>
              <a:gd name="connsiteX4867" fmla="*/ 6047071 w 7044461"/>
              <a:gd name="connsiteY4867" fmla="*/ 2423209 h 6857892"/>
              <a:gd name="connsiteX4868" fmla="*/ 6036936 w 7044461"/>
              <a:gd name="connsiteY4868" fmla="*/ 2423209 h 6857892"/>
              <a:gd name="connsiteX4869" fmla="*/ 6185602 w 7044461"/>
              <a:gd name="connsiteY4869" fmla="*/ 2410591 h 6857892"/>
              <a:gd name="connsiteX4870" fmla="*/ 6188803 w 7044461"/>
              <a:gd name="connsiteY4870" fmla="*/ 2413794 h 6857892"/>
              <a:gd name="connsiteX4871" fmla="*/ 6180497 w 7044461"/>
              <a:gd name="connsiteY4871" fmla="*/ 2420882 h 6857892"/>
              <a:gd name="connsiteX4872" fmla="*/ 6179582 w 7044461"/>
              <a:gd name="connsiteY4872" fmla="*/ 2419967 h 6857892"/>
              <a:gd name="connsiteX4873" fmla="*/ 6179582 w 7044461"/>
              <a:gd name="connsiteY4873" fmla="*/ 2430028 h 6857892"/>
              <a:gd name="connsiteX4874" fmla="*/ 6198251 w 7044461"/>
              <a:gd name="connsiteY4874" fmla="*/ 2430028 h 6857892"/>
              <a:gd name="connsiteX4875" fmla="*/ 6198937 w 7044461"/>
              <a:gd name="connsiteY4875" fmla="*/ 2436737 h 6857892"/>
              <a:gd name="connsiteX4876" fmla="*/ 6179506 w 7044461"/>
              <a:gd name="connsiteY4876" fmla="*/ 2440165 h 6857892"/>
              <a:gd name="connsiteX4877" fmla="*/ 6179506 w 7044461"/>
              <a:gd name="connsiteY4877" fmla="*/ 2430028 h 6857892"/>
              <a:gd name="connsiteX4878" fmla="*/ 6171048 w 7044461"/>
              <a:gd name="connsiteY4878" fmla="*/ 2423169 h 6857892"/>
              <a:gd name="connsiteX4879" fmla="*/ 6179430 w 7044461"/>
              <a:gd name="connsiteY4879" fmla="*/ 2419891 h 6857892"/>
              <a:gd name="connsiteX4880" fmla="*/ 6178516 w 7044461"/>
              <a:gd name="connsiteY4880" fmla="*/ 2418900 h 6857892"/>
              <a:gd name="connsiteX4881" fmla="*/ 6185602 w 7044461"/>
              <a:gd name="connsiteY4881" fmla="*/ 2410591 h 6857892"/>
              <a:gd name="connsiteX4882" fmla="*/ 6128529 w 7044461"/>
              <a:gd name="connsiteY4882" fmla="*/ 2402893 h 6857892"/>
              <a:gd name="connsiteX4883" fmla="*/ 6138739 w 7044461"/>
              <a:gd name="connsiteY4883" fmla="*/ 2402893 h 6857892"/>
              <a:gd name="connsiteX4884" fmla="*/ 6138739 w 7044461"/>
              <a:gd name="connsiteY4884" fmla="*/ 2406247 h 6857892"/>
              <a:gd name="connsiteX4885" fmla="*/ 6128529 w 7044461"/>
              <a:gd name="connsiteY4885" fmla="*/ 2406247 h 6857892"/>
              <a:gd name="connsiteX4886" fmla="*/ 6128529 w 7044461"/>
              <a:gd name="connsiteY4886" fmla="*/ 2402893 h 6857892"/>
              <a:gd name="connsiteX4887" fmla="*/ 6226293 w 7044461"/>
              <a:gd name="connsiteY4887" fmla="*/ 2380104 h 6857892"/>
              <a:gd name="connsiteX4888" fmla="*/ 6229494 w 7044461"/>
              <a:gd name="connsiteY4888" fmla="*/ 2383305 h 6857892"/>
              <a:gd name="connsiteX4889" fmla="*/ 6221111 w 7044461"/>
              <a:gd name="connsiteY4889" fmla="*/ 2390317 h 6857892"/>
              <a:gd name="connsiteX4890" fmla="*/ 6220045 w 7044461"/>
              <a:gd name="connsiteY4890" fmla="*/ 2389249 h 6857892"/>
              <a:gd name="connsiteX4891" fmla="*/ 6220426 w 7044461"/>
              <a:gd name="connsiteY4891" fmla="*/ 2397177 h 6857892"/>
              <a:gd name="connsiteX4892" fmla="*/ 6200995 w 7044461"/>
              <a:gd name="connsiteY4892" fmla="*/ 2398855 h 6857892"/>
              <a:gd name="connsiteX4893" fmla="*/ 6200156 w 7044461"/>
              <a:gd name="connsiteY4893" fmla="*/ 2392298 h 6857892"/>
              <a:gd name="connsiteX4894" fmla="*/ 6219359 w 7044461"/>
              <a:gd name="connsiteY4894" fmla="*/ 2388565 h 6857892"/>
              <a:gd name="connsiteX4895" fmla="*/ 6219206 w 7044461"/>
              <a:gd name="connsiteY4895" fmla="*/ 2388411 h 6857892"/>
              <a:gd name="connsiteX4896" fmla="*/ 6226293 w 7044461"/>
              <a:gd name="connsiteY4896" fmla="*/ 2380104 h 6857892"/>
              <a:gd name="connsiteX4897" fmla="*/ 6189717 w 7044461"/>
              <a:gd name="connsiteY4897" fmla="*/ 2372253 h 6857892"/>
              <a:gd name="connsiteX4898" fmla="*/ 6199852 w 7044461"/>
              <a:gd name="connsiteY4898" fmla="*/ 2372253 h 6857892"/>
              <a:gd name="connsiteX4899" fmla="*/ 6199852 w 7044461"/>
              <a:gd name="connsiteY4899" fmla="*/ 2375683 h 6857892"/>
              <a:gd name="connsiteX4900" fmla="*/ 6189717 w 7044461"/>
              <a:gd name="connsiteY4900" fmla="*/ 2375683 h 6857892"/>
              <a:gd name="connsiteX4901" fmla="*/ 6189717 w 7044461"/>
              <a:gd name="connsiteY4901" fmla="*/ 2372253 h 6857892"/>
              <a:gd name="connsiteX4902" fmla="*/ 6047071 w 7044461"/>
              <a:gd name="connsiteY4902" fmla="*/ 2341751 h 6857892"/>
              <a:gd name="connsiteX4903" fmla="*/ 6047071 w 7044461"/>
              <a:gd name="connsiteY4903" fmla="*/ 2345181 h 6857892"/>
              <a:gd name="connsiteX4904" fmla="*/ 6057282 w 7044461"/>
              <a:gd name="connsiteY4904" fmla="*/ 2345181 h 6857892"/>
              <a:gd name="connsiteX4905" fmla="*/ 6057282 w 7044461"/>
              <a:gd name="connsiteY4905" fmla="*/ 2341751 h 6857892"/>
              <a:gd name="connsiteX4906" fmla="*/ 6047071 w 7044461"/>
              <a:gd name="connsiteY4906" fmla="*/ 2341751 h 6857892"/>
              <a:gd name="connsiteX4907" fmla="*/ 4655816 w 7044461"/>
              <a:gd name="connsiteY4907" fmla="*/ 2297654 h 6857892"/>
              <a:gd name="connsiteX4908" fmla="*/ 4655816 w 7044461"/>
              <a:gd name="connsiteY4908" fmla="*/ 2307796 h 6857892"/>
              <a:gd name="connsiteX4909" fmla="*/ 4659171 w 7044461"/>
              <a:gd name="connsiteY4909" fmla="*/ 2307796 h 6857892"/>
              <a:gd name="connsiteX4910" fmla="*/ 4659171 w 7044461"/>
              <a:gd name="connsiteY4910" fmla="*/ 2297654 h 6857892"/>
              <a:gd name="connsiteX4911" fmla="*/ 4655816 w 7044461"/>
              <a:gd name="connsiteY4911" fmla="*/ 2297654 h 6857892"/>
              <a:gd name="connsiteX4912" fmla="*/ 6083418 w 7044461"/>
              <a:gd name="connsiteY4912" fmla="*/ 2297173 h 6857892"/>
              <a:gd name="connsiteX4913" fmla="*/ 6071912 w 7044461"/>
              <a:gd name="connsiteY4913" fmla="*/ 2328644 h 6857892"/>
              <a:gd name="connsiteX4914" fmla="*/ 6083418 w 7044461"/>
              <a:gd name="connsiteY4914" fmla="*/ 2297173 h 6857892"/>
              <a:gd name="connsiteX4915" fmla="*/ 6101401 w 7044461"/>
              <a:gd name="connsiteY4915" fmla="*/ 2267077 h 6857892"/>
              <a:gd name="connsiteX4916" fmla="*/ 6101401 w 7044461"/>
              <a:gd name="connsiteY4916" fmla="*/ 2277285 h 6857892"/>
              <a:gd name="connsiteX4917" fmla="*/ 6104830 w 7044461"/>
              <a:gd name="connsiteY4917" fmla="*/ 2277285 h 6857892"/>
              <a:gd name="connsiteX4918" fmla="*/ 6104830 w 7044461"/>
              <a:gd name="connsiteY4918" fmla="*/ 2267077 h 6857892"/>
              <a:gd name="connsiteX4919" fmla="*/ 6101401 w 7044461"/>
              <a:gd name="connsiteY4919" fmla="*/ 2267077 h 6857892"/>
              <a:gd name="connsiteX4920" fmla="*/ 4692103 w 7044461"/>
              <a:gd name="connsiteY4920" fmla="*/ 2266357 h 6857892"/>
              <a:gd name="connsiteX4921" fmla="*/ 4678914 w 7044461"/>
              <a:gd name="connsiteY4921" fmla="*/ 2268947 h 6857892"/>
              <a:gd name="connsiteX4922" fmla="*/ 4686537 w 7044461"/>
              <a:gd name="connsiteY4922" fmla="*/ 2289033 h 6857892"/>
              <a:gd name="connsiteX4923" fmla="*/ 4692179 w 7044461"/>
              <a:gd name="connsiteY4923" fmla="*/ 2285144 h 6857892"/>
              <a:gd name="connsiteX4924" fmla="*/ 4692103 w 7044461"/>
              <a:gd name="connsiteY4924" fmla="*/ 2266357 h 6857892"/>
              <a:gd name="connsiteX4925" fmla="*/ 4692103 w 7044461"/>
              <a:gd name="connsiteY4925" fmla="*/ 2266202 h 6857892"/>
              <a:gd name="connsiteX4926" fmla="*/ 4692103 w 7044461"/>
              <a:gd name="connsiteY4926" fmla="*/ 2266355 h 6857892"/>
              <a:gd name="connsiteX4927" fmla="*/ 4692256 w 7044461"/>
              <a:gd name="connsiteY4927" fmla="*/ 2266355 h 6857892"/>
              <a:gd name="connsiteX4928" fmla="*/ 4692103 w 7044461"/>
              <a:gd name="connsiteY4928" fmla="*/ 2266202 h 6857892"/>
              <a:gd name="connsiteX4929" fmla="*/ 266317 w 7044461"/>
              <a:gd name="connsiteY4929" fmla="*/ 2258656 h 6857892"/>
              <a:gd name="connsiteX4930" fmla="*/ 283233 w 7044461"/>
              <a:gd name="connsiteY4930" fmla="*/ 2258656 h 6857892"/>
              <a:gd name="connsiteX4931" fmla="*/ 283995 w 7044461"/>
              <a:gd name="connsiteY4931" fmla="*/ 2263455 h 6857892"/>
              <a:gd name="connsiteX4932" fmla="*/ 267384 w 7044461"/>
              <a:gd name="connsiteY4932" fmla="*/ 2267420 h 6857892"/>
              <a:gd name="connsiteX4933" fmla="*/ 266317 w 7044461"/>
              <a:gd name="connsiteY4933" fmla="*/ 2258656 h 6857892"/>
              <a:gd name="connsiteX4934" fmla="*/ 4699193 w 7044461"/>
              <a:gd name="connsiteY4934" fmla="*/ 2257893 h 6857892"/>
              <a:gd name="connsiteX4935" fmla="*/ 4693551 w 7044461"/>
              <a:gd name="connsiteY4935" fmla="*/ 2266127 h 6857892"/>
              <a:gd name="connsiteX4936" fmla="*/ 4692256 w 7044461"/>
              <a:gd name="connsiteY4936" fmla="*/ 2266430 h 6857892"/>
              <a:gd name="connsiteX4937" fmla="*/ 4694085 w 7044461"/>
              <a:gd name="connsiteY4937" fmla="*/ 2268263 h 6857892"/>
              <a:gd name="connsiteX4938" fmla="*/ 4702394 w 7044461"/>
              <a:gd name="connsiteY4938" fmla="*/ 2261097 h 6857892"/>
              <a:gd name="connsiteX4939" fmla="*/ 4699193 w 7044461"/>
              <a:gd name="connsiteY4939" fmla="*/ 2257893 h 6857892"/>
              <a:gd name="connsiteX4940" fmla="*/ 6134320 w 7044461"/>
              <a:gd name="connsiteY4940" fmla="*/ 2248637 h 6857892"/>
              <a:gd name="connsiteX4941" fmla="*/ 6129519 w 7044461"/>
              <a:gd name="connsiteY4941" fmla="*/ 2252753 h 6857892"/>
              <a:gd name="connsiteX4942" fmla="*/ 6132720 w 7044461"/>
              <a:gd name="connsiteY4942" fmla="*/ 2255953 h 6857892"/>
              <a:gd name="connsiteX4943" fmla="*/ 6134320 w 7044461"/>
              <a:gd name="connsiteY4943" fmla="*/ 2248637 h 6857892"/>
              <a:gd name="connsiteX4944" fmla="*/ 4727111 w 7044461"/>
              <a:gd name="connsiteY4944" fmla="*/ 2236584 h 6857892"/>
              <a:gd name="connsiteX4945" fmla="*/ 4727111 w 7044461"/>
              <a:gd name="connsiteY4945" fmla="*/ 2246730 h 6857892"/>
              <a:gd name="connsiteX4946" fmla="*/ 4730468 w 7044461"/>
              <a:gd name="connsiteY4946" fmla="*/ 2246730 h 6857892"/>
              <a:gd name="connsiteX4947" fmla="*/ 4730468 w 7044461"/>
              <a:gd name="connsiteY4947" fmla="*/ 2236584 h 6857892"/>
              <a:gd name="connsiteX4948" fmla="*/ 4727111 w 7044461"/>
              <a:gd name="connsiteY4948" fmla="*/ 2236584 h 6857892"/>
              <a:gd name="connsiteX4949" fmla="*/ 6148340 w 7044461"/>
              <a:gd name="connsiteY4949" fmla="*/ 2226236 h 6857892"/>
              <a:gd name="connsiteX4950" fmla="*/ 6140130 w 7044461"/>
              <a:gd name="connsiteY4950" fmla="*/ 2228817 h 6857892"/>
              <a:gd name="connsiteX4951" fmla="*/ 6138891 w 7044461"/>
              <a:gd name="connsiteY4951" fmla="*/ 2242083 h 6857892"/>
              <a:gd name="connsiteX4952" fmla="*/ 6125404 w 7044461"/>
              <a:gd name="connsiteY4952" fmla="*/ 2227988 h 6857892"/>
              <a:gd name="connsiteX4953" fmla="*/ 6134319 w 7044461"/>
              <a:gd name="connsiteY4953" fmla="*/ 2248637 h 6857892"/>
              <a:gd name="connsiteX4954" fmla="*/ 6137825 w 7044461"/>
              <a:gd name="connsiteY4954" fmla="*/ 2245589 h 6857892"/>
              <a:gd name="connsiteX4955" fmla="*/ 6139806 w 7044461"/>
              <a:gd name="connsiteY4955" fmla="*/ 2247648 h 6857892"/>
              <a:gd name="connsiteX4956" fmla="*/ 6138893 w 7044461"/>
              <a:gd name="connsiteY4956" fmla="*/ 2242086 h 6857892"/>
              <a:gd name="connsiteX4957" fmla="*/ 6146435 w 7044461"/>
              <a:gd name="connsiteY4957" fmla="*/ 2250009 h 6857892"/>
              <a:gd name="connsiteX4958" fmla="*/ 6148340 w 7044461"/>
              <a:gd name="connsiteY4958" fmla="*/ 2226236 h 6857892"/>
              <a:gd name="connsiteX4959" fmla="*/ 4611722 w 7044461"/>
              <a:gd name="connsiteY4959" fmla="*/ 2199233 h 6857892"/>
              <a:gd name="connsiteX4960" fmla="*/ 4611722 w 7044461"/>
              <a:gd name="connsiteY4960" fmla="*/ 2202658 h 6857892"/>
              <a:gd name="connsiteX4961" fmla="*/ 4621930 w 7044461"/>
              <a:gd name="connsiteY4961" fmla="*/ 2202658 h 6857892"/>
              <a:gd name="connsiteX4962" fmla="*/ 4621930 w 7044461"/>
              <a:gd name="connsiteY4962" fmla="*/ 2199233 h 6857892"/>
              <a:gd name="connsiteX4963" fmla="*/ 4611722 w 7044461"/>
              <a:gd name="connsiteY4963" fmla="*/ 2199233 h 6857892"/>
              <a:gd name="connsiteX4964" fmla="*/ 6178516 w 7044461"/>
              <a:gd name="connsiteY4964" fmla="*/ 2194805 h 6857892"/>
              <a:gd name="connsiteX4965" fmla="*/ 6170210 w 7044461"/>
              <a:gd name="connsiteY4965" fmla="*/ 2201888 h 6857892"/>
              <a:gd name="connsiteX4966" fmla="*/ 6173410 w 7044461"/>
              <a:gd name="connsiteY4966" fmla="*/ 2205087 h 6857892"/>
              <a:gd name="connsiteX4967" fmla="*/ 6179964 w 7044461"/>
              <a:gd name="connsiteY4967" fmla="*/ 2196328 h 6857892"/>
              <a:gd name="connsiteX4968" fmla="*/ 6178516 w 7044461"/>
              <a:gd name="connsiteY4968" fmla="*/ 2194805 h 6857892"/>
              <a:gd name="connsiteX4969" fmla="*/ 4314792 w 7044461"/>
              <a:gd name="connsiteY4969" fmla="*/ 2187289 h 6857892"/>
              <a:gd name="connsiteX4970" fmla="*/ 4305952 w 7044461"/>
              <a:gd name="connsiteY4970" fmla="*/ 2188432 h 6857892"/>
              <a:gd name="connsiteX4971" fmla="*/ 4309915 w 7044461"/>
              <a:gd name="connsiteY4971" fmla="*/ 2204954 h 6857892"/>
              <a:gd name="connsiteX4972" fmla="*/ 4314792 w 7044461"/>
              <a:gd name="connsiteY4972" fmla="*/ 2204193 h 6857892"/>
              <a:gd name="connsiteX4973" fmla="*/ 4314792 w 7044461"/>
              <a:gd name="connsiteY4973" fmla="*/ 2187289 h 6857892"/>
              <a:gd name="connsiteX4974" fmla="*/ 6087838 w 7044461"/>
              <a:gd name="connsiteY4974" fmla="*/ 2178838 h 6857892"/>
              <a:gd name="connsiteX4975" fmla="*/ 6087838 w 7044461"/>
              <a:gd name="connsiteY4975" fmla="*/ 2182268 h 6857892"/>
              <a:gd name="connsiteX4976" fmla="*/ 6098049 w 7044461"/>
              <a:gd name="connsiteY4976" fmla="*/ 2182268 h 6857892"/>
              <a:gd name="connsiteX4977" fmla="*/ 6098049 w 7044461"/>
              <a:gd name="connsiteY4977" fmla="*/ 2178838 h 6857892"/>
              <a:gd name="connsiteX4978" fmla="*/ 6087838 w 7044461"/>
              <a:gd name="connsiteY4978" fmla="*/ 2178838 h 6857892"/>
              <a:gd name="connsiteX4979" fmla="*/ 6060711 w 7044461"/>
              <a:gd name="connsiteY4979" fmla="*/ 2175408 h 6857892"/>
              <a:gd name="connsiteX4980" fmla="*/ 6060711 w 7044461"/>
              <a:gd name="connsiteY4980" fmla="*/ 2185618 h 6857892"/>
              <a:gd name="connsiteX4981" fmla="*/ 6064140 w 7044461"/>
              <a:gd name="connsiteY4981" fmla="*/ 2185618 h 6857892"/>
              <a:gd name="connsiteX4982" fmla="*/ 6064140 w 7044461"/>
              <a:gd name="connsiteY4982" fmla="*/ 2175408 h 6857892"/>
              <a:gd name="connsiteX4983" fmla="*/ 6060711 w 7044461"/>
              <a:gd name="connsiteY4983" fmla="*/ 2175408 h 6857892"/>
              <a:gd name="connsiteX4984" fmla="*/ 6299826 w 7044461"/>
              <a:gd name="connsiteY4984" fmla="*/ 2167232 h 6857892"/>
              <a:gd name="connsiteX4985" fmla="*/ 6299902 w 7044461"/>
              <a:gd name="connsiteY4985" fmla="*/ 2184065 h 6857892"/>
              <a:gd name="connsiteX4986" fmla="*/ 6294873 w 7044461"/>
              <a:gd name="connsiteY4986" fmla="*/ 2184750 h 6857892"/>
              <a:gd name="connsiteX4987" fmla="*/ 6291139 w 7044461"/>
              <a:gd name="connsiteY4987" fmla="*/ 2167766 h 6857892"/>
              <a:gd name="connsiteX4988" fmla="*/ 6299826 w 7044461"/>
              <a:gd name="connsiteY4988" fmla="*/ 2167232 h 6857892"/>
              <a:gd name="connsiteX4989" fmla="*/ 5163312 w 7044461"/>
              <a:gd name="connsiteY4989" fmla="*/ 2156892 h 6857892"/>
              <a:gd name="connsiteX4990" fmla="*/ 5163921 w 7044461"/>
              <a:gd name="connsiteY4990" fmla="*/ 2165592 h 6857892"/>
              <a:gd name="connsiteX4991" fmla="*/ 5180911 w 7044461"/>
              <a:gd name="connsiteY4991" fmla="*/ 2161931 h 6857892"/>
              <a:gd name="connsiteX4992" fmla="*/ 5180227 w 7044461"/>
              <a:gd name="connsiteY4992" fmla="*/ 2156892 h 6857892"/>
              <a:gd name="connsiteX4993" fmla="*/ 5163312 w 7044461"/>
              <a:gd name="connsiteY4993" fmla="*/ 2156892 h 6857892"/>
              <a:gd name="connsiteX4994" fmla="*/ 4334377 w 7044461"/>
              <a:gd name="connsiteY4994" fmla="*/ 2154593 h 6857892"/>
              <a:gd name="connsiteX4995" fmla="*/ 4307704 w 7044461"/>
              <a:gd name="connsiteY4995" fmla="*/ 2158408 h 6857892"/>
              <a:gd name="connsiteX4996" fmla="*/ 4308237 w 7044461"/>
              <a:gd name="connsiteY4996" fmla="*/ 2163598 h 6857892"/>
              <a:gd name="connsiteX4997" fmla="*/ 4335291 w 7044461"/>
              <a:gd name="connsiteY4997" fmla="*/ 2163598 h 6857892"/>
              <a:gd name="connsiteX4998" fmla="*/ 4334377 w 7044461"/>
              <a:gd name="connsiteY4998" fmla="*/ 2154593 h 6857892"/>
              <a:gd name="connsiteX4999" fmla="*/ 6118394 w 7044461"/>
              <a:gd name="connsiteY4999" fmla="*/ 2148282 h 6857892"/>
              <a:gd name="connsiteX5000" fmla="*/ 6118394 w 7044461"/>
              <a:gd name="connsiteY5000" fmla="*/ 2151711 h 6857892"/>
              <a:gd name="connsiteX5001" fmla="*/ 6128605 w 7044461"/>
              <a:gd name="connsiteY5001" fmla="*/ 2151711 h 6857892"/>
              <a:gd name="connsiteX5002" fmla="*/ 6128605 w 7044461"/>
              <a:gd name="connsiteY5002" fmla="*/ 2148282 h 6857892"/>
              <a:gd name="connsiteX5003" fmla="*/ 6118394 w 7044461"/>
              <a:gd name="connsiteY5003" fmla="*/ 2148282 h 6857892"/>
              <a:gd name="connsiteX5004" fmla="*/ 339336 w 7044461"/>
              <a:gd name="connsiteY5004" fmla="*/ 2114384 h 6857892"/>
              <a:gd name="connsiteX5005" fmla="*/ 339336 w 7044461"/>
              <a:gd name="connsiteY5005" fmla="*/ 2124589 h 6857892"/>
              <a:gd name="connsiteX5006" fmla="*/ 342765 w 7044461"/>
              <a:gd name="connsiteY5006" fmla="*/ 2124589 h 6857892"/>
              <a:gd name="connsiteX5007" fmla="*/ 342765 w 7044461"/>
              <a:gd name="connsiteY5007" fmla="*/ 2114384 h 6857892"/>
              <a:gd name="connsiteX5008" fmla="*/ 339336 w 7044461"/>
              <a:gd name="connsiteY5008" fmla="*/ 2114384 h 6857892"/>
              <a:gd name="connsiteX5009" fmla="*/ 4330872 w 7044461"/>
              <a:gd name="connsiteY5009" fmla="*/ 2095006 h 6857892"/>
              <a:gd name="connsiteX5010" fmla="*/ 4327671 w 7044461"/>
              <a:gd name="connsiteY5010" fmla="*/ 2098205 h 6857892"/>
              <a:gd name="connsiteX5011" fmla="*/ 4337808 w 7044461"/>
              <a:gd name="connsiteY5011" fmla="*/ 2103161 h 6857892"/>
              <a:gd name="connsiteX5012" fmla="*/ 4335825 w 7044461"/>
              <a:gd name="connsiteY5012" fmla="*/ 2105147 h 6857892"/>
              <a:gd name="connsiteX5013" fmla="*/ 4342912 w 7044461"/>
              <a:gd name="connsiteY5013" fmla="*/ 2113453 h 6857892"/>
              <a:gd name="connsiteX5014" fmla="*/ 4346113 w 7044461"/>
              <a:gd name="connsiteY5014" fmla="*/ 2110263 h 6857892"/>
              <a:gd name="connsiteX5015" fmla="*/ 4335979 w 7044461"/>
              <a:gd name="connsiteY5015" fmla="*/ 2105302 h 6857892"/>
              <a:gd name="connsiteX5016" fmla="*/ 4337960 w 7044461"/>
              <a:gd name="connsiteY5016" fmla="*/ 2103313 h 6857892"/>
              <a:gd name="connsiteX5017" fmla="*/ 4330872 w 7044461"/>
              <a:gd name="connsiteY5017" fmla="*/ 2095006 h 6857892"/>
              <a:gd name="connsiteX5018" fmla="*/ 4645601 w 7044461"/>
              <a:gd name="connsiteY5018" fmla="*/ 2043176 h 6857892"/>
              <a:gd name="connsiteX5019" fmla="*/ 4645601 w 7044461"/>
              <a:gd name="connsiteY5019" fmla="*/ 2053311 h 6857892"/>
              <a:gd name="connsiteX5020" fmla="*/ 4648955 w 7044461"/>
              <a:gd name="connsiteY5020" fmla="*/ 2053311 h 6857892"/>
              <a:gd name="connsiteX5021" fmla="*/ 4648955 w 7044461"/>
              <a:gd name="connsiteY5021" fmla="*/ 2043176 h 6857892"/>
              <a:gd name="connsiteX5022" fmla="*/ 4645601 w 7044461"/>
              <a:gd name="connsiteY5022" fmla="*/ 2043176 h 6857892"/>
              <a:gd name="connsiteX5023" fmla="*/ 4431831 w 7044461"/>
              <a:gd name="connsiteY5023" fmla="*/ 2032981 h 6857892"/>
              <a:gd name="connsiteX5024" fmla="*/ 4431831 w 7044461"/>
              <a:gd name="connsiteY5024" fmla="*/ 2043192 h 6857892"/>
              <a:gd name="connsiteX5025" fmla="*/ 4435270 w 7044461"/>
              <a:gd name="connsiteY5025" fmla="*/ 2043192 h 6857892"/>
              <a:gd name="connsiteX5026" fmla="*/ 4435270 w 7044461"/>
              <a:gd name="connsiteY5026" fmla="*/ 2032981 h 6857892"/>
              <a:gd name="connsiteX5027" fmla="*/ 4431831 w 7044461"/>
              <a:gd name="connsiteY5027" fmla="*/ 2032981 h 6857892"/>
              <a:gd name="connsiteX5028" fmla="*/ 6118394 w 7044461"/>
              <a:gd name="connsiteY5028" fmla="*/ 1995579 h 6857892"/>
              <a:gd name="connsiteX5029" fmla="*/ 6118394 w 7044461"/>
              <a:gd name="connsiteY5029" fmla="*/ 1998932 h 6857892"/>
              <a:gd name="connsiteX5030" fmla="*/ 6128605 w 7044461"/>
              <a:gd name="connsiteY5030" fmla="*/ 1998932 h 6857892"/>
              <a:gd name="connsiteX5031" fmla="*/ 6128605 w 7044461"/>
              <a:gd name="connsiteY5031" fmla="*/ 1995579 h 6857892"/>
              <a:gd name="connsiteX5032" fmla="*/ 6118394 w 7044461"/>
              <a:gd name="connsiteY5032" fmla="*/ 1995579 h 6857892"/>
              <a:gd name="connsiteX5033" fmla="*/ 359737 w 7044461"/>
              <a:gd name="connsiteY5033" fmla="*/ 1971929 h 6857892"/>
              <a:gd name="connsiteX5034" fmla="*/ 363090 w 7044461"/>
              <a:gd name="connsiteY5034" fmla="*/ 1971929 h 6857892"/>
              <a:gd name="connsiteX5035" fmla="*/ 363090 w 7044461"/>
              <a:gd name="connsiteY5035" fmla="*/ 1982063 h 6857892"/>
              <a:gd name="connsiteX5036" fmla="*/ 359737 w 7044461"/>
              <a:gd name="connsiteY5036" fmla="*/ 1982063 h 6857892"/>
              <a:gd name="connsiteX5037" fmla="*/ 359737 w 7044461"/>
              <a:gd name="connsiteY5037" fmla="*/ 1971929 h 6857892"/>
              <a:gd name="connsiteX5038" fmla="*/ 6138739 w 7044461"/>
              <a:gd name="connsiteY5038" fmla="*/ 1965100 h 6857892"/>
              <a:gd name="connsiteX5039" fmla="*/ 6138739 w 7044461"/>
              <a:gd name="connsiteY5039" fmla="*/ 1968453 h 6857892"/>
              <a:gd name="connsiteX5040" fmla="*/ 6148874 w 7044461"/>
              <a:gd name="connsiteY5040" fmla="*/ 1968453 h 6857892"/>
              <a:gd name="connsiteX5041" fmla="*/ 6148874 w 7044461"/>
              <a:gd name="connsiteY5041" fmla="*/ 1965100 h 6857892"/>
              <a:gd name="connsiteX5042" fmla="*/ 6138739 w 7044461"/>
              <a:gd name="connsiteY5042" fmla="*/ 1965100 h 6857892"/>
              <a:gd name="connsiteX5043" fmla="*/ 4499752 w 7044461"/>
              <a:gd name="connsiteY5043" fmla="*/ 1954969 h 6857892"/>
              <a:gd name="connsiteX5044" fmla="*/ 4499752 w 7044461"/>
              <a:gd name="connsiteY5044" fmla="*/ 1958322 h 6857892"/>
              <a:gd name="connsiteX5045" fmla="*/ 4509882 w 7044461"/>
              <a:gd name="connsiteY5045" fmla="*/ 1958322 h 6857892"/>
              <a:gd name="connsiteX5046" fmla="*/ 4509882 w 7044461"/>
              <a:gd name="connsiteY5046" fmla="*/ 1954969 h 6857892"/>
              <a:gd name="connsiteX5047" fmla="*/ 4499752 w 7044461"/>
              <a:gd name="connsiteY5047" fmla="*/ 1954969 h 6857892"/>
              <a:gd name="connsiteX5048" fmla="*/ 6210063 w 7044461"/>
              <a:gd name="connsiteY5048" fmla="*/ 1903190 h 6857892"/>
              <a:gd name="connsiteX5049" fmla="*/ 6210063 w 7044461"/>
              <a:gd name="connsiteY5049" fmla="*/ 1908294 h 6857892"/>
              <a:gd name="connsiteX5050" fmla="*/ 6230408 w 7044461"/>
              <a:gd name="connsiteY5050" fmla="*/ 1908294 h 6857892"/>
              <a:gd name="connsiteX5051" fmla="*/ 6230408 w 7044461"/>
              <a:gd name="connsiteY5051" fmla="*/ 1903190 h 6857892"/>
              <a:gd name="connsiteX5052" fmla="*/ 6210063 w 7044461"/>
              <a:gd name="connsiteY5052" fmla="*/ 1903190 h 6857892"/>
              <a:gd name="connsiteX5053" fmla="*/ 5324375 w 7044461"/>
              <a:gd name="connsiteY5053" fmla="*/ 1893016 h 6857892"/>
              <a:gd name="connsiteX5054" fmla="*/ 5324375 w 7044461"/>
              <a:gd name="connsiteY5054" fmla="*/ 1898121 h 6857892"/>
              <a:gd name="connsiteX5055" fmla="*/ 5344717 w 7044461"/>
              <a:gd name="connsiteY5055" fmla="*/ 1898121 h 6857892"/>
              <a:gd name="connsiteX5056" fmla="*/ 5344717 w 7044461"/>
              <a:gd name="connsiteY5056" fmla="*/ 1893016 h 6857892"/>
              <a:gd name="connsiteX5057" fmla="*/ 5324375 w 7044461"/>
              <a:gd name="connsiteY5057" fmla="*/ 1893016 h 6857892"/>
              <a:gd name="connsiteX5058" fmla="*/ 6372978 w 7044461"/>
              <a:gd name="connsiteY5058" fmla="*/ 1883685 h 6857892"/>
              <a:gd name="connsiteX5059" fmla="*/ 6383113 w 7044461"/>
              <a:gd name="connsiteY5059" fmla="*/ 1883685 h 6857892"/>
              <a:gd name="connsiteX5060" fmla="*/ 6383113 w 7044461"/>
              <a:gd name="connsiteY5060" fmla="*/ 1887038 h 6857892"/>
              <a:gd name="connsiteX5061" fmla="*/ 6372978 w 7044461"/>
              <a:gd name="connsiteY5061" fmla="*/ 1887038 h 6857892"/>
              <a:gd name="connsiteX5062" fmla="*/ 6372978 w 7044461"/>
              <a:gd name="connsiteY5062" fmla="*/ 1883685 h 6857892"/>
              <a:gd name="connsiteX5063" fmla="*/ 4499752 w 7044461"/>
              <a:gd name="connsiteY5063" fmla="*/ 1852330 h 6857892"/>
              <a:gd name="connsiteX5064" fmla="*/ 4499752 w 7044461"/>
              <a:gd name="connsiteY5064" fmla="*/ 1857435 h 6857892"/>
              <a:gd name="connsiteX5065" fmla="*/ 4520082 w 7044461"/>
              <a:gd name="connsiteY5065" fmla="*/ 1857435 h 6857892"/>
              <a:gd name="connsiteX5066" fmla="*/ 4520082 w 7044461"/>
              <a:gd name="connsiteY5066" fmla="*/ 1852330 h 6857892"/>
              <a:gd name="connsiteX5067" fmla="*/ 4499752 w 7044461"/>
              <a:gd name="connsiteY5067" fmla="*/ 1852330 h 6857892"/>
              <a:gd name="connsiteX5068" fmla="*/ 4330110 w 7044461"/>
              <a:gd name="connsiteY5068" fmla="*/ 1849727 h 6857892"/>
              <a:gd name="connsiteX5069" fmla="*/ 4330110 w 7044461"/>
              <a:gd name="connsiteY5069" fmla="*/ 1859937 h 6857892"/>
              <a:gd name="connsiteX5070" fmla="*/ 4333538 w 7044461"/>
              <a:gd name="connsiteY5070" fmla="*/ 1859937 h 6857892"/>
              <a:gd name="connsiteX5071" fmla="*/ 4333538 w 7044461"/>
              <a:gd name="connsiteY5071" fmla="*/ 1849727 h 6857892"/>
              <a:gd name="connsiteX5072" fmla="*/ 4330110 w 7044461"/>
              <a:gd name="connsiteY5072" fmla="*/ 1849727 h 6857892"/>
              <a:gd name="connsiteX5073" fmla="*/ 6396600 w 7044461"/>
              <a:gd name="connsiteY5073" fmla="*/ 1849699 h 6857892"/>
              <a:gd name="connsiteX5074" fmla="*/ 6400029 w 7044461"/>
              <a:gd name="connsiteY5074" fmla="*/ 1849699 h 6857892"/>
              <a:gd name="connsiteX5075" fmla="*/ 6400029 w 7044461"/>
              <a:gd name="connsiteY5075" fmla="*/ 1859911 h 6857892"/>
              <a:gd name="connsiteX5076" fmla="*/ 6396600 w 7044461"/>
              <a:gd name="connsiteY5076" fmla="*/ 1859911 h 6857892"/>
              <a:gd name="connsiteX5077" fmla="*/ 6396600 w 7044461"/>
              <a:gd name="connsiteY5077" fmla="*/ 1849699 h 6857892"/>
              <a:gd name="connsiteX5078" fmla="*/ 6326267 w 7044461"/>
              <a:gd name="connsiteY5078" fmla="*/ 1847184 h 6857892"/>
              <a:gd name="connsiteX5079" fmla="*/ 6348594 w 7044461"/>
              <a:gd name="connsiteY5079" fmla="*/ 1876294 h 6857892"/>
              <a:gd name="connsiteX5080" fmla="*/ 6306303 w 7044461"/>
              <a:gd name="connsiteY5080" fmla="*/ 1881856 h 6857892"/>
              <a:gd name="connsiteX5081" fmla="*/ 6326267 w 7044461"/>
              <a:gd name="connsiteY5081" fmla="*/ 1847184 h 6857892"/>
              <a:gd name="connsiteX5082" fmla="*/ 6352556 w 7044461"/>
              <a:gd name="connsiteY5082" fmla="*/ 1832706 h 6857892"/>
              <a:gd name="connsiteX5083" fmla="*/ 6362767 w 7044461"/>
              <a:gd name="connsiteY5083" fmla="*/ 1832706 h 6857892"/>
              <a:gd name="connsiteX5084" fmla="*/ 6362767 w 7044461"/>
              <a:gd name="connsiteY5084" fmla="*/ 1836135 h 6857892"/>
              <a:gd name="connsiteX5085" fmla="*/ 6352556 w 7044461"/>
              <a:gd name="connsiteY5085" fmla="*/ 1836135 h 6857892"/>
              <a:gd name="connsiteX5086" fmla="*/ 6352556 w 7044461"/>
              <a:gd name="connsiteY5086" fmla="*/ 1832706 h 6857892"/>
              <a:gd name="connsiteX5087" fmla="*/ 6377017 w 7044461"/>
              <a:gd name="connsiteY5087" fmla="*/ 1820133 h 6857892"/>
              <a:gd name="connsiteX5088" fmla="*/ 6384027 w 7044461"/>
              <a:gd name="connsiteY5088" fmla="*/ 1828363 h 6857892"/>
              <a:gd name="connsiteX5089" fmla="*/ 6392257 w 7044461"/>
              <a:gd name="connsiteY5089" fmla="*/ 1835373 h 6857892"/>
              <a:gd name="connsiteX5090" fmla="*/ 6389132 w 7044461"/>
              <a:gd name="connsiteY5090" fmla="*/ 1838574 h 6857892"/>
              <a:gd name="connsiteX5091" fmla="*/ 6382046 w 7044461"/>
              <a:gd name="connsiteY5091" fmla="*/ 1830344 h 6857892"/>
              <a:gd name="connsiteX5092" fmla="*/ 6373816 w 7044461"/>
              <a:gd name="connsiteY5092" fmla="*/ 1823334 h 6857892"/>
              <a:gd name="connsiteX5093" fmla="*/ 6377017 w 7044461"/>
              <a:gd name="connsiteY5093" fmla="*/ 1820133 h 6857892"/>
              <a:gd name="connsiteX5094" fmla="*/ 6203205 w 7044461"/>
              <a:gd name="connsiteY5094" fmla="*/ 1819216 h 6857892"/>
              <a:gd name="connsiteX5095" fmla="*/ 6203205 w 7044461"/>
              <a:gd name="connsiteY5095" fmla="*/ 1829351 h 6857892"/>
              <a:gd name="connsiteX5096" fmla="*/ 6206634 w 7044461"/>
              <a:gd name="connsiteY5096" fmla="*/ 1829351 h 6857892"/>
              <a:gd name="connsiteX5097" fmla="*/ 6206634 w 7044461"/>
              <a:gd name="connsiteY5097" fmla="*/ 1819216 h 6857892"/>
              <a:gd name="connsiteX5098" fmla="*/ 6203205 w 7044461"/>
              <a:gd name="connsiteY5098" fmla="*/ 1819216 h 6857892"/>
              <a:gd name="connsiteX5099" fmla="*/ 5324375 w 7044461"/>
              <a:gd name="connsiteY5099" fmla="*/ 1812468 h 6857892"/>
              <a:gd name="connsiteX5100" fmla="*/ 5324375 w 7044461"/>
              <a:gd name="connsiteY5100" fmla="*/ 1815897 h 6857892"/>
              <a:gd name="connsiteX5101" fmla="*/ 5334508 w 7044461"/>
              <a:gd name="connsiteY5101" fmla="*/ 1815897 h 6857892"/>
              <a:gd name="connsiteX5102" fmla="*/ 5334508 w 7044461"/>
              <a:gd name="connsiteY5102" fmla="*/ 1812468 h 6857892"/>
              <a:gd name="connsiteX5103" fmla="*/ 5324375 w 7044461"/>
              <a:gd name="connsiteY5103" fmla="*/ 1812468 h 6857892"/>
              <a:gd name="connsiteX5104" fmla="*/ 6138739 w 7044461"/>
              <a:gd name="connsiteY5104" fmla="*/ 1812395 h 6857892"/>
              <a:gd name="connsiteX5105" fmla="*/ 6138739 w 7044461"/>
              <a:gd name="connsiteY5105" fmla="*/ 1815824 h 6857892"/>
              <a:gd name="connsiteX5106" fmla="*/ 6148874 w 7044461"/>
              <a:gd name="connsiteY5106" fmla="*/ 1815824 h 6857892"/>
              <a:gd name="connsiteX5107" fmla="*/ 6148874 w 7044461"/>
              <a:gd name="connsiteY5107" fmla="*/ 1812395 h 6857892"/>
              <a:gd name="connsiteX5108" fmla="*/ 6138739 w 7044461"/>
              <a:gd name="connsiteY5108" fmla="*/ 1812395 h 6857892"/>
              <a:gd name="connsiteX5109" fmla="*/ 6190251 w 7044461"/>
              <a:gd name="connsiteY5109" fmla="*/ 1799135 h 6857892"/>
              <a:gd name="connsiteX5110" fmla="*/ 6194747 w 7044461"/>
              <a:gd name="connsiteY5110" fmla="*/ 1803859 h 6857892"/>
              <a:gd name="connsiteX5111" fmla="*/ 6195204 w 7044461"/>
              <a:gd name="connsiteY5111" fmla="*/ 1802031 h 6857892"/>
              <a:gd name="connsiteX5112" fmla="*/ 6190251 w 7044461"/>
              <a:gd name="connsiteY5112" fmla="*/ 1799135 h 6857892"/>
              <a:gd name="connsiteX5113" fmla="*/ 6189564 w 7044461"/>
              <a:gd name="connsiteY5113" fmla="*/ 1798449 h 6857892"/>
              <a:gd name="connsiteX5114" fmla="*/ 6169448 w 7044461"/>
              <a:gd name="connsiteY5114" fmla="*/ 1799897 h 6857892"/>
              <a:gd name="connsiteX5115" fmla="*/ 6170743 w 7044461"/>
              <a:gd name="connsiteY5115" fmla="*/ 1819328 h 6857892"/>
              <a:gd name="connsiteX5116" fmla="*/ 6189641 w 7044461"/>
              <a:gd name="connsiteY5116" fmla="*/ 1798754 h 6857892"/>
              <a:gd name="connsiteX5117" fmla="*/ 6190250 w 7044461"/>
              <a:gd name="connsiteY5117" fmla="*/ 1799135 h 6857892"/>
              <a:gd name="connsiteX5118" fmla="*/ 6189564 w 7044461"/>
              <a:gd name="connsiteY5118" fmla="*/ 1798449 h 6857892"/>
              <a:gd name="connsiteX5119" fmla="*/ 5344717 w 7044461"/>
              <a:gd name="connsiteY5119" fmla="*/ 1792046 h 6857892"/>
              <a:gd name="connsiteX5120" fmla="*/ 5344717 w 7044461"/>
              <a:gd name="connsiteY5120" fmla="*/ 1795399 h 6857892"/>
              <a:gd name="connsiteX5121" fmla="*/ 5354852 w 7044461"/>
              <a:gd name="connsiteY5121" fmla="*/ 1795399 h 6857892"/>
              <a:gd name="connsiteX5122" fmla="*/ 5354852 w 7044461"/>
              <a:gd name="connsiteY5122" fmla="*/ 1792046 h 6857892"/>
              <a:gd name="connsiteX5123" fmla="*/ 5344717 w 7044461"/>
              <a:gd name="connsiteY5123" fmla="*/ 1792046 h 6857892"/>
              <a:gd name="connsiteX5124" fmla="*/ 5381365 w 7044461"/>
              <a:gd name="connsiteY5124" fmla="*/ 1769260 h 6857892"/>
              <a:gd name="connsiteX5125" fmla="*/ 5376413 w 7044461"/>
              <a:gd name="connsiteY5125" fmla="*/ 1779395 h 6857892"/>
              <a:gd name="connsiteX5126" fmla="*/ 5374432 w 7044461"/>
              <a:gd name="connsiteY5126" fmla="*/ 1777413 h 6857892"/>
              <a:gd name="connsiteX5127" fmla="*/ 5366126 w 7044461"/>
              <a:gd name="connsiteY5127" fmla="*/ 1784501 h 6857892"/>
              <a:gd name="connsiteX5128" fmla="*/ 5369250 w 7044461"/>
              <a:gd name="connsiteY5128" fmla="*/ 1787701 h 6857892"/>
              <a:gd name="connsiteX5129" fmla="*/ 5374279 w 7044461"/>
              <a:gd name="connsiteY5129" fmla="*/ 1777566 h 6857892"/>
              <a:gd name="connsiteX5130" fmla="*/ 5376260 w 7044461"/>
              <a:gd name="connsiteY5130" fmla="*/ 1779548 h 6857892"/>
              <a:gd name="connsiteX5131" fmla="*/ 5384566 w 7044461"/>
              <a:gd name="connsiteY5131" fmla="*/ 1772460 h 6857892"/>
              <a:gd name="connsiteX5132" fmla="*/ 5381365 w 7044461"/>
              <a:gd name="connsiteY5132" fmla="*/ 1769260 h 6857892"/>
              <a:gd name="connsiteX5133" fmla="*/ 6199852 w 7044461"/>
              <a:gd name="connsiteY5133" fmla="*/ 1768351 h 6857892"/>
              <a:gd name="connsiteX5134" fmla="*/ 6198861 w 7044461"/>
              <a:gd name="connsiteY5134" fmla="*/ 1769342 h 6857892"/>
              <a:gd name="connsiteX5135" fmla="*/ 6200309 w 7044461"/>
              <a:gd name="connsiteY5135" fmla="*/ 1769189 h 6857892"/>
              <a:gd name="connsiteX5136" fmla="*/ 6199852 w 7044461"/>
              <a:gd name="connsiteY5136" fmla="*/ 1768351 h 6857892"/>
              <a:gd name="connsiteX5137" fmla="*/ 6254106 w 7044461"/>
              <a:gd name="connsiteY5137" fmla="*/ 1768237 h 6857892"/>
              <a:gd name="connsiteX5138" fmla="*/ 6254106 w 7044461"/>
              <a:gd name="connsiteY5138" fmla="*/ 1778448 h 6857892"/>
              <a:gd name="connsiteX5139" fmla="*/ 6257459 w 7044461"/>
              <a:gd name="connsiteY5139" fmla="*/ 1778448 h 6857892"/>
              <a:gd name="connsiteX5140" fmla="*/ 6257459 w 7044461"/>
              <a:gd name="connsiteY5140" fmla="*/ 1768237 h 6857892"/>
              <a:gd name="connsiteX5141" fmla="*/ 6254106 w 7044461"/>
              <a:gd name="connsiteY5141" fmla="*/ 1768237 h 6857892"/>
              <a:gd name="connsiteX5142" fmla="*/ 6193832 w 7044461"/>
              <a:gd name="connsiteY5142" fmla="*/ 1758978 h 6857892"/>
              <a:gd name="connsiteX5143" fmla="*/ 6190632 w 7044461"/>
              <a:gd name="connsiteY5143" fmla="*/ 1762178 h 6857892"/>
              <a:gd name="connsiteX5144" fmla="*/ 6199852 w 7044461"/>
              <a:gd name="connsiteY5144" fmla="*/ 1768198 h 6857892"/>
              <a:gd name="connsiteX5145" fmla="*/ 6199929 w 7044461"/>
              <a:gd name="connsiteY5145" fmla="*/ 1768273 h 6857892"/>
              <a:gd name="connsiteX5146" fmla="*/ 6200995 w 7044461"/>
              <a:gd name="connsiteY5146" fmla="*/ 1767284 h 6857892"/>
              <a:gd name="connsiteX5147" fmla="*/ 6193832 w 7044461"/>
              <a:gd name="connsiteY5147" fmla="*/ 1758978 h 6857892"/>
              <a:gd name="connsiteX5148" fmla="*/ 6228075 w 7044461"/>
              <a:gd name="connsiteY5148" fmla="*/ 1756968 h 6857892"/>
              <a:gd name="connsiteX5149" fmla="*/ 6220198 w 7044461"/>
              <a:gd name="connsiteY5149" fmla="*/ 1768198 h 6857892"/>
              <a:gd name="connsiteX5150" fmla="*/ 6200386 w 7044461"/>
              <a:gd name="connsiteY5150" fmla="*/ 1769112 h 6857892"/>
              <a:gd name="connsiteX5151" fmla="*/ 6208615 w 7044461"/>
              <a:gd name="connsiteY5151" fmla="*/ 1783361 h 6857892"/>
              <a:gd name="connsiteX5152" fmla="*/ 6195280 w 7044461"/>
              <a:gd name="connsiteY5152" fmla="*/ 1801955 h 6857892"/>
              <a:gd name="connsiteX5153" fmla="*/ 6206939 w 7044461"/>
              <a:gd name="connsiteY5153" fmla="*/ 1808661 h 6857892"/>
              <a:gd name="connsiteX5154" fmla="*/ 6230332 w 7044461"/>
              <a:gd name="connsiteY5154" fmla="*/ 1778408 h 6857892"/>
              <a:gd name="connsiteX5155" fmla="*/ 6239095 w 7044461"/>
              <a:gd name="connsiteY5155" fmla="*/ 1762711 h 6857892"/>
              <a:gd name="connsiteX5156" fmla="*/ 6228075 w 7044461"/>
              <a:gd name="connsiteY5156" fmla="*/ 1756968 h 6857892"/>
              <a:gd name="connsiteX5157" fmla="*/ 4391141 w 7044461"/>
              <a:gd name="connsiteY5157" fmla="*/ 1747916 h 6857892"/>
              <a:gd name="connsiteX5158" fmla="*/ 4391141 w 7044461"/>
              <a:gd name="connsiteY5158" fmla="*/ 1758127 h 6857892"/>
              <a:gd name="connsiteX5159" fmla="*/ 4394572 w 7044461"/>
              <a:gd name="connsiteY5159" fmla="*/ 1758127 h 6857892"/>
              <a:gd name="connsiteX5160" fmla="*/ 4394572 w 7044461"/>
              <a:gd name="connsiteY5160" fmla="*/ 1747916 h 6857892"/>
              <a:gd name="connsiteX5161" fmla="*/ 4391141 w 7044461"/>
              <a:gd name="connsiteY5161" fmla="*/ 1747916 h 6857892"/>
              <a:gd name="connsiteX5162" fmla="*/ 4421694 w 7044461"/>
              <a:gd name="connsiteY5162" fmla="*/ 1737782 h 6857892"/>
              <a:gd name="connsiteX5163" fmla="*/ 4421694 w 7044461"/>
              <a:gd name="connsiteY5163" fmla="*/ 1747917 h 6857892"/>
              <a:gd name="connsiteX5164" fmla="*/ 4425048 w 7044461"/>
              <a:gd name="connsiteY5164" fmla="*/ 1747917 h 6857892"/>
              <a:gd name="connsiteX5165" fmla="*/ 4425048 w 7044461"/>
              <a:gd name="connsiteY5165" fmla="*/ 1737782 h 6857892"/>
              <a:gd name="connsiteX5166" fmla="*/ 4421694 w 7044461"/>
              <a:gd name="connsiteY5166" fmla="*/ 1737782 h 6857892"/>
              <a:gd name="connsiteX5167" fmla="*/ 4747453 w 7044461"/>
              <a:gd name="connsiteY5167" fmla="*/ 1727562 h 6857892"/>
              <a:gd name="connsiteX5168" fmla="*/ 4747453 w 7044461"/>
              <a:gd name="connsiteY5168" fmla="*/ 1737773 h 6857892"/>
              <a:gd name="connsiteX5169" fmla="*/ 4750808 w 7044461"/>
              <a:gd name="connsiteY5169" fmla="*/ 1737773 h 6857892"/>
              <a:gd name="connsiteX5170" fmla="*/ 4750808 w 7044461"/>
              <a:gd name="connsiteY5170" fmla="*/ 1727562 h 6857892"/>
              <a:gd name="connsiteX5171" fmla="*/ 4747453 w 7044461"/>
              <a:gd name="connsiteY5171" fmla="*/ 1727562 h 6857892"/>
              <a:gd name="connsiteX5172" fmla="*/ 6233761 w 7044461"/>
              <a:gd name="connsiteY5172" fmla="*/ 1717410 h 6857892"/>
              <a:gd name="connsiteX5173" fmla="*/ 6233761 w 7044461"/>
              <a:gd name="connsiteY5173" fmla="*/ 1727546 h 6857892"/>
              <a:gd name="connsiteX5174" fmla="*/ 6237190 w 7044461"/>
              <a:gd name="connsiteY5174" fmla="*/ 1727546 h 6857892"/>
              <a:gd name="connsiteX5175" fmla="*/ 6237190 w 7044461"/>
              <a:gd name="connsiteY5175" fmla="*/ 1717410 h 6857892"/>
              <a:gd name="connsiteX5176" fmla="*/ 6233761 w 7044461"/>
              <a:gd name="connsiteY5176" fmla="*/ 1717410 h 6857892"/>
              <a:gd name="connsiteX5177" fmla="*/ 6210063 w 7044461"/>
              <a:gd name="connsiteY5177" fmla="*/ 1710628 h 6857892"/>
              <a:gd name="connsiteX5178" fmla="*/ 6210063 w 7044461"/>
              <a:gd name="connsiteY5178" fmla="*/ 1713981 h 6857892"/>
              <a:gd name="connsiteX5179" fmla="*/ 6220198 w 7044461"/>
              <a:gd name="connsiteY5179" fmla="*/ 1713981 h 6857892"/>
              <a:gd name="connsiteX5180" fmla="*/ 6220198 w 7044461"/>
              <a:gd name="connsiteY5180" fmla="*/ 1710628 h 6857892"/>
              <a:gd name="connsiteX5181" fmla="*/ 6210063 w 7044461"/>
              <a:gd name="connsiteY5181" fmla="*/ 1710628 h 6857892"/>
              <a:gd name="connsiteX5182" fmla="*/ 4421694 w 7044461"/>
              <a:gd name="connsiteY5182" fmla="*/ 1707224 h 6857892"/>
              <a:gd name="connsiteX5183" fmla="*/ 4421694 w 7044461"/>
              <a:gd name="connsiteY5183" fmla="*/ 1717436 h 6857892"/>
              <a:gd name="connsiteX5184" fmla="*/ 4425048 w 7044461"/>
              <a:gd name="connsiteY5184" fmla="*/ 1717436 h 6857892"/>
              <a:gd name="connsiteX5185" fmla="*/ 4425048 w 7044461"/>
              <a:gd name="connsiteY5185" fmla="*/ 1707224 h 6857892"/>
              <a:gd name="connsiteX5186" fmla="*/ 4421694 w 7044461"/>
              <a:gd name="connsiteY5186" fmla="*/ 1707224 h 6857892"/>
              <a:gd name="connsiteX5187" fmla="*/ 6342346 w 7044461"/>
              <a:gd name="connsiteY5187" fmla="*/ 1700419 h 6857892"/>
              <a:gd name="connsiteX5188" fmla="*/ 6352480 w 7044461"/>
              <a:gd name="connsiteY5188" fmla="*/ 1700419 h 6857892"/>
              <a:gd name="connsiteX5189" fmla="*/ 6352480 w 7044461"/>
              <a:gd name="connsiteY5189" fmla="*/ 1703848 h 6857892"/>
              <a:gd name="connsiteX5190" fmla="*/ 6342346 w 7044461"/>
              <a:gd name="connsiteY5190" fmla="*/ 1703848 h 6857892"/>
              <a:gd name="connsiteX5191" fmla="*/ 6342346 w 7044461"/>
              <a:gd name="connsiteY5191" fmla="*/ 1700419 h 6857892"/>
              <a:gd name="connsiteX5192" fmla="*/ 6230408 w 7044461"/>
              <a:gd name="connsiteY5192" fmla="*/ 1700190 h 6857892"/>
              <a:gd name="connsiteX5193" fmla="*/ 6229494 w 7044461"/>
              <a:gd name="connsiteY5193" fmla="*/ 1700495 h 6857892"/>
              <a:gd name="connsiteX5194" fmla="*/ 6230866 w 7044461"/>
              <a:gd name="connsiteY5194" fmla="*/ 1701638 h 6857892"/>
              <a:gd name="connsiteX5195" fmla="*/ 6230560 w 7044461"/>
              <a:gd name="connsiteY5195" fmla="*/ 1701104 h 6857892"/>
              <a:gd name="connsiteX5196" fmla="*/ 6230408 w 7044461"/>
              <a:gd name="connsiteY5196" fmla="*/ 1700190 h 6857892"/>
              <a:gd name="connsiteX5197" fmla="*/ 4521959 w 7044461"/>
              <a:gd name="connsiteY5197" fmla="*/ 1696743 h 6857892"/>
              <a:gd name="connsiteX5198" fmla="*/ 4502626 w 7044461"/>
              <a:gd name="connsiteY5198" fmla="*/ 1697229 h 6857892"/>
              <a:gd name="connsiteX5199" fmla="*/ 4503695 w 7044461"/>
              <a:gd name="connsiteY5199" fmla="*/ 1705001 h 6857892"/>
              <a:gd name="connsiteX5200" fmla="*/ 4533861 w 7044461"/>
              <a:gd name="connsiteY5200" fmla="*/ 1705687 h 6857892"/>
              <a:gd name="connsiteX5201" fmla="*/ 4521959 w 7044461"/>
              <a:gd name="connsiteY5201" fmla="*/ 1696743 h 6857892"/>
              <a:gd name="connsiteX5202" fmla="*/ 4515491 w 7044461"/>
              <a:gd name="connsiteY5202" fmla="*/ 1687323 h 6857892"/>
              <a:gd name="connsiteX5203" fmla="*/ 4498204 w 7044461"/>
              <a:gd name="connsiteY5203" fmla="*/ 1693038 h 6857892"/>
              <a:gd name="connsiteX5204" fmla="*/ 4493777 w 7044461"/>
              <a:gd name="connsiteY5204" fmla="*/ 1687857 h 6857892"/>
              <a:gd name="connsiteX5205" fmla="*/ 4490574 w 7044461"/>
              <a:gd name="connsiteY5205" fmla="*/ 1691057 h 6857892"/>
              <a:gd name="connsiteX5206" fmla="*/ 4498204 w 7044461"/>
              <a:gd name="connsiteY5206" fmla="*/ 1693038 h 6857892"/>
              <a:gd name="connsiteX5207" fmla="*/ 4500798 w 7044461"/>
              <a:gd name="connsiteY5207" fmla="*/ 1696086 h 6857892"/>
              <a:gd name="connsiteX5208" fmla="*/ 4498814 w 7044461"/>
              <a:gd name="connsiteY5208" fmla="*/ 1698068 h 6857892"/>
              <a:gd name="connsiteX5209" fmla="*/ 4502552 w 7044461"/>
              <a:gd name="connsiteY5209" fmla="*/ 1697153 h 6857892"/>
              <a:gd name="connsiteX5210" fmla="*/ 4508644 w 7044461"/>
              <a:gd name="connsiteY5210" fmla="*/ 1693572 h 6857892"/>
              <a:gd name="connsiteX5211" fmla="*/ 4515491 w 7044461"/>
              <a:gd name="connsiteY5211" fmla="*/ 1687323 h 6857892"/>
              <a:gd name="connsiteX5212" fmla="*/ 6207624 w 7044461"/>
              <a:gd name="connsiteY5212" fmla="*/ 1686587 h 6857892"/>
              <a:gd name="connsiteX5213" fmla="*/ 6190632 w 7044461"/>
              <a:gd name="connsiteY5213" fmla="*/ 1690321 h 6857892"/>
              <a:gd name="connsiteX5214" fmla="*/ 6191318 w 7044461"/>
              <a:gd name="connsiteY5214" fmla="*/ 1695350 h 6857892"/>
              <a:gd name="connsiteX5215" fmla="*/ 6208158 w 7044461"/>
              <a:gd name="connsiteY5215" fmla="*/ 1695350 h 6857892"/>
              <a:gd name="connsiteX5216" fmla="*/ 6208158 w 7044461"/>
              <a:gd name="connsiteY5216" fmla="*/ 1695274 h 6857892"/>
              <a:gd name="connsiteX5217" fmla="*/ 6207624 w 7044461"/>
              <a:gd name="connsiteY5217" fmla="*/ 1686587 h 6857892"/>
              <a:gd name="connsiteX5218" fmla="*/ 6199852 w 7044461"/>
              <a:gd name="connsiteY5218" fmla="*/ 1669817 h 6857892"/>
              <a:gd name="connsiteX5219" fmla="*/ 6199852 w 7044461"/>
              <a:gd name="connsiteY5219" fmla="*/ 1673170 h 6857892"/>
              <a:gd name="connsiteX5220" fmla="*/ 6210063 w 7044461"/>
              <a:gd name="connsiteY5220" fmla="*/ 1673170 h 6857892"/>
              <a:gd name="connsiteX5221" fmla="*/ 6210063 w 7044461"/>
              <a:gd name="connsiteY5221" fmla="*/ 1669817 h 6857892"/>
              <a:gd name="connsiteX5222" fmla="*/ 6199852 w 7044461"/>
              <a:gd name="connsiteY5222" fmla="*/ 1669817 h 6857892"/>
              <a:gd name="connsiteX5223" fmla="*/ 855260 w 7044461"/>
              <a:gd name="connsiteY5223" fmla="*/ 1649569 h 6857892"/>
              <a:gd name="connsiteX5224" fmla="*/ 855260 w 7044461"/>
              <a:gd name="connsiteY5224" fmla="*/ 1652999 h 6857892"/>
              <a:gd name="connsiteX5225" fmla="*/ 865470 w 7044461"/>
              <a:gd name="connsiteY5225" fmla="*/ 1652999 h 6857892"/>
              <a:gd name="connsiteX5226" fmla="*/ 865470 w 7044461"/>
              <a:gd name="connsiteY5226" fmla="*/ 1649569 h 6857892"/>
              <a:gd name="connsiteX5227" fmla="*/ 855260 w 7044461"/>
              <a:gd name="connsiteY5227" fmla="*/ 1649569 h 6857892"/>
              <a:gd name="connsiteX5228" fmla="*/ 4550543 w 7044461"/>
              <a:gd name="connsiteY5228" fmla="*/ 1646020 h 6857892"/>
              <a:gd name="connsiteX5229" fmla="*/ 4549551 w 7044461"/>
              <a:gd name="connsiteY5229" fmla="*/ 1647012 h 6857892"/>
              <a:gd name="connsiteX5230" fmla="*/ 4556635 w 7044461"/>
              <a:gd name="connsiteY5230" fmla="*/ 1655394 h 6857892"/>
              <a:gd name="connsiteX5231" fmla="*/ 4559835 w 7044461"/>
              <a:gd name="connsiteY5231" fmla="*/ 1652192 h 6857892"/>
              <a:gd name="connsiteX5232" fmla="*/ 4550543 w 7044461"/>
              <a:gd name="connsiteY5232" fmla="*/ 1646020 h 6857892"/>
              <a:gd name="connsiteX5233" fmla="*/ 4551609 w 7044461"/>
              <a:gd name="connsiteY5233" fmla="*/ 1645031 h 6857892"/>
              <a:gd name="connsiteX5234" fmla="*/ 4549475 w 7044461"/>
              <a:gd name="connsiteY5234" fmla="*/ 1645335 h 6857892"/>
              <a:gd name="connsiteX5235" fmla="*/ 4550007 w 7044461"/>
              <a:gd name="connsiteY5235" fmla="*/ 1645641 h 6857892"/>
              <a:gd name="connsiteX5236" fmla="*/ 4550619 w 7044461"/>
              <a:gd name="connsiteY5236" fmla="*/ 1646021 h 6857892"/>
              <a:gd name="connsiteX5237" fmla="*/ 4551609 w 7044461"/>
              <a:gd name="connsiteY5237" fmla="*/ 1645031 h 6857892"/>
              <a:gd name="connsiteX5238" fmla="*/ 6332211 w 7044461"/>
              <a:gd name="connsiteY5238" fmla="*/ 1639382 h 6857892"/>
              <a:gd name="connsiteX5239" fmla="*/ 6332211 w 7044461"/>
              <a:gd name="connsiteY5239" fmla="*/ 1642735 h 6857892"/>
              <a:gd name="connsiteX5240" fmla="*/ 6342346 w 7044461"/>
              <a:gd name="connsiteY5240" fmla="*/ 1642735 h 6857892"/>
              <a:gd name="connsiteX5241" fmla="*/ 6342346 w 7044461"/>
              <a:gd name="connsiteY5241" fmla="*/ 1639382 h 6857892"/>
              <a:gd name="connsiteX5242" fmla="*/ 6332211 w 7044461"/>
              <a:gd name="connsiteY5242" fmla="*/ 1639382 h 6857892"/>
              <a:gd name="connsiteX5243" fmla="*/ 4526089 w 7044461"/>
              <a:gd name="connsiteY5243" fmla="*/ 1636734 h 6857892"/>
              <a:gd name="connsiteX5244" fmla="*/ 4508872 w 7044461"/>
              <a:gd name="connsiteY5244" fmla="*/ 1666290 h 6857892"/>
              <a:gd name="connsiteX5245" fmla="*/ 4541630 w 7044461"/>
              <a:gd name="connsiteY5245" fmla="*/ 1663623 h 6857892"/>
              <a:gd name="connsiteX5246" fmla="*/ 4528755 w 7044461"/>
              <a:gd name="connsiteY5246" fmla="*/ 1647621 h 6857892"/>
              <a:gd name="connsiteX5247" fmla="*/ 4549475 w 7044461"/>
              <a:gd name="connsiteY5247" fmla="*/ 1645411 h 6857892"/>
              <a:gd name="connsiteX5248" fmla="*/ 4526089 w 7044461"/>
              <a:gd name="connsiteY5248" fmla="*/ 1636734 h 6857892"/>
              <a:gd name="connsiteX5249" fmla="*/ 6237038 w 7044461"/>
              <a:gd name="connsiteY5249" fmla="*/ 1617586 h 6857892"/>
              <a:gd name="connsiteX5250" fmla="*/ 6230484 w 7044461"/>
              <a:gd name="connsiteY5250" fmla="*/ 1700190 h 6857892"/>
              <a:gd name="connsiteX5251" fmla="*/ 6255935 w 7044461"/>
              <a:gd name="connsiteY5251" fmla="*/ 1691578 h 6857892"/>
              <a:gd name="connsiteX5252" fmla="*/ 6237190 w 7044461"/>
              <a:gd name="connsiteY5252" fmla="*/ 1664756 h 6857892"/>
              <a:gd name="connsiteX5253" fmla="*/ 6266146 w 7044461"/>
              <a:gd name="connsiteY5253" fmla="*/ 1635799 h 6857892"/>
              <a:gd name="connsiteX5254" fmla="*/ 6237038 w 7044461"/>
              <a:gd name="connsiteY5254" fmla="*/ 1617586 h 6857892"/>
              <a:gd name="connsiteX5255" fmla="*/ 6238409 w 7044461"/>
              <a:gd name="connsiteY5255" fmla="*/ 1615452 h 6857892"/>
              <a:gd name="connsiteX5256" fmla="*/ 6235361 w 7044461"/>
              <a:gd name="connsiteY5256" fmla="*/ 1616519 h 6857892"/>
              <a:gd name="connsiteX5257" fmla="*/ 6237114 w 7044461"/>
              <a:gd name="connsiteY5257" fmla="*/ 1617586 h 6857892"/>
              <a:gd name="connsiteX5258" fmla="*/ 6237799 w 7044461"/>
              <a:gd name="connsiteY5258" fmla="*/ 1617052 h 6857892"/>
              <a:gd name="connsiteX5259" fmla="*/ 6238409 w 7044461"/>
              <a:gd name="connsiteY5259" fmla="*/ 1615452 h 6857892"/>
              <a:gd name="connsiteX5260" fmla="*/ 4723663 w 7044461"/>
              <a:gd name="connsiteY5260" fmla="*/ 1568066 h 6857892"/>
              <a:gd name="connsiteX5261" fmla="*/ 4723663 w 7044461"/>
              <a:gd name="connsiteY5261" fmla="*/ 1571495 h 6857892"/>
              <a:gd name="connsiteX5262" fmla="*/ 4733879 w 7044461"/>
              <a:gd name="connsiteY5262" fmla="*/ 1571495 h 6857892"/>
              <a:gd name="connsiteX5263" fmla="*/ 4733879 w 7044461"/>
              <a:gd name="connsiteY5263" fmla="*/ 1568066 h 6857892"/>
              <a:gd name="connsiteX5264" fmla="*/ 4723663 w 7044461"/>
              <a:gd name="connsiteY5264" fmla="*/ 1568066 h 6857892"/>
              <a:gd name="connsiteX5265" fmla="*/ 6361472 w 7044461"/>
              <a:gd name="connsiteY5265" fmla="*/ 1556016 h 6857892"/>
              <a:gd name="connsiteX5266" fmla="*/ 6361472 w 7044461"/>
              <a:gd name="connsiteY5266" fmla="*/ 1584668 h 6857892"/>
              <a:gd name="connsiteX5267" fmla="*/ 6361472 w 7044461"/>
              <a:gd name="connsiteY5267" fmla="*/ 1556016 h 6857892"/>
              <a:gd name="connsiteX5268" fmla="*/ 6264850 w 7044461"/>
              <a:gd name="connsiteY5268" fmla="*/ 1555708 h 6857892"/>
              <a:gd name="connsiteX5269" fmla="*/ 6238409 w 7044461"/>
              <a:gd name="connsiteY5269" fmla="*/ 1615451 h 6857892"/>
              <a:gd name="connsiteX5270" fmla="*/ 6279176 w 7044461"/>
              <a:gd name="connsiteY5270" fmla="*/ 1601887 h 6857892"/>
              <a:gd name="connsiteX5271" fmla="*/ 6292511 w 7044461"/>
              <a:gd name="connsiteY5271" fmla="*/ 1571482 h 6857892"/>
              <a:gd name="connsiteX5272" fmla="*/ 6264850 w 7044461"/>
              <a:gd name="connsiteY5272" fmla="*/ 1555708 h 6857892"/>
              <a:gd name="connsiteX5273" fmla="*/ 4452247 w 7044461"/>
              <a:gd name="connsiteY5273" fmla="*/ 1554502 h 6857892"/>
              <a:gd name="connsiteX5274" fmla="*/ 4452247 w 7044461"/>
              <a:gd name="connsiteY5274" fmla="*/ 1564713 h 6857892"/>
              <a:gd name="connsiteX5275" fmla="*/ 4455674 w 7044461"/>
              <a:gd name="connsiteY5275" fmla="*/ 1564713 h 6857892"/>
              <a:gd name="connsiteX5276" fmla="*/ 4455674 w 7044461"/>
              <a:gd name="connsiteY5276" fmla="*/ 1554502 h 6857892"/>
              <a:gd name="connsiteX5277" fmla="*/ 4452247 w 7044461"/>
              <a:gd name="connsiteY5277" fmla="*/ 1554502 h 6857892"/>
              <a:gd name="connsiteX5278" fmla="*/ 6369549 w 7044461"/>
              <a:gd name="connsiteY5278" fmla="*/ 1546034 h 6857892"/>
              <a:gd name="connsiteX5279" fmla="*/ 6372902 w 7044461"/>
              <a:gd name="connsiteY5279" fmla="*/ 1554416 h 6857892"/>
              <a:gd name="connsiteX5280" fmla="*/ 6362767 w 7044461"/>
              <a:gd name="connsiteY5280" fmla="*/ 1554416 h 6857892"/>
              <a:gd name="connsiteX5281" fmla="*/ 6369549 w 7044461"/>
              <a:gd name="connsiteY5281" fmla="*/ 1546034 h 6857892"/>
              <a:gd name="connsiteX5282" fmla="*/ 4795021 w 7044461"/>
              <a:gd name="connsiteY5282" fmla="*/ 1537511 h 6857892"/>
              <a:gd name="connsiteX5283" fmla="*/ 4795021 w 7044461"/>
              <a:gd name="connsiteY5283" fmla="*/ 1540864 h 6857892"/>
              <a:gd name="connsiteX5284" fmla="*/ 4805162 w 7044461"/>
              <a:gd name="connsiteY5284" fmla="*/ 1540864 h 6857892"/>
              <a:gd name="connsiteX5285" fmla="*/ 4805162 w 7044461"/>
              <a:gd name="connsiteY5285" fmla="*/ 1537511 h 6857892"/>
              <a:gd name="connsiteX5286" fmla="*/ 4795021 w 7044461"/>
              <a:gd name="connsiteY5286" fmla="*/ 1537511 h 6857892"/>
              <a:gd name="connsiteX5287" fmla="*/ 4621853 w 7044461"/>
              <a:gd name="connsiteY5287" fmla="*/ 1527374 h 6857892"/>
              <a:gd name="connsiteX5288" fmla="*/ 4621853 w 7044461"/>
              <a:gd name="connsiteY5288" fmla="*/ 1530804 h 6857892"/>
              <a:gd name="connsiteX5289" fmla="*/ 4632054 w 7044461"/>
              <a:gd name="connsiteY5289" fmla="*/ 1530804 h 6857892"/>
              <a:gd name="connsiteX5290" fmla="*/ 4632054 w 7044461"/>
              <a:gd name="connsiteY5290" fmla="*/ 1527374 h 6857892"/>
              <a:gd name="connsiteX5291" fmla="*/ 4621853 w 7044461"/>
              <a:gd name="connsiteY5291" fmla="*/ 1527374 h 6857892"/>
              <a:gd name="connsiteX5292" fmla="*/ 6343946 w 7044461"/>
              <a:gd name="connsiteY5292" fmla="*/ 1525688 h 6857892"/>
              <a:gd name="connsiteX5293" fmla="*/ 6360862 w 7044461"/>
              <a:gd name="connsiteY5293" fmla="*/ 1525688 h 6857892"/>
              <a:gd name="connsiteX5294" fmla="*/ 6361701 w 7044461"/>
              <a:gd name="connsiteY5294" fmla="*/ 1530564 h 6857892"/>
              <a:gd name="connsiteX5295" fmla="*/ 6345089 w 7044461"/>
              <a:gd name="connsiteY5295" fmla="*/ 1534527 h 6857892"/>
              <a:gd name="connsiteX5296" fmla="*/ 6343946 w 7044461"/>
              <a:gd name="connsiteY5296" fmla="*/ 1525688 h 6857892"/>
              <a:gd name="connsiteX5297" fmla="*/ 4411488 w 7044461"/>
              <a:gd name="connsiteY5297" fmla="*/ 1523955 h 6857892"/>
              <a:gd name="connsiteX5298" fmla="*/ 4411488 w 7044461"/>
              <a:gd name="connsiteY5298" fmla="*/ 1534091 h 6857892"/>
              <a:gd name="connsiteX5299" fmla="*/ 4414918 w 7044461"/>
              <a:gd name="connsiteY5299" fmla="*/ 1534091 h 6857892"/>
              <a:gd name="connsiteX5300" fmla="*/ 4414918 w 7044461"/>
              <a:gd name="connsiteY5300" fmla="*/ 1523955 h 6857892"/>
              <a:gd name="connsiteX5301" fmla="*/ 4411488 w 7044461"/>
              <a:gd name="connsiteY5301" fmla="*/ 1523955 h 6857892"/>
              <a:gd name="connsiteX5302" fmla="*/ 6278109 w 7044461"/>
              <a:gd name="connsiteY5302" fmla="*/ 1522866 h 6857892"/>
              <a:gd name="connsiteX5303" fmla="*/ 6258297 w 7044461"/>
              <a:gd name="connsiteY5303" fmla="*/ 1526600 h 6857892"/>
              <a:gd name="connsiteX5304" fmla="*/ 6284205 w 7044461"/>
              <a:gd name="connsiteY5304" fmla="*/ 1551747 h 6857892"/>
              <a:gd name="connsiteX5305" fmla="*/ 6278109 w 7044461"/>
              <a:gd name="connsiteY5305" fmla="*/ 1522866 h 6857892"/>
              <a:gd name="connsiteX5306" fmla="*/ 6388523 w 7044461"/>
              <a:gd name="connsiteY5306" fmla="*/ 1503590 h 6857892"/>
              <a:gd name="connsiteX5307" fmla="*/ 6394009 w 7044461"/>
              <a:gd name="connsiteY5307" fmla="*/ 1503667 h 6857892"/>
              <a:gd name="connsiteX5308" fmla="*/ 6394238 w 7044461"/>
              <a:gd name="connsiteY5308" fmla="*/ 1528050 h 6857892"/>
              <a:gd name="connsiteX5309" fmla="*/ 6404068 w 7044461"/>
              <a:gd name="connsiteY5309" fmla="*/ 1542300 h 6857892"/>
              <a:gd name="connsiteX5310" fmla="*/ 6389971 w 7044461"/>
              <a:gd name="connsiteY5310" fmla="*/ 1572934 h 6857892"/>
              <a:gd name="connsiteX5311" fmla="*/ 6383646 w 7044461"/>
              <a:gd name="connsiteY5311" fmla="*/ 1569962 h 6857892"/>
              <a:gd name="connsiteX5312" fmla="*/ 6377245 w 7044461"/>
              <a:gd name="connsiteY5312" fmla="*/ 1553959 h 6857892"/>
              <a:gd name="connsiteX5313" fmla="*/ 6379379 w 7044461"/>
              <a:gd name="connsiteY5313" fmla="*/ 1521497 h 6857892"/>
              <a:gd name="connsiteX5314" fmla="*/ 6388523 w 7044461"/>
              <a:gd name="connsiteY5314" fmla="*/ 1503590 h 6857892"/>
              <a:gd name="connsiteX5315" fmla="*/ 4723663 w 7044461"/>
              <a:gd name="connsiteY5315" fmla="*/ 1496818 h 6857892"/>
              <a:gd name="connsiteX5316" fmla="*/ 4723663 w 7044461"/>
              <a:gd name="connsiteY5316" fmla="*/ 1500172 h 6857892"/>
              <a:gd name="connsiteX5317" fmla="*/ 4733879 w 7044461"/>
              <a:gd name="connsiteY5317" fmla="*/ 1500172 h 6857892"/>
              <a:gd name="connsiteX5318" fmla="*/ 4733879 w 7044461"/>
              <a:gd name="connsiteY5318" fmla="*/ 1496818 h 6857892"/>
              <a:gd name="connsiteX5319" fmla="*/ 4723663 w 7044461"/>
              <a:gd name="connsiteY5319" fmla="*/ 1496818 h 6857892"/>
              <a:gd name="connsiteX5320" fmla="*/ 4672816 w 7044461"/>
              <a:gd name="connsiteY5320" fmla="*/ 1496817 h 6857892"/>
              <a:gd name="connsiteX5321" fmla="*/ 4672816 w 7044461"/>
              <a:gd name="connsiteY5321" fmla="*/ 1500171 h 6857892"/>
              <a:gd name="connsiteX5322" fmla="*/ 4682955 w 7044461"/>
              <a:gd name="connsiteY5322" fmla="*/ 1500171 h 6857892"/>
              <a:gd name="connsiteX5323" fmla="*/ 4682955 w 7044461"/>
              <a:gd name="connsiteY5323" fmla="*/ 1496817 h 6857892"/>
              <a:gd name="connsiteX5324" fmla="*/ 4672816 w 7044461"/>
              <a:gd name="connsiteY5324" fmla="*/ 1496817 h 6857892"/>
              <a:gd name="connsiteX5325" fmla="*/ 6213415 w 7044461"/>
              <a:gd name="connsiteY5325" fmla="*/ 1493378 h 6857892"/>
              <a:gd name="connsiteX5326" fmla="*/ 6213415 w 7044461"/>
              <a:gd name="connsiteY5326" fmla="*/ 1503513 h 6857892"/>
              <a:gd name="connsiteX5327" fmla="*/ 6216844 w 7044461"/>
              <a:gd name="connsiteY5327" fmla="*/ 1503513 h 6857892"/>
              <a:gd name="connsiteX5328" fmla="*/ 6216844 w 7044461"/>
              <a:gd name="connsiteY5328" fmla="*/ 1493378 h 6857892"/>
              <a:gd name="connsiteX5329" fmla="*/ 6213415 w 7044461"/>
              <a:gd name="connsiteY5329" fmla="*/ 1493378 h 6857892"/>
              <a:gd name="connsiteX5330" fmla="*/ 6210063 w 7044461"/>
              <a:gd name="connsiteY5330" fmla="*/ 1475545 h 6857892"/>
              <a:gd name="connsiteX5331" fmla="*/ 6210063 w 7044461"/>
              <a:gd name="connsiteY5331" fmla="*/ 1480652 h 6857892"/>
              <a:gd name="connsiteX5332" fmla="*/ 6230408 w 7044461"/>
              <a:gd name="connsiteY5332" fmla="*/ 1480652 h 6857892"/>
              <a:gd name="connsiteX5333" fmla="*/ 6230408 w 7044461"/>
              <a:gd name="connsiteY5333" fmla="*/ 1475545 h 6857892"/>
              <a:gd name="connsiteX5334" fmla="*/ 6210063 w 7044461"/>
              <a:gd name="connsiteY5334" fmla="*/ 1475545 h 6857892"/>
              <a:gd name="connsiteX5335" fmla="*/ 6256697 w 7044461"/>
              <a:gd name="connsiteY5335" fmla="*/ 1474024 h 6857892"/>
              <a:gd name="connsiteX5336" fmla="*/ 6251789 w 7044461"/>
              <a:gd name="connsiteY5336" fmla="*/ 1484143 h 6857892"/>
              <a:gd name="connsiteX5337" fmla="*/ 6251715 w 7044461"/>
              <a:gd name="connsiteY5337" fmla="*/ 1484206 h 6857892"/>
              <a:gd name="connsiteX5338" fmla="*/ 6249763 w 7044461"/>
              <a:gd name="connsiteY5338" fmla="*/ 1482253 h 6857892"/>
              <a:gd name="connsiteX5339" fmla="*/ 6249640 w 7044461"/>
              <a:gd name="connsiteY5339" fmla="*/ 1482358 h 6857892"/>
              <a:gd name="connsiteX5340" fmla="*/ 6249610 w 7044461"/>
              <a:gd name="connsiteY5340" fmla="*/ 1482329 h 6857892"/>
              <a:gd name="connsiteX5341" fmla="*/ 6249565 w 7044461"/>
              <a:gd name="connsiteY5341" fmla="*/ 1482422 h 6857892"/>
              <a:gd name="connsiteX5342" fmla="*/ 6241457 w 7044461"/>
              <a:gd name="connsiteY5342" fmla="*/ 1489339 h 6857892"/>
              <a:gd name="connsiteX5343" fmla="*/ 6244658 w 7044461"/>
              <a:gd name="connsiteY5343" fmla="*/ 1492539 h 6857892"/>
              <a:gd name="connsiteX5344" fmla="*/ 6249565 w 7044461"/>
              <a:gd name="connsiteY5344" fmla="*/ 1482422 h 6857892"/>
              <a:gd name="connsiteX5345" fmla="*/ 6249640 w 7044461"/>
              <a:gd name="connsiteY5345" fmla="*/ 1482358 h 6857892"/>
              <a:gd name="connsiteX5346" fmla="*/ 6251592 w 7044461"/>
              <a:gd name="connsiteY5346" fmla="*/ 1484311 h 6857892"/>
              <a:gd name="connsiteX5347" fmla="*/ 6251715 w 7044461"/>
              <a:gd name="connsiteY5347" fmla="*/ 1484206 h 6857892"/>
              <a:gd name="connsiteX5348" fmla="*/ 6251744 w 7044461"/>
              <a:gd name="connsiteY5348" fmla="*/ 1484235 h 6857892"/>
              <a:gd name="connsiteX5349" fmla="*/ 6251789 w 7044461"/>
              <a:gd name="connsiteY5349" fmla="*/ 1484143 h 6857892"/>
              <a:gd name="connsiteX5350" fmla="*/ 6259898 w 7044461"/>
              <a:gd name="connsiteY5350" fmla="*/ 1477222 h 6857892"/>
              <a:gd name="connsiteX5351" fmla="*/ 6256697 w 7044461"/>
              <a:gd name="connsiteY5351" fmla="*/ 1474024 h 6857892"/>
              <a:gd name="connsiteX5352" fmla="*/ 4844945 w 7044461"/>
              <a:gd name="connsiteY5352" fmla="*/ 1471978 h 6857892"/>
              <a:gd name="connsiteX5353" fmla="*/ 4836715 w 7044461"/>
              <a:gd name="connsiteY5353" fmla="*/ 1479064 h 6857892"/>
              <a:gd name="connsiteX5354" fmla="*/ 4839919 w 7044461"/>
              <a:gd name="connsiteY5354" fmla="*/ 1482263 h 6857892"/>
              <a:gd name="connsiteX5355" fmla="*/ 4845936 w 7044461"/>
              <a:gd name="connsiteY5355" fmla="*/ 1473047 h 6857892"/>
              <a:gd name="connsiteX5356" fmla="*/ 4846010 w 7044461"/>
              <a:gd name="connsiteY5356" fmla="*/ 1473047 h 6857892"/>
              <a:gd name="connsiteX5357" fmla="*/ 4847002 w 7044461"/>
              <a:gd name="connsiteY5357" fmla="*/ 1473959 h 6857892"/>
              <a:gd name="connsiteX5358" fmla="*/ 4846849 w 7044461"/>
              <a:gd name="connsiteY5358" fmla="*/ 1472740 h 6857892"/>
              <a:gd name="connsiteX5359" fmla="*/ 4846010 w 7044461"/>
              <a:gd name="connsiteY5359" fmla="*/ 1473046 h 6857892"/>
              <a:gd name="connsiteX5360" fmla="*/ 4844945 w 7044461"/>
              <a:gd name="connsiteY5360" fmla="*/ 1471978 h 6857892"/>
              <a:gd name="connsiteX5361" fmla="*/ 5090236 w 7044461"/>
              <a:gd name="connsiteY5361" fmla="*/ 1466282 h 6857892"/>
              <a:gd name="connsiteX5362" fmla="*/ 5090236 w 7044461"/>
              <a:gd name="connsiteY5362" fmla="*/ 1469635 h 6857892"/>
              <a:gd name="connsiteX5363" fmla="*/ 5100447 w 7044461"/>
              <a:gd name="connsiteY5363" fmla="*/ 1469635 h 6857892"/>
              <a:gd name="connsiteX5364" fmla="*/ 5100447 w 7044461"/>
              <a:gd name="connsiteY5364" fmla="*/ 1466282 h 6857892"/>
              <a:gd name="connsiteX5365" fmla="*/ 5090236 w 7044461"/>
              <a:gd name="connsiteY5365" fmla="*/ 1466282 h 6857892"/>
              <a:gd name="connsiteX5366" fmla="*/ 6319258 w 7044461"/>
              <a:gd name="connsiteY5366" fmla="*/ 1458328 h 6857892"/>
              <a:gd name="connsiteX5367" fmla="*/ 6310266 w 7044461"/>
              <a:gd name="connsiteY5367" fmla="*/ 1477376 h 6857892"/>
              <a:gd name="connsiteX5368" fmla="*/ 6321620 w 7044461"/>
              <a:gd name="connsiteY5368" fmla="*/ 1466939 h 6857892"/>
              <a:gd name="connsiteX5369" fmla="*/ 6319258 w 7044461"/>
              <a:gd name="connsiteY5369" fmla="*/ 1458328 h 6857892"/>
              <a:gd name="connsiteX5370" fmla="*/ 6317275 w 7044461"/>
              <a:gd name="connsiteY5370" fmla="*/ 1452690 h 6857892"/>
              <a:gd name="connsiteX5371" fmla="*/ 6318495 w 7044461"/>
              <a:gd name="connsiteY5371" fmla="*/ 1456120 h 6857892"/>
              <a:gd name="connsiteX5372" fmla="*/ 6317275 w 7044461"/>
              <a:gd name="connsiteY5372" fmla="*/ 1452690 h 6857892"/>
              <a:gd name="connsiteX5373" fmla="*/ 6320933 w 7044461"/>
              <a:gd name="connsiteY5373" fmla="*/ 1451778 h 6857892"/>
              <a:gd name="connsiteX5374" fmla="*/ 6318495 w 7044461"/>
              <a:gd name="connsiteY5374" fmla="*/ 1456121 h 6857892"/>
              <a:gd name="connsiteX5375" fmla="*/ 6319257 w 7044461"/>
              <a:gd name="connsiteY5375" fmla="*/ 1458328 h 6857892"/>
              <a:gd name="connsiteX5376" fmla="*/ 6322000 w 7044461"/>
              <a:gd name="connsiteY5376" fmla="*/ 1452844 h 6857892"/>
              <a:gd name="connsiteX5377" fmla="*/ 6320933 w 7044461"/>
              <a:gd name="connsiteY5377" fmla="*/ 1451778 h 6857892"/>
              <a:gd name="connsiteX5378" fmla="*/ 4505753 w 7044461"/>
              <a:gd name="connsiteY5378" fmla="*/ 1443479 h 6857892"/>
              <a:gd name="connsiteX5379" fmla="*/ 4500798 w 7044461"/>
              <a:gd name="connsiteY5379" fmla="*/ 1453617 h 6857892"/>
              <a:gd name="connsiteX5380" fmla="*/ 4498814 w 7044461"/>
              <a:gd name="connsiteY5380" fmla="*/ 1451634 h 6857892"/>
              <a:gd name="connsiteX5381" fmla="*/ 4490498 w 7044461"/>
              <a:gd name="connsiteY5381" fmla="*/ 1458717 h 6857892"/>
              <a:gd name="connsiteX5382" fmla="*/ 4493700 w 7044461"/>
              <a:gd name="connsiteY5382" fmla="*/ 1461918 h 6857892"/>
              <a:gd name="connsiteX5383" fmla="*/ 4498660 w 7044461"/>
              <a:gd name="connsiteY5383" fmla="*/ 1451787 h 6857892"/>
              <a:gd name="connsiteX5384" fmla="*/ 4500645 w 7044461"/>
              <a:gd name="connsiteY5384" fmla="*/ 1453770 h 6857892"/>
              <a:gd name="connsiteX5385" fmla="*/ 4509026 w 7044461"/>
              <a:gd name="connsiteY5385" fmla="*/ 1446682 h 6857892"/>
              <a:gd name="connsiteX5386" fmla="*/ 4505753 w 7044461"/>
              <a:gd name="connsiteY5386" fmla="*/ 1443479 h 6857892"/>
              <a:gd name="connsiteX5387" fmla="*/ 6328021 w 7044461"/>
              <a:gd name="connsiteY5387" fmla="*/ 1443469 h 6857892"/>
              <a:gd name="connsiteX5388" fmla="*/ 6322077 w 7044461"/>
              <a:gd name="connsiteY5388" fmla="*/ 1452919 h 6857892"/>
              <a:gd name="connsiteX5389" fmla="*/ 6322991 w 7044461"/>
              <a:gd name="connsiteY5389" fmla="*/ 1453836 h 6857892"/>
              <a:gd name="connsiteX5390" fmla="*/ 6331221 w 7044461"/>
              <a:gd name="connsiteY5390" fmla="*/ 1446672 h 6857892"/>
              <a:gd name="connsiteX5391" fmla="*/ 6328021 w 7044461"/>
              <a:gd name="connsiteY5391" fmla="*/ 1443469 h 6857892"/>
              <a:gd name="connsiteX5392" fmla="*/ 6262336 w 7044461"/>
              <a:gd name="connsiteY5392" fmla="*/ 1430499 h 6857892"/>
              <a:gd name="connsiteX5393" fmla="*/ 6218902 w 7044461"/>
              <a:gd name="connsiteY5393" fmla="*/ 1447416 h 6857892"/>
              <a:gd name="connsiteX5394" fmla="*/ 6242905 w 7044461"/>
              <a:gd name="connsiteY5394" fmla="*/ 1467686 h 6857892"/>
              <a:gd name="connsiteX5395" fmla="*/ 6262336 w 7044461"/>
              <a:gd name="connsiteY5395" fmla="*/ 1430499 h 6857892"/>
              <a:gd name="connsiteX5396" fmla="*/ 4662600 w 7044461"/>
              <a:gd name="connsiteY5396" fmla="*/ 1425491 h 6857892"/>
              <a:gd name="connsiteX5397" fmla="*/ 4662600 w 7044461"/>
              <a:gd name="connsiteY5397" fmla="*/ 1428921 h 6857892"/>
              <a:gd name="connsiteX5398" fmla="*/ 4672816 w 7044461"/>
              <a:gd name="connsiteY5398" fmla="*/ 1428921 h 6857892"/>
              <a:gd name="connsiteX5399" fmla="*/ 4672816 w 7044461"/>
              <a:gd name="connsiteY5399" fmla="*/ 1425491 h 6857892"/>
              <a:gd name="connsiteX5400" fmla="*/ 4662600 w 7044461"/>
              <a:gd name="connsiteY5400" fmla="*/ 1425491 h 6857892"/>
              <a:gd name="connsiteX5401" fmla="*/ 4758433 w 7044461"/>
              <a:gd name="connsiteY5401" fmla="*/ 1423133 h 6857892"/>
              <a:gd name="connsiteX5402" fmla="*/ 4755154 w 7044461"/>
              <a:gd name="connsiteY5402" fmla="*/ 1426335 h 6857892"/>
              <a:gd name="connsiteX5403" fmla="*/ 4764378 w 7044461"/>
              <a:gd name="connsiteY5403" fmla="*/ 1432356 h 6857892"/>
              <a:gd name="connsiteX5404" fmla="*/ 4764378 w 7044461"/>
              <a:gd name="connsiteY5404" fmla="*/ 1432432 h 6857892"/>
              <a:gd name="connsiteX5405" fmla="*/ 4765370 w 7044461"/>
              <a:gd name="connsiteY5405" fmla="*/ 1431443 h 6857892"/>
              <a:gd name="connsiteX5406" fmla="*/ 4758433 w 7044461"/>
              <a:gd name="connsiteY5406" fmla="*/ 1423133 h 6857892"/>
              <a:gd name="connsiteX5407" fmla="*/ 4856067 w 7044461"/>
              <a:gd name="connsiteY5407" fmla="*/ 1422138 h 6857892"/>
              <a:gd name="connsiteX5408" fmla="*/ 4868100 w 7044461"/>
              <a:gd name="connsiteY5408" fmla="*/ 1446296 h 6857892"/>
              <a:gd name="connsiteX5409" fmla="*/ 4863987 w 7044461"/>
              <a:gd name="connsiteY5409" fmla="*/ 1452015 h 6857892"/>
              <a:gd name="connsiteX5410" fmla="*/ 4835728 w 7044461"/>
              <a:gd name="connsiteY5410" fmla="*/ 1432350 h 6857892"/>
              <a:gd name="connsiteX5411" fmla="*/ 4856067 w 7044461"/>
              <a:gd name="connsiteY5411" fmla="*/ 1422138 h 6857892"/>
              <a:gd name="connsiteX5412" fmla="*/ 5426052 w 7044461"/>
              <a:gd name="connsiteY5412" fmla="*/ 1421951 h 6857892"/>
              <a:gd name="connsiteX5413" fmla="*/ 5424985 w 7044461"/>
              <a:gd name="connsiteY5413" fmla="*/ 1423017 h 6857892"/>
              <a:gd name="connsiteX5414" fmla="*/ 5432148 w 7044461"/>
              <a:gd name="connsiteY5414" fmla="*/ 1431324 h 6857892"/>
              <a:gd name="connsiteX5415" fmla="*/ 5435348 w 7044461"/>
              <a:gd name="connsiteY5415" fmla="*/ 1428123 h 6857892"/>
              <a:gd name="connsiteX5416" fmla="*/ 5426052 w 7044461"/>
              <a:gd name="connsiteY5416" fmla="*/ 1422102 h 6857892"/>
              <a:gd name="connsiteX5417" fmla="*/ 5426052 w 7044461"/>
              <a:gd name="connsiteY5417" fmla="*/ 1421951 h 6857892"/>
              <a:gd name="connsiteX5418" fmla="*/ 4778781 w 7044461"/>
              <a:gd name="connsiteY5418" fmla="*/ 1412927 h 6857892"/>
              <a:gd name="connsiteX5419" fmla="*/ 4775577 w 7044461"/>
              <a:gd name="connsiteY5419" fmla="*/ 1416126 h 6857892"/>
              <a:gd name="connsiteX5420" fmla="*/ 4784801 w 7044461"/>
              <a:gd name="connsiteY5420" fmla="*/ 1422138 h 6857892"/>
              <a:gd name="connsiteX5421" fmla="*/ 4784801 w 7044461"/>
              <a:gd name="connsiteY5421" fmla="*/ 1422367 h 6857892"/>
              <a:gd name="connsiteX5422" fmla="*/ 4785946 w 7044461"/>
              <a:gd name="connsiteY5422" fmla="*/ 1421225 h 6857892"/>
              <a:gd name="connsiteX5423" fmla="*/ 4778781 w 7044461"/>
              <a:gd name="connsiteY5423" fmla="*/ 1412927 h 6857892"/>
              <a:gd name="connsiteX5424" fmla="*/ 950281 w 7044461"/>
              <a:gd name="connsiteY5424" fmla="*/ 1412062 h 6857892"/>
              <a:gd name="connsiteX5425" fmla="*/ 950281 w 7044461"/>
              <a:gd name="connsiteY5425" fmla="*/ 1422178 h 6857892"/>
              <a:gd name="connsiteX5426" fmla="*/ 953710 w 7044461"/>
              <a:gd name="connsiteY5426" fmla="*/ 1422178 h 6857892"/>
              <a:gd name="connsiteX5427" fmla="*/ 953710 w 7044461"/>
              <a:gd name="connsiteY5427" fmla="*/ 1412062 h 6857892"/>
              <a:gd name="connsiteX5428" fmla="*/ 950281 w 7044461"/>
              <a:gd name="connsiteY5428" fmla="*/ 1412062 h 6857892"/>
              <a:gd name="connsiteX5429" fmla="*/ 4856067 w 7044461"/>
              <a:gd name="connsiteY5429" fmla="*/ 1412014 h 6857892"/>
              <a:gd name="connsiteX5430" fmla="*/ 4864520 w 7044461"/>
              <a:gd name="connsiteY5430" fmla="*/ 1418866 h 6857892"/>
              <a:gd name="connsiteX5431" fmla="*/ 4856067 w 7044461"/>
              <a:gd name="connsiteY5431" fmla="*/ 1422138 h 6857892"/>
              <a:gd name="connsiteX5432" fmla="*/ 4856067 w 7044461"/>
              <a:gd name="connsiteY5432" fmla="*/ 1412014 h 6857892"/>
              <a:gd name="connsiteX5433" fmla="*/ 6159085 w 7044461"/>
              <a:gd name="connsiteY5433" fmla="*/ 1404267 h 6857892"/>
              <a:gd name="connsiteX5434" fmla="*/ 6159085 w 7044461"/>
              <a:gd name="connsiteY5434" fmla="*/ 1409373 h 6857892"/>
              <a:gd name="connsiteX5435" fmla="*/ 6179430 w 7044461"/>
              <a:gd name="connsiteY5435" fmla="*/ 1409373 h 6857892"/>
              <a:gd name="connsiteX5436" fmla="*/ 6179430 w 7044461"/>
              <a:gd name="connsiteY5436" fmla="*/ 1404267 h 6857892"/>
              <a:gd name="connsiteX5437" fmla="*/ 6159085 w 7044461"/>
              <a:gd name="connsiteY5437" fmla="*/ 1404267 h 6857892"/>
              <a:gd name="connsiteX5438" fmla="*/ 677973 w 7044461"/>
              <a:gd name="connsiteY5438" fmla="*/ 1392541 h 6857892"/>
              <a:gd name="connsiteX5439" fmla="*/ 673020 w 7044461"/>
              <a:gd name="connsiteY5439" fmla="*/ 1402678 h 6857892"/>
              <a:gd name="connsiteX5440" fmla="*/ 671039 w 7044461"/>
              <a:gd name="connsiteY5440" fmla="*/ 1400696 h 6857892"/>
              <a:gd name="connsiteX5441" fmla="*/ 662733 w 7044461"/>
              <a:gd name="connsiteY5441" fmla="*/ 1407785 h 6857892"/>
              <a:gd name="connsiteX5442" fmla="*/ 665933 w 7044461"/>
              <a:gd name="connsiteY5442" fmla="*/ 1410984 h 6857892"/>
              <a:gd name="connsiteX5443" fmla="*/ 670886 w 7044461"/>
              <a:gd name="connsiteY5443" fmla="*/ 1400850 h 6857892"/>
              <a:gd name="connsiteX5444" fmla="*/ 672868 w 7044461"/>
              <a:gd name="connsiteY5444" fmla="*/ 1402830 h 6857892"/>
              <a:gd name="connsiteX5445" fmla="*/ 681173 w 7044461"/>
              <a:gd name="connsiteY5445" fmla="*/ 1395742 h 6857892"/>
              <a:gd name="connsiteX5446" fmla="*/ 677973 w 7044461"/>
              <a:gd name="connsiteY5446" fmla="*/ 1392541 h 6857892"/>
              <a:gd name="connsiteX5447" fmla="*/ 6159085 w 7044461"/>
              <a:gd name="connsiteY5447" fmla="*/ 1384759 h 6857892"/>
              <a:gd name="connsiteX5448" fmla="*/ 6159085 w 7044461"/>
              <a:gd name="connsiteY5448" fmla="*/ 1388112 h 6857892"/>
              <a:gd name="connsiteX5449" fmla="*/ 6169220 w 7044461"/>
              <a:gd name="connsiteY5449" fmla="*/ 1388112 h 6857892"/>
              <a:gd name="connsiteX5450" fmla="*/ 6169220 w 7044461"/>
              <a:gd name="connsiteY5450" fmla="*/ 1384759 h 6857892"/>
              <a:gd name="connsiteX5451" fmla="*/ 6159085 w 7044461"/>
              <a:gd name="connsiteY5451" fmla="*/ 1384759 h 6857892"/>
              <a:gd name="connsiteX5452" fmla="*/ 5757970 w 7044461"/>
              <a:gd name="connsiteY5452" fmla="*/ 1382324 h 6857892"/>
              <a:gd name="connsiteX5453" fmla="*/ 5752941 w 7044461"/>
              <a:gd name="connsiteY5453" fmla="*/ 1392458 h 6857892"/>
              <a:gd name="connsiteX5454" fmla="*/ 5750961 w 7044461"/>
              <a:gd name="connsiteY5454" fmla="*/ 1390476 h 6857892"/>
              <a:gd name="connsiteX5455" fmla="*/ 5742654 w 7044461"/>
              <a:gd name="connsiteY5455" fmla="*/ 1397564 h 6857892"/>
              <a:gd name="connsiteX5456" fmla="*/ 5745854 w 7044461"/>
              <a:gd name="connsiteY5456" fmla="*/ 1400764 h 6857892"/>
              <a:gd name="connsiteX5457" fmla="*/ 5750883 w 7044461"/>
              <a:gd name="connsiteY5457" fmla="*/ 1390629 h 6857892"/>
              <a:gd name="connsiteX5458" fmla="*/ 5752865 w 7044461"/>
              <a:gd name="connsiteY5458" fmla="*/ 1392610 h 6857892"/>
              <a:gd name="connsiteX5459" fmla="*/ 5761171 w 7044461"/>
              <a:gd name="connsiteY5459" fmla="*/ 1385523 h 6857892"/>
              <a:gd name="connsiteX5460" fmla="*/ 5757970 w 7044461"/>
              <a:gd name="connsiteY5460" fmla="*/ 1382324 h 6857892"/>
              <a:gd name="connsiteX5461" fmla="*/ 5083453 w 7044461"/>
              <a:gd name="connsiteY5461" fmla="*/ 1381470 h 6857892"/>
              <a:gd name="connsiteX5462" fmla="*/ 5083453 w 7044461"/>
              <a:gd name="connsiteY5462" fmla="*/ 1391684 h 6857892"/>
              <a:gd name="connsiteX5463" fmla="*/ 5086881 w 7044461"/>
              <a:gd name="connsiteY5463" fmla="*/ 1391684 h 6857892"/>
              <a:gd name="connsiteX5464" fmla="*/ 5086881 w 7044461"/>
              <a:gd name="connsiteY5464" fmla="*/ 1381470 h 6857892"/>
              <a:gd name="connsiteX5465" fmla="*/ 5083453 w 7044461"/>
              <a:gd name="connsiteY5465" fmla="*/ 1381470 h 6857892"/>
              <a:gd name="connsiteX5466" fmla="*/ 4875714 w 7044461"/>
              <a:gd name="connsiteY5466" fmla="*/ 1372234 h 6857892"/>
              <a:gd name="connsiteX5467" fmla="*/ 4845173 w 7044461"/>
              <a:gd name="connsiteY5467" fmla="*/ 1391281 h 6857892"/>
              <a:gd name="connsiteX5468" fmla="*/ 4855987 w 7044461"/>
              <a:gd name="connsiteY5468" fmla="*/ 1412014 h 6857892"/>
              <a:gd name="connsiteX5469" fmla="*/ 4835650 w 7044461"/>
              <a:gd name="connsiteY5469" fmla="*/ 1412014 h 6857892"/>
              <a:gd name="connsiteX5470" fmla="*/ 4835650 w 7044461"/>
              <a:gd name="connsiteY5470" fmla="*/ 1432350 h 6857892"/>
              <a:gd name="connsiteX5471" fmla="*/ 4811387 w 7044461"/>
              <a:gd name="connsiteY5471" fmla="*/ 1422519 h 6857892"/>
              <a:gd name="connsiteX5472" fmla="*/ 4784583 w 7044461"/>
              <a:gd name="connsiteY5472" fmla="*/ 1423202 h 6857892"/>
              <a:gd name="connsiteX5473" fmla="*/ 4784734 w 7044461"/>
              <a:gd name="connsiteY5473" fmla="*/ 1422372 h 6857892"/>
              <a:gd name="connsiteX5474" fmla="*/ 4783895 w 7044461"/>
              <a:gd name="connsiteY5474" fmla="*/ 1423211 h 6857892"/>
              <a:gd name="connsiteX5475" fmla="*/ 4784494 w 7044461"/>
              <a:gd name="connsiteY5475" fmla="*/ 1423211 h 6857892"/>
              <a:gd name="connsiteX5476" fmla="*/ 4777151 w 7044461"/>
              <a:gd name="connsiteY5476" fmla="*/ 1432456 h 6857892"/>
              <a:gd name="connsiteX5477" fmla="*/ 4764754 w 7044461"/>
              <a:gd name="connsiteY5477" fmla="*/ 1433180 h 6857892"/>
              <a:gd name="connsiteX5478" fmla="*/ 4764530 w 7044461"/>
              <a:gd name="connsiteY5478" fmla="*/ 1432433 h 6857892"/>
              <a:gd name="connsiteX5479" fmla="*/ 4763539 w 7044461"/>
              <a:gd name="connsiteY5479" fmla="*/ 1433424 h 6857892"/>
              <a:gd name="connsiteX5480" fmla="*/ 4764606 w 7044461"/>
              <a:gd name="connsiteY5480" fmla="*/ 1433224 h 6857892"/>
              <a:gd name="connsiteX5481" fmla="*/ 4765636 w 7044461"/>
              <a:gd name="connsiteY5481" fmla="*/ 1444630 h 6857892"/>
              <a:gd name="connsiteX5482" fmla="*/ 4743028 w 7044461"/>
              <a:gd name="connsiteY5482" fmla="*/ 1465042 h 6857892"/>
              <a:gd name="connsiteX5483" fmla="*/ 4753547 w 7044461"/>
              <a:gd name="connsiteY5483" fmla="*/ 1472664 h 6857892"/>
              <a:gd name="connsiteX5484" fmla="*/ 4753243 w 7044461"/>
              <a:gd name="connsiteY5484" fmla="*/ 1472130 h 6857892"/>
              <a:gd name="connsiteX5485" fmla="*/ 4760331 w 7044461"/>
              <a:gd name="connsiteY5485" fmla="*/ 1463822 h 6857892"/>
              <a:gd name="connsiteX5486" fmla="*/ 4763534 w 7044461"/>
              <a:gd name="connsiteY5486" fmla="*/ 1467023 h 6857892"/>
              <a:gd name="connsiteX5487" fmla="*/ 4755225 w 7044461"/>
              <a:gd name="connsiteY5487" fmla="*/ 1474111 h 6857892"/>
              <a:gd name="connsiteX5488" fmla="*/ 4754233 w 7044461"/>
              <a:gd name="connsiteY5488" fmla="*/ 1473122 h 6857892"/>
              <a:gd name="connsiteX5489" fmla="*/ 4744400 w 7044461"/>
              <a:gd name="connsiteY5489" fmla="*/ 1490038 h 6857892"/>
              <a:gd name="connsiteX5490" fmla="*/ 4770777 w 7044461"/>
              <a:gd name="connsiteY5490" fmla="*/ 1508551 h 6857892"/>
              <a:gd name="connsiteX5491" fmla="*/ 4802262 w 7044461"/>
              <a:gd name="connsiteY5491" fmla="*/ 1471520 h 6857892"/>
              <a:gd name="connsiteX5492" fmla="*/ 4791436 w 7044461"/>
              <a:gd name="connsiteY5492" fmla="*/ 1437382 h 6857892"/>
              <a:gd name="connsiteX5493" fmla="*/ 4845859 w 7044461"/>
              <a:gd name="connsiteY5493" fmla="*/ 1455445 h 6857892"/>
              <a:gd name="connsiteX5494" fmla="*/ 4846774 w 7044461"/>
              <a:gd name="connsiteY5494" fmla="*/ 1472740 h 6857892"/>
              <a:gd name="connsiteX5495" fmla="*/ 4908082 w 7044461"/>
              <a:gd name="connsiteY5495" fmla="*/ 1417419 h 6857892"/>
              <a:gd name="connsiteX5496" fmla="*/ 4864445 w 7044461"/>
              <a:gd name="connsiteY5496" fmla="*/ 1395475 h 6857892"/>
              <a:gd name="connsiteX5497" fmla="*/ 4875714 w 7044461"/>
              <a:gd name="connsiteY5497" fmla="*/ 1372234 h 6857892"/>
              <a:gd name="connsiteX5498" fmla="*/ 4668623 w 7044461"/>
              <a:gd name="connsiteY5498" fmla="*/ 1372234 h 6857892"/>
              <a:gd name="connsiteX5499" fmla="*/ 4663592 w 7044461"/>
              <a:gd name="connsiteY5499" fmla="*/ 1382368 h 6857892"/>
              <a:gd name="connsiteX5500" fmla="*/ 4661611 w 7044461"/>
              <a:gd name="connsiteY5500" fmla="*/ 1380377 h 6857892"/>
              <a:gd name="connsiteX5501" fmla="*/ 4653301 w 7044461"/>
              <a:gd name="connsiteY5501" fmla="*/ 1387471 h 6857892"/>
              <a:gd name="connsiteX5502" fmla="*/ 4656503 w 7044461"/>
              <a:gd name="connsiteY5502" fmla="*/ 1390670 h 6857892"/>
              <a:gd name="connsiteX5503" fmla="*/ 4661535 w 7044461"/>
              <a:gd name="connsiteY5503" fmla="*/ 1380531 h 6857892"/>
              <a:gd name="connsiteX5504" fmla="*/ 4663517 w 7044461"/>
              <a:gd name="connsiteY5504" fmla="*/ 1382521 h 6857892"/>
              <a:gd name="connsiteX5505" fmla="*/ 4671826 w 7044461"/>
              <a:gd name="connsiteY5505" fmla="*/ 1375433 h 6857892"/>
              <a:gd name="connsiteX5506" fmla="*/ 4668623 w 7044461"/>
              <a:gd name="connsiteY5506" fmla="*/ 1372234 h 6857892"/>
              <a:gd name="connsiteX5507" fmla="*/ 5734880 w 7044461"/>
              <a:gd name="connsiteY5507" fmla="*/ 1371192 h 6857892"/>
              <a:gd name="connsiteX5508" fmla="*/ 5734880 w 7044461"/>
              <a:gd name="connsiteY5508" fmla="*/ 1381327 h 6857892"/>
              <a:gd name="connsiteX5509" fmla="*/ 5738310 w 7044461"/>
              <a:gd name="connsiteY5509" fmla="*/ 1381327 h 6857892"/>
              <a:gd name="connsiteX5510" fmla="*/ 5738310 w 7044461"/>
              <a:gd name="connsiteY5510" fmla="*/ 1371192 h 6857892"/>
              <a:gd name="connsiteX5511" fmla="*/ 5734880 w 7044461"/>
              <a:gd name="connsiteY5511" fmla="*/ 1371192 h 6857892"/>
              <a:gd name="connsiteX5512" fmla="*/ 6281233 w 7044461"/>
              <a:gd name="connsiteY5512" fmla="*/ 1364454 h 6857892"/>
              <a:gd name="connsiteX5513" fmla="*/ 6291444 w 7044461"/>
              <a:gd name="connsiteY5513" fmla="*/ 1364454 h 6857892"/>
              <a:gd name="connsiteX5514" fmla="*/ 6291444 w 7044461"/>
              <a:gd name="connsiteY5514" fmla="*/ 1367805 h 6857892"/>
              <a:gd name="connsiteX5515" fmla="*/ 6281233 w 7044461"/>
              <a:gd name="connsiteY5515" fmla="*/ 1367805 h 6857892"/>
              <a:gd name="connsiteX5516" fmla="*/ 6281233 w 7044461"/>
              <a:gd name="connsiteY5516" fmla="*/ 1364454 h 6857892"/>
              <a:gd name="connsiteX5517" fmla="*/ 5427499 w 7044461"/>
              <a:gd name="connsiteY5517" fmla="*/ 1353524 h 6857892"/>
              <a:gd name="connsiteX5518" fmla="*/ 5425518 w 7044461"/>
              <a:gd name="connsiteY5518" fmla="*/ 1397340 h 6857892"/>
              <a:gd name="connsiteX5519" fmla="*/ 5406621 w 7044461"/>
              <a:gd name="connsiteY5519" fmla="*/ 1422178 h 6857892"/>
              <a:gd name="connsiteX5520" fmla="*/ 5426334 w 7044461"/>
              <a:gd name="connsiteY5520" fmla="*/ 1421194 h 6857892"/>
              <a:gd name="connsiteX5521" fmla="*/ 5426127 w 7044461"/>
              <a:gd name="connsiteY5521" fmla="*/ 1421950 h 6857892"/>
              <a:gd name="connsiteX5522" fmla="*/ 5427041 w 7044461"/>
              <a:gd name="connsiteY5522" fmla="*/ 1421036 h 6857892"/>
              <a:gd name="connsiteX5523" fmla="*/ 5426485 w 7044461"/>
              <a:gd name="connsiteY5523" fmla="*/ 1421098 h 6857892"/>
              <a:gd name="connsiteX5524" fmla="*/ 5431311 w 7044461"/>
              <a:gd name="connsiteY5524" fmla="*/ 1412722 h 6857892"/>
              <a:gd name="connsiteX5525" fmla="*/ 5457521 w 7044461"/>
              <a:gd name="connsiteY5525" fmla="*/ 1404503 h 6857892"/>
              <a:gd name="connsiteX5526" fmla="*/ 5447463 w 7044461"/>
              <a:gd name="connsiteY5526" fmla="*/ 1392691 h 6857892"/>
              <a:gd name="connsiteX5527" fmla="*/ 5440452 w 7044461"/>
              <a:gd name="connsiteY5527" fmla="*/ 1400845 h 6857892"/>
              <a:gd name="connsiteX5528" fmla="*/ 5437253 w 7044461"/>
              <a:gd name="connsiteY5528" fmla="*/ 1397645 h 6857892"/>
              <a:gd name="connsiteX5529" fmla="*/ 5445558 w 7044461"/>
              <a:gd name="connsiteY5529" fmla="*/ 1390557 h 6857892"/>
              <a:gd name="connsiteX5530" fmla="*/ 5446319 w 7044461"/>
              <a:gd name="connsiteY5530" fmla="*/ 1391319 h 6857892"/>
              <a:gd name="connsiteX5531" fmla="*/ 5427499 w 7044461"/>
              <a:gd name="connsiteY5531" fmla="*/ 1353524 h 6857892"/>
              <a:gd name="connsiteX5532" fmla="*/ 5164912 w 7044461"/>
              <a:gd name="connsiteY5532" fmla="*/ 1350922 h 6857892"/>
              <a:gd name="connsiteX5533" fmla="*/ 5164912 w 7044461"/>
              <a:gd name="connsiteY5533" fmla="*/ 1361136 h 6857892"/>
              <a:gd name="connsiteX5534" fmla="*/ 5168340 w 7044461"/>
              <a:gd name="connsiteY5534" fmla="*/ 1361136 h 6857892"/>
              <a:gd name="connsiteX5535" fmla="*/ 5168340 w 7044461"/>
              <a:gd name="connsiteY5535" fmla="*/ 1350922 h 6857892"/>
              <a:gd name="connsiteX5536" fmla="*/ 5164912 w 7044461"/>
              <a:gd name="connsiteY5536" fmla="*/ 1350922 h 6857892"/>
              <a:gd name="connsiteX5537" fmla="*/ 4774516 w 7044461"/>
              <a:gd name="connsiteY5537" fmla="*/ 1343282 h 6857892"/>
              <a:gd name="connsiteX5538" fmla="*/ 4775584 w 7044461"/>
              <a:gd name="connsiteY5538" fmla="*/ 1392507 h 6857892"/>
              <a:gd name="connsiteX5539" fmla="*/ 4773602 w 7044461"/>
              <a:gd name="connsiteY5539" fmla="*/ 1390524 h 6857892"/>
              <a:gd name="connsiteX5540" fmla="*/ 4765292 w 7044461"/>
              <a:gd name="connsiteY5540" fmla="*/ 1397616 h 6857892"/>
              <a:gd name="connsiteX5541" fmla="*/ 4768494 w 7044461"/>
              <a:gd name="connsiteY5541" fmla="*/ 1400818 h 6857892"/>
              <a:gd name="connsiteX5542" fmla="*/ 4774593 w 7044461"/>
              <a:gd name="connsiteY5542" fmla="*/ 1398760 h 6857892"/>
              <a:gd name="connsiteX5543" fmla="*/ 4791746 w 7044461"/>
              <a:gd name="connsiteY5543" fmla="*/ 1369192 h 6857892"/>
              <a:gd name="connsiteX5544" fmla="*/ 4812406 w 7044461"/>
              <a:gd name="connsiteY5544" fmla="*/ 1369192 h 6857892"/>
              <a:gd name="connsiteX5545" fmla="*/ 4823536 w 7044461"/>
              <a:gd name="connsiteY5545" fmla="*/ 1343282 h 6857892"/>
              <a:gd name="connsiteX5546" fmla="*/ 4774516 w 7044461"/>
              <a:gd name="connsiteY5546" fmla="*/ 1343282 h 6857892"/>
              <a:gd name="connsiteX5547" fmla="*/ 5455083 w 7044461"/>
              <a:gd name="connsiteY5547" fmla="*/ 1340722 h 6857892"/>
              <a:gd name="connsiteX5548" fmla="*/ 5446776 w 7044461"/>
              <a:gd name="connsiteY5548" fmla="*/ 1341560 h 6857892"/>
              <a:gd name="connsiteX5549" fmla="*/ 5449824 w 7044461"/>
              <a:gd name="connsiteY5549" fmla="*/ 1349104 h 6857892"/>
              <a:gd name="connsiteX5550" fmla="*/ 5455083 w 7044461"/>
              <a:gd name="connsiteY5550" fmla="*/ 1340722 h 6857892"/>
              <a:gd name="connsiteX5551" fmla="*/ 6264241 w 7044461"/>
              <a:gd name="connsiteY5551" fmla="*/ 1340676 h 6857892"/>
              <a:gd name="connsiteX5552" fmla="*/ 6267670 w 7044461"/>
              <a:gd name="connsiteY5552" fmla="*/ 1340676 h 6857892"/>
              <a:gd name="connsiteX5553" fmla="*/ 6267670 w 7044461"/>
              <a:gd name="connsiteY5553" fmla="*/ 1350888 h 6857892"/>
              <a:gd name="connsiteX5554" fmla="*/ 6264241 w 7044461"/>
              <a:gd name="connsiteY5554" fmla="*/ 1350888 h 6857892"/>
              <a:gd name="connsiteX5555" fmla="*/ 6264241 w 7044461"/>
              <a:gd name="connsiteY5555" fmla="*/ 1340676 h 6857892"/>
              <a:gd name="connsiteX5556" fmla="*/ 5455615 w 7044461"/>
              <a:gd name="connsiteY5556" fmla="*/ 1339807 h 6857892"/>
              <a:gd name="connsiteX5557" fmla="*/ 5455157 w 7044461"/>
              <a:gd name="connsiteY5557" fmla="*/ 1340721 h 6857892"/>
              <a:gd name="connsiteX5558" fmla="*/ 5456530 w 7044461"/>
              <a:gd name="connsiteY5558" fmla="*/ 1340721 h 6857892"/>
              <a:gd name="connsiteX5559" fmla="*/ 5455615 w 7044461"/>
              <a:gd name="connsiteY5559" fmla="*/ 1339807 h 6857892"/>
              <a:gd name="connsiteX5560" fmla="*/ 5656247 w 7044461"/>
              <a:gd name="connsiteY5560" fmla="*/ 1332116 h 6857892"/>
              <a:gd name="connsiteX5561" fmla="*/ 5651065 w 7044461"/>
              <a:gd name="connsiteY5561" fmla="*/ 1336536 h 6857892"/>
              <a:gd name="connsiteX5562" fmla="*/ 5654266 w 7044461"/>
              <a:gd name="connsiteY5562" fmla="*/ 1339737 h 6857892"/>
              <a:gd name="connsiteX5563" fmla="*/ 5656247 w 7044461"/>
              <a:gd name="connsiteY5563" fmla="*/ 1332116 h 6857892"/>
              <a:gd name="connsiteX5564" fmla="*/ 5440452 w 7044461"/>
              <a:gd name="connsiteY5564" fmla="*/ 1331426 h 6857892"/>
              <a:gd name="connsiteX5565" fmla="*/ 5437252 w 7044461"/>
              <a:gd name="connsiteY5565" fmla="*/ 1334626 h 6857892"/>
              <a:gd name="connsiteX5566" fmla="*/ 5446472 w 7044461"/>
              <a:gd name="connsiteY5566" fmla="*/ 1340646 h 6857892"/>
              <a:gd name="connsiteX5567" fmla="*/ 5446524 w 7044461"/>
              <a:gd name="connsiteY5567" fmla="*/ 1340748 h 6857892"/>
              <a:gd name="connsiteX5568" fmla="*/ 5445558 w 7044461"/>
              <a:gd name="connsiteY5568" fmla="*/ 1341714 h 6857892"/>
              <a:gd name="connsiteX5569" fmla="*/ 5446853 w 7044461"/>
              <a:gd name="connsiteY5569" fmla="*/ 1341485 h 6857892"/>
              <a:gd name="connsiteX5570" fmla="*/ 5446571 w 7044461"/>
              <a:gd name="connsiteY5570" fmla="*/ 1340777 h 6857892"/>
              <a:gd name="connsiteX5571" fmla="*/ 5447539 w 7044461"/>
              <a:gd name="connsiteY5571" fmla="*/ 1339808 h 6857892"/>
              <a:gd name="connsiteX5572" fmla="*/ 5440452 w 7044461"/>
              <a:gd name="connsiteY5572" fmla="*/ 1331426 h 6857892"/>
              <a:gd name="connsiteX5573" fmla="*/ 5462625 w 7044461"/>
              <a:gd name="connsiteY5573" fmla="*/ 1331424 h 6857892"/>
              <a:gd name="connsiteX5574" fmla="*/ 5456681 w 7044461"/>
              <a:gd name="connsiteY5574" fmla="*/ 1340644 h 6857892"/>
              <a:gd name="connsiteX5575" fmla="*/ 5456529 w 7044461"/>
              <a:gd name="connsiteY5575" fmla="*/ 1340644 h 6857892"/>
              <a:gd name="connsiteX5576" fmla="*/ 5457596 w 7044461"/>
              <a:gd name="connsiteY5576" fmla="*/ 1341711 h 6857892"/>
              <a:gd name="connsiteX5577" fmla="*/ 5465901 w 7044461"/>
              <a:gd name="connsiteY5577" fmla="*/ 1334624 h 6857892"/>
              <a:gd name="connsiteX5578" fmla="*/ 5462625 w 7044461"/>
              <a:gd name="connsiteY5578" fmla="*/ 1331424 h 6857892"/>
              <a:gd name="connsiteX5579" fmla="*/ 5751949 w 7044461"/>
              <a:gd name="connsiteY5579" fmla="*/ 1330574 h 6857892"/>
              <a:gd name="connsiteX5580" fmla="*/ 5750958 w 7044461"/>
              <a:gd name="connsiteY5580" fmla="*/ 1331565 h 6857892"/>
              <a:gd name="connsiteX5581" fmla="*/ 5752406 w 7044461"/>
              <a:gd name="connsiteY5581" fmla="*/ 1331412 h 6857892"/>
              <a:gd name="connsiteX5582" fmla="*/ 5751949 w 7044461"/>
              <a:gd name="connsiteY5582" fmla="*/ 1330574 h 6857892"/>
              <a:gd name="connsiteX5583" fmla="*/ 5795993 w 7044461"/>
              <a:gd name="connsiteY5583" fmla="*/ 1330508 h 6857892"/>
              <a:gd name="connsiteX5584" fmla="*/ 5795993 w 7044461"/>
              <a:gd name="connsiteY5584" fmla="*/ 1340643 h 6857892"/>
              <a:gd name="connsiteX5585" fmla="*/ 5799422 w 7044461"/>
              <a:gd name="connsiteY5585" fmla="*/ 1340643 h 6857892"/>
              <a:gd name="connsiteX5586" fmla="*/ 5799422 w 7044461"/>
              <a:gd name="connsiteY5586" fmla="*/ 1330508 h 6857892"/>
              <a:gd name="connsiteX5587" fmla="*/ 5795993 w 7044461"/>
              <a:gd name="connsiteY5587" fmla="*/ 1330508 h 6857892"/>
              <a:gd name="connsiteX5588" fmla="*/ 5772219 w 7044461"/>
              <a:gd name="connsiteY5588" fmla="*/ 1330497 h 6857892"/>
              <a:gd name="connsiteX5589" fmla="*/ 5752330 w 7044461"/>
              <a:gd name="connsiteY5589" fmla="*/ 1331488 h 6857892"/>
              <a:gd name="connsiteX5590" fmla="*/ 5772219 w 7044461"/>
              <a:gd name="connsiteY5590" fmla="*/ 1371493 h 6857892"/>
              <a:gd name="connsiteX5591" fmla="*/ 5772219 w 7044461"/>
              <a:gd name="connsiteY5591" fmla="*/ 1330497 h 6857892"/>
              <a:gd name="connsiteX5592" fmla="*/ 5578830 w 7044461"/>
              <a:gd name="connsiteY5592" fmla="*/ 1323732 h 6857892"/>
              <a:gd name="connsiteX5593" fmla="*/ 5578830 w 7044461"/>
              <a:gd name="connsiteY5593" fmla="*/ 1327161 h 6857892"/>
              <a:gd name="connsiteX5594" fmla="*/ 5589041 w 7044461"/>
              <a:gd name="connsiteY5594" fmla="*/ 1327161 h 6857892"/>
              <a:gd name="connsiteX5595" fmla="*/ 5589041 w 7044461"/>
              <a:gd name="connsiteY5595" fmla="*/ 1323732 h 6857892"/>
              <a:gd name="connsiteX5596" fmla="*/ 5578830 w 7044461"/>
              <a:gd name="connsiteY5596" fmla="*/ 1323732 h 6857892"/>
              <a:gd name="connsiteX5597" fmla="*/ 5812985 w 7044461"/>
              <a:gd name="connsiteY5597" fmla="*/ 1323725 h 6857892"/>
              <a:gd name="connsiteX5598" fmla="*/ 5812985 w 7044461"/>
              <a:gd name="connsiteY5598" fmla="*/ 1327154 h 6857892"/>
              <a:gd name="connsiteX5599" fmla="*/ 5823196 w 7044461"/>
              <a:gd name="connsiteY5599" fmla="*/ 1327154 h 6857892"/>
              <a:gd name="connsiteX5600" fmla="*/ 5823196 w 7044461"/>
              <a:gd name="connsiteY5600" fmla="*/ 1323725 h 6857892"/>
              <a:gd name="connsiteX5601" fmla="*/ 5812985 w 7044461"/>
              <a:gd name="connsiteY5601" fmla="*/ 1323725 h 6857892"/>
              <a:gd name="connsiteX5602" fmla="*/ 5745853 w 7044461"/>
              <a:gd name="connsiteY5602" fmla="*/ 1321202 h 6857892"/>
              <a:gd name="connsiteX5603" fmla="*/ 5742653 w 7044461"/>
              <a:gd name="connsiteY5603" fmla="*/ 1324403 h 6857892"/>
              <a:gd name="connsiteX5604" fmla="*/ 5751873 w 7044461"/>
              <a:gd name="connsiteY5604" fmla="*/ 1330422 h 6857892"/>
              <a:gd name="connsiteX5605" fmla="*/ 5751949 w 7044461"/>
              <a:gd name="connsiteY5605" fmla="*/ 1330498 h 6857892"/>
              <a:gd name="connsiteX5606" fmla="*/ 5752939 w 7044461"/>
              <a:gd name="connsiteY5606" fmla="*/ 1329508 h 6857892"/>
              <a:gd name="connsiteX5607" fmla="*/ 5745853 w 7044461"/>
              <a:gd name="connsiteY5607" fmla="*/ 1321202 h 6857892"/>
              <a:gd name="connsiteX5608" fmla="*/ 5781363 w 7044461"/>
              <a:gd name="connsiteY5608" fmla="*/ 1319372 h 6857892"/>
              <a:gd name="connsiteX5609" fmla="*/ 5772219 w 7044461"/>
              <a:gd name="connsiteY5609" fmla="*/ 1330497 h 6857892"/>
              <a:gd name="connsiteX5610" fmla="*/ 5782352 w 7044461"/>
              <a:gd name="connsiteY5610" fmla="*/ 1320363 h 6857892"/>
              <a:gd name="connsiteX5611" fmla="*/ 5781363 w 7044461"/>
              <a:gd name="connsiteY5611" fmla="*/ 1319372 h 6857892"/>
              <a:gd name="connsiteX5612" fmla="*/ 6196270 w 7044461"/>
              <a:gd name="connsiteY5612" fmla="*/ 1318728 h 6857892"/>
              <a:gd name="connsiteX5613" fmla="*/ 6206100 w 7044461"/>
              <a:gd name="connsiteY5613" fmla="*/ 1339838 h 6857892"/>
              <a:gd name="connsiteX5614" fmla="*/ 6191394 w 7044461"/>
              <a:gd name="connsiteY5614" fmla="*/ 1339838 h 6857892"/>
              <a:gd name="connsiteX5615" fmla="*/ 6191394 w 7044461"/>
              <a:gd name="connsiteY5615" fmla="*/ 1322310 h 6857892"/>
              <a:gd name="connsiteX5616" fmla="*/ 6196270 w 7044461"/>
              <a:gd name="connsiteY5616" fmla="*/ 1318728 h 6857892"/>
              <a:gd name="connsiteX5617" fmla="*/ 5650375 w 7044461"/>
              <a:gd name="connsiteY5617" fmla="*/ 1314956 h 6857892"/>
              <a:gd name="connsiteX5618" fmla="*/ 5656242 w 7044461"/>
              <a:gd name="connsiteY5618" fmla="*/ 1332101 h 6857892"/>
              <a:gd name="connsiteX5619" fmla="*/ 5659368 w 7044461"/>
              <a:gd name="connsiteY5619" fmla="*/ 1329435 h 6857892"/>
              <a:gd name="connsiteX5620" fmla="*/ 5661347 w 7044461"/>
              <a:gd name="connsiteY5620" fmla="*/ 1331415 h 6857892"/>
              <a:gd name="connsiteX5621" fmla="*/ 5659519 w 7044461"/>
              <a:gd name="connsiteY5621" fmla="*/ 1324329 h 6857892"/>
              <a:gd name="connsiteX5622" fmla="*/ 5650375 w 7044461"/>
              <a:gd name="connsiteY5622" fmla="*/ 1314956 h 6857892"/>
              <a:gd name="connsiteX5623" fmla="*/ 5568253 w 7044461"/>
              <a:gd name="connsiteY5623" fmla="*/ 1313094 h 6857892"/>
              <a:gd name="connsiteX5624" fmla="*/ 5538157 w 7044461"/>
              <a:gd name="connsiteY5624" fmla="*/ 1343121 h 6857892"/>
              <a:gd name="connsiteX5625" fmla="*/ 5568253 w 7044461"/>
              <a:gd name="connsiteY5625" fmla="*/ 1313094 h 6857892"/>
              <a:gd name="connsiteX5626" fmla="*/ 5788448 w 7044461"/>
              <a:gd name="connsiteY5626" fmla="*/ 1311066 h 6857892"/>
              <a:gd name="connsiteX5627" fmla="*/ 5782352 w 7044461"/>
              <a:gd name="connsiteY5627" fmla="*/ 1320361 h 6857892"/>
              <a:gd name="connsiteX5628" fmla="*/ 5783343 w 7044461"/>
              <a:gd name="connsiteY5628" fmla="*/ 1321352 h 6857892"/>
              <a:gd name="connsiteX5629" fmla="*/ 5791650 w 7044461"/>
              <a:gd name="connsiteY5629" fmla="*/ 1314265 h 6857892"/>
              <a:gd name="connsiteX5630" fmla="*/ 5788448 w 7044461"/>
              <a:gd name="connsiteY5630" fmla="*/ 1311066 h 6857892"/>
              <a:gd name="connsiteX5631" fmla="*/ 4550619 w 7044461"/>
              <a:gd name="connsiteY5631" fmla="*/ 1303344 h 6857892"/>
              <a:gd name="connsiteX5632" fmla="*/ 4550619 w 7044461"/>
              <a:gd name="connsiteY5632" fmla="*/ 1306698 h 6857892"/>
              <a:gd name="connsiteX5633" fmla="*/ 4560826 w 7044461"/>
              <a:gd name="connsiteY5633" fmla="*/ 1306698 h 6857892"/>
              <a:gd name="connsiteX5634" fmla="*/ 4560826 w 7044461"/>
              <a:gd name="connsiteY5634" fmla="*/ 1303344 h 6857892"/>
              <a:gd name="connsiteX5635" fmla="*/ 4550619 w 7044461"/>
              <a:gd name="connsiteY5635" fmla="*/ 1303344 h 6857892"/>
              <a:gd name="connsiteX5636" fmla="*/ 5578830 w 7044461"/>
              <a:gd name="connsiteY5636" fmla="*/ 1303309 h 6857892"/>
              <a:gd name="connsiteX5637" fmla="*/ 5578830 w 7044461"/>
              <a:gd name="connsiteY5637" fmla="*/ 1306662 h 6857892"/>
              <a:gd name="connsiteX5638" fmla="*/ 5589041 w 7044461"/>
              <a:gd name="connsiteY5638" fmla="*/ 1306662 h 6857892"/>
              <a:gd name="connsiteX5639" fmla="*/ 5589041 w 7044461"/>
              <a:gd name="connsiteY5639" fmla="*/ 1303309 h 6857892"/>
              <a:gd name="connsiteX5640" fmla="*/ 5578830 w 7044461"/>
              <a:gd name="connsiteY5640" fmla="*/ 1303309 h 6857892"/>
              <a:gd name="connsiteX5641" fmla="*/ 5762083 w 7044461"/>
              <a:gd name="connsiteY5641" fmla="*/ 1303293 h 6857892"/>
              <a:gd name="connsiteX5642" fmla="*/ 5762083 w 7044461"/>
              <a:gd name="connsiteY5642" fmla="*/ 1306646 h 6857892"/>
              <a:gd name="connsiteX5643" fmla="*/ 5772219 w 7044461"/>
              <a:gd name="connsiteY5643" fmla="*/ 1306646 h 6857892"/>
              <a:gd name="connsiteX5644" fmla="*/ 5772219 w 7044461"/>
              <a:gd name="connsiteY5644" fmla="*/ 1303293 h 6857892"/>
              <a:gd name="connsiteX5645" fmla="*/ 5762083 w 7044461"/>
              <a:gd name="connsiteY5645" fmla="*/ 1303293 h 6857892"/>
              <a:gd name="connsiteX5646" fmla="*/ 5665005 w 7044461"/>
              <a:gd name="connsiteY5646" fmla="*/ 1300247 h 6857892"/>
              <a:gd name="connsiteX5647" fmla="*/ 5659519 w 7044461"/>
              <a:gd name="connsiteY5647" fmla="*/ 1324326 h 6857892"/>
              <a:gd name="connsiteX5648" fmla="*/ 5678569 w 7044461"/>
              <a:gd name="connsiteY5648" fmla="*/ 1312896 h 6857892"/>
              <a:gd name="connsiteX5649" fmla="*/ 5665005 w 7044461"/>
              <a:gd name="connsiteY5649" fmla="*/ 1300247 h 6857892"/>
              <a:gd name="connsiteX5650" fmla="*/ 4877471 w 7044461"/>
              <a:gd name="connsiteY5650" fmla="*/ 1299003 h 6857892"/>
              <a:gd name="connsiteX5651" fmla="*/ 4826510 w 7044461"/>
              <a:gd name="connsiteY5651" fmla="*/ 1349074 h 6857892"/>
              <a:gd name="connsiteX5652" fmla="*/ 4873816 w 7044461"/>
              <a:gd name="connsiteY5652" fmla="*/ 1349074 h 6857892"/>
              <a:gd name="connsiteX5653" fmla="*/ 4871608 w 7044461"/>
              <a:gd name="connsiteY5653" fmla="*/ 1330479 h 6857892"/>
              <a:gd name="connsiteX5654" fmla="*/ 4877471 w 7044461"/>
              <a:gd name="connsiteY5654" fmla="*/ 1299003 h 6857892"/>
              <a:gd name="connsiteX5655" fmla="*/ 4952191 w 7044461"/>
              <a:gd name="connsiteY5655" fmla="*/ 1295038 h 6857892"/>
              <a:gd name="connsiteX5656" fmla="*/ 4893234 w 7044461"/>
              <a:gd name="connsiteY5656" fmla="*/ 1332838 h 6857892"/>
              <a:gd name="connsiteX5657" fmla="*/ 4888054 w 7044461"/>
              <a:gd name="connsiteY5657" fmla="*/ 1372086 h 6857892"/>
              <a:gd name="connsiteX5658" fmla="*/ 4939917 w 7044461"/>
              <a:gd name="connsiteY5658" fmla="*/ 1320035 h 6857892"/>
              <a:gd name="connsiteX5659" fmla="*/ 4952191 w 7044461"/>
              <a:gd name="connsiteY5659" fmla="*/ 1295038 h 6857892"/>
              <a:gd name="connsiteX5660" fmla="*/ 5210771 w 7044461"/>
              <a:gd name="connsiteY5660" fmla="*/ 1289414 h 6857892"/>
              <a:gd name="connsiteX5661" fmla="*/ 5182045 w 7044461"/>
              <a:gd name="connsiteY5661" fmla="*/ 1291243 h 6857892"/>
              <a:gd name="connsiteX5662" fmla="*/ 5182045 w 7044461"/>
              <a:gd name="connsiteY5662" fmla="*/ 1304727 h 6857892"/>
              <a:gd name="connsiteX5663" fmla="*/ 5210771 w 7044461"/>
              <a:gd name="connsiteY5663" fmla="*/ 1319742 h 6857892"/>
              <a:gd name="connsiteX5664" fmla="*/ 5210771 w 7044461"/>
              <a:gd name="connsiteY5664" fmla="*/ 1289414 h 6857892"/>
              <a:gd name="connsiteX5665" fmla="*/ 4790982 w 7044461"/>
              <a:gd name="connsiteY5665" fmla="*/ 1284526 h 6857892"/>
              <a:gd name="connsiteX5666" fmla="*/ 4777565 w 7044461"/>
              <a:gd name="connsiteY5666" fmla="*/ 1306015 h 6857892"/>
              <a:gd name="connsiteX5667" fmla="*/ 4790982 w 7044461"/>
              <a:gd name="connsiteY5667" fmla="*/ 1284526 h 6857892"/>
              <a:gd name="connsiteX5668" fmla="*/ 5628987 w 7044461"/>
              <a:gd name="connsiteY5668" fmla="*/ 1280877 h 6857892"/>
              <a:gd name="connsiteX5669" fmla="*/ 5635769 w 7044461"/>
              <a:gd name="connsiteY5669" fmla="*/ 1288881 h 6857892"/>
              <a:gd name="connsiteX5670" fmla="*/ 5638969 w 7044461"/>
              <a:gd name="connsiteY5670" fmla="*/ 1285680 h 6857892"/>
              <a:gd name="connsiteX5671" fmla="*/ 5628987 w 7044461"/>
              <a:gd name="connsiteY5671" fmla="*/ 1280877 h 6857892"/>
              <a:gd name="connsiteX5672" fmla="*/ 5629753 w 7044461"/>
              <a:gd name="connsiteY5672" fmla="*/ 1279436 h 6857892"/>
              <a:gd name="connsiteX5673" fmla="*/ 5621904 w 7044461"/>
              <a:gd name="connsiteY5673" fmla="*/ 1279892 h 6857892"/>
              <a:gd name="connsiteX5674" fmla="*/ 5628991 w 7044461"/>
              <a:gd name="connsiteY5674" fmla="*/ 1280884 h 6857892"/>
              <a:gd name="connsiteX5675" fmla="*/ 5628686 w 7044461"/>
              <a:gd name="connsiteY5675" fmla="*/ 1280504 h 6857892"/>
              <a:gd name="connsiteX5676" fmla="*/ 5629753 w 7044461"/>
              <a:gd name="connsiteY5676" fmla="*/ 1279436 h 6857892"/>
              <a:gd name="connsiteX5677" fmla="*/ 4966962 w 7044461"/>
              <a:gd name="connsiteY5677" fmla="*/ 1278884 h 6857892"/>
              <a:gd name="connsiteX5678" fmla="*/ 4953786 w 7044461"/>
              <a:gd name="connsiteY5678" fmla="*/ 1281475 h 6857892"/>
              <a:gd name="connsiteX5679" fmla="*/ 4961435 w 7044461"/>
              <a:gd name="connsiteY5679" fmla="*/ 1301593 h 6857892"/>
              <a:gd name="connsiteX5680" fmla="*/ 4967034 w 7044461"/>
              <a:gd name="connsiteY5680" fmla="*/ 1297705 h 6857892"/>
              <a:gd name="connsiteX5681" fmla="*/ 4966962 w 7044461"/>
              <a:gd name="connsiteY5681" fmla="*/ 1278884 h 6857892"/>
              <a:gd name="connsiteX5682" fmla="*/ 5630511 w 7044461"/>
              <a:gd name="connsiteY5682" fmla="*/ 1278743 h 6857892"/>
              <a:gd name="connsiteX5683" fmla="*/ 5629749 w 7044461"/>
              <a:gd name="connsiteY5683" fmla="*/ 1279505 h 6857892"/>
              <a:gd name="connsiteX5684" fmla="*/ 5630663 w 7044461"/>
              <a:gd name="connsiteY5684" fmla="*/ 1279429 h 6857892"/>
              <a:gd name="connsiteX5685" fmla="*/ 5630511 w 7044461"/>
              <a:gd name="connsiteY5685" fmla="*/ 1278743 h 6857892"/>
              <a:gd name="connsiteX5686" fmla="*/ 4966962 w 7044461"/>
              <a:gd name="connsiteY5686" fmla="*/ 1278731 h 6857892"/>
              <a:gd name="connsiteX5687" fmla="*/ 4966962 w 7044461"/>
              <a:gd name="connsiteY5687" fmla="*/ 1278883 h 6857892"/>
              <a:gd name="connsiteX5688" fmla="*/ 4967119 w 7044461"/>
              <a:gd name="connsiteY5688" fmla="*/ 1278883 h 6857892"/>
              <a:gd name="connsiteX5689" fmla="*/ 4966962 w 7044461"/>
              <a:gd name="connsiteY5689" fmla="*/ 1278731 h 6857892"/>
              <a:gd name="connsiteX5690" fmla="*/ 4906717 w 7044461"/>
              <a:gd name="connsiteY5690" fmla="*/ 1278658 h 6857892"/>
              <a:gd name="connsiteX5691" fmla="*/ 4886840 w 7044461"/>
              <a:gd name="connsiteY5691" fmla="*/ 1282544 h 6857892"/>
              <a:gd name="connsiteX5692" fmla="*/ 4887753 w 7044461"/>
              <a:gd name="connsiteY5692" fmla="*/ 1289178 h 6857892"/>
              <a:gd name="connsiteX5693" fmla="*/ 4906792 w 7044461"/>
              <a:gd name="connsiteY5693" fmla="*/ 1279724 h 6857892"/>
              <a:gd name="connsiteX5694" fmla="*/ 4906717 w 7044461"/>
              <a:gd name="connsiteY5694" fmla="*/ 1278658 h 6857892"/>
              <a:gd name="connsiteX5695" fmla="*/ 5630442 w 7044461"/>
              <a:gd name="connsiteY5695" fmla="*/ 1278375 h 6857892"/>
              <a:gd name="connsiteX5696" fmla="*/ 5630516 w 7044461"/>
              <a:gd name="connsiteY5696" fmla="*/ 1278680 h 6857892"/>
              <a:gd name="connsiteX5697" fmla="*/ 5630670 w 7044461"/>
              <a:gd name="connsiteY5697" fmla="*/ 1278527 h 6857892"/>
              <a:gd name="connsiteX5698" fmla="*/ 5630442 w 7044461"/>
              <a:gd name="connsiteY5698" fmla="*/ 1278375 h 6857892"/>
              <a:gd name="connsiteX5699" fmla="*/ 5212454 w 7044461"/>
              <a:gd name="connsiteY5699" fmla="*/ 1272878 h 6857892"/>
              <a:gd name="connsiteX5700" fmla="*/ 5212454 w 7044461"/>
              <a:gd name="connsiteY5700" fmla="*/ 1276234 h 6857892"/>
              <a:gd name="connsiteX5701" fmla="*/ 5222588 w 7044461"/>
              <a:gd name="connsiteY5701" fmla="*/ 1276234 h 6857892"/>
              <a:gd name="connsiteX5702" fmla="*/ 5222588 w 7044461"/>
              <a:gd name="connsiteY5702" fmla="*/ 1272878 h 6857892"/>
              <a:gd name="connsiteX5703" fmla="*/ 5212454 w 7044461"/>
              <a:gd name="connsiteY5703" fmla="*/ 1272878 h 6857892"/>
              <a:gd name="connsiteX5704" fmla="*/ 6077703 w 7044461"/>
              <a:gd name="connsiteY5704" fmla="*/ 1272851 h 6857892"/>
              <a:gd name="connsiteX5705" fmla="*/ 6087838 w 7044461"/>
              <a:gd name="connsiteY5705" fmla="*/ 1272851 h 6857892"/>
              <a:gd name="connsiteX5706" fmla="*/ 6087838 w 7044461"/>
              <a:gd name="connsiteY5706" fmla="*/ 1276205 h 6857892"/>
              <a:gd name="connsiteX5707" fmla="*/ 6077703 w 7044461"/>
              <a:gd name="connsiteY5707" fmla="*/ 1276205 h 6857892"/>
              <a:gd name="connsiteX5708" fmla="*/ 6077703 w 7044461"/>
              <a:gd name="connsiteY5708" fmla="*/ 1272851 h 6857892"/>
              <a:gd name="connsiteX5709" fmla="*/ 4974069 w 7044461"/>
              <a:gd name="connsiteY5709" fmla="*/ 1270346 h 6857892"/>
              <a:gd name="connsiteX5710" fmla="*/ 4968415 w 7044461"/>
              <a:gd name="connsiteY5710" fmla="*/ 1278578 h 6857892"/>
              <a:gd name="connsiteX5711" fmla="*/ 4967119 w 7044461"/>
              <a:gd name="connsiteY5711" fmla="*/ 1278807 h 6857892"/>
              <a:gd name="connsiteX5712" fmla="*/ 4968953 w 7044461"/>
              <a:gd name="connsiteY5712" fmla="*/ 1280637 h 6857892"/>
              <a:gd name="connsiteX5713" fmla="*/ 4977270 w 7044461"/>
              <a:gd name="connsiteY5713" fmla="*/ 1273548 h 6857892"/>
              <a:gd name="connsiteX5714" fmla="*/ 4974069 w 7044461"/>
              <a:gd name="connsiteY5714" fmla="*/ 1270346 h 6857892"/>
              <a:gd name="connsiteX5715" fmla="*/ 4917151 w 7044461"/>
              <a:gd name="connsiteY5715" fmla="*/ 1269434 h 6857892"/>
              <a:gd name="connsiteX5716" fmla="*/ 4907020 w 7044461"/>
              <a:gd name="connsiteY5716" fmla="*/ 1279649 h 6857892"/>
              <a:gd name="connsiteX5717" fmla="*/ 4906869 w 7044461"/>
              <a:gd name="connsiteY5717" fmla="*/ 1279801 h 6857892"/>
              <a:gd name="connsiteX5718" fmla="*/ 4907250 w 7044461"/>
              <a:gd name="connsiteY5718" fmla="*/ 1287500 h 6857892"/>
              <a:gd name="connsiteX5719" fmla="*/ 4917151 w 7044461"/>
              <a:gd name="connsiteY5719" fmla="*/ 1269434 h 6857892"/>
              <a:gd name="connsiteX5720" fmla="*/ 5659379 w 7044461"/>
              <a:gd name="connsiteY5720" fmla="*/ 1268352 h 6857892"/>
              <a:gd name="connsiteX5721" fmla="*/ 5651073 w 7044461"/>
              <a:gd name="connsiteY5721" fmla="*/ 1275440 h 6857892"/>
              <a:gd name="connsiteX5722" fmla="*/ 5654273 w 7044461"/>
              <a:gd name="connsiteY5722" fmla="*/ 1278642 h 6857892"/>
              <a:gd name="connsiteX5723" fmla="*/ 5659226 w 7044461"/>
              <a:gd name="connsiteY5723" fmla="*/ 1268504 h 6857892"/>
              <a:gd name="connsiteX5724" fmla="*/ 5661208 w 7044461"/>
              <a:gd name="connsiteY5724" fmla="*/ 1270486 h 6857892"/>
              <a:gd name="connsiteX5725" fmla="*/ 5661359 w 7044461"/>
              <a:gd name="connsiteY5725" fmla="*/ 1270333 h 6857892"/>
              <a:gd name="connsiteX5726" fmla="*/ 5659379 w 7044461"/>
              <a:gd name="connsiteY5726" fmla="*/ 1268352 h 6857892"/>
              <a:gd name="connsiteX5727" fmla="*/ 5666303 w 7044461"/>
              <a:gd name="connsiteY5727" fmla="*/ 1260173 h 6857892"/>
              <a:gd name="connsiteX5728" fmla="*/ 5661349 w 7044461"/>
              <a:gd name="connsiteY5728" fmla="*/ 1270309 h 6857892"/>
              <a:gd name="connsiteX5729" fmla="*/ 5669503 w 7044461"/>
              <a:gd name="connsiteY5729" fmla="*/ 1263373 h 6857892"/>
              <a:gd name="connsiteX5730" fmla="*/ 5666303 w 7044461"/>
              <a:gd name="connsiteY5730" fmla="*/ 1260173 h 6857892"/>
              <a:gd name="connsiteX5731" fmla="*/ 5593947 w 7044461"/>
              <a:gd name="connsiteY5731" fmla="*/ 1259750 h 6857892"/>
              <a:gd name="connsiteX5732" fmla="*/ 5578068 w 7044461"/>
              <a:gd name="connsiteY5732" fmla="*/ 1263760 h 6857892"/>
              <a:gd name="connsiteX5733" fmla="*/ 5580887 w 7044461"/>
              <a:gd name="connsiteY5733" fmla="*/ 1278773 h 6857892"/>
              <a:gd name="connsiteX5734" fmla="*/ 5599023 w 7044461"/>
              <a:gd name="connsiteY5734" fmla="*/ 1278773 h 6857892"/>
              <a:gd name="connsiteX5735" fmla="*/ 5593947 w 7044461"/>
              <a:gd name="connsiteY5735" fmla="*/ 1259750 h 6857892"/>
              <a:gd name="connsiteX5736" fmla="*/ 5626783 w 7044461"/>
              <a:gd name="connsiteY5736" fmla="*/ 1259626 h 6857892"/>
              <a:gd name="connsiteX5737" fmla="*/ 5620155 w 7044461"/>
              <a:gd name="connsiteY5737" fmla="*/ 1260463 h 6857892"/>
              <a:gd name="connsiteX5738" fmla="*/ 5630442 w 7044461"/>
              <a:gd name="connsiteY5738" fmla="*/ 1278452 h 6857892"/>
              <a:gd name="connsiteX5739" fmla="*/ 5626783 w 7044461"/>
              <a:gd name="connsiteY5739" fmla="*/ 1259626 h 6857892"/>
              <a:gd name="connsiteX5740" fmla="*/ 4917151 w 7044461"/>
              <a:gd name="connsiteY5740" fmla="*/ 1259454 h 6857892"/>
              <a:gd name="connsiteX5741" fmla="*/ 4916238 w 7044461"/>
              <a:gd name="connsiteY5741" fmla="*/ 1260366 h 6857892"/>
              <a:gd name="connsiteX5742" fmla="*/ 4917149 w 7044461"/>
              <a:gd name="connsiteY5742" fmla="*/ 1260823 h 6857892"/>
              <a:gd name="connsiteX5743" fmla="*/ 4917149 w 7044461"/>
              <a:gd name="connsiteY5743" fmla="*/ 1269433 h 6857892"/>
              <a:gd name="connsiteX5744" fmla="*/ 4925602 w 7044461"/>
              <a:gd name="connsiteY5744" fmla="*/ 1266079 h 6857892"/>
              <a:gd name="connsiteX5745" fmla="*/ 4917151 w 7044461"/>
              <a:gd name="connsiteY5745" fmla="*/ 1260748 h 6857892"/>
              <a:gd name="connsiteX5746" fmla="*/ 4917151 w 7044461"/>
              <a:gd name="connsiteY5746" fmla="*/ 1259454 h 6857892"/>
              <a:gd name="connsiteX5747" fmla="*/ 5256487 w 7044461"/>
              <a:gd name="connsiteY5747" fmla="*/ 1259310 h 6857892"/>
              <a:gd name="connsiteX5748" fmla="*/ 5256487 w 7044461"/>
              <a:gd name="connsiteY5748" fmla="*/ 1269443 h 6857892"/>
              <a:gd name="connsiteX5749" fmla="*/ 5259840 w 7044461"/>
              <a:gd name="connsiteY5749" fmla="*/ 1269443 h 6857892"/>
              <a:gd name="connsiteX5750" fmla="*/ 5259840 w 7044461"/>
              <a:gd name="connsiteY5750" fmla="*/ 1259310 h 6857892"/>
              <a:gd name="connsiteX5751" fmla="*/ 5256487 w 7044461"/>
              <a:gd name="connsiteY5751" fmla="*/ 1259310 h 6857892"/>
              <a:gd name="connsiteX5752" fmla="*/ 4911135 w 7044461"/>
              <a:gd name="connsiteY5752" fmla="*/ 1250009 h 6857892"/>
              <a:gd name="connsiteX5753" fmla="*/ 4907860 w 7044461"/>
              <a:gd name="connsiteY5753" fmla="*/ 1253207 h 6857892"/>
              <a:gd name="connsiteX5754" fmla="*/ 4917073 w 7044461"/>
              <a:gd name="connsiteY5754" fmla="*/ 1259225 h 6857892"/>
              <a:gd name="connsiteX5755" fmla="*/ 4917073 w 7044461"/>
              <a:gd name="connsiteY5755" fmla="*/ 1259377 h 6857892"/>
              <a:gd name="connsiteX5756" fmla="*/ 4918140 w 7044461"/>
              <a:gd name="connsiteY5756" fmla="*/ 1258311 h 6857892"/>
              <a:gd name="connsiteX5757" fmla="*/ 4911135 w 7044461"/>
              <a:gd name="connsiteY5757" fmla="*/ 1250009 h 6857892"/>
              <a:gd name="connsiteX5758" fmla="*/ 5739300 w 7044461"/>
              <a:gd name="connsiteY5758" fmla="*/ 1249652 h 6857892"/>
              <a:gd name="connsiteX5759" fmla="*/ 5732594 w 7044461"/>
              <a:gd name="connsiteY5759" fmla="*/ 1260245 h 6857892"/>
              <a:gd name="connsiteX5760" fmla="*/ 5730614 w 7044461"/>
              <a:gd name="connsiteY5760" fmla="*/ 1258263 h 6857892"/>
              <a:gd name="connsiteX5761" fmla="*/ 5722307 w 7044461"/>
              <a:gd name="connsiteY5761" fmla="*/ 1265350 h 6857892"/>
              <a:gd name="connsiteX5762" fmla="*/ 5725508 w 7044461"/>
              <a:gd name="connsiteY5762" fmla="*/ 1268550 h 6857892"/>
              <a:gd name="connsiteX5763" fmla="*/ 5731528 w 7044461"/>
              <a:gd name="connsiteY5763" fmla="*/ 1259253 h 6857892"/>
              <a:gd name="connsiteX5764" fmla="*/ 5751915 w 7044461"/>
              <a:gd name="connsiteY5764" fmla="*/ 1279490 h 6857892"/>
              <a:gd name="connsiteX5765" fmla="*/ 5750881 w 7044461"/>
              <a:gd name="connsiteY5765" fmla="*/ 1278530 h 6857892"/>
              <a:gd name="connsiteX5766" fmla="*/ 5742652 w 7044461"/>
              <a:gd name="connsiteY5766" fmla="*/ 1285617 h 6857892"/>
              <a:gd name="connsiteX5767" fmla="*/ 5745853 w 7044461"/>
              <a:gd name="connsiteY5767" fmla="*/ 1288817 h 6857892"/>
              <a:gd name="connsiteX5768" fmla="*/ 5751873 w 7044461"/>
              <a:gd name="connsiteY5768" fmla="*/ 1279597 h 6857892"/>
              <a:gd name="connsiteX5769" fmla="*/ 5751948 w 7044461"/>
              <a:gd name="connsiteY5769" fmla="*/ 1279522 h 6857892"/>
              <a:gd name="connsiteX5770" fmla="*/ 5752025 w 7044461"/>
              <a:gd name="connsiteY5770" fmla="*/ 1279599 h 6857892"/>
              <a:gd name="connsiteX5771" fmla="*/ 5767418 w 7044461"/>
              <a:gd name="connsiteY5771" fmla="*/ 1270607 h 6857892"/>
              <a:gd name="connsiteX5772" fmla="*/ 5781514 w 7044461"/>
              <a:gd name="connsiteY5772" fmla="*/ 1281275 h 6857892"/>
              <a:gd name="connsiteX5773" fmla="*/ 5782505 w 7044461"/>
              <a:gd name="connsiteY5773" fmla="*/ 1264359 h 6857892"/>
              <a:gd name="connsiteX5774" fmla="*/ 5739300 w 7044461"/>
              <a:gd name="connsiteY5774" fmla="*/ 1249652 h 6857892"/>
              <a:gd name="connsiteX5775" fmla="*/ 6103459 w 7044461"/>
              <a:gd name="connsiteY5775" fmla="*/ 1249003 h 6857892"/>
              <a:gd name="connsiteX5776" fmla="*/ 6107878 w 7044461"/>
              <a:gd name="connsiteY5776" fmla="*/ 1263248 h 6857892"/>
              <a:gd name="connsiteX5777" fmla="*/ 6096448 w 7044461"/>
              <a:gd name="connsiteY5777" fmla="*/ 1273690 h 6857892"/>
              <a:gd name="connsiteX5778" fmla="*/ 6103459 w 7044461"/>
              <a:gd name="connsiteY5778" fmla="*/ 1249003 h 6857892"/>
              <a:gd name="connsiteX5779" fmla="*/ 5007677 w 7044461"/>
              <a:gd name="connsiteY5779" fmla="*/ 1248203 h 6857892"/>
              <a:gd name="connsiteX5780" fmla="*/ 4999531 w 7044461"/>
              <a:gd name="connsiteY5780" fmla="*/ 1255132 h 6857892"/>
              <a:gd name="connsiteX5781" fmla="*/ 5002760 w 7044461"/>
              <a:gd name="connsiteY5781" fmla="*/ 1258332 h 6857892"/>
              <a:gd name="connsiteX5782" fmla="*/ 5007677 w 7044461"/>
              <a:gd name="connsiteY5782" fmla="*/ 1248203 h 6857892"/>
              <a:gd name="connsiteX5783" fmla="*/ 5890851 w 7044461"/>
              <a:gd name="connsiteY5783" fmla="*/ 1248181 h 6857892"/>
              <a:gd name="connsiteX5784" fmla="*/ 5873792 w 7044461"/>
              <a:gd name="connsiteY5784" fmla="*/ 1254000 h 6857892"/>
              <a:gd name="connsiteX5785" fmla="*/ 5854361 w 7044461"/>
              <a:gd name="connsiteY5785" fmla="*/ 1251562 h 6857892"/>
              <a:gd name="connsiteX5786" fmla="*/ 5841941 w 7044461"/>
              <a:gd name="connsiteY5786" fmla="*/ 1274345 h 6857892"/>
              <a:gd name="connsiteX5787" fmla="*/ 5859238 w 7044461"/>
              <a:gd name="connsiteY5787" fmla="*/ 1269926 h 6857892"/>
              <a:gd name="connsiteX5788" fmla="*/ 5884231 w 7044461"/>
              <a:gd name="connsiteY5788" fmla="*/ 1269468 h 6857892"/>
              <a:gd name="connsiteX5789" fmla="*/ 5886594 w 7044461"/>
              <a:gd name="connsiteY5789" fmla="*/ 1312675 h 6857892"/>
              <a:gd name="connsiteX5790" fmla="*/ 5907167 w 7044461"/>
              <a:gd name="connsiteY5790" fmla="*/ 1305664 h 6857892"/>
              <a:gd name="connsiteX5791" fmla="*/ 5896042 w 7044461"/>
              <a:gd name="connsiteY5791" fmla="*/ 1284328 h 6857892"/>
              <a:gd name="connsiteX5792" fmla="*/ 5904653 w 7044461"/>
              <a:gd name="connsiteY5792" fmla="*/ 1269468 h 6857892"/>
              <a:gd name="connsiteX5793" fmla="*/ 5884307 w 7044461"/>
              <a:gd name="connsiteY5793" fmla="*/ 1269468 h 6857892"/>
              <a:gd name="connsiteX5794" fmla="*/ 5891909 w 7044461"/>
              <a:gd name="connsiteY5794" fmla="*/ 1259258 h 6857892"/>
              <a:gd name="connsiteX5795" fmla="*/ 5904577 w 7044461"/>
              <a:gd name="connsiteY5795" fmla="*/ 1259334 h 6857892"/>
              <a:gd name="connsiteX5796" fmla="*/ 5904577 w 7044461"/>
              <a:gd name="connsiteY5796" fmla="*/ 1269392 h 6857892"/>
              <a:gd name="connsiteX5797" fmla="*/ 5923932 w 7044461"/>
              <a:gd name="connsiteY5797" fmla="*/ 1265963 h 6857892"/>
              <a:gd name="connsiteX5798" fmla="*/ 5923246 w 7044461"/>
              <a:gd name="connsiteY5798" fmla="*/ 1259257 h 6857892"/>
              <a:gd name="connsiteX5799" fmla="*/ 5904600 w 7044461"/>
              <a:gd name="connsiteY5799" fmla="*/ 1259257 h 6857892"/>
              <a:gd name="connsiteX5800" fmla="*/ 5898320 w 7044461"/>
              <a:gd name="connsiteY5800" fmla="*/ 1250176 h 6857892"/>
              <a:gd name="connsiteX5801" fmla="*/ 5890851 w 7044461"/>
              <a:gd name="connsiteY5801" fmla="*/ 1248181 h 6857892"/>
              <a:gd name="connsiteX5802" fmla="*/ 5014861 w 7044461"/>
              <a:gd name="connsiteY5802" fmla="*/ 1239903 h 6857892"/>
              <a:gd name="connsiteX5803" fmla="*/ 5009890 w 7044461"/>
              <a:gd name="connsiteY5803" fmla="*/ 1250107 h 6857892"/>
              <a:gd name="connsiteX5804" fmla="*/ 5007907 w 7044461"/>
              <a:gd name="connsiteY5804" fmla="*/ 1248128 h 6857892"/>
              <a:gd name="connsiteX5805" fmla="*/ 5007758 w 7044461"/>
              <a:gd name="connsiteY5805" fmla="*/ 1248279 h 6857892"/>
              <a:gd name="connsiteX5806" fmla="*/ 5009737 w 7044461"/>
              <a:gd name="connsiteY5806" fmla="*/ 1250259 h 6857892"/>
              <a:gd name="connsiteX5807" fmla="*/ 5018072 w 7044461"/>
              <a:gd name="connsiteY5807" fmla="*/ 1243101 h 6857892"/>
              <a:gd name="connsiteX5808" fmla="*/ 5014861 w 7044461"/>
              <a:gd name="connsiteY5808" fmla="*/ 1239903 h 6857892"/>
              <a:gd name="connsiteX5809" fmla="*/ 6114203 w 7044461"/>
              <a:gd name="connsiteY5809" fmla="*/ 1239862 h 6857892"/>
              <a:gd name="connsiteX5810" fmla="*/ 6117403 w 7044461"/>
              <a:gd name="connsiteY5810" fmla="*/ 1243063 h 6857892"/>
              <a:gd name="connsiteX5811" fmla="*/ 6109097 w 7044461"/>
              <a:gd name="connsiteY5811" fmla="*/ 1250146 h 6857892"/>
              <a:gd name="connsiteX5812" fmla="*/ 6107116 w 7044461"/>
              <a:gd name="connsiteY5812" fmla="*/ 1248165 h 6857892"/>
              <a:gd name="connsiteX5813" fmla="*/ 6114203 w 7044461"/>
              <a:gd name="connsiteY5813" fmla="*/ 1239862 h 6857892"/>
              <a:gd name="connsiteX5814" fmla="*/ 4938546 w 7044461"/>
              <a:gd name="connsiteY5814" fmla="*/ 1228984 h 6857892"/>
              <a:gd name="connsiteX5815" fmla="*/ 4938015 w 7044461"/>
              <a:gd name="connsiteY5815" fmla="*/ 1229059 h 6857892"/>
              <a:gd name="connsiteX5816" fmla="*/ 4938546 w 7044461"/>
              <a:gd name="connsiteY5816" fmla="*/ 1229669 h 6857892"/>
              <a:gd name="connsiteX5817" fmla="*/ 4938546 w 7044461"/>
              <a:gd name="connsiteY5817" fmla="*/ 1228984 h 6857892"/>
              <a:gd name="connsiteX5818" fmla="*/ 5905034 w 7044461"/>
              <a:gd name="connsiteY5818" fmla="*/ 1228192 h 6857892"/>
              <a:gd name="connsiteX5819" fmla="*/ 5903510 w 7044461"/>
              <a:gd name="connsiteY5819" fmla="*/ 1229639 h 6857892"/>
              <a:gd name="connsiteX5820" fmla="*/ 5910597 w 7044461"/>
              <a:gd name="connsiteY5820" fmla="*/ 1237943 h 6857892"/>
              <a:gd name="connsiteX5821" fmla="*/ 5913797 w 7044461"/>
              <a:gd name="connsiteY5821" fmla="*/ 1234744 h 6857892"/>
              <a:gd name="connsiteX5822" fmla="*/ 5905034 w 7044461"/>
              <a:gd name="connsiteY5822" fmla="*/ 1228192 h 6857892"/>
              <a:gd name="connsiteX5823" fmla="*/ 4936644 w 7044461"/>
              <a:gd name="connsiteY5823" fmla="*/ 1227689 h 6857892"/>
              <a:gd name="connsiteX5824" fmla="*/ 4928266 w 7044461"/>
              <a:gd name="connsiteY5824" fmla="*/ 1234774 h 6857892"/>
              <a:gd name="connsiteX5825" fmla="*/ 4931465 w 7044461"/>
              <a:gd name="connsiteY5825" fmla="*/ 1237971 h 6857892"/>
              <a:gd name="connsiteX5826" fmla="*/ 4937100 w 7044461"/>
              <a:gd name="connsiteY5826" fmla="*/ 1229137 h 6857892"/>
              <a:gd name="connsiteX5827" fmla="*/ 4938013 w 7044461"/>
              <a:gd name="connsiteY5827" fmla="*/ 1229060 h 6857892"/>
              <a:gd name="connsiteX5828" fmla="*/ 4936644 w 7044461"/>
              <a:gd name="connsiteY5828" fmla="*/ 1227689 h 6857892"/>
              <a:gd name="connsiteX5829" fmla="*/ 5018978 w 7044461"/>
              <a:gd name="connsiteY5829" fmla="*/ 1221995 h 6857892"/>
              <a:gd name="connsiteX5830" fmla="*/ 5018978 w 7044461"/>
              <a:gd name="connsiteY5830" fmla="*/ 1225347 h 6857892"/>
              <a:gd name="connsiteX5831" fmla="*/ 5029131 w 7044461"/>
              <a:gd name="connsiteY5831" fmla="*/ 1225347 h 6857892"/>
              <a:gd name="connsiteX5832" fmla="*/ 5029131 w 7044461"/>
              <a:gd name="connsiteY5832" fmla="*/ 1221995 h 6857892"/>
              <a:gd name="connsiteX5833" fmla="*/ 5018978 w 7044461"/>
              <a:gd name="connsiteY5833" fmla="*/ 1221995 h 6857892"/>
              <a:gd name="connsiteX5834" fmla="*/ 5759263 w 7044461"/>
              <a:gd name="connsiteY5834" fmla="*/ 1218941 h 6857892"/>
              <a:gd name="connsiteX5835" fmla="*/ 5752786 w 7044461"/>
              <a:gd name="connsiteY5835" fmla="*/ 1224427 h 6857892"/>
              <a:gd name="connsiteX5836" fmla="*/ 5755987 w 7044461"/>
              <a:gd name="connsiteY5836" fmla="*/ 1227704 h 6857892"/>
              <a:gd name="connsiteX5837" fmla="*/ 5759263 w 7044461"/>
              <a:gd name="connsiteY5837" fmla="*/ 1218941 h 6857892"/>
              <a:gd name="connsiteX5838" fmla="*/ 5877450 w 7044461"/>
              <a:gd name="connsiteY5838" fmla="*/ 1218493 h 6857892"/>
              <a:gd name="connsiteX5839" fmla="*/ 5877450 w 7044461"/>
              <a:gd name="connsiteY5839" fmla="*/ 1228626 h 6857892"/>
              <a:gd name="connsiteX5840" fmla="*/ 5880803 w 7044461"/>
              <a:gd name="connsiteY5840" fmla="*/ 1228626 h 6857892"/>
              <a:gd name="connsiteX5841" fmla="*/ 5880803 w 7044461"/>
              <a:gd name="connsiteY5841" fmla="*/ 1218493 h 6857892"/>
              <a:gd name="connsiteX5842" fmla="*/ 5877450 w 7044461"/>
              <a:gd name="connsiteY5842" fmla="*/ 1218493 h 6857892"/>
              <a:gd name="connsiteX5843" fmla="*/ 5761549 w 7044461"/>
              <a:gd name="connsiteY5843" fmla="*/ 1217874 h 6857892"/>
              <a:gd name="connsiteX5844" fmla="*/ 5763073 w 7044461"/>
              <a:gd name="connsiteY5844" fmla="*/ 1219474 h 6857892"/>
              <a:gd name="connsiteX5845" fmla="*/ 5763454 w 7044461"/>
              <a:gd name="connsiteY5845" fmla="*/ 1218712 h 6857892"/>
              <a:gd name="connsiteX5846" fmla="*/ 5761549 w 7044461"/>
              <a:gd name="connsiteY5846" fmla="*/ 1217874 h 6857892"/>
              <a:gd name="connsiteX5847" fmla="*/ 5761169 w 7044461"/>
              <a:gd name="connsiteY5847" fmla="*/ 1217417 h 6857892"/>
              <a:gd name="connsiteX5848" fmla="*/ 5761017 w 7044461"/>
              <a:gd name="connsiteY5848" fmla="*/ 1217569 h 6857892"/>
              <a:gd name="connsiteX5849" fmla="*/ 5761549 w 7044461"/>
              <a:gd name="connsiteY5849" fmla="*/ 1217874 h 6857892"/>
              <a:gd name="connsiteX5850" fmla="*/ 5761169 w 7044461"/>
              <a:gd name="connsiteY5850" fmla="*/ 1217417 h 6857892"/>
              <a:gd name="connsiteX5851" fmla="*/ 5758884 w 7044461"/>
              <a:gd name="connsiteY5851" fmla="*/ 1216577 h 6857892"/>
              <a:gd name="connsiteX5852" fmla="*/ 5759340 w 7044461"/>
              <a:gd name="connsiteY5852" fmla="*/ 1219015 h 6857892"/>
              <a:gd name="connsiteX5853" fmla="*/ 5761017 w 7044461"/>
              <a:gd name="connsiteY5853" fmla="*/ 1217568 h 6857892"/>
              <a:gd name="connsiteX5854" fmla="*/ 5758884 w 7044461"/>
              <a:gd name="connsiteY5854" fmla="*/ 1216577 h 6857892"/>
              <a:gd name="connsiteX5855" fmla="*/ 4955933 w 7044461"/>
              <a:gd name="connsiteY5855" fmla="*/ 1208337 h 6857892"/>
              <a:gd name="connsiteX5856" fmla="*/ 4938623 w 7044461"/>
              <a:gd name="connsiteY5856" fmla="*/ 1209786 h 6857892"/>
              <a:gd name="connsiteX5857" fmla="*/ 4938546 w 7044461"/>
              <a:gd name="connsiteY5857" fmla="*/ 1228983 h 6857892"/>
              <a:gd name="connsiteX5858" fmla="*/ 4958058 w 7044461"/>
              <a:gd name="connsiteY5858" fmla="*/ 1227460 h 6857892"/>
              <a:gd name="connsiteX5859" fmla="*/ 4955933 w 7044461"/>
              <a:gd name="connsiteY5859" fmla="*/ 1208337 h 6857892"/>
              <a:gd name="connsiteX5860" fmla="*/ 5714535 w 7044461"/>
              <a:gd name="connsiteY5860" fmla="*/ 1208277 h 6857892"/>
              <a:gd name="connsiteX5861" fmla="*/ 5714535 w 7044461"/>
              <a:gd name="connsiteY5861" fmla="*/ 1218488 h 6857892"/>
              <a:gd name="connsiteX5862" fmla="*/ 5717888 w 7044461"/>
              <a:gd name="connsiteY5862" fmla="*/ 1218488 h 6857892"/>
              <a:gd name="connsiteX5863" fmla="*/ 5717888 w 7044461"/>
              <a:gd name="connsiteY5863" fmla="*/ 1208277 h 6857892"/>
              <a:gd name="connsiteX5864" fmla="*/ 5714535 w 7044461"/>
              <a:gd name="connsiteY5864" fmla="*/ 1208277 h 6857892"/>
              <a:gd name="connsiteX5865" fmla="*/ 5477635 w 7044461"/>
              <a:gd name="connsiteY5865" fmla="*/ 1206609 h 6857892"/>
              <a:gd name="connsiteX5866" fmla="*/ 5444870 w 7044461"/>
              <a:gd name="connsiteY5866" fmla="*/ 1224973 h 6857892"/>
              <a:gd name="connsiteX5867" fmla="*/ 5475044 w 7044461"/>
              <a:gd name="connsiteY5867" fmla="*/ 1243640 h 6857892"/>
              <a:gd name="connsiteX5868" fmla="*/ 5477635 w 7044461"/>
              <a:gd name="connsiteY5868" fmla="*/ 1206609 h 6857892"/>
              <a:gd name="connsiteX5869" fmla="*/ 5690844 w 7044461"/>
              <a:gd name="connsiteY5869" fmla="*/ 1206553 h 6857892"/>
              <a:gd name="connsiteX5870" fmla="*/ 5665547 w 7044461"/>
              <a:gd name="connsiteY5870" fmla="*/ 1219583 h 6857892"/>
              <a:gd name="connsiteX5871" fmla="*/ 5658841 w 7044461"/>
              <a:gd name="connsiteY5871" fmla="*/ 1249829 h 6857892"/>
              <a:gd name="connsiteX5872" fmla="*/ 5690844 w 7044461"/>
              <a:gd name="connsiteY5872" fmla="*/ 1234134 h 6857892"/>
              <a:gd name="connsiteX5873" fmla="*/ 5690844 w 7044461"/>
              <a:gd name="connsiteY5873" fmla="*/ 1206553 h 6857892"/>
              <a:gd name="connsiteX5874" fmla="*/ 5901681 w 7044461"/>
              <a:gd name="connsiteY5874" fmla="*/ 1199559 h 6857892"/>
              <a:gd name="connsiteX5875" fmla="*/ 5905034 w 7044461"/>
              <a:gd name="connsiteY5875" fmla="*/ 1208019 h 6857892"/>
              <a:gd name="connsiteX5876" fmla="*/ 5894823 w 7044461"/>
              <a:gd name="connsiteY5876" fmla="*/ 1208019 h 6857892"/>
              <a:gd name="connsiteX5877" fmla="*/ 5901681 w 7044461"/>
              <a:gd name="connsiteY5877" fmla="*/ 1199559 h 6857892"/>
              <a:gd name="connsiteX5878" fmla="*/ 6135920 w 7044461"/>
              <a:gd name="connsiteY5878" fmla="*/ 1197577 h 6857892"/>
              <a:gd name="connsiteX5879" fmla="*/ 6148493 w 7044461"/>
              <a:gd name="connsiteY5879" fmla="*/ 1213812 h 6857892"/>
              <a:gd name="connsiteX5880" fmla="*/ 6133405 w 7044461"/>
              <a:gd name="connsiteY5880" fmla="*/ 1228970 h 6857892"/>
              <a:gd name="connsiteX5881" fmla="*/ 6112146 w 7044461"/>
              <a:gd name="connsiteY5881" fmla="*/ 1203445 h 6857892"/>
              <a:gd name="connsiteX5882" fmla="*/ 6135920 w 7044461"/>
              <a:gd name="connsiteY5882" fmla="*/ 1197577 h 6857892"/>
              <a:gd name="connsiteX5883" fmla="*/ 5779457 w 7044461"/>
              <a:gd name="connsiteY5883" fmla="*/ 1196157 h 6857892"/>
              <a:gd name="connsiteX5884" fmla="*/ 5763454 w 7044461"/>
              <a:gd name="connsiteY5884" fmla="*/ 1218712 h 6857892"/>
              <a:gd name="connsiteX5885" fmla="*/ 5783419 w 7044461"/>
              <a:gd name="connsiteY5885" fmla="*/ 1227932 h 6857892"/>
              <a:gd name="connsiteX5886" fmla="*/ 5779457 w 7044461"/>
              <a:gd name="connsiteY5886" fmla="*/ 1196157 h 6857892"/>
              <a:gd name="connsiteX5887" fmla="*/ 6154970 w 7044461"/>
              <a:gd name="connsiteY5887" fmla="*/ 1178754 h 6857892"/>
              <a:gd name="connsiteX5888" fmla="*/ 6158170 w 7044461"/>
              <a:gd name="connsiteY5888" fmla="*/ 1181954 h 6857892"/>
              <a:gd name="connsiteX5889" fmla="*/ 6149865 w 7044461"/>
              <a:gd name="connsiteY5889" fmla="*/ 1189041 h 6857892"/>
              <a:gd name="connsiteX5890" fmla="*/ 6147883 w 7044461"/>
              <a:gd name="connsiteY5890" fmla="*/ 1187060 h 6857892"/>
              <a:gd name="connsiteX5891" fmla="*/ 6154970 w 7044461"/>
              <a:gd name="connsiteY5891" fmla="*/ 1178754 h 6857892"/>
              <a:gd name="connsiteX5892" fmla="*/ 5347309 w 7044461"/>
              <a:gd name="connsiteY5892" fmla="*/ 1177870 h 6857892"/>
              <a:gd name="connsiteX5893" fmla="*/ 5347309 w 7044461"/>
              <a:gd name="connsiteY5893" fmla="*/ 1198218 h 6857892"/>
              <a:gd name="connsiteX5894" fmla="*/ 5352414 w 7044461"/>
              <a:gd name="connsiteY5894" fmla="*/ 1198218 h 6857892"/>
              <a:gd name="connsiteX5895" fmla="*/ 5352414 w 7044461"/>
              <a:gd name="connsiteY5895" fmla="*/ 1177870 h 6857892"/>
              <a:gd name="connsiteX5896" fmla="*/ 5347309 w 7044461"/>
              <a:gd name="connsiteY5896" fmla="*/ 1177870 h 6857892"/>
              <a:gd name="connsiteX5897" fmla="*/ 5714617 w 7044461"/>
              <a:gd name="connsiteY5897" fmla="*/ 1167610 h 6857892"/>
              <a:gd name="connsiteX5898" fmla="*/ 5717969 w 7044461"/>
              <a:gd name="connsiteY5898" fmla="*/ 1167610 h 6857892"/>
              <a:gd name="connsiteX5899" fmla="*/ 5717969 w 7044461"/>
              <a:gd name="connsiteY5899" fmla="*/ 1177820 h 6857892"/>
              <a:gd name="connsiteX5900" fmla="*/ 5714617 w 7044461"/>
              <a:gd name="connsiteY5900" fmla="*/ 1177820 h 6857892"/>
              <a:gd name="connsiteX5901" fmla="*/ 5714617 w 7044461"/>
              <a:gd name="connsiteY5901" fmla="*/ 1167610 h 6857892"/>
              <a:gd name="connsiteX5902" fmla="*/ 5799432 w 7044461"/>
              <a:gd name="connsiteY5902" fmla="*/ 1166546 h 6857892"/>
              <a:gd name="connsiteX5903" fmla="*/ 5792641 w 7044461"/>
              <a:gd name="connsiteY5903" fmla="*/ 1183139 h 6857892"/>
              <a:gd name="connsiteX5904" fmla="*/ 5803460 w 7044461"/>
              <a:gd name="connsiteY5904" fmla="*/ 1192816 h 6857892"/>
              <a:gd name="connsiteX5905" fmla="*/ 5824111 w 7044461"/>
              <a:gd name="connsiteY5905" fmla="*/ 1169727 h 6857892"/>
              <a:gd name="connsiteX5906" fmla="*/ 5799432 w 7044461"/>
              <a:gd name="connsiteY5906" fmla="*/ 1166546 h 6857892"/>
              <a:gd name="connsiteX5907" fmla="*/ 5591341 w 7044461"/>
              <a:gd name="connsiteY5907" fmla="*/ 1157497 h 6857892"/>
              <a:gd name="connsiteX5908" fmla="*/ 5587911 w 7044461"/>
              <a:gd name="connsiteY5908" fmla="*/ 1190035 h 6857892"/>
              <a:gd name="connsiteX5909" fmla="*/ 5545395 w 7044461"/>
              <a:gd name="connsiteY5909" fmla="*/ 1248170 h 6857892"/>
              <a:gd name="connsiteX5910" fmla="*/ 5564900 w 7044461"/>
              <a:gd name="connsiteY5910" fmla="*/ 1248170 h 6857892"/>
              <a:gd name="connsiteX5911" fmla="*/ 5571301 w 7044461"/>
              <a:gd name="connsiteY5911" fmla="*/ 1232402 h 6857892"/>
              <a:gd name="connsiteX5912" fmla="*/ 5600712 w 7044461"/>
              <a:gd name="connsiteY5912" fmla="*/ 1237886 h 6857892"/>
              <a:gd name="connsiteX5913" fmla="*/ 5586539 w 7044461"/>
              <a:gd name="connsiteY5913" fmla="*/ 1217396 h 6857892"/>
              <a:gd name="connsiteX5914" fmla="*/ 5610084 w 7044461"/>
              <a:gd name="connsiteY5914" fmla="*/ 1191332 h 6857892"/>
              <a:gd name="connsiteX5915" fmla="*/ 5607874 w 7044461"/>
              <a:gd name="connsiteY5915" fmla="*/ 1157497 h 6857892"/>
              <a:gd name="connsiteX5916" fmla="*/ 5591341 w 7044461"/>
              <a:gd name="connsiteY5916" fmla="*/ 1157497 h 6857892"/>
              <a:gd name="connsiteX5917" fmla="*/ 4920501 w 7044461"/>
              <a:gd name="connsiteY5917" fmla="*/ 1157433 h 6857892"/>
              <a:gd name="connsiteX5918" fmla="*/ 4920501 w 7044461"/>
              <a:gd name="connsiteY5918" fmla="*/ 1167644 h 6857892"/>
              <a:gd name="connsiteX5919" fmla="*/ 4923852 w 7044461"/>
              <a:gd name="connsiteY5919" fmla="*/ 1167644 h 6857892"/>
              <a:gd name="connsiteX5920" fmla="*/ 4923852 w 7044461"/>
              <a:gd name="connsiteY5920" fmla="*/ 1157433 h 6857892"/>
              <a:gd name="connsiteX5921" fmla="*/ 4920501 w 7044461"/>
              <a:gd name="connsiteY5921" fmla="*/ 1157433 h 6857892"/>
              <a:gd name="connsiteX5922" fmla="*/ 5966070 w 7044461"/>
              <a:gd name="connsiteY5922" fmla="*/ 1157113 h 6857892"/>
              <a:gd name="connsiteX5923" fmla="*/ 5966070 w 7044461"/>
              <a:gd name="connsiteY5923" fmla="*/ 1187669 h 6857892"/>
              <a:gd name="connsiteX5924" fmla="*/ 5966070 w 7044461"/>
              <a:gd name="connsiteY5924" fmla="*/ 1157113 h 6857892"/>
              <a:gd name="connsiteX5925" fmla="*/ 6261193 w 7044461"/>
              <a:gd name="connsiteY5925" fmla="*/ 1156504 h 6857892"/>
              <a:gd name="connsiteX5926" fmla="*/ 6245496 w 7044461"/>
              <a:gd name="connsiteY5926" fmla="*/ 1188965 h 6857892"/>
              <a:gd name="connsiteX5927" fmla="*/ 6223931 w 7044461"/>
              <a:gd name="connsiteY5927" fmla="*/ 1161836 h 6857892"/>
              <a:gd name="connsiteX5928" fmla="*/ 6261193 w 7044461"/>
              <a:gd name="connsiteY5928" fmla="*/ 1156504 h 6857892"/>
              <a:gd name="connsiteX5929" fmla="*/ 5825405 w 7044461"/>
              <a:gd name="connsiteY5929" fmla="*/ 1154781 h 6857892"/>
              <a:gd name="connsiteX5930" fmla="*/ 5824186 w 7044461"/>
              <a:gd name="connsiteY5930" fmla="*/ 1169716 h 6857892"/>
              <a:gd name="connsiteX5931" fmla="*/ 5847351 w 7044461"/>
              <a:gd name="connsiteY5931" fmla="*/ 1180079 h 6857892"/>
              <a:gd name="connsiteX5932" fmla="*/ 5825405 w 7044461"/>
              <a:gd name="connsiteY5932" fmla="*/ 1154781 h 6857892"/>
              <a:gd name="connsiteX5933" fmla="*/ 5871353 w 7044461"/>
              <a:gd name="connsiteY5933" fmla="*/ 1144731 h 6857892"/>
              <a:gd name="connsiteX5934" fmla="*/ 5846207 w 7044461"/>
              <a:gd name="connsiteY5934" fmla="*/ 1170563 h 6857892"/>
              <a:gd name="connsiteX5935" fmla="*/ 5875087 w 7044461"/>
              <a:gd name="connsiteY5935" fmla="*/ 1164467 h 6857892"/>
              <a:gd name="connsiteX5936" fmla="*/ 5871353 w 7044461"/>
              <a:gd name="connsiteY5936" fmla="*/ 1144731 h 6857892"/>
              <a:gd name="connsiteX5937" fmla="*/ 6171810 w 7044461"/>
              <a:gd name="connsiteY5937" fmla="*/ 1141871 h 6857892"/>
              <a:gd name="connsiteX5938" fmla="*/ 6188193 w 7044461"/>
              <a:gd name="connsiteY5938" fmla="*/ 1175019 h 6857892"/>
              <a:gd name="connsiteX5939" fmla="*/ 6171810 w 7044461"/>
              <a:gd name="connsiteY5939" fmla="*/ 1183478 h 6857892"/>
              <a:gd name="connsiteX5940" fmla="*/ 6171810 w 7044461"/>
              <a:gd name="connsiteY5940" fmla="*/ 1141871 h 6857892"/>
              <a:gd name="connsiteX5941" fmla="*/ 5941076 w 7044461"/>
              <a:gd name="connsiteY5941" fmla="*/ 1135470 h 6857892"/>
              <a:gd name="connsiteX5942" fmla="*/ 5965689 w 7044461"/>
              <a:gd name="connsiteY5942" fmla="*/ 1142481 h 6857892"/>
              <a:gd name="connsiteX5943" fmla="*/ 5951440 w 7044461"/>
              <a:gd name="connsiteY5943" fmla="*/ 1146900 h 6857892"/>
              <a:gd name="connsiteX5944" fmla="*/ 5941076 w 7044461"/>
              <a:gd name="connsiteY5944" fmla="*/ 1135470 h 6857892"/>
              <a:gd name="connsiteX5945" fmla="*/ 5824872 w 7044461"/>
              <a:gd name="connsiteY5945" fmla="*/ 1132228 h 6857892"/>
              <a:gd name="connsiteX5946" fmla="*/ 5813289 w 7044461"/>
              <a:gd name="connsiteY5946" fmla="*/ 1143125 h 6857892"/>
              <a:gd name="connsiteX5947" fmla="*/ 5817633 w 7044461"/>
              <a:gd name="connsiteY5947" fmla="*/ 1157374 h 6857892"/>
              <a:gd name="connsiteX5948" fmla="*/ 5825330 w 7044461"/>
              <a:gd name="connsiteY5948" fmla="*/ 1154783 h 6857892"/>
              <a:gd name="connsiteX5949" fmla="*/ 5824872 w 7044461"/>
              <a:gd name="connsiteY5949" fmla="*/ 1132228 h 6857892"/>
              <a:gd name="connsiteX5950" fmla="*/ 5648179 w 7044461"/>
              <a:gd name="connsiteY5950" fmla="*/ 1119924 h 6857892"/>
              <a:gd name="connsiteX5951" fmla="*/ 5628293 w 7044461"/>
              <a:gd name="connsiteY5951" fmla="*/ 1130593 h 6857892"/>
              <a:gd name="connsiteX5952" fmla="*/ 5631949 w 7044461"/>
              <a:gd name="connsiteY5952" fmla="*/ 1137680 h 6857892"/>
              <a:gd name="connsiteX5953" fmla="*/ 5661970 w 7044461"/>
              <a:gd name="connsiteY5953" fmla="*/ 1133717 h 6857892"/>
              <a:gd name="connsiteX5954" fmla="*/ 5648179 w 7044461"/>
              <a:gd name="connsiteY5954" fmla="*/ 1119924 h 6857892"/>
              <a:gd name="connsiteX5955" fmla="*/ 6269803 w 7044461"/>
              <a:gd name="connsiteY5955" fmla="*/ 1108115 h 6857892"/>
              <a:gd name="connsiteX5956" fmla="*/ 6269803 w 7044461"/>
              <a:gd name="connsiteY5956" fmla="*/ 1136766 h 6857892"/>
              <a:gd name="connsiteX5957" fmla="*/ 6269803 w 7044461"/>
              <a:gd name="connsiteY5957" fmla="*/ 1108115 h 6857892"/>
              <a:gd name="connsiteX5958" fmla="*/ 5388833 w 7044461"/>
              <a:gd name="connsiteY5958" fmla="*/ 1096404 h 6857892"/>
              <a:gd name="connsiteX5959" fmla="*/ 5388833 w 7044461"/>
              <a:gd name="connsiteY5959" fmla="*/ 1106621 h 6857892"/>
              <a:gd name="connsiteX5960" fmla="*/ 5392186 w 7044461"/>
              <a:gd name="connsiteY5960" fmla="*/ 1106621 h 6857892"/>
              <a:gd name="connsiteX5961" fmla="*/ 5392186 w 7044461"/>
              <a:gd name="connsiteY5961" fmla="*/ 1096404 h 6857892"/>
              <a:gd name="connsiteX5962" fmla="*/ 5388833 w 7044461"/>
              <a:gd name="connsiteY5962" fmla="*/ 1096404 h 6857892"/>
              <a:gd name="connsiteX5963" fmla="*/ 4971406 w 7044461"/>
              <a:gd name="connsiteY5963" fmla="*/ 1096388 h 6857892"/>
              <a:gd name="connsiteX5964" fmla="*/ 4971406 w 7044461"/>
              <a:gd name="connsiteY5964" fmla="*/ 1106604 h 6857892"/>
              <a:gd name="connsiteX5965" fmla="*/ 4974752 w 7044461"/>
              <a:gd name="connsiteY5965" fmla="*/ 1106604 h 6857892"/>
              <a:gd name="connsiteX5966" fmla="*/ 4974752 w 7044461"/>
              <a:gd name="connsiteY5966" fmla="*/ 1096388 h 6857892"/>
              <a:gd name="connsiteX5967" fmla="*/ 4971406 w 7044461"/>
              <a:gd name="connsiteY5967" fmla="*/ 1096388 h 6857892"/>
              <a:gd name="connsiteX5968" fmla="*/ 5063503 w 7044461"/>
              <a:gd name="connsiteY5968" fmla="*/ 1093824 h 6857892"/>
              <a:gd name="connsiteX5969" fmla="*/ 5031273 w 7044461"/>
              <a:gd name="connsiteY5969" fmla="*/ 1103510 h 6857892"/>
              <a:gd name="connsiteX5970" fmla="*/ 5023576 w 7044461"/>
              <a:gd name="connsiteY5970" fmla="*/ 1096949 h 6857892"/>
              <a:gd name="connsiteX5971" fmla="*/ 5009126 w 7044461"/>
              <a:gd name="connsiteY5971" fmla="*/ 1111356 h 6857892"/>
              <a:gd name="connsiteX5972" fmla="*/ 5014630 w 7044461"/>
              <a:gd name="connsiteY5972" fmla="*/ 1117451 h 6857892"/>
              <a:gd name="connsiteX5973" fmla="*/ 5006989 w 7044461"/>
              <a:gd name="connsiteY5973" fmla="*/ 1161267 h 6857892"/>
              <a:gd name="connsiteX5974" fmla="*/ 5063503 w 7044461"/>
              <a:gd name="connsiteY5974" fmla="*/ 1093824 h 6857892"/>
              <a:gd name="connsiteX5975" fmla="*/ 5639947 w 7044461"/>
              <a:gd name="connsiteY5975" fmla="*/ 1089588 h 6857892"/>
              <a:gd name="connsiteX5976" fmla="*/ 5639947 w 7044461"/>
              <a:gd name="connsiteY5976" fmla="*/ 1092940 h 6857892"/>
              <a:gd name="connsiteX5977" fmla="*/ 5650081 w 7044461"/>
              <a:gd name="connsiteY5977" fmla="*/ 1092940 h 6857892"/>
              <a:gd name="connsiteX5978" fmla="*/ 5650081 w 7044461"/>
              <a:gd name="connsiteY5978" fmla="*/ 1089588 h 6857892"/>
              <a:gd name="connsiteX5979" fmla="*/ 5639947 w 7044461"/>
              <a:gd name="connsiteY5979" fmla="*/ 1089588 h 6857892"/>
              <a:gd name="connsiteX5980" fmla="*/ 6297464 w 7044461"/>
              <a:gd name="connsiteY5980" fmla="*/ 1087235 h 6857892"/>
              <a:gd name="connsiteX5981" fmla="*/ 6300664 w 7044461"/>
              <a:gd name="connsiteY5981" fmla="*/ 1090434 h 6857892"/>
              <a:gd name="connsiteX5982" fmla="*/ 6292359 w 7044461"/>
              <a:gd name="connsiteY5982" fmla="*/ 1097445 h 6857892"/>
              <a:gd name="connsiteX5983" fmla="*/ 6291444 w 7044461"/>
              <a:gd name="connsiteY5983" fmla="*/ 1096529 h 6857892"/>
              <a:gd name="connsiteX5984" fmla="*/ 6271099 w 7044461"/>
              <a:gd name="connsiteY5984" fmla="*/ 1106592 h 6857892"/>
              <a:gd name="connsiteX5985" fmla="*/ 6291292 w 7044461"/>
              <a:gd name="connsiteY5985" fmla="*/ 1096453 h 6857892"/>
              <a:gd name="connsiteX5986" fmla="*/ 6290377 w 7044461"/>
              <a:gd name="connsiteY5986" fmla="*/ 1095538 h 6857892"/>
              <a:gd name="connsiteX5987" fmla="*/ 6297464 w 7044461"/>
              <a:gd name="connsiteY5987" fmla="*/ 1087235 h 6857892"/>
              <a:gd name="connsiteX5988" fmla="*/ 1184441 w 7044461"/>
              <a:gd name="connsiteY5988" fmla="*/ 1076087 h 6857892"/>
              <a:gd name="connsiteX5989" fmla="*/ 1184441 w 7044461"/>
              <a:gd name="connsiteY5989" fmla="*/ 1086297 h 6857892"/>
              <a:gd name="connsiteX5990" fmla="*/ 1187870 w 7044461"/>
              <a:gd name="connsiteY5990" fmla="*/ 1086297 h 6857892"/>
              <a:gd name="connsiteX5991" fmla="*/ 1187870 w 7044461"/>
              <a:gd name="connsiteY5991" fmla="*/ 1076087 h 6857892"/>
              <a:gd name="connsiteX5992" fmla="*/ 1184441 w 7044461"/>
              <a:gd name="connsiteY5992" fmla="*/ 1076087 h 6857892"/>
              <a:gd name="connsiteX5993" fmla="*/ 6166247 w 7044461"/>
              <a:gd name="connsiteY5993" fmla="*/ 1070016 h 6857892"/>
              <a:gd name="connsiteX5994" fmla="*/ 6169600 w 7044461"/>
              <a:gd name="connsiteY5994" fmla="*/ 1114439 h 6857892"/>
              <a:gd name="connsiteX5995" fmla="*/ 6163123 w 7044461"/>
              <a:gd name="connsiteY5995" fmla="*/ 1116116 h 6857892"/>
              <a:gd name="connsiteX5996" fmla="*/ 6155122 w 7044461"/>
              <a:gd name="connsiteY5996" fmla="*/ 1096301 h 6857892"/>
              <a:gd name="connsiteX5997" fmla="*/ 6140873 w 7044461"/>
              <a:gd name="connsiteY5997" fmla="*/ 1107429 h 6857892"/>
              <a:gd name="connsiteX5998" fmla="*/ 6166247 w 7044461"/>
              <a:gd name="connsiteY5998" fmla="*/ 1070016 h 6857892"/>
              <a:gd name="connsiteX5999" fmla="*/ 5802700 w 7044461"/>
              <a:gd name="connsiteY5999" fmla="*/ 1055747 h 6857892"/>
              <a:gd name="connsiteX6000" fmla="*/ 5773136 w 7044461"/>
              <a:gd name="connsiteY6000" fmla="*/ 1069997 h 6857892"/>
              <a:gd name="connsiteX6001" fmla="*/ 5770622 w 7044461"/>
              <a:gd name="connsiteY6001" fmla="*/ 1094989 h 6857892"/>
              <a:gd name="connsiteX6002" fmla="*/ 5752334 w 7044461"/>
              <a:gd name="connsiteY6002" fmla="*/ 1096665 h 6857892"/>
              <a:gd name="connsiteX6003" fmla="*/ 5704406 w 7044461"/>
              <a:gd name="connsiteY6003" fmla="*/ 1137205 h 6857892"/>
              <a:gd name="connsiteX6004" fmla="*/ 5697168 w 7044461"/>
              <a:gd name="connsiteY6004" fmla="*/ 1116478 h 6857892"/>
              <a:gd name="connsiteX6005" fmla="*/ 5701206 w 7044461"/>
              <a:gd name="connsiteY6005" fmla="*/ 1163419 h 6857892"/>
              <a:gd name="connsiteX6006" fmla="*/ 5682614 w 7044461"/>
              <a:gd name="connsiteY6006" fmla="*/ 1176982 h 6857892"/>
              <a:gd name="connsiteX6007" fmla="*/ 5690691 w 7044461"/>
              <a:gd name="connsiteY6007" fmla="*/ 1206550 h 6857892"/>
              <a:gd name="connsiteX6008" fmla="*/ 5707453 w 7044461"/>
              <a:gd name="connsiteY6008" fmla="*/ 1186965 h 6857892"/>
              <a:gd name="connsiteX6009" fmla="*/ 5720179 w 7044461"/>
              <a:gd name="connsiteY6009" fmla="*/ 1192070 h 6857892"/>
              <a:gd name="connsiteX6010" fmla="*/ 5732599 w 7044461"/>
              <a:gd name="connsiteY6010" fmla="*/ 1198167 h 6857892"/>
              <a:gd name="connsiteX6011" fmla="*/ 5732599 w 7044461"/>
              <a:gd name="connsiteY6011" fmla="*/ 1136443 h 6857892"/>
              <a:gd name="connsiteX6012" fmla="*/ 5777403 w 7044461"/>
              <a:gd name="connsiteY6012" fmla="*/ 1103906 h 6857892"/>
              <a:gd name="connsiteX6013" fmla="*/ 5802471 w 7044461"/>
              <a:gd name="connsiteY6013" fmla="*/ 1116783 h 6857892"/>
              <a:gd name="connsiteX6014" fmla="*/ 5817177 w 7044461"/>
              <a:gd name="connsiteY6014" fmla="*/ 1078378 h 6857892"/>
              <a:gd name="connsiteX6015" fmla="*/ 5841027 w 7044461"/>
              <a:gd name="connsiteY6015" fmla="*/ 1086456 h 6857892"/>
              <a:gd name="connsiteX6016" fmla="*/ 5815805 w 7044461"/>
              <a:gd name="connsiteY6016" fmla="*/ 1065729 h 6857892"/>
              <a:gd name="connsiteX6017" fmla="*/ 5802700 w 7044461"/>
              <a:gd name="connsiteY6017" fmla="*/ 1055747 h 6857892"/>
              <a:gd name="connsiteX6018" fmla="*/ 4981627 w 7044461"/>
              <a:gd name="connsiteY6018" fmla="*/ 1055644 h 6857892"/>
              <a:gd name="connsiteX6019" fmla="*/ 4981627 w 7044461"/>
              <a:gd name="connsiteY6019" fmla="*/ 1065855 h 6857892"/>
              <a:gd name="connsiteX6020" fmla="*/ 4985069 w 7044461"/>
              <a:gd name="connsiteY6020" fmla="*/ 1065855 h 6857892"/>
              <a:gd name="connsiteX6021" fmla="*/ 4985069 w 7044461"/>
              <a:gd name="connsiteY6021" fmla="*/ 1055644 h 6857892"/>
              <a:gd name="connsiteX6022" fmla="*/ 4981627 w 7044461"/>
              <a:gd name="connsiteY6022" fmla="*/ 1055644 h 6857892"/>
              <a:gd name="connsiteX6023" fmla="*/ 6257535 w 7044461"/>
              <a:gd name="connsiteY6023" fmla="*/ 1051880 h 6857892"/>
              <a:gd name="connsiteX6024" fmla="*/ 6219587 w 7044461"/>
              <a:gd name="connsiteY6024" fmla="*/ 1104610 h 6857892"/>
              <a:gd name="connsiteX6025" fmla="*/ 6257535 w 7044461"/>
              <a:gd name="connsiteY6025" fmla="*/ 1051880 h 6857892"/>
              <a:gd name="connsiteX6026" fmla="*/ 6273613 w 7044461"/>
              <a:gd name="connsiteY6026" fmla="*/ 1030610 h 6857892"/>
              <a:gd name="connsiteX6027" fmla="*/ 6287101 w 7044461"/>
              <a:gd name="connsiteY6027" fmla="*/ 1044098 h 6857892"/>
              <a:gd name="connsiteX6028" fmla="*/ 6273613 w 7044461"/>
              <a:gd name="connsiteY6028" fmla="*/ 1046460 h 6857892"/>
              <a:gd name="connsiteX6029" fmla="*/ 6273613 w 7044461"/>
              <a:gd name="connsiteY6029" fmla="*/ 1030610 h 6857892"/>
              <a:gd name="connsiteX6030" fmla="*/ 5510936 w 7044461"/>
              <a:gd name="connsiteY6030" fmla="*/ 1014887 h 6857892"/>
              <a:gd name="connsiteX6031" fmla="*/ 5510936 w 7044461"/>
              <a:gd name="connsiteY6031" fmla="*/ 1025098 h 6857892"/>
              <a:gd name="connsiteX6032" fmla="*/ 5514365 w 7044461"/>
              <a:gd name="connsiteY6032" fmla="*/ 1025098 h 6857892"/>
              <a:gd name="connsiteX6033" fmla="*/ 5514365 w 7044461"/>
              <a:gd name="connsiteY6033" fmla="*/ 1014887 h 6857892"/>
              <a:gd name="connsiteX6034" fmla="*/ 5510936 w 7044461"/>
              <a:gd name="connsiteY6034" fmla="*/ 1014887 h 6857892"/>
              <a:gd name="connsiteX6035" fmla="*/ 5025793 w 7044461"/>
              <a:gd name="connsiteY6035" fmla="*/ 1005727 h 6857892"/>
              <a:gd name="connsiteX6036" fmla="*/ 5020746 w 7044461"/>
              <a:gd name="connsiteY6036" fmla="*/ 1006413 h 6857892"/>
              <a:gd name="connsiteX6037" fmla="*/ 5020746 w 7044461"/>
              <a:gd name="connsiteY6037" fmla="*/ 1023253 h 6857892"/>
              <a:gd name="connsiteX6038" fmla="*/ 5029524 w 7044461"/>
              <a:gd name="connsiteY6038" fmla="*/ 1022872 h 6857892"/>
              <a:gd name="connsiteX6039" fmla="*/ 5025793 w 7044461"/>
              <a:gd name="connsiteY6039" fmla="*/ 1005727 h 6857892"/>
              <a:gd name="connsiteX6040" fmla="*/ 6162514 w 7044461"/>
              <a:gd name="connsiteY6040" fmla="*/ 1004703 h 6857892"/>
              <a:gd name="connsiteX6041" fmla="*/ 6165943 w 7044461"/>
              <a:gd name="connsiteY6041" fmla="*/ 1004703 h 6857892"/>
              <a:gd name="connsiteX6042" fmla="*/ 6165943 w 7044461"/>
              <a:gd name="connsiteY6042" fmla="*/ 1014838 h 6857892"/>
              <a:gd name="connsiteX6043" fmla="*/ 6162514 w 7044461"/>
              <a:gd name="connsiteY6043" fmla="*/ 1014838 h 6857892"/>
              <a:gd name="connsiteX6044" fmla="*/ 6162514 w 7044461"/>
              <a:gd name="connsiteY6044" fmla="*/ 1004703 h 6857892"/>
              <a:gd name="connsiteX6045" fmla="*/ 5857791 w 7044461"/>
              <a:gd name="connsiteY6045" fmla="*/ 995453 h 6857892"/>
              <a:gd name="connsiteX6046" fmla="*/ 5854590 w 7044461"/>
              <a:gd name="connsiteY6046" fmla="*/ 998655 h 6857892"/>
              <a:gd name="connsiteX6047" fmla="*/ 5860076 w 7044461"/>
              <a:gd name="connsiteY6047" fmla="*/ 998121 h 6857892"/>
              <a:gd name="connsiteX6048" fmla="*/ 5857791 w 7044461"/>
              <a:gd name="connsiteY6048" fmla="*/ 995453 h 6857892"/>
              <a:gd name="connsiteX6049" fmla="*/ 6283824 w 7044461"/>
              <a:gd name="connsiteY6049" fmla="*/ 994569 h 6857892"/>
              <a:gd name="connsiteX6050" fmla="*/ 6288930 w 7044461"/>
              <a:gd name="connsiteY6050" fmla="*/ 994569 h 6857892"/>
              <a:gd name="connsiteX6051" fmla="*/ 6288930 w 7044461"/>
              <a:gd name="connsiteY6051" fmla="*/ 1014913 h 6857892"/>
              <a:gd name="connsiteX6052" fmla="*/ 6283824 w 7044461"/>
              <a:gd name="connsiteY6052" fmla="*/ 1014913 h 6857892"/>
              <a:gd name="connsiteX6053" fmla="*/ 6283824 w 7044461"/>
              <a:gd name="connsiteY6053" fmla="*/ 994569 h 6857892"/>
              <a:gd name="connsiteX6054" fmla="*/ 5650994 w 7044461"/>
              <a:gd name="connsiteY6054" fmla="*/ 986024 h 6857892"/>
              <a:gd name="connsiteX6055" fmla="*/ 5650994 w 7044461"/>
              <a:gd name="connsiteY6055" fmla="*/ 1002178 h 6857892"/>
              <a:gd name="connsiteX6056" fmla="*/ 5681015 w 7044461"/>
              <a:gd name="connsiteY6056" fmla="*/ 986024 h 6857892"/>
              <a:gd name="connsiteX6057" fmla="*/ 5650994 w 7044461"/>
              <a:gd name="connsiteY6057" fmla="*/ 986024 h 6857892"/>
              <a:gd name="connsiteX6058" fmla="*/ 6047071 w 7044461"/>
              <a:gd name="connsiteY6058" fmla="*/ 985196 h 6857892"/>
              <a:gd name="connsiteX6059" fmla="*/ 6047071 w 7044461"/>
              <a:gd name="connsiteY6059" fmla="*/ 1010723 h 6857892"/>
              <a:gd name="connsiteX6060" fmla="*/ 6007599 w 7044461"/>
              <a:gd name="connsiteY6060" fmla="*/ 1022914 h 6857892"/>
              <a:gd name="connsiteX6061" fmla="*/ 6007599 w 7044461"/>
              <a:gd name="connsiteY6061" fmla="*/ 998531 h 6857892"/>
              <a:gd name="connsiteX6062" fmla="*/ 6047071 w 7044461"/>
              <a:gd name="connsiteY6062" fmla="*/ 985196 h 6857892"/>
              <a:gd name="connsiteX6063" fmla="*/ 5680640 w 7044461"/>
              <a:gd name="connsiteY6063" fmla="*/ 977580 h 6857892"/>
              <a:gd name="connsiteX6064" fmla="*/ 5680640 w 7044461"/>
              <a:gd name="connsiteY6064" fmla="*/ 980934 h 6857892"/>
              <a:gd name="connsiteX6065" fmla="*/ 5690774 w 7044461"/>
              <a:gd name="connsiteY6065" fmla="*/ 980934 h 6857892"/>
              <a:gd name="connsiteX6066" fmla="*/ 5690774 w 7044461"/>
              <a:gd name="connsiteY6066" fmla="*/ 977580 h 6857892"/>
              <a:gd name="connsiteX6067" fmla="*/ 5680640 w 7044461"/>
              <a:gd name="connsiteY6067" fmla="*/ 977580 h 6857892"/>
              <a:gd name="connsiteX6068" fmla="*/ 1218121 w 7044461"/>
              <a:gd name="connsiteY6068" fmla="*/ 975333 h 6857892"/>
              <a:gd name="connsiteX6069" fmla="*/ 1213244 w 7044461"/>
              <a:gd name="connsiteY6069" fmla="*/ 976096 h 6857892"/>
              <a:gd name="connsiteX6070" fmla="*/ 1213244 w 7044461"/>
              <a:gd name="connsiteY6070" fmla="*/ 993011 h 6857892"/>
              <a:gd name="connsiteX6071" fmla="*/ 1222083 w 7044461"/>
              <a:gd name="connsiteY6071" fmla="*/ 991868 h 6857892"/>
              <a:gd name="connsiteX6072" fmla="*/ 1218121 w 7044461"/>
              <a:gd name="connsiteY6072" fmla="*/ 975333 h 6857892"/>
              <a:gd name="connsiteX6073" fmla="*/ 5066307 w 7044461"/>
              <a:gd name="connsiteY6073" fmla="*/ 975325 h 6857892"/>
              <a:gd name="connsiteX6074" fmla="*/ 5061435 w 7044461"/>
              <a:gd name="connsiteY6074" fmla="*/ 976087 h 6857892"/>
              <a:gd name="connsiteX6075" fmla="*/ 5061435 w 7044461"/>
              <a:gd name="connsiteY6075" fmla="*/ 993003 h 6857892"/>
              <a:gd name="connsiteX6076" fmla="*/ 5070282 w 7044461"/>
              <a:gd name="connsiteY6076" fmla="*/ 991936 h 6857892"/>
              <a:gd name="connsiteX6077" fmla="*/ 5066307 w 7044461"/>
              <a:gd name="connsiteY6077" fmla="*/ 975325 h 6857892"/>
              <a:gd name="connsiteX6078" fmla="*/ 5715075 w 7044461"/>
              <a:gd name="connsiteY6078" fmla="*/ 971468 h 6857892"/>
              <a:gd name="connsiteX6079" fmla="*/ 5695873 w 7044461"/>
              <a:gd name="connsiteY6079" fmla="*/ 1006368 h 6857892"/>
              <a:gd name="connsiteX6080" fmla="*/ 5738010 w 7044461"/>
              <a:gd name="connsiteY6080" fmla="*/ 1000348 h 6857892"/>
              <a:gd name="connsiteX6081" fmla="*/ 5715075 w 7044461"/>
              <a:gd name="connsiteY6081" fmla="*/ 971468 h 6857892"/>
              <a:gd name="connsiteX6082" fmla="*/ 4959435 w 7044461"/>
              <a:gd name="connsiteY6082" fmla="*/ 965776 h 6857892"/>
              <a:gd name="connsiteX6083" fmla="*/ 4960410 w 7044461"/>
              <a:gd name="connsiteY6083" fmla="*/ 974614 h 6857892"/>
              <a:gd name="connsiteX6084" fmla="*/ 4977113 w 7044461"/>
              <a:gd name="connsiteY6084" fmla="*/ 970576 h 6857892"/>
              <a:gd name="connsiteX6085" fmla="*/ 4976276 w 7044461"/>
              <a:gd name="connsiteY6085" fmla="*/ 965776 h 6857892"/>
              <a:gd name="connsiteX6086" fmla="*/ 4959435 w 7044461"/>
              <a:gd name="connsiteY6086" fmla="*/ 965776 h 6857892"/>
              <a:gd name="connsiteX6087" fmla="*/ 5939248 w 7044461"/>
              <a:gd name="connsiteY6087" fmla="*/ 962077 h 6857892"/>
              <a:gd name="connsiteX6088" fmla="*/ 5919512 w 7044461"/>
              <a:gd name="connsiteY6088" fmla="*/ 971983 h 6857892"/>
              <a:gd name="connsiteX6089" fmla="*/ 5893680 w 7044461"/>
              <a:gd name="connsiteY6089" fmla="*/ 980594 h 6857892"/>
              <a:gd name="connsiteX6090" fmla="*/ 5848341 w 7044461"/>
              <a:gd name="connsiteY6090" fmla="*/ 1015798 h 6857892"/>
              <a:gd name="connsiteX6091" fmla="*/ 5860762 w 7044461"/>
              <a:gd name="connsiteY6091" fmla="*/ 1042620 h 6857892"/>
              <a:gd name="connsiteX6092" fmla="*/ 5931094 w 7044461"/>
              <a:gd name="connsiteY6092" fmla="*/ 982880 h 6857892"/>
              <a:gd name="connsiteX6093" fmla="*/ 5939248 w 7044461"/>
              <a:gd name="connsiteY6093" fmla="*/ 962077 h 6857892"/>
              <a:gd name="connsiteX6094" fmla="*/ 5892690 w 7044461"/>
              <a:gd name="connsiteY6094" fmla="*/ 956439 h 6857892"/>
              <a:gd name="connsiteX6095" fmla="*/ 5880117 w 7044461"/>
              <a:gd name="connsiteY6095" fmla="*/ 974117 h 6857892"/>
              <a:gd name="connsiteX6096" fmla="*/ 5877450 w 7044461"/>
              <a:gd name="connsiteY6096" fmla="*/ 974117 h 6857892"/>
              <a:gd name="connsiteX6097" fmla="*/ 5877450 w 7044461"/>
              <a:gd name="connsiteY6097" fmla="*/ 977775 h 6857892"/>
              <a:gd name="connsiteX6098" fmla="*/ 5860076 w 7044461"/>
              <a:gd name="connsiteY6098" fmla="*/ 998044 h 6857892"/>
              <a:gd name="connsiteX6099" fmla="*/ 5864877 w 7044461"/>
              <a:gd name="connsiteY6099" fmla="*/ 1003683 h 6857892"/>
              <a:gd name="connsiteX6100" fmla="*/ 5862895 w 7044461"/>
              <a:gd name="connsiteY6100" fmla="*/ 1005664 h 6857892"/>
              <a:gd name="connsiteX6101" fmla="*/ 5893680 w 7044461"/>
              <a:gd name="connsiteY6101" fmla="*/ 980518 h 6857892"/>
              <a:gd name="connsiteX6102" fmla="*/ 5892690 w 7044461"/>
              <a:gd name="connsiteY6102" fmla="*/ 956439 h 6857892"/>
              <a:gd name="connsiteX6103" fmla="*/ 5037582 w 7044461"/>
              <a:gd name="connsiteY6103" fmla="*/ 955741 h 6857892"/>
              <a:gd name="connsiteX6104" fmla="*/ 5028838 w 7044461"/>
              <a:gd name="connsiteY6104" fmla="*/ 956122 h 6857892"/>
              <a:gd name="connsiteX6105" fmla="*/ 5032565 w 7044461"/>
              <a:gd name="connsiteY6105" fmla="*/ 973343 h 6857892"/>
              <a:gd name="connsiteX6106" fmla="*/ 5037582 w 7044461"/>
              <a:gd name="connsiteY6106" fmla="*/ 972657 h 6857892"/>
              <a:gd name="connsiteX6107" fmla="*/ 5037582 w 7044461"/>
              <a:gd name="connsiteY6107" fmla="*/ 955741 h 6857892"/>
              <a:gd name="connsiteX6108" fmla="*/ 6257536 w 7044461"/>
              <a:gd name="connsiteY6108" fmla="*/ 955541 h 6857892"/>
              <a:gd name="connsiteX6109" fmla="*/ 6251243 w 7044461"/>
              <a:gd name="connsiteY6109" fmla="*/ 964411 h 6857892"/>
              <a:gd name="connsiteX6110" fmla="*/ 6249839 w 7044461"/>
              <a:gd name="connsiteY6110" fmla="*/ 962933 h 6857892"/>
              <a:gd name="connsiteX6111" fmla="*/ 6241533 w 7044461"/>
              <a:gd name="connsiteY6111" fmla="*/ 970021 h 6857892"/>
              <a:gd name="connsiteX6112" fmla="*/ 6244734 w 7044461"/>
              <a:gd name="connsiteY6112" fmla="*/ 973221 h 6857892"/>
              <a:gd name="connsiteX6113" fmla="*/ 6251287 w 7044461"/>
              <a:gd name="connsiteY6113" fmla="*/ 964458 h 6857892"/>
              <a:gd name="connsiteX6114" fmla="*/ 6251283 w 7044461"/>
              <a:gd name="connsiteY6114" fmla="*/ 964453 h 6857892"/>
              <a:gd name="connsiteX6115" fmla="*/ 6260889 w 7044461"/>
              <a:gd name="connsiteY6115" fmla="*/ 963999 h 6857892"/>
              <a:gd name="connsiteX6116" fmla="*/ 6257536 w 7044461"/>
              <a:gd name="connsiteY6116" fmla="*/ 955541 h 6857892"/>
              <a:gd name="connsiteX6117" fmla="*/ 5123241 w 7044461"/>
              <a:gd name="connsiteY6117" fmla="*/ 951245 h 6857892"/>
              <a:gd name="connsiteX6118" fmla="*/ 5106250 w 7044461"/>
              <a:gd name="connsiteY6118" fmla="*/ 974942 h 6857892"/>
              <a:gd name="connsiteX6119" fmla="*/ 5093906 w 7044461"/>
              <a:gd name="connsiteY6119" fmla="*/ 962598 h 6857892"/>
              <a:gd name="connsiteX6120" fmla="*/ 5080415 w 7044461"/>
              <a:gd name="connsiteY6120" fmla="*/ 980886 h 6857892"/>
              <a:gd name="connsiteX6121" fmla="*/ 5098457 w 7044461"/>
              <a:gd name="connsiteY6121" fmla="*/ 987439 h 6857892"/>
              <a:gd name="connsiteX6122" fmla="*/ 5065086 w 7044461"/>
              <a:gd name="connsiteY6122" fmla="*/ 1002984 h 6857892"/>
              <a:gd name="connsiteX6123" fmla="*/ 5075998 w 7044461"/>
              <a:gd name="connsiteY6123" fmla="*/ 1014566 h 6857892"/>
              <a:gd name="connsiteX6124" fmla="*/ 5085827 w 7044461"/>
              <a:gd name="connsiteY6124" fmla="*/ 1011747 h 6857892"/>
              <a:gd name="connsiteX6125" fmla="*/ 5090248 w 7044461"/>
              <a:gd name="connsiteY6125" fmla="*/ 1014871 h 6857892"/>
              <a:gd name="connsiteX6126" fmla="*/ 5060676 w 7044461"/>
              <a:gd name="connsiteY6126" fmla="*/ 1043978 h 6857892"/>
              <a:gd name="connsiteX6127" fmla="*/ 5040174 w 7044461"/>
              <a:gd name="connsiteY6127" fmla="*/ 1084608 h 6857892"/>
              <a:gd name="connsiteX6128" fmla="*/ 5065468 w 7044461"/>
              <a:gd name="connsiteY6128" fmla="*/ 1084608 h 6857892"/>
              <a:gd name="connsiteX6129" fmla="*/ 5120806 w 7044461"/>
              <a:gd name="connsiteY6129" fmla="*/ 1042607 h 6857892"/>
              <a:gd name="connsiteX6130" fmla="*/ 5120806 w 7044461"/>
              <a:gd name="connsiteY6130" fmla="*/ 1025310 h 6857892"/>
              <a:gd name="connsiteX6131" fmla="*/ 5119890 w 7044461"/>
              <a:gd name="connsiteY6131" fmla="*/ 1026225 h 6857892"/>
              <a:gd name="connsiteX6132" fmla="*/ 5111585 w 7044461"/>
              <a:gd name="connsiteY6132" fmla="*/ 1019138 h 6857892"/>
              <a:gd name="connsiteX6133" fmla="*/ 5114787 w 7044461"/>
              <a:gd name="connsiteY6133" fmla="*/ 1015937 h 6857892"/>
              <a:gd name="connsiteX6134" fmla="*/ 5121871 w 7044461"/>
              <a:gd name="connsiteY6134" fmla="*/ 1024244 h 6857892"/>
              <a:gd name="connsiteX6135" fmla="*/ 5121034 w 7044461"/>
              <a:gd name="connsiteY6135" fmla="*/ 1025082 h 6857892"/>
              <a:gd name="connsiteX6136" fmla="*/ 5124006 w 7044461"/>
              <a:gd name="connsiteY6136" fmla="*/ 995135 h 6857892"/>
              <a:gd name="connsiteX6137" fmla="*/ 5151053 w 7044461"/>
              <a:gd name="connsiteY6137" fmla="*/ 979057 h 6857892"/>
              <a:gd name="connsiteX6138" fmla="*/ 5123241 w 7044461"/>
              <a:gd name="connsiteY6138" fmla="*/ 951245 h 6857892"/>
              <a:gd name="connsiteX6139" fmla="*/ 5436262 w 7044461"/>
              <a:gd name="connsiteY6139" fmla="*/ 947071 h 6857892"/>
              <a:gd name="connsiteX6140" fmla="*/ 5436262 w 7044461"/>
              <a:gd name="connsiteY6140" fmla="*/ 950424 h 6857892"/>
              <a:gd name="connsiteX6141" fmla="*/ 5446473 w 7044461"/>
              <a:gd name="connsiteY6141" fmla="*/ 950424 h 6857892"/>
              <a:gd name="connsiteX6142" fmla="*/ 5446473 w 7044461"/>
              <a:gd name="connsiteY6142" fmla="*/ 947071 h 6857892"/>
              <a:gd name="connsiteX6143" fmla="*/ 5436262 w 7044461"/>
              <a:gd name="connsiteY6143" fmla="*/ 947071 h 6857892"/>
              <a:gd name="connsiteX6144" fmla="*/ 6013466 w 7044461"/>
              <a:gd name="connsiteY6144" fmla="*/ 934980 h 6857892"/>
              <a:gd name="connsiteX6145" fmla="*/ 6016743 w 7044461"/>
              <a:gd name="connsiteY6145" fmla="*/ 943286 h 6857892"/>
              <a:gd name="connsiteX6146" fmla="*/ 6017657 w 7044461"/>
              <a:gd name="connsiteY6146" fmla="*/ 942372 h 6857892"/>
              <a:gd name="connsiteX6147" fmla="*/ 6025963 w 7044461"/>
              <a:gd name="connsiteY6147" fmla="*/ 949458 h 6857892"/>
              <a:gd name="connsiteX6148" fmla="*/ 6022763 w 7044461"/>
              <a:gd name="connsiteY6148" fmla="*/ 952659 h 6857892"/>
              <a:gd name="connsiteX6149" fmla="*/ 6015676 w 7044461"/>
              <a:gd name="connsiteY6149" fmla="*/ 944353 h 6857892"/>
              <a:gd name="connsiteX6150" fmla="*/ 6016591 w 7044461"/>
              <a:gd name="connsiteY6150" fmla="*/ 943438 h 6857892"/>
              <a:gd name="connsiteX6151" fmla="*/ 6006609 w 7044461"/>
              <a:gd name="connsiteY6151" fmla="*/ 943438 h 6857892"/>
              <a:gd name="connsiteX6152" fmla="*/ 6013466 w 7044461"/>
              <a:gd name="connsiteY6152" fmla="*/ 934980 h 6857892"/>
              <a:gd name="connsiteX6153" fmla="*/ 5908006 w 7044461"/>
              <a:gd name="connsiteY6153" fmla="*/ 933427 h 6857892"/>
              <a:gd name="connsiteX6154" fmla="*/ 5908006 w 7044461"/>
              <a:gd name="connsiteY6154" fmla="*/ 943562 h 6857892"/>
              <a:gd name="connsiteX6155" fmla="*/ 5911435 w 7044461"/>
              <a:gd name="connsiteY6155" fmla="*/ 943562 h 6857892"/>
              <a:gd name="connsiteX6156" fmla="*/ 5911435 w 7044461"/>
              <a:gd name="connsiteY6156" fmla="*/ 933427 h 6857892"/>
              <a:gd name="connsiteX6157" fmla="*/ 5908006 w 7044461"/>
              <a:gd name="connsiteY6157" fmla="*/ 933427 h 6857892"/>
              <a:gd name="connsiteX6158" fmla="*/ 5928351 w 7044461"/>
              <a:gd name="connsiteY6158" fmla="*/ 933426 h 6857892"/>
              <a:gd name="connsiteX6159" fmla="*/ 5928351 w 7044461"/>
              <a:gd name="connsiteY6159" fmla="*/ 943562 h 6857892"/>
              <a:gd name="connsiteX6160" fmla="*/ 5931780 w 7044461"/>
              <a:gd name="connsiteY6160" fmla="*/ 943562 h 6857892"/>
              <a:gd name="connsiteX6161" fmla="*/ 5931780 w 7044461"/>
              <a:gd name="connsiteY6161" fmla="*/ 933426 h 6857892"/>
              <a:gd name="connsiteX6162" fmla="*/ 5928351 w 7044461"/>
              <a:gd name="connsiteY6162" fmla="*/ 933426 h 6857892"/>
              <a:gd name="connsiteX6163" fmla="*/ 5945496 w 7044461"/>
              <a:gd name="connsiteY6163" fmla="*/ 929007 h 6857892"/>
              <a:gd name="connsiteX6164" fmla="*/ 5948315 w 7044461"/>
              <a:gd name="connsiteY6164" fmla="*/ 943333 h 6857892"/>
              <a:gd name="connsiteX6165" fmla="*/ 5954868 w 7044461"/>
              <a:gd name="connsiteY6165" fmla="*/ 942418 h 6857892"/>
              <a:gd name="connsiteX6166" fmla="*/ 5945496 w 7044461"/>
              <a:gd name="connsiteY6166" fmla="*/ 929007 h 6857892"/>
              <a:gd name="connsiteX6167" fmla="*/ 5786624 w 7044461"/>
              <a:gd name="connsiteY6167" fmla="*/ 924233 h 6857892"/>
              <a:gd name="connsiteX6168" fmla="*/ 5783424 w 7044461"/>
              <a:gd name="connsiteY6168" fmla="*/ 927433 h 6857892"/>
              <a:gd name="connsiteX6169" fmla="*/ 5792187 w 7044461"/>
              <a:gd name="connsiteY6169" fmla="*/ 933987 h 6857892"/>
              <a:gd name="connsiteX6170" fmla="*/ 5793710 w 7044461"/>
              <a:gd name="connsiteY6170" fmla="*/ 932539 h 6857892"/>
              <a:gd name="connsiteX6171" fmla="*/ 5786624 w 7044461"/>
              <a:gd name="connsiteY6171" fmla="*/ 924233 h 6857892"/>
              <a:gd name="connsiteX6172" fmla="*/ 4896665 w 7044461"/>
              <a:gd name="connsiteY6172" fmla="*/ 923335 h 6857892"/>
              <a:gd name="connsiteX6173" fmla="*/ 4897045 w 7044461"/>
              <a:gd name="connsiteY6173" fmla="*/ 931185 h 6857892"/>
              <a:gd name="connsiteX6174" fmla="*/ 4898037 w 7044461"/>
              <a:gd name="connsiteY6174" fmla="*/ 924097 h 6857892"/>
              <a:gd name="connsiteX6175" fmla="*/ 4897731 w 7044461"/>
              <a:gd name="connsiteY6175" fmla="*/ 924402 h 6857892"/>
              <a:gd name="connsiteX6176" fmla="*/ 4896665 w 7044461"/>
              <a:gd name="connsiteY6176" fmla="*/ 923335 h 6857892"/>
              <a:gd name="connsiteX6177" fmla="*/ 4895522 w 7044461"/>
              <a:gd name="connsiteY6177" fmla="*/ 922573 h 6857892"/>
              <a:gd name="connsiteX6178" fmla="*/ 4876713 w 7044461"/>
              <a:gd name="connsiteY6178" fmla="*/ 926231 h 6857892"/>
              <a:gd name="connsiteX6179" fmla="*/ 4877549 w 7044461"/>
              <a:gd name="connsiteY6179" fmla="*/ 932783 h 6857892"/>
              <a:gd name="connsiteX6180" fmla="*/ 4895522 w 7044461"/>
              <a:gd name="connsiteY6180" fmla="*/ 922573 h 6857892"/>
              <a:gd name="connsiteX6181" fmla="*/ 4896664 w 7044461"/>
              <a:gd name="connsiteY6181" fmla="*/ 922419 h 6857892"/>
              <a:gd name="connsiteX6182" fmla="*/ 4895902 w 7044461"/>
              <a:gd name="connsiteY6182" fmla="*/ 922571 h 6857892"/>
              <a:gd name="connsiteX6183" fmla="*/ 4895750 w 7044461"/>
              <a:gd name="connsiteY6183" fmla="*/ 922420 h 6857892"/>
              <a:gd name="connsiteX6184" fmla="*/ 4895597 w 7044461"/>
              <a:gd name="connsiteY6184" fmla="*/ 922649 h 6857892"/>
              <a:gd name="connsiteX6185" fmla="*/ 4895902 w 7044461"/>
              <a:gd name="connsiteY6185" fmla="*/ 922572 h 6857892"/>
              <a:gd name="connsiteX6186" fmla="*/ 4896664 w 7044461"/>
              <a:gd name="connsiteY6186" fmla="*/ 923333 h 6857892"/>
              <a:gd name="connsiteX6187" fmla="*/ 4896664 w 7044461"/>
              <a:gd name="connsiteY6187" fmla="*/ 922419 h 6857892"/>
              <a:gd name="connsiteX6188" fmla="*/ 4978285 w 7044461"/>
              <a:gd name="connsiteY6188" fmla="*/ 916500 h 6857892"/>
              <a:gd name="connsiteX6189" fmla="*/ 4978285 w 7044461"/>
              <a:gd name="connsiteY6189" fmla="*/ 919929 h 6857892"/>
              <a:gd name="connsiteX6190" fmla="*/ 4988444 w 7044461"/>
              <a:gd name="connsiteY6190" fmla="*/ 919929 h 6857892"/>
              <a:gd name="connsiteX6191" fmla="*/ 4988444 w 7044461"/>
              <a:gd name="connsiteY6191" fmla="*/ 916500 h 6857892"/>
              <a:gd name="connsiteX6192" fmla="*/ 4978285 w 7044461"/>
              <a:gd name="connsiteY6192" fmla="*/ 916500 h 6857892"/>
              <a:gd name="connsiteX6193" fmla="*/ 5511713 w 7044461"/>
              <a:gd name="connsiteY6193" fmla="*/ 914099 h 6857892"/>
              <a:gd name="connsiteX6194" fmla="*/ 5508512 w 7044461"/>
              <a:gd name="connsiteY6194" fmla="*/ 917299 h 6857892"/>
              <a:gd name="connsiteX6195" fmla="*/ 5518647 w 7044461"/>
              <a:gd name="connsiteY6195" fmla="*/ 922252 h 6857892"/>
              <a:gd name="connsiteX6196" fmla="*/ 5516665 w 7044461"/>
              <a:gd name="connsiteY6196" fmla="*/ 924234 h 6857892"/>
              <a:gd name="connsiteX6197" fmla="*/ 5523752 w 7044461"/>
              <a:gd name="connsiteY6197" fmla="*/ 932538 h 6857892"/>
              <a:gd name="connsiteX6198" fmla="*/ 5526952 w 7044461"/>
              <a:gd name="connsiteY6198" fmla="*/ 929339 h 6857892"/>
              <a:gd name="connsiteX6199" fmla="*/ 5516818 w 7044461"/>
              <a:gd name="connsiteY6199" fmla="*/ 924386 h 6857892"/>
              <a:gd name="connsiteX6200" fmla="*/ 5518798 w 7044461"/>
              <a:gd name="connsiteY6200" fmla="*/ 922405 h 6857892"/>
              <a:gd name="connsiteX6201" fmla="*/ 5511713 w 7044461"/>
              <a:gd name="connsiteY6201" fmla="*/ 914099 h 6857892"/>
              <a:gd name="connsiteX6202" fmla="*/ 4902831 w 7044461"/>
              <a:gd name="connsiteY6202" fmla="*/ 914037 h 6857892"/>
              <a:gd name="connsiteX6203" fmla="*/ 4898035 w 7044461"/>
              <a:gd name="connsiteY6203" fmla="*/ 924095 h 6857892"/>
              <a:gd name="connsiteX6204" fmla="*/ 4906030 w 7044461"/>
              <a:gd name="connsiteY6204" fmla="*/ 917314 h 6857892"/>
              <a:gd name="connsiteX6205" fmla="*/ 4902831 w 7044461"/>
              <a:gd name="connsiteY6205" fmla="*/ 914037 h 6857892"/>
              <a:gd name="connsiteX6206" fmla="*/ 6224312 w 7044461"/>
              <a:gd name="connsiteY6206" fmla="*/ 914012 h 6857892"/>
              <a:gd name="connsiteX6207" fmla="*/ 6221112 w 7044461"/>
              <a:gd name="connsiteY6207" fmla="*/ 917212 h 6857892"/>
              <a:gd name="connsiteX6208" fmla="*/ 6229875 w 7044461"/>
              <a:gd name="connsiteY6208" fmla="*/ 923766 h 6857892"/>
              <a:gd name="connsiteX6209" fmla="*/ 6231399 w 7044461"/>
              <a:gd name="connsiteY6209" fmla="*/ 922318 h 6857892"/>
              <a:gd name="connsiteX6210" fmla="*/ 6224312 w 7044461"/>
              <a:gd name="connsiteY6210" fmla="*/ 914012 h 6857892"/>
              <a:gd name="connsiteX6211" fmla="*/ 6388218 w 7044461"/>
              <a:gd name="connsiteY6211" fmla="*/ 911511 h 6857892"/>
              <a:gd name="connsiteX6212" fmla="*/ 6403763 w 7044461"/>
              <a:gd name="connsiteY6212" fmla="*/ 939705 h 6857892"/>
              <a:gd name="connsiteX6213" fmla="*/ 6354309 w 7044461"/>
              <a:gd name="connsiteY6213" fmla="*/ 971937 h 6857892"/>
              <a:gd name="connsiteX6214" fmla="*/ 6354309 w 7044461"/>
              <a:gd name="connsiteY6214" fmla="*/ 944581 h 6857892"/>
              <a:gd name="connsiteX6215" fmla="*/ 6388218 w 7044461"/>
              <a:gd name="connsiteY6215" fmla="*/ 911511 h 6857892"/>
              <a:gd name="connsiteX6216" fmla="*/ 5205674 w 7044461"/>
              <a:gd name="connsiteY6216" fmla="*/ 902928 h 6857892"/>
              <a:gd name="connsiteX6217" fmla="*/ 5205674 w 7044461"/>
              <a:gd name="connsiteY6217" fmla="*/ 913139 h 6857892"/>
              <a:gd name="connsiteX6218" fmla="*/ 5209026 w 7044461"/>
              <a:gd name="connsiteY6218" fmla="*/ 913139 h 6857892"/>
              <a:gd name="connsiteX6219" fmla="*/ 5209026 w 7044461"/>
              <a:gd name="connsiteY6219" fmla="*/ 902928 h 6857892"/>
              <a:gd name="connsiteX6220" fmla="*/ 5205674 w 7044461"/>
              <a:gd name="connsiteY6220" fmla="*/ 902928 h 6857892"/>
              <a:gd name="connsiteX6221" fmla="*/ 5158748 w 7044461"/>
              <a:gd name="connsiteY6221" fmla="*/ 895390 h 6857892"/>
              <a:gd name="connsiteX6222" fmla="*/ 5131013 w 7044461"/>
              <a:gd name="connsiteY6222" fmla="*/ 913145 h 6857892"/>
              <a:gd name="connsiteX6223" fmla="*/ 5108766 w 7044461"/>
              <a:gd name="connsiteY6223" fmla="*/ 916345 h 6857892"/>
              <a:gd name="connsiteX6224" fmla="*/ 5125148 w 7044461"/>
              <a:gd name="connsiteY6224" fmla="*/ 932195 h 6857892"/>
              <a:gd name="connsiteX6225" fmla="*/ 5141147 w 7044461"/>
              <a:gd name="connsiteY6225" fmla="*/ 923355 h 6857892"/>
              <a:gd name="connsiteX6226" fmla="*/ 5161795 w 7044461"/>
              <a:gd name="connsiteY6226" fmla="*/ 923355 h 6857892"/>
              <a:gd name="connsiteX6227" fmla="*/ 5158748 w 7044461"/>
              <a:gd name="connsiteY6227" fmla="*/ 895390 h 6857892"/>
              <a:gd name="connsiteX6228" fmla="*/ 6030154 w 7044461"/>
              <a:gd name="connsiteY6228" fmla="*/ 892736 h 6857892"/>
              <a:gd name="connsiteX6229" fmla="*/ 6030154 w 7044461"/>
              <a:gd name="connsiteY6229" fmla="*/ 902871 h 6857892"/>
              <a:gd name="connsiteX6230" fmla="*/ 6033583 w 7044461"/>
              <a:gd name="connsiteY6230" fmla="*/ 902871 h 6857892"/>
              <a:gd name="connsiteX6231" fmla="*/ 6033583 w 7044461"/>
              <a:gd name="connsiteY6231" fmla="*/ 892736 h 6857892"/>
              <a:gd name="connsiteX6232" fmla="*/ 6030154 w 7044461"/>
              <a:gd name="connsiteY6232" fmla="*/ 892736 h 6857892"/>
              <a:gd name="connsiteX6233" fmla="*/ 5955479 w 7044461"/>
              <a:gd name="connsiteY6233" fmla="*/ 875819 h 6857892"/>
              <a:gd name="connsiteX6234" fmla="*/ 5944916 w 7044461"/>
              <a:gd name="connsiteY6234" fmla="*/ 900488 h 6857892"/>
              <a:gd name="connsiteX6235" fmla="*/ 5947544 w 7044461"/>
              <a:gd name="connsiteY6235" fmla="*/ 916526 h 6857892"/>
              <a:gd name="connsiteX6236" fmla="*/ 5940543 w 7044461"/>
              <a:gd name="connsiteY6236" fmla="*/ 928016 h 6857892"/>
              <a:gd name="connsiteX6237" fmla="*/ 5945496 w 7044461"/>
              <a:gd name="connsiteY6237" fmla="*/ 929007 h 6857892"/>
              <a:gd name="connsiteX6238" fmla="*/ 5944429 w 7044461"/>
              <a:gd name="connsiteY6238" fmla="*/ 923444 h 6857892"/>
              <a:gd name="connsiteX6239" fmla="*/ 5953269 w 7044461"/>
              <a:gd name="connsiteY6239" fmla="*/ 922987 h 6857892"/>
              <a:gd name="connsiteX6240" fmla="*/ 5947579 w 7044461"/>
              <a:gd name="connsiteY6240" fmla="*/ 916538 h 6857892"/>
              <a:gd name="connsiteX6241" fmla="*/ 5955174 w 7044461"/>
              <a:gd name="connsiteY6241" fmla="*/ 902032 h 6857892"/>
              <a:gd name="connsiteX6242" fmla="*/ 5955479 w 7044461"/>
              <a:gd name="connsiteY6242" fmla="*/ 875819 h 6857892"/>
              <a:gd name="connsiteX6243" fmla="*/ 4921262 w 7044461"/>
              <a:gd name="connsiteY6243" fmla="*/ 873347 h 6857892"/>
              <a:gd name="connsiteX6244" fmla="*/ 4918062 w 7044461"/>
              <a:gd name="connsiteY6244" fmla="*/ 876547 h 6857892"/>
              <a:gd name="connsiteX6245" fmla="*/ 4928191 w 7044461"/>
              <a:gd name="connsiteY6245" fmla="*/ 881500 h 6857892"/>
              <a:gd name="connsiteX6246" fmla="*/ 4926212 w 7044461"/>
              <a:gd name="connsiteY6246" fmla="*/ 883482 h 6857892"/>
              <a:gd name="connsiteX6247" fmla="*/ 4933293 w 7044461"/>
              <a:gd name="connsiteY6247" fmla="*/ 891787 h 6857892"/>
              <a:gd name="connsiteX6248" fmla="*/ 4936493 w 7044461"/>
              <a:gd name="connsiteY6248" fmla="*/ 888587 h 6857892"/>
              <a:gd name="connsiteX6249" fmla="*/ 4926364 w 7044461"/>
              <a:gd name="connsiteY6249" fmla="*/ 883634 h 6857892"/>
              <a:gd name="connsiteX6250" fmla="*/ 4928344 w 7044461"/>
              <a:gd name="connsiteY6250" fmla="*/ 881653 h 6857892"/>
              <a:gd name="connsiteX6251" fmla="*/ 4921262 w 7044461"/>
              <a:gd name="connsiteY6251" fmla="*/ 873347 h 6857892"/>
              <a:gd name="connsiteX6252" fmla="*/ 5773135 w 7044461"/>
              <a:gd name="connsiteY6252" fmla="*/ 870194 h 6857892"/>
              <a:gd name="connsiteX6253" fmla="*/ 5773135 w 7044461"/>
              <a:gd name="connsiteY6253" fmla="*/ 890920 h 6857892"/>
              <a:gd name="connsiteX6254" fmla="*/ 5800567 w 7044461"/>
              <a:gd name="connsiteY6254" fmla="*/ 890920 h 6857892"/>
              <a:gd name="connsiteX6255" fmla="*/ 5802547 w 7044461"/>
              <a:gd name="connsiteY6255" fmla="*/ 883758 h 6857892"/>
              <a:gd name="connsiteX6256" fmla="*/ 5773135 w 7044461"/>
              <a:gd name="connsiteY6256" fmla="*/ 870194 h 6857892"/>
              <a:gd name="connsiteX6257" fmla="*/ 1347266 w 7044461"/>
              <a:gd name="connsiteY6257" fmla="*/ 862248 h 6857892"/>
              <a:gd name="connsiteX6258" fmla="*/ 1347266 w 7044461"/>
              <a:gd name="connsiteY6258" fmla="*/ 872458 h 6857892"/>
              <a:gd name="connsiteX6259" fmla="*/ 1350619 w 7044461"/>
              <a:gd name="connsiteY6259" fmla="*/ 872458 h 6857892"/>
              <a:gd name="connsiteX6260" fmla="*/ 1350619 w 7044461"/>
              <a:gd name="connsiteY6260" fmla="*/ 862248 h 6857892"/>
              <a:gd name="connsiteX6261" fmla="*/ 1347266 w 7044461"/>
              <a:gd name="connsiteY6261" fmla="*/ 862248 h 6857892"/>
              <a:gd name="connsiteX6262" fmla="*/ 5148683 w 7044461"/>
              <a:gd name="connsiteY6262" fmla="*/ 857360 h 6857892"/>
              <a:gd name="connsiteX6263" fmla="*/ 5153255 w 7044461"/>
              <a:gd name="connsiteY6263" fmla="*/ 880753 h 6857892"/>
              <a:gd name="connsiteX6264" fmla="*/ 5183349 w 7044461"/>
              <a:gd name="connsiteY6264" fmla="*/ 885935 h 6857892"/>
              <a:gd name="connsiteX6265" fmla="*/ 5164226 w 7044461"/>
              <a:gd name="connsiteY6265" fmla="*/ 906585 h 6857892"/>
              <a:gd name="connsiteX6266" fmla="*/ 5213979 w 7044461"/>
              <a:gd name="connsiteY6266" fmla="*/ 888754 h 6857892"/>
              <a:gd name="connsiteX6267" fmla="*/ 5208645 w 7044461"/>
              <a:gd name="connsiteY6267" fmla="*/ 871914 h 6857892"/>
              <a:gd name="connsiteX6268" fmla="*/ 5195236 w 7044461"/>
              <a:gd name="connsiteY6268" fmla="*/ 884106 h 6857892"/>
              <a:gd name="connsiteX6269" fmla="*/ 5177788 w 7044461"/>
              <a:gd name="connsiteY6269" fmla="*/ 861856 h 6857892"/>
              <a:gd name="connsiteX6270" fmla="*/ 5166283 w 7044461"/>
              <a:gd name="connsiteY6270" fmla="*/ 871609 h 6857892"/>
              <a:gd name="connsiteX6271" fmla="*/ 5148683 w 7044461"/>
              <a:gd name="connsiteY6271" fmla="*/ 857360 h 6857892"/>
              <a:gd name="connsiteX6272" fmla="*/ 5215806 w 7044461"/>
              <a:gd name="connsiteY6272" fmla="*/ 852103 h 6857892"/>
              <a:gd name="connsiteX6273" fmla="*/ 5215806 w 7044461"/>
              <a:gd name="connsiteY6273" fmla="*/ 862238 h 6857892"/>
              <a:gd name="connsiteX6274" fmla="*/ 5219235 w 7044461"/>
              <a:gd name="connsiteY6274" fmla="*/ 862238 h 6857892"/>
              <a:gd name="connsiteX6275" fmla="*/ 5219235 w 7044461"/>
              <a:gd name="connsiteY6275" fmla="*/ 852103 h 6857892"/>
              <a:gd name="connsiteX6276" fmla="*/ 5215806 w 7044461"/>
              <a:gd name="connsiteY6276" fmla="*/ 852103 h 6857892"/>
              <a:gd name="connsiteX6277" fmla="*/ 5817863 w 7044461"/>
              <a:gd name="connsiteY6277" fmla="*/ 851297 h 6857892"/>
              <a:gd name="connsiteX6278" fmla="*/ 5802167 w 7044461"/>
              <a:gd name="connsiteY6278" fmla="*/ 854421 h 6857892"/>
              <a:gd name="connsiteX6279" fmla="*/ 5806891 w 7044461"/>
              <a:gd name="connsiteY6279" fmla="*/ 879796 h 6857892"/>
              <a:gd name="connsiteX6280" fmla="*/ 5824645 w 7044461"/>
              <a:gd name="connsiteY6280" fmla="*/ 858003 h 6857892"/>
              <a:gd name="connsiteX6281" fmla="*/ 5817863 w 7044461"/>
              <a:gd name="connsiteY6281" fmla="*/ 851297 h 6857892"/>
              <a:gd name="connsiteX6282" fmla="*/ 5779766 w 7044461"/>
              <a:gd name="connsiteY6282" fmla="*/ 841467 h 6857892"/>
              <a:gd name="connsiteX6283" fmla="*/ 5763154 w 7044461"/>
              <a:gd name="connsiteY6283" fmla="*/ 845429 h 6857892"/>
              <a:gd name="connsiteX6284" fmla="*/ 5763916 w 7044461"/>
              <a:gd name="connsiteY6284" fmla="*/ 850230 h 6857892"/>
              <a:gd name="connsiteX6285" fmla="*/ 5780831 w 7044461"/>
              <a:gd name="connsiteY6285" fmla="*/ 850230 h 6857892"/>
              <a:gd name="connsiteX6286" fmla="*/ 5779766 w 7044461"/>
              <a:gd name="connsiteY6286" fmla="*/ 841467 h 6857892"/>
              <a:gd name="connsiteX6287" fmla="*/ 6431271 w 7044461"/>
              <a:gd name="connsiteY6287" fmla="*/ 839350 h 6857892"/>
              <a:gd name="connsiteX6288" fmla="*/ 6435005 w 7044461"/>
              <a:gd name="connsiteY6288" fmla="*/ 859085 h 6857892"/>
              <a:gd name="connsiteX6289" fmla="*/ 6406125 w 7044461"/>
              <a:gd name="connsiteY6289" fmla="*/ 865181 h 6857892"/>
              <a:gd name="connsiteX6290" fmla="*/ 6431271 w 7044461"/>
              <a:gd name="connsiteY6290" fmla="*/ 839350 h 6857892"/>
              <a:gd name="connsiteX6291" fmla="*/ 5612742 w 7044461"/>
              <a:gd name="connsiteY6291" fmla="*/ 831639 h 6857892"/>
              <a:gd name="connsiteX6292" fmla="*/ 5612742 w 7044461"/>
              <a:gd name="connsiteY6292" fmla="*/ 841774 h 6857892"/>
              <a:gd name="connsiteX6293" fmla="*/ 5616171 w 7044461"/>
              <a:gd name="connsiteY6293" fmla="*/ 841774 h 6857892"/>
              <a:gd name="connsiteX6294" fmla="*/ 5616171 w 7044461"/>
              <a:gd name="connsiteY6294" fmla="*/ 831639 h 6857892"/>
              <a:gd name="connsiteX6295" fmla="*/ 5612742 w 7044461"/>
              <a:gd name="connsiteY6295" fmla="*/ 831639 h 6857892"/>
              <a:gd name="connsiteX6296" fmla="*/ 4930706 w 7044461"/>
              <a:gd name="connsiteY6296" fmla="*/ 821456 h 6857892"/>
              <a:gd name="connsiteX6297" fmla="*/ 4930706 w 7044461"/>
              <a:gd name="connsiteY6297" fmla="*/ 831667 h 6857892"/>
              <a:gd name="connsiteX6298" fmla="*/ 4934131 w 7044461"/>
              <a:gd name="connsiteY6298" fmla="*/ 831667 h 6857892"/>
              <a:gd name="connsiteX6299" fmla="*/ 4934131 w 7044461"/>
              <a:gd name="connsiteY6299" fmla="*/ 821456 h 6857892"/>
              <a:gd name="connsiteX6300" fmla="*/ 4930706 w 7044461"/>
              <a:gd name="connsiteY6300" fmla="*/ 821456 h 6857892"/>
              <a:gd name="connsiteX6301" fmla="*/ 6105593 w 7044461"/>
              <a:gd name="connsiteY6301" fmla="*/ 821033 h 6857892"/>
              <a:gd name="connsiteX6302" fmla="*/ 6088905 w 7044461"/>
              <a:gd name="connsiteY6302" fmla="*/ 824995 h 6857892"/>
              <a:gd name="connsiteX6303" fmla="*/ 6089667 w 7044461"/>
              <a:gd name="connsiteY6303" fmla="*/ 829796 h 6857892"/>
              <a:gd name="connsiteX6304" fmla="*/ 6106575 w 7044461"/>
              <a:gd name="connsiteY6304" fmla="*/ 829796 h 6857892"/>
              <a:gd name="connsiteX6305" fmla="*/ 6106583 w 7044461"/>
              <a:gd name="connsiteY6305" fmla="*/ 829872 h 6857892"/>
              <a:gd name="connsiteX6306" fmla="*/ 6106583 w 7044461"/>
              <a:gd name="connsiteY6306" fmla="*/ 829796 h 6857892"/>
              <a:gd name="connsiteX6307" fmla="*/ 6106575 w 7044461"/>
              <a:gd name="connsiteY6307" fmla="*/ 829796 h 6857892"/>
              <a:gd name="connsiteX6308" fmla="*/ 6105593 w 7044461"/>
              <a:gd name="connsiteY6308" fmla="*/ 821033 h 6857892"/>
              <a:gd name="connsiteX6309" fmla="*/ 5741668 w 7044461"/>
              <a:gd name="connsiteY6309" fmla="*/ 814730 h 6857892"/>
              <a:gd name="connsiteX6310" fmla="*/ 5741668 w 7044461"/>
              <a:gd name="connsiteY6310" fmla="*/ 818159 h 6857892"/>
              <a:gd name="connsiteX6311" fmla="*/ 5751879 w 7044461"/>
              <a:gd name="connsiteY6311" fmla="*/ 818159 h 6857892"/>
              <a:gd name="connsiteX6312" fmla="*/ 5751879 w 7044461"/>
              <a:gd name="connsiteY6312" fmla="*/ 814730 h 6857892"/>
              <a:gd name="connsiteX6313" fmla="*/ 5741668 w 7044461"/>
              <a:gd name="connsiteY6313" fmla="*/ 814730 h 6857892"/>
              <a:gd name="connsiteX6314" fmla="*/ 6478058 w 7044461"/>
              <a:gd name="connsiteY6314" fmla="*/ 811309 h 6857892"/>
              <a:gd name="connsiteX6315" fmla="*/ 6481487 w 7044461"/>
              <a:gd name="connsiteY6315" fmla="*/ 811309 h 6857892"/>
              <a:gd name="connsiteX6316" fmla="*/ 6481487 w 7044461"/>
              <a:gd name="connsiteY6316" fmla="*/ 821443 h 6857892"/>
              <a:gd name="connsiteX6317" fmla="*/ 6478058 w 7044461"/>
              <a:gd name="connsiteY6317" fmla="*/ 821443 h 6857892"/>
              <a:gd name="connsiteX6318" fmla="*/ 6478058 w 7044461"/>
              <a:gd name="connsiteY6318" fmla="*/ 811309 h 6857892"/>
              <a:gd name="connsiteX6319" fmla="*/ 5969042 w 7044461"/>
              <a:gd name="connsiteY6319" fmla="*/ 811309 h 6857892"/>
              <a:gd name="connsiteX6320" fmla="*/ 5972471 w 7044461"/>
              <a:gd name="connsiteY6320" fmla="*/ 811309 h 6857892"/>
              <a:gd name="connsiteX6321" fmla="*/ 5972471 w 7044461"/>
              <a:gd name="connsiteY6321" fmla="*/ 821443 h 6857892"/>
              <a:gd name="connsiteX6322" fmla="*/ 5969042 w 7044461"/>
              <a:gd name="connsiteY6322" fmla="*/ 821443 h 6857892"/>
              <a:gd name="connsiteX6323" fmla="*/ 5969042 w 7044461"/>
              <a:gd name="connsiteY6323" fmla="*/ 811309 h 6857892"/>
              <a:gd name="connsiteX6324" fmla="*/ 5181529 w 7044461"/>
              <a:gd name="connsiteY6324" fmla="*/ 807763 h 6857892"/>
              <a:gd name="connsiteX6325" fmla="*/ 5160348 w 7044461"/>
              <a:gd name="connsiteY6325" fmla="*/ 815383 h 6857892"/>
              <a:gd name="connsiteX6326" fmla="*/ 5181529 w 7044461"/>
              <a:gd name="connsiteY6326" fmla="*/ 807763 h 6857892"/>
              <a:gd name="connsiteX6327" fmla="*/ 5955097 w 7044461"/>
              <a:gd name="connsiteY6327" fmla="*/ 807727 h 6857892"/>
              <a:gd name="connsiteX6328" fmla="*/ 5933990 w 7044461"/>
              <a:gd name="connsiteY6328" fmla="*/ 815347 h 6857892"/>
              <a:gd name="connsiteX6329" fmla="*/ 5955097 w 7044461"/>
              <a:gd name="connsiteY6329" fmla="*/ 807727 h 6857892"/>
              <a:gd name="connsiteX6330" fmla="*/ 5690850 w 7044461"/>
              <a:gd name="connsiteY6330" fmla="*/ 803694 h 6857892"/>
              <a:gd name="connsiteX6331" fmla="*/ 5690850 w 7044461"/>
              <a:gd name="connsiteY6331" fmla="*/ 808799 h 6857892"/>
              <a:gd name="connsiteX6332" fmla="*/ 5711194 w 7044461"/>
              <a:gd name="connsiteY6332" fmla="*/ 808799 h 6857892"/>
              <a:gd name="connsiteX6333" fmla="*/ 5711194 w 7044461"/>
              <a:gd name="connsiteY6333" fmla="*/ 803694 h 6857892"/>
              <a:gd name="connsiteX6334" fmla="*/ 5690850 w 7044461"/>
              <a:gd name="connsiteY6334" fmla="*/ 803694 h 6857892"/>
              <a:gd name="connsiteX6335" fmla="*/ 6218749 w 7044461"/>
              <a:gd name="connsiteY6335" fmla="*/ 801936 h 6857892"/>
              <a:gd name="connsiteX6336" fmla="*/ 6235513 w 7044461"/>
              <a:gd name="connsiteY6336" fmla="*/ 801936 h 6857892"/>
              <a:gd name="connsiteX6337" fmla="*/ 6222407 w 7044461"/>
              <a:gd name="connsiteY6337" fmla="*/ 821672 h 6857892"/>
              <a:gd name="connsiteX6338" fmla="*/ 6218749 w 7044461"/>
              <a:gd name="connsiteY6338" fmla="*/ 801936 h 6857892"/>
              <a:gd name="connsiteX6339" fmla="*/ 5801861 w 7044461"/>
              <a:gd name="connsiteY6339" fmla="*/ 800088 h 6857892"/>
              <a:gd name="connsiteX6340" fmla="*/ 5793556 w 7044461"/>
              <a:gd name="connsiteY6340" fmla="*/ 807175 h 6857892"/>
              <a:gd name="connsiteX6341" fmla="*/ 5796756 w 7044461"/>
              <a:gd name="connsiteY6341" fmla="*/ 810375 h 6857892"/>
              <a:gd name="connsiteX6342" fmla="*/ 5802775 w 7044461"/>
              <a:gd name="connsiteY6342" fmla="*/ 801155 h 6857892"/>
              <a:gd name="connsiteX6343" fmla="*/ 5802852 w 7044461"/>
              <a:gd name="connsiteY6343" fmla="*/ 801079 h 6857892"/>
              <a:gd name="connsiteX6344" fmla="*/ 5801861 w 7044461"/>
              <a:gd name="connsiteY6344" fmla="*/ 800088 h 6857892"/>
              <a:gd name="connsiteX6345" fmla="*/ 1374466 w 7044461"/>
              <a:gd name="connsiteY6345" fmla="*/ 794352 h 6857892"/>
              <a:gd name="connsiteX6346" fmla="*/ 1374466 w 7044461"/>
              <a:gd name="connsiteY6346" fmla="*/ 797781 h 6857892"/>
              <a:gd name="connsiteX6347" fmla="*/ 1384600 w 7044461"/>
              <a:gd name="connsiteY6347" fmla="*/ 797781 h 6857892"/>
              <a:gd name="connsiteX6348" fmla="*/ 1384600 w 7044461"/>
              <a:gd name="connsiteY6348" fmla="*/ 794352 h 6857892"/>
              <a:gd name="connsiteX6349" fmla="*/ 1374466 w 7044461"/>
              <a:gd name="connsiteY6349" fmla="*/ 794352 h 6857892"/>
              <a:gd name="connsiteX6350" fmla="*/ 6403458 w 7044461"/>
              <a:gd name="connsiteY6350" fmla="*/ 794316 h 6857892"/>
              <a:gd name="connsiteX6351" fmla="*/ 6413593 w 7044461"/>
              <a:gd name="connsiteY6351" fmla="*/ 794316 h 6857892"/>
              <a:gd name="connsiteX6352" fmla="*/ 6413593 w 7044461"/>
              <a:gd name="connsiteY6352" fmla="*/ 797745 h 6857892"/>
              <a:gd name="connsiteX6353" fmla="*/ 6403458 w 7044461"/>
              <a:gd name="connsiteY6353" fmla="*/ 797745 h 6857892"/>
              <a:gd name="connsiteX6354" fmla="*/ 6403458 w 7044461"/>
              <a:gd name="connsiteY6354" fmla="*/ 794316 h 6857892"/>
              <a:gd name="connsiteX6355" fmla="*/ 6383113 w 7044461"/>
              <a:gd name="connsiteY6355" fmla="*/ 794316 h 6857892"/>
              <a:gd name="connsiteX6356" fmla="*/ 6393247 w 7044461"/>
              <a:gd name="connsiteY6356" fmla="*/ 794316 h 6857892"/>
              <a:gd name="connsiteX6357" fmla="*/ 6393247 w 7044461"/>
              <a:gd name="connsiteY6357" fmla="*/ 797745 h 6857892"/>
              <a:gd name="connsiteX6358" fmla="*/ 6383113 w 7044461"/>
              <a:gd name="connsiteY6358" fmla="*/ 797745 h 6857892"/>
              <a:gd name="connsiteX6359" fmla="*/ 6383113 w 7044461"/>
              <a:gd name="connsiteY6359" fmla="*/ 794316 h 6857892"/>
              <a:gd name="connsiteX6360" fmla="*/ 1345817 w 7044461"/>
              <a:gd name="connsiteY6360" fmla="*/ 792678 h 6857892"/>
              <a:gd name="connsiteX6361" fmla="*/ 1346427 w 7044461"/>
              <a:gd name="connsiteY6361" fmla="*/ 801365 h 6857892"/>
              <a:gd name="connsiteX6362" fmla="*/ 1363343 w 7044461"/>
              <a:gd name="connsiteY6362" fmla="*/ 797707 h 6857892"/>
              <a:gd name="connsiteX6363" fmla="*/ 1362657 w 7044461"/>
              <a:gd name="connsiteY6363" fmla="*/ 792678 h 6857892"/>
              <a:gd name="connsiteX6364" fmla="*/ 1345817 w 7044461"/>
              <a:gd name="connsiteY6364" fmla="*/ 792678 h 6857892"/>
              <a:gd name="connsiteX6365" fmla="*/ 6541228 w 7044461"/>
              <a:gd name="connsiteY6365" fmla="*/ 787077 h 6857892"/>
              <a:gd name="connsiteX6366" fmla="*/ 6552201 w 7044461"/>
              <a:gd name="connsiteY6366" fmla="*/ 809023 h 6857892"/>
              <a:gd name="connsiteX6367" fmla="*/ 6541228 w 7044461"/>
              <a:gd name="connsiteY6367" fmla="*/ 787077 h 6857892"/>
              <a:gd name="connsiteX6368" fmla="*/ 6505261 w 7044461"/>
              <a:gd name="connsiteY6368" fmla="*/ 784181 h 6857892"/>
              <a:gd name="connsiteX6369" fmla="*/ 6515472 w 7044461"/>
              <a:gd name="connsiteY6369" fmla="*/ 784181 h 6857892"/>
              <a:gd name="connsiteX6370" fmla="*/ 6515472 w 7044461"/>
              <a:gd name="connsiteY6370" fmla="*/ 787534 h 6857892"/>
              <a:gd name="connsiteX6371" fmla="*/ 6505261 w 7044461"/>
              <a:gd name="connsiteY6371" fmla="*/ 787534 h 6857892"/>
              <a:gd name="connsiteX6372" fmla="*/ 6505261 w 7044461"/>
              <a:gd name="connsiteY6372" fmla="*/ 784181 h 6857892"/>
              <a:gd name="connsiteX6373" fmla="*/ 5819844 w 7044461"/>
              <a:gd name="connsiteY6373" fmla="*/ 782487 h 6857892"/>
              <a:gd name="connsiteX6374" fmla="*/ 5812986 w 7044461"/>
              <a:gd name="connsiteY6374" fmla="*/ 790945 h 6857892"/>
              <a:gd name="connsiteX6375" fmla="*/ 5812987 w 7044461"/>
              <a:gd name="connsiteY6375" fmla="*/ 790945 h 6857892"/>
              <a:gd name="connsiteX6376" fmla="*/ 5802853 w 7044461"/>
              <a:gd name="connsiteY6376" fmla="*/ 801079 h 6857892"/>
              <a:gd name="connsiteX6377" fmla="*/ 5803844 w 7044461"/>
              <a:gd name="connsiteY6377" fmla="*/ 802069 h 6857892"/>
              <a:gd name="connsiteX6378" fmla="*/ 5812987 w 7044461"/>
              <a:gd name="connsiteY6378" fmla="*/ 790945 h 6857892"/>
              <a:gd name="connsiteX6379" fmla="*/ 5822816 w 7044461"/>
              <a:gd name="connsiteY6379" fmla="*/ 790107 h 6857892"/>
              <a:gd name="connsiteX6380" fmla="*/ 5823100 w 7044461"/>
              <a:gd name="connsiteY6380" fmla="*/ 790813 h 6857892"/>
              <a:gd name="connsiteX6381" fmla="*/ 5822054 w 7044461"/>
              <a:gd name="connsiteY6381" fmla="*/ 791858 h 6857892"/>
              <a:gd name="connsiteX6382" fmla="*/ 5829140 w 7044461"/>
              <a:gd name="connsiteY6382" fmla="*/ 800164 h 6857892"/>
              <a:gd name="connsiteX6383" fmla="*/ 5832341 w 7044461"/>
              <a:gd name="connsiteY6383" fmla="*/ 796963 h 6857892"/>
              <a:gd name="connsiteX6384" fmla="*/ 5823120 w 7044461"/>
              <a:gd name="connsiteY6384" fmla="*/ 790943 h 6857892"/>
              <a:gd name="connsiteX6385" fmla="*/ 5823120 w 7044461"/>
              <a:gd name="connsiteY6385" fmla="*/ 790868 h 6857892"/>
              <a:gd name="connsiteX6386" fmla="*/ 5824034 w 7044461"/>
              <a:gd name="connsiteY6386" fmla="*/ 789954 h 6857892"/>
              <a:gd name="connsiteX6387" fmla="*/ 5822816 w 7044461"/>
              <a:gd name="connsiteY6387" fmla="*/ 790106 h 6857892"/>
              <a:gd name="connsiteX6388" fmla="*/ 5819844 w 7044461"/>
              <a:gd name="connsiteY6388" fmla="*/ 782487 h 6857892"/>
              <a:gd name="connsiteX6389" fmla="*/ 5228606 w 7044461"/>
              <a:gd name="connsiteY6389" fmla="*/ 781695 h 6857892"/>
              <a:gd name="connsiteX6390" fmla="*/ 5223654 w 7044461"/>
              <a:gd name="connsiteY6390" fmla="*/ 791830 h 6857892"/>
              <a:gd name="connsiteX6391" fmla="*/ 5221672 w 7044461"/>
              <a:gd name="connsiteY6391" fmla="*/ 789848 h 6857892"/>
              <a:gd name="connsiteX6392" fmla="*/ 5213291 w 7044461"/>
              <a:gd name="connsiteY6392" fmla="*/ 796935 h 6857892"/>
              <a:gd name="connsiteX6393" fmla="*/ 5216568 w 7044461"/>
              <a:gd name="connsiteY6393" fmla="*/ 800135 h 6857892"/>
              <a:gd name="connsiteX6394" fmla="*/ 5221521 w 7044461"/>
              <a:gd name="connsiteY6394" fmla="*/ 790001 h 6857892"/>
              <a:gd name="connsiteX6395" fmla="*/ 5223501 w 7044461"/>
              <a:gd name="connsiteY6395" fmla="*/ 791982 h 6857892"/>
              <a:gd name="connsiteX6396" fmla="*/ 5231806 w 7044461"/>
              <a:gd name="connsiteY6396" fmla="*/ 784895 h 6857892"/>
              <a:gd name="connsiteX6397" fmla="*/ 5228606 w 7044461"/>
              <a:gd name="connsiteY6397" fmla="*/ 781695 h 6857892"/>
              <a:gd name="connsiteX6398" fmla="*/ 1412718 w 7044461"/>
              <a:gd name="connsiteY6398" fmla="*/ 780561 h 6857892"/>
              <a:gd name="connsiteX6399" fmla="*/ 1395725 w 7044461"/>
              <a:gd name="connsiteY6399" fmla="*/ 784219 h 6857892"/>
              <a:gd name="connsiteX6400" fmla="*/ 1396411 w 7044461"/>
              <a:gd name="connsiteY6400" fmla="*/ 789248 h 6857892"/>
              <a:gd name="connsiteX6401" fmla="*/ 1413327 w 7044461"/>
              <a:gd name="connsiteY6401" fmla="*/ 789248 h 6857892"/>
              <a:gd name="connsiteX6402" fmla="*/ 1412718 w 7044461"/>
              <a:gd name="connsiteY6402" fmla="*/ 780561 h 6857892"/>
              <a:gd name="connsiteX6403" fmla="*/ 6344936 w 7044461"/>
              <a:gd name="connsiteY6403" fmla="*/ 779838 h 6857892"/>
              <a:gd name="connsiteX6404" fmla="*/ 6359643 w 7044461"/>
              <a:gd name="connsiteY6404" fmla="*/ 790887 h 6857892"/>
              <a:gd name="connsiteX6405" fmla="*/ 6372597 w 7044461"/>
              <a:gd name="connsiteY6405" fmla="*/ 834931 h 6857892"/>
              <a:gd name="connsiteX6406" fmla="*/ 6361320 w 7044461"/>
              <a:gd name="connsiteY6406" fmla="*/ 850171 h 6857892"/>
              <a:gd name="connsiteX6407" fmla="*/ 6355376 w 7044461"/>
              <a:gd name="connsiteY6407" fmla="*/ 902824 h 6857892"/>
              <a:gd name="connsiteX6408" fmla="*/ 6321238 w 7044461"/>
              <a:gd name="connsiteY6408" fmla="*/ 891165 h 6857892"/>
              <a:gd name="connsiteX6409" fmla="*/ 6288091 w 7044461"/>
              <a:gd name="connsiteY6409" fmla="*/ 917073 h 6857892"/>
              <a:gd name="connsiteX6410" fmla="*/ 6281767 w 7044461"/>
              <a:gd name="connsiteY6410" fmla="*/ 902138 h 6857892"/>
              <a:gd name="connsiteX6411" fmla="*/ 6296550 w 7044461"/>
              <a:gd name="connsiteY6411" fmla="*/ 883393 h 6857892"/>
              <a:gd name="connsiteX6412" fmla="*/ 6351871 w 7044461"/>
              <a:gd name="connsiteY6412" fmla="*/ 870287 h 6857892"/>
              <a:gd name="connsiteX6413" fmla="*/ 6325963 w 7044461"/>
              <a:gd name="connsiteY6413" fmla="*/ 813518 h 6857892"/>
              <a:gd name="connsiteX6414" fmla="*/ 6340288 w 7044461"/>
              <a:gd name="connsiteY6414" fmla="*/ 808489 h 6857892"/>
              <a:gd name="connsiteX6415" fmla="*/ 6344936 w 7044461"/>
              <a:gd name="connsiteY6415" fmla="*/ 779838 h 6857892"/>
              <a:gd name="connsiteX6416" fmla="*/ 6287786 w 7044461"/>
              <a:gd name="connsiteY6416" fmla="*/ 779305 h 6857892"/>
              <a:gd name="connsiteX6417" fmla="*/ 6301807 w 7044461"/>
              <a:gd name="connsiteY6417" fmla="*/ 785172 h 6857892"/>
              <a:gd name="connsiteX6418" fmla="*/ 6250372 w 7044461"/>
              <a:gd name="connsiteY6418" fmla="*/ 857866 h 6857892"/>
              <a:gd name="connsiteX6419" fmla="*/ 6264546 w 7044461"/>
              <a:gd name="connsiteY6419" fmla="*/ 896194 h 6857892"/>
              <a:gd name="connsiteX6420" fmla="*/ 6225150 w 7044461"/>
              <a:gd name="connsiteY6420" fmla="*/ 870667 h 6857892"/>
              <a:gd name="connsiteX6421" fmla="*/ 6225144 w 7044461"/>
              <a:gd name="connsiteY6421" fmla="*/ 870615 h 6857892"/>
              <a:gd name="connsiteX6422" fmla="*/ 6231170 w 7044461"/>
              <a:gd name="connsiteY6422" fmla="*/ 873402 h 6857892"/>
              <a:gd name="connsiteX6423" fmla="*/ 6239552 w 7044461"/>
              <a:gd name="connsiteY6423" fmla="*/ 866315 h 6857892"/>
              <a:gd name="connsiteX6424" fmla="*/ 6236351 w 7044461"/>
              <a:gd name="connsiteY6424" fmla="*/ 863115 h 6857892"/>
              <a:gd name="connsiteX6425" fmla="*/ 6225135 w 7044461"/>
              <a:gd name="connsiteY6425" fmla="*/ 870542 h 6857892"/>
              <a:gd name="connsiteX6426" fmla="*/ 6221035 w 7044461"/>
              <a:gd name="connsiteY6426" fmla="*/ 835996 h 6857892"/>
              <a:gd name="connsiteX6427" fmla="*/ 6287786 w 7044461"/>
              <a:gd name="connsiteY6427" fmla="*/ 779305 h 6857892"/>
              <a:gd name="connsiteX6428" fmla="*/ 6473257 w 7044461"/>
              <a:gd name="connsiteY6428" fmla="*/ 771380 h 6857892"/>
              <a:gd name="connsiteX6429" fmla="*/ 6490021 w 7044461"/>
              <a:gd name="connsiteY6429" fmla="*/ 771380 h 6857892"/>
              <a:gd name="connsiteX6430" fmla="*/ 6476915 w 7044461"/>
              <a:gd name="connsiteY6430" fmla="*/ 791192 h 6857892"/>
              <a:gd name="connsiteX6431" fmla="*/ 6473257 w 7044461"/>
              <a:gd name="connsiteY6431" fmla="*/ 771380 h 6857892"/>
              <a:gd name="connsiteX6432" fmla="*/ 6538332 w 7044461"/>
              <a:gd name="connsiteY6432" fmla="*/ 765893 h 6857892"/>
              <a:gd name="connsiteX6433" fmla="*/ 6551820 w 7044461"/>
              <a:gd name="connsiteY6433" fmla="*/ 779381 h 6857892"/>
              <a:gd name="connsiteX6434" fmla="*/ 6538332 w 7044461"/>
              <a:gd name="connsiteY6434" fmla="*/ 781743 h 6857892"/>
              <a:gd name="connsiteX6435" fmla="*/ 6538332 w 7044461"/>
              <a:gd name="connsiteY6435" fmla="*/ 765893 h 6857892"/>
              <a:gd name="connsiteX6436" fmla="*/ 5833331 w 7044461"/>
              <a:gd name="connsiteY6436" fmla="*/ 763817 h 6857892"/>
              <a:gd name="connsiteX6437" fmla="*/ 5833331 w 7044461"/>
              <a:gd name="connsiteY6437" fmla="*/ 767170 h 6857892"/>
              <a:gd name="connsiteX6438" fmla="*/ 5843466 w 7044461"/>
              <a:gd name="connsiteY6438" fmla="*/ 767170 h 6857892"/>
              <a:gd name="connsiteX6439" fmla="*/ 5843466 w 7044461"/>
              <a:gd name="connsiteY6439" fmla="*/ 763817 h 6857892"/>
              <a:gd name="connsiteX6440" fmla="*/ 5833331 w 7044461"/>
              <a:gd name="connsiteY6440" fmla="*/ 763817 h 6857892"/>
              <a:gd name="connsiteX6441" fmla="*/ 6384637 w 7044461"/>
              <a:gd name="connsiteY6441" fmla="*/ 756064 h 6857892"/>
              <a:gd name="connsiteX6442" fmla="*/ 6377626 w 7044461"/>
              <a:gd name="connsiteY6442" fmla="*/ 780752 h 6857892"/>
              <a:gd name="connsiteX6443" fmla="*/ 6373207 w 7044461"/>
              <a:gd name="connsiteY6443" fmla="*/ 766503 h 6857892"/>
              <a:gd name="connsiteX6444" fmla="*/ 6384637 w 7044461"/>
              <a:gd name="connsiteY6444" fmla="*/ 756064 h 6857892"/>
              <a:gd name="connsiteX6445" fmla="*/ 6169296 w 7044461"/>
              <a:gd name="connsiteY6445" fmla="*/ 753616 h 6857892"/>
              <a:gd name="connsiteX6446" fmla="*/ 6169296 w 7044461"/>
              <a:gd name="connsiteY6446" fmla="*/ 756969 h 6857892"/>
              <a:gd name="connsiteX6447" fmla="*/ 6179507 w 7044461"/>
              <a:gd name="connsiteY6447" fmla="*/ 756969 h 6857892"/>
              <a:gd name="connsiteX6448" fmla="*/ 6179507 w 7044461"/>
              <a:gd name="connsiteY6448" fmla="*/ 753616 h 6857892"/>
              <a:gd name="connsiteX6449" fmla="*/ 6169296 w 7044461"/>
              <a:gd name="connsiteY6449" fmla="*/ 753616 h 6857892"/>
              <a:gd name="connsiteX6450" fmla="*/ 5605199 w 7044461"/>
              <a:gd name="connsiteY6450" fmla="*/ 751174 h 6857892"/>
              <a:gd name="connsiteX6451" fmla="*/ 5600247 w 7044461"/>
              <a:gd name="connsiteY6451" fmla="*/ 761309 h 6857892"/>
              <a:gd name="connsiteX6452" fmla="*/ 5598265 w 7044461"/>
              <a:gd name="connsiteY6452" fmla="*/ 759327 h 6857892"/>
              <a:gd name="connsiteX6453" fmla="*/ 5589960 w 7044461"/>
              <a:gd name="connsiteY6453" fmla="*/ 766414 h 6857892"/>
              <a:gd name="connsiteX6454" fmla="*/ 5593160 w 7044461"/>
              <a:gd name="connsiteY6454" fmla="*/ 769614 h 6857892"/>
              <a:gd name="connsiteX6455" fmla="*/ 5598113 w 7044461"/>
              <a:gd name="connsiteY6455" fmla="*/ 759480 h 6857892"/>
              <a:gd name="connsiteX6456" fmla="*/ 5600094 w 7044461"/>
              <a:gd name="connsiteY6456" fmla="*/ 761461 h 6857892"/>
              <a:gd name="connsiteX6457" fmla="*/ 5608401 w 7044461"/>
              <a:gd name="connsiteY6457" fmla="*/ 754374 h 6857892"/>
              <a:gd name="connsiteX6458" fmla="*/ 5605199 w 7044461"/>
              <a:gd name="connsiteY6458" fmla="*/ 751174 h 6857892"/>
              <a:gd name="connsiteX6459" fmla="*/ 4927353 w 7044461"/>
              <a:gd name="connsiteY6459" fmla="*/ 743427 h 6857892"/>
              <a:gd name="connsiteX6460" fmla="*/ 4927353 w 7044461"/>
              <a:gd name="connsiteY6460" fmla="*/ 746780 h 6857892"/>
              <a:gd name="connsiteX6461" fmla="*/ 4937559 w 7044461"/>
              <a:gd name="connsiteY6461" fmla="*/ 746780 h 6857892"/>
              <a:gd name="connsiteX6462" fmla="*/ 4937559 w 7044461"/>
              <a:gd name="connsiteY6462" fmla="*/ 743427 h 6857892"/>
              <a:gd name="connsiteX6463" fmla="*/ 4927353 w 7044461"/>
              <a:gd name="connsiteY6463" fmla="*/ 743427 h 6857892"/>
              <a:gd name="connsiteX6464" fmla="*/ 6494060 w 7044461"/>
              <a:gd name="connsiteY6464" fmla="*/ 732442 h 6857892"/>
              <a:gd name="connsiteX6465" fmla="*/ 6510671 w 7044461"/>
              <a:gd name="connsiteY6465" fmla="*/ 732442 h 6857892"/>
              <a:gd name="connsiteX6466" fmla="*/ 6498632 w 7044461"/>
              <a:gd name="connsiteY6466" fmla="*/ 758502 h 6857892"/>
              <a:gd name="connsiteX6467" fmla="*/ 6494060 w 7044461"/>
              <a:gd name="connsiteY6467" fmla="*/ 732442 h 6857892"/>
              <a:gd name="connsiteX6468" fmla="*/ 5223419 w 7044461"/>
              <a:gd name="connsiteY6468" fmla="*/ 721416 h 6857892"/>
              <a:gd name="connsiteX6469" fmla="*/ 5223419 w 7044461"/>
              <a:gd name="connsiteY6469" fmla="*/ 737570 h 6857892"/>
              <a:gd name="connsiteX6470" fmla="*/ 5253439 w 7044461"/>
              <a:gd name="connsiteY6470" fmla="*/ 721416 h 6857892"/>
              <a:gd name="connsiteX6471" fmla="*/ 5223419 w 7044461"/>
              <a:gd name="connsiteY6471" fmla="*/ 721416 h 6857892"/>
              <a:gd name="connsiteX6472" fmla="*/ 6482401 w 7044461"/>
              <a:gd name="connsiteY6472" fmla="*/ 719107 h 6857892"/>
              <a:gd name="connsiteX6473" fmla="*/ 6483240 w 7044461"/>
              <a:gd name="connsiteY6473" fmla="*/ 728098 h 6857892"/>
              <a:gd name="connsiteX6474" fmla="*/ 6456265 w 7044461"/>
              <a:gd name="connsiteY6474" fmla="*/ 728098 h 6857892"/>
              <a:gd name="connsiteX6475" fmla="*/ 6455731 w 7044461"/>
              <a:gd name="connsiteY6475" fmla="*/ 722917 h 6857892"/>
              <a:gd name="connsiteX6476" fmla="*/ 6482401 w 7044461"/>
              <a:gd name="connsiteY6476" fmla="*/ 719107 h 6857892"/>
              <a:gd name="connsiteX6477" fmla="*/ 5802776 w 7044461"/>
              <a:gd name="connsiteY6477" fmla="*/ 717642 h 6857892"/>
              <a:gd name="connsiteX6478" fmla="*/ 5802776 w 7044461"/>
              <a:gd name="connsiteY6478" fmla="*/ 719547 h 6857892"/>
              <a:gd name="connsiteX6479" fmla="*/ 5801710 w 7044461"/>
              <a:gd name="connsiteY6479" fmla="*/ 720614 h 6857892"/>
              <a:gd name="connsiteX6480" fmla="*/ 5808796 w 7044461"/>
              <a:gd name="connsiteY6480" fmla="*/ 728920 h 6857892"/>
              <a:gd name="connsiteX6481" fmla="*/ 5811997 w 7044461"/>
              <a:gd name="connsiteY6481" fmla="*/ 725719 h 6857892"/>
              <a:gd name="connsiteX6482" fmla="*/ 5802776 w 7044461"/>
              <a:gd name="connsiteY6482" fmla="*/ 719699 h 6857892"/>
              <a:gd name="connsiteX6483" fmla="*/ 5802776 w 7044461"/>
              <a:gd name="connsiteY6483" fmla="*/ 719547 h 6857892"/>
              <a:gd name="connsiteX6484" fmla="*/ 5803690 w 7044461"/>
              <a:gd name="connsiteY6484" fmla="*/ 718633 h 6857892"/>
              <a:gd name="connsiteX6485" fmla="*/ 5802776 w 7044461"/>
              <a:gd name="connsiteY6485" fmla="*/ 717642 h 6857892"/>
              <a:gd name="connsiteX6486" fmla="*/ 1483508 w 7044461"/>
              <a:gd name="connsiteY6486" fmla="*/ 713658 h 6857892"/>
              <a:gd name="connsiteX6487" fmla="*/ 1470097 w 7044461"/>
              <a:gd name="connsiteY6487" fmla="*/ 735146 h 6857892"/>
              <a:gd name="connsiteX6488" fmla="*/ 1483508 w 7044461"/>
              <a:gd name="connsiteY6488" fmla="*/ 713658 h 6857892"/>
              <a:gd name="connsiteX6489" fmla="*/ 5734886 w 7044461"/>
              <a:gd name="connsiteY6489" fmla="*/ 709496 h 6857892"/>
              <a:gd name="connsiteX6490" fmla="*/ 5734886 w 7044461"/>
              <a:gd name="connsiteY6490" fmla="*/ 719707 h 6857892"/>
              <a:gd name="connsiteX6491" fmla="*/ 5738314 w 7044461"/>
              <a:gd name="connsiteY6491" fmla="*/ 719707 h 6857892"/>
              <a:gd name="connsiteX6492" fmla="*/ 5738314 w 7044461"/>
              <a:gd name="connsiteY6492" fmla="*/ 709496 h 6857892"/>
              <a:gd name="connsiteX6493" fmla="*/ 5734886 w 7044461"/>
              <a:gd name="connsiteY6493" fmla="*/ 709496 h 6857892"/>
              <a:gd name="connsiteX6494" fmla="*/ 5602608 w 7044461"/>
              <a:gd name="connsiteY6494" fmla="*/ 709492 h 6857892"/>
              <a:gd name="connsiteX6495" fmla="*/ 5602608 w 7044461"/>
              <a:gd name="connsiteY6495" fmla="*/ 719703 h 6857892"/>
              <a:gd name="connsiteX6496" fmla="*/ 5605961 w 7044461"/>
              <a:gd name="connsiteY6496" fmla="*/ 719703 h 6857892"/>
              <a:gd name="connsiteX6497" fmla="*/ 5605961 w 7044461"/>
              <a:gd name="connsiteY6497" fmla="*/ 709492 h 6857892"/>
              <a:gd name="connsiteX6498" fmla="*/ 5602608 w 7044461"/>
              <a:gd name="connsiteY6498" fmla="*/ 709492 h 6857892"/>
              <a:gd name="connsiteX6499" fmla="*/ 5887584 w 7044461"/>
              <a:gd name="connsiteY6499" fmla="*/ 709469 h 6857892"/>
              <a:gd name="connsiteX6500" fmla="*/ 5887584 w 7044461"/>
              <a:gd name="connsiteY6500" fmla="*/ 719679 h 6857892"/>
              <a:gd name="connsiteX6501" fmla="*/ 5891013 w 7044461"/>
              <a:gd name="connsiteY6501" fmla="*/ 719679 h 6857892"/>
              <a:gd name="connsiteX6502" fmla="*/ 5891013 w 7044461"/>
              <a:gd name="connsiteY6502" fmla="*/ 709469 h 6857892"/>
              <a:gd name="connsiteX6503" fmla="*/ 5887584 w 7044461"/>
              <a:gd name="connsiteY6503" fmla="*/ 709469 h 6857892"/>
              <a:gd name="connsiteX6504" fmla="*/ 6159162 w 7044461"/>
              <a:gd name="connsiteY6504" fmla="*/ 709373 h 6857892"/>
              <a:gd name="connsiteX6505" fmla="*/ 6159237 w 7044461"/>
              <a:gd name="connsiteY6505" fmla="*/ 709429 h 6857892"/>
              <a:gd name="connsiteX6506" fmla="*/ 6159161 w 7044461"/>
              <a:gd name="connsiteY6506" fmla="*/ 709429 h 6857892"/>
              <a:gd name="connsiteX6507" fmla="*/ 6159162 w 7044461"/>
              <a:gd name="connsiteY6507" fmla="*/ 709373 h 6857892"/>
              <a:gd name="connsiteX6508" fmla="*/ 5619527 w 7044461"/>
              <a:gd name="connsiteY6508" fmla="*/ 702717 h 6857892"/>
              <a:gd name="connsiteX6509" fmla="*/ 5619527 w 7044461"/>
              <a:gd name="connsiteY6509" fmla="*/ 706070 h 6857892"/>
              <a:gd name="connsiteX6510" fmla="*/ 5629738 w 7044461"/>
              <a:gd name="connsiteY6510" fmla="*/ 706070 h 6857892"/>
              <a:gd name="connsiteX6511" fmla="*/ 5629738 w 7044461"/>
              <a:gd name="connsiteY6511" fmla="*/ 702717 h 6857892"/>
              <a:gd name="connsiteX6512" fmla="*/ 5619527 w 7044461"/>
              <a:gd name="connsiteY6512" fmla="*/ 702717 h 6857892"/>
              <a:gd name="connsiteX6513" fmla="*/ 6467923 w 7044461"/>
              <a:gd name="connsiteY6513" fmla="*/ 699371 h 6857892"/>
              <a:gd name="connsiteX6514" fmla="*/ 6471352 w 7044461"/>
              <a:gd name="connsiteY6514" fmla="*/ 699371 h 6857892"/>
              <a:gd name="connsiteX6515" fmla="*/ 6471352 w 7044461"/>
              <a:gd name="connsiteY6515" fmla="*/ 709505 h 6857892"/>
              <a:gd name="connsiteX6516" fmla="*/ 6467923 w 7044461"/>
              <a:gd name="connsiteY6516" fmla="*/ 709505 h 6857892"/>
              <a:gd name="connsiteX6517" fmla="*/ 6467923 w 7044461"/>
              <a:gd name="connsiteY6517" fmla="*/ 699371 h 6857892"/>
              <a:gd name="connsiteX6518" fmla="*/ 6077551 w 7044461"/>
              <a:gd name="connsiteY6518" fmla="*/ 699218 h 6857892"/>
              <a:gd name="connsiteX6519" fmla="*/ 6067416 w 7044461"/>
              <a:gd name="connsiteY6519" fmla="*/ 719564 h 6857892"/>
              <a:gd name="connsiteX6520" fmla="*/ 6077551 w 7044461"/>
              <a:gd name="connsiteY6520" fmla="*/ 699218 h 6857892"/>
              <a:gd name="connsiteX6521" fmla="*/ 6052252 w 7044461"/>
              <a:gd name="connsiteY6521" fmla="*/ 699143 h 6857892"/>
              <a:gd name="connsiteX6522" fmla="*/ 6083418 w 7044461"/>
              <a:gd name="connsiteY6522" fmla="*/ 751644 h 6857892"/>
              <a:gd name="connsiteX6523" fmla="*/ 6048976 w 7044461"/>
              <a:gd name="connsiteY6523" fmla="*/ 775037 h 6857892"/>
              <a:gd name="connsiteX6524" fmla="*/ 6044251 w 7044461"/>
              <a:gd name="connsiteY6524" fmla="*/ 761169 h 6857892"/>
              <a:gd name="connsiteX6525" fmla="*/ 6028706 w 7044461"/>
              <a:gd name="connsiteY6525" fmla="*/ 770694 h 6857892"/>
              <a:gd name="connsiteX6526" fmla="*/ 6028706 w 7044461"/>
              <a:gd name="connsiteY6526" fmla="*/ 744024 h 6857892"/>
              <a:gd name="connsiteX6527" fmla="*/ 6049509 w 7044461"/>
              <a:gd name="connsiteY6527" fmla="*/ 734270 h 6857892"/>
              <a:gd name="connsiteX6528" fmla="*/ 6037774 w 7044461"/>
              <a:gd name="connsiteY6528" fmla="*/ 713620 h 6857892"/>
              <a:gd name="connsiteX6529" fmla="*/ 6052252 w 7044461"/>
              <a:gd name="connsiteY6529" fmla="*/ 699143 h 6857892"/>
              <a:gd name="connsiteX6530" fmla="*/ 6545952 w 7044461"/>
              <a:gd name="connsiteY6530" fmla="*/ 692589 h 6857892"/>
              <a:gd name="connsiteX6531" fmla="*/ 6556163 w 7044461"/>
              <a:gd name="connsiteY6531" fmla="*/ 692589 h 6857892"/>
              <a:gd name="connsiteX6532" fmla="*/ 6556163 w 7044461"/>
              <a:gd name="connsiteY6532" fmla="*/ 695942 h 6857892"/>
              <a:gd name="connsiteX6533" fmla="*/ 6545952 w 7044461"/>
              <a:gd name="connsiteY6533" fmla="*/ 695942 h 6857892"/>
              <a:gd name="connsiteX6534" fmla="*/ 6545952 w 7044461"/>
              <a:gd name="connsiteY6534" fmla="*/ 692589 h 6857892"/>
              <a:gd name="connsiteX6535" fmla="*/ 5246353 w 7044461"/>
              <a:gd name="connsiteY6535" fmla="*/ 689183 h 6857892"/>
              <a:gd name="connsiteX6536" fmla="*/ 5246353 w 7044461"/>
              <a:gd name="connsiteY6536" fmla="*/ 699394 h 6857892"/>
              <a:gd name="connsiteX6537" fmla="*/ 5249781 w 7044461"/>
              <a:gd name="connsiteY6537" fmla="*/ 699394 h 6857892"/>
              <a:gd name="connsiteX6538" fmla="*/ 5249781 w 7044461"/>
              <a:gd name="connsiteY6538" fmla="*/ 689183 h 6857892"/>
              <a:gd name="connsiteX6539" fmla="*/ 5246353 w 7044461"/>
              <a:gd name="connsiteY6539" fmla="*/ 689183 h 6857892"/>
              <a:gd name="connsiteX6540" fmla="*/ 6149102 w 7044461"/>
              <a:gd name="connsiteY6540" fmla="*/ 689141 h 6857892"/>
              <a:gd name="connsiteX6541" fmla="*/ 6159237 w 7044461"/>
              <a:gd name="connsiteY6541" fmla="*/ 696685 h 6857892"/>
              <a:gd name="connsiteX6542" fmla="*/ 6159162 w 7044461"/>
              <a:gd name="connsiteY6542" fmla="*/ 709373 h 6857892"/>
              <a:gd name="connsiteX6543" fmla="*/ 6149026 w 7044461"/>
              <a:gd name="connsiteY6543" fmla="*/ 701829 h 6857892"/>
              <a:gd name="connsiteX6544" fmla="*/ 6149102 w 7044461"/>
              <a:gd name="connsiteY6544" fmla="*/ 689141 h 6857892"/>
              <a:gd name="connsiteX6545" fmla="*/ 4981635 w 7044461"/>
              <a:gd name="connsiteY6545" fmla="*/ 678985 h 6857892"/>
              <a:gd name="connsiteX6546" fmla="*/ 4981635 w 7044461"/>
              <a:gd name="connsiteY6546" fmla="*/ 689120 h 6857892"/>
              <a:gd name="connsiteX6547" fmla="*/ 4985083 w 7044461"/>
              <a:gd name="connsiteY6547" fmla="*/ 689120 h 6857892"/>
              <a:gd name="connsiteX6548" fmla="*/ 4985083 w 7044461"/>
              <a:gd name="connsiteY6548" fmla="*/ 678985 h 6857892"/>
              <a:gd name="connsiteX6549" fmla="*/ 4981635 w 7044461"/>
              <a:gd name="connsiteY6549" fmla="*/ 678985 h 6857892"/>
              <a:gd name="connsiteX6550" fmla="*/ 5969042 w 7044461"/>
              <a:gd name="connsiteY6550" fmla="*/ 678913 h 6857892"/>
              <a:gd name="connsiteX6551" fmla="*/ 5969042 w 7044461"/>
              <a:gd name="connsiteY6551" fmla="*/ 689048 h 6857892"/>
              <a:gd name="connsiteX6552" fmla="*/ 5972471 w 7044461"/>
              <a:gd name="connsiteY6552" fmla="*/ 689048 h 6857892"/>
              <a:gd name="connsiteX6553" fmla="*/ 5972471 w 7044461"/>
              <a:gd name="connsiteY6553" fmla="*/ 678913 h 6857892"/>
              <a:gd name="connsiteX6554" fmla="*/ 5969042 w 7044461"/>
              <a:gd name="connsiteY6554" fmla="*/ 678913 h 6857892"/>
              <a:gd name="connsiteX6555" fmla="*/ 5405826 w 7044461"/>
              <a:gd name="connsiteY6555" fmla="*/ 672195 h 6857892"/>
              <a:gd name="connsiteX6556" fmla="*/ 5405826 w 7044461"/>
              <a:gd name="connsiteY6556" fmla="*/ 675547 h 6857892"/>
              <a:gd name="connsiteX6557" fmla="*/ 5416035 w 7044461"/>
              <a:gd name="connsiteY6557" fmla="*/ 675547 h 6857892"/>
              <a:gd name="connsiteX6558" fmla="*/ 5416035 w 7044461"/>
              <a:gd name="connsiteY6558" fmla="*/ 672195 h 6857892"/>
              <a:gd name="connsiteX6559" fmla="*/ 5405826 w 7044461"/>
              <a:gd name="connsiteY6559" fmla="*/ 672195 h 6857892"/>
              <a:gd name="connsiteX6560" fmla="*/ 5796757 w 7044461"/>
              <a:gd name="connsiteY6560" fmla="*/ 669712 h 6857892"/>
              <a:gd name="connsiteX6561" fmla="*/ 5793557 w 7044461"/>
              <a:gd name="connsiteY6561" fmla="*/ 672912 h 6857892"/>
              <a:gd name="connsiteX6562" fmla="*/ 5802776 w 7044461"/>
              <a:gd name="connsiteY6562" fmla="*/ 678932 h 6857892"/>
              <a:gd name="connsiteX6563" fmla="*/ 5783803 w 7044461"/>
              <a:gd name="connsiteY6563" fmla="*/ 695239 h 6857892"/>
              <a:gd name="connsiteX6564" fmla="*/ 5802776 w 7044461"/>
              <a:gd name="connsiteY6564" fmla="*/ 717566 h 6857892"/>
              <a:gd name="connsiteX6565" fmla="*/ 5802776 w 7044461"/>
              <a:gd name="connsiteY6565" fmla="*/ 702630 h 6857892"/>
              <a:gd name="connsiteX6566" fmla="*/ 5824112 w 7044461"/>
              <a:gd name="connsiteY6566" fmla="*/ 694325 h 6857892"/>
              <a:gd name="connsiteX6567" fmla="*/ 5820226 w 7044461"/>
              <a:gd name="connsiteY6567" fmla="*/ 678932 h 6857892"/>
              <a:gd name="connsiteX6568" fmla="*/ 5801861 w 7044461"/>
              <a:gd name="connsiteY6568" fmla="*/ 679999 h 6857892"/>
              <a:gd name="connsiteX6569" fmla="*/ 5803844 w 7044461"/>
              <a:gd name="connsiteY6569" fmla="*/ 678018 h 6857892"/>
              <a:gd name="connsiteX6570" fmla="*/ 5796757 w 7044461"/>
              <a:gd name="connsiteY6570" fmla="*/ 669712 h 6857892"/>
              <a:gd name="connsiteX6571" fmla="*/ 5323537 w 7044461"/>
              <a:gd name="connsiteY6571" fmla="*/ 662896 h 6857892"/>
              <a:gd name="connsiteX6572" fmla="*/ 5326966 w 7044461"/>
              <a:gd name="connsiteY6572" fmla="*/ 715245 h 6857892"/>
              <a:gd name="connsiteX6573" fmla="*/ 5343575 w 7044461"/>
              <a:gd name="connsiteY6573" fmla="*/ 682937 h 6857892"/>
              <a:gd name="connsiteX6574" fmla="*/ 5323537 w 7044461"/>
              <a:gd name="connsiteY6574" fmla="*/ 662896 h 6857892"/>
              <a:gd name="connsiteX6575" fmla="*/ 1466059 w 7044461"/>
              <a:gd name="connsiteY6575" fmla="*/ 662072 h 6857892"/>
              <a:gd name="connsiteX6576" fmla="*/ 1466059 w 7044461"/>
              <a:gd name="connsiteY6576" fmla="*/ 665501 h 6857892"/>
              <a:gd name="connsiteX6577" fmla="*/ 1476270 w 7044461"/>
              <a:gd name="connsiteY6577" fmla="*/ 665501 h 6857892"/>
              <a:gd name="connsiteX6578" fmla="*/ 1476270 w 7044461"/>
              <a:gd name="connsiteY6578" fmla="*/ 662072 h 6857892"/>
              <a:gd name="connsiteX6579" fmla="*/ 1466059 w 7044461"/>
              <a:gd name="connsiteY6579" fmla="*/ 662072 h 6857892"/>
              <a:gd name="connsiteX6580" fmla="*/ 5010349 w 7044461"/>
              <a:gd name="connsiteY6580" fmla="*/ 660392 h 6857892"/>
              <a:gd name="connsiteX6581" fmla="*/ 5011344 w 7044461"/>
              <a:gd name="connsiteY6581" fmla="*/ 669231 h 6857892"/>
              <a:gd name="connsiteX6582" fmla="*/ 5028078 w 7044461"/>
              <a:gd name="connsiteY6582" fmla="*/ 665193 h 6857892"/>
              <a:gd name="connsiteX6583" fmla="*/ 5027319 w 7044461"/>
              <a:gd name="connsiteY6583" fmla="*/ 660392 h 6857892"/>
              <a:gd name="connsiteX6584" fmla="*/ 5010349 w 7044461"/>
              <a:gd name="connsiteY6584" fmla="*/ 660392 h 6857892"/>
              <a:gd name="connsiteX6585" fmla="*/ 6135539 w 7044461"/>
              <a:gd name="connsiteY6585" fmla="*/ 657995 h 6857892"/>
              <a:gd name="connsiteX6586" fmla="*/ 6153903 w 7044461"/>
              <a:gd name="connsiteY6586" fmla="*/ 689084 h 6857892"/>
              <a:gd name="connsiteX6587" fmla="*/ 6149102 w 7044461"/>
              <a:gd name="connsiteY6587" fmla="*/ 689084 h 6857892"/>
              <a:gd name="connsiteX6588" fmla="*/ 6149102 w 7044461"/>
              <a:gd name="connsiteY6588" fmla="*/ 689141 h 6857892"/>
              <a:gd name="connsiteX6589" fmla="*/ 6149026 w 7044461"/>
              <a:gd name="connsiteY6589" fmla="*/ 689084 h 6857892"/>
              <a:gd name="connsiteX6590" fmla="*/ 6131196 w 7044461"/>
              <a:gd name="connsiteY6590" fmla="*/ 689084 h 6857892"/>
              <a:gd name="connsiteX6591" fmla="*/ 6128757 w 7044461"/>
              <a:gd name="connsiteY6591" fmla="*/ 660053 h 6857892"/>
              <a:gd name="connsiteX6592" fmla="*/ 6135539 w 7044461"/>
              <a:gd name="connsiteY6592" fmla="*/ 657995 h 6857892"/>
              <a:gd name="connsiteX6593" fmla="*/ 5588979 w 7044461"/>
              <a:gd name="connsiteY6593" fmla="*/ 651829 h 6857892"/>
              <a:gd name="connsiteX6594" fmla="*/ 5588979 w 7044461"/>
              <a:gd name="connsiteY6594" fmla="*/ 655182 h 6857892"/>
              <a:gd name="connsiteX6595" fmla="*/ 5599188 w 7044461"/>
              <a:gd name="connsiteY6595" fmla="*/ 655182 h 6857892"/>
              <a:gd name="connsiteX6596" fmla="*/ 5599188 w 7044461"/>
              <a:gd name="connsiteY6596" fmla="*/ 651829 h 6857892"/>
              <a:gd name="connsiteX6597" fmla="*/ 5588979 w 7044461"/>
              <a:gd name="connsiteY6597" fmla="*/ 651829 h 6857892"/>
              <a:gd name="connsiteX6598" fmla="*/ 6335640 w 7044461"/>
              <a:gd name="connsiteY6598" fmla="*/ 648470 h 6857892"/>
              <a:gd name="connsiteX6599" fmla="*/ 6338993 w 7044461"/>
              <a:gd name="connsiteY6599" fmla="*/ 648470 h 6857892"/>
              <a:gd name="connsiteX6600" fmla="*/ 6338993 w 7044461"/>
              <a:gd name="connsiteY6600" fmla="*/ 658605 h 6857892"/>
              <a:gd name="connsiteX6601" fmla="*/ 6335640 w 7044461"/>
              <a:gd name="connsiteY6601" fmla="*/ 658605 h 6857892"/>
              <a:gd name="connsiteX6602" fmla="*/ 6335640 w 7044461"/>
              <a:gd name="connsiteY6602" fmla="*/ 648470 h 6857892"/>
              <a:gd name="connsiteX6603" fmla="*/ 6030078 w 7044461"/>
              <a:gd name="connsiteY6603" fmla="*/ 639860 h 6857892"/>
              <a:gd name="connsiteX6604" fmla="*/ 6036860 w 7044461"/>
              <a:gd name="connsiteY6604" fmla="*/ 648318 h 6857892"/>
              <a:gd name="connsiteX6605" fmla="*/ 6026725 w 7044461"/>
              <a:gd name="connsiteY6605" fmla="*/ 648318 h 6857892"/>
              <a:gd name="connsiteX6606" fmla="*/ 6030078 w 7044461"/>
              <a:gd name="connsiteY6606" fmla="*/ 639860 h 6857892"/>
              <a:gd name="connsiteX6607" fmla="*/ 1522979 w 7044461"/>
              <a:gd name="connsiteY6607" fmla="*/ 639212 h 6857892"/>
              <a:gd name="connsiteX6608" fmla="*/ 1517341 w 7044461"/>
              <a:gd name="connsiteY6608" fmla="*/ 644698 h 6857892"/>
              <a:gd name="connsiteX6609" fmla="*/ 1486251 w 7044461"/>
              <a:gd name="connsiteY6609" fmla="*/ 660091 h 6857892"/>
              <a:gd name="connsiteX6610" fmla="*/ 1502558 w 7044461"/>
              <a:gd name="connsiteY6610" fmla="*/ 688817 h 6857892"/>
              <a:gd name="connsiteX6611" fmla="*/ 1515893 w 7044461"/>
              <a:gd name="connsiteY6611" fmla="*/ 647518 h 6857892"/>
              <a:gd name="connsiteX6612" fmla="*/ 1517874 w 7044461"/>
              <a:gd name="connsiteY6612" fmla="*/ 649499 h 6857892"/>
              <a:gd name="connsiteX6613" fmla="*/ 1526180 w 7044461"/>
              <a:gd name="connsiteY6613" fmla="*/ 642412 h 6857892"/>
              <a:gd name="connsiteX6614" fmla="*/ 1522979 w 7044461"/>
              <a:gd name="connsiteY6614" fmla="*/ 639212 h 6857892"/>
              <a:gd name="connsiteX6615" fmla="*/ 5924008 w 7044461"/>
              <a:gd name="connsiteY6615" fmla="*/ 639156 h 6857892"/>
              <a:gd name="connsiteX6616" fmla="*/ 5884384 w 7044461"/>
              <a:gd name="connsiteY6616" fmla="*/ 678856 h 6857892"/>
              <a:gd name="connsiteX6617" fmla="*/ 5886822 w 7044461"/>
              <a:gd name="connsiteY6617" fmla="*/ 700649 h 6857892"/>
              <a:gd name="connsiteX6618" fmla="*/ 5924922 w 7044461"/>
              <a:gd name="connsiteY6618" fmla="*/ 663845 h 6857892"/>
              <a:gd name="connsiteX6619" fmla="*/ 5924008 w 7044461"/>
              <a:gd name="connsiteY6619" fmla="*/ 639156 h 6857892"/>
              <a:gd name="connsiteX6620" fmla="*/ 5923855 w 7044461"/>
              <a:gd name="connsiteY6620" fmla="*/ 637327 h 6857892"/>
              <a:gd name="connsiteX6621" fmla="*/ 5924008 w 7044461"/>
              <a:gd name="connsiteY6621" fmla="*/ 639156 h 6857892"/>
              <a:gd name="connsiteX6622" fmla="*/ 5924846 w 7044461"/>
              <a:gd name="connsiteY6622" fmla="*/ 638318 h 6857892"/>
              <a:gd name="connsiteX6623" fmla="*/ 5923855 w 7044461"/>
              <a:gd name="connsiteY6623" fmla="*/ 637327 h 6857892"/>
              <a:gd name="connsiteX6624" fmla="*/ 5931018 w 7044461"/>
              <a:gd name="connsiteY6624" fmla="*/ 629020 h 6857892"/>
              <a:gd name="connsiteX6625" fmla="*/ 5924998 w 7044461"/>
              <a:gd name="connsiteY6625" fmla="*/ 638240 h 6857892"/>
              <a:gd name="connsiteX6626" fmla="*/ 5924922 w 7044461"/>
              <a:gd name="connsiteY6626" fmla="*/ 638316 h 6857892"/>
              <a:gd name="connsiteX6627" fmla="*/ 5925913 w 7044461"/>
              <a:gd name="connsiteY6627" fmla="*/ 639308 h 6857892"/>
              <a:gd name="connsiteX6628" fmla="*/ 5934219 w 7044461"/>
              <a:gd name="connsiteY6628" fmla="*/ 632220 h 6857892"/>
              <a:gd name="connsiteX6629" fmla="*/ 5931018 w 7044461"/>
              <a:gd name="connsiteY6629" fmla="*/ 629020 h 6857892"/>
              <a:gd name="connsiteX6630" fmla="*/ 5958907 w 7044461"/>
              <a:gd name="connsiteY6630" fmla="*/ 617877 h 6857892"/>
              <a:gd name="connsiteX6631" fmla="*/ 5958907 w 7044461"/>
              <a:gd name="connsiteY6631" fmla="*/ 628088 h 6857892"/>
              <a:gd name="connsiteX6632" fmla="*/ 5962336 w 7044461"/>
              <a:gd name="connsiteY6632" fmla="*/ 628088 h 6857892"/>
              <a:gd name="connsiteX6633" fmla="*/ 5962336 w 7044461"/>
              <a:gd name="connsiteY6633" fmla="*/ 617877 h 6857892"/>
              <a:gd name="connsiteX6634" fmla="*/ 5958907 w 7044461"/>
              <a:gd name="connsiteY6634" fmla="*/ 617877 h 6857892"/>
              <a:gd name="connsiteX6635" fmla="*/ 5095129 w 7044461"/>
              <a:gd name="connsiteY6635" fmla="*/ 616275 h 6857892"/>
              <a:gd name="connsiteX6636" fmla="*/ 5068990 w 7044461"/>
              <a:gd name="connsiteY6636" fmla="*/ 631363 h 6857892"/>
              <a:gd name="connsiteX6637" fmla="*/ 5074632 w 7044461"/>
              <a:gd name="connsiteY6637" fmla="*/ 639440 h 6857892"/>
              <a:gd name="connsiteX6638" fmla="*/ 5090172 w 7044461"/>
              <a:gd name="connsiteY6638" fmla="*/ 632963 h 6857892"/>
              <a:gd name="connsiteX6639" fmla="*/ 5100613 w 7044461"/>
              <a:gd name="connsiteY6639" fmla="*/ 622600 h 6857892"/>
              <a:gd name="connsiteX6640" fmla="*/ 5095129 w 7044461"/>
              <a:gd name="connsiteY6640" fmla="*/ 616275 h 6857892"/>
              <a:gd name="connsiteX6641" fmla="*/ 5807577 w 7044461"/>
              <a:gd name="connsiteY6641" fmla="*/ 611571 h 6857892"/>
              <a:gd name="connsiteX6642" fmla="*/ 5819387 w 7044461"/>
              <a:gd name="connsiteY6642" fmla="*/ 635269 h 6857892"/>
              <a:gd name="connsiteX6643" fmla="*/ 5807577 w 7044461"/>
              <a:gd name="connsiteY6643" fmla="*/ 611571 h 6857892"/>
              <a:gd name="connsiteX6644" fmla="*/ 5222582 w 7044461"/>
              <a:gd name="connsiteY6644" fmla="*/ 611079 h 6857892"/>
              <a:gd name="connsiteX6645" fmla="*/ 5222582 w 7044461"/>
              <a:gd name="connsiteY6645" fmla="*/ 614508 h 6857892"/>
              <a:gd name="connsiteX6646" fmla="*/ 5232790 w 7044461"/>
              <a:gd name="connsiteY6646" fmla="*/ 614508 h 6857892"/>
              <a:gd name="connsiteX6647" fmla="*/ 5232790 w 7044461"/>
              <a:gd name="connsiteY6647" fmla="*/ 611079 h 6857892"/>
              <a:gd name="connsiteX6648" fmla="*/ 5222582 w 7044461"/>
              <a:gd name="connsiteY6648" fmla="*/ 611079 h 6857892"/>
              <a:gd name="connsiteX6649" fmla="*/ 5941991 w 7044461"/>
              <a:gd name="connsiteY6649" fmla="*/ 608600 h 6857892"/>
              <a:gd name="connsiteX6650" fmla="*/ 5936048 w 7044461"/>
              <a:gd name="connsiteY6650" fmla="*/ 613705 h 6857892"/>
              <a:gd name="connsiteX6651" fmla="*/ 5939248 w 7044461"/>
              <a:gd name="connsiteY6651" fmla="*/ 616906 h 6857892"/>
              <a:gd name="connsiteX6652" fmla="*/ 5941991 w 7044461"/>
              <a:gd name="connsiteY6652" fmla="*/ 608600 h 6857892"/>
              <a:gd name="connsiteX6653" fmla="*/ 5946563 w 7044461"/>
              <a:gd name="connsiteY6653" fmla="*/ 607988 h 6857892"/>
              <a:gd name="connsiteX6654" fmla="*/ 5945801 w 7044461"/>
              <a:gd name="connsiteY6654" fmla="*/ 608064 h 6857892"/>
              <a:gd name="connsiteX6655" fmla="*/ 5946411 w 7044461"/>
              <a:gd name="connsiteY6655" fmla="*/ 608674 h 6857892"/>
              <a:gd name="connsiteX6656" fmla="*/ 5946563 w 7044461"/>
              <a:gd name="connsiteY6656" fmla="*/ 607988 h 6857892"/>
              <a:gd name="connsiteX6657" fmla="*/ 5944429 w 7044461"/>
              <a:gd name="connsiteY6657" fmla="*/ 606618 h 6857892"/>
              <a:gd name="connsiteX6658" fmla="*/ 5944201 w 7044461"/>
              <a:gd name="connsiteY6658" fmla="*/ 606770 h 6857892"/>
              <a:gd name="connsiteX6659" fmla="*/ 5945420 w 7044461"/>
              <a:gd name="connsiteY6659" fmla="*/ 608066 h 6857892"/>
              <a:gd name="connsiteX6660" fmla="*/ 5945801 w 7044461"/>
              <a:gd name="connsiteY6660" fmla="*/ 607990 h 6857892"/>
              <a:gd name="connsiteX6661" fmla="*/ 5944429 w 7044461"/>
              <a:gd name="connsiteY6661" fmla="*/ 606618 h 6857892"/>
              <a:gd name="connsiteX6662" fmla="*/ 5940315 w 7044461"/>
              <a:gd name="connsiteY6662" fmla="*/ 602656 h 6857892"/>
              <a:gd name="connsiteX6663" fmla="*/ 5942067 w 7044461"/>
              <a:gd name="connsiteY6663" fmla="*/ 608600 h 6857892"/>
              <a:gd name="connsiteX6664" fmla="*/ 5944201 w 7044461"/>
              <a:gd name="connsiteY6664" fmla="*/ 606771 h 6857892"/>
              <a:gd name="connsiteX6665" fmla="*/ 5940315 w 7044461"/>
              <a:gd name="connsiteY6665" fmla="*/ 602656 h 6857892"/>
              <a:gd name="connsiteX6666" fmla="*/ 1554300 w 7044461"/>
              <a:gd name="connsiteY6666" fmla="*/ 598448 h 6857892"/>
              <a:gd name="connsiteX6667" fmla="*/ 1549271 w 7044461"/>
              <a:gd name="connsiteY6667" fmla="*/ 599134 h 6857892"/>
              <a:gd name="connsiteX6668" fmla="*/ 1549271 w 7044461"/>
              <a:gd name="connsiteY6668" fmla="*/ 616050 h 6857892"/>
              <a:gd name="connsiteX6669" fmla="*/ 1557958 w 7044461"/>
              <a:gd name="connsiteY6669" fmla="*/ 615440 h 6857892"/>
              <a:gd name="connsiteX6670" fmla="*/ 1554300 w 7044461"/>
              <a:gd name="connsiteY6670" fmla="*/ 598448 h 6857892"/>
              <a:gd name="connsiteX6671" fmla="*/ 6088295 w 7044461"/>
              <a:gd name="connsiteY6671" fmla="*/ 597028 h 6857892"/>
              <a:gd name="connsiteX6672" fmla="*/ 6086771 w 7044461"/>
              <a:gd name="connsiteY6672" fmla="*/ 598476 h 6857892"/>
              <a:gd name="connsiteX6673" fmla="*/ 6093858 w 7044461"/>
              <a:gd name="connsiteY6673" fmla="*/ 606782 h 6857892"/>
              <a:gd name="connsiteX6674" fmla="*/ 6097058 w 7044461"/>
              <a:gd name="connsiteY6674" fmla="*/ 603581 h 6857892"/>
              <a:gd name="connsiteX6675" fmla="*/ 6088295 w 7044461"/>
              <a:gd name="connsiteY6675" fmla="*/ 597028 h 6857892"/>
              <a:gd name="connsiteX6676" fmla="*/ 6601045 w 7044461"/>
              <a:gd name="connsiteY6676" fmla="*/ 596654 h 6857892"/>
              <a:gd name="connsiteX6677" fmla="*/ 6586643 w 7044461"/>
              <a:gd name="connsiteY6677" fmla="*/ 620886 h 6857892"/>
              <a:gd name="connsiteX6678" fmla="*/ 6586643 w 7044461"/>
              <a:gd name="connsiteY6678" fmla="*/ 667825 h 6857892"/>
              <a:gd name="connsiteX6679" fmla="*/ 6559821 w 7044461"/>
              <a:gd name="connsiteY6679" fmla="*/ 667825 h 6857892"/>
              <a:gd name="connsiteX6680" fmla="*/ 6565307 w 7044461"/>
              <a:gd name="connsiteY6680" fmla="*/ 632240 h 6857892"/>
              <a:gd name="connsiteX6681" fmla="*/ 6560887 w 7044461"/>
              <a:gd name="connsiteY6681" fmla="*/ 597416 h 6857892"/>
              <a:gd name="connsiteX6682" fmla="*/ 6573232 w 7044461"/>
              <a:gd name="connsiteY6682" fmla="*/ 608999 h 6857892"/>
              <a:gd name="connsiteX6683" fmla="*/ 6601045 w 7044461"/>
              <a:gd name="connsiteY6683" fmla="*/ 596654 h 6857892"/>
              <a:gd name="connsiteX6684" fmla="*/ 6406582 w 7044461"/>
              <a:gd name="connsiteY6684" fmla="*/ 593759 h 6857892"/>
              <a:gd name="connsiteX6685" fmla="*/ 6424337 w 7044461"/>
              <a:gd name="connsiteY6685" fmla="*/ 627591 h 6857892"/>
              <a:gd name="connsiteX6686" fmla="*/ 6404754 w 7044461"/>
              <a:gd name="connsiteY6686" fmla="*/ 664625 h 6857892"/>
              <a:gd name="connsiteX6687" fmla="*/ 6424489 w 7044461"/>
              <a:gd name="connsiteY6687" fmla="*/ 685351 h 6857892"/>
              <a:gd name="connsiteX6688" fmla="*/ 6404144 w 7044461"/>
              <a:gd name="connsiteY6688" fmla="*/ 692589 h 6857892"/>
              <a:gd name="connsiteX6689" fmla="*/ 6404144 w 7044461"/>
              <a:gd name="connsiteY6689" fmla="*/ 739376 h 6857892"/>
              <a:gd name="connsiteX6690" fmla="*/ 6364215 w 7044461"/>
              <a:gd name="connsiteY6690" fmla="*/ 755835 h 6857892"/>
              <a:gd name="connsiteX6691" fmla="*/ 6374807 w 7044461"/>
              <a:gd name="connsiteY6691" fmla="*/ 715068 h 6857892"/>
              <a:gd name="connsiteX6692" fmla="*/ 6349813 w 7044461"/>
              <a:gd name="connsiteY6692" fmla="*/ 695409 h 6857892"/>
              <a:gd name="connsiteX6693" fmla="*/ 6398276 w 7044461"/>
              <a:gd name="connsiteY6693" fmla="*/ 671254 h 6857892"/>
              <a:gd name="connsiteX6694" fmla="*/ 6372216 w 7044461"/>
              <a:gd name="connsiteY6694" fmla="*/ 651975 h 6857892"/>
              <a:gd name="connsiteX6695" fmla="*/ 6359948 w 7044461"/>
              <a:gd name="connsiteY6695" fmla="*/ 620962 h 6857892"/>
              <a:gd name="connsiteX6696" fmla="*/ 6377855 w 7044461"/>
              <a:gd name="connsiteY6696" fmla="*/ 637345 h 6857892"/>
              <a:gd name="connsiteX6697" fmla="*/ 6406582 w 7044461"/>
              <a:gd name="connsiteY6697" fmla="*/ 593759 h 6857892"/>
              <a:gd name="connsiteX6698" fmla="*/ 6495127 w 7044461"/>
              <a:gd name="connsiteY6698" fmla="*/ 590702 h 6857892"/>
              <a:gd name="connsiteX6699" fmla="*/ 6495127 w 7044461"/>
              <a:gd name="connsiteY6699" fmla="*/ 594131 h 6857892"/>
              <a:gd name="connsiteX6700" fmla="*/ 6505261 w 7044461"/>
              <a:gd name="connsiteY6700" fmla="*/ 594131 h 6857892"/>
              <a:gd name="connsiteX6701" fmla="*/ 6505261 w 7044461"/>
              <a:gd name="connsiteY6701" fmla="*/ 590702 h 6857892"/>
              <a:gd name="connsiteX6702" fmla="*/ 6495127 w 7044461"/>
              <a:gd name="connsiteY6702" fmla="*/ 590702 h 6857892"/>
              <a:gd name="connsiteX6703" fmla="*/ 5964241 w 7044461"/>
              <a:gd name="connsiteY6703" fmla="*/ 587108 h 6857892"/>
              <a:gd name="connsiteX6704" fmla="*/ 5946563 w 7044461"/>
              <a:gd name="connsiteY6704" fmla="*/ 607911 h 6857892"/>
              <a:gd name="connsiteX6705" fmla="*/ 5965537 w 7044461"/>
              <a:gd name="connsiteY6705" fmla="*/ 606539 h 6857892"/>
              <a:gd name="connsiteX6706" fmla="*/ 5964241 w 7044461"/>
              <a:gd name="connsiteY6706" fmla="*/ 587108 h 6857892"/>
              <a:gd name="connsiteX6707" fmla="*/ 5732829 w 7044461"/>
              <a:gd name="connsiteY6707" fmla="*/ 578586 h 6857892"/>
              <a:gd name="connsiteX6708" fmla="*/ 5692445 w 7044461"/>
              <a:gd name="connsiteY6708" fmla="*/ 637411 h 6857892"/>
              <a:gd name="connsiteX6709" fmla="*/ 5732829 w 7044461"/>
              <a:gd name="connsiteY6709" fmla="*/ 578586 h 6857892"/>
              <a:gd name="connsiteX6710" fmla="*/ 5378699 w 7044461"/>
              <a:gd name="connsiteY6710" fmla="*/ 577173 h 6857892"/>
              <a:gd name="connsiteX6711" fmla="*/ 5378699 w 7044461"/>
              <a:gd name="connsiteY6711" fmla="*/ 587384 h 6857892"/>
              <a:gd name="connsiteX6712" fmla="*/ 5382052 w 7044461"/>
              <a:gd name="connsiteY6712" fmla="*/ 587384 h 6857892"/>
              <a:gd name="connsiteX6713" fmla="*/ 5382052 w 7044461"/>
              <a:gd name="connsiteY6713" fmla="*/ 577173 h 6857892"/>
              <a:gd name="connsiteX6714" fmla="*/ 5378699 w 7044461"/>
              <a:gd name="connsiteY6714" fmla="*/ 577173 h 6857892"/>
              <a:gd name="connsiteX6715" fmla="*/ 5296564 w 7044461"/>
              <a:gd name="connsiteY6715" fmla="*/ 571457 h 6857892"/>
              <a:gd name="connsiteX6716" fmla="*/ 5315079 w 7044461"/>
              <a:gd name="connsiteY6716" fmla="*/ 604985 h 6857892"/>
              <a:gd name="connsiteX6717" fmla="*/ 5340984 w 7044461"/>
              <a:gd name="connsiteY6717" fmla="*/ 591193 h 6857892"/>
              <a:gd name="connsiteX6718" fmla="*/ 5296564 w 7044461"/>
              <a:gd name="connsiteY6718" fmla="*/ 571457 h 6857892"/>
              <a:gd name="connsiteX6719" fmla="*/ 6182859 w 7044461"/>
              <a:gd name="connsiteY6719" fmla="*/ 567004 h 6857892"/>
              <a:gd name="connsiteX6720" fmla="*/ 6182859 w 7044461"/>
              <a:gd name="connsiteY6720" fmla="*/ 577139 h 6857892"/>
              <a:gd name="connsiteX6721" fmla="*/ 6186212 w 7044461"/>
              <a:gd name="connsiteY6721" fmla="*/ 577139 h 6857892"/>
              <a:gd name="connsiteX6722" fmla="*/ 6186212 w 7044461"/>
              <a:gd name="connsiteY6722" fmla="*/ 567004 h 6857892"/>
              <a:gd name="connsiteX6723" fmla="*/ 6182859 w 7044461"/>
              <a:gd name="connsiteY6723" fmla="*/ 567004 h 6857892"/>
              <a:gd name="connsiteX6724" fmla="*/ 1565350 w 7044461"/>
              <a:gd name="connsiteY6724" fmla="*/ 566064 h 6857892"/>
              <a:gd name="connsiteX6725" fmla="*/ 1551863 w 7044461"/>
              <a:gd name="connsiteY6725" fmla="*/ 568426 h 6857892"/>
              <a:gd name="connsiteX6726" fmla="*/ 1565350 w 7044461"/>
              <a:gd name="connsiteY6726" fmla="*/ 581913 h 6857892"/>
              <a:gd name="connsiteX6727" fmla="*/ 1565350 w 7044461"/>
              <a:gd name="connsiteY6727" fmla="*/ 566064 h 6857892"/>
              <a:gd name="connsiteX6728" fmla="*/ 1527170 w 7044461"/>
              <a:gd name="connsiteY6728" fmla="*/ 560270 h 6857892"/>
              <a:gd name="connsiteX6729" fmla="*/ 1527170 w 7044461"/>
              <a:gd name="connsiteY6729" fmla="*/ 563623 h 6857892"/>
              <a:gd name="connsiteX6730" fmla="*/ 1537305 w 7044461"/>
              <a:gd name="connsiteY6730" fmla="*/ 563623 h 6857892"/>
              <a:gd name="connsiteX6731" fmla="*/ 1537305 w 7044461"/>
              <a:gd name="connsiteY6731" fmla="*/ 560270 h 6857892"/>
              <a:gd name="connsiteX6732" fmla="*/ 1527170 w 7044461"/>
              <a:gd name="connsiteY6732" fmla="*/ 560270 h 6857892"/>
              <a:gd name="connsiteX6733" fmla="*/ 5333669 w 7044461"/>
              <a:gd name="connsiteY6733" fmla="*/ 558578 h 6857892"/>
              <a:gd name="connsiteX6734" fmla="*/ 5337250 w 7044461"/>
              <a:gd name="connsiteY6734" fmla="*/ 576637 h 6857892"/>
              <a:gd name="connsiteX6735" fmla="*/ 5372298 w 7044461"/>
              <a:gd name="connsiteY6735" fmla="*/ 558578 h 6857892"/>
              <a:gd name="connsiteX6736" fmla="*/ 5333669 w 7044461"/>
              <a:gd name="connsiteY6736" fmla="*/ 558578 h 6857892"/>
              <a:gd name="connsiteX6737" fmla="*/ 1652753 w 7044461"/>
              <a:gd name="connsiteY6737" fmla="*/ 556845 h 6857892"/>
              <a:gd name="connsiteX6738" fmla="*/ 1652753 w 7044461"/>
              <a:gd name="connsiteY6738" fmla="*/ 567056 h 6857892"/>
              <a:gd name="connsiteX6739" fmla="*/ 1656106 w 7044461"/>
              <a:gd name="connsiteY6739" fmla="*/ 567056 h 6857892"/>
              <a:gd name="connsiteX6740" fmla="*/ 1656106 w 7044461"/>
              <a:gd name="connsiteY6740" fmla="*/ 556845 h 6857892"/>
              <a:gd name="connsiteX6741" fmla="*/ 1652753 w 7044461"/>
              <a:gd name="connsiteY6741" fmla="*/ 556845 h 6857892"/>
              <a:gd name="connsiteX6742" fmla="*/ 6169296 w 7044461"/>
              <a:gd name="connsiteY6742" fmla="*/ 550014 h 6857892"/>
              <a:gd name="connsiteX6743" fmla="*/ 6169296 w 7044461"/>
              <a:gd name="connsiteY6743" fmla="*/ 553443 h 6857892"/>
              <a:gd name="connsiteX6744" fmla="*/ 6179507 w 7044461"/>
              <a:gd name="connsiteY6744" fmla="*/ 553443 h 6857892"/>
              <a:gd name="connsiteX6745" fmla="*/ 6179507 w 7044461"/>
              <a:gd name="connsiteY6745" fmla="*/ 550014 h 6857892"/>
              <a:gd name="connsiteX6746" fmla="*/ 6169296 w 7044461"/>
              <a:gd name="connsiteY6746" fmla="*/ 550014 h 6857892"/>
              <a:gd name="connsiteX6747" fmla="*/ 5175129 w 7044461"/>
              <a:gd name="connsiteY6747" fmla="*/ 546705 h 6857892"/>
              <a:gd name="connsiteX6748" fmla="*/ 5175129 w 7044461"/>
              <a:gd name="connsiteY6748" fmla="*/ 556839 h 6857892"/>
              <a:gd name="connsiteX6749" fmla="*/ 5178559 w 7044461"/>
              <a:gd name="connsiteY6749" fmla="*/ 556839 h 6857892"/>
              <a:gd name="connsiteX6750" fmla="*/ 5178559 w 7044461"/>
              <a:gd name="connsiteY6750" fmla="*/ 546705 h 6857892"/>
              <a:gd name="connsiteX6751" fmla="*/ 5175129 w 7044461"/>
              <a:gd name="connsiteY6751" fmla="*/ 546705 h 6857892"/>
              <a:gd name="connsiteX6752" fmla="*/ 6643031 w 7044461"/>
              <a:gd name="connsiteY6752" fmla="*/ 546592 h 6857892"/>
              <a:gd name="connsiteX6753" fmla="*/ 6647451 w 7044461"/>
              <a:gd name="connsiteY6753" fmla="*/ 560840 h 6857892"/>
              <a:gd name="connsiteX6754" fmla="*/ 6635868 w 7044461"/>
              <a:gd name="connsiteY6754" fmla="*/ 571813 h 6857892"/>
              <a:gd name="connsiteX6755" fmla="*/ 6643031 w 7044461"/>
              <a:gd name="connsiteY6755" fmla="*/ 546592 h 6857892"/>
              <a:gd name="connsiteX6756" fmla="*/ 5942829 w 7044461"/>
              <a:gd name="connsiteY6756" fmla="*/ 546344 h 6857892"/>
              <a:gd name="connsiteX6757" fmla="*/ 5925837 w 7044461"/>
              <a:gd name="connsiteY6757" fmla="*/ 550002 h 6857892"/>
              <a:gd name="connsiteX6758" fmla="*/ 5926523 w 7044461"/>
              <a:gd name="connsiteY6758" fmla="*/ 555031 h 6857892"/>
              <a:gd name="connsiteX6759" fmla="*/ 5943439 w 7044461"/>
              <a:gd name="connsiteY6759" fmla="*/ 555031 h 6857892"/>
              <a:gd name="connsiteX6760" fmla="*/ 5942829 w 7044461"/>
              <a:gd name="connsiteY6760" fmla="*/ 546344 h 6857892"/>
              <a:gd name="connsiteX6761" fmla="*/ 1558034 w 7044461"/>
              <a:gd name="connsiteY6761" fmla="*/ 546175 h 6857892"/>
              <a:gd name="connsiteX6762" fmla="*/ 1556586 w 7044461"/>
              <a:gd name="connsiteY6762" fmla="*/ 547547 h 6857892"/>
              <a:gd name="connsiteX6763" fmla="*/ 1563748 w 7044461"/>
              <a:gd name="connsiteY6763" fmla="*/ 555929 h 6857892"/>
              <a:gd name="connsiteX6764" fmla="*/ 1566948 w 7044461"/>
              <a:gd name="connsiteY6764" fmla="*/ 552728 h 6857892"/>
              <a:gd name="connsiteX6765" fmla="*/ 1558109 w 7044461"/>
              <a:gd name="connsiteY6765" fmla="*/ 547089 h 6857892"/>
              <a:gd name="connsiteX6766" fmla="*/ 1558034 w 7044461"/>
              <a:gd name="connsiteY6766" fmla="*/ 546175 h 6857892"/>
              <a:gd name="connsiteX6767" fmla="*/ 1558036 w 7044461"/>
              <a:gd name="connsiteY6767" fmla="*/ 545567 h 6857892"/>
              <a:gd name="connsiteX6768" fmla="*/ 1558112 w 7044461"/>
              <a:gd name="connsiteY6768" fmla="*/ 546100 h 6857892"/>
              <a:gd name="connsiteX6769" fmla="*/ 1558645 w 7044461"/>
              <a:gd name="connsiteY6769" fmla="*/ 545567 h 6857892"/>
              <a:gd name="connsiteX6770" fmla="*/ 1558036 w 7044461"/>
              <a:gd name="connsiteY6770" fmla="*/ 545567 h 6857892"/>
              <a:gd name="connsiteX6771" fmla="*/ 6044709 w 7044461"/>
              <a:gd name="connsiteY6771" fmla="*/ 536191 h 6857892"/>
              <a:gd name="connsiteX6772" fmla="*/ 6027640 w 7044461"/>
              <a:gd name="connsiteY6772" fmla="*/ 539849 h 6857892"/>
              <a:gd name="connsiteX6773" fmla="*/ 6028326 w 7044461"/>
              <a:gd name="connsiteY6773" fmla="*/ 544878 h 6857892"/>
              <a:gd name="connsiteX6774" fmla="*/ 6045242 w 7044461"/>
              <a:gd name="connsiteY6774" fmla="*/ 544878 h 6857892"/>
              <a:gd name="connsiteX6775" fmla="*/ 6044709 w 7044461"/>
              <a:gd name="connsiteY6775" fmla="*/ 536191 h 6857892"/>
              <a:gd name="connsiteX6776" fmla="*/ 5997008 w 7044461"/>
              <a:gd name="connsiteY6776" fmla="*/ 535658 h 6857892"/>
              <a:gd name="connsiteX6777" fmla="*/ 5997008 w 7044461"/>
              <a:gd name="connsiteY6777" fmla="*/ 573681 h 6857892"/>
              <a:gd name="connsiteX6778" fmla="*/ 6022535 w 7044461"/>
              <a:gd name="connsiteY6778" fmla="*/ 541296 h 6857892"/>
              <a:gd name="connsiteX6779" fmla="*/ 5997008 w 7044461"/>
              <a:gd name="connsiteY6779" fmla="*/ 535658 h 6857892"/>
              <a:gd name="connsiteX6780" fmla="*/ 6362767 w 7044461"/>
              <a:gd name="connsiteY6780" fmla="*/ 529675 h 6857892"/>
              <a:gd name="connsiteX6781" fmla="*/ 6372902 w 7044461"/>
              <a:gd name="connsiteY6781" fmla="*/ 529675 h 6857892"/>
              <a:gd name="connsiteX6782" fmla="*/ 6372902 w 7044461"/>
              <a:gd name="connsiteY6782" fmla="*/ 533104 h 6857892"/>
              <a:gd name="connsiteX6783" fmla="*/ 6362767 w 7044461"/>
              <a:gd name="connsiteY6783" fmla="*/ 533104 h 6857892"/>
              <a:gd name="connsiteX6784" fmla="*/ 6362767 w 7044461"/>
              <a:gd name="connsiteY6784" fmla="*/ 529675 h 6857892"/>
              <a:gd name="connsiteX6785" fmla="*/ 6057282 w 7044461"/>
              <a:gd name="connsiteY6785" fmla="*/ 529639 h 6857892"/>
              <a:gd name="connsiteX6786" fmla="*/ 6057282 w 7044461"/>
              <a:gd name="connsiteY6786" fmla="*/ 533068 h 6857892"/>
              <a:gd name="connsiteX6787" fmla="*/ 6067417 w 7044461"/>
              <a:gd name="connsiteY6787" fmla="*/ 533068 h 6857892"/>
              <a:gd name="connsiteX6788" fmla="*/ 6067417 w 7044461"/>
              <a:gd name="connsiteY6788" fmla="*/ 529639 h 6857892"/>
              <a:gd name="connsiteX6789" fmla="*/ 6057282 w 7044461"/>
              <a:gd name="connsiteY6789" fmla="*/ 529639 h 6857892"/>
              <a:gd name="connsiteX6790" fmla="*/ 6698657 w 7044461"/>
              <a:gd name="connsiteY6790" fmla="*/ 529598 h 6857892"/>
              <a:gd name="connsiteX6791" fmla="*/ 6708868 w 7044461"/>
              <a:gd name="connsiteY6791" fmla="*/ 529598 h 6857892"/>
              <a:gd name="connsiteX6792" fmla="*/ 6708868 w 7044461"/>
              <a:gd name="connsiteY6792" fmla="*/ 533028 h 6857892"/>
              <a:gd name="connsiteX6793" fmla="*/ 6698657 w 7044461"/>
              <a:gd name="connsiteY6793" fmla="*/ 533028 h 6857892"/>
              <a:gd name="connsiteX6794" fmla="*/ 6698657 w 7044461"/>
              <a:gd name="connsiteY6794" fmla="*/ 529598 h 6857892"/>
              <a:gd name="connsiteX6795" fmla="*/ 1556429 w 7044461"/>
              <a:gd name="connsiteY6795" fmla="*/ 526132 h 6857892"/>
              <a:gd name="connsiteX6796" fmla="*/ 1537228 w 7044461"/>
              <a:gd name="connsiteY6796" fmla="*/ 528266 h 6857892"/>
              <a:gd name="connsiteX6797" fmla="*/ 1538675 w 7044461"/>
              <a:gd name="connsiteY6797" fmla="*/ 545562 h 6857892"/>
              <a:gd name="connsiteX6798" fmla="*/ 1557953 w 7044461"/>
              <a:gd name="connsiteY6798" fmla="*/ 545638 h 6857892"/>
              <a:gd name="connsiteX6799" fmla="*/ 1556429 w 7044461"/>
              <a:gd name="connsiteY6799" fmla="*/ 526132 h 6857892"/>
              <a:gd name="connsiteX6800" fmla="*/ 6676330 w 7044461"/>
              <a:gd name="connsiteY6800" fmla="*/ 525561 h 6857892"/>
              <a:gd name="connsiteX6801" fmla="*/ 6678388 w 7044461"/>
              <a:gd name="connsiteY6801" fmla="*/ 545296 h 6857892"/>
              <a:gd name="connsiteX6802" fmla="*/ 6647755 w 7044461"/>
              <a:gd name="connsiteY6802" fmla="*/ 545296 h 6857892"/>
              <a:gd name="connsiteX6803" fmla="*/ 6647755 w 7044461"/>
              <a:gd name="connsiteY6803" fmla="*/ 528531 h 6857892"/>
              <a:gd name="connsiteX6804" fmla="*/ 6676330 w 7044461"/>
              <a:gd name="connsiteY6804" fmla="*/ 525561 h 6857892"/>
              <a:gd name="connsiteX6805" fmla="*/ 1262396 w 7044461"/>
              <a:gd name="connsiteY6805" fmla="*/ 519469 h 6857892"/>
              <a:gd name="connsiteX6806" fmla="*/ 1272531 w 7044461"/>
              <a:gd name="connsiteY6806" fmla="*/ 519469 h 6857892"/>
              <a:gd name="connsiteX6807" fmla="*/ 1272531 w 7044461"/>
              <a:gd name="connsiteY6807" fmla="*/ 522822 h 6857892"/>
              <a:gd name="connsiteX6808" fmla="*/ 1262396 w 7044461"/>
              <a:gd name="connsiteY6808" fmla="*/ 522822 h 6857892"/>
              <a:gd name="connsiteX6809" fmla="*/ 1262396 w 7044461"/>
              <a:gd name="connsiteY6809" fmla="*/ 519469 h 6857892"/>
              <a:gd name="connsiteX6810" fmla="*/ 1298965 w 7044461"/>
              <a:gd name="connsiteY6810" fmla="*/ 517026 h 6857892"/>
              <a:gd name="connsiteX6811" fmla="*/ 1292412 w 7044461"/>
              <a:gd name="connsiteY6811" fmla="*/ 525789 h 6857892"/>
              <a:gd name="connsiteX6812" fmla="*/ 1293860 w 7044461"/>
              <a:gd name="connsiteY6812" fmla="*/ 527313 h 6857892"/>
              <a:gd name="connsiteX6813" fmla="*/ 1302166 w 7044461"/>
              <a:gd name="connsiteY6813" fmla="*/ 520226 h 6857892"/>
              <a:gd name="connsiteX6814" fmla="*/ 1298965 w 7044461"/>
              <a:gd name="connsiteY6814" fmla="*/ 517026 h 6857892"/>
              <a:gd name="connsiteX6815" fmla="*/ 5798662 w 7044461"/>
              <a:gd name="connsiteY6815" fmla="*/ 517008 h 6857892"/>
              <a:gd name="connsiteX6816" fmla="*/ 5793710 w 7044461"/>
              <a:gd name="connsiteY6816" fmla="*/ 527143 h 6857892"/>
              <a:gd name="connsiteX6817" fmla="*/ 5791728 w 7044461"/>
              <a:gd name="connsiteY6817" fmla="*/ 525160 h 6857892"/>
              <a:gd name="connsiteX6818" fmla="*/ 5783422 w 7044461"/>
              <a:gd name="connsiteY6818" fmla="*/ 532248 h 6857892"/>
              <a:gd name="connsiteX6819" fmla="*/ 5786622 w 7044461"/>
              <a:gd name="connsiteY6819" fmla="*/ 535448 h 6857892"/>
              <a:gd name="connsiteX6820" fmla="*/ 5791575 w 7044461"/>
              <a:gd name="connsiteY6820" fmla="*/ 525314 h 6857892"/>
              <a:gd name="connsiteX6821" fmla="*/ 5793557 w 7044461"/>
              <a:gd name="connsiteY6821" fmla="*/ 527295 h 6857892"/>
              <a:gd name="connsiteX6822" fmla="*/ 5801861 w 7044461"/>
              <a:gd name="connsiteY6822" fmla="*/ 520208 h 6857892"/>
              <a:gd name="connsiteX6823" fmla="*/ 5798662 w 7044461"/>
              <a:gd name="connsiteY6823" fmla="*/ 517008 h 6857892"/>
              <a:gd name="connsiteX6824" fmla="*/ 5817101 w 7044461"/>
              <a:gd name="connsiteY6824" fmla="*/ 517006 h 6857892"/>
              <a:gd name="connsiteX6825" fmla="*/ 5813901 w 7044461"/>
              <a:gd name="connsiteY6825" fmla="*/ 520206 h 6857892"/>
              <a:gd name="connsiteX6826" fmla="*/ 5824035 w 7044461"/>
              <a:gd name="connsiteY6826" fmla="*/ 525159 h 6857892"/>
              <a:gd name="connsiteX6827" fmla="*/ 5822054 w 7044461"/>
              <a:gd name="connsiteY6827" fmla="*/ 527141 h 6857892"/>
              <a:gd name="connsiteX6828" fmla="*/ 5829140 w 7044461"/>
              <a:gd name="connsiteY6828" fmla="*/ 535446 h 6857892"/>
              <a:gd name="connsiteX6829" fmla="*/ 5832341 w 7044461"/>
              <a:gd name="connsiteY6829" fmla="*/ 532246 h 6857892"/>
              <a:gd name="connsiteX6830" fmla="*/ 5822206 w 7044461"/>
              <a:gd name="connsiteY6830" fmla="*/ 527293 h 6857892"/>
              <a:gd name="connsiteX6831" fmla="*/ 5824188 w 7044461"/>
              <a:gd name="connsiteY6831" fmla="*/ 525312 h 6857892"/>
              <a:gd name="connsiteX6832" fmla="*/ 5817101 w 7044461"/>
              <a:gd name="connsiteY6832" fmla="*/ 517006 h 6857892"/>
              <a:gd name="connsiteX6833" fmla="*/ 6551362 w 7044461"/>
              <a:gd name="connsiteY6833" fmla="*/ 516417 h 6857892"/>
              <a:gd name="connsiteX6834" fmla="*/ 6568888 w 7044461"/>
              <a:gd name="connsiteY6834" fmla="*/ 533865 h 6857892"/>
              <a:gd name="connsiteX6835" fmla="*/ 6555782 w 7044461"/>
              <a:gd name="connsiteY6835" fmla="*/ 560688 h 6857892"/>
              <a:gd name="connsiteX6836" fmla="*/ 6518901 w 7044461"/>
              <a:gd name="connsiteY6836" fmla="*/ 567393 h 6857892"/>
              <a:gd name="connsiteX6837" fmla="*/ 6551362 w 7044461"/>
              <a:gd name="connsiteY6837" fmla="*/ 516417 h 6857892"/>
              <a:gd name="connsiteX6838" fmla="*/ 6579861 w 7044461"/>
              <a:gd name="connsiteY6838" fmla="*/ 516036 h 6857892"/>
              <a:gd name="connsiteX6839" fmla="*/ 6583214 w 7044461"/>
              <a:gd name="connsiteY6839" fmla="*/ 516036 h 6857892"/>
              <a:gd name="connsiteX6840" fmla="*/ 6583214 w 7044461"/>
              <a:gd name="connsiteY6840" fmla="*/ 526246 h 6857892"/>
              <a:gd name="connsiteX6841" fmla="*/ 6579861 w 7044461"/>
              <a:gd name="connsiteY6841" fmla="*/ 526246 h 6857892"/>
              <a:gd name="connsiteX6842" fmla="*/ 6579861 w 7044461"/>
              <a:gd name="connsiteY6842" fmla="*/ 516036 h 6857892"/>
              <a:gd name="connsiteX6843" fmla="*/ 6407421 w 7044461"/>
              <a:gd name="connsiteY6843" fmla="*/ 507196 h 6857892"/>
              <a:gd name="connsiteX6844" fmla="*/ 6445673 w 7044461"/>
              <a:gd name="connsiteY6844" fmla="*/ 521979 h 6857892"/>
              <a:gd name="connsiteX6845" fmla="*/ 6406430 w 7044461"/>
              <a:gd name="connsiteY6845" fmla="*/ 592692 h 6857892"/>
              <a:gd name="connsiteX6846" fmla="*/ 6365053 w 7044461"/>
              <a:gd name="connsiteY6846" fmla="*/ 604808 h 6857892"/>
              <a:gd name="connsiteX6847" fmla="*/ 6365053 w 7044461"/>
              <a:gd name="connsiteY6847" fmla="*/ 573108 h 6857892"/>
              <a:gd name="connsiteX6848" fmla="*/ 6403687 w 7044461"/>
              <a:gd name="connsiteY6848" fmla="*/ 543239 h 6857892"/>
              <a:gd name="connsiteX6849" fmla="*/ 6403687 w 7044461"/>
              <a:gd name="connsiteY6849" fmla="*/ 510778 h 6857892"/>
              <a:gd name="connsiteX6850" fmla="*/ 6407421 w 7044461"/>
              <a:gd name="connsiteY6850" fmla="*/ 507196 h 6857892"/>
              <a:gd name="connsiteX6851" fmla="*/ 5992588 w 7044461"/>
              <a:gd name="connsiteY6851" fmla="*/ 507006 h 6857892"/>
              <a:gd name="connsiteX6852" fmla="*/ 5987787 w 7044461"/>
              <a:gd name="connsiteY6852" fmla="*/ 507768 h 6857892"/>
              <a:gd name="connsiteX6853" fmla="*/ 5987787 w 7044461"/>
              <a:gd name="connsiteY6853" fmla="*/ 524608 h 6857892"/>
              <a:gd name="connsiteX6854" fmla="*/ 5996550 w 7044461"/>
              <a:gd name="connsiteY6854" fmla="*/ 523618 h 6857892"/>
              <a:gd name="connsiteX6855" fmla="*/ 5992588 w 7044461"/>
              <a:gd name="connsiteY6855" fmla="*/ 507006 h 6857892"/>
              <a:gd name="connsiteX6856" fmla="*/ 6169753 w 7044461"/>
              <a:gd name="connsiteY6856" fmla="*/ 505361 h 6857892"/>
              <a:gd name="connsiteX6857" fmla="*/ 6168229 w 7044461"/>
              <a:gd name="connsiteY6857" fmla="*/ 506809 h 6857892"/>
              <a:gd name="connsiteX6858" fmla="*/ 6175316 w 7044461"/>
              <a:gd name="connsiteY6858" fmla="*/ 515115 h 6857892"/>
              <a:gd name="connsiteX6859" fmla="*/ 6178516 w 7044461"/>
              <a:gd name="connsiteY6859" fmla="*/ 511914 h 6857892"/>
              <a:gd name="connsiteX6860" fmla="*/ 6169753 w 7044461"/>
              <a:gd name="connsiteY6860" fmla="*/ 505361 h 6857892"/>
              <a:gd name="connsiteX6861" fmla="*/ 5949459 w 7044461"/>
              <a:gd name="connsiteY6861" fmla="*/ 496658 h 6857892"/>
              <a:gd name="connsiteX6862" fmla="*/ 5946182 w 7044461"/>
              <a:gd name="connsiteY6862" fmla="*/ 499858 h 6857892"/>
              <a:gd name="connsiteX6863" fmla="*/ 5956317 w 7044461"/>
              <a:gd name="connsiteY6863" fmla="*/ 504811 h 6857892"/>
              <a:gd name="connsiteX6864" fmla="*/ 5954335 w 7044461"/>
              <a:gd name="connsiteY6864" fmla="*/ 506793 h 6857892"/>
              <a:gd name="connsiteX6865" fmla="*/ 5961422 w 7044461"/>
              <a:gd name="connsiteY6865" fmla="*/ 515098 h 6857892"/>
              <a:gd name="connsiteX6866" fmla="*/ 5964623 w 7044461"/>
              <a:gd name="connsiteY6866" fmla="*/ 511898 h 6857892"/>
              <a:gd name="connsiteX6867" fmla="*/ 5954488 w 7044461"/>
              <a:gd name="connsiteY6867" fmla="*/ 506945 h 6857892"/>
              <a:gd name="connsiteX6868" fmla="*/ 5956469 w 7044461"/>
              <a:gd name="connsiteY6868" fmla="*/ 504964 h 6857892"/>
              <a:gd name="connsiteX6869" fmla="*/ 5949459 w 7044461"/>
              <a:gd name="connsiteY6869" fmla="*/ 496658 h 6857892"/>
              <a:gd name="connsiteX6870" fmla="*/ 1598584 w 7044461"/>
              <a:gd name="connsiteY6870" fmla="*/ 495990 h 6857892"/>
              <a:gd name="connsiteX6871" fmla="*/ 1579449 w 7044461"/>
              <a:gd name="connsiteY6871" fmla="*/ 499619 h 6857892"/>
              <a:gd name="connsiteX6872" fmla="*/ 1571905 w 7044461"/>
              <a:gd name="connsiteY6872" fmla="*/ 534899 h 6857892"/>
              <a:gd name="connsiteX6873" fmla="*/ 1618691 w 7044461"/>
              <a:gd name="connsiteY6873" fmla="*/ 506020 h 6857892"/>
              <a:gd name="connsiteX6874" fmla="*/ 1598584 w 7044461"/>
              <a:gd name="connsiteY6874" fmla="*/ 495990 h 6857892"/>
              <a:gd name="connsiteX6875" fmla="*/ 5194625 w 7044461"/>
              <a:gd name="connsiteY6875" fmla="*/ 495719 h 6857892"/>
              <a:gd name="connsiteX6876" fmla="*/ 5194625 w 7044461"/>
              <a:gd name="connsiteY6876" fmla="*/ 516064 h 6857892"/>
              <a:gd name="connsiteX6877" fmla="*/ 5199730 w 7044461"/>
              <a:gd name="connsiteY6877" fmla="*/ 516064 h 6857892"/>
              <a:gd name="connsiteX6878" fmla="*/ 5199730 w 7044461"/>
              <a:gd name="connsiteY6878" fmla="*/ 495719 h 6857892"/>
              <a:gd name="connsiteX6879" fmla="*/ 5194625 w 7044461"/>
              <a:gd name="connsiteY6879" fmla="*/ 495719 h 6857892"/>
              <a:gd name="connsiteX6880" fmla="*/ 5470245 w 7044461"/>
              <a:gd name="connsiteY6880" fmla="*/ 495660 h 6857892"/>
              <a:gd name="connsiteX6881" fmla="*/ 5470245 w 7044461"/>
              <a:gd name="connsiteY6881" fmla="*/ 505871 h 6857892"/>
              <a:gd name="connsiteX6882" fmla="*/ 5473597 w 7044461"/>
              <a:gd name="connsiteY6882" fmla="*/ 505871 h 6857892"/>
              <a:gd name="connsiteX6883" fmla="*/ 5473597 w 7044461"/>
              <a:gd name="connsiteY6883" fmla="*/ 495660 h 6857892"/>
              <a:gd name="connsiteX6884" fmla="*/ 5470245 w 7044461"/>
              <a:gd name="connsiteY6884" fmla="*/ 495660 h 6857892"/>
              <a:gd name="connsiteX6885" fmla="*/ 6086771 w 7044461"/>
              <a:gd name="connsiteY6885" fmla="*/ 495426 h 6857892"/>
              <a:gd name="connsiteX6886" fmla="*/ 6067340 w 7044461"/>
              <a:gd name="connsiteY6886" fmla="*/ 496950 h 6857892"/>
              <a:gd name="connsiteX6887" fmla="*/ 6069398 w 7044461"/>
              <a:gd name="connsiteY6887" fmla="*/ 516076 h 6857892"/>
              <a:gd name="connsiteX6888" fmla="*/ 6086695 w 7044461"/>
              <a:gd name="connsiteY6888" fmla="*/ 514628 h 6857892"/>
              <a:gd name="connsiteX6889" fmla="*/ 6086771 w 7044461"/>
              <a:gd name="connsiteY6889" fmla="*/ 495426 h 6857892"/>
              <a:gd name="connsiteX6890" fmla="*/ 6086695 w 7044461"/>
              <a:gd name="connsiteY6890" fmla="*/ 494739 h 6857892"/>
              <a:gd name="connsiteX6891" fmla="*/ 6086771 w 7044461"/>
              <a:gd name="connsiteY6891" fmla="*/ 495425 h 6857892"/>
              <a:gd name="connsiteX6892" fmla="*/ 6087305 w 7044461"/>
              <a:gd name="connsiteY6892" fmla="*/ 495349 h 6857892"/>
              <a:gd name="connsiteX6893" fmla="*/ 6086695 w 7044461"/>
              <a:gd name="connsiteY6893" fmla="*/ 494739 h 6857892"/>
              <a:gd name="connsiteX6894" fmla="*/ 5817101 w 7044461"/>
              <a:gd name="connsiteY6894" fmla="*/ 488431 h 6857892"/>
              <a:gd name="connsiteX6895" fmla="*/ 5838589 w 7044461"/>
              <a:gd name="connsiteY6895" fmla="*/ 501842 h 6857892"/>
              <a:gd name="connsiteX6896" fmla="*/ 5817101 w 7044461"/>
              <a:gd name="connsiteY6896" fmla="*/ 488431 h 6857892"/>
              <a:gd name="connsiteX6897" fmla="*/ 6006380 w 7044461"/>
              <a:gd name="connsiteY6897" fmla="*/ 488033 h 6857892"/>
              <a:gd name="connsiteX6898" fmla="*/ 6006380 w 7044461"/>
              <a:gd name="connsiteY6898" fmla="*/ 493138 h 6857892"/>
              <a:gd name="connsiteX6899" fmla="*/ 6026802 w 7044461"/>
              <a:gd name="connsiteY6899" fmla="*/ 493138 h 6857892"/>
              <a:gd name="connsiteX6900" fmla="*/ 6026802 w 7044461"/>
              <a:gd name="connsiteY6900" fmla="*/ 488033 h 6857892"/>
              <a:gd name="connsiteX6901" fmla="*/ 6006380 w 7044461"/>
              <a:gd name="connsiteY6901" fmla="*/ 488033 h 6857892"/>
              <a:gd name="connsiteX6902" fmla="*/ 6093934 w 7044461"/>
              <a:gd name="connsiteY6902" fmla="*/ 486507 h 6857892"/>
              <a:gd name="connsiteX6903" fmla="*/ 6088295 w 7044461"/>
              <a:gd name="connsiteY6903" fmla="*/ 495270 h 6857892"/>
              <a:gd name="connsiteX6904" fmla="*/ 6087381 w 7044461"/>
              <a:gd name="connsiteY6904" fmla="*/ 495346 h 6857892"/>
              <a:gd name="connsiteX6905" fmla="*/ 6088829 w 7044461"/>
              <a:gd name="connsiteY6905" fmla="*/ 496794 h 6857892"/>
              <a:gd name="connsiteX6906" fmla="*/ 6097134 w 7044461"/>
              <a:gd name="connsiteY6906" fmla="*/ 489707 h 6857892"/>
              <a:gd name="connsiteX6907" fmla="*/ 6093934 w 7044461"/>
              <a:gd name="connsiteY6907" fmla="*/ 486507 h 6857892"/>
              <a:gd name="connsiteX6908" fmla="*/ 5455924 w 7044461"/>
              <a:gd name="connsiteY6908" fmla="*/ 476541 h 6857892"/>
              <a:gd name="connsiteX6909" fmla="*/ 5462706 w 7044461"/>
              <a:gd name="connsiteY6909" fmla="*/ 484542 h 6857892"/>
              <a:gd name="connsiteX6910" fmla="*/ 5465906 w 7044461"/>
              <a:gd name="connsiteY6910" fmla="*/ 481342 h 6857892"/>
              <a:gd name="connsiteX6911" fmla="*/ 5455924 w 7044461"/>
              <a:gd name="connsiteY6911" fmla="*/ 476541 h 6857892"/>
              <a:gd name="connsiteX6912" fmla="*/ 5212525 w 7044461"/>
              <a:gd name="connsiteY6912" fmla="*/ 475369 h 6857892"/>
              <a:gd name="connsiteX6913" fmla="*/ 5213439 w 7044461"/>
              <a:gd name="connsiteY6913" fmla="*/ 476283 h 6857892"/>
              <a:gd name="connsiteX6914" fmla="*/ 5213896 w 7044461"/>
              <a:gd name="connsiteY6914" fmla="*/ 475369 h 6857892"/>
              <a:gd name="connsiteX6915" fmla="*/ 5212525 w 7044461"/>
              <a:gd name="connsiteY6915" fmla="*/ 475369 h 6857892"/>
              <a:gd name="connsiteX6916" fmla="*/ 5938562 w 7044461"/>
              <a:gd name="connsiteY6916" fmla="*/ 475326 h 6857892"/>
              <a:gd name="connsiteX6917" fmla="*/ 5938562 w 7044461"/>
              <a:gd name="connsiteY6917" fmla="*/ 485537 h 6857892"/>
              <a:gd name="connsiteX6918" fmla="*/ 5941991 w 7044461"/>
              <a:gd name="connsiteY6918" fmla="*/ 485537 h 6857892"/>
              <a:gd name="connsiteX6919" fmla="*/ 5941991 w 7044461"/>
              <a:gd name="connsiteY6919" fmla="*/ 475326 h 6857892"/>
              <a:gd name="connsiteX6920" fmla="*/ 5938562 w 7044461"/>
              <a:gd name="connsiteY6920" fmla="*/ 475326 h 6857892"/>
              <a:gd name="connsiteX6921" fmla="*/ 5409136 w 7044461"/>
              <a:gd name="connsiteY6921" fmla="*/ 475320 h 6857892"/>
              <a:gd name="connsiteX6922" fmla="*/ 5409136 w 7044461"/>
              <a:gd name="connsiteY6922" fmla="*/ 485531 h 6857892"/>
              <a:gd name="connsiteX6923" fmla="*/ 5412489 w 7044461"/>
              <a:gd name="connsiteY6923" fmla="*/ 485531 h 6857892"/>
              <a:gd name="connsiteX6924" fmla="*/ 5412489 w 7044461"/>
              <a:gd name="connsiteY6924" fmla="*/ 475320 h 6857892"/>
              <a:gd name="connsiteX6925" fmla="*/ 5409136 w 7044461"/>
              <a:gd name="connsiteY6925" fmla="*/ 475320 h 6857892"/>
              <a:gd name="connsiteX6926" fmla="*/ 5456686 w 7044461"/>
              <a:gd name="connsiteY6926" fmla="*/ 475168 h 6857892"/>
              <a:gd name="connsiteX6927" fmla="*/ 5448761 w 7044461"/>
              <a:gd name="connsiteY6927" fmla="*/ 475625 h 6857892"/>
              <a:gd name="connsiteX6928" fmla="*/ 5455924 w 7044461"/>
              <a:gd name="connsiteY6928" fmla="*/ 476616 h 6857892"/>
              <a:gd name="connsiteX6929" fmla="*/ 5455618 w 7044461"/>
              <a:gd name="connsiteY6929" fmla="*/ 476235 h 6857892"/>
              <a:gd name="connsiteX6930" fmla="*/ 5456686 w 7044461"/>
              <a:gd name="connsiteY6930" fmla="*/ 475168 h 6857892"/>
              <a:gd name="connsiteX6931" fmla="*/ 5457373 w 7044461"/>
              <a:gd name="connsiteY6931" fmla="*/ 474486 h 6857892"/>
              <a:gd name="connsiteX6932" fmla="*/ 5456611 w 7044461"/>
              <a:gd name="connsiteY6932" fmla="*/ 475248 h 6857892"/>
              <a:gd name="connsiteX6933" fmla="*/ 5457525 w 7044461"/>
              <a:gd name="connsiteY6933" fmla="*/ 475172 h 6857892"/>
              <a:gd name="connsiteX6934" fmla="*/ 5457373 w 7044461"/>
              <a:gd name="connsiteY6934" fmla="*/ 474486 h 6857892"/>
              <a:gd name="connsiteX6935" fmla="*/ 5211457 w 7044461"/>
              <a:gd name="connsiteY6935" fmla="*/ 474301 h 6857892"/>
              <a:gd name="connsiteX6936" fmla="*/ 5203152 w 7044461"/>
              <a:gd name="connsiteY6936" fmla="*/ 481388 h 6857892"/>
              <a:gd name="connsiteX6937" fmla="*/ 5206352 w 7044461"/>
              <a:gd name="connsiteY6937" fmla="*/ 484588 h 6857892"/>
              <a:gd name="connsiteX6938" fmla="*/ 5212371 w 7044461"/>
              <a:gd name="connsiteY6938" fmla="*/ 475368 h 6857892"/>
              <a:gd name="connsiteX6939" fmla="*/ 5212523 w 7044461"/>
              <a:gd name="connsiteY6939" fmla="*/ 475368 h 6857892"/>
              <a:gd name="connsiteX6940" fmla="*/ 5211457 w 7044461"/>
              <a:gd name="connsiteY6940" fmla="*/ 474301 h 6857892"/>
              <a:gd name="connsiteX6941" fmla="*/ 5457373 w 7044461"/>
              <a:gd name="connsiteY6941" fmla="*/ 474104 h 6857892"/>
              <a:gd name="connsiteX6942" fmla="*/ 5457449 w 7044461"/>
              <a:gd name="connsiteY6942" fmla="*/ 474485 h 6857892"/>
              <a:gd name="connsiteX6943" fmla="*/ 5457601 w 7044461"/>
              <a:gd name="connsiteY6943" fmla="*/ 474256 h 6857892"/>
              <a:gd name="connsiteX6944" fmla="*/ 5457373 w 7044461"/>
              <a:gd name="connsiteY6944" fmla="*/ 474104 h 6857892"/>
              <a:gd name="connsiteX6945" fmla="*/ 6372902 w 7044461"/>
              <a:gd name="connsiteY6945" fmla="*/ 468563 h 6857892"/>
              <a:gd name="connsiteX6946" fmla="*/ 6383036 w 7044461"/>
              <a:gd name="connsiteY6946" fmla="*/ 468563 h 6857892"/>
              <a:gd name="connsiteX6947" fmla="*/ 6383036 w 7044461"/>
              <a:gd name="connsiteY6947" fmla="*/ 471916 h 6857892"/>
              <a:gd name="connsiteX6948" fmla="*/ 6372902 w 7044461"/>
              <a:gd name="connsiteY6948" fmla="*/ 471916 h 6857892"/>
              <a:gd name="connsiteX6949" fmla="*/ 6372902 w 7044461"/>
              <a:gd name="connsiteY6949" fmla="*/ 468563 h 6857892"/>
              <a:gd name="connsiteX6950" fmla="*/ 6005847 w 7044461"/>
              <a:gd name="connsiteY6950" fmla="*/ 468464 h 6857892"/>
              <a:gd name="connsiteX6951" fmla="*/ 5965461 w 7044461"/>
              <a:gd name="connsiteY6951" fmla="*/ 497572 h 6857892"/>
              <a:gd name="connsiteX6952" fmla="*/ 6005847 w 7044461"/>
              <a:gd name="connsiteY6952" fmla="*/ 468464 h 6857892"/>
              <a:gd name="connsiteX6953" fmla="*/ 6591748 w 7044461"/>
              <a:gd name="connsiteY6953" fmla="*/ 467869 h 6857892"/>
              <a:gd name="connsiteX6954" fmla="*/ 6584509 w 7044461"/>
              <a:gd name="connsiteY6954" fmla="*/ 470231 h 6857892"/>
              <a:gd name="connsiteX6955" fmla="*/ 6591748 w 7044461"/>
              <a:gd name="connsiteY6955" fmla="*/ 472593 h 6857892"/>
              <a:gd name="connsiteX6956" fmla="*/ 6598987 w 7044461"/>
              <a:gd name="connsiteY6956" fmla="*/ 470231 h 6857892"/>
              <a:gd name="connsiteX6957" fmla="*/ 6591748 w 7044461"/>
              <a:gd name="connsiteY6957" fmla="*/ 467869 h 6857892"/>
              <a:gd name="connsiteX6958" fmla="*/ 6729137 w 7044461"/>
              <a:gd name="connsiteY6958" fmla="*/ 467725 h 6857892"/>
              <a:gd name="connsiteX6959" fmla="*/ 6749559 w 7044461"/>
              <a:gd name="connsiteY6959" fmla="*/ 467725 h 6857892"/>
              <a:gd name="connsiteX6960" fmla="*/ 6749559 w 7044461"/>
              <a:gd name="connsiteY6960" fmla="*/ 472830 h 6857892"/>
              <a:gd name="connsiteX6961" fmla="*/ 6729137 w 7044461"/>
              <a:gd name="connsiteY6961" fmla="*/ 472830 h 6857892"/>
              <a:gd name="connsiteX6962" fmla="*/ 6729137 w 7044461"/>
              <a:gd name="connsiteY6962" fmla="*/ 467725 h 6857892"/>
              <a:gd name="connsiteX6963" fmla="*/ 6335640 w 7044461"/>
              <a:gd name="connsiteY6963" fmla="*/ 465134 h 6857892"/>
              <a:gd name="connsiteX6964" fmla="*/ 6338993 w 7044461"/>
              <a:gd name="connsiteY6964" fmla="*/ 465134 h 6857892"/>
              <a:gd name="connsiteX6965" fmla="*/ 6338993 w 7044461"/>
              <a:gd name="connsiteY6965" fmla="*/ 475345 h 6857892"/>
              <a:gd name="connsiteX6966" fmla="*/ 6335640 w 7044461"/>
              <a:gd name="connsiteY6966" fmla="*/ 475345 h 6857892"/>
              <a:gd name="connsiteX6967" fmla="*/ 6335640 w 7044461"/>
              <a:gd name="connsiteY6967" fmla="*/ 465134 h 6857892"/>
              <a:gd name="connsiteX6968" fmla="*/ 5453636 w 7044461"/>
              <a:gd name="connsiteY6968" fmla="*/ 455277 h 6857892"/>
              <a:gd name="connsiteX6969" fmla="*/ 5447082 w 7044461"/>
              <a:gd name="connsiteY6969" fmla="*/ 456115 h 6857892"/>
              <a:gd name="connsiteX6970" fmla="*/ 5457292 w 7044461"/>
              <a:gd name="connsiteY6970" fmla="*/ 474098 h 6857892"/>
              <a:gd name="connsiteX6971" fmla="*/ 5453636 w 7044461"/>
              <a:gd name="connsiteY6971" fmla="*/ 455277 h 6857892"/>
              <a:gd name="connsiteX6972" fmla="*/ 5154709 w 7044461"/>
              <a:gd name="connsiteY6972" fmla="*/ 455037 h 6857892"/>
              <a:gd name="connsiteX6973" fmla="*/ 5154709 w 7044461"/>
              <a:gd name="connsiteY6973" fmla="*/ 465172 h 6857892"/>
              <a:gd name="connsiteX6974" fmla="*/ 5158140 w 7044461"/>
              <a:gd name="connsiteY6974" fmla="*/ 465172 h 6857892"/>
              <a:gd name="connsiteX6975" fmla="*/ 5158140 w 7044461"/>
              <a:gd name="connsiteY6975" fmla="*/ 455037 h 6857892"/>
              <a:gd name="connsiteX6976" fmla="*/ 5154709 w 7044461"/>
              <a:gd name="connsiteY6976" fmla="*/ 455037 h 6857892"/>
              <a:gd name="connsiteX6977" fmla="*/ 5965689 w 7044461"/>
              <a:gd name="connsiteY6977" fmla="*/ 448196 h 6857892"/>
              <a:gd name="connsiteX6978" fmla="*/ 5965689 w 7044461"/>
              <a:gd name="connsiteY6978" fmla="*/ 451549 h 6857892"/>
              <a:gd name="connsiteX6979" fmla="*/ 5975824 w 7044461"/>
              <a:gd name="connsiteY6979" fmla="*/ 451549 h 6857892"/>
              <a:gd name="connsiteX6980" fmla="*/ 5975824 w 7044461"/>
              <a:gd name="connsiteY6980" fmla="*/ 448196 h 6857892"/>
              <a:gd name="connsiteX6981" fmla="*/ 5965689 w 7044461"/>
              <a:gd name="connsiteY6981" fmla="*/ 448196 h 6857892"/>
              <a:gd name="connsiteX6982" fmla="*/ 6515396 w 7044461"/>
              <a:gd name="connsiteY6982" fmla="*/ 444789 h 6857892"/>
              <a:gd name="connsiteX6983" fmla="*/ 6515396 w 7044461"/>
              <a:gd name="connsiteY6983" fmla="*/ 475192 h 6857892"/>
              <a:gd name="connsiteX6984" fmla="*/ 6516310 w 7044461"/>
              <a:gd name="connsiteY6984" fmla="*/ 474278 h 6857892"/>
              <a:gd name="connsiteX6985" fmla="*/ 6524616 w 7044461"/>
              <a:gd name="connsiteY6985" fmla="*/ 481365 h 6857892"/>
              <a:gd name="connsiteX6986" fmla="*/ 6521416 w 7044461"/>
              <a:gd name="connsiteY6986" fmla="*/ 484565 h 6857892"/>
              <a:gd name="connsiteX6987" fmla="*/ 6514481 w 7044461"/>
              <a:gd name="connsiteY6987" fmla="*/ 476488 h 6857892"/>
              <a:gd name="connsiteX6988" fmla="*/ 6501680 w 7044461"/>
              <a:gd name="connsiteY6988" fmla="*/ 492871 h 6857892"/>
              <a:gd name="connsiteX6989" fmla="*/ 6534522 w 7044461"/>
              <a:gd name="connsiteY6989" fmla="*/ 497824 h 6857892"/>
              <a:gd name="connsiteX6990" fmla="*/ 6536199 w 7044461"/>
              <a:gd name="connsiteY6990" fmla="*/ 513216 h 6857892"/>
              <a:gd name="connsiteX6991" fmla="*/ 6514177 w 7044461"/>
              <a:gd name="connsiteY6991" fmla="*/ 516417 h 6857892"/>
              <a:gd name="connsiteX6992" fmla="*/ 6498937 w 7044461"/>
              <a:gd name="connsiteY6992" fmla="*/ 526474 h 6857892"/>
              <a:gd name="connsiteX6993" fmla="*/ 6520120 w 7044461"/>
              <a:gd name="connsiteY6993" fmla="*/ 542171 h 6857892"/>
              <a:gd name="connsiteX6994" fmla="*/ 6512729 w 7044461"/>
              <a:gd name="connsiteY6994" fmla="*/ 549334 h 6857892"/>
              <a:gd name="connsiteX6995" fmla="*/ 6526369 w 7044461"/>
              <a:gd name="connsiteY6995" fmla="*/ 621572 h 6857892"/>
              <a:gd name="connsiteX6996" fmla="*/ 6555401 w 7044461"/>
              <a:gd name="connsiteY6996" fmla="*/ 638259 h 6857892"/>
              <a:gd name="connsiteX6997" fmla="*/ 6499851 w 7044461"/>
              <a:gd name="connsiteY6997" fmla="*/ 633002 h 6857892"/>
              <a:gd name="connsiteX6998" fmla="*/ 6490783 w 7044461"/>
              <a:gd name="connsiteY6998" fmla="*/ 681616 h 6857892"/>
              <a:gd name="connsiteX6999" fmla="*/ 6477906 w 7044461"/>
              <a:gd name="connsiteY6999" fmla="*/ 653880 h 6857892"/>
              <a:gd name="connsiteX7000" fmla="*/ 6456493 w 7044461"/>
              <a:gd name="connsiteY7000" fmla="*/ 680930 h 6857892"/>
              <a:gd name="connsiteX7001" fmla="*/ 6456493 w 7044461"/>
              <a:gd name="connsiteY7001" fmla="*/ 643060 h 6857892"/>
              <a:gd name="connsiteX7002" fmla="*/ 6488116 w 7044461"/>
              <a:gd name="connsiteY7002" fmla="*/ 622715 h 6857892"/>
              <a:gd name="connsiteX7003" fmla="*/ 6464037 w 7044461"/>
              <a:gd name="connsiteY7003" fmla="*/ 614409 h 6857892"/>
              <a:gd name="connsiteX7004" fmla="*/ 6466933 w 7044461"/>
              <a:gd name="connsiteY7004" fmla="*/ 507501 h 6857892"/>
              <a:gd name="connsiteX7005" fmla="*/ 6492155 w 7044461"/>
              <a:gd name="connsiteY7005" fmla="*/ 504606 h 6857892"/>
              <a:gd name="connsiteX7006" fmla="*/ 6482401 w 7044461"/>
              <a:gd name="connsiteY7006" fmla="*/ 471916 h 6857892"/>
              <a:gd name="connsiteX7007" fmla="*/ 6515396 w 7044461"/>
              <a:gd name="connsiteY7007" fmla="*/ 444789 h 6857892"/>
              <a:gd name="connsiteX7008" fmla="*/ 5653510 w 7044461"/>
              <a:gd name="connsiteY7008" fmla="*/ 444780 h 6857892"/>
              <a:gd name="connsiteX7009" fmla="*/ 5653510 w 7044461"/>
              <a:gd name="connsiteY7009" fmla="*/ 454991 h 6857892"/>
              <a:gd name="connsiteX7010" fmla="*/ 5656938 w 7044461"/>
              <a:gd name="connsiteY7010" fmla="*/ 454991 h 6857892"/>
              <a:gd name="connsiteX7011" fmla="*/ 5656938 w 7044461"/>
              <a:gd name="connsiteY7011" fmla="*/ 444780 h 6857892"/>
              <a:gd name="connsiteX7012" fmla="*/ 5653510 w 7044461"/>
              <a:gd name="connsiteY7012" fmla="*/ 444780 h 6857892"/>
              <a:gd name="connsiteX7013" fmla="*/ 5433594 w 7044461"/>
              <a:gd name="connsiteY7013" fmla="*/ 442245 h 6857892"/>
              <a:gd name="connsiteX7014" fmla="*/ 5408525 w 7044461"/>
              <a:gd name="connsiteY7014" fmla="*/ 468077 h 6857892"/>
              <a:gd name="connsiteX7015" fmla="*/ 5437404 w 7044461"/>
              <a:gd name="connsiteY7015" fmla="*/ 461981 h 6857892"/>
              <a:gd name="connsiteX7016" fmla="*/ 5433594 w 7044461"/>
              <a:gd name="connsiteY7016" fmla="*/ 442245 h 6857892"/>
              <a:gd name="connsiteX7017" fmla="*/ 5847199 w 7044461"/>
              <a:gd name="connsiteY7017" fmla="*/ 437530 h 6857892"/>
              <a:gd name="connsiteX7018" fmla="*/ 5859085 w 7044461"/>
              <a:gd name="connsiteY7018" fmla="*/ 461303 h 6857892"/>
              <a:gd name="connsiteX7019" fmla="*/ 5847199 w 7044461"/>
              <a:gd name="connsiteY7019" fmla="*/ 437530 h 6857892"/>
              <a:gd name="connsiteX7020" fmla="*/ 6308500 w 7044461"/>
              <a:gd name="connsiteY7020" fmla="*/ 434770 h 6857892"/>
              <a:gd name="connsiteX7021" fmla="*/ 6321619 w 7044461"/>
              <a:gd name="connsiteY7021" fmla="*/ 438769 h 6857892"/>
              <a:gd name="connsiteX7022" fmla="*/ 6299597 w 7044461"/>
              <a:gd name="connsiteY7022" fmla="*/ 463153 h 6857892"/>
              <a:gd name="connsiteX7023" fmla="*/ 6322000 w 7044461"/>
              <a:gd name="connsiteY7023" fmla="*/ 495538 h 6857892"/>
              <a:gd name="connsiteX7024" fmla="*/ 6342346 w 7044461"/>
              <a:gd name="connsiteY7024" fmla="*/ 495538 h 6857892"/>
              <a:gd name="connsiteX7025" fmla="*/ 6342346 w 7044461"/>
              <a:gd name="connsiteY7025" fmla="*/ 536152 h 6857892"/>
              <a:gd name="connsiteX7026" fmla="*/ 6343260 w 7044461"/>
              <a:gd name="connsiteY7026" fmla="*/ 535238 h 6857892"/>
              <a:gd name="connsiteX7027" fmla="*/ 6351566 w 7044461"/>
              <a:gd name="connsiteY7027" fmla="*/ 542324 h 6857892"/>
              <a:gd name="connsiteX7028" fmla="*/ 6348366 w 7044461"/>
              <a:gd name="connsiteY7028" fmla="*/ 545524 h 6857892"/>
              <a:gd name="connsiteX7029" fmla="*/ 6341279 w 7044461"/>
              <a:gd name="connsiteY7029" fmla="*/ 537371 h 6857892"/>
              <a:gd name="connsiteX7030" fmla="*/ 6342117 w 7044461"/>
              <a:gd name="connsiteY7030" fmla="*/ 536532 h 6857892"/>
              <a:gd name="connsiteX7031" fmla="*/ 6312094 w 7044461"/>
              <a:gd name="connsiteY7031" fmla="*/ 551010 h 6857892"/>
              <a:gd name="connsiteX7032" fmla="*/ 6321619 w 7044461"/>
              <a:gd name="connsiteY7032" fmla="*/ 561907 h 6857892"/>
              <a:gd name="connsiteX7033" fmla="*/ 6306303 w 7044461"/>
              <a:gd name="connsiteY7033" fmla="*/ 617381 h 6857892"/>
              <a:gd name="connsiteX7034" fmla="*/ 6310570 w 7044461"/>
              <a:gd name="connsiteY7034" fmla="*/ 624391 h 6857892"/>
              <a:gd name="connsiteX7035" fmla="*/ 6189717 w 7044461"/>
              <a:gd name="connsiteY7035" fmla="*/ 633078 h 6857892"/>
              <a:gd name="connsiteX7036" fmla="*/ 6235513 w 7044461"/>
              <a:gd name="connsiteY7036" fmla="*/ 628201 h 6857892"/>
              <a:gd name="connsiteX7037" fmla="*/ 6260050 w 7044461"/>
              <a:gd name="connsiteY7037" fmla="*/ 602445 h 6857892"/>
              <a:gd name="connsiteX7038" fmla="*/ 6239476 w 7044461"/>
              <a:gd name="connsiteY7038" fmla="*/ 580500 h 6857892"/>
              <a:gd name="connsiteX7039" fmla="*/ 6285501 w 7044461"/>
              <a:gd name="connsiteY7039" fmla="*/ 537600 h 6857892"/>
              <a:gd name="connsiteX7040" fmla="*/ 6309504 w 7044461"/>
              <a:gd name="connsiteY7040" fmla="*/ 535313 h 6857892"/>
              <a:gd name="connsiteX7041" fmla="*/ 6321924 w 7044461"/>
              <a:gd name="connsiteY7041" fmla="*/ 495690 h 6857892"/>
              <a:gd name="connsiteX7042" fmla="*/ 6305846 w 7044461"/>
              <a:gd name="connsiteY7042" fmla="*/ 505063 h 6857892"/>
              <a:gd name="connsiteX7043" fmla="*/ 6297540 w 7044461"/>
              <a:gd name="connsiteY7043" fmla="*/ 496681 h 6857892"/>
              <a:gd name="connsiteX7044" fmla="*/ 6260431 w 7044461"/>
              <a:gd name="connsiteY7044" fmla="*/ 532494 h 6857892"/>
              <a:gd name="connsiteX7045" fmla="*/ 6230103 w 7044461"/>
              <a:gd name="connsiteY7045" fmla="*/ 542247 h 6857892"/>
              <a:gd name="connsiteX7046" fmla="*/ 6202595 w 7044461"/>
              <a:gd name="connsiteY7046" fmla="*/ 562669 h 6857892"/>
              <a:gd name="connsiteX7047" fmla="*/ 6210672 w 7044461"/>
              <a:gd name="connsiteY7047" fmla="*/ 578747 h 6857892"/>
              <a:gd name="connsiteX7048" fmla="*/ 6177373 w 7044461"/>
              <a:gd name="connsiteY7048" fmla="*/ 607627 h 6857892"/>
              <a:gd name="connsiteX7049" fmla="*/ 6148798 w 7044461"/>
              <a:gd name="connsiteY7049" fmla="*/ 607627 h 6857892"/>
              <a:gd name="connsiteX7050" fmla="*/ 6135158 w 7044461"/>
              <a:gd name="connsiteY7050" fmla="*/ 636278 h 6857892"/>
              <a:gd name="connsiteX7051" fmla="*/ 6097972 w 7044461"/>
              <a:gd name="connsiteY7051" fmla="*/ 648318 h 6857892"/>
              <a:gd name="connsiteX7052" fmla="*/ 6116641 w 7044461"/>
              <a:gd name="connsiteY7052" fmla="*/ 648318 h 6857892"/>
              <a:gd name="connsiteX7053" fmla="*/ 6117327 w 7044461"/>
              <a:gd name="connsiteY7053" fmla="*/ 655023 h 6857892"/>
              <a:gd name="connsiteX7054" fmla="*/ 6098049 w 7044461"/>
              <a:gd name="connsiteY7054" fmla="*/ 658438 h 6857892"/>
              <a:gd name="connsiteX7055" fmla="*/ 6098049 w 7044461"/>
              <a:gd name="connsiteY7055" fmla="*/ 648464 h 6857892"/>
              <a:gd name="connsiteX7056" fmla="*/ 6078694 w 7044461"/>
              <a:gd name="connsiteY7056" fmla="*/ 651893 h 6857892"/>
              <a:gd name="connsiteX7057" fmla="*/ 6079380 w 7044461"/>
              <a:gd name="connsiteY7057" fmla="*/ 658599 h 6857892"/>
              <a:gd name="connsiteX7058" fmla="*/ 6098049 w 7044461"/>
              <a:gd name="connsiteY7058" fmla="*/ 658599 h 6857892"/>
              <a:gd name="connsiteX7059" fmla="*/ 6098049 w 7044461"/>
              <a:gd name="connsiteY7059" fmla="*/ 658571 h 6857892"/>
              <a:gd name="connsiteX7060" fmla="*/ 6119994 w 7044461"/>
              <a:gd name="connsiteY7060" fmla="*/ 692589 h 6857892"/>
              <a:gd name="connsiteX7061" fmla="*/ 6100335 w 7044461"/>
              <a:gd name="connsiteY7061" fmla="*/ 693200 h 6857892"/>
              <a:gd name="connsiteX7062" fmla="*/ 6077551 w 7044461"/>
              <a:gd name="connsiteY7062" fmla="*/ 699218 h 6857892"/>
              <a:gd name="connsiteX7063" fmla="*/ 6036860 w 7044461"/>
              <a:gd name="connsiteY7063" fmla="*/ 648318 h 6857892"/>
              <a:gd name="connsiteX7064" fmla="*/ 6069245 w 7044461"/>
              <a:gd name="connsiteY7064" fmla="*/ 621495 h 6857892"/>
              <a:gd name="connsiteX7065" fmla="*/ 6046461 w 7044461"/>
              <a:gd name="connsiteY7065" fmla="*/ 613799 h 6857892"/>
              <a:gd name="connsiteX7066" fmla="*/ 6056824 w 7044461"/>
              <a:gd name="connsiteY7066" fmla="*/ 602369 h 6857892"/>
              <a:gd name="connsiteX7067" fmla="*/ 6047299 w 7044461"/>
              <a:gd name="connsiteY7067" fmla="*/ 591625 h 6857892"/>
              <a:gd name="connsiteX7068" fmla="*/ 6072750 w 7044461"/>
              <a:gd name="connsiteY7068" fmla="*/ 579357 h 6857892"/>
              <a:gd name="connsiteX7069" fmla="*/ 6088219 w 7044461"/>
              <a:gd name="connsiteY7069" fmla="*/ 596883 h 6857892"/>
              <a:gd name="connsiteX7070" fmla="*/ 6092486 w 7044461"/>
              <a:gd name="connsiteY7070" fmla="*/ 570518 h 6857892"/>
              <a:gd name="connsiteX7071" fmla="*/ 6118394 w 7044461"/>
              <a:gd name="connsiteY7071" fmla="*/ 591854 h 6857892"/>
              <a:gd name="connsiteX7072" fmla="*/ 6108640 w 7044461"/>
              <a:gd name="connsiteY7072" fmla="*/ 602979 h 6857892"/>
              <a:gd name="connsiteX7073" fmla="*/ 6120756 w 7044461"/>
              <a:gd name="connsiteY7073" fmla="*/ 615095 h 6857892"/>
              <a:gd name="connsiteX7074" fmla="*/ 6148874 w 7044461"/>
              <a:gd name="connsiteY7074" fmla="*/ 607551 h 6857892"/>
              <a:gd name="connsiteX7075" fmla="*/ 6172572 w 7044461"/>
              <a:gd name="connsiteY7075" fmla="*/ 588729 h 6857892"/>
              <a:gd name="connsiteX7076" fmla="*/ 6155884 w 7044461"/>
              <a:gd name="connsiteY7076" fmla="*/ 555582 h 6857892"/>
              <a:gd name="connsiteX7077" fmla="*/ 6141864 w 7044461"/>
              <a:gd name="connsiteY7077" fmla="*/ 558630 h 6857892"/>
              <a:gd name="connsiteX7078" fmla="*/ 6112841 w 7044461"/>
              <a:gd name="connsiteY7078" fmla="*/ 566975 h 6857892"/>
              <a:gd name="connsiteX7079" fmla="*/ 6087836 w 7044461"/>
              <a:gd name="connsiteY7079" fmla="*/ 556604 h 6857892"/>
              <a:gd name="connsiteX7080" fmla="*/ 6087879 w 7044461"/>
              <a:gd name="connsiteY7080" fmla="*/ 556489 h 6857892"/>
              <a:gd name="connsiteX7081" fmla="*/ 6114431 w 7044461"/>
              <a:gd name="connsiteY7081" fmla="*/ 537447 h 6857892"/>
              <a:gd name="connsiteX7082" fmla="*/ 6123728 w 7044461"/>
              <a:gd name="connsiteY7082" fmla="*/ 546743 h 6857892"/>
              <a:gd name="connsiteX7083" fmla="*/ 6138435 w 7044461"/>
              <a:gd name="connsiteY7083" fmla="*/ 524646 h 6857892"/>
              <a:gd name="connsiteX7084" fmla="*/ 6169676 w 7044461"/>
              <a:gd name="connsiteY7084" fmla="*/ 505139 h 6857892"/>
              <a:gd name="connsiteX7085" fmla="*/ 6182326 w 7044461"/>
              <a:gd name="connsiteY7085" fmla="*/ 486089 h 6857892"/>
              <a:gd name="connsiteX7086" fmla="*/ 6248772 w 7044461"/>
              <a:gd name="connsiteY7086" fmla="*/ 526017 h 6857892"/>
              <a:gd name="connsiteX7087" fmla="*/ 6251515 w 7044461"/>
              <a:gd name="connsiteY7087" fmla="*/ 500034 h 6857892"/>
              <a:gd name="connsiteX7088" fmla="*/ 6296473 w 7044461"/>
              <a:gd name="connsiteY7088" fmla="*/ 460257 h 6857892"/>
              <a:gd name="connsiteX7089" fmla="*/ 6272699 w 7044461"/>
              <a:gd name="connsiteY7089" fmla="*/ 452256 h 6857892"/>
              <a:gd name="connsiteX7090" fmla="*/ 6270641 w 7044461"/>
              <a:gd name="connsiteY7090" fmla="*/ 437931 h 6857892"/>
              <a:gd name="connsiteX7091" fmla="*/ 6308500 w 7044461"/>
              <a:gd name="connsiteY7091" fmla="*/ 434770 h 6857892"/>
              <a:gd name="connsiteX7092" fmla="*/ 5476946 w 7044461"/>
              <a:gd name="connsiteY7092" fmla="*/ 434618 h 6857892"/>
              <a:gd name="connsiteX7093" fmla="*/ 5480299 w 7044461"/>
              <a:gd name="connsiteY7093" fmla="*/ 443076 h 6857892"/>
              <a:gd name="connsiteX7094" fmla="*/ 5485633 w 7044461"/>
              <a:gd name="connsiteY7094" fmla="*/ 434618 h 6857892"/>
              <a:gd name="connsiteX7095" fmla="*/ 5476946 w 7044461"/>
              <a:gd name="connsiteY7095" fmla="*/ 434618 h 6857892"/>
              <a:gd name="connsiteX7096" fmla="*/ 5486090 w 7044461"/>
              <a:gd name="connsiteY7096" fmla="*/ 433705 h 6857892"/>
              <a:gd name="connsiteX7097" fmla="*/ 5485633 w 7044461"/>
              <a:gd name="connsiteY7097" fmla="*/ 434619 h 6857892"/>
              <a:gd name="connsiteX7098" fmla="*/ 5487006 w 7044461"/>
              <a:gd name="connsiteY7098" fmla="*/ 434619 h 6857892"/>
              <a:gd name="connsiteX7099" fmla="*/ 5486090 w 7044461"/>
              <a:gd name="connsiteY7099" fmla="*/ 433705 h 6857892"/>
              <a:gd name="connsiteX7100" fmla="*/ 6531626 w 7044461"/>
              <a:gd name="connsiteY7100" fmla="*/ 425434 h 6857892"/>
              <a:gd name="connsiteX7101" fmla="*/ 6534827 w 7044461"/>
              <a:gd name="connsiteY7101" fmla="*/ 428634 h 6857892"/>
              <a:gd name="connsiteX7102" fmla="*/ 6526521 w 7044461"/>
              <a:gd name="connsiteY7102" fmla="*/ 435721 h 6857892"/>
              <a:gd name="connsiteX7103" fmla="*/ 6524540 w 7044461"/>
              <a:gd name="connsiteY7103" fmla="*/ 433740 h 6857892"/>
              <a:gd name="connsiteX7104" fmla="*/ 6531626 w 7044461"/>
              <a:gd name="connsiteY7104" fmla="*/ 425434 h 6857892"/>
              <a:gd name="connsiteX7105" fmla="*/ 5493250 w 7044461"/>
              <a:gd name="connsiteY7105" fmla="*/ 425395 h 6857892"/>
              <a:gd name="connsiteX7106" fmla="*/ 5487232 w 7044461"/>
              <a:gd name="connsiteY7106" fmla="*/ 434615 h 6857892"/>
              <a:gd name="connsiteX7107" fmla="*/ 5487078 w 7044461"/>
              <a:gd name="connsiteY7107" fmla="*/ 434615 h 6857892"/>
              <a:gd name="connsiteX7108" fmla="*/ 5488145 w 7044461"/>
              <a:gd name="connsiteY7108" fmla="*/ 435682 h 6857892"/>
              <a:gd name="connsiteX7109" fmla="*/ 5496451 w 7044461"/>
              <a:gd name="connsiteY7109" fmla="*/ 428595 h 6857892"/>
              <a:gd name="connsiteX7110" fmla="*/ 5493250 w 7044461"/>
              <a:gd name="connsiteY7110" fmla="*/ 425395 h 6857892"/>
              <a:gd name="connsiteX7111" fmla="*/ 5272334 w 7044461"/>
              <a:gd name="connsiteY7111" fmla="*/ 425077 h 6857892"/>
              <a:gd name="connsiteX7112" fmla="*/ 5254733 w 7044461"/>
              <a:gd name="connsiteY7112" fmla="*/ 433002 h 6857892"/>
              <a:gd name="connsiteX7113" fmla="*/ 5252828 w 7044461"/>
              <a:gd name="connsiteY7113" fmla="*/ 426753 h 6857892"/>
              <a:gd name="connsiteX7114" fmla="*/ 5253211 w 7044461"/>
              <a:gd name="connsiteY7114" fmla="*/ 434526 h 6857892"/>
              <a:gd name="connsiteX7115" fmla="*/ 5253057 w 7044461"/>
              <a:gd name="connsiteY7115" fmla="*/ 434678 h 6857892"/>
              <a:gd name="connsiteX7116" fmla="*/ 5243228 w 7044461"/>
              <a:gd name="connsiteY7116" fmla="*/ 441841 h 6857892"/>
              <a:gd name="connsiteX7117" fmla="*/ 5232739 w 7044461"/>
              <a:gd name="connsiteY7117" fmla="*/ 475369 h 6857892"/>
              <a:gd name="connsiteX7118" fmla="*/ 5222584 w 7044461"/>
              <a:gd name="connsiteY7118" fmla="*/ 475369 h 6857892"/>
              <a:gd name="connsiteX7119" fmla="*/ 5219232 w 7044461"/>
              <a:gd name="connsiteY7119" fmla="*/ 466913 h 6857892"/>
              <a:gd name="connsiteX7120" fmla="*/ 5213898 w 7044461"/>
              <a:gd name="connsiteY7120" fmla="*/ 475371 h 6857892"/>
              <a:gd name="connsiteX7121" fmla="*/ 5222582 w 7044461"/>
              <a:gd name="connsiteY7121" fmla="*/ 475371 h 6857892"/>
              <a:gd name="connsiteX7122" fmla="*/ 5225935 w 7044461"/>
              <a:gd name="connsiteY7122" fmla="*/ 483827 h 6857892"/>
              <a:gd name="connsiteX7123" fmla="*/ 5232734 w 7044461"/>
              <a:gd name="connsiteY7123" fmla="*/ 475441 h 6857892"/>
              <a:gd name="connsiteX7124" fmla="*/ 5252658 w 7044461"/>
              <a:gd name="connsiteY7124" fmla="*/ 471501 h 6857892"/>
              <a:gd name="connsiteX7125" fmla="*/ 5263799 w 7044461"/>
              <a:gd name="connsiteY7125" fmla="*/ 454184 h 6857892"/>
              <a:gd name="connsiteX7126" fmla="*/ 5255343 w 7044461"/>
              <a:gd name="connsiteY7126" fmla="*/ 435212 h 6857892"/>
              <a:gd name="connsiteX7127" fmla="*/ 5273172 w 7044461"/>
              <a:gd name="connsiteY7127" fmla="*/ 431706 h 6857892"/>
              <a:gd name="connsiteX7128" fmla="*/ 5272334 w 7044461"/>
              <a:gd name="connsiteY7128" fmla="*/ 425077 h 6857892"/>
              <a:gd name="connsiteX7129" fmla="*/ 5456673 w 7044461"/>
              <a:gd name="connsiteY7129" fmla="*/ 424402 h 6857892"/>
              <a:gd name="connsiteX7130" fmla="*/ 5466808 w 7044461"/>
              <a:gd name="connsiteY7130" fmla="*/ 434613 h 6857892"/>
              <a:gd name="connsiteX7131" fmla="*/ 5456673 w 7044461"/>
              <a:gd name="connsiteY7131" fmla="*/ 434613 h 6857892"/>
              <a:gd name="connsiteX7132" fmla="*/ 5456673 w 7044461"/>
              <a:gd name="connsiteY7132" fmla="*/ 424402 h 6857892"/>
              <a:gd name="connsiteX7133" fmla="*/ 6127081 w 7044461"/>
              <a:gd name="connsiteY7133" fmla="*/ 421829 h 6857892"/>
              <a:gd name="connsiteX7134" fmla="*/ 6124795 w 7044461"/>
              <a:gd name="connsiteY7134" fmla="*/ 440346 h 6857892"/>
              <a:gd name="connsiteX7135" fmla="*/ 6129596 w 7044461"/>
              <a:gd name="connsiteY7135" fmla="*/ 459167 h 6857892"/>
              <a:gd name="connsiteX7136" fmla="*/ 6127081 w 7044461"/>
              <a:gd name="connsiteY7136" fmla="*/ 421829 h 6857892"/>
              <a:gd name="connsiteX7137" fmla="*/ 6099801 w 7044461"/>
              <a:gd name="connsiteY7137" fmla="*/ 417562 h 6857892"/>
              <a:gd name="connsiteX7138" fmla="*/ 6109250 w 7044461"/>
              <a:gd name="connsiteY7138" fmla="*/ 435926 h 6857892"/>
              <a:gd name="connsiteX7139" fmla="*/ 6081818 w 7044461"/>
              <a:gd name="connsiteY7139" fmla="*/ 472196 h 6857892"/>
              <a:gd name="connsiteX7140" fmla="*/ 6112984 w 7044461"/>
              <a:gd name="connsiteY7140" fmla="*/ 475625 h 6857892"/>
              <a:gd name="connsiteX7141" fmla="*/ 6124794 w 7044461"/>
              <a:gd name="connsiteY7141" fmla="*/ 440269 h 6857892"/>
              <a:gd name="connsiteX7142" fmla="*/ 6099801 w 7044461"/>
              <a:gd name="connsiteY7142" fmla="*/ 417562 h 6857892"/>
              <a:gd name="connsiteX7143" fmla="*/ 6345241 w 7044461"/>
              <a:gd name="connsiteY7143" fmla="*/ 415756 h 6857892"/>
              <a:gd name="connsiteX7144" fmla="*/ 6374274 w 7044461"/>
              <a:gd name="connsiteY7144" fmla="*/ 440598 h 6857892"/>
              <a:gd name="connsiteX7145" fmla="*/ 6368101 w 7044461"/>
              <a:gd name="connsiteY7145" fmla="*/ 457057 h 6857892"/>
              <a:gd name="connsiteX7146" fmla="*/ 6339221 w 7044461"/>
              <a:gd name="connsiteY7146" fmla="*/ 422310 h 6857892"/>
              <a:gd name="connsiteX7147" fmla="*/ 6345241 w 7044461"/>
              <a:gd name="connsiteY7147" fmla="*/ 415756 h 6857892"/>
              <a:gd name="connsiteX7148" fmla="*/ 5464674 w 7044461"/>
              <a:gd name="connsiteY7148" fmla="*/ 414572 h 6857892"/>
              <a:gd name="connsiteX7149" fmla="*/ 5456673 w 7044461"/>
              <a:gd name="connsiteY7149" fmla="*/ 424402 h 6857892"/>
              <a:gd name="connsiteX7150" fmla="*/ 5448216 w 7044461"/>
              <a:gd name="connsiteY7150" fmla="*/ 427755 h 6857892"/>
              <a:gd name="connsiteX7151" fmla="*/ 5456673 w 7044461"/>
              <a:gd name="connsiteY7151" fmla="*/ 434613 h 6857892"/>
              <a:gd name="connsiteX7152" fmla="*/ 5460026 w 7044461"/>
              <a:gd name="connsiteY7152" fmla="*/ 443071 h 6857892"/>
              <a:gd name="connsiteX7153" fmla="*/ 5466808 w 7044461"/>
              <a:gd name="connsiteY7153" fmla="*/ 434613 h 6857892"/>
              <a:gd name="connsiteX7154" fmla="*/ 5477019 w 7044461"/>
              <a:gd name="connsiteY7154" fmla="*/ 434613 h 6857892"/>
              <a:gd name="connsiteX7155" fmla="*/ 5477019 w 7044461"/>
              <a:gd name="connsiteY7155" fmla="*/ 416629 h 6857892"/>
              <a:gd name="connsiteX7156" fmla="*/ 5464674 w 7044461"/>
              <a:gd name="connsiteY7156" fmla="*/ 414572 h 6857892"/>
              <a:gd name="connsiteX7157" fmla="*/ 6138739 w 7044461"/>
              <a:gd name="connsiteY7157" fmla="*/ 407488 h 6857892"/>
              <a:gd name="connsiteX7158" fmla="*/ 6138739 w 7044461"/>
              <a:gd name="connsiteY7158" fmla="*/ 410841 h 6857892"/>
              <a:gd name="connsiteX7159" fmla="*/ 6148874 w 7044461"/>
              <a:gd name="connsiteY7159" fmla="*/ 410841 h 6857892"/>
              <a:gd name="connsiteX7160" fmla="*/ 6148874 w 7044461"/>
              <a:gd name="connsiteY7160" fmla="*/ 407488 h 6857892"/>
              <a:gd name="connsiteX7161" fmla="*/ 6138739 w 7044461"/>
              <a:gd name="connsiteY7161" fmla="*/ 407488 h 6857892"/>
              <a:gd name="connsiteX7162" fmla="*/ 1660066 w 7044461"/>
              <a:gd name="connsiteY7162" fmla="*/ 403455 h 6857892"/>
              <a:gd name="connsiteX7163" fmla="*/ 1624558 w 7044461"/>
              <a:gd name="connsiteY7163" fmla="*/ 464719 h 6857892"/>
              <a:gd name="connsiteX7164" fmla="*/ 1590801 w 7044461"/>
              <a:gd name="connsiteY7164" fmla="*/ 467081 h 6857892"/>
              <a:gd name="connsiteX7165" fmla="*/ 1618766 w 7044461"/>
              <a:gd name="connsiteY7165" fmla="*/ 480035 h 6857892"/>
              <a:gd name="connsiteX7166" fmla="*/ 1622793 w 7044461"/>
              <a:gd name="connsiteY7166" fmla="*/ 505943 h 6857892"/>
              <a:gd name="connsiteX7167" fmla="*/ 1618766 w 7044461"/>
              <a:gd name="connsiteY7167" fmla="*/ 505943 h 6857892"/>
              <a:gd name="connsiteX7168" fmla="*/ 1618691 w 7044461"/>
              <a:gd name="connsiteY7168" fmla="*/ 506019 h 6857892"/>
              <a:gd name="connsiteX7169" fmla="*/ 1623719 w 7044461"/>
              <a:gd name="connsiteY7169" fmla="*/ 508458 h 6857892"/>
              <a:gd name="connsiteX7170" fmla="*/ 1622833 w 7044461"/>
              <a:gd name="connsiteY7170" fmla="*/ 506019 h 6857892"/>
              <a:gd name="connsiteX7171" fmla="*/ 1634083 w 7044461"/>
              <a:gd name="connsiteY7171" fmla="*/ 506019 h 6857892"/>
              <a:gd name="connsiteX7172" fmla="*/ 1679421 w 7044461"/>
              <a:gd name="connsiteY7172" fmla="*/ 405436 h 6857892"/>
              <a:gd name="connsiteX7173" fmla="*/ 1660066 w 7044461"/>
              <a:gd name="connsiteY7173" fmla="*/ 403455 h 6857892"/>
              <a:gd name="connsiteX7174" fmla="*/ 5639947 w 7044461"/>
              <a:gd name="connsiteY7174" fmla="*/ 397308 h 6857892"/>
              <a:gd name="connsiteX7175" fmla="*/ 5639947 w 7044461"/>
              <a:gd name="connsiteY7175" fmla="*/ 400737 h 6857892"/>
              <a:gd name="connsiteX7176" fmla="*/ 5650081 w 7044461"/>
              <a:gd name="connsiteY7176" fmla="*/ 400737 h 6857892"/>
              <a:gd name="connsiteX7177" fmla="*/ 5650081 w 7044461"/>
              <a:gd name="connsiteY7177" fmla="*/ 397308 h 6857892"/>
              <a:gd name="connsiteX7178" fmla="*/ 5639947 w 7044461"/>
              <a:gd name="connsiteY7178" fmla="*/ 397308 h 6857892"/>
              <a:gd name="connsiteX7179" fmla="*/ 5945344 w 7044461"/>
              <a:gd name="connsiteY7179" fmla="*/ 397293 h 6857892"/>
              <a:gd name="connsiteX7180" fmla="*/ 5945344 w 7044461"/>
              <a:gd name="connsiteY7180" fmla="*/ 400722 h 6857892"/>
              <a:gd name="connsiteX7181" fmla="*/ 5955479 w 7044461"/>
              <a:gd name="connsiteY7181" fmla="*/ 400722 h 6857892"/>
              <a:gd name="connsiteX7182" fmla="*/ 5955479 w 7044461"/>
              <a:gd name="connsiteY7182" fmla="*/ 397293 h 6857892"/>
              <a:gd name="connsiteX7183" fmla="*/ 5945344 w 7044461"/>
              <a:gd name="connsiteY7183" fmla="*/ 397293 h 6857892"/>
              <a:gd name="connsiteX7184" fmla="*/ 6250677 w 7044461"/>
              <a:gd name="connsiteY7184" fmla="*/ 397240 h 6857892"/>
              <a:gd name="connsiteX7185" fmla="*/ 6260888 w 7044461"/>
              <a:gd name="connsiteY7185" fmla="*/ 397240 h 6857892"/>
              <a:gd name="connsiteX7186" fmla="*/ 6260888 w 7044461"/>
              <a:gd name="connsiteY7186" fmla="*/ 400669 h 6857892"/>
              <a:gd name="connsiteX7187" fmla="*/ 6250677 w 7044461"/>
              <a:gd name="connsiteY7187" fmla="*/ 400669 h 6857892"/>
              <a:gd name="connsiteX7188" fmla="*/ 6250677 w 7044461"/>
              <a:gd name="connsiteY7188" fmla="*/ 397240 h 6857892"/>
              <a:gd name="connsiteX7189" fmla="*/ 5310659 w 7044461"/>
              <a:gd name="connsiteY7189" fmla="*/ 395893 h 6857892"/>
              <a:gd name="connsiteX7190" fmla="*/ 5298545 w 7044461"/>
              <a:gd name="connsiteY7190" fmla="*/ 421953 h 6857892"/>
              <a:gd name="connsiteX7191" fmla="*/ 5315155 w 7044461"/>
              <a:gd name="connsiteY7191" fmla="*/ 421953 h 6857892"/>
              <a:gd name="connsiteX7192" fmla="*/ 5310659 w 7044461"/>
              <a:gd name="connsiteY7192" fmla="*/ 395893 h 6857892"/>
              <a:gd name="connsiteX7193" fmla="*/ 6130128 w 7044461"/>
              <a:gd name="connsiteY7193" fmla="*/ 389521 h 6857892"/>
              <a:gd name="connsiteX7194" fmla="*/ 6118698 w 7044461"/>
              <a:gd name="connsiteY7194" fmla="*/ 399960 h 6857892"/>
              <a:gd name="connsiteX7195" fmla="*/ 6123118 w 7044461"/>
              <a:gd name="connsiteY7195" fmla="*/ 414210 h 6857892"/>
              <a:gd name="connsiteX7196" fmla="*/ 6127081 w 7044461"/>
              <a:gd name="connsiteY7196" fmla="*/ 421754 h 6857892"/>
              <a:gd name="connsiteX7197" fmla="*/ 6130128 w 7044461"/>
              <a:gd name="connsiteY7197" fmla="*/ 389521 h 6857892"/>
              <a:gd name="connsiteX7198" fmla="*/ 6271099 w 7044461"/>
              <a:gd name="connsiteY7198" fmla="*/ 387105 h 6857892"/>
              <a:gd name="connsiteX7199" fmla="*/ 6281233 w 7044461"/>
              <a:gd name="connsiteY7199" fmla="*/ 387105 h 6857892"/>
              <a:gd name="connsiteX7200" fmla="*/ 6281233 w 7044461"/>
              <a:gd name="connsiteY7200" fmla="*/ 390458 h 6857892"/>
              <a:gd name="connsiteX7201" fmla="*/ 6271099 w 7044461"/>
              <a:gd name="connsiteY7201" fmla="*/ 390458 h 6857892"/>
              <a:gd name="connsiteX7202" fmla="*/ 6271099 w 7044461"/>
              <a:gd name="connsiteY7202" fmla="*/ 387105 h 6857892"/>
              <a:gd name="connsiteX7203" fmla="*/ 6006380 w 7044461"/>
              <a:gd name="connsiteY7203" fmla="*/ 387067 h 6857892"/>
              <a:gd name="connsiteX7204" fmla="*/ 6006380 w 7044461"/>
              <a:gd name="connsiteY7204" fmla="*/ 390420 h 6857892"/>
              <a:gd name="connsiteX7205" fmla="*/ 6016591 w 7044461"/>
              <a:gd name="connsiteY7205" fmla="*/ 390420 h 6857892"/>
              <a:gd name="connsiteX7206" fmla="*/ 6016591 w 7044461"/>
              <a:gd name="connsiteY7206" fmla="*/ 387067 h 6857892"/>
              <a:gd name="connsiteX7207" fmla="*/ 6006380 w 7044461"/>
              <a:gd name="connsiteY7207" fmla="*/ 387067 h 6857892"/>
              <a:gd name="connsiteX7208" fmla="*/ 6657128 w 7044461"/>
              <a:gd name="connsiteY7208" fmla="*/ 386267 h 6857892"/>
              <a:gd name="connsiteX7209" fmla="*/ 6657128 w 7044461"/>
              <a:gd name="connsiteY7209" fmla="*/ 402421 h 6857892"/>
              <a:gd name="connsiteX7210" fmla="*/ 6627105 w 7044461"/>
              <a:gd name="connsiteY7210" fmla="*/ 402421 h 6857892"/>
              <a:gd name="connsiteX7211" fmla="*/ 6657128 w 7044461"/>
              <a:gd name="connsiteY7211" fmla="*/ 386267 h 6857892"/>
              <a:gd name="connsiteX7212" fmla="*/ 1727908 w 7044461"/>
              <a:gd name="connsiteY7212" fmla="*/ 384420 h 6857892"/>
              <a:gd name="connsiteX7213" fmla="*/ 1721587 w 7044461"/>
              <a:gd name="connsiteY7213" fmla="*/ 389831 h 6857892"/>
              <a:gd name="connsiteX7214" fmla="*/ 1724785 w 7044461"/>
              <a:gd name="connsiteY7214" fmla="*/ 393031 h 6857892"/>
              <a:gd name="connsiteX7215" fmla="*/ 1727908 w 7044461"/>
              <a:gd name="connsiteY7215" fmla="*/ 384420 h 6857892"/>
              <a:gd name="connsiteX7216" fmla="*/ 6406887 w 7044461"/>
              <a:gd name="connsiteY7216" fmla="*/ 383746 h 6857892"/>
              <a:gd name="connsiteX7217" fmla="*/ 6406887 w 7044461"/>
              <a:gd name="connsiteY7217" fmla="*/ 393957 h 6857892"/>
              <a:gd name="connsiteX7218" fmla="*/ 6410240 w 7044461"/>
              <a:gd name="connsiteY7218" fmla="*/ 393957 h 6857892"/>
              <a:gd name="connsiteX7219" fmla="*/ 6410240 w 7044461"/>
              <a:gd name="connsiteY7219" fmla="*/ 383746 h 6857892"/>
              <a:gd name="connsiteX7220" fmla="*/ 6406887 w 7044461"/>
              <a:gd name="connsiteY7220" fmla="*/ 383746 h 6857892"/>
              <a:gd name="connsiteX7221" fmla="*/ 6305008 w 7044461"/>
              <a:gd name="connsiteY7221" fmla="*/ 373543 h 6857892"/>
              <a:gd name="connsiteX7222" fmla="*/ 6308437 w 7044461"/>
              <a:gd name="connsiteY7222" fmla="*/ 373543 h 6857892"/>
              <a:gd name="connsiteX7223" fmla="*/ 6308437 w 7044461"/>
              <a:gd name="connsiteY7223" fmla="*/ 383676 h 6857892"/>
              <a:gd name="connsiteX7224" fmla="*/ 6305008 w 7044461"/>
              <a:gd name="connsiteY7224" fmla="*/ 383676 h 6857892"/>
              <a:gd name="connsiteX7225" fmla="*/ 6305008 w 7044461"/>
              <a:gd name="connsiteY7225" fmla="*/ 373543 h 6857892"/>
              <a:gd name="connsiteX7226" fmla="*/ 5409133 w 7044461"/>
              <a:gd name="connsiteY7226" fmla="*/ 373513 h 6857892"/>
              <a:gd name="connsiteX7227" fmla="*/ 5409133 w 7044461"/>
              <a:gd name="connsiteY7227" fmla="*/ 383648 h 6857892"/>
              <a:gd name="connsiteX7228" fmla="*/ 5412486 w 7044461"/>
              <a:gd name="connsiteY7228" fmla="*/ 383648 h 6857892"/>
              <a:gd name="connsiteX7229" fmla="*/ 5412486 w 7044461"/>
              <a:gd name="connsiteY7229" fmla="*/ 373513 h 6857892"/>
              <a:gd name="connsiteX7230" fmla="*/ 5409133 w 7044461"/>
              <a:gd name="connsiteY7230" fmla="*/ 373513 h 6857892"/>
              <a:gd name="connsiteX7231" fmla="*/ 6879175 w 7044461"/>
              <a:gd name="connsiteY7231" fmla="*/ 370570 h 6857892"/>
              <a:gd name="connsiteX7232" fmla="*/ 6854105 w 7044461"/>
              <a:gd name="connsiteY7232" fmla="*/ 396478 h 6857892"/>
              <a:gd name="connsiteX7233" fmla="*/ 6850295 w 7044461"/>
              <a:gd name="connsiteY7233" fmla="*/ 376667 h 6857892"/>
              <a:gd name="connsiteX7234" fmla="*/ 6879175 w 7044461"/>
              <a:gd name="connsiteY7234" fmla="*/ 370570 h 6857892"/>
              <a:gd name="connsiteX7235" fmla="*/ 1700246 w 7044461"/>
              <a:gd name="connsiteY7235" fmla="*/ 366818 h 6857892"/>
              <a:gd name="connsiteX7236" fmla="*/ 1700246 w 7044461"/>
              <a:gd name="connsiteY7236" fmla="*/ 370171 h 6857892"/>
              <a:gd name="connsiteX7237" fmla="*/ 1710459 w 7044461"/>
              <a:gd name="connsiteY7237" fmla="*/ 370171 h 6857892"/>
              <a:gd name="connsiteX7238" fmla="*/ 1710459 w 7044461"/>
              <a:gd name="connsiteY7238" fmla="*/ 366818 h 6857892"/>
              <a:gd name="connsiteX7239" fmla="*/ 1700246 w 7044461"/>
              <a:gd name="connsiteY7239" fmla="*/ 366818 h 6857892"/>
              <a:gd name="connsiteX7240" fmla="*/ 1781705 w 7044461"/>
              <a:gd name="connsiteY7240" fmla="*/ 366817 h 6857892"/>
              <a:gd name="connsiteX7241" fmla="*/ 1781705 w 7044461"/>
              <a:gd name="connsiteY7241" fmla="*/ 370169 h 6857892"/>
              <a:gd name="connsiteX7242" fmla="*/ 1791919 w 7044461"/>
              <a:gd name="connsiteY7242" fmla="*/ 370169 h 6857892"/>
              <a:gd name="connsiteX7243" fmla="*/ 1791919 w 7044461"/>
              <a:gd name="connsiteY7243" fmla="*/ 366817 h 6857892"/>
              <a:gd name="connsiteX7244" fmla="*/ 1781705 w 7044461"/>
              <a:gd name="connsiteY7244" fmla="*/ 366817 h 6857892"/>
              <a:gd name="connsiteX7245" fmla="*/ 6043490 w 7044461"/>
              <a:gd name="connsiteY7245" fmla="*/ 364436 h 6857892"/>
              <a:gd name="connsiteX7246" fmla="*/ 6038689 w 7044461"/>
              <a:gd name="connsiteY7246" fmla="*/ 365198 h 6857892"/>
              <a:gd name="connsiteX7247" fmla="*/ 6038689 w 7044461"/>
              <a:gd name="connsiteY7247" fmla="*/ 382114 h 6857892"/>
              <a:gd name="connsiteX7248" fmla="*/ 6047452 w 7044461"/>
              <a:gd name="connsiteY7248" fmla="*/ 381124 h 6857892"/>
              <a:gd name="connsiteX7249" fmla="*/ 6043490 w 7044461"/>
              <a:gd name="connsiteY7249" fmla="*/ 364436 h 6857892"/>
              <a:gd name="connsiteX7250" fmla="*/ 1745663 w 7044461"/>
              <a:gd name="connsiteY7250" fmla="*/ 363847 h 6857892"/>
              <a:gd name="connsiteX7251" fmla="*/ 1732939 w 7044461"/>
              <a:gd name="connsiteY7251" fmla="*/ 382059 h 6857892"/>
              <a:gd name="connsiteX7252" fmla="*/ 1727451 w 7044461"/>
              <a:gd name="connsiteY7252" fmla="*/ 382059 h 6857892"/>
              <a:gd name="connsiteX7253" fmla="*/ 1727984 w 7044461"/>
              <a:gd name="connsiteY7253" fmla="*/ 384420 h 6857892"/>
              <a:gd name="connsiteX7254" fmla="*/ 1729967 w 7044461"/>
              <a:gd name="connsiteY7254" fmla="*/ 382745 h 6857892"/>
              <a:gd name="connsiteX7255" fmla="*/ 1731870 w 7044461"/>
              <a:gd name="connsiteY7255" fmla="*/ 384726 h 6857892"/>
              <a:gd name="connsiteX7256" fmla="*/ 1733016 w 7044461"/>
              <a:gd name="connsiteY7256" fmla="*/ 382059 h 6857892"/>
              <a:gd name="connsiteX7257" fmla="*/ 1768601 w 7044461"/>
              <a:gd name="connsiteY7257" fmla="*/ 382059 h 6857892"/>
              <a:gd name="connsiteX7258" fmla="*/ 1745663 w 7044461"/>
              <a:gd name="connsiteY7258" fmla="*/ 363847 h 6857892"/>
              <a:gd name="connsiteX7259" fmla="*/ 5541509 w 7044461"/>
              <a:gd name="connsiteY7259" fmla="*/ 363412 h 6857892"/>
              <a:gd name="connsiteX7260" fmla="*/ 5541509 w 7044461"/>
              <a:gd name="connsiteY7260" fmla="*/ 373623 h 6857892"/>
              <a:gd name="connsiteX7261" fmla="*/ 5544862 w 7044461"/>
              <a:gd name="connsiteY7261" fmla="*/ 373623 h 6857892"/>
              <a:gd name="connsiteX7262" fmla="*/ 5544862 w 7044461"/>
              <a:gd name="connsiteY7262" fmla="*/ 363412 h 6857892"/>
              <a:gd name="connsiteX7263" fmla="*/ 5541509 w 7044461"/>
              <a:gd name="connsiteY7263" fmla="*/ 363412 h 6857892"/>
              <a:gd name="connsiteX7264" fmla="*/ 5476948 w 7044461"/>
              <a:gd name="connsiteY7264" fmla="*/ 363297 h 6857892"/>
              <a:gd name="connsiteX7265" fmla="*/ 5475957 w 7044461"/>
              <a:gd name="connsiteY7265" fmla="*/ 364288 h 6857892"/>
              <a:gd name="connsiteX7266" fmla="*/ 5483044 w 7044461"/>
              <a:gd name="connsiteY7266" fmla="*/ 372593 h 6857892"/>
              <a:gd name="connsiteX7267" fmla="*/ 5486243 w 7044461"/>
              <a:gd name="connsiteY7267" fmla="*/ 369393 h 6857892"/>
              <a:gd name="connsiteX7268" fmla="*/ 5477024 w 7044461"/>
              <a:gd name="connsiteY7268" fmla="*/ 363373 h 6857892"/>
              <a:gd name="connsiteX7269" fmla="*/ 5476948 w 7044461"/>
              <a:gd name="connsiteY7269" fmla="*/ 363297 h 6857892"/>
              <a:gd name="connsiteX7270" fmla="*/ 5992055 w 7044461"/>
              <a:gd name="connsiteY7270" fmla="*/ 354164 h 6857892"/>
              <a:gd name="connsiteX7271" fmla="*/ 5986340 w 7044461"/>
              <a:gd name="connsiteY7271" fmla="*/ 363460 h 6857892"/>
              <a:gd name="connsiteX7272" fmla="*/ 5980929 w 7044461"/>
              <a:gd name="connsiteY7272" fmla="*/ 358355 h 6857892"/>
              <a:gd name="connsiteX7273" fmla="*/ 5965461 w 7044461"/>
              <a:gd name="connsiteY7273" fmla="*/ 382282 h 6857892"/>
              <a:gd name="connsiteX7274" fmla="*/ 5984892 w 7044461"/>
              <a:gd name="connsiteY7274" fmla="*/ 383577 h 6857892"/>
              <a:gd name="connsiteX7275" fmla="*/ 5984968 w 7044461"/>
              <a:gd name="connsiteY7275" fmla="*/ 362470 h 6857892"/>
              <a:gd name="connsiteX7276" fmla="*/ 5986949 w 7044461"/>
              <a:gd name="connsiteY7276" fmla="*/ 364451 h 6857892"/>
              <a:gd name="connsiteX7277" fmla="*/ 5995255 w 7044461"/>
              <a:gd name="connsiteY7277" fmla="*/ 357364 h 6857892"/>
              <a:gd name="connsiteX7278" fmla="*/ 5992055 w 7044461"/>
              <a:gd name="connsiteY7278" fmla="*/ 354164 h 6857892"/>
              <a:gd name="connsiteX7279" fmla="*/ 5214824 w 7044461"/>
              <a:gd name="connsiteY7279" fmla="*/ 352168 h 6857892"/>
              <a:gd name="connsiteX7280" fmla="*/ 5208881 w 7044461"/>
              <a:gd name="connsiteY7280" fmla="*/ 387676 h 6857892"/>
              <a:gd name="connsiteX7281" fmla="*/ 5188463 w 7044461"/>
              <a:gd name="connsiteY7281" fmla="*/ 375941 h 6857892"/>
              <a:gd name="connsiteX7282" fmla="*/ 5164311 w 7044461"/>
              <a:gd name="connsiteY7282" fmla="*/ 399868 h 6857892"/>
              <a:gd name="connsiteX7283" fmla="*/ 5187168 w 7044461"/>
              <a:gd name="connsiteY7283" fmla="*/ 432634 h 6857892"/>
              <a:gd name="connsiteX7284" fmla="*/ 5211397 w 7044461"/>
              <a:gd name="connsiteY7284" fmla="*/ 418918 h 6857892"/>
              <a:gd name="connsiteX7285" fmla="*/ 5206063 w 7044461"/>
              <a:gd name="connsiteY7285" fmla="*/ 412213 h 6857892"/>
              <a:gd name="connsiteX7286" fmla="*/ 5223062 w 7044461"/>
              <a:gd name="connsiteY7286" fmla="*/ 389782 h 6857892"/>
              <a:gd name="connsiteX7287" fmla="*/ 5232341 w 7044461"/>
              <a:gd name="connsiteY7287" fmla="*/ 358289 h 6857892"/>
              <a:gd name="connsiteX7288" fmla="*/ 5248653 w 7044461"/>
              <a:gd name="connsiteY7288" fmla="*/ 363980 h 6857892"/>
              <a:gd name="connsiteX7289" fmla="*/ 5239358 w 7044461"/>
              <a:gd name="connsiteY7289" fmla="*/ 353083 h 6857892"/>
              <a:gd name="connsiteX7290" fmla="*/ 5232730 w 7044461"/>
              <a:gd name="connsiteY7290" fmla="*/ 353235 h 6857892"/>
              <a:gd name="connsiteX7291" fmla="*/ 5232274 w 7044461"/>
              <a:gd name="connsiteY7291" fmla="*/ 358238 h 6857892"/>
              <a:gd name="connsiteX7292" fmla="*/ 5214824 w 7044461"/>
              <a:gd name="connsiteY7292" fmla="*/ 352168 h 6857892"/>
              <a:gd name="connsiteX7293" fmla="*/ 6712601 w 7044461"/>
              <a:gd name="connsiteY7293" fmla="*/ 352054 h 6857892"/>
              <a:gd name="connsiteX7294" fmla="*/ 6718926 w 7044461"/>
              <a:gd name="connsiteY7294" fmla="*/ 360589 h 6857892"/>
              <a:gd name="connsiteX7295" fmla="*/ 6727461 w 7044461"/>
              <a:gd name="connsiteY7295" fmla="*/ 390458 h 6857892"/>
              <a:gd name="connsiteX7296" fmla="*/ 6724108 w 7044461"/>
              <a:gd name="connsiteY7296" fmla="*/ 393735 h 6857892"/>
              <a:gd name="connsiteX7297" fmla="*/ 6691342 w 7044461"/>
              <a:gd name="connsiteY7297" fmla="*/ 393887 h 6857892"/>
              <a:gd name="connsiteX7298" fmla="*/ 6712601 w 7044461"/>
              <a:gd name="connsiteY7298" fmla="*/ 352054 h 6857892"/>
              <a:gd name="connsiteX7299" fmla="*/ 5273476 w 7044461"/>
              <a:gd name="connsiteY7299" fmla="*/ 346438 h 6857892"/>
              <a:gd name="connsiteX7300" fmla="*/ 5273476 w 7044461"/>
              <a:gd name="connsiteY7300" fmla="*/ 349791 h 6857892"/>
              <a:gd name="connsiteX7301" fmla="*/ 5283686 w 7044461"/>
              <a:gd name="connsiteY7301" fmla="*/ 349791 h 6857892"/>
              <a:gd name="connsiteX7302" fmla="*/ 5283686 w 7044461"/>
              <a:gd name="connsiteY7302" fmla="*/ 346438 h 6857892"/>
              <a:gd name="connsiteX7303" fmla="*/ 5273476 w 7044461"/>
              <a:gd name="connsiteY7303" fmla="*/ 346438 h 6857892"/>
              <a:gd name="connsiteX7304" fmla="*/ 6230332 w 7044461"/>
              <a:gd name="connsiteY7304" fmla="*/ 346375 h 6857892"/>
              <a:gd name="connsiteX7305" fmla="*/ 6230332 w 7044461"/>
              <a:gd name="connsiteY7305" fmla="*/ 349728 h 6857892"/>
              <a:gd name="connsiteX7306" fmla="*/ 6240467 w 7044461"/>
              <a:gd name="connsiteY7306" fmla="*/ 349728 h 6857892"/>
              <a:gd name="connsiteX7307" fmla="*/ 6240467 w 7044461"/>
              <a:gd name="connsiteY7307" fmla="*/ 346375 h 6857892"/>
              <a:gd name="connsiteX7308" fmla="*/ 6230332 w 7044461"/>
              <a:gd name="connsiteY7308" fmla="*/ 346375 h 6857892"/>
              <a:gd name="connsiteX7309" fmla="*/ 1762960 w 7044461"/>
              <a:gd name="connsiteY7309" fmla="*/ 344873 h 6857892"/>
              <a:gd name="connsiteX7310" fmla="*/ 1764029 w 7044461"/>
              <a:gd name="connsiteY7310" fmla="*/ 353635 h 6857892"/>
              <a:gd name="connsiteX7311" fmla="*/ 1780640 w 7044461"/>
              <a:gd name="connsiteY7311" fmla="*/ 349674 h 6857892"/>
              <a:gd name="connsiteX7312" fmla="*/ 1779877 w 7044461"/>
              <a:gd name="connsiteY7312" fmla="*/ 344873 h 6857892"/>
              <a:gd name="connsiteX7313" fmla="*/ 1762960 w 7044461"/>
              <a:gd name="connsiteY7313" fmla="*/ 344873 h 6857892"/>
              <a:gd name="connsiteX7314" fmla="*/ 5460794 w 7044461"/>
              <a:gd name="connsiteY7314" fmla="*/ 343945 h 6857892"/>
              <a:gd name="connsiteX7315" fmla="*/ 5457594 w 7044461"/>
              <a:gd name="connsiteY7315" fmla="*/ 347145 h 6857892"/>
              <a:gd name="connsiteX7316" fmla="*/ 5466887 w 7044461"/>
              <a:gd name="connsiteY7316" fmla="*/ 353238 h 6857892"/>
              <a:gd name="connsiteX7317" fmla="*/ 5465897 w 7044461"/>
              <a:gd name="connsiteY7317" fmla="*/ 354228 h 6857892"/>
              <a:gd name="connsiteX7318" fmla="*/ 5476946 w 7044461"/>
              <a:gd name="connsiteY7318" fmla="*/ 363295 h 6857892"/>
              <a:gd name="connsiteX7319" fmla="*/ 5477937 w 7044461"/>
              <a:gd name="connsiteY7319" fmla="*/ 362305 h 6857892"/>
              <a:gd name="connsiteX7320" fmla="*/ 5466891 w 7044461"/>
              <a:gd name="connsiteY7320" fmla="*/ 353239 h 6857892"/>
              <a:gd name="connsiteX7321" fmla="*/ 5467881 w 7044461"/>
              <a:gd name="connsiteY7321" fmla="*/ 352250 h 6857892"/>
              <a:gd name="connsiteX7322" fmla="*/ 5460794 w 7044461"/>
              <a:gd name="connsiteY7322" fmla="*/ 343945 h 6857892"/>
              <a:gd name="connsiteX7323" fmla="*/ 6057282 w 7044461"/>
              <a:gd name="connsiteY7323" fmla="*/ 336166 h 6857892"/>
              <a:gd name="connsiteX7324" fmla="*/ 6057282 w 7044461"/>
              <a:gd name="connsiteY7324" fmla="*/ 339595 h 6857892"/>
              <a:gd name="connsiteX7325" fmla="*/ 6067417 w 7044461"/>
              <a:gd name="connsiteY7325" fmla="*/ 339595 h 6857892"/>
              <a:gd name="connsiteX7326" fmla="*/ 6067417 w 7044461"/>
              <a:gd name="connsiteY7326" fmla="*/ 336166 h 6857892"/>
              <a:gd name="connsiteX7327" fmla="*/ 6057282 w 7044461"/>
              <a:gd name="connsiteY7327" fmla="*/ 336166 h 6857892"/>
              <a:gd name="connsiteX7328" fmla="*/ 5232726 w 7044461"/>
              <a:gd name="connsiteY7328" fmla="*/ 332887 h 6857892"/>
              <a:gd name="connsiteX7329" fmla="*/ 5239354 w 7044461"/>
              <a:gd name="connsiteY7329" fmla="*/ 353080 h 6857892"/>
              <a:gd name="connsiteX7330" fmla="*/ 5263279 w 7044461"/>
              <a:gd name="connsiteY7330" fmla="*/ 332887 h 6857892"/>
              <a:gd name="connsiteX7331" fmla="*/ 5232726 w 7044461"/>
              <a:gd name="connsiteY7331" fmla="*/ 332887 h 6857892"/>
              <a:gd name="connsiteX7332" fmla="*/ 6220197 w 7044461"/>
              <a:gd name="connsiteY7332" fmla="*/ 326030 h 6857892"/>
              <a:gd name="connsiteX7333" fmla="*/ 6220197 w 7044461"/>
              <a:gd name="connsiteY7333" fmla="*/ 329383 h 6857892"/>
              <a:gd name="connsiteX7334" fmla="*/ 6230332 w 7044461"/>
              <a:gd name="connsiteY7334" fmla="*/ 329383 h 6857892"/>
              <a:gd name="connsiteX7335" fmla="*/ 6230332 w 7044461"/>
              <a:gd name="connsiteY7335" fmla="*/ 326030 h 6857892"/>
              <a:gd name="connsiteX7336" fmla="*/ 6220197 w 7044461"/>
              <a:gd name="connsiteY7336" fmla="*/ 326030 h 6857892"/>
              <a:gd name="connsiteX7337" fmla="*/ 1797938 w 7044461"/>
              <a:gd name="connsiteY7337" fmla="*/ 323690 h 6857892"/>
              <a:gd name="connsiteX7338" fmla="*/ 1801140 w 7044461"/>
              <a:gd name="connsiteY7338" fmla="*/ 326890 h 6857892"/>
              <a:gd name="connsiteX7339" fmla="*/ 1792839 w 7044461"/>
              <a:gd name="connsiteY7339" fmla="*/ 333977 h 6857892"/>
              <a:gd name="connsiteX7340" fmla="*/ 1790854 w 7044461"/>
              <a:gd name="connsiteY7340" fmla="*/ 331996 h 6857892"/>
              <a:gd name="connsiteX7341" fmla="*/ 1797938 w 7044461"/>
              <a:gd name="connsiteY7341" fmla="*/ 323690 h 6857892"/>
              <a:gd name="connsiteX7342" fmla="*/ 5327803 w 7044461"/>
              <a:gd name="connsiteY7342" fmla="*/ 322666 h 6857892"/>
              <a:gd name="connsiteX7343" fmla="*/ 5327803 w 7044461"/>
              <a:gd name="connsiteY7343" fmla="*/ 332877 h 6857892"/>
              <a:gd name="connsiteX7344" fmla="*/ 5331231 w 7044461"/>
              <a:gd name="connsiteY7344" fmla="*/ 332877 h 6857892"/>
              <a:gd name="connsiteX7345" fmla="*/ 5331231 w 7044461"/>
              <a:gd name="connsiteY7345" fmla="*/ 322666 h 6857892"/>
              <a:gd name="connsiteX7346" fmla="*/ 5327803 w 7044461"/>
              <a:gd name="connsiteY7346" fmla="*/ 322666 h 6857892"/>
              <a:gd name="connsiteX7347" fmla="*/ 5684602 w 7044461"/>
              <a:gd name="connsiteY7347" fmla="*/ 317311 h 6857892"/>
              <a:gd name="connsiteX7348" fmla="*/ 5695421 w 7044461"/>
              <a:gd name="connsiteY7348" fmla="*/ 339409 h 6857892"/>
              <a:gd name="connsiteX7349" fmla="*/ 5684602 w 7044461"/>
              <a:gd name="connsiteY7349" fmla="*/ 317311 h 6857892"/>
              <a:gd name="connsiteX7350" fmla="*/ 1470097 w 7044461"/>
              <a:gd name="connsiteY7350" fmla="*/ 312394 h 6857892"/>
              <a:gd name="connsiteX7351" fmla="*/ 1465220 w 7044461"/>
              <a:gd name="connsiteY7351" fmla="*/ 312699 h 6857892"/>
              <a:gd name="connsiteX7352" fmla="*/ 1469106 w 7044461"/>
              <a:gd name="connsiteY7352" fmla="*/ 332587 h 6857892"/>
              <a:gd name="connsiteX7353" fmla="*/ 1475659 w 7044461"/>
              <a:gd name="connsiteY7353" fmla="*/ 331673 h 6857892"/>
              <a:gd name="connsiteX7354" fmla="*/ 1470097 w 7044461"/>
              <a:gd name="connsiteY7354" fmla="*/ 312394 h 6857892"/>
              <a:gd name="connsiteX7355" fmla="*/ 6185374 w 7044461"/>
              <a:gd name="connsiteY7355" fmla="*/ 300656 h 6857892"/>
              <a:gd name="connsiteX7356" fmla="*/ 6210063 w 7044461"/>
              <a:gd name="connsiteY7356" fmla="*/ 307667 h 6857892"/>
              <a:gd name="connsiteX7357" fmla="*/ 6195737 w 7044461"/>
              <a:gd name="connsiteY7357" fmla="*/ 312086 h 6857892"/>
              <a:gd name="connsiteX7358" fmla="*/ 6185374 w 7044461"/>
              <a:gd name="connsiteY7358" fmla="*/ 300656 h 6857892"/>
              <a:gd name="connsiteX7359" fmla="*/ 1740939 w 7044461"/>
              <a:gd name="connsiteY7359" fmla="*/ 295573 h 6857892"/>
              <a:gd name="connsiteX7360" fmla="*/ 1740939 w 7044461"/>
              <a:gd name="connsiteY7360" fmla="*/ 299002 h 6857892"/>
              <a:gd name="connsiteX7361" fmla="*/ 1751150 w 7044461"/>
              <a:gd name="connsiteY7361" fmla="*/ 299002 h 6857892"/>
              <a:gd name="connsiteX7362" fmla="*/ 1751150 w 7044461"/>
              <a:gd name="connsiteY7362" fmla="*/ 295573 h 6857892"/>
              <a:gd name="connsiteX7363" fmla="*/ 1740939 w 7044461"/>
              <a:gd name="connsiteY7363" fmla="*/ 295573 h 6857892"/>
              <a:gd name="connsiteX7364" fmla="*/ 6852124 w 7044461"/>
              <a:gd name="connsiteY7364" fmla="*/ 292542 h 6857892"/>
              <a:gd name="connsiteX7365" fmla="*/ 6862792 w 7044461"/>
              <a:gd name="connsiteY7365" fmla="*/ 295209 h 6857892"/>
              <a:gd name="connsiteX7366" fmla="*/ 6848695 w 7044461"/>
              <a:gd name="connsiteY7366" fmla="*/ 352359 h 6857892"/>
              <a:gd name="connsiteX7367" fmla="*/ 6833074 w 7044461"/>
              <a:gd name="connsiteY7367" fmla="*/ 352359 h 6857892"/>
              <a:gd name="connsiteX7368" fmla="*/ 6852124 w 7044461"/>
              <a:gd name="connsiteY7368" fmla="*/ 292542 h 6857892"/>
              <a:gd name="connsiteX7369" fmla="*/ 6012705 w 7044461"/>
              <a:gd name="connsiteY7369" fmla="*/ 290765 h 6857892"/>
              <a:gd name="connsiteX7370" fmla="*/ 5982301 w 7044461"/>
              <a:gd name="connsiteY7370" fmla="*/ 349439 h 6857892"/>
              <a:gd name="connsiteX7371" fmla="*/ 6026344 w 7044461"/>
              <a:gd name="connsiteY7371" fmla="*/ 328484 h 6857892"/>
              <a:gd name="connsiteX7372" fmla="*/ 6017657 w 7044461"/>
              <a:gd name="connsiteY7372" fmla="*/ 318349 h 6857892"/>
              <a:gd name="connsiteX7373" fmla="*/ 6029621 w 7044461"/>
              <a:gd name="connsiteY7373" fmla="*/ 297243 h 6857892"/>
              <a:gd name="connsiteX7374" fmla="*/ 6012705 w 7044461"/>
              <a:gd name="connsiteY7374" fmla="*/ 290765 h 6857892"/>
              <a:gd name="connsiteX7375" fmla="*/ 1771493 w 7044461"/>
              <a:gd name="connsiteY7375" fmla="*/ 285362 h 6857892"/>
              <a:gd name="connsiteX7376" fmla="*/ 1771493 w 7044461"/>
              <a:gd name="connsiteY7376" fmla="*/ 288715 h 6857892"/>
              <a:gd name="connsiteX7377" fmla="*/ 1781633 w 7044461"/>
              <a:gd name="connsiteY7377" fmla="*/ 288715 h 6857892"/>
              <a:gd name="connsiteX7378" fmla="*/ 1781633 w 7044461"/>
              <a:gd name="connsiteY7378" fmla="*/ 285362 h 6857892"/>
              <a:gd name="connsiteX7379" fmla="*/ 1771493 w 7044461"/>
              <a:gd name="connsiteY7379" fmla="*/ 285362 h 6857892"/>
              <a:gd name="connsiteX7380" fmla="*/ 6786211 w 7044461"/>
              <a:gd name="connsiteY7380" fmla="*/ 282865 h 6857892"/>
              <a:gd name="connsiteX7381" fmla="*/ 6789411 w 7044461"/>
              <a:gd name="connsiteY7381" fmla="*/ 286065 h 6857892"/>
              <a:gd name="connsiteX7382" fmla="*/ 6781029 w 7044461"/>
              <a:gd name="connsiteY7382" fmla="*/ 293152 h 6857892"/>
              <a:gd name="connsiteX7383" fmla="*/ 6780115 w 7044461"/>
              <a:gd name="connsiteY7383" fmla="*/ 292237 h 6857892"/>
              <a:gd name="connsiteX7384" fmla="*/ 6780115 w 7044461"/>
              <a:gd name="connsiteY7384" fmla="*/ 309992 h 6857892"/>
              <a:gd name="connsiteX7385" fmla="*/ 6739576 w 7044461"/>
              <a:gd name="connsiteY7385" fmla="*/ 313345 h 6857892"/>
              <a:gd name="connsiteX7386" fmla="*/ 6779657 w 7044461"/>
              <a:gd name="connsiteY7386" fmla="*/ 291704 h 6857892"/>
              <a:gd name="connsiteX7387" fmla="*/ 6779124 w 7044461"/>
              <a:gd name="connsiteY7387" fmla="*/ 291170 h 6857892"/>
              <a:gd name="connsiteX7388" fmla="*/ 6786211 w 7044461"/>
              <a:gd name="connsiteY7388" fmla="*/ 282865 h 6857892"/>
              <a:gd name="connsiteX7389" fmla="*/ 6533608 w 7044461"/>
              <a:gd name="connsiteY7389" fmla="*/ 281722 h 6857892"/>
              <a:gd name="connsiteX7390" fmla="*/ 6544657 w 7044461"/>
              <a:gd name="connsiteY7390" fmla="*/ 310449 h 6857892"/>
              <a:gd name="connsiteX7391" fmla="*/ 6517530 w 7044461"/>
              <a:gd name="connsiteY7391" fmla="*/ 313116 h 6857892"/>
              <a:gd name="connsiteX7392" fmla="*/ 6517530 w 7044461"/>
              <a:gd name="connsiteY7392" fmla="*/ 283017 h 6857892"/>
              <a:gd name="connsiteX7393" fmla="*/ 6533608 w 7044461"/>
              <a:gd name="connsiteY7393" fmla="*/ 281722 h 6857892"/>
              <a:gd name="connsiteX7394" fmla="*/ 5361556 w 7044461"/>
              <a:gd name="connsiteY7394" fmla="*/ 273747 h 6857892"/>
              <a:gd name="connsiteX7395" fmla="*/ 5349518 w 7044461"/>
              <a:gd name="connsiteY7395" fmla="*/ 299730 h 6857892"/>
              <a:gd name="connsiteX7396" fmla="*/ 5366053 w 7044461"/>
              <a:gd name="connsiteY7396" fmla="*/ 299730 h 6857892"/>
              <a:gd name="connsiteX7397" fmla="*/ 5361556 w 7044461"/>
              <a:gd name="connsiteY7397" fmla="*/ 273747 h 6857892"/>
              <a:gd name="connsiteX7398" fmla="*/ 5263290 w 7044461"/>
              <a:gd name="connsiteY7398" fmla="*/ 271783 h 6857892"/>
              <a:gd name="connsiteX7399" fmla="*/ 5271722 w 7044461"/>
              <a:gd name="connsiteY7399" fmla="*/ 278621 h 6857892"/>
              <a:gd name="connsiteX7400" fmla="*/ 5263318 w 7044461"/>
              <a:gd name="connsiteY7400" fmla="*/ 281953 h 6857892"/>
              <a:gd name="connsiteX7401" fmla="*/ 5263267 w 7044461"/>
              <a:gd name="connsiteY7401" fmla="*/ 281912 h 6857892"/>
              <a:gd name="connsiteX7402" fmla="*/ 5263267 w 7044461"/>
              <a:gd name="connsiteY7402" fmla="*/ 271793 h 6857892"/>
              <a:gd name="connsiteX7403" fmla="*/ 5263290 w 7044461"/>
              <a:gd name="connsiteY7403" fmla="*/ 271783 h 6857892"/>
              <a:gd name="connsiteX7404" fmla="*/ 6221645 w 7044461"/>
              <a:gd name="connsiteY7404" fmla="*/ 265071 h 6857892"/>
              <a:gd name="connsiteX7405" fmla="*/ 6217149 w 7044461"/>
              <a:gd name="connsiteY7405" fmla="*/ 295780 h 6857892"/>
              <a:gd name="connsiteX7406" fmla="*/ 6184536 w 7044461"/>
              <a:gd name="connsiteY7406" fmla="*/ 279549 h 6857892"/>
              <a:gd name="connsiteX7407" fmla="*/ 6168610 w 7044461"/>
              <a:gd name="connsiteY7407" fmla="*/ 304543 h 6857892"/>
              <a:gd name="connsiteX7408" fmla="*/ 6180574 w 7044461"/>
              <a:gd name="connsiteY7408" fmla="*/ 337690 h 6857892"/>
              <a:gd name="connsiteX7409" fmla="*/ 6151999 w 7044461"/>
              <a:gd name="connsiteY7409" fmla="*/ 361159 h 6857892"/>
              <a:gd name="connsiteX7410" fmla="*/ 6139959 w 7044461"/>
              <a:gd name="connsiteY7410" fmla="*/ 351253 h 6857892"/>
              <a:gd name="connsiteX7411" fmla="*/ 6163276 w 7044461"/>
              <a:gd name="connsiteY7411" fmla="*/ 392935 h 6857892"/>
              <a:gd name="connsiteX7412" fmla="*/ 6199319 w 7044461"/>
              <a:gd name="connsiteY7412" fmla="*/ 365807 h 6857892"/>
              <a:gd name="connsiteX7413" fmla="*/ 6226674 w 7044461"/>
              <a:gd name="connsiteY7413" fmla="*/ 302866 h 6857892"/>
              <a:gd name="connsiteX7414" fmla="*/ 6266908 w 7044461"/>
              <a:gd name="connsiteY7414" fmla="*/ 314068 h 6857892"/>
              <a:gd name="connsiteX7415" fmla="*/ 6228656 w 7044461"/>
              <a:gd name="connsiteY7415" fmla="*/ 265300 h 6857892"/>
              <a:gd name="connsiteX7416" fmla="*/ 6221645 w 7044461"/>
              <a:gd name="connsiteY7416" fmla="*/ 265071 h 6857892"/>
              <a:gd name="connsiteX7417" fmla="*/ 6006380 w 7044461"/>
              <a:gd name="connsiteY7417" fmla="*/ 264934 h 6857892"/>
              <a:gd name="connsiteX7418" fmla="*/ 6006380 w 7044461"/>
              <a:gd name="connsiteY7418" fmla="*/ 268287 h 6857892"/>
              <a:gd name="connsiteX7419" fmla="*/ 6016591 w 7044461"/>
              <a:gd name="connsiteY7419" fmla="*/ 268287 h 6857892"/>
              <a:gd name="connsiteX7420" fmla="*/ 6016591 w 7044461"/>
              <a:gd name="connsiteY7420" fmla="*/ 264934 h 6857892"/>
              <a:gd name="connsiteX7421" fmla="*/ 6006380 w 7044461"/>
              <a:gd name="connsiteY7421" fmla="*/ 264934 h 6857892"/>
              <a:gd name="connsiteX7422" fmla="*/ 6505262 w 7044461"/>
              <a:gd name="connsiteY7422" fmla="*/ 251656 h 6857892"/>
              <a:gd name="connsiteX7423" fmla="*/ 6513491 w 7044461"/>
              <a:gd name="connsiteY7423" fmla="*/ 258328 h 6857892"/>
              <a:gd name="connsiteX7424" fmla="*/ 6505262 w 7044461"/>
              <a:gd name="connsiteY7424" fmla="*/ 261590 h 6857892"/>
              <a:gd name="connsiteX7425" fmla="*/ 6505262 w 7044461"/>
              <a:gd name="connsiteY7425" fmla="*/ 251656 h 6857892"/>
              <a:gd name="connsiteX7426" fmla="*/ 5192042 w 7044461"/>
              <a:gd name="connsiteY7426" fmla="*/ 251279 h 6857892"/>
              <a:gd name="connsiteX7427" fmla="*/ 5190974 w 7044461"/>
              <a:gd name="connsiteY7427" fmla="*/ 252346 h 6857892"/>
              <a:gd name="connsiteX7428" fmla="*/ 5198061 w 7044461"/>
              <a:gd name="connsiteY7428" fmla="*/ 260651 h 6857892"/>
              <a:gd name="connsiteX7429" fmla="*/ 5201338 w 7044461"/>
              <a:gd name="connsiteY7429" fmla="*/ 257451 h 6857892"/>
              <a:gd name="connsiteX7430" fmla="*/ 5192042 w 7044461"/>
              <a:gd name="connsiteY7430" fmla="*/ 251431 h 6857892"/>
              <a:gd name="connsiteX7431" fmla="*/ 5192042 w 7044461"/>
              <a:gd name="connsiteY7431" fmla="*/ 251279 h 6857892"/>
              <a:gd name="connsiteX7432" fmla="*/ 6900435 w 7044461"/>
              <a:gd name="connsiteY7432" fmla="*/ 250861 h 6857892"/>
              <a:gd name="connsiteX7433" fmla="*/ 6900435 w 7044461"/>
              <a:gd name="connsiteY7433" fmla="*/ 270749 h 6857892"/>
              <a:gd name="connsiteX7434" fmla="*/ 6865459 w 7044461"/>
              <a:gd name="connsiteY7434" fmla="*/ 253756 h 6857892"/>
              <a:gd name="connsiteX7435" fmla="*/ 6900435 w 7044461"/>
              <a:gd name="connsiteY7435" fmla="*/ 250861 h 6857892"/>
              <a:gd name="connsiteX7436" fmla="*/ 5192041 w 7044461"/>
              <a:gd name="connsiteY7436" fmla="*/ 249525 h 6857892"/>
              <a:gd name="connsiteX7437" fmla="*/ 5192041 w 7044461"/>
              <a:gd name="connsiteY7437" fmla="*/ 251278 h 6857892"/>
              <a:gd name="connsiteX7438" fmla="*/ 5192955 w 7044461"/>
              <a:gd name="connsiteY7438" fmla="*/ 250363 h 6857892"/>
              <a:gd name="connsiteX7439" fmla="*/ 5192041 w 7044461"/>
              <a:gd name="connsiteY7439" fmla="*/ 249525 h 6857892"/>
              <a:gd name="connsiteX7440" fmla="*/ 5342356 w 7044461"/>
              <a:gd name="connsiteY7440" fmla="*/ 243571 h 6857892"/>
              <a:gd name="connsiteX7441" fmla="*/ 5313708 w 7044461"/>
              <a:gd name="connsiteY7441" fmla="*/ 266202 h 6857892"/>
              <a:gd name="connsiteX7442" fmla="*/ 5316831 w 7044461"/>
              <a:gd name="connsiteY7442" fmla="*/ 271917 h 6857892"/>
              <a:gd name="connsiteX7443" fmla="*/ 5341518 w 7044461"/>
              <a:gd name="connsiteY7443" fmla="*/ 264983 h 6857892"/>
              <a:gd name="connsiteX7444" fmla="*/ 5353632 w 7044461"/>
              <a:gd name="connsiteY7444" fmla="*/ 271232 h 6857892"/>
              <a:gd name="connsiteX7445" fmla="*/ 5354623 w 7044461"/>
              <a:gd name="connsiteY7445" fmla="*/ 258201 h 6857892"/>
              <a:gd name="connsiteX7446" fmla="*/ 5342356 w 7044461"/>
              <a:gd name="connsiteY7446" fmla="*/ 243571 h 6857892"/>
              <a:gd name="connsiteX7447" fmla="*/ 5433008 w 7044461"/>
              <a:gd name="connsiteY7447" fmla="*/ 242864 h 6857892"/>
              <a:gd name="connsiteX7448" fmla="*/ 5426150 w 7044461"/>
              <a:gd name="connsiteY7448" fmla="*/ 251322 h 6857892"/>
              <a:gd name="connsiteX7449" fmla="*/ 5416017 w 7044461"/>
              <a:gd name="connsiteY7449" fmla="*/ 251322 h 6857892"/>
              <a:gd name="connsiteX7450" fmla="*/ 5426150 w 7044461"/>
              <a:gd name="connsiteY7450" fmla="*/ 261533 h 6857892"/>
              <a:gd name="connsiteX7451" fmla="*/ 5429503 w 7044461"/>
              <a:gd name="connsiteY7451" fmla="*/ 269990 h 6857892"/>
              <a:gd name="connsiteX7452" fmla="*/ 5436306 w 7044461"/>
              <a:gd name="connsiteY7452" fmla="*/ 261600 h 6857892"/>
              <a:gd name="connsiteX7453" fmla="*/ 5444741 w 7044461"/>
              <a:gd name="connsiteY7453" fmla="*/ 258256 h 6857892"/>
              <a:gd name="connsiteX7454" fmla="*/ 5436284 w 7044461"/>
              <a:gd name="connsiteY7454" fmla="*/ 251397 h 6857892"/>
              <a:gd name="connsiteX7455" fmla="*/ 5436284 w 7044461"/>
              <a:gd name="connsiteY7455" fmla="*/ 261533 h 6857892"/>
              <a:gd name="connsiteX7456" fmla="*/ 5426150 w 7044461"/>
              <a:gd name="connsiteY7456" fmla="*/ 261533 h 6857892"/>
              <a:gd name="connsiteX7457" fmla="*/ 5426150 w 7044461"/>
              <a:gd name="connsiteY7457" fmla="*/ 251322 h 6857892"/>
              <a:gd name="connsiteX7458" fmla="*/ 5436361 w 7044461"/>
              <a:gd name="connsiteY7458" fmla="*/ 251322 h 6857892"/>
              <a:gd name="connsiteX7459" fmla="*/ 5433008 w 7044461"/>
              <a:gd name="connsiteY7459" fmla="*/ 242864 h 6857892"/>
              <a:gd name="connsiteX7460" fmla="*/ 6065740 w 7044461"/>
              <a:gd name="connsiteY7460" fmla="*/ 242744 h 6857892"/>
              <a:gd name="connsiteX7461" fmla="*/ 6056901 w 7044461"/>
              <a:gd name="connsiteY7461" fmla="*/ 243735 h 6857892"/>
              <a:gd name="connsiteX7462" fmla="*/ 6060864 w 7044461"/>
              <a:gd name="connsiteY7462" fmla="*/ 260422 h 6857892"/>
              <a:gd name="connsiteX7463" fmla="*/ 6065740 w 7044461"/>
              <a:gd name="connsiteY7463" fmla="*/ 259660 h 6857892"/>
              <a:gd name="connsiteX7464" fmla="*/ 6065740 w 7044461"/>
              <a:gd name="connsiteY7464" fmla="*/ 242744 h 6857892"/>
              <a:gd name="connsiteX7465" fmla="*/ 5211546 w 7044461"/>
              <a:gd name="connsiteY7465" fmla="*/ 242057 h 6857892"/>
              <a:gd name="connsiteX7466" fmla="*/ 5231050 w 7044461"/>
              <a:gd name="connsiteY7466" fmla="*/ 276957 h 6857892"/>
              <a:gd name="connsiteX7467" fmla="*/ 5231050 w 7044461"/>
              <a:gd name="connsiteY7467" fmla="*/ 242057 h 6857892"/>
              <a:gd name="connsiteX7468" fmla="*/ 5211546 w 7044461"/>
              <a:gd name="connsiteY7468" fmla="*/ 242057 h 6857892"/>
              <a:gd name="connsiteX7469" fmla="*/ 5141149 w 7044461"/>
              <a:gd name="connsiteY7469" fmla="*/ 234440 h 6857892"/>
              <a:gd name="connsiteX7470" fmla="*/ 5141149 w 7044461"/>
              <a:gd name="connsiteY7470" fmla="*/ 237794 h 6857892"/>
              <a:gd name="connsiteX7471" fmla="*/ 5151283 w 7044461"/>
              <a:gd name="connsiteY7471" fmla="*/ 237794 h 6857892"/>
              <a:gd name="connsiteX7472" fmla="*/ 5151283 w 7044461"/>
              <a:gd name="connsiteY7472" fmla="*/ 234440 h 6857892"/>
              <a:gd name="connsiteX7473" fmla="*/ 5141149 w 7044461"/>
              <a:gd name="connsiteY7473" fmla="*/ 234440 h 6857892"/>
              <a:gd name="connsiteX7474" fmla="*/ 6220197 w 7044461"/>
              <a:gd name="connsiteY7474" fmla="*/ 234379 h 6857892"/>
              <a:gd name="connsiteX7475" fmla="*/ 6220197 w 7044461"/>
              <a:gd name="connsiteY7475" fmla="*/ 237732 h 6857892"/>
              <a:gd name="connsiteX7476" fmla="*/ 6230332 w 7044461"/>
              <a:gd name="connsiteY7476" fmla="*/ 237732 h 6857892"/>
              <a:gd name="connsiteX7477" fmla="*/ 6230332 w 7044461"/>
              <a:gd name="connsiteY7477" fmla="*/ 234379 h 6857892"/>
              <a:gd name="connsiteX7478" fmla="*/ 6220197 w 7044461"/>
              <a:gd name="connsiteY7478" fmla="*/ 234379 h 6857892"/>
              <a:gd name="connsiteX7479" fmla="*/ 5191127 w 7044461"/>
              <a:gd name="connsiteY7479" fmla="*/ 231771 h 6857892"/>
              <a:gd name="connsiteX7480" fmla="*/ 5181908 w 7044461"/>
              <a:gd name="connsiteY7480" fmla="*/ 238781 h 6857892"/>
              <a:gd name="connsiteX7481" fmla="*/ 5192043 w 7044461"/>
              <a:gd name="connsiteY7481" fmla="*/ 249525 h 6857892"/>
              <a:gd name="connsiteX7482" fmla="*/ 5191127 w 7044461"/>
              <a:gd name="connsiteY7482" fmla="*/ 231771 h 6857892"/>
              <a:gd name="connsiteX7483" fmla="*/ 1874473 w 7044461"/>
              <a:gd name="connsiteY7483" fmla="*/ 230423 h 6857892"/>
              <a:gd name="connsiteX7484" fmla="*/ 1842743 w 7044461"/>
              <a:gd name="connsiteY7484" fmla="*/ 232938 h 6857892"/>
              <a:gd name="connsiteX7485" fmla="*/ 1842743 w 7044461"/>
              <a:gd name="connsiteY7485" fmla="*/ 254806 h 6857892"/>
              <a:gd name="connsiteX7486" fmla="*/ 1811653 w 7044461"/>
              <a:gd name="connsiteY7486" fmla="*/ 281628 h 6857892"/>
              <a:gd name="connsiteX7487" fmla="*/ 1800760 w 7044461"/>
              <a:gd name="connsiteY7487" fmla="*/ 282924 h 6857892"/>
              <a:gd name="connsiteX7488" fmla="*/ 1773856 w 7044461"/>
              <a:gd name="connsiteY7488" fmla="*/ 310050 h 6857892"/>
              <a:gd name="connsiteX7489" fmla="*/ 1803881 w 7044461"/>
              <a:gd name="connsiteY7489" fmla="*/ 349674 h 6857892"/>
              <a:gd name="connsiteX7490" fmla="*/ 1823393 w 7044461"/>
              <a:gd name="connsiteY7490" fmla="*/ 309212 h 6857892"/>
              <a:gd name="connsiteX7491" fmla="*/ 1811119 w 7044461"/>
              <a:gd name="connsiteY7491" fmla="*/ 294506 h 6857892"/>
              <a:gd name="connsiteX7492" fmla="*/ 1842819 w 7044461"/>
              <a:gd name="connsiteY7492" fmla="*/ 289934 h 6857892"/>
              <a:gd name="connsiteX7493" fmla="*/ 1874473 w 7044461"/>
              <a:gd name="connsiteY7493" fmla="*/ 230423 h 6857892"/>
              <a:gd name="connsiteX7494" fmla="*/ 5190973 w 7044461"/>
              <a:gd name="connsiteY7494" fmla="*/ 230170 h 6857892"/>
              <a:gd name="connsiteX7495" fmla="*/ 5191127 w 7044461"/>
              <a:gd name="connsiteY7495" fmla="*/ 231770 h 6857892"/>
              <a:gd name="connsiteX7496" fmla="*/ 5191963 w 7044461"/>
              <a:gd name="connsiteY7496" fmla="*/ 231161 h 6857892"/>
              <a:gd name="connsiteX7497" fmla="*/ 5190973 w 7044461"/>
              <a:gd name="connsiteY7497" fmla="*/ 230170 h 6857892"/>
              <a:gd name="connsiteX7498" fmla="*/ 6648594 w 7044461"/>
              <a:gd name="connsiteY7498" fmla="*/ 222667 h 6857892"/>
              <a:gd name="connsiteX7499" fmla="*/ 6666120 w 7044461"/>
              <a:gd name="connsiteY7499" fmla="*/ 222667 h 6857892"/>
              <a:gd name="connsiteX7500" fmla="*/ 6669320 w 7044461"/>
              <a:gd name="connsiteY7500" fmla="*/ 227086 h 6857892"/>
              <a:gd name="connsiteX7501" fmla="*/ 6648594 w 7044461"/>
              <a:gd name="connsiteY7501" fmla="*/ 233639 h 6857892"/>
              <a:gd name="connsiteX7502" fmla="*/ 6648594 w 7044461"/>
              <a:gd name="connsiteY7502" fmla="*/ 222667 h 6857892"/>
              <a:gd name="connsiteX7503" fmla="*/ 6422203 w 7044461"/>
              <a:gd name="connsiteY7503" fmla="*/ 222590 h 6857892"/>
              <a:gd name="connsiteX7504" fmla="*/ 6422889 w 7044461"/>
              <a:gd name="connsiteY7504" fmla="*/ 227620 h 6857892"/>
              <a:gd name="connsiteX7505" fmla="*/ 6405896 w 7044461"/>
              <a:gd name="connsiteY7505" fmla="*/ 231353 h 6857892"/>
              <a:gd name="connsiteX7506" fmla="*/ 6405363 w 7044461"/>
              <a:gd name="connsiteY7506" fmla="*/ 222667 h 6857892"/>
              <a:gd name="connsiteX7507" fmla="*/ 6422203 w 7044461"/>
              <a:gd name="connsiteY7507" fmla="*/ 222590 h 6857892"/>
              <a:gd name="connsiteX7508" fmla="*/ 5198059 w 7044461"/>
              <a:gd name="connsiteY7508" fmla="*/ 221864 h 6857892"/>
              <a:gd name="connsiteX7509" fmla="*/ 5192041 w 7044461"/>
              <a:gd name="connsiteY7509" fmla="*/ 231084 h 6857892"/>
              <a:gd name="connsiteX7510" fmla="*/ 5191963 w 7044461"/>
              <a:gd name="connsiteY7510" fmla="*/ 231160 h 6857892"/>
              <a:gd name="connsiteX7511" fmla="*/ 5192956 w 7044461"/>
              <a:gd name="connsiteY7511" fmla="*/ 232151 h 6857892"/>
              <a:gd name="connsiteX7512" fmla="*/ 5201336 w 7044461"/>
              <a:gd name="connsiteY7512" fmla="*/ 225064 h 6857892"/>
              <a:gd name="connsiteX7513" fmla="*/ 5198059 w 7044461"/>
              <a:gd name="connsiteY7513" fmla="*/ 221864 h 6857892"/>
              <a:gd name="connsiteX7514" fmla="*/ 5263341 w 7044461"/>
              <a:gd name="connsiteY7514" fmla="*/ 220938 h 6857892"/>
              <a:gd name="connsiteX7515" fmla="*/ 5262353 w 7044461"/>
              <a:gd name="connsiteY7515" fmla="*/ 221929 h 6857892"/>
              <a:gd name="connsiteX7516" fmla="*/ 5273400 w 7044461"/>
              <a:gd name="connsiteY7516" fmla="*/ 230996 h 6857892"/>
              <a:gd name="connsiteX7517" fmla="*/ 5263341 w 7044461"/>
              <a:gd name="connsiteY7517" fmla="*/ 220938 h 6857892"/>
              <a:gd name="connsiteX7518" fmla="*/ 6905692 w 7044461"/>
              <a:gd name="connsiteY7518" fmla="*/ 220915 h 6857892"/>
              <a:gd name="connsiteX7519" fmla="*/ 6909045 w 7044461"/>
              <a:gd name="connsiteY7519" fmla="*/ 220915 h 6857892"/>
              <a:gd name="connsiteX7520" fmla="*/ 6909045 w 7044461"/>
              <a:gd name="connsiteY7520" fmla="*/ 231049 h 6857892"/>
              <a:gd name="connsiteX7521" fmla="*/ 6905692 w 7044461"/>
              <a:gd name="connsiteY7521" fmla="*/ 231049 h 6857892"/>
              <a:gd name="connsiteX7522" fmla="*/ 6905692 w 7044461"/>
              <a:gd name="connsiteY7522" fmla="*/ 220915 h 6857892"/>
              <a:gd name="connsiteX7523" fmla="*/ 5416015 w 7044461"/>
              <a:gd name="connsiteY7523" fmla="*/ 220842 h 6857892"/>
              <a:gd name="connsiteX7524" fmla="*/ 5367481 w 7044461"/>
              <a:gd name="connsiteY7524" fmla="*/ 230900 h 6857892"/>
              <a:gd name="connsiteX7525" fmla="*/ 5367481 w 7044461"/>
              <a:gd name="connsiteY7525" fmla="*/ 268315 h 6857892"/>
              <a:gd name="connsiteX7526" fmla="*/ 5416015 w 7044461"/>
              <a:gd name="connsiteY7526" fmla="*/ 251398 h 6857892"/>
              <a:gd name="connsiteX7527" fmla="*/ 5416015 w 7044461"/>
              <a:gd name="connsiteY7527" fmla="*/ 220842 h 6857892"/>
              <a:gd name="connsiteX7528" fmla="*/ 6864087 w 7044461"/>
              <a:gd name="connsiteY7528" fmla="*/ 220839 h 6857892"/>
              <a:gd name="connsiteX7529" fmla="*/ 6869192 w 7044461"/>
              <a:gd name="connsiteY7529" fmla="*/ 220839 h 6857892"/>
              <a:gd name="connsiteX7530" fmla="*/ 6869192 w 7044461"/>
              <a:gd name="connsiteY7530" fmla="*/ 241183 h 6857892"/>
              <a:gd name="connsiteX7531" fmla="*/ 6864087 w 7044461"/>
              <a:gd name="connsiteY7531" fmla="*/ 241183 h 6857892"/>
              <a:gd name="connsiteX7532" fmla="*/ 6864087 w 7044461"/>
              <a:gd name="connsiteY7532" fmla="*/ 220839 h 6857892"/>
              <a:gd name="connsiteX7533" fmla="*/ 5969042 w 7044461"/>
              <a:gd name="connsiteY7533" fmla="*/ 220815 h 6857892"/>
              <a:gd name="connsiteX7534" fmla="*/ 5969042 w 7044461"/>
              <a:gd name="connsiteY7534" fmla="*/ 230950 h 6857892"/>
              <a:gd name="connsiteX7535" fmla="*/ 5972471 w 7044461"/>
              <a:gd name="connsiteY7535" fmla="*/ 230950 h 6857892"/>
              <a:gd name="connsiteX7536" fmla="*/ 5972471 w 7044461"/>
              <a:gd name="connsiteY7536" fmla="*/ 220815 h 6857892"/>
              <a:gd name="connsiteX7537" fmla="*/ 5969042 w 7044461"/>
              <a:gd name="connsiteY7537" fmla="*/ 220815 h 6857892"/>
              <a:gd name="connsiteX7538" fmla="*/ 1873330 w 7044461"/>
              <a:gd name="connsiteY7538" fmla="*/ 214113 h 6857892"/>
              <a:gd name="connsiteX7539" fmla="*/ 1873330 w 7044461"/>
              <a:gd name="connsiteY7539" fmla="*/ 217466 h 6857892"/>
              <a:gd name="connsiteX7540" fmla="*/ 1883490 w 7044461"/>
              <a:gd name="connsiteY7540" fmla="*/ 217466 h 6857892"/>
              <a:gd name="connsiteX7541" fmla="*/ 1883490 w 7044461"/>
              <a:gd name="connsiteY7541" fmla="*/ 214113 h 6857892"/>
              <a:gd name="connsiteX7542" fmla="*/ 1873330 w 7044461"/>
              <a:gd name="connsiteY7542" fmla="*/ 214113 h 6857892"/>
              <a:gd name="connsiteX7543" fmla="*/ 5257246 w 7044461"/>
              <a:gd name="connsiteY7543" fmla="*/ 211642 h 6857892"/>
              <a:gd name="connsiteX7544" fmla="*/ 5253972 w 7044461"/>
              <a:gd name="connsiteY7544" fmla="*/ 214842 h 6857892"/>
              <a:gd name="connsiteX7545" fmla="*/ 5263267 w 7044461"/>
              <a:gd name="connsiteY7545" fmla="*/ 220862 h 6857892"/>
              <a:gd name="connsiteX7546" fmla="*/ 5263341 w 7044461"/>
              <a:gd name="connsiteY7546" fmla="*/ 220938 h 6857892"/>
              <a:gd name="connsiteX7547" fmla="*/ 5264333 w 7044461"/>
              <a:gd name="connsiteY7547" fmla="*/ 219948 h 6857892"/>
              <a:gd name="connsiteX7548" fmla="*/ 5257246 w 7044461"/>
              <a:gd name="connsiteY7548" fmla="*/ 211642 h 6857892"/>
              <a:gd name="connsiteX7549" fmla="*/ 6562183 w 7044461"/>
              <a:gd name="connsiteY7549" fmla="*/ 211606 h 6857892"/>
              <a:gd name="connsiteX7550" fmla="*/ 6555630 w 7044461"/>
              <a:gd name="connsiteY7550" fmla="*/ 220369 h 6857892"/>
              <a:gd name="connsiteX7551" fmla="*/ 6557078 w 7044461"/>
              <a:gd name="connsiteY7551" fmla="*/ 221893 h 6857892"/>
              <a:gd name="connsiteX7552" fmla="*/ 6565383 w 7044461"/>
              <a:gd name="connsiteY7552" fmla="*/ 214806 h 6857892"/>
              <a:gd name="connsiteX7553" fmla="*/ 6562183 w 7044461"/>
              <a:gd name="connsiteY7553" fmla="*/ 211606 h 6857892"/>
              <a:gd name="connsiteX7554" fmla="*/ 5283610 w 7044461"/>
              <a:gd name="connsiteY7554" fmla="*/ 210956 h 6857892"/>
              <a:gd name="connsiteX7555" fmla="*/ 5282696 w 7044461"/>
              <a:gd name="connsiteY7555" fmla="*/ 211794 h 6857892"/>
              <a:gd name="connsiteX7556" fmla="*/ 5283533 w 7044461"/>
              <a:gd name="connsiteY7556" fmla="*/ 211947 h 6857892"/>
              <a:gd name="connsiteX7557" fmla="*/ 5283533 w 7044461"/>
              <a:gd name="connsiteY7557" fmla="*/ 211945 h 6857892"/>
              <a:gd name="connsiteX7558" fmla="*/ 5283646 w 7044461"/>
              <a:gd name="connsiteY7558" fmla="*/ 224034 h 6857892"/>
              <a:gd name="connsiteX7559" fmla="*/ 5273476 w 7044461"/>
              <a:gd name="connsiteY7559" fmla="*/ 230996 h 6857892"/>
              <a:gd name="connsiteX7560" fmla="*/ 5263341 w 7044461"/>
              <a:gd name="connsiteY7560" fmla="*/ 271763 h 6857892"/>
              <a:gd name="connsiteX7561" fmla="*/ 5263290 w 7044461"/>
              <a:gd name="connsiteY7561" fmla="*/ 271783 h 6857892"/>
              <a:gd name="connsiteX7562" fmla="*/ 5263267 w 7044461"/>
              <a:gd name="connsiteY7562" fmla="*/ 271763 h 6857892"/>
              <a:gd name="connsiteX7563" fmla="*/ 5263267 w 7044461"/>
              <a:gd name="connsiteY7563" fmla="*/ 271793 h 6857892"/>
              <a:gd name="connsiteX7564" fmla="*/ 5254886 w 7044461"/>
              <a:gd name="connsiteY7564" fmla="*/ 275116 h 6857892"/>
              <a:gd name="connsiteX7565" fmla="*/ 5263267 w 7044461"/>
              <a:gd name="connsiteY7565" fmla="*/ 281912 h 6857892"/>
              <a:gd name="connsiteX7566" fmla="*/ 5263267 w 7044461"/>
              <a:gd name="connsiteY7566" fmla="*/ 281974 h 6857892"/>
              <a:gd name="connsiteX7567" fmla="*/ 5263318 w 7044461"/>
              <a:gd name="connsiteY7567" fmla="*/ 281953 h 6857892"/>
              <a:gd name="connsiteX7568" fmla="*/ 5263341 w 7044461"/>
              <a:gd name="connsiteY7568" fmla="*/ 281974 h 6857892"/>
              <a:gd name="connsiteX7569" fmla="*/ 5273476 w 7044461"/>
              <a:gd name="connsiteY7569" fmla="*/ 322664 h 6857892"/>
              <a:gd name="connsiteX7570" fmla="*/ 5293819 w 7044461"/>
              <a:gd name="connsiteY7570" fmla="*/ 312605 h 6857892"/>
              <a:gd name="connsiteX7571" fmla="*/ 5292906 w 7044461"/>
              <a:gd name="connsiteY7571" fmla="*/ 313520 h 6857892"/>
              <a:gd name="connsiteX7572" fmla="*/ 5284600 w 7044461"/>
              <a:gd name="connsiteY7572" fmla="*/ 306433 h 6857892"/>
              <a:gd name="connsiteX7573" fmla="*/ 5287800 w 7044461"/>
              <a:gd name="connsiteY7573" fmla="*/ 303233 h 6857892"/>
              <a:gd name="connsiteX7574" fmla="*/ 5294886 w 7044461"/>
              <a:gd name="connsiteY7574" fmla="*/ 311540 h 6857892"/>
              <a:gd name="connsiteX7575" fmla="*/ 5293895 w 7044461"/>
              <a:gd name="connsiteY7575" fmla="*/ 312530 h 6857892"/>
              <a:gd name="connsiteX7576" fmla="*/ 5311267 w 7044461"/>
              <a:gd name="connsiteY7576" fmla="*/ 322664 h 6857892"/>
              <a:gd name="connsiteX7577" fmla="*/ 5311267 w 7044461"/>
              <a:gd name="connsiteY7577" fmla="*/ 290280 h 6857892"/>
              <a:gd name="connsiteX7578" fmla="*/ 5284219 w 7044461"/>
              <a:gd name="connsiteY7578" fmla="*/ 290280 h 6857892"/>
              <a:gd name="connsiteX7579" fmla="*/ 5293056 w 7044461"/>
              <a:gd name="connsiteY7579" fmla="*/ 232749 h 6857892"/>
              <a:gd name="connsiteX7580" fmla="*/ 5295610 w 7044461"/>
              <a:gd name="connsiteY7580" fmla="*/ 221395 h 6857892"/>
              <a:gd name="connsiteX7581" fmla="*/ 5283539 w 7044461"/>
              <a:gd name="connsiteY7581" fmla="*/ 211875 h 6857892"/>
              <a:gd name="connsiteX7582" fmla="*/ 5283610 w 7044461"/>
              <a:gd name="connsiteY7582" fmla="*/ 210956 h 6857892"/>
              <a:gd name="connsiteX7583" fmla="*/ 5213300 w 7044461"/>
              <a:gd name="connsiteY7583" fmla="*/ 209674 h 6857892"/>
              <a:gd name="connsiteX7584" fmla="*/ 5212081 w 7044461"/>
              <a:gd name="connsiteY7584" fmla="*/ 209826 h 6857892"/>
              <a:gd name="connsiteX7585" fmla="*/ 5212365 w 7044461"/>
              <a:gd name="connsiteY7585" fmla="*/ 210608 h 6857892"/>
              <a:gd name="connsiteX7586" fmla="*/ 5211318 w 7044461"/>
              <a:gd name="connsiteY7586" fmla="*/ 211656 h 6857892"/>
              <a:gd name="connsiteX7587" fmla="*/ 5218403 w 7044461"/>
              <a:gd name="connsiteY7587" fmla="*/ 219962 h 6857892"/>
              <a:gd name="connsiteX7588" fmla="*/ 5221603 w 7044461"/>
              <a:gd name="connsiteY7588" fmla="*/ 216761 h 6857892"/>
              <a:gd name="connsiteX7589" fmla="*/ 5212385 w 7044461"/>
              <a:gd name="connsiteY7589" fmla="*/ 210741 h 6857892"/>
              <a:gd name="connsiteX7590" fmla="*/ 5212385 w 7044461"/>
              <a:gd name="connsiteY7590" fmla="*/ 210662 h 6857892"/>
              <a:gd name="connsiteX7591" fmla="*/ 5212386 w 7044461"/>
              <a:gd name="connsiteY7591" fmla="*/ 210665 h 6857892"/>
              <a:gd name="connsiteX7592" fmla="*/ 5213300 w 7044461"/>
              <a:gd name="connsiteY7592" fmla="*/ 209674 h 6857892"/>
              <a:gd name="connsiteX7593" fmla="*/ 6513643 w 7044461"/>
              <a:gd name="connsiteY7593" fmla="*/ 204151 h 6857892"/>
              <a:gd name="connsiteX7594" fmla="*/ 6525454 w 7044461"/>
              <a:gd name="connsiteY7594" fmla="*/ 231125 h 6857892"/>
              <a:gd name="connsiteX7595" fmla="*/ 6505033 w 7044461"/>
              <a:gd name="connsiteY7595" fmla="*/ 231125 h 6857892"/>
              <a:gd name="connsiteX7596" fmla="*/ 6505033 w 7044461"/>
              <a:gd name="connsiteY7596" fmla="*/ 251388 h 6857892"/>
              <a:gd name="connsiteX7597" fmla="*/ 6484916 w 7044461"/>
              <a:gd name="connsiteY7597" fmla="*/ 251388 h 6857892"/>
              <a:gd name="connsiteX7598" fmla="*/ 6484916 w 7044461"/>
              <a:gd name="connsiteY7598" fmla="*/ 231043 h 6857892"/>
              <a:gd name="connsiteX7599" fmla="*/ 6484852 w 7044461"/>
              <a:gd name="connsiteY7599" fmla="*/ 231043 h 6857892"/>
              <a:gd name="connsiteX7600" fmla="*/ 6513643 w 7044461"/>
              <a:gd name="connsiteY7600" fmla="*/ 204151 h 6857892"/>
              <a:gd name="connsiteX7601" fmla="*/ 5277591 w 7044461"/>
              <a:gd name="connsiteY7601" fmla="*/ 201431 h 6857892"/>
              <a:gd name="connsiteX7602" fmla="*/ 5274391 w 7044461"/>
              <a:gd name="connsiteY7602" fmla="*/ 204631 h 6857892"/>
              <a:gd name="connsiteX7603" fmla="*/ 5283610 w 7044461"/>
              <a:gd name="connsiteY7603" fmla="*/ 210651 h 6857892"/>
              <a:gd name="connsiteX7604" fmla="*/ 5283610 w 7044461"/>
              <a:gd name="connsiteY7604" fmla="*/ 210804 h 6857892"/>
              <a:gd name="connsiteX7605" fmla="*/ 5284753 w 7044461"/>
              <a:gd name="connsiteY7605" fmla="*/ 209737 h 6857892"/>
              <a:gd name="connsiteX7606" fmla="*/ 5277591 w 7044461"/>
              <a:gd name="connsiteY7606" fmla="*/ 201431 h 6857892"/>
              <a:gd name="connsiteX7607" fmla="*/ 5175127 w 7044461"/>
              <a:gd name="connsiteY7607" fmla="*/ 200529 h 6857892"/>
              <a:gd name="connsiteX7608" fmla="*/ 5175127 w 7044461"/>
              <a:gd name="connsiteY7608" fmla="*/ 210664 h 6857892"/>
              <a:gd name="connsiteX7609" fmla="*/ 5178555 w 7044461"/>
              <a:gd name="connsiteY7609" fmla="*/ 210664 h 6857892"/>
              <a:gd name="connsiteX7610" fmla="*/ 5178555 w 7044461"/>
              <a:gd name="connsiteY7610" fmla="*/ 200529 h 6857892"/>
              <a:gd name="connsiteX7611" fmla="*/ 5175127 w 7044461"/>
              <a:gd name="connsiteY7611" fmla="*/ 200529 h 6857892"/>
              <a:gd name="connsiteX7612" fmla="*/ 6189641 w 7044461"/>
              <a:gd name="connsiteY7612" fmla="*/ 191785 h 6857892"/>
              <a:gd name="connsiteX7613" fmla="*/ 6190936 w 7044461"/>
              <a:gd name="connsiteY7613" fmla="*/ 195671 h 6857892"/>
              <a:gd name="connsiteX7614" fmla="*/ 6160990 w 7044461"/>
              <a:gd name="connsiteY7614" fmla="*/ 222798 h 6857892"/>
              <a:gd name="connsiteX7615" fmla="*/ 6124033 w 7044461"/>
              <a:gd name="connsiteY7615" fmla="*/ 222798 h 6857892"/>
              <a:gd name="connsiteX7616" fmla="*/ 6142397 w 7044461"/>
              <a:gd name="connsiteY7616" fmla="*/ 241162 h 6857892"/>
              <a:gd name="connsiteX7617" fmla="*/ 6189641 w 7044461"/>
              <a:gd name="connsiteY7617" fmla="*/ 200472 h 6857892"/>
              <a:gd name="connsiteX7618" fmla="*/ 6198099 w 7044461"/>
              <a:gd name="connsiteY7618" fmla="*/ 197119 h 6857892"/>
              <a:gd name="connsiteX7619" fmla="*/ 6189641 w 7044461"/>
              <a:gd name="connsiteY7619" fmla="*/ 191785 h 6857892"/>
              <a:gd name="connsiteX7620" fmla="*/ 5491444 w 7044461"/>
              <a:gd name="connsiteY7620" fmla="*/ 191270 h 6857892"/>
              <a:gd name="connsiteX7621" fmla="*/ 5488245 w 7044461"/>
              <a:gd name="connsiteY7621" fmla="*/ 194470 h 6857892"/>
              <a:gd name="connsiteX7622" fmla="*/ 5498379 w 7044461"/>
              <a:gd name="connsiteY7622" fmla="*/ 199423 h 6857892"/>
              <a:gd name="connsiteX7623" fmla="*/ 5496321 w 7044461"/>
              <a:gd name="connsiteY7623" fmla="*/ 201405 h 6857892"/>
              <a:gd name="connsiteX7624" fmla="*/ 5503407 w 7044461"/>
              <a:gd name="connsiteY7624" fmla="*/ 209710 h 6857892"/>
              <a:gd name="connsiteX7625" fmla="*/ 5506683 w 7044461"/>
              <a:gd name="connsiteY7625" fmla="*/ 206510 h 6857892"/>
              <a:gd name="connsiteX7626" fmla="*/ 5496550 w 7044461"/>
              <a:gd name="connsiteY7626" fmla="*/ 201557 h 6857892"/>
              <a:gd name="connsiteX7627" fmla="*/ 5498532 w 7044461"/>
              <a:gd name="connsiteY7627" fmla="*/ 199576 h 6857892"/>
              <a:gd name="connsiteX7628" fmla="*/ 5491444 w 7044461"/>
              <a:gd name="connsiteY7628" fmla="*/ 191270 h 6857892"/>
              <a:gd name="connsiteX7629" fmla="*/ 6444073 w 7044461"/>
              <a:gd name="connsiteY7629" fmla="*/ 190435 h 6857892"/>
              <a:gd name="connsiteX7630" fmla="*/ 6469705 w 7044461"/>
              <a:gd name="connsiteY7630" fmla="*/ 205522 h 6857892"/>
              <a:gd name="connsiteX7631" fmla="*/ 6484716 w 7044461"/>
              <a:gd name="connsiteY7631" fmla="*/ 231043 h 6857892"/>
              <a:gd name="connsiteX7632" fmla="*/ 6469219 w 7044461"/>
              <a:gd name="connsiteY7632" fmla="*/ 231043 h 6857892"/>
              <a:gd name="connsiteX7633" fmla="*/ 6460456 w 7044461"/>
              <a:gd name="connsiteY7633" fmla="*/ 250626 h 6857892"/>
              <a:gd name="connsiteX7634" fmla="*/ 6444226 w 7044461"/>
              <a:gd name="connsiteY7634" fmla="*/ 241254 h 6857892"/>
              <a:gd name="connsiteX7635" fmla="*/ 6423880 w 7044461"/>
              <a:gd name="connsiteY7635" fmla="*/ 251388 h 6857892"/>
              <a:gd name="connsiteX7636" fmla="*/ 6423880 w 7044461"/>
              <a:gd name="connsiteY7636" fmla="*/ 261599 h 6857892"/>
              <a:gd name="connsiteX7637" fmla="*/ 6425861 w 7044461"/>
              <a:gd name="connsiteY7637" fmla="*/ 289488 h 6857892"/>
              <a:gd name="connsiteX7638" fmla="*/ 6470362 w 7044461"/>
              <a:gd name="connsiteY7638" fmla="*/ 261599 h 6857892"/>
              <a:gd name="connsiteX7639" fmla="*/ 6505241 w 7044461"/>
              <a:gd name="connsiteY7639" fmla="*/ 261599 h 6857892"/>
              <a:gd name="connsiteX7640" fmla="*/ 6505033 w 7044461"/>
              <a:gd name="connsiteY7640" fmla="*/ 261681 h 6857892"/>
              <a:gd name="connsiteX7641" fmla="*/ 6505033 w 7044461"/>
              <a:gd name="connsiteY7641" fmla="*/ 279664 h 6857892"/>
              <a:gd name="connsiteX7642" fmla="*/ 6478286 w 7044461"/>
              <a:gd name="connsiteY7642" fmla="*/ 283322 h 6857892"/>
              <a:gd name="connsiteX7643" fmla="*/ 6467009 w 7044461"/>
              <a:gd name="connsiteY7643" fmla="*/ 319974 h 6857892"/>
              <a:gd name="connsiteX7644" fmla="*/ 6474400 w 7044461"/>
              <a:gd name="connsiteY7644" fmla="*/ 332852 h 6857892"/>
              <a:gd name="connsiteX7645" fmla="*/ 6475391 w 7044461"/>
              <a:gd name="connsiteY7645" fmla="*/ 331861 h 6857892"/>
              <a:gd name="connsiteX7646" fmla="*/ 6483697 w 7044461"/>
              <a:gd name="connsiteY7646" fmla="*/ 338948 h 6857892"/>
              <a:gd name="connsiteX7647" fmla="*/ 6480496 w 7044461"/>
              <a:gd name="connsiteY7647" fmla="*/ 342148 h 6857892"/>
              <a:gd name="connsiteX7648" fmla="*/ 6473410 w 7044461"/>
              <a:gd name="connsiteY7648" fmla="*/ 333842 h 6857892"/>
              <a:gd name="connsiteX7649" fmla="*/ 6474096 w 7044461"/>
              <a:gd name="connsiteY7649" fmla="*/ 333157 h 6857892"/>
              <a:gd name="connsiteX7650" fmla="*/ 6464799 w 7044461"/>
              <a:gd name="connsiteY7650" fmla="*/ 340091 h 6857892"/>
              <a:gd name="connsiteX7651" fmla="*/ 6473105 w 7044461"/>
              <a:gd name="connsiteY7651" fmla="*/ 373770 h 6857892"/>
              <a:gd name="connsiteX7652" fmla="*/ 6464266 w 7044461"/>
              <a:gd name="connsiteY7652" fmla="*/ 403945 h 6857892"/>
              <a:gd name="connsiteX7653" fmla="*/ 6465180 w 7044461"/>
              <a:gd name="connsiteY7653" fmla="*/ 403031 h 6857892"/>
              <a:gd name="connsiteX7654" fmla="*/ 6473486 w 7044461"/>
              <a:gd name="connsiteY7654" fmla="*/ 410118 h 6857892"/>
              <a:gd name="connsiteX7655" fmla="*/ 6470286 w 7044461"/>
              <a:gd name="connsiteY7655" fmla="*/ 413318 h 6857892"/>
              <a:gd name="connsiteX7656" fmla="*/ 6463199 w 7044461"/>
              <a:gd name="connsiteY7656" fmla="*/ 405012 h 6857892"/>
              <a:gd name="connsiteX7657" fmla="*/ 6464113 w 7044461"/>
              <a:gd name="connsiteY7657" fmla="*/ 404098 h 6857892"/>
              <a:gd name="connsiteX7658" fmla="*/ 6430433 w 7044461"/>
              <a:gd name="connsiteY7658" fmla="*/ 404098 h 6857892"/>
              <a:gd name="connsiteX7659" fmla="*/ 6413212 w 7044461"/>
              <a:gd name="connsiteY7659" fmla="*/ 433130 h 6857892"/>
              <a:gd name="connsiteX7660" fmla="*/ 6462666 w 7044461"/>
              <a:gd name="connsiteY7660" fmla="*/ 420328 h 6857892"/>
              <a:gd name="connsiteX7661" fmla="*/ 6419155 w 7044461"/>
              <a:gd name="connsiteY7661" fmla="*/ 495843 h 6857892"/>
              <a:gd name="connsiteX7662" fmla="*/ 6391800 w 7044461"/>
              <a:gd name="connsiteY7662" fmla="*/ 494623 h 6857892"/>
              <a:gd name="connsiteX7663" fmla="*/ 6396067 w 7044461"/>
              <a:gd name="connsiteY7663" fmla="*/ 478164 h 6857892"/>
              <a:gd name="connsiteX7664" fmla="*/ 6427004 w 7044461"/>
              <a:gd name="connsiteY7664" fmla="*/ 459114 h 6857892"/>
              <a:gd name="connsiteX7665" fmla="*/ 6412374 w 7044461"/>
              <a:gd name="connsiteY7665" fmla="*/ 434654 h 6857892"/>
              <a:gd name="connsiteX7666" fmla="*/ 6391114 w 7044461"/>
              <a:gd name="connsiteY7666" fmla="*/ 434654 h 6857892"/>
              <a:gd name="connsiteX7667" fmla="*/ 6336326 w 7044461"/>
              <a:gd name="connsiteY7667" fmla="*/ 376132 h 6857892"/>
              <a:gd name="connsiteX7668" fmla="*/ 6352937 w 7044461"/>
              <a:gd name="connsiteY7668" fmla="*/ 368209 h 6857892"/>
              <a:gd name="connsiteX7669" fmla="*/ 6323143 w 7044461"/>
              <a:gd name="connsiteY7669" fmla="*/ 339405 h 6857892"/>
              <a:gd name="connsiteX7670" fmla="*/ 6353014 w 7044461"/>
              <a:gd name="connsiteY7670" fmla="*/ 318907 h 6857892"/>
              <a:gd name="connsiteX7671" fmla="*/ 6342270 w 7044461"/>
              <a:gd name="connsiteY7671" fmla="*/ 306868 h 6857892"/>
              <a:gd name="connsiteX7672" fmla="*/ 6384180 w 7044461"/>
              <a:gd name="connsiteY7672" fmla="*/ 320965 h 6857892"/>
              <a:gd name="connsiteX7673" fmla="*/ 6361853 w 7044461"/>
              <a:gd name="connsiteY7673" fmla="*/ 364780 h 6857892"/>
              <a:gd name="connsiteX7674" fmla="*/ 6392561 w 7044461"/>
              <a:gd name="connsiteY7674" fmla="*/ 358455 h 6857892"/>
              <a:gd name="connsiteX7675" fmla="*/ 6403534 w 7044461"/>
              <a:gd name="connsiteY7675" fmla="*/ 332928 h 6857892"/>
              <a:gd name="connsiteX7676" fmla="*/ 6402544 w 7044461"/>
              <a:gd name="connsiteY7676" fmla="*/ 333919 h 6857892"/>
              <a:gd name="connsiteX7677" fmla="*/ 6394238 w 7044461"/>
              <a:gd name="connsiteY7677" fmla="*/ 326832 h 6857892"/>
              <a:gd name="connsiteX7678" fmla="*/ 6397438 w 7044461"/>
              <a:gd name="connsiteY7678" fmla="*/ 323632 h 6857892"/>
              <a:gd name="connsiteX7679" fmla="*/ 6404525 w 7044461"/>
              <a:gd name="connsiteY7679" fmla="*/ 331937 h 6857892"/>
              <a:gd name="connsiteX7680" fmla="*/ 6403611 w 7044461"/>
              <a:gd name="connsiteY7680" fmla="*/ 332852 h 6857892"/>
              <a:gd name="connsiteX7681" fmla="*/ 6412069 w 7044461"/>
              <a:gd name="connsiteY7681" fmla="*/ 306563 h 6857892"/>
              <a:gd name="connsiteX7682" fmla="*/ 6401096 w 7044461"/>
              <a:gd name="connsiteY7682" fmla="*/ 280426 h 6857892"/>
              <a:gd name="connsiteX7683" fmla="*/ 6423727 w 7044461"/>
              <a:gd name="connsiteY7683" fmla="*/ 261605 h 6857892"/>
              <a:gd name="connsiteX7684" fmla="*/ 6405058 w 7044461"/>
              <a:gd name="connsiteY7684" fmla="*/ 261605 h 6857892"/>
              <a:gd name="connsiteX7685" fmla="*/ 6404372 w 7044461"/>
              <a:gd name="connsiteY7685" fmla="*/ 254899 h 6857892"/>
              <a:gd name="connsiteX7686" fmla="*/ 6423727 w 7044461"/>
              <a:gd name="connsiteY7686" fmla="*/ 251470 h 6857892"/>
              <a:gd name="connsiteX7687" fmla="*/ 6444073 w 7044461"/>
              <a:gd name="connsiteY7687" fmla="*/ 241336 h 6857892"/>
              <a:gd name="connsiteX7688" fmla="*/ 6457408 w 7044461"/>
              <a:gd name="connsiteY7688" fmla="*/ 214208 h 6857892"/>
              <a:gd name="connsiteX7689" fmla="*/ 6422432 w 7044461"/>
              <a:gd name="connsiteY7689" fmla="*/ 207732 h 6857892"/>
              <a:gd name="connsiteX7690" fmla="*/ 6444073 w 7044461"/>
              <a:gd name="connsiteY7690" fmla="*/ 190435 h 6857892"/>
              <a:gd name="connsiteX7691" fmla="*/ 6189641 w 7044461"/>
              <a:gd name="connsiteY7691" fmla="*/ 190413 h 6857892"/>
              <a:gd name="connsiteX7692" fmla="*/ 6188727 w 7044461"/>
              <a:gd name="connsiteY7692" fmla="*/ 191326 h 6857892"/>
              <a:gd name="connsiteX7693" fmla="*/ 6189641 w 7044461"/>
              <a:gd name="connsiteY7693" fmla="*/ 191785 h 6857892"/>
              <a:gd name="connsiteX7694" fmla="*/ 6189641 w 7044461"/>
              <a:gd name="connsiteY7694" fmla="*/ 190413 h 6857892"/>
              <a:gd name="connsiteX7695" fmla="*/ 6152303 w 7044461"/>
              <a:gd name="connsiteY7695" fmla="*/ 190261 h 6857892"/>
              <a:gd name="connsiteX7696" fmla="*/ 6152303 w 7044461"/>
              <a:gd name="connsiteY7696" fmla="*/ 200472 h 6857892"/>
              <a:gd name="connsiteX7697" fmla="*/ 6155732 w 7044461"/>
              <a:gd name="connsiteY7697" fmla="*/ 200472 h 6857892"/>
              <a:gd name="connsiteX7698" fmla="*/ 6155732 w 7044461"/>
              <a:gd name="connsiteY7698" fmla="*/ 190261 h 6857892"/>
              <a:gd name="connsiteX7699" fmla="*/ 6152303 w 7044461"/>
              <a:gd name="connsiteY7699" fmla="*/ 190261 h 6857892"/>
              <a:gd name="connsiteX7700" fmla="*/ 6105593 w 7044461"/>
              <a:gd name="connsiteY7700" fmla="*/ 189880 h 6857892"/>
              <a:gd name="connsiteX7701" fmla="*/ 6088905 w 7044461"/>
              <a:gd name="connsiteY7701" fmla="*/ 193842 h 6857892"/>
              <a:gd name="connsiteX7702" fmla="*/ 6089667 w 7044461"/>
              <a:gd name="connsiteY7702" fmla="*/ 198643 h 6857892"/>
              <a:gd name="connsiteX7703" fmla="*/ 6106575 w 7044461"/>
              <a:gd name="connsiteY7703" fmla="*/ 198643 h 6857892"/>
              <a:gd name="connsiteX7704" fmla="*/ 6106583 w 7044461"/>
              <a:gd name="connsiteY7704" fmla="*/ 198719 h 6857892"/>
              <a:gd name="connsiteX7705" fmla="*/ 6106583 w 7044461"/>
              <a:gd name="connsiteY7705" fmla="*/ 198643 h 6857892"/>
              <a:gd name="connsiteX7706" fmla="*/ 6106575 w 7044461"/>
              <a:gd name="connsiteY7706" fmla="*/ 198643 h 6857892"/>
              <a:gd name="connsiteX7707" fmla="*/ 6105593 w 7044461"/>
              <a:gd name="connsiteY7707" fmla="*/ 189880 h 6857892"/>
              <a:gd name="connsiteX7708" fmla="*/ 6183621 w 7044461"/>
              <a:gd name="connsiteY7708" fmla="*/ 181039 h 6857892"/>
              <a:gd name="connsiteX7709" fmla="*/ 6180421 w 7044461"/>
              <a:gd name="connsiteY7709" fmla="*/ 184239 h 6857892"/>
              <a:gd name="connsiteX7710" fmla="*/ 6189641 w 7044461"/>
              <a:gd name="connsiteY7710" fmla="*/ 190259 h 6857892"/>
              <a:gd name="connsiteX7711" fmla="*/ 6189641 w 7044461"/>
              <a:gd name="connsiteY7711" fmla="*/ 190412 h 6857892"/>
              <a:gd name="connsiteX7712" fmla="*/ 6190708 w 7044461"/>
              <a:gd name="connsiteY7712" fmla="*/ 189345 h 6857892"/>
              <a:gd name="connsiteX7713" fmla="*/ 6183621 w 7044461"/>
              <a:gd name="connsiteY7713" fmla="*/ 181039 h 6857892"/>
              <a:gd name="connsiteX7714" fmla="*/ 5202175 w 7044461"/>
              <a:gd name="connsiteY7714" fmla="*/ 180185 h 6857892"/>
              <a:gd name="connsiteX7715" fmla="*/ 5192042 w 7044461"/>
              <a:gd name="connsiteY7715" fmla="*/ 181099 h 6857892"/>
              <a:gd name="connsiteX7716" fmla="*/ 5192042 w 7044461"/>
              <a:gd name="connsiteY7716" fmla="*/ 210664 h 6857892"/>
              <a:gd name="connsiteX7717" fmla="*/ 5212081 w 7044461"/>
              <a:gd name="connsiteY7717" fmla="*/ 209750 h 6857892"/>
              <a:gd name="connsiteX7718" fmla="*/ 5202175 w 7044461"/>
              <a:gd name="connsiteY7718" fmla="*/ 180185 h 6857892"/>
              <a:gd name="connsiteX7719" fmla="*/ 1924392 w 7044461"/>
              <a:gd name="connsiteY7719" fmla="*/ 179899 h 6857892"/>
              <a:gd name="connsiteX7720" fmla="*/ 1923181 w 7044461"/>
              <a:gd name="connsiteY7720" fmla="*/ 181118 h 6857892"/>
              <a:gd name="connsiteX7721" fmla="*/ 1930344 w 7044461"/>
              <a:gd name="connsiteY7721" fmla="*/ 189424 h 6857892"/>
              <a:gd name="connsiteX7722" fmla="*/ 1933549 w 7044461"/>
              <a:gd name="connsiteY7722" fmla="*/ 186224 h 6857892"/>
              <a:gd name="connsiteX7723" fmla="*/ 1924242 w 7044461"/>
              <a:gd name="connsiteY7723" fmla="*/ 180204 h 6857892"/>
              <a:gd name="connsiteX7724" fmla="*/ 1924392 w 7044461"/>
              <a:gd name="connsiteY7724" fmla="*/ 179899 h 6857892"/>
              <a:gd name="connsiteX7725" fmla="*/ 1913197 w 7044461"/>
              <a:gd name="connsiteY7725" fmla="*/ 179138 h 6857892"/>
              <a:gd name="connsiteX7726" fmla="*/ 1904822 w 7044461"/>
              <a:gd name="connsiteY7726" fmla="*/ 186225 h 6857892"/>
              <a:gd name="connsiteX7727" fmla="*/ 1908020 w 7044461"/>
              <a:gd name="connsiteY7727" fmla="*/ 189425 h 6857892"/>
              <a:gd name="connsiteX7728" fmla="*/ 1914113 w 7044461"/>
              <a:gd name="connsiteY7728" fmla="*/ 180205 h 6857892"/>
              <a:gd name="connsiteX7729" fmla="*/ 1914190 w 7044461"/>
              <a:gd name="connsiteY7729" fmla="*/ 180205 h 6857892"/>
              <a:gd name="connsiteX7730" fmla="*/ 1915107 w 7044461"/>
              <a:gd name="connsiteY7730" fmla="*/ 181119 h 6857892"/>
              <a:gd name="connsiteX7731" fmla="*/ 1915030 w 7044461"/>
              <a:gd name="connsiteY7731" fmla="*/ 180205 h 6857892"/>
              <a:gd name="connsiteX7732" fmla="*/ 1914267 w 7044461"/>
              <a:gd name="connsiteY7732" fmla="*/ 180205 h 6857892"/>
              <a:gd name="connsiteX7733" fmla="*/ 1913197 w 7044461"/>
              <a:gd name="connsiteY7733" fmla="*/ 179138 h 6857892"/>
              <a:gd name="connsiteX7734" fmla="*/ 5392840 w 7044461"/>
              <a:gd name="connsiteY7734" fmla="*/ 177650 h 6857892"/>
              <a:gd name="connsiteX7735" fmla="*/ 5380908 w 7044461"/>
              <a:gd name="connsiteY7735" fmla="*/ 178041 h 6857892"/>
              <a:gd name="connsiteX7736" fmla="*/ 5374204 w 7044461"/>
              <a:gd name="connsiteY7736" fmla="*/ 191223 h 6857892"/>
              <a:gd name="connsiteX7737" fmla="*/ 5394546 w 7044461"/>
              <a:gd name="connsiteY7737" fmla="*/ 188175 h 6857892"/>
              <a:gd name="connsiteX7738" fmla="*/ 5392840 w 7044461"/>
              <a:gd name="connsiteY7738" fmla="*/ 177650 h 6857892"/>
              <a:gd name="connsiteX7739" fmla="*/ 5186022 w 7044461"/>
              <a:gd name="connsiteY7739" fmla="*/ 170964 h 6857892"/>
              <a:gd name="connsiteX7740" fmla="*/ 5182821 w 7044461"/>
              <a:gd name="connsiteY7740" fmla="*/ 174164 h 6857892"/>
              <a:gd name="connsiteX7741" fmla="*/ 5192041 w 7044461"/>
              <a:gd name="connsiteY7741" fmla="*/ 180184 h 6857892"/>
              <a:gd name="connsiteX7742" fmla="*/ 5192041 w 7044461"/>
              <a:gd name="connsiteY7742" fmla="*/ 180336 h 6857892"/>
              <a:gd name="connsiteX7743" fmla="*/ 5191127 w 7044461"/>
              <a:gd name="connsiteY7743" fmla="*/ 181250 h 6857892"/>
              <a:gd name="connsiteX7744" fmla="*/ 5192041 w 7044461"/>
              <a:gd name="connsiteY7744" fmla="*/ 181098 h 6857892"/>
              <a:gd name="connsiteX7745" fmla="*/ 5192041 w 7044461"/>
              <a:gd name="connsiteY7745" fmla="*/ 180337 h 6857892"/>
              <a:gd name="connsiteX7746" fmla="*/ 5193107 w 7044461"/>
              <a:gd name="connsiteY7746" fmla="*/ 179270 h 6857892"/>
              <a:gd name="connsiteX7747" fmla="*/ 5186022 w 7044461"/>
              <a:gd name="connsiteY7747" fmla="*/ 170964 h 6857892"/>
              <a:gd name="connsiteX7748" fmla="*/ 5369250 w 7044461"/>
              <a:gd name="connsiteY7748" fmla="*/ 170877 h 6857892"/>
              <a:gd name="connsiteX7749" fmla="*/ 5366051 w 7044461"/>
              <a:gd name="connsiteY7749" fmla="*/ 174077 h 6857892"/>
              <a:gd name="connsiteX7750" fmla="*/ 5372070 w 7044461"/>
              <a:gd name="connsiteY7750" fmla="*/ 174230 h 6857892"/>
              <a:gd name="connsiteX7751" fmla="*/ 5369250 w 7044461"/>
              <a:gd name="connsiteY7751" fmla="*/ 170877 h 6857892"/>
              <a:gd name="connsiteX7752" fmla="*/ 6474781 w 7044461"/>
              <a:gd name="connsiteY7752" fmla="*/ 170775 h 6857892"/>
              <a:gd name="connsiteX7753" fmla="*/ 6492917 w 7044461"/>
              <a:gd name="connsiteY7753" fmla="*/ 170775 h 6857892"/>
              <a:gd name="connsiteX7754" fmla="*/ 6495812 w 7044461"/>
              <a:gd name="connsiteY7754" fmla="*/ 185787 h 6857892"/>
              <a:gd name="connsiteX7755" fmla="*/ 6474781 w 7044461"/>
              <a:gd name="connsiteY7755" fmla="*/ 170775 h 6857892"/>
              <a:gd name="connsiteX7756" fmla="*/ 6683036 w 7044461"/>
              <a:gd name="connsiteY7756" fmla="*/ 170318 h 6857892"/>
              <a:gd name="connsiteX7757" fmla="*/ 6698200 w 7044461"/>
              <a:gd name="connsiteY7757" fmla="*/ 196836 h 6857892"/>
              <a:gd name="connsiteX7758" fmla="*/ 6671835 w 7044461"/>
              <a:gd name="connsiteY7758" fmla="*/ 216875 h 6857892"/>
              <a:gd name="connsiteX7759" fmla="*/ 6667567 w 7044461"/>
              <a:gd name="connsiteY7759" fmla="*/ 185711 h 6857892"/>
              <a:gd name="connsiteX7760" fmla="*/ 6683036 w 7044461"/>
              <a:gd name="connsiteY7760" fmla="*/ 170318 h 6857892"/>
              <a:gd name="connsiteX7761" fmla="*/ 6433862 w 7044461"/>
              <a:gd name="connsiteY7761" fmla="*/ 170090 h 6857892"/>
              <a:gd name="connsiteX7762" fmla="*/ 6454360 w 7044461"/>
              <a:gd name="connsiteY7762" fmla="*/ 170090 h 6857892"/>
              <a:gd name="connsiteX7763" fmla="*/ 6444073 w 7044461"/>
              <a:gd name="connsiteY7763" fmla="*/ 190435 h 6857892"/>
              <a:gd name="connsiteX7764" fmla="*/ 6433862 w 7044461"/>
              <a:gd name="connsiteY7764" fmla="*/ 170090 h 6857892"/>
              <a:gd name="connsiteX7765" fmla="*/ 6299836 w 7044461"/>
              <a:gd name="connsiteY7765" fmla="*/ 164644 h 6857892"/>
              <a:gd name="connsiteX7766" fmla="*/ 6290715 w 7044461"/>
              <a:gd name="connsiteY7766" fmla="*/ 166161 h 6857892"/>
              <a:gd name="connsiteX7767" fmla="*/ 6280732 w 7044461"/>
              <a:gd name="connsiteY7767" fmla="*/ 176004 h 6857892"/>
              <a:gd name="connsiteX7768" fmla="*/ 6280700 w 7044461"/>
              <a:gd name="connsiteY7768" fmla="*/ 175959 h 6857892"/>
              <a:gd name="connsiteX7769" fmla="*/ 6283139 w 7044461"/>
              <a:gd name="connsiteY7769" fmla="*/ 207430 h 6857892"/>
              <a:gd name="connsiteX7770" fmla="*/ 6284739 w 7044461"/>
              <a:gd name="connsiteY7770" fmla="*/ 249263 h 6857892"/>
              <a:gd name="connsiteX7771" fmla="*/ 6274452 w 7044461"/>
              <a:gd name="connsiteY7771" fmla="*/ 241415 h 6857892"/>
              <a:gd name="connsiteX7772" fmla="*/ 6261193 w 7044461"/>
              <a:gd name="connsiteY7772" fmla="*/ 290410 h 6857892"/>
              <a:gd name="connsiteX7773" fmla="*/ 6267441 w 7044461"/>
              <a:gd name="connsiteY7773" fmla="*/ 293535 h 6857892"/>
              <a:gd name="connsiteX7774" fmla="*/ 6293883 w 7044461"/>
              <a:gd name="connsiteY7774" fmla="*/ 260998 h 6857892"/>
              <a:gd name="connsiteX7775" fmla="*/ 6342346 w 7044461"/>
              <a:gd name="connsiteY7775" fmla="*/ 230899 h 6857892"/>
              <a:gd name="connsiteX7776" fmla="*/ 6318419 w 7044461"/>
              <a:gd name="connsiteY7776" fmla="*/ 230899 h 6857892"/>
              <a:gd name="connsiteX7777" fmla="*/ 6302732 w 7044461"/>
              <a:gd name="connsiteY7777" fmla="*/ 207601 h 6857892"/>
              <a:gd name="connsiteX7778" fmla="*/ 6280812 w 7044461"/>
              <a:gd name="connsiteY7778" fmla="*/ 176119 h 6857892"/>
              <a:gd name="connsiteX7779" fmla="*/ 6295978 w 7044461"/>
              <a:gd name="connsiteY7779" fmla="*/ 187504 h 6857892"/>
              <a:gd name="connsiteX7780" fmla="*/ 6313314 w 7044461"/>
              <a:gd name="connsiteY7780" fmla="*/ 181827 h 6857892"/>
              <a:gd name="connsiteX7781" fmla="*/ 6299836 w 7044461"/>
              <a:gd name="connsiteY7781" fmla="*/ 164644 h 6857892"/>
              <a:gd name="connsiteX7782" fmla="*/ 6079761 w 7044461"/>
              <a:gd name="connsiteY7782" fmla="*/ 163816 h 6857892"/>
              <a:gd name="connsiteX7783" fmla="*/ 6030002 w 7044461"/>
              <a:gd name="connsiteY7783" fmla="*/ 188581 h 6857892"/>
              <a:gd name="connsiteX7784" fmla="*/ 6079761 w 7044461"/>
              <a:gd name="connsiteY7784" fmla="*/ 163816 h 6857892"/>
              <a:gd name="connsiteX7785" fmla="*/ 6199852 w 7044461"/>
              <a:gd name="connsiteY7785" fmla="*/ 163136 h 6857892"/>
              <a:gd name="connsiteX7786" fmla="*/ 6199852 w 7044461"/>
              <a:gd name="connsiteY7786" fmla="*/ 166565 h 6857892"/>
              <a:gd name="connsiteX7787" fmla="*/ 6210063 w 7044461"/>
              <a:gd name="connsiteY7787" fmla="*/ 166565 h 6857892"/>
              <a:gd name="connsiteX7788" fmla="*/ 6210063 w 7044461"/>
              <a:gd name="connsiteY7788" fmla="*/ 163136 h 6857892"/>
              <a:gd name="connsiteX7789" fmla="*/ 6199852 w 7044461"/>
              <a:gd name="connsiteY7789" fmla="*/ 163136 h 6857892"/>
              <a:gd name="connsiteX7790" fmla="*/ 5222366 w 7044461"/>
              <a:gd name="connsiteY7790" fmla="*/ 162050 h 6857892"/>
              <a:gd name="connsiteX7791" fmla="*/ 5221603 w 7044461"/>
              <a:gd name="connsiteY7791" fmla="*/ 169440 h 6857892"/>
              <a:gd name="connsiteX7792" fmla="*/ 5222596 w 7044461"/>
              <a:gd name="connsiteY7792" fmla="*/ 169975 h 6857892"/>
              <a:gd name="connsiteX7793" fmla="*/ 5222747 w 7044461"/>
              <a:gd name="connsiteY7793" fmla="*/ 169822 h 6857892"/>
              <a:gd name="connsiteX7794" fmla="*/ 5222366 w 7044461"/>
              <a:gd name="connsiteY7794" fmla="*/ 162050 h 6857892"/>
              <a:gd name="connsiteX7795" fmla="*/ 5330469 w 7044461"/>
              <a:gd name="connsiteY7795" fmla="*/ 160819 h 6857892"/>
              <a:gd name="connsiteX7796" fmla="*/ 5315003 w 7044461"/>
              <a:gd name="connsiteY7796" fmla="*/ 171944 h 6857892"/>
              <a:gd name="connsiteX7797" fmla="*/ 5331233 w 7044461"/>
              <a:gd name="connsiteY7797" fmla="*/ 202805 h 6857892"/>
              <a:gd name="connsiteX7798" fmla="*/ 5334813 w 7044461"/>
              <a:gd name="connsiteY7798" fmla="*/ 186194 h 6857892"/>
              <a:gd name="connsiteX7799" fmla="*/ 5344565 w 7044461"/>
              <a:gd name="connsiteY7799" fmla="*/ 174916 h 6857892"/>
              <a:gd name="connsiteX7800" fmla="*/ 5330469 w 7044461"/>
              <a:gd name="connsiteY7800" fmla="*/ 160819 h 6857892"/>
              <a:gd name="connsiteX7801" fmla="*/ 5804681 w 7044461"/>
              <a:gd name="connsiteY7801" fmla="*/ 160466 h 6857892"/>
              <a:gd name="connsiteX7802" fmla="*/ 5759953 w 7044461"/>
              <a:gd name="connsiteY7802" fmla="*/ 186222 h 6857892"/>
              <a:gd name="connsiteX7803" fmla="*/ 5788070 w 7044461"/>
              <a:gd name="connsiteY7803" fmla="*/ 203443 h 6857892"/>
              <a:gd name="connsiteX7804" fmla="*/ 5804681 w 7044461"/>
              <a:gd name="connsiteY7804" fmla="*/ 160466 h 6857892"/>
              <a:gd name="connsiteX7805" fmla="*/ 5241795 w 7044461"/>
              <a:gd name="connsiteY7805" fmla="*/ 160450 h 6857892"/>
              <a:gd name="connsiteX7806" fmla="*/ 5222747 w 7044461"/>
              <a:gd name="connsiteY7806" fmla="*/ 169899 h 6857892"/>
              <a:gd name="connsiteX7807" fmla="*/ 5222823 w 7044461"/>
              <a:gd name="connsiteY7807" fmla="*/ 170965 h 6857892"/>
              <a:gd name="connsiteX7808" fmla="*/ 5242708 w 7044461"/>
              <a:gd name="connsiteY7808" fmla="*/ 167002 h 6857892"/>
              <a:gd name="connsiteX7809" fmla="*/ 5241795 w 7044461"/>
              <a:gd name="connsiteY7809" fmla="*/ 160450 h 6857892"/>
              <a:gd name="connsiteX7810" fmla="*/ 5202252 w 7044461"/>
              <a:gd name="connsiteY7810" fmla="*/ 159611 h 6857892"/>
              <a:gd name="connsiteX7811" fmla="*/ 5202252 w 7044461"/>
              <a:gd name="connsiteY7811" fmla="*/ 180109 h 6857892"/>
              <a:gd name="connsiteX7812" fmla="*/ 5221603 w 7044461"/>
              <a:gd name="connsiteY7812" fmla="*/ 169441 h 6857892"/>
              <a:gd name="connsiteX7813" fmla="*/ 5202252 w 7044461"/>
              <a:gd name="connsiteY7813" fmla="*/ 159611 h 6857892"/>
              <a:gd name="connsiteX7814" fmla="*/ 6444149 w 7044461"/>
              <a:gd name="connsiteY7814" fmla="*/ 153021 h 6857892"/>
              <a:gd name="connsiteX7815" fmla="*/ 6454284 w 7044461"/>
              <a:gd name="connsiteY7815" fmla="*/ 153021 h 6857892"/>
              <a:gd name="connsiteX7816" fmla="*/ 6454284 w 7044461"/>
              <a:gd name="connsiteY7816" fmla="*/ 156374 h 6857892"/>
              <a:gd name="connsiteX7817" fmla="*/ 6444149 w 7044461"/>
              <a:gd name="connsiteY7817" fmla="*/ 156374 h 6857892"/>
              <a:gd name="connsiteX7818" fmla="*/ 6444149 w 7044461"/>
              <a:gd name="connsiteY7818" fmla="*/ 153021 h 6857892"/>
              <a:gd name="connsiteX7819" fmla="*/ 5394546 w 7044461"/>
              <a:gd name="connsiteY7819" fmla="*/ 151217 h 6857892"/>
              <a:gd name="connsiteX7820" fmla="*/ 5372070 w 7044461"/>
              <a:gd name="connsiteY7820" fmla="*/ 174306 h 6857892"/>
              <a:gd name="connsiteX7821" fmla="*/ 5376336 w 7044461"/>
              <a:gd name="connsiteY7821" fmla="*/ 179259 h 6857892"/>
              <a:gd name="connsiteX7822" fmla="*/ 5374356 w 7044461"/>
              <a:gd name="connsiteY7822" fmla="*/ 181240 h 6857892"/>
              <a:gd name="connsiteX7823" fmla="*/ 5380908 w 7044461"/>
              <a:gd name="connsiteY7823" fmla="*/ 178039 h 6857892"/>
              <a:gd name="connsiteX7824" fmla="*/ 5394546 w 7044461"/>
              <a:gd name="connsiteY7824" fmla="*/ 151217 h 6857892"/>
              <a:gd name="connsiteX7825" fmla="*/ 5562386 w 7044461"/>
              <a:gd name="connsiteY7825" fmla="*/ 150434 h 6857892"/>
              <a:gd name="connsiteX7826" fmla="*/ 5572138 w 7044461"/>
              <a:gd name="connsiteY7826" fmla="*/ 171541 h 6857892"/>
              <a:gd name="connsiteX7827" fmla="*/ 5577015 w 7044461"/>
              <a:gd name="connsiteY7827" fmla="*/ 167960 h 6857892"/>
              <a:gd name="connsiteX7828" fmla="*/ 5577015 w 7044461"/>
              <a:gd name="connsiteY7828" fmla="*/ 150434 h 6857892"/>
              <a:gd name="connsiteX7829" fmla="*/ 5562386 w 7044461"/>
              <a:gd name="connsiteY7829" fmla="*/ 150434 h 6857892"/>
              <a:gd name="connsiteX7830" fmla="*/ 5588977 w 7044461"/>
              <a:gd name="connsiteY7830" fmla="*/ 142813 h 6857892"/>
              <a:gd name="connsiteX7831" fmla="*/ 5588977 w 7044461"/>
              <a:gd name="connsiteY7831" fmla="*/ 146242 h 6857892"/>
              <a:gd name="connsiteX7832" fmla="*/ 5599187 w 7044461"/>
              <a:gd name="connsiteY7832" fmla="*/ 146242 h 6857892"/>
              <a:gd name="connsiteX7833" fmla="*/ 5599187 w 7044461"/>
              <a:gd name="connsiteY7833" fmla="*/ 142813 h 6857892"/>
              <a:gd name="connsiteX7834" fmla="*/ 5588977 w 7044461"/>
              <a:gd name="connsiteY7834" fmla="*/ 142813 h 6857892"/>
              <a:gd name="connsiteX7835" fmla="*/ 6383113 w 7044461"/>
              <a:gd name="connsiteY7835" fmla="*/ 141934 h 6857892"/>
              <a:gd name="connsiteX7836" fmla="*/ 6383113 w 7044461"/>
              <a:gd name="connsiteY7836" fmla="*/ 147039 h 6857892"/>
              <a:gd name="connsiteX7837" fmla="*/ 6403458 w 7044461"/>
              <a:gd name="connsiteY7837" fmla="*/ 147039 h 6857892"/>
              <a:gd name="connsiteX7838" fmla="*/ 6403458 w 7044461"/>
              <a:gd name="connsiteY7838" fmla="*/ 141934 h 6857892"/>
              <a:gd name="connsiteX7839" fmla="*/ 6383113 w 7044461"/>
              <a:gd name="connsiteY7839" fmla="*/ 141934 h 6857892"/>
              <a:gd name="connsiteX7840" fmla="*/ 5273870 w 7044461"/>
              <a:gd name="connsiteY7840" fmla="*/ 140866 h 6857892"/>
              <a:gd name="connsiteX7841" fmla="*/ 5276308 w 7044461"/>
              <a:gd name="connsiteY7841" fmla="*/ 159383 h 6857892"/>
              <a:gd name="connsiteX7842" fmla="*/ 5283089 w 7044461"/>
              <a:gd name="connsiteY7842" fmla="*/ 158773 h 6857892"/>
              <a:gd name="connsiteX7843" fmla="*/ 5273870 w 7044461"/>
              <a:gd name="connsiteY7843" fmla="*/ 140866 h 6857892"/>
              <a:gd name="connsiteX7844" fmla="*/ 1952899 w 7044461"/>
              <a:gd name="connsiteY7844" fmla="*/ 139515 h 6857892"/>
              <a:gd name="connsiteX7845" fmla="*/ 1935610 w 7044461"/>
              <a:gd name="connsiteY7845" fmla="*/ 140962 h 6857892"/>
              <a:gd name="connsiteX7846" fmla="*/ 1934467 w 7044461"/>
              <a:gd name="connsiteY7846" fmla="*/ 159936 h 6857892"/>
              <a:gd name="connsiteX7847" fmla="*/ 1914115 w 7044461"/>
              <a:gd name="connsiteY7847" fmla="*/ 159936 h 6857892"/>
              <a:gd name="connsiteX7848" fmla="*/ 1915109 w 7044461"/>
              <a:gd name="connsiteY7848" fmla="*/ 180281 h 6857892"/>
              <a:gd name="connsiteX7849" fmla="*/ 1924740 w 7044461"/>
              <a:gd name="connsiteY7849" fmla="*/ 179294 h 6857892"/>
              <a:gd name="connsiteX7850" fmla="*/ 1924469 w 7044461"/>
              <a:gd name="connsiteY7850" fmla="*/ 179900 h 6857892"/>
              <a:gd name="connsiteX7851" fmla="*/ 1925156 w 7044461"/>
              <a:gd name="connsiteY7851" fmla="*/ 179138 h 6857892"/>
              <a:gd name="connsiteX7852" fmla="*/ 1924820 w 7044461"/>
              <a:gd name="connsiteY7852" fmla="*/ 179205 h 6857892"/>
              <a:gd name="connsiteX7853" fmla="*/ 1934008 w 7044461"/>
              <a:gd name="connsiteY7853" fmla="*/ 160240 h 6857892"/>
              <a:gd name="connsiteX7854" fmla="*/ 1954961 w 7044461"/>
              <a:gd name="connsiteY7854" fmla="*/ 158640 h 6857892"/>
              <a:gd name="connsiteX7855" fmla="*/ 1952899 w 7044461"/>
              <a:gd name="connsiteY7855" fmla="*/ 139515 h 6857892"/>
              <a:gd name="connsiteX7856" fmla="*/ 5406339 w 7044461"/>
              <a:gd name="connsiteY7856" fmla="*/ 138926 h 6857892"/>
              <a:gd name="connsiteX7857" fmla="*/ 5405882 w 7044461"/>
              <a:gd name="connsiteY7857" fmla="*/ 139383 h 6857892"/>
              <a:gd name="connsiteX7858" fmla="*/ 5406872 w 7044461"/>
              <a:gd name="connsiteY7858" fmla="*/ 140374 h 6857892"/>
              <a:gd name="connsiteX7859" fmla="*/ 5406339 w 7044461"/>
              <a:gd name="connsiteY7859" fmla="*/ 138926 h 6857892"/>
              <a:gd name="connsiteX7860" fmla="*/ 5404815 w 7044461"/>
              <a:gd name="connsiteY7860" fmla="*/ 138315 h 6857892"/>
              <a:gd name="connsiteX7861" fmla="*/ 5396509 w 7044461"/>
              <a:gd name="connsiteY7861" fmla="*/ 145402 h 6857892"/>
              <a:gd name="connsiteX7862" fmla="*/ 5399709 w 7044461"/>
              <a:gd name="connsiteY7862" fmla="*/ 148602 h 6857892"/>
              <a:gd name="connsiteX7863" fmla="*/ 5405728 w 7044461"/>
              <a:gd name="connsiteY7863" fmla="*/ 139382 h 6857892"/>
              <a:gd name="connsiteX7864" fmla="*/ 5405804 w 7044461"/>
              <a:gd name="connsiteY7864" fmla="*/ 139306 h 6857892"/>
              <a:gd name="connsiteX7865" fmla="*/ 5404815 w 7044461"/>
              <a:gd name="connsiteY7865" fmla="*/ 138315 h 6857892"/>
              <a:gd name="connsiteX7866" fmla="*/ 5334585 w 7044461"/>
              <a:gd name="connsiteY7866" fmla="*/ 132625 h 6857892"/>
              <a:gd name="connsiteX7867" fmla="*/ 5334585 w 7044461"/>
              <a:gd name="connsiteY7867" fmla="*/ 135978 h 6857892"/>
              <a:gd name="connsiteX7868" fmla="*/ 5344717 w 7044461"/>
              <a:gd name="connsiteY7868" fmla="*/ 135978 h 6857892"/>
              <a:gd name="connsiteX7869" fmla="*/ 5344717 w 7044461"/>
              <a:gd name="connsiteY7869" fmla="*/ 132625 h 6857892"/>
              <a:gd name="connsiteX7870" fmla="*/ 5334585 w 7044461"/>
              <a:gd name="connsiteY7870" fmla="*/ 132625 h 6857892"/>
              <a:gd name="connsiteX7871" fmla="*/ 5224195 w 7044461"/>
              <a:gd name="connsiteY7871" fmla="*/ 130961 h 6857892"/>
              <a:gd name="connsiteX7872" fmla="*/ 5225185 w 7044461"/>
              <a:gd name="connsiteY7872" fmla="*/ 139800 h 6857892"/>
              <a:gd name="connsiteX7873" fmla="*/ 5241870 w 7044461"/>
              <a:gd name="connsiteY7873" fmla="*/ 135837 h 6857892"/>
              <a:gd name="connsiteX7874" fmla="*/ 5241032 w 7044461"/>
              <a:gd name="connsiteY7874" fmla="*/ 130961 h 6857892"/>
              <a:gd name="connsiteX7875" fmla="*/ 5224195 w 7044461"/>
              <a:gd name="connsiteY7875" fmla="*/ 130961 h 6857892"/>
              <a:gd name="connsiteX7876" fmla="*/ 1846167 w 7044461"/>
              <a:gd name="connsiteY7876" fmla="*/ 129304 h 6857892"/>
              <a:gd name="connsiteX7877" fmla="*/ 1846167 w 7044461"/>
              <a:gd name="connsiteY7877" fmla="*/ 139515 h 6857892"/>
              <a:gd name="connsiteX7878" fmla="*/ 1849523 w 7044461"/>
              <a:gd name="connsiteY7878" fmla="*/ 139515 h 6857892"/>
              <a:gd name="connsiteX7879" fmla="*/ 1849523 w 7044461"/>
              <a:gd name="connsiteY7879" fmla="*/ 129304 h 6857892"/>
              <a:gd name="connsiteX7880" fmla="*/ 1846167 w 7044461"/>
              <a:gd name="connsiteY7880" fmla="*/ 129304 h 6857892"/>
              <a:gd name="connsiteX7881" fmla="*/ 5267547 w 7044461"/>
              <a:gd name="connsiteY7881" fmla="*/ 124330 h 6857892"/>
              <a:gd name="connsiteX7882" fmla="*/ 5248193 w 7044461"/>
              <a:gd name="connsiteY7882" fmla="*/ 132179 h 6857892"/>
              <a:gd name="connsiteX7883" fmla="*/ 5273870 w 7044461"/>
              <a:gd name="connsiteY7883" fmla="*/ 140865 h 6857892"/>
              <a:gd name="connsiteX7884" fmla="*/ 5272345 w 7044461"/>
              <a:gd name="connsiteY7884" fmla="*/ 129435 h 6857892"/>
              <a:gd name="connsiteX7885" fmla="*/ 5281642 w 7044461"/>
              <a:gd name="connsiteY7885" fmla="*/ 129131 h 6857892"/>
              <a:gd name="connsiteX7886" fmla="*/ 5267547 w 7044461"/>
              <a:gd name="connsiteY7886" fmla="*/ 124330 h 6857892"/>
              <a:gd name="connsiteX7887" fmla="*/ 5538612 w 7044461"/>
              <a:gd name="connsiteY7887" fmla="*/ 118505 h 6857892"/>
              <a:gd name="connsiteX7888" fmla="*/ 5537088 w 7044461"/>
              <a:gd name="connsiteY7888" fmla="*/ 119953 h 6857892"/>
              <a:gd name="connsiteX7889" fmla="*/ 5544175 w 7044461"/>
              <a:gd name="connsiteY7889" fmla="*/ 128259 h 6857892"/>
              <a:gd name="connsiteX7890" fmla="*/ 5547375 w 7044461"/>
              <a:gd name="connsiteY7890" fmla="*/ 125058 h 6857892"/>
              <a:gd name="connsiteX7891" fmla="*/ 5538612 w 7044461"/>
              <a:gd name="connsiteY7891" fmla="*/ 118505 h 6857892"/>
              <a:gd name="connsiteX7892" fmla="*/ 6133101 w 7044461"/>
              <a:gd name="connsiteY7892" fmla="*/ 117871 h 6857892"/>
              <a:gd name="connsiteX7893" fmla="*/ 6128529 w 7044461"/>
              <a:gd name="connsiteY7893" fmla="*/ 123434 h 6857892"/>
              <a:gd name="connsiteX7894" fmla="*/ 6138511 w 7044461"/>
              <a:gd name="connsiteY7894" fmla="*/ 134787 h 6857892"/>
              <a:gd name="connsiteX7895" fmla="*/ 6143388 w 7044461"/>
              <a:gd name="connsiteY7895" fmla="*/ 151780 h 6857892"/>
              <a:gd name="connsiteX7896" fmla="*/ 6162209 w 7044461"/>
              <a:gd name="connsiteY7896" fmla="*/ 144236 h 6857892"/>
              <a:gd name="connsiteX7897" fmla="*/ 6148645 w 7044461"/>
              <a:gd name="connsiteY7897" fmla="*/ 124348 h 6857892"/>
              <a:gd name="connsiteX7898" fmla="*/ 6133101 w 7044461"/>
              <a:gd name="connsiteY7898" fmla="*/ 117871 h 6857892"/>
              <a:gd name="connsiteX7899" fmla="*/ 6337698 w 7044461"/>
              <a:gd name="connsiteY7899" fmla="*/ 112368 h 6857892"/>
              <a:gd name="connsiteX7900" fmla="*/ 6309885 w 7044461"/>
              <a:gd name="connsiteY7900" fmla="*/ 135304 h 6857892"/>
              <a:gd name="connsiteX7901" fmla="*/ 6324744 w 7044461"/>
              <a:gd name="connsiteY7901" fmla="*/ 139495 h 6857892"/>
              <a:gd name="connsiteX7902" fmla="*/ 6343642 w 7044461"/>
              <a:gd name="connsiteY7902" fmla="*/ 151992 h 6857892"/>
              <a:gd name="connsiteX7903" fmla="*/ 6337698 w 7044461"/>
              <a:gd name="connsiteY7903" fmla="*/ 112368 h 6857892"/>
              <a:gd name="connsiteX7904" fmla="*/ 5704407 w 7044461"/>
              <a:gd name="connsiteY7904" fmla="*/ 108891 h 6857892"/>
              <a:gd name="connsiteX7905" fmla="*/ 5704407 w 7044461"/>
              <a:gd name="connsiteY7905" fmla="*/ 119026 h 6857892"/>
              <a:gd name="connsiteX7906" fmla="*/ 5707761 w 7044461"/>
              <a:gd name="connsiteY7906" fmla="*/ 119026 h 6857892"/>
              <a:gd name="connsiteX7907" fmla="*/ 5707761 w 7044461"/>
              <a:gd name="connsiteY7907" fmla="*/ 108891 h 6857892"/>
              <a:gd name="connsiteX7908" fmla="*/ 5704407 w 7044461"/>
              <a:gd name="connsiteY7908" fmla="*/ 108891 h 6857892"/>
              <a:gd name="connsiteX7909" fmla="*/ 6243895 w 7044461"/>
              <a:gd name="connsiteY7909" fmla="*/ 108880 h 6857892"/>
              <a:gd name="connsiteX7910" fmla="*/ 6243895 w 7044461"/>
              <a:gd name="connsiteY7910" fmla="*/ 119015 h 6857892"/>
              <a:gd name="connsiteX7911" fmla="*/ 6247324 w 7044461"/>
              <a:gd name="connsiteY7911" fmla="*/ 119015 h 6857892"/>
              <a:gd name="connsiteX7912" fmla="*/ 6247324 w 7044461"/>
              <a:gd name="connsiteY7912" fmla="*/ 108880 h 6857892"/>
              <a:gd name="connsiteX7913" fmla="*/ 6243895 w 7044461"/>
              <a:gd name="connsiteY7913" fmla="*/ 108880 h 6857892"/>
              <a:gd name="connsiteX7914" fmla="*/ 6538150 w 7044461"/>
              <a:gd name="connsiteY7914" fmla="*/ 99253 h 6857892"/>
              <a:gd name="connsiteX7915" fmla="*/ 6560887 w 7044461"/>
              <a:gd name="connsiteY7915" fmla="*/ 104481 h 6857892"/>
              <a:gd name="connsiteX7916" fmla="*/ 6537799 w 7044461"/>
              <a:gd name="connsiteY7916" fmla="*/ 110577 h 6857892"/>
              <a:gd name="connsiteX7917" fmla="*/ 6545647 w 7044461"/>
              <a:gd name="connsiteY7917" fmla="*/ 129551 h 6857892"/>
              <a:gd name="connsiteX7918" fmla="*/ 6545952 w 7044461"/>
              <a:gd name="connsiteY7918" fmla="*/ 155993 h 6857892"/>
              <a:gd name="connsiteX7919" fmla="*/ 6567060 w 7044461"/>
              <a:gd name="connsiteY7919" fmla="*/ 163232 h 6857892"/>
              <a:gd name="connsiteX7920" fmla="*/ 6559821 w 7044461"/>
              <a:gd name="connsiteY7920" fmla="*/ 186549 h 6857892"/>
              <a:gd name="connsiteX7921" fmla="*/ 6584433 w 7044461"/>
              <a:gd name="connsiteY7921" fmla="*/ 223124 h 6857892"/>
              <a:gd name="connsiteX7922" fmla="*/ 6554715 w 7044461"/>
              <a:gd name="connsiteY7922" fmla="*/ 293075 h 6857892"/>
              <a:gd name="connsiteX7923" fmla="*/ 6535741 w 7044461"/>
              <a:gd name="connsiteY7923" fmla="*/ 282026 h 6857892"/>
              <a:gd name="connsiteX7924" fmla="*/ 6545876 w 7044461"/>
              <a:gd name="connsiteY7924" fmla="*/ 251470 h 6857892"/>
              <a:gd name="connsiteX7925" fmla="*/ 6565307 w 7044461"/>
              <a:gd name="connsiteY7925" fmla="*/ 237830 h 6857892"/>
              <a:gd name="connsiteX7926" fmla="*/ 6555553 w 7044461"/>
              <a:gd name="connsiteY7926" fmla="*/ 220533 h 6857892"/>
              <a:gd name="connsiteX7927" fmla="*/ 6525988 w 7044461"/>
              <a:gd name="connsiteY7927" fmla="*/ 187235 h 6857892"/>
              <a:gd name="connsiteX7928" fmla="*/ 6538104 w 7044461"/>
              <a:gd name="connsiteY7928" fmla="*/ 165518 h 6857892"/>
              <a:gd name="connsiteX7929" fmla="*/ 6471962 w 7044461"/>
              <a:gd name="connsiteY7929" fmla="*/ 147458 h 6857892"/>
              <a:gd name="connsiteX7930" fmla="*/ 6483468 w 7044461"/>
              <a:gd name="connsiteY7930" fmla="*/ 116902 h 6857892"/>
              <a:gd name="connsiteX7931" fmla="*/ 6538150 w 7044461"/>
              <a:gd name="connsiteY7931" fmla="*/ 99253 h 6857892"/>
              <a:gd name="connsiteX7932" fmla="*/ 6688523 w 7044461"/>
              <a:gd name="connsiteY7932" fmla="*/ 98684 h 6857892"/>
              <a:gd name="connsiteX7933" fmla="*/ 6688523 w 7044461"/>
              <a:gd name="connsiteY7933" fmla="*/ 108895 h 6857892"/>
              <a:gd name="connsiteX7934" fmla="*/ 6696981 w 7044461"/>
              <a:gd name="connsiteY7934" fmla="*/ 105542 h 6857892"/>
              <a:gd name="connsiteX7935" fmla="*/ 6688523 w 7044461"/>
              <a:gd name="connsiteY7935" fmla="*/ 98684 h 6857892"/>
              <a:gd name="connsiteX7936" fmla="*/ 5280042 w 7044461"/>
              <a:gd name="connsiteY7936" fmla="*/ 89965 h 6857892"/>
              <a:gd name="connsiteX7937" fmla="*/ 5253909 w 7044461"/>
              <a:gd name="connsiteY7937" fmla="*/ 104138 h 6857892"/>
              <a:gd name="connsiteX7938" fmla="*/ 5262366 w 7044461"/>
              <a:gd name="connsiteY7938" fmla="*/ 114272 h 6857892"/>
              <a:gd name="connsiteX7939" fmla="*/ 5267471 w 7044461"/>
              <a:gd name="connsiteY7939" fmla="*/ 124254 h 6857892"/>
              <a:gd name="connsiteX7940" fmla="*/ 5280042 w 7044461"/>
              <a:gd name="connsiteY7940" fmla="*/ 89965 h 6857892"/>
              <a:gd name="connsiteX7941" fmla="*/ 1893661 w 7044461"/>
              <a:gd name="connsiteY7941" fmla="*/ 81757 h 6857892"/>
              <a:gd name="connsiteX7942" fmla="*/ 1893661 w 7044461"/>
              <a:gd name="connsiteY7942" fmla="*/ 85185 h 6857892"/>
              <a:gd name="connsiteX7943" fmla="*/ 1903905 w 7044461"/>
              <a:gd name="connsiteY7943" fmla="*/ 85185 h 6857892"/>
              <a:gd name="connsiteX7944" fmla="*/ 1903905 w 7044461"/>
              <a:gd name="connsiteY7944" fmla="*/ 81757 h 6857892"/>
              <a:gd name="connsiteX7945" fmla="*/ 1893661 w 7044461"/>
              <a:gd name="connsiteY7945" fmla="*/ 81757 h 6857892"/>
              <a:gd name="connsiteX7946" fmla="*/ 6340593 w 7044461"/>
              <a:gd name="connsiteY7946" fmla="*/ 80212 h 6857892"/>
              <a:gd name="connsiteX7947" fmla="*/ 6331830 w 7044461"/>
              <a:gd name="connsiteY7947" fmla="*/ 80593 h 6857892"/>
              <a:gd name="connsiteX7948" fmla="*/ 6335564 w 7044461"/>
              <a:gd name="connsiteY7948" fmla="*/ 97814 h 6857892"/>
              <a:gd name="connsiteX7949" fmla="*/ 6340593 w 7044461"/>
              <a:gd name="connsiteY7949" fmla="*/ 97052 h 6857892"/>
              <a:gd name="connsiteX7950" fmla="*/ 6340593 w 7044461"/>
              <a:gd name="connsiteY7950" fmla="*/ 80212 h 6857892"/>
              <a:gd name="connsiteX7951" fmla="*/ 6304170 w 7044461"/>
              <a:gd name="connsiteY7951" fmla="*/ 78307 h 6857892"/>
              <a:gd name="connsiteX7952" fmla="*/ 6304170 w 7044461"/>
              <a:gd name="connsiteY7952" fmla="*/ 98652 h 6857892"/>
              <a:gd name="connsiteX7953" fmla="*/ 6309275 w 7044461"/>
              <a:gd name="connsiteY7953" fmla="*/ 98652 h 6857892"/>
              <a:gd name="connsiteX7954" fmla="*/ 6309275 w 7044461"/>
              <a:gd name="connsiteY7954" fmla="*/ 78307 h 6857892"/>
              <a:gd name="connsiteX7955" fmla="*/ 6304170 w 7044461"/>
              <a:gd name="connsiteY7955" fmla="*/ 78307 h 6857892"/>
              <a:gd name="connsiteX7956" fmla="*/ 5266704 w 7044461"/>
              <a:gd name="connsiteY7956" fmla="*/ 68169 h 6857892"/>
              <a:gd name="connsiteX7957" fmla="*/ 5266704 w 7044461"/>
              <a:gd name="connsiteY7957" fmla="*/ 78304 h 6857892"/>
              <a:gd name="connsiteX7958" fmla="*/ 5270132 w 7044461"/>
              <a:gd name="connsiteY7958" fmla="*/ 78304 h 6857892"/>
              <a:gd name="connsiteX7959" fmla="*/ 5270132 w 7044461"/>
              <a:gd name="connsiteY7959" fmla="*/ 68169 h 6857892"/>
              <a:gd name="connsiteX7960" fmla="*/ 5266704 w 7044461"/>
              <a:gd name="connsiteY7960" fmla="*/ 68169 h 6857892"/>
              <a:gd name="connsiteX7961" fmla="*/ 6583519 w 7044461"/>
              <a:gd name="connsiteY7961" fmla="*/ 63029 h 6857892"/>
              <a:gd name="connsiteX7962" fmla="*/ 6569879 w 7044461"/>
              <a:gd name="connsiteY7962" fmla="*/ 74230 h 6857892"/>
              <a:gd name="connsiteX7963" fmla="*/ 6583519 w 7044461"/>
              <a:gd name="connsiteY7963" fmla="*/ 63029 h 6857892"/>
              <a:gd name="connsiteX7964" fmla="*/ 6201452 w 7044461"/>
              <a:gd name="connsiteY7964" fmla="*/ 58815 h 6857892"/>
              <a:gd name="connsiteX7965" fmla="*/ 6201452 w 7044461"/>
              <a:gd name="connsiteY7965" fmla="*/ 96686 h 6857892"/>
              <a:gd name="connsiteX7966" fmla="*/ 6218978 w 7044461"/>
              <a:gd name="connsiteY7966" fmla="*/ 58815 h 6857892"/>
              <a:gd name="connsiteX7967" fmla="*/ 6201452 w 7044461"/>
              <a:gd name="connsiteY7967" fmla="*/ 58815 h 6857892"/>
              <a:gd name="connsiteX7968" fmla="*/ 5612745 w 7044461"/>
              <a:gd name="connsiteY7968" fmla="*/ 57991 h 6857892"/>
              <a:gd name="connsiteX7969" fmla="*/ 5612745 w 7044461"/>
              <a:gd name="connsiteY7969" fmla="*/ 68202 h 6857892"/>
              <a:gd name="connsiteX7970" fmla="*/ 5616174 w 7044461"/>
              <a:gd name="connsiteY7970" fmla="*/ 68202 h 6857892"/>
              <a:gd name="connsiteX7971" fmla="*/ 5616174 w 7044461"/>
              <a:gd name="connsiteY7971" fmla="*/ 57991 h 6857892"/>
              <a:gd name="connsiteX7972" fmla="*/ 5612745 w 7044461"/>
              <a:gd name="connsiteY7972" fmla="*/ 57991 h 6857892"/>
              <a:gd name="connsiteX7973" fmla="*/ 5724752 w 7044461"/>
              <a:gd name="connsiteY7973" fmla="*/ 57989 h 6857892"/>
              <a:gd name="connsiteX7974" fmla="*/ 5724752 w 7044461"/>
              <a:gd name="connsiteY7974" fmla="*/ 68200 h 6857892"/>
              <a:gd name="connsiteX7975" fmla="*/ 5728181 w 7044461"/>
              <a:gd name="connsiteY7975" fmla="*/ 68200 h 6857892"/>
              <a:gd name="connsiteX7976" fmla="*/ 5728181 w 7044461"/>
              <a:gd name="connsiteY7976" fmla="*/ 57989 h 6857892"/>
              <a:gd name="connsiteX7977" fmla="*/ 5724752 w 7044461"/>
              <a:gd name="connsiteY7977" fmla="*/ 57989 h 6857892"/>
              <a:gd name="connsiteX7978" fmla="*/ 5358281 w 7044461"/>
              <a:gd name="connsiteY7978" fmla="*/ 47819 h 6857892"/>
              <a:gd name="connsiteX7979" fmla="*/ 5358281 w 7044461"/>
              <a:gd name="connsiteY7979" fmla="*/ 57953 h 6857892"/>
              <a:gd name="connsiteX7980" fmla="*/ 5361711 w 7044461"/>
              <a:gd name="connsiteY7980" fmla="*/ 57953 h 6857892"/>
              <a:gd name="connsiteX7981" fmla="*/ 5361711 w 7044461"/>
              <a:gd name="connsiteY7981" fmla="*/ 47819 h 6857892"/>
              <a:gd name="connsiteX7982" fmla="*/ 5358281 w 7044461"/>
              <a:gd name="connsiteY7982" fmla="*/ 47819 h 6857892"/>
              <a:gd name="connsiteX7983" fmla="*/ 6342270 w 7044461"/>
              <a:gd name="connsiteY7983" fmla="*/ 47792 h 6857892"/>
              <a:gd name="connsiteX7984" fmla="*/ 6322991 w 7044461"/>
              <a:gd name="connsiteY7984" fmla="*/ 51222 h 6857892"/>
              <a:gd name="connsiteX7985" fmla="*/ 6323677 w 7044461"/>
              <a:gd name="connsiteY7985" fmla="*/ 58003 h 6857892"/>
              <a:gd name="connsiteX7986" fmla="*/ 6328859 w 7044461"/>
              <a:gd name="connsiteY7986" fmla="*/ 59755 h 6857892"/>
              <a:gd name="connsiteX7987" fmla="*/ 6363529 w 7044461"/>
              <a:gd name="connsiteY7987" fmla="*/ 73014 h 6857892"/>
              <a:gd name="connsiteX7988" fmla="*/ 6380141 w 7044461"/>
              <a:gd name="connsiteY7988" fmla="*/ 59755 h 6857892"/>
              <a:gd name="connsiteX7989" fmla="*/ 6342270 w 7044461"/>
              <a:gd name="connsiteY7989" fmla="*/ 58003 h 6857892"/>
              <a:gd name="connsiteX7990" fmla="*/ 6342270 w 7044461"/>
              <a:gd name="connsiteY7990" fmla="*/ 47792 h 6857892"/>
              <a:gd name="connsiteX7991" fmla="*/ 5639946 w 7044461"/>
              <a:gd name="connsiteY7991" fmla="*/ 40996 h 6857892"/>
              <a:gd name="connsiteX7992" fmla="*/ 5639946 w 7044461"/>
              <a:gd name="connsiteY7992" fmla="*/ 44349 h 6857892"/>
              <a:gd name="connsiteX7993" fmla="*/ 5650080 w 7044461"/>
              <a:gd name="connsiteY7993" fmla="*/ 44349 h 6857892"/>
              <a:gd name="connsiteX7994" fmla="*/ 5650080 w 7044461"/>
              <a:gd name="connsiteY7994" fmla="*/ 40996 h 6857892"/>
              <a:gd name="connsiteX7995" fmla="*/ 5639946 w 7044461"/>
              <a:gd name="connsiteY7995" fmla="*/ 40996 h 6857892"/>
              <a:gd name="connsiteX7996" fmla="*/ 5399045 w 7044461"/>
              <a:gd name="connsiteY7996" fmla="*/ 37608 h 6857892"/>
              <a:gd name="connsiteX7997" fmla="*/ 5399045 w 7044461"/>
              <a:gd name="connsiteY7997" fmla="*/ 47819 h 6857892"/>
              <a:gd name="connsiteX7998" fmla="*/ 5402397 w 7044461"/>
              <a:gd name="connsiteY7998" fmla="*/ 47819 h 6857892"/>
              <a:gd name="connsiteX7999" fmla="*/ 5402397 w 7044461"/>
              <a:gd name="connsiteY7999" fmla="*/ 37608 h 6857892"/>
              <a:gd name="connsiteX8000" fmla="*/ 5399045 w 7044461"/>
              <a:gd name="connsiteY8000" fmla="*/ 37608 h 6857892"/>
              <a:gd name="connsiteX8001" fmla="*/ 6773333 w 7044461"/>
              <a:gd name="connsiteY8001" fmla="*/ 37579 h 6857892"/>
              <a:gd name="connsiteX8002" fmla="*/ 6776762 w 7044461"/>
              <a:gd name="connsiteY8002" fmla="*/ 37579 h 6857892"/>
              <a:gd name="connsiteX8003" fmla="*/ 6776762 w 7044461"/>
              <a:gd name="connsiteY8003" fmla="*/ 47790 h 6857892"/>
              <a:gd name="connsiteX8004" fmla="*/ 6773333 w 7044461"/>
              <a:gd name="connsiteY8004" fmla="*/ 47790 h 6857892"/>
              <a:gd name="connsiteX8005" fmla="*/ 6773333 w 7044461"/>
              <a:gd name="connsiteY8005" fmla="*/ 37579 h 6857892"/>
              <a:gd name="connsiteX8006" fmla="*/ 6960099 w 7044461"/>
              <a:gd name="connsiteY8006" fmla="*/ 36969 h 6857892"/>
              <a:gd name="connsiteX8007" fmla="*/ 6963223 w 7044461"/>
              <a:gd name="connsiteY8007" fmla="*/ 49618 h 6857892"/>
              <a:gd name="connsiteX8008" fmla="*/ 6962919 w 7044461"/>
              <a:gd name="connsiteY8008" fmla="*/ 58380 h 6857892"/>
              <a:gd name="connsiteX8009" fmla="*/ 6943030 w 7044461"/>
              <a:gd name="connsiteY8009" fmla="*/ 80936 h 6857892"/>
              <a:gd name="connsiteX8010" fmla="*/ 6924742 w 7044461"/>
              <a:gd name="connsiteY8010" fmla="*/ 102957 h 6857892"/>
              <a:gd name="connsiteX8011" fmla="*/ 6924742 w 7044461"/>
              <a:gd name="connsiteY8011" fmla="*/ 60209 h 6857892"/>
              <a:gd name="connsiteX8012" fmla="*/ 6960099 w 7044461"/>
              <a:gd name="connsiteY8012" fmla="*/ 36969 h 6857892"/>
              <a:gd name="connsiteX8013" fmla="*/ 6554486 w 7044461"/>
              <a:gd name="connsiteY8013" fmla="*/ 36283 h 6857892"/>
              <a:gd name="connsiteX8014" fmla="*/ 6554486 w 7044461"/>
              <a:gd name="connsiteY8014" fmla="*/ 67220 h 6857892"/>
              <a:gd name="connsiteX8015" fmla="*/ 6523854 w 7044461"/>
              <a:gd name="connsiteY8015" fmla="*/ 52362 h 6857892"/>
              <a:gd name="connsiteX8016" fmla="*/ 6542371 w 7044461"/>
              <a:gd name="connsiteY8016" fmla="*/ 46037 h 6857892"/>
              <a:gd name="connsiteX8017" fmla="*/ 6554486 w 7044461"/>
              <a:gd name="connsiteY8017" fmla="*/ 36283 h 6857892"/>
              <a:gd name="connsiteX8018" fmla="*/ 6243057 w 7044461"/>
              <a:gd name="connsiteY8018" fmla="*/ 34278 h 6857892"/>
              <a:gd name="connsiteX8019" fmla="*/ 6241152 w 7044461"/>
              <a:gd name="connsiteY8019" fmla="*/ 58052 h 6857892"/>
              <a:gd name="connsiteX8020" fmla="*/ 6252277 w 7044461"/>
              <a:gd name="connsiteY8020" fmla="*/ 43955 h 6857892"/>
              <a:gd name="connsiteX8021" fmla="*/ 6243057 w 7044461"/>
              <a:gd name="connsiteY8021" fmla="*/ 34278 h 6857892"/>
              <a:gd name="connsiteX8022" fmla="*/ 5342507 w 7044461"/>
              <a:gd name="connsiteY8022" fmla="*/ 28612 h 6857892"/>
              <a:gd name="connsiteX8023" fmla="*/ 5284905 w 7044461"/>
              <a:gd name="connsiteY8023" fmla="*/ 40880 h 6857892"/>
              <a:gd name="connsiteX8024" fmla="*/ 5284905 w 7044461"/>
              <a:gd name="connsiteY8024" fmla="*/ 76008 h 6857892"/>
              <a:gd name="connsiteX8025" fmla="*/ 5315307 w 7044461"/>
              <a:gd name="connsiteY8025" fmla="*/ 95897 h 6857892"/>
              <a:gd name="connsiteX8026" fmla="*/ 5306088 w 7044461"/>
              <a:gd name="connsiteY8026" fmla="*/ 57492 h 6857892"/>
              <a:gd name="connsiteX8027" fmla="*/ 5345401 w 7044461"/>
              <a:gd name="connsiteY8027" fmla="*/ 42404 h 6857892"/>
              <a:gd name="connsiteX8028" fmla="*/ 5342507 w 7044461"/>
              <a:gd name="connsiteY8028" fmla="*/ 28612 h 6857892"/>
              <a:gd name="connsiteX8029" fmla="*/ 6668025 w 7044461"/>
              <a:gd name="connsiteY8029" fmla="*/ 27444 h 6857892"/>
              <a:gd name="connsiteX8030" fmla="*/ 6688370 w 7044461"/>
              <a:gd name="connsiteY8030" fmla="*/ 27444 h 6857892"/>
              <a:gd name="connsiteX8031" fmla="*/ 6688370 w 7044461"/>
              <a:gd name="connsiteY8031" fmla="*/ 47790 h 6857892"/>
              <a:gd name="connsiteX8032" fmla="*/ 6668177 w 7044461"/>
              <a:gd name="connsiteY8032" fmla="*/ 47790 h 6857892"/>
              <a:gd name="connsiteX8033" fmla="*/ 6669091 w 7044461"/>
              <a:gd name="connsiteY8033" fmla="*/ 48704 h 6857892"/>
              <a:gd name="connsiteX8034" fmla="*/ 6662005 w 7044461"/>
              <a:gd name="connsiteY8034" fmla="*/ 57009 h 6857892"/>
              <a:gd name="connsiteX8035" fmla="*/ 6658804 w 7044461"/>
              <a:gd name="connsiteY8035" fmla="*/ 53808 h 6857892"/>
              <a:gd name="connsiteX8036" fmla="*/ 6667110 w 7044461"/>
              <a:gd name="connsiteY8036" fmla="*/ 46723 h 6857892"/>
              <a:gd name="connsiteX8037" fmla="*/ 6668025 w 7044461"/>
              <a:gd name="connsiteY8037" fmla="*/ 47636 h 6857892"/>
              <a:gd name="connsiteX8038" fmla="*/ 6668025 w 7044461"/>
              <a:gd name="connsiteY8038" fmla="*/ 27444 h 6857892"/>
              <a:gd name="connsiteX8039" fmla="*/ 6688416 w 7044461"/>
              <a:gd name="connsiteY8039" fmla="*/ 27419 h 6857892"/>
              <a:gd name="connsiteX8040" fmla="*/ 6688446 w 7044461"/>
              <a:gd name="connsiteY8040" fmla="*/ 27444 h 6857892"/>
              <a:gd name="connsiteX8041" fmla="*/ 6688370 w 7044461"/>
              <a:gd name="connsiteY8041" fmla="*/ 27444 h 6857892"/>
              <a:gd name="connsiteX8042" fmla="*/ 6688416 w 7044461"/>
              <a:gd name="connsiteY8042" fmla="*/ 27419 h 6857892"/>
              <a:gd name="connsiteX8043" fmla="*/ 5669053 w 7044461"/>
              <a:gd name="connsiteY8043" fmla="*/ 26748 h 6857892"/>
              <a:gd name="connsiteX8044" fmla="*/ 5661206 w 7044461"/>
              <a:gd name="connsiteY8044" fmla="*/ 33454 h 6857892"/>
              <a:gd name="connsiteX8045" fmla="*/ 5664405 w 7044461"/>
              <a:gd name="connsiteY8045" fmla="*/ 36654 h 6857892"/>
              <a:gd name="connsiteX8046" fmla="*/ 5669053 w 7044461"/>
              <a:gd name="connsiteY8046" fmla="*/ 26748 h 6857892"/>
              <a:gd name="connsiteX8047" fmla="*/ 5669434 w 7044461"/>
              <a:gd name="connsiteY8047" fmla="*/ 23167 h 6857892"/>
              <a:gd name="connsiteX8048" fmla="*/ 5669053 w 7044461"/>
              <a:gd name="connsiteY8048" fmla="*/ 26748 h 6857892"/>
              <a:gd name="connsiteX8049" fmla="*/ 5669510 w 7044461"/>
              <a:gd name="connsiteY8049" fmla="*/ 26291 h 6857892"/>
              <a:gd name="connsiteX8050" fmla="*/ 5671491 w 7044461"/>
              <a:gd name="connsiteY8050" fmla="*/ 28349 h 6857892"/>
              <a:gd name="connsiteX8051" fmla="*/ 5672558 w 7044461"/>
              <a:gd name="connsiteY8051" fmla="*/ 25834 h 6857892"/>
              <a:gd name="connsiteX8052" fmla="*/ 5669434 w 7044461"/>
              <a:gd name="connsiteY8052" fmla="*/ 23167 h 6857892"/>
              <a:gd name="connsiteX8053" fmla="*/ 6230332 w 7044461"/>
              <a:gd name="connsiteY8053" fmla="*/ 20638 h 6857892"/>
              <a:gd name="connsiteX8054" fmla="*/ 6230332 w 7044461"/>
              <a:gd name="connsiteY8054" fmla="*/ 23991 h 6857892"/>
              <a:gd name="connsiteX8055" fmla="*/ 6240467 w 7044461"/>
              <a:gd name="connsiteY8055" fmla="*/ 23991 h 6857892"/>
              <a:gd name="connsiteX8056" fmla="*/ 6240467 w 7044461"/>
              <a:gd name="connsiteY8056" fmla="*/ 20638 h 6857892"/>
              <a:gd name="connsiteX8057" fmla="*/ 6230332 w 7044461"/>
              <a:gd name="connsiteY8057" fmla="*/ 20638 h 6857892"/>
              <a:gd name="connsiteX8058" fmla="*/ 6946383 w 7044461"/>
              <a:gd name="connsiteY8058" fmla="*/ 17233 h 6857892"/>
              <a:gd name="connsiteX8059" fmla="*/ 6949812 w 7044461"/>
              <a:gd name="connsiteY8059" fmla="*/ 17233 h 6857892"/>
              <a:gd name="connsiteX8060" fmla="*/ 6949812 w 7044461"/>
              <a:gd name="connsiteY8060" fmla="*/ 27444 h 6857892"/>
              <a:gd name="connsiteX8061" fmla="*/ 6946383 w 7044461"/>
              <a:gd name="connsiteY8061" fmla="*/ 27444 h 6857892"/>
              <a:gd name="connsiteX8062" fmla="*/ 6946383 w 7044461"/>
              <a:gd name="connsiteY8062" fmla="*/ 17233 h 6857892"/>
              <a:gd name="connsiteX8063" fmla="*/ 5775649 w 7044461"/>
              <a:gd name="connsiteY8063" fmla="*/ 17212 h 6857892"/>
              <a:gd name="connsiteX8064" fmla="*/ 5775649 w 7044461"/>
              <a:gd name="connsiteY8064" fmla="*/ 27423 h 6857892"/>
              <a:gd name="connsiteX8065" fmla="*/ 5779003 w 7044461"/>
              <a:gd name="connsiteY8065" fmla="*/ 27423 h 6857892"/>
              <a:gd name="connsiteX8066" fmla="*/ 5779003 w 7044461"/>
              <a:gd name="connsiteY8066" fmla="*/ 17212 h 6857892"/>
              <a:gd name="connsiteX8067" fmla="*/ 5775649 w 7044461"/>
              <a:gd name="connsiteY8067" fmla="*/ 17212 h 6857892"/>
              <a:gd name="connsiteX8068" fmla="*/ 1751065 w 7044461"/>
              <a:gd name="connsiteY8068" fmla="*/ 10456 h 6857892"/>
              <a:gd name="connsiteX8069" fmla="*/ 1761199 w 7044461"/>
              <a:gd name="connsiteY8069" fmla="*/ 10456 h 6857892"/>
              <a:gd name="connsiteX8070" fmla="*/ 1761199 w 7044461"/>
              <a:gd name="connsiteY8070" fmla="*/ 13885 h 6857892"/>
              <a:gd name="connsiteX8071" fmla="*/ 1751065 w 7044461"/>
              <a:gd name="connsiteY8071" fmla="*/ 13885 h 6857892"/>
              <a:gd name="connsiteX8072" fmla="*/ 1751065 w 7044461"/>
              <a:gd name="connsiteY8072" fmla="*/ 10456 h 6857892"/>
              <a:gd name="connsiteX8073" fmla="*/ 7040033 w 7044461"/>
              <a:gd name="connsiteY8073" fmla="*/ 7023 h 6857892"/>
              <a:gd name="connsiteX8074" fmla="*/ 7044452 w 7044461"/>
              <a:gd name="connsiteY8074" fmla="*/ 21272 h 6857892"/>
              <a:gd name="connsiteX8075" fmla="*/ 7033022 w 7044461"/>
              <a:gd name="connsiteY8075" fmla="*/ 31711 h 6857892"/>
              <a:gd name="connsiteX8076" fmla="*/ 7040033 w 7044461"/>
              <a:gd name="connsiteY8076" fmla="*/ 7023 h 6857892"/>
              <a:gd name="connsiteX8077" fmla="*/ 5687036 w 7044461"/>
              <a:gd name="connsiteY8077" fmla="*/ 6098 h 6857892"/>
              <a:gd name="connsiteX8078" fmla="*/ 5672559 w 7044461"/>
              <a:gd name="connsiteY8078" fmla="*/ 25834 h 6857892"/>
              <a:gd name="connsiteX8079" fmla="*/ 5685969 w 7044461"/>
              <a:gd name="connsiteY8079" fmla="*/ 37340 h 6857892"/>
              <a:gd name="connsiteX8080" fmla="*/ 5701132 w 7044461"/>
              <a:gd name="connsiteY8080" fmla="*/ 22176 h 6857892"/>
              <a:gd name="connsiteX8081" fmla="*/ 5687036 w 7044461"/>
              <a:gd name="connsiteY8081" fmla="*/ 6098 h 6857892"/>
              <a:gd name="connsiteX8082" fmla="*/ 6903178 w 7044461"/>
              <a:gd name="connsiteY8082" fmla="*/ 6032 h 6857892"/>
              <a:gd name="connsiteX8083" fmla="*/ 6911484 w 7044461"/>
              <a:gd name="connsiteY8083" fmla="*/ 13119 h 6857892"/>
              <a:gd name="connsiteX8084" fmla="*/ 6908283 w 7044461"/>
              <a:gd name="connsiteY8084" fmla="*/ 16319 h 6857892"/>
              <a:gd name="connsiteX8085" fmla="*/ 6901196 w 7044461"/>
              <a:gd name="connsiteY8085" fmla="*/ 8013 h 6857892"/>
              <a:gd name="connsiteX8086" fmla="*/ 6903178 w 7044461"/>
              <a:gd name="connsiteY8086" fmla="*/ 6032 h 6857892"/>
              <a:gd name="connsiteX8087" fmla="*/ 6251972 w 7044461"/>
              <a:gd name="connsiteY8087" fmla="*/ 1666 h 6857892"/>
              <a:gd name="connsiteX8088" fmla="*/ 6252601 w 7044461"/>
              <a:gd name="connsiteY8088" fmla="*/ 18753 h 6857892"/>
              <a:gd name="connsiteX8089" fmla="*/ 6256773 w 7044461"/>
              <a:gd name="connsiteY8089" fmla="*/ 37326 h 6857892"/>
              <a:gd name="connsiteX8090" fmla="*/ 6251972 w 7044461"/>
              <a:gd name="connsiteY8090" fmla="*/ 38317 h 6857892"/>
              <a:gd name="connsiteX8091" fmla="*/ 6252277 w 7044461"/>
              <a:gd name="connsiteY8091" fmla="*/ 43955 h 6857892"/>
              <a:gd name="connsiteX8092" fmla="*/ 6264012 w 7044461"/>
              <a:gd name="connsiteY8092" fmla="*/ 56300 h 6857892"/>
              <a:gd name="connsiteX8093" fmla="*/ 6256774 w 7044461"/>
              <a:gd name="connsiteY8093" fmla="*/ 37327 h 6857892"/>
              <a:gd name="connsiteX8094" fmla="*/ 6276661 w 7044461"/>
              <a:gd name="connsiteY8094" fmla="*/ 33060 h 6857892"/>
              <a:gd name="connsiteX8095" fmla="*/ 6251972 w 7044461"/>
              <a:gd name="connsiteY8095" fmla="*/ 1666 h 6857892"/>
              <a:gd name="connsiteX8096" fmla="*/ 6835576 w 7044461"/>
              <a:gd name="connsiteY8096" fmla="*/ 0 h 6857892"/>
              <a:gd name="connsiteX8097" fmla="*/ 6871707 w 7044461"/>
              <a:gd name="connsiteY8097" fmla="*/ 0 h 6857892"/>
              <a:gd name="connsiteX8098" fmla="*/ 6871707 w 7044461"/>
              <a:gd name="connsiteY8098" fmla="*/ 17081 h 6857892"/>
              <a:gd name="connsiteX8099" fmla="*/ 6872621 w 7044461"/>
              <a:gd name="connsiteY8099" fmla="*/ 16167 h 6857892"/>
              <a:gd name="connsiteX8100" fmla="*/ 6880927 w 7044461"/>
              <a:gd name="connsiteY8100" fmla="*/ 23253 h 6857892"/>
              <a:gd name="connsiteX8101" fmla="*/ 6877727 w 7044461"/>
              <a:gd name="connsiteY8101" fmla="*/ 26454 h 6857892"/>
              <a:gd name="connsiteX8102" fmla="*/ 6870640 w 7044461"/>
              <a:gd name="connsiteY8102" fmla="*/ 18148 h 6857892"/>
              <a:gd name="connsiteX8103" fmla="*/ 6871555 w 7044461"/>
              <a:gd name="connsiteY8103" fmla="*/ 17233 h 6857892"/>
              <a:gd name="connsiteX8104" fmla="*/ 6861420 w 7044461"/>
              <a:gd name="connsiteY8104" fmla="*/ 40093 h 6857892"/>
              <a:gd name="connsiteX8105" fmla="*/ 6862449 w 7044461"/>
              <a:gd name="connsiteY8105" fmla="*/ 56371 h 6857892"/>
              <a:gd name="connsiteX8106" fmla="*/ 6852323 w 7044461"/>
              <a:gd name="connsiteY8106" fmla="*/ 67090 h 6857892"/>
              <a:gd name="connsiteX8107" fmla="*/ 6845342 w 7044461"/>
              <a:gd name="connsiteY8107" fmla="*/ 58908 h 6857892"/>
              <a:gd name="connsiteX8108" fmla="*/ 6842142 w 7044461"/>
              <a:gd name="connsiteY8108" fmla="*/ 62108 h 6857892"/>
              <a:gd name="connsiteX8109" fmla="*/ 6850905 w 7044461"/>
              <a:gd name="connsiteY8109" fmla="*/ 68662 h 6857892"/>
              <a:gd name="connsiteX8110" fmla="*/ 6850947 w 7044461"/>
              <a:gd name="connsiteY8110" fmla="*/ 68623 h 6857892"/>
              <a:gd name="connsiteX8111" fmla="*/ 6871555 w 7044461"/>
              <a:gd name="connsiteY8111" fmla="*/ 83984 h 6857892"/>
              <a:gd name="connsiteX8112" fmla="*/ 6827359 w 7044461"/>
              <a:gd name="connsiteY8112" fmla="*/ 124979 h 6857892"/>
              <a:gd name="connsiteX8113" fmla="*/ 6857534 w 7044461"/>
              <a:gd name="connsiteY8113" fmla="*/ 135419 h 6857892"/>
              <a:gd name="connsiteX8114" fmla="*/ 6793069 w 7044461"/>
              <a:gd name="connsiteY8114" fmla="*/ 170013 h 6857892"/>
              <a:gd name="connsiteX8115" fmla="*/ 6781181 w 7044461"/>
              <a:gd name="connsiteY8115" fmla="*/ 179081 h 6857892"/>
              <a:gd name="connsiteX8116" fmla="*/ 6789335 w 7044461"/>
              <a:gd name="connsiteY8116" fmla="*/ 186015 h 6857892"/>
              <a:gd name="connsiteX8117" fmla="*/ 6786135 w 7044461"/>
              <a:gd name="connsiteY8117" fmla="*/ 189216 h 6857892"/>
              <a:gd name="connsiteX8118" fmla="*/ 6779048 w 7044461"/>
              <a:gd name="connsiteY8118" fmla="*/ 180910 h 6857892"/>
              <a:gd name="connsiteX8119" fmla="*/ 6779962 w 7044461"/>
              <a:gd name="connsiteY8119" fmla="*/ 179996 h 6857892"/>
              <a:gd name="connsiteX8120" fmla="*/ 6749787 w 7044461"/>
              <a:gd name="connsiteY8120" fmla="*/ 216114 h 6857892"/>
              <a:gd name="connsiteX8121" fmla="*/ 6790859 w 7044461"/>
              <a:gd name="connsiteY8121" fmla="*/ 251013 h 6857892"/>
              <a:gd name="connsiteX8122" fmla="*/ 6781715 w 7044461"/>
              <a:gd name="connsiteY8122" fmla="*/ 266863 h 6857892"/>
              <a:gd name="connsiteX8123" fmla="*/ 6751540 w 7044461"/>
              <a:gd name="connsiteY8123" fmla="*/ 238821 h 6857892"/>
              <a:gd name="connsiteX8124" fmla="*/ 6707953 w 7044461"/>
              <a:gd name="connsiteY8124" fmla="*/ 271892 h 6857892"/>
              <a:gd name="connsiteX8125" fmla="*/ 6678692 w 7044461"/>
              <a:gd name="connsiteY8125" fmla="*/ 303210 h 6857892"/>
              <a:gd name="connsiteX8126" fmla="*/ 6656899 w 7044461"/>
              <a:gd name="connsiteY8126" fmla="*/ 369656 h 6857892"/>
              <a:gd name="connsiteX8127" fmla="*/ 6665129 w 7044461"/>
              <a:gd name="connsiteY8127" fmla="*/ 350378 h 6857892"/>
              <a:gd name="connsiteX8128" fmla="*/ 6663376 w 7044461"/>
              <a:gd name="connsiteY8128" fmla="*/ 322870 h 6857892"/>
              <a:gd name="connsiteX8129" fmla="*/ 6665434 w 7044461"/>
              <a:gd name="connsiteY8129" fmla="*/ 300695 h 6857892"/>
              <a:gd name="connsiteX8130" fmla="*/ 6627257 w 7044461"/>
              <a:gd name="connsiteY8130" fmla="*/ 314640 h 6857892"/>
              <a:gd name="connsiteX8131" fmla="*/ 6627257 w 7044461"/>
              <a:gd name="connsiteY8131" fmla="*/ 292009 h 6857892"/>
              <a:gd name="connsiteX8132" fmla="*/ 6586567 w 7044461"/>
              <a:gd name="connsiteY8132" fmla="*/ 322565 h 6857892"/>
              <a:gd name="connsiteX8133" fmla="*/ 6586567 w 7044461"/>
              <a:gd name="connsiteY8133" fmla="*/ 349844 h 6857892"/>
              <a:gd name="connsiteX8134" fmla="*/ 6548543 w 7044461"/>
              <a:gd name="connsiteY8134" fmla="*/ 375066 h 6857892"/>
              <a:gd name="connsiteX8135" fmla="*/ 6617047 w 7044461"/>
              <a:gd name="connsiteY8135" fmla="*/ 363255 h 6857892"/>
              <a:gd name="connsiteX8136" fmla="*/ 6617047 w 7044461"/>
              <a:gd name="connsiteY8136" fmla="*/ 333614 h 6857892"/>
              <a:gd name="connsiteX8137" fmla="*/ 6637392 w 7044461"/>
              <a:gd name="connsiteY8137" fmla="*/ 333614 h 6857892"/>
              <a:gd name="connsiteX8138" fmla="*/ 6637392 w 7044461"/>
              <a:gd name="connsiteY8138" fmla="*/ 363179 h 6857892"/>
              <a:gd name="connsiteX8139" fmla="*/ 6638306 w 7044461"/>
              <a:gd name="connsiteY8139" fmla="*/ 362265 h 6857892"/>
              <a:gd name="connsiteX8140" fmla="*/ 6646612 w 7044461"/>
              <a:gd name="connsiteY8140" fmla="*/ 369352 h 6857892"/>
              <a:gd name="connsiteX8141" fmla="*/ 6643412 w 7044461"/>
              <a:gd name="connsiteY8141" fmla="*/ 372552 h 6857892"/>
              <a:gd name="connsiteX8142" fmla="*/ 6636325 w 7044461"/>
              <a:gd name="connsiteY8142" fmla="*/ 364246 h 6857892"/>
              <a:gd name="connsiteX8143" fmla="*/ 6637240 w 7044461"/>
              <a:gd name="connsiteY8143" fmla="*/ 363332 h 6857892"/>
              <a:gd name="connsiteX8144" fmla="*/ 6616971 w 7044461"/>
              <a:gd name="connsiteY8144" fmla="*/ 363332 h 6857892"/>
              <a:gd name="connsiteX8145" fmla="*/ 6584890 w 7044461"/>
              <a:gd name="connsiteY8145" fmla="*/ 413775 h 6857892"/>
              <a:gd name="connsiteX8146" fmla="*/ 6595635 w 7044461"/>
              <a:gd name="connsiteY8146" fmla="*/ 431073 h 6857892"/>
              <a:gd name="connsiteX8147" fmla="*/ 6575746 w 7044461"/>
              <a:gd name="connsiteY8147" fmla="*/ 438235 h 6857892"/>
              <a:gd name="connsiteX8148" fmla="*/ 6590148 w 7044461"/>
              <a:gd name="connsiteY8148" fmla="*/ 453780 h 6857892"/>
              <a:gd name="connsiteX8149" fmla="*/ 6643793 w 7044461"/>
              <a:gd name="connsiteY8149" fmla="*/ 453780 h 6857892"/>
              <a:gd name="connsiteX8150" fmla="*/ 6637392 w 7044461"/>
              <a:gd name="connsiteY8150" fmla="*/ 424443 h 6857892"/>
              <a:gd name="connsiteX8151" fmla="*/ 6636401 w 7044461"/>
              <a:gd name="connsiteY8151" fmla="*/ 425434 h 6857892"/>
              <a:gd name="connsiteX8152" fmla="*/ 6628096 w 7044461"/>
              <a:gd name="connsiteY8152" fmla="*/ 418347 h 6857892"/>
              <a:gd name="connsiteX8153" fmla="*/ 6631296 w 7044461"/>
              <a:gd name="connsiteY8153" fmla="*/ 415147 h 6857892"/>
              <a:gd name="connsiteX8154" fmla="*/ 6638383 w 7044461"/>
              <a:gd name="connsiteY8154" fmla="*/ 423453 h 6857892"/>
              <a:gd name="connsiteX8155" fmla="*/ 6637545 w 7044461"/>
              <a:gd name="connsiteY8155" fmla="*/ 424291 h 6857892"/>
              <a:gd name="connsiteX8156" fmla="*/ 6663376 w 7044461"/>
              <a:gd name="connsiteY8156" fmla="*/ 417738 h 6857892"/>
              <a:gd name="connsiteX8157" fmla="*/ 6620400 w 7044461"/>
              <a:gd name="connsiteY8157" fmla="*/ 475954 h 6857892"/>
              <a:gd name="connsiteX8158" fmla="*/ 6615827 w 7044461"/>
              <a:gd name="connsiteY8158" fmla="*/ 491271 h 6857892"/>
              <a:gd name="connsiteX8159" fmla="*/ 6601731 w 7044461"/>
              <a:gd name="connsiteY8159" fmla="*/ 505825 h 6857892"/>
              <a:gd name="connsiteX8160" fmla="*/ 6566831 w 7044461"/>
              <a:gd name="connsiteY8160" fmla="*/ 505825 h 6857892"/>
              <a:gd name="connsiteX8161" fmla="*/ 6571098 w 7044461"/>
              <a:gd name="connsiteY8161" fmla="*/ 465515 h 6857892"/>
              <a:gd name="connsiteX8162" fmla="*/ 6556391 w 7044461"/>
              <a:gd name="connsiteY8162" fmla="*/ 449665 h 6857892"/>
              <a:gd name="connsiteX8163" fmla="*/ 6566374 w 7044461"/>
              <a:gd name="connsiteY8163" fmla="*/ 438235 h 6857892"/>
              <a:gd name="connsiteX8164" fmla="*/ 6547324 w 7044461"/>
              <a:gd name="connsiteY8164" fmla="*/ 431301 h 6857892"/>
              <a:gd name="connsiteX8165" fmla="*/ 6567898 w 7044461"/>
              <a:gd name="connsiteY8165" fmla="*/ 390534 h 6857892"/>
              <a:gd name="connsiteX8166" fmla="*/ 6527055 w 7044461"/>
              <a:gd name="connsiteY8166" fmla="*/ 405698 h 6857892"/>
              <a:gd name="connsiteX8167" fmla="*/ 6527055 w 7044461"/>
              <a:gd name="connsiteY8167" fmla="*/ 372780 h 6857892"/>
              <a:gd name="connsiteX8168" fmla="*/ 6552886 w 7044461"/>
              <a:gd name="connsiteY8168" fmla="*/ 322489 h 6857892"/>
              <a:gd name="connsiteX8169" fmla="*/ 6586491 w 7044461"/>
              <a:gd name="connsiteY8169" fmla="*/ 322489 h 6857892"/>
              <a:gd name="connsiteX8170" fmla="*/ 6605464 w 7044461"/>
              <a:gd name="connsiteY8170" fmla="*/ 286979 h 6857892"/>
              <a:gd name="connsiteX8171" fmla="*/ 6596777 w 7044461"/>
              <a:gd name="connsiteY8171" fmla="*/ 273797 h 6857892"/>
              <a:gd name="connsiteX8172" fmla="*/ 6628324 w 7044461"/>
              <a:gd name="connsiteY8172" fmla="*/ 234020 h 6857892"/>
              <a:gd name="connsiteX8173" fmla="*/ 6639831 w 7044461"/>
              <a:gd name="connsiteY8173" fmla="*/ 255052 h 6857892"/>
              <a:gd name="connsiteX8174" fmla="*/ 6620019 w 7044461"/>
              <a:gd name="connsiteY8174" fmla="*/ 264500 h 6857892"/>
              <a:gd name="connsiteX8175" fmla="*/ 6627181 w 7044461"/>
              <a:gd name="connsiteY8175" fmla="*/ 291932 h 6857892"/>
              <a:gd name="connsiteX8176" fmla="*/ 6668482 w 7044461"/>
              <a:gd name="connsiteY8176" fmla="*/ 291932 h 6857892"/>
              <a:gd name="connsiteX8177" fmla="*/ 6654080 w 7044461"/>
              <a:gd name="connsiteY8177" fmla="*/ 267091 h 6857892"/>
              <a:gd name="connsiteX8178" fmla="*/ 6688751 w 7044461"/>
              <a:gd name="connsiteY8178" fmla="*/ 248956 h 6857892"/>
              <a:gd name="connsiteX8179" fmla="*/ 6727994 w 7044461"/>
              <a:gd name="connsiteY8179" fmla="*/ 224419 h 6857892"/>
              <a:gd name="connsiteX8180" fmla="*/ 6727994 w 7044461"/>
              <a:gd name="connsiteY8180" fmla="*/ 190130 h 6857892"/>
              <a:gd name="connsiteX8181" fmla="*/ 6698428 w 7044461"/>
              <a:gd name="connsiteY8181" fmla="*/ 190130 h 6857892"/>
              <a:gd name="connsiteX8182" fmla="*/ 6717707 w 7044461"/>
              <a:gd name="connsiteY8182" fmla="*/ 163613 h 6857892"/>
              <a:gd name="connsiteX8183" fmla="*/ 6703381 w 7044461"/>
              <a:gd name="connsiteY8183" fmla="*/ 149363 h 6857892"/>
              <a:gd name="connsiteX8184" fmla="*/ 6655147 w 7044461"/>
              <a:gd name="connsiteY8184" fmla="*/ 152411 h 6857892"/>
              <a:gd name="connsiteX8185" fmla="*/ 6699724 w 7044461"/>
              <a:gd name="connsiteY8185" fmla="*/ 132752 h 6857892"/>
              <a:gd name="connsiteX8186" fmla="*/ 6688217 w 7044461"/>
              <a:gd name="connsiteY8186" fmla="*/ 108749 h 6857892"/>
              <a:gd name="connsiteX8187" fmla="*/ 6669549 w 7044461"/>
              <a:gd name="connsiteY8187" fmla="*/ 108749 h 6857892"/>
              <a:gd name="connsiteX8188" fmla="*/ 6668863 w 7044461"/>
              <a:gd name="connsiteY8188" fmla="*/ 102043 h 6857892"/>
              <a:gd name="connsiteX8189" fmla="*/ 6688217 w 7044461"/>
              <a:gd name="connsiteY8189" fmla="*/ 98614 h 6857892"/>
              <a:gd name="connsiteX8190" fmla="*/ 6678997 w 7044461"/>
              <a:gd name="connsiteY8190" fmla="*/ 81012 h 6857892"/>
              <a:gd name="connsiteX8191" fmla="*/ 6717936 w 7044461"/>
              <a:gd name="connsiteY8191" fmla="*/ 41846 h 6857892"/>
              <a:gd name="connsiteX8192" fmla="*/ 6730432 w 7044461"/>
              <a:gd name="connsiteY8192" fmla="*/ 54343 h 6857892"/>
              <a:gd name="connsiteX8193" fmla="*/ 6710011 w 7044461"/>
              <a:gd name="connsiteY8193" fmla="*/ 95642 h 6857892"/>
              <a:gd name="connsiteX8194" fmla="*/ 6725022 w 7044461"/>
              <a:gd name="connsiteY8194" fmla="*/ 100290 h 6857892"/>
              <a:gd name="connsiteX8195" fmla="*/ 6721136 w 7044461"/>
              <a:gd name="connsiteY8195" fmla="*/ 145858 h 6857892"/>
              <a:gd name="connsiteX8196" fmla="*/ 6749863 w 7044461"/>
              <a:gd name="connsiteY8196" fmla="*/ 168413 h 6857892"/>
              <a:gd name="connsiteX8197" fmla="*/ 6784687 w 7044461"/>
              <a:gd name="connsiteY8197" fmla="*/ 139762 h 6857892"/>
              <a:gd name="connsiteX8198" fmla="*/ 6801832 w 7044461"/>
              <a:gd name="connsiteY8198" fmla="*/ 153630 h 6857892"/>
              <a:gd name="connsiteX8199" fmla="*/ 6818520 w 7044461"/>
              <a:gd name="connsiteY8199" fmla="*/ 125055 h 6857892"/>
              <a:gd name="connsiteX8200" fmla="*/ 6790249 w 7044461"/>
              <a:gd name="connsiteY8200" fmla="*/ 83145 h 6857892"/>
              <a:gd name="connsiteX8201" fmla="*/ 6819358 w 7044461"/>
              <a:gd name="connsiteY8201" fmla="*/ 11671 h 6857892"/>
              <a:gd name="connsiteX8202" fmla="*/ 6835576 w 7044461"/>
              <a:gd name="connsiteY8202" fmla="*/ 0 h 6857892"/>
              <a:gd name="connsiteX8203" fmla="*/ 6589794 w 7044461"/>
              <a:gd name="connsiteY8203" fmla="*/ 0 h 6857892"/>
              <a:gd name="connsiteX8204" fmla="*/ 6612072 w 7044461"/>
              <a:gd name="connsiteY8204" fmla="*/ 0 h 6857892"/>
              <a:gd name="connsiteX8205" fmla="*/ 6622761 w 7044461"/>
              <a:gd name="connsiteY8205" fmla="*/ 17210 h 6857892"/>
              <a:gd name="connsiteX8206" fmla="*/ 6637621 w 7044461"/>
              <a:gd name="connsiteY8206" fmla="*/ 17210 h 6857892"/>
              <a:gd name="connsiteX8207" fmla="*/ 6650584 w 7044461"/>
              <a:gd name="connsiteY8207" fmla="*/ 0 h 6857892"/>
              <a:gd name="connsiteX8208" fmla="*/ 6723334 w 7044461"/>
              <a:gd name="connsiteY8208" fmla="*/ 0 h 6857892"/>
              <a:gd name="connsiteX8209" fmla="*/ 6719917 w 7044461"/>
              <a:gd name="connsiteY8209" fmla="*/ 2897 h 6857892"/>
              <a:gd name="connsiteX8210" fmla="*/ 6723117 w 7044461"/>
              <a:gd name="connsiteY8210" fmla="*/ 6097 h 6857892"/>
              <a:gd name="connsiteX8211" fmla="*/ 6726881 w 7044461"/>
              <a:gd name="connsiteY8211" fmla="*/ 0 h 6857892"/>
              <a:gd name="connsiteX8212" fmla="*/ 6766584 w 7044461"/>
              <a:gd name="connsiteY8212" fmla="*/ 0 h 6857892"/>
              <a:gd name="connsiteX8213" fmla="*/ 6770666 w 7044461"/>
              <a:gd name="connsiteY8213" fmla="*/ 8013 h 6857892"/>
              <a:gd name="connsiteX8214" fmla="*/ 6749482 w 7044461"/>
              <a:gd name="connsiteY8214" fmla="*/ 37579 h 6857892"/>
              <a:gd name="connsiteX8215" fmla="*/ 6750473 w 7044461"/>
              <a:gd name="connsiteY8215" fmla="*/ 38569 h 6857892"/>
              <a:gd name="connsiteX8216" fmla="*/ 6743386 w 7044461"/>
              <a:gd name="connsiteY8216" fmla="*/ 46875 h 6857892"/>
              <a:gd name="connsiteX8217" fmla="*/ 6740186 w 7044461"/>
              <a:gd name="connsiteY8217" fmla="*/ 43675 h 6857892"/>
              <a:gd name="connsiteX8218" fmla="*/ 6748492 w 7044461"/>
              <a:gd name="connsiteY8218" fmla="*/ 36588 h 6857892"/>
              <a:gd name="connsiteX8219" fmla="*/ 6749482 w 7044461"/>
              <a:gd name="connsiteY8219" fmla="*/ 37503 h 6857892"/>
              <a:gd name="connsiteX8220" fmla="*/ 6749482 w 7044461"/>
              <a:gd name="connsiteY8220" fmla="*/ 7632 h 6857892"/>
              <a:gd name="connsiteX8221" fmla="*/ 6702162 w 7044461"/>
              <a:gd name="connsiteY8221" fmla="*/ 20062 h 6857892"/>
              <a:gd name="connsiteX8222" fmla="*/ 6688416 w 7044461"/>
              <a:gd name="connsiteY8222" fmla="*/ 27419 h 6857892"/>
              <a:gd name="connsiteX8223" fmla="*/ 6666424 w 7044461"/>
              <a:gd name="connsiteY8223" fmla="*/ 9385 h 6857892"/>
              <a:gd name="connsiteX8224" fmla="*/ 6637545 w 7044461"/>
              <a:gd name="connsiteY8224" fmla="*/ 17233 h 6857892"/>
              <a:gd name="connsiteX8225" fmla="*/ 6625810 w 7044461"/>
              <a:gd name="connsiteY8225" fmla="*/ 94956 h 6857892"/>
              <a:gd name="connsiteX8226" fmla="*/ 6615675 w 7044461"/>
              <a:gd name="connsiteY8226" fmla="*/ 107529 h 6857892"/>
              <a:gd name="connsiteX8227" fmla="*/ 6646231 w 7044461"/>
              <a:gd name="connsiteY8227" fmla="*/ 107529 h 6857892"/>
              <a:gd name="connsiteX8228" fmla="*/ 6648212 w 7044461"/>
              <a:gd name="connsiteY8228" fmla="*/ 134885 h 6857892"/>
              <a:gd name="connsiteX8229" fmla="*/ 6625657 w 7044461"/>
              <a:gd name="connsiteY8229" fmla="*/ 152640 h 6857892"/>
              <a:gd name="connsiteX8230" fmla="*/ 6640516 w 7044461"/>
              <a:gd name="connsiteY8230" fmla="*/ 168566 h 6857892"/>
              <a:gd name="connsiteX8231" fmla="*/ 6603864 w 7044461"/>
              <a:gd name="connsiteY8231" fmla="*/ 222743 h 6857892"/>
              <a:gd name="connsiteX8232" fmla="*/ 6587100 w 7044461"/>
              <a:gd name="connsiteY8232" fmla="*/ 205979 h 6857892"/>
              <a:gd name="connsiteX8233" fmla="*/ 6587786 w 7044461"/>
              <a:gd name="connsiteY8233" fmla="*/ 164832 h 6857892"/>
              <a:gd name="connsiteX8234" fmla="*/ 6599749 w 7044461"/>
              <a:gd name="connsiteY8234" fmla="*/ 147687 h 6857892"/>
              <a:gd name="connsiteX8235" fmla="*/ 6565383 w 7044461"/>
              <a:gd name="connsiteY8235" fmla="*/ 125436 h 6857892"/>
              <a:gd name="connsiteX8236" fmla="*/ 6596473 w 7044461"/>
              <a:gd name="connsiteY8236" fmla="*/ 63943 h 6857892"/>
              <a:gd name="connsiteX8237" fmla="*/ 6616437 w 7044461"/>
              <a:gd name="connsiteY8237" fmla="*/ 42913 h 6857892"/>
              <a:gd name="connsiteX8238" fmla="*/ 6576813 w 7044461"/>
              <a:gd name="connsiteY8238" fmla="*/ 17386 h 6857892"/>
              <a:gd name="connsiteX8239" fmla="*/ 6577499 w 7044461"/>
              <a:gd name="connsiteY8239" fmla="*/ 18148 h 6857892"/>
              <a:gd name="connsiteX8240" fmla="*/ 6570412 w 7044461"/>
              <a:gd name="connsiteY8240" fmla="*/ 26454 h 6857892"/>
              <a:gd name="connsiteX8241" fmla="*/ 6567212 w 7044461"/>
              <a:gd name="connsiteY8241" fmla="*/ 23253 h 6857892"/>
              <a:gd name="connsiteX8242" fmla="*/ 6575518 w 7044461"/>
              <a:gd name="connsiteY8242" fmla="*/ 16167 h 6857892"/>
              <a:gd name="connsiteX8243" fmla="*/ 6576508 w 7044461"/>
              <a:gd name="connsiteY8243" fmla="*/ 17157 h 6857892"/>
              <a:gd name="connsiteX8244" fmla="*/ 6589794 w 7044461"/>
              <a:gd name="connsiteY8244" fmla="*/ 0 h 6857892"/>
              <a:gd name="connsiteX8245" fmla="*/ 1799986 w 7044461"/>
              <a:gd name="connsiteY8245" fmla="*/ 170 h 6857892"/>
              <a:gd name="connsiteX8246" fmla="*/ 1909870 w 7044461"/>
              <a:gd name="connsiteY8246" fmla="*/ 0 h 6857892"/>
              <a:gd name="connsiteX8247" fmla="*/ 1921618 w 7044461"/>
              <a:gd name="connsiteY8247" fmla="*/ 11748 h 6857892"/>
              <a:gd name="connsiteX8248" fmla="*/ 1921618 w 7044461"/>
              <a:gd name="connsiteY8248" fmla="*/ 0 h 6857892"/>
              <a:gd name="connsiteX8249" fmla="*/ 5366955 w 7044461"/>
              <a:gd name="connsiteY8249" fmla="*/ 0 h 6857892"/>
              <a:gd name="connsiteX8250" fmla="*/ 5368470 w 7044461"/>
              <a:gd name="connsiteY8250" fmla="*/ 11672 h 6857892"/>
              <a:gd name="connsiteX8251" fmla="*/ 5374078 w 7044461"/>
              <a:gd name="connsiteY8251" fmla="*/ 0 h 6857892"/>
              <a:gd name="connsiteX8252" fmla="*/ 5452619 w 7044461"/>
              <a:gd name="connsiteY8252" fmla="*/ 0 h 6857892"/>
              <a:gd name="connsiteX8253" fmla="*/ 5431025 w 7044461"/>
              <a:gd name="connsiteY8253" fmla="*/ 29702 h 6857892"/>
              <a:gd name="connsiteX8254" fmla="*/ 5414415 w 7044461"/>
              <a:gd name="connsiteY8254" fmla="*/ 62496 h 6857892"/>
              <a:gd name="connsiteX8255" fmla="*/ 5377231 w 7044461"/>
              <a:gd name="connsiteY8255" fmla="*/ 91147 h 6857892"/>
              <a:gd name="connsiteX8256" fmla="*/ 5372963 w 7044461"/>
              <a:gd name="connsiteY8256" fmla="*/ 116598 h 6857892"/>
              <a:gd name="connsiteX8257" fmla="*/ 5355288 w 7044461"/>
              <a:gd name="connsiteY8257" fmla="*/ 122770 h 6857892"/>
              <a:gd name="connsiteX8258" fmla="*/ 5356202 w 7044461"/>
              <a:gd name="connsiteY8258" fmla="*/ 127342 h 6857892"/>
              <a:gd name="connsiteX8259" fmla="*/ 5380127 w 7044461"/>
              <a:gd name="connsiteY8259" fmla="*/ 127342 h 6857892"/>
              <a:gd name="connsiteX8260" fmla="*/ 5395518 w 7044461"/>
              <a:gd name="connsiteY8260" fmla="*/ 108826 h 6857892"/>
              <a:gd name="connsiteX8261" fmla="*/ 5406262 w 7044461"/>
              <a:gd name="connsiteY8261" fmla="*/ 138849 h 6857892"/>
              <a:gd name="connsiteX8262" fmla="*/ 5405728 w 7044461"/>
              <a:gd name="connsiteY8262" fmla="*/ 98691 h 6857892"/>
              <a:gd name="connsiteX8263" fmla="*/ 5433082 w 7044461"/>
              <a:gd name="connsiteY8263" fmla="*/ 86575 h 6857892"/>
              <a:gd name="connsiteX8264" fmla="*/ 5484894 w 7044461"/>
              <a:gd name="connsiteY8264" fmla="*/ 34760 h 6857892"/>
              <a:gd name="connsiteX8265" fmla="*/ 5493870 w 7044461"/>
              <a:gd name="connsiteY8265" fmla="*/ 0 h 6857892"/>
              <a:gd name="connsiteX8266" fmla="*/ 5546141 w 7044461"/>
              <a:gd name="connsiteY8266" fmla="*/ 0 h 6857892"/>
              <a:gd name="connsiteX8267" fmla="*/ 5550575 w 7044461"/>
              <a:gd name="connsiteY8267" fmla="*/ 4435 h 6857892"/>
              <a:gd name="connsiteX8268" fmla="*/ 5517050 w 7044461"/>
              <a:gd name="connsiteY8268" fmla="*/ 31257 h 6857892"/>
              <a:gd name="connsiteX8269" fmla="*/ 5517050 w 7044461"/>
              <a:gd name="connsiteY8269" fmla="*/ 78882 h 6857892"/>
              <a:gd name="connsiteX8270" fmla="*/ 5478495 w 7044461"/>
              <a:gd name="connsiteY8270" fmla="*/ 92751 h 6857892"/>
              <a:gd name="connsiteX8271" fmla="*/ 5473086 w 7044461"/>
              <a:gd name="connsiteY8271" fmla="*/ 108371 h 6857892"/>
              <a:gd name="connsiteX8272" fmla="*/ 5442913 w 7044461"/>
              <a:gd name="connsiteY8272" fmla="*/ 110123 h 6857892"/>
              <a:gd name="connsiteX8273" fmla="*/ 5466761 w 7044461"/>
              <a:gd name="connsiteY8273" fmla="*/ 129097 h 6857892"/>
              <a:gd name="connsiteX8274" fmla="*/ 5467752 w 7044461"/>
              <a:gd name="connsiteY8274" fmla="*/ 128106 h 6857892"/>
              <a:gd name="connsiteX8275" fmla="*/ 5476057 w 7044461"/>
              <a:gd name="connsiteY8275" fmla="*/ 135193 h 6857892"/>
              <a:gd name="connsiteX8276" fmla="*/ 5472857 w 7044461"/>
              <a:gd name="connsiteY8276" fmla="*/ 138393 h 6857892"/>
              <a:gd name="connsiteX8277" fmla="*/ 5465771 w 7044461"/>
              <a:gd name="connsiteY8277" fmla="*/ 130088 h 6857892"/>
              <a:gd name="connsiteX8278" fmla="*/ 5466685 w 7044461"/>
              <a:gd name="connsiteY8278" fmla="*/ 129173 h 6857892"/>
              <a:gd name="connsiteX8279" fmla="*/ 5451294 w 7044461"/>
              <a:gd name="connsiteY8279" fmla="*/ 129173 h 6857892"/>
              <a:gd name="connsiteX8280" fmla="*/ 5437960 w 7044461"/>
              <a:gd name="connsiteY8280" fmla="*/ 156300 h 6857892"/>
              <a:gd name="connsiteX8281" fmla="*/ 5447560 w 7044461"/>
              <a:gd name="connsiteY8281" fmla="*/ 165902 h 6857892"/>
              <a:gd name="connsiteX8282" fmla="*/ 5415940 w 7044461"/>
              <a:gd name="connsiteY8282" fmla="*/ 185637 h 6857892"/>
              <a:gd name="connsiteX8283" fmla="*/ 5415940 w 7044461"/>
              <a:gd name="connsiteY8283" fmla="*/ 200496 h 6857892"/>
              <a:gd name="connsiteX8284" fmla="*/ 5426074 w 7044461"/>
              <a:gd name="connsiteY8284" fmla="*/ 210631 h 6857892"/>
              <a:gd name="connsiteX8285" fmla="*/ 5415939 w 7044461"/>
              <a:gd name="connsiteY8285" fmla="*/ 210631 h 6857892"/>
              <a:gd name="connsiteX8286" fmla="*/ 5415939 w 7044461"/>
              <a:gd name="connsiteY8286" fmla="*/ 200495 h 6857892"/>
              <a:gd name="connsiteX8287" fmla="*/ 5407482 w 7044461"/>
              <a:gd name="connsiteY8287" fmla="*/ 203848 h 6857892"/>
              <a:gd name="connsiteX8288" fmla="*/ 5415939 w 7044461"/>
              <a:gd name="connsiteY8288" fmla="*/ 210631 h 6857892"/>
              <a:gd name="connsiteX8289" fmla="*/ 5415939 w 7044461"/>
              <a:gd name="connsiteY8289" fmla="*/ 220841 h 6857892"/>
              <a:gd name="connsiteX8290" fmla="*/ 5426074 w 7044461"/>
              <a:gd name="connsiteY8290" fmla="*/ 210631 h 6857892"/>
              <a:gd name="connsiteX8291" fmla="*/ 5457923 w 7044461"/>
              <a:gd name="connsiteY8291" fmla="*/ 210631 h 6857892"/>
              <a:gd name="connsiteX8292" fmla="*/ 5519945 w 7044461"/>
              <a:gd name="connsiteY8292" fmla="*/ 126506 h 6857892"/>
              <a:gd name="connsiteX8293" fmla="*/ 5519945 w 7044461"/>
              <a:gd name="connsiteY8293" fmla="*/ 96255 h 6857892"/>
              <a:gd name="connsiteX8294" fmla="*/ 5538460 w 7044461"/>
              <a:gd name="connsiteY8294" fmla="*/ 118505 h 6857892"/>
              <a:gd name="connsiteX8295" fmla="*/ 5547222 w 7044461"/>
              <a:gd name="connsiteY8295" fmla="*/ 103113 h 6857892"/>
              <a:gd name="connsiteX8296" fmla="*/ 5539909 w 7044461"/>
              <a:gd name="connsiteY8296" fmla="*/ 94731 h 6857892"/>
              <a:gd name="connsiteX8297" fmla="*/ 5549660 w 7044461"/>
              <a:gd name="connsiteY8297" fmla="*/ 73167 h 6857892"/>
              <a:gd name="connsiteX8298" fmla="*/ 5526422 w 7044461"/>
              <a:gd name="connsiteY8298" fmla="*/ 62804 h 6857892"/>
              <a:gd name="connsiteX8299" fmla="*/ 5567948 w 7044461"/>
              <a:gd name="connsiteY8299" fmla="*/ 43602 h 6857892"/>
              <a:gd name="connsiteX8300" fmla="*/ 5567948 w 7044461"/>
              <a:gd name="connsiteY8300" fmla="*/ 25466 h 6857892"/>
              <a:gd name="connsiteX8301" fmla="*/ 5588396 w 7044461"/>
              <a:gd name="connsiteY8301" fmla="*/ 0 h 6857892"/>
              <a:gd name="connsiteX8302" fmla="*/ 5916007 w 7044461"/>
              <a:gd name="connsiteY8302" fmla="*/ 0 h 6857892"/>
              <a:gd name="connsiteX8303" fmla="*/ 5916007 w 7044461"/>
              <a:gd name="connsiteY8303" fmla="*/ 15788 h 6857892"/>
              <a:gd name="connsiteX8304" fmla="*/ 5946639 w 7044461"/>
              <a:gd name="connsiteY8304" fmla="*/ 16931 h 6857892"/>
              <a:gd name="connsiteX8305" fmla="*/ 5942296 w 7044461"/>
              <a:gd name="connsiteY8305" fmla="*/ 34990 h 6857892"/>
              <a:gd name="connsiteX8306" fmla="*/ 5916693 w 7044461"/>
              <a:gd name="connsiteY8306" fmla="*/ 25541 h 6857892"/>
              <a:gd name="connsiteX8307" fmla="*/ 5916693 w 7044461"/>
              <a:gd name="connsiteY8307" fmla="*/ 77433 h 6857892"/>
              <a:gd name="connsiteX8308" fmla="*/ 5945420 w 7044461"/>
              <a:gd name="connsiteY8308" fmla="*/ 77433 h 6857892"/>
              <a:gd name="connsiteX8309" fmla="*/ 5973538 w 7044461"/>
              <a:gd name="connsiteY8309" fmla="*/ 14264 h 6857892"/>
              <a:gd name="connsiteX8310" fmla="*/ 5970338 w 7044461"/>
              <a:gd name="connsiteY8310" fmla="*/ 5196 h 6857892"/>
              <a:gd name="connsiteX8311" fmla="*/ 5943972 w 7044461"/>
              <a:gd name="connsiteY8311" fmla="*/ 15864 h 6857892"/>
              <a:gd name="connsiteX8312" fmla="*/ 5943972 w 7044461"/>
              <a:gd name="connsiteY8312" fmla="*/ 0 h 6857892"/>
              <a:gd name="connsiteX8313" fmla="*/ 6354812 w 7044461"/>
              <a:gd name="connsiteY8313" fmla="*/ 0 h 6857892"/>
              <a:gd name="connsiteX8314" fmla="*/ 6332582 w 7044461"/>
              <a:gd name="connsiteY8314" fmla="*/ 12978 h 6857892"/>
              <a:gd name="connsiteX8315" fmla="*/ 6321619 w 7044461"/>
              <a:gd name="connsiteY8315" fmla="*/ 38190 h 6857892"/>
              <a:gd name="connsiteX8316" fmla="*/ 6342346 w 7044461"/>
              <a:gd name="connsiteY8316" fmla="*/ 27294 h 6857892"/>
              <a:gd name="connsiteX8317" fmla="*/ 6342346 w 7044461"/>
              <a:gd name="connsiteY8317" fmla="*/ 47868 h 6857892"/>
              <a:gd name="connsiteX8318" fmla="*/ 6363072 w 7044461"/>
              <a:gd name="connsiteY8318" fmla="*/ 47868 h 6857892"/>
              <a:gd name="connsiteX8319" fmla="*/ 6354157 w 7044461"/>
              <a:gd name="connsiteY8319" fmla="*/ 31028 h 6857892"/>
              <a:gd name="connsiteX8320" fmla="*/ 6384637 w 7044461"/>
              <a:gd name="connsiteY8320" fmla="*/ 18531 h 6857892"/>
              <a:gd name="connsiteX8321" fmla="*/ 6413288 w 7044461"/>
              <a:gd name="connsiteY8321" fmla="*/ 18531 h 6857892"/>
              <a:gd name="connsiteX8322" fmla="*/ 6383036 w 7044461"/>
              <a:gd name="connsiteY8322" fmla="*/ 17235 h 6857892"/>
              <a:gd name="connsiteX8323" fmla="*/ 6396476 w 7044461"/>
              <a:gd name="connsiteY8323" fmla="*/ 0 h 6857892"/>
              <a:gd name="connsiteX8324" fmla="*/ 6531525 w 7044461"/>
              <a:gd name="connsiteY8324" fmla="*/ 0 h 6857892"/>
              <a:gd name="connsiteX8325" fmla="*/ 6509986 w 7044461"/>
              <a:gd name="connsiteY8325" fmla="*/ 54648 h 6857892"/>
              <a:gd name="connsiteX8326" fmla="*/ 6484078 w 7044461"/>
              <a:gd name="connsiteY8326" fmla="*/ 71792 h 6857892"/>
              <a:gd name="connsiteX8327" fmla="*/ 6494822 w 7044461"/>
              <a:gd name="connsiteY8327" fmla="*/ 83679 h 6857892"/>
              <a:gd name="connsiteX8328" fmla="*/ 6468609 w 7044461"/>
              <a:gd name="connsiteY8328" fmla="*/ 97014 h 6857892"/>
              <a:gd name="connsiteX8329" fmla="*/ 6457941 w 7044461"/>
              <a:gd name="connsiteY8329" fmla="*/ 87565 h 6857892"/>
              <a:gd name="connsiteX8330" fmla="*/ 6427309 w 7044461"/>
              <a:gd name="connsiteY8330" fmla="*/ 144486 h 6857892"/>
              <a:gd name="connsiteX8331" fmla="*/ 6433938 w 7044461"/>
              <a:gd name="connsiteY8331" fmla="*/ 169937 h 6857892"/>
              <a:gd name="connsiteX8332" fmla="*/ 6400334 w 7044461"/>
              <a:gd name="connsiteY8332" fmla="*/ 193407 h 6857892"/>
              <a:gd name="connsiteX8333" fmla="*/ 6366196 w 7044461"/>
              <a:gd name="connsiteY8333" fmla="*/ 161708 h 6857892"/>
              <a:gd name="connsiteX8334" fmla="*/ 6350271 w 7044461"/>
              <a:gd name="connsiteY8334" fmla="*/ 194397 h 6857892"/>
              <a:gd name="connsiteX8335" fmla="*/ 6373740 w 7044461"/>
              <a:gd name="connsiteY8335" fmla="*/ 205294 h 6857892"/>
              <a:gd name="connsiteX8336" fmla="*/ 6342346 w 7044461"/>
              <a:gd name="connsiteY8336" fmla="*/ 230972 h 6857892"/>
              <a:gd name="connsiteX8337" fmla="*/ 6374502 w 7044461"/>
              <a:gd name="connsiteY8337" fmla="*/ 257261 h 6857892"/>
              <a:gd name="connsiteX8338" fmla="*/ 6304322 w 7044461"/>
              <a:gd name="connsiteY8338" fmla="*/ 283931 h 6857892"/>
              <a:gd name="connsiteX8339" fmla="*/ 6291139 w 7044461"/>
              <a:gd name="connsiteY8339" fmla="*/ 319517 h 6857892"/>
              <a:gd name="connsiteX8340" fmla="*/ 6275899 w 7044461"/>
              <a:gd name="connsiteY8340" fmla="*/ 352664 h 6857892"/>
              <a:gd name="connsiteX8341" fmla="*/ 6265307 w 7044461"/>
              <a:gd name="connsiteY8341" fmla="*/ 342986 h 6857892"/>
              <a:gd name="connsiteX8342" fmla="*/ 6246715 w 7044461"/>
              <a:gd name="connsiteY8342" fmla="*/ 381238 h 6857892"/>
              <a:gd name="connsiteX8343" fmla="*/ 6211434 w 7044461"/>
              <a:gd name="connsiteY8343" fmla="*/ 397316 h 6857892"/>
              <a:gd name="connsiteX8344" fmla="*/ 6211434 w 7044461"/>
              <a:gd name="connsiteY8344" fmla="*/ 435492 h 6857892"/>
              <a:gd name="connsiteX8345" fmla="*/ 6246410 w 7044461"/>
              <a:gd name="connsiteY8345" fmla="*/ 415071 h 6857892"/>
              <a:gd name="connsiteX8346" fmla="*/ 6263479 w 7044461"/>
              <a:gd name="connsiteY8346" fmla="*/ 432139 h 6857892"/>
              <a:gd name="connsiteX8347" fmla="*/ 6211434 w 7044461"/>
              <a:gd name="connsiteY8347" fmla="*/ 435721 h 6857892"/>
              <a:gd name="connsiteX8348" fmla="*/ 6211434 w 7044461"/>
              <a:gd name="connsiteY8348" fmla="*/ 442579 h 6857892"/>
              <a:gd name="connsiteX8349" fmla="*/ 6240466 w 7044461"/>
              <a:gd name="connsiteY8349" fmla="*/ 462162 h 6857892"/>
              <a:gd name="connsiteX8350" fmla="*/ 6240314 w 7044461"/>
              <a:gd name="connsiteY8350" fmla="*/ 467115 h 6857892"/>
              <a:gd name="connsiteX8351" fmla="*/ 6230484 w 7044461"/>
              <a:gd name="connsiteY8351" fmla="*/ 474811 h 6857892"/>
              <a:gd name="connsiteX8352" fmla="*/ 6214101 w 7044461"/>
              <a:gd name="connsiteY8352" fmla="*/ 466048 h 6857892"/>
              <a:gd name="connsiteX8353" fmla="*/ 6203966 w 7044461"/>
              <a:gd name="connsiteY8353" fmla="*/ 476183 h 6857892"/>
              <a:gd name="connsiteX8354" fmla="*/ 6193527 w 7044461"/>
              <a:gd name="connsiteY8354" fmla="*/ 455990 h 6857892"/>
              <a:gd name="connsiteX8355" fmla="*/ 6161218 w 7044461"/>
              <a:gd name="connsiteY8355" fmla="*/ 455990 h 6857892"/>
              <a:gd name="connsiteX8356" fmla="*/ 6156799 w 7044461"/>
              <a:gd name="connsiteY8356" fmla="*/ 485556 h 6857892"/>
              <a:gd name="connsiteX8357" fmla="*/ 6131348 w 7044461"/>
              <a:gd name="connsiteY8357" fmla="*/ 470620 h 6857892"/>
              <a:gd name="connsiteX8358" fmla="*/ 6126319 w 7044461"/>
              <a:gd name="connsiteY8358" fmla="*/ 519311 h 6857892"/>
              <a:gd name="connsiteX8359" fmla="*/ 6116489 w 7044461"/>
              <a:gd name="connsiteY8359" fmla="*/ 508873 h 6857892"/>
              <a:gd name="connsiteX8360" fmla="*/ 6098039 w 7044461"/>
              <a:gd name="connsiteY8360" fmla="*/ 529437 h 6857892"/>
              <a:gd name="connsiteX8361" fmla="*/ 6087879 w 7044461"/>
              <a:gd name="connsiteY8361" fmla="*/ 556489 h 6857892"/>
              <a:gd name="connsiteX8362" fmla="*/ 6087761 w 7044461"/>
              <a:gd name="connsiteY8362" fmla="*/ 556573 h 6857892"/>
              <a:gd name="connsiteX8363" fmla="*/ 6087836 w 7044461"/>
              <a:gd name="connsiteY8363" fmla="*/ 556604 h 6857892"/>
              <a:gd name="connsiteX8364" fmla="*/ 6087761 w 7044461"/>
              <a:gd name="connsiteY8364" fmla="*/ 556802 h 6857892"/>
              <a:gd name="connsiteX8365" fmla="*/ 6067493 w 7044461"/>
              <a:gd name="connsiteY8365" fmla="*/ 556802 h 6857892"/>
              <a:gd name="connsiteX8366" fmla="*/ 6064140 w 7044461"/>
              <a:gd name="connsiteY8366" fmla="*/ 548346 h 6857892"/>
              <a:gd name="connsiteX8367" fmla="*/ 6057358 w 7044461"/>
              <a:gd name="connsiteY8367" fmla="*/ 556804 h 6857892"/>
              <a:gd name="connsiteX8368" fmla="*/ 6067415 w 7044461"/>
              <a:gd name="connsiteY8368" fmla="*/ 556804 h 6857892"/>
              <a:gd name="connsiteX8369" fmla="*/ 6060558 w 7044461"/>
              <a:gd name="connsiteY8369" fmla="*/ 565260 h 6857892"/>
              <a:gd name="connsiteX8370" fmla="*/ 6057205 w 7044461"/>
              <a:gd name="connsiteY8370" fmla="*/ 556802 h 6857892"/>
              <a:gd name="connsiteX8371" fmla="*/ 6028554 w 7044461"/>
              <a:gd name="connsiteY8371" fmla="*/ 571356 h 6857892"/>
              <a:gd name="connsiteX8372" fmla="*/ 5972242 w 7044461"/>
              <a:gd name="connsiteY8372" fmla="*/ 666682 h 6857892"/>
              <a:gd name="connsiteX8373" fmla="*/ 6004246 w 7044461"/>
              <a:gd name="connsiteY8373" fmla="*/ 666682 h 6857892"/>
              <a:gd name="connsiteX8374" fmla="*/ 6009123 w 7044461"/>
              <a:gd name="connsiteY8374" fmla="*/ 638183 h 6857892"/>
              <a:gd name="connsiteX8375" fmla="*/ 6026725 w 7044461"/>
              <a:gd name="connsiteY8375" fmla="*/ 648394 h 6857892"/>
              <a:gd name="connsiteX8376" fmla="*/ 6026725 w 7044461"/>
              <a:gd name="connsiteY8376" fmla="*/ 675674 h 6857892"/>
              <a:gd name="connsiteX8377" fmla="*/ 5990073 w 7044461"/>
              <a:gd name="connsiteY8377" fmla="*/ 699371 h 6857892"/>
              <a:gd name="connsiteX8378" fmla="*/ 5973842 w 7044461"/>
              <a:gd name="connsiteY8378" fmla="*/ 754006 h 6857892"/>
              <a:gd name="connsiteX8379" fmla="*/ 5904729 w 7044461"/>
              <a:gd name="connsiteY8379" fmla="*/ 790887 h 6857892"/>
              <a:gd name="connsiteX8380" fmla="*/ 5905720 w 7044461"/>
              <a:gd name="connsiteY8380" fmla="*/ 791878 h 6857892"/>
              <a:gd name="connsiteX8381" fmla="*/ 5898633 w 7044461"/>
              <a:gd name="connsiteY8381" fmla="*/ 800183 h 6857892"/>
              <a:gd name="connsiteX8382" fmla="*/ 5895433 w 7044461"/>
              <a:gd name="connsiteY8382" fmla="*/ 796983 h 6857892"/>
              <a:gd name="connsiteX8383" fmla="*/ 5903739 w 7044461"/>
              <a:gd name="connsiteY8383" fmla="*/ 789896 h 6857892"/>
              <a:gd name="connsiteX8384" fmla="*/ 5904653 w 7044461"/>
              <a:gd name="connsiteY8384" fmla="*/ 790811 h 6857892"/>
              <a:gd name="connsiteX8385" fmla="*/ 5908082 w 7044461"/>
              <a:gd name="connsiteY8385" fmla="*/ 766884 h 6857892"/>
              <a:gd name="connsiteX8386" fmla="*/ 5909377 w 7044461"/>
              <a:gd name="connsiteY8386" fmla="*/ 770618 h 6857892"/>
              <a:gd name="connsiteX8387" fmla="*/ 5910520 w 7044461"/>
              <a:gd name="connsiteY8387" fmla="*/ 758273 h 6857892"/>
              <a:gd name="connsiteX8388" fmla="*/ 5904958 w 7044461"/>
              <a:gd name="connsiteY8388" fmla="*/ 756368 h 6857892"/>
              <a:gd name="connsiteX8389" fmla="*/ 5906329 w 7044461"/>
              <a:gd name="connsiteY8389" fmla="*/ 761626 h 6857892"/>
              <a:gd name="connsiteX8390" fmla="*/ 5879355 w 7044461"/>
              <a:gd name="connsiteY8390" fmla="*/ 770618 h 6857892"/>
              <a:gd name="connsiteX8391" fmla="*/ 5881031 w 7044461"/>
              <a:gd name="connsiteY8391" fmla="*/ 830663 h 6857892"/>
              <a:gd name="connsiteX8392" fmla="*/ 5865943 w 7044461"/>
              <a:gd name="connsiteY8392" fmla="*/ 821443 h 6857892"/>
              <a:gd name="connsiteX8393" fmla="*/ 5865943 w 7044461"/>
              <a:gd name="connsiteY8393" fmla="*/ 859771 h 6857892"/>
              <a:gd name="connsiteX8394" fmla="*/ 5886136 w 7044461"/>
              <a:gd name="connsiteY8394" fmla="*/ 866629 h 6857892"/>
              <a:gd name="connsiteX8395" fmla="*/ 5808264 w 7044461"/>
              <a:gd name="connsiteY8395" fmla="*/ 922636 h 6857892"/>
              <a:gd name="connsiteX8396" fmla="*/ 5792264 w 7044461"/>
              <a:gd name="connsiteY8396" fmla="*/ 933990 h 6857892"/>
              <a:gd name="connsiteX8397" fmla="*/ 5792720 w 7044461"/>
              <a:gd name="connsiteY8397" fmla="*/ 959212 h 6857892"/>
              <a:gd name="connsiteX8398" fmla="*/ 5756909 w 7044461"/>
              <a:gd name="connsiteY8398" fmla="*/ 994492 h 6857892"/>
              <a:gd name="connsiteX8399" fmla="*/ 5719345 w 7044461"/>
              <a:gd name="connsiteY8399" fmla="*/ 1025353 h 6857892"/>
              <a:gd name="connsiteX8400" fmla="*/ 5691076 w 7044461"/>
              <a:gd name="connsiteY8400" fmla="*/ 1062697 h 6857892"/>
              <a:gd name="connsiteX8401" fmla="*/ 5665780 w 7044461"/>
              <a:gd name="connsiteY8401" fmla="*/ 1108419 h 6857892"/>
              <a:gd name="connsiteX8402" fmla="*/ 5725898 w 7044461"/>
              <a:gd name="connsiteY8402" fmla="*/ 1069558 h 6857892"/>
              <a:gd name="connsiteX8403" fmla="*/ 5752642 w 7044461"/>
              <a:gd name="connsiteY8403" fmla="*/ 1025810 h 6857892"/>
              <a:gd name="connsiteX8404" fmla="*/ 5802855 w 7044461"/>
              <a:gd name="connsiteY8404" fmla="*/ 1055613 h 6857892"/>
              <a:gd name="connsiteX8405" fmla="*/ 5835999 w 7044461"/>
              <a:gd name="connsiteY8405" fmla="*/ 1014838 h 6857892"/>
              <a:gd name="connsiteX8406" fmla="*/ 5813141 w 7044461"/>
              <a:gd name="connsiteY8406" fmla="*/ 1014838 h 6857892"/>
              <a:gd name="connsiteX8407" fmla="*/ 5814055 w 7044461"/>
              <a:gd name="connsiteY8407" fmla="*/ 1015751 h 6857892"/>
              <a:gd name="connsiteX8408" fmla="*/ 5806970 w 7044461"/>
              <a:gd name="connsiteY8408" fmla="*/ 1024057 h 6857892"/>
              <a:gd name="connsiteX8409" fmla="*/ 5803769 w 7044461"/>
              <a:gd name="connsiteY8409" fmla="*/ 1020858 h 6857892"/>
              <a:gd name="connsiteX8410" fmla="*/ 5812074 w 7044461"/>
              <a:gd name="connsiteY8410" fmla="*/ 1013770 h 6857892"/>
              <a:gd name="connsiteX8411" fmla="*/ 5812836 w 7044461"/>
              <a:gd name="connsiteY8411" fmla="*/ 1014608 h 6857892"/>
              <a:gd name="connsiteX8412" fmla="*/ 5805826 w 7044461"/>
              <a:gd name="connsiteY8412" fmla="*/ 999750 h 6857892"/>
              <a:gd name="connsiteX8413" fmla="*/ 5833638 w 7044461"/>
              <a:gd name="connsiteY8413" fmla="*/ 979557 h 6857892"/>
              <a:gd name="connsiteX8414" fmla="*/ 5822132 w 7044461"/>
              <a:gd name="connsiteY8414" fmla="*/ 968051 h 6857892"/>
              <a:gd name="connsiteX8415" fmla="*/ 5855352 w 7044461"/>
              <a:gd name="connsiteY8415" fmla="*/ 942600 h 6857892"/>
              <a:gd name="connsiteX8416" fmla="*/ 5839047 w 7044461"/>
              <a:gd name="connsiteY8416" fmla="*/ 919359 h 6857892"/>
              <a:gd name="connsiteX8417" fmla="*/ 5861830 w 7044461"/>
              <a:gd name="connsiteY8417" fmla="*/ 909987 h 6857892"/>
              <a:gd name="connsiteX8418" fmla="*/ 5867315 w 7044461"/>
              <a:gd name="connsiteY8418" fmla="*/ 880954 h 6857892"/>
              <a:gd name="connsiteX8419" fmla="*/ 5876078 w 7044461"/>
              <a:gd name="connsiteY8419" fmla="*/ 889717 h 6857892"/>
              <a:gd name="connsiteX8420" fmla="*/ 5933533 w 7044461"/>
              <a:gd name="connsiteY8420" fmla="*/ 838588 h 6857892"/>
              <a:gd name="connsiteX8421" fmla="*/ 5950754 w 7044461"/>
              <a:gd name="connsiteY8421" fmla="*/ 851314 h 6857892"/>
              <a:gd name="connsiteX8422" fmla="*/ 5967289 w 7044461"/>
              <a:gd name="connsiteY8422" fmla="*/ 836378 h 6857892"/>
              <a:gd name="connsiteX8423" fmla="*/ 5957917 w 7044461"/>
              <a:gd name="connsiteY8423" fmla="*/ 869601 h 6857892"/>
              <a:gd name="connsiteX8424" fmla="*/ 6032440 w 7044461"/>
              <a:gd name="connsiteY8424" fmla="*/ 867010 h 6857892"/>
              <a:gd name="connsiteX8425" fmla="*/ 5999293 w 7044461"/>
              <a:gd name="connsiteY8425" fmla="*/ 856951 h 6857892"/>
              <a:gd name="connsiteX8426" fmla="*/ 6002875 w 7044461"/>
              <a:gd name="connsiteY8426" fmla="*/ 843312 h 6857892"/>
              <a:gd name="connsiteX8427" fmla="*/ 6019410 w 7044461"/>
              <a:gd name="connsiteY8427" fmla="*/ 834397 h 6857892"/>
              <a:gd name="connsiteX8428" fmla="*/ 6092257 w 7044461"/>
              <a:gd name="connsiteY8428" fmla="*/ 801098 h 6857892"/>
              <a:gd name="connsiteX8429" fmla="*/ 6108259 w 7044461"/>
              <a:gd name="connsiteY8429" fmla="*/ 780752 h 6857892"/>
              <a:gd name="connsiteX8430" fmla="*/ 6138663 w 7044461"/>
              <a:gd name="connsiteY8430" fmla="*/ 810699 h 6857892"/>
              <a:gd name="connsiteX8431" fmla="*/ 6140035 w 7044461"/>
              <a:gd name="connsiteY8431" fmla="*/ 832568 h 6857892"/>
              <a:gd name="connsiteX8432" fmla="*/ 6159161 w 7044461"/>
              <a:gd name="connsiteY8432" fmla="*/ 821443 h 6857892"/>
              <a:gd name="connsiteX8433" fmla="*/ 6169296 w 7044461"/>
              <a:gd name="connsiteY8433" fmla="*/ 841789 h 6857892"/>
              <a:gd name="connsiteX8434" fmla="*/ 6159161 w 7044461"/>
              <a:gd name="connsiteY8434" fmla="*/ 821443 h 6857892"/>
              <a:gd name="connsiteX8435" fmla="*/ 6150246 w 7044461"/>
              <a:gd name="connsiteY8435" fmla="*/ 806051 h 6857892"/>
              <a:gd name="connsiteX8436" fmla="*/ 6154970 w 7044461"/>
              <a:gd name="connsiteY8436" fmla="*/ 799421 h 6857892"/>
              <a:gd name="connsiteX8437" fmla="*/ 6144911 w 7044461"/>
              <a:gd name="connsiteY8437" fmla="*/ 769399 h 6857892"/>
              <a:gd name="connsiteX8438" fmla="*/ 6108336 w 7044461"/>
              <a:gd name="connsiteY8438" fmla="*/ 780752 h 6857892"/>
              <a:gd name="connsiteX8439" fmla="*/ 6115117 w 7044461"/>
              <a:gd name="connsiteY8439" fmla="*/ 759340 h 6857892"/>
              <a:gd name="connsiteX8440" fmla="*/ 6159237 w 7044461"/>
              <a:gd name="connsiteY8440" fmla="*/ 709429 h 6857892"/>
              <a:gd name="connsiteX8441" fmla="*/ 6174858 w 7044461"/>
              <a:gd name="connsiteY8441" fmla="*/ 709429 h 6857892"/>
              <a:gd name="connsiteX8442" fmla="*/ 6191165 w 7044461"/>
              <a:gd name="connsiteY8442" fmla="*/ 676283 h 6857892"/>
              <a:gd name="connsiteX8443" fmla="*/ 6177144 w 7044461"/>
              <a:gd name="connsiteY8443" fmla="*/ 660586 h 6857892"/>
              <a:gd name="connsiteX8444" fmla="*/ 6229036 w 7044461"/>
              <a:gd name="connsiteY8444" fmla="*/ 657995 h 6857892"/>
              <a:gd name="connsiteX8445" fmla="*/ 6210215 w 7044461"/>
              <a:gd name="connsiteY8445" fmla="*/ 695942 h 6857892"/>
              <a:gd name="connsiteX8446" fmla="*/ 6196346 w 7044461"/>
              <a:gd name="connsiteY8446" fmla="*/ 734575 h 6857892"/>
              <a:gd name="connsiteX8447" fmla="*/ 6228655 w 7044461"/>
              <a:gd name="connsiteY8447" fmla="*/ 753701 h 6857892"/>
              <a:gd name="connsiteX8448" fmla="*/ 6271632 w 7044461"/>
              <a:gd name="connsiteY8448" fmla="*/ 701277 h 6857892"/>
              <a:gd name="connsiteX8449" fmla="*/ 6271632 w 7044461"/>
              <a:gd name="connsiteY8449" fmla="*/ 682836 h 6857892"/>
              <a:gd name="connsiteX8450" fmla="*/ 6326801 w 7044461"/>
              <a:gd name="connsiteY8450" fmla="*/ 668282 h 6857892"/>
              <a:gd name="connsiteX8451" fmla="*/ 6344556 w 7044461"/>
              <a:gd name="connsiteY8451" fmla="*/ 686037 h 6857892"/>
              <a:gd name="connsiteX8452" fmla="*/ 6312018 w 7044461"/>
              <a:gd name="connsiteY8452" fmla="*/ 690913 h 6857892"/>
              <a:gd name="connsiteX8453" fmla="*/ 6288320 w 7044461"/>
              <a:gd name="connsiteY8453" fmla="*/ 736785 h 6857892"/>
              <a:gd name="connsiteX8454" fmla="*/ 6321848 w 7044461"/>
              <a:gd name="connsiteY8454" fmla="*/ 729698 h 6857892"/>
              <a:gd name="connsiteX8455" fmla="*/ 6355986 w 7044461"/>
              <a:gd name="connsiteY8455" fmla="*/ 722307 h 6857892"/>
              <a:gd name="connsiteX8456" fmla="*/ 6344860 w 7044461"/>
              <a:gd name="connsiteY8456" fmla="*/ 741814 h 6857892"/>
              <a:gd name="connsiteX8457" fmla="*/ 6235132 w 7044461"/>
              <a:gd name="connsiteY8457" fmla="*/ 779609 h 6857892"/>
              <a:gd name="connsiteX8458" fmla="*/ 6226522 w 7044461"/>
              <a:gd name="connsiteY8458" fmla="*/ 771685 h 6857892"/>
              <a:gd name="connsiteX8459" fmla="*/ 6200385 w 7044461"/>
              <a:gd name="connsiteY8459" fmla="*/ 785172 h 6857892"/>
              <a:gd name="connsiteX8460" fmla="*/ 6209301 w 7044461"/>
              <a:gd name="connsiteY8460" fmla="*/ 795230 h 6857892"/>
              <a:gd name="connsiteX8461" fmla="*/ 6169524 w 7044461"/>
              <a:gd name="connsiteY8461" fmla="*/ 841711 h 6857892"/>
              <a:gd name="connsiteX8462" fmla="*/ 6162285 w 7044461"/>
              <a:gd name="connsiteY8462" fmla="*/ 870058 h 6857892"/>
              <a:gd name="connsiteX8463" fmla="*/ 6180497 w 7044461"/>
              <a:gd name="connsiteY8463" fmla="*/ 888270 h 6857892"/>
              <a:gd name="connsiteX8464" fmla="*/ 6160685 w 7044461"/>
              <a:gd name="connsiteY8464" fmla="*/ 895585 h 6857892"/>
              <a:gd name="connsiteX8465" fmla="*/ 6158856 w 7044461"/>
              <a:gd name="connsiteY8465" fmla="*/ 917378 h 6857892"/>
              <a:gd name="connsiteX8466" fmla="*/ 6134015 w 7044461"/>
              <a:gd name="connsiteY8466" fmla="*/ 931094 h 6857892"/>
              <a:gd name="connsiteX8467" fmla="*/ 6111841 w 7044461"/>
              <a:gd name="connsiteY8467" fmla="*/ 898099 h 6857892"/>
              <a:gd name="connsiteX8468" fmla="*/ 6120527 w 7044461"/>
              <a:gd name="connsiteY8468" fmla="*/ 863733 h 6857892"/>
              <a:gd name="connsiteX8469" fmla="*/ 6082199 w 7044461"/>
              <a:gd name="connsiteY8469" fmla="*/ 863733 h 6857892"/>
              <a:gd name="connsiteX8470" fmla="*/ 6080294 w 7044461"/>
              <a:gd name="connsiteY8470" fmla="*/ 869143 h 6857892"/>
              <a:gd name="connsiteX8471" fmla="*/ 6081513 w 7044461"/>
              <a:gd name="connsiteY8471" fmla="*/ 921264 h 6857892"/>
              <a:gd name="connsiteX8472" fmla="*/ 6089514 w 7044461"/>
              <a:gd name="connsiteY8472" fmla="*/ 942143 h 6857892"/>
              <a:gd name="connsiteX8473" fmla="*/ 6062158 w 7044461"/>
              <a:gd name="connsiteY8473" fmla="*/ 984205 h 6857892"/>
              <a:gd name="connsiteX8474" fmla="*/ 6047299 w 7044461"/>
              <a:gd name="connsiteY8474" fmla="*/ 984205 h 6857892"/>
              <a:gd name="connsiteX8475" fmla="*/ 6053624 w 7044461"/>
              <a:gd name="connsiteY8475" fmla="*/ 951287 h 6857892"/>
              <a:gd name="connsiteX8476" fmla="*/ 6036098 w 7044461"/>
              <a:gd name="connsiteY8476" fmla="*/ 910444 h 6857892"/>
              <a:gd name="connsiteX8477" fmla="*/ 5990149 w 7044461"/>
              <a:gd name="connsiteY8477" fmla="*/ 930332 h 6857892"/>
              <a:gd name="connsiteX8478" fmla="*/ 6006609 w 7044461"/>
              <a:gd name="connsiteY8478" fmla="*/ 943438 h 6857892"/>
              <a:gd name="connsiteX8479" fmla="*/ 6006532 w 7044461"/>
              <a:gd name="connsiteY8479" fmla="*/ 943438 h 6857892"/>
              <a:gd name="connsiteX8480" fmla="*/ 5970414 w 7044461"/>
              <a:gd name="connsiteY8480" fmla="*/ 982758 h 6857892"/>
              <a:gd name="connsiteX8481" fmla="*/ 5965918 w 7044461"/>
              <a:gd name="connsiteY8481" fmla="*/ 1049746 h 6857892"/>
              <a:gd name="connsiteX8482" fmla="*/ 5955859 w 7044461"/>
              <a:gd name="connsiteY8482" fmla="*/ 1060488 h 6857892"/>
              <a:gd name="connsiteX8483" fmla="*/ 5965841 w 7044461"/>
              <a:gd name="connsiteY8483" fmla="*/ 1116343 h 6857892"/>
              <a:gd name="connsiteX8484" fmla="*/ 5966832 w 7044461"/>
              <a:gd name="connsiteY8484" fmla="*/ 1115354 h 6857892"/>
              <a:gd name="connsiteX8485" fmla="*/ 5975138 w 7044461"/>
              <a:gd name="connsiteY8485" fmla="*/ 1122440 h 6857892"/>
              <a:gd name="connsiteX8486" fmla="*/ 5971937 w 7044461"/>
              <a:gd name="connsiteY8486" fmla="*/ 1125641 h 6857892"/>
              <a:gd name="connsiteX8487" fmla="*/ 5964851 w 7044461"/>
              <a:gd name="connsiteY8487" fmla="*/ 1117335 h 6857892"/>
              <a:gd name="connsiteX8488" fmla="*/ 5965689 w 7044461"/>
              <a:gd name="connsiteY8488" fmla="*/ 1116573 h 6857892"/>
              <a:gd name="connsiteX8489" fmla="*/ 5931780 w 7044461"/>
              <a:gd name="connsiteY8489" fmla="*/ 1133794 h 6857892"/>
              <a:gd name="connsiteX8490" fmla="*/ 5908463 w 7044461"/>
              <a:gd name="connsiteY8490" fmla="*/ 1111848 h 6857892"/>
              <a:gd name="connsiteX8491" fmla="*/ 5949535 w 7044461"/>
              <a:gd name="connsiteY8491" fmla="*/ 1079235 h 6857892"/>
              <a:gd name="connsiteX8492" fmla="*/ 5924694 w 7044461"/>
              <a:gd name="connsiteY8492" fmla="*/ 1047831 h 6857892"/>
              <a:gd name="connsiteX8493" fmla="*/ 5872573 w 7044461"/>
              <a:gd name="connsiteY8493" fmla="*/ 1128460 h 6857892"/>
              <a:gd name="connsiteX8494" fmla="*/ 5907091 w 7044461"/>
              <a:gd name="connsiteY8494" fmla="*/ 1165569 h 6857892"/>
              <a:gd name="connsiteX8495" fmla="*/ 5882402 w 7044461"/>
              <a:gd name="connsiteY8495" fmla="*/ 1198187 h 6857892"/>
              <a:gd name="connsiteX8496" fmla="*/ 5894823 w 7044461"/>
              <a:gd name="connsiteY8496" fmla="*/ 1208019 h 6857892"/>
              <a:gd name="connsiteX8497" fmla="*/ 5905491 w 7044461"/>
              <a:gd name="connsiteY8497" fmla="*/ 1227828 h 6857892"/>
              <a:gd name="connsiteX8498" fmla="*/ 5905034 w 7044461"/>
              <a:gd name="connsiteY8498" fmla="*/ 1208019 h 6857892"/>
              <a:gd name="connsiteX8499" fmla="*/ 5927208 w 7044461"/>
              <a:gd name="connsiteY8499" fmla="*/ 1200702 h 6857892"/>
              <a:gd name="connsiteX8500" fmla="*/ 5949230 w 7044461"/>
              <a:gd name="connsiteY8500" fmla="*/ 1200092 h 6857892"/>
              <a:gd name="connsiteX8501" fmla="*/ 5966070 w 7044461"/>
              <a:gd name="connsiteY8501" fmla="*/ 1187669 h 6857892"/>
              <a:gd name="connsiteX8502" fmla="*/ 5996610 w 7044461"/>
              <a:gd name="connsiteY8502" fmla="*/ 1187669 h 6857892"/>
              <a:gd name="connsiteX8503" fmla="*/ 5996321 w 7044461"/>
              <a:gd name="connsiteY8503" fmla="*/ 1188034 h 6857892"/>
              <a:gd name="connsiteX8504" fmla="*/ 5996321 w 7044461"/>
              <a:gd name="connsiteY8504" fmla="*/ 1218974 h 6857892"/>
              <a:gd name="connsiteX8505" fmla="*/ 5996245 w 7044461"/>
              <a:gd name="connsiteY8505" fmla="*/ 1218974 h 6857892"/>
              <a:gd name="connsiteX8506" fmla="*/ 5976586 w 7044461"/>
              <a:gd name="connsiteY8506" fmla="*/ 1207849 h 6857892"/>
              <a:gd name="connsiteX8507" fmla="*/ 5944429 w 7044461"/>
              <a:gd name="connsiteY8507" fmla="*/ 1224612 h 6857892"/>
              <a:gd name="connsiteX8508" fmla="*/ 5989311 w 7044461"/>
              <a:gd name="connsiteY8508" fmla="*/ 1242058 h 6857892"/>
              <a:gd name="connsiteX8509" fmla="*/ 6016819 w 7044461"/>
              <a:gd name="connsiteY8509" fmla="*/ 1203886 h 6857892"/>
              <a:gd name="connsiteX8510" fmla="*/ 6016819 w 7044461"/>
              <a:gd name="connsiteY8510" fmla="*/ 1192835 h 6857892"/>
              <a:gd name="connsiteX8511" fmla="*/ 6054691 w 7044461"/>
              <a:gd name="connsiteY8511" fmla="*/ 1163574 h 6857892"/>
              <a:gd name="connsiteX8512" fmla="*/ 6094010 w 7044461"/>
              <a:gd name="connsiteY8512" fmla="*/ 1130121 h 6857892"/>
              <a:gd name="connsiteX8513" fmla="*/ 6077779 w 7044461"/>
              <a:gd name="connsiteY8513" fmla="*/ 1116710 h 6857892"/>
              <a:gd name="connsiteX8514" fmla="*/ 6068101 w 7044461"/>
              <a:gd name="connsiteY8514" fmla="*/ 1116939 h 6857892"/>
              <a:gd name="connsiteX8515" fmla="*/ 6047375 w 7044461"/>
              <a:gd name="connsiteY8515" fmla="*/ 1136751 h 6857892"/>
              <a:gd name="connsiteX8516" fmla="*/ 6018953 w 7044461"/>
              <a:gd name="connsiteY8516" fmla="*/ 1151153 h 6857892"/>
              <a:gd name="connsiteX8517" fmla="*/ 6006380 w 7044461"/>
              <a:gd name="connsiteY8517" fmla="*/ 1175309 h 6857892"/>
              <a:gd name="connsiteX8518" fmla="*/ 5996617 w 7044461"/>
              <a:gd name="connsiteY8518" fmla="*/ 1187660 h 6857892"/>
              <a:gd name="connsiteX8519" fmla="*/ 5966070 w 7044461"/>
              <a:gd name="connsiteY8519" fmla="*/ 1157113 h 6857892"/>
              <a:gd name="connsiteX8520" fmla="*/ 5966070 w 7044461"/>
              <a:gd name="connsiteY8520" fmla="*/ 1146977 h 6857892"/>
              <a:gd name="connsiteX8521" fmla="*/ 5981996 w 7044461"/>
              <a:gd name="connsiteY8521" fmla="*/ 1137757 h 6857892"/>
              <a:gd name="connsiteX8522" fmla="*/ 5995179 w 7044461"/>
              <a:gd name="connsiteY8522" fmla="*/ 1149034 h 6857892"/>
              <a:gd name="connsiteX8523" fmla="*/ 6015067 w 7044461"/>
              <a:gd name="connsiteY8523" fmla="*/ 1101640 h 6857892"/>
              <a:gd name="connsiteX8524" fmla="*/ 6004627 w 7044461"/>
              <a:gd name="connsiteY8524" fmla="*/ 1079768 h 6857892"/>
              <a:gd name="connsiteX8525" fmla="*/ 6056367 w 7044461"/>
              <a:gd name="connsiteY8525" fmla="*/ 1057669 h 6857892"/>
              <a:gd name="connsiteX8526" fmla="*/ 6034650 w 7044461"/>
              <a:gd name="connsiteY8526" fmla="*/ 1043793 h 6857892"/>
              <a:gd name="connsiteX8527" fmla="*/ 6038536 w 7044461"/>
              <a:gd name="connsiteY8527" fmla="*/ 1036706 h 6857892"/>
              <a:gd name="connsiteX8528" fmla="*/ 6061320 w 7044461"/>
              <a:gd name="connsiteY8528" fmla="*/ 1040669 h 6857892"/>
              <a:gd name="connsiteX8529" fmla="*/ 6107802 w 7044461"/>
              <a:gd name="connsiteY8529" fmla="*/ 994188 h 6857892"/>
              <a:gd name="connsiteX8530" fmla="*/ 6093324 w 7044461"/>
              <a:gd name="connsiteY8530" fmla="*/ 962260 h 6857892"/>
              <a:gd name="connsiteX8531" fmla="*/ 6135539 w 7044461"/>
              <a:gd name="connsiteY8531" fmla="*/ 982605 h 6857892"/>
              <a:gd name="connsiteX8532" fmla="*/ 6152608 w 7044461"/>
              <a:gd name="connsiteY8532" fmla="*/ 967670 h 6857892"/>
              <a:gd name="connsiteX8533" fmla="*/ 6139806 w 7044461"/>
              <a:gd name="connsiteY8533" fmla="*/ 946486 h 6857892"/>
              <a:gd name="connsiteX8534" fmla="*/ 6176306 w 7044461"/>
              <a:gd name="connsiteY8534" fmla="*/ 942143 h 6857892"/>
              <a:gd name="connsiteX8535" fmla="*/ 6192994 w 7044461"/>
              <a:gd name="connsiteY8535" fmla="*/ 905186 h 6857892"/>
              <a:gd name="connsiteX8536" fmla="*/ 6227589 w 7044461"/>
              <a:gd name="connsiteY8536" fmla="*/ 895890 h 6857892"/>
              <a:gd name="connsiteX8537" fmla="*/ 6252049 w 7044461"/>
              <a:gd name="connsiteY8537" fmla="*/ 907396 h 6857892"/>
              <a:gd name="connsiteX8538" fmla="*/ 6230256 w 7044461"/>
              <a:gd name="connsiteY8538" fmla="*/ 923550 h 6857892"/>
              <a:gd name="connsiteX8539" fmla="*/ 6291749 w 7044461"/>
              <a:gd name="connsiteY8539" fmla="*/ 960812 h 6857892"/>
              <a:gd name="connsiteX8540" fmla="*/ 6271404 w 7044461"/>
              <a:gd name="connsiteY8540" fmla="*/ 973918 h 6857892"/>
              <a:gd name="connsiteX8541" fmla="*/ 6262107 w 7044461"/>
              <a:gd name="connsiteY8541" fmla="*/ 989844 h 6857892"/>
              <a:gd name="connsiteX8542" fmla="*/ 6272013 w 7044461"/>
              <a:gd name="connsiteY8542" fmla="*/ 1000893 h 6857892"/>
              <a:gd name="connsiteX8543" fmla="*/ 6210367 w 7044461"/>
              <a:gd name="connsiteY8543" fmla="*/ 1034954 h 6857892"/>
              <a:gd name="connsiteX8544" fmla="*/ 6189946 w 7044461"/>
              <a:gd name="connsiteY8544" fmla="*/ 1045164 h 6857892"/>
              <a:gd name="connsiteX8545" fmla="*/ 6189870 w 7044461"/>
              <a:gd name="connsiteY8545" fmla="*/ 1049974 h 6857892"/>
              <a:gd name="connsiteX8546" fmla="*/ 6175849 w 7044461"/>
              <a:gd name="connsiteY8546" fmla="*/ 1063612 h 6857892"/>
              <a:gd name="connsiteX8547" fmla="*/ 6139044 w 7044461"/>
              <a:gd name="connsiteY8547" fmla="*/ 1038383 h 6857892"/>
              <a:gd name="connsiteX8548" fmla="*/ 6139044 w 7044461"/>
              <a:gd name="connsiteY8548" fmla="*/ 1024971 h 6857892"/>
              <a:gd name="connsiteX8549" fmla="*/ 6138130 w 7044461"/>
              <a:gd name="connsiteY8549" fmla="*/ 1025886 h 6857892"/>
              <a:gd name="connsiteX8550" fmla="*/ 6129824 w 7044461"/>
              <a:gd name="connsiteY8550" fmla="*/ 1018799 h 6857892"/>
              <a:gd name="connsiteX8551" fmla="*/ 6133024 w 7044461"/>
              <a:gd name="connsiteY8551" fmla="*/ 1015600 h 6857892"/>
              <a:gd name="connsiteX8552" fmla="*/ 6140111 w 7044461"/>
              <a:gd name="connsiteY8552" fmla="*/ 1023905 h 6857892"/>
              <a:gd name="connsiteX8553" fmla="*/ 6139120 w 7044461"/>
              <a:gd name="connsiteY8553" fmla="*/ 1024896 h 6857892"/>
              <a:gd name="connsiteX8554" fmla="*/ 6161142 w 7044461"/>
              <a:gd name="connsiteY8554" fmla="*/ 1031601 h 6857892"/>
              <a:gd name="connsiteX8555" fmla="*/ 6179735 w 7044461"/>
              <a:gd name="connsiteY8555" fmla="*/ 1035030 h 6857892"/>
              <a:gd name="connsiteX8556" fmla="*/ 6179735 w 7044461"/>
              <a:gd name="connsiteY8556" fmla="*/ 1006227 h 6857892"/>
              <a:gd name="connsiteX8557" fmla="*/ 6194518 w 7044461"/>
              <a:gd name="connsiteY8557" fmla="*/ 1004627 h 6857892"/>
              <a:gd name="connsiteX8558" fmla="*/ 6210291 w 7044461"/>
              <a:gd name="connsiteY8558" fmla="*/ 1035030 h 6857892"/>
              <a:gd name="connsiteX8559" fmla="*/ 6230179 w 7044461"/>
              <a:gd name="connsiteY8559" fmla="*/ 977347 h 6857892"/>
              <a:gd name="connsiteX8560" fmla="*/ 6209301 w 7044461"/>
              <a:gd name="connsiteY8560" fmla="*/ 969880 h 6857892"/>
              <a:gd name="connsiteX8561" fmla="*/ 6217073 w 7044461"/>
              <a:gd name="connsiteY8561" fmla="*/ 934828 h 6857892"/>
              <a:gd name="connsiteX8562" fmla="*/ 6193756 w 7044461"/>
              <a:gd name="connsiteY8562" fmla="*/ 934828 h 6857892"/>
              <a:gd name="connsiteX8563" fmla="*/ 6166019 w 7044461"/>
              <a:gd name="connsiteY8563" fmla="*/ 990530 h 6857892"/>
              <a:gd name="connsiteX8564" fmla="*/ 6121899 w 7044461"/>
              <a:gd name="connsiteY8564" fmla="*/ 1005770 h 6857892"/>
              <a:gd name="connsiteX8565" fmla="*/ 6112755 w 7044461"/>
              <a:gd name="connsiteY8565" fmla="*/ 1027943 h 6857892"/>
              <a:gd name="connsiteX8566" fmla="*/ 6110926 w 7044461"/>
              <a:gd name="connsiteY8566" fmla="*/ 1027410 h 6857892"/>
              <a:gd name="connsiteX8567" fmla="*/ 6109555 w 7044461"/>
              <a:gd name="connsiteY8567" fmla="*/ 1030992 h 6857892"/>
              <a:gd name="connsiteX8568" fmla="*/ 6128681 w 7044461"/>
              <a:gd name="connsiteY8568" fmla="*/ 1065518 h 6857892"/>
              <a:gd name="connsiteX8569" fmla="*/ 6127766 w 7044461"/>
              <a:gd name="connsiteY8569" fmla="*/ 1064603 h 6857892"/>
              <a:gd name="connsiteX8570" fmla="*/ 6134853 w 7044461"/>
              <a:gd name="connsiteY8570" fmla="*/ 1056299 h 6857892"/>
              <a:gd name="connsiteX8571" fmla="*/ 6138054 w 7044461"/>
              <a:gd name="connsiteY8571" fmla="*/ 1059497 h 6857892"/>
              <a:gd name="connsiteX8572" fmla="*/ 6129748 w 7044461"/>
              <a:gd name="connsiteY8572" fmla="*/ 1066586 h 6857892"/>
              <a:gd name="connsiteX8573" fmla="*/ 6128833 w 7044461"/>
              <a:gd name="connsiteY8573" fmla="*/ 1065670 h 6857892"/>
              <a:gd name="connsiteX8574" fmla="*/ 6128833 w 7044461"/>
              <a:gd name="connsiteY8574" fmla="*/ 1085863 h 6857892"/>
              <a:gd name="connsiteX8575" fmla="*/ 6109783 w 7044461"/>
              <a:gd name="connsiteY8575" fmla="*/ 1075120 h 6857892"/>
              <a:gd name="connsiteX8576" fmla="*/ 6077932 w 7044461"/>
              <a:gd name="connsiteY8576" fmla="*/ 1090968 h 6857892"/>
              <a:gd name="connsiteX8577" fmla="*/ 6077932 w 7044461"/>
              <a:gd name="connsiteY8577" fmla="*/ 1116343 h 6857892"/>
              <a:gd name="connsiteX8578" fmla="*/ 6112984 w 7044461"/>
              <a:gd name="connsiteY8578" fmla="*/ 1102935 h 6857892"/>
              <a:gd name="connsiteX8579" fmla="*/ 6130815 w 7044461"/>
              <a:gd name="connsiteY8579" fmla="*/ 1156656 h 6857892"/>
              <a:gd name="connsiteX8580" fmla="*/ 6093705 w 7044461"/>
              <a:gd name="connsiteY8580" fmla="*/ 1147967 h 6857892"/>
              <a:gd name="connsiteX8581" fmla="*/ 6045471 w 7044461"/>
              <a:gd name="connsiteY8581" fmla="*/ 1193689 h 6857892"/>
              <a:gd name="connsiteX8582" fmla="*/ 6054767 w 7044461"/>
              <a:gd name="connsiteY8582" fmla="*/ 1225923 h 6857892"/>
              <a:gd name="connsiteX8583" fmla="*/ 6026954 w 7044461"/>
              <a:gd name="connsiteY8583" fmla="*/ 1253803 h 6857892"/>
              <a:gd name="connsiteX8584" fmla="*/ 6088828 w 7044461"/>
              <a:gd name="connsiteY8584" fmla="*/ 1310878 h 6857892"/>
              <a:gd name="connsiteX8585" fmla="*/ 6147502 w 7044461"/>
              <a:gd name="connsiteY8585" fmla="*/ 1310878 h 6857892"/>
              <a:gd name="connsiteX8586" fmla="*/ 6150855 w 7044461"/>
              <a:gd name="connsiteY8586" fmla="*/ 1340219 h 6857892"/>
              <a:gd name="connsiteX8587" fmla="*/ 6169448 w 7044461"/>
              <a:gd name="connsiteY8587" fmla="*/ 1340219 h 6857892"/>
              <a:gd name="connsiteX8588" fmla="*/ 6168534 w 7044461"/>
              <a:gd name="connsiteY8588" fmla="*/ 1339304 h 6857892"/>
              <a:gd name="connsiteX8589" fmla="*/ 6175620 w 7044461"/>
              <a:gd name="connsiteY8589" fmla="*/ 1330998 h 6857892"/>
              <a:gd name="connsiteX8590" fmla="*/ 6178821 w 7044461"/>
              <a:gd name="connsiteY8590" fmla="*/ 1334198 h 6857892"/>
              <a:gd name="connsiteX8591" fmla="*/ 6170591 w 7044461"/>
              <a:gd name="connsiteY8591" fmla="*/ 1341209 h 6857892"/>
              <a:gd name="connsiteX8592" fmla="*/ 6200690 w 7044461"/>
              <a:gd name="connsiteY8592" fmla="*/ 1370625 h 6857892"/>
              <a:gd name="connsiteX8593" fmla="*/ 6190860 w 7044461"/>
              <a:gd name="connsiteY8593" fmla="*/ 1386930 h 6857892"/>
              <a:gd name="connsiteX8594" fmla="*/ 6205033 w 7044461"/>
              <a:gd name="connsiteY8594" fmla="*/ 1401031 h 6857892"/>
              <a:gd name="connsiteX8595" fmla="*/ 6217225 w 7044461"/>
              <a:gd name="connsiteY8595" fmla="*/ 1389673 h 6857892"/>
              <a:gd name="connsiteX8596" fmla="*/ 6245038 w 7044461"/>
              <a:gd name="connsiteY8596" fmla="*/ 1402780 h 6857892"/>
              <a:gd name="connsiteX8597" fmla="*/ 6250525 w 7044461"/>
              <a:gd name="connsiteY8597" fmla="*/ 1398286 h 6857892"/>
              <a:gd name="connsiteX8598" fmla="*/ 6241076 w 7044461"/>
              <a:gd name="connsiteY8598" fmla="*/ 1384265 h 6857892"/>
              <a:gd name="connsiteX8599" fmla="*/ 6261955 w 7044461"/>
              <a:gd name="connsiteY8599" fmla="*/ 1378926 h 6857892"/>
              <a:gd name="connsiteX8600" fmla="*/ 6255478 w 7044461"/>
              <a:gd name="connsiteY8600" fmla="*/ 1421826 h 6857892"/>
              <a:gd name="connsiteX8601" fmla="*/ 6262717 w 7044461"/>
              <a:gd name="connsiteY8601" fmla="*/ 1430057 h 6857892"/>
              <a:gd name="connsiteX8602" fmla="*/ 6281919 w 7044461"/>
              <a:gd name="connsiteY8602" fmla="*/ 1418019 h 6857892"/>
              <a:gd name="connsiteX8603" fmla="*/ 6271937 w 7044461"/>
              <a:gd name="connsiteY8603" fmla="*/ 1406443 h 6857892"/>
              <a:gd name="connsiteX8604" fmla="*/ 6297007 w 7044461"/>
              <a:gd name="connsiteY8604" fmla="*/ 1393484 h 6857892"/>
              <a:gd name="connsiteX8605" fmla="*/ 6311485 w 7044461"/>
              <a:gd name="connsiteY8605" fmla="*/ 1401870 h 6857892"/>
              <a:gd name="connsiteX8606" fmla="*/ 6334802 w 7044461"/>
              <a:gd name="connsiteY8606" fmla="*/ 1388833 h 6857892"/>
              <a:gd name="connsiteX8607" fmla="*/ 6350804 w 7044461"/>
              <a:gd name="connsiteY8607" fmla="*/ 1404077 h 6857892"/>
              <a:gd name="connsiteX8608" fmla="*/ 6340898 w 7044461"/>
              <a:gd name="connsiteY8608" fmla="*/ 1430057 h 6857892"/>
              <a:gd name="connsiteX8609" fmla="*/ 6363148 w 7044461"/>
              <a:gd name="connsiteY8609" fmla="*/ 1462366 h 6857892"/>
              <a:gd name="connsiteX8610" fmla="*/ 6378617 w 7044461"/>
              <a:gd name="connsiteY8610" fmla="*/ 1462366 h 6857892"/>
              <a:gd name="connsiteX8611" fmla="*/ 6393552 w 7044461"/>
              <a:gd name="connsiteY8611" fmla="*/ 1492923 h 6857892"/>
              <a:gd name="connsiteX8612" fmla="*/ 6363148 w 7044461"/>
              <a:gd name="connsiteY8612" fmla="*/ 1492923 h 6857892"/>
              <a:gd name="connsiteX8613" fmla="*/ 6363148 w 7044461"/>
              <a:gd name="connsiteY8613" fmla="*/ 1509001 h 6857892"/>
              <a:gd name="connsiteX8614" fmla="*/ 6332592 w 7044461"/>
              <a:gd name="connsiteY8614" fmla="*/ 1503132 h 6857892"/>
              <a:gd name="connsiteX8615" fmla="*/ 6342727 w 7044461"/>
              <a:gd name="connsiteY8615" fmla="*/ 1492999 h 6857892"/>
              <a:gd name="connsiteX8616" fmla="*/ 6363072 w 7044461"/>
              <a:gd name="connsiteY8616" fmla="*/ 1492999 h 6857892"/>
              <a:gd name="connsiteX8617" fmla="*/ 6363072 w 7044461"/>
              <a:gd name="connsiteY8617" fmla="*/ 1462442 h 6857892"/>
              <a:gd name="connsiteX8618" fmla="*/ 6333887 w 7044461"/>
              <a:gd name="connsiteY8618" fmla="*/ 1477224 h 6857892"/>
              <a:gd name="connsiteX8619" fmla="*/ 6342651 w 7044461"/>
              <a:gd name="connsiteY8619" fmla="*/ 1492999 h 6857892"/>
              <a:gd name="connsiteX8620" fmla="*/ 6332516 w 7044461"/>
              <a:gd name="connsiteY8620" fmla="*/ 1503132 h 6857892"/>
              <a:gd name="connsiteX8621" fmla="*/ 6303179 w 7044461"/>
              <a:gd name="connsiteY8621" fmla="*/ 1503132 h 6857892"/>
              <a:gd name="connsiteX8622" fmla="*/ 6345165 w 7044461"/>
              <a:gd name="connsiteY8622" fmla="*/ 1549006 h 6857892"/>
              <a:gd name="connsiteX8623" fmla="*/ 6311027 w 7044461"/>
              <a:gd name="connsiteY8623" fmla="*/ 1581544 h 6857892"/>
              <a:gd name="connsiteX8624" fmla="*/ 6341965 w 7044461"/>
              <a:gd name="connsiteY8624" fmla="*/ 1586878 h 6857892"/>
              <a:gd name="connsiteX8625" fmla="*/ 6343336 w 7044461"/>
              <a:gd name="connsiteY8625" fmla="*/ 1611644 h 6857892"/>
              <a:gd name="connsiteX8626" fmla="*/ 6358119 w 7044461"/>
              <a:gd name="connsiteY8626" fmla="*/ 1616750 h 6857892"/>
              <a:gd name="connsiteX8627" fmla="*/ 6350651 w 7044461"/>
              <a:gd name="connsiteY8627" fmla="*/ 1674053 h 6857892"/>
              <a:gd name="connsiteX8628" fmla="*/ 6303484 w 7044461"/>
              <a:gd name="connsiteY8628" fmla="*/ 1690132 h 6857892"/>
              <a:gd name="connsiteX8629" fmla="*/ 6312780 w 7044461"/>
              <a:gd name="connsiteY8629" fmla="*/ 1705906 h 6857892"/>
              <a:gd name="connsiteX8630" fmla="*/ 6301350 w 7044461"/>
              <a:gd name="connsiteY8630" fmla="*/ 1726481 h 6857892"/>
              <a:gd name="connsiteX8631" fmla="*/ 6312932 w 7044461"/>
              <a:gd name="connsiteY8631" fmla="*/ 1746826 h 6857892"/>
              <a:gd name="connsiteX8632" fmla="*/ 6302569 w 7044461"/>
              <a:gd name="connsiteY8632" fmla="*/ 1770525 h 6857892"/>
              <a:gd name="connsiteX8633" fmla="*/ 6283976 w 7044461"/>
              <a:gd name="connsiteY8633" fmla="*/ 1765267 h 6857892"/>
              <a:gd name="connsiteX8634" fmla="*/ 6273537 w 7044461"/>
              <a:gd name="connsiteY8634" fmla="*/ 1738520 h 6857892"/>
              <a:gd name="connsiteX8635" fmla="*/ 6273537 w 7044461"/>
              <a:gd name="connsiteY8635" fmla="*/ 1778374 h 6857892"/>
              <a:gd name="connsiteX8636" fmla="*/ 6302188 w 7044461"/>
              <a:gd name="connsiteY8636" fmla="*/ 1771744 h 6857892"/>
              <a:gd name="connsiteX8637" fmla="*/ 6302569 w 7044461"/>
              <a:gd name="connsiteY8637" fmla="*/ 1771592 h 6857892"/>
              <a:gd name="connsiteX8638" fmla="*/ 6334192 w 7044461"/>
              <a:gd name="connsiteY8638" fmla="*/ 1790110 h 6857892"/>
              <a:gd name="connsiteX8639" fmla="*/ 6282910 w 7044461"/>
              <a:gd name="connsiteY8639" fmla="*/ 1896564 h 6857892"/>
              <a:gd name="connsiteX8640" fmla="*/ 6315981 w 7044461"/>
              <a:gd name="connsiteY8640" fmla="*/ 1888410 h 6857892"/>
              <a:gd name="connsiteX8641" fmla="*/ 6334650 w 7044461"/>
              <a:gd name="connsiteY8641" fmla="*/ 1907002 h 6857892"/>
              <a:gd name="connsiteX8642" fmla="*/ 6301807 w 7044461"/>
              <a:gd name="connsiteY8642" fmla="*/ 1933215 h 6857892"/>
              <a:gd name="connsiteX8643" fmla="*/ 6296398 w 7044461"/>
              <a:gd name="connsiteY8643" fmla="*/ 1962465 h 6857892"/>
              <a:gd name="connsiteX8644" fmla="*/ 6271370 w 7044461"/>
              <a:gd name="connsiteY8644" fmla="*/ 1971671 h 6857892"/>
              <a:gd name="connsiteX8645" fmla="*/ 6272166 w 7044461"/>
              <a:gd name="connsiteY8645" fmla="*/ 1970914 h 6857892"/>
              <a:gd name="connsiteX8646" fmla="*/ 6265079 w 7044461"/>
              <a:gd name="connsiteY8646" fmla="*/ 1962608 h 6857892"/>
              <a:gd name="connsiteX8647" fmla="*/ 6261879 w 7044461"/>
              <a:gd name="connsiteY8647" fmla="*/ 1965808 h 6857892"/>
              <a:gd name="connsiteX8648" fmla="*/ 6270642 w 7044461"/>
              <a:gd name="connsiteY8648" fmla="*/ 1972362 h 6857892"/>
              <a:gd name="connsiteX8649" fmla="*/ 6270937 w 7044461"/>
              <a:gd name="connsiteY8649" fmla="*/ 1972082 h 6857892"/>
              <a:gd name="connsiteX8650" fmla="*/ 6254563 w 7044461"/>
              <a:gd name="connsiteY8650" fmla="*/ 2003545 h 6857892"/>
              <a:gd name="connsiteX8651" fmla="*/ 6260355 w 7044461"/>
              <a:gd name="connsiteY8651" fmla="*/ 2036691 h 6857892"/>
              <a:gd name="connsiteX8652" fmla="*/ 6253268 w 7044461"/>
              <a:gd name="connsiteY8652" fmla="*/ 2049111 h 6857892"/>
              <a:gd name="connsiteX8653" fmla="*/ 6290606 w 7044461"/>
              <a:gd name="connsiteY8653" fmla="*/ 2071209 h 6857892"/>
              <a:gd name="connsiteX8654" fmla="*/ 6252201 w 7044461"/>
              <a:gd name="connsiteY8654" fmla="*/ 2071209 h 6857892"/>
              <a:gd name="connsiteX8655" fmla="*/ 6250753 w 7044461"/>
              <a:gd name="connsiteY8655" fmla="*/ 2052844 h 6857892"/>
              <a:gd name="connsiteX8656" fmla="*/ 6239323 w 7044461"/>
              <a:gd name="connsiteY8656" fmla="*/ 2079894 h 6857892"/>
              <a:gd name="connsiteX8657" fmla="*/ 6221492 w 7044461"/>
              <a:gd name="connsiteY8657" fmla="*/ 2087057 h 6857892"/>
              <a:gd name="connsiteX8658" fmla="*/ 6221492 w 7044461"/>
              <a:gd name="connsiteY8658" fmla="*/ 2110689 h 6857892"/>
              <a:gd name="connsiteX8659" fmla="*/ 6245648 w 7044461"/>
              <a:gd name="connsiteY8659" fmla="*/ 2120806 h 6857892"/>
              <a:gd name="connsiteX8660" fmla="*/ 6200309 w 7044461"/>
              <a:gd name="connsiteY8660" fmla="*/ 2175526 h 6857892"/>
              <a:gd name="connsiteX8661" fmla="*/ 6218064 w 7044461"/>
              <a:gd name="connsiteY8661" fmla="*/ 2175526 h 6857892"/>
              <a:gd name="connsiteX8662" fmla="*/ 6213568 w 7044461"/>
              <a:gd name="connsiteY8662" fmla="*/ 2193358 h 6857892"/>
              <a:gd name="connsiteX8663" fmla="*/ 6223321 w 7044461"/>
              <a:gd name="connsiteY8663" fmla="*/ 2216360 h 6857892"/>
              <a:gd name="connsiteX8664" fmla="*/ 6188117 w 7044461"/>
              <a:gd name="connsiteY8664" fmla="*/ 2202268 h 6857892"/>
              <a:gd name="connsiteX8665" fmla="*/ 6200080 w 7044461"/>
              <a:gd name="connsiteY8665" fmla="*/ 2225506 h 6857892"/>
              <a:gd name="connsiteX8666" fmla="*/ 6162437 w 7044461"/>
              <a:gd name="connsiteY8666" fmla="*/ 2262691 h 6857892"/>
              <a:gd name="connsiteX8667" fmla="*/ 6156113 w 7044461"/>
              <a:gd name="connsiteY8667" fmla="*/ 2296056 h 6857892"/>
              <a:gd name="connsiteX8668" fmla="*/ 6152608 w 7044461"/>
              <a:gd name="connsiteY8668" fmla="*/ 2299559 h 6857892"/>
              <a:gd name="connsiteX8669" fmla="*/ 6129976 w 7044461"/>
              <a:gd name="connsiteY8669" fmla="*/ 2356635 h 6857892"/>
              <a:gd name="connsiteX8670" fmla="*/ 6098734 w 7044461"/>
              <a:gd name="connsiteY8670" fmla="*/ 2398015 h 6857892"/>
              <a:gd name="connsiteX8671" fmla="*/ 6098582 w 7044461"/>
              <a:gd name="connsiteY8671" fmla="*/ 2426065 h 6857892"/>
              <a:gd name="connsiteX8672" fmla="*/ 6118851 w 7044461"/>
              <a:gd name="connsiteY8672" fmla="*/ 2441995 h 6857892"/>
              <a:gd name="connsiteX8673" fmla="*/ 6118851 w 7044461"/>
              <a:gd name="connsiteY8673" fmla="*/ 2465548 h 6857892"/>
              <a:gd name="connsiteX8674" fmla="*/ 6077475 w 7044461"/>
              <a:gd name="connsiteY8674" fmla="*/ 2505868 h 6857892"/>
              <a:gd name="connsiteX8675" fmla="*/ 6089286 w 7044461"/>
              <a:gd name="connsiteY8675" fmla="*/ 2517600 h 6857892"/>
              <a:gd name="connsiteX8676" fmla="*/ 6039908 w 7044461"/>
              <a:gd name="connsiteY8676" fmla="*/ 2536275 h 6857892"/>
              <a:gd name="connsiteX8677" fmla="*/ 6027259 w 7044461"/>
              <a:gd name="connsiteY8677" fmla="*/ 2562559 h 6857892"/>
              <a:gd name="connsiteX8678" fmla="*/ 6018877 w 7044461"/>
              <a:gd name="connsiteY8678" fmla="*/ 2589751 h 6857892"/>
              <a:gd name="connsiteX8679" fmla="*/ 6022382 w 7044461"/>
              <a:gd name="connsiteY8679" fmla="*/ 2592572 h 6857892"/>
              <a:gd name="connsiteX8680" fmla="*/ 6041737 w 7044461"/>
              <a:gd name="connsiteY8680" fmla="*/ 2575204 h 6857892"/>
              <a:gd name="connsiteX8681" fmla="*/ 6026268 w 7044461"/>
              <a:gd name="connsiteY8681" fmla="*/ 2614205 h 6857892"/>
              <a:gd name="connsiteX8682" fmla="*/ 5977195 w 7044461"/>
              <a:gd name="connsiteY8682" fmla="*/ 2618395 h 6857892"/>
              <a:gd name="connsiteX8683" fmla="*/ 5996398 w 7044461"/>
              <a:gd name="connsiteY8683" fmla="*/ 2643533 h 6857892"/>
              <a:gd name="connsiteX8684" fmla="*/ 5997846 w 7044461"/>
              <a:gd name="connsiteY8684" fmla="*/ 2623803 h 6857892"/>
              <a:gd name="connsiteX8685" fmla="*/ 6017276 w 7044461"/>
              <a:gd name="connsiteY8685" fmla="*/ 2625098 h 6857892"/>
              <a:gd name="connsiteX8686" fmla="*/ 6002265 w 7044461"/>
              <a:gd name="connsiteY8686" fmla="*/ 2648331 h 6857892"/>
              <a:gd name="connsiteX8687" fmla="*/ 6019410 w 7044461"/>
              <a:gd name="connsiteY8687" fmla="*/ 2661739 h 6857892"/>
              <a:gd name="connsiteX8688" fmla="*/ 5999141 w 7044461"/>
              <a:gd name="connsiteY8688" fmla="*/ 2689938 h 6857892"/>
              <a:gd name="connsiteX8689" fmla="*/ 6030535 w 7044461"/>
              <a:gd name="connsiteY8689" fmla="*/ 2710291 h 6857892"/>
              <a:gd name="connsiteX8690" fmla="*/ 6007675 w 7044461"/>
              <a:gd name="connsiteY8690" fmla="*/ 2717989 h 6857892"/>
              <a:gd name="connsiteX8691" fmla="*/ 6007675 w 7044461"/>
              <a:gd name="connsiteY8691" fmla="*/ 2756855 h 6857892"/>
              <a:gd name="connsiteX8692" fmla="*/ 5986492 w 7044461"/>
              <a:gd name="connsiteY8692" fmla="*/ 2745419 h 6857892"/>
              <a:gd name="connsiteX8693" fmla="*/ 5986492 w 7044461"/>
              <a:gd name="connsiteY8693" fmla="*/ 2765991 h 6857892"/>
              <a:gd name="connsiteX8694" fmla="*/ 5987406 w 7044461"/>
              <a:gd name="connsiteY8694" fmla="*/ 2765080 h 6857892"/>
              <a:gd name="connsiteX8695" fmla="*/ 5995712 w 7044461"/>
              <a:gd name="connsiteY8695" fmla="*/ 2772168 h 6857892"/>
              <a:gd name="connsiteX8696" fmla="*/ 5992511 w 7044461"/>
              <a:gd name="connsiteY8696" fmla="*/ 2775368 h 6857892"/>
              <a:gd name="connsiteX8697" fmla="*/ 5985425 w 7044461"/>
              <a:gd name="connsiteY8697" fmla="*/ 2767058 h 6857892"/>
              <a:gd name="connsiteX8698" fmla="*/ 5986111 w 7044461"/>
              <a:gd name="connsiteY8698" fmla="*/ 2766372 h 6857892"/>
              <a:gd name="connsiteX8699" fmla="*/ 5963327 w 7044461"/>
              <a:gd name="connsiteY8699" fmla="*/ 2781461 h 6857892"/>
              <a:gd name="connsiteX8700" fmla="*/ 5985425 w 7044461"/>
              <a:gd name="connsiteY8700" fmla="*/ 2795786 h 6857892"/>
              <a:gd name="connsiteX8701" fmla="*/ 5985425 w 7044461"/>
              <a:gd name="connsiteY8701" fmla="*/ 2827182 h 6857892"/>
              <a:gd name="connsiteX8702" fmla="*/ 5966070 w 7044461"/>
              <a:gd name="connsiteY8702" fmla="*/ 2827182 h 6857892"/>
              <a:gd name="connsiteX8703" fmla="*/ 5953040 w 7044461"/>
              <a:gd name="connsiteY8703" fmla="*/ 2884867 h 6857892"/>
              <a:gd name="connsiteX8704" fmla="*/ 5913035 w 7044461"/>
              <a:gd name="connsiteY8704" fmla="*/ 2904756 h 6857892"/>
              <a:gd name="connsiteX8705" fmla="*/ 5922255 w 7044461"/>
              <a:gd name="connsiteY8705" fmla="*/ 2923731 h 6857892"/>
              <a:gd name="connsiteX8706" fmla="*/ 5874478 w 7044461"/>
              <a:gd name="connsiteY8706" fmla="*/ 2969756 h 6857892"/>
              <a:gd name="connsiteX8707" fmla="*/ 5854057 w 7044461"/>
              <a:gd name="connsiteY8707" fmla="*/ 2979882 h 6857892"/>
              <a:gd name="connsiteX8708" fmla="*/ 5839504 w 7044461"/>
              <a:gd name="connsiteY8708" fmla="*/ 3033381 h 6857892"/>
              <a:gd name="connsiteX8709" fmla="*/ 5820684 w 7044461"/>
              <a:gd name="connsiteY8709" fmla="*/ 3007855 h 6857892"/>
              <a:gd name="connsiteX8710" fmla="*/ 5785863 w 7044461"/>
              <a:gd name="connsiteY8710" fmla="*/ 3047780 h 6857892"/>
              <a:gd name="connsiteX8711" fmla="*/ 5803235 w 7044461"/>
              <a:gd name="connsiteY8711" fmla="*/ 3055782 h 6857892"/>
              <a:gd name="connsiteX8712" fmla="*/ 5803235 w 7044461"/>
              <a:gd name="connsiteY8712" fmla="*/ 3071555 h 6857892"/>
              <a:gd name="connsiteX8713" fmla="*/ 5803233 w 7044461"/>
              <a:gd name="connsiteY8713" fmla="*/ 3071555 h 6857892"/>
              <a:gd name="connsiteX8714" fmla="*/ 5802778 w 7044461"/>
              <a:gd name="connsiteY8714" fmla="*/ 3071328 h 6857892"/>
              <a:gd name="connsiteX8715" fmla="*/ 5802778 w 7044461"/>
              <a:gd name="connsiteY8715" fmla="*/ 3071555 h 6857892"/>
              <a:gd name="connsiteX8716" fmla="*/ 5783348 w 7044461"/>
              <a:gd name="connsiteY8716" fmla="*/ 3071555 h 6857892"/>
              <a:gd name="connsiteX8717" fmla="*/ 5791272 w 7044461"/>
              <a:gd name="connsiteY8717" fmla="*/ 3088548 h 6857892"/>
              <a:gd name="connsiteX8718" fmla="*/ 5784338 w 7044461"/>
              <a:gd name="connsiteY8718" fmla="*/ 3095484 h 6857892"/>
              <a:gd name="connsiteX8719" fmla="*/ 5820684 w 7044461"/>
              <a:gd name="connsiteY8719" fmla="*/ 3122458 h 6857892"/>
              <a:gd name="connsiteX8720" fmla="*/ 5782358 w 7044461"/>
              <a:gd name="connsiteY8720" fmla="*/ 3122990 h 6857892"/>
              <a:gd name="connsiteX8721" fmla="*/ 5812379 w 7044461"/>
              <a:gd name="connsiteY8721" fmla="*/ 3137010 h 6857892"/>
              <a:gd name="connsiteX8722" fmla="*/ 5803388 w 7044461"/>
              <a:gd name="connsiteY8722" fmla="*/ 3152629 h 6857892"/>
              <a:gd name="connsiteX8723" fmla="*/ 5804074 w 7044461"/>
              <a:gd name="connsiteY8723" fmla="*/ 3151944 h 6857892"/>
              <a:gd name="connsiteX8724" fmla="*/ 5812379 w 7044461"/>
              <a:gd name="connsiteY8724" fmla="*/ 3159029 h 6857892"/>
              <a:gd name="connsiteX8725" fmla="*/ 5809178 w 7044461"/>
              <a:gd name="connsiteY8725" fmla="*/ 3162229 h 6857892"/>
              <a:gd name="connsiteX8726" fmla="*/ 5802092 w 7044461"/>
              <a:gd name="connsiteY8726" fmla="*/ 3153924 h 6857892"/>
              <a:gd name="connsiteX8727" fmla="*/ 5802931 w 7044461"/>
              <a:gd name="connsiteY8727" fmla="*/ 3153086 h 6857892"/>
              <a:gd name="connsiteX8728" fmla="*/ 5756148 w 7044461"/>
              <a:gd name="connsiteY8728" fmla="*/ 3167639 h 6857892"/>
              <a:gd name="connsiteX8729" fmla="*/ 5748984 w 7044461"/>
              <a:gd name="connsiteY8729" fmla="*/ 3129772 h 6857892"/>
              <a:gd name="connsiteX8730" fmla="*/ 5721707 w 7044461"/>
              <a:gd name="connsiteY8730" fmla="*/ 3163142 h 6857892"/>
              <a:gd name="connsiteX8731" fmla="*/ 5729402 w 7044461"/>
              <a:gd name="connsiteY8731" fmla="*/ 3172896 h 6857892"/>
              <a:gd name="connsiteX8732" fmla="*/ 5772453 w 7044461"/>
              <a:gd name="connsiteY8732" fmla="*/ 3178765 h 6857892"/>
              <a:gd name="connsiteX8733" fmla="*/ 5752261 w 7044461"/>
              <a:gd name="connsiteY8733" fmla="*/ 3187909 h 6857892"/>
              <a:gd name="connsiteX8734" fmla="*/ 5758967 w 7044461"/>
              <a:gd name="connsiteY8734" fmla="*/ 3195448 h 6857892"/>
              <a:gd name="connsiteX8735" fmla="*/ 5752185 w 7044461"/>
              <a:gd name="connsiteY8735" fmla="*/ 3224254 h 6857892"/>
              <a:gd name="connsiteX8736" fmla="*/ 5758281 w 7044461"/>
              <a:gd name="connsiteY8736" fmla="*/ 3274011 h 6857892"/>
              <a:gd name="connsiteX8737" fmla="*/ 5752185 w 7044461"/>
              <a:gd name="connsiteY8737" fmla="*/ 3305475 h 6857892"/>
              <a:gd name="connsiteX8738" fmla="*/ 5753099 w 7044461"/>
              <a:gd name="connsiteY8738" fmla="*/ 3304562 h 6857892"/>
              <a:gd name="connsiteX8739" fmla="*/ 5761404 w 7044461"/>
              <a:gd name="connsiteY8739" fmla="*/ 3311646 h 6857892"/>
              <a:gd name="connsiteX8740" fmla="*/ 5758204 w 7044461"/>
              <a:gd name="connsiteY8740" fmla="*/ 3314846 h 6857892"/>
              <a:gd name="connsiteX8741" fmla="*/ 5751118 w 7044461"/>
              <a:gd name="connsiteY8741" fmla="*/ 3306543 h 6857892"/>
              <a:gd name="connsiteX8742" fmla="*/ 5752032 w 7044461"/>
              <a:gd name="connsiteY8742" fmla="*/ 3305629 h 6857892"/>
              <a:gd name="connsiteX8743" fmla="*/ 5731308 w 7044461"/>
              <a:gd name="connsiteY8743" fmla="*/ 3318200 h 6857892"/>
              <a:gd name="connsiteX8744" fmla="*/ 5719726 w 7044461"/>
              <a:gd name="connsiteY8744" fmla="*/ 3327950 h 6857892"/>
              <a:gd name="connsiteX8745" fmla="*/ 5719117 w 7044461"/>
              <a:gd name="connsiteY8745" fmla="*/ 3328484 h 6857892"/>
              <a:gd name="connsiteX8746" fmla="*/ 5732907 w 7044461"/>
              <a:gd name="connsiteY8746" fmla="*/ 3347457 h 6857892"/>
              <a:gd name="connsiteX8747" fmla="*/ 5718507 w 7044461"/>
              <a:gd name="connsiteY8747" fmla="*/ 3368639 h 6857892"/>
              <a:gd name="connsiteX8748" fmla="*/ 5757976 w 7044461"/>
              <a:gd name="connsiteY8748" fmla="*/ 3355689 h 6857892"/>
              <a:gd name="connsiteX8749" fmla="*/ 5763080 w 7044461"/>
              <a:gd name="connsiteY8749" fmla="*/ 3368562 h 6857892"/>
              <a:gd name="connsiteX8750" fmla="*/ 5756756 w 7044461"/>
              <a:gd name="connsiteY8750" fmla="*/ 3376562 h 6857892"/>
              <a:gd name="connsiteX8751" fmla="*/ 5710659 w 7044461"/>
              <a:gd name="connsiteY8751" fmla="*/ 3396975 h 6857892"/>
              <a:gd name="connsiteX8752" fmla="*/ 5718279 w 7044461"/>
              <a:gd name="connsiteY8752" fmla="*/ 3411068 h 6857892"/>
              <a:gd name="connsiteX8753" fmla="*/ 5711497 w 7044461"/>
              <a:gd name="connsiteY8753" fmla="*/ 3433083 h 6857892"/>
              <a:gd name="connsiteX8754" fmla="*/ 5703953 w 7044461"/>
              <a:gd name="connsiteY8754" fmla="*/ 3452362 h 6857892"/>
              <a:gd name="connsiteX8755" fmla="*/ 5711573 w 7044461"/>
              <a:gd name="connsiteY8755" fmla="*/ 3475146 h 6857892"/>
              <a:gd name="connsiteX8756" fmla="*/ 5721097 w 7044461"/>
              <a:gd name="connsiteY8756" fmla="*/ 3498920 h 6857892"/>
              <a:gd name="connsiteX8757" fmla="*/ 5688028 w 7044461"/>
              <a:gd name="connsiteY8757" fmla="*/ 3495262 h 6857892"/>
              <a:gd name="connsiteX8758" fmla="*/ 5691154 w 7044461"/>
              <a:gd name="connsiteY8758" fmla="*/ 3494119 h 6857892"/>
              <a:gd name="connsiteX8759" fmla="*/ 5678580 w 7044461"/>
              <a:gd name="connsiteY8759" fmla="*/ 3492900 h 6857892"/>
              <a:gd name="connsiteX8760" fmla="*/ 5676905 w 7044461"/>
              <a:gd name="connsiteY8760" fmla="*/ 3498539 h 6857892"/>
              <a:gd name="connsiteX8761" fmla="*/ 5678734 w 7044461"/>
              <a:gd name="connsiteY8761" fmla="*/ 3498082 h 6857892"/>
              <a:gd name="connsiteX8762" fmla="*/ 5679724 w 7044461"/>
              <a:gd name="connsiteY8762" fmla="*/ 3557594 h 6857892"/>
              <a:gd name="connsiteX8763" fmla="*/ 5666466 w 7044461"/>
              <a:gd name="connsiteY8763" fmla="*/ 3529629 h 6857892"/>
              <a:gd name="connsiteX8764" fmla="*/ 5654046 w 7044461"/>
              <a:gd name="connsiteY8764" fmla="*/ 3530695 h 6857892"/>
              <a:gd name="connsiteX8765" fmla="*/ 5662503 w 7044461"/>
              <a:gd name="connsiteY8765" fmla="*/ 3577254 h 6857892"/>
              <a:gd name="connsiteX8766" fmla="*/ 5630044 w 7044461"/>
              <a:gd name="connsiteY8766" fmla="*/ 3570091 h 6857892"/>
              <a:gd name="connsiteX8767" fmla="*/ 5639341 w 7044461"/>
              <a:gd name="connsiteY8767" fmla="*/ 3586169 h 6857892"/>
              <a:gd name="connsiteX8768" fmla="*/ 5624178 w 7044461"/>
              <a:gd name="connsiteY8768" fmla="*/ 3601333 h 6857892"/>
              <a:gd name="connsiteX8769" fmla="*/ 5617624 w 7044461"/>
              <a:gd name="connsiteY8769" fmla="*/ 3582054 h 6857892"/>
              <a:gd name="connsiteX8770" fmla="*/ 5582879 w 7044461"/>
              <a:gd name="connsiteY8770" fmla="*/ 3582054 h 6857892"/>
              <a:gd name="connsiteX8771" fmla="*/ 5608634 w 7044461"/>
              <a:gd name="connsiteY8771" fmla="*/ 3594399 h 6857892"/>
              <a:gd name="connsiteX8772" fmla="*/ 5581966 w 7044461"/>
              <a:gd name="connsiteY8772" fmla="*/ 3617182 h 6857892"/>
              <a:gd name="connsiteX8773" fmla="*/ 5572289 w 7044461"/>
              <a:gd name="connsiteY8773" fmla="*/ 3612382 h 6857892"/>
              <a:gd name="connsiteX8774" fmla="*/ 5595986 w 7044461"/>
              <a:gd name="connsiteY8774" fmla="*/ 3643700 h 6857892"/>
              <a:gd name="connsiteX8775" fmla="*/ 5564288 w 7044461"/>
              <a:gd name="connsiteY8775" fmla="*/ 3673570 h 6857892"/>
              <a:gd name="connsiteX8776" fmla="*/ 5578005 w 7044461"/>
              <a:gd name="connsiteY8776" fmla="*/ 3698031 h 6857892"/>
              <a:gd name="connsiteX8777" fmla="*/ 5550116 w 7044461"/>
              <a:gd name="connsiteY8777" fmla="*/ 3714033 h 6857892"/>
              <a:gd name="connsiteX8778" fmla="*/ 5546154 w 7044461"/>
              <a:gd name="connsiteY8778" fmla="*/ 3755485 h 6857892"/>
              <a:gd name="connsiteX8779" fmla="*/ 5526344 w 7044461"/>
              <a:gd name="connsiteY8779" fmla="*/ 3737426 h 6857892"/>
              <a:gd name="connsiteX8780" fmla="*/ 5534649 w 7044461"/>
              <a:gd name="connsiteY8780" fmla="*/ 3764172 h 6857892"/>
              <a:gd name="connsiteX8781" fmla="*/ 5548516 w 7044461"/>
              <a:gd name="connsiteY8781" fmla="*/ 3794043 h 6857892"/>
              <a:gd name="connsiteX8782" fmla="*/ 5528400 w 7044461"/>
              <a:gd name="connsiteY8782" fmla="*/ 3783984 h 6857892"/>
              <a:gd name="connsiteX8783" fmla="*/ 5529163 w 7044461"/>
              <a:gd name="connsiteY8783" fmla="*/ 3784822 h 6857892"/>
              <a:gd name="connsiteX8784" fmla="*/ 5522077 w 7044461"/>
              <a:gd name="connsiteY8784" fmla="*/ 3793128 h 6857892"/>
              <a:gd name="connsiteX8785" fmla="*/ 5518877 w 7044461"/>
              <a:gd name="connsiteY8785" fmla="*/ 3789928 h 6857892"/>
              <a:gd name="connsiteX8786" fmla="*/ 5527182 w 7044461"/>
              <a:gd name="connsiteY8786" fmla="*/ 3782765 h 6857892"/>
              <a:gd name="connsiteX8787" fmla="*/ 5527943 w 7044461"/>
              <a:gd name="connsiteY8787" fmla="*/ 3783527 h 6857892"/>
              <a:gd name="connsiteX8788" fmla="*/ 5520172 w 7044461"/>
              <a:gd name="connsiteY8788" fmla="*/ 3769354 h 6857892"/>
              <a:gd name="connsiteX8789" fmla="*/ 5496704 w 7044461"/>
              <a:gd name="connsiteY8789" fmla="*/ 3789089 h 6857892"/>
              <a:gd name="connsiteX8790" fmla="*/ 5468207 w 7044461"/>
              <a:gd name="connsiteY8790" fmla="*/ 3796709 h 6857892"/>
              <a:gd name="connsiteX8791" fmla="*/ 5478951 w 7044461"/>
              <a:gd name="connsiteY8791" fmla="*/ 3817055 h 6857892"/>
              <a:gd name="connsiteX8792" fmla="*/ 5435977 w 7044461"/>
              <a:gd name="connsiteY8792" fmla="*/ 3837096 h 6857892"/>
              <a:gd name="connsiteX8793" fmla="*/ 5486950 w 7044461"/>
              <a:gd name="connsiteY8793" fmla="*/ 3821779 h 6857892"/>
              <a:gd name="connsiteX8794" fmla="*/ 5507676 w 7044461"/>
              <a:gd name="connsiteY8794" fmla="*/ 3814388 h 6857892"/>
              <a:gd name="connsiteX8795" fmla="*/ 5514534 w 7044461"/>
              <a:gd name="connsiteY8795" fmla="*/ 3805930 h 6857892"/>
              <a:gd name="connsiteX8796" fmla="*/ 5517886 w 7044461"/>
              <a:gd name="connsiteY8796" fmla="*/ 3814388 h 6857892"/>
              <a:gd name="connsiteX8797" fmla="*/ 5558269 w 7044461"/>
              <a:gd name="connsiteY8797" fmla="*/ 3854850 h 6857892"/>
              <a:gd name="connsiteX8798" fmla="*/ 5517428 w 7044461"/>
              <a:gd name="connsiteY8798" fmla="*/ 3928155 h 6857892"/>
              <a:gd name="connsiteX8799" fmla="*/ 5526648 w 7044461"/>
              <a:gd name="connsiteY8799" fmla="*/ 3941337 h 6857892"/>
              <a:gd name="connsiteX8800" fmla="*/ 5495332 w 7044461"/>
              <a:gd name="connsiteY8800" fmla="*/ 3962445 h 6857892"/>
              <a:gd name="connsiteX8801" fmla="*/ 5462568 w 7044461"/>
              <a:gd name="connsiteY8801" fmla="*/ 3956806 h 6857892"/>
              <a:gd name="connsiteX8802" fmla="*/ 5457082 w 7044461"/>
              <a:gd name="connsiteY8802" fmla="*/ 3991934 h 6857892"/>
              <a:gd name="connsiteX8803" fmla="*/ 5466912 w 7044461"/>
              <a:gd name="connsiteY8803" fmla="*/ 4002754 h 6857892"/>
              <a:gd name="connsiteX8804" fmla="*/ 5449387 w 7044461"/>
              <a:gd name="connsiteY8804" fmla="*/ 4019899 h 6857892"/>
              <a:gd name="connsiteX8805" fmla="*/ 5457997 w 7044461"/>
              <a:gd name="connsiteY8805" fmla="*/ 4053961 h 6857892"/>
              <a:gd name="connsiteX8806" fmla="*/ 5436662 w 7044461"/>
              <a:gd name="connsiteY8806" fmla="*/ 4062343 h 6857892"/>
              <a:gd name="connsiteX8807" fmla="*/ 5445959 w 7044461"/>
              <a:gd name="connsiteY8807" fmla="*/ 4073620 h 6857892"/>
              <a:gd name="connsiteX8808" fmla="*/ 5435291 w 7044461"/>
              <a:gd name="connsiteY8808" fmla="*/ 4085584 h 6857892"/>
              <a:gd name="connsiteX8809" fmla="*/ 5475598 w 7044461"/>
              <a:gd name="connsiteY8809" fmla="*/ 4093127 h 6857892"/>
              <a:gd name="connsiteX8810" fmla="*/ 5442530 w 7044461"/>
              <a:gd name="connsiteY8810" fmla="*/ 4103415 h 6857892"/>
              <a:gd name="connsiteX8811" fmla="*/ 5426223 w 7044461"/>
              <a:gd name="connsiteY8811" fmla="*/ 4099223 h 6857892"/>
              <a:gd name="connsiteX8812" fmla="*/ 5422871 w 7044461"/>
              <a:gd name="connsiteY8812" fmla="*/ 4090765 h 6857892"/>
              <a:gd name="connsiteX8813" fmla="*/ 5416091 w 7044461"/>
              <a:gd name="connsiteY8813" fmla="*/ 4099223 h 6857892"/>
              <a:gd name="connsiteX8814" fmla="*/ 5405880 w 7044461"/>
              <a:gd name="connsiteY8814" fmla="*/ 4119569 h 6857892"/>
              <a:gd name="connsiteX8815" fmla="*/ 5384088 w 7044461"/>
              <a:gd name="connsiteY8815" fmla="*/ 4134199 h 6857892"/>
              <a:gd name="connsiteX8816" fmla="*/ 5412432 w 7044461"/>
              <a:gd name="connsiteY8816" fmla="*/ 4160107 h 6857892"/>
              <a:gd name="connsiteX8817" fmla="*/ 5395975 w 7044461"/>
              <a:gd name="connsiteY8817" fmla="*/ 4163308 h 6857892"/>
              <a:gd name="connsiteX8818" fmla="*/ 5396889 w 7044461"/>
              <a:gd name="connsiteY8818" fmla="*/ 4169861 h 6857892"/>
              <a:gd name="connsiteX8819" fmla="*/ 5416165 w 7044461"/>
              <a:gd name="connsiteY8819" fmla="*/ 4164298 h 6857892"/>
              <a:gd name="connsiteX8820" fmla="*/ 5416165 w 7044461"/>
              <a:gd name="connsiteY8820" fmla="*/ 4164222 h 6857892"/>
              <a:gd name="connsiteX8821" fmla="*/ 5416243 w 7044461"/>
              <a:gd name="connsiteY8821" fmla="*/ 4164298 h 6857892"/>
              <a:gd name="connsiteX8822" fmla="*/ 5454796 w 7044461"/>
              <a:gd name="connsiteY8822" fmla="*/ 4218629 h 6857892"/>
              <a:gd name="connsiteX8823" fmla="*/ 5424929 w 7044461"/>
              <a:gd name="connsiteY8823" fmla="*/ 4224496 h 6857892"/>
              <a:gd name="connsiteX8824" fmla="*/ 5435977 w 7044461"/>
              <a:gd name="connsiteY8824" fmla="*/ 4236765 h 6857892"/>
              <a:gd name="connsiteX8825" fmla="*/ 5415023 w 7044461"/>
              <a:gd name="connsiteY8825" fmla="*/ 4268693 h 6857892"/>
              <a:gd name="connsiteX8826" fmla="*/ 5400545 w 7044461"/>
              <a:gd name="connsiteY8826" fmla="*/ 4302906 h 6857892"/>
              <a:gd name="connsiteX8827" fmla="*/ 5389574 w 7044461"/>
              <a:gd name="connsiteY8827" fmla="*/ 4252690 h 6857892"/>
              <a:gd name="connsiteX8828" fmla="*/ 5402603 w 7044461"/>
              <a:gd name="connsiteY8828" fmla="*/ 4262901 h 6857892"/>
              <a:gd name="connsiteX8829" fmla="*/ 5406489 w 7044461"/>
              <a:gd name="connsiteY8829" fmla="*/ 4237298 h 6857892"/>
              <a:gd name="connsiteX8830" fmla="*/ 5401841 w 7044461"/>
              <a:gd name="connsiteY8830" fmla="*/ 4232802 h 6857892"/>
              <a:gd name="connsiteX8831" fmla="*/ 5382641 w 7044461"/>
              <a:gd name="connsiteY8831" fmla="*/ 4243775 h 6857892"/>
              <a:gd name="connsiteX8832" fmla="*/ 5364734 w 7044461"/>
              <a:gd name="connsiteY8832" fmla="*/ 4222058 h 6857892"/>
              <a:gd name="connsiteX8833" fmla="*/ 5365192 w 7044461"/>
              <a:gd name="connsiteY8833" fmla="*/ 4237222 h 6857892"/>
              <a:gd name="connsiteX8834" fmla="*/ 5341647 w 7044461"/>
              <a:gd name="connsiteY8834" fmla="*/ 4248195 h 6857892"/>
              <a:gd name="connsiteX8835" fmla="*/ 5363820 w 7044461"/>
              <a:gd name="connsiteY8835" fmla="*/ 4279056 h 6857892"/>
              <a:gd name="connsiteX8836" fmla="*/ 5336086 w 7044461"/>
              <a:gd name="connsiteY8836" fmla="*/ 4298334 h 6857892"/>
              <a:gd name="connsiteX8837" fmla="*/ 5344695 w 7044461"/>
              <a:gd name="connsiteY8837" fmla="*/ 4308316 h 6857892"/>
              <a:gd name="connsiteX8838" fmla="*/ 5332504 w 7044461"/>
              <a:gd name="connsiteY8838" fmla="*/ 4347331 h 6857892"/>
              <a:gd name="connsiteX8839" fmla="*/ 5364887 w 7044461"/>
              <a:gd name="connsiteY8839" fmla="*/ 4382840 h 6857892"/>
              <a:gd name="connsiteX8840" fmla="*/ 5344847 w 7044461"/>
              <a:gd name="connsiteY8840" fmla="*/ 4374229 h 6857892"/>
              <a:gd name="connsiteX8841" fmla="*/ 5337991 w 7044461"/>
              <a:gd name="connsiteY8841" fmla="*/ 4382688 h 6857892"/>
              <a:gd name="connsiteX8842" fmla="*/ 5334730 w 7044461"/>
              <a:gd name="connsiteY8842" fmla="*/ 4374458 h 6857892"/>
              <a:gd name="connsiteX8843" fmla="*/ 5344607 w 7044461"/>
              <a:gd name="connsiteY8843" fmla="*/ 4374458 h 6857892"/>
              <a:gd name="connsiteX8844" fmla="*/ 5341330 w 7044461"/>
              <a:gd name="connsiteY8844" fmla="*/ 4365999 h 6857892"/>
              <a:gd name="connsiteX8845" fmla="*/ 5334645 w 7044461"/>
              <a:gd name="connsiteY8845" fmla="*/ 4374246 h 6857892"/>
              <a:gd name="connsiteX8846" fmla="*/ 5334638 w 7044461"/>
              <a:gd name="connsiteY8846" fmla="*/ 4374229 h 6857892"/>
              <a:gd name="connsiteX8847" fmla="*/ 5335400 w 7044461"/>
              <a:gd name="connsiteY8847" fmla="*/ 4400366 h 6857892"/>
              <a:gd name="connsiteX8848" fmla="*/ 5296007 w 7044461"/>
              <a:gd name="connsiteY8848" fmla="*/ 4431760 h 6857892"/>
              <a:gd name="connsiteX8849" fmla="*/ 5314142 w 7044461"/>
              <a:gd name="connsiteY8849" fmla="*/ 4440066 h 6857892"/>
              <a:gd name="connsiteX8850" fmla="*/ 5302408 w 7044461"/>
              <a:gd name="connsiteY8850" fmla="*/ 4453553 h 6857892"/>
              <a:gd name="connsiteX8851" fmla="*/ 5353915 w 7044461"/>
              <a:gd name="connsiteY8851" fmla="*/ 4453553 h 6857892"/>
              <a:gd name="connsiteX8852" fmla="*/ 5320161 w 7044461"/>
              <a:gd name="connsiteY8852" fmla="*/ 4439838 h 6857892"/>
              <a:gd name="connsiteX8853" fmla="*/ 5358258 w 7044461"/>
              <a:gd name="connsiteY8853" fmla="*/ 4421245 h 6857892"/>
              <a:gd name="connsiteX8854" fmla="*/ 5373269 w 7044461"/>
              <a:gd name="connsiteY8854" fmla="*/ 4450810 h 6857892"/>
              <a:gd name="connsiteX8855" fmla="*/ 5355209 w 7044461"/>
              <a:gd name="connsiteY8855" fmla="*/ 4475575 h 6857892"/>
              <a:gd name="connsiteX8856" fmla="*/ 5355895 w 7044461"/>
              <a:gd name="connsiteY8856" fmla="*/ 4474890 h 6857892"/>
              <a:gd name="connsiteX8857" fmla="*/ 5364201 w 7044461"/>
              <a:gd name="connsiteY8857" fmla="*/ 4481976 h 6857892"/>
              <a:gd name="connsiteX8858" fmla="*/ 5361001 w 7044461"/>
              <a:gd name="connsiteY8858" fmla="*/ 4485177 h 6857892"/>
              <a:gd name="connsiteX8859" fmla="*/ 5353915 w 7044461"/>
              <a:gd name="connsiteY8859" fmla="*/ 4476871 h 6857892"/>
              <a:gd name="connsiteX8860" fmla="*/ 5354829 w 7044461"/>
              <a:gd name="connsiteY8860" fmla="*/ 4475956 h 6857892"/>
              <a:gd name="connsiteX8861" fmla="*/ 5333114 w 7044461"/>
              <a:gd name="connsiteY8861" fmla="*/ 4475956 h 6857892"/>
              <a:gd name="connsiteX8862" fmla="*/ 5347057 w 7044461"/>
              <a:gd name="connsiteY8862" fmla="*/ 4497140 h 6857892"/>
              <a:gd name="connsiteX8863" fmla="*/ 5324504 w 7044461"/>
              <a:gd name="connsiteY8863" fmla="*/ 4516647 h 6857892"/>
              <a:gd name="connsiteX8864" fmla="*/ 5325494 w 7044461"/>
              <a:gd name="connsiteY8864" fmla="*/ 4517638 h 6857892"/>
              <a:gd name="connsiteX8865" fmla="*/ 5318408 w 7044461"/>
              <a:gd name="connsiteY8865" fmla="*/ 4525943 h 6857892"/>
              <a:gd name="connsiteX8866" fmla="*/ 5315207 w 7044461"/>
              <a:gd name="connsiteY8866" fmla="*/ 4522743 h 6857892"/>
              <a:gd name="connsiteX8867" fmla="*/ 5323513 w 7044461"/>
              <a:gd name="connsiteY8867" fmla="*/ 4515657 h 6857892"/>
              <a:gd name="connsiteX8868" fmla="*/ 5324504 w 7044461"/>
              <a:gd name="connsiteY8868" fmla="*/ 4516571 h 6857892"/>
              <a:gd name="connsiteX8869" fmla="*/ 5304084 w 7044461"/>
              <a:gd name="connsiteY8869" fmla="*/ 4482510 h 6857892"/>
              <a:gd name="connsiteX8870" fmla="*/ 5303626 w 7044461"/>
              <a:gd name="connsiteY8870" fmla="*/ 4529678 h 6857892"/>
              <a:gd name="connsiteX8871" fmla="*/ 5294559 w 7044461"/>
              <a:gd name="connsiteY8871" fmla="*/ 4535545 h 6857892"/>
              <a:gd name="connsiteX8872" fmla="*/ 5290902 w 7044461"/>
              <a:gd name="connsiteY8872" fmla="*/ 4517028 h 6857892"/>
              <a:gd name="connsiteX8873" fmla="*/ 5284348 w 7044461"/>
              <a:gd name="connsiteY8873" fmla="*/ 4517866 h 6857892"/>
              <a:gd name="connsiteX8874" fmla="*/ 5289911 w 7044461"/>
              <a:gd name="connsiteY8874" fmla="*/ 4537145 h 6857892"/>
              <a:gd name="connsiteX8875" fmla="*/ 5290064 w 7044461"/>
              <a:gd name="connsiteY8875" fmla="*/ 4537145 h 6857892"/>
              <a:gd name="connsiteX8876" fmla="*/ 5289911 w 7044461"/>
              <a:gd name="connsiteY8876" fmla="*/ 4537221 h 6857892"/>
              <a:gd name="connsiteX8877" fmla="*/ 5275588 w 7044461"/>
              <a:gd name="connsiteY8877" fmla="*/ 4552233 h 6857892"/>
              <a:gd name="connsiteX8878" fmla="*/ 5283663 w 7044461"/>
              <a:gd name="connsiteY8878" fmla="*/ 4565415 h 6857892"/>
              <a:gd name="connsiteX8879" fmla="*/ 5245794 w 7044461"/>
              <a:gd name="connsiteY8879" fmla="*/ 4571054 h 6857892"/>
              <a:gd name="connsiteX8880" fmla="*/ 5273148 w 7044461"/>
              <a:gd name="connsiteY8880" fmla="*/ 4583246 h 6857892"/>
              <a:gd name="connsiteX8881" fmla="*/ 5276272 w 7044461"/>
              <a:gd name="connsiteY8881" fmla="*/ 4580122 h 6857892"/>
              <a:gd name="connsiteX8882" fmla="*/ 5299968 w 7044461"/>
              <a:gd name="connsiteY8882" fmla="*/ 4603744 h 6857892"/>
              <a:gd name="connsiteX8883" fmla="*/ 5280311 w 7044461"/>
              <a:gd name="connsiteY8883" fmla="*/ 4654417 h 6857892"/>
              <a:gd name="connsiteX8884" fmla="*/ 5303931 w 7044461"/>
              <a:gd name="connsiteY8884" fmla="*/ 4663180 h 6857892"/>
              <a:gd name="connsiteX8885" fmla="*/ 5225298 w 7044461"/>
              <a:gd name="connsiteY8885" fmla="*/ 4749591 h 6857892"/>
              <a:gd name="connsiteX8886" fmla="*/ 5245261 w 7044461"/>
              <a:gd name="connsiteY8886" fmla="*/ 4760106 h 6857892"/>
              <a:gd name="connsiteX8887" fmla="*/ 5258824 w 7044461"/>
              <a:gd name="connsiteY8887" fmla="*/ 4753858 h 6857892"/>
              <a:gd name="connsiteX8888" fmla="*/ 5275891 w 7044461"/>
              <a:gd name="connsiteY8888" fmla="*/ 4760868 h 6857892"/>
              <a:gd name="connsiteX8889" fmla="*/ 5293950 w 7044461"/>
              <a:gd name="connsiteY8889" fmla="*/ 4771079 h 6857892"/>
              <a:gd name="connsiteX8890" fmla="*/ 5294864 w 7044461"/>
              <a:gd name="connsiteY8890" fmla="*/ 4770165 h 6857892"/>
              <a:gd name="connsiteX8891" fmla="*/ 5303170 w 7044461"/>
              <a:gd name="connsiteY8891" fmla="*/ 4777251 h 6857892"/>
              <a:gd name="connsiteX8892" fmla="*/ 5299968 w 7044461"/>
              <a:gd name="connsiteY8892" fmla="*/ 4780452 h 6857892"/>
              <a:gd name="connsiteX8893" fmla="*/ 5292959 w 7044461"/>
              <a:gd name="connsiteY8893" fmla="*/ 4772222 h 6857892"/>
              <a:gd name="connsiteX8894" fmla="*/ 5255929 w 7044461"/>
              <a:gd name="connsiteY8894" fmla="*/ 4809255 h 6857892"/>
              <a:gd name="connsiteX8895" fmla="*/ 5260196 w 7044461"/>
              <a:gd name="connsiteY8895" fmla="*/ 4813904 h 6857892"/>
              <a:gd name="connsiteX8896" fmla="*/ 5250138 w 7044461"/>
              <a:gd name="connsiteY8896" fmla="*/ 4850175 h 6857892"/>
              <a:gd name="connsiteX8897" fmla="*/ 5233298 w 7044461"/>
              <a:gd name="connsiteY8897" fmla="*/ 4856271 h 6857892"/>
              <a:gd name="connsiteX8898" fmla="*/ 5239852 w 7044461"/>
              <a:gd name="connsiteY8898" fmla="*/ 4864653 h 6857892"/>
              <a:gd name="connsiteX8899" fmla="*/ 5192762 w 7044461"/>
              <a:gd name="connsiteY8899" fmla="*/ 4960055 h 6857892"/>
              <a:gd name="connsiteX8900" fmla="*/ 5211736 w 7044461"/>
              <a:gd name="connsiteY8900" fmla="*/ 4979029 h 6857892"/>
              <a:gd name="connsiteX8901" fmla="*/ 5205640 w 7044461"/>
              <a:gd name="connsiteY8901" fmla="*/ 4984744 h 6857892"/>
              <a:gd name="connsiteX8902" fmla="*/ 5162590 w 7044461"/>
              <a:gd name="connsiteY8902" fmla="*/ 4998308 h 6857892"/>
              <a:gd name="connsiteX8903" fmla="*/ 5190782 w 7044461"/>
              <a:gd name="connsiteY8903" fmla="*/ 5008137 h 6857892"/>
              <a:gd name="connsiteX8904" fmla="*/ 5177219 w 7044461"/>
              <a:gd name="connsiteY8904" fmla="*/ 5035798 h 6857892"/>
              <a:gd name="connsiteX8905" fmla="*/ 5148113 w 7044461"/>
              <a:gd name="connsiteY8905" fmla="*/ 5032293 h 6857892"/>
              <a:gd name="connsiteX8906" fmla="*/ 5151466 w 7044461"/>
              <a:gd name="connsiteY8906" fmla="*/ 5031074 h 6857892"/>
              <a:gd name="connsiteX8907" fmla="*/ 5139122 w 7044461"/>
              <a:gd name="connsiteY8907" fmla="*/ 5029930 h 6857892"/>
              <a:gd name="connsiteX8908" fmla="*/ 5137140 w 7044461"/>
              <a:gd name="connsiteY8908" fmla="*/ 5035493 h 6857892"/>
              <a:gd name="connsiteX8909" fmla="*/ 5143847 w 7044461"/>
              <a:gd name="connsiteY8909" fmla="*/ 5033740 h 6857892"/>
              <a:gd name="connsiteX8910" fmla="*/ 5151999 w 7044461"/>
              <a:gd name="connsiteY8910" fmla="*/ 5046466 h 6857892"/>
              <a:gd name="connsiteX8911" fmla="*/ 5162818 w 7044461"/>
              <a:gd name="connsiteY8911" fmla="*/ 5050657 h 6857892"/>
              <a:gd name="connsiteX8912" fmla="*/ 5148723 w 7044461"/>
              <a:gd name="connsiteY8912" fmla="*/ 5083956 h 6857892"/>
              <a:gd name="connsiteX8913" fmla="*/ 5161295 w 7044461"/>
              <a:gd name="connsiteY8913" fmla="*/ 5081899 h 6857892"/>
              <a:gd name="connsiteX8914" fmla="*/ 5200611 w 7044461"/>
              <a:gd name="connsiteY8914" fmla="*/ 5073517 h 6857892"/>
              <a:gd name="connsiteX8915" fmla="*/ 5203506 w 7044461"/>
              <a:gd name="connsiteY8915" fmla="*/ 5059268 h 6857892"/>
              <a:gd name="connsiteX8916" fmla="*/ 5215850 w 7044461"/>
              <a:gd name="connsiteY8916" fmla="*/ 5056296 h 6857892"/>
              <a:gd name="connsiteX8917" fmla="*/ 5239623 w 7044461"/>
              <a:gd name="connsiteY8917" fmla="*/ 5058353 h 6857892"/>
              <a:gd name="connsiteX8918" fmla="*/ 5212192 w 7044461"/>
              <a:gd name="connsiteY8918" fmla="*/ 5072755 h 6857892"/>
              <a:gd name="connsiteX8919" fmla="*/ 5212192 w 7044461"/>
              <a:gd name="connsiteY8919" fmla="*/ 5105292 h 6857892"/>
              <a:gd name="connsiteX8920" fmla="*/ 5175695 w 7044461"/>
              <a:gd name="connsiteY8920" fmla="*/ 5149945 h 6857892"/>
              <a:gd name="connsiteX8921" fmla="*/ 5158095 w 7044461"/>
              <a:gd name="connsiteY8921" fmla="*/ 5119923 h 6857892"/>
              <a:gd name="connsiteX8922" fmla="*/ 5151771 w 7044461"/>
              <a:gd name="connsiteY8922" fmla="*/ 5139659 h 6857892"/>
              <a:gd name="connsiteX8923" fmla="*/ 5161753 w 7044461"/>
              <a:gd name="connsiteY8923" fmla="*/ 5175930 h 6857892"/>
              <a:gd name="connsiteX8924" fmla="*/ 5122206 w 7044461"/>
              <a:gd name="connsiteY8924" fmla="*/ 5181949 h 6857892"/>
              <a:gd name="connsiteX8925" fmla="*/ 5178742 w 7044461"/>
              <a:gd name="connsiteY8925" fmla="*/ 5202143 h 6857892"/>
              <a:gd name="connsiteX8926" fmla="*/ 5154208 w 7044461"/>
              <a:gd name="connsiteY8926" fmla="*/ 5252130 h 6857892"/>
              <a:gd name="connsiteX8927" fmla="*/ 5163352 w 7044461"/>
              <a:gd name="connsiteY8927" fmla="*/ 5281771 h 6857892"/>
              <a:gd name="connsiteX8928" fmla="*/ 5138740 w 7044461"/>
              <a:gd name="connsiteY8928" fmla="*/ 5310194 h 6857892"/>
              <a:gd name="connsiteX8929" fmla="*/ 5151618 w 7044461"/>
              <a:gd name="connsiteY8929" fmla="*/ 5327110 h 6857892"/>
              <a:gd name="connsiteX8930" fmla="*/ 5120911 w 7044461"/>
              <a:gd name="connsiteY8930" fmla="*/ 5361477 h 6857892"/>
              <a:gd name="connsiteX8931" fmla="*/ 5120911 w 7044461"/>
              <a:gd name="connsiteY8931" fmla="*/ 5385098 h 6857892"/>
              <a:gd name="connsiteX8932" fmla="*/ 5153751 w 7044461"/>
              <a:gd name="connsiteY8932" fmla="*/ 5371611 h 6857892"/>
              <a:gd name="connsiteX8933" fmla="*/ 5143084 w 7044461"/>
              <a:gd name="connsiteY8933" fmla="*/ 5398815 h 6857892"/>
              <a:gd name="connsiteX8934" fmla="*/ 5151085 w 7044461"/>
              <a:gd name="connsiteY8934" fmla="*/ 5407806 h 6857892"/>
              <a:gd name="connsiteX8935" fmla="*/ 5133179 w 7044461"/>
              <a:gd name="connsiteY8935" fmla="*/ 5425713 h 6857892"/>
              <a:gd name="connsiteX8936" fmla="*/ 5131199 w 7044461"/>
              <a:gd name="connsiteY8936" fmla="*/ 5453145 h 6857892"/>
              <a:gd name="connsiteX8937" fmla="*/ 5127846 w 7044461"/>
              <a:gd name="connsiteY8937" fmla="*/ 5444687 h 6857892"/>
              <a:gd name="connsiteX8938" fmla="*/ 5120987 w 7044461"/>
              <a:gd name="connsiteY8938" fmla="*/ 5453145 h 6857892"/>
              <a:gd name="connsiteX8939" fmla="*/ 5101634 w 7044461"/>
              <a:gd name="connsiteY8939" fmla="*/ 5456574 h 6857892"/>
              <a:gd name="connsiteX8940" fmla="*/ 5102320 w 7044461"/>
              <a:gd name="connsiteY8940" fmla="*/ 5463280 h 6857892"/>
              <a:gd name="connsiteX8941" fmla="*/ 5120759 w 7044461"/>
              <a:gd name="connsiteY8941" fmla="*/ 5463280 h 6857892"/>
              <a:gd name="connsiteX8942" fmla="*/ 5120759 w 7044461"/>
              <a:gd name="connsiteY8942" fmla="*/ 5463737 h 6857892"/>
              <a:gd name="connsiteX8943" fmla="*/ 5121055 w 7044461"/>
              <a:gd name="connsiteY8943" fmla="*/ 5463444 h 6857892"/>
              <a:gd name="connsiteX8944" fmla="*/ 5130921 w 7044461"/>
              <a:gd name="connsiteY8944" fmla="*/ 5487635 h 6857892"/>
              <a:gd name="connsiteX8945" fmla="*/ 5130283 w 7044461"/>
              <a:gd name="connsiteY8945" fmla="*/ 5515248 h 6857892"/>
              <a:gd name="connsiteX8946" fmla="*/ 5118092 w 7044461"/>
              <a:gd name="connsiteY8946" fmla="*/ 5506866 h 6857892"/>
              <a:gd name="connsiteX8947" fmla="*/ 5087762 w 7044461"/>
              <a:gd name="connsiteY8947" fmla="*/ 5519515 h 6857892"/>
              <a:gd name="connsiteX8948" fmla="*/ 5113520 w 7044461"/>
              <a:gd name="connsiteY8948" fmla="*/ 5536051 h 6857892"/>
              <a:gd name="connsiteX8949" fmla="*/ 5090887 w 7044461"/>
              <a:gd name="connsiteY8949" fmla="*/ 5560130 h 6857892"/>
              <a:gd name="connsiteX8950" fmla="*/ 5102167 w 7044461"/>
              <a:gd name="connsiteY8950" fmla="*/ 5573008 h 6857892"/>
              <a:gd name="connsiteX8951" fmla="*/ 5091345 w 7044461"/>
              <a:gd name="connsiteY8951" fmla="*/ 5593506 h 6857892"/>
              <a:gd name="connsiteX8952" fmla="*/ 5106206 w 7044461"/>
              <a:gd name="connsiteY8952" fmla="*/ 5596478 h 6857892"/>
              <a:gd name="connsiteX8953" fmla="*/ 5098499 w 7044461"/>
              <a:gd name="connsiteY8953" fmla="*/ 5647531 h 6857892"/>
              <a:gd name="connsiteX8954" fmla="*/ 5113826 w 7044461"/>
              <a:gd name="connsiteY8954" fmla="*/ 5667953 h 6857892"/>
              <a:gd name="connsiteX8955" fmla="*/ 5094624 w 7044461"/>
              <a:gd name="connsiteY8955" fmla="*/ 5688070 h 6857892"/>
              <a:gd name="connsiteX8956" fmla="*/ 5054311 w 7044461"/>
              <a:gd name="connsiteY8956" fmla="*/ 5672296 h 6857892"/>
              <a:gd name="connsiteX8957" fmla="*/ 5069248 w 7044461"/>
              <a:gd name="connsiteY8957" fmla="*/ 5704834 h 6857892"/>
              <a:gd name="connsiteX8958" fmla="*/ 5059798 w 7044461"/>
              <a:gd name="connsiteY8958" fmla="*/ 5717712 h 6857892"/>
              <a:gd name="connsiteX8959" fmla="*/ 5059632 w 7044461"/>
              <a:gd name="connsiteY8959" fmla="*/ 5717960 h 6857892"/>
              <a:gd name="connsiteX8960" fmla="*/ 5055054 w 7044461"/>
              <a:gd name="connsiteY8960" fmla="*/ 5708909 h 6857892"/>
              <a:gd name="connsiteX8961" fmla="*/ 5029681 w 7044461"/>
              <a:gd name="connsiteY8961" fmla="*/ 5702319 h 6857892"/>
              <a:gd name="connsiteX8962" fmla="*/ 5069759 w 7044461"/>
              <a:gd name="connsiteY8962" fmla="*/ 5622461 h 6857892"/>
              <a:gd name="connsiteX8963" fmla="*/ 5049486 w 7044461"/>
              <a:gd name="connsiteY8963" fmla="*/ 5596020 h 6857892"/>
              <a:gd name="connsiteX8964" fmla="*/ 5068923 w 7044461"/>
              <a:gd name="connsiteY8964" fmla="*/ 5596020 h 6857892"/>
              <a:gd name="connsiteX8965" fmla="*/ 5068923 w 7044461"/>
              <a:gd name="connsiteY8965" fmla="*/ 5550909 h 6857892"/>
              <a:gd name="connsiteX8966" fmla="*/ 5068999 w 7044461"/>
              <a:gd name="connsiteY8966" fmla="*/ 5550909 h 6857892"/>
              <a:gd name="connsiteX8967" fmla="*/ 5057721 w 7044461"/>
              <a:gd name="connsiteY8967" fmla="*/ 5544966 h 6857892"/>
              <a:gd name="connsiteX8968" fmla="*/ 5063055 w 7044461"/>
              <a:gd name="connsiteY8968" fmla="*/ 5524316 h 6857892"/>
              <a:gd name="connsiteX8969" fmla="*/ 5077989 w 7044461"/>
              <a:gd name="connsiteY8969" fmla="*/ 5535822 h 6857892"/>
              <a:gd name="connsiteX8970" fmla="*/ 5077989 w 7044461"/>
              <a:gd name="connsiteY8970" fmla="*/ 5492693 h 6857892"/>
              <a:gd name="connsiteX8971" fmla="*/ 5066401 w 7044461"/>
              <a:gd name="connsiteY8971" fmla="*/ 5502599 h 6857892"/>
              <a:gd name="connsiteX8972" fmla="*/ 5041332 w 7044461"/>
              <a:gd name="connsiteY8972" fmla="*/ 5492998 h 6857892"/>
              <a:gd name="connsiteX8973" fmla="*/ 5036762 w 7044461"/>
              <a:gd name="connsiteY8973" fmla="*/ 5535060 h 6857892"/>
              <a:gd name="connsiteX8974" fmla="*/ 5014964 w 7044461"/>
              <a:gd name="connsiteY8974" fmla="*/ 5535212 h 6857892"/>
              <a:gd name="connsiteX8975" fmla="*/ 5031737 w 7044461"/>
              <a:gd name="connsiteY8975" fmla="*/ 5545271 h 6857892"/>
              <a:gd name="connsiteX8976" fmla="*/ 5045531 w 7044461"/>
              <a:gd name="connsiteY8976" fmla="*/ 5559673 h 6857892"/>
              <a:gd name="connsiteX8977" fmla="*/ 5019235 w 7044461"/>
              <a:gd name="connsiteY8977" fmla="*/ 5570645 h 6857892"/>
              <a:gd name="connsiteX8978" fmla="*/ 5015040 w 7044461"/>
              <a:gd name="connsiteY8978" fmla="*/ 5566912 h 6857892"/>
              <a:gd name="connsiteX8979" fmla="*/ 4988145 w 7044461"/>
              <a:gd name="connsiteY8979" fmla="*/ 5580399 h 6857892"/>
              <a:gd name="connsiteX8980" fmla="*/ 4990883 w 7044461"/>
              <a:gd name="connsiteY8980" fmla="*/ 5625357 h 6857892"/>
              <a:gd name="connsiteX8981" fmla="*/ 5024728 w 7044461"/>
              <a:gd name="connsiteY8981" fmla="*/ 5585276 h 6857892"/>
              <a:gd name="connsiteX8982" fmla="*/ 5049402 w 7044461"/>
              <a:gd name="connsiteY8982" fmla="*/ 5596020 h 6857892"/>
              <a:gd name="connsiteX8983" fmla="*/ 5029605 w 7044461"/>
              <a:gd name="connsiteY8983" fmla="*/ 5596020 h 6857892"/>
              <a:gd name="connsiteX8984" fmla="*/ 5029605 w 7044461"/>
              <a:gd name="connsiteY8984" fmla="*/ 5647302 h 6857892"/>
              <a:gd name="connsiteX8985" fmla="*/ 5008099 w 7044461"/>
              <a:gd name="connsiteY8985" fmla="*/ 5660257 h 6857892"/>
              <a:gd name="connsiteX8986" fmla="*/ 5021449 w 7044461"/>
              <a:gd name="connsiteY8986" fmla="*/ 5677478 h 6857892"/>
              <a:gd name="connsiteX8987" fmla="*/ 4984486 w 7044461"/>
              <a:gd name="connsiteY8987" fmla="*/ 5677630 h 6857892"/>
              <a:gd name="connsiteX8988" fmla="*/ 4969548 w 7044461"/>
              <a:gd name="connsiteY8988" fmla="*/ 5692718 h 6857892"/>
              <a:gd name="connsiteX8989" fmla="*/ 4969548 w 7044461"/>
              <a:gd name="connsiteY8989" fmla="*/ 5727998 h 6857892"/>
              <a:gd name="connsiteX8990" fmla="*/ 5014716 w 7044461"/>
              <a:gd name="connsiteY8990" fmla="*/ 5717521 h 6857892"/>
              <a:gd name="connsiteX8991" fmla="*/ 5059448 w 7044461"/>
              <a:gd name="connsiteY8991" fmla="*/ 5718240 h 6857892"/>
              <a:gd name="connsiteX8992" fmla="*/ 5039445 w 7044461"/>
              <a:gd name="connsiteY8992" fmla="*/ 5748268 h 6857892"/>
              <a:gd name="connsiteX8993" fmla="*/ 5025742 w 7044461"/>
              <a:gd name="connsiteY8993" fmla="*/ 5727770 h 6857892"/>
              <a:gd name="connsiteX8994" fmla="*/ 4976877 w 7044461"/>
              <a:gd name="connsiteY8994" fmla="*/ 5759393 h 6857892"/>
              <a:gd name="connsiteX8995" fmla="*/ 4962250 w 7044461"/>
              <a:gd name="connsiteY8995" fmla="*/ 5749106 h 6857892"/>
              <a:gd name="connsiteX8996" fmla="*/ 4949129 w 7044461"/>
              <a:gd name="connsiteY8996" fmla="*/ 5774709 h 6857892"/>
              <a:gd name="connsiteX8997" fmla="*/ 4957517 w 7044461"/>
              <a:gd name="connsiteY8997" fmla="*/ 5784006 h 6857892"/>
              <a:gd name="connsiteX8998" fmla="*/ 4947375 w 7044461"/>
              <a:gd name="connsiteY8998" fmla="*/ 5795436 h 6857892"/>
              <a:gd name="connsiteX8999" fmla="*/ 4972228 w 7044461"/>
              <a:gd name="connsiteY8999" fmla="*/ 5804198 h 6857892"/>
              <a:gd name="connsiteX9000" fmla="*/ 4934883 w 7044461"/>
              <a:gd name="connsiteY9000" fmla="*/ 5813266 h 6857892"/>
              <a:gd name="connsiteX9001" fmla="*/ 4946918 w 7044461"/>
              <a:gd name="connsiteY9001" fmla="*/ 5828506 h 6857892"/>
              <a:gd name="connsiteX9002" fmla="*/ 4953781 w 7044461"/>
              <a:gd name="connsiteY9002" fmla="*/ 5820429 h 6857892"/>
              <a:gd name="connsiteX9003" fmla="*/ 4956981 w 7044461"/>
              <a:gd name="connsiteY9003" fmla="*/ 5823630 h 6857892"/>
              <a:gd name="connsiteX9004" fmla="*/ 4948669 w 7044461"/>
              <a:gd name="connsiteY9004" fmla="*/ 5830716 h 6857892"/>
              <a:gd name="connsiteX9005" fmla="*/ 4947908 w 7044461"/>
              <a:gd name="connsiteY9005" fmla="*/ 5829954 h 6857892"/>
              <a:gd name="connsiteX9006" fmla="*/ 4972532 w 7044461"/>
              <a:gd name="connsiteY9006" fmla="*/ 5881313 h 6857892"/>
              <a:gd name="connsiteX9007" fmla="*/ 4887358 w 7044461"/>
              <a:gd name="connsiteY9007" fmla="*/ 5853500 h 6857892"/>
              <a:gd name="connsiteX9008" fmla="*/ 4896040 w 7044461"/>
              <a:gd name="connsiteY9008" fmla="*/ 5865921 h 6857892"/>
              <a:gd name="connsiteX9009" fmla="*/ 4834645 w 7044461"/>
              <a:gd name="connsiteY9009" fmla="*/ 5912098 h 6857892"/>
              <a:gd name="connsiteX9010" fmla="*/ 4845924 w 7044461"/>
              <a:gd name="connsiteY9010" fmla="*/ 5931453 h 6857892"/>
              <a:gd name="connsiteX9011" fmla="*/ 4817723 w 7044461"/>
              <a:gd name="connsiteY9011" fmla="*/ 5924061 h 6857892"/>
              <a:gd name="connsiteX9012" fmla="*/ 4814827 w 7044461"/>
              <a:gd name="connsiteY9012" fmla="*/ 5940597 h 6857892"/>
              <a:gd name="connsiteX9013" fmla="*/ 4790282 w 7044461"/>
              <a:gd name="connsiteY9013" fmla="*/ 5972905 h 6857892"/>
              <a:gd name="connsiteX9014" fmla="*/ 4764363 w 7044461"/>
              <a:gd name="connsiteY9014" fmla="*/ 5972905 h 6857892"/>
              <a:gd name="connsiteX9015" fmla="*/ 4721600 w 7044461"/>
              <a:gd name="connsiteY9015" fmla="*/ 6014815 h 6857892"/>
              <a:gd name="connsiteX9016" fmla="*/ 4756206 w 7044461"/>
              <a:gd name="connsiteY9016" fmla="*/ 6004757 h 6857892"/>
              <a:gd name="connsiteX9017" fmla="*/ 4747669 w 7044461"/>
              <a:gd name="connsiteY9017" fmla="*/ 6052306 h 6857892"/>
              <a:gd name="connsiteX9018" fmla="*/ 4785249 w 7044461"/>
              <a:gd name="connsiteY9018" fmla="*/ 6058478 h 6857892"/>
              <a:gd name="connsiteX9019" fmla="*/ 4782658 w 7044461"/>
              <a:gd name="connsiteY9019" fmla="*/ 6044381 h 6857892"/>
              <a:gd name="connsiteX9020" fmla="*/ 4766192 w 7044461"/>
              <a:gd name="connsiteY9020" fmla="*/ 6052915 h 6857892"/>
              <a:gd name="connsiteX9021" fmla="*/ 4764286 w 7044461"/>
              <a:gd name="connsiteY9021" fmla="*/ 6037828 h 6857892"/>
              <a:gd name="connsiteX9022" fmla="*/ 4789137 w 7044461"/>
              <a:gd name="connsiteY9022" fmla="*/ 6025788 h 6857892"/>
              <a:gd name="connsiteX9023" fmla="*/ 4805070 w 7044461"/>
              <a:gd name="connsiteY9023" fmla="*/ 6033256 h 6857892"/>
              <a:gd name="connsiteX9024" fmla="*/ 4798589 w 7044461"/>
              <a:gd name="connsiteY9024" fmla="*/ 6047124 h 6857892"/>
              <a:gd name="connsiteX9025" fmla="*/ 4789976 w 7044461"/>
              <a:gd name="connsiteY9025" fmla="*/ 6104427 h 6857892"/>
              <a:gd name="connsiteX9026" fmla="*/ 4769927 w 7044461"/>
              <a:gd name="connsiteY9026" fmla="*/ 6104427 h 6857892"/>
              <a:gd name="connsiteX9027" fmla="*/ 4766345 w 7044461"/>
              <a:gd name="connsiteY9027" fmla="*/ 6111132 h 6857892"/>
              <a:gd name="connsiteX9028" fmla="*/ 4763296 w 7044461"/>
              <a:gd name="connsiteY9028" fmla="*/ 6151214 h 6857892"/>
              <a:gd name="connsiteX9029" fmla="*/ 4796683 w 7044461"/>
              <a:gd name="connsiteY9029" fmla="*/ 6172169 h 6857892"/>
              <a:gd name="connsiteX9030" fmla="*/ 4783954 w 7044461"/>
              <a:gd name="connsiteY9030" fmla="*/ 6197695 h 6857892"/>
              <a:gd name="connsiteX9031" fmla="*/ 4794550 w 7044461"/>
              <a:gd name="connsiteY9031" fmla="*/ 6213240 h 6857892"/>
              <a:gd name="connsiteX9032" fmla="*/ 4774610 w 7044461"/>
              <a:gd name="connsiteY9032" fmla="*/ 6226554 h 6857892"/>
              <a:gd name="connsiteX9033" fmla="*/ 4774579 w 7044461"/>
              <a:gd name="connsiteY9033" fmla="*/ 6226499 h 6857892"/>
              <a:gd name="connsiteX9034" fmla="*/ 4774579 w 7044461"/>
              <a:gd name="connsiteY9034" fmla="*/ 6206230 h 6857892"/>
              <a:gd name="connsiteX9035" fmla="*/ 4744011 w 7044461"/>
              <a:gd name="connsiteY9035" fmla="*/ 6206230 h 6857892"/>
              <a:gd name="connsiteX9036" fmla="*/ 4744011 w 7044461"/>
              <a:gd name="connsiteY9036" fmla="*/ 6206153 h 6857892"/>
              <a:gd name="connsiteX9037" fmla="*/ 4743988 w 7044461"/>
              <a:gd name="connsiteY9037" fmla="*/ 6206162 h 6857892"/>
              <a:gd name="connsiteX9038" fmla="*/ 4735969 w 7044461"/>
              <a:gd name="connsiteY9038" fmla="*/ 6181646 h 6857892"/>
              <a:gd name="connsiteX9039" fmla="*/ 4713521 w 7044461"/>
              <a:gd name="connsiteY9039" fmla="*/ 6160662 h 6857892"/>
              <a:gd name="connsiteX9040" fmla="*/ 4713521 w 7044461"/>
              <a:gd name="connsiteY9040" fmla="*/ 6236786 h 6857892"/>
              <a:gd name="connsiteX9041" fmla="*/ 4690423 w 7044461"/>
              <a:gd name="connsiteY9041" fmla="*/ 6236786 h 6857892"/>
              <a:gd name="connsiteX9042" fmla="*/ 4705211 w 7044461"/>
              <a:gd name="connsiteY9042" fmla="*/ 6198381 h 6857892"/>
              <a:gd name="connsiteX9043" fmla="*/ 4688517 w 7044461"/>
              <a:gd name="connsiteY9043" fmla="*/ 6196400 h 6857892"/>
              <a:gd name="connsiteX9044" fmla="*/ 4652462 w 7044461"/>
              <a:gd name="connsiteY9044" fmla="*/ 6206230 h 6857892"/>
              <a:gd name="connsiteX9045" fmla="*/ 4683790 w 7044461"/>
              <a:gd name="connsiteY9045" fmla="*/ 6175293 h 6857892"/>
              <a:gd name="connsiteX9046" fmla="*/ 4670985 w 7044461"/>
              <a:gd name="connsiteY9046" fmla="*/ 6155100 h 6857892"/>
              <a:gd name="connsiteX9047" fmla="*/ 4694920 w 7044461"/>
              <a:gd name="connsiteY9047" fmla="*/ 6125839 h 6857892"/>
              <a:gd name="connsiteX9048" fmla="*/ 4656578 w 7044461"/>
              <a:gd name="connsiteY9048" fmla="*/ 6076233 h 6857892"/>
              <a:gd name="connsiteX9049" fmla="*/ 4611867 w 7044461"/>
              <a:gd name="connsiteY9049" fmla="*/ 6119819 h 6857892"/>
              <a:gd name="connsiteX9050" fmla="*/ 4620783 w 7044461"/>
              <a:gd name="connsiteY9050" fmla="*/ 6128734 h 6857892"/>
              <a:gd name="connsiteX9051" fmla="*/ 4588242 w 7044461"/>
              <a:gd name="connsiteY9051" fmla="*/ 6182379 h 6857892"/>
              <a:gd name="connsiteX9052" fmla="*/ 4553582 w 7044461"/>
              <a:gd name="connsiteY9052" fmla="*/ 6174454 h 6857892"/>
              <a:gd name="connsiteX9053" fmla="*/ 4537508 w 7044461"/>
              <a:gd name="connsiteY9053" fmla="*/ 6257513 h 6857892"/>
              <a:gd name="connsiteX9054" fmla="*/ 4519754 w 7044461"/>
              <a:gd name="connsiteY9054" fmla="*/ 6255989 h 6857892"/>
              <a:gd name="connsiteX9055" fmla="*/ 4530347 w 7044461"/>
              <a:gd name="connsiteY9055" fmla="*/ 6224061 h 6857892"/>
              <a:gd name="connsiteX9056" fmla="*/ 4530347 w 7044461"/>
              <a:gd name="connsiteY9056" fmla="*/ 6169654 h 6857892"/>
              <a:gd name="connsiteX9057" fmla="*/ 4575444 w 7044461"/>
              <a:gd name="connsiteY9057" fmla="*/ 6137650 h 6857892"/>
              <a:gd name="connsiteX9058" fmla="*/ 4554267 w 7044461"/>
              <a:gd name="connsiteY9058" fmla="*/ 6112199 h 6857892"/>
              <a:gd name="connsiteX9059" fmla="*/ 4534082 w 7044461"/>
              <a:gd name="connsiteY9059" fmla="*/ 6123477 h 6857892"/>
              <a:gd name="connsiteX9060" fmla="*/ 4524631 w 7044461"/>
              <a:gd name="connsiteY9060" fmla="*/ 6114028 h 6857892"/>
              <a:gd name="connsiteX9061" fmla="*/ 4475393 w 7044461"/>
              <a:gd name="connsiteY9061" fmla="*/ 6193504 h 6857892"/>
              <a:gd name="connsiteX9062" fmla="*/ 4488735 w 7044461"/>
              <a:gd name="connsiteY9062" fmla="*/ 6211488 h 6857892"/>
              <a:gd name="connsiteX9063" fmla="*/ 4447136 w 7044461"/>
              <a:gd name="connsiteY9063" fmla="*/ 6237929 h 6857892"/>
              <a:gd name="connsiteX9064" fmla="*/ 4471893 w 7044461"/>
              <a:gd name="connsiteY9064" fmla="*/ 6162415 h 6857892"/>
              <a:gd name="connsiteX9065" fmla="*/ 4466408 w 7044461"/>
              <a:gd name="connsiteY9065" fmla="*/ 6158681 h 6857892"/>
              <a:gd name="connsiteX9066" fmla="*/ 4503991 w 7044461"/>
              <a:gd name="connsiteY9066" fmla="*/ 6125382 h 6857892"/>
              <a:gd name="connsiteX9067" fmla="*/ 4463816 w 7044461"/>
              <a:gd name="connsiteY9067" fmla="*/ 6125382 h 6857892"/>
              <a:gd name="connsiteX9068" fmla="*/ 4461987 w 7044461"/>
              <a:gd name="connsiteY9068" fmla="*/ 6070060 h 6857892"/>
              <a:gd name="connsiteX9069" fmla="*/ 4485761 w 7044461"/>
              <a:gd name="connsiteY9069" fmla="*/ 6041181 h 6857892"/>
              <a:gd name="connsiteX9070" fmla="*/ 4512440 w 7044461"/>
              <a:gd name="connsiteY9070" fmla="*/ 6055887 h 6857892"/>
              <a:gd name="connsiteX9071" fmla="*/ 4533548 w 7044461"/>
              <a:gd name="connsiteY9071" fmla="*/ 6018930 h 6857892"/>
              <a:gd name="connsiteX9072" fmla="*/ 4495906 w 7044461"/>
              <a:gd name="connsiteY9072" fmla="*/ 5988526 h 6857892"/>
              <a:gd name="connsiteX9073" fmla="*/ 4509015 w 7044461"/>
              <a:gd name="connsiteY9073" fmla="*/ 5966123 h 6857892"/>
              <a:gd name="connsiteX9074" fmla="*/ 4498500 w 7044461"/>
              <a:gd name="connsiteY9074" fmla="*/ 5961018 h 6857892"/>
              <a:gd name="connsiteX9075" fmla="*/ 4472349 w 7044461"/>
              <a:gd name="connsiteY9075" fmla="*/ 5996451 h 6857892"/>
              <a:gd name="connsiteX9076" fmla="*/ 4467323 w 7044461"/>
              <a:gd name="connsiteY9076" fmla="*/ 5964600 h 6857892"/>
              <a:gd name="connsiteX9077" fmla="*/ 4449116 w 7044461"/>
              <a:gd name="connsiteY9077" fmla="*/ 5958275 h 6857892"/>
              <a:gd name="connsiteX9078" fmla="*/ 4449116 w 7044461"/>
              <a:gd name="connsiteY9078" fmla="*/ 5926195 h 6857892"/>
              <a:gd name="connsiteX9079" fmla="*/ 4512289 w 7044461"/>
              <a:gd name="connsiteY9079" fmla="*/ 5898001 h 6857892"/>
              <a:gd name="connsiteX9080" fmla="*/ 4500253 w 7044461"/>
              <a:gd name="connsiteY9080" fmla="*/ 5885961 h 6857892"/>
              <a:gd name="connsiteX9081" fmla="*/ 4530196 w 7044461"/>
              <a:gd name="connsiteY9081" fmla="*/ 5850681 h 6857892"/>
              <a:gd name="connsiteX9082" fmla="*/ 4511679 w 7044461"/>
              <a:gd name="connsiteY9082" fmla="*/ 5859825 h 6857892"/>
              <a:gd name="connsiteX9083" fmla="*/ 4486904 w 7044461"/>
              <a:gd name="connsiteY9083" fmla="*/ 5860206 h 6857892"/>
              <a:gd name="connsiteX9084" fmla="*/ 4459169 w 7044461"/>
              <a:gd name="connsiteY9084" fmla="*/ 5839860 h 6857892"/>
              <a:gd name="connsiteX9085" fmla="*/ 4458674 w 7044461"/>
              <a:gd name="connsiteY9085" fmla="*/ 5830019 h 6857892"/>
              <a:gd name="connsiteX9086" fmla="*/ 4459843 w 7044461"/>
              <a:gd name="connsiteY9086" fmla="*/ 5831249 h 6857892"/>
              <a:gd name="connsiteX9087" fmla="*/ 4468225 w 7044461"/>
              <a:gd name="connsiteY9087" fmla="*/ 5824163 h 6857892"/>
              <a:gd name="connsiteX9088" fmla="*/ 4464948 w 7044461"/>
              <a:gd name="connsiteY9088" fmla="*/ 5820962 h 6857892"/>
              <a:gd name="connsiteX9089" fmla="*/ 4458642 w 7044461"/>
              <a:gd name="connsiteY9089" fmla="*/ 5829395 h 6857892"/>
              <a:gd name="connsiteX9090" fmla="*/ 4458636 w 7044461"/>
              <a:gd name="connsiteY9090" fmla="*/ 5829269 h 6857892"/>
              <a:gd name="connsiteX9091" fmla="*/ 4437617 w 7044461"/>
              <a:gd name="connsiteY9091" fmla="*/ 5815171 h 6857892"/>
              <a:gd name="connsiteX9092" fmla="*/ 4460159 w 7044461"/>
              <a:gd name="connsiteY9092" fmla="*/ 5804427 h 6857892"/>
              <a:gd name="connsiteX9093" fmla="*/ 4437007 w 7044461"/>
              <a:gd name="connsiteY9093" fmla="*/ 5793607 h 6857892"/>
              <a:gd name="connsiteX9094" fmla="*/ 4450334 w 7044461"/>
              <a:gd name="connsiteY9094" fmla="*/ 5764041 h 6857892"/>
              <a:gd name="connsiteX9095" fmla="*/ 4409115 w 7044461"/>
              <a:gd name="connsiteY9095" fmla="*/ 5773109 h 6857892"/>
              <a:gd name="connsiteX9096" fmla="*/ 4409115 w 7044461"/>
              <a:gd name="connsiteY9096" fmla="*/ 5810523 h 6857892"/>
              <a:gd name="connsiteX9097" fmla="*/ 4380610 w 7044461"/>
              <a:gd name="connsiteY9097" fmla="*/ 5849233 h 6857892"/>
              <a:gd name="connsiteX9098" fmla="*/ 4372992 w 7044461"/>
              <a:gd name="connsiteY9098" fmla="*/ 5828963 h 6857892"/>
              <a:gd name="connsiteX9099" fmla="*/ 4380836 w 7044461"/>
              <a:gd name="connsiteY9099" fmla="*/ 5809609 h 6857892"/>
              <a:gd name="connsiteX9100" fmla="*/ 4316831 w 7044461"/>
              <a:gd name="connsiteY9100" fmla="*/ 5809609 h 6857892"/>
              <a:gd name="connsiteX9101" fmla="*/ 4367355 w 7044461"/>
              <a:gd name="connsiteY9101" fmla="*/ 5784387 h 6857892"/>
              <a:gd name="connsiteX9102" fmla="*/ 4367355 w 7044461"/>
              <a:gd name="connsiteY9102" fmla="*/ 5763355 h 6857892"/>
              <a:gd name="connsiteX9103" fmla="*/ 4347236 w 7044461"/>
              <a:gd name="connsiteY9103" fmla="*/ 5753907 h 6857892"/>
              <a:gd name="connsiteX9104" fmla="*/ 4327654 w 7044461"/>
              <a:gd name="connsiteY9104" fmla="*/ 5723655 h 6857892"/>
              <a:gd name="connsiteX9105" fmla="*/ 4355161 w 7044461"/>
              <a:gd name="connsiteY9105" fmla="*/ 5739962 h 6857892"/>
              <a:gd name="connsiteX9106" fmla="*/ 4361562 w 7044461"/>
              <a:gd name="connsiteY9106" fmla="*/ 5668868 h 6857892"/>
              <a:gd name="connsiteX9107" fmla="*/ 4338779 w 7044461"/>
              <a:gd name="connsiteY9107" fmla="*/ 5668868 h 6857892"/>
              <a:gd name="connsiteX9108" fmla="*/ 4333064 w 7044461"/>
              <a:gd name="connsiteY9108" fmla="*/ 5689289 h 6857892"/>
              <a:gd name="connsiteX9109" fmla="*/ 4317975 w 7044461"/>
              <a:gd name="connsiteY9109" fmla="*/ 5713749 h 6857892"/>
              <a:gd name="connsiteX9110" fmla="*/ 4322090 w 7044461"/>
              <a:gd name="connsiteY9110" fmla="*/ 5721445 h 6857892"/>
              <a:gd name="connsiteX9111" fmla="*/ 4306468 w 7044461"/>
              <a:gd name="connsiteY9111" fmla="*/ 5748420 h 6857892"/>
              <a:gd name="connsiteX9112" fmla="*/ 4306468 w 7044461"/>
              <a:gd name="connsiteY9112" fmla="*/ 5730818 h 6857892"/>
              <a:gd name="connsiteX9113" fmla="*/ 4286120 w 7044461"/>
              <a:gd name="connsiteY9113" fmla="*/ 5748420 h 6857892"/>
              <a:gd name="connsiteX9114" fmla="*/ 4306468 w 7044461"/>
              <a:gd name="connsiteY9114" fmla="*/ 5748420 h 6857892"/>
              <a:gd name="connsiteX9115" fmla="*/ 4347542 w 7044461"/>
              <a:gd name="connsiteY9115" fmla="*/ 5768003 h 6857892"/>
              <a:gd name="connsiteX9116" fmla="*/ 4308982 w 7044461"/>
              <a:gd name="connsiteY9116" fmla="*/ 5808390 h 6857892"/>
              <a:gd name="connsiteX9117" fmla="*/ 4258918 w 7044461"/>
              <a:gd name="connsiteY9117" fmla="*/ 5831783 h 6857892"/>
              <a:gd name="connsiteX9118" fmla="*/ 4298618 w 7044461"/>
              <a:gd name="connsiteY9118" fmla="*/ 5795740 h 6857892"/>
              <a:gd name="connsiteX9119" fmla="*/ 4255869 w 7044461"/>
              <a:gd name="connsiteY9119" fmla="*/ 5779053 h 6857892"/>
              <a:gd name="connsiteX9120" fmla="*/ 4256711 w 7044461"/>
              <a:gd name="connsiteY9120" fmla="*/ 5779891 h 6857892"/>
              <a:gd name="connsiteX9121" fmla="*/ 4249620 w 7044461"/>
              <a:gd name="connsiteY9121" fmla="*/ 5788197 h 6857892"/>
              <a:gd name="connsiteX9122" fmla="*/ 4246420 w 7044461"/>
              <a:gd name="connsiteY9122" fmla="*/ 5784996 h 6857892"/>
              <a:gd name="connsiteX9123" fmla="*/ 4254804 w 7044461"/>
              <a:gd name="connsiteY9123" fmla="*/ 5777910 h 6857892"/>
              <a:gd name="connsiteX9124" fmla="*/ 4255646 w 7044461"/>
              <a:gd name="connsiteY9124" fmla="*/ 5778824 h 6857892"/>
              <a:gd name="connsiteX9125" fmla="*/ 4248476 w 7044461"/>
              <a:gd name="connsiteY9125" fmla="*/ 5750935 h 6857892"/>
              <a:gd name="connsiteX9126" fmla="*/ 4265850 w 7044461"/>
              <a:gd name="connsiteY9126" fmla="*/ 5748420 h 6857892"/>
              <a:gd name="connsiteX9127" fmla="*/ 4265850 w 7044461"/>
              <a:gd name="connsiteY9127" fmla="*/ 5731885 h 6857892"/>
              <a:gd name="connsiteX9128" fmla="*/ 4247187 w 7044461"/>
              <a:gd name="connsiteY9128" fmla="*/ 5725636 h 6857892"/>
              <a:gd name="connsiteX9129" fmla="*/ 4245734 w 7044461"/>
              <a:gd name="connsiteY9129" fmla="*/ 5712301 h 6857892"/>
              <a:gd name="connsiteX9130" fmla="*/ 4266843 w 7044461"/>
              <a:gd name="connsiteY9130" fmla="*/ 5594115 h 6857892"/>
              <a:gd name="connsiteX9131" fmla="*/ 4282996 w 7044461"/>
              <a:gd name="connsiteY9131" fmla="*/ 5537880 h 6857892"/>
              <a:gd name="connsiteX9132" fmla="*/ 4257012 w 7044461"/>
              <a:gd name="connsiteY9132" fmla="*/ 5487664 h 6857892"/>
              <a:gd name="connsiteX9133" fmla="*/ 4307076 w 7044461"/>
              <a:gd name="connsiteY9133" fmla="*/ 5426018 h 6857892"/>
              <a:gd name="connsiteX9134" fmla="*/ 4257698 w 7044461"/>
              <a:gd name="connsiteY9134" fmla="*/ 5416493 h 6857892"/>
              <a:gd name="connsiteX9135" fmla="*/ 4257698 w 7044461"/>
              <a:gd name="connsiteY9135" fmla="*/ 5456498 h 6857892"/>
              <a:gd name="connsiteX9136" fmla="*/ 4224625 w 7044461"/>
              <a:gd name="connsiteY9136" fmla="*/ 5489264 h 6857892"/>
              <a:gd name="connsiteX9137" fmla="*/ 4174329 w 7044461"/>
              <a:gd name="connsiteY9137" fmla="*/ 5514181 h 6857892"/>
              <a:gd name="connsiteX9138" fmla="*/ 4197732 w 7044461"/>
              <a:gd name="connsiteY9138" fmla="*/ 5472653 h 6857892"/>
              <a:gd name="connsiteX9139" fmla="*/ 4218013 w 7044461"/>
              <a:gd name="connsiteY9139" fmla="*/ 5438744 h 6857892"/>
              <a:gd name="connsiteX9140" fmla="*/ 4196203 w 7044461"/>
              <a:gd name="connsiteY9140" fmla="*/ 5429142 h 6857892"/>
              <a:gd name="connsiteX9141" fmla="*/ 4203136 w 7044461"/>
              <a:gd name="connsiteY9141" fmla="*/ 5417255 h 6857892"/>
              <a:gd name="connsiteX9142" fmla="*/ 4191933 w 7044461"/>
              <a:gd name="connsiteY9142" fmla="*/ 5398205 h 6857892"/>
              <a:gd name="connsiteX9143" fmla="*/ 4215034 w 7044461"/>
              <a:gd name="connsiteY9143" fmla="*/ 5387461 h 6857892"/>
              <a:gd name="connsiteX9144" fmla="*/ 4215034 w 7044461"/>
              <a:gd name="connsiteY9144" fmla="*/ 5374278 h 6857892"/>
              <a:gd name="connsiteX9145" fmla="*/ 4172957 w 7044461"/>
              <a:gd name="connsiteY9145" fmla="*/ 5374278 h 6857892"/>
              <a:gd name="connsiteX9146" fmla="*/ 4145002 w 7044461"/>
              <a:gd name="connsiteY9146" fmla="*/ 5398281 h 6857892"/>
              <a:gd name="connsiteX9147" fmla="*/ 4174100 w 7044461"/>
              <a:gd name="connsiteY9147" fmla="*/ 5412378 h 6857892"/>
              <a:gd name="connsiteX9148" fmla="*/ 4173261 w 7044461"/>
              <a:gd name="connsiteY9148" fmla="*/ 5411540 h 6857892"/>
              <a:gd name="connsiteX9149" fmla="*/ 4180353 w 7044461"/>
              <a:gd name="connsiteY9149" fmla="*/ 5403234 h 6857892"/>
              <a:gd name="connsiteX9150" fmla="*/ 4183553 w 7044461"/>
              <a:gd name="connsiteY9150" fmla="*/ 5406435 h 6857892"/>
              <a:gd name="connsiteX9151" fmla="*/ 4175245 w 7044461"/>
              <a:gd name="connsiteY9151" fmla="*/ 5413521 h 6857892"/>
              <a:gd name="connsiteX9152" fmla="*/ 4174559 w 7044461"/>
              <a:gd name="connsiteY9152" fmla="*/ 5412835 h 6857892"/>
              <a:gd name="connsiteX9153" fmla="*/ 4182183 w 7044461"/>
              <a:gd name="connsiteY9153" fmla="*/ 5454212 h 6857892"/>
              <a:gd name="connsiteX9154" fmla="*/ 4169146 w 7044461"/>
              <a:gd name="connsiteY9154" fmla="*/ 5443468 h 6857892"/>
              <a:gd name="connsiteX9155" fmla="*/ 4159780 w 7044461"/>
              <a:gd name="connsiteY9155" fmla="*/ 5463203 h 6857892"/>
              <a:gd name="connsiteX9156" fmla="*/ 4151553 w 7044461"/>
              <a:gd name="connsiteY9156" fmla="*/ 5455812 h 6857892"/>
              <a:gd name="connsiteX9157" fmla="*/ 4123097 w 7044461"/>
              <a:gd name="connsiteY9157" fmla="*/ 5463777 h 6857892"/>
              <a:gd name="connsiteX9158" fmla="*/ 4124105 w 7044461"/>
              <a:gd name="connsiteY9158" fmla="*/ 5462823 h 6857892"/>
              <a:gd name="connsiteX9159" fmla="*/ 4117028 w 7044461"/>
              <a:gd name="connsiteY9159" fmla="*/ 5454517 h 6857892"/>
              <a:gd name="connsiteX9160" fmla="*/ 4113830 w 7044461"/>
              <a:gd name="connsiteY9160" fmla="*/ 5457717 h 6857892"/>
              <a:gd name="connsiteX9161" fmla="*/ 4122578 w 7044461"/>
              <a:gd name="connsiteY9161" fmla="*/ 5464270 h 6857892"/>
              <a:gd name="connsiteX9162" fmla="*/ 4122933 w 7044461"/>
              <a:gd name="connsiteY9162" fmla="*/ 5463937 h 6857892"/>
              <a:gd name="connsiteX9163" fmla="*/ 4115580 w 7044461"/>
              <a:gd name="connsiteY9163" fmla="*/ 5486912 h 6857892"/>
              <a:gd name="connsiteX9164" fmla="*/ 4098444 w 7044461"/>
              <a:gd name="connsiteY9164" fmla="*/ 5504352 h 6857892"/>
              <a:gd name="connsiteX9165" fmla="*/ 4083568 w 7044461"/>
              <a:gd name="connsiteY9165" fmla="*/ 5489721 h 6857892"/>
              <a:gd name="connsiteX9166" fmla="*/ 4092796 w 7044461"/>
              <a:gd name="connsiteY9166" fmla="*/ 5473414 h 6857892"/>
              <a:gd name="connsiteX9167" fmla="*/ 4101268 w 7044461"/>
              <a:gd name="connsiteY9167" fmla="*/ 5470062 h 6857892"/>
              <a:gd name="connsiteX9168" fmla="*/ 4092796 w 7044461"/>
              <a:gd name="connsiteY9168" fmla="*/ 5463203 h 6857892"/>
              <a:gd name="connsiteX9169" fmla="*/ 4061099 w 7044461"/>
              <a:gd name="connsiteY9169" fmla="*/ 5412531 h 6857892"/>
              <a:gd name="connsiteX9170" fmla="*/ 4072448 w 7044461"/>
              <a:gd name="connsiteY9170" fmla="*/ 5394014 h 6857892"/>
              <a:gd name="connsiteX9171" fmla="*/ 4070695 w 7044461"/>
              <a:gd name="connsiteY9171" fmla="*/ 5303031 h 6857892"/>
              <a:gd name="connsiteX9172" fmla="*/ 4054693 w 7044461"/>
              <a:gd name="connsiteY9172" fmla="*/ 5290306 h 6857892"/>
              <a:gd name="connsiteX9173" fmla="*/ 4074809 w 7044461"/>
              <a:gd name="connsiteY9173" fmla="*/ 5220888 h 6857892"/>
              <a:gd name="connsiteX9174" fmla="*/ 4097756 w 7044461"/>
              <a:gd name="connsiteY9174" fmla="*/ 5203971 h 6857892"/>
              <a:gd name="connsiteX9175" fmla="*/ 4072068 w 7044461"/>
              <a:gd name="connsiteY9175" fmla="*/ 5195284 h 6857892"/>
              <a:gd name="connsiteX9176" fmla="*/ 4079608 w 7044461"/>
              <a:gd name="connsiteY9176" fmla="*/ 5151698 h 6857892"/>
              <a:gd name="connsiteX9177" fmla="*/ 4052180 w 7044461"/>
              <a:gd name="connsiteY9177" fmla="*/ 5178216 h 6857892"/>
              <a:gd name="connsiteX9178" fmla="*/ 4048902 w 7044461"/>
              <a:gd name="connsiteY9178" fmla="*/ 5169758 h 6857892"/>
              <a:gd name="connsiteX9179" fmla="*/ 4042045 w 7044461"/>
              <a:gd name="connsiteY9179" fmla="*/ 5178216 h 6857892"/>
              <a:gd name="connsiteX9180" fmla="*/ 4052180 w 7044461"/>
              <a:gd name="connsiteY9180" fmla="*/ 5178216 h 6857892"/>
              <a:gd name="connsiteX9181" fmla="*/ 4052180 w 7044461"/>
              <a:gd name="connsiteY9181" fmla="*/ 5196885 h 6857892"/>
              <a:gd name="connsiteX9182" fmla="*/ 4045474 w 7044461"/>
              <a:gd name="connsiteY9182" fmla="*/ 5197570 h 6857892"/>
              <a:gd name="connsiteX9183" fmla="*/ 4042045 w 7044461"/>
              <a:gd name="connsiteY9183" fmla="*/ 5178292 h 6857892"/>
              <a:gd name="connsiteX9184" fmla="*/ 4013013 w 7044461"/>
              <a:gd name="connsiteY9184" fmla="*/ 5199399 h 6857892"/>
              <a:gd name="connsiteX9185" fmla="*/ 3991372 w 7044461"/>
              <a:gd name="connsiteY9185" fmla="*/ 5188579 h 6857892"/>
              <a:gd name="connsiteX9186" fmla="*/ 3992210 w 7044461"/>
              <a:gd name="connsiteY9186" fmla="*/ 5189417 h 6857892"/>
              <a:gd name="connsiteX9187" fmla="*/ 3985131 w 7044461"/>
              <a:gd name="connsiteY9187" fmla="*/ 5197723 h 6857892"/>
              <a:gd name="connsiteX9188" fmla="*/ 3981921 w 7044461"/>
              <a:gd name="connsiteY9188" fmla="*/ 5194523 h 6857892"/>
              <a:gd name="connsiteX9189" fmla="*/ 3990232 w 7044461"/>
              <a:gd name="connsiteY9189" fmla="*/ 5187436 h 6857892"/>
              <a:gd name="connsiteX9190" fmla="*/ 3991144 w 7044461"/>
              <a:gd name="connsiteY9190" fmla="*/ 5188350 h 6857892"/>
              <a:gd name="connsiteX9191" fmla="*/ 3991144 w 7044461"/>
              <a:gd name="connsiteY9191" fmla="*/ 5158099 h 6857892"/>
              <a:gd name="connsiteX9192" fmla="*/ 3990232 w 7044461"/>
              <a:gd name="connsiteY9192" fmla="*/ 5159013 h 6857892"/>
              <a:gd name="connsiteX9193" fmla="*/ 3981921 w 7044461"/>
              <a:gd name="connsiteY9193" fmla="*/ 5151927 h 6857892"/>
              <a:gd name="connsiteX9194" fmla="*/ 3985131 w 7044461"/>
              <a:gd name="connsiteY9194" fmla="*/ 5148726 h 6857892"/>
              <a:gd name="connsiteX9195" fmla="*/ 3992210 w 7044461"/>
              <a:gd name="connsiteY9195" fmla="*/ 5157032 h 6857892"/>
              <a:gd name="connsiteX9196" fmla="*/ 3991296 w 7044461"/>
              <a:gd name="connsiteY9196" fmla="*/ 5157946 h 6857892"/>
              <a:gd name="connsiteX9197" fmla="*/ 4001266 w 7044461"/>
              <a:gd name="connsiteY9197" fmla="*/ 5157946 h 6857892"/>
              <a:gd name="connsiteX9198" fmla="*/ 4008131 w 7044461"/>
              <a:gd name="connsiteY9198" fmla="*/ 5149488 h 6857892"/>
              <a:gd name="connsiteX9199" fmla="*/ 4011488 w 7044461"/>
              <a:gd name="connsiteY9199" fmla="*/ 5157946 h 6857892"/>
              <a:gd name="connsiteX9200" fmla="*/ 4021093 w 7044461"/>
              <a:gd name="connsiteY9200" fmla="*/ 5145221 h 6857892"/>
              <a:gd name="connsiteX9201" fmla="*/ 4004852 w 7044461"/>
              <a:gd name="connsiteY9201" fmla="*/ 5094015 h 6857892"/>
              <a:gd name="connsiteX9202" fmla="*/ 3970192 w 7044461"/>
              <a:gd name="connsiteY9202" fmla="*/ 5081518 h 6857892"/>
              <a:gd name="connsiteX9203" fmla="*/ 3976128 w 7044461"/>
              <a:gd name="connsiteY9203" fmla="*/ 5126704 h 6857892"/>
              <a:gd name="connsiteX9204" fmla="*/ 3960643 w 7044461"/>
              <a:gd name="connsiteY9204" fmla="*/ 5143011 h 6857892"/>
              <a:gd name="connsiteX9205" fmla="*/ 3960643 w 7044461"/>
              <a:gd name="connsiteY9205" fmla="*/ 5167928 h 6857892"/>
              <a:gd name="connsiteX9206" fmla="*/ 3961558 w 7044461"/>
              <a:gd name="connsiteY9206" fmla="*/ 5167014 h 6857892"/>
              <a:gd name="connsiteX9207" fmla="*/ 3969888 w 7044461"/>
              <a:gd name="connsiteY9207" fmla="*/ 5174101 h 6857892"/>
              <a:gd name="connsiteX9208" fmla="*/ 3966683 w 7044461"/>
              <a:gd name="connsiteY9208" fmla="*/ 5177301 h 6857892"/>
              <a:gd name="connsiteX9209" fmla="*/ 3959653 w 7044461"/>
              <a:gd name="connsiteY9209" fmla="*/ 5168995 h 6857892"/>
              <a:gd name="connsiteX9210" fmla="*/ 3960492 w 7044461"/>
              <a:gd name="connsiteY9210" fmla="*/ 5168157 h 6857892"/>
              <a:gd name="connsiteX9211" fmla="*/ 3932371 w 7044461"/>
              <a:gd name="connsiteY9211" fmla="*/ 5175701 h 6857892"/>
              <a:gd name="connsiteX9212" fmla="*/ 3916596 w 7044461"/>
              <a:gd name="connsiteY9212" fmla="*/ 5158403 h 6857892"/>
              <a:gd name="connsiteX9213" fmla="*/ 3899527 w 7044461"/>
              <a:gd name="connsiteY9213" fmla="*/ 5168081 h 6857892"/>
              <a:gd name="connsiteX9214" fmla="*/ 3899527 w 7044461"/>
              <a:gd name="connsiteY9214" fmla="*/ 5188350 h 6857892"/>
              <a:gd name="connsiteX9215" fmla="*/ 3900517 w 7044461"/>
              <a:gd name="connsiteY9215" fmla="*/ 5187436 h 6857892"/>
              <a:gd name="connsiteX9216" fmla="*/ 3908824 w 7044461"/>
              <a:gd name="connsiteY9216" fmla="*/ 5194523 h 6857892"/>
              <a:gd name="connsiteX9217" fmla="*/ 3905623 w 7044461"/>
              <a:gd name="connsiteY9217" fmla="*/ 5197723 h 6857892"/>
              <a:gd name="connsiteX9218" fmla="*/ 3898460 w 7044461"/>
              <a:gd name="connsiteY9218" fmla="*/ 5189417 h 6857892"/>
              <a:gd name="connsiteX9219" fmla="*/ 3899450 w 7044461"/>
              <a:gd name="connsiteY9219" fmla="*/ 5188426 h 6857892"/>
              <a:gd name="connsiteX9220" fmla="*/ 3889315 w 7044461"/>
              <a:gd name="connsiteY9220" fmla="*/ 5175854 h 6857892"/>
              <a:gd name="connsiteX9221" fmla="*/ 3899450 w 7044461"/>
              <a:gd name="connsiteY9221" fmla="*/ 5168157 h 6857892"/>
              <a:gd name="connsiteX9222" fmla="*/ 3912406 w 7044461"/>
              <a:gd name="connsiteY9222" fmla="*/ 5102854 h 6857892"/>
              <a:gd name="connsiteX9223" fmla="*/ 3924294 w 7044461"/>
              <a:gd name="connsiteY9223" fmla="*/ 5127543 h 6857892"/>
              <a:gd name="connsiteX9224" fmla="*/ 3937324 w 7044461"/>
              <a:gd name="connsiteY9224" fmla="*/ 5102397 h 6857892"/>
              <a:gd name="connsiteX9225" fmla="*/ 3924446 w 7044461"/>
              <a:gd name="connsiteY9225" fmla="*/ 5070469 h 6857892"/>
              <a:gd name="connsiteX9226" fmla="*/ 3945250 w 7044461"/>
              <a:gd name="connsiteY9226" fmla="*/ 5085633 h 6857892"/>
              <a:gd name="connsiteX9227" fmla="*/ 3970519 w 7044461"/>
              <a:gd name="connsiteY9227" fmla="*/ 5066393 h 6857892"/>
              <a:gd name="connsiteX9228" fmla="*/ 3970331 w 7044461"/>
              <a:gd name="connsiteY9228" fmla="*/ 5066659 h 6857892"/>
              <a:gd name="connsiteX9229" fmla="*/ 4019864 w 7044461"/>
              <a:gd name="connsiteY9229" fmla="*/ 5072450 h 6857892"/>
              <a:gd name="connsiteX9230" fmla="*/ 4004012 w 7044461"/>
              <a:gd name="connsiteY9230" fmla="*/ 5056829 h 6857892"/>
              <a:gd name="connsiteX9231" fmla="*/ 4020928 w 7044461"/>
              <a:gd name="connsiteY9231" fmla="*/ 5053476 h 6857892"/>
              <a:gd name="connsiteX9232" fmla="*/ 4020089 w 7044461"/>
              <a:gd name="connsiteY9232" fmla="*/ 5046923 h 6857892"/>
              <a:gd name="connsiteX9233" fmla="*/ 4000804 w 7044461"/>
              <a:gd name="connsiteY9233" fmla="*/ 5052485 h 6857892"/>
              <a:gd name="connsiteX9234" fmla="*/ 4000804 w 7044461"/>
              <a:gd name="connsiteY9234" fmla="*/ 5052638 h 6857892"/>
              <a:gd name="connsiteX9235" fmla="*/ 4000729 w 7044461"/>
              <a:gd name="connsiteY9235" fmla="*/ 5052562 h 6857892"/>
              <a:gd name="connsiteX9236" fmla="*/ 3984050 w 7044461"/>
              <a:gd name="connsiteY9236" fmla="*/ 5047228 h 6857892"/>
              <a:gd name="connsiteX9237" fmla="*/ 3970557 w 7044461"/>
              <a:gd name="connsiteY9237" fmla="*/ 5066339 h 6857892"/>
              <a:gd name="connsiteX9238" fmla="*/ 3960948 w 7044461"/>
              <a:gd name="connsiteY9238" fmla="*/ 5054086 h 6857892"/>
              <a:gd name="connsiteX9239" fmla="*/ 3960497 w 7044461"/>
              <a:gd name="connsiteY9239" fmla="*/ 5015833 h 6857892"/>
              <a:gd name="connsiteX9240" fmla="*/ 3970331 w 7044461"/>
              <a:gd name="connsiteY9240" fmla="*/ 5015833 h 6857892"/>
              <a:gd name="connsiteX9241" fmla="*/ 3970331 w 7044461"/>
              <a:gd name="connsiteY9241" fmla="*/ 5035264 h 6857892"/>
              <a:gd name="connsiteX9242" fmla="*/ 3989002 w 7044461"/>
              <a:gd name="connsiteY9242" fmla="*/ 5035264 h 6857892"/>
              <a:gd name="connsiteX9243" fmla="*/ 3989002 w 7044461"/>
              <a:gd name="connsiteY9243" fmla="*/ 4990763 h 6857892"/>
              <a:gd name="connsiteX9244" fmla="*/ 3970331 w 7044461"/>
              <a:gd name="connsiteY9244" fmla="*/ 5005622 h 6857892"/>
              <a:gd name="connsiteX9245" fmla="*/ 3960494 w 7044461"/>
              <a:gd name="connsiteY9245" fmla="*/ 5015567 h 6857892"/>
              <a:gd name="connsiteX9246" fmla="*/ 3960492 w 7044461"/>
              <a:gd name="connsiteY9246" fmla="*/ 5015376 h 6857892"/>
              <a:gd name="connsiteX9247" fmla="*/ 3945479 w 7044461"/>
              <a:gd name="connsiteY9247" fmla="*/ 5056448 h 6857892"/>
              <a:gd name="connsiteX9248" fmla="*/ 3914234 w 7044461"/>
              <a:gd name="connsiteY9248" fmla="*/ 5074965 h 6857892"/>
              <a:gd name="connsiteX9249" fmla="*/ 3898003 w 7044461"/>
              <a:gd name="connsiteY9249" fmla="*/ 5060258 h 6857892"/>
              <a:gd name="connsiteX9250" fmla="*/ 3919949 w 7044461"/>
              <a:gd name="connsiteY9250" fmla="*/ 5052790 h 6857892"/>
              <a:gd name="connsiteX9251" fmla="*/ 3896174 w 7044461"/>
              <a:gd name="connsiteY9251" fmla="*/ 5025511 h 6857892"/>
              <a:gd name="connsiteX9252" fmla="*/ 3930466 w 7044461"/>
              <a:gd name="connsiteY9252" fmla="*/ 5024978 h 6857892"/>
              <a:gd name="connsiteX9253" fmla="*/ 3919960 w 7044461"/>
              <a:gd name="connsiteY9253" fmla="*/ 4995411 h 6857892"/>
              <a:gd name="connsiteX9254" fmla="*/ 3950098 w 7044461"/>
              <a:gd name="connsiteY9254" fmla="*/ 4995411 h 6857892"/>
              <a:gd name="connsiteX9255" fmla="*/ 3950098 w 7044461"/>
              <a:gd name="connsiteY9255" fmla="*/ 4965001 h 6857892"/>
              <a:gd name="connsiteX9256" fmla="*/ 3960609 w 7044461"/>
              <a:gd name="connsiteY9256" fmla="*/ 4964475 h 6857892"/>
              <a:gd name="connsiteX9257" fmla="*/ 3959165 w 7044461"/>
              <a:gd name="connsiteY9257" fmla="*/ 4965846 h 6857892"/>
              <a:gd name="connsiteX9258" fmla="*/ 3966218 w 7044461"/>
              <a:gd name="connsiteY9258" fmla="*/ 4974151 h 6857892"/>
              <a:gd name="connsiteX9259" fmla="*/ 3969420 w 7044461"/>
              <a:gd name="connsiteY9259" fmla="*/ 4970951 h 6857892"/>
              <a:gd name="connsiteX9260" fmla="*/ 3960689 w 7044461"/>
              <a:gd name="connsiteY9260" fmla="*/ 4964398 h 6857892"/>
              <a:gd name="connsiteX9261" fmla="*/ 3960616 w 7044461"/>
              <a:gd name="connsiteY9261" fmla="*/ 4964468 h 6857892"/>
              <a:gd name="connsiteX9262" fmla="*/ 3965107 w 7044461"/>
              <a:gd name="connsiteY9262" fmla="*/ 4955222 h 6857892"/>
              <a:gd name="connsiteX9263" fmla="*/ 3991438 w 7044461"/>
              <a:gd name="connsiteY9263" fmla="*/ 4947635 h 6857892"/>
              <a:gd name="connsiteX9264" fmla="*/ 3958708 w 7044461"/>
              <a:gd name="connsiteY9264" fmla="*/ 4941615 h 6857892"/>
              <a:gd name="connsiteX9265" fmla="*/ 3969420 w 7044461"/>
              <a:gd name="connsiteY9265" fmla="*/ 4930032 h 6857892"/>
              <a:gd name="connsiteX9266" fmla="*/ 3964920 w 7044461"/>
              <a:gd name="connsiteY9266" fmla="*/ 4913726 h 6857892"/>
              <a:gd name="connsiteX9267" fmla="*/ 3965988 w 7044461"/>
              <a:gd name="connsiteY9267" fmla="*/ 4901610 h 6857892"/>
              <a:gd name="connsiteX9268" fmla="*/ 3960461 w 7044461"/>
              <a:gd name="connsiteY9268" fmla="*/ 4899629 h 6857892"/>
              <a:gd name="connsiteX9269" fmla="*/ 3961832 w 7044461"/>
              <a:gd name="connsiteY9269" fmla="*/ 4904887 h 6857892"/>
              <a:gd name="connsiteX9270" fmla="*/ 3933866 w 7044461"/>
              <a:gd name="connsiteY9270" fmla="*/ 4909535 h 6857892"/>
              <a:gd name="connsiteX9271" fmla="*/ 3962213 w 7044461"/>
              <a:gd name="connsiteY9271" fmla="*/ 4873187 h 6857892"/>
              <a:gd name="connsiteX9272" fmla="*/ 3939809 w 7044461"/>
              <a:gd name="connsiteY9272" fmla="*/ 4842707 h 6857892"/>
              <a:gd name="connsiteX9273" fmla="*/ 3939809 w 7044461"/>
              <a:gd name="connsiteY9273" fmla="*/ 4805141 h 6857892"/>
              <a:gd name="connsiteX9274" fmla="*/ 3962899 w 7044461"/>
              <a:gd name="connsiteY9274" fmla="*/ 4797444 h 6857892"/>
              <a:gd name="connsiteX9275" fmla="*/ 3952763 w 7044461"/>
              <a:gd name="connsiteY9275" fmla="*/ 4778547 h 6857892"/>
              <a:gd name="connsiteX9276" fmla="*/ 3960156 w 7044461"/>
              <a:gd name="connsiteY9276" fmla="*/ 4751115 h 6857892"/>
              <a:gd name="connsiteX9277" fmla="*/ 3941714 w 7044461"/>
              <a:gd name="connsiteY9277" fmla="*/ 4754925 h 6857892"/>
              <a:gd name="connsiteX9278" fmla="*/ 3910852 w 7044461"/>
              <a:gd name="connsiteY9278" fmla="*/ 4786929 h 6857892"/>
              <a:gd name="connsiteX9279" fmla="*/ 3878846 w 7044461"/>
              <a:gd name="connsiteY9279" fmla="*/ 4818552 h 6857892"/>
              <a:gd name="connsiteX9280" fmla="*/ 3881971 w 7044461"/>
              <a:gd name="connsiteY9280" fmla="*/ 4833868 h 6857892"/>
              <a:gd name="connsiteX9281" fmla="*/ 3914434 w 7044461"/>
              <a:gd name="connsiteY9281" fmla="*/ 4822209 h 6857892"/>
              <a:gd name="connsiteX9282" fmla="*/ 3929598 w 7044461"/>
              <a:gd name="connsiteY9282" fmla="*/ 4852994 h 6857892"/>
              <a:gd name="connsiteX9283" fmla="*/ 3879837 w 7044461"/>
              <a:gd name="connsiteY9283" fmla="*/ 4919364 h 6857892"/>
              <a:gd name="connsiteX9284" fmla="*/ 3900336 w 7044461"/>
              <a:gd name="connsiteY9284" fmla="*/ 4950683 h 6857892"/>
              <a:gd name="connsiteX9285" fmla="*/ 3917405 w 7044461"/>
              <a:gd name="connsiteY9285" fmla="*/ 4920431 h 6857892"/>
              <a:gd name="connsiteX9286" fmla="*/ 3949944 w 7044461"/>
              <a:gd name="connsiteY9286" fmla="*/ 4935976 h 6857892"/>
              <a:gd name="connsiteX9287" fmla="*/ 3949944 w 7044461"/>
              <a:gd name="connsiteY9287" fmla="*/ 4964899 h 6857892"/>
              <a:gd name="connsiteX9288" fmla="*/ 3934019 w 7044461"/>
              <a:gd name="connsiteY9288" fmla="*/ 4973847 h 6857892"/>
              <a:gd name="connsiteX9289" fmla="*/ 3919540 w 7044461"/>
              <a:gd name="connsiteY9289" fmla="*/ 4962264 h 6857892"/>
              <a:gd name="connsiteX9290" fmla="*/ 3919540 w 7044461"/>
              <a:gd name="connsiteY9290" fmla="*/ 4994955 h 6857892"/>
              <a:gd name="connsiteX9291" fmla="*/ 3901127 w 7044461"/>
              <a:gd name="connsiteY9291" fmla="*/ 4994955 h 6857892"/>
              <a:gd name="connsiteX9292" fmla="*/ 3894193 w 7044461"/>
              <a:gd name="connsiteY9292" fmla="*/ 4961579 h 6857892"/>
              <a:gd name="connsiteX9293" fmla="*/ 3899374 w 7044461"/>
              <a:gd name="connsiteY9293" fmla="*/ 4959674 h 6857892"/>
              <a:gd name="connsiteX9294" fmla="*/ 3887029 w 7044461"/>
              <a:gd name="connsiteY9294" fmla="*/ 4958531 h 6857892"/>
              <a:gd name="connsiteX9295" fmla="*/ 3885124 w 7044461"/>
              <a:gd name="connsiteY9295" fmla="*/ 4964093 h 6857892"/>
              <a:gd name="connsiteX9296" fmla="*/ 3885581 w 7044461"/>
              <a:gd name="connsiteY9296" fmla="*/ 4963941 h 6857892"/>
              <a:gd name="connsiteX9297" fmla="*/ 3836353 w 7044461"/>
              <a:gd name="connsiteY9297" fmla="*/ 4999679 h 6857892"/>
              <a:gd name="connsiteX9298" fmla="*/ 3872399 w 7044461"/>
              <a:gd name="connsiteY9298" fmla="*/ 4947711 h 6857892"/>
              <a:gd name="connsiteX9299" fmla="*/ 3851593 w 7044461"/>
              <a:gd name="connsiteY9299" fmla="*/ 4942605 h 6857892"/>
              <a:gd name="connsiteX9300" fmla="*/ 3828351 w 7044461"/>
              <a:gd name="connsiteY9300" fmla="*/ 4903362 h 6857892"/>
              <a:gd name="connsiteX9301" fmla="*/ 3829266 w 7044461"/>
              <a:gd name="connsiteY9301" fmla="*/ 4904277 h 6857892"/>
              <a:gd name="connsiteX9302" fmla="*/ 3822179 w 7044461"/>
              <a:gd name="connsiteY9302" fmla="*/ 4912583 h 6857892"/>
              <a:gd name="connsiteX9303" fmla="*/ 3818977 w 7044461"/>
              <a:gd name="connsiteY9303" fmla="*/ 4909382 h 6857892"/>
              <a:gd name="connsiteX9304" fmla="*/ 3827284 w 7044461"/>
              <a:gd name="connsiteY9304" fmla="*/ 4902295 h 6857892"/>
              <a:gd name="connsiteX9305" fmla="*/ 3828275 w 7044461"/>
              <a:gd name="connsiteY9305" fmla="*/ 4903286 h 6857892"/>
              <a:gd name="connsiteX9306" fmla="*/ 3860814 w 7044461"/>
              <a:gd name="connsiteY9306" fmla="*/ 4876616 h 6857892"/>
              <a:gd name="connsiteX9307" fmla="*/ 3844278 w 7044461"/>
              <a:gd name="connsiteY9307" fmla="*/ 4842631 h 6857892"/>
              <a:gd name="connsiteX9308" fmla="*/ 3827741 w 7044461"/>
              <a:gd name="connsiteY9308" fmla="*/ 4869758 h 6857892"/>
              <a:gd name="connsiteX9309" fmla="*/ 3777217 w 7044461"/>
              <a:gd name="connsiteY9309" fmla="*/ 4862595 h 6857892"/>
              <a:gd name="connsiteX9310" fmla="*/ 3805261 w 7044461"/>
              <a:gd name="connsiteY9310" fmla="*/ 4819847 h 6857892"/>
              <a:gd name="connsiteX9311" fmla="*/ 3797564 w 7044461"/>
              <a:gd name="connsiteY9311" fmla="*/ 4791348 h 6857892"/>
              <a:gd name="connsiteX9312" fmla="*/ 3816920 w 7044461"/>
              <a:gd name="connsiteY9312" fmla="*/ 4787919 h 6857892"/>
              <a:gd name="connsiteX9313" fmla="*/ 3816234 w 7044461"/>
              <a:gd name="connsiteY9313" fmla="*/ 4781213 h 6857892"/>
              <a:gd name="connsiteX9314" fmla="*/ 3797564 w 7044461"/>
              <a:gd name="connsiteY9314" fmla="*/ 4781213 h 6857892"/>
              <a:gd name="connsiteX9315" fmla="*/ 3797564 w 7044461"/>
              <a:gd name="connsiteY9315" fmla="*/ 4791348 h 6857892"/>
              <a:gd name="connsiteX9316" fmla="*/ 3787466 w 7044461"/>
              <a:gd name="connsiteY9316" fmla="*/ 4781177 h 6857892"/>
              <a:gd name="connsiteX9317" fmla="*/ 3787506 w 7044461"/>
              <a:gd name="connsiteY9317" fmla="*/ 4781138 h 6857892"/>
              <a:gd name="connsiteX9318" fmla="*/ 3797564 w 7044461"/>
              <a:gd name="connsiteY9318" fmla="*/ 4781138 h 6857892"/>
              <a:gd name="connsiteX9319" fmla="*/ 3797564 w 7044461"/>
              <a:gd name="connsiteY9319" fmla="*/ 4771709 h 6857892"/>
              <a:gd name="connsiteX9320" fmla="*/ 3828706 w 7044461"/>
              <a:gd name="connsiteY9320" fmla="*/ 4755534 h 6857892"/>
              <a:gd name="connsiteX9321" fmla="*/ 3824972 w 7044461"/>
              <a:gd name="connsiteY9321" fmla="*/ 4742275 h 6857892"/>
              <a:gd name="connsiteX9322" fmla="*/ 3797310 w 7044461"/>
              <a:gd name="connsiteY9322" fmla="*/ 4755839 h 6857892"/>
              <a:gd name="connsiteX9323" fmla="*/ 3797310 w 7044461"/>
              <a:gd name="connsiteY9323" fmla="*/ 4771704 h 6857892"/>
              <a:gd name="connsiteX9324" fmla="*/ 3787506 w 7044461"/>
              <a:gd name="connsiteY9324" fmla="*/ 4781138 h 6857892"/>
              <a:gd name="connsiteX9325" fmla="*/ 3787428 w 7044461"/>
              <a:gd name="connsiteY9325" fmla="*/ 4781138 h 6857892"/>
              <a:gd name="connsiteX9326" fmla="*/ 3787466 w 7044461"/>
              <a:gd name="connsiteY9326" fmla="*/ 4781177 h 6857892"/>
              <a:gd name="connsiteX9327" fmla="*/ 3787428 w 7044461"/>
              <a:gd name="connsiteY9327" fmla="*/ 4781213 h 6857892"/>
              <a:gd name="connsiteX9328" fmla="*/ 3767082 w 7044461"/>
              <a:gd name="connsiteY9328" fmla="*/ 4781213 h 6857892"/>
              <a:gd name="connsiteX9329" fmla="*/ 3759537 w 7044461"/>
              <a:gd name="connsiteY9329" fmla="*/ 4753172 h 6857892"/>
              <a:gd name="connsiteX9330" fmla="*/ 3788648 w 7044461"/>
              <a:gd name="connsiteY9330" fmla="*/ 4748219 h 6857892"/>
              <a:gd name="connsiteX9331" fmla="*/ 3778893 w 7044461"/>
              <a:gd name="connsiteY9331" fmla="*/ 4723225 h 6857892"/>
              <a:gd name="connsiteX9332" fmla="*/ 3797639 w 7044461"/>
              <a:gd name="connsiteY9332" fmla="*/ 4717053 h 6857892"/>
              <a:gd name="connsiteX9333" fmla="*/ 3796116 w 7044461"/>
              <a:gd name="connsiteY9333" fmla="*/ 4702766 h 6857892"/>
              <a:gd name="connsiteX9334" fmla="*/ 3785738 w 7044461"/>
              <a:gd name="connsiteY9334" fmla="*/ 4682642 h 6857892"/>
              <a:gd name="connsiteX9335" fmla="*/ 3797072 w 7044461"/>
              <a:gd name="connsiteY9335" fmla="*/ 4684869 h 6857892"/>
              <a:gd name="connsiteX9336" fmla="*/ 3818267 w 7044461"/>
              <a:gd name="connsiteY9336" fmla="*/ 4692745 h 6857892"/>
              <a:gd name="connsiteX9337" fmla="*/ 3815828 w 7044461"/>
              <a:gd name="connsiteY9337" fmla="*/ 4648016 h 6857892"/>
              <a:gd name="connsiteX9338" fmla="*/ 3785194 w 7044461"/>
              <a:gd name="connsiteY9338" fmla="*/ 4682535 h 6857892"/>
              <a:gd name="connsiteX9339" fmla="*/ 3785308 w 7044461"/>
              <a:gd name="connsiteY9339" fmla="*/ 4682558 h 6857892"/>
              <a:gd name="connsiteX9340" fmla="*/ 3783552 w 7044461"/>
              <a:gd name="connsiteY9340" fmla="*/ 4688612 h 6857892"/>
              <a:gd name="connsiteX9341" fmla="*/ 3771197 w 7044461"/>
              <a:gd name="connsiteY9341" fmla="*/ 4689545 h 6857892"/>
              <a:gd name="connsiteX9342" fmla="*/ 3736527 w 7044461"/>
              <a:gd name="connsiteY9342" fmla="*/ 4730236 h 6857892"/>
              <a:gd name="connsiteX9343" fmla="*/ 3733174 w 7044461"/>
              <a:gd name="connsiteY9343" fmla="*/ 4721778 h 6857892"/>
              <a:gd name="connsiteX9344" fmla="*/ 3726316 w 7044461"/>
              <a:gd name="connsiteY9344" fmla="*/ 4730236 h 6857892"/>
              <a:gd name="connsiteX9345" fmla="*/ 3706506 w 7044461"/>
              <a:gd name="connsiteY9345" fmla="*/ 4730236 h 6857892"/>
              <a:gd name="connsiteX9346" fmla="*/ 3726164 w 7044461"/>
              <a:gd name="connsiteY9346" fmla="*/ 4704938 h 6857892"/>
              <a:gd name="connsiteX9347" fmla="*/ 3726164 w 7044461"/>
              <a:gd name="connsiteY9347" fmla="*/ 4675143 h 6857892"/>
              <a:gd name="connsiteX9348" fmla="*/ 3746297 w 7044461"/>
              <a:gd name="connsiteY9348" fmla="*/ 4659336 h 6857892"/>
              <a:gd name="connsiteX9349" fmla="*/ 3746435 w 7044461"/>
              <a:gd name="connsiteY9349" fmla="*/ 4659446 h 6857892"/>
              <a:gd name="connsiteX9350" fmla="*/ 3746435 w 7044461"/>
              <a:gd name="connsiteY9350" fmla="*/ 4659229 h 6857892"/>
              <a:gd name="connsiteX9351" fmla="*/ 3746737 w 7044461"/>
              <a:gd name="connsiteY9351" fmla="*/ 4658989 h 6857892"/>
              <a:gd name="connsiteX9352" fmla="*/ 3755118 w 7044461"/>
              <a:gd name="connsiteY9352" fmla="*/ 4655636 h 6857892"/>
              <a:gd name="connsiteX9353" fmla="*/ 3746737 w 7044461"/>
              <a:gd name="connsiteY9353" fmla="*/ 4648778 h 6857892"/>
              <a:gd name="connsiteX9354" fmla="*/ 3746250 w 7044461"/>
              <a:gd name="connsiteY9354" fmla="*/ 4639040 h 6857892"/>
              <a:gd name="connsiteX9355" fmla="*/ 3747320 w 7044461"/>
              <a:gd name="connsiteY9355" fmla="*/ 4640167 h 6857892"/>
              <a:gd name="connsiteX9356" fmla="*/ 3755625 w 7044461"/>
              <a:gd name="connsiteY9356" fmla="*/ 4633081 h 6857892"/>
              <a:gd name="connsiteX9357" fmla="*/ 3752425 w 7044461"/>
              <a:gd name="connsiteY9357" fmla="*/ 4629880 h 6857892"/>
              <a:gd name="connsiteX9358" fmla="*/ 3746206 w 7044461"/>
              <a:gd name="connsiteY9358" fmla="*/ 4638196 h 6857892"/>
              <a:gd name="connsiteX9359" fmla="*/ 3746203 w 7044461"/>
              <a:gd name="connsiteY9359" fmla="*/ 4638110 h 6857892"/>
              <a:gd name="connsiteX9360" fmla="*/ 3730660 w 7044461"/>
              <a:gd name="connsiteY9360" fmla="*/ 4629347 h 6857892"/>
              <a:gd name="connsiteX9361" fmla="*/ 3717707 w 7044461"/>
              <a:gd name="connsiteY9361" fmla="*/ 4641387 h 6857892"/>
              <a:gd name="connsiteX9362" fmla="*/ 3715803 w 7044461"/>
              <a:gd name="connsiteY9362" fmla="*/ 4608087 h 6857892"/>
              <a:gd name="connsiteX9363" fmla="*/ 3736451 w 7044461"/>
              <a:gd name="connsiteY9363" fmla="*/ 4608087 h 6857892"/>
              <a:gd name="connsiteX9364" fmla="*/ 3735535 w 7044461"/>
              <a:gd name="connsiteY9364" fmla="*/ 4607173 h 6857892"/>
              <a:gd name="connsiteX9365" fmla="*/ 3742625 w 7044461"/>
              <a:gd name="connsiteY9365" fmla="*/ 4598867 h 6857892"/>
              <a:gd name="connsiteX9366" fmla="*/ 3745824 w 7044461"/>
              <a:gd name="connsiteY9366" fmla="*/ 4602068 h 6857892"/>
              <a:gd name="connsiteX9367" fmla="*/ 3737669 w 7044461"/>
              <a:gd name="connsiteY9367" fmla="*/ 4609002 h 6857892"/>
              <a:gd name="connsiteX9368" fmla="*/ 3749021 w 7044461"/>
              <a:gd name="connsiteY9368" fmla="*/ 4618831 h 6857892"/>
              <a:gd name="connsiteX9369" fmla="*/ 3766244 w 7044461"/>
              <a:gd name="connsiteY9369" fmla="*/ 4598943 h 6857892"/>
              <a:gd name="connsiteX9370" fmla="*/ 3773178 w 7044461"/>
              <a:gd name="connsiteY9370" fmla="*/ 4607097 h 6857892"/>
              <a:gd name="connsiteX9371" fmla="*/ 3776456 w 7044461"/>
              <a:gd name="connsiteY9371" fmla="*/ 4603896 h 6857892"/>
              <a:gd name="connsiteX9372" fmla="*/ 3767692 w 7044461"/>
              <a:gd name="connsiteY9372" fmla="*/ 4597343 h 6857892"/>
              <a:gd name="connsiteX9373" fmla="*/ 3767235 w 7044461"/>
              <a:gd name="connsiteY9373" fmla="*/ 4587818 h 6857892"/>
              <a:gd name="connsiteX9374" fmla="*/ 3766320 w 7044461"/>
              <a:gd name="connsiteY9374" fmla="*/ 4588733 h 6857892"/>
              <a:gd name="connsiteX9375" fmla="*/ 3758013 w 7044461"/>
              <a:gd name="connsiteY9375" fmla="*/ 4581646 h 6857892"/>
              <a:gd name="connsiteX9376" fmla="*/ 3761214 w 7044461"/>
              <a:gd name="connsiteY9376" fmla="*/ 4578445 h 6857892"/>
              <a:gd name="connsiteX9377" fmla="*/ 3768288 w 7044461"/>
              <a:gd name="connsiteY9377" fmla="*/ 4586735 h 6857892"/>
              <a:gd name="connsiteX9378" fmla="*/ 3767463 w 7044461"/>
              <a:gd name="connsiteY9378" fmla="*/ 4587589 h 6857892"/>
              <a:gd name="connsiteX9379" fmla="*/ 3768302 w 7044461"/>
              <a:gd name="connsiteY9379" fmla="*/ 4586751 h 6857892"/>
              <a:gd name="connsiteX9380" fmla="*/ 3768288 w 7044461"/>
              <a:gd name="connsiteY9380" fmla="*/ 4586735 h 6857892"/>
              <a:gd name="connsiteX9381" fmla="*/ 3778189 w 7044461"/>
              <a:gd name="connsiteY9381" fmla="*/ 4576474 h 6857892"/>
              <a:gd name="connsiteX9382" fmla="*/ 3771426 w 7044461"/>
              <a:gd name="connsiteY9382" fmla="*/ 4566330 h 6857892"/>
              <a:gd name="connsiteX9383" fmla="*/ 3780418 w 7044461"/>
              <a:gd name="connsiteY9383" fmla="*/ 4509180 h 6857892"/>
              <a:gd name="connsiteX9384" fmla="*/ 3725477 w 7044461"/>
              <a:gd name="connsiteY9384" fmla="*/ 4571892 h 6857892"/>
              <a:gd name="connsiteX9385" fmla="*/ 3695918 w 7044461"/>
              <a:gd name="connsiteY9385" fmla="*/ 4581417 h 6857892"/>
              <a:gd name="connsiteX9386" fmla="*/ 3695918 w 7044461"/>
              <a:gd name="connsiteY9386" fmla="*/ 4597800 h 6857892"/>
              <a:gd name="connsiteX9387" fmla="*/ 3696832 w 7044461"/>
              <a:gd name="connsiteY9387" fmla="*/ 4596886 h 6857892"/>
              <a:gd name="connsiteX9388" fmla="*/ 3705138 w 7044461"/>
              <a:gd name="connsiteY9388" fmla="*/ 4603973 h 6857892"/>
              <a:gd name="connsiteX9389" fmla="*/ 3701933 w 7044461"/>
              <a:gd name="connsiteY9389" fmla="*/ 4607173 h 6857892"/>
              <a:gd name="connsiteX9390" fmla="*/ 3694904 w 7044461"/>
              <a:gd name="connsiteY9390" fmla="*/ 4598929 h 6857892"/>
              <a:gd name="connsiteX9391" fmla="*/ 3695766 w 7044461"/>
              <a:gd name="connsiteY9391" fmla="*/ 4597953 h 6857892"/>
              <a:gd name="connsiteX9392" fmla="*/ 3694851 w 7044461"/>
              <a:gd name="connsiteY9392" fmla="*/ 4598867 h 6857892"/>
              <a:gd name="connsiteX9393" fmla="*/ 3694904 w 7044461"/>
              <a:gd name="connsiteY9393" fmla="*/ 4598929 h 6857892"/>
              <a:gd name="connsiteX9394" fmla="*/ 3685372 w 7044461"/>
              <a:gd name="connsiteY9394" fmla="*/ 4609726 h 6857892"/>
              <a:gd name="connsiteX9395" fmla="*/ 3683723 w 7044461"/>
              <a:gd name="connsiteY9395" fmla="*/ 4625385 h 6857892"/>
              <a:gd name="connsiteX9396" fmla="*/ 3664823 w 7044461"/>
              <a:gd name="connsiteY9396" fmla="*/ 4644359 h 6857892"/>
              <a:gd name="connsiteX9397" fmla="*/ 3697590 w 7044461"/>
              <a:gd name="connsiteY9397" fmla="*/ 4693583 h 6857892"/>
              <a:gd name="connsiteX9398" fmla="*/ 3666576 w 7044461"/>
              <a:gd name="connsiteY9398" fmla="*/ 4716672 h 6857892"/>
              <a:gd name="connsiteX9399" fmla="*/ 3694697 w 7044461"/>
              <a:gd name="connsiteY9399" fmla="*/ 4735418 h 6857892"/>
              <a:gd name="connsiteX9400" fmla="*/ 3675569 w 7044461"/>
              <a:gd name="connsiteY9400" fmla="*/ 4750658 h 6857892"/>
              <a:gd name="connsiteX9401" fmla="*/ 3666652 w 7044461"/>
              <a:gd name="connsiteY9401" fmla="*/ 4746466 h 6857892"/>
              <a:gd name="connsiteX9402" fmla="*/ 3640205 w 7044461"/>
              <a:gd name="connsiteY9402" fmla="*/ 4772755 h 6857892"/>
              <a:gd name="connsiteX9403" fmla="*/ 3654077 w 7044461"/>
              <a:gd name="connsiteY9403" fmla="*/ 4797597 h 6857892"/>
              <a:gd name="connsiteX9404" fmla="*/ 3634033 w 7044461"/>
              <a:gd name="connsiteY9404" fmla="*/ 4817637 h 6857892"/>
              <a:gd name="connsiteX9405" fmla="*/ 3634185 w 7044461"/>
              <a:gd name="connsiteY9405" fmla="*/ 4867091 h 6857892"/>
              <a:gd name="connsiteX9406" fmla="*/ 3612007 w 7044461"/>
              <a:gd name="connsiteY9406" fmla="*/ 4919669 h 6857892"/>
              <a:gd name="connsiteX9407" fmla="*/ 3560492 w 7044461"/>
              <a:gd name="connsiteY9407" fmla="*/ 4932699 h 6857892"/>
              <a:gd name="connsiteX9408" fmla="*/ 3573826 w 7044461"/>
              <a:gd name="connsiteY9408" fmla="*/ 4950454 h 6857892"/>
              <a:gd name="connsiteX9409" fmla="*/ 3552950 w 7044461"/>
              <a:gd name="connsiteY9409" fmla="*/ 4954797 h 6857892"/>
              <a:gd name="connsiteX9410" fmla="*/ 3591506 w 7044461"/>
              <a:gd name="connsiteY9410" fmla="*/ 4992668 h 6857892"/>
              <a:gd name="connsiteX9411" fmla="*/ 3543199 w 7044461"/>
              <a:gd name="connsiteY9411" fmla="*/ 4994955 h 6857892"/>
              <a:gd name="connsiteX9412" fmla="*/ 3565824 w 7044461"/>
              <a:gd name="connsiteY9412" fmla="*/ 5027873 h 6857892"/>
              <a:gd name="connsiteX9413" fmla="*/ 3532838 w 7044461"/>
              <a:gd name="connsiteY9413" fmla="*/ 5049209 h 6857892"/>
              <a:gd name="connsiteX9414" fmla="*/ 3542589 w 7044461"/>
              <a:gd name="connsiteY9414" fmla="*/ 5061173 h 6857892"/>
              <a:gd name="connsiteX9415" fmla="*/ 3528495 w 7044461"/>
              <a:gd name="connsiteY9415" fmla="*/ 5076260 h 6857892"/>
              <a:gd name="connsiteX9416" fmla="*/ 3456729 w 7044461"/>
              <a:gd name="connsiteY9416" fmla="*/ 5076260 h 6857892"/>
              <a:gd name="connsiteX9417" fmla="*/ 3475090 w 7044461"/>
              <a:gd name="connsiteY9417" fmla="*/ 5095005 h 6857892"/>
              <a:gd name="connsiteX9418" fmla="*/ 3522019 w 7044461"/>
              <a:gd name="connsiteY9418" fmla="*/ 5102397 h 6857892"/>
              <a:gd name="connsiteX9419" fmla="*/ 3500839 w 7044461"/>
              <a:gd name="connsiteY9419" fmla="*/ 5112303 h 6857892"/>
              <a:gd name="connsiteX9420" fmla="*/ 3510896 w 7044461"/>
              <a:gd name="connsiteY9420" fmla="*/ 5133334 h 6857892"/>
              <a:gd name="connsiteX9421" fmla="*/ 3502516 w 7044461"/>
              <a:gd name="connsiteY9421" fmla="*/ 5147812 h 6857892"/>
              <a:gd name="connsiteX9422" fmla="*/ 3522705 w 7044461"/>
              <a:gd name="connsiteY9422" fmla="*/ 5147812 h 6857892"/>
              <a:gd name="connsiteX9423" fmla="*/ 3521791 w 7044461"/>
              <a:gd name="connsiteY9423" fmla="*/ 5146898 h 6857892"/>
              <a:gd name="connsiteX9424" fmla="*/ 3528875 w 7044461"/>
              <a:gd name="connsiteY9424" fmla="*/ 5138592 h 6857892"/>
              <a:gd name="connsiteX9425" fmla="*/ 3532074 w 7044461"/>
              <a:gd name="connsiteY9425" fmla="*/ 5141792 h 6857892"/>
              <a:gd name="connsiteX9426" fmla="*/ 3523772 w 7044461"/>
              <a:gd name="connsiteY9426" fmla="*/ 5148878 h 6857892"/>
              <a:gd name="connsiteX9427" fmla="*/ 3522857 w 7044461"/>
              <a:gd name="connsiteY9427" fmla="*/ 5147964 h 6857892"/>
              <a:gd name="connsiteX9428" fmla="*/ 3522857 w 7044461"/>
              <a:gd name="connsiteY9428" fmla="*/ 5164271 h 6857892"/>
              <a:gd name="connsiteX9429" fmla="*/ 3503734 w 7044461"/>
              <a:gd name="connsiteY9429" fmla="*/ 5170748 h 6857892"/>
              <a:gd name="connsiteX9430" fmla="*/ 3503734 w 7044461"/>
              <a:gd name="connsiteY9430" fmla="*/ 5225003 h 6857892"/>
              <a:gd name="connsiteX9431" fmla="*/ 3482480 w 7044461"/>
              <a:gd name="connsiteY9431" fmla="*/ 5232470 h 6857892"/>
              <a:gd name="connsiteX9432" fmla="*/ 3491164 w 7044461"/>
              <a:gd name="connsiteY9432" fmla="*/ 5244128 h 6857892"/>
              <a:gd name="connsiteX9433" fmla="*/ 3465871 w 7044461"/>
              <a:gd name="connsiteY9433" fmla="*/ 5258759 h 6857892"/>
              <a:gd name="connsiteX9434" fmla="*/ 3451243 w 7044461"/>
              <a:gd name="connsiteY9434" fmla="*/ 5244128 h 6857892"/>
              <a:gd name="connsiteX9435" fmla="*/ 3474936 w 7044461"/>
              <a:gd name="connsiteY9435" fmla="*/ 5233004 h 6857892"/>
              <a:gd name="connsiteX9436" fmla="*/ 3436769 w 7044461"/>
              <a:gd name="connsiteY9436" fmla="*/ 5177301 h 6857892"/>
              <a:gd name="connsiteX9437" fmla="*/ 3395477 w 7044461"/>
              <a:gd name="connsiteY9437" fmla="*/ 5262874 h 6857892"/>
              <a:gd name="connsiteX9438" fmla="*/ 3388925 w 7044461"/>
              <a:gd name="connsiteY9438" fmla="*/ 5242909 h 6857892"/>
              <a:gd name="connsiteX9439" fmla="*/ 3385498 w 7044461"/>
              <a:gd name="connsiteY9439" fmla="*/ 5239480 h 6857892"/>
              <a:gd name="connsiteX9440" fmla="*/ 3356394 w 7044461"/>
              <a:gd name="connsiteY9440" fmla="*/ 5268284 h 6857892"/>
              <a:gd name="connsiteX9441" fmla="*/ 3369956 w 7044461"/>
              <a:gd name="connsiteY9441" fmla="*/ 5286115 h 6857892"/>
              <a:gd name="connsiteX9442" fmla="*/ 3331559 w 7044461"/>
              <a:gd name="connsiteY9442" fmla="*/ 5303489 h 6857892"/>
              <a:gd name="connsiteX9443" fmla="*/ 3341462 w 7044461"/>
              <a:gd name="connsiteY9443" fmla="*/ 5328558 h 6857892"/>
              <a:gd name="connsiteX9444" fmla="*/ 3321806 w 7044461"/>
              <a:gd name="connsiteY9444" fmla="*/ 5331454 h 6857892"/>
              <a:gd name="connsiteX9445" fmla="*/ 3316931 w 7044461"/>
              <a:gd name="connsiteY9445" fmla="*/ 5301888 h 6857892"/>
              <a:gd name="connsiteX9446" fmla="*/ 3300774 w 7044461"/>
              <a:gd name="connsiteY9446" fmla="*/ 5300517 h 6857892"/>
              <a:gd name="connsiteX9447" fmla="*/ 3300774 w 7044461"/>
              <a:gd name="connsiteY9447" fmla="*/ 5338388 h 6857892"/>
              <a:gd name="connsiteX9448" fmla="*/ 3267621 w 7044461"/>
              <a:gd name="connsiteY9448" fmla="*/ 5365210 h 6857892"/>
              <a:gd name="connsiteX9449" fmla="*/ 3267621 w 7044461"/>
              <a:gd name="connsiteY9449" fmla="*/ 5390128 h 6857892"/>
              <a:gd name="connsiteX9450" fmla="*/ 3242318 w 7044461"/>
              <a:gd name="connsiteY9450" fmla="*/ 5390128 h 6857892"/>
              <a:gd name="connsiteX9451" fmla="*/ 3197968 w 7044461"/>
              <a:gd name="connsiteY9451" fmla="*/ 5441944 h 6857892"/>
              <a:gd name="connsiteX9452" fmla="*/ 3206194 w 7044461"/>
              <a:gd name="connsiteY9452" fmla="*/ 5448954 h 6857892"/>
              <a:gd name="connsiteX9453" fmla="*/ 3202998 w 7044461"/>
              <a:gd name="connsiteY9453" fmla="*/ 5452155 h 6857892"/>
              <a:gd name="connsiteX9454" fmla="*/ 3195911 w 7044461"/>
              <a:gd name="connsiteY9454" fmla="*/ 5443849 h 6857892"/>
              <a:gd name="connsiteX9455" fmla="*/ 3196824 w 7044461"/>
              <a:gd name="connsiteY9455" fmla="*/ 5442934 h 6857892"/>
              <a:gd name="connsiteX9456" fmla="*/ 3186709 w 7044461"/>
              <a:gd name="connsiteY9456" fmla="*/ 5435305 h 6857892"/>
              <a:gd name="connsiteX9457" fmla="*/ 3186764 w 7044461"/>
              <a:gd name="connsiteY9457" fmla="*/ 5422972 h 6857892"/>
              <a:gd name="connsiteX9458" fmla="*/ 3199266 w 7044461"/>
              <a:gd name="connsiteY9458" fmla="*/ 5423046 h 6857892"/>
              <a:gd name="connsiteX9459" fmla="*/ 3206864 w 7044461"/>
              <a:gd name="connsiteY9459" fmla="*/ 5412835 h 6857892"/>
              <a:gd name="connsiteX9460" fmla="*/ 3215328 w 7044461"/>
              <a:gd name="connsiteY9460" fmla="*/ 5409482 h 6857892"/>
              <a:gd name="connsiteX9461" fmla="*/ 3206864 w 7044461"/>
              <a:gd name="connsiteY9461" fmla="*/ 5402624 h 6857892"/>
              <a:gd name="connsiteX9462" fmla="*/ 3206864 w 7044461"/>
              <a:gd name="connsiteY9462" fmla="*/ 5383041 h 6857892"/>
              <a:gd name="connsiteX9463" fmla="*/ 3187837 w 7044461"/>
              <a:gd name="connsiteY9463" fmla="*/ 5400005 h 6857892"/>
              <a:gd name="connsiteX9464" fmla="*/ 3186533 w 7044461"/>
              <a:gd name="connsiteY9464" fmla="*/ 5422770 h 6857892"/>
              <a:gd name="connsiteX9465" fmla="*/ 3154605 w 7044461"/>
              <a:gd name="connsiteY9465" fmla="*/ 5447583 h 6857892"/>
              <a:gd name="connsiteX9466" fmla="*/ 3176935 w 7044461"/>
              <a:gd name="connsiteY9466" fmla="*/ 5457946 h 6857892"/>
              <a:gd name="connsiteX9467" fmla="*/ 3161846 w 7044461"/>
              <a:gd name="connsiteY9467" fmla="*/ 5473110 h 6857892"/>
              <a:gd name="connsiteX9468" fmla="*/ 3150872 w 7044461"/>
              <a:gd name="connsiteY9468" fmla="*/ 5463432 h 6857892"/>
              <a:gd name="connsiteX9469" fmla="*/ 3140964 w 7044461"/>
              <a:gd name="connsiteY9469" fmla="*/ 5484844 h 6857892"/>
              <a:gd name="connsiteX9470" fmla="*/ 3130981 w 7044461"/>
              <a:gd name="connsiteY9470" fmla="*/ 5463585 h 6857892"/>
              <a:gd name="connsiteX9471" fmla="*/ 3112618 w 7044461"/>
              <a:gd name="connsiteY9471" fmla="*/ 5525230 h 6857892"/>
              <a:gd name="connsiteX9472" fmla="*/ 3095168 w 7044461"/>
              <a:gd name="connsiteY9472" fmla="*/ 5522258 h 6857892"/>
              <a:gd name="connsiteX9473" fmla="*/ 3095168 w 7044461"/>
              <a:gd name="connsiteY9473" fmla="*/ 5493912 h 6857892"/>
              <a:gd name="connsiteX9474" fmla="*/ 3109422 w 7044461"/>
              <a:gd name="connsiteY9474" fmla="*/ 5482711 h 6857892"/>
              <a:gd name="connsiteX9475" fmla="*/ 3078933 w 7044461"/>
              <a:gd name="connsiteY9475" fmla="*/ 5452002 h 6857892"/>
              <a:gd name="connsiteX9476" fmla="*/ 3076877 w 7044461"/>
              <a:gd name="connsiteY9476" fmla="*/ 5443925 h 6857892"/>
              <a:gd name="connsiteX9477" fmla="*/ 3105304 w 7044461"/>
              <a:gd name="connsiteY9477" fmla="*/ 5427390 h 6857892"/>
              <a:gd name="connsiteX9478" fmla="*/ 3105161 w 7044461"/>
              <a:gd name="connsiteY9478" fmla="*/ 5413077 h 6857892"/>
              <a:gd name="connsiteX9479" fmla="*/ 3110168 w 7044461"/>
              <a:gd name="connsiteY9479" fmla="*/ 5417864 h 6857892"/>
              <a:gd name="connsiteX9480" fmla="*/ 3125632 w 7044461"/>
              <a:gd name="connsiteY9480" fmla="*/ 5393937 h 6857892"/>
              <a:gd name="connsiteX9481" fmla="*/ 3106202 w 7044461"/>
              <a:gd name="connsiteY9481" fmla="*/ 5392642 h 6857892"/>
              <a:gd name="connsiteX9482" fmla="*/ 3104937 w 7044461"/>
              <a:gd name="connsiteY9482" fmla="*/ 5412379 h 6857892"/>
              <a:gd name="connsiteX9483" fmla="*/ 3075441 w 7044461"/>
              <a:gd name="connsiteY9483" fmla="*/ 5412511 h 6857892"/>
              <a:gd name="connsiteX9484" fmla="*/ 3071578 w 7044461"/>
              <a:gd name="connsiteY9484" fmla="*/ 5392718 h 6857892"/>
              <a:gd name="connsiteX9485" fmla="*/ 3065032 w 7044461"/>
              <a:gd name="connsiteY9485" fmla="*/ 5393633 h 6857892"/>
              <a:gd name="connsiteX9486" fmla="*/ 3070664 w 7044461"/>
              <a:gd name="connsiteY9486" fmla="*/ 5412911 h 6857892"/>
              <a:gd name="connsiteX9487" fmla="*/ 3070931 w 7044461"/>
              <a:gd name="connsiteY9487" fmla="*/ 5412894 h 6857892"/>
              <a:gd name="connsiteX9488" fmla="*/ 3074820 w 7044461"/>
              <a:gd name="connsiteY9488" fmla="*/ 5432723 h 6857892"/>
              <a:gd name="connsiteX9489" fmla="*/ 3054479 w 7044461"/>
              <a:gd name="connsiteY9489" fmla="*/ 5432723 h 6857892"/>
              <a:gd name="connsiteX9490" fmla="*/ 3039161 w 7044461"/>
              <a:gd name="connsiteY9490" fmla="*/ 5464499 h 6857892"/>
              <a:gd name="connsiteX9491" fmla="*/ 3025979 w 7044461"/>
              <a:gd name="connsiteY9491" fmla="*/ 5422589 h 6857892"/>
              <a:gd name="connsiteX9492" fmla="*/ 3044342 w 7044461"/>
              <a:gd name="connsiteY9492" fmla="*/ 5422589 h 6857892"/>
              <a:gd name="connsiteX9493" fmla="*/ 3028035 w 7044461"/>
              <a:gd name="connsiteY9493" fmla="*/ 5381288 h 6857892"/>
              <a:gd name="connsiteX9494" fmla="*/ 2982467 w 7044461"/>
              <a:gd name="connsiteY9494" fmla="*/ 5397214 h 6857892"/>
              <a:gd name="connsiteX9495" fmla="*/ 2985515 w 7044461"/>
              <a:gd name="connsiteY9495" fmla="*/ 5410702 h 6857892"/>
              <a:gd name="connsiteX9496" fmla="*/ 3009748 w 7044461"/>
              <a:gd name="connsiteY9496" fmla="*/ 5401101 h 6857892"/>
              <a:gd name="connsiteX9497" fmla="*/ 3014015 w 7044461"/>
              <a:gd name="connsiteY9497" fmla="*/ 5407501 h 6857892"/>
              <a:gd name="connsiteX9498" fmla="*/ 2983381 w 7044461"/>
              <a:gd name="connsiteY9498" fmla="*/ 5432723 h 6857892"/>
              <a:gd name="connsiteX9499" fmla="*/ 2984372 w 7044461"/>
              <a:gd name="connsiteY9499" fmla="*/ 5433714 h 6857892"/>
              <a:gd name="connsiteX9500" fmla="*/ 2977285 w 7044461"/>
              <a:gd name="connsiteY9500" fmla="*/ 5442020 h 6857892"/>
              <a:gd name="connsiteX9501" fmla="*/ 2974084 w 7044461"/>
              <a:gd name="connsiteY9501" fmla="*/ 5438820 h 6857892"/>
              <a:gd name="connsiteX9502" fmla="*/ 2982391 w 7044461"/>
              <a:gd name="connsiteY9502" fmla="*/ 5431733 h 6857892"/>
              <a:gd name="connsiteX9503" fmla="*/ 2983152 w 7044461"/>
              <a:gd name="connsiteY9503" fmla="*/ 5432495 h 6857892"/>
              <a:gd name="connsiteX9504" fmla="*/ 2953891 w 7044461"/>
              <a:gd name="connsiteY9504" fmla="*/ 5437372 h 6857892"/>
              <a:gd name="connsiteX9505" fmla="*/ 2962957 w 7044461"/>
              <a:gd name="connsiteY9505" fmla="*/ 5453221 h 6857892"/>
              <a:gd name="connsiteX9506" fmla="*/ 2962120 w 7044461"/>
              <a:gd name="connsiteY9506" fmla="*/ 5453374 h 6857892"/>
              <a:gd name="connsiteX9507" fmla="*/ 2970883 w 7044461"/>
              <a:gd name="connsiteY9507" fmla="*/ 5452917 h 6857892"/>
              <a:gd name="connsiteX9508" fmla="*/ 2972560 w 7044461"/>
              <a:gd name="connsiteY9508" fmla="*/ 5472348 h 6857892"/>
              <a:gd name="connsiteX9509" fmla="*/ 2965930 w 7044461"/>
              <a:gd name="connsiteY9509" fmla="*/ 5473262 h 6857892"/>
              <a:gd name="connsiteX9510" fmla="*/ 2962043 w 7044461"/>
              <a:gd name="connsiteY9510" fmla="*/ 5453374 h 6857892"/>
              <a:gd name="connsiteX9511" fmla="*/ 2939870 w 7044461"/>
              <a:gd name="connsiteY9511" fmla="*/ 5491778 h 6857892"/>
              <a:gd name="connsiteX9512" fmla="*/ 2922573 w 7044461"/>
              <a:gd name="connsiteY9512" fmla="*/ 5497265 h 6857892"/>
              <a:gd name="connsiteX9513" fmla="*/ 2932401 w 7044461"/>
              <a:gd name="connsiteY9513" fmla="*/ 5514258 h 6857892"/>
              <a:gd name="connsiteX9514" fmla="*/ 2908548 w 7044461"/>
              <a:gd name="connsiteY9514" fmla="*/ 5514258 h 6857892"/>
              <a:gd name="connsiteX9515" fmla="*/ 2920286 w 7044461"/>
              <a:gd name="connsiteY9515" fmla="*/ 5541080 h 6857892"/>
              <a:gd name="connsiteX9516" fmla="*/ 2870603 w 7044461"/>
              <a:gd name="connsiteY9516" fmla="*/ 5589924 h 6857892"/>
              <a:gd name="connsiteX9517" fmla="*/ 2891330 w 7044461"/>
              <a:gd name="connsiteY9517" fmla="*/ 5610651 h 6857892"/>
              <a:gd name="connsiteX9518" fmla="*/ 2878072 w 7044461"/>
              <a:gd name="connsiteY9518" fmla="*/ 5624824 h 6857892"/>
              <a:gd name="connsiteX9519" fmla="*/ 2820616 w 7044461"/>
              <a:gd name="connsiteY9519" fmla="*/ 5584438 h 6857892"/>
              <a:gd name="connsiteX9520" fmla="*/ 2794784 w 7044461"/>
              <a:gd name="connsiteY9520" fmla="*/ 5598840 h 6857892"/>
              <a:gd name="connsiteX9521" fmla="*/ 2779610 w 7044461"/>
              <a:gd name="connsiteY9521" fmla="*/ 5555759 h 6857892"/>
              <a:gd name="connsiteX9522" fmla="*/ 2780215 w 7044461"/>
              <a:gd name="connsiteY9522" fmla="*/ 5556396 h 6857892"/>
              <a:gd name="connsiteX9523" fmla="*/ 2788522 w 7044461"/>
              <a:gd name="connsiteY9523" fmla="*/ 5549310 h 6857892"/>
              <a:gd name="connsiteX9524" fmla="*/ 2785321 w 7044461"/>
              <a:gd name="connsiteY9524" fmla="*/ 5546109 h 6857892"/>
              <a:gd name="connsiteX9525" fmla="*/ 2779091 w 7044461"/>
              <a:gd name="connsiteY9525" fmla="*/ 5554440 h 6857892"/>
              <a:gd name="connsiteX9526" fmla="*/ 2770182 w 7044461"/>
              <a:gd name="connsiteY9526" fmla="*/ 5548243 h 6857892"/>
              <a:gd name="connsiteX9527" fmla="*/ 2773143 w 7044461"/>
              <a:gd name="connsiteY9527" fmla="*/ 5531479 h 6857892"/>
              <a:gd name="connsiteX9528" fmla="*/ 2774210 w 7044461"/>
              <a:gd name="connsiteY9528" fmla="*/ 5534527 h 6857892"/>
              <a:gd name="connsiteX9529" fmla="*/ 2775353 w 7044461"/>
              <a:gd name="connsiteY9529" fmla="*/ 5522183 h 6857892"/>
              <a:gd name="connsiteX9530" fmla="*/ 2769790 w 7044461"/>
              <a:gd name="connsiteY9530" fmla="*/ 5520201 h 6857892"/>
              <a:gd name="connsiteX9531" fmla="*/ 2771542 w 7044461"/>
              <a:gd name="connsiteY9531" fmla="*/ 5527059 h 6857892"/>
              <a:gd name="connsiteX9532" fmla="*/ 2749826 w 7044461"/>
              <a:gd name="connsiteY9532" fmla="*/ 5547557 h 6857892"/>
              <a:gd name="connsiteX9533" fmla="*/ 2771239 w 7044461"/>
              <a:gd name="connsiteY9533" fmla="*/ 5586953 h 6857892"/>
              <a:gd name="connsiteX9534" fmla="*/ 2739691 w 7044461"/>
              <a:gd name="connsiteY9534" fmla="*/ 5621471 h 6857892"/>
              <a:gd name="connsiteX9535" fmla="*/ 2748683 w 7044461"/>
              <a:gd name="connsiteY9535" fmla="*/ 5632063 h 6857892"/>
              <a:gd name="connsiteX9536" fmla="*/ 2739691 w 7044461"/>
              <a:gd name="connsiteY9536" fmla="*/ 5636025 h 6857892"/>
              <a:gd name="connsiteX9537" fmla="*/ 2722927 w 7044461"/>
              <a:gd name="connsiteY9537" fmla="*/ 5627491 h 6857892"/>
              <a:gd name="connsiteX9538" fmla="*/ 2688028 w 7044461"/>
              <a:gd name="connsiteY9538" fmla="*/ 5636330 h 6857892"/>
              <a:gd name="connsiteX9539" fmla="*/ 2699688 w 7044461"/>
              <a:gd name="connsiteY9539" fmla="*/ 5656599 h 6857892"/>
              <a:gd name="connsiteX9540" fmla="*/ 2664867 w 7044461"/>
              <a:gd name="connsiteY9540" fmla="*/ 5647913 h 6857892"/>
              <a:gd name="connsiteX9541" fmla="*/ 2647335 w 7044461"/>
              <a:gd name="connsiteY9541" fmla="*/ 5656752 h 6857892"/>
              <a:gd name="connsiteX9542" fmla="*/ 2647335 w 7044461"/>
              <a:gd name="connsiteY9542" fmla="*/ 5636406 h 6857892"/>
              <a:gd name="connsiteX9543" fmla="*/ 2646421 w 7044461"/>
              <a:gd name="connsiteY9543" fmla="*/ 5637321 h 6857892"/>
              <a:gd name="connsiteX9544" fmla="*/ 2638041 w 7044461"/>
              <a:gd name="connsiteY9544" fmla="*/ 5630234 h 6857892"/>
              <a:gd name="connsiteX9545" fmla="*/ 2641317 w 7044461"/>
              <a:gd name="connsiteY9545" fmla="*/ 5627033 h 6857892"/>
              <a:gd name="connsiteX9546" fmla="*/ 2648401 w 7044461"/>
              <a:gd name="connsiteY9546" fmla="*/ 5635339 h 6857892"/>
              <a:gd name="connsiteX9547" fmla="*/ 2647715 w 7044461"/>
              <a:gd name="connsiteY9547" fmla="*/ 5636025 h 6857892"/>
              <a:gd name="connsiteX9548" fmla="*/ 2667687 w 7044461"/>
              <a:gd name="connsiteY9548" fmla="*/ 5625205 h 6857892"/>
              <a:gd name="connsiteX9549" fmla="*/ 2688028 w 7044461"/>
              <a:gd name="connsiteY9549" fmla="*/ 5636178 h 6857892"/>
              <a:gd name="connsiteX9550" fmla="*/ 2684295 w 7044461"/>
              <a:gd name="connsiteY9550" fmla="*/ 5617661 h 6857892"/>
              <a:gd name="connsiteX9551" fmla="*/ 2650763 w 7044461"/>
              <a:gd name="connsiteY9551" fmla="*/ 5566759 h 6857892"/>
              <a:gd name="connsiteX9552" fmla="*/ 2639259 w 7044461"/>
              <a:gd name="connsiteY9552" fmla="*/ 5602726 h 6857892"/>
              <a:gd name="connsiteX9553" fmla="*/ 2665246 w 7044461"/>
              <a:gd name="connsiteY9553" fmla="*/ 5612022 h 6857892"/>
              <a:gd name="connsiteX9554" fmla="*/ 2630723 w 7044461"/>
              <a:gd name="connsiteY9554" fmla="*/ 5616518 h 6857892"/>
              <a:gd name="connsiteX9555" fmla="*/ 2622953 w 7044461"/>
              <a:gd name="connsiteY9555" fmla="*/ 5594496 h 6857892"/>
              <a:gd name="connsiteX9556" fmla="*/ 2607486 w 7044461"/>
              <a:gd name="connsiteY9556" fmla="*/ 5621852 h 6857892"/>
              <a:gd name="connsiteX9557" fmla="*/ 2628134 w 7044461"/>
              <a:gd name="connsiteY9557" fmla="*/ 5642502 h 6857892"/>
              <a:gd name="connsiteX9558" fmla="*/ 2586148 w 7044461"/>
              <a:gd name="connsiteY9558" fmla="*/ 5656523 h 6857892"/>
              <a:gd name="connsiteX9559" fmla="*/ 2565424 w 7044461"/>
              <a:gd name="connsiteY9559" fmla="*/ 5673059 h 6857892"/>
              <a:gd name="connsiteX9560" fmla="*/ 2586148 w 7044461"/>
              <a:gd name="connsiteY9560" fmla="*/ 5679764 h 6857892"/>
              <a:gd name="connsiteX9561" fmla="*/ 2586148 w 7044461"/>
              <a:gd name="connsiteY9561" fmla="*/ 5697214 h 6857892"/>
              <a:gd name="connsiteX9562" fmla="*/ 2545610 w 7044461"/>
              <a:gd name="connsiteY9562" fmla="*/ 5697214 h 6857892"/>
              <a:gd name="connsiteX9563" fmla="*/ 2546524 w 7044461"/>
              <a:gd name="connsiteY9563" fmla="*/ 5698128 h 6857892"/>
              <a:gd name="connsiteX9564" fmla="*/ 2539440 w 7044461"/>
              <a:gd name="connsiteY9564" fmla="*/ 5706434 h 6857892"/>
              <a:gd name="connsiteX9565" fmla="*/ 2536237 w 7044461"/>
              <a:gd name="connsiteY9565" fmla="*/ 5703233 h 6857892"/>
              <a:gd name="connsiteX9566" fmla="*/ 2544544 w 7044461"/>
              <a:gd name="connsiteY9566" fmla="*/ 5696147 h 6857892"/>
              <a:gd name="connsiteX9567" fmla="*/ 2545459 w 7044461"/>
              <a:gd name="connsiteY9567" fmla="*/ 5697061 h 6857892"/>
              <a:gd name="connsiteX9568" fmla="*/ 2558638 w 7044461"/>
              <a:gd name="connsiteY9568" fmla="*/ 5646312 h 6857892"/>
              <a:gd name="connsiteX9569" fmla="*/ 2575937 w 7044461"/>
              <a:gd name="connsiteY9569" fmla="*/ 5646312 h 6857892"/>
              <a:gd name="connsiteX9570" fmla="*/ 2566719 w 7044461"/>
              <a:gd name="connsiteY9570" fmla="*/ 5630005 h 6857892"/>
              <a:gd name="connsiteX9571" fmla="*/ 2575023 w 7044461"/>
              <a:gd name="connsiteY9571" fmla="*/ 5622157 h 6857892"/>
              <a:gd name="connsiteX9572" fmla="*/ 2555665 w 7044461"/>
              <a:gd name="connsiteY9572" fmla="*/ 5595487 h 6857892"/>
              <a:gd name="connsiteX9573" fmla="*/ 2564051 w 7044461"/>
              <a:gd name="connsiteY9573" fmla="*/ 5568207 h 6857892"/>
              <a:gd name="connsiteX9574" fmla="*/ 2546448 w 7044461"/>
              <a:gd name="connsiteY9574" fmla="*/ 5561730 h 6857892"/>
              <a:gd name="connsiteX9575" fmla="*/ 2558334 w 7044461"/>
              <a:gd name="connsiteY9575" fmla="*/ 5501151 h 6857892"/>
              <a:gd name="connsiteX9576" fmla="*/ 2567404 w 7044461"/>
              <a:gd name="connsiteY9576" fmla="*/ 5469833 h 6857892"/>
              <a:gd name="connsiteX9577" fmla="*/ 2548962 w 7044461"/>
              <a:gd name="connsiteY9577" fmla="*/ 5451393 h 6857892"/>
              <a:gd name="connsiteX9578" fmla="*/ 2511855 w 7044461"/>
              <a:gd name="connsiteY9578" fmla="*/ 5521954 h 6857892"/>
              <a:gd name="connsiteX9579" fmla="*/ 2494632 w 7044461"/>
              <a:gd name="connsiteY9579" fmla="*/ 5528888 h 6857892"/>
              <a:gd name="connsiteX9580" fmla="*/ 2446855 w 7044461"/>
              <a:gd name="connsiteY9580" fmla="*/ 5524392 h 6857892"/>
              <a:gd name="connsiteX9581" fmla="*/ 2463618 w 7044461"/>
              <a:gd name="connsiteY9581" fmla="*/ 5521116 h 6857892"/>
              <a:gd name="connsiteX9582" fmla="*/ 2462780 w 7044461"/>
              <a:gd name="connsiteY9582" fmla="*/ 5514563 h 6857892"/>
              <a:gd name="connsiteX9583" fmla="*/ 2443501 w 7044461"/>
              <a:gd name="connsiteY9583" fmla="*/ 5520125 h 6857892"/>
              <a:gd name="connsiteX9584" fmla="*/ 2402963 w 7044461"/>
              <a:gd name="connsiteY9584" fmla="*/ 5554643 h 6857892"/>
              <a:gd name="connsiteX9585" fmla="*/ 2372407 w 7044461"/>
              <a:gd name="connsiteY9585" fmla="*/ 5544509 h 6857892"/>
              <a:gd name="connsiteX9586" fmla="*/ 2372407 w 7044461"/>
              <a:gd name="connsiteY9586" fmla="*/ 5559749 h 6857892"/>
              <a:gd name="connsiteX9587" fmla="*/ 2344823 w 7044461"/>
              <a:gd name="connsiteY9587" fmla="*/ 5573770 h 6857892"/>
              <a:gd name="connsiteX9588" fmla="*/ 2336747 w 7044461"/>
              <a:gd name="connsiteY9588" fmla="*/ 5558606 h 6857892"/>
              <a:gd name="connsiteX9589" fmla="*/ 2281198 w 7044461"/>
              <a:gd name="connsiteY9589" fmla="*/ 5570189 h 6857892"/>
              <a:gd name="connsiteX9590" fmla="*/ 2311753 w 7044461"/>
              <a:gd name="connsiteY9590" fmla="*/ 5607145 h 6857892"/>
              <a:gd name="connsiteX9591" fmla="*/ 2298800 w 7044461"/>
              <a:gd name="connsiteY9591" fmla="*/ 5646846 h 6857892"/>
              <a:gd name="connsiteX9592" fmla="*/ 2287599 w 7044461"/>
              <a:gd name="connsiteY9592" fmla="*/ 5638235 h 6857892"/>
              <a:gd name="connsiteX9593" fmla="*/ 2290266 w 7044461"/>
              <a:gd name="connsiteY9593" fmla="*/ 5661933 h 6857892"/>
              <a:gd name="connsiteX9594" fmla="*/ 2280665 w 7044461"/>
              <a:gd name="connsiteY9594" fmla="*/ 5673211 h 6857892"/>
              <a:gd name="connsiteX9595" fmla="*/ 2301239 w 7044461"/>
              <a:gd name="connsiteY9595" fmla="*/ 5687003 h 6857892"/>
              <a:gd name="connsiteX9596" fmla="*/ 2292019 w 7044461"/>
              <a:gd name="connsiteY9596" fmla="*/ 5702853 h 6857892"/>
              <a:gd name="connsiteX9597" fmla="*/ 2302457 w 7044461"/>
              <a:gd name="connsiteY9597" fmla="*/ 5715197 h 6857892"/>
              <a:gd name="connsiteX9598" fmla="*/ 2277845 w 7044461"/>
              <a:gd name="connsiteY9598" fmla="*/ 5718855 h 6857892"/>
              <a:gd name="connsiteX9599" fmla="*/ 2272054 w 7044461"/>
              <a:gd name="connsiteY9599" fmla="*/ 5742172 h 6857892"/>
              <a:gd name="connsiteX9600" fmla="*/ 2285237 w 7044461"/>
              <a:gd name="connsiteY9600" fmla="*/ 5766098 h 6857892"/>
              <a:gd name="connsiteX9601" fmla="*/ 2253538 w 7044461"/>
              <a:gd name="connsiteY9601" fmla="*/ 5768842 h 6857892"/>
              <a:gd name="connsiteX9602" fmla="*/ 2262759 w 7044461"/>
              <a:gd name="connsiteY9602" fmla="*/ 5719693 h 6857892"/>
              <a:gd name="connsiteX9603" fmla="*/ 2229231 w 7044461"/>
              <a:gd name="connsiteY9603" fmla="*/ 5719693 h 6857892"/>
              <a:gd name="connsiteX9604" fmla="*/ 2238222 w 7044461"/>
              <a:gd name="connsiteY9604" fmla="*/ 5731428 h 6857892"/>
              <a:gd name="connsiteX9605" fmla="*/ 2189760 w 7044461"/>
              <a:gd name="connsiteY9605" fmla="*/ 5768918 h 6857892"/>
              <a:gd name="connsiteX9606" fmla="*/ 2208504 w 7044461"/>
              <a:gd name="connsiteY9606" fmla="*/ 5783777 h 6857892"/>
              <a:gd name="connsiteX9607" fmla="*/ 2170254 w 7044461"/>
              <a:gd name="connsiteY9607" fmla="*/ 5790635 h 6857892"/>
              <a:gd name="connsiteX9608" fmla="*/ 2146708 w 7044461"/>
              <a:gd name="connsiteY9608" fmla="*/ 5830107 h 6857892"/>
              <a:gd name="connsiteX9609" fmla="*/ 2162177 w 7044461"/>
              <a:gd name="connsiteY9609" fmla="*/ 5869274 h 6857892"/>
              <a:gd name="connsiteX9610" fmla="*/ 2184121 w 7044461"/>
              <a:gd name="connsiteY9610" fmla="*/ 5837193 h 6857892"/>
              <a:gd name="connsiteX9611" fmla="*/ 2196618 w 7044461"/>
              <a:gd name="connsiteY9611" fmla="*/ 5877579 h 6857892"/>
              <a:gd name="connsiteX9612" fmla="*/ 2174520 w 7044461"/>
              <a:gd name="connsiteY9612" fmla="*/ 5886647 h 6857892"/>
              <a:gd name="connsiteX9613" fmla="*/ 2137183 w 7044461"/>
              <a:gd name="connsiteY9613" fmla="*/ 5879865 h 6857892"/>
              <a:gd name="connsiteX9614" fmla="*/ 2148613 w 7044461"/>
              <a:gd name="connsiteY9614" fmla="*/ 5921089 h 6857892"/>
              <a:gd name="connsiteX9615" fmla="*/ 2163623 w 7044461"/>
              <a:gd name="connsiteY9615" fmla="*/ 5929700 h 6857892"/>
              <a:gd name="connsiteX9616" fmla="*/ 2184731 w 7044461"/>
              <a:gd name="connsiteY9616" fmla="*/ 5918346 h 6857892"/>
              <a:gd name="connsiteX9617" fmla="*/ 2190180 w 7044461"/>
              <a:gd name="connsiteY9617" fmla="*/ 5937625 h 6857892"/>
              <a:gd name="connsiteX9618" fmla="*/ 2179432 w 7044461"/>
              <a:gd name="connsiteY9618" fmla="*/ 5951193 h 6857892"/>
              <a:gd name="connsiteX9619" fmla="*/ 2172602 w 7044461"/>
              <a:gd name="connsiteY9619" fmla="*/ 5943187 h 6857892"/>
              <a:gd name="connsiteX9620" fmla="*/ 2169402 w 7044461"/>
              <a:gd name="connsiteY9620" fmla="*/ 5946387 h 6857892"/>
              <a:gd name="connsiteX9621" fmla="*/ 2178165 w 7044461"/>
              <a:gd name="connsiteY9621" fmla="*/ 5952940 h 6857892"/>
              <a:gd name="connsiteX9622" fmla="*/ 2178507 w 7044461"/>
              <a:gd name="connsiteY9622" fmla="*/ 5952616 h 6857892"/>
              <a:gd name="connsiteX9623" fmla="*/ 2175511 w 7044461"/>
              <a:gd name="connsiteY9623" fmla="*/ 5960104 h 6857892"/>
              <a:gd name="connsiteX9624" fmla="*/ 2147013 w 7044461"/>
              <a:gd name="connsiteY9624" fmla="*/ 5956980 h 6857892"/>
              <a:gd name="connsiteX9625" fmla="*/ 2118972 w 7044461"/>
              <a:gd name="connsiteY9625" fmla="*/ 5961552 h 6857892"/>
              <a:gd name="connsiteX9626" fmla="*/ 2082550 w 7044461"/>
              <a:gd name="connsiteY9626" fmla="*/ 5961704 h 6857892"/>
              <a:gd name="connsiteX9627" fmla="*/ 2072949 w 7044461"/>
              <a:gd name="connsiteY9627" fmla="*/ 5981973 h 6857892"/>
              <a:gd name="connsiteX9628" fmla="*/ 2062204 w 7044461"/>
              <a:gd name="connsiteY9628" fmla="*/ 5981973 h 6857892"/>
              <a:gd name="connsiteX9629" fmla="*/ 2036982 w 7044461"/>
              <a:gd name="connsiteY9629" fmla="*/ 6056268 h 6857892"/>
              <a:gd name="connsiteX9630" fmla="*/ 2045974 w 7044461"/>
              <a:gd name="connsiteY9630" fmla="*/ 6068918 h 6857892"/>
              <a:gd name="connsiteX9631" fmla="*/ 2037896 w 7044461"/>
              <a:gd name="connsiteY9631" fmla="*/ 6078061 h 6857892"/>
              <a:gd name="connsiteX9632" fmla="*/ 2048564 w 7044461"/>
              <a:gd name="connsiteY9632" fmla="*/ 6092235 h 6857892"/>
              <a:gd name="connsiteX9633" fmla="*/ 2038049 w 7044461"/>
              <a:gd name="connsiteY9633" fmla="*/ 6110370 h 6857892"/>
              <a:gd name="connsiteX9634" fmla="*/ 2047650 w 7044461"/>
              <a:gd name="connsiteY9634" fmla="*/ 6122333 h 6857892"/>
              <a:gd name="connsiteX9635" fmla="*/ 2029744 w 7044461"/>
              <a:gd name="connsiteY9635" fmla="*/ 6125610 h 6857892"/>
              <a:gd name="connsiteX9636" fmla="*/ 2024104 w 7044461"/>
              <a:gd name="connsiteY9636" fmla="*/ 6094749 h 6857892"/>
              <a:gd name="connsiteX9637" fmla="*/ 2000709 w 7044461"/>
              <a:gd name="connsiteY9637" fmla="*/ 6095054 h 6857892"/>
              <a:gd name="connsiteX9638" fmla="*/ 1938610 w 7044461"/>
              <a:gd name="connsiteY9638" fmla="*/ 6095588 h 6857892"/>
              <a:gd name="connsiteX9639" fmla="*/ 1920241 w 7044461"/>
              <a:gd name="connsiteY9639" fmla="*/ 6113952 h 6857892"/>
              <a:gd name="connsiteX9640" fmla="*/ 1907443 w 7044461"/>
              <a:gd name="connsiteY9640" fmla="*/ 6102979 h 6857892"/>
              <a:gd name="connsiteX9641" fmla="*/ 1880688 w 7044461"/>
              <a:gd name="connsiteY9641" fmla="*/ 6156929 h 6857892"/>
              <a:gd name="connsiteX9642" fmla="*/ 1866672 w 7044461"/>
              <a:gd name="connsiteY9642" fmla="*/ 6142908 h 6857892"/>
              <a:gd name="connsiteX9643" fmla="*/ 1904319 w 7044461"/>
              <a:gd name="connsiteY9643" fmla="*/ 6079357 h 6857892"/>
              <a:gd name="connsiteX9644" fmla="*/ 1874057 w 7044461"/>
              <a:gd name="connsiteY9644" fmla="*/ 6073794 h 6857892"/>
              <a:gd name="connsiteX9645" fmla="*/ 1874972 w 7044461"/>
              <a:gd name="connsiteY9645" fmla="*/ 6074708 h 6857892"/>
              <a:gd name="connsiteX9646" fmla="*/ 1867889 w 7044461"/>
              <a:gd name="connsiteY9646" fmla="*/ 6083014 h 6857892"/>
              <a:gd name="connsiteX9647" fmla="*/ 1864672 w 7044461"/>
              <a:gd name="connsiteY9647" fmla="*/ 6079814 h 6857892"/>
              <a:gd name="connsiteX9648" fmla="*/ 1872991 w 7044461"/>
              <a:gd name="connsiteY9648" fmla="*/ 6072728 h 6857892"/>
              <a:gd name="connsiteX9649" fmla="*/ 1873753 w 7044461"/>
              <a:gd name="connsiteY9649" fmla="*/ 6073489 h 6857892"/>
              <a:gd name="connsiteX9650" fmla="*/ 1864596 w 7044461"/>
              <a:gd name="connsiteY9650" fmla="*/ 6057869 h 6857892"/>
              <a:gd name="connsiteX9651" fmla="*/ 1873448 w 7044461"/>
              <a:gd name="connsiteY9651" fmla="*/ 6047581 h 6857892"/>
              <a:gd name="connsiteX9652" fmla="*/ 1843259 w 7044461"/>
              <a:gd name="connsiteY9652" fmla="*/ 6033027 h 6857892"/>
              <a:gd name="connsiteX9653" fmla="*/ 1850575 w 7044461"/>
              <a:gd name="connsiteY9653" fmla="*/ 6059850 h 6857892"/>
              <a:gd name="connsiteX9654" fmla="*/ 1822153 w 7044461"/>
              <a:gd name="connsiteY9654" fmla="*/ 6076919 h 6857892"/>
              <a:gd name="connsiteX9655" fmla="*/ 1834116 w 7044461"/>
              <a:gd name="connsiteY9655" fmla="*/ 6092159 h 6857892"/>
              <a:gd name="connsiteX9656" fmla="*/ 1829314 w 7044461"/>
              <a:gd name="connsiteY9656" fmla="*/ 6102598 h 6857892"/>
              <a:gd name="connsiteX9657" fmla="*/ 1812704 w 7044461"/>
              <a:gd name="connsiteY9657" fmla="*/ 6114409 h 6857892"/>
              <a:gd name="connsiteX9658" fmla="*/ 1786795 w 7044461"/>
              <a:gd name="connsiteY9658" fmla="*/ 6114409 h 6857892"/>
              <a:gd name="connsiteX9659" fmla="*/ 1777193 w 7044461"/>
              <a:gd name="connsiteY9659" fmla="*/ 6135288 h 6857892"/>
              <a:gd name="connsiteX9660" fmla="*/ 1762791 w 7044461"/>
              <a:gd name="connsiteY9660" fmla="*/ 6107018 h 6857892"/>
              <a:gd name="connsiteX9661" fmla="*/ 1782072 w 7044461"/>
              <a:gd name="connsiteY9661" fmla="*/ 6092235 h 6857892"/>
              <a:gd name="connsiteX9662" fmla="*/ 1782072 w 7044461"/>
              <a:gd name="connsiteY9662" fmla="*/ 6064597 h 6857892"/>
              <a:gd name="connsiteX9663" fmla="*/ 1802407 w 7044461"/>
              <a:gd name="connsiteY9663" fmla="*/ 6074023 h 6857892"/>
              <a:gd name="connsiteX9664" fmla="*/ 1812313 w 7044461"/>
              <a:gd name="connsiteY9664" fmla="*/ 6050324 h 6857892"/>
              <a:gd name="connsiteX9665" fmla="*/ 1842641 w 7044461"/>
              <a:gd name="connsiteY9665" fmla="*/ 6033789 h 6857892"/>
              <a:gd name="connsiteX9666" fmla="*/ 1833344 w 7044461"/>
              <a:gd name="connsiteY9666" fmla="*/ 6017482 h 6857892"/>
              <a:gd name="connsiteX9667" fmla="*/ 1857576 w 7044461"/>
              <a:gd name="connsiteY9667" fmla="*/ 6006814 h 6857892"/>
              <a:gd name="connsiteX9668" fmla="*/ 1830144 w 7044461"/>
              <a:gd name="connsiteY9668" fmla="*/ 5977401 h 6857892"/>
              <a:gd name="connsiteX9669" fmla="*/ 1812313 w 7044461"/>
              <a:gd name="connsiteY9669" fmla="*/ 6013139 h 6857892"/>
              <a:gd name="connsiteX9670" fmla="*/ 1813075 w 7044461"/>
              <a:gd name="connsiteY9670" fmla="*/ 6012377 h 6857892"/>
              <a:gd name="connsiteX9671" fmla="*/ 1821382 w 7044461"/>
              <a:gd name="connsiteY9671" fmla="*/ 6019463 h 6857892"/>
              <a:gd name="connsiteX9672" fmla="*/ 1818180 w 7044461"/>
              <a:gd name="connsiteY9672" fmla="*/ 6022664 h 6857892"/>
              <a:gd name="connsiteX9673" fmla="*/ 1811094 w 7044461"/>
              <a:gd name="connsiteY9673" fmla="*/ 6014358 h 6857892"/>
              <a:gd name="connsiteX9674" fmla="*/ 1811703 w 7044461"/>
              <a:gd name="connsiteY9674" fmla="*/ 6013748 h 6857892"/>
              <a:gd name="connsiteX9675" fmla="*/ 1761259 w 7044461"/>
              <a:gd name="connsiteY9675" fmla="*/ 6023807 h 6857892"/>
              <a:gd name="connsiteX9676" fmla="*/ 1761259 w 7044461"/>
              <a:gd name="connsiteY9676" fmla="*/ 6063172 h 6857892"/>
              <a:gd name="connsiteX9677" fmla="*/ 1743665 w 7044461"/>
              <a:gd name="connsiteY9677" fmla="*/ 6053373 h 6857892"/>
              <a:gd name="connsiteX9678" fmla="*/ 1741379 w 7044461"/>
              <a:gd name="connsiteY9678" fmla="*/ 6083853 h 6857892"/>
              <a:gd name="connsiteX9679" fmla="*/ 1765611 w 7044461"/>
              <a:gd name="connsiteY9679" fmla="*/ 6083853 h 6857892"/>
              <a:gd name="connsiteX9680" fmla="*/ 1693068 w 7044461"/>
              <a:gd name="connsiteY9680" fmla="*/ 6118448 h 6857892"/>
              <a:gd name="connsiteX9681" fmla="*/ 1703965 w 7044461"/>
              <a:gd name="connsiteY9681" fmla="*/ 6154109 h 6857892"/>
              <a:gd name="connsiteX9682" fmla="*/ 1665332 w 7044461"/>
              <a:gd name="connsiteY9682" fmla="*/ 6126677 h 6857892"/>
              <a:gd name="connsiteX9683" fmla="*/ 1699164 w 7044461"/>
              <a:gd name="connsiteY9683" fmla="*/ 6089720 h 6857892"/>
              <a:gd name="connsiteX9684" fmla="*/ 1687658 w 7044461"/>
              <a:gd name="connsiteY9684" fmla="*/ 6066631 h 6857892"/>
              <a:gd name="connsiteX9685" fmla="*/ 1721111 w 7044461"/>
              <a:gd name="connsiteY9685" fmla="*/ 6073718 h 6857892"/>
              <a:gd name="connsiteX9686" fmla="*/ 1730406 w 7044461"/>
              <a:gd name="connsiteY9686" fmla="*/ 6057563 h 6857892"/>
              <a:gd name="connsiteX9687" fmla="*/ 1723321 w 7044461"/>
              <a:gd name="connsiteY9687" fmla="*/ 6050477 h 6857892"/>
              <a:gd name="connsiteX9688" fmla="*/ 1731311 w 7044461"/>
              <a:gd name="connsiteY9688" fmla="*/ 6027303 h 6857892"/>
              <a:gd name="connsiteX9689" fmla="*/ 1731248 w 7044461"/>
              <a:gd name="connsiteY9689" fmla="*/ 6003552 h 6857892"/>
              <a:gd name="connsiteX9690" fmla="*/ 1748531 w 7044461"/>
              <a:gd name="connsiteY9690" fmla="*/ 6013596 h 6857892"/>
              <a:gd name="connsiteX9691" fmla="*/ 1773067 w 7044461"/>
              <a:gd name="connsiteY9691" fmla="*/ 5972677 h 6857892"/>
              <a:gd name="connsiteX9692" fmla="*/ 1751885 w 7044461"/>
              <a:gd name="connsiteY9692" fmla="*/ 5935643 h 6857892"/>
              <a:gd name="connsiteX9693" fmla="*/ 1751122 w 7044461"/>
              <a:gd name="connsiteY9693" fmla="*/ 5884437 h 6857892"/>
              <a:gd name="connsiteX9694" fmla="*/ 1718665 w 7044461"/>
              <a:gd name="connsiteY9694" fmla="*/ 5921851 h 6857892"/>
              <a:gd name="connsiteX9695" fmla="*/ 1732224 w 7044461"/>
              <a:gd name="connsiteY9695" fmla="*/ 5943035 h 6857892"/>
              <a:gd name="connsiteX9696" fmla="*/ 1710936 w 7044461"/>
              <a:gd name="connsiteY9696" fmla="*/ 5971991 h 6857892"/>
              <a:gd name="connsiteX9697" fmla="*/ 1687887 w 7044461"/>
              <a:gd name="connsiteY9697" fmla="*/ 5971991 h 6857892"/>
              <a:gd name="connsiteX9698" fmla="*/ 1701069 w 7044461"/>
              <a:gd name="connsiteY9698" fmla="*/ 5988374 h 6857892"/>
              <a:gd name="connsiteX9699" fmla="*/ 1682400 w 7044461"/>
              <a:gd name="connsiteY9699" fmla="*/ 6003538 h 6857892"/>
              <a:gd name="connsiteX9700" fmla="*/ 1663350 w 7044461"/>
              <a:gd name="connsiteY9700" fmla="*/ 5994165 h 6857892"/>
              <a:gd name="connsiteX9701" fmla="*/ 1651997 w 7044461"/>
              <a:gd name="connsiteY9701" fmla="*/ 6005519 h 6857892"/>
              <a:gd name="connsiteX9702" fmla="*/ 1661217 w 7044461"/>
              <a:gd name="connsiteY9702" fmla="*/ 6028379 h 6857892"/>
              <a:gd name="connsiteX9703" fmla="*/ 1655730 w 7044461"/>
              <a:gd name="connsiteY9703" fmla="*/ 6033104 h 6857892"/>
              <a:gd name="connsiteX9704" fmla="*/ 1642395 w 7044461"/>
              <a:gd name="connsiteY9704" fmla="*/ 6021140 h 6857892"/>
              <a:gd name="connsiteX9705" fmla="*/ 1620221 w 7044461"/>
              <a:gd name="connsiteY9705" fmla="*/ 6034399 h 6857892"/>
              <a:gd name="connsiteX9706" fmla="*/ 1618926 w 7044461"/>
              <a:gd name="connsiteY9706" fmla="*/ 6004300 h 6857892"/>
              <a:gd name="connsiteX9707" fmla="*/ 1587531 w 7044461"/>
              <a:gd name="connsiteY9707" fmla="*/ 5977173 h 6857892"/>
              <a:gd name="connsiteX9708" fmla="*/ 1614278 w 7044461"/>
              <a:gd name="connsiteY9708" fmla="*/ 5964066 h 6857892"/>
              <a:gd name="connsiteX9709" fmla="*/ 1588751 w 7044461"/>
              <a:gd name="connsiteY9709" fmla="*/ 5941511 h 6857892"/>
              <a:gd name="connsiteX9710" fmla="*/ 1588751 w 7044461"/>
              <a:gd name="connsiteY9710" fmla="*/ 5932139 h 6857892"/>
              <a:gd name="connsiteX9711" fmla="*/ 1613581 w 7044461"/>
              <a:gd name="connsiteY9711" fmla="*/ 5932139 h 6857892"/>
              <a:gd name="connsiteX9712" fmla="*/ 1613581 w 7044461"/>
              <a:gd name="connsiteY9712" fmla="*/ 5932062 h 6857892"/>
              <a:gd name="connsiteX9713" fmla="*/ 1593236 w 7044461"/>
              <a:gd name="connsiteY9713" fmla="*/ 5899144 h 6857892"/>
              <a:gd name="connsiteX9714" fmla="*/ 1578557 w 7044461"/>
              <a:gd name="connsiteY9714" fmla="*/ 5921089 h 6857892"/>
              <a:gd name="connsiteX9715" fmla="*/ 1559034 w 7044461"/>
              <a:gd name="connsiteY9715" fmla="*/ 5921089 h 6857892"/>
              <a:gd name="connsiteX9716" fmla="*/ 1568178 w 7044461"/>
              <a:gd name="connsiteY9716" fmla="*/ 5902878 h 6857892"/>
              <a:gd name="connsiteX9717" fmla="*/ 1570616 w 7044461"/>
              <a:gd name="connsiteY9717" fmla="*/ 5877808 h 6857892"/>
              <a:gd name="connsiteX9718" fmla="*/ 1583950 w 7044461"/>
              <a:gd name="connsiteY9718" fmla="*/ 5890305 h 6857892"/>
              <a:gd name="connsiteX9719" fmla="*/ 1620831 w 7044461"/>
              <a:gd name="connsiteY9719" fmla="*/ 5853424 h 6857892"/>
              <a:gd name="connsiteX9720" fmla="*/ 1609612 w 7044461"/>
              <a:gd name="connsiteY9720" fmla="*/ 5831125 h 6857892"/>
              <a:gd name="connsiteX9721" fmla="*/ 1617773 w 7044461"/>
              <a:gd name="connsiteY9721" fmla="*/ 5824163 h 6857892"/>
              <a:gd name="connsiteX9722" fmla="*/ 1614572 w 7044461"/>
              <a:gd name="connsiteY9722" fmla="*/ 5820962 h 6857892"/>
              <a:gd name="connsiteX9723" fmla="*/ 1608019 w 7044461"/>
              <a:gd name="connsiteY9723" fmla="*/ 5829725 h 6857892"/>
              <a:gd name="connsiteX9724" fmla="*/ 1608023 w 7044461"/>
              <a:gd name="connsiteY9724" fmla="*/ 5829730 h 6857892"/>
              <a:gd name="connsiteX9725" fmla="*/ 1593399 w 7044461"/>
              <a:gd name="connsiteY9725" fmla="*/ 5848395 h 6857892"/>
              <a:gd name="connsiteX9726" fmla="*/ 1573283 w 7044461"/>
              <a:gd name="connsiteY9726" fmla="*/ 5848395 h 6857892"/>
              <a:gd name="connsiteX9727" fmla="*/ 1539755 w 7044461"/>
              <a:gd name="connsiteY9727" fmla="*/ 5881161 h 6857892"/>
              <a:gd name="connsiteX9728" fmla="*/ 1515295 w 7044461"/>
              <a:gd name="connsiteY9728" fmla="*/ 5828049 h 6857892"/>
              <a:gd name="connsiteX9729" fmla="*/ 1503560 w 7044461"/>
              <a:gd name="connsiteY9729" fmla="*/ 5838108 h 6857892"/>
              <a:gd name="connsiteX9730" fmla="*/ 1486110 w 7044461"/>
              <a:gd name="connsiteY9730" fmla="*/ 5825382 h 6857892"/>
              <a:gd name="connsiteX9731" fmla="*/ 1513085 w 7044461"/>
              <a:gd name="connsiteY9731" fmla="*/ 5777910 h 6857892"/>
              <a:gd name="connsiteX9732" fmla="*/ 1540288 w 7044461"/>
              <a:gd name="connsiteY9732" fmla="*/ 5721293 h 6857892"/>
              <a:gd name="connsiteX9733" fmla="*/ 1542574 w 7044461"/>
              <a:gd name="connsiteY9733" fmla="*/ 5727694 h 6857892"/>
              <a:gd name="connsiteX9734" fmla="*/ 1543717 w 7044461"/>
              <a:gd name="connsiteY9734" fmla="*/ 5715349 h 6857892"/>
              <a:gd name="connsiteX9735" fmla="*/ 1538155 w 7044461"/>
              <a:gd name="connsiteY9735" fmla="*/ 5713368 h 6857892"/>
              <a:gd name="connsiteX9736" fmla="*/ 1538688 w 7044461"/>
              <a:gd name="connsiteY9736" fmla="*/ 5715349 h 6857892"/>
              <a:gd name="connsiteX9737" fmla="*/ 1488015 w 7044461"/>
              <a:gd name="connsiteY9737" fmla="*/ 5730742 h 6857892"/>
              <a:gd name="connsiteX9738" fmla="*/ 1466603 w 7044461"/>
              <a:gd name="connsiteY9738" fmla="*/ 5737829 h 6857892"/>
              <a:gd name="connsiteX9739" fmla="*/ 1497159 w 7044461"/>
              <a:gd name="connsiteY9739" fmla="*/ 5676716 h 6857892"/>
              <a:gd name="connsiteX9740" fmla="*/ 1505617 w 7044461"/>
              <a:gd name="connsiteY9740" fmla="*/ 5673363 h 6857892"/>
              <a:gd name="connsiteX9741" fmla="*/ 1497159 w 7044461"/>
              <a:gd name="connsiteY9741" fmla="*/ 5666505 h 6857892"/>
              <a:gd name="connsiteX9742" fmla="*/ 1486034 w 7044461"/>
              <a:gd name="connsiteY9742" fmla="*/ 5652180 h 6857892"/>
              <a:gd name="connsiteX9743" fmla="*/ 1452049 w 7044461"/>
              <a:gd name="connsiteY9743" fmla="*/ 5686165 h 6857892"/>
              <a:gd name="connsiteX9744" fmla="*/ 1430865 w 7044461"/>
              <a:gd name="connsiteY9744" fmla="*/ 5670925 h 6857892"/>
              <a:gd name="connsiteX9745" fmla="*/ 1446562 w 7044461"/>
              <a:gd name="connsiteY9745" fmla="*/ 5709558 h 6857892"/>
              <a:gd name="connsiteX9746" fmla="*/ 1456087 w 7044461"/>
              <a:gd name="connsiteY9746" fmla="*/ 5717178 h 6857892"/>
              <a:gd name="connsiteX9747" fmla="*/ 1455402 w 7044461"/>
              <a:gd name="connsiteY9747" fmla="*/ 5716493 h 6857892"/>
              <a:gd name="connsiteX9748" fmla="*/ 1462488 w 7044461"/>
              <a:gd name="connsiteY9748" fmla="*/ 5708187 h 6857892"/>
              <a:gd name="connsiteX9749" fmla="*/ 1465689 w 7044461"/>
              <a:gd name="connsiteY9749" fmla="*/ 5711387 h 6857892"/>
              <a:gd name="connsiteX9750" fmla="*/ 1457383 w 7044461"/>
              <a:gd name="connsiteY9750" fmla="*/ 5718473 h 6857892"/>
              <a:gd name="connsiteX9751" fmla="*/ 1456468 w 7044461"/>
              <a:gd name="connsiteY9751" fmla="*/ 5717559 h 6857892"/>
              <a:gd name="connsiteX9752" fmla="*/ 1456468 w 7044461"/>
              <a:gd name="connsiteY9752" fmla="*/ 5737752 h 6857892"/>
              <a:gd name="connsiteX9753" fmla="*/ 1466603 w 7044461"/>
              <a:gd name="connsiteY9753" fmla="*/ 5737752 h 6857892"/>
              <a:gd name="connsiteX9754" fmla="*/ 1459745 w 7044461"/>
              <a:gd name="connsiteY9754" fmla="*/ 5746210 h 6857892"/>
              <a:gd name="connsiteX9755" fmla="*/ 1456392 w 7044461"/>
              <a:gd name="connsiteY9755" fmla="*/ 5737752 h 6857892"/>
              <a:gd name="connsiteX9756" fmla="*/ 1416997 w 7044461"/>
              <a:gd name="connsiteY9756" fmla="*/ 5792768 h 6857892"/>
              <a:gd name="connsiteX9757" fmla="*/ 1431323 w 7044461"/>
              <a:gd name="connsiteY9757" fmla="*/ 5820505 h 6857892"/>
              <a:gd name="connsiteX9758" fmla="*/ 1464088 w 7044461"/>
              <a:gd name="connsiteY9758" fmla="*/ 5805723 h 6857892"/>
              <a:gd name="connsiteX9759" fmla="*/ 1466984 w 7044461"/>
              <a:gd name="connsiteY9759" fmla="*/ 5835212 h 6857892"/>
              <a:gd name="connsiteX9760" fmla="*/ 1446639 w 7044461"/>
              <a:gd name="connsiteY9760" fmla="*/ 5843442 h 6857892"/>
              <a:gd name="connsiteX9761" fmla="*/ 1457230 w 7044461"/>
              <a:gd name="connsiteY9761" fmla="*/ 5856396 h 6857892"/>
              <a:gd name="connsiteX9762" fmla="*/ 1422027 w 7044461"/>
              <a:gd name="connsiteY9762" fmla="*/ 5863406 h 6857892"/>
              <a:gd name="connsiteX9763" fmla="*/ 1448620 w 7044461"/>
              <a:gd name="connsiteY9763" fmla="*/ 5875674 h 6857892"/>
              <a:gd name="connsiteX9764" fmla="*/ 1418292 w 7044461"/>
              <a:gd name="connsiteY9764" fmla="*/ 5894953 h 6857892"/>
              <a:gd name="connsiteX9765" fmla="*/ 1366782 w 7044461"/>
              <a:gd name="connsiteY9765" fmla="*/ 5980983 h 6857892"/>
              <a:gd name="connsiteX9766" fmla="*/ 1397414 w 7044461"/>
              <a:gd name="connsiteY9766" fmla="*/ 5996299 h 6857892"/>
              <a:gd name="connsiteX9767" fmla="*/ 1383622 w 7044461"/>
              <a:gd name="connsiteY9767" fmla="*/ 5968181 h 6857892"/>
              <a:gd name="connsiteX9768" fmla="*/ 1420274 w 7044461"/>
              <a:gd name="connsiteY9768" fmla="*/ 5985936 h 6857892"/>
              <a:gd name="connsiteX9769" fmla="*/ 1386061 w 7044461"/>
              <a:gd name="connsiteY9769" fmla="*/ 6007881 h 6857892"/>
              <a:gd name="connsiteX9770" fmla="*/ 1396195 w 7044461"/>
              <a:gd name="connsiteY9770" fmla="*/ 6019388 h 6857892"/>
              <a:gd name="connsiteX9771" fmla="*/ 1382174 w 7044461"/>
              <a:gd name="connsiteY9771" fmla="*/ 6053220 h 6857892"/>
              <a:gd name="connsiteX9772" fmla="*/ 1415855 w 7044461"/>
              <a:gd name="connsiteY9772" fmla="*/ 6053220 h 6857892"/>
              <a:gd name="connsiteX9773" fmla="*/ 1405568 w 7044461"/>
              <a:gd name="connsiteY9773" fmla="*/ 6090177 h 6857892"/>
              <a:gd name="connsiteX9774" fmla="*/ 1428123 w 7044461"/>
              <a:gd name="connsiteY9774" fmla="*/ 6097874 h 6857892"/>
              <a:gd name="connsiteX9775" fmla="*/ 1387661 w 7044461"/>
              <a:gd name="connsiteY9775" fmla="*/ 6128354 h 6857892"/>
              <a:gd name="connsiteX9776" fmla="*/ 1410521 w 7044461"/>
              <a:gd name="connsiteY9776" fmla="*/ 6134602 h 6857892"/>
              <a:gd name="connsiteX9777" fmla="*/ 1425074 w 7044461"/>
              <a:gd name="connsiteY9777" fmla="*/ 6136583 h 6857892"/>
              <a:gd name="connsiteX9778" fmla="*/ 1425074 w 7044461"/>
              <a:gd name="connsiteY9778" fmla="*/ 6155024 h 6857892"/>
              <a:gd name="connsiteX9779" fmla="*/ 1405460 w 7044461"/>
              <a:gd name="connsiteY9779" fmla="*/ 6155550 h 6857892"/>
              <a:gd name="connsiteX9780" fmla="*/ 1405933 w 7044461"/>
              <a:gd name="connsiteY9780" fmla="*/ 6155100 h 6857892"/>
              <a:gd name="connsiteX9781" fmla="*/ 1398846 w 7044461"/>
              <a:gd name="connsiteY9781" fmla="*/ 6146794 h 6857892"/>
              <a:gd name="connsiteX9782" fmla="*/ 1395646 w 7044461"/>
              <a:gd name="connsiteY9782" fmla="*/ 6149994 h 6857892"/>
              <a:gd name="connsiteX9783" fmla="*/ 1404409 w 7044461"/>
              <a:gd name="connsiteY9783" fmla="*/ 6156548 h 6857892"/>
              <a:gd name="connsiteX9784" fmla="*/ 1405292 w 7044461"/>
              <a:gd name="connsiteY9784" fmla="*/ 6155709 h 6857892"/>
              <a:gd name="connsiteX9785" fmla="*/ 1425988 w 7044461"/>
              <a:gd name="connsiteY9785" fmla="*/ 6185504 h 6857892"/>
              <a:gd name="connsiteX9786" fmla="*/ 1426979 w 7044461"/>
              <a:gd name="connsiteY9786" fmla="*/ 6184513 h 6857892"/>
              <a:gd name="connsiteX9787" fmla="*/ 1435361 w 7044461"/>
              <a:gd name="connsiteY9787" fmla="*/ 6191599 h 6857892"/>
              <a:gd name="connsiteX9788" fmla="*/ 1432161 w 7044461"/>
              <a:gd name="connsiteY9788" fmla="*/ 6194800 h 6857892"/>
              <a:gd name="connsiteX9789" fmla="*/ 1425074 w 7044461"/>
              <a:gd name="connsiteY9789" fmla="*/ 6186494 h 6857892"/>
              <a:gd name="connsiteX9790" fmla="*/ 1425988 w 7044461"/>
              <a:gd name="connsiteY9790" fmla="*/ 6185580 h 6857892"/>
              <a:gd name="connsiteX9791" fmla="*/ 1374250 w 7044461"/>
              <a:gd name="connsiteY9791" fmla="*/ 6196248 h 6857892"/>
              <a:gd name="connsiteX9792" fmla="*/ 1405796 w 7044461"/>
              <a:gd name="connsiteY9792" fmla="*/ 6226270 h 6857892"/>
              <a:gd name="connsiteX9793" fmla="*/ 1384460 w 7044461"/>
              <a:gd name="connsiteY9793" fmla="*/ 6243568 h 6857892"/>
              <a:gd name="connsiteX9794" fmla="*/ 1390709 w 7044461"/>
              <a:gd name="connsiteY9794" fmla="*/ 6259646 h 6857892"/>
              <a:gd name="connsiteX9795" fmla="*/ 1425089 w 7044461"/>
              <a:gd name="connsiteY9795" fmla="*/ 6227261 h 6857892"/>
              <a:gd name="connsiteX9796" fmla="*/ 1425304 w 7044461"/>
              <a:gd name="connsiteY9796" fmla="*/ 6227261 h 6857892"/>
              <a:gd name="connsiteX9797" fmla="*/ 1425214 w 7044461"/>
              <a:gd name="connsiteY9797" fmla="*/ 6227144 h 6857892"/>
              <a:gd name="connsiteX9798" fmla="*/ 1426141 w 7044461"/>
              <a:gd name="connsiteY9798" fmla="*/ 6226270 h 6857892"/>
              <a:gd name="connsiteX9799" fmla="*/ 1453801 w 7044461"/>
              <a:gd name="connsiteY9799" fmla="*/ 6226270 h 6857892"/>
              <a:gd name="connsiteX9800" fmla="*/ 1466451 w 7044461"/>
              <a:gd name="connsiteY9800" fmla="*/ 6210802 h 6857892"/>
              <a:gd name="connsiteX9801" fmla="*/ 1453954 w 7044461"/>
              <a:gd name="connsiteY9801" fmla="*/ 6196781 h 6857892"/>
              <a:gd name="connsiteX9802" fmla="*/ 1483367 w 7044461"/>
              <a:gd name="connsiteY9802" fmla="*/ 6195333 h 6857892"/>
              <a:gd name="connsiteX9803" fmla="*/ 1489692 w 7044461"/>
              <a:gd name="connsiteY9803" fmla="*/ 6177503 h 6857892"/>
              <a:gd name="connsiteX9804" fmla="*/ 1515066 w 7044461"/>
              <a:gd name="connsiteY9804" fmla="*/ 6177503 h 6857892"/>
              <a:gd name="connsiteX9805" fmla="*/ 1517505 w 7044461"/>
              <a:gd name="connsiteY9805" fmla="*/ 6186418 h 6857892"/>
              <a:gd name="connsiteX9806" fmla="*/ 1456316 w 7044461"/>
              <a:gd name="connsiteY9806" fmla="*/ 6228404 h 6857892"/>
              <a:gd name="connsiteX9807" fmla="*/ 1449763 w 7044461"/>
              <a:gd name="connsiteY9807" fmla="*/ 6258122 h 6857892"/>
              <a:gd name="connsiteX9808" fmla="*/ 1454106 w 7044461"/>
              <a:gd name="connsiteY9808" fmla="*/ 6289898 h 6857892"/>
              <a:gd name="connsiteX9809" fmla="*/ 1446562 w 7044461"/>
              <a:gd name="connsiteY9809" fmla="*/ 6317863 h 6857892"/>
              <a:gd name="connsiteX9810" fmla="*/ 1492968 w 7044461"/>
              <a:gd name="connsiteY9810" fmla="*/ 6306661 h 6857892"/>
              <a:gd name="connsiteX9811" fmla="*/ 1498312 w 7044461"/>
              <a:gd name="connsiteY9811" fmla="*/ 6324331 h 6857892"/>
              <a:gd name="connsiteX9812" fmla="*/ 1487272 w 7044461"/>
              <a:gd name="connsiteY9812" fmla="*/ 6338147 h 6857892"/>
              <a:gd name="connsiteX9813" fmla="*/ 1480302 w 7044461"/>
              <a:gd name="connsiteY9813" fmla="*/ 6329978 h 6857892"/>
              <a:gd name="connsiteX9814" fmla="*/ 1477102 w 7044461"/>
              <a:gd name="connsiteY9814" fmla="*/ 6333179 h 6857892"/>
              <a:gd name="connsiteX9815" fmla="*/ 1485865 w 7044461"/>
              <a:gd name="connsiteY9815" fmla="*/ 6339732 h 6857892"/>
              <a:gd name="connsiteX9816" fmla="*/ 1486801 w 7044461"/>
              <a:gd name="connsiteY9816" fmla="*/ 6338843 h 6857892"/>
              <a:gd name="connsiteX9817" fmla="*/ 1487253 w 7044461"/>
              <a:gd name="connsiteY9817" fmla="*/ 6348419 h 6857892"/>
              <a:gd name="connsiteX9818" fmla="*/ 1520629 w 7044461"/>
              <a:gd name="connsiteY9818" fmla="*/ 6348419 h 6857892"/>
              <a:gd name="connsiteX9819" fmla="*/ 1508970 w 7044461"/>
              <a:gd name="connsiteY9819" fmla="*/ 6334094 h 6857892"/>
              <a:gd name="connsiteX9820" fmla="*/ 1535259 w 7044461"/>
              <a:gd name="connsiteY9820" fmla="*/ 6311538 h 6857892"/>
              <a:gd name="connsiteX9821" fmla="*/ 1557357 w 7044461"/>
              <a:gd name="connsiteY9821" fmla="*/ 6321520 h 6857892"/>
              <a:gd name="connsiteX9822" fmla="*/ 1521772 w 7044461"/>
              <a:gd name="connsiteY9822" fmla="*/ 6385986 h 6857892"/>
              <a:gd name="connsiteX9823" fmla="*/ 1477042 w 7044461"/>
              <a:gd name="connsiteY9823" fmla="*/ 6358630 h 6857892"/>
              <a:gd name="connsiteX9824" fmla="*/ 1467746 w 7044461"/>
              <a:gd name="connsiteY9824" fmla="*/ 6388348 h 6857892"/>
              <a:gd name="connsiteX9825" fmla="*/ 1517733 w 7044461"/>
              <a:gd name="connsiteY9825" fmla="*/ 6388348 h 6857892"/>
              <a:gd name="connsiteX9826" fmla="*/ 1517733 w 7044461"/>
              <a:gd name="connsiteY9826" fmla="*/ 6419666 h 6857892"/>
              <a:gd name="connsiteX9827" fmla="*/ 1533659 w 7044461"/>
              <a:gd name="connsiteY9827" fmla="*/ 6428886 h 6857892"/>
              <a:gd name="connsiteX9828" fmla="*/ 1543717 w 7044461"/>
              <a:gd name="connsiteY9828" fmla="*/ 6420123 h 6857892"/>
              <a:gd name="connsiteX9829" fmla="*/ 1559415 w 7044461"/>
              <a:gd name="connsiteY9829" fmla="*/ 6435820 h 6857892"/>
              <a:gd name="connsiteX9830" fmla="*/ 1541355 w 7044461"/>
              <a:gd name="connsiteY9830" fmla="*/ 6441764 h 6857892"/>
              <a:gd name="connsiteX9831" fmla="*/ 1488015 w 7044461"/>
              <a:gd name="connsiteY9831" fmla="*/ 6519793 h 6857892"/>
              <a:gd name="connsiteX9832" fmla="*/ 1488015 w 7044461"/>
              <a:gd name="connsiteY9832" fmla="*/ 6552711 h 6857892"/>
              <a:gd name="connsiteX9833" fmla="*/ 1528249 w 7044461"/>
              <a:gd name="connsiteY9833" fmla="*/ 6545929 h 6857892"/>
              <a:gd name="connsiteX9834" fmla="*/ 1560710 w 7044461"/>
              <a:gd name="connsiteY9834" fmla="*/ 6566504 h 6857892"/>
              <a:gd name="connsiteX9835" fmla="*/ 1538079 w 7044461"/>
              <a:gd name="connsiteY9835" fmla="*/ 6576867 h 6857892"/>
              <a:gd name="connsiteX9836" fmla="*/ 1538612 w 7044461"/>
              <a:gd name="connsiteY9836" fmla="*/ 6593097 h 6857892"/>
              <a:gd name="connsiteX9837" fmla="*/ 1561929 w 7044461"/>
              <a:gd name="connsiteY9837" fmla="*/ 6623196 h 6857892"/>
              <a:gd name="connsiteX9838" fmla="*/ 1536555 w 7044461"/>
              <a:gd name="connsiteY9838" fmla="*/ 6622206 h 6857892"/>
              <a:gd name="connsiteX9839" fmla="*/ 1538155 w 7044461"/>
              <a:gd name="connsiteY9839" fmla="*/ 6645751 h 6857892"/>
              <a:gd name="connsiteX9840" fmla="*/ 1567263 w 7044461"/>
              <a:gd name="connsiteY9840" fmla="*/ 6635160 h 6857892"/>
              <a:gd name="connsiteX9841" fmla="*/ 1567263 w 7044461"/>
              <a:gd name="connsiteY9841" fmla="*/ 6660763 h 6857892"/>
              <a:gd name="connsiteX9842" fmla="*/ 1542117 w 7044461"/>
              <a:gd name="connsiteY9842" fmla="*/ 6669450 h 6857892"/>
              <a:gd name="connsiteX9843" fmla="*/ 1565587 w 7044461"/>
              <a:gd name="connsiteY9843" fmla="*/ 6674936 h 6857892"/>
              <a:gd name="connsiteX9844" fmla="*/ 1560100 w 7044461"/>
              <a:gd name="connsiteY9844" fmla="*/ 6681337 h 6857892"/>
              <a:gd name="connsiteX9845" fmla="*/ 1586160 w 7044461"/>
              <a:gd name="connsiteY9845" fmla="*/ 6673869 h 6857892"/>
              <a:gd name="connsiteX9846" fmla="*/ 1589741 w 7044461"/>
              <a:gd name="connsiteY9846" fmla="*/ 6679889 h 6857892"/>
              <a:gd name="connsiteX9847" fmla="*/ 1560481 w 7044461"/>
              <a:gd name="connsiteY9847" fmla="*/ 6700615 h 6857892"/>
              <a:gd name="connsiteX9848" fmla="*/ 1600409 w 7044461"/>
              <a:gd name="connsiteY9848" fmla="*/ 6706864 h 6857892"/>
              <a:gd name="connsiteX9849" fmla="*/ 1590808 w 7044461"/>
              <a:gd name="connsiteY9849" fmla="*/ 6731858 h 6857892"/>
              <a:gd name="connsiteX9850" fmla="*/ 1603914 w 7044461"/>
              <a:gd name="connsiteY9850" fmla="*/ 6744964 h 6857892"/>
              <a:gd name="connsiteX9851" fmla="*/ 1616259 w 7044461"/>
              <a:gd name="connsiteY9851" fmla="*/ 6733763 h 6857892"/>
              <a:gd name="connsiteX9852" fmla="*/ 1589436 w 7044461"/>
              <a:gd name="connsiteY9852" fmla="*/ 6770186 h 6857892"/>
              <a:gd name="connsiteX9853" fmla="*/ 1598276 w 7044461"/>
              <a:gd name="connsiteY9853" fmla="*/ 6780321 h 6857892"/>
              <a:gd name="connsiteX9854" fmla="*/ 1589055 w 7044461"/>
              <a:gd name="connsiteY9854" fmla="*/ 6796246 h 6857892"/>
              <a:gd name="connsiteX9855" fmla="*/ 1580673 w 7044461"/>
              <a:gd name="connsiteY9855" fmla="*/ 6799599 h 6857892"/>
              <a:gd name="connsiteX9856" fmla="*/ 1588141 w 7044461"/>
              <a:gd name="connsiteY9856" fmla="*/ 6805709 h 6857892"/>
              <a:gd name="connsiteX9857" fmla="*/ 1588141 w 7044461"/>
              <a:gd name="connsiteY9857" fmla="*/ 6807524 h 6857892"/>
              <a:gd name="connsiteX9858" fmla="*/ 1588618 w 7044461"/>
              <a:gd name="connsiteY9858" fmla="*/ 6807340 h 6857892"/>
              <a:gd name="connsiteX9859" fmla="*/ 1579379 w 7044461"/>
              <a:gd name="connsiteY9859" fmla="*/ 6825964 h 6857892"/>
              <a:gd name="connsiteX9860" fmla="*/ 1571340 w 7044461"/>
              <a:gd name="connsiteY9860" fmla="*/ 6836947 h 6857892"/>
              <a:gd name="connsiteX9861" fmla="*/ 1558325 w 7044461"/>
              <a:gd name="connsiteY9861" fmla="*/ 6837460 h 6857892"/>
              <a:gd name="connsiteX9862" fmla="*/ 1558634 w 7044461"/>
              <a:gd name="connsiteY9862" fmla="*/ 6837166 h 6857892"/>
              <a:gd name="connsiteX9863" fmla="*/ 1551547 w 7044461"/>
              <a:gd name="connsiteY9863" fmla="*/ 6828860 h 6857892"/>
              <a:gd name="connsiteX9864" fmla="*/ 1548347 w 7044461"/>
              <a:gd name="connsiteY9864" fmla="*/ 6832060 h 6857892"/>
              <a:gd name="connsiteX9865" fmla="*/ 1557110 w 7044461"/>
              <a:gd name="connsiteY9865" fmla="*/ 6838613 h 6857892"/>
              <a:gd name="connsiteX9866" fmla="*/ 1558049 w 7044461"/>
              <a:gd name="connsiteY9866" fmla="*/ 6837722 h 6857892"/>
              <a:gd name="connsiteX9867" fmla="*/ 1558500 w 7044461"/>
              <a:gd name="connsiteY9867" fmla="*/ 6856749 h 6857892"/>
              <a:gd name="connsiteX9868" fmla="*/ 1574121 w 7044461"/>
              <a:gd name="connsiteY9868" fmla="*/ 6856749 h 6857892"/>
              <a:gd name="connsiteX9869" fmla="*/ 1605438 w 7044461"/>
              <a:gd name="connsiteY9869" fmla="*/ 6816973 h 6857892"/>
              <a:gd name="connsiteX9870" fmla="*/ 1611687 w 7044461"/>
              <a:gd name="connsiteY9870" fmla="*/ 6856749 h 6857892"/>
              <a:gd name="connsiteX9871" fmla="*/ 1617021 w 7044461"/>
              <a:gd name="connsiteY9871" fmla="*/ 6856749 h 6857892"/>
              <a:gd name="connsiteX9872" fmla="*/ 1633099 w 7044461"/>
              <a:gd name="connsiteY9872" fmla="*/ 6849205 h 6857892"/>
              <a:gd name="connsiteX9873" fmla="*/ 1657712 w 7044461"/>
              <a:gd name="connsiteY9873" fmla="*/ 6846615 h 6857892"/>
              <a:gd name="connsiteX9874" fmla="*/ 1651616 w 7044461"/>
              <a:gd name="connsiteY9874" fmla="*/ 6856749 h 6857892"/>
              <a:gd name="connsiteX9875" fmla="*/ 1526021 w 7044461"/>
              <a:gd name="connsiteY9875" fmla="*/ 6857892 h 6857892"/>
              <a:gd name="connsiteX9876" fmla="*/ 1508114 w 7044461"/>
              <a:gd name="connsiteY9876" fmla="*/ 6849891 h 6857892"/>
              <a:gd name="connsiteX9877" fmla="*/ 1513067 w 7044461"/>
              <a:gd name="connsiteY9877" fmla="*/ 6857892 h 6857892"/>
              <a:gd name="connsiteX9878" fmla="*/ 923100 w 7044461"/>
              <a:gd name="connsiteY9878" fmla="*/ 6857892 h 6857892"/>
              <a:gd name="connsiteX9879" fmla="*/ 922978 w 7044461"/>
              <a:gd name="connsiteY9879" fmla="*/ 6857892 h 6857892"/>
              <a:gd name="connsiteX9880" fmla="*/ 922978 w 7044461"/>
              <a:gd name="connsiteY9880" fmla="*/ 6848215 h 6857892"/>
              <a:gd name="connsiteX9881" fmla="*/ 919625 w 7044461"/>
              <a:gd name="connsiteY9881" fmla="*/ 6848215 h 6857892"/>
              <a:gd name="connsiteX9882" fmla="*/ 919625 w 7044461"/>
              <a:gd name="connsiteY9882" fmla="*/ 6857892 h 6857892"/>
              <a:gd name="connsiteX9883" fmla="*/ 845634 w 7044461"/>
              <a:gd name="connsiteY9883" fmla="*/ 6857892 h 6857892"/>
              <a:gd name="connsiteX9884" fmla="*/ 854474 w 7044461"/>
              <a:gd name="connsiteY9884" fmla="*/ 6852711 h 6857892"/>
              <a:gd name="connsiteX9885" fmla="*/ 838243 w 7044461"/>
              <a:gd name="connsiteY9885" fmla="*/ 6836480 h 6857892"/>
              <a:gd name="connsiteX9886" fmla="*/ 826051 w 7044461"/>
              <a:gd name="connsiteY9886" fmla="*/ 6857892 h 6857892"/>
              <a:gd name="connsiteX9887" fmla="*/ 790819 w 7044461"/>
              <a:gd name="connsiteY9887" fmla="*/ 6857892 h 6857892"/>
              <a:gd name="connsiteX9888" fmla="*/ 790697 w 7044461"/>
              <a:gd name="connsiteY9888" fmla="*/ 6857892 h 6857892"/>
              <a:gd name="connsiteX9889" fmla="*/ 790697 w 7044461"/>
              <a:gd name="connsiteY9889" fmla="*/ 6848215 h 6857892"/>
              <a:gd name="connsiteX9890" fmla="*/ 787344 w 7044461"/>
              <a:gd name="connsiteY9890" fmla="*/ 6848215 h 6857892"/>
              <a:gd name="connsiteX9891" fmla="*/ 787344 w 7044461"/>
              <a:gd name="connsiteY9891" fmla="*/ 6857892 h 6857892"/>
              <a:gd name="connsiteX9892" fmla="*/ 555633 w 7044461"/>
              <a:gd name="connsiteY9892" fmla="*/ 6857892 h 6857892"/>
              <a:gd name="connsiteX9893" fmla="*/ 558999 w 7044461"/>
              <a:gd name="connsiteY9893" fmla="*/ 6854311 h 6857892"/>
              <a:gd name="connsiteX9894" fmla="*/ 551532 w 7044461"/>
              <a:gd name="connsiteY9894" fmla="*/ 6844177 h 6857892"/>
              <a:gd name="connsiteX9895" fmla="*/ 558313 w 7044461"/>
              <a:gd name="connsiteY9895" fmla="*/ 6831299 h 6857892"/>
              <a:gd name="connsiteX9896" fmla="*/ 536673 w 7044461"/>
              <a:gd name="connsiteY9896" fmla="*/ 6822841 h 6857892"/>
              <a:gd name="connsiteX9897" fmla="*/ 568600 w 7044461"/>
              <a:gd name="connsiteY9897" fmla="*/ 6757537 h 6857892"/>
              <a:gd name="connsiteX9898" fmla="*/ 553513 w 7044461"/>
              <a:gd name="connsiteY9898" fmla="*/ 6757537 h 6857892"/>
              <a:gd name="connsiteX9899" fmla="*/ 545969 w 7044461"/>
              <a:gd name="connsiteY9899" fmla="*/ 6776054 h 6857892"/>
              <a:gd name="connsiteX9900" fmla="*/ 519223 w 7044461"/>
              <a:gd name="connsiteY9900" fmla="*/ 6776054 h 6857892"/>
              <a:gd name="connsiteX9901" fmla="*/ 519223 w 7044461"/>
              <a:gd name="connsiteY9901" fmla="*/ 6746412 h 6857892"/>
              <a:gd name="connsiteX9902" fmla="*/ 529586 w 7044461"/>
              <a:gd name="connsiteY9902" fmla="*/ 6738182 h 6857892"/>
              <a:gd name="connsiteX9903" fmla="*/ 488667 w 7044461"/>
              <a:gd name="connsiteY9903" fmla="*/ 6697568 h 6857892"/>
              <a:gd name="connsiteX9904" fmla="*/ 488667 w 7044461"/>
              <a:gd name="connsiteY9904" fmla="*/ 6726031 h 6857892"/>
              <a:gd name="connsiteX9905" fmla="*/ 457806 w 7044461"/>
              <a:gd name="connsiteY9905" fmla="*/ 6711131 h 6857892"/>
              <a:gd name="connsiteX9906" fmla="*/ 478456 w 7044461"/>
              <a:gd name="connsiteY9906" fmla="*/ 6701225 h 6857892"/>
              <a:gd name="connsiteX9907" fmla="*/ 468702 w 7044461"/>
              <a:gd name="connsiteY9907" fmla="*/ 6690329 h 6857892"/>
              <a:gd name="connsiteX9908" fmla="*/ 478303 w 7044461"/>
              <a:gd name="connsiteY9908" fmla="*/ 6679584 h 6857892"/>
              <a:gd name="connsiteX9909" fmla="*/ 426336 w 7044461"/>
              <a:gd name="connsiteY9909" fmla="*/ 6662439 h 6857892"/>
              <a:gd name="connsiteX9910" fmla="*/ 435785 w 7044461"/>
              <a:gd name="connsiteY9910" fmla="*/ 6680270 h 6857892"/>
              <a:gd name="connsiteX9911" fmla="*/ 417497 w 7044461"/>
              <a:gd name="connsiteY9911" fmla="*/ 6705645 h 6857892"/>
              <a:gd name="connsiteX9912" fmla="*/ 398218 w 7044461"/>
              <a:gd name="connsiteY9912" fmla="*/ 6680956 h 6857892"/>
              <a:gd name="connsiteX9913" fmla="*/ 409420 w 7044461"/>
              <a:gd name="connsiteY9913" fmla="*/ 6664650 h 6857892"/>
              <a:gd name="connsiteX9914" fmla="*/ 397685 w 7044461"/>
              <a:gd name="connsiteY9914" fmla="*/ 6649257 h 6857892"/>
              <a:gd name="connsiteX9915" fmla="*/ 407515 w 7044461"/>
              <a:gd name="connsiteY9915" fmla="*/ 6567114 h 6857892"/>
              <a:gd name="connsiteX9916" fmla="*/ 388465 w 7044461"/>
              <a:gd name="connsiteY9916" fmla="*/ 6560027 h 6857892"/>
              <a:gd name="connsiteX9917" fmla="*/ 419554 w 7044461"/>
              <a:gd name="connsiteY9917" fmla="*/ 6516821 h 6857892"/>
              <a:gd name="connsiteX9918" fmla="*/ 399056 w 7044461"/>
              <a:gd name="connsiteY9918" fmla="*/ 6509887 h 6857892"/>
              <a:gd name="connsiteX9919" fmla="*/ 409420 w 7044461"/>
              <a:gd name="connsiteY9919" fmla="*/ 6485274 h 6857892"/>
              <a:gd name="connsiteX9920" fmla="*/ 392351 w 7044461"/>
              <a:gd name="connsiteY9920" fmla="*/ 6480779 h 6857892"/>
              <a:gd name="connsiteX9921" fmla="*/ 382369 w 7044461"/>
              <a:gd name="connsiteY9921" fmla="*/ 6502039 h 6857892"/>
              <a:gd name="connsiteX9922" fmla="*/ 366671 w 7044461"/>
              <a:gd name="connsiteY9922" fmla="*/ 6502039 h 6857892"/>
              <a:gd name="connsiteX9923" fmla="*/ 374977 w 7044461"/>
              <a:gd name="connsiteY9923" fmla="*/ 6469959 h 6857892"/>
              <a:gd name="connsiteX9924" fmla="*/ 354479 w 7044461"/>
              <a:gd name="connsiteY9924" fmla="*/ 6456852 h 6857892"/>
              <a:gd name="connsiteX9925" fmla="*/ 397990 w 7044461"/>
              <a:gd name="connsiteY9925" fmla="*/ 6415628 h 6857892"/>
              <a:gd name="connsiteX9926" fmla="*/ 376882 w 7044461"/>
              <a:gd name="connsiteY9926" fmla="*/ 6405874 h 6857892"/>
              <a:gd name="connsiteX9927" fmla="*/ 376352 w 7044461"/>
              <a:gd name="connsiteY9927" fmla="*/ 6379673 h 6857892"/>
              <a:gd name="connsiteX9928" fmla="*/ 377643 w 7044461"/>
              <a:gd name="connsiteY9928" fmla="*/ 6381032 h 6857892"/>
              <a:gd name="connsiteX9929" fmla="*/ 385949 w 7044461"/>
              <a:gd name="connsiteY9929" fmla="*/ 6373945 h 6857892"/>
              <a:gd name="connsiteX9930" fmla="*/ 382748 w 7044461"/>
              <a:gd name="connsiteY9930" fmla="*/ 6370745 h 6857892"/>
              <a:gd name="connsiteX9931" fmla="*/ 376242 w 7044461"/>
              <a:gd name="connsiteY9931" fmla="*/ 6379446 h 6857892"/>
              <a:gd name="connsiteX9932" fmla="*/ 366310 w 7044461"/>
              <a:gd name="connsiteY9932" fmla="*/ 6373518 h 6857892"/>
              <a:gd name="connsiteX9933" fmla="*/ 367129 w 7044461"/>
              <a:gd name="connsiteY9933" fmla="*/ 6361983 h 6857892"/>
              <a:gd name="connsiteX9934" fmla="*/ 377187 w 7044461"/>
              <a:gd name="connsiteY9934" fmla="*/ 6330969 h 6857892"/>
              <a:gd name="connsiteX9935" fmla="*/ 374977 w 7044461"/>
              <a:gd name="connsiteY9935" fmla="*/ 6265438 h 6857892"/>
              <a:gd name="connsiteX9936" fmla="*/ 386941 w 7044461"/>
              <a:gd name="connsiteY9936" fmla="*/ 6252712 h 6857892"/>
              <a:gd name="connsiteX9937" fmla="*/ 377416 w 7044461"/>
              <a:gd name="connsiteY9937" fmla="*/ 6242425 h 6857892"/>
              <a:gd name="connsiteX9938" fmla="*/ 387398 w 7044461"/>
              <a:gd name="connsiteY9938" fmla="*/ 6230919 h 6857892"/>
              <a:gd name="connsiteX9939" fmla="*/ 365452 w 7044461"/>
              <a:gd name="connsiteY9939" fmla="*/ 6217508 h 6857892"/>
              <a:gd name="connsiteX9940" fmla="*/ 348002 w 7044461"/>
              <a:gd name="connsiteY9940" fmla="*/ 6254389 h 6857892"/>
              <a:gd name="connsiteX9941" fmla="*/ 355622 w 7044461"/>
              <a:gd name="connsiteY9941" fmla="*/ 6262009 h 6857892"/>
              <a:gd name="connsiteX9942" fmla="*/ 346402 w 7044461"/>
              <a:gd name="connsiteY9942" fmla="*/ 6278239 h 6857892"/>
              <a:gd name="connsiteX9943" fmla="*/ 315541 w 7044461"/>
              <a:gd name="connsiteY9943" fmla="*/ 6265819 h 6857892"/>
              <a:gd name="connsiteX9944" fmla="*/ 346402 w 7044461"/>
              <a:gd name="connsiteY9944" fmla="*/ 6288374 h 6857892"/>
              <a:gd name="connsiteX9945" fmla="*/ 337182 w 7044461"/>
              <a:gd name="connsiteY9945" fmla="*/ 6304299 h 6857892"/>
              <a:gd name="connsiteX9946" fmla="*/ 343202 w 7044461"/>
              <a:gd name="connsiteY9946" fmla="*/ 6311310 h 6857892"/>
              <a:gd name="connsiteX9947" fmla="*/ 316837 w 7044461"/>
              <a:gd name="connsiteY9947" fmla="*/ 6343619 h 6857892"/>
              <a:gd name="connsiteX9948" fmla="*/ 350593 w 7044461"/>
              <a:gd name="connsiteY9948" fmla="*/ 6382481 h 6857892"/>
              <a:gd name="connsiteX9949" fmla="*/ 297483 w 7044461"/>
              <a:gd name="connsiteY9949" fmla="*/ 6411513 h 6857892"/>
              <a:gd name="connsiteX9950" fmla="*/ 335963 w 7044461"/>
              <a:gd name="connsiteY9950" fmla="*/ 6430868 h 6857892"/>
              <a:gd name="connsiteX9951" fmla="*/ 335125 w 7044461"/>
              <a:gd name="connsiteY9951" fmla="*/ 6430029 h 6857892"/>
              <a:gd name="connsiteX9952" fmla="*/ 342211 w 7044461"/>
              <a:gd name="connsiteY9952" fmla="*/ 6421724 h 6857892"/>
              <a:gd name="connsiteX9953" fmla="*/ 345412 w 7044461"/>
              <a:gd name="connsiteY9953" fmla="*/ 6424924 h 6857892"/>
              <a:gd name="connsiteX9954" fmla="*/ 337106 w 7044461"/>
              <a:gd name="connsiteY9954" fmla="*/ 6432011 h 6857892"/>
              <a:gd name="connsiteX9955" fmla="*/ 336115 w 7044461"/>
              <a:gd name="connsiteY9955" fmla="*/ 6431020 h 6857892"/>
              <a:gd name="connsiteX9956" fmla="*/ 314323 w 7044461"/>
              <a:gd name="connsiteY9956" fmla="*/ 6448470 h 6857892"/>
              <a:gd name="connsiteX9957" fmla="*/ 323314 w 7044461"/>
              <a:gd name="connsiteY9957" fmla="*/ 6464548 h 6857892"/>
              <a:gd name="connsiteX9958" fmla="*/ 315846 w 7044461"/>
              <a:gd name="connsiteY9958" fmla="*/ 6492056 h 6857892"/>
              <a:gd name="connsiteX9959" fmla="*/ 333448 w 7044461"/>
              <a:gd name="connsiteY9959" fmla="*/ 6481922 h 6857892"/>
              <a:gd name="connsiteX9960" fmla="*/ 339620 w 7044461"/>
              <a:gd name="connsiteY9960" fmla="*/ 6515602 h 6857892"/>
              <a:gd name="connsiteX9961" fmla="*/ 366748 w 7044461"/>
              <a:gd name="connsiteY9961" fmla="*/ 6502267 h 6857892"/>
              <a:gd name="connsiteX9962" fmla="*/ 366748 w 7044461"/>
              <a:gd name="connsiteY9962" fmla="*/ 6518803 h 6857892"/>
              <a:gd name="connsiteX9963" fmla="*/ 315846 w 7044461"/>
              <a:gd name="connsiteY9963" fmla="*/ 6532824 h 6857892"/>
              <a:gd name="connsiteX9964" fmla="*/ 315695 w 7044461"/>
              <a:gd name="connsiteY9964" fmla="*/ 6532519 h 6857892"/>
              <a:gd name="connsiteX9965" fmla="*/ 316151 w 7044461"/>
              <a:gd name="connsiteY9965" fmla="*/ 6540748 h 6857892"/>
              <a:gd name="connsiteX9966" fmla="*/ 296721 w 7044461"/>
              <a:gd name="connsiteY9966" fmla="*/ 6542424 h 6857892"/>
              <a:gd name="connsiteX9967" fmla="*/ 295883 w 7044461"/>
              <a:gd name="connsiteY9967" fmla="*/ 6535871 h 6857892"/>
              <a:gd name="connsiteX9968" fmla="*/ 315465 w 7044461"/>
              <a:gd name="connsiteY9968" fmla="*/ 6531985 h 6857892"/>
              <a:gd name="connsiteX9969" fmla="*/ 304874 w 7044461"/>
              <a:gd name="connsiteY9969" fmla="*/ 6512478 h 6857892"/>
              <a:gd name="connsiteX9970" fmla="*/ 315923 w 7044461"/>
              <a:gd name="connsiteY9970" fmla="*/ 6492133 h 6857892"/>
              <a:gd name="connsiteX9971" fmla="*/ 282852 w 7044461"/>
              <a:gd name="connsiteY9971" fmla="*/ 6498534 h 6857892"/>
              <a:gd name="connsiteX9972" fmla="*/ 250925 w 7044461"/>
              <a:gd name="connsiteY9972" fmla="*/ 6503029 h 6857892"/>
              <a:gd name="connsiteX9973" fmla="*/ 257021 w 7044461"/>
              <a:gd name="connsiteY9973" fmla="*/ 6430487 h 6857892"/>
              <a:gd name="connsiteX9974" fmla="*/ 232637 w 7044461"/>
              <a:gd name="connsiteY9974" fmla="*/ 6370899 h 6857892"/>
              <a:gd name="connsiteX9975" fmla="*/ 244067 w 7044461"/>
              <a:gd name="connsiteY9975" fmla="*/ 6352001 h 6857892"/>
              <a:gd name="connsiteX9976" fmla="*/ 227760 w 7044461"/>
              <a:gd name="connsiteY9976" fmla="*/ 6348496 h 6857892"/>
              <a:gd name="connsiteX9977" fmla="*/ 209472 w 7044461"/>
              <a:gd name="connsiteY9977" fmla="*/ 6285859 h 6857892"/>
              <a:gd name="connsiteX9978" fmla="*/ 179525 w 7044461"/>
              <a:gd name="connsiteY9978" fmla="*/ 6259113 h 6857892"/>
              <a:gd name="connsiteX9979" fmla="*/ 142188 w 7044461"/>
              <a:gd name="connsiteY9979" fmla="*/ 6227338 h 6857892"/>
              <a:gd name="connsiteX9980" fmla="*/ 109727 w 7044461"/>
              <a:gd name="connsiteY9980" fmla="*/ 6190381 h 6857892"/>
              <a:gd name="connsiteX9981" fmla="*/ 97764 w 7044461"/>
              <a:gd name="connsiteY9981" fmla="*/ 6217584 h 6857892"/>
              <a:gd name="connsiteX9982" fmla="*/ 80542 w 7044461"/>
              <a:gd name="connsiteY9982" fmla="*/ 6184284 h 6857892"/>
              <a:gd name="connsiteX9983" fmla="*/ 96468 w 7044461"/>
              <a:gd name="connsiteY9983" fmla="*/ 6166225 h 6857892"/>
              <a:gd name="connsiteX9984" fmla="*/ 145693 w 7044461"/>
              <a:gd name="connsiteY9984" fmla="*/ 6166225 h 6857892"/>
              <a:gd name="connsiteX9985" fmla="*/ 133349 w 7044461"/>
              <a:gd name="connsiteY9985" fmla="*/ 6151366 h 6857892"/>
              <a:gd name="connsiteX9986" fmla="*/ 142569 w 7044461"/>
              <a:gd name="connsiteY9986" fmla="*/ 6141003 h 6857892"/>
              <a:gd name="connsiteX9987" fmla="*/ 66141 w 7044461"/>
              <a:gd name="connsiteY9987" fmla="*/ 6082481 h 6857892"/>
              <a:gd name="connsiteX9988" fmla="*/ 16459 w 7044461"/>
              <a:gd name="connsiteY9988" fmla="*/ 6034856 h 6857892"/>
              <a:gd name="connsiteX9989" fmla="*/ 44424 w 7044461"/>
              <a:gd name="connsiteY9989" fmla="*/ 6014130 h 6857892"/>
              <a:gd name="connsiteX9990" fmla="*/ 11659 w 7044461"/>
              <a:gd name="connsiteY9990" fmla="*/ 5990127 h 6857892"/>
              <a:gd name="connsiteX9991" fmla="*/ 26440 w 7044461"/>
              <a:gd name="connsiteY9991" fmla="*/ 5960866 h 6857892"/>
              <a:gd name="connsiteX9992" fmla="*/ 41757 w 7044461"/>
              <a:gd name="connsiteY9992" fmla="*/ 5987994 h 6857892"/>
              <a:gd name="connsiteX9993" fmla="*/ 61035 w 7044461"/>
              <a:gd name="connsiteY9993" fmla="*/ 5967800 h 6857892"/>
              <a:gd name="connsiteX9994" fmla="*/ 30936 w 7044461"/>
              <a:gd name="connsiteY9994" fmla="*/ 5932367 h 6857892"/>
              <a:gd name="connsiteX9995" fmla="*/ 30022 w 7044461"/>
              <a:gd name="connsiteY9995" fmla="*/ 5933282 h 6857892"/>
              <a:gd name="connsiteX9996" fmla="*/ 21717 w 7044461"/>
              <a:gd name="connsiteY9996" fmla="*/ 5926195 h 6857892"/>
              <a:gd name="connsiteX9997" fmla="*/ 24917 w 7044461"/>
              <a:gd name="connsiteY9997" fmla="*/ 5922995 h 6857892"/>
              <a:gd name="connsiteX9998" fmla="*/ 32004 w 7044461"/>
              <a:gd name="connsiteY9998" fmla="*/ 5931301 h 6857892"/>
              <a:gd name="connsiteX9999" fmla="*/ 31089 w 7044461"/>
              <a:gd name="connsiteY9999" fmla="*/ 5932215 h 6857892"/>
              <a:gd name="connsiteX10000" fmla="*/ 56539 w 7044461"/>
              <a:gd name="connsiteY10000" fmla="*/ 5932215 h 6857892"/>
              <a:gd name="connsiteX10001" fmla="*/ 56692 w 7044461"/>
              <a:gd name="connsiteY10001" fmla="*/ 5890457 h 6857892"/>
              <a:gd name="connsiteX10002" fmla="*/ 79476 w 7044461"/>
              <a:gd name="connsiteY10002" fmla="*/ 5858987 h 6857892"/>
              <a:gd name="connsiteX10003" fmla="*/ 66750 w 7044461"/>
              <a:gd name="connsiteY10003" fmla="*/ 5818524 h 6857892"/>
              <a:gd name="connsiteX10004" fmla="*/ 46100 w 7044461"/>
              <a:gd name="connsiteY10004" fmla="*/ 5828278 h 6857892"/>
              <a:gd name="connsiteX10005" fmla="*/ 22631 w 7044461"/>
              <a:gd name="connsiteY10005" fmla="*/ 5816772 h 6857892"/>
              <a:gd name="connsiteX10006" fmla="*/ 36043 w 7044461"/>
              <a:gd name="connsiteY10006" fmla="*/ 5790178 h 6857892"/>
              <a:gd name="connsiteX10007" fmla="*/ 49377 w 7044461"/>
              <a:gd name="connsiteY10007" fmla="*/ 5801456 h 6857892"/>
              <a:gd name="connsiteX10008" fmla="*/ 49377 w 7044461"/>
              <a:gd name="connsiteY10008" fmla="*/ 5771052 h 6857892"/>
              <a:gd name="connsiteX10009" fmla="*/ 30936 w 7044461"/>
              <a:gd name="connsiteY10009" fmla="*/ 5755965 h 6857892"/>
              <a:gd name="connsiteX10010" fmla="*/ 30936 w 7044461"/>
              <a:gd name="connsiteY10010" fmla="*/ 5687994 h 6857892"/>
              <a:gd name="connsiteX10011" fmla="*/ 10516 w 7044461"/>
              <a:gd name="connsiteY10011" fmla="*/ 5687994 h 6857892"/>
              <a:gd name="connsiteX10012" fmla="*/ 21336 w 7044461"/>
              <a:gd name="connsiteY10012" fmla="*/ 5668792 h 6857892"/>
              <a:gd name="connsiteX10013" fmla="*/ 8992 w 7044461"/>
              <a:gd name="connsiteY10013" fmla="*/ 5644636 h 6857892"/>
              <a:gd name="connsiteX10014" fmla="*/ 23470 w 7044461"/>
              <a:gd name="connsiteY10014" fmla="*/ 5628939 h 6857892"/>
              <a:gd name="connsiteX10015" fmla="*/ 30327 w 7044461"/>
              <a:gd name="connsiteY10015" fmla="*/ 5631377 h 6857892"/>
              <a:gd name="connsiteX10016" fmla="*/ 57987 w 7044461"/>
              <a:gd name="connsiteY10016" fmla="*/ 5656142 h 6857892"/>
              <a:gd name="connsiteX10017" fmla="*/ 51967 w 7044461"/>
              <a:gd name="connsiteY10017" fmla="*/ 5627720 h 6857892"/>
              <a:gd name="connsiteX10018" fmla="*/ 71322 w 7044461"/>
              <a:gd name="connsiteY10018" fmla="*/ 5623986 h 6857892"/>
              <a:gd name="connsiteX10019" fmla="*/ 70484 w 7044461"/>
              <a:gd name="connsiteY10019" fmla="*/ 5617433 h 6857892"/>
              <a:gd name="connsiteX10020" fmla="*/ 51205 w 7044461"/>
              <a:gd name="connsiteY10020" fmla="*/ 5623072 h 6857892"/>
              <a:gd name="connsiteX10021" fmla="*/ 51282 w 7044461"/>
              <a:gd name="connsiteY10021" fmla="*/ 5623757 h 6857892"/>
              <a:gd name="connsiteX10022" fmla="*/ 51129 w 7044461"/>
              <a:gd name="connsiteY10022" fmla="*/ 5623072 h 6857892"/>
              <a:gd name="connsiteX10023" fmla="*/ 16916 w 7044461"/>
              <a:gd name="connsiteY10023" fmla="*/ 5582914 h 6857892"/>
              <a:gd name="connsiteX10024" fmla="*/ 41223 w 7044461"/>
              <a:gd name="connsiteY10024" fmla="*/ 5571484 h 6857892"/>
              <a:gd name="connsiteX10025" fmla="*/ 31165 w 7044461"/>
              <a:gd name="connsiteY10025" fmla="*/ 5560511 h 6857892"/>
              <a:gd name="connsiteX10026" fmla="*/ 51891 w 7044461"/>
              <a:gd name="connsiteY10026" fmla="*/ 5549919 h 6857892"/>
              <a:gd name="connsiteX10027" fmla="*/ 95935 w 7044461"/>
              <a:gd name="connsiteY10027" fmla="*/ 5557387 h 6857892"/>
              <a:gd name="connsiteX10028" fmla="*/ 83209 w 7044461"/>
              <a:gd name="connsiteY10028" fmla="*/ 5541385 h 6857892"/>
              <a:gd name="connsiteX10029" fmla="*/ 95325 w 7044461"/>
              <a:gd name="connsiteY10029" fmla="*/ 5521116 h 6857892"/>
              <a:gd name="connsiteX10030" fmla="*/ 58216 w 7044461"/>
              <a:gd name="connsiteY10030" fmla="*/ 5535746 h 6857892"/>
              <a:gd name="connsiteX10031" fmla="*/ 48005 w 7044461"/>
              <a:gd name="connsiteY10031" fmla="*/ 5527365 h 6857892"/>
              <a:gd name="connsiteX10032" fmla="*/ 20268 w 7044461"/>
              <a:gd name="connsiteY10032" fmla="*/ 5538109 h 6857892"/>
              <a:gd name="connsiteX10033" fmla="*/ 58521 w 7044461"/>
              <a:gd name="connsiteY10033" fmla="*/ 5515172 h 6857892"/>
              <a:gd name="connsiteX10034" fmla="*/ 53110 w 7044461"/>
              <a:gd name="connsiteY10034" fmla="*/ 5468614 h 6857892"/>
              <a:gd name="connsiteX10035" fmla="*/ 71170 w 7044461"/>
              <a:gd name="connsiteY10035" fmla="*/ 5433181 h 6857892"/>
              <a:gd name="connsiteX10036" fmla="*/ 44119 w 7044461"/>
              <a:gd name="connsiteY10036" fmla="*/ 5420379 h 6857892"/>
              <a:gd name="connsiteX10037" fmla="*/ 27355 w 7044461"/>
              <a:gd name="connsiteY10037" fmla="*/ 5385709 h 6857892"/>
              <a:gd name="connsiteX10038" fmla="*/ 75361 w 7044461"/>
              <a:gd name="connsiteY10038" fmla="*/ 5380299 h 6857892"/>
              <a:gd name="connsiteX10039" fmla="*/ 41299 w 7044461"/>
              <a:gd name="connsiteY10039" fmla="*/ 5354543 h 6857892"/>
              <a:gd name="connsiteX10040" fmla="*/ 47624 w 7044461"/>
              <a:gd name="connsiteY10040" fmla="*/ 5322463 h 6857892"/>
              <a:gd name="connsiteX10041" fmla="*/ 31241 w 7044461"/>
              <a:gd name="connsiteY10041" fmla="*/ 5311947 h 6857892"/>
              <a:gd name="connsiteX10042" fmla="*/ 31241 w 7044461"/>
              <a:gd name="connsiteY10042" fmla="*/ 5255178 h 6857892"/>
              <a:gd name="connsiteX10043" fmla="*/ 55244 w 7044461"/>
              <a:gd name="connsiteY10043" fmla="*/ 5243977 h 6857892"/>
              <a:gd name="connsiteX10044" fmla="*/ 22326 w 7044461"/>
              <a:gd name="connsiteY10044" fmla="*/ 5237957 h 6857892"/>
              <a:gd name="connsiteX10045" fmla="*/ 22326 w 7044461"/>
              <a:gd name="connsiteY10045" fmla="*/ 5200543 h 6857892"/>
              <a:gd name="connsiteX10046" fmla="*/ 32385 w 7044461"/>
              <a:gd name="connsiteY10046" fmla="*/ 5205800 h 6857892"/>
              <a:gd name="connsiteX10047" fmla="*/ 71551 w 7044461"/>
              <a:gd name="connsiteY10047" fmla="*/ 5212354 h 6857892"/>
              <a:gd name="connsiteX10048" fmla="*/ 24307 w 7044461"/>
              <a:gd name="connsiteY10048" fmla="*/ 5177911 h 6857892"/>
              <a:gd name="connsiteX10049" fmla="*/ 65988 w 7044461"/>
              <a:gd name="connsiteY10049" fmla="*/ 5153985 h 6857892"/>
              <a:gd name="connsiteX10050" fmla="*/ 33985 w 7044461"/>
              <a:gd name="connsiteY10050" fmla="*/ 5137220 h 6857892"/>
              <a:gd name="connsiteX10051" fmla="*/ 61492 w 7044461"/>
              <a:gd name="connsiteY10051" fmla="*/ 5123885 h 6857892"/>
              <a:gd name="connsiteX10052" fmla="*/ 50672 w 7044461"/>
              <a:gd name="connsiteY10052" fmla="*/ 5111998 h 6857892"/>
              <a:gd name="connsiteX10053" fmla="*/ 69417 w 7044461"/>
              <a:gd name="connsiteY10053" fmla="*/ 5105597 h 6857892"/>
              <a:gd name="connsiteX10054" fmla="*/ 67284 w 7044461"/>
              <a:gd name="connsiteY10054" fmla="*/ 5098740 h 6857892"/>
              <a:gd name="connsiteX10055" fmla="*/ 31393 w 7044461"/>
              <a:gd name="connsiteY10055" fmla="*/ 5074127 h 6857892"/>
              <a:gd name="connsiteX10056" fmla="*/ 62254 w 7044461"/>
              <a:gd name="connsiteY10056" fmla="*/ 5041590 h 6857892"/>
              <a:gd name="connsiteX10057" fmla="*/ 41071 w 7044461"/>
              <a:gd name="connsiteY10057" fmla="*/ 5031531 h 6857892"/>
              <a:gd name="connsiteX10058" fmla="*/ 41909 w 7044461"/>
              <a:gd name="connsiteY10058" fmla="*/ 5018501 h 6857892"/>
              <a:gd name="connsiteX10059" fmla="*/ 76961 w 7044461"/>
              <a:gd name="connsiteY10059" fmla="*/ 5018501 h 6857892"/>
              <a:gd name="connsiteX10060" fmla="*/ 95782 w 7044461"/>
              <a:gd name="connsiteY10060" fmla="*/ 5047609 h 6857892"/>
              <a:gd name="connsiteX10061" fmla="*/ 101650 w 7044461"/>
              <a:gd name="connsiteY10061" fmla="*/ 5045400 h 6857892"/>
              <a:gd name="connsiteX10062" fmla="*/ 94563 w 7044461"/>
              <a:gd name="connsiteY10062" fmla="*/ 5019110 h 6857892"/>
              <a:gd name="connsiteX10063" fmla="*/ 102183 w 7044461"/>
              <a:gd name="connsiteY10063" fmla="*/ 5006080 h 6857892"/>
              <a:gd name="connsiteX10064" fmla="*/ 66217 w 7044461"/>
              <a:gd name="connsiteY10064" fmla="*/ 4996250 h 6857892"/>
              <a:gd name="connsiteX10065" fmla="*/ 58063 w 7044461"/>
              <a:gd name="connsiteY10065" fmla="*/ 5004480 h 6857892"/>
              <a:gd name="connsiteX10066" fmla="*/ 31012 w 7044461"/>
              <a:gd name="connsiteY10066" fmla="*/ 4991145 h 6857892"/>
              <a:gd name="connsiteX10067" fmla="*/ 31012 w 7044461"/>
              <a:gd name="connsiteY10067" fmla="*/ 4978572 h 6857892"/>
              <a:gd name="connsiteX10068" fmla="*/ 59816 w 7044461"/>
              <a:gd name="connsiteY10068" fmla="*/ 4973390 h 6857892"/>
              <a:gd name="connsiteX10069" fmla="*/ 61111 w 7044461"/>
              <a:gd name="connsiteY10069" fmla="*/ 4959446 h 6857892"/>
              <a:gd name="connsiteX10070" fmla="*/ 41299 w 7044461"/>
              <a:gd name="connsiteY10070" fmla="*/ 4913574 h 6857892"/>
              <a:gd name="connsiteX10071" fmla="*/ 79399 w 7044461"/>
              <a:gd name="connsiteY10071" fmla="*/ 4920203 h 6857892"/>
              <a:gd name="connsiteX10072" fmla="*/ 91896 w 7044461"/>
              <a:gd name="connsiteY10072" fmla="*/ 4894219 h 6857892"/>
              <a:gd name="connsiteX10073" fmla="*/ 10820 w 7044461"/>
              <a:gd name="connsiteY10073" fmla="*/ 4894219 h 6857892"/>
              <a:gd name="connsiteX10074" fmla="*/ 44652 w 7044461"/>
              <a:gd name="connsiteY10074" fmla="*/ 4876464 h 6857892"/>
              <a:gd name="connsiteX10075" fmla="*/ 22022 w 7044461"/>
              <a:gd name="connsiteY10075" fmla="*/ 4848499 h 6857892"/>
              <a:gd name="connsiteX10076" fmla="*/ 73380 w 7044461"/>
              <a:gd name="connsiteY10076" fmla="*/ 4853985 h 6857892"/>
              <a:gd name="connsiteX10077" fmla="*/ 86715 w 7044461"/>
              <a:gd name="connsiteY10077" fmla="*/ 4845069 h 6857892"/>
              <a:gd name="connsiteX10078" fmla="*/ 106984 w 7044461"/>
              <a:gd name="connsiteY10078" fmla="*/ 4858100 h 6857892"/>
              <a:gd name="connsiteX10079" fmla="*/ 122071 w 7044461"/>
              <a:gd name="connsiteY10079" fmla="*/ 4813066 h 6857892"/>
              <a:gd name="connsiteX10080" fmla="*/ 121233 w 7044461"/>
              <a:gd name="connsiteY10080" fmla="*/ 4813904 h 6857892"/>
              <a:gd name="connsiteX10081" fmla="*/ 112927 w 7044461"/>
              <a:gd name="connsiteY10081" fmla="*/ 4806817 h 6857892"/>
              <a:gd name="connsiteX10082" fmla="*/ 116128 w 7044461"/>
              <a:gd name="connsiteY10082" fmla="*/ 4803617 h 6857892"/>
              <a:gd name="connsiteX10083" fmla="*/ 123214 w 7044461"/>
              <a:gd name="connsiteY10083" fmla="*/ 4811923 h 6857892"/>
              <a:gd name="connsiteX10084" fmla="*/ 122986 w 7044461"/>
              <a:gd name="connsiteY10084" fmla="*/ 4812151 h 6857892"/>
              <a:gd name="connsiteX10085" fmla="*/ 136092 w 7044461"/>
              <a:gd name="connsiteY10085" fmla="*/ 4801864 h 6857892"/>
              <a:gd name="connsiteX10086" fmla="*/ 77342 w 7044461"/>
              <a:gd name="connsiteY10086" fmla="*/ 4785557 h 6857892"/>
              <a:gd name="connsiteX10087" fmla="*/ 103936 w 7044461"/>
              <a:gd name="connsiteY10087" fmla="*/ 4805141 h 6857892"/>
              <a:gd name="connsiteX10088" fmla="*/ 91896 w 7044461"/>
              <a:gd name="connsiteY10088" fmla="*/ 4818476 h 6857892"/>
              <a:gd name="connsiteX10089" fmla="*/ 89382 w 7044461"/>
              <a:gd name="connsiteY10089" fmla="*/ 4832420 h 6857892"/>
              <a:gd name="connsiteX10090" fmla="*/ 28803 w 7044461"/>
              <a:gd name="connsiteY10090" fmla="*/ 4832420 h 6857892"/>
              <a:gd name="connsiteX10091" fmla="*/ 50672 w 7044461"/>
              <a:gd name="connsiteY10091" fmla="*/ 4806131 h 6857892"/>
              <a:gd name="connsiteX10092" fmla="*/ 28803 w 7044461"/>
              <a:gd name="connsiteY10092" fmla="*/ 4798359 h 6857892"/>
              <a:gd name="connsiteX10093" fmla="*/ 50824 w 7044461"/>
              <a:gd name="connsiteY10093" fmla="*/ 4761935 h 6857892"/>
              <a:gd name="connsiteX10094" fmla="*/ 50824 w 7044461"/>
              <a:gd name="connsiteY10094" fmla="*/ 4736561 h 6857892"/>
              <a:gd name="connsiteX10095" fmla="*/ 88315 w 7044461"/>
              <a:gd name="connsiteY10095" fmla="*/ 4703719 h 6857892"/>
              <a:gd name="connsiteX10096" fmla="*/ 142264 w 7044461"/>
              <a:gd name="connsiteY10096" fmla="*/ 4696556 h 6857892"/>
              <a:gd name="connsiteX10097" fmla="*/ 132358 w 7044461"/>
              <a:gd name="connsiteY10097" fmla="*/ 4685202 h 6857892"/>
              <a:gd name="connsiteX10098" fmla="*/ 152627 w 7044461"/>
              <a:gd name="connsiteY10098" fmla="*/ 4675753 h 6857892"/>
              <a:gd name="connsiteX10099" fmla="*/ 152627 w 7044461"/>
              <a:gd name="connsiteY10099" fmla="*/ 4660437 h 6857892"/>
              <a:gd name="connsiteX10100" fmla="*/ 116128 w 7044461"/>
              <a:gd name="connsiteY10100" fmla="*/ 4679106 h 6857892"/>
              <a:gd name="connsiteX10101" fmla="*/ 106527 w 7044461"/>
              <a:gd name="connsiteY10101" fmla="*/ 4670572 h 6857892"/>
              <a:gd name="connsiteX10102" fmla="*/ 88620 w 7044461"/>
              <a:gd name="connsiteY10102" fmla="*/ 4688479 h 6857892"/>
              <a:gd name="connsiteX10103" fmla="*/ 49834 w 7044461"/>
              <a:gd name="connsiteY10103" fmla="*/ 4673086 h 6857892"/>
              <a:gd name="connsiteX10104" fmla="*/ 91820 w 7044461"/>
              <a:gd name="connsiteY10104" fmla="*/ 4635748 h 6857892"/>
              <a:gd name="connsiteX10105" fmla="*/ 71246 w 7044461"/>
              <a:gd name="connsiteY10105" fmla="*/ 4619213 h 6857892"/>
              <a:gd name="connsiteX10106" fmla="*/ 70941 w 7044461"/>
              <a:gd name="connsiteY10106" fmla="*/ 4618984 h 6857892"/>
              <a:gd name="connsiteX10107" fmla="*/ 71398 w 7044461"/>
              <a:gd name="connsiteY10107" fmla="*/ 4627366 h 6857892"/>
              <a:gd name="connsiteX10108" fmla="*/ 41680 w 7044461"/>
              <a:gd name="connsiteY10108" fmla="*/ 4628814 h 6857892"/>
              <a:gd name="connsiteX10109" fmla="*/ 41071 w 7044461"/>
              <a:gd name="connsiteY10109" fmla="*/ 4622032 h 6857892"/>
              <a:gd name="connsiteX10110" fmla="*/ 69951 w 7044461"/>
              <a:gd name="connsiteY10110" fmla="*/ 4618299 h 6857892"/>
              <a:gd name="connsiteX10111" fmla="*/ 44652 w 7044461"/>
              <a:gd name="connsiteY10111" fmla="*/ 4598105 h 6857892"/>
              <a:gd name="connsiteX10112" fmla="*/ 89915 w 7044461"/>
              <a:gd name="connsiteY10112" fmla="*/ 4604354 h 6857892"/>
              <a:gd name="connsiteX10113" fmla="*/ 92049 w 7044461"/>
              <a:gd name="connsiteY10113" fmla="*/ 4580960 h 6857892"/>
              <a:gd name="connsiteX10114" fmla="*/ 59359 w 7044461"/>
              <a:gd name="connsiteY10114" fmla="*/ 4576084 h 6857892"/>
              <a:gd name="connsiteX10115" fmla="*/ 81304 w 7044461"/>
              <a:gd name="connsiteY10115" fmla="*/ 4507275 h 6857892"/>
              <a:gd name="connsiteX10116" fmla="*/ 71779 w 7044461"/>
              <a:gd name="connsiteY10116" fmla="*/ 4494474 h 6857892"/>
              <a:gd name="connsiteX10117" fmla="*/ 86029 w 7044461"/>
              <a:gd name="connsiteY10117" fmla="*/ 4452564 h 6857892"/>
              <a:gd name="connsiteX10118" fmla="*/ 108660 w 7044461"/>
              <a:gd name="connsiteY10118" fmla="*/ 4465746 h 6857892"/>
              <a:gd name="connsiteX10119" fmla="*/ 114528 w 7044461"/>
              <a:gd name="connsiteY10119" fmla="*/ 4449515 h 6857892"/>
              <a:gd name="connsiteX10120" fmla="*/ 152627 w 7044461"/>
              <a:gd name="connsiteY10120" fmla="*/ 4458354 h 6857892"/>
              <a:gd name="connsiteX10121" fmla="*/ 152094 w 7044461"/>
              <a:gd name="connsiteY10121" fmla="*/ 4394728 h 6857892"/>
              <a:gd name="connsiteX10122" fmla="*/ 130149 w 7044461"/>
              <a:gd name="connsiteY10122" fmla="*/ 4395185 h 6857892"/>
              <a:gd name="connsiteX10123" fmla="*/ 141121 w 7044461"/>
              <a:gd name="connsiteY10123" fmla="*/ 4409815 h 6857892"/>
              <a:gd name="connsiteX10124" fmla="*/ 132282 w 7044461"/>
              <a:gd name="connsiteY10124" fmla="*/ 4425741 h 6857892"/>
              <a:gd name="connsiteX10125" fmla="*/ 131977 w 7044461"/>
              <a:gd name="connsiteY10125" fmla="*/ 4425894 h 6857892"/>
              <a:gd name="connsiteX10126" fmla="*/ 140131 w 7044461"/>
              <a:gd name="connsiteY10126" fmla="*/ 4425512 h 6857892"/>
              <a:gd name="connsiteX10127" fmla="*/ 141807 w 7044461"/>
              <a:gd name="connsiteY10127" fmla="*/ 4444944 h 6857892"/>
              <a:gd name="connsiteX10128" fmla="*/ 135254 w 7044461"/>
              <a:gd name="connsiteY10128" fmla="*/ 4445858 h 6857892"/>
              <a:gd name="connsiteX10129" fmla="*/ 131444 w 7044461"/>
              <a:gd name="connsiteY10129" fmla="*/ 4426275 h 6857892"/>
              <a:gd name="connsiteX10130" fmla="*/ 79476 w 7044461"/>
              <a:gd name="connsiteY10130" fmla="*/ 4431075 h 6857892"/>
              <a:gd name="connsiteX10131" fmla="*/ 89382 w 7044461"/>
              <a:gd name="connsiteY10131" fmla="*/ 4410729 h 6857892"/>
              <a:gd name="connsiteX10132" fmla="*/ 62712 w 7044461"/>
              <a:gd name="connsiteY10132" fmla="*/ 4371410 h 6857892"/>
              <a:gd name="connsiteX10133" fmla="*/ 76199 w 7044461"/>
              <a:gd name="connsiteY10133" fmla="*/ 4344207 h 6857892"/>
              <a:gd name="connsiteX10134" fmla="*/ 86029 w 7044461"/>
              <a:gd name="connsiteY10134" fmla="*/ 4354113 h 6857892"/>
              <a:gd name="connsiteX10135" fmla="*/ 101726 w 7044461"/>
              <a:gd name="connsiteY10135" fmla="*/ 4313803 h 6857892"/>
              <a:gd name="connsiteX10136" fmla="*/ 117804 w 7044461"/>
              <a:gd name="connsiteY10136" fmla="*/ 4304431 h 6857892"/>
              <a:gd name="connsiteX10137" fmla="*/ 126110 w 7044461"/>
              <a:gd name="connsiteY10137" fmla="*/ 4312736 h 6857892"/>
              <a:gd name="connsiteX10138" fmla="*/ 211148 w 7044461"/>
              <a:gd name="connsiteY10138" fmla="*/ 4266940 h 6857892"/>
              <a:gd name="connsiteX10139" fmla="*/ 193317 w 7044461"/>
              <a:gd name="connsiteY10139" fmla="*/ 4252691 h 6857892"/>
              <a:gd name="connsiteX10140" fmla="*/ 193317 w 7044461"/>
              <a:gd name="connsiteY10140" fmla="*/ 4252419 h 6857892"/>
              <a:gd name="connsiteX10141" fmla="*/ 193394 w 7044461"/>
              <a:gd name="connsiteY10141" fmla="*/ 4252310 h 6857892"/>
              <a:gd name="connsiteX10142" fmla="*/ 193317 w 7044461"/>
              <a:gd name="connsiteY10142" fmla="*/ 4252311 h 6857892"/>
              <a:gd name="connsiteX10143" fmla="*/ 193317 w 7044461"/>
              <a:gd name="connsiteY10143" fmla="*/ 4204989 h 6857892"/>
              <a:gd name="connsiteX10144" fmla="*/ 171449 w 7044461"/>
              <a:gd name="connsiteY10144" fmla="*/ 4189216 h 6857892"/>
              <a:gd name="connsiteX10145" fmla="*/ 142722 w 7044461"/>
              <a:gd name="connsiteY10145" fmla="*/ 4230364 h 6857892"/>
              <a:gd name="connsiteX10146" fmla="*/ 152627 w 7044461"/>
              <a:gd name="connsiteY10146" fmla="*/ 4262902 h 6857892"/>
              <a:gd name="connsiteX10147" fmla="*/ 152627 w 7044461"/>
              <a:gd name="connsiteY10147" fmla="*/ 4280732 h 6857892"/>
              <a:gd name="connsiteX10148" fmla="*/ 78942 w 7044461"/>
              <a:gd name="connsiteY10148" fmla="*/ 4296963 h 6857892"/>
              <a:gd name="connsiteX10149" fmla="*/ 106527 w 7044461"/>
              <a:gd name="connsiteY10149" fmla="*/ 4254139 h 6857892"/>
              <a:gd name="connsiteX10150" fmla="*/ 140969 w 7044461"/>
              <a:gd name="connsiteY10150" fmla="*/ 4246899 h 6857892"/>
              <a:gd name="connsiteX10151" fmla="*/ 103326 w 7044461"/>
              <a:gd name="connsiteY10151" fmla="*/ 4219391 h 6857892"/>
              <a:gd name="connsiteX10152" fmla="*/ 139597 w 7044461"/>
              <a:gd name="connsiteY10152" fmla="*/ 4170776 h 6857892"/>
              <a:gd name="connsiteX10153" fmla="*/ 114299 w 7044461"/>
              <a:gd name="connsiteY10153" fmla="*/ 4179996 h 6857892"/>
              <a:gd name="connsiteX10154" fmla="*/ 114299 w 7044461"/>
              <a:gd name="connsiteY10154" fmla="*/ 4130085 h 6857892"/>
              <a:gd name="connsiteX10155" fmla="*/ 152551 w 7044461"/>
              <a:gd name="connsiteY10155" fmla="*/ 4130085 h 6857892"/>
              <a:gd name="connsiteX10156" fmla="*/ 151027 w 7044461"/>
              <a:gd name="connsiteY10156" fmla="*/ 4111873 h 6857892"/>
              <a:gd name="connsiteX10157" fmla="*/ 126643 w 7044461"/>
              <a:gd name="connsiteY10157" fmla="*/ 4121551 h 6857892"/>
              <a:gd name="connsiteX10158" fmla="*/ 121995 w 7044461"/>
              <a:gd name="connsiteY10158" fmla="*/ 4115454 h 6857892"/>
              <a:gd name="connsiteX10159" fmla="*/ 148513 w 7044461"/>
              <a:gd name="connsiteY10159" fmla="*/ 4088784 h 6857892"/>
              <a:gd name="connsiteX10160" fmla="*/ 182497 w 7044461"/>
              <a:gd name="connsiteY10160" fmla="*/ 4104177 h 6857892"/>
              <a:gd name="connsiteX10161" fmla="*/ 173353 w 7044461"/>
              <a:gd name="connsiteY10161" fmla="*/ 4115379 h 6857892"/>
              <a:gd name="connsiteX10162" fmla="*/ 192403 w 7044461"/>
              <a:gd name="connsiteY10162" fmla="*/ 4124522 h 6857892"/>
              <a:gd name="connsiteX10163" fmla="*/ 191260 w 7044461"/>
              <a:gd name="connsiteY10163" fmla="*/ 4143344 h 6857892"/>
              <a:gd name="connsiteX10164" fmla="*/ 191678 w 7044461"/>
              <a:gd name="connsiteY10164" fmla="*/ 4143152 h 6857892"/>
              <a:gd name="connsiteX10165" fmla="*/ 196899 w 7044461"/>
              <a:gd name="connsiteY10165" fmla="*/ 4140753 h 6857892"/>
              <a:gd name="connsiteX10166" fmla="*/ 220597 w 7044461"/>
              <a:gd name="connsiteY10166" fmla="*/ 4092213 h 6857892"/>
              <a:gd name="connsiteX10167" fmla="*/ 211605 w 7044461"/>
              <a:gd name="connsiteY10167" fmla="*/ 4082308 h 6857892"/>
              <a:gd name="connsiteX10168" fmla="*/ 222578 w 7044461"/>
              <a:gd name="connsiteY10168" fmla="*/ 4063715 h 6857892"/>
              <a:gd name="connsiteX10169" fmla="*/ 213891 w 7044461"/>
              <a:gd name="connsiteY10169" fmla="*/ 4053123 h 6857892"/>
              <a:gd name="connsiteX10170" fmla="*/ 234618 w 7044461"/>
              <a:gd name="connsiteY10170" fmla="*/ 4044588 h 6857892"/>
              <a:gd name="connsiteX10171" fmla="*/ 210005 w 7044461"/>
              <a:gd name="connsiteY10171" fmla="*/ 4032701 h 6857892"/>
              <a:gd name="connsiteX10172" fmla="*/ 244143 w 7044461"/>
              <a:gd name="connsiteY10172" fmla="*/ 4025844 h 6857892"/>
              <a:gd name="connsiteX10173" fmla="*/ 245210 w 7044461"/>
              <a:gd name="connsiteY10173" fmla="*/ 4019290 h 6857892"/>
              <a:gd name="connsiteX10174" fmla="*/ 203757 w 7044461"/>
              <a:gd name="connsiteY10174" fmla="*/ 4005955 h 6857892"/>
              <a:gd name="connsiteX10175" fmla="*/ 172286 w 7044461"/>
              <a:gd name="connsiteY10175" fmla="*/ 4029272 h 6857892"/>
              <a:gd name="connsiteX10176" fmla="*/ 172743 w 7044461"/>
              <a:gd name="connsiteY10176" fmla="*/ 4051904 h 6857892"/>
              <a:gd name="connsiteX10177" fmla="*/ 188060 w 7044461"/>
              <a:gd name="connsiteY10177" fmla="*/ 4039407 h 6857892"/>
              <a:gd name="connsiteX10178" fmla="*/ 179145 w 7044461"/>
              <a:gd name="connsiteY10178" fmla="*/ 4077888 h 6857892"/>
              <a:gd name="connsiteX10179" fmla="*/ 132282 w 7044461"/>
              <a:gd name="connsiteY10179" fmla="*/ 4077888 h 6857892"/>
              <a:gd name="connsiteX10180" fmla="*/ 162457 w 7044461"/>
              <a:gd name="connsiteY10180" fmla="*/ 4044512 h 6857892"/>
              <a:gd name="connsiteX10181" fmla="*/ 122757 w 7044461"/>
              <a:gd name="connsiteY10181" fmla="*/ 3992011 h 6857892"/>
              <a:gd name="connsiteX10182" fmla="*/ 162534 w 7044461"/>
              <a:gd name="connsiteY10182" fmla="*/ 3999021 h 6857892"/>
              <a:gd name="connsiteX10183" fmla="*/ 150951 w 7044461"/>
              <a:gd name="connsiteY10183" fmla="*/ 3949948 h 6857892"/>
              <a:gd name="connsiteX10184" fmla="*/ 188593 w 7044461"/>
              <a:gd name="connsiteY10184" fmla="*/ 3943700 h 6857892"/>
              <a:gd name="connsiteX10185" fmla="*/ 159867 w 7044461"/>
              <a:gd name="connsiteY10185" fmla="*/ 3917106 h 6857892"/>
              <a:gd name="connsiteX10186" fmla="*/ 142798 w 7044461"/>
              <a:gd name="connsiteY10186" fmla="*/ 3916725 h 6857892"/>
              <a:gd name="connsiteX10187" fmla="*/ 182878 w 7044461"/>
              <a:gd name="connsiteY10187" fmla="*/ 3865823 h 6857892"/>
              <a:gd name="connsiteX10188" fmla="*/ 162534 w 7044461"/>
              <a:gd name="connsiteY10188" fmla="*/ 3852183 h 6857892"/>
              <a:gd name="connsiteX10189" fmla="*/ 199642 w 7044461"/>
              <a:gd name="connsiteY10189" fmla="*/ 3825666 h 6857892"/>
              <a:gd name="connsiteX10190" fmla="*/ 160629 w 7044461"/>
              <a:gd name="connsiteY10190" fmla="*/ 3764020 h 6857892"/>
              <a:gd name="connsiteX10191" fmla="*/ 193013 w 7044461"/>
              <a:gd name="connsiteY10191" fmla="*/ 3764020 h 6857892"/>
              <a:gd name="connsiteX10192" fmla="*/ 224026 w 7044461"/>
              <a:gd name="connsiteY10192" fmla="*/ 3807988 h 6857892"/>
              <a:gd name="connsiteX10193" fmla="*/ 224026 w 7044461"/>
              <a:gd name="connsiteY10193" fmla="*/ 3767373 h 6857892"/>
              <a:gd name="connsiteX10194" fmla="*/ 252220 w 7044461"/>
              <a:gd name="connsiteY10194" fmla="*/ 3755333 h 6857892"/>
              <a:gd name="connsiteX10195" fmla="*/ 270127 w 7044461"/>
              <a:gd name="connsiteY10195" fmla="*/ 3782689 h 6857892"/>
              <a:gd name="connsiteX10196" fmla="*/ 264260 w 7044461"/>
              <a:gd name="connsiteY10196" fmla="*/ 3733464 h 6857892"/>
              <a:gd name="connsiteX10197" fmla="*/ 256868 w 7044461"/>
              <a:gd name="connsiteY10197" fmla="*/ 3743370 h 6857892"/>
              <a:gd name="connsiteX10198" fmla="*/ 193013 w 7044461"/>
              <a:gd name="connsiteY10198" fmla="*/ 3764020 h 6857892"/>
              <a:gd name="connsiteX10199" fmla="*/ 184859 w 7044461"/>
              <a:gd name="connsiteY10199" fmla="*/ 3746723 h 6857892"/>
              <a:gd name="connsiteX10200" fmla="*/ 215644 w 7044461"/>
              <a:gd name="connsiteY10200" fmla="*/ 3715862 h 6857892"/>
              <a:gd name="connsiteX10201" fmla="*/ 197737 w 7044461"/>
              <a:gd name="connsiteY10201" fmla="*/ 3712204 h 6857892"/>
              <a:gd name="connsiteX10202" fmla="*/ 244067 w 7044461"/>
              <a:gd name="connsiteY10202" fmla="*/ 3661683 h 6857892"/>
              <a:gd name="connsiteX10203" fmla="*/ 274470 w 7044461"/>
              <a:gd name="connsiteY10203" fmla="*/ 3682562 h 6857892"/>
              <a:gd name="connsiteX10204" fmla="*/ 304950 w 7044461"/>
              <a:gd name="connsiteY10204" fmla="*/ 3667170 h 6857892"/>
              <a:gd name="connsiteX10205" fmla="*/ 290853 w 7044461"/>
              <a:gd name="connsiteY10205" fmla="*/ 3653225 h 6857892"/>
              <a:gd name="connsiteX10206" fmla="*/ 255268 w 7044461"/>
              <a:gd name="connsiteY10206" fmla="*/ 3635623 h 6857892"/>
              <a:gd name="connsiteX10207" fmla="*/ 298701 w 7044461"/>
              <a:gd name="connsiteY10207" fmla="*/ 3643700 h 6857892"/>
              <a:gd name="connsiteX10208" fmla="*/ 285443 w 7044461"/>
              <a:gd name="connsiteY10208" fmla="*/ 3611315 h 6857892"/>
              <a:gd name="connsiteX10209" fmla="*/ 308760 w 7044461"/>
              <a:gd name="connsiteY10209" fmla="*/ 3614668 h 6857892"/>
              <a:gd name="connsiteX10210" fmla="*/ 304950 w 7044461"/>
              <a:gd name="connsiteY10210" fmla="*/ 3616040 h 6857892"/>
              <a:gd name="connsiteX10211" fmla="*/ 317522 w 7044461"/>
              <a:gd name="connsiteY10211" fmla="*/ 3617259 h 6857892"/>
              <a:gd name="connsiteX10212" fmla="*/ 319199 w 7044461"/>
              <a:gd name="connsiteY10212" fmla="*/ 3611620 h 6857892"/>
              <a:gd name="connsiteX10213" fmla="*/ 312493 w 7044461"/>
              <a:gd name="connsiteY10213" fmla="*/ 3613373 h 6857892"/>
              <a:gd name="connsiteX10214" fmla="*/ 291158 w 7044461"/>
              <a:gd name="connsiteY10214" fmla="*/ 3590665 h 6857892"/>
              <a:gd name="connsiteX10215" fmla="*/ 277290 w 7044461"/>
              <a:gd name="connsiteY10215" fmla="*/ 3602628 h 6857892"/>
              <a:gd name="connsiteX10216" fmla="*/ 272870 w 7044461"/>
              <a:gd name="connsiteY10216" fmla="*/ 3573444 h 6857892"/>
              <a:gd name="connsiteX10217" fmla="*/ 265860 w 7044461"/>
              <a:gd name="connsiteY10217" fmla="*/ 3574130 h 6857892"/>
              <a:gd name="connsiteX10218" fmla="*/ 197737 w 7044461"/>
              <a:gd name="connsiteY10218" fmla="*/ 3608496 h 6857892"/>
              <a:gd name="connsiteX10219" fmla="*/ 226312 w 7044461"/>
              <a:gd name="connsiteY10219" fmla="*/ 3559347 h 6857892"/>
              <a:gd name="connsiteX10220" fmla="*/ 237056 w 7044461"/>
              <a:gd name="connsiteY10220" fmla="*/ 3568415 h 6857892"/>
              <a:gd name="connsiteX10221" fmla="*/ 254811 w 7044461"/>
              <a:gd name="connsiteY10221" fmla="*/ 3560642 h 6857892"/>
              <a:gd name="connsiteX10222" fmla="*/ 275766 w 7044461"/>
              <a:gd name="connsiteY10222" fmla="*/ 3560338 h 6857892"/>
              <a:gd name="connsiteX10223" fmla="*/ 261440 w 7044461"/>
              <a:gd name="connsiteY10223" fmla="*/ 3513855 h 6857892"/>
              <a:gd name="connsiteX10224" fmla="*/ 315465 w 7044461"/>
              <a:gd name="connsiteY10224" fmla="*/ 3493891 h 6857892"/>
              <a:gd name="connsiteX10225" fmla="*/ 281938 w 7044461"/>
              <a:gd name="connsiteY10225" fmla="*/ 3477432 h 6857892"/>
              <a:gd name="connsiteX10226" fmla="*/ 270584 w 7044461"/>
              <a:gd name="connsiteY10226" fmla="*/ 3487719 h 6857892"/>
              <a:gd name="connsiteX10227" fmla="*/ 244524 w 7044461"/>
              <a:gd name="connsiteY10227" fmla="*/ 3474689 h 6857892"/>
              <a:gd name="connsiteX10228" fmla="*/ 245210 w 7044461"/>
              <a:gd name="connsiteY10228" fmla="*/ 3459982 h 6857892"/>
              <a:gd name="connsiteX10229" fmla="*/ 293978 w 7044461"/>
              <a:gd name="connsiteY10229" fmla="*/ 3464554 h 6857892"/>
              <a:gd name="connsiteX10230" fmla="*/ 286205 w 7044461"/>
              <a:gd name="connsiteY10230" fmla="*/ 3449085 h 6857892"/>
              <a:gd name="connsiteX10231" fmla="*/ 304645 w 7044461"/>
              <a:gd name="connsiteY10231" fmla="*/ 3445504 h 6857892"/>
              <a:gd name="connsiteX10232" fmla="*/ 303807 w 7044461"/>
              <a:gd name="connsiteY10232" fmla="*/ 3438951 h 6857892"/>
              <a:gd name="connsiteX10233" fmla="*/ 284529 w 7044461"/>
              <a:gd name="connsiteY10233" fmla="*/ 3444590 h 6857892"/>
              <a:gd name="connsiteX10234" fmla="*/ 284529 w 7044461"/>
              <a:gd name="connsiteY10234" fmla="*/ 3444133 h 6857892"/>
              <a:gd name="connsiteX10235" fmla="*/ 284529 w 7044461"/>
              <a:gd name="connsiteY10235" fmla="*/ 3444056 h 6857892"/>
              <a:gd name="connsiteX10236" fmla="*/ 238047 w 7044461"/>
              <a:gd name="connsiteY10236" fmla="*/ 3448019 h 6857892"/>
              <a:gd name="connsiteX10237" fmla="*/ 274089 w 7044461"/>
              <a:gd name="connsiteY10237" fmla="*/ 3405736 h 6857892"/>
              <a:gd name="connsiteX10238" fmla="*/ 274089 w 7044461"/>
              <a:gd name="connsiteY10238" fmla="*/ 3368488 h 6857892"/>
              <a:gd name="connsiteX10239" fmla="*/ 280185 w 7044461"/>
              <a:gd name="connsiteY10239" fmla="*/ 3367346 h 6857892"/>
              <a:gd name="connsiteX10240" fmla="*/ 289025 w 7044461"/>
              <a:gd name="connsiteY10240" fmla="*/ 3387152 h 6857892"/>
              <a:gd name="connsiteX10241" fmla="*/ 294740 w 7044461"/>
              <a:gd name="connsiteY10241" fmla="*/ 3333214 h 6857892"/>
              <a:gd name="connsiteX10242" fmla="*/ 293978 w 7044461"/>
              <a:gd name="connsiteY10242" fmla="*/ 3279957 h 6857892"/>
              <a:gd name="connsiteX10243" fmla="*/ 283919 w 7044461"/>
              <a:gd name="connsiteY10243" fmla="*/ 3268683 h 6857892"/>
              <a:gd name="connsiteX10244" fmla="*/ 321713 w 7044461"/>
              <a:gd name="connsiteY10244" fmla="*/ 3226087 h 6857892"/>
              <a:gd name="connsiteX10245" fmla="*/ 278052 w 7044461"/>
              <a:gd name="connsiteY10245" fmla="*/ 3221291 h 6857892"/>
              <a:gd name="connsiteX10246" fmla="*/ 256030 w 7044461"/>
              <a:gd name="connsiteY10246" fmla="*/ 3234160 h 6857892"/>
              <a:gd name="connsiteX10247" fmla="*/ 215187 w 7044461"/>
              <a:gd name="connsiteY10247" fmla="*/ 3220832 h 6857892"/>
              <a:gd name="connsiteX10248" fmla="*/ 233627 w 7044461"/>
              <a:gd name="connsiteY10248" fmla="*/ 3203843 h 6857892"/>
              <a:gd name="connsiteX10249" fmla="*/ 236980 w 7044461"/>
              <a:gd name="connsiteY10249" fmla="*/ 3212303 h 6857892"/>
              <a:gd name="connsiteX10250" fmla="*/ 243762 w 7044461"/>
              <a:gd name="connsiteY10250" fmla="*/ 3203843 h 6857892"/>
              <a:gd name="connsiteX10251" fmla="*/ 243854 w 7044461"/>
              <a:gd name="connsiteY10251" fmla="*/ 3203765 h 6857892"/>
              <a:gd name="connsiteX10252" fmla="*/ 244295 w 7044461"/>
              <a:gd name="connsiteY10252" fmla="*/ 3203765 h 6857892"/>
              <a:gd name="connsiteX10253" fmla="*/ 244188 w 7044461"/>
              <a:gd name="connsiteY10253" fmla="*/ 3203489 h 6857892"/>
              <a:gd name="connsiteX10254" fmla="*/ 277366 w 7044461"/>
              <a:gd name="connsiteY10254" fmla="*/ 3176175 h 6857892"/>
              <a:gd name="connsiteX10255" fmla="*/ 268755 w 7044461"/>
              <a:gd name="connsiteY10255" fmla="*/ 3162005 h 6857892"/>
              <a:gd name="connsiteX10256" fmla="*/ 277366 w 7044461"/>
              <a:gd name="connsiteY10256" fmla="*/ 3099067 h 6857892"/>
              <a:gd name="connsiteX10257" fmla="*/ 296568 w 7044461"/>
              <a:gd name="connsiteY10257" fmla="*/ 3088095 h 6857892"/>
              <a:gd name="connsiteX10258" fmla="*/ 288948 w 7044461"/>
              <a:gd name="connsiteY10258" fmla="*/ 3081768 h 6857892"/>
              <a:gd name="connsiteX10259" fmla="*/ 284072 w 7044461"/>
              <a:gd name="connsiteY10259" fmla="*/ 3081768 h 6857892"/>
              <a:gd name="connsiteX10260" fmla="*/ 258802 w 7044461"/>
              <a:gd name="connsiteY10260" fmla="*/ 3096957 h 6857892"/>
              <a:gd name="connsiteX10261" fmla="*/ 234581 w 7044461"/>
              <a:gd name="connsiteY10261" fmla="*/ 3112439 h 6857892"/>
              <a:gd name="connsiteX10262" fmla="*/ 233239 w 7044461"/>
              <a:gd name="connsiteY10262" fmla="*/ 3111028 h 6857892"/>
              <a:gd name="connsiteX10263" fmla="*/ 224933 w 7044461"/>
              <a:gd name="connsiteY10263" fmla="*/ 3118115 h 6857892"/>
              <a:gd name="connsiteX10264" fmla="*/ 228133 w 7044461"/>
              <a:gd name="connsiteY10264" fmla="*/ 3121312 h 6857892"/>
              <a:gd name="connsiteX10265" fmla="*/ 234407 w 7044461"/>
              <a:gd name="connsiteY10265" fmla="*/ 3112927 h 6857892"/>
              <a:gd name="connsiteX10266" fmla="*/ 259154 w 7044461"/>
              <a:gd name="connsiteY10266" fmla="*/ 3134880 h 6857892"/>
              <a:gd name="connsiteX10267" fmla="*/ 234389 w 7044461"/>
              <a:gd name="connsiteY10267" fmla="*/ 3146919 h 6857892"/>
              <a:gd name="connsiteX10268" fmla="*/ 243762 w 7044461"/>
              <a:gd name="connsiteY10268" fmla="*/ 3163071 h 6857892"/>
              <a:gd name="connsiteX10269" fmla="*/ 243609 w 7044461"/>
              <a:gd name="connsiteY10269" fmla="*/ 3163223 h 6857892"/>
              <a:gd name="connsiteX10270" fmla="*/ 251610 w 7044461"/>
              <a:gd name="connsiteY10270" fmla="*/ 3162843 h 6857892"/>
              <a:gd name="connsiteX10271" fmla="*/ 253287 w 7044461"/>
              <a:gd name="connsiteY10271" fmla="*/ 3182273 h 6857892"/>
              <a:gd name="connsiteX10272" fmla="*/ 246734 w 7044461"/>
              <a:gd name="connsiteY10272" fmla="*/ 3183189 h 6857892"/>
              <a:gd name="connsiteX10273" fmla="*/ 243000 w 7044461"/>
              <a:gd name="connsiteY10273" fmla="*/ 3163985 h 6857892"/>
              <a:gd name="connsiteX10274" fmla="*/ 228141 w 7044461"/>
              <a:gd name="connsiteY10274" fmla="*/ 3181892 h 6857892"/>
              <a:gd name="connsiteX10275" fmla="*/ 205662 w 7044461"/>
              <a:gd name="connsiteY10275" fmla="*/ 3181892 h 6857892"/>
              <a:gd name="connsiteX10276" fmla="*/ 188441 w 7044461"/>
              <a:gd name="connsiteY10276" fmla="*/ 3158500 h 6857892"/>
              <a:gd name="connsiteX10277" fmla="*/ 213968 w 7044461"/>
              <a:gd name="connsiteY10277" fmla="*/ 3149739 h 6857892"/>
              <a:gd name="connsiteX10278" fmla="*/ 194765 w 7044461"/>
              <a:gd name="connsiteY10278" fmla="*/ 3129082 h 6857892"/>
              <a:gd name="connsiteX10279" fmla="*/ 194765 w 7044461"/>
              <a:gd name="connsiteY10279" fmla="*/ 3100592 h 6857892"/>
              <a:gd name="connsiteX10280" fmla="*/ 210462 w 7044461"/>
              <a:gd name="connsiteY10280" fmla="*/ 3113773 h 6857892"/>
              <a:gd name="connsiteX10281" fmla="*/ 213510 w 7044461"/>
              <a:gd name="connsiteY10281" fmla="*/ 3087483 h 6857892"/>
              <a:gd name="connsiteX10282" fmla="*/ 184326 w 7044461"/>
              <a:gd name="connsiteY10282" fmla="*/ 3069424 h 6857892"/>
              <a:gd name="connsiteX10283" fmla="*/ 211377 w 7044461"/>
              <a:gd name="connsiteY10283" fmla="*/ 3057996 h 6857892"/>
              <a:gd name="connsiteX10284" fmla="*/ 197813 w 7044461"/>
              <a:gd name="connsiteY10284" fmla="*/ 3031253 h 6857892"/>
              <a:gd name="connsiteX10285" fmla="*/ 178611 w 7044461"/>
              <a:gd name="connsiteY10285" fmla="*/ 3047476 h 6857892"/>
              <a:gd name="connsiteX10286" fmla="*/ 186764 w 7044461"/>
              <a:gd name="connsiteY10286" fmla="*/ 3000084 h 6857892"/>
              <a:gd name="connsiteX10287" fmla="*/ 157427 w 7044461"/>
              <a:gd name="connsiteY10287" fmla="*/ 3021270 h 6857892"/>
              <a:gd name="connsiteX10288" fmla="*/ 136092 w 7044461"/>
              <a:gd name="connsiteY10288" fmla="*/ 2994752 h 6857892"/>
              <a:gd name="connsiteX10289" fmla="*/ 171143 w 7044461"/>
              <a:gd name="connsiteY10289" fmla="*/ 2987054 h 6857892"/>
              <a:gd name="connsiteX10290" fmla="*/ 172135 w 7044461"/>
              <a:gd name="connsiteY10290" fmla="*/ 2976615 h 6857892"/>
              <a:gd name="connsiteX10291" fmla="*/ 144246 w 7044461"/>
              <a:gd name="connsiteY10291" fmla="*/ 2937527 h 6857892"/>
              <a:gd name="connsiteX10292" fmla="*/ 151941 w 7044461"/>
              <a:gd name="connsiteY10292" fmla="*/ 2908723 h 6857892"/>
              <a:gd name="connsiteX10293" fmla="*/ 151104 w 7044461"/>
              <a:gd name="connsiteY10293" fmla="*/ 2909561 h 6857892"/>
              <a:gd name="connsiteX10294" fmla="*/ 142798 w 7044461"/>
              <a:gd name="connsiteY10294" fmla="*/ 2902474 h 6857892"/>
              <a:gd name="connsiteX10295" fmla="*/ 145998 w 7044461"/>
              <a:gd name="connsiteY10295" fmla="*/ 2899273 h 6857892"/>
              <a:gd name="connsiteX10296" fmla="*/ 153085 w 7044461"/>
              <a:gd name="connsiteY10296" fmla="*/ 2907581 h 6857892"/>
              <a:gd name="connsiteX10297" fmla="*/ 152169 w 7044461"/>
              <a:gd name="connsiteY10297" fmla="*/ 2908495 h 6857892"/>
              <a:gd name="connsiteX10298" fmla="*/ 165277 w 7044461"/>
              <a:gd name="connsiteY10298" fmla="*/ 2884261 h 6857892"/>
              <a:gd name="connsiteX10299" fmla="*/ 138226 w 7044461"/>
              <a:gd name="connsiteY10299" fmla="*/ 2864143 h 6857892"/>
              <a:gd name="connsiteX10300" fmla="*/ 181354 w 7044461"/>
              <a:gd name="connsiteY10300" fmla="*/ 2829091 h 6857892"/>
              <a:gd name="connsiteX10301" fmla="*/ 160324 w 7044461"/>
              <a:gd name="connsiteY10301" fmla="*/ 2817661 h 6857892"/>
              <a:gd name="connsiteX10302" fmla="*/ 137769 w 7044461"/>
              <a:gd name="connsiteY10302" fmla="*/ 2828863 h 6857892"/>
              <a:gd name="connsiteX10303" fmla="*/ 116204 w 7044461"/>
              <a:gd name="connsiteY10303" fmla="*/ 2799528 h 6857892"/>
              <a:gd name="connsiteX10304" fmla="*/ 163600 w 7044461"/>
              <a:gd name="connsiteY10304" fmla="*/ 2807991 h 6857892"/>
              <a:gd name="connsiteX10305" fmla="*/ 130911 w 7044461"/>
              <a:gd name="connsiteY10305" fmla="*/ 2750979 h 6857892"/>
              <a:gd name="connsiteX10306" fmla="*/ 175334 w 7044461"/>
              <a:gd name="connsiteY10306" fmla="*/ 2728737 h 6857892"/>
              <a:gd name="connsiteX10307" fmla="*/ 160400 w 7044461"/>
              <a:gd name="connsiteY10307" fmla="*/ 2705111 h 6857892"/>
              <a:gd name="connsiteX10308" fmla="*/ 174344 w 7044461"/>
              <a:gd name="connsiteY10308" fmla="*/ 2687581 h 6857892"/>
              <a:gd name="connsiteX10309" fmla="*/ 186002 w 7044461"/>
              <a:gd name="connsiteY10309" fmla="*/ 2670506 h 6857892"/>
              <a:gd name="connsiteX10310" fmla="*/ 160019 w 7044461"/>
              <a:gd name="connsiteY10310" fmla="*/ 2629901 h 6857892"/>
              <a:gd name="connsiteX10311" fmla="*/ 164972 w 7044461"/>
              <a:gd name="connsiteY10311" fmla="*/ 2624113 h 6857892"/>
              <a:gd name="connsiteX10312" fmla="*/ 177925 w 7044461"/>
              <a:gd name="connsiteY10312" fmla="*/ 2632339 h 6857892"/>
              <a:gd name="connsiteX10313" fmla="*/ 187602 w 7044461"/>
              <a:gd name="connsiteY10313" fmla="*/ 2623656 h 6857892"/>
              <a:gd name="connsiteX10314" fmla="*/ 198118 w 7044461"/>
              <a:gd name="connsiteY10314" fmla="*/ 2633177 h 6857892"/>
              <a:gd name="connsiteX10315" fmla="*/ 215796 w 7044461"/>
              <a:gd name="connsiteY10315" fmla="*/ 2615506 h 6857892"/>
              <a:gd name="connsiteX10316" fmla="*/ 162762 w 7044461"/>
              <a:gd name="connsiteY10316" fmla="*/ 2611544 h 6857892"/>
              <a:gd name="connsiteX10317" fmla="*/ 174191 w 7044461"/>
              <a:gd name="connsiteY10317" fmla="*/ 2557307 h 6857892"/>
              <a:gd name="connsiteX10318" fmla="*/ 174115 w 7044461"/>
              <a:gd name="connsiteY10318" fmla="*/ 2504350 h 6857892"/>
              <a:gd name="connsiteX10319" fmla="*/ 187602 w 7044461"/>
              <a:gd name="connsiteY10319" fmla="*/ 2491621 h 6857892"/>
              <a:gd name="connsiteX10320" fmla="*/ 202842 w 7044461"/>
              <a:gd name="connsiteY10320" fmla="*/ 2504044 h 6857892"/>
              <a:gd name="connsiteX10321" fmla="*/ 202842 w 7044461"/>
              <a:gd name="connsiteY10321" fmla="*/ 2460673 h 6857892"/>
              <a:gd name="connsiteX10322" fmla="*/ 201928 w 7044461"/>
              <a:gd name="connsiteY10322" fmla="*/ 2461587 h 6857892"/>
              <a:gd name="connsiteX10323" fmla="*/ 193622 w 7044461"/>
              <a:gd name="connsiteY10323" fmla="*/ 2454501 h 6857892"/>
              <a:gd name="connsiteX10324" fmla="*/ 196823 w 7044461"/>
              <a:gd name="connsiteY10324" fmla="*/ 2451299 h 6857892"/>
              <a:gd name="connsiteX10325" fmla="*/ 203909 w 7044461"/>
              <a:gd name="connsiteY10325" fmla="*/ 2459607 h 6857892"/>
              <a:gd name="connsiteX10326" fmla="*/ 222045 w 7044461"/>
              <a:gd name="connsiteY10326" fmla="*/ 2441619 h 6857892"/>
              <a:gd name="connsiteX10327" fmla="*/ 243533 w 7044461"/>
              <a:gd name="connsiteY10327" fmla="*/ 2404346 h 6857892"/>
              <a:gd name="connsiteX10328" fmla="*/ 243533 w 7044461"/>
              <a:gd name="connsiteY10328" fmla="*/ 2358922 h 6857892"/>
              <a:gd name="connsiteX10329" fmla="*/ 242619 w 7044461"/>
              <a:gd name="connsiteY10329" fmla="*/ 2359839 h 6857892"/>
              <a:gd name="connsiteX10330" fmla="*/ 234313 w 7044461"/>
              <a:gd name="connsiteY10330" fmla="*/ 2352756 h 6857892"/>
              <a:gd name="connsiteX10331" fmla="*/ 237513 w 7044461"/>
              <a:gd name="connsiteY10331" fmla="*/ 2349565 h 6857892"/>
              <a:gd name="connsiteX10332" fmla="*/ 244295 w 7044461"/>
              <a:gd name="connsiteY10332" fmla="*/ 2357482 h 6857892"/>
              <a:gd name="connsiteX10333" fmla="*/ 243609 w 7044461"/>
              <a:gd name="connsiteY10333" fmla="*/ 2285144 h 6857892"/>
              <a:gd name="connsiteX10334" fmla="*/ 271575 w 7044461"/>
              <a:gd name="connsiteY10334" fmla="*/ 2295981 h 6857892"/>
              <a:gd name="connsiteX10335" fmla="*/ 275309 w 7044461"/>
              <a:gd name="connsiteY10335" fmla="*/ 2281893 h 6857892"/>
              <a:gd name="connsiteX10336" fmla="*/ 314932 w 7044461"/>
              <a:gd name="connsiteY10336" fmla="*/ 2262237 h 6857892"/>
              <a:gd name="connsiteX10337" fmla="*/ 295425 w 7044461"/>
              <a:gd name="connsiteY10337" fmla="*/ 2242653 h 6857892"/>
              <a:gd name="connsiteX10338" fmla="*/ 303731 w 7044461"/>
              <a:gd name="connsiteY10338" fmla="*/ 2231681 h 6857892"/>
              <a:gd name="connsiteX10339" fmla="*/ 283767 w 7044461"/>
              <a:gd name="connsiteY10339" fmla="*/ 2209584 h 6857892"/>
              <a:gd name="connsiteX10340" fmla="*/ 309370 w 7044461"/>
              <a:gd name="connsiteY10340" fmla="*/ 2165329 h 6857892"/>
              <a:gd name="connsiteX10341" fmla="*/ 309370 w 7044461"/>
              <a:gd name="connsiteY10341" fmla="*/ 2165404 h 6857892"/>
              <a:gd name="connsiteX10342" fmla="*/ 310513 w 7044461"/>
              <a:gd name="connsiteY10342" fmla="*/ 2153050 h 6857892"/>
              <a:gd name="connsiteX10343" fmla="*/ 304950 w 7044461"/>
              <a:gd name="connsiteY10343" fmla="*/ 2151066 h 6857892"/>
              <a:gd name="connsiteX10344" fmla="*/ 306627 w 7044461"/>
              <a:gd name="connsiteY10344" fmla="*/ 2157397 h 6857892"/>
              <a:gd name="connsiteX10345" fmla="*/ 296340 w 7044461"/>
              <a:gd name="connsiteY10345" fmla="*/ 2161667 h 6857892"/>
              <a:gd name="connsiteX10346" fmla="*/ 293673 w 7044461"/>
              <a:gd name="connsiteY10346" fmla="*/ 2139318 h 6857892"/>
              <a:gd name="connsiteX10347" fmla="*/ 316684 w 7044461"/>
              <a:gd name="connsiteY10347" fmla="*/ 2122332 h 6857892"/>
              <a:gd name="connsiteX10348" fmla="*/ 304035 w 7044461"/>
              <a:gd name="connsiteY10348" fmla="*/ 2108257 h 6857892"/>
              <a:gd name="connsiteX10349" fmla="*/ 325752 w 7044461"/>
              <a:gd name="connsiteY10349" fmla="*/ 2100779 h 6857892"/>
              <a:gd name="connsiteX10350" fmla="*/ 325752 w 7044461"/>
              <a:gd name="connsiteY10350" fmla="*/ 2060013 h 6857892"/>
              <a:gd name="connsiteX10351" fmla="*/ 365605 w 7044461"/>
              <a:gd name="connsiteY10351" fmla="*/ 2078072 h 6857892"/>
              <a:gd name="connsiteX10352" fmla="*/ 360271 w 7044461"/>
              <a:gd name="connsiteY10352" fmla="*/ 2053078 h 6857892"/>
              <a:gd name="connsiteX10353" fmla="*/ 353413 w 7044461"/>
              <a:gd name="connsiteY10353" fmla="*/ 2026943 h 6857892"/>
              <a:gd name="connsiteX10354" fmla="*/ 385950 w 7044461"/>
              <a:gd name="connsiteY10354" fmla="*/ 1997531 h 6857892"/>
              <a:gd name="connsiteX10355" fmla="*/ 373834 w 7044461"/>
              <a:gd name="connsiteY10355" fmla="*/ 1984501 h 6857892"/>
              <a:gd name="connsiteX10356" fmla="*/ 394789 w 7044461"/>
              <a:gd name="connsiteY10356" fmla="*/ 1955242 h 6857892"/>
              <a:gd name="connsiteX10357" fmla="*/ 373682 w 7044461"/>
              <a:gd name="connsiteY10357" fmla="*/ 1934134 h 6857892"/>
              <a:gd name="connsiteX10358" fmla="*/ 404619 w 7044461"/>
              <a:gd name="connsiteY10358" fmla="*/ 1929715 h 6857892"/>
              <a:gd name="connsiteX10359" fmla="*/ 404619 w 7044461"/>
              <a:gd name="connsiteY10359" fmla="*/ 1893369 h 6857892"/>
              <a:gd name="connsiteX10360" fmla="*/ 444472 w 7044461"/>
              <a:gd name="connsiteY10360" fmla="*/ 1888873 h 6857892"/>
              <a:gd name="connsiteX10361" fmla="*/ 421459 w 7044461"/>
              <a:gd name="connsiteY10361" fmla="*/ 1873480 h 6857892"/>
              <a:gd name="connsiteX10362" fmla="*/ 471674 w 7044461"/>
              <a:gd name="connsiteY10362" fmla="*/ 1831874 h 6857892"/>
              <a:gd name="connsiteX10363" fmla="*/ 457348 w 7044461"/>
              <a:gd name="connsiteY10363" fmla="*/ 1812976 h 6857892"/>
              <a:gd name="connsiteX10364" fmla="*/ 476475 w 7044461"/>
              <a:gd name="connsiteY10364" fmla="*/ 1806422 h 6857892"/>
              <a:gd name="connsiteX10365" fmla="*/ 448510 w 7044461"/>
              <a:gd name="connsiteY10365" fmla="*/ 1764511 h 6857892"/>
              <a:gd name="connsiteX10366" fmla="*/ 466416 w 7044461"/>
              <a:gd name="connsiteY10366" fmla="*/ 1733039 h 6857892"/>
              <a:gd name="connsiteX10367" fmla="*/ 482494 w 7044461"/>
              <a:gd name="connsiteY10367" fmla="*/ 1756205 h 6857892"/>
              <a:gd name="connsiteX10368" fmla="*/ 487752 w 7044461"/>
              <a:gd name="connsiteY10368" fmla="*/ 1752395 h 6857892"/>
              <a:gd name="connsiteX10369" fmla="*/ 488057 w 7044461"/>
              <a:gd name="connsiteY10369" fmla="*/ 1710865 h 6857892"/>
              <a:gd name="connsiteX10370" fmla="*/ 515641 w 7044461"/>
              <a:gd name="connsiteY10370" fmla="*/ 1691585 h 6857892"/>
              <a:gd name="connsiteX10371" fmla="*/ 528824 w 7044461"/>
              <a:gd name="connsiteY10371" fmla="*/ 1653484 h 6857892"/>
              <a:gd name="connsiteX10372" fmla="*/ 516708 w 7044461"/>
              <a:gd name="connsiteY10372" fmla="*/ 1634282 h 6857892"/>
              <a:gd name="connsiteX10373" fmla="*/ 546502 w 7044461"/>
              <a:gd name="connsiteY10373" fmla="*/ 1609363 h 6857892"/>
              <a:gd name="connsiteX10374" fmla="*/ 561742 w 7044461"/>
              <a:gd name="connsiteY10374" fmla="*/ 1616907 h 6857892"/>
              <a:gd name="connsiteX10375" fmla="*/ 552827 w 7044461"/>
              <a:gd name="connsiteY10375" fmla="*/ 1589322 h 6857892"/>
              <a:gd name="connsiteX10376" fmla="*/ 563876 w 7044461"/>
              <a:gd name="connsiteY10376" fmla="*/ 1554117 h 6857892"/>
              <a:gd name="connsiteX10377" fmla="*/ 575763 w 7044461"/>
              <a:gd name="connsiteY10377" fmla="*/ 1565929 h 6857892"/>
              <a:gd name="connsiteX10378" fmla="*/ 589860 w 7044461"/>
              <a:gd name="connsiteY10378" fmla="*/ 1524245 h 6857892"/>
              <a:gd name="connsiteX10379" fmla="*/ 588946 w 7044461"/>
              <a:gd name="connsiteY10379" fmla="*/ 1525083 h 6857892"/>
              <a:gd name="connsiteX10380" fmla="*/ 580640 w 7044461"/>
              <a:gd name="connsiteY10380" fmla="*/ 1517996 h 6857892"/>
              <a:gd name="connsiteX10381" fmla="*/ 583840 w 7044461"/>
              <a:gd name="connsiteY10381" fmla="*/ 1514796 h 6857892"/>
              <a:gd name="connsiteX10382" fmla="*/ 590926 w 7044461"/>
              <a:gd name="connsiteY10382" fmla="*/ 1523102 h 6857892"/>
              <a:gd name="connsiteX10383" fmla="*/ 590240 w 7044461"/>
              <a:gd name="connsiteY10383" fmla="*/ 1523788 h 6857892"/>
              <a:gd name="connsiteX10384" fmla="*/ 611044 w 7044461"/>
              <a:gd name="connsiteY10384" fmla="*/ 1509767 h 6857892"/>
              <a:gd name="connsiteX10385" fmla="*/ 611044 w 7044461"/>
              <a:gd name="connsiteY10385" fmla="*/ 1450714 h 6857892"/>
              <a:gd name="connsiteX10386" fmla="*/ 637789 w 7044461"/>
              <a:gd name="connsiteY10386" fmla="*/ 1460084 h 6857892"/>
              <a:gd name="connsiteX10387" fmla="*/ 643275 w 7044461"/>
              <a:gd name="connsiteY10387" fmla="*/ 1418710 h 6857892"/>
              <a:gd name="connsiteX10388" fmla="*/ 680918 w 7044461"/>
              <a:gd name="connsiteY10388" fmla="*/ 1376956 h 6857892"/>
              <a:gd name="connsiteX10389" fmla="*/ 667050 w 7044461"/>
              <a:gd name="connsiteY10389" fmla="*/ 1358438 h 6857892"/>
              <a:gd name="connsiteX10390" fmla="*/ 712846 w 7044461"/>
              <a:gd name="connsiteY10390" fmla="*/ 1335499 h 6857892"/>
              <a:gd name="connsiteX10391" fmla="*/ 701873 w 7044461"/>
              <a:gd name="connsiteY10391" fmla="*/ 1288863 h 6857892"/>
              <a:gd name="connsiteX10392" fmla="*/ 740353 w 7044461"/>
              <a:gd name="connsiteY10392" fmla="*/ 1295415 h 6857892"/>
              <a:gd name="connsiteX10393" fmla="*/ 740353 w 7044461"/>
              <a:gd name="connsiteY10393" fmla="*/ 1261807 h 6857892"/>
              <a:gd name="connsiteX10394" fmla="*/ 712465 w 7044461"/>
              <a:gd name="connsiteY10394" fmla="*/ 1252132 h 6857892"/>
              <a:gd name="connsiteX10395" fmla="*/ 771443 w 7044461"/>
              <a:gd name="connsiteY10395" fmla="*/ 1234384 h 6857892"/>
              <a:gd name="connsiteX10396" fmla="*/ 785616 w 7044461"/>
              <a:gd name="connsiteY10396" fmla="*/ 1176396 h 6857892"/>
              <a:gd name="connsiteX10397" fmla="*/ 779215 w 7044461"/>
              <a:gd name="connsiteY10397" fmla="*/ 1171823 h 6857892"/>
              <a:gd name="connsiteX10398" fmla="*/ 816629 w 7044461"/>
              <a:gd name="connsiteY10398" fmla="*/ 1138676 h 6857892"/>
              <a:gd name="connsiteX10399" fmla="*/ 843985 w 7044461"/>
              <a:gd name="connsiteY10399" fmla="*/ 1111855 h 6857892"/>
              <a:gd name="connsiteX10400" fmla="*/ 834613 w 7044461"/>
              <a:gd name="connsiteY10400" fmla="*/ 1100578 h 6857892"/>
              <a:gd name="connsiteX10401" fmla="*/ 854272 w 7044461"/>
              <a:gd name="connsiteY10401" fmla="*/ 1049676 h 6857892"/>
              <a:gd name="connsiteX10402" fmla="*/ 866921 w 7044461"/>
              <a:gd name="connsiteY10402" fmla="*/ 1045626 h 6857892"/>
              <a:gd name="connsiteX10403" fmla="*/ 884980 w 7044461"/>
              <a:gd name="connsiteY10403" fmla="*/ 1044407 h 6857892"/>
              <a:gd name="connsiteX10404" fmla="*/ 884980 w 7044461"/>
              <a:gd name="connsiteY10404" fmla="*/ 1004936 h 6857892"/>
              <a:gd name="connsiteX10405" fmla="*/ 884066 w 7044461"/>
              <a:gd name="connsiteY10405" fmla="*/ 1005851 h 6857892"/>
              <a:gd name="connsiteX10406" fmla="*/ 875761 w 7044461"/>
              <a:gd name="connsiteY10406" fmla="*/ 998764 h 6857892"/>
              <a:gd name="connsiteX10407" fmla="*/ 878961 w 7044461"/>
              <a:gd name="connsiteY10407" fmla="*/ 995564 h 6857892"/>
              <a:gd name="connsiteX10408" fmla="*/ 886048 w 7044461"/>
              <a:gd name="connsiteY10408" fmla="*/ 1003869 h 6857892"/>
              <a:gd name="connsiteX10409" fmla="*/ 885057 w 7044461"/>
              <a:gd name="connsiteY10409" fmla="*/ 1004860 h 6857892"/>
              <a:gd name="connsiteX10410" fmla="*/ 908450 w 7044461"/>
              <a:gd name="connsiteY10410" fmla="*/ 1017052 h 6857892"/>
              <a:gd name="connsiteX10411" fmla="*/ 925366 w 7044461"/>
              <a:gd name="connsiteY10411" fmla="*/ 987410 h 6857892"/>
              <a:gd name="connsiteX10412" fmla="*/ 878580 w 7044461"/>
              <a:gd name="connsiteY10412" fmla="*/ 951291 h 6857892"/>
              <a:gd name="connsiteX10413" fmla="*/ 940149 w 7044461"/>
              <a:gd name="connsiteY10413" fmla="*/ 965007 h 6857892"/>
              <a:gd name="connsiteX10414" fmla="*/ 955312 w 7044461"/>
              <a:gd name="connsiteY10414" fmla="*/ 949920 h 6857892"/>
              <a:gd name="connsiteX10415" fmla="*/ 941901 w 7044461"/>
              <a:gd name="connsiteY10415" fmla="*/ 926450 h 6857892"/>
              <a:gd name="connsiteX10416" fmla="*/ 983659 w 7044461"/>
              <a:gd name="connsiteY10416" fmla="*/ 921878 h 6857892"/>
              <a:gd name="connsiteX10417" fmla="*/ 975429 w 7044461"/>
              <a:gd name="connsiteY10417" fmla="*/ 889036 h 6857892"/>
              <a:gd name="connsiteX10418" fmla="*/ 991888 w 7044461"/>
              <a:gd name="connsiteY10418" fmla="*/ 872578 h 6857892"/>
              <a:gd name="connsiteX10419" fmla="*/ 1015586 w 7044461"/>
              <a:gd name="connsiteY10419" fmla="*/ 872578 h 6857892"/>
              <a:gd name="connsiteX10420" fmla="*/ 1018939 w 7044461"/>
              <a:gd name="connsiteY10420" fmla="*/ 820000 h 6857892"/>
              <a:gd name="connsiteX10421" fmla="*/ 1046143 w 7044461"/>
              <a:gd name="connsiteY10421" fmla="*/ 830439 h 6857892"/>
              <a:gd name="connsiteX10422" fmla="*/ 1037607 w 7044461"/>
              <a:gd name="connsiteY10422" fmla="*/ 785938 h 6857892"/>
              <a:gd name="connsiteX10423" fmla="*/ 1052771 w 7044461"/>
              <a:gd name="connsiteY10423" fmla="*/ 771537 h 6857892"/>
              <a:gd name="connsiteX10424" fmla="*/ 1063364 w 7044461"/>
              <a:gd name="connsiteY10424" fmla="*/ 780681 h 6857892"/>
              <a:gd name="connsiteX10425" fmla="*/ 1083404 w 7044461"/>
              <a:gd name="connsiteY10425" fmla="*/ 740524 h 6857892"/>
              <a:gd name="connsiteX10426" fmla="*/ 1097501 w 7044461"/>
              <a:gd name="connsiteY10426" fmla="*/ 752868 h 6857892"/>
              <a:gd name="connsiteX10427" fmla="*/ 1127371 w 7044461"/>
              <a:gd name="connsiteY10427" fmla="*/ 728256 h 6857892"/>
              <a:gd name="connsiteX10428" fmla="*/ 1100396 w 7044461"/>
              <a:gd name="connsiteY10428" fmla="*/ 717131 h 6857892"/>
              <a:gd name="connsiteX10429" fmla="*/ 1098491 w 7044461"/>
              <a:gd name="connsiteY10429" fmla="*/ 701738 h 6857892"/>
              <a:gd name="connsiteX10430" fmla="*/ 1134534 w 7044461"/>
              <a:gd name="connsiteY10430" fmla="*/ 701738 h 6857892"/>
              <a:gd name="connsiteX10431" fmla="*/ 1153660 w 7044461"/>
              <a:gd name="connsiteY10431" fmla="*/ 638417 h 6857892"/>
              <a:gd name="connsiteX10432" fmla="*/ 1172710 w 7044461"/>
              <a:gd name="connsiteY10432" fmla="*/ 638417 h 6857892"/>
              <a:gd name="connsiteX10433" fmla="*/ 1212485 w 7044461"/>
              <a:gd name="connsiteY10433" fmla="*/ 575705 h 6857892"/>
              <a:gd name="connsiteX10434" fmla="*/ 1227649 w 7044461"/>
              <a:gd name="connsiteY10434" fmla="*/ 588505 h 6857892"/>
              <a:gd name="connsiteX10435" fmla="*/ 1234355 w 7044461"/>
              <a:gd name="connsiteY10435" fmla="*/ 554673 h 6857892"/>
              <a:gd name="connsiteX10436" fmla="*/ 1246242 w 7044461"/>
              <a:gd name="connsiteY10436" fmla="*/ 567856 h 6857892"/>
              <a:gd name="connsiteX10437" fmla="*/ 1255538 w 7044461"/>
              <a:gd name="connsiteY10437" fmla="*/ 547663 h 6857892"/>
              <a:gd name="connsiteX10438" fmla="*/ 1291581 w 7044461"/>
              <a:gd name="connsiteY10438" fmla="*/ 525870 h 6857892"/>
              <a:gd name="connsiteX10439" fmla="*/ 1281599 w 7044461"/>
              <a:gd name="connsiteY10439" fmla="*/ 520536 h 6857892"/>
              <a:gd name="connsiteX10440" fmla="*/ 1307583 w 7044461"/>
              <a:gd name="connsiteY10440" fmla="*/ 494018 h 6857892"/>
              <a:gd name="connsiteX10441" fmla="*/ 1330291 w 7044461"/>
              <a:gd name="connsiteY10441" fmla="*/ 465900 h 6857892"/>
              <a:gd name="connsiteX10442" fmla="*/ 1353226 w 7044461"/>
              <a:gd name="connsiteY10442" fmla="*/ 424677 h 6857892"/>
              <a:gd name="connsiteX10443" fmla="*/ 1352312 w 7044461"/>
              <a:gd name="connsiteY10443" fmla="*/ 425592 h 6857892"/>
              <a:gd name="connsiteX10444" fmla="*/ 1344006 w 7044461"/>
              <a:gd name="connsiteY10444" fmla="*/ 418505 h 6857892"/>
              <a:gd name="connsiteX10445" fmla="*/ 1347206 w 7044461"/>
              <a:gd name="connsiteY10445" fmla="*/ 415305 h 6857892"/>
              <a:gd name="connsiteX10446" fmla="*/ 1354293 w 7044461"/>
              <a:gd name="connsiteY10446" fmla="*/ 423610 h 6857892"/>
              <a:gd name="connsiteX10447" fmla="*/ 1353607 w 7044461"/>
              <a:gd name="connsiteY10447" fmla="*/ 424296 h 6857892"/>
              <a:gd name="connsiteX10448" fmla="*/ 1369075 w 7044461"/>
              <a:gd name="connsiteY10448" fmla="*/ 415305 h 6857892"/>
              <a:gd name="connsiteX10449" fmla="*/ 1379058 w 7044461"/>
              <a:gd name="connsiteY10449" fmla="*/ 423839 h 6857892"/>
              <a:gd name="connsiteX10450" fmla="*/ 1393993 w 7044461"/>
              <a:gd name="connsiteY10450" fmla="*/ 409285 h 6857892"/>
              <a:gd name="connsiteX10451" fmla="*/ 1364808 w 7044461"/>
              <a:gd name="connsiteY10451" fmla="*/ 372937 h 6857892"/>
              <a:gd name="connsiteX10452" fmla="*/ 1392316 w 7044461"/>
              <a:gd name="connsiteY10452" fmla="*/ 382539 h 6857892"/>
              <a:gd name="connsiteX10453" fmla="*/ 1427978 w 7044461"/>
              <a:gd name="connsiteY10453" fmla="*/ 334228 h 6857892"/>
              <a:gd name="connsiteX10454" fmla="*/ 1448400 w 7044461"/>
              <a:gd name="connsiteY10454" fmla="*/ 345810 h 6857892"/>
              <a:gd name="connsiteX10455" fmla="*/ 1432244 w 7044461"/>
              <a:gd name="connsiteY10455" fmla="*/ 302301 h 6857892"/>
              <a:gd name="connsiteX10456" fmla="*/ 1454953 w 7044461"/>
              <a:gd name="connsiteY10456" fmla="*/ 302301 h 6857892"/>
              <a:gd name="connsiteX10457" fmla="*/ 1461734 w 7044461"/>
              <a:gd name="connsiteY10457" fmla="*/ 293843 h 6857892"/>
              <a:gd name="connsiteX10458" fmla="*/ 1465085 w 7044461"/>
              <a:gd name="connsiteY10458" fmla="*/ 302297 h 6857892"/>
              <a:gd name="connsiteX10459" fmla="*/ 1455861 w 7044461"/>
              <a:gd name="connsiteY10459" fmla="*/ 302297 h 6857892"/>
              <a:gd name="connsiteX10460" fmla="*/ 1469957 w 7044461"/>
              <a:gd name="connsiteY10460" fmla="*/ 312355 h 6857892"/>
              <a:gd name="connsiteX10461" fmla="*/ 1465996 w 7044461"/>
              <a:gd name="connsiteY10461" fmla="*/ 302297 h 6857892"/>
              <a:gd name="connsiteX10462" fmla="*/ 1465102 w 7044461"/>
              <a:gd name="connsiteY10462" fmla="*/ 302297 h 6857892"/>
              <a:gd name="connsiteX10463" fmla="*/ 1486651 w 7044461"/>
              <a:gd name="connsiteY10463" fmla="*/ 297195 h 6857892"/>
              <a:gd name="connsiteX10464" fmla="*/ 1497853 w 7044461"/>
              <a:gd name="connsiteY10464" fmla="*/ 298033 h 6857892"/>
              <a:gd name="connsiteX10465" fmla="*/ 1499758 w 7044461"/>
              <a:gd name="connsiteY10465" fmla="*/ 292471 h 6857892"/>
              <a:gd name="connsiteX10466" fmla="*/ 1496100 w 7044461"/>
              <a:gd name="connsiteY10466" fmla="*/ 293462 h 6857892"/>
              <a:gd name="connsiteX10467" fmla="*/ 1500977 w 7044461"/>
              <a:gd name="connsiteY10467" fmla="*/ 252314 h 6857892"/>
              <a:gd name="connsiteX10468" fmla="*/ 1519950 w 7044461"/>
              <a:gd name="connsiteY10468" fmla="*/ 251171 h 6857892"/>
              <a:gd name="connsiteX10469" fmla="*/ 1556984 w 7044461"/>
              <a:gd name="connsiteY10469" fmla="*/ 194859 h 6857892"/>
              <a:gd name="connsiteX10470" fmla="*/ 1594017 w 7044461"/>
              <a:gd name="connsiteY10470" fmla="*/ 231968 h 6857892"/>
              <a:gd name="connsiteX10471" fmla="*/ 1597902 w 7044461"/>
              <a:gd name="connsiteY10471" fmla="*/ 194707 h 6857892"/>
              <a:gd name="connsiteX10472" fmla="*/ 1572452 w 7044461"/>
              <a:gd name="connsiteY10472" fmla="*/ 184420 h 6857892"/>
              <a:gd name="connsiteX10473" fmla="*/ 1617409 w 7044461"/>
              <a:gd name="connsiteY10473" fmla="*/ 177485 h 6857892"/>
              <a:gd name="connsiteX10474" fmla="*/ 1603236 w 7044461"/>
              <a:gd name="connsiteY10474" fmla="*/ 153026 h 6857892"/>
              <a:gd name="connsiteX10475" fmla="*/ 1634554 w 7044461"/>
              <a:gd name="connsiteY10475" fmla="*/ 148301 h 6857892"/>
              <a:gd name="connsiteX10476" fmla="*/ 1649032 w 7044461"/>
              <a:gd name="connsiteY10476" fmla="*/ 117365 h 6857892"/>
              <a:gd name="connsiteX10477" fmla="*/ 1639583 w 7044461"/>
              <a:gd name="connsiteY10477" fmla="*/ 103115 h 6857892"/>
              <a:gd name="connsiteX10478" fmla="*/ 1654671 w 7044461"/>
              <a:gd name="connsiteY10478" fmla="*/ 87189 h 6857892"/>
              <a:gd name="connsiteX10479" fmla="*/ 1704353 w 7044461"/>
              <a:gd name="connsiteY10479" fmla="*/ 100372 h 6857892"/>
              <a:gd name="connsiteX10480" fmla="*/ 1687361 w 7044461"/>
              <a:gd name="connsiteY10480" fmla="*/ 81246 h 6857892"/>
              <a:gd name="connsiteX10481" fmla="*/ 1725537 w 7044461"/>
              <a:gd name="connsiteY10481" fmla="*/ 77055 h 6857892"/>
              <a:gd name="connsiteX10482" fmla="*/ 1778650 w 7044461"/>
              <a:gd name="connsiteY10482" fmla="*/ 8703 h 6857892"/>
              <a:gd name="connsiteX10483" fmla="*/ 1794499 w 7044461"/>
              <a:gd name="connsiteY10483" fmla="*/ 8703 h 6857892"/>
              <a:gd name="connsiteX10484" fmla="*/ 1799986 w 7044461"/>
              <a:gd name="connsiteY10484" fmla="*/ 170 h 6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</a:cxnLst>
            <a:rect l="l" t="t" r="r" b="b"/>
            <a:pathLst>
              <a:path w="7044461" h="6857892">
                <a:moveTo>
                  <a:pt x="570073" y="6841433"/>
                </a:moveTo>
                <a:lnTo>
                  <a:pt x="570073" y="6844862"/>
                </a:lnTo>
                <a:lnTo>
                  <a:pt x="580208" y="6844862"/>
                </a:lnTo>
                <a:lnTo>
                  <a:pt x="580208" y="6841433"/>
                </a:lnTo>
                <a:lnTo>
                  <a:pt x="570073" y="6841433"/>
                </a:lnTo>
                <a:close/>
                <a:moveTo>
                  <a:pt x="1632337" y="6827869"/>
                </a:moveTo>
                <a:lnTo>
                  <a:pt x="1635690" y="6827869"/>
                </a:lnTo>
                <a:lnTo>
                  <a:pt x="1635690" y="6838080"/>
                </a:lnTo>
                <a:lnTo>
                  <a:pt x="1632337" y="6838080"/>
                </a:lnTo>
                <a:lnTo>
                  <a:pt x="1632337" y="6827869"/>
                </a:lnTo>
                <a:close/>
                <a:moveTo>
                  <a:pt x="1666703" y="6821850"/>
                </a:moveTo>
                <a:lnTo>
                  <a:pt x="1653292" y="6843338"/>
                </a:lnTo>
                <a:cubicBezTo>
                  <a:pt x="1651311" y="6818649"/>
                  <a:pt x="1651311" y="6818649"/>
                  <a:pt x="1666703" y="6821850"/>
                </a:cubicBezTo>
                <a:close/>
                <a:moveTo>
                  <a:pt x="798338" y="6808438"/>
                </a:moveTo>
                <a:lnTo>
                  <a:pt x="795138" y="6811638"/>
                </a:lnTo>
                <a:cubicBezTo>
                  <a:pt x="797881" y="6814000"/>
                  <a:pt x="800701" y="6816363"/>
                  <a:pt x="805273" y="6816591"/>
                </a:cubicBezTo>
                <a:lnTo>
                  <a:pt x="803291" y="6818573"/>
                </a:lnTo>
                <a:cubicBezTo>
                  <a:pt x="805654" y="6821316"/>
                  <a:pt x="808016" y="6824135"/>
                  <a:pt x="810378" y="6826878"/>
                </a:cubicBezTo>
                <a:cubicBezTo>
                  <a:pt x="811445" y="6825811"/>
                  <a:pt x="812512" y="6824745"/>
                  <a:pt x="813655" y="6823678"/>
                </a:cubicBezTo>
                <a:cubicBezTo>
                  <a:pt x="810835" y="6821316"/>
                  <a:pt x="808092" y="6818954"/>
                  <a:pt x="803520" y="6818725"/>
                </a:cubicBezTo>
                <a:lnTo>
                  <a:pt x="805501" y="6816744"/>
                </a:lnTo>
                <a:cubicBezTo>
                  <a:pt x="803063" y="6814000"/>
                  <a:pt x="800701" y="6811257"/>
                  <a:pt x="798338" y="6808438"/>
                </a:cubicBezTo>
                <a:close/>
                <a:moveTo>
                  <a:pt x="1622050" y="6807524"/>
                </a:moveTo>
                <a:lnTo>
                  <a:pt x="1625479" y="6807524"/>
                </a:lnTo>
                <a:lnTo>
                  <a:pt x="1625479" y="6817735"/>
                </a:lnTo>
                <a:lnTo>
                  <a:pt x="1622050" y="6817735"/>
                </a:lnTo>
                <a:lnTo>
                  <a:pt x="1622050" y="6807524"/>
                </a:lnTo>
                <a:close/>
                <a:moveTo>
                  <a:pt x="1428650" y="6807524"/>
                </a:moveTo>
                <a:lnTo>
                  <a:pt x="1428650" y="6817735"/>
                </a:lnTo>
                <a:lnTo>
                  <a:pt x="1432079" y="6817735"/>
                </a:lnTo>
                <a:lnTo>
                  <a:pt x="1432079" y="6807524"/>
                </a:lnTo>
                <a:lnTo>
                  <a:pt x="1428650" y="6807524"/>
                </a:lnTo>
                <a:close/>
                <a:moveTo>
                  <a:pt x="1503720" y="6798866"/>
                </a:moveTo>
                <a:cubicBezTo>
                  <a:pt x="1500501" y="6796551"/>
                  <a:pt x="1494233" y="6797923"/>
                  <a:pt x="1487795" y="6799066"/>
                </a:cubicBezTo>
                <a:lnTo>
                  <a:pt x="1501359" y="6820783"/>
                </a:lnTo>
                <a:cubicBezTo>
                  <a:pt x="1507112" y="6807181"/>
                  <a:pt x="1506940" y="6801181"/>
                  <a:pt x="1503720" y="6798866"/>
                </a:cubicBezTo>
                <a:close/>
                <a:moveTo>
                  <a:pt x="1588141" y="6797389"/>
                </a:moveTo>
                <a:lnTo>
                  <a:pt x="1596599" y="6804248"/>
                </a:lnTo>
                <a:lnTo>
                  <a:pt x="1588618" y="6807340"/>
                </a:lnTo>
                <a:lnTo>
                  <a:pt x="1589055" y="6806457"/>
                </a:lnTo>
                <a:lnTo>
                  <a:pt x="1588141" y="6805709"/>
                </a:lnTo>
                <a:lnTo>
                  <a:pt x="1588141" y="6797389"/>
                </a:lnTo>
                <a:close/>
                <a:moveTo>
                  <a:pt x="929935" y="6797389"/>
                </a:moveTo>
                <a:lnTo>
                  <a:pt x="929935" y="6807524"/>
                </a:lnTo>
                <a:lnTo>
                  <a:pt x="933288" y="6807524"/>
                </a:lnTo>
                <a:lnTo>
                  <a:pt x="933288" y="6797389"/>
                </a:lnTo>
                <a:lnTo>
                  <a:pt x="929935" y="6797389"/>
                </a:lnTo>
                <a:close/>
                <a:moveTo>
                  <a:pt x="807789" y="6776968"/>
                </a:moveTo>
                <a:lnTo>
                  <a:pt x="807789" y="6787103"/>
                </a:lnTo>
                <a:lnTo>
                  <a:pt x="811143" y="6787103"/>
                </a:lnTo>
                <a:lnTo>
                  <a:pt x="811143" y="6776968"/>
                </a:lnTo>
                <a:lnTo>
                  <a:pt x="807789" y="6776968"/>
                </a:lnTo>
                <a:close/>
                <a:moveTo>
                  <a:pt x="1631423" y="6766833"/>
                </a:moveTo>
                <a:lnTo>
                  <a:pt x="1636528" y="6766833"/>
                </a:lnTo>
                <a:lnTo>
                  <a:pt x="1636528" y="6787178"/>
                </a:lnTo>
                <a:lnTo>
                  <a:pt x="1631423" y="6787178"/>
                </a:lnTo>
                <a:lnTo>
                  <a:pt x="1631423" y="6766833"/>
                </a:lnTo>
                <a:close/>
                <a:moveTo>
                  <a:pt x="794224" y="6749840"/>
                </a:moveTo>
                <a:lnTo>
                  <a:pt x="794224" y="6753269"/>
                </a:lnTo>
                <a:lnTo>
                  <a:pt x="804359" y="6753269"/>
                </a:lnTo>
                <a:lnTo>
                  <a:pt x="804359" y="6749840"/>
                </a:lnTo>
                <a:lnTo>
                  <a:pt x="794224" y="6749840"/>
                </a:lnTo>
                <a:close/>
                <a:moveTo>
                  <a:pt x="1425298" y="6749002"/>
                </a:moveTo>
                <a:lnTo>
                  <a:pt x="1425298" y="6754107"/>
                </a:lnTo>
                <a:lnTo>
                  <a:pt x="1445643" y="6754107"/>
                </a:lnTo>
                <a:lnTo>
                  <a:pt x="1445643" y="6749002"/>
                </a:lnTo>
                <a:lnTo>
                  <a:pt x="1425298" y="6749002"/>
                </a:lnTo>
                <a:close/>
                <a:moveTo>
                  <a:pt x="1537463" y="6744430"/>
                </a:moveTo>
                <a:cubicBezTo>
                  <a:pt x="1536701" y="6745573"/>
                  <a:pt x="1535863" y="6746335"/>
                  <a:pt x="1535025" y="6747326"/>
                </a:cubicBezTo>
                <a:cubicBezTo>
                  <a:pt x="1536778" y="6748697"/>
                  <a:pt x="1538683" y="6750221"/>
                  <a:pt x="1540892" y="6751974"/>
                </a:cubicBezTo>
                <a:cubicBezTo>
                  <a:pt x="1541121" y="6749764"/>
                  <a:pt x="1541578" y="6748088"/>
                  <a:pt x="1541883" y="6746107"/>
                </a:cubicBezTo>
                <a:cubicBezTo>
                  <a:pt x="1540435" y="6745573"/>
                  <a:pt x="1538987" y="6744963"/>
                  <a:pt x="1537463" y="6744430"/>
                </a:cubicBezTo>
                <a:close/>
                <a:moveTo>
                  <a:pt x="1523824" y="6738410"/>
                </a:moveTo>
                <a:cubicBezTo>
                  <a:pt x="1512394" y="6744963"/>
                  <a:pt x="1501497" y="6750983"/>
                  <a:pt x="1490982" y="6757536"/>
                </a:cubicBezTo>
                <a:cubicBezTo>
                  <a:pt x="1489305" y="6758451"/>
                  <a:pt x="1489153" y="6761803"/>
                  <a:pt x="1488467" y="6763861"/>
                </a:cubicBezTo>
                <a:cubicBezTo>
                  <a:pt x="1492429" y="6767747"/>
                  <a:pt x="1495935" y="6771252"/>
                  <a:pt x="1500430" y="6775824"/>
                </a:cubicBezTo>
                <a:cubicBezTo>
                  <a:pt x="1512089" y="6768966"/>
                  <a:pt x="1523976" y="6761651"/>
                  <a:pt x="1535101" y="6747402"/>
                </a:cubicBezTo>
                <a:lnTo>
                  <a:pt x="1523824" y="6738410"/>
                </a:lnTo>
                <a:close/>
                <a:moveTo>
                  <a:pt x="488752" y="6726082"/>
                </a:moveTo>
                <a:lnTo>
                  <a:pt x="508345" y="6729582"/>
                </a:lnTo>
                <a:cubicBezTo>
                  <a:pt x="513508" y="6732868"/>
                  <a:pt x="517204" y="6738373"/>
                  <a:pt x="519223" y="6746412"/>
                </a:cubicBezTo>
                <a:cubicBezTo>
                  <a:pt x="494610" y="6765005"/>
                  <a:pt x="494610" y="6765005"/>
                  <a:pt x="469388" y="6762795"/>
                </a:cubicBezTo>
                <a:lnTo>
                  <a:pt x="498801" y="6743440"/>
                </a:lnTo>
                <a:lnTo>
                  <a:pt x="488752" y="6726082"/>
                </a:lnTo>
                <a:close/>
                <a:moveTo>
                  <a:pt x="488667" y="6726031"/>
                </a:moveTo>
                <a:lnTo>
                  <a:pt x="488743" y="6726067"/>
                </a:lnTo>
                <a:lnTo>
                  <a:pt x="488752" y="6726082"/>
                </a:lnTo>
                <a:lnTo>
                  <a:pt x="488667" y="6726067"/>
                </a:lnTo>
                <a:lnTo>
                  <a:pt x="488667" y="6726031"/>
                </a:lnTo>
                <a:close/>
                <a:moveTo>
                  <a:pt x="1618773" y="6718446"/>
                </a:moveTo>
                <a:lnTo>
                  <a:pt x="1639119" y="6718446"/>
                </a:lnTo>
                <a:lnTo>
                  <a:pt x="1639119" y="6723552"/>
                </a:lnTo>
                <a:lnTo>
                  <a:pt x="1618773" y="6723552"/>
                </a:lnTo>
                <a:lnTo>
                  <a:pt x="1618773" y="6718446"/>
                </a:lnTo>
                <a:close/>
                <a:moveTo>
                  <a:pt x="1551728" y="6717075"/>
                </a:moveTo>
                <a:cubicBezTo>
                  <a:pt x="1547918" y="6724466"/>
                  <a:pt x="1544184" y="6732162"/>
                  <a:pt x="1541898" y="6746107"/>
                </a:cubicBezTo>
                <a:lnTo>
                  <a:pt x="1565063" y="6755022"/>
                </a:lnTo>
                <a:cubicBezTo>
                  <a:pt x="1569254" y="6744278"/>
                  <a:pt x="1574131" y="6731934"/>
                  <a:pt x="1579998" y="6717075"/>
                </a:cubicBezTo>
                <a:lnTo>
                  <a:pt x="1551728" y="6717075"/>
                </a:lnTo>
                <a:close/>
                <a:moveTo>
                  <a:pt x="427631" y="6715932"/>
                </a:moveTo>
                <a:lnTo>
                  <a:pt x="443938" y="6736277"/>
                </a:lnTo>
                <a:lnTo>
                  <a:pt x="417649" y="6736277"/>
                </a:lnTo>
                <a:cubicBezTo>
                  <a:pt x="417878" y="6736582"/>
                  <a:pt x="418183" y="6736887"/>
                  <a:pt x="418487" y="6737192"/>
                </a:cubicBezTo>
                <a:cubicBezTo>
                  <a:pt x="416125" y="6740011"/>
                  <a:pt x="413763" y="6742755"/>
                  <a:pt x="411401" y="6745498"/>
                </a:cubicBezTo>
                <a:cubicBezTo>
                  <a:pt x="410334" y="6744431"/>
                  <a:pt x="409267" y="6743364"/>
                  <a:pt x="408124" y="6742297"/>
                </a:cubicBezTo>
                <a:lnTo>
                  <a:pt x="416506" y="6735211"/>
                </a:lnTo>
                <a:lnTo>
                  <a:pt x="417497" y="6736201"/>
                </a:lnTo>
                <a:cubicBezTo>
                  <a:pt x="420850" y="6729420"/>
                  <a:pt x="424279" y="6722714"/>
                  <a:pt x="427631" y="6715932"/>
                </a:cubicBezTo>
                <a:close/>
                <a:moveTo>
                  <a:pt x="1449072" y="6715931"/>
                </a:moveTo>
                <a:lnTo>
                  <a:pt x="1449072" y="6726066"/>
                </a:lnTo>
                <a:lnTo>
                  <a:pt x="1452501" y="6726066"/>
                </a:lnTo>
                <a:lnTo>
                  <a:pt x="1452501" y="6715931"/>
                </a:lnTo>
                <a:lnTo>
                  <a:pt x="1449072" y="6715931"/>
                </a:lnTo>
                <a:close/>
                <a:moveTo>
                  <a:pt x="1637214" y="6684842"/>
                </a:moveTo>
                <a:lnTo>
                  <a:pt x="1637214" y="6704730"/>
                </a:lnTo>
                <a:lnTo>
                  <a:pt x="1602238" y="6687738"/>
                </a:lnTo>
                <a:lnTo>
                  <a:pt x="1637214" y="6684842"/>
                </a:lnTo>
                <a:close/>
                <a:moveTo>
                  <a:pt x="525725" y="6683775"/>
                </a:moveTo>
                <a:cubicBezTo>
                  <a:pt x="524202" y="6684994"/>
                  <a:pt x="522601" y="6686213"/>
                  <a:pt x="520925" y="6687356"/>
                </a:cubicBezTo>
                <a:lnTo>
                  <a:pt x="520925" y="6704882"/>
                </a:lnTo>
                <a:lnTo>
                  <a:pt x="535554" y="6704882"/>
                </a:lnTo>
                <a:cubicBezTo>
                  <a:pt x="532203" y="6697643"/>
                  <a:pt x="529002" y="6690709"/>
                  <a:pt x="525725" y="6683775"/>
                </a:cubicBezTo>
                <a:close/>
                <a:moveTo>
                  <a:pt x="1489838" y="6662896"/>
                </a:moveTo>
                <a:lnTo>
                  <a:pt x="1465073" y="6678669"/>
                </a:lnTo>
                <a:lnTo>
                  <a:pt x="1481227" y="6695814"/>
                </a:lnTo>
                <a:cubicBezTo>
                  <a:pt x="1487628" y="6686213"/>
                  <a:pt x="1505916" y="6681032"/>
                  <a:pt x="1489838" y="6662896"/>
                </a:cubicBezTo>
                <a:close/>
                <a:moveTo>
                  <a:pt x="1530466" y="6654819"/>
                </a:moveTo>
                <a:lnTo>
                  <a:pt x="1530466" y="6665030"/>
                </a:lnTo>
                <a:lnTo>
                  <a:pt x="1533895" y="6665030"/>
                </a:lnTo>
                <a:lnTo>
                  <a:pt x="1533895" y="6654819"/>
                </a:lnTo>
                <a:lnTo>
                  <a:pt x="1530466" y="6654819"/>
                </a:lnTo>
                <a:close/>
                <a:moveTo>
                  <a:pt x="481909" y="6654819"/>
                </a:moveTo>
                <a:lnTo>
                  <a:pt x="481909" y="6665030"/>
                </a:lnTo>
                <a:lnTo>
                  <a:pt x="485263" y="6665030"/>
                </a:lnTo>
                <a:lnTo>
                  <a:pt x="485263" y="6654819"/>
                </a:lnTo>
                <a:lnTo>
                  <a:pt x="481909" y="6654819"/>
                </a:lnTo>
                <a:close/>
                <a:moveTo>
                  <a:pt x="1415086" y="6648037"/>
                </a:moveTo>
                <a:lnTo>
                  <a:pt x="1415086" y="6651390"/>
                </a:lnTo>
                <a:lnTo>
                  <a:pt x="1425221" y="6651390"/>
                </a:lnTo>
                <a:lnTo>
                  <a:pt x="1425221" y="6648037"/>
                </a:lnTo>
                <a:lnTo>
                  <a:pt x="1415086" y="6648037"/>
                </a:lnTo>
                <a:close/>
                <a:moveTo>
                  <a:pt x="1459208" y="6634474"/>
                </a:moveTo>
                <a:lnTo>
                  <a:pt x="1459208" y="6644609"/>
                </a:lnTo>
                <a:lnTo>
                  <a:pt x="1462636" y="6644609"/>
                </a:lnTo>
                <a:lnTo>
                  <a:pt x="1462636" y="6634474"/>
                </a:lnTo>
                <a:lnTo>
                  <a:pt x="1459208" y="6634474"/>
                </a:lnTo>
                <a:close/>
                <a:moveTo>
                  <a:pt x="481911" y="6624263"/>
                </a:moveTo>
                <a:lnTo>
                  <a:pt x="481911" y="6634398"/>
                </a:lnTo>
                <a:lnTo>
                  <a:pt x="485263" y="6634398"/>
                </a:lnTo>
                <a:lnTo>
                  <a:pt x="485263" y="6624263"/>
                </a:lnTo>
                <a:lnTo>
                  <a:pt x="481911" y="6624263"/>
                </a:lnTo>
                <a:close/>
                <a:moveTo>
                  <a:pt x="1614735" y="6614357"/>
                </a:moveTo>
                <a:cubicBezTo>
                  <a:pt x="1619078" y="6614205"/>
                  <a:pt x="1623498" y="6615805"/>
                  <a:pt x="1634699" y="6617939"/>
                </a:cubicBezTo>
                <a:lnTo>
                  <a:pt x="1598352" y="6639427"/>
                </a:lnTo>
                <a:cubicBezTo>
                  <a:pt x="1597895" y="6644228"/>
                  <a:pt x="1597361" y="6650324"/>
                  <a:pt x="1596447" y="6660687"/>
                </a:cubicBezTo>
                <a:lnTo>
                  <a:pt x="1570235" y="6621901"/>
                </a:lnTo>
                <a:lnTo>
                  <a:pt x="1598352" y="6634931"/>
                </a:lnTo>
                <a:lnTo>
                  <a:pt x="1598352" y="6617100"/>
                </a:lnTo>
                <a:cubicBezTo>
                  <a:pt x="1603533" y="6616186"/>
                  <a:pt x="1609096" y="6614509"/>
                  <a:pt x="1614735" y="6614357"/>
                </a:cubicBezTo>
                <a:close/>
                <a:moveTo>
                  <a:pt x="1507924" y="6613919"/>
                </a:moveTo>
                <a:cubicBezTo>
                  <a:pt x="1498818" y="6613138"/>
                  <a:pt x="1490626" y="6614890"/>
                  <a:pt x="1485711" y="6619767"/>
                </a:cubicBezTo>
                <a:cubicBezTo>
                  <a:pt x="1486930" y="6624187"/>
                  <a:pt x="1488454" y="6629596"/>
                  <a:pt x="1489978" y="6635007"/>
                </a:cubicBezTo>
                <a:cubicBezTo>
                  <a:pt x="1506971" y="6630130"/>
                  <a:pt x="1521677" y="6625863"/>
                  <a:pt x="1535622" y="6623272"/>
                </a:cubicBezTo>
                <a:cubicBezTo>
                  <a:pt x="1527050" y="6618015"/>
                  <a:pt x="1517029" y="6614700"/>
                  <a:pt x="1507924" y="6613919"/>
                </a:cubicBezTo>
                <a:close/>
                <a:moveTo>
                  <a:pt x="1423011" y="6613899"/>
                </a:moveTo>
                <a:lnTo>
                  <a:pt x="1409981" y="6633635"/>
                </a:lnTo>
                <a:lnTo>
                  <a:pt x="1426669" y="6633635"/>
                </a:lnTo>
                <a:cubicBezTo>
                  <a:pt x="1424992" y="6624796"/>
                  <a:pt x="1424230" y="6620300"/>
                  <a:pt x="1423011" y="6613899"/>
                </a:cubicBezTo>
                <a:close/>
                <a:moveTo>
                  <a:pt x="386941" y="6607347"/>
                </a:moveTo>
                <a:lnTo>
                  <a:pt x="397075" y="6607347"/>
                </a:lnTo>
                <a:lnTo>
                  <a:pt x="397075" y="6610700"/>
                </a:lnTo>
                <a:lnTo>
                  <a:pt x="386941" y="6610700"/>
                </a:lnTo>
                <a:lnTo>
                  <a:pt x="386941" y="6607347"/>
                </a:lnTo>
                <a:close/>
                <a:moveTo>
                  <a:pt x="420035" y="6602775"/>
                </a:moveTo>
                <a:lnTo>
                  <a:pt x="420035" y="6654742"/>
                </a:lnTo>
                <a:cubicBezTo>
                  <a:pt x="420010" y="6654819"/>
                  <a:pt x="419984" y="6654895"/>
                  <a:pt x="419959" y="6654972"/>
                </a:cubicBezTo>
                <a:lnTo>
                  <a:pt x="420035" y="6654972"/>
                </a:lnTo>
                <a:lnTo>
                  <a:pt x="420035" y="6654742"/>
                </a:lnTo>
                <a:lnTo>
                  <a:pt x="425693" y="6637551"/>
                </a:lnTo>
                <a:cubicBezTo>
                  <a:pt x="427045" y="6633427"/>
                  <a:pt x="428036" y="6630588"/>
                  <a:pt x="429255" y="6627845"/>
                </a:cubicBezTo>
                <a:cubicBezTo>
                  <a:pt x="432151" y="6621368"/>
                  <a:pt x="435809" y="6615196"/>
                  <a:pt x="440381" y="6606661"/>
                </a:cubicBezTo>
                <a:lnTo>
                  <a:pt x="420035" y="6602775"/>
                </a:lnTo>
                <a:close/>
                <a:moveTo>
                  <a:pt x="1536308" y="6592716"/>
                </a:moveTo>
                <a:lnTo>
                  <a:pt x="1528002" y="6599803"/>
                </a:lnTo>
                <a:lnTo>
                  <a:pt x="1531202" y="6603003"/>
                </a:lnTo>
                <a:cubicBezTo>
                  <a:pt x="1533565" y="6600260"/>
                  <a:pt x="1535927" y="6597440"/>
                  <a:pt x="1537756" y="6594240"/>
                </a:cubicBezTo>
                <a:cubicBezTo>
                  <a:pt x="1537603" y="6594011"/>
                  <a:pt x="1536917" y="6593402"/>
                  <a:pt x="1536308" y="6592716"/>
                </a:cubicBezTo>
                <a:close/>
                <a:moveTo>
                  <a:pt x="1444653" y="6592640"/>
                </a:moveTo>
                <a:lnTo>
                  <a:pt x="1436347" y="6599727"/>
                </a:lnTo>
                <a:lnTo>
                  <a:pt x="1439547" y="6602927"/>
                </a:lnTo>
                <a:cubicBezTo>
                  <a:pt x="1441986" y="6600184"/>
                  <a:pt x="1444348" y="6597441"/>
                  <a:pt x="1445186" y="6594773"/>
                </a:cubicBezTo>
                <a:cubicBezTo>
                  <a:pt x="1445643" y="6594698"/>
                  <a:pt x="1446024" y="6594621"/>
                  <a:pt x="1446482" y="6594469"/>
                </a:cubicBezTo>
                <a:lnTo>
                  <a:pt x="1444653" y="6592640"/>
                </a:lnTo>
                <a:close/>
                <a:moveTo>
                  <a:pt x="1567797" y="6587001"/>
                </a:moveTo>
                <a:lnTo>
                  <a:pt x="1577930" y="6587001"/>
                </a:lnTo>
                <a:lnTo>
                  <a:pt x="1577930" y="6590354"/>
                </a:lnTo>
                <a:lnTo>
                  <a:pt x="1567797" y="6590354"/>
                </a:lnTo>
                <a:lnTo>
                  <a:pt x="1567797" y="6587001"/>
                </a:lnTo>
                <a:close/>
                <a:moveTo>
                  <a:pt x="1451736" y="6572295"/>
                </a:moveTo>
                <a:cubicBezTo>
                  <a:pt x="1450059" y="6573438"/>
                  <a:pt x="1448383" y="6574581"/>
                  <a:pt x="1446630" y="6575724"/>
                </a:cubicBezTo>
                <a:cubicBezTo>
                  <a:pt x="1446173" y="6581667"/>
                  <a:pt x="1445792" y="6587611"/>
                  <a:pt x="1446707" y="6594469"/>
                </a:cubicBezTo>
                <a:lnTo>
                  <a:pt x="1446564" y="6594469"/>
                </a:lnTo>
                <a:lnTo>
                  <a:pt x="1446716" y="6594622"/>
                </a:lnTo>
                <a:lnTo>
                  <a:pt x="1446716" y="6594469"/>
                </a:lnTo>
                <a:lnTo>
                  <a:pt x="1446707" y="6594469"/>
                </a:lnTo>
                <a:lnTo>
                  <a:pt x="1455927" y="6592640"/>
                </a:lnTo>
                <a:cubicBezTo>
                  <a:pt x="1454936" y="6587992"/>
                  <a:pt x="1453336" y="6580143"/>
                  <a:pt x="1451736" y="6572295"/>
                </a:cubicBezTo>
                <a:close/>
                <a:moveTo>
                  <a:pt x="453259" y="6566122"/>
                </a:moveTo>
                <a:cubicBezTo>
                  <a:pt x="431771" y="6574733"/>
                  <a:pt x="431771" y="6574733"/>
                  <a:pt x="430780" y="6596907"/>
                </a:cubicBezTo>
                <a:lnTo>
                  <a:pt x="453259" y="6566122"/>
                </a:lnTo>
                <a:close/>
                <a:moveTo>
                  <a:pt x="1604372" y="6565970"/>
                </a:moveTo>
                <a:cubicBezTo>
                  <a:pt x="1606810" y="6578619"/>
                  <a:pt x="1607801" y="6584334"/>
                  <a:pt x="1609172" y="6591345"/>
                </a:cubicBezTo>
                <a:lnTo>
                  <a:pt x="1593399" y="6594393"/>
                </a:lnTo>
                <a:cubicBezTo>
                  <a:pt x="1591189" y="6592183"/>
                  <a:pt x="1588903" y="6589897"/>
                  <a:pt x="1586617" y="6587687"/>
                </a:cubicBezTo>
                <a:cubicBezTo>
                  <a:pt x="1591189" y="6582048"/>
                  <a:pt x="1595837" y="6576486"/>
                  <a:pt x="1604372" y="6565970"/>
                </a:cubicBezTo>
                <a:close/>
                <a:moveTo>
                  <a:pt x="1620297" y="6564903"/>
                </a:moveTo>
                <a:lnTo>
                  <a:pt x="1637214" y="6564903"/>
                </a:lnTo>
                <a:cubicBezTo>
                  <a:pt x="1637442" y="6566504"/>
                  <a:pt x="1637747" y="6568103"/>
                  <a:pt x="1637976" y="6569780"/>
                </a:cubicBezTo>
                <a:lnTo>
                  <a:pt x="1621288" y="6573743"/>
                </a:lnTo>
                <a:cubicBezTo>
                  <a:pt x="1620983" y="6570771"/>
                  <a:pt x="1620678" y="6567875"/>
                  <a:pt x="1620297" y="6564903"/>
                </a:cubicBezTo>
                <a:close/>
                <a:moveTo>
                  <a:pt x="4760705" y="6544558"/>
                </a:moveTo>
                <a:lnTo>
                  <a:pt x="4774273" y="6571075"/>
                </a:lnTo>
                <a:lnTo>
                  <a:pt x="4741649" y="6589364"/>
                </a:lnTo>
                <a:cubicBezTo>
                  <a:pt x="4748508" y="6575038"/>
                  <a:pt x="4752396" y="6569247"/>
                  <a:pt x="4753997" y="6562922"/>
                </a:cubicBezTo>
                <a:cubicBezTo>
                  <a:pt x="4755369" y="6557207"/>
                  <a:pt x="4754302" y="6550806"/>
                  <a:pt x="4754302" y="6544710"/>
                </a:cubicBezTo>
                <a:cubicBezTo>
                  <a:pt x="4756437" y="6544634"/>
                  <a:pt x="4758569" y="6544558"/>
                  <a:pt x="4760705" y="6544558"/>
                </a:cubicBezTo>
                <a:close/>
                <a:moveTo>
                  <a:pt x="415688" y="6534499"/>
                </a:moveTo>
                <a:cubicBezTo>
                  <a:pt x="412792" y="6534652"/>
                  <a:pt x="409898" y="6534880"/>
                  <a:pt x="407001" y="6535109"/>
                </a:cubicBezTo>
                <a:cubicBezTo>
                  <a:pt x="408145" y="6540747"/>
                  <a:pt x="409364" y="6546386"/>
                  <a:pt x="410660" y="6552101"/>
                </a:cubicBezTo>
                <a:lnTo>
                  <a:pt x="415688" y="6551416"/>
                </a:lnTo>
                <a:lnTo>
                  <a:pt x="415688" y="6534499"/>
                </a:lnTo>
                <a:close/>
                <a:moveTo>
                  <a:pt x="4550611" y="6514840"/>
                </a:moveTo>
                <a:lnTo>
                  <a:pt x="4570949" y="6514840"/>
                </a:lnTo>
                <a:lnTo>
                  <a:pt x="4570949" y="6519945"/>
                </a:lnTo>
                <a:lnTo>
                  <a:pt x="4550611" y="6519945"/>
                </a:lnTo>
                <a:lnTo>
                  <a:pt x="4550611" y="6514840"/>
                </a:lnTo>
                <a:close/>
                <a:moveTo>
                  <a:pt x="1522915" y="6513240"/>
                </a:moveTo>
                <a:lnTo>
                  <a:pt x="1526115" y="6516440"/>
                </a:lnTo>
                <a:lnTo>
                  <a:pt x="1517886" y="6523527"/>
                </a:lnTo>
                <a:lnTo>
                  <a:pt x="1510875" y="6531680"/>
                </a:lnTo>
                <a:lnTo>
                  <a:pt x="1507675" y="6528480"/>
                </a:lnTo>
                <a:cubicBezTo>
                  <a:pt x="1510418" y="6526193"/>
                  <a:pt x="1513161" y="6523831"/>
                  <a:pt x="1515904" y="6521469"/>
                </a:cubicBezTo>
                <a:cubicBezTo>
                  <a:pt x="1518267" y="6518726"/>
                  <a:pt x="1520629" y="6515983"/>
                  <a:pt x="1522915" y="6513240"/>
                </a:cubicBezTo>
                <a:close/>
                <a:moveTo>
                  <a:pt x="1415086" y="6505467"/>
                </a:moveTo>
                <a:lnTo>
                  <a:pt x="1415086" y="6508896"/>
                </a:lnTo>
                <a:lnTo>
                  <a:pt x="1425221" y="6508896"/>
                </a:lnTo>
                <a:lnTo>
                  <a:pt x="1425221" y="6505467"/>
                </a:lnTo>
                <a:lnTo>
                  <a:pt x="1415086" y="6505467"/>
                </a:lnTo>
                <a:close/>
                <a:moveTo>
                  <a:pt x="4826489" y="6501048"/>
                </a:moveTo>
                <a:lnTo>
                  <a:pt x="4834799" y="6508134"/>
                </a:lnTo>
                <a:cubicBezTo>
                  <a:pt x="4833731" y="6509201"/>
                  <a:pt x="4832586" y="6510268"/>
                  <a:pt x="4831597" y="6511335"/>
                </a:cubicBezTo>
                <a:cubicBezTo>
                  <a:pt x="4829232" y="6508591"/>
                  <a:pt x="4826870" y="6505772"/>
                  <a:pt x="4824507" y="6503029"/>
                </a:cubicBezTo>
                <a:cubicBezTo>
                  <a:pt x="4825194" y="6502343"/>
                  <a:pt x="4825880" y="6501734"/>
                  <a:pt x="4826489" y="6501048"/>
                </a:cubicBezTo>
                <a:close/>
                <a:moveTo>
                  <a:pt x="1571988" y="6492970"/>
                </a:moveTo>
                <a:cubicBezTo>
                  <a:pt x="1574197" y="6495485"/>
                  <a:pt x="1576407" y="6498076"/>
                  <a:pt x="1578540" y="6500667"/>
                </a:cubicBezTo>
                <a:lnTo>
                  <a:pt x="1586160" y="6501886"/>
                </a:lnTo>
                <a:cubicBezTo>
                  <a:pt x="1586922" y="6510649"/>
                  <a:pt x="1587836" y="6519412"/>
                  <a:pt x="1588827" y="6530689"/>
                </a:cubicBezTo>
                <a:lnTo>
                  <a:pt x="1564825" y="6533356"/>
                </a:lnTo>
                <a:cubicBezTo>
                  <a:pt x="1571607" y="6524746"/>
                  <a:pt x="1576102" y="6521164"/>
                  <a:pt x="1577626" y="6516516"/>
                </a:cubicBezTo>
                <a:cubicBezTo>
                  <a:pt x="1579074" y="6512173"/>
                  <a:pt x="1578235" y="6507068"/>
                  <a:pt x="1578084" y="6502267"/>
                </a:cubicBezTo>
                <a:lnTo>
                  <a:pt x="1577093" y="6503258"/>
                </a:lnTo>
                <a:lnTo>
                  <a:pt x="1568787" y="6496171"/>
                </a:lnTo>
                <a:lnTo>
                  <a:pt x="1571988" y="6492970"/>
                </a:lnTo>
                <a:close/>
                <a:moveTo>
                  <a:pt x="4800876" y="6490380"/>
                </a:moveTo>
                <a:lnTo>
                  <a:pt x="4825574" y="6497390"/>
                </a:lnTo>
                <a:cubicBezTo>
                  <a:pt x="4820847" y="6498990"/>
                  <a:pt x="4816199" y="6501124"/>
                  <a:pt x="4811242" y="6501810"/>
                </a:cubicBezTo>
                <a:cubicBezTo>
                  <a:pt x="4809794" y="6501962"/>
                  <a:pt x="4807813" y="6498152"/>
                  <a:pt x="4800876" y="6490380"/>
                </a:cubicBezTo>
                <a:close/>
                <a:moveTo>
                  <a:pt x="1372638" y="6483826"/>
                </a:moveTo>
                <a:cubicBezTo>
                  <a:pt x="1365551" y="6499447"/>
                  <a:pt x="1361208" y="6515754"/>
                  <a:pt x="1372638" y="6531146"/>
                </a:cubicBezTo>
                <a:lnTo>
                  <a:pt x="1372638" y="6483826"/>
                </a:lnTo>
                <a:close/>
                <a:moveTo>
                  <a:pt x="4733873" y="6474987"/>
                </a:moveTo>
                <a:lnTo>
                  <a:pt x="4744011" y="6474987"/>
                </a:lnTo>
                <a:lnTo>
                  <a:pt x="4744011" y="6478340"/>
                </a:lnTo>
                <a:lnTo>
                  <a:pt x="4733873" y="6478340"/>
                </a:lnTo>
                <a:lnTo>
                  <a:pt x="4733873" y="6474987"/>
                </a:lnTo>
                <a:close/>
                <a:moveTo>
                  <a:pt x="4814444" y="6470491"/>
                </a:moveTo>
                <a:cubicBezTo>
                  <a:pt x="4815055" y="6471177"/>
                  <a:pt x="4815741" y="6471863"/>
                  <a:pt x="4816428" y="6472473"/>
                </a:cubicBezTo>
                <a:cubicBezTo>
                  <a:pt x="4814063" y="6475216"/>
                  <a:pt x="4811701" y="6477959"/>
                  <a:pt x="4809338" y="6480779"/>
                </a:cubicBezTo>
                <a:lnTo>
                  <a:pt x="4806134" y="6477578"/>
                </a:lnTo>
                <a:lnTo>
                  <a:pt x="4814444" y="6470491"/>
                </a:lnTo>
                <a:close/>
                <a:moveTo>
                  <a:pt x="439390" y="6464395"/>
                </a:moveTo>
                <a:lnTo>
                  <a:pt x="439390" y="6511411"/>
                </a:lnTo>
                <a:lnTo>
                  <a:pt x="462555" y="6511411"/>
                </a:lnTo>
                <a:lnTo>
                  <a:pt x="439390" y="6464395"/>
                </a:lnTo>
                <a:close/>
                <a:moveTo>
                  <a:pt x="4862907" y="6463176"/>
                </a:moveTo>
                <a:cubicBezTo>
                  <a:pt x="4863974" y="6465919"/>
                  <a:pt x="4865117" y="6468739"/>
                  <a:pt x="4866182" y="6471482"/>
                </a:cubicBezTo>
                <a:cubicBezTo>
                  <a:pt x="4866488" y="6471177"/>
                  <a:pt x="4866868" y="6470873"/>
                  <a:pt x="4867172" y="6470491"/>
                </a:cubicBezTo>
                <a:lnTo>
                  <a:pt x="4875475" y="6477578"/>
                </a:lnTo>
                <a:cubicBezTo>
                  <a:pt x="4874410" y="6478645"/>
                  <a:pt x="4873341" y="6479788"/>
                  <a:pt x="4872275" y="6480855"/>
                </a:cubicBezTo>
                <a:cubicBezTo>
                  <a:pt x="4869915" y="6478035"/>
                  <a:pt x="4867552" y="6475292"/>
                  <a:pt x="4865192" y="6472549"/>
                </a:cubicBezTo>
                <a:lnTo>
                  <a:pt x="4866107" y="6471634"/>
                </a:lnTo>
                <a:lnTo>
                  <a:pt x="4856052" y="6471634"/>
                </a:lnTo>
                <a:lnTo>
                  <a:pt x="4862907" y="6463176"/>
                </a:lnTo>
                <a:close/>
                <a:moveTo>
                  <a:pt x="4834799" y="6456394"/>
                </a:moveTo>
                <a:lnTo>
                  <a:pt x="4858261" y="6478035"/>
                </a:lnTo>
                <a:lnTo>
                  <a:pt x="4837770" y="6483217"/>
                </a:lnTo>
                <a:cubicBezTo>
                  <a:pt x="4836933" y="6475673"/>
                  <a:pt x="4836321" y="6470187"/>
                  <a:pt x="4834799" y="6456394"/>
                </a:cubicBezTo>
                <a:close/>
                <a:moveTo>
                  <a:pt x="427577" y="6454642"/>
                </a:moveTo>
                <a:lnTo>
                  <a:pt x="427577" y="6458071"/>
                </a:lnTo>
                <a:lnTo>
                  <a:pt x="437712" y="6458071"/>
                </a:lnTo>
                <a:lnTo>
                  <a:pt x="437712" y="6454642"/>
                </a:lnTo>
                <a:lnTo>
                  <a:pt x="427577" y="6454642"/>
                </a:lnTo>
                <a:close/>
                <a:moveTo>
                  <a:pt x="1400759" y="6441992"/>
                </a:moveTo>
                <a:cubicBezTo>
                  <a:pt x="1398397" y="6444736"/>
                  <a:pt x="1396035" y="6447555"/>
                  <a:pt x="1395807" y="6452127"/>
                </a:cubicBezTo>
                <a:cubicBezTo>
                  <a:pt x="1395121" y="6451441"/>
                  <a:pt x="1394435" y="6450831"/>
                  <a:pt x="1393825" y="6450145"/>
                </a:cubicBezTo>
                <a:lnTo>
                  <a:pt x="1385520" y="6457232"/>
                </a:lnTo>
                <a:lnTo>
                  <a:pt x="1388719" y="6460433"/>
                </a:lnTo>
                <a:cubicBezTo>
                  <a:pt x="1391083" y="6457689"/>
                  <a:pt x="1393444" y="6454946"/>
                  <a:pt x="1393672" y="6450298"/>
                </a:cubicBezTo>
                <a:cubicBezTo>
                  <a:pt x="1394358" y="6450984"/>
                  <a:pt x="1394968" y="6451670"/>
                  <a:pt x="1395654" y="6452279"/>
                </a:cubicBezTo>
                <a:cubicBezTo>
                  <a:pt x="1398473" y="6449917"/>
                  <a:pt x="1401216" y="6447555"/>
                  <a:pt x="1403959" y="6445193"/>
                </a:cubicBezTo>
                <a:lnTo>
                  <a:pt x="1400759" y="6441992"/>
                </a:lnTo>
                <a:close/>
                <a:moveTo>
                  <a:pt x="4816656" y="6441383"/>
                </a:moveTo>
                <a:cubicBezTo>
                  <a:pt x="4826032" y="6458223"/>
                  <a:pt x="4826032" y="6458223"/>
                  <a:pt x="4816656" y="6470034"/>
                </a:cubicBezTo>
                <a:lnTo>
                  <a:pt x="4816656" y="6441383"/>
                </a:lnTo>
                <a:close/>
                <a:moveTo>
                  <a:pt x="1316786" y="6441002"/>
                </a:moveTo>
                <a:lnTo>
                  <a:pt x="1316786" y="6451213"/>
                </a:lnTo>
                <a:lnTo>
                  <a:pt x="1320215" y="6451213"/>
                </a:lnTo>
                <a:lnTo>
                  <a:pt x="1320215" y="6441002"/>
                </a:lnTo>
                <a:lnTo>
                  <a:pt x="1316786" y="6441002"/>
                </a:lnTo>
                <a:close/>
                <a:moveTo>
                  <a:pt x="4862070" y="6431782"/>
                </a:moveTo>
                <a:lnTo>
                  <a:pt x="4865267" y="6434982"/>
                </a:lnTo>
                <a:lnTo>
                  <a:pt x="4856967" y="6442069"/>
                </a:lnTo>
                <a:lnTo>
                  <a:pt x="4855899" y="6441002"/>
                </a:lnTo>
                <a:cubicBezTo>
                  <a:pt x="4856052" y="6443669"/>
                  <a:pt x="4856205" y="6446260"/>
                  <a:pt x="4856357" y="6448927"/>
                </a:cubicBezTo>
                <a:lnTo>
                  <a:pt x="4836933" y="6450603"/>
                </a:lnTo>
                <a:cubicBezTo>
                  <a:pt x="4836628" y="6448394"/>
                  <a:pt x="4836321" y="6446260"/>
                  <a:pt x="4836093" y="6444050"/>
                </a:cubicBezTo>
                <a:lnTo>
                  <a:pt x="4855291" y="6440316"/>
                </a:lnTo>
                <a:cubicBezTo>
                  <a:pt x="4855138" y="6440240"/>
                  <a:pt x="4855063" y="6440164"/>
                  <a:pt x="4854986" y="6440088"/>
                </a:cubicBezTo>
                <a:cubicBezTo>
                  <a:pt x="4857347" y="6437344"/>
                  <a:pt x="4859710" y="6434601"/>
                  <a:pt x="4862070" y="6431782"/>
                </a:cubicBezTo>
                <a:close/>
                <a:moveTo>
                  <a:pt x="4328414" y="6431782"/>
                </a:moveTo>
                <a:lnTo>
                  <a:pt x="4345332" y="6431782"/>
                </a:lnTo>
                <a:lnTo>
                  <a:pt x="4345332" y="6470720"/>
                </a:lnTo>
                <a:lnTo>
                  <a:pt x="4328414" y="6470720"/>
                </a:lnTo>
                <a:lnTo>
                  <a:pt x="4328414" y="6431782"/>
                </a:lnTo>
                <a:close/>
                <a:moveTo>
                  <a:pt x="4879817" y="6430868"/>
                </a:moveTo>
                <a:lnTo>
                  <a:pt x="4883169" y="6430868"/>
                </a:lnTo>
                <a:lnTo>
                  <a:pt x="4883169" y="6441002"/>
                </a:lnTo>
                <a:lnTo>
                  <a:pt x="4879817" y="6441002"/>
                </a:lnTo>
                <a:lnTo>
                  <a:pt x="4879817" y="6430868"/>
                </a:lnTo>
                <a:close/>
                <a:moveTo>
                  <a:pt x="4964987" y="6430486"/>
                </a:moveTo>
                <a:cubicBezTo>
                  <a:pt x="4967946" y="6435973"/>
                  <a:pt x="4971471" y="6442602"/>
                  <a:pt x="4976267" y="6451594"/>
                </a:cubicBezTo>
                <a:lnTo>
                  <a:pt x="4943262" y="6449308"/>
                </a:lnTo>
                <a:lnTo>
                  <a:pt x="4964987" y="6430486"/>
                </a:lnTo>
                <a:close/>
                <a:moveTo>
                  <a:pt x="4554039" y="6420657"/>
                </a:moveTo>
                <a:lnTo>
                  <a:pt x="4557391" y="6420657"/>
                </a:lnTo>
                <a:lnTo>
                  <a:pt x="4557391" y="6430868"/>
                </a:lnTo>
                <a:lnTo>
                  <a:pt x="4554039" y="6430868"/>
                </a:lnTo>
                <a:lnTo>
                  <a:pt x="4554039" y="6420657"/>
                </a:lnTo>
                <a:close/>
                <a:moveTo>
                  <a:pt x="1496532" y="6420656"/>
                </a:moveTo>
                <a:lnTo>
                  <a:pt x="1506607" y="6420656"/>
                </a:lnTo>
                <a:lnTo>
                  <a:pt x="1499885" y="6429114"/>
                </a:lnTo>
                <a:cubicBezTo>
                  <a:pt x="1498742" y="6426295"/>
                  <a:pt x="1497675" y="6423476"/>
                  <a:pt x="1496532" y="6420656"/>
                </a:cubicBezTo>
                <a:close/>
                <a:moveTo>
                  <a:pt x="277387" y="6420656"/>
                </a:moveTo>
                <a:lnTo>
                  <a:pt x="277387" y="6441001"/>
                </a:lnTo>
                <a:lnTo>
                  <a:pt x="282492" y="6441001"/>
                </a:lnTo>
                <a:lnTo>
                  <a:pt x="282492" y="6420656"/>
                </a:lnTo>
                <a:lnTo>
                  <a:pt x="277387" y="6420656"/>
                </a:lnTo>
                <a:close/>
                <a:moveTo>
                  <a:pt x="1433973" y="6411893"/>
                </a:moveTo>
                <a:cubicBezTo>
                  <a:pt x="1435726" y="6420352"/>
                  <a:pt x="1436640" y="6425000"/>
                  <a:pt x="1437554" y="6429419"/>
                </a:cubicBezTo>
                <a:lnTo>
                  <a:pt x="1463920" y="6432315"/>
                </a:lnTo>
                <a:cubicBezTo>
                  <a:pt x="1469558" y="6448621"/>
                  <a:pt x="1475120" y="6464852"/>
                  <a:pt x="1480454" y="6480321"/>
                </a:cubicBezTo>
                <a:lnTo>
                  <a:pt x="1524269" y="6449155"/>
                </a:lnTo>
                <a:cubicBezTo>
                  <a:pt x="1521373" y="6438030"/>
                  <a:pt x="1519164" y="6429267"/>
                  <a:pt x="1516878" y="6420580"/>
                </a:cubicBezTo>
                <a:lnTo>
                  <a:pt x="1506667" y="6420580"/>
                </a:lnTo>
                <a:lnTo>
                  <a:pt x="1506646" y="6420607"/>
                </a:lnTo>
                <a:lnTo>
                  <a:pt x="1503313" y="6412198"/>
                </a:lnTo>
                <a:lnTo>
                  <a:pt x="1496455" y="6420656"/>
                </a:lnTo>
                <a:lnTo>
                  <a:pt x="1496532" y="6420656"/>
                </a:lnTo>
                <a:lnTo>
                  <a:pt x="1482892" y="6428581"/>
                </a:lnTo>
                <a:lnTo>
                  <a:pt x="1433973" y="6411893"/>
                </a:lnTo>
                <a:close/>
                <a:moveTo>
                  <a:pt x="1561091" y="6410522"/>
                </a:moveTo>
                <a:lnTo>
                  <a:pt x="1564444" y="6410522"/>
                </a:lnTo>
                <a:lnTo>
                  <a:pt x="1564444" y="6420657"/>
                </a:lnTo>
                <a:lnTo>
                  <a:pt x="1561091" y="6420657"/>
                </a:lnTo>
                <a:lnTo>
                  <a:pt x="1561091" y="6410522"/>
                </a:lnTo>
                <a:close/>
                <a:moveTo>
                  <a:pt x="4839067" y="6400311"/>
                </a:moveTo>
                <a:lnTo>
                  <a:pt x="4842495" y="6400311"/>
                </a:lnTo>
                <a:lnTo>
                  <a:pt x="4842495" y="6410522"/>
                </a:lnTo>
                <a:lnTo>
                  <a:pt x="4839067" y="6410522"/>
                </a:lnTo>
                <a:lnTo>
                  <a:pt x="4839067" y="6400311"/>
                </a:lnTo>
                <a:close/>
                <a:moveTo>
                  <a:pt x="4268975" y="6400311"/>
                </a:moveTo>
                <a:lnTo>
                  <a:pt x="4272330" y="6400311"/>
                </a:lnTo>
                <a:lnTo>
                  <a:pt x="4272330" y="6410522"/>
                </a:lnTo>
                <a:lnTo>
                  <a:pt x="4268975" y="6410522"/>
                </a:lnTo>
                <a:lnTo>
                  <a:pt x="4268975" y="6400311"/>
                </a:lnTo>
                <a:close/>
                <a:moveTo>
                  <a:pt x="1363268" y="6399397"/>
                </a:moveTo>
                <a:cubicBezTo>
                  <a:pt x="1362811" y="6400540"/>
                  <a:pt x="1362202" y="6401302"/>
                  <a:pt x="1361592" y="6402293"/>
                </a:cubicBezTo>
                <a:cubicBezTo>
                  <a:pt x="1363192" y="6403740"/>
                  <a:pt x="1364793" y="6405264"/>
                  <a:pt x="1366545" y="6406864"/>
                </a:cubicBezTo>
                <a:cubicBezTo>
                  <a:pt x="1366240" y="6404198"/>
                  <a:pt x="1366240" y="6402140"/>
                  <a:pt x="1366393" y="6400388"/>
                </a:cubicBezTo>
                <a:cubicBezTo>
                  <a:pt x="1366012" y="6400692"/>
                  <a:pt x="1365631" y="6401073"/>
                  <a:pt x="1365250" y="6401378"/>
                </a:cubicBezTo>
                <a:lnTo>
                  <a:pt x="1363268" y="6399397"/>
                </a:lnTo>
                <a:close/>
                <a:moveTo>
                  <a:pt x="1370278" y="6391091"/>
                </a:moveTo>
                <a:cubicBezTo>
                  <a:pt x="1368526" y="6393149"/>
                  <a:pt x="1366697" y="6395282"/>
                  <a:pt x="1366316" y="6400388"/>
                </a:cubicBezTo>
                <a:cubicBezTo>
                  <a:pt x="1368678" y="6398330"/>
                  <a:pt x="1371117" y="6396349"/>
                  <a:pt x="1373479" y="6394291"/>
                </a:cubicBezTo>
                <a:cubicBezTo>
                  <a:pt x="1372488" y="6393225"/>
                  <a:pt x="1371345" y="6392158"/>
                  <a:pt x="1370278" y="6391091"/>
                </a:cubicBezTo>
                <a:close/>
                <a:moveTo>
                  <a:pt x="4293818" y="6389872"/>
                </a:moveTo>
                <a:cubicBezTo>
                  <a:pt x="4294427" y="6396349"/>
                  <a:pt x="4294961" y="6402826"/>
                  <a:pt x="4295494" y="6409303"/>
                </a:cubicBezTo>
                <a:lnTo>
                  <a:pt x="4288941" y="6410217"/>
                </a:lnTo>
                <a:lnTo>
                  <a:pt x="4285055" y="6390329"/>
                </a:lnTo>
                <a:lnTo>
                  <a:pt x="4293818" y="6389872"/>
                </a:lnTo>
                <a:close/>
                <a:moveTo>
                  <a:pt x="4771909" y="6387586"/>
                </a:moveTo>
                <a:cubicBezTo>
                  <a:pt x="4773587" y="6396196"/>
                  <a:pt x="4774424" y="6400616"/>
                  <a:pt x="4775644" y="6407322"/>
                </a:cubicBezTo>
                <a:cubicBezTo>
                  <a:pt x="4769471" y="6408693"/>
                  <a:pt x="4763907" y="6409836"/>
                  <a:pt x="4746755" y="6413418"/>
                </a:cubicBezTo>
                <a:lnTo>
                  <a:pt x="4771909" y="6387586"/>
                </a:lnTo>
                <a:close/>
                <a:moveTo>
                  <a:pt x="1342998" y="6385147"/>
                </a:moveTo>
                <a:lnTo>
                  <a:pt x="1345970" y="6411893"/>
                </a:lnTo>
                <a:cubicBezTo>
                  <a:pt x="1352904" y="6410140"/>
                  <a:pt x="1357857" y="6408616"/>
                  <a:pt x="1361515" y="6402292"/>
                </a:cubicBezTo>
                <a:cubicBezTo>
                  <a:pt x="1356257" y="6397491"/>
                  <a:pt x="1351228" y="6392843"/>
                  <a:pt x="1342998" y="6385147"/>
                </a:cubicBezTo>
                <a:close/>
                <a:moveTo>
                  <a:pt x="4735398" y="6375013"/>
                </a:moveTo>
                <a:cubicBezTo>
                  <a:pt x="4730443" y="6383776"/>
                  <a:pt x="4725563" y="6392615"/>
                  <a:pt x="4720077" y="6402445"/>
                </a:cubicBezTo>
                <a:cubicBezTo>
                  <a:pt x="4704219" y="6384233"/>
                  <a:pt x="4722514" y="6378975"/>
                  <a:pt x="4735398" y="6375013"/>
                </a:cubicBezTo>
                <a:close/>
                <a:moveTo>
                  <a:pt x="1347267" y="6369755"/>
                </a:moveTo>
                <a:lnTo>
                  <a:pt x="1347267" y="6379890"/>
                </a:lnTo>
                <a:lnTo>
                  <a:pt x="1350620" y="6379890"/>
                </a:lnTo>
                <a:lnTo>
                  <a:pt x="1350620" y="6369755"/>
                </a:lnTo>
                <a:lnTo>
                  <a:pt x="1347267" y="6369755"/>
                </a:lnTo>
                <a:close/>
                <a:moveTo>
                  <a:pt x="4577729" y="6360458"/>
                </a:moveTo>
                <a:cubicBezTo>
                  <a:pt x="4578948" y="6366098"/>
                  <a:pt x="4580167" y="6371813"/>
                  <a:pt x="4581462" y="6377451"/>
                </a:cubicBezTo>
                <a:lnTo>
                  <a:pt x="4572702" y="6378061"/>
                </a:lnTo>
                <a:lnTo>
                  <a:pt x="4572702" y="6361144"/>
                </a:lnTo>
                <a:lnTo>
                  <a:pt x="4577729" y="6360458"/>
                </a:lnTo>
                <a:close/>
                <a:moveTo>
                  <a:pt x="4971394" y="6359544"/>
                </a:moveTo>
                <a:lnTo>
                  <a:pt x="4974746" y="6359544"/>
                </a:lnTo>
                <a:lnTo>
                  <a:pt x="4974746" y="6369755"/>
                </a:lnTo>
                <a:lnTo>
                  <a:pt x="4971394" y="6369755"/>
                </a:lnTo>
                <a:lnTo>
                  <a:pt x="4971394" y="6359544"/>
                </a:lnTo>
                <a:close/>
                <a:moveTo>
                  <a:pt x="4347083" y="6352763"/>
                </a:moveTo>
                <a:lnTo>
                  <a:pt x="4357219" y="6352763"/>
                </a:lnTo>
                <a:lnTo>
                  <a:pt x="4357219" y="6356191"/>
                </a:lnTo>
                <a:lnTo>
                  <a:pt x="4347083" y="6356191"/>
                </a:lnTo>
                <a:lnTo>
                  <a:pt x="4347083" y="6352763"/>
                </a:lnTo>
                <a:close/>
                <a:moveTo>
                  <a:pt x="4867402" y="6350933"/>
                </a:moveTo>
                <a:lnTo>
                  <a:pt x="4900533" y="6350933"/>
                </a:lnTo>
                <a:lnTo>
                  <a:pt x="4871362" y="6411893"/>
                </a:lnTo>
                <a:lnTo>
                  <a:pt x="4849427" y="6382480"/>
                </a:lnTo>
                <a:lnTo>
                  <a:pt x="4867402" y="6350933"/>
                </a:lnTo>
                <a:close/>
                <a:moveTo>
                  <a:pt x="4336569" y="6338665"/>
                </a:moveTo>
                <a:cubicBezTo>
                  <a:pt x="4335502" y="6346209"/>
                  <a:pt x="4336798" y="6354743"/>
                  <a:pt x="4333748" y="6356801"/>
                </a:cubicBezTo>
                <a:cubicBezTo>
                  <a:pt x="4313936" y="6369831"/>
                  <a:pt x="4293284" y="6381413"/>
                  <a:pt x="4272863" y="6393529"/>
                </a:cubicBezTo>
                <a:lnTo>
                  <a:pt x="4264098" y="6384385"/>
                </a:lnTo>
                <a:lnTo>
                  <a:pt x="4291532" y="6349943"/>
                </a:lnTo>
                <a:cubicBezTo>
                  <a:pt x="4293362" y="6351848"/>
                  <a:pt x="4295724" y="6354134"/>
                  <a:pt x="4299838" y="6358249"/>
                </a:cubicBezTo>
                <a:lnTo>
                  <a:pt x="4336569" y="6338665"/>
                </a:lnTo>
                <a:close/>
                <a:moveTo>
                  <a:pt x="4968023" y="6332417"/>
                </a:moveTo>
                <a:lnTo>
                  <a:pt x="4978250" y="6332417"/>
                </a:lnTo>
                <a:lnTo>
                  <a:pt x="4978250" y="6335846"/>
                </a:lnTo>
                <a:lnTo>
                  <a:pt x="4968023" y="6335846"/>
                </a:lnTo>
                <a:lnTo>
                  <a:pt x="4968023" y="6332417"/>
                </a:lnTo>
                <a:close/>
                <a:moveTo>
                  <a:pt x="4296104" y="6331579"/>
                </a:moveTo>
                <a:lnTo>
                  <a:pt x="4316450" y="6331579"/>
                </a:lnTo>
                <a:lnTo>
                  <a:pt x="4316450" y="6336684"/>
                </a:lnTo>
                <a:lnTo>
                  <a:pt x="4296104" y="6336684"/>
                </a:lnTo>
                <a:lnTo>
                  <a:pt x="4296104" y="6331579"/>
                </a:lnTo>
                <a:close/>
                <a:moveTo>
                  <a:pt x="446169" y="6330969"/>
                </a:moveTo>
                <a:lnTo>
                  <a:pt x="437177" y="6331198"/>
                </a:lnTo>
                <a:cubicBezTo>
                  <a:pt x="438396" y="6340266"/>
                  <a:pt x="439615" y="6349333"/>
                  <a:pt x="440835" y="6358478"/>
                </a:cubicBezTo>
                <a:lnTo>
                  <a:pt x="446169" y="6358020"/>
                </a:lnTo>
                <a:lnTo>
                  <a:pt x="446169" y="6330969"/>
                </a:lnTo>
                <a:close/>
                <a:moveTo>
                  <a:pt x="1407391" y="6329064"/>
                </a:moveTo>
                <a:cubicBezTo>
                  <a:pt x="1403124" y="6336913"/>
                  <a:pt x="1398325" y="6345904"/>
                  <a:pt x="1391999" y="6357487"/>
                </a:cubicBezTo>
                <a:lnTo>
                  <a:pt x="1426975" y="6357487"/>
                </a:lnTo>
                <a:cubicBezTo>
                  <a:pt x="1421793" y="6351543"/>
                  <a:pt x="1418669" y="6348038"/>
                  <a:pt x="1415088" y="6343999"/>
                </a:cubicBezTo>
                <a:cubicBezTo>
                  <a:pt x="1421946" y="6340875"/>
                  <a:pt x="1428804" y="6337675"/>
                  <a:pt x="1435509" y="6331808"/>
                </a:cubicBezTo>
                <a:cubicBezTo>
                  <a:pt x="1435509" y="6331350"/>
                  <a:pt x="1435433" y="6330207"/>
                  <a:pt x="1435433" y="6329064"/>
                </a:cubicBezTo>
                <a:lnTo>
                  <a:pt x="1407391" y="6329064"/>
                </a:lnTo>
                <a:close/>
                <a:moveTo>
                  <a:pt x="4908606" y="6324721"/>
                </a:moveTo>
                <a:cubicBezTo>
                  <a:pt x="4905028" y="6337141"/>
                  <a:pt x="4903274" y="6343238"/>
                  <a:pt x="4901525" y="6349410"/>
                </a:cubicBezTo>
                <a:cubicBezTo>
                  <a:pt x="4899924" y="6344685"/>
                  <a:pt x="4897867" y="6340037"/>
                  <a:pt x="4897181" y="6335160"/>
                </a:cubicBezTo>
                <a:cubicBezTo>
                  <a:pt x="4896953" y="6333713"/>
                  <a:pt x="4900761" y="6331655"/>
                  <a:pt x="4908606" y="6324721"/>
                </a:cubicBezTo>
                <a:close/>
                <a:moveTo>
                  <a:pt x="4835560" y="6318015"/>
                </a:moveTo>
                <a:cubicBezTo>
                  <a:pt x="4835713" y="6320987"/>
                  <a:pt x="4835863" y="6323883"/>
                  <a:pt x="4836018" y="6326778"/>
                </a:cubicBezTo>
                <a:lnTo>
                  <a:pt x="4816503" y="6328455"/>
                </a:lnTo>
                <a:cubicBezTo>
                  <a:pt x="4816199" y="6326245"/>
                  <a:pt x="4815894" y="6324111"/>
                  <a:pt x="4815664" y="6321901"/>
                </a:cubicBezTo>
                <a:lnTo>
                  <a:pt x="4835560" y="6318015"/>
                </a:lnTo>
                <a:close/>
                <a:moveTo>
                  <a:pt x="1393825" y="6317786"/>
                </a:moveTo>
                <a:lnTo>
                  <a:pt x="1385519" y="6324873"/>
                </a:lnTo>
                <a:lnTo>
                  <a:pt x="1388719" y="6328073"/>
                </a:lnTo>
                <a:cubicBezTo>
                  <a:pt x="1391082" y="6325330"/>
                  <a:pt x="1393444" y="6322587"/>
                  <a:pt x="1394739" y="6318853"/>
                </a:cubicBezTo>
                <a:lnTo>
                  <a:pt x="1394814" y="6318853"/>
                </a:lnTo>
                <a:cubicBezTo>
                  <a:pt x="1395119" y="6319158"/>
                  <a:pt x="1395424" y="6319463"/>
                  <a:pt x="1395728" y="6319844"/>
                </a:cubicBezTo>
                <a:cubicBezTo>
                  <a:pt x="1395805" y="6319387"/>
                  <a:pt x="1395882" y="6319158"/>
                  <a:pt x="1395882" y="6318777"/>
                </a:cubicBezTo>
                <a:lnTo>
                  <a:pt x="1394887" y="6318848"/>
                </a:lnTo>
                <a:lnTo>
                  <a:pt x="1393825" y="6317786"/>
                </a:lnTo>
                <a:close/>
                <a:moveTo>
                  <a:pt x="4550611" y="6312072"/>
                </a:moveTo>
                <a:lnTo>
                  <a:pt x="4560818" y="6312072"/>
                </a:lnTo>
                <a:lnTo>
                  <a:pt x="4560818" y="6315501"/>
                </a:lnTo>
                <a:lnTo>
                  <a:pt x="4550611" y="6315501"/>
                </a:lnTo>
                <a:lnTo>
                  <a:pt x="4550611" y="6312072"/>
                </a:lnTo>
                <a:close/>
                <a:moveTo>
                  <a:pt x="4530274" y="6312072"/>
                </a:moveTo>
                <a:lnTo>
                  <a:pt x="4540479" y="6312072"/>
                </a:lnTo>
                <a:lnTo>
                  <a:pt x="4540479" y="6315501"/>
                </a:lnTo>
                <a:lnTo>
                  <a:pt x="4530274" y="6315501"/>
                </a:lnTo>
                <a:lnTo>
                  <a:pt x="4530274" y="6312072"/>
                </a:lnTo>
                <a:close/>
                <a:moveTo>
                  <a:pt x="1413941" y="6308795"/>
                </a:moveTo>
                <a:cubicBezTo>
                  <a:pt x="1406474" y="6309556"/>
                  <a:pt x="1396263" y="6304908"/>
                  <a:pt x="1395958" y="6318777"/>
                </a:cubicBezTo>
                <a:cubicBezTo>
                  <a:pt x="1402435" y="6318091"/>
                  <a:pt x="1411122" y="6321368"/>
                  <a:pt x="1413941" y="6308795"/>
                </a:cubicBezTo>
                <a:close/>
                <a:moveTo>
                  <a:pt x="4645676" y="6308643"/>
                </a:moveTo>
                <a:lnTo>
                  <a:pt x="4649030" y="6308643"/>
                </a:lnTo>
                <a:lnTo>
                  <a:pt x="4649030" y="6318854"/>
                </a:lnTo>
                <a:lnTo>
                  <a:pt x="4645676" y="6318854"/>
                </a:lnTo>
                <a:lnTo>
                  <a:pt x="4645676" y="6308643"/>
                </a:lnTo>
                <a:close/>
                <a:moveTo>
                  <a:pt x="4630223" y="6308185"/>
                </a:moveTo>
                <a:lnTo>
                  <a:pt x="4630223" y="6328073"/>
                </a:lnTo>
                <a:lnTo>
                  <a:pt x="4595252" y="6311081"/>
                </a:lnTo>
                <a:lnTo>
                  <a:pt x="4630223" y="6308185"/>
                </a:lnTo>
                <a:close/>
                <a:moveTo>
                  <a:pt x="1414855" y="6300794"/>
                </a:moveTo>
                <a:cubicBezTo>
                  <a:pt x="1414779" y="6304071"/>
                  <a:pt x="1414398" y="6306585"/>
                  <a:pt x="1413941" y="6308795"/>
                </a:cubicBezTo>
                <a:cubicBezTo>
                  <a:pt x="1414322" y="6308795"/>
                  <a:pt x="1414779" y="6308795"/>
                  <a:pt x="1415084" y="6308719"/>
                </a:cubicBezTo>
                <a:cubicBezTo>
                  <a:pt x="1415160" y="6308642"/>
                  <a:pt x="1415160" y="6308566"/>
                  <a:pt x="1415236" y="6308566"/>
                </a:cubicBezTo>
                <a:cubicBezTo>
                  <a:pt x="1415084" y="6305976"/>
                  <a:pt x="1415008" y="6303385"/>
                  <a:pt x="1414855" y="6300794"/>
                </a:cubicBezTo>
                <a:close/>
                <a:moveTo>
                  <a:pt x="1321812" y="6300413"/>
                </a:moveTo>
                <a:lnTo>
                  <a:pt x="1313125" y="6300946"/>
                </a:lnTo>
                <a:cubicBezTo>
                  <a:pt x="1314344" y="6306585"/>
                  <a:pt x="1315639" y="6312300"/>
                  <a:pt x="1316783" y="6317939"/>
                </a:cubicBezTo>
                <a:lnTo>
                  <a:pt x="1321812" y="6317253"/>
                </a:lnTo>
                <a:lnTo>
                  <a:pt x="1321812" y="6300413"/>
                </a:lnTo>
                <a:close/>
                <a:moveTo>
                  <a:pt x="4963852" y="6299498"/>
                </a:moveTo>
                <a:cubicBezTo>
                  <a:pt x="4964910" y="6300565"/>
                  <a:pt x="4965970" y="6301632"/>
                  <a:pt x="4967104" y="6302699"/>
                </a:cubicBezTo>
                <a:cubicBezTo>
                  <a:pt x="4964304" y="6305061"/>
                  <a:pt x="4961574" y="6307424"/>
                  <a:pt x="4958817" y="6309786"/>
                </a:cubicBezTo>
                <a:cubicBezTo>
                  <a:pt x="4956461" y="6312529"/>
                  <a:pt x="4954162" y="6315272"/>
                  <a:pt x="4951875" y="6317939"/>
                </a:cubicBezTo>
                <a:cubicBezTo>
                  <a:pt x="4950809" y="6316872"/>
                  <a:pt x="4949736" y="6315805"/>
                  <a:pt x="4948596" y="6314738"/>
                </a:cubicBezTo>
                <a:cubicBezTo>
                  <a:pt x="4951417" y="6312376"/>
                  <a:pt x="4954162" y="6310014"/>
                  <a:pt x="4956900" y="6307652"/>
                </a:cubicBezTo>
                <a:cubicBezTo>
                  <a:pt x="4959199" y="6304909"/>
                  <a:pt x="4961574" y="6302166"/>
                  <a:pt x="4963852" y="6299498"/>
                </a:cubicBezTo>
                <a:close/>
                <a:moveTo>
                  <a:pt x="1434287" y="6299117"/>
                </a:moveTo>
                <a:cubicBezTo>
                  <a:pt x="1427810" y="6299650"/>
                  <a:pt x="1421409" y="6300260"/>
                  <a:pt x="1415237" y="6308566"/>
                </a:cubicBezTo>
                <a:cubicBezTo>
                  <a:pt x="1415237" y="6308871"/>
                  <a:pt x="1415237" y="6309252"/>
                  <a:pt x="1415313" y="6309556"/>
                </a:cubicBezTo>
                <a:lnTo>
                  <a:pt x="1435201" y="6305671"/>
                </a:lnTo>
                <a:cubicBezTo>
                  <a:pt x="1434897" y="6303460"/>
                  <a:pt x="1434592" y="6301251"/>
                  <a:pt x="1434287" y="6299117"/>
                </a:cubicBezTo>
                <a:close/>
                <a:moveTo>
                  <a:pt x="4532177" y="6290126"/>
                </a:moveTo>
                <a:lnTo>
                  <a:pt x="4549088" y="6290126"/>
                </a:lnTo>
                <a:cubicBezTo>
                  <a:pt x="4549316" y="6291803"/>
                  <a:pt x="4549544" y="6293479"/>
                  <a:pt x="4549774" y="6295155"/>
                </a:cubicBezTo>
                <a:cubicBezTo>
                  <a:pt x="4544061" y="6296298"/>
                  <a:pt x="4538348" y="6297518"/>
                  <a:pt x="4532710" y="6298813"/>
                </a:cubicBezTo>
                <a:cubicBezTo>
                  <a:pt x="4532558" y="6295917"/>
                  <a:pt x="4532330" y="6293022"/>
                  <a:pt x="4532177" y="6290126"/>
                </a:cubicBezTo>
                <a:close/>
                <a:moveTo>
                  <a:pt x="4360646" y="6288297"/>
                </a:moveTo>
                <a:lnTo>
                  <a:pt x="4364001" y="6288297"/>
                </a:lnTo>
                <a:lnTo>
                  <a:pt x="4364001" y="6298508"/>
                </a:lnTo>
                <a:lnTo>
                  <a:pt x="4360646" y="6298508"/>
                </a:lnTo>
                <a:lnTo>
                  <a:pt x="4360646" y="6288297"/>
                </a:lnTo>
                <a:close/>
                <a:moveTo>
                  <a:pt x="4977411" y="6283497"/>
                </a:moveTo>
                <a:lnTo>
                  <a:pt x="5010705" y="6301937"/>
                </a:lnTo>
                <a:cubicBezTo>
                  <a:pt x="5004246" y="6308109"/>
                  <a:pt x="4999580" y="6312529"/>
                  <a:pt x="4992554" y="6319082"/>
                </a:cubicBezTo>
                <a:cubicBezTo>
                  <a:pt x="4987943" y="6308185"/>
                  <a:pt x="4984123" y="6299270"/>
                  <a:pt x="4977411" y="6283497"/>
                </a:cubicBezTo>
                <a:close/>
                <a:moveTo>
                  <a:pt x="4709856" y="6279229"/>
                </a:moveTo>
                <a:lnTo>
                  <a:pt x="4705054" y="6279991"/>
                </a:lnTo>
                <a:lnTo>
                  <a:pt x="4705054" y="6296831"/>
                </a:lnTo>
                <a:lnTo>
                  <a:pt x="4713818" y="6295764"/>
                </a:lnTo>
                <a:cubicBezTo>
                  <a:pt x="4712522" y="6290278"/>
                  <a:pt x="4711227" y="6284716"/>
                  <a:pt x="4709856" y="6279229"/>
                </a:cubicBezTo>
                <a:close/>
                <a:moveTo>
                  <a:pt x="346174" y="6278163"/>
                </a:moveTo>
                <a:cubicBezTo>
                  <a:pt x="349526" y="6281516"/>
                  <a:pt x="352879" y="6284945"/>
                  <a:pt x="356308" y="6288298"/>
                </a:cubicBezTo>
                <a:lnTo>
                  <a:pt x="357299" y="6287307"/>
                </a:lnTo>
                <a:lnTo>
                  <a:pt x="365605" y="6294394"/>
                </a:lnTo>
                <a:lnTo>
                  <a:pt x="362404" y="6297594"/>
                </a:lnTo>
                <a:cubicBezTo>
                  <a:pt x="360042" y="6294851"/>
                  <a:pt x="357680" y="6292031"/>
                  <a:pt x="355318" y="6289288"/>
                </a:cubicBezTo>
                <a:lnTo>
                  <a:pt x="356232" y="6288374"/>
                </a:lnTo>
                <a:cubicBezTo>
                  <a:pt x="352879" y="6288298"/>
                  <a:pt x="349526" y="6288298"/>
                  <a:pt x="346174" y="6288298"/>
                </a:cubicBezTo>
                <a:lnTo>
                  <a:pt x="346174" y="6278163"/>
                </a:lnTo>
                <a:close/>
                <a:moveTo>
                  <a:pt x="1520324" y="6267952"/>
                </a:moveTo>
                <a:lnTo>
                  <a:pt x="1523677" y="6267952"/>
                </a:lnTo>
                <a:lnTo>
                  <a:pt x="1523677" y="6278163"/>
                </a:lnTo>
                <a:lnTo>
                  <a:pt x="1520324" y="6278163"/>
                </a:lnTo>
                <a:lnTo>
                  <a:pt x="1520324" y="6267952"/>
                </a:lnTo>
                <a:close/>
                <a:moveTo>
                  <a:pt x="4565009" y="6258732"/>
                </a:moveTo>
                <a:cubicBezTo>
                  <a:pt x="4567294" y="6261475"/>
                  <a:pt x="4569731" y="6264294"/>
                  <a:pt x="4572092" y="6267038"/>
                </a:cubicBezTo>
                <a:lnTo>
                  <a:pt x="4571179" y="6267952"/>
                </a:lnTo>
                <a:lnTo>
                  <a:pt x="4581233" y="6267952"/>
                </a:lnTo>
                <a:cubicBezTo>
                  <a:pt x="4578948" y="6270771"/>
                  <a:pt x="4576663" y="6273591"/>
                  <a:pt x="4574454" y="6276410"/>
                </a:cubicBezTo>
                <a:cubicBezTo>
                  <a:pt x="4573311" y="6273667"/>
                  <a:pt x="4572244" y="6270848"/>
                  <a:pt x="4571103" y="6268104"/>
                </a:cubicBezTo>
                <a:cubicBezTo>
                  <a:pt x="4570797" y="6268409"/>
                  <a:pt x="4570493" y="6268714"/>
                  <a:pt x="4570187" y="6269095"/>
                </a:cubicBezTo>
                <a:cubicBezTo>
                  <a:pt x="4567446" y="6266733"/>
                  <a:pt x="4564627" y="6264370"/>
                  <a:pt x="4561809" y="6262008"/>
                </a:cubicBezTo>
                <a:cubicBezTo>
                  <a:pt x="4562799" y="6260865"/>
                  <a:pt x="4563866" y="6259799"/>
                  <a:pt x="4565009" y="6258732"/>
                </a:cubicBezTo>
                <a:close/>
                <a:moveTo>
                  <a:pt x="4859938" y="6257970"/>
                </a:moveTo>
                <a:lnTo>
                  <a:pt x="4871134" y="6267190"/>
                </a:lnTo>
                <a:cubicBezTo>
                  <a:pt x="4874255" y="6264447"/>
                  <a:pt x="4877683" y="6261551"/>
                  <a:pt x="4881568" y="6258198"/>
                </a:cubicBezTo>
                <a:lnTo>
                  <a:pt x="4897792" y="6273743"/>
                </a:lnTo>
                <a:lnTo>
                  <a:pt x="4880272" y="6280296"/>
                </a:lnTo>
                <a:lnTo>
                  <a:pt x="4861384" y="6318930"/>
                </a:lnTo>
                <a:lnTo>
                  <a:pt x="4837694" y="6318854"/>
                </a:lnTo>
                <a:cubicBezTo>
                  <a:pt x="4823516" y="6290812"/>
                  <a:pt x="4857881" y="6281515"/>
                  <a:pt x="4859938" y="6257970"/>
                </a:cubicBezTo>
                <a:close/>
                <a:moveTo>
                  <a:pt x="239515" y="6257360"/>
                </a:moveTo>
                <a:cubicBezTo>
                  <a:pt x="235933" y="6283877"/>
                  <a:pt x="239210" y="6286545"/>
                  <a:pt x="278377" y="6285249"/>
                </a:cubicBezTo>
                <a:cubicBezTo>
                  <a:pt x="262908" y="6274658"/>
                  <a:pt x="258260" y="6257741"/>
                  <a:pt x="239515" y="6257360"/>
                </a:cubicBezTo>
                <a:close/>
                <a:moveTo>
                  <a:pt x="134263" y="6249360"/>
                </a:moveTo>
                <a:lnTo>
                  <a:pt x="151104" y="6249360"/>
                </a:lnTo>
                <a:lnTo>
                  <a:pt x="151789" y="6254389"/>
                </a:lnTo>
                <a:lnTo>
                  <a:pt x="134797" y="6258046"/>
                </a:lnTo>
                <a:cubicBezTo>
                  <a:pt x="134644" y="6255151"/>
                  <a:pt x="134416" y="6252255"/>
                  <a:pt x="134263" y="6249360"/>
                </a:cubicBezTo>
                <a:close/>
                <a:moveTo>
                  <a:pt x="1530459" y="6247606"/>
                </a:moveTo>
                <a:lnTo>
                  <a:pt x="1533888" y="6247606"/>
                </a:lnTo>
                <a:lnTo>
                  <a:pt x="1533888" y="6257817"/>
                </a:lnTo>
                <a:lnTo>
                  <a:pt x="1530459" y="6257817"/>
                </a:lnTo>
                <a:lnTo>
                  <a:pt x="1530459" y="6247606"/>
                </a:lnTo>
                <a:close/>
                <a:moveTo>
                  <a:pt x="5069857" y="6240825"/>
                </a:moveTo>
                <a:lnTo>
                  <a:pt x="5080066" y="6240825"/>
                </a:lnTo>
                <a:lnTo>
                  <a:pt x="5080066" y="6244253"/>
                </a:lnTo>
                <a:lnTo>
                  <a:pt x="5069857" y="6244253"/>
                </a:lnTo>
                <a:lnTo>
                  <a:pt x="5069857" y="6240825"/>
                </a:lnTo>
                <a:close/>
                <a:moveTo>
                  <a:pt x="4601498" y="6237472"/>
                </a:moveTo>
                <a:cubicBezTo>
                  <a:pt x="4599977" y="6245168"/>
                  <a:pt x="4606537" y="6256979"/>
                  <a:pt x="4591289" y="6257817"/>
                </a:cubicBezTo>
                <a:cubicBezTo>
                  <a:pt x="4592888" y="6250045"/>
                  <a:pt x="4586260" y="6238310"/>
                  <a:pt x="4601498" y="6237472"/>
                </a:cubicBezTo>
                <a:close/>
                <a:moveTo>
                  <a:pt x="1316786" y="6237472"/>
                </a:moveTo>
                <a:lnTo>
                  <a:pt x="1316786" y="6247607"/>
                </a:lnTo>
                <a:lnTo>
                  <a:pt x="1320215" y="6247607"/>
                </a:lnTo>
                <a:lnTo>
                  <a:pt x="1320215" y="6237472"/>
                </a:lnTo>
                <a:lnTo>
                  <a:pt x="1316786" y="6237472"/>
                </a:lnTo>
                <a:close/>
                <a:moveTo>
                  <a:pt x="4269737" y="6228175"/>
                </a:moveTo>
                <a:cubicBezTo>
                  <a:pt x="4272100" y="6230918"/>
                  <a:pt x="4274464" y="6233738"/>
                  <a:pt x="4276826" y="6236481"/>
                </a:cubicBezTo>
                <a:lnTo>
                  <a:pt x="4274843" y="6238463"/>
                </a:lnTo>
                <a:lnTo>
                  <a:pt x="4266538" y="6231376"/>
                </a:lnTo>
                <a:lnTo>
                  <a:pt x="4269737" y="6228175"/>
                </a:lnTo>
                <a:close/>
                <a:moveTo>
                  <a:pt x="4302582" y="6226956"/>
                </a:moveTo>
                <a:cubicBezTo>
                  <a:pt x="4304791" y="6233205"/>
                  <a:pt x="4306773" y="6239148"/>
                  <a:pt x="4309059" y="6245549"/>
                </a:cubicBezTo>
                <a:lnTo>
                  <a:pt x="4331158" y="6236786"/>
                </a:lnTo>
                <a:cubicBezTo>
                  <a:pt x="4334434" y="6239986"/>
                  <a:pt x="4336874" y="6241739"/>
                  <a:pt x="4336569" y="6242348"/>
                </a:cubicBezTo>
                <a:cubicBezTo>
                  <a:pt x="4332225" y="6252255"/>
                  <a:pt x="4327500" y="6261932"/>
                  <a:pt x="4322547" y="6272524"/>
                </a:cubicBezTo>
                <a:lnTo>
                  <a:pt x="4266994" y="6315958"/>
                </a:lnTo>
                <a:cubicBezTo>
                  <a:pt x="4267681" y="6299041"/>
                  <a:pt x="4257012" y="6279077"/>
                  <a:pt x="4275380" y="6262465"/>
                </a:cubicBezTo>
                <a:lnTo>
                  <a:pt x="4266156" y="6253245"/>
                </a:lnTo>
                <a:cubicBezTo>
                  <a:pt x="4276519" y="6242654"/>
                  <a:pt x="4283150" y="6226880"/>
                  <a:pt x="4302582" y="6226956"/>
                </a:cubicBezTo>
                <a:close/>
                <a:moveTo>
                  <a:pt x="4744536" y="6226727"/>
                </a:moveTo>
                <a:cubicBezTo>
                  <a:pt x="4744384" y="6226880"/>
                  <a:pt x="4743697" y="6227489"/>
                  <a:pt x="4743011" y="6228175"/>
                </a:cubicBezTo>
                <a:cubicBezTo>
                  <a:pt x="4745373" y="6230918"/>
                  <a:pt x="4747736" y="6233738"/>
                  <a:pt x="4750100" y="6236481"/>
                </a:cubicBezTo>
                <a:lnTo>
                  <a:pt x="4753302" y="6233281"/>
                </a:lnTo>
                <a:cubicBezTo>
                  <a:pt x="4750557" y="6230918"/>
                  <a:pt x="4747736" y="6228556"/>
                  <a:pt x="4744536" y="6226727"/>
                </a:cubicBezTo>
                <a:close/>
                <a:moveTo>
                  <a:pt x="4934580" y="6224442"/>
                </a:moveTo>
                <a:cubicBezTo>
                  <a:pt x="4938235" y="6241663"/>
                  <a:pt x="4940900" y="6255683"/>
                  <a:pt x="4927571" y="6274733"/>
                </a:cubicBezTo>
                <a:lnTo>
                  <a:pt x="4927571" y="6275877"/>
                </a:lnTo>
                <a:lnTo>
                  <a:pt x="4908150" y="6277553"/>
                </a:lnTo>
                <a:cubicBezTo>
                  <a:pt x="4907845" y="6275343"/>
                  <a:pt x="4907540" y="6273134"/>
                  <a:pt x="4907237" y="6271000"/>
                </a:cubicBezTo>
                <a:lnTo>
                  <a:pt x="4927114" y="6267113"/>
                </a:lnTo>
                <a:cubicBezTo>
                  <a:pt x="4927191" y="6268561"/>
                  <a:pt x="4927266" y="6270085"/>
                  <a:pt x="4927344" y="6271533"/>
                </a:cubicBezTo>
                <a:cubicBezTo>
                  <a:pt x="4927496" y="6265666"/>
                  <a:pt x="4927877" y="6263913"/>
                  <a:pt x="4927191" y="6263075"/>
                </a:cubicBezTo>
                <a:cubicBezTo>
                  <a:pt x="4922697" y="6258122"/>
                  <a:pt x="4917823" y="6253626"/>
                  <a:pt x="4912491" y="6248369"/>
                </a:cubicBezTo>
                <a:lnTo>
                  <a:pt x="4899543" y="6259418"/>
                </a:lnTo>
                <a:cubicBezTo>
                  <a:pt x="4898935" y="6252102"/>
                  <a:pt x="4896343" y="6243263"/>
                  <a:pt x="4898401" y="6241968"/>
                </a:cubicBezTo>
                <a:cubicBezTo>
                  <a:pt x="4908759" y="6235491"/>
                  <a:pt x="4920413" y="6230995"/>
                  <a:pt x="4934580" y="6224442"/>
                </a:cubicBezTo>
                <a:close/>
                <a:moveTo>
                  <a:pt x="4373525" y="6218117"/>
                </a:moveTo>
                <a:lnTo>
                  <a:pt x="4376725" y="6221318"/>
                </a:lnTo>
                <a:cubicBezTo>
                  <a:pt x="4373830" y="6223604"/>
                  <a:pt x="4371088" y="6225966"/>
                  <a:pt x="4368344" y="6228328"/>
                </a:cubicBezTo>
                <a:lnTo>
                  <a:pt x="4367277" y="6227261"/>
                </a:lnTo>
                <a:cubicBezTo>
                  <a:pt x="4367428" y="6229928"/>
                  <a:pt x="4367506" y="6232519"/>
                  <a:pt x="4367658" y="6235186"/>
                </a:cubicBezTo>
                <a:lnTo>
                  <a:pt x="4348226" y="6236862"/>
                </a:lnTo>
                <a:cubicBezTo>
                  <a:pt x="4347923" y="6234653"/>
                  <a:pt x="4347618" y="6232519"/>
                  <a:pt x="4347390" y="6230309"/>
                </a:cubicBezTo>
                <a:lnTo>
                  <a:pt x="4366593" y="6226575"/>
                </a:lnTo>
                <a:cubicBezTo>
                  <a:pt x="4366542" y="6226524"/>
                  <a:pt x="4366490" y="6226474"/>
                  <a:pt x="4366439" y="6226423"/>
                </a:cubicBezTo>
                <a:cubicBezTo>
                  <a:pt x="4368801" y="6223680"/>
                  <a:pt x="4371164" y="6220936"/>
                  <a:pt x="4373525" y="6218117"/>
                </a:cubicBezTo>
                <a:close/>
                <a:moveTo>
                  <a:pt x="1417606" y="6217126"/>
                </a:moveTo>
                <a:lnTo>
                  <a:pt x="1425214" y="6227144"/>
                </a:lnTo>
                <a:lnTo>
                  <a:pt x="1425089" y="6227261"/>
                </a:lnTo>
                <a:lnTo>
                  <a:pt x="1404958" y="6227261"/>
                </a:lnTo>
                <a:lnTo>
                  <a:pt x="1417606" y="6217126"/>
                </a:lnTo>
                <a:close/>
                <a:moveTo>
                  <a:pt x="4744011" y="6216364"/>
                </a:moveTo>
                <a:lnTo>
                  <a:pt x="4774579" y="6226499"/>
                </a:lnTo>
                <a:lnTo>
                  <a:pt x="4774579" y="6226575"/>
                </a:lnTo>
                <a:cubicBezTo>
                  <a:pt x="4774589" y="6226568"/>
                  <a:pt x="4774600" y="6226561"/>
                  <a:pt x="4774610" y="6226554"/>
                </a:cubicBezTo>
                <a:lnTo>
                  <a:pt x="4785098" y="6244559"/>
                </a:lnTo>
                <a:lnTo>
                  <a:pt x="4751632" y="6244559"/>
                </a:lnTo>
                <a:lnTo>
                  <a:pt x="4722973" y="6272448"/>
                </a:lnTo>
                <a:cubicBezTo>
                  <a:pt x="4728689" y="6289288"/>
                  <a:pt x="4733795" y="6303842"/>
                  <a:pt x="4738675" y="6318091"/>
                </a:cubicBezTo>
                <a:lnTo>
                  <a:pt x="4753844" y="6318091"/>
                </a:lnTo>
                <a:cubicBezTo>
                  <a:pt x="4751632" y="6308948"/>
                  <a:pt x="4749653" y="6301023"/>
                  <a:pt x="4746602" y="6288602"/>
                </a:cubicBezTo>
                <a:lnTo>
                  <a:pt x="4796073" y="6261170"/>
                </a:lnTo>
                <a:cubicBezTo>
                  <a:pt x="4790357" y="6287307"/>
                  <a:pt x="4786471" y="6305213"/>
                  <a:pt x="4782964" y="6320987"/>
                </a:cubicBezTo>
                <a:lnTo>
                  <a:pt x="4746451" y="6360687"/>
                </a:lnTo>
                <a:lnTo>
                  <a:pt x="4724040" y="6348876"/>
                </a:lnTo>
                <a:lnTo>
                  <a:pt x="4724877" y="6349714"/>
                </a:lnTo>
                <a:cubicBezTo>
                  <a:pt x="4722514" y="6352458"/>
                  <a:pt x="4720152" y="6355277"/>
                  <a:pt x="4717789" y="6358020"/>
                </a:cubicBezTo>
                <a:cubicBezTo>
                  <a:pt x="4716722" y="6356954"/>
                  <a:pt x="4715655" y="6355887"/>
                  <a:pt x="4714510" y="6354820"/>
                </a:cubicBezTo>
                <a:cubicBezTo>
                  <a:pt x="4717331" y="6352458"/>
                  <a:pt x="4720077" y="6350095"/>
                  <a:pt x="4722820" y="6347733"/>
                </a:cubicBezTo>
                <a:lnTo>
                  <a:pt x="4723734" y="6348648"/>
                </a:lnTo>
                <a:lnTo>
                  <a:pt x="4723734" y="6322130"/>
                </a:lnTo>
                <a:cubicBezTo>
                  <a:pt x="4713901" y="6316358"/>
                  <a:pt x="4698193" y="6318858"/>
                  <a:pt x="4689249" y="6310536"/>
                </a:cubicBezTo>
                <a:lnTo>
                  <a:pt x="4683266" y="6298382"/>
                </a:lnTo>
                <a:lnTo>
                  <a:pt x="4691408" y="6295155"/>
                </a:lnTo>
                <a:lnTo>
                  <a:pt x="4682948" y="6288297"/>
                </a:lnTo>
                <a:lnTo>
                  <a:pt x="4682948" y="6297899"/>
                </a:lnTo>
                <a:lnTo>
                  <a:pt x="4672967" y="6297899"/>
                </a:lnTo>
                <a:lnTo>
                  <a:pt x="4673881" y="6298813"/>
                </a:lnTo>
                <a:cubicBezTo>
                  <a:pt x="4671519" y="6301632"/>
                  <a:pt x="4669154" y="6304375"/>
                  <a:pt x="4666792" y="6307118"/>
                </a:cubicBezTo>
                <a:lnTo>
                  <a:pt x="4663590" y="6303918"/>
                </a:lnTo>
                <a:lnTo>
                  <a:pt x="4671900" y="6296832"/>
                </a:lnTo>
                <a:cubicBezTo>
                  <a:pt x="4672280" y="6297136"/>
                  <a:pt x="4672586" y="6297518"/>
                  <a:pt x="4672889" y="6297822"/>
                </a:cubicBezTo>
                <a:lnTo>
                  <a:pt x="4682953" y="6287688"/>
                </a:lnTo>
                <a:lnTo>
                  <a:pt x="4673959" y="6271914"/>
                </a:lnTo>
                <a:lnTo>
                  <a:pt x="4713521" y="6236786"/>
                </a:lnTo>
                <a:cubicBezTo>
                  <a:pt x="4723659" y="6233433"/>
                  <a:pt x="4733873" y="6230004"/>
                  <a:pt x="4744467" y="6226042"/>
                </a:cubicBezTo>
                <a:cubicBezTo>
                  <a:pt x="4744011" y="6223146"/>
                  <a:pt x="4744011" y="6219794"/>
                  <a:pt x="4744011" y="6216364"/>
                </a:cubicBezTo>
                <a:close/>
                <a:moveTo>
                  <a:pt x="4743988" y="6206162"/>
                </a:moveTo>
                <a:cubicBezTo>
                  <a:pt x="4743996" y="6206185"/>
                  <a:pt x="4744003" y="6206207"/>
                  <a:pt x="4744011" y="6206230"/>
                </a:cubicBezTo>
                <a:lnTo>
                  <a:pt x="4744011" y="6216364"/>
                </a:lnTo>
                <a:lnTo>
                  <a:pt x="4735626" y="6209506"/>
                </a:lnTo>
                <a:lnTo>
                  <a:pt x="4743988" y="6206162"/>
                </a:lnTo>
                <a:close/>
                <a:moveTo>
                  <a:pt x="4625577" y="6199981"/>
                </a:moveTo>
                <a:lnTo>
                  <a:pt x="4652385" y="6206916"/>
                </a:lnTo>
                <a:lnTo>
                  <a:pt x="4618804" y="6247530"/>
                </a:lnTo>
                <a:cubicBezTo>
                  <a:pt x="4612178" y="6243568"/>
                  <a:pt x="4606843" y="6240520"/>
                  <a:pt x="4601498" y="6237472"/>
                </a:cubicBezTo>
                <a:lnTo>
                  <a:pt x="4625577" y="6199981"/>
                </a:lnTo>
                <a:close/>
                <a:moveTo>
                  <a:pt x="671875" y="6199219"/>
                </a:moveTo>
                <a:lnTo>
                  <a:pt x="671875" y="6204324"/>
                </a:lnTo>
                <a:lnTo>
                  <a:pt x="692220" y="6204324"/>
                </a:lnTo>
                <a:lnTo>
                  <a:pt x="692220" y="6199219"/>
                </a:lnTo>
                <a:lnTo>
                  <a:pt x="671875" y="6199219"/>
                </a:lnTo>
                <a:close/>
                <a:moveTo>
                  <a:pt x="4951037" y="6196705"/>
                </a:moveTo>
                <a:lnTo>
                  <a:pt x="4954391" y="6196705"/>
                </a:lnTo>
                <a:lnTo>
                  <a:pt x="4954391" y="6206916"/>
                </a:lnTo>
                <a:lnTo>
                  <a:pt x="4951037" y="6206916"/>
                </a:lnTo>
                <a:lnTo>
                  <a:pt x="4951037" y="6196705"/>
                </a:lnTo>
                <a:close/>
                <a:moveTo>
                  <a:pt x="1326081" y="6196705"/>
                </a:moveTo>
                <a:lnTo>
                  <a:pt x="1326081" y="6217050"/>
                </a:lnTo>
                <a:lnTo>
                  <a:pt x="1331186" y="6217050"/>
                </a:lnTo>
                <a:lnTo>
                  <a:pt x="1331186" y="6196705"/>
                </a:lnTo>
                <a:lnTo>
                  <a:pt x="1326081" y="6196705"/>
                </a:lnTo>
                <a:close/>
                <a:moveTo>
                  <a:pt x="4917138" y="6189923"/>
                </a:moveTo>
                <a:lnTo>
                  <a:pt x="4927344" y="6189923"/>
                </a:lnTo>
                <a:lnTo>
                  <a:pt x="4927344" y="6193276"/>
                </a:lnTo>
                <a:lnTo>
                  <a:pt x="4917138" y="6193276"/>
                </a:lnTo>
                <a:lnTo>
                  <a:pt x="4917138" y="6189923"/>
                </a:lnTo>
                <a:close/>
                <a:moveTo>
                  <a:pt x="4849959" y="6166530"/>
                </a:moveTo>
                <a:cubicBezTo>
                  <a:pt x="4851407" y="6166301"/>
                  <a:pt x="4853464" y="6170111"/>
                  <a:pt x="4860318" y="6177960"/>
                </a:cubicBezTo>
                <a:lnTo>
                  <a:pt x="4835713" y="6170949"/>
                </a:lnTo>
                <a:cubicBezTo>
                  <a:pt x="4840438" y="6169349"/>
                  <a:pt x="4845162" y="6167215"/>
                  <a:pt x="4849959" y="6166530"/>
                </a:cubicBezTo>
                <a:close/>
                <a:moveTo>
                  <a:pt x="1293024" y="6159367"/>
                </a:moveTo>
                <a:lnTo>
                  <a:pt x="1293024" y="6162796"/>
                </a:lnTo>
                <a:lnTo>
                  <a:pt x="1303159" y="6162796"/>
                </a:lnTo>
                <a:lnTo>
                  <a:pt x="1303159" y="6159367"/>
                </a:lnTo>
                <a:lnTo>
                  <a:pt x="1293024" y="6159367"/>
                </a:lnTo>
                <a:close/>
                <a:moveTo>
                  <a:pt x="4829690" y="6156929"/>
                </a:moveTo>
                <a:cubicBezTo>
                  <a:pt x="4832053" y="6159672"/>
                  <a:pt x="4834417" y="6162491"/>
                  <a:pt x="4836780" y="6165234"/>
                </a:cubicBezTo>
                <a:cubicBezTo>
                  <a:pt x="4836093" y="6165920"/>
                  <a:pt x="4835483" y="6166606"/>
                  <a:pt x="4834799" y="6167215"/>
                </a:cubicBezTo>
                <a:lnTo>
                  <a:pt x="4826489" y="6160129"/>
                </a:lnTo>
                <a:lnTo>
                  <a:pt x="4829690" y="6156929"/>
                </a:lnTo>
                <a:close/>
                <a:moveTo>
                  <a:pt x="34441" y="6156929"/>
                </a:moveTo>
                <a:lnTo>
                  <a:pt x="59359" y="6156929"/>
                </a:lnTo>
                <a:lnTo>
                  <a:pt x="59359" y="6184361"/>
                </a:lnTo>
                <a:cubicBezTo>
                  <a:pt x="33376" y="6193734"/>
                  <a:pt x="43738" y="6164473"/>
                  <a:pt x="34441" y="6156929"/>
                </a:cubicBezTo>
                <a:close/>
                <a:moveTo>
                  <a:pt x="1816209" y="6156243"/>
                </a:moveTo>
                <a:cubicBezTo>
                  <a:pt x="1798147" y="6170721"/>
                  <a:pt x="1803863" y="6198839"/>
                  <a:pt x="1768279" y="6195943"/>
                </a:cubicBezTo>
                <a:cubicBezTo>
                  <a:pt x="1784814" y="6181236"/>
                  <a:pt x="1781309" y="6155176"/>
                  <a:pt x="1816209" y="6156243"/>
                </a:cubicBezTo>
                <a:close/>
                <a:moveTo>
                  <a:pt x="1719664" y="6154947"/>
                </a:moveTo>
                <a:lnTo>
                  <a:pt x="1721644" y="6156929"/>
                </a:lnTo>
                <a:cubicBezTo>
                  <a:pt x="1719214" y="6159672"/>
                  <a:pt x="1716843" y="6162491"/>
                  <a:pt x="1714482" y="6165234"/>
                </a:cubicBezTo>
                <a:lnTo>
                  <a:pt x="1711282" y="6162034"/>
                </a:lnTo>
                <a:cubicBezTo>
                  <a:pt x="1714027" y="6159672"/>
                  <a:pt x="1716843" y="6157309"/>
                  <a:pt x="1719664" y="6154947"/>
                </a:cubicBezTo>
                <a:close/>
                <a:moveTo>
                  <a:pt x="4985196" y="6147937"/>
                </a:moveTo>
                <a:lnTo>
                  <a:pt x="5012002" y="6147937"/>
                </a:lnTo>
                <a:cubicBezTo>
                  <a:pt x="5003685" y="6165006"/>
                  <a:pt x="4996974" y="6178874"/>
                  <a:pt x="4990132" y="6193047"/>
                </a:cubicBezTo>
                <a:lnTo>
                  <a:pt x="5011390" y="6215678"/>
                </a:lnTo>
                <a:lnTo>
                  <a:pt x="4970021" y="6254693"/>
                </a:lnTo>
                <a:lnTo>
                  <a:pt x="4960324" y="6245016"/>
                </a:lnTo>
                <a:cubicBezTo>
                  <a:pt x="4966273" y="6227794"/>
                  <a:pt x="4972458" y="6209583"/>
                  <a:pt x="4980077" y="6187561"/>
                </a:cubicBezTo>
                <a:lnTo>
                  <a:pt x="4939377" y="6185580"/>
                </a:lnTo>
                <a:cubicBezTo>
                  <a:pt x="4940444" y="6181846"/>
                  <a:pt x="4940367" y="6178493"/>
                  <a:pt x="4941891" y="6177350"/>
                </a:cubicBezTo>
                <a:cubicBezTo>
                  <a:pt x="4956314" y="6167215"/>
                  <a:pt x="4971017" y="6157462"/>
                  <a:pt x="4985196" y="6147937"/>
                </a:cubicBezTo>
                <a:close/>
                <a:moveTo>
                  <a:pt x="4584526" y="6145803"/>
                </a:moveTo>
                <a:lnTo>
                  <a:pt x="4584526" y="6155938"/>
                </a:lnTo>
                <a:lnTo>
                  <a:pt x="4587953" y="6155938"/>
                </a:lnTo>
                <a:lnTo>
                  <a:pt x="4587953" y="6145803"/>
                </a:lnTo>
                <a:lnTo>
                  <a:pt x="4584526" y="6145803"/>
                </a:lnTo>
                <a:close/>
                <a:moveTo>
                  <a:pt x="2080187" y="6137421"/>
                </a:moveTo>
                <a:lnTo>
                  <a:pt x="2126440" y="6137421"/>
                </a:lnTo>
                <a:cubicBezTo>
                  <a:pt x="2108838" y="6156166"/>
                  <a:pt x="2108838" y="6156166"/>
                  <a:pt x="2064719" y="6152890"/>
                </a:cubicBezTo>
                <a:lnTo>
                  <a:pt x="2080187" y="6137421"/>
                </a:lnTo>
                <a:close/>
                <a:moveTo>
                  <a:pt x="4370707" y="6136583"/>
                </a:moveTo>
                <a:lnTo>
                  <a:pt x="4401105" y="6136583"/>
                </a:lnTo>
                <a:lnTo>
                  <a:pt x="4375888" y="6163177"/>
                </a:lnTo>
                <a:lnTo>
                  <a:pt x="4375888" y="6187332"/>
                </a:lnTo>
                <a:lnTo>
                  <a:pt x="4360878" y="6184513"/>
                </a:lnTo>
                <a:cubicBezTo>
                  <a:pt x="4364382" y="6167292"/>
                  <a:pt x="4367428" y="6152280"/>
                  <a:pt x="4370707" y="6136583"/>
                </a:cubicBezTo>
                <a:close/>
                <a:moveTo>
                  <a:pt x="1449001" y="6135668"/>
                </a:moveTo>
                <a:lnTo>
                  <a:pt x="1452430" y="6135668"/>
                </a:lnTo>
                <a:lnTo>
                  <a:pt x="1452430" y="6145803"/>
                </a:lnTo>
                <a:lnTo>
                  <a:pt x="1449001" y="6145803"/>
                </a:lnTo>
                <a:lnTo>
                  <a:pt x="1449001" y="6135668"/>
                </a:lnTo>
                <a:close/>
                <a:moveTo>
                  <a:pt x="1732388" y="6130792"/>
                </a:moveTo>
                <a:cubicBezTo>
                  <a:pt x="1728730" y="6143746"/>
                  <a:pt x="1726978" y="6149842"/>
                  <a:pt x="1725225" y="6155938"/>
                </a:cubicBezTo>
                <a:cubicBezTo>
                  <a:pt x="1723626" y="6151214"/>
                  <a:pt x="1721492" y="6146565"/>
                  <a:pt x="1720805" y="6141689"/>
                </a:cubicBezTo>
                <a:cubicBezTo>
                  <a:pt x="1720577" y="6140164"/>
                  <a:pt x="1724386" y="6138107"/>
                  <a:pt x="1732388" y="6130792"/>
                </a:cubicBezTo>
                <a:close/>
                <a:moveTo>
                  <a:pt x="4902210" y="6126677"/>
                </a:moveTo>
                <a:lnTo>
                  <a:pt x="4918964" y="6142146"/>
                </a:lnTo>
                <a:lnTo>
                  <a:pt x="4894441" y="6150908"/>
                </a:lnTo>
                <a:cubicBezTo>
                  <a:pt x="4899924" y="6177198"/>
                  <a:pt x="4889109" y="6196476"/>
                  <a:pt x="4909596" y="6214231"/>
                </a:cubicBezTo>
                <a:cubicBezTo>
                  <a:pt x="4899391" y="6215374"/>
                  <a:pt x="4892155" y="6216593"/>
                  <a:pt x="4884843" y="6216974"/>
                </a:cubicBezTo>
                <a:cubicBezTo>
                  <a:pt x="4876617" y="6217431"/>
                  <a:pt x="4868314" y="6217126"/>
                  <a:pt x="4861080" y="6217126"/>
                </a:cubicBezTo>
                <a:lnTo>
                  <a:pt x="4841735" y="6236481"/>
                </a:lnTo>
                <a:lnTo>
                  <a:pt x="4811395" y="6236481"/>
                </a:lnTo>
                <a:lnTo>
                  <a:pt x="4844552" y="6214917"/>
                </a:lnTo>
                <a:cubicBezTo>
                  <a:pt x="4840971" y="6207449"/>
                  <a:pt x="4837770" y="6200896"/>
                  <a:pt x="4831444" y="6188018"/>
                </a:cubicBezTo>
                <a:lnTo>
                  <a:pt x="4862449" y="6188018"/>
                </a:lnTo>
                <a:lnTo>
                  <a:pt x="4902210" y="6126677"/>
                </a:lnTo>
                <a:close/>
                <a:moveTo>
                  <a:pt x="1465003" y="6117838"/>
                </a:moveTo>
                <a:lnTo>
                  <a:pt x="1480852" y="6117838"/>
                </a:lnTo>
                <a:cubicBezTo>
                  <a:pt x="1477119" y="6121495"/>
                  <a:pt x="1471937" y="6126677"/>
                  <a:pt x="1467365" y="6131325"/>
                </a:cubicBezTo>
                <a:cubicBezTo>
                  <a:pt x="1467060" y="6129344"/>
                  <a:pt x="1466222" y="6124924"/>
                  <a:pt x="1465003" y="6117838"/>
                </a:cubicBezTo>
                <a:close/>
                <a:moveTo>
                  <a:pt x="1313357" y="6117838"/>
                </a:moveTo>
                <a:lnTo>
                  <a:pt x="1313357" y="6122943"/>
                </a:lnTo>
                <a:lnTo>
                  <a:pt x="1333779" y="6122943"/>
                </a:lnTo>
                <a:lnTo>
                  <a:pt x="1333779" y="6117838"/>
                </a:lnTo>
                <a:lnTo>
                  <a:pt x="1313357" y="6117838"/>
                </a:lnTo>
                <a:close/>
                <a:moveTo>
                  <a:pt x="366213" y="6117609"/>
                </a:moveTo>
                <a:lnTo>
                  <a:pt x="366213" y="6165158"/>
                </a:lnTo>
                <a:cubicBezTo>
                  <a:pt x="341905" y="6162872"/>
                  <a:pt x="347087" y="6184741"/>
                  <a:pt x="340000" y="6190304"/>
                </a:cubicBezTo>
                <a:cubicBezTo>
                  <a:pt x="347468" y="6198915"/>
                  <a:pt x="355011" y="6207525"/>
                  <a:pt x="365222" y="6217355"/>
                </a:cubicBezTo>
                <a:cubicBezTo>
                  <a:pt x="368880" y="6211107"/>
                  <a:pt x="372537" y="6206153"/>
                  <a:pt x="376043" y="6201429"/>
                </a:cubicBezTo>
                <a:lnTo>
                  <a:pt x="367965" y="6192057"/>
                </a:lnTo>
                <a:lnTo>
                  <a:pt x="398903" y="6170568"/>
                </a:lnTo>
                <a:lnTo>
                  <a:pt x="376424" y="6162567"/>
                </a:lnTo>
                <a:cubicBezTo>
                  <a:pt x="380234" y="6158147"/>
                  <a:pt x="383205" y="6154718"/>
                  <a:pt x="385872" y="6151518"/>
                </a:cubicBezTo>
                <a:lnTo>
                  <a:pt x="366213" y="6117609"/>
                </a:lnTo>
                <a:close/>
                <a:moveTo>
                  <a:pt x="4751590" y="6115323"/>
                </a:moveTo>
                <a:cubicBezTo>
                  <a:pt x="4741144" y="6115323"/>
                  <a:pt x="4733061" y="6115476"/>
                  <a:pt x="4724902" y="6119743"/>
                </a:cubicBezTo>
                <a:lnTo>
                  <a:pt x="4732833" y="6130335"/>
                </a:lnTo>
                <a:lnTo>
                  <a:pt x="4720097" y="6148470"/>
                </a:lnTo>
                <a:lnTo>
                  <a:pt x="4751590" y="6172168"/>
                </a:lnTo>
                <a:lnTo>
                  <a:pt x="4751590" y="6115323"/>
                </a:lnTo>
                <a:close/>
                <a:moveTo>
                  <a:pt x="1812704" y="6114409"/>
                </a:moveTo>
                <a:cubicBezTo>
                  <a:pt x="1816132" y="6118600"/>
                  <a:pt x="1819257" y="6123096"/>
                  <a:pt x="1822991" y="6126982"/>
                </a:cubicBezTo>
                <a:cubicBezTo>
                  <a:pt x="1825809" y="6129801"/>
                  <a:pt x="1829239" y="6131935"/>
                  <a:pt x="1832515" y="6134373"/>
                </a:cubicBezTo>
                <a:lnTo>
                  <a:pt x="1832057" y="6133916"/>
                </a:lnTo>
                <a:cubicBezTo>
                  <a:pt x="1834420" y="6131173"/>
                  <a:pt x="1836782" y="6128354"/>
                  <a:pt x="1839146" y="6125610"/>
                </a:cubicBezTo>
                <a:lnTo>
                  <a:pt x="1842345" y="6128811"/>
                </a:lnTo>
                <a:lnTo>
                  <a:pt x="1834038" y="6135897"/>
                </a:lnTo>
                <a:lnTo>
                  <a:pt x="1833277" y="6135135"/>
                </a:lnTo>
                <a:cubicBezTo>
                  <a:pt x="1837162" y="6143060"/>
                  <a:pt x="1841126" y="6150985"/>
                  <a:pt x="1845088" y="6158986"/>
                </a:cubicBezTo>
                <a:lnTo>
                  <a:pt x="1840440" y="6164091"/>
                </a:lnTo>
                <a:lnTo>
                  <a:pt x="1812704" y="6140926"/>
                </a:lnTo>
                <a:lnTo>
                  <a:pt x="1812704" y="6114409"/>
                </a:lnTo>
                <a:close/>
                <a:moveTo>
                  <a:pt x="4930619" y="6105113"/>
                </a:moveTo>
                <a:lnTo>
                  <a:pt x="4934047" y="6105113"/>
                </a:lnTo>
                <a:lnTo>
                  <a:pt x="4934047" y="6115247"/>
                </a:lnTo>
                <a:lnTo>
                  <a:pt x="4930619" y="6115247"/>
                </a:lnTo>
                <a:lnTo>
                  <a:pt x="4930619" y="6105113"/>
                </a:lnTo>
                <a:close/>
                <a:moveTo>
                  <a:pt x="4442029" y="6094902"/>
                </a:moveTo>
                <a:lnTo>
                  <a:pt x="4445461" y="6094902"/>
                </a:lnTo>
                <a:lnTo>
                  <a:pt x="4445461" y="6105113"/>
                </a:lnTo>
                <a:lnTo>
                  <a:pt x="4442029" y="6105113"/>
                </a:lnTo>
                <a:lnTo>
                  <a:pt x="4442029" y="6094902"/>
                </a:lnTo>
                <a:close/>
                <a:moveTo>
                  <a:pt x="374084" y="6094444"/>
                </a:moveTo>
                <a:cubicBezTo>
                  <a:pt x="368445" y="6095892"/>
                  <a:pt x="362959" y="6097187"/>
                  <a:pt x="357396" y="6098483"/>
                </a:cubicBezTo>
                <a:cubicBezTo>
                  <a:pt x="357625" y="6100083"/>
                  <a:pt x="357929" y="6101683"/>
                  <a:pt x="358158" y="6103283"/>
                </a:cubicBezTo>
                <a:lnTo>
                  <a:pt x="375074" y="6103283"/>
                </a:lnTo>
                <a:cubicBezTo>
                  <a:pt x="374693" y="6100312"/>
                  <a:pt x="374389" y="6097416"/>
                  <a:pt x="374084" y="6094444"/>
                </a:cubicBezTo>
                <a:close/>
                <a:moveTo>
                  <a:pt x="4948596" y="6093835"/>
                </a:moveTo>
                <a:lnTo>
                  <a:pt x="4956900" y="6100921"/>
                </a:lnTo>
                <a:cubicBezTo>
                  <a:pt x="4955845" y="6101988"/>
                  <a:pt x="4954772" y="6103055"/>
                  <a:pt x="4953702" y="6104122"/>
                </a:cubicBezTo>
                <a:cubicBezTo>
                  <a:pt x="4951336" y="6101378"/>
                  <a:pt x="4948974" y="6098559"/>
                  <a:pt x="4946613" y="6095816"/>
                </a:cubicBezTo>
                <a:lnTo>
                  <a:pt x="4948596" y="6093835"/>
                </a:lnTo>
                <a:close/>
                <a:moveTo>
                  <a:pt x="1476204" y="6088120"/>
                </a:moveTo>
                <a:lnTo>
                  <a:pt x="1486415" y="6088120"/>
                </a:lnTo>
                <a:lnTo>
                  <a:pt x="1486415" y="6091473"/>
                </a:lnTo>
                <a:lnTo>
                  <a:pt x="1476204" y="6091473"/>
                </a:lnTo>
                <a:lnTo>
                  <a:pt x="1476204" y="6088120"/>
                </a:lnTo>
                <a:close/>
                <a:moveTo>
                  <a:pt x="4978250" y="6087282"/>
                </a:moveTo>
                <a:lnTo>
                  <a:pt x="4998584" y="6087282"/>
                </a:lnTo>
                <a:lnTo>
                  <a:pt x="4998584" y="6092387"/>
                </a:lnTo>
                <a:lnTo>
                  <a:pt x="4978250" y="6092387"/>
                </a:lnTo>
                <a:lnTo>
                  <a:pt x="4978250" y="6087282"/>
                </a:lnTo>
                <a:close/>
                <a:moveTo>
                  <a:pt x="4933704" y="6086520"/>
                </a:moveTo>
                <a:cubicBezTo>
                  <a:pt x="4937284" y="6086520"/>
                  <a:pt x="4940215" y="6088882"/>
                  <a:pt x="4946080" y="6093606"/>
                </a:cubicBezTo>
                <a:lnTo>
                  <a:pt x="4917443" y="6093606"/>
                </a:lnTo>
                <a:cubicBezTo>
                  <a:pt x="4925897" y="6088882"/>
                  <a:pt x="4930124" y="6086520"/>
                  <a:pt x="4933704" y="6086520"/>
                </a:cubicBezTo>
                <a:close/>
                <a:moveTo>
                  <a:pt x="1730702" y="6084691"/>
                </a:moveTo>
                <a:cubicBezTo>
                  <a:pt x="1731845" y="6087510"/>
                  <a:pt x="1732912" y="6090330"/>
                  <a:pt x="1734055" y="6093149"/>
                </a:cubicBezTo>
                <a:lnTo>
                  <a:pt x="1740913" y="6084691"/>
                </a:lnTo>
                <a:lnTo>
                  <a:pt x="1730702" y="6084691"/>
                </a:lnTo>
                <a:close/>
                <a:moveTo>
                  <a:pt x="349547" y="6074556"/>
                </a:moveTo>
                <a:lnTo>
                  <a:pt x="349547" y="6084767"/>
                </a:lnTo>
                <a:lnTo>
                  <a:pt x="352900" y="6084767"/>
                </a:lnTo>
                <a:lnTo>
                  <a:pt x="352900" y="6074556"/>
                </a:lnTo>
                <a:lnTo>
                  <a:pt x="349547" y="6074556"/>
                </a:lnTo>
                <a:close/>
                <a:moveTo>
                  <a:pt x="1802407" y="6074023"/>
                </a:moveTo>
                <a:cubicBezTo>
                  <a:pt x="1802179" y="6074176"/>
                  <a:pt x="1801493" y="6074785"/>
                  <a:pt x="1800883" y="6075471"/>
                </a:cubicBezTo>
                <a:cubicBezTo>
                  <a:pt x="1803245" y="6078214"/>
                  <a:pt x="1805606" y="6081033"/>
                  <a:pt x="1807969" y="6083776"/>
                </a:cubicBezTo>
                <a:lnTo>
                  <a:pt x="1811169" y="6080576"/>
                </a:lnTo>
                <a:cubicBezTo>
                  <a:pt x="1808426" y="6078214"/>
                  <a:pt x="1805606" y="6075852"/>
                  <a:pt x="1802407" y="6074023"/>
                </a:cubicBezTo>
                <a:close/>
                <a:moveTo>
                  <a:pt x="4486138" y="6070822"/>
                </a:moveTo>
                <a:lnTo>
                  <a:pt x="4470293" y="6101683"/>
                </a:lnTo>
                <a:cubicBezTo>
                  <a:pt x="4483090" y="6110522"/>
                  <a:pt x="4483090" y="6110674"/>
                  <a:pt x="4513426" y="6104883"/>
                </a:cubicBezTo>
                <a:cubicBezTo>
                  <a:pt x="4515862" y="6104426"/>
                  <a:pt x="4517769" y="6101607"/>
                  <a:pt x="4521039" y="6099016"/>
                </a:cubicBezTo>
                <a:lnTo>
                  <a:pt x="4486138" y="6070822"/>
                </a:lnTo>
                <a:close/>
                <a:moveTo>
                  <a:pt x="4731535" y="6064802"/>
                </a:moveTo>
                <a:lnTo>
                  <a:pt x="4703018" y="6080804"/>
                </a:lnTo>
                <a:cubicBezTo>
                  <a:pt x="4703474" y="6087891"/>
                  <a:pt x="4702254" y="6095282"/>
                  <a:pt x="4704847" y="6100845"/>
                </a:cubicBezTo>
                <a:cubicBezTo>
                  <a:pt x="4707517" y="6106560"/>
                  <a:pt x="4713845" y="6110598"/>
                  <a:pt x="4721623" y="6115246"/>
                </a:cubicBezTo>
                <a:cubicBezTo>
                  <a:pt x="4722309" y="6116161"/>
                  <a:pt x="4722843" y="6116923"/>
                  <a:pt x="4723529" y="6117761"/>
                </a:cubicBezTo>
                <a:lnTo>
                  <a:pt x="4723529" y="6120276"/>
                </a:lnTo>
                <a:cubicBezTo>
                  <a:pt x="4723987" y="6120047"/>
                  <a:pt x="4724444" y="6119971"/>
                  <a:pt x="4724902" y="6119666"/>
                </a:cubicBezTo>
                <a:cubicBezTo>
                  <a:pt x="4724444" y="6119056"/>
                  <a:pt x="4723987" y="6118447"/>
                  <a:pt x="4723529" y="6117761"/>
                </a:cubicBezTo>
                <a:cubicBezTo>
                  <a:pt x="4723835" y="6101073"/>
                  <a:pt x="4720556" y="6087967"/>
                  <a:pt x="4733594" y="6078670"/>
                </a:cubicBezTo>
                <a:cubicBezTo>
                  <a:pt x="4735270" y="6077451"/>
                  <a:pt x="4732374" y="6069984"/>
                  <a:pt x="4731535" y="6064802"/>
                </a:cubicBezTo>
                <a:close/>
                <a:moveTo>
                  <a:pt x="1762088" y="6064345"/>
                </a:moveTo>
                <a:lnTo>
                  <a:pt x="1771195" y="6064345"/>
                </a:lnTo>
                <a:lnTo>
                  <a:pt x="1765078" y="6071889"/>
                </a:lnTo>
                <a:lnTo>
                  <a:pt x="1762088" y="6064345"/>
                </a:lnTo>
                <a:close/>
                <a:moveTo>
                  <a:pt x="1652682" y="6064345"/>
                </a:moveTo>
                <a:lnTo>
                  <a:pt x="1656035" y="6064345"/>
                </a:lnTo>
                <a:lnTo>
                  <a:pt x="1656035" y="6074480"/>
                </a:lnTo>
                <a:lnTo>
                  <a:pt x="1652682" y="6074480"/>
                </a:lnTo>
                <a:lnTo>
                  <a:pt x="1652682" y="6064345"/>
                </a:lnTo>
                <a:close/>
                <a:moveTo>
                  <a:pt x="4837084" y="6063964"/>
                </a:moveTo>
                <a:cubicBezTo>
                  <a:pt x="4855213" y="6081262"/>
                  <a:pt x="4884005" y="6070670"/>
                  <a:pt x="4896725" y="6094902"/>
                </a:cubicBezTo>
                <a:lnTo>
                  <a:pt x="4921174" y="6112504"/>
                </a:lnTo>
                <a:cubicBezTo>
                  <a:pt x="4905256" y="6113190"/>
                  <a:pt x="4892613" y="6124086"/>
                  <a:pt x="4886595" y="6105113"/>
                </a:cubicBezTo>
                <a:lnTo>
                  <a:pt x="4860395" y="6086215"/>
                </a:lnTo>
                <a:lnTo>
                  <a:pt x="4833120" y="6137802"/>
                </a:lnTo>
                <a:cubicBezTo>
                  <a:pt x="4812006" y="6110523"/>
                  <a:pt x="4840135" y="6090482"/>
                  <a:pt x="4837084" y="6063964"/>
                </a:cubicBezTo>
                <a:close/>
                <a:moveTo>
                  <a:pt x="1615725" y="6056878"/>
                </a:moveTo>
                <a:lnTo>
                  <a:pt x="1641557" y="6082024"/>
                </a:lnTo>
                <a:lnTo>
                  <a:pt x="1621821" y="6085758"/>
                </a:lnTo>
                <a:cubicBezTo>
                  <a:pt x="1620526" y="6079585"/>
                  <a:pt x="1619307" y="6074023"/>
                  <a:pt x="1615725" y="6056878"/>
                </a:cubicBezTo>
                <a:close/>
                <a:moveTo>
                  <a:pt x="1774745" y="6055887"/>
                </a:moveTo>
                <a:lnTo>
                  <a:pt x="1780796" y="6063431"/>
                </a:lnTo>
                <a:lnTo>
                  <a:pt x="1771936" y="6063431"/>
                </a:lnTo>
                <a:lnTo>
                  <a:pt x="1771582" y="6063868"/>
                </a:lnTo>
                <a:lnTo>
                  <a:pt x="1774745" y="6055887"/>
                </a:lnTo>
                <a:close/>
                <a:moveTo>
                  <a:pt x="4696537" y="6054211"/>
                </a:moveTo>
                <a:lnTo>
                  <a:pt x="4696537" y="6064422"/>
                </a:lnTo>
                <a:lnTo>
                  <a:pt x="4699967" y="6064422"/>
                </a:lnTo>
                <a:lnTo>
                  <a:pt x="4699967" y="6054211"/>
                </a:lnTo>
                <a:lnTo>
                  <a:pt x="4696537" y="6054211"/>
                </a:lnTo>
                <a:close/>
                <a:moveTo>
                  <a:pt x="5029171" y="6047353"/>
                </a:moveTo>
                <a:lnTo>
                  <a:pt x="5039292" y="6047353"/>
                </a:lnTo>
                <a:lnTo>
                  <a:pt x="5039292" y="6050782"/>
                </a:lnTo>
                <a:lnTo>
                  <a:pt x="5029171" y="6050782"/>
                </a:lnTo>
                <a:lnTo>
                  <a:pt x="5029171" y="6047353"/>
                </a:lnTo>
                <a:close/>
                <a:moveTo>
                  <a:pt x="4533729" y="6044000"/>
                </a:moveTo>
                <a:lnTo>
                  <a:pt x="4533729" y="6054211"/>
                </a:lnTo>
                <a:lnTo>
                  <a:pt x="4537080" y="6054211"/>
                </a:lnTo>
                <a:lnTo>
                  <a:pt x="4537080" y="6044000"/>
                </a:lnTo>
                <a:lnTo>
                  <a:pt x="4533729" y="6044000"/>
                </a:lnTo>
                <a:close/>
                <a:moveTo>
                  <a:pt x="2009064" y="6044000"/>
                </a:moveTo>
                <a:lnTo>
                  <a:pt x="2009064" y="6054211"/>
                </a:lnTo>
                <a:lnTo>
                  <a:pt x="2012490" y="6054211"/>
                </a:lnTo>
                <a:lnTo>
                  <a:pt x="2012490" y="6044000"/>
                </a:lnTo>
                <a:lnTo>
                  <a:pt x="2009064" y="6044000"/>
                </a:lnTo>
                <a:close/>
                <a:moveTo>
                  <a:pt x="1433304" y="6042629"/>
                </a:moveTo>
                <a:cubicBezTo>
                  <a:pt x="1434142" y="6050172"/>
                  <a:pt x="1434751" y="6055658"/>
                  <a:pt x="1436352" y="6069375"/>
                </a:cubicBezTo>
                <a:lnTo>
                  <a:pt x="1412883" y="6047734"/>
                </a:lnTo>
                <a:lnTo>
                  <a:pt x="1433304" y="6042629"/>
                </a:lnTo>
                <a:close/>
                <a:moveTo>
                  <a:pt x="4713541" y="6037218"/>
                </a:moveTo>
                <a:lnTo>
                  <a:pt x="4713541" y="6040647"/>
                </a:lnTo>
                <a:lnTo>
                  <a:pt x="4723682" y="6040647"/>
                </a:lnTo>
                <a:lnTo>
                  <a:pt x="4723682" y="6037218"/>
                </a:lnTo>
                <a:lnTo>
                  <a:pt x="4713541" y="6037218"/>
                </a:lnTo>
                <a:close/>
                <a:moveTo>
                  <a:pt x="2361892" y="6037142"/>
                </a:moveTo>
                <a:lnTo>
                  <a:pt x="2372103" y="6037142"/>
                </a:lnTo>
                <a:lnTo>
                  <a:pt x="2372103" y="6040571"/>
                </a:lnTo>
                <a:lnTo>
                  <a:pt x="2361892" y="6040571"/>
                </a:lnTo>
                <a:lnTo>
                  <a:pt x="2361892" y="6037142"/>
                </a:lnTo>
                <a:close/>
                <a:moveTo>
                  <a:pt x="5029171" y="6027008"/>
                </a:moveTo>
                <a:lnTo>
                  <a:pt x="5039292" y="6027008"/>
                </a:lnTo>
                <a:lnTo>
                  <a:pt x="5039292" y="6030436"/>
                </a:lnTo>
                <a:lnTo>
                  <a:pt x="5029171" y="6030436"/>
                </a:lnTo>
                <a:lnTo>
                  <a:pt x="5029171" y="6027008"/>
                </a:lnTo>
                <a:close/>
                <a:moveTo>
                  <a:pt x="1293024" y="6027007"/>
                </a:moveTo>
                <a:lnTo>
                  <a:pt x="1293024" y="6030436"/>
                </a:lnTo>
                <a:lnTo>
                  <a:pt x="1303158" y="6030436"/>
                </a:lnTo>
                <a:lnTo>
                  <a:pt x="1303158" y="6027007"/>
                </a:lnTo>
                <a:lnTo>
                  <a:pt x="1293024" y="6027007"/>
                </a:lnTo>
                <a:close/>
                <a:moveTo>
                  <a:pt x="1484662" y="6025255"/>
                </a:moveTo>
                <a:lnTo>
                  <a:pt x="1484662" y="6042171"/>
                </a:lnTo>
                <a:cubicBezTo>
                  <a:pt x="1483062" y="6042476"/>
                  <a:pt x="1481462" y="6042705"/>
                  <a:pt x="1479786" y="6042933"/>
                </a:cubicBezTo>
                <a:cubicBezTo>
                  <a:pt x="1478490" y="6037371"/>
                  <a:pt x="1477119" y="6031808"/>
                  <a:pt x="1475823" y="6026245"/>
                </a:cubicBezTo>
                <a:cubicBezTo>
                  <a:pt x="1478795" y="6025864"/>
                  <a:pt x="1481691" y="6025560"/>
                  <a:pt x="1484662" y="6025255"/>
                </a:cubicBezTo>
                <a:close/>
                <a:moveTo>
                  <a:pt x="1692611" y="6022435"/>
                </a:moveTo>
                <a:cubicBezTo>
                  <a:pt x="1685829" y="6039123"/>
                  <a:pt x="1680876" y="6051468"/>
                  <a:pt x="1673942" y="6068384"/>
                </a:cubicBezTo>
                <a:cubicBezTo>
                  <a:pt x="1666017" y="6046133"/>
                  <a:pt x="1668761" y="6033027"/>
                  <a:pt x="1692611" y="6022435"/>
                </a:cubicBezTo>
                <a:close/>
                <a:moveTo>
                  <a:pt x="4394252" y="6018854"/>
                </a:moveTo>
                <a:cubicBezTo>
                  <a:pt x="4396157" y="6031884"/>
                  <a:pt x="4397376" y="6040724"/>
                  <a:pt x="4398897" y="6051544"/>
                </a:cubicBezTo>
                <a:lnTo>
                  <a:pt x="4370097" y="6056116"/>
                </a:lnTo>
                <a:cubicBezTo>
                  <a:pt x="4372382" y="6065641"/>
                  <a:pt x="4374437" y="6074556"/>
                  <a:pt x="4376880" y="6084691"/>
                </a:cubicBezTo>
                <a:lnTo>
                  <a:pt x="4346704" y="6084691"/>
                </a:lnTo>
                <a:cubicBezTo>
                  <a:pt x="4350970" y="6077071"/>
                  <a:pt x="4353942" y="6071737"/>
                  <a:pt x="4358438" y="6063812"/>
                </a:cubicBezTo>
                <a:cubicBezTo>
                  <a:pt x="4355540" y="6059545"/>
                  <a:pt x="4351961" y="6054363"/>
                  <a:pt x="4348456" y="6049258"/>
                </a:cubicBezTo>
                <a:lnTo>
                  <a:pt x="4394252" y="6018854"/>
                </a:lnTo>
                <a:close/>
                <a:moveTo>
                  <a:pt x="4672823" y="6016873"/>
                </a:moveTo>
                <a:lnTo>
                  <a:pt x="4672823" y="6020302"/>
                </a:lnTo>
                <a:lnTo>
                  <a:pt x="4682965" y="6020302"/>
                </a:lnTo>
                <a:lnTo>
                  <a:pt x="4682965" y="6016873"/>
                </a:lnTo>
                <a:lnTo>
                  <a:pt x="4672823" y="6016873"/>
                </a:lnTo>
                <a:close/>
                <a:moveTo>
                  <a:pt x="1709985" y="6011615"/>
                </a:moveTo>
                <a:lnTo>
                  <a:pt x="1710977" y="6012606"/>
                </a:lnTo>
                <a:cubicBezTo>
                  <a:pt x="1711282" y="6012910"/>
                  <a:pt x="1711664" y="6013215"/>
                  <a:pt x="1711969" y="6013596"/>
                </a:cubicBezTo>
                <a:cubicBezTo>
                  <a:pt x="1709605" y="6016339"/>
                  <a:pt x="1707242" y="6019159"/>
                  <a:pt x="1704879" y="6021902"/>
                </a:cubicBezTo>
                <a:lnTo>
                  <a:pt x="1701679" y="6018702"/>
                </a:lnTo>
                <a:lnTo>
                  <a:pt x="1709985" y="6011615"/>
                </a:lnTo>
                <a:close/>
                <a:moveTo>
                  <a:pt x="2113333" y="6011234"/>
                </a:moveTo>
                <a:lnTo>
                  <a:pt x="2175511" y="6063660"/>
                </a:lnTo>
                <a:lnTo>
                  <a:pt x="2197609" y="6066022"/>
                </a:lnTo>
                <a:cubicBezTo>
                  <a:pt x="2197685" y="6074556"/>
                  <a:pt x="2197685" y="6082481"/>
                  <a:pt x="2197685" y="6096273"/>
                </a:cubicBezTo>
                <a:lnTo>
                  <a:pt x="2183664" y="6085605"/>
                </a:lnTo>
                <a:lnTo>
                  <a:pt x="2168500" y="6097188"/>
                </a:lnTo>
                <a:lnTo>
                  <a:pt x="2168500" y="6097111"/>
                </a:lnTo>
                <a:cubicBezTo>
                  <a:pt x="2166444" y="6099473"/>
                  <a:pt x="2164463" y="6101836"/>
                  <a:pt x="2162482" y="6104198"/>
                </a:cubicBezTo>
                <a:lnTo>
                  <a:pt x="2159281" y="6100998"/>
                </a:lnTo>
                <a:lnTo>
                  <a:pt x="2167586" y="6093911"/>
                </a:lnTo>
                <a:lnTo>
                  <a:pt x="2168500" y="6094825"/>
                </a:lnTo>
                <a:lnTo>
                  <a:pt x="2168500" y="6076309"/>
                </a:lnTo>
                <a:cubicBezTo>
                  <a:pt x="2159891" y="6079433"/>
                  <a:pt x="2152575" y="6083167"/>
                  <a:pt x="2144803" y="6084462"/>
                </a:cubicBezTo>
                <a:cubicBezTo>
                  <a:pt x="2136954" y="6085834"/>
                  <a:pt x="2128650" y="6084767"/>
                  <a:pt x="2117677" y="6084767"/>
                </a:cubicBezTo>
                <a:lnTo>
                  <a:pt x="2099922" y="6038513"/>
                </a:lnTo>
                <a:cubicBezTo>
                  <a:pt x="2103275" y="6031732"/>
                  <a:pt x="2107771" y="6022588"/>
                  <a:pt x="2113333" y="6011234"/>
                </a:cubicBezTo>
                <a:close/>
                <a:moveTo>
                  <a:pt x="4570346" y="6007729"/>
                </a:moveTo>
                <a:lnTo>
                  <a:pt x="4549552" y="6017483"/>
                </a:lnTo>
                <a:cubicBezTo>
                  <a:pt x="4550619" y="6019769"/>
                  <a:pt x="4551685" y="6021978"/>
                  <a:pt x="4552752" y="6024188"/>
                </a:cubicBezTo>
                <a:lnTo>
                  <a:pt x="4582991" y="6020378"/>
                </a:lnTo>
                <a:lnTo>
                  <a:pt x="4570346" y="6007729"/>
                </a:lnTo>
                <a:close/>
                <a:moveTo>
                  <a:pt x="1582959" y="6006662"/>
                </a:moveTo>
                <a:cubicBezTo>
                  <a:pt x="1604295" y="6014511"/>
                  <a:pt x="1604295" y="6014511"/>
                  <a:pt x="1605515" y="6037218"/>
                </a:cubicBezTo>
                <a:lnTo>
                  <a:pt x="1582959" y="6006662"/>
                </a:lnTo>
                <a:close/>
                <a:moveTo>
                  <a:pt x="1476204" y="6006662"/>
                </a:moveTo>
                <a:lnTo>
                  <a:pt x="1486415" y="6006662"/>
                </a:lnTo>
                <a:lnTo>
                  <a:pt x="1486415" y="6010091"/>
                </a:lnTo>
                <a:lnTo>
                  <a:pt x="1476204" y="6010091"/>
                </a:lnTo>
                <a:lnTo>
                  <a:pt x="1476204" y="6006662"/>
                </a:lnTo>
                <a:close/>
                <a:moveTo>
                  <a:pt x="1445724" y="6006662"/>
                </a:moveTo>
                <a:lnTo>
                  <a:pt x="1455859" y="6006662"/>
                </a:lnTo>
                <a:lnTo>
                  <a:pt x="1455859" y="6010091"/>
                </a:lnTo>
                <a:lnTo>
                  <a:pt x="1445724" y="6010091"/>
                </a:lnTo>
                <a:lnTo>
                  <a:pt x="1445724" y="6006662"/>
                </a:lnTo>
                <a:close/>
                <a:moveTo>
                  <a:pt x="4265636" y="6003309"/>
                </a:moveTo>
                <a:lnTo>
                  <a:pt x="4275758" y="6003309"/>
                </a:lnTo>
                <a:lnTo>
                  <a:pt x="4275758" y="6021902"/>
                </a:lnTo>
                <a:lnTo>
                  <a:pt x="4269053" y="6022588"/>
                </a:lnTo>
                <a:lnTo>
                  <a:pt x="4265636" y="6003309"/>
                </a:lnTo>
                <a:close/>
                <a:moveTo>
                  <a:pt x="1985368" y="5996451"/>
                </a:moveTo>
                <a:lnTo>
                  <a:pt x="1985368" y="5999804"/>
                </a:lnTo>
                <a:lnTo>
                  <a:pt x="1995500" y="5999804"/>
                </a:lnTo>
                <a:lnTo>
                  <a:pt x="1995500" y="5996451"/>
                </a:lnTo>
                <a:lnTo>
                  <a:pt x="1985368" y="5996451"/>
                </a:lnTo>
                <a:close/>
                <a:moveTo>
                  <a:pt x="4377565" y="5995689"/>
                </a:moveTo>
                <a:lnTo>
                  <a:pt x="4397908" y="5995689"/>
                </a:lnTo>
                <a:lnTo>
                  <a:pt x="4397908" y="6000795"/>
                </a:lnTo>
                <a:lnTo>
                  <a:pt x="4377565" y="6000795"/>
                </a:lnTo>
                <a:lnTo>
                  <a:pt x="4377565" y="5995689"/>
                </a:lnTo>
                <a:close/>
                <a:moveTo>
                  <a:pt x="1276032" y="5993098"/>
                </a:moveTo>
                <a:lnTo>
                  <a:pt x="1276032" y="6003233"/>
                </a:lnTo>
                <a:lnTo>
                  <a:pt x="1279461" y="6003233"/>
                </a:lnTo>
                <a:lnTo>
                  <a:pt x="1279461" y="5993098"/>
                </a:lnTo>
                <a:lnTo>
                  <a:pt x="1276032" y="5993098"/>
                </a:lnTo>
                <a:close/>
                <a:moveTo>
                  <a:pt x="5012154" y="5982888"/>
                </a:moveTo>
                <a:lnTo>
                  <a:pt x="5015514" y="5982888"/>
                </a:lnTo>
                <a:lnTo>
                  <a:pt x="5015514" y="5993099"/>
                </a:lnTo>
                <a:lnTo>
                  <a:pt x="5012154" y="5993099"/>
                </a:lnTo>
                <a:lnTo>
                  <a:pt x="5012154" y="5982888"/>
                </a:lnTo>
                <a:close/>
                <a:moveTo>
                  <a:pt x="4785784" y="5980144"/>
                </a:moveTo>
                <a:cubicBezTo>
                  <a:pt x="4783573" y="6004986"/>
                  <a:pt x="4783573" y="6004986"/>
                  <a:pt x="4764822" y="6009100"/>
                </a:cubicBezTo>
                <a:lnTo>
                  <a:pt x="4785784" y="5980144"/>
                </a:lnTo>
                <a:close/>
                <a:moveTo>
                  <a:pt x="2321126" y="5976182"/>
                </a:moveTo>
                <a:lnTo>
                  <a:pt x="2331337" y="5976182"/>
                </a:lnTo>
                <a:lnTo>
                  <a:pt x="2331337" y="5979535"/>
                </a:lnTo>
                <a:lnTo>
                  <a:pt x="2321126" y="5979535"/>
                </a:lnTo>
                <a:lnTo>
                  <a:pt x="2321126" y="5976182"/>
                </a:lnTo>
                <a:close/>
                <a:moveTo>
                  <a:pt x="1655344" y="5973667"/>
                </a:moveTo>
                <a:cubicBezTo>
                  <a:pt x="1652982" y="5976410"/>
                  <a:pt x="1650620" y="5979229"/>
                  <a:pt x="1650391" y="5983801"/>
                </a:cubicBezTo>
                <a:lnTo>
                  <a:pt x="1648410" y="5981820"/>
                </a:lnTo>
                <a:lnTo>
                  <a:pt x="1640104" y="5988907"/>
                </a:lnTo>
                <a:lnTo>
                  <a:pt x="1643304" y="5992107"/>
                </a:lnTo>
                <a:cubicBezTo>
                  <a:pt x="1645590" y="5989364"/>
                  <a:pt x="1648029" y="5986545"/>
                  <a:pt x="1648257" y="5981973"/>
                </a:cubicBezTo>
                <a:lnTo>
                  <a:pt x="1650239" y="5983954"/>
                </a:lnTo>
                <a:lnTo>
                  <a:pt x="1658544" y="5976867"/>
                </a:lnTo>
                <a:lnTo>
                  <a:pt x="1655344" y="5973667"/>
                </a:lnTo>
                <a:close/>
                <a:moveTo>
                  <a:pt x="1935535" y="5972905"/>
                </a:moveTo>
                <a:cubicBezTo>
                  <a:pt x="1934697" y="5988221"/>
                  <a:pt x="1934086" y="5999575"/>
                  <a:pt x="1933476" y="6009862"/>
                </a:cubicBezTo>
                <a:lnTo>
                  <a:pt x="1895398" y="6027083"/>
                </a:lnTo>
                <a:lnTo>
                  <a:pt x="1895398" y="6055963"/>
                </a:lnTo>
                <a:lnTo>
                  <a:pt x="1921126" y="6033789"/>
                </a:lnTo>
                <a:cubicBezTo>
                  <a:pt x="1924167" y="6042857"/>
                  <a:pt x="1926150" y="6048724"/>
                  <a:pt x="1928819" y="6056573"/>
                </a:cubicBezTo>
                <a:lnTo>
                  <a:pt x="1938201" y="6036380"/>
                </a:lnTo>
                <a:cubicBezTo>
                  <a:pt x="1953431" y="6040723"/>
                  <a:pt x="1966622" y="6047429"/>
                  <a:pt x="1976203" y="6062364"/>
                </a:cubicBezTo>
                <a:cubicBezTo>
                  <a:pt x="1973932" y="6046438"/>
                  <a:pt x="1971639" y="6030512"/>
                  <a:pt x="1969513" y="6015501"/>
                </a:cubicBezTo>
                <a:cubicBezTo>
                  <a:pt x="1971869" y="6010929"/>
                  <a:pt x="1974008" y="6006738"/>
                  <a:pt x="1978052" y="5998813"/>
                </a:cubicBezTo>
                <a:cubicBezTo>
                  <a:pt x="1967004" y="5991955"/>
                  <a:pt x="1956560" y="5985707"/>
                  <a:pt x="1946199" y="5979382"/>
                </a:cubicBezTo>
                <a:lnTo>
                  <a:pt x="1935535" y="5972905"/>
                </a:lnTo>
                <a:close/>
                <a:moveTo>
                  <a:pt x="4265546" y="5972788"/>
                </a:moveTo>
                <a:lnTo>
                  <a:pt x="4265546" y="6003123"/>
                </a:lnTo>
                <a:lnTo>
                  <a:pt x="4255167" y="5987984"/>
                </a:lnTo>
                <a:lnTo>
                  <a:pt x="4265546" y="5972788"/>
                </a:lnTo>
                <a:close/>
                <a:moveTo>
                  <a:pt x="4859410" y="5972753"/>
                </a:moveTo>
                <a:lnTo>
                  <a:pt x="4859410" y="5982887"/>
                </a:lnTo>
                <a:lnTo>
                  <a:pt x="4862840" y="5982887"/>
                </a:lnTo>
                <a:lnTo>
                  <a:pt x="4862840" y="5972753"/>
                </a:lnTo>
                <a:lnTo>
                  <a:pt x="4859410" y="5972753"/>
                </a:lnTo>
                <a:close/>
                <a:moveTo>
                  <a:pt x="1711367" y="5972677"/>
                </a:moveTo>
                <a:lnTo>
                  <a:pt x="1730777" y="5972677"/>
                </a:lnTo>
                <a:lnTo>
                  <a:pt x="1730702" y="6002743"/>
                </a:lnTo>
                <a:lnTo>
                  <a:pt x="1710977" y="6012606"/>
                </a:lnTo>
                <a:lnTo>
                  <a:pt x="1718444" y="5985098"/>
                </a:lnTo>
                <a:lnTo>
                  <a:pt x="1711367" y="5972677"/>
                </a:lnTo>
                <a:close/>
                <a:moveTo>
                  <a:pt x="1857142" y="5963533"/>
                </a:moveTo>
                <a:lnTo>
                  <a:pt x="1853942" y="5966733"/>
                </a:lnTo>
                <a:cubicBezTo>
                  <a:pt x="1856686" y="5969095"/>
                  <a:pt x="1859505" y="5971458"/>
                  <a:pt x="1864076" y="5971686"/>
                </a:cubicBezTo>
                <a:cubicBezTo>
                  <a:pt x="1863391" y="5972372"/>
                  <a:pt x="1862705" y="5972982"/>
                  <a:pt x="1862095" y="5973668"/>
                </a:cubicBezTo>
                <a:lnTo>
                  <a:pt x="1869220" y="5981973"/>
                </a:lnTo>
                <a:lnTo>
                  <a:pt x="1872417" y="5978773"/>
                </a:lnTo>
                <a:cubicBezTo>
                  <a:pt x="1869677" y="5976411"/>
                  <a:pt x="1866861" y="5974049"/>
                  <a:pt x="1862248" y="5973820"/>
                </a:cubicBezTo>
                <a:cubicBezTo>
                  <a:pt x="1862857" y="5973134"/>
                  <a:pt x="1863543" y="5972525"/>
                  <a:pt x="1864229" y="5971839"/>
                </a:cubicBezTo>
                <a:cubicBezTo>
                  <a:pt x="1861867" y="5969095"/>
                  <a:pt x="1859505" y="5966276"/>
                  <a:pt x="1857142" y="5963533"/>
                </a:cubicBezTo>
                <a:close/>
                <a:moveTo>
                  <a:pt x="4387771" y="5955837"/>
                </a:moveTo>
                <a:lnTo>
                  <a:pt x="4397908" y="5955837"/>
                </a:lnTo>
                <a:lnTo>
                  <a:pt x="4397908" y="5959189"/>
                </a:lnTo>
                <a:lnTo>
                  <a:pt x="4387771" y="5959189"/>
                </a:lnTo>
                <a:lnTo>
                  <a:pt x="4387771" y="5955837"/>
                </a:lnTo>
                <a:close/>
                <a:moveTo>
                  <a:pt x="2331413" y="5955837"/>
                </a:moveTo>
                <a:lnTo>
                  <a:pt x="2341548" y="5955837"/>
                </a:lnTo>
                <a:lnTo>
                  <a:pt x="2341548" y="5959189"/>
                </a:lnTo>
                <a:lnTo>
                  <a:pt x="2331413" y="5959189"/>
                </a:lnTo>
                <a:lnTo>
                  <a:pt x="2331413" y="5955837"/>
                </a:lnTo>
                <a:close/>
                <a:moveTo>
                  <a:pt x="81531" y="5954922"/>
                </a:moveTo>
                <a:lnTo>
                  <a:pt x="81531" y="5960027"/>
                </a:lnTo>
                <a:lnTo>
                  <a:pt x="101953" y="5960027"/>
                </a:lnTo>
                <a:lnTo>
                  <a:pt x="101953" y="5954922"/>
                </a:lnTo>
                <a:lnTo>
                  <a:pt x="81531" y="5954922"/>
                </a:lnTo>
                <a:close/>
                <a:moveTo>
                  <a:pt x="2044800" y="5954084"/>
                </a:moveTo>
                <a:lnTo>
                  <a:pt x="1996339" y="5971762"/>
                </a:lnTo>
                <a:lnTo>
                  <a:pt x="2044800" y="5998356"/>
                </a:lnTo>
                <a:lnTo>
                  <a:pt x="2044800" y="5954084"/>
                </a:lnTo>
                <a:close/>
                <a:moveTo>
                  <a:pt x="1457459" y="5954084"/>
                </a:moveTo>
                <a:lnTo>
                  <a:pt x="1474375" y="5954084"/>
                </a:lnTo>
                <a:cubicBezTo>
                  <a:pt x="1474680" y="5955684"/>
                  <a:pt x="1474909" y="5957284"/>
                  <a:pt x="1475137" y="5958885"/>
                </a:cubicBezTo>
                <a:lnTo>
                  <a:pt x="1458450" y="5962847"/>
                </a:lnTo>
                <a:cubicBezTo>
                  <a:pt x="1458145" y="5960028"/>
                  <a:pt x="1457764" y="5957056"/>
                  <a:pt x="1457459" y="5954084"/>
                </a:cubicBezTo>
                <a:close/>
                <a:moveTo>
                  <a:pt x="4636168" y="5953398"/>
                </a:moveTo>
                <a:cubicBezTo>
                  <a:pt x="4635180" y="5954389"/>
                  <a:pt x="4634115" y="5955456"/>
                  <a:pt x="4632972" y="5956522"/>
                </a:cubicBezTo>
                <a:cubicBezTo>
                  <a:pt x="4633962" y="5957361"/>
                  <a:pt x="4635027" y="5958199"/>
                  <a:pt x="4637994" y="5955532"/>
                </a:cubicBezTo>
                <a:cubicBezTo>
                  <a:pt x="4637386" y="5954770"/>
                  <a:pt x="4636777" y="5954084"/>
                  <a:pt x="4636168" y="5953398"/>
                </a:cubicBezTo>
                <a:close/>
                <a:moveTo>
                  <a:pt x="2203171" y="5953322"/>
                </a:moveTo>
                <a:cubicBezTo>
                  <a:pt x="2205533" y="5956065"/>
                  <a:pt x="2207896" y="5958809"/>
                  <a:pt x="2210258" y="5961628"/>
                </a:cubicBezTo>
                <a:lnTo>
                  <a:pt x="2209343" y="5962542"/>
                </a:lnTo>
                <a:lnTo>
                  <a:pt x="2229535" y="5962542"/>
                </a:lnTo>
                <a:cubicBezTo>
                  <a:pt x="2243328" y="5979611"/>
                  <a:pt x="2239899" y="5999575"/>
                  <a:pt x="2239213" y="6019083"/>
                </a:cubicBezTo>
                <a:lnTo>
                  <a:pt x="2224735" y="6033561"/>
                </a:lnTo>
                <a:cubicBezTo>
                  <a:pt x="2213992" y="6017864"/>
                  <a:pt x="2197609" y="6025407"/>
                  <a:pt x="2182293" y="6023198"/>
                </a:cubicBezTo>
                <a:cubicBezTo>
                  <a:pt x="2180388" y="6017787"/>
                  <a:pt x="2178330" y="6011920"/>
                  <a:pt x="2174978" y="6002243"/>
                </a:cubicBezTo>
                <a:lnTo>
                  <a:pt x="2133830" y="6017330"/>
                </a:lnTo>
                <a:lnTo>
                  <a:pt x="2149756" y="5982430"/>
                </a:lnTo>
                <a:lnTo>
                  <a:pt x="2172616" y="5995842"/>
                </a:lnTo>
                <a:cubicBezTo>
                  <a:pt x="2176958" y="5986545"/>
                  <a:pt x="2180235" y="5979687"/>
                  <a:pt x="2183512" y="5972524"/>
                </a:cubicBezTo>
                <a:lnTo>
                  <a:pt x="2194103" y="5983116"/>
                </a:lnTo>
                <a:lnTo>
                  <a:pt x="2208810" y="5963076"/>
                </a:lnTo>
                <a:lnTo>
                  <a:pt x="2208276" y="5963609"/>
                </a:lnTo>
                <a:lnTo>
                  <a:pt x="2199971" y="5956523"/>
                </a:lnTo>
                <a:lnTo>
                  <a:pt x="2203171" y="5953322"/>
                </a:lnTo>
                <a:close/>
                <a:moveTo>
                  <a:pt x="1693466" y="5952331"/>
                </a:moveTo>
                <a:lnTo>
                  <a:pt x="1693466" y="5962542"/>
                </a:lnTo>
                <a:lnTo>
                  <a:pt x="1696818" y="5962542"/>
                </a:lnTo>
                <a:lnTo>
                  <a:pt x="1696818" y="5952331"/>
                </a:lnTo>
                <a:lnTo>
                  <a:pt x="1693466" y="5952331"/>
                </a:lnTo>
                <a:close/>
                <a:moveTo>
                  <a:pt x="4885229" y="5946540"/>
                </a:moveTo>
                <a:lnTo>
                  <a:pt x="4871750" y="5960027"/>
                </a:lnTo>
                <a:lnTo>
                  <a:pt x="4887514" y="5960027"/>
                </a:lnTo>
                <a:cubicBezTo>
                  <a:pt x="4886373" y="5952941"/>
                  <a:pt x="4885609" y="5948445"/>
                  <a:pt x="4885229" y="5946540"/>
                </a:cubicBezTo>
                <a:close/>
                <a:moveTo>
                  <a:pt x="4722004" y="5943873"/>
                </a:moveTo>
                <a:lnTo>
                  <a:pt x="4713236" y="5944940"/>
                </a:lnTo>
                <a:lnTo>
                  <a:pt x="4717124" y="5961475"/>
                </a:lnTo>
                <a:cubicBezTo>
                  <a:pt x="4718802" y="5961247"/>
                  <a:pt x="4720403" y="5960942"/>
                  <a:pt x="4722004" y="5960713"/>
                </a:cubicBezTo>
                <a:lnTo>
                  <a:pt x="4722004" y="5943873"/>
                </a:lnTo>
                <a:close/>
                <a:moveTo>
                  <a:pt x="4370784" y="5942197"/>
                </a:moveTo>
                <a:lnTo>
                  <a:pt x="4374210" y="5942197"/>
                </a:lnTo>
                <a:lnTo>
                  <a:pt x="4374210" y="5952331"/>
                </a:lnTo>
                <a:lnTo>
                  <a:pt x="4370784" y="5952331"/>
                </a:lnTo>
                <a:lnTo>
                  <a:pt x="4370784" y="5942197"/>
                </a:lnTo>
                <a:close/>
                <a:moveTo>
                  <a:pt x="1578616" y="5941511"/>
                </a:moveTo>
                <a:lnTo>
                  <a:pt x="1588751" y="5941511"/>
                </a:lnTo>
                <a:cubicBezTo>
                  <a:pt x="1586465" y="5944330"/>
                  <a:pt x="1584179" y="5947150"/>
                  <a:pt x="1581970" y="5949969"/>
                </a:cubicBezTo>
                <a:cubicBezTo>
                  <a:pt x="1580902" y="5947150"/>
                  <a:pt x="1579760" y="5944330"/>
                  <a:pt x="1578616" y="5941511"/>
                </a:cubicBezTo>
                <a:close/>
                <a:moveTo>
                  <a:pt x="4795050" y="5935415"/>
                </a:moveTo>
                <a:lnTo>
                  <a:pt x="4795050" y="5938844"/>
                </a:lnTo>
                <a:lnTo>
                  <a:pt x="4805193" y="5938844"/>
                </a:lnTo>
                <a:lnTo>
                  <a:pt x="4805193" y="5935415"/>
                </a:lnTo>
                <a:lnTo>
                  <a:pt x="4795050" y="5935415"/>
                </a:lnTo>
                <a:close/>
                <a:moveTo>
                  <a:pt x="2220925" y="5934272"/>
                </a:moveTo>
                <a:lnTo>
                  <a:pt x="2277769" y="5934272"/>
                </a:lnTo>
                <a:cubicBezTo>
                  <a:pt x="2278074" y="5935568"/>
                  <a:pt x="2278455" y="5936939"/>
                  <a:pt x="2278760" y="5938234"/>
                </a:cubicBezTo>
                <a:lnTo>
                  <a:pt x="2254148" y="5943721"/>
                </a:lnTo>
                <a:cubicBezTo>
                  <a:pt x="2251786" y="5948826"/>
                  <a:pt x="2248509" y="5955760"/>
                  <a:pt x="2245309" y="5962542"/>
                </a:cubicBezTo>
                <a:lnTo>
                  <a:pt x="2231669" y="5962542"/>
                </a:lnTo>
                <a:cubicBezTo>
                  <a:pt x="2228088" y="5953246"/>
                  <a:pt x="2224811" y="5944559"/>
                  <a:pt x="2220925" y="5934272"/>
                </a:cubicBezTo>
                <a:close/>
                <a:moveTo>
                  <a:pt x="4526154" y="5933053"/>
                </a:moveTo>
                <a:cubicBezTo>
                  <a:pt x="4523791" y="5935720"/>
                  <a:pt x="4521345" y="5938463"/>
                  <a:pt x="4521195" y="5943111"/>
                </a:cubicBezTo>
                <a:lnTo>
                  <a:pt x="4519216" y="5941130"/>
                </a:lnTo>
                <a:lnTo>
                  <a:pt x="4510915" y="5948217"/>
                </a:lnTo>
                <a:lnTo>
                  <a:pt x="4514111" y="5951417"/>
                </a:lnTo>
                <a:cubicBezTo>
                  <a:pt x="4516470" y="5948674"/>
                  <a:pt x="4518838" y="5945855"/>
                  <a:pt x="4519066" y="5941283"/>
                </a:cubicBezTo>
                <a:cubicBezTo>
                  <a:pt x="4519750" y="5941968"/>
                  <a:pt x="4520431" y="5942654"/>
                  <a:pt x="4521039" y="5943340"/>
                </a:cubicBezTo>
                <a:lnTo>
                  <a:pt x="4529354" y="5936253"/>
                </a:lnTo>
                <a:lnTo>
                  <a:pt x="4526154" y="5933053"/>
                </a:lnTo>
                <a:close/>
                <a:moveTo>
                  <a:pt x="2355034" y="5932062"/>
                </a:moveTo>
                <a:lnTo>
                  <a:pt x="2358463" y="5932062"/>
                </a:lnTo>
                <a:lnTo>
                  <a:pt x="2358463" y="5942197"/>
                </a:lnTo>
                <a:lnTo>
                  <a:pt x="2355034" y="5942197"/>
                </a:lnTo>
                <a:lnTo>
                  <a:pt x="2355034" y="5932062"/>
                </a:lnTo>
                <a:close/>
                <a:moveTo>
                  <a:pt x="1693466" y="5932062"/>
                </a:moveTo>
                <a:lnTo>
                  <a:pt x="1693466" y="5942197"/>
                </a:lnTo>
                <a:lnTo>
                  <a:pt x="1696818" y="5942197"/>
                </a:lnTo>
                <a:lnTo>
                  <a:pt x="1696818" y="5932062"/>
                </a:lnTo>
                <a:lnTo>
                  <a:pt x="1693466" y="5932062"/>
                </a:lnTo>
                <a:close/>
                <a:moveTo>
                  <a:pt x="4611644" y="5931986"/>
                </a:moveTo>
                <a:lnTo>
                  <a:pt x="4592214" y="5945626"/>
                </a:lnTo>
                <a:cubicBezTo>
                  <a:pt x="4595867" y="5952331"/>
                  <a:pt x="4598688" y="5957437"/>
                  <a:pt x="4602337" y="5962009"/>
                </a:cubicBezTo>
                <a:cubicBezTo>
                  <a:pt x="4595407" y="5962695"/>
                  <a:pt x="4589312" y="5963152"/>
                  <a:pt x="4583067" y="5963609"/>
                </a:cubicBezTo>
                <a:lnTo>
                  <a:pt x="4583067" y="5997899"/>
                </a:lnTo>
                <a:cubicBezTo>
                  <a:pt x="4591292" y="5982583"/>
                  <a:pt x="4596624" y="5972753"/>
                  <a:pt x="4601505" y="5962542"/>
                </a:cubicBezTo>
                <a:lnTo>
                  <a:pt x="4625583" y="5959113"/>
                </a:lnTo>
                <a:lnTo>
                  <a:pt x="4611644" y="5931986"/>
                </a:lnTo>
                <a:close/>
                <a:moveTo>
                  <a:pt x="5008718" y="5925204"/>
                </a:moveTo>
                <a:lnTo>
                  <a:pt x="5018951" y="5925204"/>
                </a:lnTo>
                <a:lnTo>
                  <a:pt x="5018951" y="5928633"/>
                </a:lnTo>
                <a:lnTo>
                  <a:pt x="5008718" y="5928633"/>
                </a:lnTo>
                <a:lnTo>
                  <a:pt x="5008718" y="5925204"/>
                </a:lnTo>
                <a:close/>
                <a:moveTo>
                  <a:pt x="1802050" y="5925204"/>
                </a:moveTo>
                <a:lnTo>
                  <a:pt x="1802050" y="5928633"/>
                </a:lnTo>
                <a:lnTo>
                  <a:pt x="1812184" y="5928633"/>
                </a:lnTo>
                <a:lnTo>
                  <a:pt x="1812184" y="5925204"/>
                </a:lnTo>
                <a:lnTo>
                  <a:pt x="1802050" y="5925204"/>
                </a:lnTo>
                <a:close/>
                <a:moveTo>
                  <a:pt x="1425304" y="5925204"/>
                </a:moveTo>
                <a:lnTo>
                  <a:pt x="1435437" y="5925204"/>
                </a:lnTo>
                <a:lnTo>
                  <a:pt x="1435437" y="5928633"/>
                </a:lnTo>
                <a:lnTo>
                  <a:pt x="1425304" y="5928633"/>
                </a:lnTo>
                <a:lnTo>
                  <a:pt x="1425304" y="5925204"/>
                </a:lnTo>
                <a:close/>
                <a:moveTo>
                  <a:pt x="1578616" y="5922553"/>
                </a:moveTo>
                <a:lnTo>
                  <a:pt x="1587374" y="5931376"/>
                </a:lnTo>
                <a:lnTo>
                  <a:pt x="1578616" y="5931376"/>
                </a:lnTo>
                <a:lnTo>
                  <a:pt x="1578616" y="5941511"/>
                </a:lnTo>
                <a:lnTo>
                  <a:pt x="1570235" y="5934653"/>
                </a:lnTo>
                <a:cubicBezTo>
                  <a:pt x="1573053" y="5933586"/>
                  <a:pt x="1575874" y="5932443"/>
                  <a:pt x="1578616" y="5931300"/>
                </a:cubicBezTo>
                <a:lnTo>
                  <a:pt x="1578616" y="5922553"/>
                </a:lnTo>
                <a:close/>
                <a:moveTo>
                  <a:pt x="4630987" y="5920937"/>
                </a:moveTo>
                <a:cubicBezTo>
                  <a:pt x="4630987" y="5921318"/>
                  <a:pt x="4630911" y="5921547"/>
                  <a:pt x="4630911" y="5921928"/>
                </a:cubicBezTo>
                <a:cubicBezTo>
                  <a:pt x="4623223" y="5922690"/>
                  <a:pt x="4612562" y="5917508"/>
                  <a:pt x="4611722" y="5931986"/>
                </a:cubicBezTo>
                <a:cubicBezTo>
                  <a:pt x="4619263" y="5930538"/>
                  <a:pt x="4630530" y="5936558"/>
                  <a:pt x="4630911" y="5921928"/>
                </a:cubicBezTo>
                <a:cubicBezTo>
                  <a:pt x="4631292" y="5921928"/>
                  <a:pt x="4631597" y="5921928"/>
                  <a:pt x="4631976" y="5921851"/>
                </a:cubicBezTo>
                <a:cubicBezTo>
                  <a:pt x="4631597" y="5921547"/>
                  <a:pt x="4631292" y="5921242"/>
                  <a:pt x="4630987" y="5920937"/>
                </a:cubicBezTo>
                <a:close/>
                <a:moveTo>
                  <a:pt x="4313860" y="5920023"/>
                </a:moveTo>
                <a:cubicBezTo>
                  <a:pt x="4315383" y="5927719"/>
                  <a:pt x="4316299" y="5932291"/>
                  <a:pt x="4317441" y="5938006"/>
                </a:cubicBezTo>
                <a:lnTo>
                  <a:pt x="4297857" y="5944711"/>
                </a:lnTo>
                <a:lnTo>
                  <a:pt x="4338169" y="5976792"/>
                </a:lnTo>
                <a:lnTo>
                  <a:pt x="4314469" y="5988298"/>
                </a:lnTo>
                <a:cubicBezTo>
                  <a:pt x="4318280" y="5995384"/>
                  <a:pt x="4321938" y="6002166"/>
                  <a:pt x="4326282" y="6010396"/>
                </a:cubicBezTo>
                <a:lnTo>
                  <a:pt x="4292675" y="6032798"/>
                </a:lnTo>
                <a:lnTo>
                  <a:pt x="4320566" y="6054668"/>
                </a:lnTo>
                <a:lnTo>
                  <a:pt x="4282617" y="6083929"/>
                </a:lnTo>
                <a:lnTo>
                  <a:pt x="4326891" y="6079814"/>
                </a:lnTo>
                <a:cubicBezTo>
                  <a:pt x="4329329" y="6084158"/>
                  <a:pt x="4334892" y="6094444"/>
                  <a:pt x="4340683" y="6105036"/>
                </a:cubicBezTo>
                <a:lnTo>
                  <a:pt x="4302657" y="6132773"/>
                </a:lnTo>
                <a:lnTo>
                  <a:pt x="4315232" y="6150604"/>
                </a:lnTo>
                <a:cubicBezTo>
                  <a:pt x="4287418" y="6158224"/>
                  <a:pt x="4292522" y="6193276"/>
                  <a:pt x="4270576" y="6206839"/>
                </a:cubicBezTo>
                <a:lnTo>
                  <a:pt x="4253430" y="6189008"/>
                </a:lnTo>
                <a:lnTo>
                  <a:pt x="4283378" y="6138183"/>
                </a:lnTo>
                <a:cubicBezTo>
                  <a:pt x="4279492" y="6136888"/>
                  <a:pt x="4273625" y="6134830"/>
                  <a:pt x="4265928" y="6132011"/>
                </a:cubicBezTo>
                <a:lnTo>
                  <a:pt x="4265928" y="6090177"/>
                </a:lnTo>
                <a:lnTo>
                  <a:pt x="4245656" y="6069908"/>
                </a:lnTo>
                <a:lnTo>
                  <a:pt x="4265088" y="6048953"/>
                </a:lnTo>
                <a:lnTo>
                  <a:pt x="4254045" y="6036304"/>
                </a:lnTo>
                <a:lnTo>
                  <a:pt x="4283912" y="6031732"/>
                </a:lnTo>
                <a:cubicBezTo>
                  <a:pt x="4284221" y="6026170"/>
                  <a:pt x="4286923" y="6020150"/>
                  <a:pt x="4287178" y="6014968"/>
                </a:cubicBezTo>
                <a:lnTo>
                  <a:pt x="4275788" y="6003264"/>
                </a:lnTo>
                <a:lnTo>
                  <a:pt x="4300067" y="5965285"/>
                </a:lnTo>
                <a:lnTo>
                  <a:pt x="4265575" y="5972747"/>
                </a:lnTo>
                <a:cubicBezTo>
                  <a:pt x="4265591" y="5972724"/>
                  <a:pt x="4265606" y="5972700"/>
                  <a:pt x="4265622" y="5972677"/>
                </a:cubicBezTo>
                <a:lnTo>
                  <a:pt x="4265622" y="5956141"/>
                </a:lnTo>
                <a:lnTo>
                  <a:pt x="4252744" y="5951722"/>
                </a:lnTo>
                <a:lnTo>
                  <a:pt x="4276749" y="5927795"/>
                </a:lnTo>
                <a:lnTo>
                  <a:pt x="4278121" y="5929167"/>
                </a:lnTo>
                <a:lnTo>
                  <a:pt x="4313860" y="5920023"/>
                </a:lnTo>
                <a:close/>
                <a:moveTo>
                  <a:pt x="88160" y="5913622"/>
                </a:moveTo>
                <a:cubicBezTo>
                  <a:pt x="81835" y="5927185"/>
                  <a:pt x="78635" y="5934196"/>
                  <a:pt x="76120" y="5939606"/>
                </a:cubicBezTo>
                <a:lnTo>
                  <a:pt x="92732" y="5939606"/>
                </a:lnTo>
                <a:cubicBezTo>
                  <a:pt x="91512" y="5932596"/>
                  <a:pt x="90674" y="5928100"/>
                  <a:pt x="88160" y="5913622"/>
                </a:cubicBezTo>
                <a:close/>
                <a:moveTo>
                  <a:pt x="4638064" y="5912555"/>
                </a:moveTo>
                <a:cubicBezTo>
                  <a:pt x="4635705" y="5915298"/>
                  <a:pt x="4633347" y="5918041"/>
                  <a:pt x="4632054" y="5921775"/>
                </a:cubicBezTo>
                <a:lnTo>
                  <a:pt x="4631901" y="5921775"/>
                </a:lnTo>
                <a:cubicBezTo>
                  <a:pt x="4632282" y="5922080"/>
                  <a:pt x="4632585" y="5922461"/>
                  <a:pt x="4632966" y="5922766"/>
                </a:cubicBezTo>
                <a:cubicBezTo>
                  <a:pt x="4635781" y="5920556"/>
                  <a:pt x="4638522" y="5918194"/>
                  <a:pt x="4641263" y="5915755"/>
                </a:cubicBezTo>
                <a:lnTo>
                  <a:pt x="4638064" y="5912555"/>
                </a:lnTo>
                <a:close/>
                <a:moveTo>
                  <a:pt x="4385108" y="5911260"/>
                </a:moveTo>
                <a:cubicBezTo>
                  <a:pt x="4385489" y="5914155"/>
                  <a:pt x="4385869" y="5917127"/>
                  <a:pt x="4386173" y="5920023"/>
                </a:cubicBezTo>
                <a:lnTo>
                  <a:pt x="4369257" y="5920099"/>
                </a:lnTo>
                <a:cubicBezTo>
                  <a:pt x="4369030" y="5918498"/>
                  <a:pt x="4368724" y="5916899"/>
                  <a:pt x="4368496" y="5915222"/>
                </a:cubicBezTo>
                <a:lnTo>
                  <a:pt x="4385108" y="5911260"/>
                </a:lnTo>
                <a:close/>
                <a:moveTo>
                  <a:pt x="1636522" y="5911260"/>
                </a:moveTo>
                <a:lnTo>
                  <a:pt x="1619834" y="5915222"/>
                </a:lnTo>
                <a:cubicBezTo>
                  <a:pt x="1620063" y="5916822"/>
                  <a:pt x="1620367" y="5918423"/>
                  <a:pt x="1620596" y="5920099"/>
                </a:cubicBezTo>
                <a:lnTo>
                  <a:pt x="1637512" y="5920099"/>
                </a:lnTo>
                <a:cubicBezTo>
                  <a:pt x="1637131" y="5917127"/>
                  <a:pt x="1636827" y="5914231"/>
                  <a:pt x="1636522" y="5911260"/>
                </a:cubicBezTo>
                <a:close/>
                <a:moveTo>
                  <a:pt x="1659458" y="5904859"/>
                </a:moveTo>
                <a:lnTo>
                  <a:pt x="1659458" y="5908288"/>
                </a:lnTo>
                <a:lnTo>
                  <a:pt x="1669669" y="5908288"/>
                </a:lnTo>
                <a:lnTo>
                  <a:pt x="1669669" y="5904859"/>
                </a:lnTo>
                <a:lnTo>
                  <a:pt x="1659458" y="5904859"/>
                </a:lnTo>
                <a:close/>
                <a:moveTo>
                  <a:pt x="1293024" y="5904859"/>
                </a:moveTo>
                <a:lnTo>
                  <a:pt x="1293024" y="5908288"/>
                </a:lnTo>
                <a:lnTo>
                  <a:pt x="1303158" y="5908288"/>
                </a:lnTo>
                <a:lnTo>
                  <a:pt x="1303158" y="5904859"/>
                </a:lnTo>
                <a:lnTo>
                  <a:pt x="1293024" y="5904859"/>
                </a:lnTo>
                <a:close/>
                <a:moveTo>
                  <a:pt x="1495178" y="5901201"/>
                </a:moveTo>
                <a:lnTo>
                  <a:pt x="1495178" y="5930538"/>
                </a:lnTo>
                <a:lnTo>
                  <a:pt x="1478338" y="5932062"/>
                </a:lnTo>
                <a:lnTo>
                  <a:pt x="1478338" y="5902573"/>
                </a:lnTo>
                <a:lnTo>
                  <a:pt x="1495178" y="5901201"/>
                </a:lnTo>
                <a:close/>
                <a:moveTo>
                  <a:pt x="4871589" y="5899754"/>
                </a:moveTo>
                <a:lnTo>
                  <a:pt x="4896725" y="5906916"/>
                </a:lnTo>
                <a:cubicBezTo>
                  <a:pt x="4892002" y="5908516"/>
                  <a:pt x="4887358" y="5910650"/>
                  <a:pt x="4882483" y="5911336"/>
                </a:cubicBezTo>
                <a:cubicBezTo>
                  <a:pt x="4880960" y="5911564"/>
                  <a:pt x="4878978" y="5907754"/>
                  <a:pt x="4871589" y="5899754"/>
                </a:cubicBezTo>
                <a:close/>
                <a:moveTo>
                  <a:pt x="1771492" y="5894724"/>
                </a:moveTo>
                <a:lnTo>
                  <a:pt x="1771492" y="5898077"/>
                </a:lnTo>
                <a:lnTo>
                  <a:pt x="1781631" y="5898077"/>
                </a:lnTo>
                <a:lnTo>
                  <a:pt x="1781631" y="5894724"/>
                </a:lnTo>
                <a:lnTo>
                  <a:pt x="1771492" y="5894724"/>
                </a:lnTo>
                <a:close/>
                <a:moveTo>
                  <a:pt x="4748234" y="5892210"/>
                </a:moveTo>
                <a:lnTo>
                  <a:pt x="4745030" y="5895410"/>
                </a:lnTo>
                <a:cubicBezTo>
                  <a:pt x="4747776" y="5897772"/>
                  <a:pt x="4750596" y="5900135"/>
                  <a:pt x="4754334" y="5901430"/>
                </a:cubicBezTo>
                <a:lnTo>
                  <a:pt x="4754334" y="5901582"/>
                </a:lnTo>
                <a:lnTo>
                  <a:pt x="4755401" y="5900516"/>
                </a:lnTo>
                <a:cubicBezTo>
                  <a:pt x="4752961" y="5897772"/>
                  <a:pt x="4750596" y="5895029"/>
                  <a:pt x="4748234" y="5892210"/>
                </a:cubicBezTo>
                <a:close/>
                <a:moveTo>
                  <a:pt x="4684108" y="5888933"/>
                </a:moveTo>
                <a:cubicBezTo>
                  <a:pt x="4654981" y="5935110"/>
                  <a:pt x="4643399" y="5950807"/>
                  <a:pt x="4638072" y="5955532"/>
                </a:cubicBezTo>
                <a:lnTo>
                  <a:pt x="4640861" y="5958801"/>
                </a:lnTo>
                <a:lnTo>
                  <a:pt x="4620116" y="5982659"/>
                </a:lnTo>
                <a:cubicBezTo>
                  <a:pt x="4624376" y="5989364"/>
                  <a:pt x="4627649" y="5994393"/>
                  <a:pt x="4631225" y="5999880"/>
                </a:cubicBezTo>
                <a:lnTo>
                  <a:pt x="4612197" y="6007043"/>
                </a:lnTo>
                <a:lnTo>
                  <a:pt x="4619356" y="6016034"/>
                </a:lnTo>
                <a:cubicBezTo>
                  <a:pt x="4589477" y="6038361"/>
                  <a:pt x="4586049" y="6070669"/>
                  <a:pt x="4580871" y="6108008"/>
                </a:cubicBezTo>
                <a:cubicBezTo>
                  <a:pt x="4596714" y="6094977"/>
                  <a:pt x="4614788" y="6092996"/>
                  <a:pt x="4617377" y="6074479"/>
                </a:cubicBezTo>
                <a:cubicBezTo>
                  <a:pt x="4640507" y="6080194"/>
                  <a:pt x="4649413" y="6060916"/>
                  <a:pt x="4662299" y="6049028"/>
                </a:cubicBezTo>
                <a:cubicBezTo>
                  <a:pt x="4659097" y="6045524"/>
                  <a:pt x="4655971" y="6041942"/>
                  <a:pt x="4654751" y="6040647"/>
                </a:cubicBezTo>
                <a:cubicBezTo>
                  <a:pt x="4659173" y="6026931"/>
                  <a:pt x="4663061" y="6015044"/>
                  <a:pt x="4666570" y="6004223"/>
                </a:cubicBezTo>
                <a:lnTo>
                  <a:pt x="4682124" y="6001023"/>
                </a:lnTo>
                <a:cubicBezTo>
                  <a:pt x="4662224" y="5971686"/>
                  <a:pt x="4698594" y="5969171"/>
                  <a:pt x="4703321" y="5951798"/>
                </a:cubicBezTo>
                <a:cubicBezTo>
                  <a:pt x="4700576" y="5945854"/>
                  <a:pt x="4697755" y="5939834"/>
                  <a:pt x="4694857" y="5933433"/>
                </a:cubicBezTo>
                <a:lnTo>
                  <a:pt x="4751283" y="5928480"/>
                </a:lnTo>
                <a:lnTo>
                  <a:pt x="4731839" y="5904401"/>
                </a:lnTo>
                <a:lnTo>
                  <a:pt x="4699661" y="5912631"/>
                </a:lnTo>
                <a:cubicBezTo>
                  <a:pt x="4696002" y="5907030"/>
                  <a:pt x="4692898" y="5902415"/>
                  <a:pt x="4681894" y="5912384"/>
                </a:cubicBezTo>
                <a:lnTo>
                  <a:pt x="4668001" y="5927653"/>
                </a:lnTo>
                <a:lnTo>
                  <a:pt x="4684108" y="5888933"/>
                </a:lnTo>
                <a:close/>
                <a:moveTo>
                  <a:pt x="1323492" y="5884513"/>
                </a:moveTo>
                <a:lnTo>
                  <a:pt x="1323492" y="5887942"/>
                </a:lnTo>
                <a:lnTo>
                  <a:pt x="1333703" y="5887942"/>
                </a:lnTo>
                <a:lnTo>
                  <a:pt x="1333703" y="5884513"/>
                </a:lnTo>
                <a:lnTo>
                  <a:pt x="1323492" y="5884513"/>
                </a:lnTo>
                <a:close/>
                <a:moveTo>
                  <a:pt x="4482787" y="5881084"/>
                </a:moveTo>
                <a:lnTo>
                  <a:pt x="4486141" y="5881084"/>
                </a:lnTo>
                <a:lnTo>
                  <a:pt x="4486141" y="5891295"/>
                </a:lnTo>
                <a:lnTo>
                  <a:pt x="4482787" y="5891295"/>
                </a:lnTo>
                <a:lnTo>
                  <a:pt x="4482787" y="5881084"/>
                </a:lnTo>
                <a:close/>
                <a:moveTo>
                  <a:pt x="1506151" y="5881084"/>
                </a:moveTo>
                <a:cubicBezTo>
                  <a:pt x="1505541" y="5888704"/>
                  <a:pt x="1505008" y="5895181"/>
                  <a:pt x="1504246" y="5904783"/>
                </a:cubicBezTo>
                <a:lnTo>
                  <a:pt x="1483215" y="5882837"/>
                </a:lnTo>
                <a:lnTo>
                  <a:pt x="1506151" y="5881084"/>
                </a:lnTo>
                <a:close/>
                <a:moveTo>
                  <a:pt x="4939910" y="5880018"/>
                </a:moveTo>
                <a:cubicBezTo>
                  <a:pt x="4934580" y="5893658"/>
                  <a:pt x="4930849" y="5903030"/>
                  <a:pt x="4926734" y="5913546"/>
                </a:cubicBezTo>
                <a:cubicBezTo>
                  <a:pt x="4929705" y="5917965"/>
                  <a:pt x="4932979" y="5922994"/>
                  <a:pt x="4936864" y="5928709"/>
                </a:cubicBezTo>
                <a:lnTo>
                  <a:pt x="4919042" y="5935110"/>
                </a:lnTo>
                <a:cubicBezTo>
                  <a:pt x="4919347" y="5937168"/>
                  <a:pt x="4933970" y="5955151"/>
                  <a:pt x="4935341" y="5955684"/>
                </a:cubicBezTo>
                <a:cubicBezTo>
                  <a:pt x="4947603" y="5978011"/>
                  <a:pt x="4921935" y="6000871"/>
                  <a:pt x="4937778" y="6023273"/>
                </a:cubicBezTo>
                <a:cubicBezTo>
                  <a:pt x="4931152" y="6046286"/>
                  <a:pt x="4907845" y="6050858"/>
                  <a:pt x="4891316" y="6063355"/>
                </a:cubicBezTo>
                <a:cubicBezTo>
                  <a:pt x="4888424" y="6060764"/>
                  <a:pt x="4884919" y="6057563"/>
                  <a:pt x="4881493" y="6054363"/>
                </a:cubicBezTo>
                <a:cubicBezTo>
                  <a:pt x="4877988" y="6057563"/>
                  <a:pt x="4874485" y="6060688"/>
                  <a:pt x="4867172" y="6067241"/>
                </a:cubicBezTo>
                <a:lnTo>
                  <a:pt x="4867172" y="5992641"/>
                </a:lnTo>
                <a:lnTo>
                  <a:pt x="4843942" y="5995232"/>
                </a:lnTo>
                <a:lnTo>
                  <a:pt x="4858339" y="6010929"/>
                </a:lnTo>
                <a:lnTo>
                  <a:pt x="4828548" y="6059926"/>
                </a:lnTo>
                <a:lnTo>
                  <a:pt x="4805145" y="6033789"/>
                </a:lnTo>
                <a:cubicBezTo>
                  <a:pt x="4807432" y="6007958"/>
                  <a:pt x="4833884" y="5991574"/>
                  <a:pt x="4832283" y="5964143"/>
                </a:cubicBezTo>
                <a:cubicBezTo>
                  <a:pt x="4834799" y="5970162"/>
                  <a:pt x="4837314" y="5976258"/>
                  <a:pt x="4842115" y="5987841"/>
                </a:cubicBezTo>
                <a:cubicBezTo>
                  <a:pt x="4848055" y="5968410"/>
                  <a:pt x="4852016" y="5955227"/>
                  <a:pt x="4856052" y="5942121"/>
                </a:cubicBezTo>
                <a:lnTo>
                  <a:pt x="4896725" y="5911564"/>
                </a:lnTo>
                <a:lnTo>
                  <a:pt x="4917366" y="5897696"/>
                </a:lnTo>
                <a:lnTo>
                  <a:pt x="4904950" y="5883447"/>
                </a:lnTo>
                <a:lnTo>
                  <a:pt x="4939910" y="5880018"/>
                </a:lnTo>
                <a:close/>
                <a:moveTo>
                  <a:pt x="4662605" y="5874302"/>
                </a:moveTo>
                <a:lnTo>
                  <a:pt x="4662605" y="5877655"/>
                </a:lnTo>
                <a:lnTo>
                  <a:pt x="4672823" y="5877655"/>
                </a:lnTo>
                <a:lnTo>
                  <a:pt x="4672823" y="5874302"/>
                </a:lnTo>
                <a:lnTo>
                  <a:pt x="4662605" y="5874302"/>
                </a:lnTo>
                <a:close/>
                <a:moveTo>
                  <a:pt x="4255798" y="5873769"/>
                </a:moveTo>
                <a:cubicBezTo>
                  <a:pt x="4252362" y="5882380"/>
                  <a:pt x="4248858" y="5891143"/>
                  <a:pt x="4244362" y="5902192"/>
                </a:cubicBezTo>
                <a:lnTo>
                  <a:pt x="4246116" y="5900439"/>
                </a:lnTo>
                <a:lnTo>
                  <a:pt x="4254422" y="5907526"/>
                </a:lnTo>
                <a:lnTo>
                  <a:pt x="4251221" y="5910726"/>
                </a:lnTo>
                <a:cubicBezTo>
                  <a:pt x="4248858" y="5907983"/>
                  <a:pt x="4246572" y="5905240"/>
                  <a:pt x="4244210" y="5902573"/>
                </a:cubicBezTo>
                <a:cubicBezTo>
                  <a:pt x="4243678" y="5903944"/>
                  <a:pt x="4243144" y="5905163"/>
                  <a:pt x="4242609" y="5906611"/>
                </a:cubicBezTo>
                <a:cubicBezTo>
                  <a:pt x="4227831" y="5885580"/>
                  <a:pt x="4242304" y="5879789"/>
                  <a:pt x="4255798" y="5873769"/>
                </a:cubicBezTo>
                <a:close/>
                <a:moveTo>
                  <a:pt x="4363159" y="5872169"/>
                </a:moveTo>
                <a:lnTo>
                  <a:pt x="4399355" y="5872169"/>
                </a:lnTo>
                <a:lnTo>
                  <a:pt x="4391890" y="5897391"/>
                </a:lnTo>
                <a:lnTo>
                  <a:pt x="4363159" y="5872169"/>
                </a:lnTo>
                <a:close/>
                <a:moveTo>
                  <a:pt x="1347266" y="5870950"/>
                </a:moveTo>
                <a:lnTo>
                  <a:pt x="1347266" y="5881085"/>
                </a:lnTo>
                <a:lnTo>
                  <a:pt x="1350620" y="5881085"/>
                </a:lnTo>
                <a:lnTo>
                  <a:pt x="1350620" y="5870950"/>
                </a:lnTo>
                <a:lnTo>
                  <a:pt x="1347266" y="5870950"/>
                </a:lnTo>
                <a:close/>
                <a:moveTo>
                  <a:pt x="4581163" y="5864168"/>
                </a:moveTo>
                <a:lnTo>
                  <a:pt x="4581163" y="5867597"/>
                </a:lnTo>
                <a:lnTo>
                  <a:pt x="4591295" y="5867597"/>
                </a:lnTo>
                <a:lnTo>
                  <a:pt x="4591295" y="5864168"/>
                </a:lnTo>
                <a:lnTo>
                  <a:pt x="4581163" y="5864168"/>
                </a:lnTo>
                <a:close/>
                <a:moveTo>
                  <a:pt x="4802358" y="5858300"/>
                </a:moveTo>
                <a:cubicBezTo>
                  <a:pt x="4780398" y="5881160"/>
                  <a:pt x="4780398" y="5881160"/>
                  <a:pt x="4774604" y="5901505"/>
                </a:cubicBezTo>
                <a:lnTo>
                  <a:pt x="4754334" y="5902492"/>
                </a:lnTo>
                <a:lnTo>
                  <a:pt x="4754334" y="5901658"/>
                </a:lnTo>
                <a:cubicBezTo>
                  <a:pt x="4754028" y="5901886"/>
                  <a:pt x="4753647" y="5902268"/>
                  <a:pt x="4753419" y="5902572"/>
                </a:cubicBezTo>
                <a:lnTo>
                  <a:pt x="4754248" y="5902503"/>
                </a:lnTo>
                <a:lnTo>
                  <a:pt x="4754248" y="5929471"/>
                </a:lnTo>
                <a:lnTo>
                  <a:pt x="4774529" y="5901734"/>
                </a:lnTo>
                <a:lnTo>
                  <a:pt x="4805484" y="5886570"/>
                </a:lnTo>
                <a:cubicBezTo>
                  <a:pt x="4804645" y="5878493"/>
                  <a:pt x="4803653" y="5869806"/>
                  <a:pt x="4802358" y="5858300"/>
                </a:cubicBezTo>
                <a:close/>
                <a:moveTo>
                  <a:pt x="2273045" y="5856700"/>
                </a:moveTo>
                <a:lnTo>
                  <a:pt x="2290647" y="5881084"/>
                </a:lnTo>
                <a:lnTo>
                  <a:pt x="2302229" y="5885809"/>
                </a:lnTo>
                <a:cubicBezTo>
                  <a:pt x="2296819" y="5898077"/>
                  <a:pt x="2291484" y="5910345"/>
                  <a:pt x="2284779" y="5925661"/>
                </a:cubicBezTo>
                <a:lnTo>
                  <a:pt x="2259634" y="5907678"/>
                </a:lnTo>
                <a:lnTo>
                  <a:pt x="2280436" y="5891295"/>
                </a:lnTo>
                <a:cubicBezTo>
                  <a:pt x="2261387" y="5885199"/>
                  <a:pt x="2272283" y="5872626"/>
                  <a:pt x="2273045" y="5856700"/>
                </a:cubicBezTo>
                <a:close/>
                <a:moveTo>
                  <a:pt x="5018951" y="5853957"/>
                </a:moveTo>
                <a:lnTo>
                  <a:pt x="5029094" y="5853957"/>
                </a:lnTo>
                <a:lnTo>
                  <a:pt x="5029094" y="5857386"/>
                </a:lnTo>
                <a:lnTo>
                  <a:pt x="5018951" y="5857386"/>
                </a:lnTo>
                <a:lnTo>
                  <a:pt x="5018951" y="5853957"/>
                </a:lnTo>
                <a:close/>
                <a:moveTo>
                  <a:pt x="1975152" y="5853957"/>
                </a:moveTo>
                <a:lnTo>
                  <a:pt x="1975152" y="5857386"/>
                </a:lnTo>
                <a:lnTo>
                  <a:pt x="1985368" y="5857386"/>
                </a:lnTo>
                <a:lnTo>
                  <a:pt x="1985368" y="5853957"/>
                </a:lnTo>
                <a:lnTo>
                  <a:pt x="1975152" y="5853957"/>
                </a:lnTo>
                <a:close/>
                <a:moveTo>
                  <a:pt x="1405026" y="5853957"/>
                </a:moveTo>
                <a:lnTo>
                  <a:pt x="1405026" y="5857386"/>
                </a:lnTo>
                <a:lnTo>
                  <a:pt x="1415161" y="5857386"/>
                </a:lnTo>
                <a:lnTo>
                  <a:pt x="1415161" y="5853957"/>
                </a:lnTo>
                <a:lnTo>
                  <a:pt x="1405026" y="5853957"/>
                </a:lnTo>
                <a:close/>
                <a:moveTo>
                  <a:pt x="5090201" y="5843823"/>
                </a:moveTo>
                <a:lnTo>
                  <a:pt x="5100410" y="5843823"/>
                </a:lnTo>
                <a:lnTo>
                  <a:pt x="5100410" y="5847175"/>
                </a:lnTo>
                <a:lnTo>
                  <a:pt x="5090201" y="5847175"/>
                </a:lnTo>
                <a:lnTo>
                  <a:pt x="5090201" y="5843823"/>
                </a:lnTo>
                <a:close/>
                <a:moveTo>
                  <a:pt x="4279647" y="5839174"/>
                </a:moveTo>
                <a:lnTo>
                  <a:pt x="4300296" y="5859825"/>
                </a:lnTo>
                <a:lnTo>
                  <a:pt x="4307992" y="5854034"/>
                </a:lnTo>
                <a:lnTo>
                  <a:pt x="4335350" y="5877503"/>
                </a:lnTo>
                <a:lnTo>
                  <a:pt x="4323157" y="5889695"/>
                </a:lnTo>
                <a:lnTo>
                  <a:pt x="4269053" y="5889695"/>
                </a:lnTo>
                <a:lnTo>
                  <a:pt x="4279647" y="5839174"/>
                </a:lnTo>
                <a:close/>
                <a:moveTo>
                  <a:pt x="4431357" y="5831707"/>
                </a:moveTo>
                <a:lnTo>
                  <a:pt x="4462902" y="5844051"/>
                </a:lnTo>
                <a:lnTo>
                  <a:pt x="4445613" y="5871179"/>
                </a:lnTo>
                <a:lnTo>
                  <a:pt x="4434334" y="5861882"/>
                </a:lnTo>
                <a:lnTo>
                  <a:pt x="4413836" y="5874760"/>
                </a:lnTo>
                <a:cubicBezTo>
                  <a:pt x="4422137" y="5854491"/>
                  <a:pt x="4427086" y="5842375"/>
                  <a:pt x="4431357" y="5831707"/>
                </a:cubicBezTo>
                <a:close/>
                <a:moveTo>
                  <a:pt x="5009713" y="5829116"/>
                </a:moveTo>
                <a:cubicBezTo>
                  <a:pt x="5012459" y="5831478"/>
                  <a:pt x="5015207" y="5833917"/>
                  <a:pt x="5018032" y="5836203"/>
                </a:cubicBezTo>
                <a:lnTo>
                  <a:pt x="5014827" y="5839403"/>
                </a:lnTo>
                <a:cubicBezTo>
                  <a:pt x="5012459" y="5836660"/>
                  <a:pt x="5010094" y="5833840"/>
                  <a:pt x="5007730" y="5831097"/>
                </a:cubicBezTo>
                <a:cubicBezTo>
                  <a:pt x="5008416" y="5830411"/>
                  <a:pt x="5009025" y="5829726"/>
                  <a:pt x="5009713" y="5829116"/>
                </a:cubicBezTo>
                <a:close/>
                <a:moveTo>
                  <a:pt x="4352267" y="5828430"/>
                </a:moveTo>
                <a:lnTo>
                  <a:pt x="4368418" y="5867521"/>
                </a:lnTo>
                <a:lnTo>
                  <a:pt x="4351809" y="5880704"/>
                </a:lnTo>
                <a:cubicBezTo>
                  <a:pt x="4347618" y="5872398"/>
                  <a:pt x="4343349" y="5864092"/>
                  <a:pt x="4339084" y="5855633"/>
                </a:cubicBezTo>
                <a:cubicBezTo>
                  <a:pt x="4342360" y="5848776"/>
                  <a:pt x="4346323" y="5840622"/>
                  <a:pt x="4352267" y="5828430"/>
                </a:cubicBezTo>
                <a:close/>
                <a:moveTo>
                  <a:pt x="1660295" y="5825077"/>
                </a:moveTo>
                <a:lnTo>
                  <a:pt x="1660295" y="5841841"/>
                </a:lnTo>
                <a:lnTo>
                  <a:pt x="1680032" y="5838183"/>
                </a:lnTo>
                <a:lnTo>
                  <a:pt x="1660295" y="5825077"/>
                </a:lnTo>
                <a:close/>
                <a:moveTo>
                  <a:pt x="4513381" y="5820048"/>
                </a:moveTo>
                <a:lnTo>
                  <a:pt x="4513381" y="5830183"/>
                </a:lnTo>
                <a:lnTo>
                  <a:pt x="4516727" y="5830183"/>
                </a:lnTo>
                <a:lnTo>
                  <a:pt x="4516727" y="5820048"/>
                </a:lnTo>
                <a:lnTo>
                  <a:pt x="4513381" y="5820048"/>
                </a:lnTo>
                <a:close/>
                <a:moveTo>
                  <a:pt x="2294075" y="5820048"/>
                </a:moveTo>
                <a:lnTo>
                  <a:pt x="2297429" y="5820048"/>
                </a:lnTo>
                <a:lnTo>
                  <a:pt x="2297429" y="5830183"/>
                </a:lnTo>
                <a:lnTo>
                  <a:pt x="2294075" y="5830183"/>
                </a:lnTo>
                <a:lnTo>
                  <a:pt x="2294075" y="5820048"/>
                </a:lnTo>
                <a:close/>
                <a:moveTo>
                  <a:pt x="1703600" y="5820048"/>
                </a:moveTo>
                <a:lnTo>
                  <a:pt x="1703600" y="5830183"/>
                </a:lnTo>
                <a:lnTo>
                  <a:pt x="1707029" y="5830183"/>
                </a:lnTo>
                <a:lnTo>
                  <a:pt x="1707029" y="5820048"/>
                </a:lnTo>
                <a:lnTo>
                  <a:pt x="1703600" y="5820048"/>
                </a:lnTo>
                <a:close/>
                <a:moveTo>
                  <a:pt x="1345361" y="5817152"/>
                </a:moveTo>
                <a:lnTo>
                  <a:pt x="1345361" y="5858300"/>
                </a:lnTo>
                <a:lnTo>
                  <a:pt x="1382318" y="5872245"/>
                </a:lnTo>
                <a:lnTo>
                  <a:pt x="1345361" y="5817152"/>
                </a:lnTo>
                <a:close/>
                <a:moveTo>
                  <a:pt x="2260167" y="5814257"/>
                </a:moveTo>
                <a:lnTo>
                  <a:pt x="2280512" y="5823325"/>
                </a:lnTo>
                <a:cubicBezTo>
                  <a:pt x="2280512" y="5831174"/>
                  <a:pt x="2280741" y="5834298"/>
                  <a:pt x="2280512" y="5834298"/>
                </a:cubicBezTo>
                <a:cubicBezTo>
                  <a:pt x="2256282" y="5837650"/>
                  <a:pt x="2248814" y="5869731"/>
                  <a:pt x="2220620" y="5871331"/>
                </a:cubicBezTo>
                <a:cubicBezTo>
                  <a:pt x="2229459" y="5853881"/>
                  <a:pt x="2236927" y="5839327"/>
                  <a:pt x="2245537" y="5822715"/>
                </a:cubicBezTo>
                <a:lnTo>
                  <a:pt x="2260167" y="5814257"/>
                </a:lnTo>
                <a:close/>
                <a:moveTo>
                  <a:pt x="2556886" y="5811590"/>
                </a:moveTo>
                <a:lnTo>
                  <a:pt x="2588508" y="5811590"/>
                </a:lnTo>
                <a:cubicBezTo>
                  <a:pt x="2575708" y="5826906"/>
                  <a:pt x="2564891" y="5836812"/>
                  <a:pt x="2541192" y="5824239"/>
                </a:cubicBezTo>
                <a:lnTo>
                  <a:pt x="2562451" y="5818981"/>
                </a:lnTo>
                <a:cubicBezTo>
                  <a:pt x="2560622" y="5816543"/>
                  <a:pt x="2558792" y="5814029"/>
                  <a:pt x="2556886" y="5811590"/>
                </a:cubicBezTo>
                <a:close/>
                <a:moveTo>
                  <a:pt x="4788239" y="5809837"/>
                </a:moveTo>
                <a:lnTo>
                  <a:pt x="4788239" y="5820048"/>
                </a:lnTo>
                <a:lnTo>
                  <a:pt x="4791593" y="5820048"/>
                </a:lnTo>
                <a:lnTo>
                  <a:pt x="4791593" y="5809837"/>
                </a:lnTo>
                <a:lnTo>
                  <a:pt x="4788239" y="5809837"/>
                </a:lnTo>
                <a:close/>
                <a:moveTo>
                  <a:pt x="1724025" y="5809837"/>
                </a:moveTo>
                <a:lnTo>
                  <a:pt x="1724025" y="5820048"/>
                </a:lnTo>
                <a:lnTo>
                  <a:pt x="1727376" y="5820048"/>
                </a:lnTo>
                <a:lnTo>
                  <a:pt x="1727376" y="5809837"/>
                </a:lnTo>
                <a:lnTo>
                  <a:pt x="1724025" y="5809837"/>
                </a:lnTo>
                <a:close/>
                <a:moveTo>
                  <a:pt x="1537333" y="5803055"/>
                </a:moveTo>
                <a:lnTo>
                  <a:pt x="1537333" y="5806484"/>
                </a:lnTo>
                <a:lnTo>
                  <a:pt x="1547543" y="5806484"/>
                </a:lnTo>
                <a:lnTo>
                  <a:pt x="1547543" y="5803055"/>
                </a:lnTo>
                <a:lnTo>
                  <a:pt x="1537333" y="5803055"/>
                </a:lnTo>
                <a:close/>
                <a:moveTo>
                  <a:pt x="2605049" y="5800313"/>
                </a:moveTo>
                <a:cubicBezTo>
                  <a:pt x="2605354" y="5802522"/>
                  <a:pt x="2605658" y="5804732"/>
                  <a:pt x="2605886" y="5806866"/>
                </a:cubicBezTo>
                <a:lnTo>
                  <a:pt x="2586071" y="5810752"/>
                </a:lnTo>
                <a:cubicBezTo>
                  <a:pt x="2585920" y="5807780"/>
                  <a:pt x="2585766" y="5804884"/>
                  <a:pt x="2585614" y="5801989"/>
                </a:cubicBezTo>
                <a:lnTo>
                  <a:pt x="2605049" y="5800313"/>
                </a:lnTo>
                <a:close/>
                <a:moveTo>
                  <a:pt x="4533731" y="5799703"/>
                </a:moveTo>
                <a:lnTo>
                  <a:pt x="4533731" y="5809838"/>
                </a:lnTo>
                <a:lnTo>
                  <a:pt x="4537082" y="5809838"/>
                </a:lnTo>
                <a:lnTo>
                  <a:pt x="4537082" y="5799703"/>
                </a:lnTo>
                <a:lnTo>
                  <a:pt x="4533731" y="5799703"/>
                </a:lnTo>
                <a:close/>
                <a:moveTo>
                  <a:pt x="2196008" y="5792159"/>
                </a:moveTo>
                <a:lnTo>
                  <a:pt x="2221915" y="5817305"/>
                </a:lnTo>
                <a:lnTo>
                  <a:pt x="2202104" y="5821039"/>
                </a:lnTo>
                <a:cubicBezTo>
                  <a:pt x="2200809" y="5814943"/>
                  <a:pt x="2199666" y="5809304"/>
                  <a:pt x="2196008" y="5792159"/>
                </a:cubicBezTo>
                <a:close/>
                <a:moveTo>
                  <a:pt x="2074152" y="5790559"/>
                </a:moveTo>
                <a:cubicBezTo>
                  <a:pt x="2062951" y="5789721"/>
                  <a:pt x="2065313" y="5801075"/>
                  <a:pt x="2067218" y="5807551"/>
                </a:cubicBezTo>
                <a:cubicBezTo>
                  <a:pt x="2070723" y="5819363"/>
                  <a:pt x="2077581" y="5830183"/>
                  <a:pt x="2082839" y="5841537"/>
                </a:cubicBezTo>
                <a:cubicBezTo>
                  <a:pt x="2083830" y="5843671"/>
                  <a:pt x="2084058" y="5846185"/>
                  <a:pt x="2084592" y="5848471"/>
                </a:cubicBezTo>
                <a:lnTo>
                  <a:pt x="2060742" y="5856472"/>
                </a:lnTo>
                <a:lnTo>
                  <a:pt x="2087640" y="5877503"/>
                </a:lnTo>
                <a:lnTo>
                  <a:pt x="2053122" y="5900896"/>
                </a:lnTo>
                <a:lnTo>
                  <a:pt x="2066075" y="5911260"/>
                </a:lnTo>
                <a:cubicBezTo>
                  <a:pt x="2065924" y="5911107"/>
                  <a:pt x="2065770" y="5910955"/>
                  <a:pt x="2065618" y="5910803"/>
                </a:cubicBezTo>
                <a:cubicBezTo>
                  <a:pt x="2067981" y="5908059"/>
                  <a:pt x="2070342" y="5905240"/>
                  <a:pt x="2072704" y="5902497"/>
                </a:cubicBezTo>
                <a:lnTo>
                  <a:pt x="2075905" y="5905697"/>
                </a:lnTo>
                <a:lnTo>
                  <a:pt x="2067599" y="5912784"/>
                </a:lnTo>
                <a:lnTo>
                  <a:pt x="2066685" y="5911869"/>
                </a:lnTo>
                <a:lnTo>
                  <a:pt x="2066685" y="5935034"/>
                </a:lnTo>
                <a:lnTo>
                  <a:pt x="2092821" y="5924747"/>
                </a:lnTo>
                <a:cubicBezTo>
                  <a:pt x="2109966" y="5932596"/>
                  <a:pt x="2129472" y="5943264"/>
                  <a:pt x="2148141" y="5921928"/>
                </a:cubicBezTo>
                <a:cubicBezTo>
                  <a:pt x="2124596" y="5915451"/>
                  <a:pt x="2107375" y="5896325"/>
                  <a:pt x="2107375" y="5876589"/>
                </a:cubicBezTo>
                <a:cubicBezTo>
                  <a:pt x="2110652" y="5872931"/>
                  <a:pt x="2114081" y="5869350"/>
                  <a:pt x="2117281" y="5865845"/>
                </a:cubicBezTo>
                <a:lnTo>
                  <a:pt x="2108061" y="5855481"/>
                </a:lnTo>
                <a:cubicBezTo>
                  <a:pt x="2111262" y="5851671"/>
                  <a:pt x="2114081" y="5848242"/>
                  <a:pt x="2117129" y="5844585"/>
                </a:cubicBezTo>
                <a:lnTo>
                  <a:pt x="2094955" y="5834831"/>
                </a:lnTo>
                <a:lnTo>
                  <a:pt x="2105775" y="5813266"/>
                </a:lnTo>
                <a:cubicBezTo>
                  <a:pt x="2095564" y="5804885"/>
                  <a:pt x="2086192" y="5797265"/>
                  <a:pt x="2074152" y="5790559"/>
                </a:cubicBezTo>
                <a:close/>
                <a:moveTo>
                  <a:pt x="1611148" y="5789492"/>
                </a:moveTo>
                <a:lnTo>
                  <a:pt x="1611148" y="5809837"/>
                </a:lnTo>
                <a:lnTo>
                  <a:pt x="1616253" y="5809837"/>
                </a:lnTo>
                <a:lnTo>
                  <a:pt x="1616253" y="5789492"/>
                </a:lnTo>
                <a:lnTo>
                  <a:pt x="1611148" y="5789492"/>
                </a:lnTo>
                <a:close/>
                <a:moveTo>
                  <a:pt x="5024216" y="5789187"/>
                </a:moveTo>
                <a:cubicBezTo>
                  <a:pt x="5029094" y="5798636"/>
                  <a:pt x="5033279" y="5807018"/>
                  <a:pt x="5038911" y="5817991"/>
                </a:cubicBezTo>
                <a:cubicBezTo>
                  <a:pt x="5031758" y="5818677"/>
                  <a:pt x="5023910" y="5818296"/>
                  <a:pt x="5016812" y="5820505"/>
                </a:cubicBezTo>
                <a:cubicBezTo>
                  <a:pt x="5011850" y="5821953"/>
                  <a:pt x="5008034" y="5826906"/>
                  <a:pt x="5001955" y="5831707"/>
                </a:cubicBezTo>
                <a:cubicBezTo>
                  <a:pt x="4994980" y="5812962"/>
                  <a:pt x="5002336" y="5810904"/>
                  <a:pt x="5013987" y="5808618"/>
                </a:cubicBezTo>
                <a:cubicBezTo>
                  <a:pt x="5018336" y="5807780"/>
                  <a:pt x="5020704" y="5796426"/>
                  <a:pt x="5024216" y="5789187"/>
                </a:cubicBezTo>
                <a:close/>
                <a:moveTo>
                  <a:pt x="1455859" y="5781872"/>
                </a:moveTo>
                <a:lnTo>
                  <a:pt x="1476204" y="5781872"/>
                </a:lnTo>
                <a:lnTo>
                  <a:pt x="1476204" y="5786978"/>
                </a:lnTo>
                <a:lnTo>
                  <a:pt x="1455859" y="5786978"/>
                </a:lnTo>
                <a:lnTo>
                  <a:pt x="1455859" y="5781872"/>
                </a:lnTo>
                <a:close/>
                <a:moveTo>
                  <a:pt x="2579822" y="5779662"/>
                </a:moveTo>
                <a:cubicBezTo>
                  <a:pt x="2581193" y="5779433"/>
                  <a:pt x="2583251" y="5783243"/>
                  <a:pt x="2590182" y="5791092"/>
                </a:cubicBezTo>
                <a:lnTo>
                  <a:pt x="2565578" y="5784082"/>
                </a:lnTo>
                <a:cubicBezTo>
                  <a:pt x="2570301" y="5782482"/>
                  <a:pt x="2574947" y="5780348"/>
                  <a:pt x="2579822" y="5779662"/>
                </a:cubicBezTo>
                <a:close/>
                <a:moveTo>
                  <a:pt x="2097238" y="5772499"/>
                </a:moveTo>
                <a:lnTo>
                  <a:pt x="2107372" y="5772499"/>
                </a:lnTo>
                <a:lnTo>
                  <a:pt x="2107372" y="5775928"/>
                </a:lnTo>
                <a:lnTo>
                  <a:pt x="2097238" y="5775928"/>
                </a:lnTo>
                <a:lnTo>
                  <a:pt x="2097238" y="5772499"/>
                </a:lnTo>
                <a:close/>
                <a:moveTo>
                  <a:pt x="4678839" y="5770061"/>
                </a:moveTo>
                <a:cubicBezTo>
                  <a:pt x="4676780" y="5772423"/>
                  <a:pt x="4674798" y="5775014"/>
                  <a:pt x="4673272" y="5779967"/>
                </a:cubicBezTo>
                <a:lnTo>
                  <a:pt x="4671672" y="5778367"/>
                </a:lnTo>
                <a:lnTo>
                  <a:pt x="4671519" y="5781643"/>
                </a:lnTo>
                <a:lnTo>
                  <a:pt x="4662983" y="5774252"/>
                </a:lnTo>
                <a:lnTo>
                  <a:pt x="4640654" y="5782786"/>
                </a:lnTo>
                <a:lnTo>
                  <a:pt x="4651853" y="5794064"/>
                </a:lnTo>
                <a:lnTo>
                  <a:pt x="4630456" y="5818906"/>
                </a:lnTo>
                <a:cubicBezTo>
                  <a:pt x="4659305" y="5817020"/>
                  <a:pt x="4667208" y="5816334"/>
                  <a:pt x="4669935" y="5801611"/>
                </a:cubicBezTo>
                <a:lnTo>
                  <a:pt x="4671521" y="5781646"/>
                </a:lnTo>
                <a:lnTo>
                  <a:pt x="4672511" y="5782482"/>
                </a:lnTo>
                <a:cubicBezTo>
                  <a:pt x="4672739" y="5781491"/>
                  <a:pt x="4673044" y="5780805"/>
                  <a:pt x="4673272" y="5779967"/>
                </a:cubicBezTo>
                <a:cubicBezTo>
                  <a:pt x="4673427" y="5780119"/>
                  <a:pt x="4673578" y="5780272"/>
                  <a:pt x="4673731" y="5780424"/>
                </a:cubicBezTo>
                <a:cubicBezTo>
                  <a:pt x="4676474" y="5777986"/>
                  <a:pt x="4679219" y="5775623"/>
                  <a:pt x="4682040" y="5773261"/>
                </a:cubicBezTo>
                <a:lnTo>
                  <a:pt x="4678839" y="5770061"/>
                </a:lnTo>
                <a:close/>
                <a:moveTo>
                  <a:pt x="2187915" y="5768079"/>
                </a:moveTo>
                <a:lnTo>
                  <a:pt x="2179533" y="5775166"/>
                </a:lnTo>
                <a:cubicBezTo>
                  <a:pt x="2180600" y="5776232"/>
                  <a:pt x="2181667" y="5777299"/>
                  <a:pt x="2182810" y="5778366"/>
                </a:cubicBezTo>
                <a:cubicBezTo>
                  <a:pt x="2185172" y="5775623"/>
                  <a:pt x="2187534" y="5772803"/>
                  <a:pt x="2189363" y="5769603"/>
                </a:cubicBezTo>
                <a:cubicBezTo>
                  <a:pt x="2189209" y="5769375"/>
                  <a:pt x="2188600" y="5768765"/>
                  <a:pt x="2187915" y="5768079"/>
                </a:cubicBezTo>
                <a:close/>
                <a:moveTo>
                  <a:pt x="4906257" y="5760231"/>
                </a:moveTo>
                <a:cubicBezTo>
                  <a:pt x="4907476" y="5766479"/>
                  <a:pt x="4908694" y="5772804"/>
                  <a:pt x="4909913" y="5779052"/>
                </a:cubicBezTo>
                <a:lnTo>
                  <a:pt x="4916464" y="5778138"/>
                </a:lnTo>
                <a:cubicBezTo>
                  <a:pt x="4916006" y="5771737"/>
                  <a:pt x="4915395" y="5765336"/>
                  <a:pt x="4906257" y="5760231"/>
                </a:cubicBezTo>
                <a:close/>
                <a:moveTo>
                  <a:pt x="4906182" y="5759774"/>
                </a:moveTo>
                <a:cubicBezTo>
                  <a:pt x="4906182" y="5759926"/>
                  <a:pt x="4906107" y="5759926"/>
                  <a:pt x="4906030" y="5760002"/>
                </a:cubicBezTo>
                <a:cubicBezTo>
                  <a:pt x="4906107" y="5760079"/>
                  <a:pt x="4906182" y="5760155"/>
                  <a:pt x="4906257" y="5760155"/>
                </a:cubicBezTo>
                <a:cubicBezTo>
                  <a:pt x="4906257" y="5760002"/>
                  <a:pt x="4906182" y="5759926"/>
                  <a:pt x="4906182" y="5759774"/>
                </a:cubicBezTo>
                <a:close/>
                <a:moveTo>
                  <a:pt x="4907020" y="5759088"/>
                </a:moveTo>
                <a:cubicBezTo>
                  <a:pt x="4906637" y="5759088"/>
                  <a:pt x="4906410" y="5759088"/>
                  <a:pt x="4906107" y="5759164"/>
                </a:cubicBezTo>
                <a:cubicBezTo>
                  <a:pt x="4906182" y="5759393"/>
                  <a:pt x="4906182" y="5759621"/>
                  <a:pt x="4906259" y="5759850"/>
                </a:cubicBezTo>
                <a:cubicBezTo>
                  <a:pt x="4906487" y="5759621"/>
                  <a:pt x="4906792" y="5759393"/>
                  <a:pt x="4907020" y="5759088"/>
                </a:cubicBezTo>
                <a:close/>
                <a:moveTo>
                  <a:pt x="1530550" y="5758936"/>
                </a:moveTo>
                <a:lnTo>
                  <a:pt x="1530550" y="5769071"/>
                </a:lnTo>
                <a:lnTo>
                  <a:pt x="1533979" y="5769071"/>
                </a:lnTo>
                <a:lnTo>
                  <a:pt x="1533979" y="5758936"/>
                </a:lnTo>
                <a:lnTo>
                  <a:pt x="1530550" y="5758936"/>
                </a:lnTo>
                <a:close/>
                <a:moveTo>
                  <a:pt x="5078542" y="5758860"/>
                </a:moveTo>
                <a:cubicBezTo>
                  <a:pt x="5079002" y="5765641"/>
                  <a:pt x="5079381" y="5771128"/>
                  <a:pt x="5079839" y="5778291"/>
                </a:cubicBezTo>
                <a:lnTo>
                  <a:pt x="5060101" y="5779739"/>
                </a:lnTo>
                <a:lnTo>
                  <a:pt x="5060710" y="5780348"/>
                </a:lnTo>
                <a:cubicBezTo>
                  <a:pt x="5058351" y="5783015"/>
                  <a:pt x="5055994" y="5785758"/>
                  <a:pt x="5053621" y="5788578"/>
                </a:cubicBezTo>
                <a:lnTo>
                  <a:pt x="5050408" y="5785377"/>
                </a:lnTo>
                <a:cubicBezTo>
                  <a:pt x="5053163" y="5783091"/>
                  <a:pt x="5055839" y="5780729"/>
                  <a:pt x="5058579" y="5778443"/>
                </a:cubicBezTo>
                <a:cubicBezTo>
                  <a:pt x="5057287" y="5777071"/>
                  <a:pt x="5055994" y="5775700"/>
                  <a:pt x="5054617" y="5774328"/>
                </a:cubicBezTo>
                <a:lnTo>
                  <a:pt x="5078542" y="5758860"/>
                </a:lnTo>
                <a:close/>
                <a:moveTo>
                  <a:pt x="4907706" y="5757640"/>
                </a:moveTo>
                <a:cubicBezTo>
                  <a:pt x="4907781" y="5757793"/>
                  <a:pt x="4907934" y="5757869"/>
                  <a:pt x="4908009" y="5758021"/>
                </a:cubicBezTo>
                <a:cubicBezTo>
                  <a:pt x="4907629" y="5758402"/>
                  <a:pt x="4907248" y="5758707"/>
                  <a:pt x="4906943" y="5759088"/>
                </a:cubicBezTo>
                <a:lnTo>
                  <a:pt x="4914863" y="5758707"/>
                </a:lnTo>
                <a:cubicBezTo>
                  <a:pt x="4911969" y="5758402"/>
                  <a:pt x="4909685" y="5758097"/>
                  <a:pt x="4907706" y="5757640"/>
                </a:cubicBezTo>
                <a:close/>
                <a:moveTo>
                  <a:pt x="2901469" y="5751316"/>
                </a:moveTo>
                <a:lnTo>
                  <a:pt x="2921811" y="5751316"/>
                </a:lnTo>
                <a:lnTo>
                  <a:pt x="2921811" y="5756421"/>
                </a:lnTo>
                <a:lnTo>
                  <a:pt x="2901469" y="5756421"/>
                </a:lnTo>
                <a:lnTo>
                  <a:pt x="2901469" y="5751316"/>
                </a:lnTo>
                <a:close/>
                <a:moveTo>
                  <a:pt x="2090913" y="5749944"/>
                </a:moveTo>
                <a:cubicBezTo>
                  <a:pt x="2085503" y="5761374"/>
                  <a:pt x="2080321" y="5772499"/>
                  <a:pt x="2074149" y="5790482"/>
                </a:cubicBezTo>
                <a:cubicBezTo>
                  <a:pt x="2094037" y="5786368"/>
                  <a:pt x="2116667" y="5798331"/>
                  <a:pt x="2126497" y="5770823"/>
                </a:cubicBezTo>
                <a:lnTo>
                  <a:pt x="2090913" y="5749944"/>
                </a:lnTo>
                <a:close/>
                <a:moveTo>
                  <a:pt x="4900927" y="5749639"/>
                </a:moveTo>
                <a:cubicBezTo>
                  <a:pt x="4899861" y="5750782"/>
                  <a:pt x="4898795" y="5751849"/>
                  <a:pt x="4897727" y="5752916"/>
                </a:cubicBezTo>
                <a:cubicBezTo>
                  <a:pt x="4899786" y="5754668"/>
                  <a:pt x="4901916" y="5756421"/>
                  <a:pt x="4907781" y="5757640"/>
                </a:cubicBezTo>
                <a:lnTo>
                  <a:pt x="4900927" y="5749639"/>
                </a:lnTo>
                <a:close/>
                <a:moveTo>
                  <a:pt x="5039292" y="5748725"/>
                </a:moveTo>
                <a:lnTo>
                  <a:pt x="5039292" y="5758784"/>
                </a:lnTo>
                <a:lnTo>
                  <a:pt x="5040206" y="5757869"/>
                </a:lnTo>
                <a:lnTo>
                  <a:pt x="5048502" y="5764956"/>
                </a:lnTo>
                <a:lnTo>
                  <a:pt x="5045326" y="5768156"/>
                </a:lnTo>
                <a:cubicBezTo>
                  <a:pt x="5042951" y="5765413"/>
                  <a:pt x="5040586" y="5762594"/>
                  <a:pt x="5038226" y="5759850"/>
                </a:cubicBezTo>
                <a:cubicBezTo>
                  <a:pt x="5038531" y="5759545"/>
                  <a:pt x="5038911" y="5759241"/>
                  <a:pt x="5039215" y="5758860"/>
                </a:cubicBezTo>
                <a:cubicBezTo>
                  <a:pt x="5036476" y="5756573"/>
                  <a:pt x="5033661" y="5754364"/>
                  <a:pt x="5030920" y="5752078"/>
                </a:cubicBezTo>
                <a:lnTo>
                  <a:pt x="5039292" y="5748725"/>
                </a:lnTo>
                <a:close/>
                <a:moveTo>
                  <a:pt x="4265539" y="5748725"/>
                </a:moveTo>
                <a:lnTo>
                  <a:pt x="4273237" y="5758936"/>
                </a:lnTo>
                <a:cubicBezTo>
                  <a:pt x="4277504" y="5755583"/>
                  <a:pt x="4281695" y="5752154"/>
                  <a:pt x="4285887" y="5748725"/>
                </a:cubicBezTo>
                <a:lnTo>
                  <a:pt x="4265539" y="5748725"/>
                </a:lnTo>
                <a:close/>
                <a:moveTo>
                  <a:pt x="2470248" y="5747048"/>
                </a:moveTo>
                <a:cubicBezTo>
                  <a:pt x="2474058" y="5753678"/>
                  <a:pt x="2477868" y="5760155"/>
                  <a:pt x="2481753" y="5766937"/>
                </a:cubicBezTo>
                <a:lnTo>
                  <a:pt x="2456303" y="5771128"/>
                </a:lnTo>
                <a:cubicBezTo>
                  <a:pt x="2454019" y="5777528"/>
                  <a:pt x="2452036" y="5783396"/>
                  <a:pt x="2450435" y="5788044"/>
                </a:cubicBezTo>
                <a:lnTo>
                  <a:pt x="2416679" y="5788044"/>
                </a:lnTo>
                <a:lnTo>
                  <a:pt x="2470248" y="5747048"/>
                </a:lnTo>
                <a:close/>
                <a:moveTo>
                  <a:pt x="4802494" y="5745829"/>
                </a:moveTo>
                <a:lnTo>
                  <a:pt x="4773600" y="5751925"/>
                </a:lnTo>
                <a:cubicBezTo>
                  <a:pt x="4774819" y="5758554"/>
                  <a:pt x="4775734" y="5763050"/>
                  <a:pt x="4777335" y="5771661"/>
                </a:cubicBezTo>
                <a:lnTo>
                  <a:pt x="4802494" y="5745829"/>
                </a:lnTo>
                <a:close/>
                <a:moveTo>
                  <a:pt x="4475716" y="5739733"/>
                </a:moveTo>
                <a:cubicBezTo>
                  <a:pt x="4474198" y="5739961"/>
                  <a:pt x="4472525" y="5740190"/>
                  <a:pt x="4470930" y="5740495"/>
                </a:cubicBezTo>
                <a:lnTo>
                  <a:pt x="4470930" y="5757335"/>
                </a:lnTo>
                <a:cubicBezTo>
                  <a:pt x="4473816" y="5756954"/>
                  <a:pt x="4476780" y="5756649"/>
                  <a:pt x="4479675" y="5756268"/>
                </a:cubicBezTo>
                <a:cubicBezTo>
                  <a:pt x="4478378" y="5750782"/>
                  <a:pt x="4477083" y="5745219"/>
                  <a:pt x="4475716" y="5739733"/>
                </a:cubicBezTo>
                <a:close/>
                <a:moveTo>
                  <a:pt x="5083345" y="5738667"/>
                </a:moveTo>
                <a:lnTo>
                  <a:pt x="5086771" y="5738667"/>
                </a:lnTo>
                <a:lnTo>
                  <a:pt x="5086771" y="5748801"/>
                </a:lnTo>
                <a:lnTo>
                  <a:pt x="5083345" y="5748801"/>
                </a:lnTo>
                <a:lnTo>
                  <a:pt x="5083345" y="5738667"/>
                </a:lnTo>
                <a:close/>
                <a:moveTo>
                  <a:pt x="2324631" y="5738590"/>
                </a:moveTo>
                <a:lnTo>
                  <a:pt x="2327984" y="5738590"/>
                </a:lnTo>
                <a:lnTo>
                  <a:pt x="2327984" y="5748725"/>
                </a:lnTo>
                <a:lnTo>
                  <a:pt x="2324631" y="5748725"/>
                </a:lnTo>
                <a:lnTo>
                  <a:pt x="2324631" y="5738590"/>
                </a:lnTo>
                <a:close/>
                <a:moveTo>
                  <a:pt x="1601848" y="5738590"/>
                </a:moveTo>
                <a:lnTo>
                  <a:pt x="1601848" y="5748725"/>
                </a:lnTo>
                <a:lnTo>
                  <a:pt x="1605278" y="5748725"/>
                </a:lnTo>
                <a:lnTo>
                  <a:pt x="1605278" y="5738590"/>
                </a:lnTo>
                <a:lnTo>
                  <a:pt x="1601848" y="5738590"/>
                </a:lnTo>
                <a:close/>
                <a:moveTo>
                  <a:pt x="1583180" y="5738590"/>
                </a:moveTo>
                <a:cubicBezTo>
                  <a:pt x="1578531" y="5743162"/>
                  <a:pt x="1573959" y="5747734"/>
                  <a:pt x="1568473" y="5753221"/>
                </a:cubicBezTo>
                <a:cubicBezTo>
                  <a:pt x="1576399" y="5761145"/>
                  <a:pt x="1580589" y="5775699"/>
                  <a:pt x="1596896" y="5765793"/>
                </a:cubicBezTo>
                <a:lnTo>
                  <a:pt x="1583180" y="5738590"/>
                </a:lnTo>
                <a:close/>
                <a:moveTo>
                  <a:pt x="1381859" y="5735618"/>
                </a:moveTo>
                <a:lnTo>
                  <a:pt x="1362504" y="5757716"/>
                </a:lnTo>
                <a:cubicBezTo>
                  <a:pt x="1367228" y="5765717"/>
                  <a:pt x="1370200" y="5770747"/>
                  <a:pt x="1374010" y="5777071"/>
                </a:cubicBezTo>
                <a:lnTo>
                  <a:pt x="1356408" y="5780500"/>
                </a:lnTo>
                <a:cubicBezTo>
                  <a:pt x="1357399" y="5783472"/>
                  <a:pt x="1358694" y="5786672"/>
                  <a:pt x="1359608" y="5789873"/>
                </a:cubicBezTo>
                <a:cubicBezTo>
                  <a:pt x="1361285" y="5795892"/>
                  <a:pt x="1362656" y="5801988"/>
                  <a:pt x="1364333" y="5807932"/>
                </a:cubicBezTo>
                <a:cubicBezTo>
                  <a:pt x="1365476" y="5811971"/>
                  <a:pt x="1367076" y="5815933"/>
                  <a:pt x="1367762" y="5817762"/>
                </a:cubicBezTo>
                <a:lnTo>
                  <a:pt x="1415233" y="5801303"/>
                </a:lnTo>
                <a:lnTo>
                  <a:pt x="1386050" y="5785453"/>
                </a:lnTo>
                <a:lnTo>
                  <a:pt x="1404262" y="5750934"/>
                </a:lnTo>
                <a:lnTo>
                  <a:pt x="1381859" y="5735618"/>
                </a:lnTo>
                <a:close/>
                <a:moveTo>
                  <a:pt x="4419116" y="5730056"/>
                </a:moveTo>
                <a:lnTo>
                  <a:pt x="4419116" y="5747048"/>
                </a:lnTo>
                <a:lnTo>
                  <a:pt x="4447929" y="5747048"/>
                </a:lnTo>
                <a:lnTo>
                  <a:pt x="4447929" y="5730056"/>
                </a:lnTo>
                <a:lnTo>
                  <a:pt x="4419116" y="5730056"/>
                </a:lnTo>
                <a:close/>
                <a:moveTo>
                  <a:pt x="67819" y="5729522"/>
                </a:moveTo>
                <a:cubicBezTo>
                  <a:pt x="66142" y="5729751"/>
                  <a:pt x="64542" y="5729979"/>
                  <a:pt x="62943" y="5730284"/>
                </a:cubicBezTo>
                <a:lnTo>
                  <a:pt x="62943" y="5747124"/>
                </a:lnTo>
                <a:lnTo>
                  <a:pt x="71781" y="5746058"/>
                </a:lnTo>
                <a:cubicBezTo>
                  <a:pt x="70411" y="5740571"/>
                  <a:pt x="69114" y="5735009"/>
                  <a:pt x="67819" y="5729522"/>
                </a:cubicBezTo>
                <a:close/>
                <a:moveTo>
                  <a:pt x="2209311" y="5721598"/>
                </a:moveTo>
                <a:lnTo>
                  <a:pt x="2209311" y="5725027"/>
                </a:lnTo>
                <a:lnTo>
                  <a:pt x="2219522" y="5725027"/>
                </a:lnTo>
                <a:lnTo>
                  <a:pt x="2219522" y="5721598"/>
                </a:lnTo>
                <a:lnTo>
                  <a:pt x="2209311" y="5721598"/>
                </a:lnTo>
                <a:close/>
                <a:moveTo>
                  <a:pt x="2661280" y="5719159"/>
                </a:moveTo>
                <a:cubicBezTo>
                  <a:pt x="2663646" y="5721903"/>
                  <a:pt x="2666010" y="5724722"/>
                  <a:pt x="2668373" y="5727465"/>
                </a:cubicBezTo>
                <a:lnTo>
                  <a:pt x="2666392" y="5729446"/>
                </a:lnTo>
                <a:cubicBezTo>
                  <a:pt x="2663569" y="5727084"/>
                  <a:pt x="2660823" y="5724722"/>
                  <a:pt x="2658078" y="5722360"/>
                </a:cubicBezTo>
                <a:lnTo>
                  <a:pt x="2661280" y="5719159"/>
                </a:lnTo>
                <a:close/>
                <a:moveTo>
                  <a:pt x="2870070" y="5718398"/>
                </a:moveTo>
                <a:lnTo>
                  <a:pt x="2870070" y="5736533"/>
                </a:lnTo>
                <a:lnTo>
                  <a:pt x="2855058" y="5739428"/>
                </a:lnTo>
                <a:cubicBezTo>
                  <a:pt x="2847134" y="5725865"/>
                  <a:pt x="2847362" y="5717483"/>
                  <a:pt x="2870070" y="5718398"/>
                </a:cubicBezTo>
                <a:close/>
                <a:moveTo>
                  <a:pt x="1598801" y="5717864"/>
                </a:moveTo>
                <a:cubicBezTo>
                  <a:pt x="1598725" y="5718016"/>
                  <a:pt x="1598647" y="5718092"/>
                  <a:pt x="1598495" y="5718169"/>
                </a:cubicBezTo>
                <a:lnTo>
                  <a:pt x="1599487" y="5719159"/>
                </a:lnTo>
                <a:cubicBezTo>
                  <a:pt x="1599181" y="5718702"/>
                  <a:pt x="1599029" y="5718321"/>
                  <a:pt x="1598801" y="5717864"/>
                </a:cubicBezTo>
                <a:close/>
                <a:moveTo>
                  <a:pt x="1597505" y="5717178"/>
                </a:moveTo>
                <a:cubicBezTo>
                  <a:pt x="1594685" y="5719540"/>
                  <a:pt x="1591942" y="5721902"/>
                  <a:pt x="1589199" y="5724265"/>
                </a:cubicBezTo>
                <a:lnTo>
                  <a:pt x="1592399" y="5727465"/>
                </a:lnTo>
                <a:cubicBezTo>
                  <a:pt x="1594762" y="5724722"/>
                  <a:pt x="1597124" y="5721902"/>
                  <a:pt x="1598419" y="5718245"/>
                </a:cubicBezTo>
                <a:lnTo>
                  <a:pt x="1598495" y="5718169"/>
                </a:lnTo>
                <a:lnTo>
                  <a:pt x="1597505" y="5717178"/>
                </a:lnTo>
                <a:close/>
                <a:moveTo>
                  <a:pt x="1389860" y="5715349"/>
                </a:moveTo>
                <a:cubicBezTo>
                  <a:pt x="1399537" y="5721369"/>
                  <a:pt x="1407081" y="5748801"/>
                  <a:pt x="1429865" y="5731046"/>
                </a:cubicBezTo>
                <a:lnTo>
                  <a:pt x="1389860" y="5715349"/>
                </a:lnTo>
                <a:close/>
                <a:moveTo>
                  <a:pt x="4469174" y="5710625"/>
                </a:moveTo>
                <a:lnTo>
                  <a:pt x="4469174" y="5715730"/>
                </a:lnTo>
                <a:lnTo>
                  <a:pt x="4499752" y="5715730"/>
                </a:lnTo>
                <a:lnTo>
                  <a:pt x="4499752" y="5710625"/>
                </a:lnTo>
                <a:lnTo>
                  <a:pt x="4469174" y="5710625"/>
                </a:lnTo>
                <a:close/>
                <a:moveTo>
                  <a:pt x="2906341" y="5709711"/>
                </a:moveTo>
                <a:lnTo>
                  <a:pt x="2942918" y="5709711"/>
                </a:lnTo>
                <a:cubicBezTo>
                  <a:pt x="2941471" y="5717407"/>
                  <a:pt x="2940480" y="5723122"/>
                  <a:pt x="2938575" y="5733256"/>
                </a:cubicBezTo>
                <a:lnTo>
                  <a:pt x="2906341" y="5709711"/>
                </a:lnTo>
                <a:close/>
                <a:moveTo>
                  <a:pt x="2138908" y="5709710"/>
                </a:moveTo>
                <a:lnTo>
                  <a:pt x="2138908" y="5725864"/>
                </a:lnTo>
                <a:lnTo>
                  <a:pt x="2168930" y="5709710"/>
                </a:lnTo>
                <a:lnTo>
                  <a:pt x="2138908" y="5709710"/>
                </a:lnTo>
                <a:close/>
                <a:moveTo>
                  <a:pt x="2596054" y="5708034"/>
                </a:moveTo>
                <a:lnTo>
                  <a:pt x="2604440" y="5714892"/>
                </a:lnTo>
                <a:lnTo>
                  <a:pt x="2596054" y="5718245"/>
                </a:lnTo>
                <a:lnTo>
                  <a:pt x="2596054" y="5708034"/>
                </a:lnTo>
                <a:close/>
                <a:moveTo>
                  <a:pt x="2558257" y="5707425"/>
                </a:moveTo>
                <a:lnTo>
                  <a:pt x="2596054" y="5718245"/>
                </a:lnTo>
                <a:lnTo>
                  <a:pt x="2565348" y="5743467"/>
                </a:lnTo>
                <a:cubicBezTo>
                  <a:pt x="2567784" y="5745982"/>
                  <a:pt x="2570149" y="5748268"/>
                  <a:pt x="2572432" y="5750554"/>
                </a:cubicBezTo>
                <a:cubicBezTo>
                  <a:pt x="2570149" y="5760155"/>
                  <a:pt x="2567784" y="5769680"/>
                  <a:pt x="2565500" y="5779281"/>
                </a:cubicBezTo>
                <a:lnTo>
                  <a:pt x="2532046" y="5748268"/>
                </a:lnTo>
                <a:cubicBezTo>
                  <a:pt x="2537917" y="5744077"/>
                  <a:pt x="2543174" y="5740114"/>
                  <a:pt x="2553607" y="5732418"/>
                </a:cubicBezTo>
                <a:cubicBezTo>
                  <a:pt x="2554370" y="5728532"/>
                  <a:pt x="2556275" y="5718093"/>
                  <a:pt x="2558257" y="5707425"/>
                </a:cubicBezTo>
                <a:close/>
                <a:moveTo>
                  <a:pt x="2503088" y="5702167"/>
                </a:moveTo>
                <a:cubicBezTo>
                  <a:pt x="2503396" y="5704072"/>
                  <a:pt x="2504160" y="5708568"/>
                  <a:pt x="2505459" y="5715654"/>
                </a:cubicBezTo>
                <a:lnTo>
                  <a:pt x="2489606" y="5715654"/>
                </a:lnTo>
                <a:lnTo>
                  <a:pt x="2503088" y="5702167"/>
                </a:lnTo>
                <a:close/>
                <a:moveTo>
                  <a:pt x="2982924" y="5701253"/>
                </a:moveTo>
                <a:lnTo>
                  <a:pt x="2993060" y="5701253"/>
                </a:lnTo>
                <a:lnTo>
                  <a:pt x="2993060" y="5704681"/>
                </a:lnTo>
                <a:lnTo>
                  <a:pt x="2982924" y="5704681"/>
                </a:lnTo>
                <a:lnTo>
                  <a:pt x="2982924" y="5701253"/>
                </a:lnTo>
                <a:close/>
                <a:moveTo>
                  <a:pt x="5091878" y="5699652"/>
                </a:moveTo>
                <a:lnTo>
                  <a:pt x="5108721" y="5699652"/>
                </a:lnTo>
                <a:cubicBezTo>
                  <a:pt x="5109025" y="5701253"/>
                  <a:pt x="5109254" y="5702853"/>
                  <a:pt x="5109482" y="5704529"/>
                </a:cubicBezTo>
                <a:cubicBezTo>
                  <a:pt x="5103996" y="5705748"/>
                  <a:pt x="5098428" y="5707120"/>
                  <a:pt x="5092944" y="5708415"/>
                </a:cubicBezTo>
                <a:cubicBezTo>
                  <a:pt x="5092565" y="5705520"/>
                  <a:pt x="5092184" y="5702548"/>
                  <a:pt x="5091878" y="5699652"/>
                </a:cubicBezTo>
                <a:close/>
                <a:moveTo>
                  <a:pt x="2170149" y="5699576"/>
                </a:moveTo>
                <a:cubicBezTo>
                  <a:pt x="2170530" y="5702548"/>
                  <a:pt x="2170911" y="5705520"/>
                  <a:pt x="2171216" y="5708415"/>
                </a:cubicBezTo>
                <a:lnTo>
                  <a:pt x="2187826" y="5704453"/>
                </a:lnTo>
                <a:cubicBezTo>
                  <a:pt x="2187598" y="5702853"/>
                  <a:pt x="2187293" y="5701176"/>
                  <a:pt x="2187064" y="5699576"/>
                </a:cubicBezTo>
                <a:lnTo>
                  <a:pt x="2170149" y="5699576"/>
                </a:lnTo>
                <a:close/>
                <a:moveTo>
                  <a:pt x="4781147" y="5699042"/>
                </a:moveTo>
                <a:cubicBezTo>
                  <a:pt x="4779624" y="5699195"/>
                  <a:pt x="4777946" y="5699423"/>
                  <a:pt x="4776345" y="5699728"/>
                </a:cubicBezTo>
                <a:lnTo>
                  <a:pt x="4776345" y="5716644"/>
                </a:lnTo>
                <a:lnTo>
                  <a:pt x="4785113" y="5715578"/>
                </a:lnTo>
                <a:lnTo>
                  <a:pt x="4781147" y="5699042"/>
                </a:lnTo>
                <a:close/>
                <a:moveTo>
                  <a:pt x="1588287" y="5697900"/>
                </a:moveTo>
                <a:cubicBezTo>
                  <a:pt x="1587982" y="5698281"/>
                  <a:pt x="1587601" y="5698586"/>
                  <a:pt x="1587296" y="5698891"/>
                </a:cubicBezTo>
                <a:cubicBezTo>
                  <a:pt x="1587753" y="5698814"/>
                  <a:pt x="1588210" y="5698814"/>
                  <a:pt x="1588668" y="5698738"/>
                </a:cubicBezTo>
                <a:cubicBezTo>
                  <a:pt x="1588515" y="5698433"/>
                  <a:pt x="1588362" y="5698205"/>
                  <a:pt x="1588287" y="5697900"/>
                </a:cubicBezTo>
                <a:close/>
                <a:moveTo>
                  <a:pt x="1614653" y="5697823"/>
                </a:moveTo>
                <a:cubicBezTo>
                  <a:pt x="1601623" y="5697823"/>
                  <a:pt x="1595298" y="5697899"/>
                  <a:pt x="1588669" y="5698737"/>
                </a:cubicBezTo>
                <a:cubicBezTo>
                  <a:pt x="1591717" y="5704833"/>
                  <a:pt x="1594841" y="5711005"/>
                  <a:pt x="1598727" y="5717787"/>
                </a:cubicBezTo>
                <a:cubicBezTo>
                  <a:pt x="1602461" y="5713063"/>
                  <a:pt x="1606347" y="5708186"/>
                  <a:pt x="1614653" y="5697823"/>
                </a:cubicBezTo>
                <a:close/>
                <a:moveTo>
                  <a:pt x="50447" y="5697671"/>
                </a:moveTo>
                <a:cubicBezTo>
                  <a:pt x="51361" y="5704681"/>
                  <a:pt x="52733" y="5711311"/>
                  <a:pt x="52809" y="5712149"/>
                </a:cubicBezTo>
                <a:lnTo>
                  <a:pt x="72926" y="5704453"/>
                </a:lnTo>
                <a:cubicBezTo>
                  <a:pt x="71631" y="5702548"/>
                  <a:pt x="70335" y="5700719"/>
                  <a:pt x="69040" y="5698814"/>
                </a:cubicBezTo>
                <a:cubicBezTo>
                  <a:pt x="63020" y="5698357"/>
                  <a:pt x="57000" y="5697976"/>
                  <a:pt x="50447" y="5697671"/>
                </a:cubicBezTo>
                <a:close/>
                <a:moveTo>
                  <a:pt x="2796081" y="5696299"/>
                </a:moveTo>
                <a:cubicBezTo>
                  <a:pt x="2798747" y="5703233"/>
                  <a:pt x="2801417" y="5710168"/>
                  <a:pt x="2803704" y="5716340"/>
                </a:cubicBezTo>
                <a:lnTo>
                  <a:pt x="2790366" y="5719007"/>
                </a:lnTo>
                <a:cubicBezTo>
                  <a:pt x="2790442" y="5719007"/>
                  <a:pt x="2790517" y="5719083"/>
                  <a:pt x="2790517" y="5719159"/>
                </a:cubicBezTo>
                <a:lnTo>
                  <a:pt x="2783430" y="5727465"/>
                </a:lnTo>
                <a:lnTo>
                  <a:pt x="2780230" y="5724265"/>
                </a:lnTo>
                <a:lnTo>
                  <a:pt x="2788537" y="5717178"/>
                </a:lnTo>
                <a:lnTo>
                  <a:pt x="2789145" y="5717788"/>
                </a:lnTo>
                <a:cubicBezTo>
                  <a:pt x="2789602" y="5711387"/>
                  <a:pt x="2789984" y="5705748"/>
                  <a:pt x="2790442" y="5700186"/>
                </a:cubicBezTo>
                <a:lnTo>
                  <a:pt x="2796081" y="5696299"/>
                </a:lnTo>
                <a:close/>
                <a:moveTo>
                  <a:pt x="4499752" y="5691041"/>
                </a:moveTo>
                <a:lnTo>
                  <a:pt x="4499752" y="5694394"/>
                </a:lnTo>
                <a:lnTo>
                  <a:pt x="4509882" y="5694394"/>
                </a:lnTo>
                <a:lnTo>
                  <a:pt x="4509882" y="5691041"/>
                </a:lnTo>
                <a:lnTo>
                  <a:pt x="4499752" y="5691041"/>
                </a:lnTo>
                <a:close/>
                <a:moveTo>
                  <a:pt x="1582192" y="5688603"/>
                </a:moveTo>
                <a:lnTo>
                  <a:pt x="1578992" y="5691803"/>
                </a:lnTo>
                <a:cubicBezTo>
                  <a:pt x="1581734" y="5694166"/>
                  <a:pt x="1584555" y="5696528"/>
                  <a:pt x="1588211" y="5697823"/>
                </a:cubicBezTo>
                <a:cubicBezTo>
                  <a:pt x="1588236" y="5697849"/>
                  <a:pt x="1588262" y="5697874"/>
                  <a:pt x="1588287" y="5697900"/>
                </a:cubicBezTo>
                <a:cubicBezTo>
                  <a:pt x="1588669" y="5697595"/>
                  <a:pt x="1588973" y="5697214"/>
                  <a:pt x="1589355" y="5696909"/>
                </a:cubicBezTo>
                <a:cubicBezTo>
                  <a:pt x="1586916" y="5694166"/>
                  <a:pt x="1584555" y="5691422"/>
                  <a:pt x="1582192" y="5688603"/>
                </a:cubicBezTo>
                <a:close/>
                <a:moveTo>
                  <a:pt x="2678961" y="5687765"/>
                </a:moveTo>
                <a:lnTo>
                  <a:pt x="2703115" y="5687765"/>
                </a:lnTo>
                <a:cubicBezTo>
                  <a:pt x="2706012" y="5707958"/>
                  <a:pt x="2706012" y="5707958"/>
                  <a:pt x="2677438" y="5753145"/>
                </a:cubicBezTo>
                <a:cubicBezTo>
                  <a:pt x="2673247" y="5744991"/>
                  <a:pt x="2666620" y="5735085"/>
                  <a:pt x="2667840" y="5734095"/>
                </a:cubicBezTo>
                <a:cubicBezTo>
                  <a:pt x="2681705" y="5721979"/>
                  <a:pt x="2675533" y="5705138"/>
                  <a:pt x="2678961" y="5687765"/>
                </a:cubicBezTo>
                <a:close/>
                <a:moveTo>
                  <a:pt x="4370811" y="5687689"/>
                </a:moveTo>
                <a:lnTo>
                  <a:pt x="4370811" y="5697824"/>
                </a:lnTo>
                <a:lnTo>
                  <a:pt x="4374236" y="5697824"/>
                </a:lnTo>
                <a:lnTo>
                  <a:pt x="4374236" y="5687689"/>
                </a:lnTo>
                <a:lnTo>
                  <a:pt x="4370811" y="5687689"/>
                </a:lnTo>
                <a:close/>
                <a:moveTo>
                  <a:pt x="50441" y="5687231"/>
                </a:moveTo>
                <a:cubicBezTo>
                  <a:pt x="47547" y="5687688"/>
                  <a:pt x="44194" y="5687688"/>
                  <a:pt x="40765" y="5687688"/>
                </a:cubicBezTo>
                <a:cubicBezTo>
                  <a:pt x="44118" y="5691041"/>
                  <a:pt x="47547" y="5694470"/>
                  <a:pt x="50441" y="5697670"/>
                </a:cubicBezTo>
                <a:cubicBezTo>
                  <a:pt x="50899" y="5694470"/>
                  <a:pt x="50899" y="5691041"/>
                  <a:pt x="50441" y="5687231"/>
                </a:cubicBezTo>
                <a:close/>
                <a:moveTo>
                  <a:pt x="1556764" y="5686622"/>
                </a:moveTo>
                <a:lnTo>
                  <a:pt x="1548458" y="5693709"/>
                </a:lnTo>
                <a:lnTo>
                  <a:pt x="1551658" y="5696909"/>
                </a:lnTo>
                <a:cubicBezTo>
                  <a:pt x="1554021" y="5694090"/>
                  <a:pt x="1556383" y="5691346"/>
                  <a:pt x="1557678" y="5687689"/>
                </a:cubicBezTo>
                <a:lnTo>
                  <a:pt x="1557754" y="5687613"/>
                </a:lnTo>
                <a:lnTo>
                  <a:pt x="1556764" y="5686622"/>
                </a:lnTo>
                <a:close/>
                <a:moveTo>
                  <a:pt x="4453321" y="5685174"/>
                </a:moveTo>
                <a:lnTo>
                  <a:pt x="4401886" y="5714206"/>
                </a:lnTo>
                <a:cubicBezTo>
                  <a:pt x="4434658" y="5716187"/>
                  <a:pt x="4434658" y="5716187"/>
                  <a:pt x="4453321" y="5685174"/>
                </a:cubicBezTo>
                <a:close/>
                <a:moveTo>
                  <a:pt x="1422243" y="5682888"/>
                </a:moveTo>
                <a:lnTo>
                  <a:pt x="1389249" y="5706281"/>
                </a:lnTo>
                <a:lnTo>
                  <a:pt x="1425748" y="5706281"/>
                </a:lnTo>
                <a:cubicBezTo>
                  <a:pt x="1424681" y="5699042"/>
                  <a:pt x="1423843" y="5693327"/>
                  <a:pt x="1422243" y="5682888"/>
                </a:cubicBezTo>
                <a:close/>
                <a:moveTo>
                  <a:pt x="37417" y="5679230"/>
                </a:moveTo>
                <a:lnTo>
                  <a:pt x="30559" y="5687688"/>
                </a:lnTo>
                <a:lnTo>
                  <a:pt x="40694" y="5687688"/>
                </a:lnTo>
                <a:cubicBezTo>
                  <a:pt x="39627" y="5684869"/>
                  <a:pt x="38560" y="5682049"/>
                  <a:pt x="37417" y="5679230"/>
                </a:cubicBezTo>
                <a:close/>
                <a:moveTo>
                  <a:pt x="56999" y="5678468"/>
                </a:moveTo>
                <a:cubicBezTo>
                  <a:pt x="54638" y="5681288"/>
                  <a:pt x="52275" y="5684031"/>
                  <a:pt x="50446" y="5687231"/>
                </a:cubicBezTo>
                <a:cubicBezTo>
                  <a:pt x="50522" y="5687384"/>
                  <a:pt x="51208" y="5688069"/>
                  <a:pt x="51894" y="5688755"/>
                </a:cubicBezTo>
                <a:lnTo>
                  <a:pt x="60200" y="5681669"/>
                </a:lnTo>
                <a:lnTo>
                  <a:pt x="56999" y="5678468"/>
                </a:lnTo>
                <a:close/>
                <a:moveTo>
                  <a:pt x="2423003" y="5670696"/>
                </a:moveTo>
                <a:lnTo>
                  <a:pt x="2433139" y="5670696"/>
                </a:lnTo>
                <a:lnTo>
                  <a:pt x="2433139" y="5674125"/>
                </a:lnTo>
                <a:lnTo>
                  <a:pt x="2423003" y="5674125"/>
                </a:lnTo>
                <a:lnTo>
                  <a:pt x="2423003" y="5670696"/>
                </a:lnTo>
                <a:close/>
                <a:moveTo>
                  <a:pt x="2321126" y="5670696"/>
                </a:moveTo>
                <a:lnTo>
                  <a:pt x="2331337" y="5670696"/>
                </a:lnTo>
                <a:lnTo>
                  <a:pt x="2331337" y="5674125"/>
                </a:lnTo>
                <a:lnTo>
                  <a:pt x="2321126" y="5674125"/>
                </a:lnTo>
                <a:lnTo>
                  <a:pt x="2321126" y="5670696"/>
                </a:lnTo>
                <a:close/>
                <a:moveTo>
                  <a:pt x="2936059" y="5668258"/>
                </a:moveTo>
                <a:cubicBezTo>
                  <a:pt x="2938422" y="5671001"/>
                  <a:pt x="2940707" y="5673744"/>
                  <a:pt x="2943069" y="5676488"/>
                </a:cubicBezTo>
                <a:lnTo>
                  <a:pt x="2951300" y="5683574"/>
                </a:lnTo>
                <a:cubicBezTo>
                  <a:pt x="2950386" y="5684641"/>
                  <a:pt x="2949242" y="5685708"/>
                  <a:pt x="2948175" y="5686774"/>
                </a:cubicBezTo>
                <a:cubicBezTo>
                  <a:pt x="2945811" y="5684031"/>
                  <a:pt x="2943451" y="5681212"/>
                  <a:pt x="2941087" y="5678468"/>
                </a:cubicBezTo>
                <a:lnTo>
                  <a:pt x="2932859" y="5671458"/>
                </a:lnTo>
                <a:lnTo>
                  <a:pt x="2936059" y="5668258"/>
                </a:lnTo>
                <a:close/>
                <a:moveTo>
                  <a:pt x="2482898" y="5667877"/>
                </a:moveTo>
                <a:cubicBezTo>
                  <a:pt x="2483203" y="5670087"/>
                  <a:pt x="2483508" y="5672296"/>
                  <a:pt x="2483813" y="5674430"/>
                </a:cubicBezTo>
                <a:lnTo>
                  <a:pt x="2464610" y="5678240"/>
                </a:lnTo>
                <a:cubicBezTo>
                  <a:pt x="2464688" y="5678316"/>
                  <a:pt x="2464688" y="5678316"/>
                  <a:pt x="2464763" y="5678393"/>
                </a:cubicBezTo>
                <a:cubicBezTo>
                  <a:pt x="2462476" y="5681136"/>
                  <a:pt x="2460036" y="5683955"/>
                  <a:pt x="2457673" y="5686698"/>
                </a:cubicBezTo>
                <a:lnTo>
                  <a:pt x="2454483" y="5683498"/>
                </a:lnTo>
                <a:cubicBezTo>
                  <a:pt x="2457216" y="5681136"/>
                  <a:pt x="2460036" y="5678774"/>
                  <a:pt x="2462780" y="5676411"/>
                </a:cubicBezTo>
                <a:lnTo>
                  <a:pt x="2463847" y="5677478"/>
                </a:lnTo>
                <a:cubicBezTo>
                  <a:pt x="2463694" y="5674887"/>
                  <a:pt x="2463618" y="5672220"/>
                  <a:pt x="2463465" y="5669553"/>
                </a:cubicBezTo>
                <a:lnTo>
                  <a:pt x="2482898" y="5667877"/>
                </a:lnTo>
                <a:close/>
                <a:moveTo>
                  <a:pt x="3047314" y="5667344"/>
                </a:moveTo>
                <a:lnTo>
                  <a:pt x="3050744" y="5667344"/>
                </a:lnTo>
                <a:lnTo>
                  <a:pt x="3050744" y="5677554"/>
                </a:lnTo>
                <a:lnTo>
                  <a:pt x="3047314" y="5677554"/>
                </a:lnTo>
                <a:lnTo>
                  <a:pt x="3047314" y="5667344"/>
                </a:lnTo>
                <a:close/>
                <a:moveTo>
                  <a:pt x="2619830" y="5667344"/>
                </a:moveTo>
                <a:lnTo>
                  <a:pt x="2623182" y="5667344"/>
                </a:lnTo>
                <a:lnTo>
                  <a:pt x="2623182" y="5677554"/>
                </a:lnTo>
                <a:lnTo>
                  <a:pt x="2619830" y="5677554"/>
                </a:lnTo>
                <a:lnTo>
                  <a:pt x="2619830" y="5667344"/>
                </a:lnTo>
                <a:close/>
                <a:moveTo>
                  <a:pt x="1496550" y="5667344"/>
                </a:moveTo>
                <a:lnTo>
                  <a:pt x="1496550" y="5677554"/>
                </a:lnTo>
                <a:lnTo>
                  <a:pt x="1488091" y="5670696"/>
                </a:lnTo>
                <a:lnTo>
                  <a:pt x="1496550" y="5667344"/>
                </a:lnTo>
                <a:close/>
                <a:moveTo>
                  <a:pt x="84959" y="5667343"/>
                </a:moveTo>
                <a:lnTo>
                  <a:pt x="84959" y="5677554"/>
                </a:lnTo>
                <a:lnTo>
                  <a:pt x="88388" y="5677554"/>
                </a:lnTo>
                <a:lnTo>
                  <a:pt x="88388" y="5667343"/>
                </a:lnTo>
                <a:lnTo>
                  <a:pt x="84959" y="5667343"/>
                </a:lnTo>
                <a:close/>
                <a:moveTo>
                  <a:pt x="2312744" y="5662543"/>
                </a:moveTo>
                <a:cubicBezTo>
                  <a:pt x="2309086" y="5675421"/>
                  <a:pt x="2307334" y="5681593"/>
                  <a:pt x="2305582" y="5687689"/>
                </a:cubicBezTo>
                <a:cubicBezTo>
                  <a:pt x="2303982" y="5682964"/>
                  <a:pt x="2301847" y="5678240"/>
                  <a:pt x="2301161" y="5673439"/>
                </a:cubicBezTo>
                <a:cubicBezTo>
                  <a:pt x="2300933" y="5671992"/>
                  <a:pt x="2304743" y="5669934"/>
                  <a:pt x="2312744" y="5662543"/>
                </a:cubicBezTo>
                <a:close/>
                <a:moveTo>
                  <a:pt x="4985461" y="5657437"/>
                </a:moveTo>
                <a:cubicBezTo>
                  <a:pt x="4983233" y="5657742"/>
                  <a:pt x="4981020" y="5657970"/>
                  <a:pt x="4978807" y="5658351"/>
                </a:cubicBezTo>
                <a:cubicBezTo>
                  <a:pt x="4979348" y="5664828"/>
                  <a:pt x="4979954" y="5671305"/>
                  <a:pt x="4984460" y="5677630"/>
                </a:cubicBezTo>
                <a:cubicBezTo>
                  <a:pt x="4985069" y="5677553"/>
                  <a:pt x="4987224" y="5677478"/>
                  <a:pt x="4989332" y="5677325"/>
                </a:cubicBezTo>
                <a:cubicBezTo>
                  <a:pt x="4988056" y="5670696"/>
                  <a:pt x="4986770" y="5664066"/>
                  <a:pt x="4985461" y="5657437"/>
                </a:cubicBezTo>
                <a:close/>
                <a:moveTo>
                  <a:pt x="4543860" y="5657132"/>
                </a:moveTo>
                <a:lnTo>
                  <a:pt x="4543860" y="5667343"/>
                </a:lnTo>
                <a:lnTo>
                  <a:pt x="4547286" y="5667343"/>
                </a:lnTo>
                <a:lnTo>
                  <a:pt x="4547286" y="5657132"/>
                </a:lnTo>
                <a:lnTo>
                  <a:pt x="4543860" y="5657132"/>
                </a:lnTo>
                <a:close/>
                <a:moveTo>
                  <a:pt x="1567940" y="5657132"/>
                </a:moveTo>
                <a:lnTo>
                  <a:pt x="1578075" y="5657132"/>
                </a:lnTo>
                <a:lnTo>
                  <a:pt x="1578075" y="5667343"/>
                </a:lnTo>
                <a:lnTo>
                  <a:pt x="1567940" y="5657132"/>
                </a:lnTo>
                <a:close/>
                <a:moveTo>
                  <a:pt x="2881120" y="5649513"/>
                </a:moveTo>
                <a:lnTo>
                  <a:pt x="2901469" y="5649513"/>
                </a:lnTo>
                <a:lnTo>
                  <a:pt x="2901469" y="5654618"/>
                </a:lnTo>
                <a:lnTo>
                  <a:pt x="2881120" y="5654618"/>
                </a:lnTo>
                <a:lnTo>
                  <a:pt x="2881120" y="5649513"/>
                </a:lnTo>
                <a:close/>
                <a:moveTo>
                  <a:pt x="1567940" y="5648674"/>
                </a:moveTo>
                <a:lnTo>
                  <a:pt x="1567940" y="5657132"/>
                </a:lnTo>
                <a:cubicBezTo>
                  <a:pt x="1558759" y="5659380"/>
                  <a:pt x="1556758" y="5664009"/>
                  <a:pt x="1556939" y="5669429"/>
                </a:cubicBezTo>
                <a:lnTo>
                  <a:pt x="1559020" y="5686422"/>
                </a:lnTo>
                <a:lnTo>
                  <a:pt x="1557831" y="5687536"/>
                </a:lnTo>
                <a:cubicBezTo>
                  <a:pt x="1558136" y="5687993"/>
                  <a:pt x="1558441" y="5688298"/>
                  <a:pt x="1558822" y="5688603"/>
                </a:cubicBezTo>
                <a:lnTo>
                  <a:pt x="1559044" y="5686451"/>
                </a:lnTo>
                <a:lnTo>
                  <a:pt x="1578151" y="5667343"/>
                </a:lnTo>
                <a:lnTo>
                  <a:pt x="1597430" y="5663914"/>
                </a:lnTo>
                <a:cubicBezTo>
                  <a:pt x="1597201" y="5661628"/>
                  <a:pt x="1596973" y="5659418"/>
                  <a:pt x="1596744" y="5657132"/>
                </a:cubicBezTo>
                <a:lnTo>
                  <a:pt x="1578075" y="5657132"/>
                </a:lnTo>
                <a:cubicBezTo>
                  <a:pt x="1574951" y="5654008"/>
                  <a:pt x="1571750" y="5650960"/>
                  <a:pt x="1567940" y="5648674"/>
                </a:cubicBezTo>
                <a:close/>
                <a:moveTo>
                  <a:pt x="4477996" y="5647760"/>
                </a:moveTo>
                <a:cubicBezTo>
                  <a:pt x="4479599" y="5656675"/>
                  <a:pt x="4480437" y="5661095"/>
                  <a:pt x="4479829" y="5657666"/>
                </a:cubicBezTo>
                <a:lnTo>
                  <a:pt x="4503720" y="5647760"/>
                </a:lnTo>
                <a:lnTo>
                  <a:pt x="4477996" y="5647760"/>
                </a:lnTo>
                <a:close/>
                <a:moveTo>
                  <a:pt x="1567890" y="5647074"/>
                </a:moveTo>
                <a:cubicBezTo>
                  <a:pt x="1567586" y="5647455"/>
                  <a:pt x="1567281" y="5647760"/>
                  <a:pt x="1566976" y="5648065"/>
                </a:cubicBezTo>
                <a:cubicBezTo>
                  <a:pt x="1567281" y="5648217"/>
                  <a:pt x="1567586" y="5648522"/>
                  <a:pt x="1567890" y="5648674"/>
                </a:cubicBezTo>
                <a:lnTo>
                  <a:pt x="1567890" y="5647074"/>
                </a:lnTo>
                <a:close/>
                <a:moveTo>
                  <a:pt x="4869703" y="5646922"/>
                </a:moveTo>
                <a:lnTo>
                  <a:pt x="4869703" y="5657057"/>
                </a:lnTo>
                <a:lnTo>
                  <a:pt x="4873131" y="5657057"/>
                </a:lnTo>
                <a:lnTo>
                  <a:pt x="4873131" y="5646922"/>
                </a:lnTo>
                <a:lnTo>
                  <a:pt x="4869703" y="5646922"/>
                </a:lnTo>
                <a:close/>
                <a:moveTo>
                  <a:pt x="2260136" y="5646922"/>
                </a:moveTo>
                <a:lnTo>
                  <a:pt x="2259146" y="5647913"/>
                </a:lnTo>
                <a:cubicBezTo>
                  <a:pt x="2261507" y="5650656"/>
                  <a:pt x="2263870" y="5653475"/>
                  <a:pt x="2266232" y="5656218"/>
                </a:cubicBezTo>
                <a:lnTo>
                  <a:pt x="2269431" y="5653018"/>
                </a:lnTo>
                <a:cubicBezTo>
                  <a:pt x="2266689" y="5650656"/>
                  <a:pt x="2263870" y="5648294"/>
                  <a:pt x="2260212" y="5646998"/>
                </a:cubicBezTo>
                <a:lnTo>
                  <a:pt x="2260136" y="5646922"/>
                </a:lnTo>
                <a:close/>
                <a:moveTo>
                  <a:pt x="4998581" y="5640140"/>
                </a:moveTo>
                <a:lnTo>
                  <a:pt x="4998581" y="5643569"/>
                </a:lnTo>
                <a:lnTo>
                  <a:pt x="5008718" y="5643569"/>
                </a:lnTo>
                <a:lnTo>
                  <a:pt x="5008718" y="5640140"/>
                </a:lnTo>
                <a:lnTo>
                  <a:pt x="4998581" y="5640140"/>
                </a:lnTo>
                <a:close/>
                <a:moveTo>
                  <a:pt x="1561857" y="5637701"/>
                </a:moveTo>
                <a:cubicBezTo>
                  <a:pt x="1560790" y="5638768"/>
                  <a:pt x="1559723" y="5639835"/>
                  <a:pt x="1558580" y="5640901"/>
                </a:cubicBezTo>
                <a:cubicBezTo>
                  <a:pt x="1561399" y="5643263"/>
                  <a:pt x="1564143" y="5645626"/>
                  <a:pt x="1567800" y="5646921"/>
                </a:cubicBezTo>
                <a:lnTo>
                  <a:pt x="1567800" y="5647073"/>
                </a:lnTo>
                <a:cubicBezTo>
                  <a:pt x="1568181" y="5646769"/>
                  <a:pt x="1568486" y="5646388"/>
                  <a:pt x="1568867" y="5646007"/>
                </a:cubicBezTo>
                <a:cubicBezTo>
                  <a:pt x="1566581" y="5643263"/>
                  <a:pt x="1564219" y="5640520"/>
                  <a:pt x="1561857" y="5637701"/>
                </a:cubicBezTo>
                <a:close/>
                <a:moveTo>
                  <a:pt x="2823434" y="5636711"/>
                </a:moveTo>
                <a:lnTo>
                  <a:pt x="2826786" y="5636711"/>
                </a:lnTo>
                <a:lnTo>
                  <a:pt x="2826786" y="5646922"/>
                </a:lnTo>
                <a:lnTo>
                  <a:pt x="2823434" y="5646922"/>
                </a:lnTo>
                <a:lnTo>
                  <a:pt x="2823434" y="5636711"/>
                </a:lnTo>
                <a:close/>
                <a:moveTo>
                  <a:pt x="2868622" y="5636178"/>
                </a:moveTo>
                <a:cubicBezTo>
                  <a:pt x="2868774" y="5639226"/>
                  <a:pt x="2869003" y="5642273"/>
                  <a:pt x="2869155" y="5645245"/>
                </a:cubicBezTo>
                <a:lnTo>
                  <a:pt x="2842104" y="5645245"/>
                </a:lnTo>
                <a:cubicBezTo>
                  <a:pt x="2841953" y="5643493"/>
                  <a:pt x="2841800" y="5641740"/>
                  <a:pt x="2841648" y="5639988"/>
                </a:cubicBezTo>
                <a:lnTo>
                  <a:pt x="2868622" y="5636178"/>
                </a:lnTo>
                <a:close/>
                <a:moveTo>
                  <a:pt x="2921811" y="5629167"/>
                </a:moveTo>
                <a:lnTo>
                  <a:pt x="2942156" y="5629167"/>
                </a:lnTo>
                <a:lnTo>
                  <a:pt x="2942156" y="5634273"/>
                </a:lnTo>
                <a:lnTo>
                  <a:pt x="2921811" y="5634273"/>
                </a:lnTo>
                <a:lnTo>
                  <a:pt x="2921811" y="5629167"/>
                </a:lnTo>
                <a:close/>
                <a:moveTo>
                  <a:pt x="4434504" y="5627567"/>
                </a:moveTo>
                <a:cubicBezTo>
                  <a:pt x="4432136" y="5630311"/>
                  <a:pt x="4429768" y="5633054"/>
                  <a:pt x="4426035" y="5636559"/>
                </a:cubicBezTo>
                <a:lnTo>
                  <a:pt x="4407453" y="5638235"/>
                </a:lnTo>
                <a:cubicBezTo>
                  <a:pt x="4408599" y="5649436"/>
                  <a:pt x="4409436" y="5658352"/>
                  <a:pt x="4410273" y="5666886"/>
                </a:cubicBezTo>
                <a:lnTo>
                  <a:pt x="4438092" y="5652561"/>
                </a:lnTo>
                <a:cubicBezTo>
                  <a:pt x="4434428" y="5647684"/>
                  <a:pt x="4430684" y="5642731"/>
                  <a:pt x="4427403" y="5635873"/>
                </a:cubicBezTo>
                <a:cubicBezTo>
                  <a:pt x="4428086" y="5636483"/>
                  <a:pt x="4428699" y="5637168"/>
                  <a:pt x="4429387" y="5637854"/>
                </a:cubicBezTo>
                <a:lnTo>
                  <a:pt x="4437711" y="5630768"/>
                </a:lnTo>
                <a:lnTo>
                  <a:pt x="4434504" y="5627567"/>
                </a:lnTo>
                <a:close/>
                <a:moveTo>
                  <a:pt x="1604516" y="5627567"/>
                </a:moveTo>
                <a:cubicBezTo>
                  <a:pt x="1602154" y="5630311"/>
                  <a:pt x="1599792" y="5633054"/>
                  <a:pt x="1599563" y="5637702"/>
                </a:cubicBezTo>
                <a:cubicBezTo>
                  <a:pt x="1598801" y="5637092"/>
                  <a:pt x="1598192" y="5636406"/>
                  <a:pt x="1597506" y="5635720"/>
                </a:cubicBezTo>
                <a:lnTo>
                  <a:pt x="1589200" y="5642807"/>
                </a:lnTo>
                <a:lnTo>
                  <a:pt x="1592400" y="5646008"/>
                </a:lnTo>
                <a:cubicBezTo>
                  <a:pt x="1594763" y="5643264"/>
                  <a:pt x="1597125" y="5640445"/>
                  <a:pt x="1597430" y="5635873"/>
                </a:cubicBezTo>
                <a:cubicBezTo>
                  <a:pt x="1598115" y="5636483"/>
                  <a:pt x="1598725" y="5637168"/>
                  <a:pt x="1599411" y="5637854"/>
                </a:cubicBezTo>
                <a:lnTo>
                  <a:pt x="1607717" y="5630768"/>
                </a:lnTo>
                <a:lnTo>
                  <a:pt x="1604516" y="5627567"/>
                </a:lnTo>
                <a:close/>
                <a:moveTo>
                  <a:pt x="2216475" y="5626957"/>
                </a:moveTo>
                <a:lnTo>
                  <a:pt x="2209922" y="5627871"/>
                </a:lnTo>
                <a:cubicBezTo>
                  <a:pt x="2210455" y="5633891"/>
                  <a:pt x="2211218" y="5639987"/>
                  <a:pt x="2218303" y="5645778"/>
                </a:cubicBezTo>
                <a:cubicBezTo>
                  <a:pt x="2216094" y="5646235"/>
                  <a:pt x="2214037" y="5646769"/>
                  <a:pt x="2211598" y="5647226"/>
                </a:cubicBezTo>
                <a:cubicBezTo>
                  <a:pt x="2214189" y="5647073"/>
                  <a:pt x="2216780" y="5646921"/>
                  <a:pt x="2219370" y="5646845"/>
                </a:cubicBezTo>
                <a:cubicBezTo>
                  <a:pt x="2219447" y="5646845"/>
                  <a:pt x="2219447" y="5646921"/>
                  <a:pt x="2219522" y="5646998"/>
                </a:cubicBezTo>
                <a:cubicBezTo>
                  <a:pt x="2221808" y="5650426"/>
                  <a:pt x="2224856" y="5656980"/>
                  <a:pt x="2226380" y="5656675"/>
                </a:cubicBezTo>
                <a:lnTo>
                  <a:pt x="2259830" y="5646388"/>
                </a:lnTo>
                <a:lnTo>
                  <a:pt x="2260134" y="5646922"/>
                </a:lnTo>
                <a:lnTo>
                  <a:pt x="2261126" y="5645931"/>
                </a:lnTo>
                <a:lnTo>
                  <a:pt x="2259830" y="5646388"/>
                </a:lnTo>
                <a:lnTo>
                  <a:pt x="2256268" y="5640425"/>
                </a:lnTo>
                <a:cubicBezTo>
                  <a:pt x="2255106" y="5638559"/>
                  <a:pt x="2254040" y="5637168"/>
                  <a:pt x="2253277" y="5637320"/>
                </a:cubicBezTo>
                <a:cubicBezTo>
                  <a:pt x="2243754" y="5639378"/>
                  <a:pt x="2234077" y="5642349"/>
                  <a:pt x="2220133" y="5645474"/>
                </a:cubicBezTo>
                <a:lnTo>
                  <a:pt x="2216475" y="5626957"/>
                </a:lnTo>
                <a:close/>
                <a:moveTo>
                  <a:pt x="4207937" y="5626653"/>
                </a:moveTo>
                <a:lnTo>
                  <a:pt x="4211287" y="5626653"/>
                </a:lnTo>
                <a:lnTo>
                  <a:pt x="4211287" y="5636787"/>
                </a:lnTo>
                <a:lnTo>
                  <a:pt x="4207937" y="5636787"/>
                </a:lnTo>
                <a:lnTo>
                  <a:pt x="4207937" y="5626653"/>
                </a:lnTo>
                <a:close/>
                <a:moveTo>
                  <a:pt x="4458957" y="5626576"/>
                </a:moveTo>
                <a:lnTo>
                  <a:pt x="4457967" y="5627567"/>
                </a:lnTo>
                <a:cubicBezTo>
                  <a:pt x="4460327" y="5630310"/>
                  <a:pt x="4462688" y="5633053"/>
                  <a:pt x="4465048" y="5635873"/>
                </a:cubicBezTo>
                <a:cubicBezTo>
                  <a:pt x="4466117" y="5634806"/>
                  <a:pt x="4467185" y="5633739"/>
                  <a:pt x="4468330" y="5632672"/>
                </a:cubicBezTo>
                <a:cubicBezTo>
                  <a:pt x="4465507" y="5630310"/>
                  <a:pt x="4462763" y="5627948"/>
                  <a:pt x="4459032" y="5626652"/>
                </a:cubicBezTo>
                <a:cubicBezTo>
                  <a:pt x="4459032" y="5626652"/>
                  <a:pt x="4458957" y="5626652"/>
                  <a:pt x="4458957" y="5626576"/>
                </a:cubicBezTo>
                <a:close/>
                <a:moveTo>
                  <a:pt x="4499752" y="5619794"/>
                </a:moveTo>
                <a:lnTo>
                  <a:pt x="4499752" y="5623223"/>
                </a:lnTo>
                <a:lnTo>
                  <a:pt x="4509882" y="5623223"/>
                </a:lnTo>
                <a:lnTo>
                  <a:pt x="4509882" y="5619794"/>
                </a:lnTo>
                <a:lnTo>
                  <a:pt x="4499752" y="5619794"/>
                </a:lnTo>
                <a:close/>
                <a:moveTo>
                  <a:pt x="2250079" y="5619794"/>
                </a:moveTo>
                <a:lnTo>
                  <a:pt x="2250079" y="5623223"/>
                </a:lnTo>
                <a:lnTo>
                  <a:pt x="2260212" y="5623223"/>
                </a:lnTo>
                <a:lnTo>
                  <a:pt x="2260212" y="5619794"/>
                </a:lnTo>
                <a:lnTo>
                  <a:pt x="2250079" y="5619794"/>
                </a:lnTo>
                <a:close/>
                <a:moveTo>
                  <a:pt x="1494862" y="5618347"/>
                </a:moveTo>
                <a:lnTo>
                  <a:pt x="1486175" y="5618880"/>
                </a:lnTo>
                <a:cubicBezTo>
                  <a:pt x="1487394" y="5624595"/>
                  <a:pt x="1488690" y="5630234"/>
                  <a:pt x="1489909" y="5635949"/>
                </a:cubicBezTo>
                <a:cubicBezTo>
                  <a:pt x="1491509" y="5635644"/>
                  <a:pt x="1493185" y="5635416"/>
                  <a:pt x="1494862" y="5635187"/>
                </a:cubicBezTo>
                <a:lnTo>
                  <a:pt x="1494862" y="5618347"/>
                </a:lnTo>
                <a:close/>
                <a:moveTo>
                  <a:pt x="4486150" y="5617356"/>
                </a:moveTo>
                <a:lnTo>
                  <a:pt x="4481115" y="5618042"/>
                </a:lnTo>
                <a:lnTo>
                  <a:pt x="4481115" y="5634882"/>
                </a:lnTo>
                <a:lnTo>
                  <a:pt x="4489888" y="5634348"/>
                </a:lnTo>
                <a:cubicBezTo>
                  <a:pt x="4488667" y="5628710"/>
                  <a:pt x="4487447" y="5622995"/>
                  <a:pt x="4486150" y="5617356"/>
                </a:cubicBezTo>
                <a:close/>
                <a:moveTo>
                  <a:pt x="5099403" y="5617127"/>
                </a:moveTo>
                <a:cubicBezTo>
                  <a:pt x="5089513" y="5617584"/>
                  <a:pt x="5079683" y="5618041"/>
                  <a:pt x="5069853" y="5622614"/>
                </a:cubicBezTo>
                <a:cubicBezTo>
                  <a:pt x="5069853" y="5623147"/>
                  <a:pt x="5069927" y="5625433"/>
                  <a:pt x="5070003" y="5627795"/>
                </a:cubicBezTo>
                <a:lnTo>
                  <a:pt x="5100023" y="5623909"/>
                </a:lnTo>
                <a:cubicBezTo>
                  <a:pt x="5099870" y="5621623"/>
                  <a:pt x="5099634" y="5619337"/>
                  <a:pt x="5099403" y="5617127"/>
                </a:cubicBezTo>
                <a:close/>
                <a:moveTo>
                  <a:pt x="2965854" y="5616442"/>
                </a:moveTo>
                <a:lnTo>
                  <a:pt x="2969283" y="5616442"/>
                </a:lnTo>
                <a:lnTo>
                  <a:pt x="2969283" y="5626576"/>
                </a:lnTo>
                <a:lnTo>
                  <a:pt x="2965854" y="5626576"/>
                </a:lnTo>
                <a:lnTo>
                  <a:pt x="2965854" y="5616442"/>
                </a:lnTo>
                <a:close/>
                <a:moveTo>
                  <a:pt x="95171" y="5616442"/>
                </a:moveTo>
                <a:lnTo>
                  <a:pt x="95171" y="5626577"/>
                </a:lnTo>
                <a:lnTo>
                  <a:pt x="98524" y="5626577"/>
                </a:lnTo>
                <a:lnTo>
                  <a:pt x="98524" y="5616442"/>
                </a:lnTo>
                <a:lnTo>
                  <a:pt x="95171" y="5616442"/>
                </a:lnTo>
                <a:close/>
                <a:moveTo>
                  <a:pt x="2168625" y="5609660"/>
                </a:moveTo>
                <a:lnTo>
                  <a:pt x="2168625" y="5613013"/>
                </a:lnTo>
                <a:lnTo>
                  <a:pt x="2178835" y="5613013"/>
                </a:lnTo>
                <a:lnTo>
                  <a:pt x="2178835" y="5609660"/>
                </a:lnTo>
                <a:lnTo>
                  <a:pt x="2168625" y="5609660"/>
                </a:lnTo>
                <a:close/>
                <a:moveTo>
                  <a:pt x="4329509" y="5607602"/>
                </a:moveTo>
                <a:cubicBezTo>
                  <a:pt x="4325928" y="5621547"/>
                  <a:pt x="4322727" y="5634120"/>
                  <a:pt x="4319830" y="5645474"/>
                </a:cubicBezTo>
                <a:lnTo>
                  <a:pt x="4333396" y="5658046"/>
                </a:lnTo>
                <a:lnTo>
                  <a:pt x="4356788" y="5620937"/>
                </a:lnTo>
                <a:lnTo>
                  <a:pt x="4329509" y="5607602"/>
                </a:lnTo>
                <a:close/>
                <a:moveTo>
                  <a:pt x="2793642" y="5607222"/>
                </a:moveTo>
                <a:cubicBezTo>
                  <a:pt x="2796004" y="5609965"/>
                  <a:pt x="2798367" y="5612708"/>
                  <a:pt x="2800731" y="5615528"/>
                </a:cubicBezTo>
                <a:lnTo>
                  <a:pt x="2798747" y="5617508"/>
                </a:lnTo>
                <a:lnTo>
                  <a:pt x="2790442" y="5610422"/>
                </a:lnTo>
                <a:cubicBezTo>
                  <a:pt x="2791507" y="5609355"/>
                  <a:pt x="2792574" y="5608212"/>
                  <a:pt x="2793642" y="5607222"/>
                </a:cubicBezTo>
                <a:close/>
                <a:moveTo>
                  <a:pt x="4442806" y="5607221"/>
                </a:moveTo>
                <a:lnTo>
                  <a:pt x="4439614" y="5610421"/>
                </a:lnTo>
                <a:lnTo>
                  <a:pt x="4448860" y="5616488"/>
                </a:lnTo>
                <a:lnTo>
                  <a:pt x="4447916" y="5617433"/>
                </a:lnTo>
                <a:cubicBezTo>
                  <a:pt x="4452181" y="5619795"/>
                  <a:pt x="4455606" y="5623148"/>
                  <a:pt x="4458955" y="5626500"/>
                </a:cubicBezTo>
                <a:lnTo>
                  <a:pt x="4459945" y="5625510"/>
                </a:lnTo>
                <a:lnTo>
                  <a:pt x="4448948" y="5616477"/>
                </a:lnTo>
                <a:lnTo>
                  <a:pt x="4449897" y="5615527"/>
                </a:lnTo>
                <a:cubicBezTo>
                  <a:pt x="4447536" y="5612708"/>
                  <a:pt x="4445171" y="5609964"/>
                  <a:pt x="4442806" y="5607221"/>
                </a:cubicBezTo>
                <a:close/>
                <a:moveTo>
                  <a:pt x="2815432" y="5606764"/>
                </a:moveTo>
                <a:lnTo>
                  <a:pt x="2833798" y="5625128"/>
                </a:lnTo>
                <a:cubicBezTo>
                  <a:pt x="2820920" y="5625053"/>
                  <a:pt x="2810322" y="5628177"/>
                  <a:pt x="2803625" y="5624443"/>
                </a:cubicBezTo>
                <a:cubicBezTo>
                  <a:pt x="2790745" y="5617128"/>
                  <a:pt x="2806826" y="5617051"/>
                  <a:pt x="2808579" y="5613013"/>
                </a:cubicBezTo>
                <a:cubicBezTo>
                  <a:pt x="2809715" y="5610422"/>
                  <a:pt x="2813072" y="5608822"/>
                  <a:pt x="2815432" y="5606764"/>
                </a:cubicBezTo>
                <a:close/>
                <a:moveTo>
                  <a:pt x="4309695" y="5606231"/>
                </a:moveTo>
                <a:lnTo>
                  <a:pt x="4309695" y="5616366"/>
                </a:lnTo>
                <a:lnTo>
                  <a:pt x="4313048" y="5616366"/>
                </a:lnTo>
                <a:lnTo>
                  <a:pt x="4313048" y="5606231"/>
                </a:lnTo>
                <a:lnTo>
                  <a:pt x="4309695" y="5606231"/>
                </a:lnTo>
                <a:close/>
                <a:moveTo>
                  <a:pt x="2222875" y="5606231"/>
                </a:moveTo>
                <a:lnTo>
                  <a:pt x="2222875" y="5616366"/>
                </a:lnTo>
                <a:lnTo>
                  <a:pt x="2226304" y="5616366"/>
                </a:lnTo>
                <a:lnTo>
                  <a:pt x="2226304" y="5606231"/>
                </a:lnTo>
                <a:lnTo>
                  <a:pt x="2222875" y="5606231"/>
                </a:lnTo>
                <a:close/>
                <a:moveTo>
                  <a:pt x="1601850" y="5606231"/>
                </a:moveTo>
                <a:lnTo>
                  <a:pt x="1601850" y="5616366"/>
                </a:lnTo>
                <a:lnTo>
                  <a:pt x="1605279" y="5616366"/>
                </a:lnTo>
                <a:lnTo>
                  <a:pt x="1605279" y="5606231"/>
                </a:lnTo>
                <a:lnTo>
                  <a:pt x="1601850" y="5606231"/>
                </a:lnTo>
                <a:close/>
                <a:moveTo>
                  <a:pt x="4523518" y="5596096"/>
                </a:moveTo>
                <a:lnTo>
                  <a:pt x="4523518" y="5606307"/>
                </a:lnTo>
                <a:lnTo>
                  <a:pt x="4526951" y="5606307"/>
                </a:lnTo>
                <a:lnTo>
                  <a:pt x="4526951" y="5596096"/>
                </a:lnTo>
                <a:lnTo>
                  <a:pt x="4523518" y="5596096"/>
                </a:lnTo>
                <a:close/>
                <a:moveTo>
                  <a:pt x="2458969" y="5585886"/>
                </a:moveTo>
                <a:cubicBezTo>
                  <a:pt x="2460494" y="5590610"/>
                  <a:pt x="2462704" y="5595258"/>
                  <a:pt x="2463389" y="5600135"/>
                </a:cubicBezTo>
                <a:cubicBezTo>
                  <a:pt x="2463618" y="5601659"/>
                  <a:pt x="2459808" y="5603716"/>
                  <a:pt x="2451806" y="5611032"/>
                </a:cubicBezTo>
                <a:cubicBezTo>
                  <a:pt x="2455465" y="5598078"/>
                  <a:pt x="2457216" y="5591982"/>
                  <a:pt x="2458969" y="5585886"/>
                </a:cubicBezTo>
                <a:close/>
                <a:moveTo>
                  <a:pt x="0" y="5579104"/>
                </a:moveTo>
                <a:lnTo>
                  <a:pt x="10211" y="5579104"/>
                </a:lnTo>
                <a:lnTo>
                  <a:pt x="10211" y="5582533"/>
                </a:lnTo>
                <a:lnTo>
                  <a:pt x="0" y="5582533"/>
                </a:lnTo>
                <a:lnTo>
                  <a:pt x="0" y="5579104"/>
                </a:lnTo>
                <a:close/>
                <a:moveTo>
                  <a:pt x="3300926" y="5578266"/>
                </a:moveTo>
                <a:lnTo>
                  <a:pt x="3329654" y="5590305"/>
                </a:lnTo>
                <a:cubicBezTo>
                  <a:pt x="3323407" y="5596630"/>
                  <a:pt x="3319750" y="5600211"/>
                  <a:pt x="3315406" y="5604555"/>
                </a:cubicBezTo>
                <a:lnTo>
                  <a:pt x="3288198" y="5591067"/>
                </a:lnTo>
                <a:lnTo>
                  <a:pt x="3300926" y="5578266"/>
                </a:lnTo>
                <a:close/>
                <a:moveTo>
                  <a:pt x="2538295" y="5577428"/>
                </a:moveTo>
                <a:cubicBezTo>
                  <a:pt x="2540583" y="5580247"/>
                  <a:pt x="2542868" y="5583066"/>
                  <a:pt x="2545077" y="5585886"/>
                </a:cubicBezTo>
                <a:lnTo>
                  <a:pt x="2534867" y="5585886"/>
                </a:lnTo>
                <a:cubicBezTo>
                  <a:pt x="2536085" y="5583066"/>
                  <a:pt x="2537154" y="5580247"/>
                  <a:pt x="2538295" y="5577428"/>
                </a:cubicBezTo>
                <a:close/>
                <a:moveTo>
                  <a:pt x="4442046" y="5575675"/>
                </a:moveTo>
                <a:lnTo>
                  <a:pt x="4442046" y="5585886"/>
                </a:lnTo>
                <a:lnTo>
                  <a:pt x="4445479" y="5585886"/>
                </a:lnTo>
                <a:lnTo>
                  <a:pt x="4445479" y="5575675"/>
                </a:lnTo>
                <a:lnTo>
                  <a:pt x="4442046" y="5575675"/>
                </a:lnTo>
                <a:close/>
                <a:moveTo>
                  <a:pt x="3102334" y="5575370"/>
                </a:moveTo>
                <a:cubicBezTo>
                  <a:pt x="3102714" y="5578266"/>
                  <a:pt x="3103095" y="5581238"/>
                  <a:pt x="3103476" y="5584133"/>
                </a:cubicBezTo>
                <a:lnTo>
                  <a:pt x="3086552" y="5584133"/>
                </a:lnTo>
                <a:cubicBezTo>
                  <a:pt x="3086326" y="5582533"/>
                  <a:pt x="3086020" y="5580933"/>
                  <a:pt x="3085791" y="5579333"/>
                </a:cubicBezTo>
                <a:lnTo>
                  <a:pt x="3102334" y="5575370"/>
                </a:lnTo>
                <a:close/>
                <a:moveTo>
                  <a:pt x="3329120" y="5568969"/>
                </a:moveTo>
                <a:lnTo>
                  <a:pt x="3339253" y="5568969"/>
                </a:lnTo>
                <a:lnTo>
                  <a:pt x="3339253" y="5572322"/>
                </a:lnTo>
                <a:lnTo>
                  <a:pt x="3329120" y="5572322"/>
                </a:lnTo>
                <a:lnTo>
                  <a:pt x="3329120" y="5568969"/>
                </a:lnTo>
                <a:close/>
                <a:moveTo>
                  <a:pt x="2677619" y="5568893"/>
                </a:moveTo>
                <a:lnTo>
                  <a:pt x="2677619" y="5572246"/>
                </a:lnTo>
                <a:lnTo>
                  <a:pt x="2687751" y="5572246"/>
                </a:lnTo>
                <a:lnTo>
                  <a:pt x="2687751" y="5568893"/>
                </a:lnTo>
                <a:lnTo>
                  <a:pt x="2677619" y="5568893"/>
                </a:lnTo>
                <a:close/>
                <a:moveTo>
                  <a:pt x="4174025" y="5558682"/>
                </a:moveTo>
                <a:lnTo>
                  <a:pt x="4184162" y="5558682"/>
                </a:lnTo>
                <a:lnTo>
                  <a:pt x="4184162" y="5562111"/>
                </a:lnTo>
                <a:lnTo>
                  <a:pt x="4174025" y="5562111"/>
                </a:lnTo>
                <a:lnTo>
                  <a:pt x="4174025" y="5558682"/>
                </a:lnTo>
                <a:close/>
                <a:moveTo>
                  <a:pt x="4238418" y="5555329"/>
                </a:moveTo>
                <a:lnTo>
                  <a:pt x="4241848" y="5555329"/>
                </a:lnTo>
                <a:lnTo>
                  <a:pt x="4241848" y="5565540"/>
                </a:lnTo>
                <a:lnTo>
                  <a:pt x="4238418" y="5565540"/>
                </a:lnTo>
                <a:lnTo>
                  <a:pt x="4238418" y="5555329"/>
                </a:lnTo>
                <a:close/>
                <a:moveTo>
                  <a:pt x="2402582" y="5555253"/>
                </a:moveTo>
                <a:cubicBezTo>
                  <a:pt x="2400219" y="5564093"/>
                  <a:pt x="2397857" y="5572855"/>
                  <a:pt x="2395038" y="5583371"/>
                </a:cubicBezTo>
                <a:lnTo>
                  <a:pt x="2405706" y="5594039"/>
                </a:lnTo>
                <a:lnTo>
                  <a:pt x="2433443" y="5583218"/>
                </a:lnTo>
                <a:lnTo>
                  <a:pt x="2407992" y="5639835"/>
                </a:lnTo>
                <a:lnTo>
                  <a:pt x="2473448" y="5623909"/>
                </a:lnTo>
                <a:cubicBezTo>
                  <a:pt x="2469028" y="5610727"/>
                  <a:pt x="2485261" y="5593887"/>
                  <a:pt x="2463694" y="5585886"/>
                </a:cubicBezTo>
                <a:cubicBezTo>
                  <a:pt x="2465222" y="5578189"/>
                  <a:pt x="2458665" y="5566379"/>
                  <a:pt x="2473830" y="5565540"/>
                </a:cubicBezTo>
                <a:cubicBezTo>
                  <a:pt x="2480228" y="5589315"/>
                  <a:pt x="2503472" y="5565693"/>
                  <a:pt x="2511702" y="5581009"/>
                </a:cubicBezTo>
                <a:lnTo>
                  <a:pt x="2524733" y="5596096"/>
                </a:lnTo>
                <a:cubicBezTo>
                  <a:pt x="2518256" y="5604859"/>
                  <a:pt x="2511855" y="5613698"/>
                  <a:pt x="2505382" y="5622538"/>
                </a:cubicBezTo>
                <a:cubicBezTo>
                  <a:pt x="2507361" y="5624443"/>
                  <a:pt x="2509724" y="5626805"/>
                  <a:pt x="2514899" y="5631987"/>
                </a:cubicBezTo>
                <a:cubicBezTo>
                  <a:pt x="2508048" y="5634806"/>
                  <a:pt x="2500892" y="5635797"/>
                  <a:pt x="2497007" y="5639911"/>
                </a:cubicBezTo>
                <a:cubicBezTo>
                  <a:pt x="2493184" y="5643950"/>
                  <a:pt x="2492652" y="5651113"/>
                  <a:pt x="2490442" y="5657666"/>
                </a:cubicBezTo>
                <a:lnTo>
                  <a:pt x="2479011" y="5647303"/>
                </a:lnTo>
                <a:cubicBezTo>
                  <a:pt x="2476802" y="5649360"/>
                  <a:pt x="2474439" y="5651494"/>
                  <a:pt x="2469640" y="5656066"/>
                </a:cubicBezTo>
                <a:cubicBezTo>
                  <a:pt x="2467437" y="5654542"/>
                  <a:pt x="2464688" y="5652561"/>
                  <a:pt x="2460875" y="5649818"/>
                </a:cubicBezTo>
                <a:cubicBezTo>
                  <a:pt x="2451959" y="5655685"/>
                  <a:pt x="2442339" y="5657209"/>
                  <a:pt x="2431976" y="5657428"/>
                </a:cubicBezTo>
                <a:lnTo>
                  <a:pt x="2399975" y="5657218"/>
                </a:lnTo>
                <a:lnTo>
                  <a:pt x="2403424" y="5657056"/>
                </a:lnTo>
                <a:cubicBezTo>
                  <a:pt x="2402128" y="5650351"/>
                  <a:pt x="2400833" y="5643721"/>
                  <a:pt x="2399537" y="5637092"/>
                </a:cubicBezTo>
                <a:lnTo>
                  <a:pt x="2392984" y="5638006"/>
                </a:lnTo>
                <a:cubicBezTo>
                  <a:pt x="2393517" y="5644484"/>
                  <a:pt x="2394051" y="5650960"/>
                  <a:pt x="2398547" y="5657285"/>
                </a:cubicBezTo>
                <a:lnTo>
                  <a:pt x="2398623" y="5657282"/>
                </a:lnTo>
                <a:lnTo>
                  <a:pt x="2399076" y="5665286"/>
                </a:lnTo>
                <a:cubicBezTo>
                  <a:pt x="2391456" y="5666734"/>
                  <a:pt x="2383533" y="5666963"/>
                  <a:pt x="2374312" y="5667724"/>
                </a:cubicBezTo>
                <a:cubicBezTo>
                  <a:pt x="2377513" y="5656828"/>
                  <a:pt x="2380027" y="5648141"/>
                  <a:pt x="2384904" y="5631377"/>
                </a:cubicBezTo>
                <a:lnTo>
                  <a:pt x="2367454" y="5646008"/>
                </a:lnTo>
                <a:cubicBezTo>
                  <a:pt x="2365778" y="5644255"/>
                  <a:pt x="2361816" y="5641588"/>
                  <a:pt x="2362197" y="5640293"/>
                </a:cubicBezTo>
                <a:cubicBezTo>
                  <a:pt x="2371264" y="5609888"/>
                  <a:pt x="2374236" y="5576513"/>
                  <a:pt x="2402582" y="5555253"/>
                </a:cubicBezTo>
                <a:close/>
                <a:moveTo>
                  <a:pt x="4358912" y="5549310"/>
                </a:moveTo>
                <a:cubicBezTo>
                  <a:pt x="4358377" y="5549538"/>
                  <a:pt x="4357768" y="5549767"/>
                  <a:pt x="4357235" y="5549919"/>
                </a:cubicBezTo>
                <a:cubicBezTo>
                  <a:pt x="4362035" y="5551291"/>
                  <a:pt x="4366608" y="5552587"/>
                  <a:pt x="4358912" y="5549310"/>
                </a:cubicBezTo>
                <a:close/>
                <a:moveTo>
                  <a:pt x="2443350" y="5548548"/>
                </a:moveTo>
                <a:lnTo>
                  <a:pt x="2453484" y="5548548"/>
                </a:lnTo>
                <a:lnTo>
                  <a:pt x="2453484" y="5551900"/>
                </a:lnTo>
                <a:lnTo>
                  <a:pt x="2443350" y="5551900"/>
                </a:lnTo>
                <a:lnTo>
                  <a:pt x="2443350" y="5548548"/>
                </a:lnTo>
                <a:close/>
                <a:moveTo>
                  <a:pt x="2799768" y="5548547"/>
                </a:moveTo>
                <a:lnTo>
                  <a:pt x="2799768" y="5551900"/>
                </a:lnTo>
                <a:lnTo>
                  <a:pt x="2809884" y="5551900"/>
                </a:lnTo>
                <a:lnTo>
                  <a:pt x="2809884" y="5548547"/>
                </a:lnTo>
                <a:lnTo>
                  <a:pt x="2799768" y="5548547"/>
                </a:lnTo>
                <a:close/>
                <a:moveTo>
                  <a:pt x="4200927" y="5546338"/>
                </a:moveTo>
                <a:cubicBezTo>
                  <a:pt x="4202222" y="5551824"/>
                  <a:pt x="4203519" y="5557387"/>
                  <a:pt x="4204892" y="5562873"/>
                </a:cubicBezTo>
                <a:cubicBezTo>
                  <a:pt x="4201917" y="5563178"/>
                  <a:pt x="4198946" y="5563559"/>
                  <a:pt x="4196050" y="5563940"/>
                </a:cubicBezTo>
                <a:lnTo>
                  <a:pt x="4196050" y="5547100"/>
                </a:lnTo>
                <a:cubicBezTo>
                  <a:pt x="4197655" y="5546795"/>
                  <a:pt x="4199249" y="5546566"/>
                  <a:pt x="4200927" y="5546338"/>
                </a:cubicBezTo>
                <a:close/>
                <a:moveTo>
                  <a:pt x="2490065" y="5546109"/>
                </a:moveTo>
                <a:lnTo>
                  <a:pt x="2493261" y="5549310"/>
                </a:lnTo>
                <a:lnTo>
                  <a:pt x="2484955" y="5556396"/>
                </a:lnTo>
                <a:lnTo>
                  <a:pt x="2482975" y="5554415"/>
                </a:lnTo>
                <a:cubicBezTo>
                  <a:pt x="2485337" y="5551672"/>
                  <a:pt x="2487698" y="5548853"/>
                  <a:pt x="2490065" y="5546109"/>
                </a:cubicBezTo>
                <a:close/>
                <a:moveTo>
                  <a:pt x="2668253" y="5536660"/>
                </a:moveTo>
                <a:lnTo>
                  <a:pt x="2668253" y="5549386"/>
                </a:lnTo>
                <a:lnTo>
                  <a:pt x="2688891" y="5541156"/>
                </a:lnTo>
                <a:cubicBezTo>
                  <a:pt x="2687902" y="5539632"/>
                  <a:pt x="2686910" y="5538184"/>
                  <a:pt x="2685919" y="5536660"/>
                </a:cubicBezTo>
                <a:lnTo>
                  <a:pt x="2668253" y="5536660"/>
                </a:lnTo>
                <a:close/>
                <a:moveTo>
                  <a:pt x="4523519" y="5534984"/>
                </a:moveTo>
                <a:lnTo>
                  <a:pt x="4523519" y="5545195"/>
                </a:lnTo>
                <a:lnTo>
                  <a:pt x="4526956" y="5545195"/>
                </a:lnTo>
                <a:lnTo>
                  <a:pt x="4526956" y="5534984"/>
                </a:lnTo>
                <a:lnTo>
                  <a:pt x="4523519" y="5534984"/>
                </a:lnTo>
                <a:close/>
                <a:moveTo>
                  <a:pt x="2192322" y="5534984"/>
                </a:moveTo>
                <a:lnTo>
                  <a:pt x="2192322" y="5545195"/>
                </a:lnTo>
                <a:lnTo>
                  <a:pt x="2195675" y="5545195"/>
                </a:lnTo>
                <a:lnTo>
                  <a:pt x="2195675" y="5534984"/>
                </a:lnTo>
                <a:lnTo>
                  <a:pt x="2192322" y="5534984"/>
                </a:lnTo>
                <a:close/>
                <a:moveTo>
                  <a:pt x="2214569" y="5533460"/>
                </a:moveTo>
                <a:cubicBezTo>
                  <a:pt x="2218531" y="5546338"/>
                  <a:pt x="2223712" y="5564626"/>
                  <a:pt x="2241924" y="5548776"/>
                </a:cubicBezTo>
                <a:lnTo>
                  <a:pt x="2214569" y="5533460"/>
                </a:lnTo>
                <a:close/>
                <a:moveTo>
                  <a:pt x="2838320" y="5530488"/>
                </a:moveTo>
                <a:lnTo>
                  <a:pt x="2822623" y="5549691"/>
                </a:lnTo>
                <a:cubicBezTo>
                  <a:pt x="2824832" y="5555177"/>
                  <a:pt x="2826736" y="5562492"/>
                  <a:pt x="2830548" y="5568588"/>
                </a:cubicBezTo>
                <a:cubicBezTo>
                  <a:pt x="2834510" y="5574989"/>
                  <a:pt x="2840301" y="5580247"/>
                  <a:pt x="2843961" y="5584361"/>
                </a:cubicBezTo>
                <a:lnTo>
                  <a:pt x="2878327" y="5566912"/>
                </a:lnTo>
                <a:lnTo>
                  <a:pt x="2838320" y="5530488"/>
                </a:lnTo>
                <a:close/>
                <a:moveTo>
                  <a:pt x="3359747" y="5525688"/>
                </a:moveTo>
                <a:lnTo>
                  <a:pt x="3377878" y="5525688"/>
                </a:lnTo>
                <a:cubicBezTo>
                  <a:pt x="3378868" y="5530869"/>
                  <a:pt x="3379705" y="5535441"/>
                  <a:pt x="3380697" y="5540699"/>
                </a:cubicBezTo>
                <a:cubicBezTo>
                  <a:pt x="3367213" y="5548548"/>
                  <a:pt x="3358833" y="5548395"/>
                  <a:pt x="3359747" y="5525688"/>
                </a:cubicBezTo>
                <a:close/>
                <a:moveTo>
                  <a:pt x="4354188" y="5525078"/>
                </a:moveTo>
                <a:lnTo>
                  <a:pt x="4347636" y="5525992"/>
                </a:lnTo>
                <a:cubicBezTo>
                  <a:pt x="4348017" y="5530107"/>
                  <a:pt x="4348475" y="5534298"/>
                  <a:pt x="4357389" y="5541461"/>
                </a:cubicBezTo>
                <a:cubicBezTo>
                  <a:pt x="4357617" y="5542604"/>
                  <a:pt x="4357846" y="5543823"/>
                  <a:pt x="4358076" y="5544966"/>
                </a:cubicBezTo>
                <a:lnTo>
                  <a:pt x="4349310" y="5545424"/>
                </a:lnTo>
                <a:lnTo>
                  <a:pt x="4358915" y="5549310"/>
                </a:lnTo>
                <a:lnTo>
                  <a:pt x="4365388" y="5547100"/>
                </a:lnTo>
                <a:lnTo>
                  <a:pt x="4382383" y="5557082"/>
                </a:lnTo>
                <a:cubicBezTo>
                  <a:pt x="4375065" y="5549081"/>
                  <a:pt x="4373007" y="5545271"/>
                  <a:pt x="4371485" y="5545500"/>
                </a:cubicBezTo>
                <a:lnTo>
                  <a:pt x="4365388" y="5547100"/>
                </a:lnTo>
                <a:lnTo>
                  <a:pt x="4357389" y="5541461"/>
                </a:lnTo>
                <a:cubicBezTo>
                  <a:pt x="4356322" y="5535975"/>
                  <a:pt x="4355255" y="5530564"/>
                  <a:pt x="4354188" y="5525078"/>
                </a:cubicBezTo>
                <a:close/>
                <a:moveTo>
                  <a:pt x="4540509" y="5517991"/>
                </a:moveTo>
                <a:lnTo>
                  <a:pt x="4540509" y="5521420"/>
                </a:lnTo>
                <a:lnTo>
                  <a:pt x="4550637" y="5521420"/>
                </a:lnTo>
                <a:lnTo>
                  <a:pt x="4550637" y="5517991"/>
                </a:lnTo>
                <a:lnTo>
                  <a:pt x="4540509" y="5517991"/>
                </a:lnTo>
                <a:close/>
                <a:moveTo>
                  <a:pt x="2362010" y="5517991"/>
                </a:moveTo>
                <a:lnTo>
                  <a:pt x="2362010" y="5521420"/>
                </a:lnTo>
                <a:lnTo>
                  <a:pt x="2372220" y="5521420"/>
                </a:lnTo>
                <a:lnTo>
                  <a:pt x="2372220" y="5517991"/>
                </a:lnTo>
                <a:lnTo>
                  <a:pt x="2362010" y="5517991"/>
                </a:lnTo>
                <a:close/>
                <a:moveTo>
                  <a:pt x="1596135" y="5517458"/>
                </a:moveTo>
                <a:lnTo>
                  <a:pt x="1560549" y="5548243"/>
                </a:lnTo>
                <a:lnTo>
                  <a:pt x="1595753" y="5587181"/>
                </a:lnTo>
                <a:cubicBezTo>
                  <a:pt x="1598801" y="5563635"/>
                  <a:pt x="1601164" y="5545347"/>
                  <a:pt x="1603755" y="5525154"/>
                </a:cubicBezTo>
                <a:cubicBezTo>
                  <a:pt x="1602459" y="5523706"/>
                  <a:pt x="1598878" y="5520125"/>
                  <a:pt x="1596135" y="5517458"/>
                </a:cubicBezTo>
                <a:close/>
                <a:moveTo>
                  <a:pt x="5015922" y="5514867"/>
                </a:moveTo>
                <a:lnTo>
                  <a:pt x="5009350" y="5515781"/>
                </a:lnTo>
                <a:cubicBezTo>
                  <a:pt x="5009882" y="5522258"/>
                  <a:pt x="5010497" y="5528735"/>
                  <a:pt x="5014927" y="5535060"/>
                </a:cubicBezTo>
                <a:cubicBezTo>
                  <a:pt x="5015539" y="5534984"/>
                  <a:pt x="5017681" y="5534908"/>
                  <a:pt x="5019820" y="5534755"/>
                </a:cubicBezTo>
                <a:lnTo>
                  <a:pt x="5015922" y="5514867"/>
                </a:lnTo>
                <a:close/>
                <a:moveTo>
                  <a:pt x="2331395" y="5514638"/>
                </a:moveTo>
                <a:lnTo>
                  <a:pt x="2313032" y="5529878"/>
                </a:lnTo>
                <a:lnTo>
                  <a:pt x="2324918" y="5545194"/>
                </a:lnTo>
                <a:lnTo>
                  <a:pt x="2372085" y="5545194"/>
                </a:lnTo>
                <a:cubicBezTo>
                  <a:pt x="2370029" y="5524392"/>
                  <a:pt x="2349074" y="5542756"/>
                  <a:pt x="2337872" y="5522106"/>
                </a:cubicBezTo>
                <a:cubicBezTo>
                  <a:pt x="2336958" y="5521039"/>
                  <a:pt x="2334215" y="5517915"/>
                  <a:pt x="2331395" y="5514638"/>
                </a:cubicBezTo>
                <a:close/>
                <a:moveTo>
                  <a:pt x="4173339" y="5513191"/>
                </a:moveTo>
                <a:cubicBezTo>
                  <a:pt x="4173643" y="5513496"/>
                  <a:pt x="4174025" y="5513800"/>
                  <a:pt x="4174329" y="5514181"/>
                </a:cubicBezTo>
                <a:cubicBezTo>
                  <a:pt x="4174634" y="5514486"/>
                  <a:pt x="4175016" y="5514791"/>
                  <a:pt x="4175321" y="5515172"/>
                </a:cubicBezTo>
                <a:cubicBezTo>
                  <a:pt x="4172957" y="5517915"/>
                  <a:pt x="4170594" y="5520659"/>
                  <a:pt x="4168232" y="5523478"/>
                </a:cubicBezTo>
                <a:lnTo>
                  <a:pt x="4165033" y="5520278"/>
                </a:lnTo>
                <a:lnTo>
                  <a:pt x="4173339" y="5513191"/>
                </a:lnTo>
                <a:close/>
                <a:moveTo>
                  <a:pt x="3335368" y="5507095"/>
                </a:moveTo>
                <a:lnTo>
                  <a:pt x="3352509" y="5540013"/>
                </a:lnTo>
                <a:lnTo>
                  <a:pt x="3327824" y="5548167"/>
                </a:lnTo>
                <a:lnTo>
                  <a:pt x="3308396" y="5518448"/>
                </a:lnTo>
                <a:lnTo>
                  <a:pt x="3335368" y="5507095"/>
                </a:lnTo>
                <a:close/>
                <a:moveTo>
                  <a:pt x="3135630" y="5506943"/>
                </a:moveTo>
                <a:lnTo>
                  <a:pt x="3155978" y="5506943"/>
                </a:lnTo>
                <a:lnTo>
                  <a:pt x="3155978" y="5512048"/>
                </a:lnTo>
                <a:lnTo>
                  <a:pt x="3135630" y="5512048"/>
                </a:lnTo>
                <a:lnTo>
                  <a:pt x="3135630" y="5506943"/>
                </a:lnTo>
                <a:close/>
                <a:moveTo>
                  <a:pt x="4221424" y="5505342"/>
                </a:moveTo>
                <a:cubicBezTo>
                  <a:pt x="4222646" y="5510981"/>
                  <a:pt x="4223864" y="5516696"/>
                  <a:pt x="4225156" y="5522335"/>
                </a:cubicBezTo>
                <a:lnTo>
                  <a:pt x="4216400" y="5522944"/>
                </a:lnTo>
                <a:lnTo>
                  <a:pt x="4216400" y="5506028"/>
                </a:lnTo>
                <a:lnTo>
                  <a:pt x="4221424" y="5505342"/>
                </a:lnTo>
                <a:close/>
                <a:moveTo>
                  <a:pt x="2331321" y="5504428"/>
                </a:moveTo>
                <a:lnTo>
                  <a:pt x="2322863" y="5507781"/>
                </a:lnTo>
                <a:lnTo>
                  <a:pt x="2331321" y="5514639"/>
                </a:lnTo>
                <a:lnTo>
                  <a:pt x="2331321" y="5504428"/>
                </a:lnTo>
                <a:close/>
                <a:moveTo>
                  <a:pt x="2247413" y="5503056"/>
                </a:moveTo>
                <a:lnTo>
                  <a:pt x="2218077" y="5510066"/>
                </a:lnTo>
                <a:lnTo>
                  <a:pt x="2219449" y="5522182"/>
                </a:lnTo>
                <a:lnTo>
                  <a:pt x="2251299" y="5522182"/>
                </a:lnTo>
                <a:cubicBezTo>
                  <a:pt x="2249775" y="5514867"/>
                  <a:pt x="2248861" y="5510295"/>
                  <a:pt x="2247413" y="5503056"/>
                </a:cubicBezTo>
                <a:close/>
                <a:moveTo>
                  <a:pt x="3212216" y="5500542"/>
                </a:moveTo>
                <a:lnTo>
                  <a:pt x="3237439" y="5518144"/>
                </a:lnTo>
                <a:lnTo>
                  <a:pt x="3195225" y="5547100"/>
                </a:lnTo>
                <a:lnTo>
                  <a:pt x="3172439" y="5526526"/>
                </a:lnTo>
                <a:lnTo>
                  <a:pt x="3203608" y="5526526"/>
                </a:lnTo>
                <a:lnTo>
                  <a:pt x="3212216" y="5500542"/>
                </a:lnTo>
                <a:close/>
                <a:moveTo>
                  <a:pt x="2843048" y="5499017"/>
                </a:moveTo>
                <a:lnTo>
                  <a:pt x="2843048" y="5515629"/>
                </a:lnTo>
                <a:lnTo>
                  <a:pt x="2869107" y="5511133"/>
                </a:lnTo>
                <a:lnTo>
                  <a:pt x="2843048" y="5499017"/>
                </a:lnTo>
                <a:close/>
                <a:moveTo>
                  <a:pt x="4445402" y="5495207"/>
                </a:moveTo>
                <a:lnTo>
                  <a:pt x="4440371" y="5495893"/>
                </a:lnTo>
                <a:lnTo>
                  <a:pt x="4440371" y="5512733"/>
                </a:lnTo>
                <a:lnTo>
                  <a:pt x="4449058" y="5512200"/>
                </a:lnTo>
                <a:cubicBezTo>
                  <a:pt x="4447839" y="5506485"/>
                  <a:pt x="4446620" y="5500846"/>
                  <a:pt x="4445402" y="5495207"/>
                </a:cubicBezTo>
                <a:close/>
                <a:moveTo>
                  <a:pt x="3247652" y="5487435"/>
                </a:moveTo>
                <a:lnTo>
                  <a:pt x="3257788" y="5487435"/>
                </a:lnTo>
                <a:lnTo>
                  <a:pt x="3257788" y="5490864"/>
                </a:lnTo>
                <a:lnTo>
                  <a:pt x="3247652" y="5490864"/>
                </a:lnTo>
                <a:lnTo>
                  <a:pt x="3247652" y="5487435"/>
                </a:lnTo>
                <a:close/>
                <a:moveTo>
                  <a:pt x="2955719" y="5484083"/>
                </a:moveTo>
                <a:lnTo>
                  <a:pt x="2959147" y="5484083"/>
                </a:lnTo>
                <a:lnTo>
                  <a:pt x="2959147" y="5494293"/>
                </a:lnTo>
                <a:lnTo>
                  <a:pt x="2955719" y="5494293"/>
                </a:lnTo>
                <a:lnTo>
                  <a:pt x="2955719" y="5484083"/>
                </a:lnTo>
                <a:close/>
                <a:moveTo>
                  <a:pt x="4920498" y="5484082"/>
                </a:moveTo>
                <a:lnTo>
                  <a:pt x="4920498" y="5494293"/>
                </a:lnTo>
                <a:lnTo>
                  <a:pt x="4923848" y="5494293"/>
                </a:lnTo>
                <a:lnTo>
                  <a:pt x="4923848" y="5484082"/>
                </a:lnTo>
                <a:lnTo>
                  <a:pt x="4920498" y="5484082"/>
                </a:lnTo>
                <a:close/>
                <a:moveTo>
                  <a:pt x="3361271" y="5483701"/>
                </a:moveTo>
                <a:lnTo>
                  <a:pt x="3377420" y="5513724"/>
                </a:lnTo>
                <a:lnTo>
                  <a:pt x="3361271" y="5513724"/>
                </a:lnTo>
                <a:lnTo>
                  <a:pt x="3361271" y="5483701"/>
                </a:lnTo>
                <a:close/>
                <a:moveTo>
                  <a:pt x="77417" y="5482558"/>
                </a:moveTo>
                <a:cubicBezTo>
                  <a:pt x="75207" y="5484844"/>
                  <a:pt x="72921" y="5487054"/>
                  <a:pt x="70711" y="5489340"/>
                </a:cubicBezTo>
                <a:cubicBezTo>
                  <a:pt x="71549" y="5493835"/>
                  <a:pt x="72464" y="5498408"/>
                  <a:pt x="73759" y="5505113"/>
                </a:cubicBezTo>
                <a:lnTo>
                  <a:pt x="99210" y="5500313"/>
                </a:lnTo>
                <a:lnTo>
                  <a:pt x="77417" y="5482558"/>
                </a:lnTo>
                <a:close/>
                <a:moveTo>
                  <a:pt x="4896737" y="5477300"/>
                </a:moveTo>
                <a:lnTo>
                  <a:pt x="4896737" y="5480729"/>
                </a:lnTo>
                <a:lnTo>
                  <a:pt x="4906943" y="5480729"/>
                </a:lnTo>
                <a:lnTo>
                  <a:pt x="4906943" y="5477300"/>
                </a:lnTo>
                <a:lnTo>
                  <a:pt x="4896737" y="5477300"/>
                </a:lnTo>
                <a:close/>
                <a:moveTo>
                  <a:pt x="2871011" y="5477300"/>
                </a:moveTo>
                <a:lnTo>
                  <a:pt x="2871011" y="5480729"/>
                </a:lnTo>
                <a:lnTo>
                  <a:pt x="2881144" y="5480729"/>
                </a:lnTo>
                <a:lnTo>
                  <a:pt x="2881144" y="5477300"/>
                </a:lnTo>
                <a:lnTo>
                  <a:pt x="2871011" y="5477300"/>
                </a:lnTo>
                <a:close/>
                <a:moveTo>
                  <a:pt x="3329120" y="5476386"/>
                </a:moveTo>
                <a:lnTo>
                  <a:pt x="3359595" y="5476386"/>
                </a:lnTo>
                <a:lnTo>
                  <a:pt x="3359595" y="5481492"/>
                </a:lnTo>
                <a:lnTo>
                  <a:pt x="3329120" y="5481492"/>
                </a:lnTo>
                <a:lnTo>
                  <a:pt x="3329120" y="5476386"/>
                </a:lnTo>
                <a:close/>
                <a:moveTo>
                  <a:pt x="5015539" y="5474862"/>
                </a:moveTo>
                <a:lnTo>
                  <a:pt x="5010497" y="5475548"/>
                </a:lnTo>
                <a:lnTo>
                  <a:pt x="5010497" y="5492388"/>
                </a:lnTo>
                <a:lnTo>
                  <a:pt x="5019209" y="5491854"/>
                </a:lnTo>
                <a:cubicBezTo>
                  <a:pt x="5017985" y="5486139"/>
                  <a:pt x="5016762" y="5480501"/>
                  <a:pt x="5015539" y="5474862"/>
                </a:cubicBezTo>
                <a:close/>
                <a:moveTo>
                  <a:pt x="3046018" y="5474786"/>
                </a:moveTo>
                <a:lnTo>
                  <a:pt x="3081828" y="5474786"/>
                </a:lnTo>
                <a:lnTo>
                  <a:pt x="3094862" y="5494217"/>
                </a:lnTo>
                <a:lnTo>
                  <a:pt x="3055012" y="5483168"/>
                </a:lnTo>
                <a:cubicBezTo>
                  <a:pt x="3057375" y="5488731"/>
                  <a:pt x="3058748" y="5491931"/>
                  <a:pt x="3060044" y="5495055"/>
                </a:cubicBezTo>
                <a:cubicBezTo>
                  <a:pt x="3061872" y="5499323"/>
                  <a:pt x="3063701" y="5503590"/>
                  <a:pt x="3065832" y="5508695"/>
                </a:cubicBezTo>
                <a:lnTo>
                  <a:pt x="3044189" y="5519058"/>
                </a:lnTo>
                <a:lnTo>
                  <a:pt x="3044189" y="5542985"/>
                </a:lnTo>
                <a:lnTo>
                  <a:pt x="3013862" y="5568360"/>
                </a:lnTo>
                <a:lnTo>
                  <a:pt x="3013862" y="5591905"/>
                </a:lnTo>
                <a:lnTo>
                  <a:pt x="3033750" y="5601507"/>
                </a:lnTo>
                <a:cubicBezTo>
                  <a:pt x="3017137" y="5614537"/>
                  <a:pt x="3005785" y="5600669"/>
                  <a:pt x="2993060" y="5596173"/>
                </a:cubicBezTo>
                <a:cubicBezTo>
                  <a:pt x="2993060" y="5596096"/>
                  <a:pt x="2992983" y="5595944"/>
                  <a:pt x="2992983" y="5595868"/>
                </a:cubicBezTo>
                <a:cubicBezTo>
                  <a:pt x="2993060" y="5598687"/>
                  <a:pt x="2993136" y="5601507"/>
                  <a:pt x="2993212" y="5604326"/>
                </a:cubicBezTo>
                <a:lnTo>
                  <a:pt x="2963492" y="5605698"/>
                </a:lnTo>
                <a:cubicBezTo>
                  <a:pt x="2963263" y="5603412"/>
                  <a:pt x="2963035" y="5601202"/>
                  <a:pt x="2962882" y="5598916"/>
                </a:cubicBezTo>
                <a:lnTo>
                  <a:pt x="2992602" y="5595030"/>
                </a:lnTo>
                <a:cubicBezTo>
                  <a:pt x="2988334" y="5583828"/>
                  <a:pt x="2983991" y="5572703"/>
                  <a:pt x="2979495" y="5561197"/>
                </a:cubicBezTo>
                <a:cubicBezTo>
                  <a:pt x="2997632" y="5551443"/>
                  <a:pt x="3025370" y="5559292"/>
                  <a:pt x="3022093" y="5522716"/>
                </a:cubicBezTo>
                <a:lnTo>
                  <a:pt x="2997555" y="5545195"/>
                </a:lnTo>
                <a:cubicBezTo>
                  <a:pt x="2970274" y="5545728"/>
                  <a:pt x="2944974" y="5543290"/>
                  <a:pt x="2931945" y="5514638"/>
                </a:cubicBezTo>
                <a:lnTo>
                  <a:pt x="2971036" y="5525840"/>
                </a:lnTo>
                <a:lnTo>
                  <a:pt x="3010968" y="5482787"/>
                </a:lnTo>
                <a:lnTo>
                  <a:pt x="3042818" y="5491245"/>
                </a:lnTo>
                <a:cubicBezTo>
                  <a:pt x="3044112" y="5484540"/>
                  <a:pt x="3045027" y="5479968"/>
                  <a:pt x="3046018" y="5474786"/>
                </a:cubicBezTo>
                <a:close/>
                <a:moveTo>
                  <a:pt x="5092711" y="5473871"/>
                </a:moveTo>
                <a:lnTo>
                  <a:pt x="5092711" y="5494216"/>
                </a:lnTo>
                <a:lnTo>
                  <a:pt x="5097818" y="5494216"/>
                </a:lnTo>
                <a:lnTo>
                  <a:pt x="5097818" y="5473871"/>
                </a:lnTo>
                <a:lnTo>
                  <a:pt x="5092711" y="5473871"/>
                </a:lnTo>
                <a:close/>
                <a:moveTo>
                  <a:pt x="3408123" y="5473262"/>
                </a:moveTo>
                <a:cubicBezTo>
                  <a:pt x="3408353" y="5476310"/>
                  <a:pt x="3408505" y="5479358"/>
                  <a:pt x="3408733" y="5482330"/>
                </a:cubicBezTo>
                <a:lnTo>
                  <a:pt x="3381689" y="5482406"/>
                </a:lnTo>
                <a:cubicBezTo>
                  <a:pt x="3381535" y="5480654"/>
                  <a:pt x="3381383" y="5478825"/>
                  <a:pt x="3381231" y="5477072"/>
                </a:cubicBezTo>
                <a:lnTo>
                  <a:pt x="3408123" y="5473262"/>
                </a:lnTo>
                <a:close/>
                <a:moveTo>
                  <a:pt x="28650" y="5469834"/>
                </a:moveTo>
                <a:cubicBezTo>
                  <a:pt x="28803" y="5470595"/>
                  <a:pt x="30022" y="5476463"/>
                  <a:pt x="31317" y="5483169"/>
                </a:cubicBezTo>
                <a:cubicBezTo>
                  <a:pt x="31393" y="5483092"/>
                  <a:pt x="31393" y="5483092"/>
                  <a:pt x="31470" y="5483016"/>
                </a:cubicBezTo>
                <a:lnTo>
                  <a:pt x="39776" y="5490103"/>
                </a:lnTo>
                <a:lnTo>
                  <a:pt x="36576" y="5493303"/>
                </a:lnTo>
                <a:cubicBezTo>
                  <a:pt x="34213" y="5490560"/>
                  <a:pt x="31852" y="5487740"/>
                  <a:pt x="29488" y="5484997"/>
                </a:cubicBezTo>
                <a:lnTo>
                  <a:pt x="30098" y="5484388"/>
                </a:lnTo>
                <a:lnTo>
                  <a:pt x="12421" y="5483092"/>
                </a:lnTo>
                <a:cubicBezTo>
                  <a:pt x="11125" y="5481264"/>
                  <a:pt x="9830" y="5479359"/>
                  <a:pt x="8534" y="5477454"/>
                </a:cubicBezTo>
                <a:lnTo>
                  <a:pt x="28650" y="5469834"/>
                </a:lnTo>
                <a:close/>
                <a:moveTo>
                  <a:pt x="1615188" y="5464804"/>
                </a:moveTo>
                <a:cubicBezTo>
                  <a:pt x="1613586" y="5465033"/>
                  <a:pt x="1611986" y="5465337"/>
                  <a:pt x="1610387" y="5465566"/>
                </a:cubicBezTo>
                <a:lnTo>
                  <a:pt x="1610387" y="5482482"/>
                </a:lnTo>
                <a:cubicBezTo>
                  <a:pt x="1613283" y="5482102"/>
                  <a:pt x="1616253" y="5481796"/>
                  <a:pt x="1619149" y="5481492"/>
                </a:cubicBezTo>
                <a:cubicBezTo>
                  <a:pt x="1617855" y="5475929"/>
                  <a:pt x="1616558" y="5470366"/>
                  <a:pt x="1615188" y="5464804"/>
                </a:cubicBezTo>
                <a:close/>
                <a:moveTo>
                  <a:pt x="2433482" y="5463661"/>
                </a:moveTo>
                <a:lnTo>
                  <a:pt x="2432340" y="5464804"/>
                </a:lnTo>
                <a:cubicBezTo>
                  <a:pt x="2434169" y="5465794"/>
                  <a:pt x="2435541" y="5466556"/>
                  <a:pt x="2436684" y="5467242"/>
                </a:cubicBezTo>
                <a:cubicBezTo>
                  <a:pt x="2435541" y="5467623"/>
                  <a:pt x="2434397" y="5468080"/>
                  <a:pt x="2433255" y="5468461"/>
                </a:cubicBezTo>
                <a:cubicBezTo>
                  <a:pt x="2438589" y="5469985"/>
                  <a:pt x="2443781" y="5471433"/>
                  <a:pt x="2436684" y="5467242"/>
                </a:cubicBezTo>
                <a:lnTo>
                  <a:pt x="2438893" y="5466405"/>
                </a:lnTo>
                <a:lnTo>
                  <a:pt x="2457939" y="5475472"/>
                </a:lnTo>
                <a:cubicBezTo>
                  <a:pt x="2451003" y="5467699"/>
                  <a:pt x="2449023" y="5463813"/>
                  <a:pt x="2447581" y="5464042"/>
                </a:cubicBezTo>
                <a:lnTo>
                  <a:pt x="2438895" y="5466403"/>
                </a:lnTo>
                <a:lnTo>
                  <a:pt x="2433482" y="5463661"/>
                </a:lnTo>
                <a:close/>
                <a:moveTo>
                  <a:pt x="5047170" y="5463508"/>
                </a:moveTo>
                <a:cubicBezTo>
                  <a:pt x="5041379" y="5464651"/>
                  <a:pt x="5035746" y="5465946"/>
                  <a:pt x="5030118" y="5467165"/>
                </a:cubicBezTo>
                <a:cubicBezTo>
                  <a:pt x="5030349" y="5468842"/>
                  <a:pt x="5030576" y="5470518"/>
                  <a:pt x="5030804" y="5472195"/>
                </a:cubicBezTo>
                <a:lnTo>
                  <a:pt x="5047698" y="5472195"/>
                </a:lnTo>
                <a:cubicBezTo>
                  <a:pt x="5047548" y="5469299"/>
                  <a:pt x="5047322" y="5466404"/>
                  <a:pt x="5047170" y="5463508"/>
                </a:cubicBezTo>
                <a:close/>
                <a:moveTo>
                  <a:pt x="2427217" y="5454517"/>
                </a:moveTo>
                <a:lnTo>
                  <a:pt x="2424017" y="5457717"/>
                </a:lnTo>
                <a:cubicBezTo>
                  <a:pt x="2425542" y="5459013"/>
                  <a:pt x="2427294" y="5460460"/>
                  <a:pt x="2433466" y="5463661"/>
                </a:cubicBezTo>
                <a:lnTo>
                  <a:pt x="2434304" y="5462823"/>
                </a:lnTo>
                <a:cubicBezTo>
                  <a:pt x="2431942" y="5460079"/>
                  <a:pt x="2429580" y="5457260"/>
                  <a:pt x="2427217" y="5454517"/>
                </a:cubicBezTo>
                <a:close/>
                <a:moveTo>
                  <a:pt x="4076637" y="5453984"/>
                </a:moveTo>
                <a:cubicBezTo>
                  <a:pt x="4078998" y="5456727"/>
                  <a:pt x="4081359" y="5459546"/>
                  <a:pt x="4083720" y="5462289"/>
                </a:cubicBezTo>
                <a:lnTo>
                  <a:pt x="4082807" y="5463203"/>
                </a:lnTo>
                <a:lnTo>
                  <a:pt x="4092796" y="5463203"/>
                </a:lnTo>
                <a:lnTo>
                  <a:pt x="4092796" y="5473414"/>
                </a:lnTo>
                <a:lnTo>
                  <a:pt x="4082730" y="5463280"/>
                </a:lnTo>
                <a:lnTo>
                  <a:pt x="4081740" y="5464270"/>
                </a:lnTo>
                <a:lnTo>
                  <a:pt x="4073438" y="5457184"/>
                </a:lnTo>
                <a:lnTo>
                  <a:pt x="4076637" y="5453984"/>
                </a:lnTo>
                <a:close/>
                <a:moveTo>
                  <a:pt x="5120759" y="5453603"/>
                </a:moveTo>
                <a:lnTo>
                  <a:pt x="5130969" y="5453603"/>
                </a:lnTo>
                <a:lnTo>
                  <a:pt x="5121055" y="5463444"/>
                </a:lnTo>
                <a:cubicBezTo>
                  <a:pt x="5121032" y="5463389"/>
                  <a:pt x="5121010" y="5463335"/>
                  <a:pt x="5120987" y="5463280"/>
                </a:cubicBezTo>
                <a:lnTo>
                  <a:pt x="5120759" y="5463280"/>
                </a:lnTo>
                <a:lnTo>
                  <a:pt x="5120759" y="5453603"/>
                </a:lnTo>
                <a:close/>
                <a:moveTo>
                  <a:pt x="5073204" y="5453526"/>
                </a:moveTo>
                <a:lnTo>
                  <a:pt x="5073204" y="5463661"/>
                </a:lnTo>
                <a:lnTo>
                  <a:pt x="5076556" y="5463661"/>
                </a:lnTo>
                <a:lnTo>
                  <a:pt x="5076556" y="5453526"/>
                </a:lnTo>
                <a:lnTo>
                  <a:pt x="5073204" y="5453526"/>
                </a:lnTo>
                <a:close/>
                <a:moveTo>
                  <a:pt x="2901577" y="5445906"/>
                </a:moveTo>
                <a:lnTo>
                  <a:pt x="2901577" y="5451011"/>
                </a:lnTo>
                <a:lnTo>
                  <a:pt x="2921915" y="5451011"/>
                </a:lnTo>
                <a:lnTo>
                  <a:pt x="2921915" y="5445906"/>
                </a:lnTo>
                <a:lnTo>
                  <a:pt x="2901577" y="5445906"/>
                </a:lnTo>
                <a:close/>
                <a:moveTo>
                  <a:pt x="2443450" y="5445906"/>
                </a:moveTo>
                <a:lnTo>
                  <a:pt x="2443450" y="5451011"/>
                </a:lnTo>
                <a:lnTo>
                  <a:pt x="2463793" y="5451011"/>
                </a:lnTo>
                <a:lnTo>
                  <a:pt x="2463793" y="5445906"/>
                </a:lnTo>
                <a:lnTo>
                  <a:pt x="2443450" y="5445906"/>
                </a:lnTo>
                <a:close/>
                <a:moveTo>
                  <a:pt x="1566189" y="5445220"/>
                </a:moveTo>
                <a:lnTo>
                  <a:pt x="1557502" y="5445753"/>
                </a:lnTo>
                <a:cubicBezTo>
                  <a:pt x="1558645" y="5451468"/>
                  <a:pt x="1559864" y="5457107"/>
                  <a:pt x="1561160" y="5462822"/>
                </a:cubicBezTo>
                <a:lnTo>
                  <a:pt x="1566189" y="5462137"/>
                </a:lnTo>
                <a:lnTo>
                  <a:pt x="1566189" y="5445220"/>
                </a:lnTo>
                <a:close/>
                <a:moveTo>
                  <a:pt x="2308843" y="5441639"/>
                </a:moveTo>
                <a:cubicBezTo>
                  <a:pt x="2313034" y="5468461"/>
                  <a:pt x="2341303" y="5479815"/>
                  <a:pt x="2331321" y="5504428"/>
                </a:cubicBezTo>
                <a:lnTo>
                  <a:pt x="2367059" y="5501456"/>
                </a:lnTo>
                <a:cubicBezTo>
                  <a:pt x="2357458" y="5487206"/>
                  <a:pt x="2350371" y="5476615"/>
                  <a:pt x="2348009" y="5457031"/>
                </a:cubicBezTo>
                <a:cubicBezTo>
                  <a:pt x="2348695" y="5453831"/>
                  <a:pt x="2348847" y="5451469"/>
                  <a:pt x="2347399" y="5451392"/>
                </a:cubicBezTo>
                <a:cubicBezTo>
                  <a:pt x="2345494" y="5445982"/>
                  <a:pt x="2341684" y="5448040"/>
                  <a:pt x="2341836" y="5449487"/>
                </a:cubicBezTo>
                <a:cubicBezTo>
                  <a:pt x="2341989" y="5450631"/>
                  <a:pt x="2342446" y="5451697"/>
                  <a:pt x="2342675" y="5452840"/>
                </a:cubicBezTo>
                <a:cubicBezTo>
                  <a:pt x="2330026" y="5455888"/>
                  <a:pt x="2321187" y="5450021"/>
                  <a:pt x="2308843" y="5441639"/>
                </a:cubicBezTo>
                <a:close/>
                <a:moveTo>
                  <a:pt x="3406524" y="5431962"/>
                </a:moveTo>
                <a:lnTo>
                  <a:pt x="3413076" y="5452688"/>
                </a:lnTo>
                <a:lnTo>
                  <a:pt x="3402105" y="5452688"/>
                </a:lnTo>
                <a:lnTo>
                  <a:pt x="3402105" y="5435162"/>
                </a:lnTo>
                <a:cubicBezTo>
                  <a:pt x="3403629" y="5434095"/>
                  <a:pt x="3405076" y="5433029"/>
                  <a:pt x="3406524" y="5431962"/>
                </a:cubicBezTo>
                <a:close/>
                <a:moveTo>
                  <a:pt x="4377581" y="5426399"/>
                </a:moveTo>
                <a:lnTo>
                  <a:pt x="4377581" y="5429828"/>
                </a:lnTo>
                <a:lnTo>
                  <a:pt x="4387788" y="5429828"/>
                </a:lnTo>
                <a:lnTo>
                  <a:pt x="4387788" y="5426399"/>
                </a:lnTo>
                <a:lnTo>
                  <a:pt x="4377581" y="5426399"/>
                </a:lnTo>
                <a:close/>
                <a:moveTo>
                  <a:pt x="77345" y="5423960"/>
                </a:moveTo>
                <a:cubicBezTo>
                  <a:pt x="74984" y="5426703"/>
                  <a:pt x="72622" y="5429522"/>
                  <a:pt x="70793" y="5432723"/>
                </a:cubicBezTo>
                <a:cubicBezTo>
                  <a:pt x="70945" y="5432952"/>
                  <a:pt x="71554" y="5433561"/>
                  <a:pt x="72240" y="5434247"/>
                </a:cubicBezTo>
                <a:lnTo>
                  <a:pt x="80547" y="5427160"/>
                </a:lnTo>
                <a:lnTo>
                  <a:pt x="77345" y="5423960"/>
                </a:lnTo>
                <a:close/>
                <a:moveTo>
                  <a:pt x="1601849" y="5422970"/>
                </a:moveTo>
                <a:lnTo>
                  <a:pt x="1601849" y="5433181"/>
                </a:lnTo>
                <a:lnTo>
                  <a:pt x="1605278" y="5433181"/>
                </a:lnTo>
                <a:lnTo>
                  <a:pt x="1605278" y="5422970"/>
                </a:lnTo>
                <a:lnTo>
                  <a:pt x="1601849" y="5422970"/>
                </a:lnTo>
                <a:close/>
                <a:moveTo>
                  <a:pt x="5039320" y="5406053"/>
                </a:moveTo>
                <a:lnTo>
                  <a:pt x="5039320" y="5409482"/>
                </a:lnTo>
                <a:lnTo>
                  <a:pt x="5049457" y="5409482"/>
                </a:lnTo>
                <a:lnTo>
                  <a:pt x="5049457" y="5406053"/>
                </a:lnTo>
                <a:lnTo>
                  <a:pt x="5039320" y="5406053"/>
                </a:lnTo>
                <a:close/>
                <a:moveTo>
                  <a:pt x="91741" y="5406053"/>
                </a:moveTo>
                <a:lnTo>
                  <a:pt x="91741" y="5409482"/>
                </a:lnTo>
                <a:lnTo>
                  <a:pt x="101952" y="5409482"/>
                </a:lnTo>
                <a:lnTo>
                  <a:pt x="101952" y="5406053"/>
                </a:lnTo>
                <a:lnTo>
                  <a:pt x="91741" y="5406053"/>
                </a:lnTo>
                <a:close/>
                <a:moveTo>
                  <a:pt x="4298036" y="5404301"/>
                </a:moveTo>
                <a:lnTo>
                  <a:pt x="4298036" y="5404377"/>
                </a:lnTo>
                <a:cubicBezTo>
                  <a:pt x="4298188" y="5407273"/>
                  <a:pt x="4298416" y="5410169"/>
                  <a:pt x="4298568" y="5413064"/>
                </a:cubicBezTo>
                <a:lnTo>
                  <a:pt x="4315638" y="5409330"/>
                </a:lnTo>
                <a:lnTo>
                  <a:pt x="4314953" y="5404301"/>
                </a:lnTo>
                <a:lnTo>
                  <a:pt x="4298036" y="5404301"/>
                </a:lnTo>
                <a:close/>
                <a:moveTo>
                  <a:pt x="3206864" y="5402624"/>
                </a:moveTo>
                <a:lnTo>
                  <a:pt x="3206864" y="5412835"/>
                </a:lnTo>
                <a:lnTo>
                  <a:pt x="3198486" y="5405977"/>
                </a:lnTo>
                <a:lnTo>
                  <a:pt x="3206864" y="5402624"/>
                </a:lnTo>
                <a:close/>
                <a:moveTo>
                  <a:pt x="2432171" y="5401710"/>
                </a:moveTo>
                <a:cubicBezTo>
                  <a:pt x="2429427" y="5404072"/>
                  <a:pt x="2426760" y="5406358"/>
                  <a:pt x="2424017" y="5408644"/>
                </a:cubicBezTo>
                <a:lnTo>
                  <a:pt x="2427217" y="5411844"/>
                </a:lnTo>
                <a:cubicBezTo>
                  <a:pt x="2429580" y="5409101"/>
                  <a:pt x="2431942" y="5406358"/>
                  <a:pt x="2432171" y="5401710"/>
                </a:cubicBezTo>
                <a:close/>
                <a:moveTo>
                  <a:pt x="5171733" y="5395919"/>
                </a:moveTo>
                <a:lnTo>
                  <a:pt x="5181867" y="5395919"/>
                </a:lnTo>
                <a:lnTo>
                  <a:pt x="5181867" y="5399272"/>
                </a:lnTo>
                <a:lnTo>
                  <a:pt x="5171733" y="5399272"/>
                </a:lnTo>
                <a:lnTo>
                  <a:pt x="5171733" y="5395919"/>
                </a:lnTo>
                <a:close/>
                <a:moveTo>
                  <a:pt x="2439337" y="5393404"/>
                </a:moveTo>
                <a:cubicBezTo>
                  <a:pt x="2436973" y="5396147"/>
                  <a:pt x="2434612" y="5398966"/>
                  <a:pt x="2434382" y="5403539"/>
                </a:cubicBezTo>
                <a:cubicBezTo>
                  <a:pt x="2433696" y="5402853"/>
                  <a:pt x="2433012" y="5402243"/>
                  <a:pt x="2432401" y="5401557"/>
                </a:cubicBezTo>
                <a:lnTo>
                  <a:pt x="2432247" y="5401710"/>
                </a:lnTo>
                <a:cubicBezTo>
                  <a:pt x="2432858" y="5402396"/>
                  <a:pt x="2433544" y="5403082"/>
                  <a:pt x="2434229" y="5403767"/>
                </a:cubicBezTo>
                <a:lnTo>
                  <a:pt x="2442534" y="5396604"/>
                </a:lnTo>
                <a:lnTo>
                  <a:pt x="2439337" y="5393404"/>
                </a:lnTo>
                <a:close/>
                <a:moveTo>
                  <a:pt x="3519885" y="5392185"/>
                </a:moveTo>
                <a:cubicBezTo>
                  <a:pt x="3520343" y="5394319"/>
                  <a:pt x="3520801" y="5396453"/>
                  <a:pt x="3521333" y="5398510"/>
                </a:cubicBezTo>
                <a:lnTo>
                  <a:pt x="3495279" y="5411693"/>
                </a:lnTo>
                <a:lnTo>
                  <a:pt x="3481718" y="5394623"/>
                </a:lnTo>
                <a:lnTo>
                  <a:pt x="3519885" y="5392185"/>
                </a:lnTo>
                <a:close/>
                <a:moveTo>
                  <a:pt x="3420694" y="5384794"/>
                </a:moveTo>
                <a:lnTo>
                  <a:pt x="3441034" y="5384794"/>
                </a:lnTo>
                <a:lnTo>
                  <a:pt x="3441034" y="5389899"/>
                </a:lnTo>
                <a:lnTo>
                  <a:pt x="3420694" y="5389899"/>
                </a:lnTo>
                <a:lnTo>
                  <a:pt x="3420694" y="5384794"/>
                </a:lnTo>
                <a:close/>
                <a:moveTo>
                  <a:pt x="2344790" y="5383955"/>
                </a:moveTo>
                <a:lnTo>
                  <a:pt x="2331913" y="5397595"/>
                </a:lnTo>
                <a:lnTo>
                  <a:pt x="2341741" y="5409253"/>
                </a:lnTo>
                <a:lnTo>
                  <a:pt x="2323150" y="5415959"/>
                </a:lnTo>
                <a:cubicBezTo>
                  <a:pt x="2323074" y="5417712"/>
                  <a:pt x="2322921" y="5419464"/>
                  <a:pt x="2322846" y="5421217"/>
                </a:cubicBezTo>
                <a:lnTo>
                  <a:pt x="2337170" y="5421217"/>
                </a:lnTo>
                <a:lnTo>
                  <a:pt x="2364677" y="5393327"/>
                </a:lnTo>
                <a:lnTo>
                  <a:pt x="2344790" y="5383955"/>
                </a:lnTo>
                <a:close/>
                <a:moveTo>
                  <a:pt x="3156397" y="5381746"/>
                </a:moveTo>
                <a:lnTo>
                  <a:pt x="3154948" y="5383193"/>
                </a:lnTo>
                <a:cubicBezTo>
                  <a:pt x="3157387" y="5385937"/>
                  <a:pt x="3159750" y="5388756"/>
                  <a:pt x="3162113" y="5391499"/>
                </a:cubicBezTo>
                <a:lnTo>
                  <a:pt x="3165315" y="5388299"/>
                </a:lnTo>
                <a:cubicBezTo>
                  <a:pt x="3162571" y="5385937"/>
                  <a:pt x="3159750" y="5383575"/>
                  <a:pt x="3156016" y="5382279"/>
                </a:cubicBezTo>
                <a:cubicBezTo>
                  <a:pt x="3156167" y="5382127"/>
                  <a:pt x="3156245" y="5381898"/>
                  <a:pt x="3156397" y="5381746"/>
                </a:cubicBezTo>
                <a:close/>
                <a:moveTo>
                  <a:pt x="3334606" y="5379383"/>
                </a:moveTo>
                <a:cubicBezTo>
                  <a:pt x="3337423" y="5385784"/>
                  <a:pt x="3340852" y="5393481"/>
                  <a:pt x="3344130" y="5400796"/>
                </a:cubicBezTo>
                <a:lnTo>
                  <a:pt x="3324167" y="5423656"/>
                </a:lnTo>
                <a:cubicBezTo>
                  <a:pt x="3299589" y="5418341"/>
                  <a:pt x="3293446" y="5417012"/>
                  <a:pt x="3292778" y="5407711"/>
                </a:cubicBezTo>
                <a:cubicBezTo>
                  <a:pt x="3292999" y="5403671"/>
                  <a:pt x="3293219" y="5399631"/>
                  <a:pt x="3293440" y="5395591"/>
                </a:cubicBezTo>
                <a:lnTo>
                  <a:pt x="3297816" y="5410864"/>
                </a:lnTo>
                <a:cubicBezTo>
                  <a:pt x="3298637" y="5413273"/>
                  <a:pt x="3298960" y="5413597"/>
                  <a:pt x="3299303" y="5413902"/>
                </a:cubicBezTo>
                <a:cubicBezTo>
                  <a:pt x="3302122" y="5411540"/>
                  <a:pt x="3304865" y="5409101"/>
                  <a:pt x="3307609" y="5406815"/>
                </a:cubicBezTo>
                <a:lnTo>
                  <a:pt x="3304408" y="5403615"/>
                </a:lnTo>
                <a:cubicBezTo>
                  <a:pt x="3303227" y="5404987"/>
                  <a:pt x="3302046" y="5406377"/>
                  <a:pt x="3300370" y="5405691"/>
                </a:cubicBezTo>
                <a:lnTo>
                  <a:pt x="3293448" y="5395441"/>
                </a:lnTo>
                <a:cubicBezTo>
                  <a:pt x="3293451" y="5395397"/>
                  <a:pt x="3293453" y="5395353"/>
                  <a:pt x="3293456" y="5395309"/>
                </a:cubicBezTo>
                <a:cubicBezTo>
                  <a:pt x="3296885" y="5385784"/>
                  <a:pt x="3300468" y="5389214"/>
                  <a:pt x="3305652" y="5394090"/>
                </a:cubicBezTo>
                <a:lnTo>
                  <a:pt x="3334606" y="5379383"/>
                </a:lnTo>
                <a:close/>
                <a:moveTo>
                  <a:pt x="3515695" y="5372145"/>
                </a:moveTo>
                <a:lnTo>
                  <a:pt x="3519048" y="5372145"/>
                </a:lnTo>
                <a:lnTo>
                  <a:pt x="3519048" y="5382279"/>
                </a:lnTo>
                <a:lnTo>
                  <a:pt x="3515695" y="5382279"/>
                </a:lnTo>
                <a:lnTo>
                  <a:pt x="3515695" y="5372145"/>
                </a:lnTo>
                <a:close/>
                <a:moveTo>
                  <a:pt x="4574384" y="5372144"/>
                </a:moveTo>
                <a:lnTo>
                  <a:pt x="4574384" y="5382279"/>
                </a:lnTo>
                <a:lnTo>
                  <a:pt x="4577735" y="5382279"/>
                </a:lnTo>
                <a:lnTo>
                  <a:pt x="4577735" y="5372144"/>
                </a:lnTo>
                <a:lnTo>
                  <a:pt x="4574384" y="5372144"/>
                </a:lnTo>
                <a:close/>
                <a:moveTo>
                  <a:pt x="4235081" y="5365286"/>
                </a:moveTo>
                <a:lnTo>
                  <a:pt x="4235081" y="5368715"/>
                </a:lnTo>
                <a:lnTo>
                  <a:pt x="4245293" y="5368715"/>
                </a:lnTo>
                <a:lnTo>
                  <a:pt x="4245293" y="5365286"/>
                </a:lnTo>
                <a:lnTo>
                  <a:pt x="4235081" y="5365286"/>
                </a:lnTo>
                <a:close/>
                <a:moveTo>
                  <a:pt x="101952" y="5365286"/>
                </a:moveTo>
                <a:lnTo>
                  <a:pt x="101952" y="5368715"/>
                </a:lnTo>
                <a:lnTo>
                  <a:pt x="112086" y="5368715"/>
                </a:lnTo>
                <a:lnTo>
                  <a:pt x="112086" y="5365286"/>
                </a:lnTo>
                <a:lnTo>
                  <a:pt x="101952" y="5365286"/>
                </a:lnTo>
                <a:close/>
                <a:moveTo>
                  <a:pt x="23773" y="5361934"/>
                </a:moveTo>
                <a:lnTo>
                  <a:pt x="27126" y="5361934"/>
                </a:lnTo>
                <a:lnTo>
                  <a:pt x="27126" y="5372145"/>
                </a:lnTo>
                <a:lnTo>
                  <a:pt x="23773" y="5372145"/>
                </a:lnTo>
                <a:lnTo>
                  <a:pt x="23773" y="5361934"/>
                </a:lnTo>
                <a:close/>
                <a:moveTo>
                  <a:pt x="2461130" y="5358962"/>
                </a:moveTo>
                <a:lnTo>
                  <a:pt x="2432249" y="5365058"/>
                </a:lnTo>
                <a:cubicBezTo>
                  <a:pt x="2433547" y="5371764"/>
                  <a:pt x="2434383" y="5376260"/>
                  <a:pt x="2436059" y="5384870"/>
                </a:cubicBezTo>
                <a:cubicBezTo>
                  <a:pt x="2443529" y="5377021"/>
                  <a:pt x="2448637" y="5371764"/>
                  <a:pt x="2461130" y="5358962"/>
                </a:cubicBezTo>
                <a:close/>
                <a:moveTo>
                  <a:pt x="5161447" y="5355152"/>
                </a:moveTo>
                <a:lnTo>
                  <a:pt x="5171657" y="5355152"/>
                </a:lnTo>
                <a:lnTo>
                  <a:pt x="5171657" y="5358581"/>
                </a:lnTo>
                <a:lnTo>
                  <a:pt x="5161447" y="5358581"/>
                </a:lnTo>
                <a:lnTo>
                  <a:pt x="5161447" y="5355152"/>
                </a:lnTo>
                <a:close/>
                <a:moveTo>
                  <a:pt x="3155864" y="5352028"/>
                </a:moveTo>
                <a:lnTo>
                  <a:pt x="3155178" y="5352790"/>
                </a:lnTo>
                <a:lnTo>
                  <a:pt x="3155483" y="5352790"/>
                </a:lnTo>
                <a:cubicBezTo>
                  <a:pt x="3155635" y="5352561"/>
                  <a:pt x="3155788" y="5352333"/>
                  <a:pt x="3155864" y="5352028"/>
                </a:cubicBezTo>
                <a:close/>
                <a:moveTo>
                  <a:pt x="5212422" y="5344941"/>
                </a:moveTo>
                <a:lnTo>
                  <a:pt x="5222555" y="5344941"/>
                </a:lnTo>
                <a:lnTo>
                  <a:pt x="5222555" y="5348294"/>
                </a:lnTo>
                <a:lnTo>
                  <a:pt x="5212422" y="5348294"/>
                </a:lnTo>
                <a:lnTo>
                  <a:pt x="5212422" y="5344941"/>
                </a:lnTo>
                <a:close/>
                <a:moveTo>
                  <a:pt x="5086906" y="5343340"/>
                </a:moveTo>
                <a:cubicBezTo>
                  <a:pt x="5087972" y="5346160"/>
                  <a:pt x="5089114" y="5348979"/>
                  <a:pt x="5090257" y="5351723"/>
                </a:cubicBezTo>
                <a:lnTo>
                  <a:pt x="5080047" y="5351723"/>
                </a:lnTo>
                <a:cubicBezTo>
                  <a:pt x="5082334" y="5348903"/>
                  <a:pt x="5084620" y="5346083"/>
                  <a:pt x="5086906" y="5343340"/>
                </a:cubicBezTo>
                <a:close/>
                <a:moveTo>
                  <a:pt x="3150071" y="5342503"/>
                </a:moveTo>
                <a:lnTo>
                  <a:pt x="3146870" y="5345703"/>
                </a:lnTo>
                <a:cubicBezTo>
                  <a:pt x="3149613" y="5348065"/>
                  <a:pt x="3152433" y="5350428"/>
                  <a:pt x="3156091" y="5351723"/>
                </a:cubicBezTo>
                <a:cubicBezTo>
                  <a:pt x="3156016" y="5351875"/>
                  <a:pt x="3155940" y="5351952"/>
                  <a:pt x="3155864" y="5352104"/>
                </a:cubicBezTo>
                <a:lnTo>
                  <a:pt x="3157159" y="5350809"/>
                </a:lnTo>
                <a:cubicBezTo>
                  <a:pt x="3154797" y="5348065"/>
                  <a:pt x="3152433" y="5345246"/>
                  <a:pt x="3150071" y="5342503"/>
                </a:cubicBezTo>
                <a:close/>
                <a:moveTo>
                  <a:pt x="3024641" y="5335416"/>
                </a:moveTo>
                <a:lnTo>
                  <a:pt x="2992784" y="5346389"/>
                </a:lnTo>
                <a:cubicBezTo>
                  <a:pt x="2993698" y="5354618"/>
                  <a:pt x="2994690" y="5363305"/>
                  <a:pt x="2995604" y="5371611"/>
                </a:cubicBezTo>
                <a:cubicBezTo>
                  <a:pt x="3006807" y="5363838"/>
                  <a:pt x="3017015" y="5356752"/>
                  <a:pt x="3024641" y="5335416"/>
                </a:cubicBezTo>
                <a:close/>
                <a:moveTo>
                  <a:pt x="3424047" y="5331378"/>
                </a:moveTo>
                <a:lnTo>
                  <a:pt x="3427398" y="5331378"/>
                </a:lnTo>
                <a:lnTo>
                  <a:pt x="3427398" y="5341512"/>
                </a:lnTo>
                <a:lnTo>
                  <a:pt x="3424047" y="5341512"/>
                </a:lnTo>
                <a:lnTo>
                  <a:pt x="3424047" y="5331378"/>
                </a:lnTo>
                <a:close/>
                <a:moveTo>
                  <a:pt x="2263643" y="5331377"/>
                </a:moveTo>
                <a:lnTo>
                  <a:pt x="2263643" y="5341512"/>
                </a:lnTo>
                <a:lnTo>
                  <a:pt x="2267072" y="5341512"/>
                </a:lnTo>
                <a:lnTo>
                  <a:pt x="2267072" y="5331377"/>
                </a:lnTo>
                <a:lnTo>
                  <a:pt x="2263643" y="5331377"/>
                </a:lnTo>
                <a:close/>
                <a:moveTo>
                  <a:pt x="4289270" y="5322843"/>
                </a:moveTo>
                <a:lnTo>
                  <a:pt x="4273953" y="5356600"/>
                </a:lnTo>
                <a:cubicBezTo>
                  <a:pt x="4305350" y="5361476"/>
                  <a:pt x="4316477" y="5355914"/>
                  <a:pt x="4316477" y="5336407"/>
                </a:cubicBezTo>
                <a:lnTo>
                  <a:pt x="4289270" y="5322843"/>
                </a:lnTo>
                <a:close/>
                <a:moveTo>
                  <a:pt x="3028825" y="5320786"/>
                </a:moveTo>
                <a:cubicBezTo>
                  <a:pt x="3027531" y="5326272"/>
                  <a:pt x="3026085" y="5331073"/>
                  <a:pt x="3024562" y="5335340"/>
                </a:cubicBezTo>
                <a:lnTo>
                  <a:pt x="3031414" y="5332978"/>
                </a:lnTo>
                <a:cubicBezTo>
                  <a:pt x="3030500" y="5328482"/>
                  <a:pt x="3029662" y="5324520"/>
                  <a:pt x="3028825" y="5320786"/>
                </a:cubicBezTo>
                <a:close/>
                <a:moveTo>
                  <a:pt x="5085002" y="5320404"/>
                </a:moveTo>
                <a:cubicBezTo>
                  <a:pt x="5070369" y="5339835"/>
                  <a:pt x="5070369" y="5339835"/>
                  <a:pt x="5080047" y="5351723"/>
                </a:cubicBezTo>
                <a:lnTo>
                  <a:pt x="5059778" y="5368029"/>
                </a:lnTo>
                <a:cubicBezTo>
                  <a:pt x="5063360" y="5399881"/>
                  <a:pt x="5064651" y="5400338"/>
                  <a:pt x="5092772" y="5397366"/>
                </a:cubicBezTo>
                <a:lnTo>
                  <a:pt x="5081498" y="5377097"/>
                </a:lnTo>
                <a:lnTo>
                  <a:pt x="5100393" y="5361933"/>
                </a:lnTo>
                <a:lnTo>
                  <a:pt x="5120739" y="5361933"/>
                </a:lnTo>
                <a:lnTo>
                  <a:pt x="5085002" y="5320404"/>
                </a:lnTo>
                <a:close/>
                <a:moveTo>
                  <a:pt x="3441034" y="5314385"/>
                </a:moveTo>
                <a:lnTo>
                  <a:pt x="3451167" y="5314385"/>
                </a:lnTo>
                <a:lnTo>
                  <a:pt x="3451167" y="5317814"/>
                </a:lnTo>
                <a:lnTo>
                  <a:pt x="3441034" y="5317814"/>
                </a:lnTo>
                <a:lnTo>
                  <a:pt x="3441034" y="5314385"/>
                </a:lnTo>
                <a:close/>
                <a:moveTo>
                  <a:pt x="3095041" y="5311032"/>
                </a:moveTo>
                <a:cubicBezTo>
                  <a:pt x="3079793" y="5311870"/>
                  <a:pt x="3086350" y="5323681"/>
                  <a:pt x="3082381" y="5331149"/>
                </a:cubicBezTo>
                <a:lnTo>
                  <a:pt x="3060915" y="5333130"/>
                </a:lnTo>
                <a:cubicBezTo>
                  <a:pt x="3073703" y="5343341"/>
                  <a:pt x="3077661" y="5360105"/>
                  <a:pt x="3094659" y="5347380"/>
                </a:cubicBezTo>
                <a:cubicBezTo>
                  <a:pt x="3090844" y="5342274"/>
                  <a:pt x="3087107" y="5337397"/>
                  <a:pt x="3084817" y="5331377"/>
                </a:cubicBezTo>
                <a:cubicBezTo>
                  <a:pt x="3100076" y="5330539"/>
                  <a:pt x="3093515" y="5318728"/>
                  <a:pt x="3095041" y="5311032"/>
                </a:cubicBezTo>
                <a:close/>
                <a:moveTo>
                  <a:pt x="3571615" y="5302726"/>
                </a:moveTo>
                <a:lnTo>
                  <a:pt x="3571615" y="5319567"/>
                </a:lnTo>
                <a:lnTo>
                  <a:pt x="3566664" y="5320253"/>
                </a:lnTo>
                <a:cubicBezTo>
                  <a:pt x="3565444" y="5314613"/>
                  <a:pt x="3564149" y="5308898"/>
                  <a:pt x="3562929" y="5303260"/>
                </a:cubicBezTo>
                <a:lnTo>
                  <a:pt x="3571615" y="5302726"/>
                </a:lnTo>
                <a:close/>
                <a:moveTo>
                  <a:pt x="82979" y="5301584"/>
                </a:moveTo>
                <a:lnTo>
                  <a:pt x="73302" y="5331607"/>
                </a:lnTo>
                <a:lnTo>
                  <a:pt x="100886" y="5330311"/>
                </a:lnTo>
                <a:lnTo>
                  <a:pt x="100886" y="5302726"/>
                </a:lnTo>
                <a:cubicBezTo>
                  <a:pt x="96695" y="5301965"/>
                  <a:pt x="92885" y="5301355"/>
                  <a:pt x="82979" y="5301584"/>
                </a:cubicBezTo>
                <a:close/>
                <a:moveTo>
                  <a:pt x="5093665" y="5300821"/>
                </a:moveTo>
                <a:lnTo>
                  <a:pt x="5093665" y="5310956"/>
                </a:lnTo>
                <a:lnTo>
                  <a:pt x="5097098" y="5310956"/>
                </a:lnTo>
                <a:lnTo>
                  <a:pt x="5097098" y="5300821"/>
                </a:lnTo>
                <a:lnTo>
                  <a:pt x="5093665" y="5300821"/>
                </a:lnTo>
                <a:close/>
                <a:moveTo>
                  <a:pt x="2355228" y="5300821"/>
                </a:moveTo>
                <a:lnTo>
                  <a:pt x="2355228" y="5310956"/>
                </a:lnTo>
                <a:lnTo>
                  <a:pt x="2358657" y="5310956"/>
                </a:lnTo>
                <a:lnTo>
                  <a:pt x="2358657" y="5300821"/>
                </a:lnTo>
                <a:lnTo>
                  <a:pt x="2355228" y="5300821"/>
                </a:lnTo>
                <a:close/>
                <a:moveTo>
                  <a:pt x="77721" y="5298764"/>
                </a:moveTo>
                <a:cubicBezTo>
                  <a:pt x="76197" y="5299907"/>
                  <a:pt x="74978" y="5300821"/>
                  <a:pt x="73378" y="5301964"/>
                </a:cubicBezTo>
                <a:cubicBezTo>
                  <a:pt x="77188" y="5301736"/>
                  <a:pt x="80236" y="5301660"/>
                  <a:pt x="82979" y="5301583"/>
                </a:cubicBezTo>
                <a:cubicBezTo>
                  <a:pt x="83208" y="5300974"/>
                  <a:pt x="83360" y="5300364"/>
                  <a:pt x="83589" y="5299755"/>
                </a:cubicBezTo>
                <a:cubicBezTo>
                  <a:pt x="81379" y="5299526"/>
                  <a:pt x="79626" y="5299069"/>
                  <a:pt x="77721" y="5298764"/>
                </a:cubicBezTo>
                <a:close/>
                <a:moveTo>
                  <a:pt x="3488878" y="5297240"/>
                </a:moveTo>
                <a:cubicBezTo>
                  <a:pt x="3489716" y="5309356"/>
                  <a:pt x="3492917" y="5318957"/>
                  <a:pt x="3490478" y="5326806"/>
                </a:cubicBezTo>
                <a:cubicBezTo>
                  <a:pt x="3487507" y="5336407"/>
                  <a:pt x="3468462" y="5346541"/>
                  <a:pt x="3451167" y="5351647"/>
                </a:cubicBezTo>
                <a:lnTo>
                  <a:pt x="3451167" y="5369554"/>
                </a:lnTo>
                <a:lnTo>
                  <a:pt x="3422141" y="5371992"/>
                </a:lnTo>
                <a:cubicBezTo>
                  <a:pt x="3421456" y="5369706"/>
                  <a:pt x="3420770" y="5367496"/>
                  <a:pt x="3420084" y="5365210"/>
                </a:cubicBezTo>
                <a:lnTo>
                  <a:pt x="3451167" y="5346846"/>
                </a:lnTo>
                <a:cubicBezTo>
                  <a:pt x="3455358" y="5326120"/>
                  <a:pt x="3462596" y="5307832"/>
                  <a:pt x="3488878" y="5297240"/>
                </a:cubicBezTo>
                <a:close/>
                <a:moveTo>
                  <a:pt x="3033625" y="5292896"/>
                </a:moveTo>
                <a:cubicBezTo>
                  <a:pt x="3033321" y="5295106"/>
                  <a:pt x="3033014" y="5297163"/>
                  <a:pt x="3032786" y="5299221"/>
                </a:cubicBezTo>
                <a:lnTo>
                  <a:pt x="3024788" y="5301736"/>
                </a:lnTo>
                <a:cubicBezTo>
                  <a:pt x="3026006" y="5307679"/>
                  <a:pt x="3027299" y="5313699"/>
                  <a:pt x="3028823" y="5320786"/>
                </a:cubicBezTo>
                <a:cubicBezTo>
                  <a:pt x="3030269" y="5314537"/>
                  <a:pt x="3031565" y="5307374"/>
                  <a:pt x="3032786" y="5299221"/>
                </a:cubicBezTo>
                <a:lnTo>
                  <a:pt x="3033089" y="5299144"/>
                </a:lnTo>
                <a:cubicBezTo>
                  <a:pt x="3033397" y="5299983"/>
                  <a:pt x="3033778" y="5300821"/>
                  <a:pt x="3034082" y="5301583"/>
                </a:cubicBezTo>
                <a:cubicBezTo>
                  <a:pt x="3033930" y="5298687"/>
                  <a:pt x="3033778" y="5295792"/>
                  <a:pt x="3033625" y="5292896"/>
                </a:cubicBezTo>
                <a:close/>
                <a:moveTo>
                  <a:pt x="3053059" y="5291296"/>
                </a:moveTo>
                <a:cubicBezTo>
                  <a:pt x="3049399" y="5291601"/>
                  <a:pt x="3045814" y="5291906"/>
                  <a:pt x="3044673" y="5299678"/>
                </a:cubicBezTo>
                <a:lnTo>
                  <a:pt x="3034157" y="5301736"/>
                </a:lnTo>
                <a:cubicBezTo>
                  <a:pt x="3038577" y="5312860"/>
                  <a:pt x="3043071" y="5323986"/>
                  <a:pt x="3047722" y="5335644"/>
                </a:cubicBezTo>
                <a:cubicBezTo>
                  <a:pt x="3044369" y="5316518"/>
                  <a:pt x="3043758" y="5305774"/>
                  <a:pt x="3044673" y="5299678"/>
                </a:cubicBezTo>
                <a:lnTo>
                  <a:pt x="3053973" y="5297850"/>
                </a:lnTo>
                <a:cubicBezTo>
                  <a:pt x="3053745" y="5295639"/>
                  <a:pt x="3053364" y="5293430"/>
                  <a:pt x="3053059" y="5291296"/>
                </a:cubicBezTo>
                <a:close/>
                <a:moveTo>
                  <a:pt x="3139093" y="5290610"/>
                </a:moveTo>
                <a:lnTo>
                  <a:pt x="3139093" y="5300821"/>
                </a:lnTo>
                <a:lnTo>
                  <a:pt x="3142523" y="5300821"/>
                </a:lnTo>
                <a:lnTo>
                  <a:pt x="3142523" y="5290610"/>
                </a:lnTo>
                <a:lnTo>
                  <a:pt x="3139093" y="5290610"/>
                </a:lnTo>
                <a:close/>
                <a:moveTo>
                  <a:pt x="3417343" y="5286801"/>
                </a:moveTo>
                <a:cubicBezTo>
                  <a:pt x="3423285" y="5310956"/>
                  <a:pt x="3413532" y="5318957"/>
                  <a:pt x="3395859" y="5321776"/>
                </a:cubicBezTo>
                <a:cubicBezTo>
                  <a:pt x="3393420" y="5319338"/>
                  <a:pt x="3391058" y="5317204"/>
                  <a:pt x="3391210" y="5317052"/>
                </a:cubicBezTo>
                <a:cubicBezTo>
                  <a:pt x="3398906" y="5307832"/>
                  <a:pt x="3406906" y="5298764"/>
                  <a:pt x="3417343" y="5286801"/>
                </a:cubicBezTo>
                <a:close/>
                <a:moveTo>
                  <a:pt x="5114773" y="5281390"/>
                </a:moveTo>
                <a:lnTo>
                  <a:pt x="5111574" y="5284591"/>
                </a:lnTo>
                <a:cubicBezTo>
                  <a:pt x="5114315" y="5286953"/>
                  <a:pt x="5117133" y="5289315"/>
                  <a:pt x="5121706" y="5289543"/>
                </a:cubicBezTo>
                <a:cubicBezTo>
                  <a:pt x="5121020" y="5290229"/>
                  <a:pt x="5120334" y="5290839"/>
                  <a:pt x="5119724" y="5291525"/>
                </a:cubicBezTo>
                <a:cubicBezTo>
                  <a:pt x="5122089" y="5294268"/>
                  <a:pt x="5124448" y="5297087"/>
                  <a:pt x="5126812" y="5299831"/>
                </a:cubicBezTo>
                <a:lnTo>
                  <a:pt x="5130011" y="5296630"/>
                </a:lnTo>
                <a:cubicBezTo>
                  <a:pt x="5127269" y="5294268"/>
                  <a:pt x="5124526" y="5291906"/>
                  <a:pt x="5119878" y="5291677"/>
                </a:cubicBezTo>
                <a:cubicBezTo>
                  <a:pt x="5120564" y="5291068"/>
                  <a:pt x="5121174" y="5290382"/>
                  <a:pt x="5121859" y="5289696"/>
                </a:cubicBezTo>
                <a:cubicBezTo>
                  <a:pt x="5119496" y="5286877"/>
                  <a:pt x="5117133" y="5284133"/>
                  <a:pt x="5114773" y="5281390"/>
                </a:cubicBezTo>
                <a:close/>
                <a:moveTo>
                  <a:pt x="3094964" y="5280552"/>
                </a:moveTo>
                <a:cubicBezTo>
                  <a:pt x="3081010" y="5282990"/>
                  <a:pt x="3082532" y="5290458"/>
                  <a:pt x="3088631" y="5299678"/>
                </a:cubicBezTo>
                <a:cubicBezTo>
                  <a:pt x="3090996" y="5303259"/>
                  <a:pt x="3092904" y="5307222"/>
                  <a:pt x="3094964" y="5311032"/>
                </a:cubicBezTo>
                <a:cubicBezTo>
                  <a:pt x="3108918" y="5308594"/>
                  <a:pt x="3107391" y="5301050"/>
                  <a:pt x="3101296" y="5291906"/>
                </a:cubicBezTo>
                <a:cubicBezTo>
                  <a:pt x="3098932" y="5288248"/>
                  <a:pt x="3097100" y="5284362"/>
                  <a:pt x="3094964" y="5280552"/>
                </a:cubicBezTo>
                <a:close/>
                <a:moveTo>
                  <a:pt x="3471509" y="5273694"/>
                </a:moveTo>
                <a:lnTo>
                  <a:pt x="3481718" y="5273694"/>
                </a:lnTo>
                <a:lnTo>
                  <a:pt x="3481718" y="5277123"/>
                </a:lnTo>
                <a:lnTo>
                  <a:pt x="3471509" y="5277123"/>
                </a:lnTo>
                <a:lnTo>
                  <a:pt x="3471509" y="5273694"/>
                </a:lnTo>
                <a:close/>
                <a:moveTo>
                  <a:pt x="3095040" y="5271865"/>
                </a:moveTo>
                <a:lnTo>
                  <a:pt x="3095040" y="5280476"/>
                </a:lnTo>
                <a:cubicBezTo>
                  <a:pt x="3097786" y="5279333"/>
                  <a:pt x="3100610" y="5278266"/>
                  <a:pt x="3103432" y="5277123"/>
                </a:cubicBezTo>
                <a:cubicBezTo>
                  <a:pt x="3100914" y="5275066"/>
                  <a:pt x="3098244" y="5273084"/>
                  <a:pt x="3095040" y="5271865"/>
                </a:cubicBezTo>
                <a:close/>
                <a:moveTo>
                  <a:pt x="3278191" y="5270265"/>
                </a:moveTo>
                <a:lnTo>
                  <a:pt x="3277199" y="5271256"/>
                </a:lnTo>
                <a:cubicBezTo>
                  <a:pt x="3279562" y="5273999"/>
                  <a:pt x="3281924" y="5276742"/>
                  <a:pt x="3284289" y="5279561"/>
                </a:cubicBezTo>
                <a:lnTo>
                  <a:pt x="3287488" y="5276361"/>
                </a:lnTo>
                <a:cubicBezTo>
                  <a:pt x="3284747" y="5273999"/>
                  <a:pt x="3281924" y="5271637"/>
                  <a:pt x="3278267" y="5270341"/>
                </a:cubicBezTo>
                <a:lnTo>
                  <a:pt x="3278191" y="5270265"/>
                </a:lnTo>
                <a:close/>
                <a:moveTo>
                  <a:pt x="3279181" y="5269198"/>
                </a:moveTo>
                <a:cubicBezTo>
                  <a:pt x="3278801" y="5269426"/>
                  <a:pt x="3278419" y="5269655"/>
                  <a:pt x="3278039" y="5269808"/>
                </a:cubicBezTo>
                <a:cubicBezTo>
                  <a:pt x="3278113" y="5269884"/>
                  <a:pt x="3278191" y="5270036"/>
                  <a:pt x="3278267" y="5270112"/>
                </a:cubicBezTo>
                <a:cubicBezTo>
                  <a:pt x="3278571" y="5269884"/>
                  <a:pt x="3278876" y="5269503"/>
                  <a:pt x="3279181" y="5269198"/>
                </a:cubicBezTo>
                <a:close/>
                <a:moveTo>
                  <a:pt x="3152510" y="5261197"/>
                </a:moveTo>
                <a:cubicBezTo>
                  <a:pt x="3150909" y="5261425"/>
                  <a:pt x="3149308" y="5261730"/>
                  <a:pt x="3147708" y="5261959"/>
                </a:cubicBezTo>
                <a:lnTo>
                  <a:pt x="3147708" y="5278799"/>
                </a:lnTo>
                <a:lnTo>
                  <a:pt x="3156473" y="5277732"/>
                </a:lnTo>
                <a:cubicBezTo>
                  <a:pt x="3155101" y="5272246"/>
                  <a:pt x="3153806" y="5266683"/>
                  <a:pt x="3152510" y="5261197"/>
                </a:cubicBezTo>
                <a:close/>
                <a:moveTo>
                  <a:pt x="97837" y="5261121"/>
                </a:moveTo>
                <a:lnTo>
                  <a:pt x="46327" y="5284743"/>
                </a:lnTo>
                <a:cubicBezTo>
                  <a:pt x="57833" y="5291982"/>
                  <a:pt x="65529" y="5296554"/>
                  <a:pt x="77721" y="5298764"/>
                </a:cubicBezTo>
                <a:lnTo>
                  <a:pt x="110944" y="5274227"/>
                </a:lnTo>
                <a:lnTo>
                  <a:pt x="97837" y="5261121"/>
                </a:lnTo>
                <a:close/>
                <a:moveTo>
                  <a:pt x="3088941" y="5261045"/>
                </a:moveTo>
                <a:lnTo>
                  <a:pt x="3085738" y="5264245"/>
                </a:lnTo>
                <a:cubicBezTo>
                  <a:pt x="3088558" y="5266607"/>
                  <a:pt x="3091307" y="5268970"/>
                  <a:pt x="3095045" y="5270265"/>
                </a:cubicBezTo>
                <a:lnTo>
                  <a:pt x="3095045" y="5270345"/>
                </a:lnTo>
                <a:lnTo>
                  <a:pt x="3094056" y="5271332"/>
                </a:lnTo>
                <a:cubicBezTo>
                  <a:pt x="3094437" y="5271484"/>
                  <a:pt x="3094665" y="5271637"/>
                  <a:pt x="3095047" y="5271789"/>
                </a:cubicBezTo>
                <a:lnTo>
                  <a:pt x="3095047" y="5270413"/>
                </a:lnTo>
                <a:lnTo>
                  <a:pt x="3096113" y="5269351"/>
                </a:lnTo>
                <a:cubicBezTo>
                  <a:pt x="3093672" y="5266607"/>
                  <a:pt x="3091307" y="5263864"/>
                  <a:pt x="3088941" y="5261045"/>
                </a:cubicBezTo>
                <a:close/>
                <a:moveTo>
                  <a:pt x="5124146" y="5260130"/>
                </a:moveTo>
                <a:lnTo>
                  <a:pt x="5124146" y="5270265"/>
                </a:lnTo>
                <a:lnTo>
                  <a:pt x="5127573" y="5270265"/>
                </a:lnTo>
                <a:lnTo>
                  <a:pt x="5127573" y="5260130"/>
                </a:lnTo>
                <a:lnTo>
                  <a:pt x="5124146" y="5260130"/>
                </a:lnTo>
                <a:close/>
                <a:moveTo>
                  <a:pt x="3020984" y="5259750"/>
                </a:moveTo>
                <a:lnTo>
                  <a:pt x="3004450" y="5263636"/>
                </a:lnTo>
                <a:cubicBezTo>
                  <a:pt x="3004679" y="5265236"/>
                  <a:pt x="3004983" y="5266837"/>
                  <a:pt x="3005211" y="5268513"/>
                </a:cubicBezTo>
                <a:lnTo>
                  <a:pt x="3022128" y="5268513"/>
                </a:lnTo>
                <a:cubicBezTo>
                  <a:pt x="3021748" y="5265617"/>
                  <a:pt x="3021365" y="5262646"/>
                  <a:pt x="3020984" y="5259750"/>
                </a:cubicBezTo>
                <a:close/>
                <a:moveTo>
                  <a:pt x="4010648" y="5259597"/>
                </a:moveTo>
                <a:cubicBezTo>
                  <a:pt x="4010038" y="5256092"/>
                  <a:pt x="4010876" y="5260588"/>
                  <a:pt x="4012477" y="5269503"/>
                </a:cubicBezTo>
                <a:lnTo>
                  <a:pt x="3987033" y="5269503"/>
                </a:lnTo>
                <a:lnTo>
                  <a:pt x="4010648" y="5259597"/>
                </a:lnTo>
                <a:close/>
                <a:moveTo>
                  <a:pt x="3271791" y="5258606"/>
                </a:moveTo>
                <a:lnTo>
                  <a:pt x="3245260" y="5271865"/>
                </a:lnTo>
                <a:cubicBezTo>
                  <a:pt x="3240228" y="5267293"/>
                  <a:pt x="3236493" y="5264016"/>
                  <a:pt x="3232758" y="5260664"/>
                </a:cubicBezTo>
                <a:cubicBezTo>
                  <a:pt x="3226436" y="5277580"/>
                  <a:pt x="3220032" y="5294801"/>
                  <a:pt x="3214704" y="5309279"/>
                </a:cubicBezTo>
                <a:lnTo>
                  <a:pt x="3198775" y="5313851"/>
                </a:lnTo>
                <a:cubicBezTo>
                  <a:pt x="3202128" y="5322690"/>
                  <a:pt x="3205097" y="5330539"/>
                  <a:pt x="3211801" y="5347988"/>
                </a:cubicBezTo>
                <a:lnTo>
                  <a:pt x="3191537" y="5331910"/>
                </a:lnTo>
                <a:cubicBezTo>
                  <a:pt x="3181018" y="5339683"/>
                  <a:pt x="3174387" y="5356599"/>
                  <a:pt x="3155407" y="5352865"/>
                </a:cubicBezTo>
                <a:cubicBezTo>
                  <a:pt x="3153578" y="5356294"/>
                  <a:pt x="3151824" y="5359876"/>
                  <a:pt x="3149691" y="5363153"/>
                </a:cubicBezTo>
                <a:cubicBezTo>
                  <a:pt x="3146680" y="5367725"/>
                  <a:pt x="3144793" y="5371897"/>
                  <a:pt x="3145499" y="5375106"/>
                </a:cubicBezTo>
                <a:lnTo>
                  <a:pt x="3156816" y="5381267"/>
                </a:lnTo>
                <a:lnTo>
                  <a:pt x="3156474" y="5381745"/>
                </a:lnTo>
                <a:cubicBezTo>
                  <a:pt x="3156625" y="5381593"/>
                  <a:pt x="3156855" y="5381440"/>
                  <a:pt x="3157007" y="5381212"/>
                </a:cubicBezTo>
                <a:lnTo>
                  <a:pt x="3156910" y="5381212"/>
                </a:lnTo>
                <a:lnTo>
                  <a:pt x="3173928" y="5358047"/>
                </a:lnTo>
                <a:cubicBezTo>
                  <a:pt x="3194431" y="5377326"/>
                  <a:pt x="3215542" y="5373744"/>
                  <a:pt x="3237941" y="5369401"/>
                </a:cubicBezTo>
                <a:cubicBezTo>
                  <a:pt x="3209519" y="5331987"/>
                  <a:pt x="3246785" y="5309279"/>
                  <a:pt x="3250368" y="5284057"/>
                </a:cubicBezTo>
                <a:cubicBezTo>
                  <a:pt x="3261346" y="5278723"/>
                  <a:pt x="3269351" y="5274760"/>
                  <a:pt x="3278119" y="5269960"/>
                </a:cubicBezTo>
                <a:cubicBezTo>
                  <a:pt x="3276136" y="5266379"/>
                  <a:pt x="3274078" y="5262797"/>
                  <a:pt x="3271791" y="5258606"/>
                </a:cubicBezTo>
                <a:close/>
                <a:moveTo>
                  <a:pt x="3413914" y="5249920"/>
                </a:moveTo>
                <a:lnTo>
                  <a:pt x="3417343" y="5249920"/>
                </a:lnTo>
                <a:lnTo>
                  <a:pt x="3417343" y="5260131"/>
                </a:lnTo>
                <a:lnTo>
                  <a:pt x="3413914" y="5260131"/>
                </a:lnTo>
                <a:lnTo>
                  <a:pt x="3413914" y="5249920"/>
                </a:lnTo>
                <a:close/>
                <a:moveTo>
                  <a:pt x="4303674" y="5246948"/>
                </a:moveTo>
                <a:lnTo>
                  <a:pt x="4274723" y="5253044"/>
                </a:lnTo>
                <a:cubicBezTo>
                  <a:pt x="4276013" y="5259750"/>
                  <a:pt x="4276850" y="5264245"/>
                  <a:pt x="4278527" y="5272779"/>
                </a:cubicBezTo>
                <a:lnTo>
                  <a:pt x="4303674" y="5246948"/>
                </a:lnTo>
                <a:close/>
                <a:moveTo>
                  <a:pt x="3439054" y="5244053"/>
                </a:moveTo>
                <a:lnTo>
                  <a:pt x="3439054" y="5276285"/>
                </a:lnTo>
                <a:lnTo>
                  <a:pt x="3396467" y="5292059"/>
                </a:lnTo>
                <a:lnTo>
                  <a:pt x="3377878" y="5272856"/>
                </a:lnTo>
                <a:lnTo>
                  <a:pt x="3426940" y="5269122"/>
                </a:lnTo>
                <a:cubicBezTo>
                  <a:pt x="3429761" y="5263331"/>
                  <a:pt x="3432808" y="5256930"/>
                  <a:pt x="3439054" y="5244053"/>
                </a:cubicBezTo>
                <a:close/>
                <a:moveTo>
                  <a:pt x="3953404" y="5239785"/>
                </a:moveTo>
                <a:lnTo>
                  <a:pt x="3956833" y="5239785"/>
                </a:lnTo>
                <a:lnTo>
                  <a:pt x="3956833" y="5249920"/>
                </a:lnTo>
                <a:lnTo>
                  <a:pt x="3953404" y="5249920"/>
                </a:lnTo>
                <a:lnTo>
                  <a:pt x="3953404" y="5239785"/>
                </a:lnTo>
                <a:close/>
                <a:moveTo>
                  <a:pt x="3349511" y="5239785"/>
                </a:moveTo>
                <a:lnTo>
                  <a:pt x="3339305" y="5249919"/>
                </a:lnTo>
                <a:cubicBezTo>
                  <a:pt x="3339278" y="5249947"/>
                  <a:pt x="3339251" y="5249974"/>
                  <a:pt x="3339224" y="5250002"/>
                </a:cubicBezTo>
                <a:lnTo>
                  <a:pt x="3339152" y="5249081"/>
                </a:lnTo>
                <a:lnTo>
                  <a:pt x="3319273" y="5252967"/>
                </a:lnTo>
                <a:cubicBezTo>
                  <a:pt x="3319579" y="5255177"/>
                  <a:pt x="3319883" y="5257311"/>
                  <a:pt x="3320189" y="5259520"/>
                </a:cubicBezTo>
                <a:cubicBezTo>
                  <a:pt x="3323425" y="5259216"/>
                  <a:pt x="3326642" y="5258930"/>
                  <a:pt x="3329821" y="5257683"/>
                </a:cubicBezTo>
                <a:lnTo>
                  <a:pt x="3339155" y="5250131"/>
                </a:lnTo>
                <a:lnTo>
                  <a:pt x="3339533" y="5257844"/>
                </a:lnTo>
                <a:cubicBezTo>
                  <a:pt x="3342733" y="5246566"/>
                  <a:pt x="3346160" y="5243138"/>
                  <a:pt x="3349511" y="5239785"/>
                </a:cubicBezTo>
                <a:close/>
                <a:moveTo>
                  <a:pt x="3169660" y="5239785"/>
                </a:moveTo>
                <a:lnTo>
                  <a:pt x="3169660" y="5249920"/>
                </a:lnTo>
                <a:lnTo>
                  <a:pt x="3173012" y="5249920"/>
                </a:lnTo>
                <a:lnTo>
                  <a:pt x="3173012" y="5239785"/>
                </a:lnTo>
                <a:lnTo>
                  <a:pt x="3169660" y="5239785"/>
                </a:lnTo>
                <a:close/>
                <a:moveTo>
                  <a:pt x="3074617" y="5232927"/>
                </a:moveTo>
                <a:lnTo>
                  <a:pt x="3074617" y="5236356"/>
                </a:lnTo>
                <a:lnTo>
                  <a:pt x="3084818" y="5236356"/>
                </a:lnTo>
                <a:lnTo>
                  <a:pt x="3084818" y="5232927"/>
                </a:lnTo>
                <a:lnTo>
                  <a:pt x="3074617" y="5232927"/>
                </a:lnTo>
                <a:close/>
                <a:moveTo>
                  <a:pt x="5120792" y="5232089"/>
                </a:moveTo>
                <a:lnTo>
                  <a:pt x="5120792" y="5237194"/>
                </a:lnTo>
                <a:lnTo>
                  <a:pt x="5141135" y="5237194"/>
                </a:lnTo>
                <a:lnTo>
                  <a:pt x="5141135" y="5232089"/>
                </a:lnTo>
                <a:lnTo>
                  <a:pt x="5120792" y="5232089"/>
                </a:lnTo>
                <a:close/>
                <a:moveTo>
                  <a:pt x="3787200" y="5232089"/>
                </a:moveTo>
                <a:lnTo>
                  <a:pt x="3817683" y="5232089"/>
                </a:lnTo>
                <a:lnTo>
                  <a:pt x="3817683" y="5237194"/>
                </a:lnTo>
                <a:lnTo>
                  <a:pt x="3787200" y="5237194"/>
                </a:lnTo>
                <a:lnTo>
                  <a:pt x="3787200" y="5232089"/>
                </a:lnTo>
                <a:close/>
                <a:moveTo>
                  <a:pt x="63701" y="5220278"/>
                </a:moveTo>
                <a:lnTo>
                  <a:pt x="79855" y="5250301"/>
                </a:lnTo>
                <a:lnTo>
                  <a:pt x="79855" y="5220278"/>
                </a:lnTo>
                <a:lnTo>
                  <a:pt x="63701" y="5220278"/>
                </a:lnTo>
                <a:close/>
                <a:moveTo>
                  <a:pt x="4298712" y="5219363"/>
                </a:moveTo>
                <a:lnTo>
                  <a:pt x="4298712" y="5239708"/>
                </a:lnTo>
                <a:lnTo>
                  <a:pt x="4303818" y="5239708"/>
                </a:lnTo>
                <a:lnTo>
                  <a:pt x="4303818" y="5219363"/>
                </a:lnTo>
                <a:lnTo>
                  <a:pt x="4298712" y="5219363"/>
                </a:lnTo>
                <a:close/>
                <a:moveTo>
                  <a:pt x="3029738" y="5210143"/>
                </a:moveTo>
                <a:cubicBezTo>
                  <a:pt x="3027379" y="5212886"/>
                  <a:pt x="3025020" y="5215705"/>
                  <a:pt x="3024792" y="5220278"/>
                </a:cubicBezTo>
                <a:lnTo>
                  <a:pt x="3022809" y="5218296"/>
                </a:lnTo>
                <a:lnTo>
                  <a:pt x="3014501" y="5225383"/>
                </a:lnTo>
                <a:lnTo>
                  <a:pt x="3017696" y="5228583"/>
                </a:lnTo>
                <a:cubicBezTo>
                  <a:pt x="3020061" y="5225840"/>
                  <a:pt x="3022425" y="5223097"/>
                  <a:pt x="3022655" y="5218449"/>
                </a:cubicBezTo>
                <a:lnTo>
                  <a:pt x="3024639" y="5220430"/>
                </a:lnTo>
                <a:lnTo>
                  <a:pt x="3032943" y="5213343"/>
                </a:lnTo>
                <a:lnTo>
                  <a:pt x="3029738" y="5210143"/>
                </a:lnTo>
                <a:close/>
                <a:moveTo>
                  <a:pt x="3130711" y="5209991"/>
                </a:moveTo>
                <a:cubicBezTo>
                  <a:pt x="3119432" y="5222335"/>
                  <a:pt x="3095583" y="5225688"/>
                  <a:pt x="3096802" y="5250377"/>
                </a:cubicBezTo>
                <a:cubicBezTo>
                  <a:pt x="3125303" y="5249843"/>
                  <a:pt x="3123091" y="5225384"/>
                  <a:pt x="3130711" y="5209991"/>
                </a:cubicBezTo>
                <a:close/>
                <a:moveTo>
                  <a:pt x="5242899" y="5202371"/>
                </a:moveTo>
                <a:lnTo>
                  <a:pt x="5253110" y="5202371"/>
                </a:lnTo>
                <a:lnTo>
                  <a:pt x="5253110" y="5205800"/>
                </a:lnTo>
                <a:lnTo>
                  <a:pt x="5242899" y="5205800"/>
                </a:lnTo>
                <a:lnTo>
                  <a:pt x="5242899" y="5202371"/>
                </a:lnTo>
                <a:close/>
                <a:moveTo>
                  <a:pt x="3170693" y="5197189"/>
                </a:moveTo>
                <a:lnTo>
                  <a:pt x="3163070" y="5217458"/>
                </a:lnTo>
                <a:lnTo>
                  <a:pt x="3143940" y="5208619"/>
                </a:lnTo>
                <a:cubicBezTo>
                  <a:pt x="3146151" y="5219211"/>
                  <a:pt x="3147142" y="5223706"/>
                  <a:pt x="3147826" y="5227136"/>
                </a:cubicBezTo>
                <a:lnTo>
                  <a:pt x="3191827" y="5227136"/>
                </a:lnTo>
                <a:cubicBezTo>
                  <a:pt x="3191845" y="5227161"/>
                  <a:pt x="3191863" y="5227187"/>
                  <a:pt x="3191881" y="5227212"/>
                </a:cubicBezTo>
                <a:lnTo>
                  <a:pt x="3191881" y="5227136"/>
                </a:lnTo>
                <a:lnTo>
                  <a:pt x="3191827" y="5227136"/>
                </a:lnTo>
                <a:lnTo>
                  <a:pt x="3170693" y="5197189"/>
                </a:lnTo>
                <a:close/>
                <a:moveTo>
                  <a:pt x="3954242" y="5189798"/>
                </a:moveTo>
                <a:cubicBezTo>
                  <a:pt x="3956604" y="5192541"/>
                  <a:pt x="3958890" y="5195284"/>
                  <a:pt x="3961253" y="5198028"/>
                </a:cubicBezTo>
                <a:cubicBezTo>
                  <a:pt x="3963939" y="5200390"/>
                  <a:pt x="3966683" y="5202676"/>
                  <a:pt x="3969428" y="5205038"/>
                </a:cubicBezTo>
                <a:lnTo>
                  <a:pt x="3966225" y="5208239"/>
                </a:lnTo>
                <a:cubicBezTo>
                  <a:pt x="3963864" y="5205495"/>
                  <a:pt x="3961558" y="5202752"/>
                  <a:pt x="3959272" y="5200009"/>
                </a:cubicBezTo>
                <a:lnTo>
                  <a:pt x="3951042" y="5192999"/>
                </a:lnTo>
                <a:lnTo>
                  <a:pt x="3954242" y="5189798"/>
                </a:lnTo>
                <a:close/>
                <a:moveTo>
                  <a:pt x="82906" y="5180730"/>
                </a:moveTo>
                <a:cubicBezTo>
                  <a:pt x="78715" y="5191398"/>
                  <a:pt x="75972" y="5198408"/>
                  <a:pt x="73229" y="5205495"/>
                </a:cubicBezTo>
                <a:lnTo>
                  <a:pt x="93346" y="5215248"/>
                </a:lnTo>
                <a:lnTo>
                  <a:pt x="112776" y="5205495"/>
                </a:lnTo>
                <a:cubicBezTo>
                  <a:pt x="104241" y="5194446"/>
                  <a:pt x="97383" y="5185988"/>
                  <a:pt x="82906" y="5180730"/>
                </a:cubicBezTo>
                <a:close/>
                <a:moveTo>
                  <a:pt x="86635" y="5171434"/>
                </a:moveTo>
                <a:cubicBezTo>
                  <a:pt x="83740" y="5173339"/>
                  <a:pt x="81759" y="5174177"/>
                  <a:pt x="80006" y="5174634"/>
                </a:cubicBezTo>
                <a:lnTo>
                  <a:pt x="82673" y="5177759"/>
                </a:lnTo>
                <a:cubicBezTo>
                  <a:pt x="81987" y="5178444"/>
                  <a:pt x="81301" y="5179054"/>
                  <a:pt x="80692" y="5179740"/>
                </a:cubicBezTo>
                <a:cubicBezTo>
                  <a:pt x="81530" y="5180045"/>
                  <a:pt x="82140" y="5180426"/>
                  <a:pt x="82978" y="5180731"/>
                </a:cubicBezTo>
                <a:cubicBezTo>
                  <a:pt x="84121" y="5177911"/>
                  <a:pt x="85264" y="5174939"/>
                  <a:pt x="86635" y="5171434"/>
                </a:cubicBezTo>
                <a:close/>
                <a:moveTo>
                  <a:pt x="75511" y="5169452"/>
                </a:moveTo>
                <a:cubicBezTo>
                  <a:pt x="74445" y="5170519"/>
                  <a:pt x="73378" y="5171586"/>
                  <a:pt x="72311" y="5172576"/>
                </a:cubicBezTo>
                <a:cubicBezTo>
                  <a:pt x="74216" y="5174176"/>
                  <a:pt x="76197" y="5175624"/>
                  <a:pt x="79931" y="5174634"/>
                </a:cubicBezTo>
                <a:cubicBezTo>
                  <a:pt x="78483" y="5172881"/>
                  <a:pt x="76959" y="5171129"/>
                  <a:pt x="75511" y="5169452"/>
                </a:cubicBezTo>
                <a:close/>
                <a:moveTo>
                  <a:pt x="4314512" y="5169315"/>
                </a:moveTo>
                <a:cubicBezTo>
                  <a:pt x="4304074" y="5168476"/>
                  <a:pt x="4306304" y="5177720"/>
                  <a:pt x="4308017" y="5187435"/>
                </a:cubicBezTo>
                <a:lnTo>
                  <a:pt x="4329661" y="5173872"/>
                </a:lnTo>
                <a:cubicBezTo>
                  <a:pt x="4322879" y="5170996"/>
                  <a:pt x="4317991" y="5169595"/>
                  <a:pt x="4314512" y="5169315"/>
                </a:cubicBezTo>
                <a:close/>
                <a:moveTo>
                  <a:pt x="4011553" y="5168004"/>
                </a:moveTo>
                <a:cubicBezTo>
                  <a:pt x="4011402" y="5168157"/>
                  <a:pt x="4010715" y="5168766"/>
                  <a:pt x="4010029" y="5169452"/>
                </a:cubicBezTo>
                <a:cubicBezTo>
                  <a:pt x="4012316" y="5172195"/>
                  <a:pt x="4014755" y="5174938"/>
                  <a:pt x="4017119" y="5177758"/>
                </a:cubicBezTo>
                <a:lnTo>
                  <a:pt x="4020318" y="5174558"/>
                </a:lnTo>
                <a:cubicBezTo>
                  <a:pt x="4017577" y="5172195"/>
                  <a:pt x="4014755" y="5169833"/>
                  <a:pt x="4011553" y="5168004"/>
                </a:cubicBezTo>
                <a:close/>
                <a:moveTo>
                  <a:pt x="3797336" y="5161680"/>
                </a:moveTo>
                <a:lnTo>
                  <a:pt x="3807470" y="5161680"/>
                </a:lnTo>
                <a:lnTo>
                  <a:pt x="3807470" y="5165109"/>
                </a:lnTo>
                <a:lnTo>
                  <a:pt x="3797336" y="5165109"/>
                </a:lnTo>
                <a:lnTo>
                  <a:pt x="3797336" y="5161680"/>
                </a:lnTo>
                <a:close/>
                <a:moveTo>
                  <a:pt x="3572149" y="5160994"/>
                </a:moveTo>
                <a:lnTo>
                  <a:pt x="3603014" y="5160994"/>
                </a:lnTo>
                <a:lnTo>
                  <a:pt x="3576493" y="5182559"/>
                </a:lnTo>
                <a:cubicBezTo>
                  <a:pt x="3574512" y="5172805"/>
                  <a:pt x="3573596" y="5168310"/>
                  <a:pt x="3572149" y="5160994"/>
                </a:cubicBezTo>
                <a:close/>
                <a:moveTo>
                  <a:pt x="4000880" y="5158251"/>
                </a:moveTo>
                <a:cubicBezTo>
                  <a:pt x="4004316" y="5161680"/>
                  <a:pt x="4007665" y="5165033"/>
                  <a:pt x="4011553" y="5167928"/>
                </a:cubicBezTo>
                <a:cubicBezTo>
                  <a:pt x="4011020" y="5165109"/>
                  <a:pt x="4011020" y="5161680"/>
                  <a:pt x="4011020" y="5158251"/>
                </a:cubicBezTo>
                <a:lnTo>
                  <a:pt x="4000880" y="5158251"/>
                </a:lnTo>
                <a:close/>
                <a:moveTo>
                  <a:pt x="3098404" y="5158251"/>
                </a:moveTo>
                <a:lnTo>
                  <a:pt x="3098404" y="5168462"/>
                </a:lnTo>
                <a:lnTo>
                  <a:pt x="3101762" y="5168462"/>
                </a:lnTo>
                <a:lnTo>
                  <a:pt x="3101762" y="5158251"/>
                </a:lnTo>
                <a:lnTo>
                  <a:pt x="3098404" y="5158251"/>
                </a:lnTo>
                <a:close/>
                <a:moveTo>
                  <a:pt x="4309696" y="5148116"/>
                </a:moveTo>
                <a:lnTo>
                  <a:pt x="4309696" y="5158251"/>
                </a:lnTo>
                <a:lnTo>
                  <a:pt x="4313049" y="5158251"/>
                </a:lnTo>
                <a:lnTo>
                  <a:pt x="4313049" y="5148116"/>
                </a:lnTo>
                <a:lnTo>
                  <a:pt x="4309696" y="5148116"/>
                </a:lnTo>
                <a:close/>
                <a:moveTo>
                  <a:pt x="3502109" y="5148116"/>
                </a:moveTo>
                <a:cubicBezTo>
                  <a:pt x="3498756" y="5148116"/>
                  <a:pt x="3495329" y="5148116"/>
                  <a:pt x="3482605" y="5154745"/>
                </a:cubicBezTo>
                <a:cubicBezTo>
                  <a:pt x="3493042" y="5150935"/>
                  <a:pt x="3494109" y="5153755"/>
                  <a:pt x="3495251" y="5156574"/>
                </a:cubicBezTo>
                <a:lnTo>
                  <a:pt x="3502109" y="5148116"/>
                </a:lnTo>
                <a:close/>
                <a:moveTo>
                  <a:pt x="3257911" y="5141335"/>
                </a:moveTo>
                <a:lnTo>
                  <a:pt x="3257911" y="5144764"/>
                </a:lnTo>
                <a:lnTo>
                  <a:pt x="3268050" y="5144764"/>
                </a:lnTo>
                <a:lnTo>
                  <a:pt x="3268050" y="5141335"/>
                </a:lnTo>
                <a:lnTo>
                  <a:pt x="3257911" y="5141335"/>
                </a:lnTo>
                <a:close/>
                <a:moveTo>
                  <a:pt x="3471412" y="5138515"/>
                </a:moveTo>
                <a:cubicBezTo>
                  <a:pt x="3472098" y="5146668"/>
                  <a:pt x="3472402" y="5151012"/>
                  <a:pt x="3482535" y="5154746"/>
                </a:cubicBezTo>
                <a:cubicBezTo>
                  <a:pt x="3481927" y="5153069"/>
                  <a:pt x="3486953" y="5148269"/>
                  <a:pt x="3495183" y="5140420"/>
                </a:cubicBezTo>
                <a:lnTo>
                  <a:pt x="3471412" y="5138515"/>
                </a:lnTo>
                <a:close/>
                <a:moveTo>
                  <a:pt x="3800689" y="5137906"/>
                </a:moveTo>
                <a:lnTo>
                  <a:pt x="3804117" y="5137906"/>
                </a:lnTo>
                <a:lnTo>
                  <a:pt x="3804117" y="5148117"/>
                </a:lnTo>
                <a:lnTo>
                  <a:pt x="3800689" y="5148117"/>
                </a:lnTo>
                <a:lnTo>
                  <a:pt x="3800689" y="5137906"/>
                </a:lnTo>
                <a:close/>
                <a:moveTo>
                  <a:pt x="3410666" y="5127847"/>
                </a:moveTo>
                <a:cubicBezTo>
                  <a:pt x="3407925" y="5128913"/>
                  <a:pt x="3402746" y="5130438"/>
                  <a:pt x="3402820" y="5130895"/>
                </a:cubicBezTo>
                <a:cubicBezTo>
                  <a:pt x="3407467" y="5152688"/>
                  <a:pt x="3386445" y="5162213"/>
                  <a:pt x="3380046" y="5178672"/>
                </a:cubicBezTo>
                <a:cubicBezTo>
                  <a:pt x="3351028" y="5186749"/>
                  <a:pt x="3361843" y="5210753"/>
                  <a:pt x="3359712" y="5229574"/>
                </a:cubicBezTo>
                <a:cubicBezTo>
                  <a:pt x="3380580" y="5227516"/>
                  <a:pt x="3362073" y="5206485"/>
                  <a:pt x="3382866" y="5195284"/>
                </a:cubicBezTo>
                <a:cubicBezTo>
                  <a:pt x="3380352" y="5197493"/>
                  <a:pt x="3385225" y="5193226"/>
                  <a:pt x="3390254" y="5188883"/>
                </a:cubicBezTo>
                <a:cubicBezTo>
                  <a:pt x="3408990" y="5181720"/>
                  <a:pt x="3403202" y="5158403"/>
                  <a:pt x="3411352" y="5152459"/>
                </a:cubicBezTo>
                <a:lnTo>
                  <a:pt x="3429936" y="5143849"/>
                </a:lnTo>
                <a:lnTo>
                  <a:pt x="3410666" y="5127847"/>
                </a:lnTo>
                <a:close/>
                <a:moveTo>
                  <a:pt x="5134354" y="5127771"/>
                </a:moveTo>
                <a:lnTo>
                  <a:pt x="5134354" y="5137906"/>
                </a:lnTo>
                <a:lnTo>
                  <a:pt x="5137782" y="5137906"/>
                </a:lnTo>
                <a:lnTo>
                  <a:pt x="5137782" y="5127771"/>
                </a:lnTo>
                <a:lnTo>
                  <a:pt x="5134354" y="5127771"/>
                </a:lnTo>
                <a:close/>
                <a:moveTo>
                  <a:pt x="5069890" y="5120989"/>
                </a:moveTo>
                <a:lnTo>
                  <a:pt x="5069890" y="5124418"/>
                </a:lnTo>
                <a:lnTo>
                  <a:pt x="5080101" y="5124418"/>
                </a:lnTo>
                <a:lnTo>
                  <a:pt x="5080101" y="5120989"/>
                </a:lnTo>
                <a:lnTo>
                  <a:pt x="5069890" y="5120989"/>
                </a:lnTo>
                <a:close/>
                <a:moveTo>
                  <a:pt x="2300978" y="5120989"/>
                </a:moveTo>
                <a:lnTo>
                  <a:pt x="2300978" y="5124418"/>
                </a:lnTo>
                <a:lnTo>
                  <a:pt x="2311113" y="5124418"/>
                </a:lnTo>
                <a:lnTo>
                  <a:pt x="2311113" y="5120989"/>
                </a:lnTo>
                <a:lnTo>
                  <a:pt x="2300978" y="5120989"/>
                </a:lnTo>
                <a:close/>
                <a:moveTo>
                  <a:pt x="3861881" y="5117637"/>
                </a:moveTo>
                <a:lnTo>
                  <a:pt x="3865235" y="5117637"/>
                </a:lnTo>
                <a:lnTo>
                  <a:pt x="3865235" y="5127771"/>
                </a:lnTo>
                <a:lnTo>
                  <a:pt x="3861881" y="5127771"/>
                </a:lnTo>
                <a:lnTo>
                  <a:pt x="3861881" y="5117637"/>
                </a:lnTo>
                <a:close/>
                <a:moveTo>
                  <a:pt x="4092507" y="5110778"/>
                </a:moveTo>
                <a:lnTo>
                  <a:pt x="4092507" y="5114131"/>
                </a:lnTo>
                <a:lnTo>
                  <a:pt x="4102733" y="5114131"/>
                </a:lnTo>
                <a:lnTo>
                  <a:pt x="4102733" y="5110778"/>
                </a:lnTo>
                <a:lnTo>
                  <a:pt x="4092507" y="5110778"/>
                </a:lnTo>
                <a:close/>
                <a:moveTo>
                  <a:pt x="97764" y="5108340"/>
                </a:moveTo>
                <a:cubicBezTo>
                  <a:pt x="95401" y="5111083"/>
                  <a:pt x="93039" y="5113902"/>
                  <a:pt x="88772" y="5115198"/>
                </a:cubicBezTo>
                <a:lnTo>
                  <a:pt x="70485" y="5148497"/>
                </a:lnTo>
                <a:lnTo>
                  <a:pt x="100812" y="5146973"/>
                </a:lnTo>
                <a:cubicBezTo>
                  <a:pt x="96468" y="5135543"/>
                  <a:pt x="93192" y="5126933"/>
                  <a:pt x="90677" y="5116646"/>
                </a:cubicBezTo>
                <a:lnTo>
                  <a:pt x="92658" y="5118627"/>
                </a:lnTo>
                <a:lnTo>
                  <a:pt x="100964" y="5111540"/>
                </a:lnTo>
                <a:lnTo>
                  <a:pt x="97764" y="5108340"/>
                </a:lnTo>
                <a:close/>
                <a:moveTo>
                  <a:pt x="5175086" y="5107426"/>
                </a:moveTo>
                <a:lnTo>
                  <a:pt x="5175086" y="5117637"/>
                </a:lnTo>
                <a:lnTo>
                  <a:pt x="5178514" y="5117637"/>
                </a:lnTo>
                <a:lnTo>
                  <a:pt x="5178514" y="5107426"/>
                </a:lnTo>
                <a:lnTo>
                  <a:pt x="5175086" y="5107426"/>
                </a:lnTo>
                <a:close/>
                <a:moveTo>
                  <a:pt x="3644627" y="5100568"/>
                </a:moveTo>
                <a:lnTo>
                  <a:pt x="3654763" y="5100568"/>
                </a:lnTo>
                <a:lnTo>
                  <a:pt x="3654763" y="5103997"/>
                </a:lnTo>
                <a:lnTo>
                  <a:pt x="3644627" y="5103997"/>
                </a:lnTo>
                <a:lnTo>
                  <a:pt x="3644627" y="5100568"/>
                </a:lnTo>
                <a:close/>
                <a:moveTo>
                  <a:pt x="3882228" y="5097291"/>
                </a:moveTo>
                <a:lnTo>
                  <a:pt x="3885581" y="5097291"/>
                </a:lnTo>
                <a:lnTo>
                  <a:pt x="3885581" y="5107426"/>
                </a:lnTo>
                <a:lnTo>
                  <a:pt x="3882228" y="5107426"/>
                </a:lnTo>
                <a:lnTo>
                  <a:pt x="3882228" y="5097291"/>
                </a:lnTo>
                <a:close/>
                <a:moveTo>
                  <a:pt x="3654840" y="5080223"/>
                </a:moveTo>
                <a:lnTo>
                  <a:pt x="3664976" y="5080223"/>
                </a:lnTo>
                <a:lnTo>
                  <a:pt x="3664976" y="5083651"/>
                </a:lnTo>
                <a:lnTo>
                  <a:pt x="3654840" y="5083651"/>
                </a:lnTo>
                <a:lnTo>
                  <a:pt x="3654840" y="5080223"/>
                </a:lnTo>
                <a:close/>
                <a:moveTo>
                  <a:pt x="3599737" y="5077860"/>
                </a:moveTo>
                <a:lnTo>
                  <a:pt x="3602938" y="5081061"/>
                </a:lnTo>
                <a:cubicBezTo>
                  <a:pt x="3600195" y="5083347"/>
                  <a:pt x="3597451" y="5085633"/>
                  <a:pt x="3594784" y="5087995"/>
                </a:cubicBezTo>
                <a:cubicBezTo>
                  <a:pt x="3592421" y="5090738"/>
                  <a:pt x="3590059" y="5093558"/>
                  <a:pt x="3587695" y="5096301"/>
                </a:cubicBezTo>
                <a:lnTo>
                  <a:pt x="3584495" y="5093100"/>
                </a:lnTo>
                <a:lnTo>
                  <a:pt x="3592725" y="5086090"/>
                </a:lnTo>
                <a:cubicBezTo>
                  <a:pt x="3595088" y="5083347"/>
                  <a:pt x="3597451" y="5080604"/>
                  <a:pt x="3599737" y="5077860"/>
                </a:cubicBezTo>
                <a:close/>
                <a:moveTo>
                  <a:pt x="3797336" y="5070088"/>
                </a:moveTo>
                <a:lnTo>
                  <a:pt x="3807470" y="5070088"/>
                </a:lnTo>
                <a:lnTo>
                  <a:pt x="3807470" y="5073441"/>
                </a:lnTo>
                <a:lnTo>
                  <a:pt x="3797336" y="5073441"/>
                </a:lnTo>
                <a:lnTo>
                  <a:pt x="3797336" y="5070088"/>
                </a:lnTo>
                <a:close/>
                <a:moveTo>
                  <a:pt x="112089" y="5070088"/>
                </a:moveTo>
                <a:lnTo>
                  <a:pt x="112089" y="5073441"/>
                </a:lnTo>
                <a:lnTo>
                  <a:pt x="122300" y="5073441"/>
                </a:lnTo>
                <a:lnTo>
                  <a:pt x="122300" y="5070088"/>
                </a:lnTo>
                <a:lnTo>
                  <a:pt x="112089" y="5070088"/>
                </a:lnTo>
                <a:close/>
                <a:moveTo>
                  <a:pt x="3430862" y="5066735"/>
                </a:moveTo>
                <a:cubicBezTo>
                  <a:pt x="3423244" y="5067154"/>
                  <a:pt x="3421091" y="5070317"/>
                  <a:pt x="3420645" y="5074336"/>
                </a:cubicBezTo>
                <a:cubicBezTo>
                  <a:pt x="3420648" y="5078581"/>
                  <a:pt x="3420652" y="5082827"/>
                  <a:pt x="3420655" y="5087072"/>
                </a:cubicBezTo>
                <a:lnTo>
                  <a:pt x="3410081" y="5094062"/>
                </a:lnTo>
                <a:cubicBezTo>
                  <a:pt x="3409481" y="5097405"/>
                  <a:pt x="3411385" y="5101597"/>
                  <a:pt x="3414432" y="5106207"/>
                </a:cubicBezTo>
                <a:cubicBezTo>
                  <a:pt x="3416717" y="5109864"/>
                  <a:pt x="3418623" y="5113750"/>
                  <a:pt x="3420756" y="5117560"/>
                </a:cubicBezTo>
                <a:lnTo>
                  <a:pt x="3439493" y="5117560"/>
                </a:lnTo>
                <a:cubicBezTo>
                  <a:pt x="3440179" y="5110474"/>
                  <a:pt x="3440636" y="5106130"/>
                  <a:pt x="3440864" y="5104073"/>
                </a:cubicBezTo>
                <a:lnTo>
                  <a:pt x="3420756" y="5087004"/>
                </a:lnTo>
                <a:lnTo>
                  <a:pt x="3430928" y="5079422"/>
                </a:lnTo>
                <a:cubicBezTo>
                  <a:pt x="3431376" y="5075403"/>
                  <a:pt x="3430100" y="5070545"/>
                  <a:pt x="3430862" y="5066735"/>
                </a:cubicBezTo>
                <a:close/>
                <a:moveTo>
                  <a:pt x="2294197" y="5066735"/>
                </a:moveTo>
                <a:lnTo>
                  <a:pt x="2294197" y="5076870"/>
                </a:lnTo>
                <a:lnTo>
                  <a:pt x="2297550" y="5076870"/>
                </a:lnTo>
                <a:lnTo>
                  <a:pt x="2297550" y="5066735"/>
                </a:lnTo>
                <a:lnTo>
                  <a:pt x="2294197" y="5066735"/>
                </a:lnTo>
                <a:close/>
                <a:moveTo>
                  <a:pt x="5140298" y="5059648"/>
                </a:moveTo>
                <a:lnTo>
                  <a:pt x="5105476" y="5085327"/>
                </a:lnTo>
                <a:lnTo>
                  <a:pt x="5140298" y="5085327"/>
                </a:lnTo>
                <a:lnTo>
                  <a:pt x="5140298" y="5059648"/>
                </a:lnTo>
                <a:close/>
                <a:moveTo>
                  <a:pt x="3321562" y="5056524"/>
                </a:moveTo>
                <a:lnTo>
                  <a:pt x="3321562" y="5076869"/>
                </a:lnTo>
                <a:lnTo>
                  <a:pt x="3326667" y="5076869"/>
                </a:lnTo>
                <a:lnTo>
                  <a:pt x="3326667" y="5056524"/>
                </a:lnTo>
                <a:lnTo>
                  <a:pt x="3321562" y="5056524"/>
                </a:lnTo>
                <a:close/>
                <a:moveTo>
                  <a:pt x="3349425" y="5049742"/>
                </a:moveTo>
                <a:lnTo>
                  <a:pt x="3349425" y="5053095"/>
                </a:lnTo>
                <a:lnTo>
                  <a:pt x="3359556" y="5053095"/>
                </a:lnTo>
                <a:lnTo>
                  <a:pt x="3359556" y="5049742"/>
                </a:lnTo>
                <a:lnTo>
                  <a:pt x="3349425" y="5049742"/>
                </a:lnTo>
                <a:close/>
                <a:moveTo>
                  <a:pt x="3664976" y="5048828"/>
                </a:moveTo>
                <a:lnTo>
                  <a:pt x="3685325" y="5048828"/>
                </a:lnTo>
                <a:lnTo>
                  <a:pt x="3685325" y="5053934"/>
                </a:lnTo>
                <a:lnTo>
                  <a:pt x="3664976" y="5053934"/>
                </a:lnTo>
                <a:lnTo>
                  <a:pt x="3664976" y="5048828"/>
                </a:lnTo>
                <a:close/>
                <a:moveTo>
                  <a:pt x="3596232" y="5046390"/>
                </a:moveTo>
                <a:lnTo>
                  <a:pt x="3601338" y="5046390"/>
                </a:lnTo>
                <a:lnTo>
                  <a:pt x="3601338" y="5066735"/>
                </a:lnTo>
                <a:lnTo>
                  <a:pt x="3596232" y="5066735"/>
                </a:lnTo>
                <a:lnTo>
                  <a:pt x="3596232" y="5046390"/>
                </a:lnTo>
                <a:close/>
                <a:moveTo>
                  <a:pt x="5150378" y="5045246"/>
                </a:moveTo>
                <a:cubicBezTo>
                  <a:pt x="5147559" y="5047608"/>
                  <a:pt x="5144816" y="5049970"/>
                  <a:pt x="5142073" y="5052333"/>
                </a:cubicBezTo>
                <a:lnTo>
                  <a:pt x="5145272" y="5055533"/>
                </a:lnTo>
                <a:cubicBezTo>
                  <a:pt x="5147635" y="5052790"/>
                  <a:pt x="5149998" y="5050047"/>
                  <a:pt x="5151826" y="5046770"/>
                </a:cubicBezTo>
                <a:cubicBezTo>
                  <a:pt x="5151674" y="5046541"/>
                  <a:pt x="5150988" y="5045932"/>
                  <a:pt x="5150378" y="5045246"/>
                </a:cubicBezTo>
                <a:close/>
                <a:moveTo>
                  <a:pt x="5242899" y="5039532"/>
                </a:moveTo>
                <a:lnTo>
                  <a:pt x="5253110" y="5039532"/>
                </a:lnTo>
                <a:lnTo>
                  <a:pt x="5253110" y="5042961"/>
                </a:lnTo>
                <a:lnTo>
                  <a:pt x="5242899" y="5042961"/>
                </a:lnTo>
                <a:lnTo>
                  <a:pt x="5242899" y="5039532"/>
                </a:lnTo>
                <a:close/>
                <a:moveTo>
                  <a:pt x="3441067" y="5037703"/>
                </a:moveTo>
                <a:lnTo>
                  <a:pt x="3441067" y="5046314"/>
                </a:lnTo>
                <a:lnTo>
                  <a:pt x="3430823" y="5053914"/>
                </a:lnTo>
                <a:cubicBezTo>
                  <a:pt x="3430367" y="5057934"/>
                  <a:pt x="3431624" y="5062810"/>
                  <a:pt x="3430862" y="5066658"/>
                </a:cubicBezTo>
                <a:cubicBezTo>
                  <a:pt x="3438480" y="5066239"/>
                  <a:pt x="3440650" y="5063077"/>
                  <a:pt x="3441108" y="5059057"/>
                </a:cubicBezTo>
                <a:cubicBezTo>
                  <a:pt x="3441095" y="5054835"/>
                  <a:pt x="3441082" y="5050612"/>
                  <a:pt x="3441069" y="5046390"/>
                </a:cubicBezTo>
                <a:lnTo>
                  <a:pt x="3449447" y="5043037"/>
                </a:lnTo>
                <a:cubicBezTo>
                  <a:pt x="3446933" y="5040903"/>
                  <a:pt x="3444344" y="5038922"/>
                  <a:pt x="3441067" y="5037703"/>
                </a:cubicBezTo>
                <a:close/>
                <a:moveTo>
                  <a:pt x="3498507" y="5037245"/>
                </a:moveTo>
                <a:cubicBezTo>
                  <a:pt x="3496907" y="5037550"/>
                  <a:pt x="3495308" y="5037778"/>
                  <a:pt x="3493708" y="5038007"/>
                </a:cubicBezTo>
                <a:lnTo>
                  <a:pt x="3493708" y="5054847"/>
                </a:lnTo>
                <a:lnTo>
                  <a:pt x="3502470" y="5053704"/>
                </a:lnTo>
                <a:cubicBezTo>
                  <a:pt x="3501174" y="5048294"/>
                  <a:pt x="3499878" y="5042731"/>
                  <a:pt x="3498507" y="5037245"/>
                </a:cubicBezTo>
                <a:close/>
                <a:moveTo>
                  <a:pt x="3441067" y="5036179"/>
                </a:moveTo>
                <a:cubicBezTo>
                  <a:pt x="3440763" y="5036560"/>
                  <a:pt x="3440383" y="5036865"/>
                  <a:pt x="3440077" y="5037170"/>
                </a:cubicBezTo>
                <a:cubicBezTo>
                  <a:pt x="3440459" y="5037322"/>
                  <a:pt x="3440687" y="5037474"/>
                  <a:pt x="3441067" y="5037627"/>
                </a:cubicBezTo>
                <a:lnTo>
                  <a:pt x="3441067" y="5036179"/>
                </a:lnTo>
                <a:close/>
                <a:moveTo>
                  <a:pt x="3057713" y="5036102"/>
                </a:moveTo>
                <a:lnTo>
                  <a:pt x="3057713" y="5046313"/>
                </a:lnTo>
                <a:lnTo>
                  <a:pt x="3061067" y="5046313"/>
                </a:lnTo>
                <a:lnTo>
                  <a:pt x="3061067" y="5036102"/>
                </a:lnTo>
                <a:lnTo>
                  <a:pt x="3057713" y="5036102"/>
                </a:lnTo>
                <a:close/>
                <a:moveTo>
                  <a:pt x="4098690" y="5030844"/>
                </a:moveTo>
                <a:cubicBezTo>
                  <a:pt x="4092276" y="5040979"/>
                  <a:pt x="4088383" y="5047303"/>
                  <a:pt x="4085253" y="5052332"/>
                </a:cubicBezTo>
                <a:cubicBezTo>
                  <a:pt x="4100675" y="5055533"/>
                  <a:pt x="4100675" y="5055533"/>
                  <a:pt x="4098690" y="5030844"/>
                </a:cubicBezTo>
                <a:close/>
                <a:moveTo>
                  <a:pt x="3435051" y="5026882"/>
                </a:moveTo>
                <a:lnTo>
                  <a:pt x="3431852" y="5030082"/>
                </a:lnTo>
                <a:cubicBezTo>
                  <a:pt x="3434669" y="5032444"/>
                  <a:pt x="3437412" y="5034807"/>
                  <a:pt x="3441145" y="5036102"/>
                </a:cubicBezTo>
                <a:lnTo>
                  <a:pt x="3441145" y="5036254"/>
                </a:lnTo>
                <a:lnTo>
                  <a:pt x="3442211" y="5035188"/>
                </a:lnTo>
                <a:cubicBezTo>
                  <a:pt x="3439773" y="5032444"/>
                  <a:pt x="3437412" y="5029701"/>
                  <a:pt x="3435051" y="5026882"/>
                </a:cubicBezTo>
                <a:close/>
                <a:moveTo>
                  <a:pt x="3230771" y="5025968"/>
                </a:moveTo>
                <a:lnTo>
                  <a:pt x="3230771" y="5036103"/>
                </a:lnTo>
                <a:lnTo>
                  <a:pt x="3234125" y="5036103"/>
                </a:lnTo>
                <a:lnTo>
                  <a:pt x="3234125" y="5025968"/>
                </a:lnTo>
                <a:lnTo>
                  <a:pt x="3230771" y="5025968"/>
                </a:lnTo>
                <a:close/>
                <a:moveTo>
                  <a:pt x="3930132" y="5025435"/>
                </a:moveTo>
                <a:cubicBezTo>
                  <a:pt x="3929903" y="5025511"/>
                  <a:pt x="3929217" y="5026197"/>
                  <a:pt x="3928608" y="5026883"/>
                </a:cubicBezTo>
                <a:cubicBezTo>
                  <a:pt x="3930969" y="5029626"/>
                  <a:pt x="3933332" y="5032369"/>
                  <a:pt x="3935695" y="5035188"/>
                </a:cubicBezTo>
                <a:lnTo>
                  <a:pt x="3938895" y="5031988"/>
                </a:lnTo>
                <a:cubicBezTo>
                  <a:pt x="3936152" y="5029626"/>
                  <a:pt x="3933409" y="5027264"/>
                  <a:pt x="3930132" y="5025435"/>
                </a:cubicBezTo>
                <a:close/>
                <a:moveTo>
                  <a:pt x="3816005" y="5017433"/>
                </a:moveTo>
                <a:lnTo>
                  <a:pt x="3816005" y="5034350"/>
                </a:lnTo>
                <a:cubicBezTo>
                  <a:pt x="3814406" y="5034578"/>
                  <a:pt x="3812729" y="5034884"/>
                  <a:pt x="3811129" y="5035112"/>
                </a:cubicBezTo>
                <a:cubicBezTo>
                  <a:pt x="3809757" y="5029549"/>
                  <a:pt x="3808462" y="5024063"/>
                  <a:pt x="3807166" y="5018500"/>
                </a:cubicBezTo>
                <a:lnTo>
                  <a:pt x="3816005" y="5017433"/>
                </a:lnTo>
                <a:close/>
                <a:moveTo>
                  <a:pt x="3607207" y="5015757"/>
                </a:moveTo>
                <a:lnTo>
                  <a:pt x="3610637" y="5015757"/>
                </a:lnTo>
                <a:lnTo>
                  <a:pt x="3610637" y="5025968"/>
                </a:lnTo>
                <a:lnTo>
                  <a:pt x="3607207" y="5025968"/>
                </a:lnTo>
                <a:lnTo>
                  <a:pt x="3607207" y="5015757"/>
                </a:lnTo>
                <a:close/>
                <a:moveTo>
                  <a:pt x="3485178" y="5015757"/>
                </a:moveTo>
                <a:lnTo>
                  <a:pt x="3485178" y="5025968"/>
                </a:lnTo>
                <a:lnTo>
                  <a:pt x="3488606" y="5025968"/>
                </a:lnTo>
                <a:lnTo>
                  <a:pt x="3488606" y="5015757"/>
                </a:lnTo>
                <a:lnTo>
                  <a:pt x="3485178" y="5015757"/>
                </a:lnTo>
                <a:close/>
                <a:moveTo>
                  <a:pt x="5260652" y="5015376"/>
                </a:moveTo>
                <a:cubicBezTo>
                  <a:pt x="5261033" y="5018348"/>
                  <a:pt x="5261414" y="5021243"/>
                  <a:pt x="5261719" y="5024139"/>
                </a:cubicBezTo>
                <a:lnTo>
                  <a:pt x="5244804" y="5024215"/>
                </a:lnTo>
                <a:cubicBezTo>
                  <a:pt x="5244575" y="5022615"/>
                  <a:pt x="5244271" y="5021015"/>
                  <a:pt x="5244043" y="5019338"/>
                </a:cubicBezTo>
                <a:lnTo>
                  <a:pt x="5260652" y="5015376"/>
                </a:lnTo>
                <a:close/>
                <a:moveTo>
                  <a:pt x="3827894" y="5008975"/>
                </a:moveTo>
                <a:lnTo>
                  <a:pt x="3838029" y="5008975"/>
                </a:lnTo>
                <a:lnTo>
                  <a:pt x="3838029" y="5012404"/>
                </a:lnTo>
                <a:lnTo>
                  <a:pt x="3827894" y="5012404"/>
                </a:lnTo>
                <a:lnTo>
                  <a:pt x="3827894" y="5008975"/>
                </a:lnTo>
                <a:close/>
                <a:moveTo>
                  <a:pt x="3852431" y="5006537"/>
                </a:moveTo>
                <a:cubicBezTo>
                  <a:pt x="3854794" y="5009280"/>
                  <a:pt x="3857157" y="5012024"/>
                  <a:pt x="3859519" y="5014843"/>
                </a:cubicBezTo>
                <a:cubicBezTo>
                  <a:pt x="3862263" y="5017129"/>
                  <a:pt x="3865005" y="5019491"/>
                  <a:pt x="3867673" y="5021777"/>
                </a:cubicBezTo>
                <a:cubicBezTo>
                  <a:pt x="3866606" y="5022844"/>
                  <a:pt x="3865463" y="5023911"/>
                  <a:pt x="3864473" y="5025053"/>
                </a:cubicBezTo>
                <a:cubicBezTo>
                  <a:pt x="3862110" y="5022310"/>
                  <a:pt x="3859749" y="5019491"/>
                  <a:pt x="3857385" y="5016748"/>
                </a:cubicBezTo>
                <a:lnTo>
                  <a:pt x="3849231" y="5009738"/>
                </a:lnTo>
                <a:lnTo>
                  <a:pt x="3852431" y="5006537"/>
                </a:lnTo>
                <a:close/>
                <a:moveTo>
                  <a:pt x="3970331" y="5005622"/>
                </a:moveTo>
                <a:lnTo>
                  <a:pt x="3978782" y="5012480"/>
                </a:lnTo>
                <a:lnTo>
                  <a:pt x="3970331" y="5015833"/>
                </a:lnTo>
                <a:lnTo>
                  <a:pt x="3970331" y="5005622"/>
                </a:lnTo>
                <a:close/>
                <a:moveTo>
                  <a:pt x="5134354" y="4985277"/>
                </a:moveTo>
                <a:lnTo>
                  <a:pt x="5134354" y="4995412"/>
                </a:lnTo>
                <a:lnTo>
                  <a:pt x="5137782" y="4995412"/>
                </a:lnTo>
                <a:lnTo>
                  <a:pt x="5137782" y="4985277"/>
                </a:lnTo>
                <a:lnTo>
                  <a:pt x="5134354" y="4985277"/>
                </a:lnTo>
                <a:close/>
                <a:moveTo>
                  <a:pt x="3515137" y="4984134"/>
                </a:moveTo>
                <a:cubicBezTo>
                  <a:pt x="3510185" y="4999069"/>
                  <a:pt x="3506070" y="5011414"/>
                  <a:pt x="3501955" y="5023758"/>
                </a:cubicBezTo>
                <a:lnTo>
                  <a:pt x="3508431" y="5026501"/>
                </a:lnTo>
                <a:cubicBezTo>
                  <a:pt x="3514908" y="5016214"/>
                  <a:pt x="3521384" y="5005851"/>
                  <a:pt x="3527860" y="4995412"/>
                </a:cubicBezTo>
                <a:lnTo>
                  <a:pt x="3542718" y="4995412"/>
                </a:lnTo>
                <a:cubicBezTo>
                  <a:pt x="3543173" y="4993812"/>
                  <a:pt x="3543555" y="4992211"/>
                  <a:pt x="3544013" y="4990611"/>
                </a:cubicBezTo>
                <a:lnTo>
                  <a:pt x="3515137" y="4984134"/>
                </a:lnTo>
                <a:close/>
                <a:moveTo>
                  <a:pt x="4021330" y="4964855"/>
                </a:moveTo>
                <a:lnTo>
                  <a:pt x="4031487" y="4964855"/>
                </a:lnTo>
                <a:lnTo>
                  <a:pt x="4031487" y="4974990"/>
                </a:lnTo>
                <a:lnTo>
                  <a:pt x="4031443" y="4975028"/>
                </a:lnTo>
                <a:lnTo>
                  <a:pt x="4021330" y="4964855"/>
                </a:lnTo>
                <a:close/>
                <a:moveTo>
                  <a:pt x="3037288" y="4964855"/>
                </a:moveTo>
                <a:lnTo>
                  <a:pt x="3037288" y="4975066"/>
                </a:lnTo>
                <a:lnTo>
                  <a:pt x="3040637" y="4975066"/>
                </a:lnTo>
                <a:lnTo>
                  <a:pt x="3040637" y="4964855"/>
                </a:lnTo>
                <a:lnTo>
                  <a:pt x="3037288" y="4964855"/>
                </a:lnTo>
                <a:close/>
                <a:moveTo>
                  <a:pt x="3762739" y="4964703"/>
                </a:moveTo>
                <a:lnTo>
                  <a:pt x="3787734" y="5002422"/>
                </a:lnTo>
                <a:lnTo>
                  <a:pt x="3737897" y="5031302"/>
                </a:lnTo>
                <a:lnTo>
                  <a:pt x="3755041" y="5061020"/>
                </a:lnTo>
                <a:lnTo>
                  <a:pt x="3730355" y="5048142"/>
                </a:lnTo>
                <a:lnTo>
                  <a:pt x="3724103" y="5053400"/>
                </a:lnTo>
                <a:lnTo>
                  <a:pt x="3673892" y="5028254"/>
                </a:lnTo>
                <a:cubicBezTo>
                  <a:pt x="3681590" y="5027035"/>
                  <a:pt x="3686696" y="5027187"/>
                  <a:pt x="3690736" y="5025282"/>
                </a:cubicBezTo>
                <a:cubicBezTo>
                  <a:pt x="3694774" y="5023377"/>
                  <a:pt x="3697666" y="5019338"/>
                  <a:pt x="3699499" y="5017662"/>
                </a:cubicBezTo>
                <a:lnTo>
                  <a:pt x="3724103" y="5028863"/>
                </a:lnTo>
                <a:lnTo>
                  <a:pt x="3724103" y="5000060"/>
                </a:lnTo>
                <a:cubicBezTo>
                  <a:pt x="3747651" y="4999374"/>
                  <a:pt x="3746280" y="4975143"/>
                  <a:pt x="3762739" y="4964703"/>
                </a:cubicBezTo>
                <a:close/>
                <a:moveTo>
                  <a:pt x="4038320" y="4956397"/>
                </a:moveTo>
                <a:lnTo>
                  <a:pt x="4041657" y="4964813"/>
                </a:lnTo>
                <a:cubicBezTo>
                  <a:pt x="4041638" y="4964827"/>
                  <a:pt x="4041618" y="4964841"/>
                  <a:pt x="4041599" y="4964855"/>
                </a:cubicBezTo>
                <a:lnTo>
                  <a:pt x="4031487" y="4964855"/>
                </a:lnTo>
                <a:lnTo>
                  <a:pt x="4038320" y="4956397"/>
                </a:lnTo>
                <a:close/>
                <a:moveTo>
                  <a:pt x="5168033" y="4955788"/>
                </a:moveTo>
                <a:lnTo>
                  <a:pt x="5163235" y="4956550"/>
                </a:lnTo>
                <a:lnTo>
                  <a:pt x="5163235" y="4973466"/>
                </a:lnTo>
                <a:lnTo>
                  <a:pt x="5171996" y="4972323"/>
                </a:lnTo>
                <a:cubicBezTo>
                  <a:pt x="5170701" y="4966837"/>
                  <a:pt x="5169405" y="4961274"/>
                  <a:pt x="5168033" y="4955788"/>
                </a:cubicBezTo>
                <a:close/>
                <a:moveTo>
                  <a:pt x="5215773" y="4954721"/>
                </a:moveTo>
                <a:lnTo>
                  <a:pt x="5219202" y="4954721"/>
                </a:lnTo>
                <a:lnTo>
                  <a:pt x="5219202" y="4964856"/>
                </a:lnTo>
                <a:lnTo>
                  <a:pt x="5215773" y="4964856"/>
                </a:lnTo>
                <a:lnTo>
                  <a:pt x="5215773" y="4954721"/>
                </a:lnTo>
                <a:close/>
                <a:moveTo>
                  <a:pt x="20422" y="4947864"/>
                </a:moveTo>
                <a:lnTo>
                  <a:pt x="30555" y="4947864"/>
                </a:lnTo>
                <a:lnTo>
                  <a:pt x="30555" y="4951292"/>
                </a:lnTo>
                <a:lnTo>
                  <a:pt x="20422" y="4951292"/>
                </a:lnTo>
                <a:lnTo>
                  <a:pt x="20422" y="4947864"/>
                </a:lnTo>
                <a:close/>
                <a:moveTo>
                  <a:pt x="3546910" y="4945425"/>
                </a:moveTo>
                <a:lnTo>
                  <a:pt x="3543709" y="4948625"/>
                </a:lnTo>
                <a:cubicBezTo>
                  <a:pt x="3546450" y="4950987"/>
                  <a:pt x="3549272" y="4953350"/>
                  <a:pt x="3552471" y="4955178"/>
                </a:cubicBezTo>
                <a:cubicBezTo>
                  <a:pt x="3552623" y="4955026"/>
                  <a:pt x="3553308" y="4954417"/>
                  <a:pt x="3553994" y="4953731"/>
                </a:cubicBezTo>
                <a:cubicBezTo>
                  <a:pt x="3551633" y="4950987"/>
                  <a:pt x="3549272" y="4948244"/>
                  <a:pt x="3546910" y="4945425"/>
                </a:cubicBezTo>
                <a:close/>
                <a:moveTo>
                  <a:pt x="3624659" y="4944891"/>
                </a:moveTo>
                <a:cubicBezTo>
                  <a:pt x="3623820" y="4944739"/>
                  <a:pt x="3628469" y="4945653"/>
                  <a:pt x="3641578" y="4948244"/>
                </a:cubicBezTo>
                <a:lnTo>
                  <a:pt x="3608654" y="4963103"/>
                </a:lnTo>
                <a:lnTo>
                  <a:pt x="3619096" y="4974838"/>
                </a:lnTo>
                <a:cubicBezTo>
                  <a:pt x="3614828" y="4982001"/>
                  <a:pt x="3610484" y="4989316"/>
                  <a:pt x="3603091" y="5001889"/>
                </a:cubicBezTo>
                <a:lnTo>
                  <a:pt x="3581676" y="4959750"/>
                </a:lnTo>
                <a:cubicBezTo>
                  <a:pt x="3583504" y="4958303"/>
                  <a:pt x="3585257" y="4956855"/>
                  <a:pt x="3587086" y="4955331"/>
                </a:cubicBezTo>
                <a:cubicBezTo>
                  <a:pt x="3589982" y="4957464"/>
                  <a:pt x="3592878" y="4959522"/>
                  <a:pt x="3599357" y="4964170"/>
                </a:cubicBezTo>
                <a:lnTo>
                  <a:pt x="3624659" y="4944891"/>
                </a:lnTo>
                <a:close/>
                <a:moveTo>
                  <a:pt x="4071087" y="4943443"/>
                </a:moveTo>
                <a:lnTo>
                  <a:pt x="4021253" y="4946720"/>
                </a:lnTo>
                <a:lnTo>
                  <a:pt x="4021253" y="4964855"/>
                </a:lnTo>
                <a:lnTo>
                  <a:pt x="4002499" y="4989391"/>
                </a:lnTo>
                <a:cubicBezTo>
                  <a:pt x="4006386" y="4996326"/>
                  <a:pt x="4008901" y="5000364"/>
                  <a:pt x="4010962" y="5004556"/>
                </a:cubicBezTo>
                <a:cubicBezTo>
                  <a:pt x="4012717" y="5007984"/>
                  <a:pt x="4014014" y="5011718"/>
                  <a:pt x="4015997" y="5016519"/>
                </a:cubicBezTo>
                <a:lnTo>
                  <a:pt x="4031409" y="4975066"/>
                </a:lnTo>
                <a:cubicBezTo>
                  <a:pt x="4031420" y="4975053"/>
                  <a:pt x="4031432" y="4975041"/>
                  <a:pt x="4031443" y="4975028"/>
                </a:cubicBezTo>
                <a:lnTo>
                  <a:pt x="4031487" y="4975066"/>
                </a:lnTo>
                <a:lnTo>
                  <a:pt x="4031487" y="4974990"/>
                </a:lnTo>
                <a:lnTo>
                  <a:pt x="4041599" y="4964855"/>
                </a:lnTo>
                <a:lnTo>
                  <a:pt x="4041671" y="4964855"/>
                </a:lnTo>
                <a:cubicBezTo>
                  <a:pt x="4041666" y="4964841"/>
                  <a:pt x="4041662" y="4964827"/>
                  <a:pt x="4041657" y="4964813"/>
                </a:cubicBezTo>
                <a:lnTo>
                  <a:pt x="4052912" y="4956636"/>
                </a:lnTo>
                <a:lnTo>
                  <a:pt x="4071087" y="4943443"/>
                </a:lnTo>
                <a:close/>
                <a:moveTo>
                  <a:pt x="3799088" y="4935976"/>
                </a:moveTo>
                <a:lnTo>
                  <a:pt x="3826141" y="4935976"/>
                </a:lnTo>
                <a:cubicBezTo>
                  <a:pt x="3826294" y="4937729"/>
                  <a:pt x="3826445" y="4939557"/>
                  <a:pt x="3826598" y="4941310"/>
                </a:cubicBezTo>
                <a:lnTo>
                  <a:pt x="3799622" y="4945120"/>
                </a:lnTo>
                <a:cubicBezTo>
                  <a:pt x="3799469" y="4942072"/>
                  <a:pt x="3799241" y="4939024"/>
                  <a:pt x="3799088" y="4935976"/>
                </a:cubicBezTo>
                <a:close/>
                <a:moveTo>
                  <a:pt x="3490507" y="4934604"/>
                </a:moveTo>
                <a:lnTo>
                  <a:pt x="3458436" y="4957617"/>
                </a:lnTo>
                <a:lnTo>
                  <a:pt x="3492486" y="4966303"/>
                </a:lnTo>
                <a:cubicBezTo>
                  <a:pt x="3491573" y="4952511"/>
                  <a:pt x="3491041" y="4943520"/>
                  <a:pt x="3490507" y="4934604"/>
                </a:cubicBezTo>
                <a:close/>
                <a:moveTo>
                  <a:pt x="3700031" y="4933766"/>
                </a:moveTo>
                <a:lnTo>
                  <a:pt x="3706355" y="4937423"/>
                </a:lnTo>
                <a:cubicBezTo>
                  <a:pt x="3703461" y="4945196"/>
                  <a:pt x="3700487" y="4952969"/>
                  <a:pt x="3697289" y="4961503"/>
                </a:cubicBezTo>
                <a:cubicBezTo>
                  <a:pt x="3698960" y="4963408"/>
                  <a:pt x="3702163" y="4966913"/>
                  <a:pt x="3705290" y="4970418"/>
                </a:cubicBezTo>
                <a:lnTo>
                  <a:pt x="3690582" y="4985125"/>
                </a:lnTo>
                <a:lnTo>
                  <a:pt x="3678923" y="4962341"/>
                </a:lnTo>
                <a:cubicBezTo>
                  <a:pt x="3686696" y="4951673"/>
                  <a:pt x="3693403" y="4942758"/>
                  <a:pt x="3700031" y="4933766"/>
                </a:cubicBezTo>
                <a:close/>
                <a:moveTo>
                  <a:pt x="3589372" y="4932775"/>
                </a:moveTo>
                <a:lnTo>
                  <a:pt x="3614065" y="4939786"/>
                </a:lnTo>
                <a:cubicBezTo>
                  <a:pt x="3609340" y="4941386"/>
                  <a:pt x="3604691" y="4943520"/>
                  <a:pt x="3599814" y="4944205"/>
                </a:cubicBezTo>
                <a:cubicBezTo>
                  <a:pt x="3598365" y="4944358"/>
                  <a:pt x="3596308" y="4940548"/>
                  <a:pt x="3589372" y="4932775"/>
                </a:cubicBezTo>
                <a:close/>
                <a:moveTo>
                  <a:pt x="3726010" y="4927518"/>
                </a:moveTo>
                <a:lnTo>
                  <a:pt x="3736221" y="4927518"/>
                </a:lnTo>
                <a:lnTo>
                  <a:pt x="3736221" y="4930947"/>
                </a:lnTo>
                <a:lnTo>
                  <a:pt x="3726010" y="4930947"/>
                </a:lnTo>
                <a:lnTo>
                  <a:pt x="3726010" y="4927518"/>
                </a:lnTo>
                <a:close/>
                <a:moveTo>
                  <a:pt x="135863" y="4924165"/>
                </a:moveTo>
                <a:lnTo>
                  <a:pt x="135863" y="4934376"/>
                </a:lnTo>
                <a:lnTo>
                  <a:pt x="139216" y="4934376"/>
                </a:lnTo>
                <a:lnTo>
                  <a:pt x="139216" y="4924165"/>
                </a:lnTo>
                <a:lnTo>
                  <a:pt x="135863" y="4924165"/>
                </a:lnTo>
                <a:close/>
                <a:moveTo>
                  <a:pt x="3338546" y="4923022"/>
                </a:moveTo>
                <a:lnTo>
                  <a:pt x="3330244" y="4930109"/>
                </a:lnTo>
                <a:cubicBezTo>
                  <a:pt x="3331310" y="4931175"/>
                  <a:pt x="3332377" y="4932242"/>
                  <a:pt x="3333519" y="4933309"/>
                </a:cubicBezTo>
                <a:cubicBezTo>
                  <a:pt x="3335651" y="4930642"/>
                  <a:pt x="3338014" y="4927823"/>
                  <a:pt x="3339004" y="4924546"/>
                </a:cubicBezTo>
                <a:cubicBezTo>
                  <a:pt x="3339307" y="4924546"/>
                  <a:pt x="3339611" y="4924470"/>
                  <a:pt x="3339917" y="4924470"/>
                </a:cubicBezTo>
                <a:cubicBezTo>
                  <a:pt x="3339459" y="4924013"/>
                  <a:pt x="3339004" y="4923555"/>
                  <a:pt x="3338546" y="4923022"/>
                </a:cubicBezTo>
                <a:close/>
                <a:moveTo>
                  <a:pt x="114301" y="4922107"/>
                </a:moveTo>
                <a:lnTo>
                  <a:pt x="72163" y="4949615"/>
                </a:lnTo>
                <a:lnTo>
                  <a:pt x="101804" y="4968055"/>
                </a:lnTo>
                <a:lnTo>
                  <a:pt x="101804" y="5005622"/>
                </a:lnTo>
                <a:cubicBezTo>
                  <a:pt x="105233" y="5003260"/>
                  <a:pt x="110491" y="5001660"/>
                  <a:pt x="111710" y="4998459"/>
                </a:cubicBezTo>
                <a:cubicBezTo>
                  <a:pt x="115977" y="4987639"/>
                  <a:pt x="118796" y="4976285"/>
                  <a:pt x="122149" y="4965160"/>
                </a:cubicBezTo>
                <a:lnTo>
                  <a:pt x="121311" y="4965998"/>
                </a:lnTo>
                <a:lnTo>
                  <a:pt x="113005" y="4958911"/>
                </a:lnTo>
                <a:lnTo>
                  <a:pt x="116207" y="4955711"/>
                </a:lnTo>
                <a:cubicBezTo>
                  <a:pt x="118568" y="4958454"/>
                  <a:pt x="120930" y="4961273"/>
                  <a:pt x="123292" y="4964017"/>
                </a:cubicBezTo>
                <a:lnTo>
                  <a:pt x="122606" y="4964703"/>
                </a:lnTo>
                <a:lnTo>
                  <a:pt x="134875" y="4957997"/>
                </a:lnTo>
                <a:lnTo>
                  <a:pt x="114301" y="4922107"/>
                </a:lnTo>
                <a:close/>
                <a:moveTo>
                  <a:pt x="3797336" y="4907172"/>
                </a:moveTo>
                <a:lnTo>
                  <a:pt x="3807470" y="4907172"/>
                </a:lnTo>
                <a:lnTo>
                  <a:pt x="3807470" y="4910601"/>
                </a:lnTo>
                <a:lnTo>
                  <a:pt x="3797336" y="4910601"/>
                </a:lnTo>
                <a:lnTo>
                  <a:pt x="3797336" y="4907172"/>
                </a:lnTo>
                <a:close/>
                <a:moveTo>
                  <a:pt x="3698050" y="4903819"/>
                </a:moveTo>
                <a:lnTo>
                  <a:pt x="3703156" y="4903819"/>
                </a:lnTo>
                <a:lnTo>
                  <a:pt x="3703156" y="4924165"/>
                </a:lnTo>
                <a:lnTo>
                  <a:pt x="3698050" y="4924165"/>
                </a:lnTo>
                <a:lnTo>
                  <a:pt x="3698050" y="4903819"/>
                </a:lnTo>
                <a:close/>
                <a:moveTo>
                  <a:pt x="3505517" y="4903819"/>
                </a:moveTo>
                <a:lnTo>
                  <a:pt x="3505517" y="4914030"/>
                </a:lnTo>
                <a:lnTo>
                  <a:pt x="3508870" y="4914030"/>
                </a:lnTo>
                <a:lnTo>
                  <a:pt x="3508870" y="4903819"/>
                </a:lnTo>
                <a:lnTo>
                  <a:pt x="3505517" y="4903819"/>
                </a:lnTo>
                <a:close/>
                <a:moveTo>
                  <a:pt x="3357740" y="4903743"/>
                </a:moveTo>
                <a:lnTo>
                  <a:pt x="3340449" y="4905191"/>
                </a:lnTo>
                <a:cubicBezTo>
                  <a:pt x="3339993" y="4911744"/>
                  <a:pt x="3339537" y="4917688"/>
                  <a:pt x="3340373" y="4924470"/>
                </a:cubicBezTo>
                <a:cubicBezTo>
                  <a:pt x="3340221" y="4924470"/>
                  <a:pt x="3339993" y="4924470"/>
                  <a:pt x="3339841" y="4924546"/>
                </a:cubicBezTo>
                <a:cubicBezTo>
                  <a:pt x="3340069" y="4924698"/>
                  <a:pt x="3340221" y="4924927"/>
                  <a:pt x="3340449" y="4925156"/>
                </a:cubicBezTo>
                <a:cubicBezTo>
                  <a:pt x="3340373" y="4924851"/>
                  <a:pt x="3340449" y="4924698"/>
                  <a:pt x="3340373" y="4924470"/>
                </a:cubicBezTo>
                <a:lnTo>
                  <a:pt x="3359872" y="4922946"/>
                </a:lnTo>
                <a:cubicBezTo>
                  <a:pt x="3359034" y="4915478"/>
                  <a:pt x="3358426" y="4909915"/>
                  <a:pt x="3357740" y="4903743"/>
                </a:cubicBezTo>
                <a:close/>
                <a:moveTo>
                  <a:pt x="5180300" y="4894066"/>
                </a:moveTo>
                <a:cubicBezTo>
                  <a:pt x="5159727" y="4913116"/>
                  <a:pt x="5140298" y="4918983"/>
                  <a:pt x="5141519" y="4947711"/>
                </a:cubicBezTo>
                <a:lnTo>
                  <a:pt x="5180300" y="4931175"/>
                </a:lnTo>
                <a:lnTo>
                  <a:pt x="5180300" y="4894066"/>
                </a:lnTo>
                <a:close/>
                <a:moveTo>
                  <a:pt x="85648" y="4874177"/>
                </a:moveTo>
                <a:lnTo>
                  <a:pt x="82448" y="4877378"/>
                </a:lnTo>
                <a:cubicBezTo>
                  <a:pt x="85192" y="4879740"/>
                  <a:pt x="87934" y="4882102"/>
                  <a:pt x="91211" y="4883931"/>
                </a:cubicBezTo>
                <a:cubicBezTo>
                  <a:pt x="91441" y="4883778"/>
                  <a:pt x="92049" y="4883093"/>
                  <a:pt x="92735" y="4882483"/>
                </a:cubicBezTo>
                <a:cubicBezTo>
                  <a:pt x="90374" y="4879740"/>
                  <a:pt x="88011" y="4876921"/>
                  <a:pt x="85648" y="4874177"/>
                </a:cubicBezTo>
                <a:close/>
                <a:moveTo>
                  <a:pt x="3766700" y="4873187"/>
                </a:moveTo>
                <a:lnTo>
                  <a:pt x="3788724" y="4903210"/>
                </a:lnTo>
                <a:cubicBezTo>
                  <a:pt x="3785295" y="4918221"/>
                  <a:pt x="3781104" y="4936357"/>
                  <a:pt x="3776988" y="4954493"/>
                </a:cubicBezTo>
                <a:lnTo>
                  <a:pt x="3777903" y="4953578"/>
                </a:lnTo>
                <a:cubicBezTo>
                  <a:pt x="3780722" y="4955940"/>
                  <a:pt x="3783466" y="4958303"/>
                  <a:pt x="3786209" y="4960665"/>
                </a:cubicBezTo>
                <a:lnTo>
                  <a:pt x="3783009" y="4963865"/>
                </a:lnTo>
                <a:cubicBezTo>
                  <a:pt x="3780647" y="4961046"/>
                  <a:pt x="3778284" y="4958303"/>
                  <a:pt x="3775922" y="4955559"/>
                </a:cubicBezTo>
                <a:lnTo>
                  <a:pt x="3776836" y="4954645"/>
                </a:lnTo>
                <a:lnTo>
                  <a:pt x="3753061" y="4954645"/>
                </a:lnTo>
                <a:lnTo>
                  <a:pt x="3764720" y="4928051"/>
                </a:lnTo>
                <a:lnTo>
                  <a:pt x="3730583" y="4891475"/>
                </a:lnTo>
                <a:lnTo>
                  <a:pt x="3766700" y="4873263"/>
                </a:lnTo>
                <a:lnTo>
                  <a:pt x="3766700" y="4873187"/>
                </a:lnTo>
                <a:close/>
                <a:moveTo>
                  <a:pt x="119711" y="4869682"/>
                </a:moveTo>
                <a:cubicBezTo>
                  <a:pt x="108052" y="4875397"/>
                  <a:pt x="99899" y="4879435"/>
                  <a:pt x="91212" y="4884008"/>
                </a:cubicBezTo>
                <a:cubicBezTo>
                  <a:pt x="91669" y="4886827"/>
                  <a:pt x="91669" y="4890256"/>
                  <a:pt x="91669" y="4893685"/>
                </a:cubicBezTo>
                <a:lnTo>
                  <a:pt x="119711" y="4907477"/>
                </a:lnTo>
                <a:lnTo>
                  <a:pt x="119711" y="4869682"/>
                </a:lnTo>
                <a:close/>
                <a:moveTo>
                  <a:pt x="3694241" y="4864653"/>
                </a:moveTo>
                <a:lnTo>
                  <a:pt x="3694241" y="4893304"/>
                </a:lnTo>
                <a:cubicBezTo>
                  <a:pt x="3684790" y="4876463"/>
                  <a:pt x="3684790" y="4876463"/>
                  <a:pt x="3694241" y="4864653"/>
                </a:cubicBezTo>
                <a:close/>
                <a:moveTo>
                  <a:pt x="5184569" y="4864043"/>
                </a:moveTo>
                <a:lnTo>
                  <a:pt x="5184569" y="4894904"/>
                </a:lnTo>
                <a:lnTo>
                  <a:pt x="5206207" y="4890484"/>
                </a:lnTo>
                <a:lnTo>
                  <a:pt x="5184569" y="4864043"/>
                </a:lnTo>
                <a:close/>
                <a:moveTo>
                  <a:pt x="3365736" y="4864043"/>
                </a:moveTo>
                <a:cubicBezTo>
                  <a:pt x="3363375" y="4866786"/>
                  <a:pt x="3361015" y="4869605"/>
                  <a:pt x="3360785" y="4874177"/>
                </a:cubicBezTo>
                <a:cubicBezTo>
                  <a:pt x="3360100" y="4873492"/>
                  <a:pt x="3359416" y="4872882"/>
                  <a:pt x="3358806" y="4872196"/>
                </a:cubicBezTo>
                <a:lnTo>
                  <a:pt x="3350504" y="4879283"/>
                </a:lnTo>
                <a:lnTo>
                  <a:pt x="3353703" y="4882483"/>
                </a:lnTo>
                <a:cubicBezTo>
                  <a:pt x="3356065" y="4879740"/>
                  <a:pt x="3358424" y="4876997"/>
                  <a:pt x="3358652" y="4872349"/>
                </a:cubicBezTo>
                <a:cubicBezTo>
                  <a:pt x="3359338" y="4873035"/>
                  <a:pt x="3360024" y="4873644"/>
                  <a:pt x="3360634" y="4874330"/>
                </a:cubicBezTo>
                <a:lnTo>
                  <a:pt x="3368935" y="4867243"/>
                </a:lnTo>
                <a:lnTo>
                  <a:pt x="3365736" y="4864043"/>
                </a:lnTo>
                <a:close/>
                <a:moveTo>
                  <a:pt x="3534389" y="4855813"/>
                </a:moveTo>
                <a:cubicBezTo>
                  <a:pt x="3534389" y="4874330"/>
                  <a:pt x="3534389" y="4884007"/>
                  <a:pt x="3533703" y="4894599"/>
                </a:cubicBezTo>
                <a:cubicBezTo>
                  <a:pt x="3533017" y="4893913"/>
                  <a:pt x="3532409" y="4893227"/>
                  <a:pt x="3531723" y="4892618"/>
                </a:cubicBezTo>
                <a:cubicBezTo>
                  <a:pt x="3528980" y="4894980"/>
                  <a:pt x="3526161" y="4897342"/>
                  <a:pt x="3523344" y="4899704"/>
                </a:cubicBezTo>
                <a:cubicBezTo>
                  <a:pt x="3524409" y="4900771"/>
                  <a:pt x="3525477" y="4901838"/>
                  <a:pt x="3526619" y="4902905"/>
                </a:cubicBezTo>
                <a:cubicBezTo>
                  <a:pt x="3528980" y="4900085"/>
                  <a:pt x="3531342" y="4897342"/>
                  <a:pt x="3534389" y="4907095"/>
                </a:cubicBezTo>
                <a:cubicBezTo>
                  <a:pt x="3540713" y="4890484"/>
                  <a:pt x="3543834" y="4882330"/>
                  <a:pt x="3547645" y="4872425"/>
                </a:cubicBezTo>
                <a:cubicBezTo>
                  <a:pt x="3548177" y="4873111"/>
                  <a:pt x="3543606" y="4867396"/>
                  <a:pt x="3534389" y="4855813"/>
                </a:cubicBezTo>
                <a:close/>
                <a:moveTo>
                  <a:pt x="3701552" y="4853832"/>
                </a:moveTo>
                <a:cubicBezTo>
                  <a:pt x="3702621" y="4854899"/>
                  <a:pt x="3703690" y="4856042"/>
                  <a:pt x="3704758" y="4857033"/>
                </a:cubicBezTo>
                <a:lnTo>
                  <a:pt x="3696451" y="4864119"/>
                </a:lnTo>
                <a:cubicBezTo>
                  <a:pt x="3695766" y="4863434"/>
                  <a:pt x="3695079" y="4862824"/>
                  <a:pt x="3694470" y="4862138"/>
                </a:cubicBezTo>
                <a:cubicBezTo>
                  <a:pt x="3696832" y="4859395"/>
                  <a:pt x="3699192" y="4856575"/>
                  <a:pt x="3701552" y="4853832"/>
                </a:cubicBezTo>
                <a:close/>
                <a:moveTo>
                  <a:pt x="4041671" y="4852918"/>
                </a:moveTo>
                <a:lnTo>
                  <a:pt x="4051812" y="4852918"/>
                </a:lnTo>
                <a:lnTo>
                  <a:pt x="4051812" y="4863053"/>
                </a:lnTo>
                <a:cubicBezTo>
                  <a:pt x="4048457" y="4859624"/>
                  <a:pt x="4045025" y="4856271"/>
                  <a:pt x="4041671" y="4852918"/>
                </a:cubicBezTo>
                <a:close/>
                <a:moveTo>
                  <a:pt x="4048533" y="4844460"/>
                </a:moveTo>
                <a:lnTo>
                  <a:pt x="4041671" y="4852918"/>
                </a:lnTo>
                <a:lnTo>
                  <a:pt x="4026821" y="4852918"/>
                </a:lnTo>
                <a:cubicBezTo>
                  <a:pt x="4020417" y="4863129"/>
                  <a:pt x="4013863" y="4873492"/>
                  <a:pt x="4008061" y="4882636"/>
                </a:cubicBezTo>
                <a:lnTo>
                  <a:pt x="3990850" y="4872882"/>
                </a:lnTo>
                <a:cubicBezTo>
                  <a:pt x="3990850" y="4882788"/>
                  <a:pt x="3990774" y="4890027"/>
                  <a:pt x="3986593" y="4905191"/>
                </a:cubicBezTo>
                <a:cubicBezTo>
                  <a:pt x="3986437" y="4904734"/>
                  <a:pt x="3986287" y="4904277"/>
                  <a:pt x="3986133" y="4903820"/>
                </a:cubicBezTo>
                <a:cubicBezTo>
                  <a:pt x="3985145" y="4907249"/>
                  <a:pt x="3984227" y="4910525"/>
                  <a:pt x="3984990" y="4910754"/>
                </a:cubicBezTo>
                <a:cubicBezTo>
                  <a:pt x="3983384" y="4915936"/>
                  <a:pt x="3981472" y="4921803"/>
                  <a:pt x="3978949" y="4928966"/>
                </a:cubicBezTo>
                <a:cubicBezTo>
                  <a:pt x="3986820" y="4921651"/>
                  <a:pt x="3990546" y="4919593"/>
                  <a:pt x="3990394" y="4918069"/>
                </a:cubicBezTo>
                <a:cubicBezTo>
                  <a:pt x="3989938" y="4914716"/>
                  <a:pt x="3988721" y="4911440"/>
                  <a:pt x="3987580" y="4908239"/>
                </a:cubicBezTo>
                <a:cubicBezTo>
                  <a:pt x="3988415" y="4907172"/>
                  <a:pt x="3989404" y="4905801"/>
                  <a:pt x="3990774" y="4903820"/>
                </a:cubicBezTo>
                <a:lnTo>
                  <a:pt x="4003804" y="4911363"/>
                </a:lnTo>
                <a:cubicBezTo>
                  <a:pt x="4013708" y="4901838"/>
                  <a:pt x="4023618" y="4892771"/>
                  <a:pt x="4033071" y="4883398"/>
                </a:cubicBezTo>
                <a:cubicBezTo>
                  <a:pt x="4039539" y="4876921"/>
                  <a:pt x="4045636" y="4869911"/>
                  <a:pt x="4051812" y="4863129"/>
                </a:cubicBezTo>
                <a:cubicBezTo>
                  <a:pt x="4054627" y="4861986"/>
                  <a:pt x="4057437" y="4860843"/>
                  <a:pt x="4060273" y="4859776"/>
                </a:cubicBezTo>
                <a:lnTo>
                  <a:pt x="4051812" y="4852918"/>
                </a:lnTo>
                <a:cubicBezTo>
                  <a:pt x="4050744" y="4850099"/>
                  <a:pt x="4049599" y="4847279"/>
                  <a:pt x="4048533" y="4844460"/>
                </a:cubicBezTo>
                <a:close/>
                <a:moveTo>
                  <a:pt x="3896699" y="4842478"/>
                </a:moveTo>
                <a:lnTo>
                  <a:pt x="3879706" y="4846212"/>
                </a:lnTo>
                <a:cubicBezTo>
                  <a:pt x="3879934" y="4847888"/>
                  <a:pt x="3880163" y="4849565"/>
                  <a:pt x="3880392" y="4851241"/>
                </a:cubicBezTo>
                <a:lnTo>
                  <a:pt x="3897233" y="4851241"/>
                </a:lnTo>
                <a:lnTo>
                  <a:pt x="3897233" y="4851165"/>
                </a:lnTo>
                <a:cubicBezTo>
                  <a:pt x="3897080" y="4848269"/>
                  <a:pt x="3896852" y="4845374"/>
                  <a:pt x="3896699" y="4842478"/>
                </a:cubicBezTo>
                <a:close/>
                <a:moveTo>
                  <a:pt x="3772721" y="4833411"/>
                </a:moveTo>
                <a:cubicBezTo>
                  <a:pt x="3773788" y="4834478"/>
                  <a:pt x="3774856" y="4835544"/>
                  <a:pt x="3775998" y="4836611"/>
                </a:cubicBezTo>
                <a:lnTo>
                  <a:pt x="3767616" y="4843698"/>
                </a:lnTo>
                <a:lnTo>
                  <a:pt x="3766700" y="4842783"/>
                </a:lnTo>
                <a:lnTo>
                  <a:pt x="3766700" y="4862976"/>
                </a:lnTo>
                <a:lnTo>
                  <a:pt x="3776912" y="4862976"/>
                </a:lnTo>
                <a:cubicBezTo>
                  <a:pt x="3773484" y="4866329"/>
                  <a:pt x="3770130" y="4869758"/>
                  <a:pt x="3766700" y="4873187"/>
                </a:cubicBezTo>
                <a:lnTo>
                  <a:pt x="3766700" y="4863053"/>
                </a:lnTo>
                <a:lnTo>
                  <a:pt x="3738811" y="4863053"/>
                </a:lnTo>
                <a:lnTo>
                  <a:pt x="3766625" y="4842707"/>
                </a:lnTo>
                <a:lnTo>
                  <a:pt x="3765634" y="4841716"/>
                </a:lnTo>
                <a:cubicBezTo>
                  <a:pt x="3767996" y="4838973"/>
                  <a:pt x="3770359" y="4836154"/>
                  <a:pt x="3772721" y="4833411"/>
                </a:cubicBezTo>
                <a:close/>
                <a:moveTo>
                  <a:pt x="5201026" y="4831810"/>
                </a:moveTo>
                <a:lnTo>
                  <a:pt x="5182207" y="4835544"/>
                </a:lnTo>
                <a:cubicBezTo>
                  <a:pt x="5182436" y="4837754"/>
                  <a:pt x="5182741" y="4839887"/>
                  <a:pt x="5183045" y="4842097"/>
                </a:cubicBezTo>
                <a:cubicBezTo>
                  <a:pt x="5189522" y="4841488"/>
                  <a:pt x="5195922" y="4840954"/>
                  <a:pt x="5201026" y="4831810"/>
                </a:cubicBezTo>
                <a:close/>
                <a:moveTo>
                  <a:pt x="5201178" y="4831582"/>
                </a:moveTo>
                <a:cubicBezTo>
                  <a:pt x="5201101" y="4831734"/>
                  <a:pt x="5201024" y="4831734"/>
                  <a:pt x="5201024" y="4831810"/>
                </a:cubicBezTo>
                <a:cubicBezTo>
                  <a:pt x="5201101" y="4831810"/>
                  <a:pt x="5201254" y="4831810"/>
                  <a:pt x="5201330" y="4831734"/>
                </a:cubicBezTo>
                <a:lnTo>
                  <a:pt x="5202092" y="4832496"/>
                </a:lnTo>
                <a:cubicBezTo>
                  <a:pt x="5202244" y="4835163"/>
                  <a:pt x="5202396" y="4837754"/>
                  <a:pt x="5202548" y="4840421"/>
                </a:cubicBezTo>
                <a:cubicBezTo>
                  <a:pt x="5202778" y="4837525"/>
                  <a:pt x="5203158" y="4835239"/>
                  <a:pt x="5203540" y="4833334"/>
                </a:cubicBezTo>
                <a:cubicBezTo>
                  <a:pt x="5203464" y="4833410"/>
                  <a:pt x="5203310" y="4833487"/>
                  <a:pt x="5203234" y="4833639"/>
                </a:cubicBezTo>
                <a:cubicBezTo>
                  <a:pt x="5202778" y="4833258"/>
                  <a:pt x="5202396" y="4832877"/>
                  <a:pt x="5202092" y="4832496"/>
                </a:cubicBezTo>
                <a:cubicBezTo>
                  <a:pt x="5202092" y="4832191"/>
                  <a:pt x="5202092" y="4831887"/>
                  <a:pt x="5202016" y="4831582"/>
                </a:cubicBezTo>
                <a:cubicBezTo>
                  <a:pt x="5201786" y="4831658"/>
                  <a:pt x="5201558" y="4831734"/>
                  <a:pt x="5201330" y="4831734"/>
                </a:cubicBezTo>
                <a:cubicBezTo>
                  <a:pt x="5201254" y="4831734"/>
                  <a:pt x="5201254" y="4831658"/>
                  <a:pt x="5201178" y="4831582"/>
                </a:cubicBezTo>
                <a:close/>
                <a:moveTo>
                  <a:pt x="3597935" y="4823352"/>
                </a:moveTo>
                <a:lnTo>
                  <a:pt x="3594734" y="4826552"/>
                </a:lnTo>
                <a:cubicBezTo>
                  <a:pt x="3597477" y="4828914"/>
                  <a:pt x="3600298" y="4831277"/>
                  <a:pt x="3604869" y="4831505"/>
                </a:cubicBezTo>
                <a:cubicBezTo>
                  <a:pt x="3604185" y="4832115"/>
                  <a:pt x="3603499" y="4832801"/>
                  <a:pt x="3602887" y="4833487"/>
                </a:cubicBezTo>
                <a:cubicBezTo>
                  <a:pt x="3605252" y="4836230"/>
                  <a:pt x="3607614" y="4839049"/>
                  <a:pt x="3609977" y="4841792"/>
                </a:cubicBezTo>
                <a:lnTo>
                  <a:pt x="3613178" y="4838592"/>
                </a:lnTo>
                <a:cubicBezTo>
                  <a:pt x="3610433" y="4836230"/>
                  <a:pt x="3607614" y="4833868"/>
                  <a:pt x="3603042" y="4833639"/>
                </a:cubicBezTo>
                <a:lnTo>
                  <a:pt x="3605021" y="4831658"/>
                </a:lnTo>
                <a:cubicBezTo>
                  <a:pt x="3602659" y="4828914"/>
                  <a:pt x="3600298" y="4826095"/>
                  <a:pt x="3597935" y="4823352"/>
                </a:cubicBezTo>
                <a:close/>
                <a:moveTo>
                  <a:pt x="5208261" y="4823276"/>
                </a:moveTo>
                <a:cubicBezTo>
                  <a:pt x="5206510" y="4825410"/>
                  <a:pt x="5204681" y="4827467"/>
                  <a:pt x="5203462" y="4833334"/>
                </a:cubicBezTo>
                <a:lnTo>
                  <a:pt x="5211461" y="4826476"/>
                </a:lnTo>
                <a:lnTo>
                  <a:pt x="5208261" y="4823276"/>
                </a:lnTo>
                <a:close/>
                <a:moveTo>
                  <a:pt x="3349515" y="4814741"/>
                </a:moveTo>
                <a:lnTo>
                  <a:pt x="3349515" y="4819846"/>
                </a:lnTo>
                <a:lnTo>
                  <a:pt x="3369849" y="4819846"/>
                </a:lnTo>
                <a:lnTo>
                  <a:pt x="3369849" y="4814741"/>
                </a:lnTo>
                <a:lnTo>
                  <a:pt x="3349515" y="4814741"/>
                </a:lnTo>
                <a:close/>
                <a:moveTo>
                  <a:pt x="3848266" y="4805369"/>
                </a:moveTo>
                <a:lnTo>
                  <a:pt x="3848266" y="4808798"/>
                </a:lnTo>
                <a:lnTo>
                  <a:pt x="3858403" y="4808798"/>
                </a:lnTo>
                <a:lnTo>
                  <a:pt x="3858403" y="4805369"/>
                </a:lnTo>
                <a:lnTo>
                  <a:pt x="3848266" y="4805369"/>
                </a:lnTo>
                <a:close/>
                <a:moveTo>
                  <a:pt x="3675188" y="4805369"/>
                </a:moveTo>
                <a:lnTo>
                  <a:pt x="3685325" y="4805369"/>
                </a:lnTo>
                <a:lnTo>
                  <a:pt x="3685325" y="4808798"/>
                </a:lnTo>
                <a:lnTo>
                  <a:pt x="3675188" y="4808798"/>
                </a:lnTo>
                <a:lnTo>
                  <a:pt x="3675188" y="4805369"/>
                </a:lnTo>
                <a:close/>
                <a:moveTo>
                  <a:pt x="4075582" y="4802016"/>
                </a:moveTo>
                <a:lnTo>
                  <a:pt x="4075582" y="4812151"/>
                </a:lnTo>
                <a:lnTo>
                  <a:pt x="4078932" y="4812151"/>
                </a:lnTo>
                <a:lnTo>
                  <a:pt x="4078932" y="4802016"/>
                </a:lnTo>
                <a:lnTo>
                  <a:pt x="4075582" y="4802016"/>
                </a:lnTo>
                <a:close/>
                <a:moveTo>
                  <a:pt x="3698887" y="4802016"/>
                </a:moveTo>
                <a:lnTo>
                  <a:pt x="3702315" y="4802016"/>
                </a:lnTo>
                <a:lnTo>
                  <a:pt x="3702315" y="4812151"/>
                </a:lnTo>
                <a:lnTo>
                  <a:pt x="3698887" y="4812151"/>
                </a:lnTo>
                <a:lnTo>
                  <a:pt x="3698887" y="4802016"/>
                </a:lnTo>
                <a:close/>
                <a:moveTo>
                  <a:pt x="3754051" y="4798130"/>
                </a:moveTo>
                <a:cubicBezTo>
                  <a:pt x="3750622" y="4813370"/>
                  <a:pt x="3746280" y="4827010"/>
                  <a:pt x="3722738" y="4818475"/>
                </a:cubicBezTo>
                <a:lnTo>
                  <a:pt x="3754051" y="4798130"/>
                </a:lnTo>
                <a:close/>
                <a:moveTo>
                  <a:pt x="69651" y="4793482"/>
                </a:moveTo>
                <a:lnTo>
                  <a:pt x="60888" y="4794548"/>
                </a:lnTo>
                <a:cubicBezTo>
                  <a:pt x="62183" y="4800035"/>
                  <a:pt x="63479" y="4805598"/>
                  <a:pt x="64774" y="4811084"/>
                </a:cubicBezTo>
                <a:cubicBezTo>
                  <a:pt x="66374" y="4810855"/>
                  <a:pt x="68051" y="4810551"/>
                  <a:pt x="69651" y="4810322"/>
                </a:cubicBezTo>
                <a:lnTo>
                  <a:pt x="69651" y="4793482"/>
                </a:lnTo>
                <a:close/>
                <a:moveTo>
                  <a:pt x="5170245" y="4792643"/>
                </a:moveTo>
                <a:cubicBezTo>
                  <a:pt x="5171921" y="4801482"/>
                  <a:pt x="5172758" y="4805978"/>
                  <a:pt x="5173900" y="4812379"/>
                </a:cubicBezTo>
                <a:cubicBezTo>
                  <a:pt x="5179235" y="4804226"/>
                  <a:pt x="5183349" y="4797977"/>
                  <a:pt x="5186930" y="4792643"/>
                </a:cubicBezTo>
                <a:lnTo>
                  <a:pt x="5170245" y="4792643"/>
                </a:lnTo>
                <a:close/>
                <a:moveTo>
                  <a:pt x="4072153" y="4785023"/>
                </a:moveTo>
                <a:lnTo>
                  <a:pt x="4072153" y="4788452"/>
                </a:lnTo>
                <a:lnTo>
                  <a:pt x="4082357" y="4788452"/>
                </a:lnTo>
                <a:lnTo>
                  <a:pt x="4082357" y="4785023"/>
                </a:lnTo>
                <a:lnTo>
                  <a:pt x="4072153" y="4785023"/>
                </a:lnTo>
                <a:close/>
                <a:moveTo>
                  <a:pt x="3386072" y="4782585"/>
                </a:moveTo>
                <a:cubicBezTo>
                  <a:pt x="3383711" y="4785328"/>
                  <a:pt x="3381350" y="4788071"/>
                  <a:pt x="3381122" y="4792719"/>
                </a:cubicBezTo>
                <a:cubicBezTo>
                  <a:pt x="3380436" y="4792110"/>
                  <a:pt x="3379826" y="4791424"/>
                  <a:pt x="3379140" y="4790738"/>
                </a:cubicBezTo>
                <a:cubicBezTo>
                  <a:pt x="3376399" y="4793101"/>
                  <a:pt x="3373580" y="4795463"/>
                  <a:pt x="3370763" y="4797825"/>
                </a:cubicBezTo>
                <a:cubicBezTo>
                  <a:pt x="3371830" y="4798891"/>
                  <a:pt x="3372896" y="4799958"/>
                  <a:pt x="3374038" y="4801025"/>
                </a:cubicBezTo>
                <a:cubicBezTo>
                  <a:pt x="3376399" y="4798282"/>
                  <a:pt x="3378760" y="4795539"/>
                  <a:pt x="3378988" y="4790891"/>
                </a:cubicBezTo>
                <a:lnTo>
                  <a:pt x="3380970" y="4792872"/>
                </a:lnTo>
                <a:cubicBezTo>
                  <a:pt x="3383711" y="4790510"/>
                  <a:pt x="3386528" y="4788147"/>
                  <a:pt x="3389348" y="4785785"/>
                </a:cubicBezTo>
                <a:cubicBezTo>
                  <a:pt x="3388280" y="4784718"/>
                  <a:pt x="3387214" y="4783651"/>
                  <a:pt x="3386072" y="4782585"/>
                </a:cubicBezTo>
                <a:close/>
                <a:moveTo>
                  <a:pt x="3766776" y="4781595"/>
                </a:moveTo>
                <a:lnTo>
                  <a:pt x="3766776" y="4801864"/>
                </a:lnTo>
                <a:lnTo>
                  <a:pt x="3767692" y="4800949"/>
                </a:lnTo>
                <a:cubicBezTo>
                  <a:pt x="3770435" y="4803312"/>
                  <a:pt x="3773254" y="4805674"/>
                  <a:pt x="3776074" y="4808036"/>
                </a:cubicBezTo>
                <a:cubicBezTo>
                  <a:pt x="3775007" y="4809103"/>
                  <a:pt x="3773940" y="4810170"/>
                  <a:pt x="3772798" y="4811236"/>
                </a:cubicBezTo>
                <a:cubicBezTo>
                  <a:pt x="3770435" y="4808417"/>
                  <a:pt x="3768073" y="4805674"/>
                  <a:pt x="3765711" y="4802931"/>
                </a:cubicBezTo>
                <a:lnTo>
                  <a:pt x="3766625" y="4802016"/>
                </a:lnTo>
                <a:lnTo>
                  <a:pt x="3756565" y="4802016"/>
                </a:lnTo>
                <a:cubicBezTo>
                  <a:pt x="3753746" y="4796911"/>
                  <a:pt x="3750927" y="4791805"/>
                  <a:pt x="3746737" y="4784338"/>
                </a:cubicBezTo>
                <a:lnTo>
                  <a:pt x="3766776" y="4781595"/>
                </a:lnTo>
                <a:close/>
                <a:moveTo>
                  <a:pt x="5260576" y="4771155"/>
                </a:moveTo>
                <a:lnTo>
                  <a:pt x="5243965" y="4775117"/>
                </a:lnTo>
                <a:cubicBezTo>
                  <a:pt x="5244193" y="4776717"/>
                  <a:pt x="5244499" y="4778318"/>
                  <a:pt x="5244728" y="4779918"/>
                </a:cubicBezTo>
                <a:lnTo>
                  <a:pt x="5261642" y="4779918"/>
                </a:lnTo>
                <a:cubicBezTo>
                  <a:pt x="5261262" y="4776946"/>
                  <a:pt x="5260956" y="4774051"/>
                  <a:pt x="5260576" y="4771155"/>
                </a:cubicBezTo>
                <a:close/>
                <a:moveTo>
                  <a:pt x="4031477" y="4764678"/>
                </a:moveTo>
                <a:lnTo>
                  <a:pt x="4031477" y="4768031"/>
                </a:lnTo>
                <a:lnTo>
                  <a:pt x="4041671" y="4768031"/>
                </a:lnTo>
                <a:lnTo>
                  <a:pt x="4041671" y="4764678"/>
                </a:lnTo>
                <a:lnTo>
                  <a:pt x="4031477" y="4764678"/>
                </a:lnTo>
                <a:close/>
                <a:moveTo>
                  <a:pt x="3685325" y="4761249"/>
                </a:moveTo>
                <a:lnTo>
                  <a:pt x="3693784" y="4768107"/>
                </a:lnTo>
                <a:cubicBezTo>
                  <a:pt x="3690964" y="4769174"/>
                  <a:pt x="3688220" y="4770317"/>
                  <a:pt x="3685401" y="4771384"/>
                </a:cubicBezTo>
                <a:lnTo>
                  <a:pt x="3686391" y="4772374"/>
                </a:lnTo>
                <a:cubicBezTo>
                  <a:pt x="3684029" y="4775118"/>
                  <a:pt x="3681666" y="4777937"/>
                  <a:pt x="3679303" y="4780680"/>
                </a:cubicBezTo>
                <a:lnTo>
                  <a:pt x="3676102" y="4777480"/>
                </a:lnTo>
                <a:lnTo>
                  <a:pt x="3684410" y="4770393"/>
                </a:lnTo>
                <a:lnTo>
                  <a:pt x="3685325" y="4771308"/>
                </a:lnTo>
                <a:lnTo>
                  <a:pt x="3685325" y="4761249"/>
                </a:lnTo>
                <a:close/>
                <a:moveTo>
                  <a:pt x="3959699" y="4741437"/>
                </a:moveTo>
                <a:cubicBezTo>
                  <a:pt x="3960156" y="4744333"/>
                  <a:pt x="3960156" y="4747685"/>
                  <a:pt x="3960156" y="4751038"/>
                </a:cubicBezTo>
                <a:lnTo>
                  <a:pt x="3968577" y="4747685"/>
                </a:lnTo>
                <a:cubicBezTo>
                  <a:pt x="3965760" y="4745476"/>
                  <a:pt x="3962977" y="4743189"/>
                  <a:pt x="3959699" y="4741437"/>
                </a:cubicBezTo>
                <a:close/>
                <a:moveTo>
                  <a:pt x="109195" y="4739227"/>
                </a:moveTo>
                <a:cubicBezTo>
                  <a:pt x="110490" y="4742961"/>
                  <a:pt x="105538" y="4755458"/>
                  <a:pt x="98528" y="4773441"/>
                </a:cubicBezTo>
                <a:cubicBezTo>
                  <a:pt x="123140" y="4761248"/>
                  <a:pt x="127635" y="4748523"/>
                  <a:pt x="109195" y="4739227"/>
                </a:cubicBezTo>
                <a:close/>
                <a:moveTo>
                  <a:pt x="71781" y="4736179"/>
                </a:moveTo>
                <a:lnTo>
                  <a:pt x="50903" y="4761249"/>
                </a:lnTo>
                <a:lnTo>
                  <a:pt x="50903" y="4783651"/>
                </a:lnTo>
                <a:cubicBezTo>
                  <a:pt x="70714" y="4771002"/>
                  <a:pt x="86259" y="4761020"/>
                  <a:pt x="109195" y="4739227"/>
                </a:cubicBezTo>
                <a:cubicBezTo>
                  <a:pt x="100889" y="4738160"/>
                  <a:pt x="88392" y="4737551"/>
                  <a:pt x="85497" y="4743342"/>
                </a:cubicBezTo>
                <a:cubicBezTo>
                  <a:pt x="76810" y="4760639"/>
                  <a:pt x="70028" y="4737779"/>
                  <a:pt x="71781" y="4736179"/>
                </a:cubicBezTo>
                <a:close/>
                <a:moveTo>
                  <a:pt x="3954136" y="4731683"/>
                </a:moveTo>
                <a:lnTo>
                  <a:pt x="3950936" y="4734884"/>
                </a:lnTo>
                <a:cubicBezTo>
                  <a:pt x="3953679" y="4737246"/>
                  <a:pt x="3956499" y="4739608"/>
                  <a:pt x="3959700" y="4741437"/>
                </a:cubicBezTo>
                <a:cubicBezTo>
                  <a:pt x="3959929" y="4741284"/>
                  <a:pt x="3960615" y="4740675"/>
                  <a:pt x="3961224" y="4739989"/>
                </a:cubicBezTo>
                <a:cubicBezTo>
                  <a:pt x="3958862" y="4737246"/>
                  <a:pt x="3956499" y="4734427"/>
                  <a:pt x="3954136" y="4731683"/>
                </a:cubicBezTo>
                <a:close/>
                <a:moveTo>
                  <a:pt x="3726392" y="4730236"/>
                </a:moveTo>
                <a:lnTo>
                  <a:pt x="3736527" y="4730236"/>
                </a:lnTo>
                <a:cubicBezTo>
                  <a:pt x="3734240" y="4733055"/>
                  <a:pt x="3731956" y="4735875"/>
                  <a:pt x="3729745" y="4738694"/>
                </a:cubicBezTo>
                <a:cubicBezTo>
                  <a:pt x="3728603" y="4735875"/>
                  <a:pt x="3727537" y="4733055"/>
                  <a:pt x="3726392" y="4730236"/>
                </a:cubicBezTo>
                <a:close/>
                <a:moveTo>
                  <a:pt x="3644655" y="4723911"/>
                </a:moveTo>
                <a:lnTo>
                  <a:pt x="3644655" y="4727340"/>
                </a:lnTo>
                <a:lnTo>
                  <a:pt x="3654792" y="4727340"/>
                </a:lnTo>
                <a:lnTo>
                  <a:pt x="3654792" y="4723911"/>
                </a:lnTo>
                <a:lnTo>
                  <a:pt x="3644655" y="4723911"/>
                </a:lnTo>
                <a:close/>
                <a:moveTo>
                  <a:pt x="3863661" y="4719339"/>
                </a:moveTo>
                <a:lnTo>
                  <a:pt x="3834626" y="4724597"/>
                </a:lnTo>
                <a:cubicBezTo>
                  <a:pt x="3842628" y="4741590"/>
                  <a:pt x="3848573" y="4753324"/>
                  <a:pt x="3863661" y="4751038"/>
                </a:cubicBezTo>
                <a:lnTo>
                  <a:pt x="3863661" y="4719339"/>
                </a:lnTo>
                <a:close/>
                <a:moveTo>
                  <a:pt x="3890561" y="4712176"/>
                </a:moveTo>
                <a:cubicBezTo>
                  <a:pt x="3890943" y="4715072"/>
                  <a:pt x="3891324" y="4718044"/>
                  <a:pt x="3891704" y="4720939"/>
                </a:cubicBezTo>
                <a:cubicBezTo>
                  <a:pt x="3897191" y="4719568"/>
                  <a:pt x="3902754" y="4718272"/>
                  <a:pt x="3908242" y="4716977"/>
                </a:cubicBezTo>
                <a:cubicBezTo>
                  <a:pt x="3908014" y="4715377"/>
                  <a:pt x="3907708" y="4713776"/>
                  <a:pt x="3907403" y="4712176"/>
                </a:cubicBezTo>
                <a:lnTo>
                  <a:pt x="3890561" y="4712176"/>
                </a:lnTo>
                <a:close/>
                <a:moveTo>
                  <a:pt x="3461407" y="4683220"/>
                </a:moveTo>
                <a:lnTo>
                  <a:pt x="3461407" y="4686649"/>
                </a:lnTo>
                <a:lnTo>
                  <a:pt x="3471538" y="4686649"/>
                </a:lnTo>
                <a:lnTo>
                  <a:pt x="3471538" y="4683220"/>
                </a:lnTo>
                <a:lnTo>
                  <a:pt x="3461407" y="4683220"/>
                </a:lnTo>
                <a:close/>
                <a:moveTo>
                  <a:pt x="3644655" y="4682382"/>
                </a:moveTo>
                <a:lnTo>
                  <a:pt x="3644655" y="4687487"/>
                </a:lnTo>
                <a:lnTo>
                  <a:pt x="3665005" y="4687487"/>
                </a:lnTo>
                <a:lnTo>
                  <a:pt x="3665005" y="4682382"/>
                </a:lnTo>
                <a:lnTo>
                  <a:pt x="3644655" y="4682382"/>
                </a:lnTo>
                <a:close/>
                <a:moveTo>
                  <a:pt x="5224415" y="4671333"/>
                </a:moveTo>
                <a:cubicBezTo>
                  <a:pt x="5224568" y="4674229"/>
                  <a:pt x="5224796" y="4677124"/>
                  <a:pt x="5225025" y="4680096"/>
                </a:cubicBezTo>
                <a:lnTo>
                  <a:pt x="5242015" y="4676362"/>
                </a:lnTo>
                <a:cubicBezTo>
                  <a:pt x="5241787" y="4674686"/>
                  <a:pt x="5241557" y="4673010"/>
                  <a:pt x="5241329" y="4671333"/>
                </a:cubicBezTo>
                <a:lnTo>
                  <a:pt x="5224415" y="4671333"/>
                </a:lnTo>
                <a:close/>
                <a:moveTo>
                  <a:pt x="5266700" y="4669657"/>
                </a:moveTo>
                <a:lnTo>
                  <a:pt x="5266700" y="4679868"/>
                </a:lnTo>
                <a:lnTo>
                  <a:pt x="5270128" y="4679868"/>
                </a:lnTo>
                <a:lnTo>
                  <a:pt x="5270128" y="4669657"/>
                </a:lnTo>
                <a:lnTo>
                  <a:pt x="5266700" y="4669657"/>
                </a:lnTo>
                <a:close/>
                <a:moveTo>
                  <a:pt x="30555" y="4662875"/>
                </a:moveTo>
                <a:lnTo>
                  <a:pt x="40690" y="4662875"/>
                </a:lnTo>
                <a:lnTo>
                  <a:pt x="40690" y="4666228"/>
                </a:lnTo>
                <a:lnTo>
                  <a:pt x="30555" y="4666228"/>
                </a:lnTo>
                <a:lnTo>
                  <a:pt x="30555" y="4662875"/>
                </a:lnTo>
                <a:close/>
                <a:moveTo>
                  <a:pt x="3929733" y="4652664"/>
                </a:moveTo>
                <a:lnTo>
                  <a:pt x="3929733" y="4656017"/>
                </a:lnTo>
                <a:lnTo>
                  <a:pt x="3939945" y="4656017"/>
                </a:lnTo>
                <a:lnTo>
                  <a:pt x="3939945" y="4652664"/>
                </a:lnTo>
                <a:lnTo>
                  <a:pt x="3929733" y="4652664"/>
                </a:lnTo>
                <a:close/>
                <a:moveTo>
                  <a:pt x="3711841" y="4650302"/>
                </a:moveTo>
                <a:lnTo>
                  <a:pt x="3715039" y="4653503"/>
                </a:lnTo>
                <a:lnTo>
                  <a:pt x="3706735" y="4660589"/>
                </a:lnTo>
                <a:lnTo>
                  <a:pt x="3705670" y="4659522"/>
                </a:lnTo>
                <a:cubicBezTo>
                  <a:pt x="3705822" y="4662113"/>
                  <a:pt x="3705899" y="4664780"/>
                  <a:pt x="3706051" y="4667371"/>
                </a:cubicBezTo>
                <a:lnTo>
                  <a:pt x="3686543" y="4669047"/>
                </a:lnTo>
                <a:cubicBezTo>
                  <a:pt x="3686238" y="4666838"/>
                  <a:pt x="3685933" y="4664704"/>
                  <a:pt x="3685705" y="4662494"/>
                </a:cubicBezTo>
                <a:lnTo>
                  <a:pt x="3704910" y="4658760"/>
                </a:lnTo>
                <a:lnTo>
                  <a:pt x="3704758" y="4658608"/>
                </a:lnTo>
                <a:lnTo>
                  <a:pt x="3711841" y="4650302"/>
                </a:lnTo>
                <a:close/>
                <a:moveTo>
                  <a:pt x="5215806" y="4649311"/>
                </a:moveTo>
                <a:lnTo>
                  <a:pt x="5215806" y="4659446"/>
                </a:lnTo>
                <a:lnTo>
                  <a:pt x="5219234" y="4659446"/>
                </a:lnTo>
                <a:lnTo>
                  <a:pt x="5219234" y="4649311"/>
                </a:lnTo>
                <a:lnTo>
                  <a:pt x="5215806" y="4649311"/>
                </a:lnTo>
                <a:close/>
                <a:moveTo>
                  <a:pt x="3746435" y="4649311"/>
                </a:moveTo>
                <a:lnTo>
                  <a:pt x="3746435" y="4659229"/>
                </a:lnTo>
                <a:lnTo>
                  <a:pt x="3746297" y="4659336"/>
                </a:lnTo>
                <a:lnTo>
                  <a:pt x="3737973" y="4652588"/>
                </a:lnTo>
                <a:lnTo>
                  <a:pt x="3746435" y="4649311"/>
                </a:lnTo>
                <a:close/>
                <a:moveTo>
                  <a:pt x="3956329" y="4640091"/>
                </a:moveTo>
                <a:lnTo>
                  <a:pt x="3932629" y="4687335"/>
                </a:lnTo>
                <a:cubicBezTo>
                  <a:pt x="3947337" y="4696708"/>
                  <a:pt x="3959759" y="4690002"/>
                  <a:pt x="3967530" y="4676362"/>
                </a:cubicBezTo>
                <a:cubicBezTo>
                  <a:pt x="3963340" y="4662418"/>
                  <a:pt x="3959607" y="4650683"/>
                  <a:pt x="3956329" y="4640091"/>
                </a:cubicBezTo>
                <a:close/>
                <a:moveTo>
                  <a:pt x="5330371" y="4619670"/>
                </a:moveTo>
                <a:lnTo>
                  <a:pt x="5333571" y="4622870"/>
                </a:lnTo>
                <a:cubicBezTo>
                  <a:pt x="5330828" y="4625156"/>
                  <a:pt x="5328084" y="4627518"/>
                  <a:pt x="5325418" y="4629804"/>
                </a:cubicBezTo>
                <a:cubicBezTo>
                  <a:pt x="5323056" y="4632623"/>
                  <a:pt x="5320694" y="4635443"/>
                  <a:pt x="5318333" y="4638186"/>
                </a:cubicBezTo>
                <a:lnTo>
                  <a:pt x="5315132" y="4634986"/>
                </a:lnTo>
                <a:lnTo>
                  <a:pt x="5323361" y="4627899"/>
                </a:lnTo>
                <a:cubicBezTo>
                  <a:pt x="5325722" y="4625156"/>
                  <a:pt x="5328008" y="4622413"/>
                  <a:pt x="5330371" y="4619670"/>
                </a:cubicBezTo>
                <a:close/>
                <a:moveTo>
                  <a:pt x="3963645" y="4618755"/>
                </a:moveTo>
                <a:lnTo>
                  <a:pt x="3963645" y="4628890"/>
                </a:lnTo>
                <a:lnTo>
                  <a:pt x="3966995" y="4628890"/>
                </a:lnTo>
                <a:lnTo>
                  <a:pt x="3966995" y="4618755"/>
                </a:lnTo>
                <a:lnTo>
                  <a:pt x="3963645" y="4618755"/>
                </a:lnTo>
                <a:close/>
                <a:moveTo>
                  <a:pt x="141730" y="4618679"/>
                </a:moveTo>
                <a:cubicBezTo>
                  <a:pt x="141654" y="4619136"/>
                  <a:pt x="141578" y="4619441"/>
                  <a:pt x="141502" y="4619974"/>
                </a:cubicBezTo>
                <a:lnTo>
                  <a:pt x="101193" y="4633462"/>
                </a:lnTo>
                <a:cubicBezTo>
                  <a:pt x="102641" y="4638872"/>
                  <a:pt x="104089" y="4644358"/>
                  <a:pt x="105689" y="4650226"/>
                </a:cubicBezTo>
                <a:lnTo>
                  <a:pt x="152551" y="4634681"/>
                </a:lnTo>
                <a:cubicBezTo>
                  <a:pt x="150036" y="4631252"/>
                  <a:pt x="147445" y="4627823"/>
                  <a:pt x="141730" y="4618679"/>
                </a:cubicBezTo>
                <a:close/>
                <a:moveTo>
                  <a:pt x="161467" y="4599629"/>
                </a:moveTo>
                <a:cubicBezTo>
                  <a:pt x="153694" y="4599629"/>
                  <a:pt x="146685" y="4599705"/>
                  <a:pt x="142951" y="4612964"/>
                </a:cubicBezTo>
                <a:cubicBezTo>
                  <a:pt x="148285" y="4616088"/>
                  <a:pt x="151866" y="4611668"/>
                  <a:pt x="161467" y="4599629"/>
                </a:cubicBezTo>
                <a:close/>
                <a:moveTo>
                  <a:pt x="130225" y="4599629"/>
                </a:moveTo>
                <a:cubicBezTo>
                  <a:pt x="135178" y="4608011"/>
                  <a:pt x="138836" y="4614031"/>
                  <a:pt x="141731" y="4618679"/>
                </a:cubicBezTo>
                <a:cubicBezTo>
                  <a:pt x="142112" y="4616545"/>
                  <a:pt x="142493" y="4614640"/>
                  <a:pt x="142950" y="4612964"/>
                </a:cubicBezTo>
                <a:cubicBezTo>
                  <a:pt x="139826" y="4611135"/>
                  <a:pt x="136092" y="4606716"/>
                  <a:pt x="130225" y="4599629"/>
                </a:cubicBezTo>
                <a:close/>
                <a:moveTo>
                  <a:pt x="5234316" y="4589875"/>
                </a:moveTo>
                <a:cubicBezTo>
                  <a:pt x="5234697" y="4592847"/>
                  <a:pt x="5235078" y="4595819"/>
                  <a:pt x="5235460" y="4598714"/>
                </a:cubicBezTo>
                <a:lnTo>
                  <a:pt x="5251991" y="4594752"/>
                </a:lnTo>
                <a:cubicBezTo>
                  <a:pt x="5251763" y="4593152"/>
                  <a:pt x="5251459" y="4591552"/>
                  <a:pt x="5251231" y="4589875"/>
                </a:cubicBezTo>
                <a:lnTo>
                  <a:pt x="5234316" y="4589875"/>
                </a:lnTo>
                <a:close/>
                <a:moveTo>
                  <a:pt x="5342790" y="4544536"/>
                </a:moveTo>
                <a:cubicBezTo>
                  <a:pt x="5343629" y="4556423"/>
                  <a:pt x="5344315" y="4565415"/>
                  <a:pt x="5344924" y="4574026"/>
                </a:cubicBezTo>
                <a:lnTo>
                  <a:pt x="5295398" y="4589494"/>
                </a:lnTo>
                <a:cubicBezTo>
                  <a:pt x="5290292" y="4548728"/>
                  <a:pt x="5329304" y="4565110"/>
                  <a:pt x="5342790" y="4544536"/>
                </a:cubicBezTo>
                <a:close/>
                <a:moveTo>
                  <a:pt x="155066" y="4530211"/>
                </a:moveTo>
                <a:cubicBezTo>
                  <a:pt x="152933" y="4533868"/>
                  <a:pt x="150875" y="4537298"/>
                  <a:pt x="148894" y="4540269"/>
                </a:cubicBezTo>
                <a:lnTo>
                  <a:pt x="157352" y="4552080"/>
                </a:lnTo>
                <a:cubicBezTo>
                  <a:pt x="161086" y="4525105"/>
                  <a:pt x="159333" y="4531201"/>
                  <a:pt x="157581" y="4537298"/>
                </a:cubicBezTo>
                <a:cubicBezTo>
                  <a:pt x="156819" y="4534935"/>
                  <a:pt x="155828" y="4532573"/>
                  <a:pt x="155066" y="4530211"/>
                </a:cubicBezTo>
                <a:close/>
                <a:moveTo>
                  <a:pt x="136700" y="4523353"/>
                </a:moveTo>
                <a:cubicBezTo>
                  <a:pt x="131215" y="4541031"/>
                  <a:pt x="108279" y="4544841"/>
                  <a:pt x="113689" y="4570216"/>
                </a:cubicBezTo>
                <a:cubicBezTo>
                  <a:pt x="125043" y="4565491"/>
                  <a:pt x="134720" y="4561453"/>
                  <a:pt x="148816" y="4540193"/>
                </a:cubicBezTo>
                <a:cubicBezTo>
                  <a:pt x="145006" y="4534936"/>
                  <a:pt x="141196" y="4529601"/>
                  <a:pt x="136700" y="4523353"/>
                </a:cubicBezTo>
                <a:close/>
                <a:moveTo>
                  <a:pt x="164589" y="4512608"/>
                </a:moveTo>
                <a:cubicBezTo>
                  <a:pt x="156816" y="4519542"/>
                  <a:pt x="152931" y="4521600"/>
                  <a:pt x="153160" y="4523048"/>
                </a:cubicBezTo>
                <a:cubicBezTo>
                  <a:pt x="153464" y="4525486"/>
                  <a:pt x="154225" y="4527848"/>
                  <a:pt x="154988" y="4530134"/>
                </a:cubicBezTo>
                <a:cubicBezTo>
                  <a:pt x="157960" y="4525029"/>
                  <a:pt x="161160" y="4519390"/>
                  <a:pt x="164589" y="4512608"/>
                </a:cubicBezTo>
                <a:close/>
                <a:moveTo>
                  <a:pt x="3705702" y="4499959"/>
                </a:moveTo>
                <a:lnTo>
                  <a:pt x="3705702" y="4503388"/>
                </a:lnTo>
                <a:lnTo>
                  <a:pt x="3715909" y="4503388"/>
                </a:lnTo>
                <a:lnTo>
                  <a:pt x="3715909" y="4499959"/>
                </a:lnTo>
                <a:lnTo>
                  <a:pt x="3705702" y="4499959"/>
                </a:lnTo>
                <a:close/>
                <a:moveTo>
                  <a:pt x="81459" y="4486320"/>
                </a:moveTo>
                <a:lnTo>
                  <a:pt x="81459" y="4506818"/>
                </a:lnTo>
                <a:cubicBezTo>
                  <a:pt x="89231" y="4505217"/>
                  <a:pt x="100966" y="4511847"/>
                  <a:pt x="101881" y="4496607"/>
                </a:cubicBezTo>
                <a:cubicBezTo>
                  <a:pt x="101880" y="4496607"/>
                  <a:pt x="101880" y="4496606"/>
                  <a:pt x="101879" y="4496606"/>
                </a:cubicBezTo>
                <a:lnTo>
                  <a:pt x="111936" y="4496606"/>
                </a:lnTo>
                <a:cubicBezTo>
                  <a:pt x="110869" y="4493787"/>
                  <a:pt x="109802" y="4490967"/>
                  <a:pt x="108659" y="4488148"/>
                </a:cubicBezTo>
                <a:lnTo>
                  <a:pt x="101823" y="4496578"/>
                </a:lnTo>
                <a:lnTo>
                  <a:pt x="81459" y="4486320"/>
                </a:lnTo>
                <a:close/>
                <a:moveTo>
                  <a:pt x="193167" y="4463536"/>
                </a:moveTo>
                <a:lnTo>
                  <a:pt x="152477" y="4483195"/>
                </a:lnTo>
                <a:lnTo>
                  <a:pt x="136475" y="4477099"/>
                </a:lnTo>
                <a:cubicBezTo>
                  <a:pt x="133732" y="4483195"/>
                  <a:pt x="130608" y="4490053"/>
                  <a:pt x="127712" y="4496606"/>
                </a:cubicBezTo>
                <a:lnTo>
                  <a:pt x="112015" y="4496606"/>
                </a:lnTo>
                <a:lnTo>
                  <a:pt x="112015" y="4516037"/>
                </a:lnTo>
                <a:lnTo>
                  <a:pt x="138609" y="4516037"/>
                </a:lnTo>
                <a:lnTo>
                  <a:pt x="152477" y="4483195"/>
                </a:lnTo>
                <a:lnTo>
                  <a:pt x="175765" y="4484339"/>
                </a:lnTo>
                <a:cubicBezTo>
                  <a:pt x="183013" y="4482377"/>
                  <a:pt x="189281" y="4476757"/>
                  <a:pt x="193167" y="4463536"/>
                </a:cubicBezTo>
                <a:close/>
                <a:moveTo>
                  <a:pt x="3715909" y="4459268"/>
                </a:moveTo>
                <a:lnTo>
                  <a:pt x="3715909" y="4462621"/>
                </a:lnTo>
                <a:lnTo>
                  <a:pt x="3726041" y="4462621"/>
                </a:lnTo>
                <a:lnTo>
                  <a:pt x="3726041" y="4459268"/>
                </a:lnTo>
                <a:lnTo>
                  <a:pt x="3715909" y="4459268"/>
                </a:lnTo>
                <a:close/>
                <a:moveTo>
                  <a:pt x="33985" y="4455840"/>
                </a:moveTo>
                <a:lnTo>
                  <a:pt x="37337" y="4455840"/>
                </a:lnTo>
                <a:lnTo>
                  <a:pt x="37337" y="4465974"/>
                </a:lnTo>
                <a:lnTo>
                  <a:pt x="33985" y="4465974"/>
                </a:lnTo>
                <a:lnTo>
                  <a:pt x="33985" y="4455840"/>
                </a:lnTo>
                <a:close/>
                <a:moveTo>
                  <a:pt x="3763372" y="4436484"/>
                </a:moveTo>
                <a:cubicBezTo>
                  <a:pt x="3761696" y="4436637"/>
                  <a:pt x="3760021" y="4436865"/>
                  <a:pt x="3758344" y="4437094"/>
                </a:cubicBezTo>
                <a:lnTo>
                  <a:pt x="3758344" y="4454010"/>
                </a:lnTo>
                <a:cubicBezTo>
                  <a:pt x="3761239" y="4453782"/>
                  <a:pt x="3764135" y="4453629"/>
                  <a:pt x="3767107" y="4453477"/>
                </a:cubicBezTo>
                <a:cubicBezTo>
                  <a:pt x="3765888" y="4447838"/>
                  <a:pt x="3764592" y="4442123"/>
                  <a:pt x="3763372" y="4436484"/>
                </a:cubicBezTo>
                <a:close/>
                <a:moveTo>
                  <a:pt x="191259" y="4414539"/>
                </a:moveTo>
                <a:lnTo>
                  <a:pt x="164285" y="4418349"/>
                </a:lnTo>
                <a:cubicBezTo>
                  <a:pt x="164437" y="4420102"/>
                  <a:pt x="164590" y="4421854"/>
                  <a:pt x="164742" y="4423683"/>
                </a:cubicBezTo>
                <a:lnTo>
                  <a:pt x="191792" y="4423683"/>
                </a:lnTo>
                <a:cubicBezTo>
                  <a:pt x="191640" y="4420635"/>
                  <a:pt x="191487" y="4417587"/>
                  <a:pt x="191259" y="4414539"/>
                </a:cubicBezTo>
                <a:close/>
                <a:moveTo>
                  <a:pt x="5376926" y="4401966"/>
                </a:moveTo>
                <a:lnTo>
                  <a:pt x="5390641" y="4414692"/>
                </a:lnTo>
                <a:lnTo>
                  <a:pt x="5402527" y="4404329"/>
                </a:lnTo>
                <a:cubicBezTo>
                  <a:pt x="5404128" y="4410044"/>
                  <a:pt x="5405346" y="4414539"/>
                  <a:pt x="5406641" y="4419492"/>
                </a:cubicBezTo>
                <a:lnTo>
                  <a:pt x="5376926" y="4434580"/>
                </a:lnTo>
                <a:lnTo>
                  <a:pt x="5376926" y="4401966"/>
                </a:lnTo>
                <a:close/>
                <a:moveTo>
                  <a:pt x="5369229" y="4395718"/>
                </a:moveTo>
                <a:cubicBezTo>
                  <a:pt x="5371592" y="4398461"/>
                  <a:pt x="5373955" y="4401280"/>
                  <a:pt x="5376317" y="4404023"/>
                </a:cubicBezTo>
                <a:cubicBezTo>
                  <a:pt x="5375630" y="4404709"/>
                  <a:pt x="5375021" y="4405395"/>
                  <a:pt x="5374335" y="4406005"/>
                </a:cubicBezTo>
                <a:lnTo>
                  <a:pt x="5366030" y="4398918"/>
                </a:lnTo>
                <a:lnTo>
                  <a:pt x="5369229" y="4395718"/>
                </a:lnTo>
                <a:close/>
                <a:moveTo>
                  <a:pt x="158718" y="4385583"/>
                </a:moveTo>
                <a:cubicBezTo>
                  <a:pt x="156356" y="4388326"/>
                  <a:pt x="153994" y="4391146"/>
                  <a:pt x="152165" y="4394346"/>
                </a:cubicBezTo>
                <a:cubicBezTo>
                  <a:pt x="152317" y="4394575"/>
                  <a:pt x="152927" y="4395184"/>
                  <a:pt x="153613" y="4395870"/>
                </a:cubicBezTo>
                <a:lnTo>
                  <a:pt x="161995" y="4388783"/>
                </a:lnTo>
                <a:cubicBezTo>
                  <a:pt x="160928" y="4387717"/>
                  <a:pt x="159861" y="4386650"/>
                  <a:pt x="158718" y="4385583"/>
                </a:cubicBezTo>
                <a:close/>
                <a:moveTo>
                  <a:pt x="5405728" y="4377811"/>
                </a:moveTo>
                <a:lnTo>
                  <a:pt x="5415937" y="4377811"/>
                </a:lnTo>
                <a:lnTo>
                  <a:pt x="5415937" y="4381163"/>
                </a:lnTo>
                <a:lnTo>
                  <a:pt x="5405728" y="4381163"/>
                </a:lnTo>
                <a:lnTo>
                  <a:pt x="5405728" y="4377811"/>
                </a:lnTo>
                <a:close/>
                <a:moveTo>
                  <a:pt x="3802243" y="4373696"/>
                </a:moveTo>
                <a:cubicBezTo>
                  <a:pt x="3775189" y="4380325"/>
                  <a:pt x="3755909" y="4394804"/>
                  <a:pt x="3748364" y="4423759"/>
                </a:cubicBezTo>
                <a:cubicBezTo>
                  <a:pt x="3773360" y="4430618"/>
                  <a:pt x="3771607" y="4404329"/>
                  <a:pt x="3781591" y="4398233"/>
                </a:cubicBezTo>
                <a:lnTo>
                  <a:pt x="3803767" y="4405928"/>
                </a:lnTo>
                <a:cubicBezTo>
                  <a:pt x="3803158" y="4393203"/>
                  <a:pt x="3802701" y="4383831"/>
                  <a:pt x="3802243" y="4373696"/>
                </a:cubicBezTo>
                <a:close/>
                <a:moveTo>
                  <a:pt x="199565" y="4344816"/>
                </a:moveTo>
                <a:cubicBezTo>
                  <a:pt x="197203" y="4347559"/>
                  <a:pt x="194841" y="4350378"/>
                  <a:pt x="194612" y="4354951"/>
                </a:cubicBezTo>
                <a:lnTo>
                  <a:pt x="192631" y="4352969"/>
                </a:lnTo>
                <a:lnTo>
                  <a:pt x="184325" y="4360056"/>
                </a:lnTo>
                <a:lnTo>
                  <a:pt x="187525" y="4363256"/>
                </a:lnTo>
                <a:cubicBezTo>
                  <a:pt x="189888" y="4360513"/>
                  <a:pt x="192250" y="4357694"/>
                  <a:pt x="192478" y="4353122"/>
                </a:cubicBezTo>
                <a:lnTo>
                  <a:pt x="194460" y="4355103"/>
                </a:lnTo>
                <a:lnTo>
                  <a:pt x="202765" y="4348016"/>
                </a:lnTo>
                <a:lnTo>
                  <a:pt x="199565" y="4344816"/>
                </a:lnTo>
                <a:close/>
                <a:moveTo>
                  <a:pt x="3807496" y="4337120"/>
                </a:moveTo>
                <a:lnTo>
                  <a:pt x="3807496" y="4340473"/>
                </a:lnTo>
                <a:lnTo>
                  <a:pt x="3817632" y="4340473"/>
                </a:lnTo>
                <a:lnTo>
                  <a:pt x="3817632" y="4337120"/>
                </a:lnTo>
                <a:lnTo>
                  <a:pt x="3807496" y="4337120"/>
                </a:lnTo>
                <a:close/>
                <a:moveTo>
                  <a:pt x="153541" y="4323937"/>
                </a:moveTo>
                <a:cubicBezTo>
                  <a:pt x="152931" y="4350607"/>
                  <a:pt x="118260" y="4330490"/>
                  <a:pt x="123137" y="4362570"/>
                </a:cubicBezTo>
                <a:lnTo>
                  <a:pt x="172361" y="4362570"/>
                </a:lnTo>
                <a:cubicBezTo>
                  <a:pt x="167103" y="4351902"/>
                  <a:pt x="162685" y="4342682"/>
                  <a:pt x="153541" y="4323937"/>
                </a:cubicBezTo>
                <a:close/>
                <a:moveTo>
                  <a:pt x="5399022" y="4323480"/>
                </a:moveTo>
                <a:lnTo>
                  <a:pt x="5402374" y="4323480"/>
                </a:lnTo>
                <a:lnTo>
                  <a:pt x="5402374" y="4333691"/>
                </a:lnTo>
                <a:lnTo>
                  <a:pt x="5399022" y="4333691"/>
                </a:lnTo>
                <a:lnTo>
                  <a:pt x="5399022" y="4323480"/>
                </a:lnTo>
                <a:close/>
                <a:moveTo>
                  <a:pt x="5365038" y="4315860"/>
                </a:moveTo>
                <a:lnTo>
                  <a:pt x="5385384" y="4315860"/>
                </a:lnTo>
                <a:lnTo>
                  <a:pt x="5385384" y="4320966"/>
                </a:lnTo>
                <a:lnTo>
                  <a:pt x="5365038" y="4320966"/>
                </a:lnTo>
                <a:lnTo>
                  <a:pt x="5365038" y="4315860"/>
                </a:lnTo>
                <a:close/>
                <a:moveTo>
                  <a:pt x="82952" y="4302955"/>
                </a:moveTo>
                <a:cubicBezTo>
                  <a:pt x="90487" y="4303174"/>
                  <a:pt x="97725" y="4304736"/>
                  <a:pt x="105079" y="4310222"/>
                </a:cubicBezTo>
                <a:lnTo>
                  <a:pt x="64998" y="4325081"/>
                </a:lnTo>
                <a:cubicBezTo>
                  <a:pt x="63245" y="4318680"/>
                  <a:pt x="61721" y="4313270"/>
                  <a:pt x="59054" y="4303745"/>
                </a:cubicBezTo>
                <a:cubicBezTo>
                  <a:pt x="67589" y="4303860"/>
                  <a:pt x="75418" y="4302736"/>
                  <a:pt x="82952" y="4302955"/>
                </a:cubicBezTo>
                <a:close/>
                <a:moveTo>
                  <a:pt x="3774275" y="4282485"/>
                </a:moveTo>
                <a:lnTo>
                  <a:pt x="3757662" y="4286447"/>
                </a:lnTo>
                <a:cubicBezTo>
                  <a:pt x="3757967" y="4288047"/>
                  <a:pt x="3758195" y="4289648"/>
                  <a:pt x="3758424" y="4291248"/>
                </a:cubicBezTo>
                <a:lnTo>
                  <a:pt x="3775342" y="4291248"/>
                </a:lnTo>
                <a:cubicBezTo>
                  <a:pt x="3774961" y="4288352"/>
                  <a:pt x="3774580" y="4285381"/>
                  <a:pt x="3774275" y="4282485"/>
                </a:cubicBezTo>
                <a:close/>
                <a:moveTo>
                  <a:pt x="3797365" y="4265797"/>
                </a:moveTo>
                <a:lnTo>
                  <a:pt x="3797365" y="4269150"/>
                </a:lnTo>
                <a:lnTo>
                  <a:pt x="3807501" y="4269150"/>
                </a:lnTo>
                <a:lnTo>
                  <a:pt x="3807501" y="4265797"/>
                </a:lnTo>
                <a:lnTo>
                  <a:pt x="3797365" y="4265797"/>
                </a:lnTo>
                <a:close/>
                <a:moveTo>
                  <a:pt x="193317" y="4252311"/>
                </a:moveTo>
                <a:lnTo>
                  <a:pt x="193317" y="4252419"/>
                </a:lnTo>
                <a:lnTo>
                  <a:pt x="177163" y="4275170"/>
                </a:lnTo>
                <a:lnTo>
                  <a:pt x="152704" y="4262445"/>
                </a:lnTo>
                <a:cubicBezTo>
                  <a:pt x="156741" y="4259092"/>
                  <a:pt x="160324" y="4253453"/>
                  <a:pt x="164742" y="4252767"/>
                </a:cubicBezTo>
                <a:lnTo>
                  <a:pt x="193317" y="4252311"/>
                </a:lnTo>
                <a:close/>
                <a:moveTo>
                  <a:pt x="3800715" y="4242098"/>
                </a:moveTo>
                <a:lnTo>
                  <a:pt x="3800715" y="4252233"/>
                </a:lnTo>
                <a:lnTo>
                  <a:pt x="3804145" y="4252233"/>
                </a:lnTo>
                <a:lnTo>
                  <a:pt x="3804145" y="4242098"/>
                </a:lnTo>
                <a:lnTo>
                  <a:pt x="3800715" y="4242098"/>
                </a:lnTo>
                <a:close/>
                <a:moveTo>
                  <a:pt x="3797362" y="4214895"/>
                </a:moveTo>
                <a:lnTo>
                  <a:pt x="3797362" y="4218324"/>
                </a:lnTo>
                <a:lnTo>
                  <a:pt x="3807497" y="4218324"/>
                </a:lnTo>
                <a:lnTo>
                  <a:pt x="3807497" y="4214895"/>
                </a:lnTo>
                <a:lnTo>
                  <a:pt x="3797362" y="4214895"/>
                </a:lnTo>
                <a:close/>
                <a:moveTo>
                  <a:pt x="5359009" y="4212457"/>
                </a:moveTo>
                <a:lnTo>
                  <a:pt x="5355808" y="4215657"/>
                </a:lnTo>
                <a:cubicBezTo>
                  <a:pt x="5358552" y="4218019"/>
                  <a:pt x="5361296" y="4220382"/>
                  <a:pt x="5364572" y="4222210"/>
                </a:cubicBezTo>
                <a:cubicBezTo>
                  <a:pt x="5364800" y="4222134"/>
                  <a:pt x="5365486" y="4221449"/>
                  <a:pt x="5366095" y="4220763"/>
                </a:cubicBezTo>
                <a:cubicBezTo>
                  <a:pt x="5363733" y="4218019"/>
                  <a:pt x="5361371" y="4215200"/>
                  <a:pt x="5359009" y="4212457"/>
                </a:cubicBezTo>
                <a:close/>
                <a:moveTo>
                  <a:pt x="5409155" y="4211542"/>
                </a:moveTo>
                <a:lnTo>
                  <a:pt x="5409155" y="4221753"/>
                </a:lnTo>
                <a:lnTo>
                  <a:pt x="5412508" y="4221753"/>
                </a:lnTo>
                <a:lnTo>
                  <a:pt x="5412508" y="4211542"/>
                </a:lnTo>
                <a:lnTo>
                  <a:pt x="5409155" y="4211542"/>
                </a:lnTo>
                <a:close/>
                <a:moveTo>
                  <a:pt x="5480398" y="4181062"/>
                </a:moveTo>
                <a:lnTo>
                  <a:pt x="5483827" y="4181062"/>
                </a:lnTo>
                <a:lnTo>
                  <a:pt x="5483827" y="4191197"/>
                </a:lnTo>
                <a:lnTo>
                  <a:pt x="5480398" y="4191197"/>
                </a:lnTo>
                <a:lnTo>
                  <a:pt x="5480398" y="4181062"/>
                </a:lnTo>
                <a:close/>
                <a:moveTo>
                  <a:pt x="5378699" y="4160641"/>
                </a:moveTo>
                <a:lnTo>
                  <a:pt x="5378699" y="4170776"/>
                </a:lnTo>
                <a:lnTo>
                  <a:pt x="5382052" y="4170776"/>
                </a:lnTo>
                <a:lnTo>
                  <a:pt x="5382052" y="4160641"/>
                </a:lnTo>
                <a:lnTo>
                  <a:pt x="5378699" y="4160641"/>
                </a:lnTo>
                <a:close/>
                <a:moveTo>
                  <a:pt x="178891" y="4140743"/>
                </a:moveTo>
                <a:cubicBezTo>
                  <a:pt x="175634" y="4139628"/>
                  <a:pt x="171862" y="4139800"/>
                  <a:pt x="167329" y="4140752"/>
                </a:cubicBezTo>
                <a:lnTo>
                  <a:pt x="153765" y="4155230"/>
                </a:lnTo>
                <a:cubicBezTo>
                  <a:pt x="156280" y="4158126"/>
                  <a:pt x="160090" y="4161098"/>
                  <a:pt x="161842" y="4164908"/>
                </a:cubicBezTo>
                <a:cubicBezTo>
                  <a:pt x="164281" y="4170166"/>
                  <a:pt x="165119" y="4176033"/>
                  <a:pt x="165881" y="4179005"/>
                </a:cubicBezTo>
                <a:lnTo>
                  <a:pt x="205276" y="4179005"/>
                </a:lnTo>
                <a:cubicBezTo>
                  <a:pt x="200247" y="4173061"/>
                  <a:pt x="197275" y="4169632"/>
                  <a:pt x="194075" y="4165898"/>
                </a:cubicBezTo>
                <a:cubicBezTo>
                  <a:pt x="196742" y="4162927"/>
                  <a:pt x="199256" y="4159498"/>
                  <a:pt x="194913" y="4150277"/>
                </a:cubicBezTo>
                <a:lnTo>
                  <a:pt x="194911" y="4150277"/>
                </a:lnTo>
                <a:lnTo>
                  <a:pt x="187369" y="4148449"/>
                </a:lnTo>
                <a:cubicBezTo>
                  <a:pt x="184892" y="4144258"/>
                  <a:pt x="182149" y="4141858"/>
                  <a:pt x="178891" y="4140743"/>
                </a:cubicBezTo>
                <a:close/>
                <a:moveTo>
                  <a:pt x="5431710" y="4120407"/>
                </a:moveTo>
                <a:lnTo>
                  <a:pt x="5450072" y="4138771"/>
                </a:lnTo>
                <a:cubicBezTo>
                  <a:pt x="5437196" y="4138695"/>
                  <a:pt x="5426605" y="4141896"/>
                  <a:pt x="5419900" y="4138086"/>
                </a:cubicBezTo>
                <a:cubicBezTo>
                  <a:pt x="5407023" y="4130770"/>
                  <a:pt x="5423100" y="4130694"/>
                  <a:pt x="5424776" y="4126656"/>
                </a:cubicBezTo>
                <a:cubicBezTo>
                  <a:pt x="5425919" y="4124065"/>
                  <a:pt x="5429271" y="4122465"/>
                  <a:pt x="5431710" y="4120407"/>
                </a:cubicBezTo>
                <a:close/>
                <a:moveTo>
                  <a:pt x="5416013" y="4099528"/>
                </a:moveTo>
                <a:lnTo>
                  <a:pt x="5426148" y="4099528"/>
                </a:lnTo>
                <a:lnTo>
                  <a:pt x="5419366" y="4107910"/>
                </a:lnTo>
                <a:cubicBezTo>
                  <a:pt x="5418223" y="4105091"/>
                  <a:pt x="5417156" y="4102348"/>
                  <a:pt x="5416013" y="4099528"/>
                </a:cubicBezTo>
                <a:close/>
                <a:moveTo>
                  <a:pt x="162995" y="4062190"/>
                </a:moveTo>
                <a:lnTo>
                  <a:pt x="162995" y="4065619"/>
                </a:lnTo>
                <a:lnTo>
                  <a:pt x="173206" y="4065619"/>
                </a:lnTo>
                <a:lnTo>
                  <a:pt x="173206" y="4062190"/>
                </a:lnTo>
                <a:lnTo>
                  <a:pt x="162995" y="4062190"/>
                </a:lnTo>
                <a:close/>
                <a:moveTo>
                  <a:pt x="5473312" y="4045198"/>
                </a:moveTo>
                <a:cubicBezTo>
                  <a:pt x="5475142" y="4058837"/>
                  <a:pt x="5476360" y="4067981"/>
                  <a:pt x="5478036" y="4080555"/>
                </a:cubicBezTo>
                <a:lnTo>
                  <a:pt x="5457159" y="4076516"/>
                </a:lnTo>
                <a:cubicBezTo>
                  <a:pt x="5462264" y="4066686"/>
                  <a:pt x="5466455" y="4058456"/>
                  <a:pt x="5473312" y="4045198"/>
                </a:cubicBezTo>
                <a:close/>
                <a:moveTo>
                  <a:pt x="5417827" y="4040168"/>
                </a:moveTo>
                <a:cubicBezTo>
                  <a:pt x="5418055" y="4043064"/>
                  <a:pt x="5418208" y="4045959"/>
                  <a:pt x="5418437" y="4048931"/>
                </a:cubicBezTo>
                <a:lnTo>
                  <a:pt x="5435429" y="4045197"/>
                </a:lnTo>
                <a:cubicBezTo>
                  <a:pt x="5435200" y="4043521"/>
                  <a:pt x="5434972" y="4041845"/>
                  <a:pt x="5434743" y="4040168"/>
                </a:cubicBezTo>
                <a:lnTo>
                  <a:pt x="5417827" y="4040168"/>
                </a:lnTo>
                <a:close/>
                <a:moveTo>
                  <a:pt x="5399043" y="4038416"/>
                </a:moveTo>
                <a:lnTo>
                  <a:pt x="5399043" y="4048627"/>
                </a:lnTo>
                <a:lnTo>
                  <a:pt x="5402396" y="4048627"/>
                </a:lnTo>
                <a:lnTo>
                  <a:pt x="5402396" y="4038416"/>
                </a:lnTo>
                <a:lnTo>
                  <a:pt x="5399043" y="4038416"/>
                </a:lnTo>
                <a:close/>
                <a:moveTo>
                  <a:pt x="5505923" y="4030186"/>
                </a:moveTo>
                <a:lnTo>
                  <a:pt x="5505923" y="4068058"/>
                </a:lnTo>
                <a:lnTo>
                  <a:pt x="5488398" y="4068058"/>
                </a:lnTo>
                <a:cubicBezTo>
                  <a:pt x="5493275" y="4057466"/>
                  <a:pt x="5497541" y="4048322"/>
                  <a:pt x="5505923" y="4030186"/>
                </a:cubicBezTo>
                <a:close/>
                <a:moveTo>
                  <a:pt x="5497466" y="4021576"/>
                </a:moveTo>
                <a:lnTo>
                  <a:pt x="5507599" y="4021576"/>
                </a:lnTo>
                <a:lnTo>
                  <a:pt x="5507599" y="4024928"/>
                </a:lnTo>
                <a:lnTo>
                  <a:pt x="5497466" y="4024928"/>
                </a:lnTo>
                <a:lnTo>
                  <a:pt x="5497466" y="4021576"/>
                </a:lnTo>
                <a:close/>
                <a:moveTo>
                  <a:pt x="167100" y="4019061"/>
                </a:moveTo>
                <a:lnTo>
                  <a:pt x="163900" y="4022261"/>
                </a:lnTo>
                <a:cubicBezTo>
                  <a:pt x="166643" y="4024623"/>
                  <a:pt x="169462" y="4026986"/>
                  <a:pt x="172662" y="4028814"/>
                </a:cubicBezTo>
                <a:cubicBezTo>
                  <a:pt x="172892" y="4028662"/>
                  <a:pt x="173501" y="4028053"/>
                  <a:pt x="174187" y="4027367"/>
                </a:cubicBezTo>
                <a:cubicBezTo>
                  <a:pt x="171825" y="4024547"/>
                  <a:pt x="169462" y="4021804"/>
                  <a:pt x="167100" y="4019061"/>
                </a:cubicBezTo>
                <a:close/>
                <a:moveTo>
                  <a:pt x="5511714" y="3968160"/>
                </a:moveTo>
                <a:cubicBezTo>
                  <a:pt x="5514076" y="3970903"/>
                  <a:pt x="5516438" y="3973722"/>
                  <a:pt x="5518800" y="3976465"/>
                </a:cubicBezTo>
                <a:cubicBezTo>
                  <a:pt x="5518114" y="3977151"/>
                  <a:pt x="5517428" y="3977761"/>
                  <a:pt x="5516820" y="3978446"/>
                </a:cubicBezTo>
                <a:lnTo>
                  <a:pt x="5508514" y="3971360"/>
                </a:lnTo>
                <a:lnTo>
                  <a:pt x="5511714" y="3968160"/>
                </a:lnTo>
                <a:close/>
                <a:moveTo>
                  <a:pt x="5539982" y="3954215"/>
                </a:moveTo>
                <a:cubicBezTo>
                  <a:pt x="5541812" y="3955434"/>
                  <a:pt x="5543717" y="3956577"/>
                  <a:pt x="5545621" y="3957796"/>
                </a:cubicBezTo>
                <a:lnTo>
                  <a:pt x="5523372" y="4030262"/>
                </a:lnTo>
                <a:cubicBezTo>
                  <a:pt x="5518267" y="4015708"/>
                  <a:pt x="5514229" y="4003973"/>
                  <a:pt x="5509657" y="3990791"/>
                </a:cubicBezTo>
                <a:lnTo>
                  <a:pt x="5539982" y="3954215"/>
                </a:lnTo>
                <a:close/>
                <a:moveTo>
                  <a:pt x="5442280" y="3937603"/>
                </a:moveTo>
                <a:cubicBezTo>
                  <a:pt x="5439918" y="3940422"/>
                  <a:pt x="5437557" y="3943165"/>
                  <a:pt x="5437327" y="3947738"/>
                </a:cubicBezTo>
                <a:cubicBezTo>
                  <a:pt x="5436641" y="3947052"/>
                  <a:pt x="5435956" y="3946442"/>
                  <a:pt x="5435346" y="3945756"/>
                </a:cubicBezTo>
                <a:lnTo>
                  <a:pt x="5427041" y="3952843"/>
                </a:lnTo>
                <a:lnTo>
                  <a:pt x="5430242" y="3956043"/>
                </a:lnTo>
                <a:cubicBezTo>
                  <a:pt x="5432604" y="3953300"/>
                  <a:pt x="5434966" y="3950481"/>
                  <a:pt x="5435194" y="3945909"/>
                </a:cubicBezTo>
                <a:cubicBezTo>
                  <a:pt x="5435880" y="3946595"/>
                  <a:pt x="5436566" y="3947204"/>
                  <a:pt x="5437175" y="3947890"/>
                </a:cubicBezTo>
                <a:lnTo>
                  <a:pt x="5445481" y="3940803"/>
                </a:lnTo>
                <a:lnTo>
                  <a:pt x="5442280" y="3937603"/>
                </a:lnTo>
                <a:close/>
                <a:moveTo>
                  <a:pt x="5558346" y="3935775"/>
                </a:moveTo>
                <a:cubicBezTo>
                  <a:pt x="5558497" y="3938670"/>
                  <a:pt x="5558651" y="3941642"/>
                  <a:pt x="5558802" y="3944614"/>
                </a:cubicBezTo>
                <a:lnTo>
                  <a:pt x="5539297" y="3946214"/>
                </a:lnTo>
                <a:cubicBezTo>
                  <a:pt x="5538992" y="3944004"/>
                  <a:pt x="5538686" y="3941871"/>
                  <a:pt x="5538458" y="3939661"/>
                </a:cubicBezTo>
                <a:lnTo>
                  <a:pt x="5558346" y="3935775"/>
                </a:lnTo>
                <a:close/>
                <a:moveTo>
                  <a:pt x="5577622" y="3927011"/>
                </a:moveTo>
                <a:cubicBezTo>
                  <a:pt x="5577927" y="3929221"/>
                  <a:pt x="5578233" y="3931355"/>
                  <a:pt x="5578537" y="3933565"/>
                </a:cubicBezTo>
                <a:cubicBezTo>
                  <a:pt x="5571985" y="3934936"/>
                  <a:pt x="5565279" y="3936232"/>
                  <a:pt x="5558651" y="3937527"/>
                </a:cubicBezTo>
                <a:cubicBezTo>
                  <a:pt x="5558422" y="3934631"/>
                  <a:pt x="5558346" y="3931660"/>
                  <a:pt x="5558193" y="3928688"/>
                </a:cubicBezTo>
                <a:lnTo>
                  <a:pt x="5577622" y="3927011"/>
                </a:lnTo>
                <a:close/>
                <a:moveTo>
                  <a:pt x="5475966" y="3926250"/>
                </a:moveTo>
                <a:lnTo>
                  <a:pt x="5456460" y="3927774"/>
                </a:lnTo>
                <a:cubicBezTo>
                  <a:pt x="5457297" y="3935165"/>
                  <a:pt x="5457983" y="3940728"/>
                  <a:pt x="5458593" y="3946900"/>
                </a:cubicBezTo>
                <a:lnTo>
                  <a:pt x="5475890" y="3945452"/>
                </a:lnTo>
                <a:cubicBezTo>
                  <a:pt x="5476423" y="3938975"/>
                  <a:pt x="5476804" y="3933031"/>
                  <a:pt x="5475966" y="3926250"/>
                </a:cubicBezTo>
                <a:close/>
                <a:moveTo>
                  <a:pt x="5475888" y="3925487"/>
                </a:moveTo>
                <a:cubicBezTo>
                  <a:pt x="5475963" y="3925792"/>
                  <a:pt x="5475963" y="3925944"/>
                  <a:pt x="5475963" y="3926173"/>
                </a:cubicBezTo>
                <a:cubicBezTo>
                  <a:pt x="5476116" y="3926173"/>
                  <a:pt x="5476345" y="3926173"/>
                  <a:pt x="5476498" y="3926097"/>
                </a:cubicBezTo>
                <a:cubicBezTo>
                  <a:pt x="5476268" y="3925944"/>
                  <a:pt x="5476116" y="3925716"/>
                  <a:pt x="5475888" y="3925487"/>
                </a:cubicBezTo>
                <a:close/>
                <a:moveTo>
                  <a:pt x="5483129" y="3917334"/>
                </a:moveTo>
                <a:cubicBezTo>
                  <a:pt x="5480690" y="3920001"/>
                  <a:pt x="5478328" y="3922744"/>
                  <a:pt x="5477491" y="3926097"/>
                </a:cubicBezTo>
                <a:cubicBezTo>
                  <a:pt x="5477185" y="3926097"/>
                  <a:pt x="5476880" y="3926173"/>
                  <a:pt x="5476576" y="3926173"/>
                </a:cubicBezTo>
                <a:cubicBezTo>
                  <a:pt x="5477034" y="3926631"/>
                  <a:pt x="5477566" y="3927088"/>
                  <a:pt x="5478023" y="3927621"/>
                </a:cubicBezTo>
                <a:cubicBezTo>
                  <a:pt x="5480843" y="3925259"/>
                  <a:pt x="5483586" y="3922897"/>
                  <a:pt x="5486329" y="3920535"/>
                </a:cubicBezTo>
                <a:lnTo>
                  <a:pt x="5483129" y="3917334"/>
                </a:lnTo>
                <a:close/>
                <a:moveTo>
                  <a:pt x="189300" y="3902475"/>
                </a:moveTo>
                <a:cubicBezTo>
                  <a:pt x="201187" y="3922820"/>
                  <a:pt x="221074" y="3930288"/>
                  <a:pt x="212769" y="3950786"/>
                </a:cubicBezTo>
                <a:lnTo>
                  <a:pt x="190367" y="3980351"/>
                </a:lnTo>
                <a:lnTo>
                  <a:pt x="214902" y="4001078"/>
                </a:lnTo>
                <a:cubicBezTo>
                  <a:pt x="225570" y="3979970"/>
                  <a:pt x="233114" y="3964883"/>
                  <a:pt x="240505" y="3950100"/>
                </a:cubicBezTo>
                <a:cubicBezTo>
                  <a:pt x="237305" y="3940346"/>
                  <a:pt x="233571" y="3928612"/>
                  <a:pt x="229914" y="3917562"/>
                </a:cubicBezTo>
                <a:lnTo>
                  <a:pt x="189300" y="3902475"/>
                </a:lnTo>
                <a:close/>
                <a:moveTo>
                  <a:pt x="5487389" y="3895693"/>
                </a:moveTo>
                <a:lnTo>
                  <a:pt x="5486171" y="3896988"/>
                </a:lnTo>
                <a:lnTo>
                  <a:pt x="5493257" y="3905218"/>
                </a:lnTo>
                <a:lnTo>
                  <a:pt x="5496458" y="3902018"/>
                </a:lnTo>
                <a:cubicBezTo>
                  <a:pt x="5493714" y="3899655"/>
                  <a:pt x="5490894" y="3897293"/>
                  <a:pt x="5487237" y="3895998"/>
                </a:cubicBezTo>
                <a:cubicBezTo>
                  <a:pt x="5487314" y="3895922"/>
                  <a:pt x="5487389" y="3895769"/>
                  <a:pt x="5487389" y="3895693"/>
                </a:cubicBezTo>
                <a:close/>
                <a:moveTo>
                  <a:pt x="5487923" y="3894703"/>
                </a:moveTo>
                <a:lnTo>
                  <a:pt x="5487390" y="3895617"/>
                </a:lnTo>
                <a:cubicBezTo>
                  <a:pt x="5487618" y="3895389"/>
                  <a:pt x="5487847" y="3895084"/>
                  <a:pt x="5488152" y="3894855"/>
                </a:cubicBezTo>
                <a:cubicBezTo>
                  <a:pt x="5488076" y="3894779"/>
                  <a:pt x="5487999" y="3894703"/>
                  <a:pt x="5487923" y="3894703"/>
                </a:cubicBezTo>
                <a:close/>
                <a:moveTo>
                  <a:pt x="181350" y="3876872"/>
                </a:moveTo>
                <a:cubicBezTo>
                  <a:pt x="170682" y="3894855"/>
                  <a:pt x="165044" y="3904532"/>
                  <a:pt x="160243" y="3916725"/>
                </a:cubicBezTo>
                <a:lnTo>
                  <a:pt x="181350" y="3915277"/>
                </a:lnTo>
                <a:lnTo>
                  <a:pt x="181350" y="3876872"/>
                </a:lnTo>
                <a:close/>
                <a:moveTo>
                  <a:pt x="197605" y="3876567"/>
                </a:moveTo>
                <a:lnTo>
                  <a:pt x="194405" y="3879768"/>
                </a:lnTo>
                <a:cubicBezTo>
                  <a:pt x="197148" y="3882130"/>
                  <a:pt x="199968" y="3884492"/>
                  <a:pt x="204540" y="3884720"/>
                </a:cubicBezTo>
                <a:cubicBezTo>
                  <a:pt x="203854" y="3885330"/>
                  <a:pt x="203168" y="3886016"/>
                  <a:pt x="202558" y="3886701"/>
                </a:cubicBezTo>
                <a:cubicBezTo>
                  <a:pt x="204921" y="3889445"/>
                  <a:pt x="207283" y="3892264"/>
                  <a:pt x="209645" y="3895008"/>
                </a:cubicBezTo>
                <a:lnTo>
                  <a:pt x="212845" y="3891807"/>
                </a:lnTo>
                <a:cubicBezTo>
                  <a:pt x="210102" y="3889445"/>
                  <a:pt x="207359" y="3887083"/>
                  <a:pt x="202711" y="3886854"/>
                </a:cubicBezTo>
                <a:lnTo>
                  <a:pt x="204692" y="3884873"/>
                </a:lnTo>
                <a:cubicBezTo>
                  <a:pt x="202330" y="3882130"/>
                  <a:pt x="199968" y="3879310"/>
                  <a:pt x="197605" y="3876567"/>
                </a:cubicBezTo>
                <a:close/>
                <a:moveTo>
                  <a:pt x="223590" y="3867042"/>
                </a:moveTo>
                <a:cubicBezTo>
                  <a:pt x="224428" y="3877939"/>
                  <a:pt x="225038" y="3886930"/>
                  <a:pt x="225800" y="3897674"/>
                </a:cubicBezTo>
                <a:cubicBezTo>
                  <a:pt x="244621" y="3893636"/>
                  <a:pt x="255975" y="3887616"/>
                  <a:pt x="253994" y="3867042"/>
                </a:cubicBezTo>
                <a:lnTo>
                  <a:pt x="223590" y="3867042"/>
                </a:lnTo>
                <a:close/>
                <a:moveTo>
                  <a:pt x="5523752" y="3866356"/>
                </a:moveTo>
                <a:cubicBezTo>
                  <a:pt x="5521390" y="3869099"/>
                  <a:pt x="5519028" y="3871919"/>
                  <a:pt x="5518799" y="3876490"/>
                </a:cubicBezTo>
                <a:cubicBezTo>
                  <a:pt x="5518113" y="3875805"/>
                  <a:pt x="5517428" y="3875195"/>
                  <a:pt x="5516819" y="3874509"/>
                </a:cubicBezTo>
                <a:lnTo>
                  <a:pt x="5508513" y="3881596"/>
                </a:lnTo>
                <a:lnTo>
                  <a:pt x="5511714" y="3884796"/>
                </a:lnTo>
                <a:cubicBezTo>
                  <a:pt x="5514076" y="3882053"/>
                  <a:pt x="5516438" y="3879234"/>
                  <a:pt x="5516666" y="3874662"/>
                </a:cubicBezTo>
                <a:lnTo>
                  <a:pt x="5518648" y="3876643"/>
                </a:lnTo>
                <a:lnTo>
                  <a:pt x="5526953" y="3869556"/>
                </a:lnTo>
                <a:lnTo>
                  <a:pt x="5523752" y="3866356"/>
                </a:lnTo>
                <a:close/>
                <a:moveTo>
                  <a:pt x="5482971" y="3866204"/>
                </a:moveTo>
                <a:lnTo>
                  <a:pt x="5466893" y="3875576"/>
                </a:lnTo>
                <a:cubicBezTo>
                  <a:pt x="5473599" y="3882282"/>
                  <a:pt x="5480380" y="3888988"/>
                  <a:pt x="5488000" y="3894703"/>
                </a:cubicBezTo>
                <a:cubicBezTo>
                  <a:pt x="5490820" y="3889750"/>
                  <a:pt x="5493639" y="3884873"/>
                  <a:pt x="5496611" y="3879844"/>
                </a:cubicBezTo>
                <a:lnTo>
                  <a:pt x="5482971" y="3866204"/>
                </a:lnTo>
                <a:close/>
                <a:moveTo>
                  <a:pt x="5459607" y="3865490"/>
                </a:moveTo>
                <a:lnTo>
                  <a:pt x="5446699" y="3866428"/>
                </a:lnTo>
                <a:cubicBezTo>
                  <a:pt x="5446649" y="3866125"/>
                  <a:pt x="5446598" y="3865821"/>
                  <a:pt x="5446548" y="3865518"/>
                </a:cubicBezTo>
                <a:lnTo>
                  <a:pt x="5445633" y="3866509"/>
                </a:lnTo>
                <a:lnTo>
                  <a:pt x="5446630" y="3866438"/>
                </a:lnTo>
                <a:lnTo>
                  <a:pt x="5454463" y="3875577"/>
                </a:lnTo>
                <a:cubicBezTo>
                  <a:pt x="5458398" y="3875958"/>
                  <a:pt x="5463083" y="3874815"/>
                  <a:pt x="5466817" y="3875577"/>
                </a:cubicBezTo>
                <a:cubicBezTo>
                  <a:pt x="5466398" y="3868262"/>
                  <a:pt x="5463484" y="3865956"/>
                  <a:pt x="5459607" y="3865490"/>
                </a:cubicBezTo>
                <a:close/>
                <a:moveTo>
                  <a:pt x="5440528" y="3856145"/>
                </a:moveTo>
                <a:lnTo>
                  <a:pt x="5437327" y="3859345"/>
                </a:lnTo>
                <a:cubicBezTo>
                  <a:pt x="5440071" y="3861707"/>
                  <a:pt x="5442889" y="3864070"/>
                  <a:pt x="5446547" y="3865365"/>
                </a:cubicBezTo>
                <a:lnTo>
                  <a:pt x="5446547" y="3865517"/>
                </a:lnTo>
                <a:cubicBezTo>
                  <a:pt x="5446928" y="3865213"/>
                  <a:pt x="5447233" y="3864832"/>
                  <a:pt x="5447614" y="3864451"/>
                </a:cubicBezTo>
                <a:cubicBezTo>
                  <a:pt x="5445252" y="3861707"/>
                  <a:pt x="5442889" y="3858888"/>
                  <a:pt x="5440528" y="3856145"/>
                </a:cubicBezTo>
                <a:close/>
                <a:moveTo>
                  <a:pt x="242480" y="3836029"/>
                </a:moveTo>
                <a:lnTo>
                  <a:pt x="207733" y="3853022"/>
                </a:lnTo>
                <a:lnTo>
                  <a:pt x="246214" y="3855917"/>
                </a:lnTo>
                <a:cubicBezTo>
                  <a:pt x="244233" y="3845478"/>
                  <a:pt x="243395" y="3840982"/>
                  <a:pt x="242480" y="3836029"/>
                </a:cubicBezTo>
                <a:close/>
                <a:moveTo>
                  <a:pt x="199484" y="3835800"/>
                </a:moveTo>
                <a:cubicBezTo>
                  <a:pt x="197122" y="3838543"/>
                  <a:pt x="194760" y="3841363"/>
                  <a:pt x="192931" y="3844563"/>
                </a:cubicBezTo>
                <a:lnTo>
                  <a:pt x="192931" y="3844563"/>
                </a:lnTo>
                <a:lnTo>
                  <a:pt x="183149" y="3852593"/>
                </a:lnTo>
                <a:cubicBezTo>
                  <a:pt x="182759" y="3856660"/>
                  <a:pt x="184016" y="3861518"/>
                  <a:pt x="183254" y="3865366"/>
                </a:cubicBezTo>
                <a:lnTo>
                  <a:pt x="203218" y="3862699"/>
                </a:lnTo>
                <a:lnTo>
                  <a:pt x="192932" y="3844564"/>
                </a:lnTo>
                <a:lnTo>
                  <a:pt x="194379" y="3846087"/>
                </a:lnTo>
                <a:lnTo>
                  <a:pt x="202685" y="3839001"/>
                </a:lnTo>
                <a:lnTo>
                  <a:pt x="199484" y="3835800"/>
                </a:lnTo>
                <a:close/>
                <a:moveTo>
                  <a:pt x="5602615" y="3824675"/>
                </a:moveTo>
                <a:lnTo>
                  <a:pt x="5605967" y="3824675"/>
                </a:lnTo>
                <a:lnTo>
                  <a:pt x="5605967" y="3834886"/>
                </a:lnTo>
                <a:lnTo>
                  <a:pt x="5602615" y="3834886"/>
                </a:lnTo>
                <a:lnTo>
                  <a:pt x="5602615" y="3824675"/>
                </a:lnTo>
                <a:close/>
                <a:moveTo>
                  <a:pt x="203654" y="3817893"/>
                </a:moveTo>
                <a:lnTo>
                  <a:pt x="203654" y="3821246"/>
                </a:lnTo>
                <a:lnTo>
                  <a:pt x="213865" y="3821246"/>
                </a:lnTo>
                <a:lnTo>
                  <a:pt x="213865" y="3817893"/>
                </a:lnTo>
                <a:lnTo>
                  <a:pt x="203654" y="3817893"/>
                </a:lnTo>
                <a:close/>
                <a:moveTo>
                  <a:pt x="5507592" y="3814464"/>
                </a:moveTo>
                <a:cubicBezTo>
                  <a:pt x="5508659" y="3817283"/>
                  <a:pt x="5509802" y="3820103"/>
                  <a:pt x="5510946" y="3822922"/>
                </a:cubicBezTo>
                <a:lnTo>
                  <a:pt x="5517803" y="3814464"/>
                </a:lnTo>
                <a:lnTo>
                  <a:pt x="5507592" y="3814464"/>
                </a:lnTo>
                <a:close/>
                <a:moveTo>
                  <a:pt x="302000" y="3805244"/>
                </a:moveTo>
                <a:lnTo>
                  <a:pt x="296971" y="3805930"/>
                </a:lnTo>
                <a:lnTo>
                  <a:pt x="296971" y="3822846"/>
                </a:lnTo>
                <a:lnTo>
                  <a:pt x="305734" y="3822236"/>
                </a:lnTo>
                <a:cubicBezTo>
                  <a:pt x="304515" y="3816598"/>
                  <a:pt x="303219" y="3810883"/>
                  <a:pt x="302000" y="3805244"/>
                </a:cubicBezTo>
                <a:close/>
                <a:moveTo>
                  <a:pt x="5549659" y="3794728"/>
                </a:moveTo>
                <a:cubicBezTo>
                  <a:pt x="5575565" y="3789851"/>
                  <a:pt x="5566270" y="3814845"/>
                  <a:pt x="5582576" y="3822694"/>
                </a:cubicBezTo>
                <a:lnTo>
                  <a:pt x="5549659" y="3822694"/>
                </a:lnTo>
                <a:lnTo>
                  <a:pt x="5549659" y="3794728"/>
                </a:lnTo>
                <a:close/>
                <a:moveTo>
                  <a:pt x="5592404" y="3794195"/>
                </a:moveTo>
                <a:lnTo>
                  <a:pt x="5595833" y="3794195"/>
                </a:lnTo>
                <a:lnTo>
                  <a:pt x="5595833" y="3804329"/>
                </a:lnTo>
                <a:lnTo>
                  <a:pt x="5592404" y="3804329"/>
                </a:lnTo>
                <a:lnTo>
                  <a:pt x="5592404" y="3794195"/>
                </a:lnTo>
                <a:close/>
                <a:moveTo>
                  <a:pt x="263040" y="3790156"/>
                </a:moveTo>
                <a:lnTo>
                  <a:pt x="239570" y="3816140"/>
                </a:lnTo>
                <a:cubicBezTo>
                  <a:pt x="249400" y="3822160"/>
                  <a:pt x="256486" y="3826503"/>
                  <a:pt x="265707" y="3833666"/>
                </a:cubicBezTo>
                <a:lnTo>
                  <a:pt x="263725" y="3835724"/>
                </a:lnTo>
                <a:cubicBezTo>
                  <a:pt x="266088" y="3838543"/>
                  <a:pt x="268450" y="3841286"/>
                  <a:pt x="270812" y="3844029"/>
                </a:cubicBezTo>
                <a:lnTo>
                  <a:pt x="274012" y="3840829"/>
                </a:lnTo>
                <a:cubicBezTo>
                  <a:pt x="271268" y="3838467"/>
                  <a:pt x="268450" y="3836105"/>
                  <a:pt x="263040" y="3830618"/>
                </a:cubicBezTo>
                <a:lnTo>
                  <a:pt x="263040" y="3790156"/>
                </a:lnTo>
                <a:close/>
                <a:moveTo>
                  <a:pt x="5571985" y="3773773"/>
                </a:moveTo>
                <a:lnTo>
                  <a:pt x="5575413" y="3773773"/>
                </a:lnTo>
                <a:lnTo>
                  <a:pt x="5575413" y="3783908"/>
                </a:lnTo>
                <a:lnTo>
                  <a:pt x="5571985" y="3783908"/>
                </a:lnTo>
                <a:lnTo>
                  <a:pt x="5571985" y="3773773"/>
                </a:lnTo>
                <a:close/>
                <a:moveTo>
                  <a:pt x="5480455" y="3763562"/>
                </a:moveTo>
                <a:lnTo>
                  <a:pt x="5480455" y="3773773"/>
                </a:lnTo>
                <a:lnTo>
                  <a:pt x="5483884" y="3773773"/>
                </a:lnTo>
                <a:lnTo>
                  <a:pt x="5483884" y="3763562"/>
                </a:lnTo>
                <a:lnTo>
                  <a:pt x="5480455" y="3763562"/>
                </a:lnTo>
                <a:close/>
                <a:moveTo>
                  <a:pt x="5439691" y="3743217"/>
                </a:moveTo>
                <a:lnTo>
                  <a:pt x="5439691" y="3753428"/>
                </a:lnTo>
                <a:lnTo>
                  <a:pt x="5443043" y="3753428"/>
                </a:lnTo>
                <a:lnTo>
                  <a:pt x="5443043" y="3743217"/>
                </a:lnTo>
                <a:lnTo>
                  <a:pt x="5439691" y="3743217"/>
                </a:lnTo>
                <a:close/>
                <a:moveTo>
                  <a:pt x="5576404" y="3742989"/>
                </a:moveTo>
                <a:cubicBezTo>
                  <a:pt x="5576633" y="3745884"/>
                  <a:pt x="5576784" y="3748780"/>
                  <a:pt x="5577013" y="3751675"/>
                </a:cubicBezTo>
                <a:lnTo>
                  <a:pt x="5560097" y="3751675"/>
                </a:lnTo>
                <a:lnTo>
                  <a:pt x="5559412" y="3746646"/>
                </a:lnTo>
                <a:lnTo>
                  <a:pt x="5576404" y="3742989"/>
                </a:lnTo>
                <a:close/>
                <a:moveTo>
                  <a:pt x="5605738" y="3741541"/>
                </a:moveTo>
                <a:cubicBezTo>
                  <a:pt x="5606653" y="3748094"/>
                  <a:pt x="5607567" y="3754723"/>
                  <a:pt x="5608558" y="3761276"/>
                </a:cubicBezTo>
                <a:cubicBezTo>
                  <a:pt x="5611072" y="3759067"/>
                  <a:pt x="5613587" y="3756933"/>
                  <a:pt x="5616178" y="3754723"/>
                </a:cubicBezTo>
                <a:cubicBezTo>
                  <a:pt x="5622806" y="3763181"/>
                  <a:pt x="5610158" y="3763639"/>
                  <a:pt x="5609548" y="3768820"/>
                </a:cubicBezTo>
                <a:cubicBezTo>
                  <a:pt x="5608939" y="3773697"/>
                  <a:pt x="5609320" y="3778726"/>
                  <a:pt x="5609396" y="3783756"/>
                </a:cubicBezTo>
                <a:cubicBezTo>
                  <a:pt x="5609421" y="3783730"/>
                  <a:pt x="5609447" y="3783705"/>
                  <a:pt x="5609472" y="3783679"/>
                </a:cubicBezTo>
                <a:lnTo>
                  <a:pt x="5629664" y="3785127"/>
                </a:lnTo>
                <a:cubicBezTo>
                  <a:pt x="5629130" y="3792214"/>
                  <a:pt x="5628750" y="3797700"/>
                  <a:pt x="5628293" y="3804482"/>
                </a:cubicBezTo>
                <a:lnTo>
                  <a:pt x="5604367" y="3789013"/>
                </a:lnTo>
                <a:lnTo>
                  <a:pt x="5607796" y="3785356"/>
                </a:lnTo>
                <a:cubicBezTo>
                  <a:pt x="5605434" y="3784975"/>
                  <a:pt x="5603148" y="3784518"/>
                  <a:pt x="5600862" y="3784136"/>
                </a:cubicBezTo>
                <a:cubicBezTo>
                  <a:pt x="5600253" y="3771564"/>
                  <a:pt x="5599643" y="3759067"/>
                  <a:pt x="5599034" y="3746494"/>
                </a:cubicBezTo>
                <a:cubicBezTo>
                  <a:pt x="5601244" y="3744817"/>
                  <a:pt x="5603530" y="3743141"/>
                  <a:pt x="5605738" y="3741541"/>
                </a:cubicBezTo>
                <a:close/>
                <a:moveTo>
                  <a:pt x="213815" y="3736435"/>
                </a:moveTo>
                <a:lnTo>
                  <a:pt x="213815" y="3739864"/>
                </a:lnTo>
                <a:lnTo>
                  <a:pt x="223950" y="3739864"/>
                </a:lnTo>
                <a:lnTo>
                  <a:pt x="223950" y="3736435"/>
                </a:lnTo>
                <a:lnTo>
                  <a:pt x="213815" y="3736435"/>
                </a:lnTo>
                <a:close/>
                <a:moveTo>
                  <a:pt x="5480455" y="3712661"/>
                </a:moveTo>
                <a:lnTo>
                  <a:pt x="5480455" y="3722872"/>
                </a:lnTo>
                <a:lnTo>
                  <a:pt x="5483884" y="3722872"/>
                </a:lnTo>
                <a:lnTo>
                  <a:pt x="5483884" y="3712661"/>
                </a:lnTo>
                <a:lnTo>
                  <a:pt x="5480455" y="3712661"/>
                </a:lnTo>
                <a:close/>
                <a:moveTo>
                  <a:pt x="298647" y="3712661"/>
                </a:moveTo>
                <a:lnTo>
                  <a:pt x="298647" y="3722872"/>
                </a:lnTo>
                <a:lnTo>
                  <a:pt x="302076" y="3722872"/>
                </a:lnTo>
                <a:lnTo>
                  <a:pt x="302076" y="3712661"/>
                </a:lnTo>
                <a:lnTo>
                  <a:pt x="298647" y="3712661"/>
                </a:lnTo>
                <a:close/>
                <a:moveTo>
                  <a:pt x="5496077" y="3694983"/>
                </a:moveTo>
                <a:cubicBezTo>
                  <a:pt x="5497677" y="3702374"/>
                  <a:pt x="5498515" y="3706870"/>
                  <a:pt x="5499887" y="3713500"/>
                </a:cubicBezTo>
                <a:lnTo>
                  <a:pt x="5517718" y="3709766"/>
                </a:lnTo>
                <a:lnTo>
                  <a:pt x="5517718" y="3694983"/>
                </a:lnTo>
                <a:lnTo>
                  <a:pt x="5496077" y="3694983"/>
                </a:lnTo>
                <a:close/>
                <a:moveTo>
                  <a:pt x="274470" y="3692773"/>
                </a:moveTo>
                <a:cubicBezTo>
                  <a:pt x="261059" y="3689420"/>
                  <a:pt x="251915" y="3696735"/>
                  <a:pt x="245895" y="3706718"/>
                </a:cubicBezTo>
                <a:cubicBezTo>
                  <a:pt x="241552" y="3713804"/>
                  <a:pt x="241552" y="3722643"/>
                  <a:pt x="254125" y="3723329"/>
                </a:cubicBezTo>
                <a:lnTo>
                  <a:pt x="274470" y="3702984"/>
                </a:lnTo>
                <a:lnTo>
                  <a:pt x="274470" y="3692773"/>
                </a:lnTo>
                <a:close/>
                <a:moveTo>
                  <a:pt x="5470245" y="3682181"/>
                </a:moveTo>
                <a:lnTo>
                  <a:pt x="5470245" y="3692315"/>
                </a:lnTo>
                <a:lnTo>
                  <a:pt x="5473598" y="3692315"/>
                </a:lnTo>
                <a:lnTo>
                  <a:pt x="5473598" y="3682181"/>
                </a:lnTo>
                <a:lnTo>
                  <a:pt x="5470245" y="3682181"/>
                </a:lnTo>
                <a:close/>
                <a:moveTo>
                  <a:pt x="274926" y="3682181"/>
                </a:moveTo>
                <a:lnTo>
                  <a:pt x="274926" y="3692316"/>
                </a:lnTo>
                <a:cubicBezTo>
                  <a:pt x="278279" y="3695745"/>
                  <a:pt x="281708" y="3699097"/>
                  <a:pt x="285137" y="3702527"/>
                </a:cubicBezTo>
                <a:lnTo>
                  <a:pt x="274926" y="3702527"/>
                </a:lnTo>
                <a:cubicBezTo>
                  <a:pt x="276069" y="3705346"/>
                  <a:pt x="277212" y="3708165"/>
                  <a:pt x="278279" y="3710985"/>
                </a:cubicBezTo>
                <a:lnTo>
                  <a:pt x="285137" y="3702527"/>
                </a:lnTo>
                <a:lnTo>
                  <a:pt x="313026" y="3682181"/>
                </a:lnTo>
                <a:lnTo>
                  <a:pt x="274926" y="3682181"/>
                </a:lnTo>
                <a:close/>
                <a:moveTo>
                  <a:pt x="5627454" y="3681800"/>
                </a:moveTo>
                <a:cubicBezTo>
                  <a:pt x="5628672" y="3688201"/>
                  <a:pt x="5629512" y="3692696"/>
                  <a:pt x="5631569" y="3703593"/>
                </a:cubicBezTo>
                <a:lnTo>
                  <a:pt x="5593471" y="3683934"/>
                </a:lnTo>
                <a:lnTo>
                  <a:pt x="5627454" y="3681800"/>
                </a:lnTo>
                <a:close/>
                <a:moveTo>
                  <a:pt x="5487237" y="3665188"/>
                </a:moveTo>
                <a:lnTo>
                  <a:pt x="5487237" y="3668617"/>
                </a:lnTo>
                <a:lnTo>
                  <a:pt x="5497372" y="3668617"/>
                </a:lnTo>
                <a:lnTo>
                  <a:pt x="5497372" y="3665188"/>
                </a:lnTo>
                <a:lnTo>
                  <a:pt x="5487237" y="3665188"/>
                </a:lnTo>
                <a:close/>
                <a:moveTo>
                  <a:pt x="329201" y="3661759"/>
                </a:moveTo>
                <a:lnTo>
                  <a:pt x="329201" y="3671893"/>
                </a:lnTo>
                <a:lnTo>
                  <a:pt x="332554" y="3671893"/>
                </a:lnTo>
                <a:lnTo>
                  <a:pt x="332554" y="3661759"/>
                </a:lnTo>
                <a:lnTo>
                  <a:pt x="329201" y="3661759"/>
                </a:lnTo>
                <a:close/>
                <a:moveTo>
                  <a:pt x="5517793" y="3654977"/>
                </a:moveTo>
                <a:lnTo>
                  <a:pt x="5517793" y="3658330"/>
                </a:lnTo>
                <a:lnTo>
                  <a:pt x="5527929" y="3658330"/>
                </a:lnTo>
                <a:lnTo>
                  <a:pt x="5527929" y="3654977"/>
                </a:lnTo>
                <a:lnTo>
                  <a:pt x="5517793" y="3654977"/>
                </a:lnTo>
                <a:close/>
                <a:moveTo>
                  <a:pt x="184935" y="3643091"/>
                </a:moveTo>
                <a:lnTo>
                  <a:pt x="201776" y="3643167"/>
                </a:lnTo>
                <a:cubicBezTo>
                  <a:pt x="202004" y="3644767"/>
                  <a:pt x="202309" y="3646367"/>
                  <a:pt x="202614" y="3647968"/>
                </a:cubicBezTo>
                <a:lnTo>
                  <a:pt x="186002" y="3651930"/>
                </a:lnTo>
                <a:cubicBezTo>
                  <a:pt x="185621" y="3648958"/>
                  <a:pt x="185316" y="3646063"/>
                  <a:pt x="184935" y="3643091"/>
                </a:cubicBezTo>
                <a:close/>
                <a:moveTo>
                  <a:pt x="5624635" y="3641414"/>
                </a:moveTo>
                <a:lnTo>
                  <a:pt x="5647798" y="3641414"/>
                </a:lnTo>
                <a:cubicBezTo>
                  <a:pt x="5648712" y="3649796"/>
                  <a:pt x="5649626" y="3658635"/>
                  <a:pt x="5650466" y="3666484"/>
                </a:cubicBezTo>
                <a:cubicBezTo>
                  <a:pt x="5642846" y="3674104"/>
                  <a:pt x="5637512" y="3668389"/>
                  <a:pt x="5624635" y="3641414"/>
                </a:cubicBezTo>
                <a:close/>
                <a:moveTo>
                  <a:pt x="5541491" y="3641414"/>
                </a:moveTo>
                <a:lnTo>
                  <a:pt x="5541491" y="3651549"/>
                </a:lnTo>
                <a:lnTo>
                  <a:pt x="5544844" y="3651549"/>
                </a:lnTo>
                <a:lnTo>
                  <a:pt x="5544844" y="3641414"/>
                </a:lnTo>
                <a:lnTo>
                  <a:pt x="5541491" y="3641414"/>
                </a:lnTo>
                <a:close/>
                <a:moveTo>
                  <a:pt x="236751" y="3631280"/>
                </a:moveTo>
                <a:lnTo>
                  <a:pt x="241857" y="3631280"/>
                </a:lnTo>
                <a:lnTo>
                  <a:pt x="241857" y="3651625"/>
                </a:lnTo>
                <a:lnTo>
                  <a:pt x="236751" y="3651625"/>
                </a:lnTo>
                <a:lnTo>
                  <a:pt x="236751" y="3631280"/>
                </a:lnTo>
                <a:close/>
                <a:moveTo>
                  <a:pt x="5613510" y="3611848"/>
                </a:moveTo>
                <a:cubicBezTo>
                  <a:pt x="5615873" y="3614591"/>
                  <a:pt x="5618158" y="3617335"/>
                  <a:pt x="5620444" y="3620078"/>
                </a:cubicBezTo>
                <a:lnTo>
                  <a:pt x="5628750" y="3627088"/>
                </a:lnTo>
                <a:lnTo>
                  <a:pt x="5625549" y="3630289"/>
                </a:lnTo>
                <a:cubicBezTo>
                  <a:pt x="5623187" y="3627546"/>
                  <a:pt x="5620901" y="3624802"/>
                  <a:pt x="5618539" y="3622059"/>
                </a:cubicBezTo>
                <a:lnTo>
                  <a:pt x="5610310" y="3614973"/>
                </a:lnTo>
                <a:cubicBezTo>
                  <a:pt x="5611376" y="3613982"/>
                  <a:pt x="5612444" y="3612915"/>
                  <a:pt x="5613510" y="3611848"/>
                </a:cubicBezTo>
                <a:close/>
                <a:moveTo>
                  <a:pt x="232103" y="3610325"/>
                </a:moveTo>
                <a:cubicBezTo>
                  <a:pt x="232179" y="3613373"/>
                  <a:pt x="232179" y="3616345"/>
                  <a:pt x="232256" y="3619316"/>
                </a:cubicBezTo>
                <a:lnTo>
                  <a:pt x="205205" y="3619316"/>
                </a:lnTo>
                <a:cubicBezTo>
                  <a:pt x="205052" y="3617564"/>
                  <a:pt x="204976" y="3615811"/>
                  <a:pt x="204824" y="3613982"/>
                </a:cubicBezTo>
                <a:lnTo>
                  <a:pt x="232103" y="3610325"/>
                </a:lnTo>
                <a:close/>
                <a:moveTo>
                  <a:pt x="339336" y="3590512"/>
                </a:moveTo>
                <a:lnTo>
                  <a:pt x="339336" y="3600723"/>
                </a:lnTo>
                <a:lnTo>
                  <a:pt x="342765" y="3600723"/>
                </a:lnTo>
                <a:lnTo>
                  <a:pt x="342765" y="3590512"/>
                </a:lnTo>
                <a:lnTo>
                  <a:pt x="339336" y="3590512"/>
                </a:lnTo>
                <a:close/>
                <a:moveTo>
                  <a:pt x="4370799" y="3570167"/>
                </a:moveTo>
                <a:lnTo>
                  <a:pt x="4370799" y="3580378"/>
                </a:lnTo>
                <a:lnTo>
                  <a:pt x="4374225" y="3580378"/>
                </a:lnTo>
                <a:lnTo>
                  <a:pt x="4374225" y="3570167"/>
                </a:lnTo>
                <a:lnTo>
                  <a:pt x="4370799" y="3570167"/>
                </a:lnTo>
                <a:close/>
                <a:moveTo>
                  <a:pt x="5497447" y="3548755"/>
                </a:moveTo>
                <a:lnTo>
                  <a:pt x="5497447" y="3570167"/>
                </a:lnTo>
                <a:lnTo>
                  <a:pt x="5497372" y="3570167"/>
                </a:lnTo>
                <a:cubicBezTo>
                  <a:pt x="5485409" y="3570472"/>
                  <a:pt x="5484188" y="3580454"/>
                  <a:pt x="5488685" y="3585864"/>
                </a:cubicBezTo>
                <a:cubicBezTo>
                  <a:pt x="5495543" y="3594094"/>
                  <a:pt x="5504840" y="3594780"/>
                  <a:pt x="5507583" y="3580378"/>
                </a:cubicBezTo>
                <a:lnTo>
                  <a:pt x="5523584" y="3571158"/>
                </a:lnTo>
                <a:cubicBezTo>
                  <a:pt x="5526632" y="3573825"/>
                  <a:pt x="5530061" y="3576873"/>
                  <a:pt x="5533566" y="3579997"/>
                </a:cubicBezTo>
                <a:lnTo>
                  <a:pt x="5549035" y="3564452"/>
                </a:lnTo>
                <a:lnTo>
                  <a:pt x="5497447" y="3548755"/>
                </a:lnTo>
                <a:close/>
                <a:moveTo>
                  <a:pt x="4133270" y="3532829"/>
                </a:moveTo>
                <a:lnTo>
                  <a:pt x="4133270" y="3536182"/>
                </a:lnTo>
                <a:lnTo>
                  <a:pt x="4143402" y="3536182"/>
                </a:lnTo>
                <a:lnTo>
                  <a:pt x="4143402" y="3532829"/>
                </a:lnTo>
                <a:lnTo>
                  <a:pt x="4133270" y="3532829"/>
                </a:lnTo>
                <a:close/>
                <a:moveTo>
                  <a:pt x="299162" y="3517894"/>
                </a:moveTo>
                <a:cubicBezTo>
                  <a:pt x="298171" y="3518656"/>
                  <a:pt x="297257" y="3519494"/>
                  <a:pt x="296266" y="3520332"/>
                </a:cubicBezTo>
                <a:lnTo>
                  <a:pt x="294285" y="3518351"/>
                </a:lnTo>
                <a:cubicBezTo>
                  <a:pt x="294818" y="3522542"/>
                  <a:pt x="295199" y="3525971"/>
                  <a:pt x="295428" y="3529095"/>
                </a:cubicBezTo>
                <a:cubicBezTo>
                  <a:pt x="299009" y="3536258"/>
                  <a:pt x="301905" y="3542126"/>
                  <a:pt x="304953" y="3548374"/>
                </a:cubicBezTo>
                <a:cubicBezTo>
                  <a:pt x="300762" y="3531915"/>
                  <a:pt x="299238" y="3523000"/>
                  <a:pt x="299162" y="3517894"/>
                </a:cubicBezTo>
                <a:close/>
                <a:moveTo>
                  <a:pt x="287275" y="3512712"/>
                </a:moveTo>
                <a:lnTo>
                  <a:pt x="287275" y="3549745"/>
                </a:lnTo>
                <a:cubicBezTo>
                  <a:pt x="292914" y="3549288"/>
                  <a:pt x="296951" y="3548831"/>
                  <a:pt x="295428" y="3529095"/>
                </a:cubicBezTo>
                <a:lnTo>
                  <a:pt x="287275" y="3512712"/>
                </a:lnTo>
                <a:close/>
                <a:moveTo>
                  <a:pt x="301372" y="3509969"/>
                </a:moveTo>
                <a:cubicBezTo>
                  <a:pt x="300229" y="3511341"/>
                  <a:pt x="299010" y="3512712"/>
                  <a:pt x="299162" y="3517818"/>
                </a:cubicBezTo>
                <a:cubicBezTo>
                  <a:pt x="300991" y="3516293"/>
                  <a:pt x="302743" y="3514769"/>
                  <a:pt x="304572" y="3513169"/>
                </a:cubicBezTo>
                <a:cubicBezTo>
                  <a:pt x="303505" y="3512179"/>
                  <a:pt x="302439" y="3511112"/>
                  <a:pt x="301372" y="3509969"/>
                </a:cubicBezTo>
                <a:close/>
                <a:moveTo>
                  <a:pt x="5619524" y="3503035"/>
                </a:moveTo>
                <a:lnTo>
                  <a:pt x="5619524" y="3529476"/>
                </a:lnTo>
                <a:lnTo>
                  <a:pt x="5599180" y="3519265"/>
                </a:lnTo>
                <a:lnTo>
                  <a:pt x="5619524" y="3503035"/>
                </a:lnTo>
                <a:close/>
                <a:moveTo>
                  <a:pt x="5548287" y="3490233"/>
                </a:moveTo>
                <a:lnTo>
                  <a:pt x="5548287" y="3498920"/>
                </a:lnTo>
                <a:lnTo>
                  <a:pt x="5532820" y="3498920"/>
                </a:lnTo>
                <a:cubicBezTo>
                  <a:pt x="5527486" y="3509817"/>
                  <a:pt x="5522001" y="3520866"/>
                  <a:pt x="5515524" y="3533972"/>
                </a:cubicBezTo>
                <a:lnTo>
                  <a:pt x="5545697" y="3554317"/>
                </a:lnTo>
                <a:cubicBezTo>
                  <a:pt x="5536783" y="3524752"/>
                  <a:pt x="5536935" y="3522618"/>
                  <a:pt x="5548288" y="3498920"/>
                </a:cubicBezTo>
                <a:lnTo>
                  <a:pt x="5548287" y="3498920"/>
                </a:lnTo>
                <a:lnTo>
                  <a:pt x="5556746" y="3495567"/>
                </a:lnTo>
                <a:cubicBezTo>
                  <a:pt x="5554156" y="3493510"/>
                  <a:pt x="5551564" y="3491529"/>
                  <a:pt x="5548287" y="3490233"/>
                </a:cubicBezTo>
                <a:close/>
                <a:moveTo>
                  <a:pt x="5542266" y="3479489"/>
                </a:moveTo>
                <a:lnTo>
                  <a:pt x="5539065" y="3482689"/>
                </a:lnTo>
                <a:cubicBezTo>
                  <a:pt x="5541809" y="3485051"/>
                  <a:pt x="5544628" y="3487414"/>
                  <a:pt x="5548285" y="3488709"/>
                </a:cubicBezTo>
                <a:lnTo>
                  <a:pt x="5548285" y="3488861"/>
                </a:lnTo>
                <a:lnTo>
                  <a:pt x="5547371" y="3489775"/>
                </a:lnTo>
                <a:cubicBezTo>
                  <a:pt x="5547751" y="3489852"/>
                  <a:pt x="5547980" y="3490080"/>
                  <a:pt x="5548285" y="3490233"/>
                </a:cubicBezTo>
                <a:lnTo>
                  <a:pt x="5548285" y="3488861"/>
                </a:lnTo>
                <a:lnTo>
                  <a:pt x="5549352" y="3487795"/>
                </a:lnTo>
                <a:cubicBezTo>
                  <a:pt x="5546990" y="3485051"/>
                  <a:pt x="5544628" y="3482232"/>
                  <a:pt x="5542266" y="3479489"/>
                </a:cubicBezTo>
                <a:close/>
                <a:moveTo>
                  <a:pt x="5555830" y="3457848"/>
                </a:moveTo>
                <a:lnTo>
                  <a:pt x="5539295" y="3461811"/>
                </a:lnTo>
                <a:cubicBezTo>
                  <a:pt x="5539448" y="3463411"/>
                  <a:pt x="5539752" y="3465011"/>
                  <a:pt x="5539981" y="3466611"/>
                </a:cubicBezTo>
                <a:lnTo>
                  <a:pt x="5556896" y="3466611"/>
                </a:lnTo>
                <a:cubicBezTo>
                  <a:pt x="5556516" y="3463716"/>
                  <a:pt x="5556134" y="3460744"/>
                  <a:pt x="5555830" y="3457848"/>
                </a:cubicBezTo>
                <a:close/>
                <a:moveTo>
                  <a:pt x="4146845" y="3437807"/>
                </a:moveTo>
                <a:lnTo>
                  <a:pt x="4146845" y="3448018"/>
                </a:lnTo>
                <a:lnTo>
                  <a:pt x="4150198" y="3448018"/>
                </a:lnTo>
                <a:lnTo>
                  <a:pt x="4150198" y="3437807"/>
                </a:lnTo>
                <a:lnTo>
                  <a:pt x="4146845" y="3437807"/>
                </a:lnTo>
                <a:close/>
                <a:moveTo>
                  <a:pt x="5657100" y="3430873"/>
                </a:moveTo>
                <a:lnTo>
                  <a:pt x="5687882" y="3453352"/>
                </a:lnTo>
                <a:cubicBezTo>
                  <a:pt x="5679271" y="3431787"/>
                  <a:pt x="5679271" y="3431787"/>
                  <a:pt x="5657100" y="3430873"/>
                </a:cubicBezTo>
                <a:close/>
                <a:moveTo>
                  <a:pt x="5566941" y="3429197"/>
                </a:moveTo>
                <a:lnTo>
                  <a:pt x="5558179" y="3430264"/>
                </a:lnTo>
                <a:lnTo>
                  <a:pt x="5562065" y="3446875"/>
                </a:lnTo>
                <a:cubicBezTo>
                  <a:pt x="5563665" y="3446647"/>
                  <a:pt x="5565266" y="3446342"/>
                  <a:pt x="5566941" y="3446037"/>
                </a:cubicBezTo>
                <a:lnTo>
                  <a:pt x="5566941" y="3429197"/>
                </a:lnTo>
                <a:close/>
                <a:moveTo>
                  <a:pt x="5694206" y="3417468"/>
                </a:moveTo>
                <a:lnTo>
                  <a:pt x="5694206" y="3427596"/>
                </a:lnTo>
                <a:lnTo>
                  <a:pt x="5697558" y="3427596"/>
                </a:lnTo>
                <a:lnTo>
                  <a:pt x="5697558" y="3417468"/>
                </a:lnTo>
                <a:lnTo>
                  <a:pt x="5694206" y="3417468"/>
                </a:lnTo>
                <a:close/>
                <a:moveTo>
                  <a:pt x="5580598" y="3398807"/>
                </a:moveTo>
                <a:cubicBezTo>
                  <a:pt x="5580827" y="3401852"/>
                  <a:pt x="5580978" y="3404898"/>
                  <a:pt x="5581130" y="3407946"/>
                </a:cubicBezTo>
                <a:lnTo>
                  <a:pt x="5608103" y="3404138"/>
                </a:lnTo>
                <a:cubicBezTo>
                  <a:pt x="5607951" y="3402386"/>
                  <a:pt x="5607798" y="3400557"/>
                  <a:pt x="5607646" y="3398807"/>
                </a:cubicBezTo>
                <a:lnTo>
                  <a:pt x="5580598" y="3398807"/>
                </a:lnTo>
                <a:close/>
                <a:moveTo>
                  <a:pt x="5645356" y="3396667"/>
                </a:moveTo>
                <a:cubicBezTo>
                  <a:pt x="5639603" y="3403256"/>
                  <a:pt x="5634060" y="3409617"/>
                  <a:pt x="5629688" y="3417370"/>
                </a:cubicBezTo>
                <a:lnTo>
                  <a:pt x="5621063" y="3446374"/>
                </a:lnTo>
                <a:cubicBezTo>
                  <a:pt x="5621058" y="3446363"/>
                  <a:pt x="5621054" y="3446353"/>
                  <a:pt x="5621049" y="3446342"/>
                </a:cubicBezTo>
                <a:cubicBezTo>
                  <a:pt x="5620287" y="3458229"/>
                  <a:pt x="5610838" y="3458229"/>
                  <a:pt x="5598799" y="3458229"/>
                </a:cubicBezTo>
                <a:cubicBezTo>
                  <a:pt x="5602685" y="3473621"/>
                  <a:pt x="5605732" y="3485585"/>
                  <a:pt x="5610534" y="3504406"/>
                </a:cubicBezTo>
                <a:cubicBezTo>
                  <a:pt x="5601084" y="3495415"/>
                  <a:pt x="5597580" y="3492214"/>
                  <a:pt x="5593846" y="3488709"/>
                </a:cubicBezTo>
                <a:lnTo>
                  <a:pt x="5578988" y="3519342"/>
                </a:lnTo>
                <a:lnTo>
                  <a:pt x="5599180" y="3519342"/>
                </a:lnTo>
                <a:cubicBezTo>
                  <a:pt x="5596056" y="3539001"/>
                  <a:pt x="5605886" y="3554546"/>
                  <a:pt x="5615105" y="3570243"/>
                </a:cubicBezTo>
                <a:lnTo>
                  <a:pt x="5629734" y="3570243"/>
                </a:lnTo>
                <a:cubicBezTo>
                  <a:pt x="5630953" y="3555460"/>
                  <a:pt x="5629202" y="3541439"/>
                  <a:pt x="5619524" y="3529476"/>
                </a:cubicBezTo>
                <a:lnTo>
                  <a:pt x="5661052" y="3501434"/>
                </a:lnTo>
                <a:lnTo>
                  <a:pt x="5625468" y="3495567"/>
                </a:lnTo>
                <a:lnTo>
                  <a:pt x="5650308" y="3484137"/>
                </a:lnTo>
                <a:cubicBezTo>
                  <a:pt x="5647413" y="3482080"/>
                  <a:pt x="5645051" y="3479870"/>
                  <a:pt x="5642383" y="3478651"/>
                </a:cubicBezTo>
                <a:cubicBezTo>
                  <a:pt x="5638193" y="3476898"/>
                  <a:pt x="5633697" y="3475908"/>
                  <a:pt x="5629734" y="3474688"/>
                </a:cubicBezTo>
                <a:cubicBezTo>
                  <a:pt x="5629734" y="3471450"/>
                  <a:pt x="5629734" y="3468573"/>
                  <a:pt x="5628649" y="3464401"/>
                </a:cubicBezTo>
                <a:lnTo>
                  <a:pt x="5621080" y="3446416"/>
                </a:lnTo>
                <a:lnTo>
                  <a:pt x="5622772" y="3446306"/>
                </a:lnTo>
                <a:cubicBezTo>
                  <a:pt x="5625068" y="3450313"/>
                  <a:pt x="5630098" y="3463429"/>
                  <a:pt x="5646956" y="3456400"/>
                </a:cubicBezTo>
                <a:cubicBezTo>
                  <a:pt x="5650308" y="3439941"/>
                  <a:pt x="5653356" y="3425084"/>
                  <a:pt x="5656480" y="3410151"/>
                </a:cubicBezTo>
                <a:lnTo>
                  <a:pt x="5645356" y="3396667"/>
                </a:lnTo>
                <a:close/>
                <a:moveTo>
                  <a:pt x="5776414" y="3387835"/>
                </a:moveTo>
                <a:cubicBezTo>
                  <a:pt x="5778778" y="3390578"/>
                  <a:pt x="5781139" y="3393396"/>
                  <a:pt x="5783502" y="3396137"/>
                </a:cubicBezTo>
                <a:cubicBezTo>
                  <a:pt x="5786244" y="3398423"/>
                  <a:pt x="5788911" y="3400784"/>
                  <a:pt x="5791654" y="3403069"/>
                </a:cubicBezTo>
                <a:cubicBezTo>
                  <a:pt x="5790586" y="3404212"/>
                  <a:pt x="5789521" y="3405278"/>
                  <a:pt x="5788454" y="3406345"/>
                </a:cubicBezTo>
                <a:cubicBezTo>
                  <a:pt x="5786092" y="3403604"/>
                  <a:pt x="5783730" y="3400784"/>
                  <a:pt x="5781367" y="3398042"/>
                </a:cubicBezTo>
                <a:cubicBezTo>
                  <a:pt x="5778624" y="3395756"/>
                  <a:pt x="5775881" y="3393396"/>
                  <a:pt x="5773215" y="3391034"/>
                </a:cubicBezTo>
                <a:lnTo>
                  <a:pt x="5776414" y="3387835"/>
                </a:lnTo>
                <a:close/>
                <a:moveTo>
                  <a:pt x="237590" y="3386922"/>
                </a:moveTo>
                <a:lnTo>
                  <a:pt x="241019" y="3386922"/>
                </a:lnTo>
                <a:lnTo>
                  <a:pt x="241019" y="3397128"/>
                </a:lnTo>
                <a:lnTo>
                  <a:pt x="237590" y="3397128"/>
                </a:lnTo>
                <a:lnTo>
                  <a:pt x="237590" y="3386922"/>
                </a:lnTo>
                <a:close/>
                <a:moveTo>
                  <a:pt x="5612661" y="3380740"/>
                </a:moveTo>
                <a:cubicBezTo>
                  <a:pt x="5611823" y="3381427"/>
                  <a:pt x="5611061" y="3382112"/>
                  <a:pt x="5610224" y="3382798"/>
                </a:cubicBezTo>
                <a:cubicBezTo>
                  <a:pt x="5611366" y="3383864"/>
                  <a:pt x="5612433" y="3384931"/>
                  <a:pt x="5613500" y="3385998"/>
                </a:cubicBezTo>
                <a:cubicBezTo>
                  <a:pt x="5614566" y="3384778"/>
                  <a:pt x="5615405" y="3383406"/>
                  <a:pt x="5612661" y="3380740"/>
                </a:cubicBezTo>
                <a:close/>
                <a:moveTo>
                  <a:pt x="5673862" y="3376719"/>
                </a:moveTo>
                <a:lnTo>
                  <a:pt x="5673862" y="3386928"/>
                </a:lnTo>
                <a:lnTo>
                  <a:pt x="5677215" y="3386928"/>
                </a:lnTo>
                <a:lnTo>
                  <a:pt x="5677215" y="3376719"/>
                </a:lnTo>
                <a:lnTo>
                  <a:pt x="5673862" y="3376719"/>
                </a:lnTo>
                <a:close/>
                <a:moveTo>
                  <a:pt x="5578939" y="3362110"/>
                </a:moveTo>
                <a:cubicBezTo>
                  <a:pt x="5600577" y="3372163"/>
                  <a:pt x="5609415" y="3377493"/>
                  <a:pt x="5612767" y="3380768"/>
                </a:cubicBezTo>
                <a:lnTo>
                  <a:pt x="5618710" y="3375742"/>
                </a:lnTo>
                <a:lnTo>
                  <a:pt x="5620690" y="3377722"/>
                </a:lnTo>
                <a:cubicBezTo>
                  <a:pt x="5619929" y="3375817"/>
                  <a:pt x="5619243" y="3374219"/>
                  <a:pt x="5618634" y="3372542"/>
                </a:cubicBezTo>
                <a:lnTo>
                  <a:pt x="5578939" y="3362110"/>
                </a:lnTo>
                <a:close/>
                <a:moveTo>
                  <a:pt x="5703496" y="3356374"/>
                </a:moveTo>
                <a:lnTo>
                  <a:pt x="5703496" y="3376713"/>
                </a:lnTo>
                <a:lnTo>
                  <a:pt x="5708601" y="3376713"/>
                </a:lnTo>
                <a:lnTo>
                  <a:pt x="5708601" y="3356374"/>
                </a:lnTo>
                <a:lnTo>
                  <a:pt x="5703496" y="3356374"/>
                </a:lnTo>
                <a:close/>
                <a:moveTo>
                  <a:pt x="5619992" y="3348353"/>
                </a:moveTo>
                <a:cubicBezTo>
                  <a:pt x="5612603" y="3347339"/>
                  <a:pt x="5610793" y="3352558"/>
                  <a:pt x="5618563" y="3372473"/>
                </a:cubicBezTo>
                <a:lnTo>
                  <a:pt x="5634716" y="3376737"/>
                </a:lnTo>
                <a:cubicBezTo>
                  <a:pt x="5632201" y="3374148"/>
                  <a:pt x="5629687" y="3371638"/>
                  <a:pt x="5627249" y="3369047"/>
                </a:cubicBezTo>
                <a:lnTo>
                  <a:pt x="5654906" y="3361585"/>
                </a:lnTo>
                <a:cubicBezTo>
                  <a:pt x="5640353" y="3356598"/>
                  <a:pt x="5627382" y="3349365"/>
                  <a:pt x="5619992" y="3348353"/>
                </a:cubicBezTo>
                <a:close/>
                <a:moveTo>
                  <a:pt x="5790054" y="3345400"/>
                </a:moveTo>
                <a:cubicBezTo>
                  <a:pt x="5791426" y="3352030"/>
                  <a:pt x="5792340" y="3356526"/>
                  <a:pt x="5793787" y="3363916"/>
                </a:cubicBezTo>
                <a:lnTo>
                  <a:pt x="5772224" y="3363916"/>
                </a:lnTo>
                <a:lnTo>
                  <a:pt x="5772224" y="3349137"/>
                </a:lnTo>
                <a:lnTo>
                  <a:pt x="5790054" y="3345400"/>
                </a:lnTo>
                <a:close/>
                <a:moveTo>
                  <a:pt x="4203458" y="3345337"/>
                </a:moveTo>
                <a:cubicBezTo>
                  <a:pt x="4203152" y="3345944"/>
                  <a:pt x="4202771" y="3346553"/>
                  <a:pt x="4202390" y="3347166"/>
                </a:cubicBezTo>
                <a:cubicBezTo>
                  <a:pt x="4202923" y="3347546"/>
                  <a:pt x="4203302" y="3347930"/>
                  <a:pt x="4203836" y="3348311"/>
                </a:cubicBezTo>
                <a:cubicBezTo>
                  <a:pt x="4204065" y="3347622"/>
                  <a:pt x="4204368" y="3347089"/>
                  <a:pt x="4204599" y="3346480"/>
                </a:cubicBezTo>
                <a:lnTo>
                  <a:pt x="4203458" y="3345337"/>
                </a:lnTo>
                <a:close/>
                <a:moveTo>
                  <a:pt x="203681" y="3339463"/>
                </a:moveTo>
                <a:lnTo>
                  <a:pt x="213891" y="3339463"/>
                </a:lnTo>
                <a:lnTo>
                  <a:pt x="213891" y="3342811"/>
                </a:lnTo>
                <a:lnTo>
                  <a:pt x="203681" y="3342811"/>
                </a:lnTo>
                <a:lnTo>
                  <a:pt x="203681" y="3339463"/>
                </a:lnTo>
                <a:close/>
                <a:moveTo>
                  <a:pt x="4210540" y="3336954"/>
                </a:moveTo>
                <a:cubicBezTo>
                  <a:pt x="4208409" y="3339395"/>
                  <a:pt x="4206353" y="3341985"/>
                  <a:pt x="4204599" y="3346403"/>
                </a:cubicBezTo>
                <a:cubicBezTo>
                  <a:pt x="4204909" y="3346709"/>
                  <a:pt x="4205135" y="3346939"/>
                  <a:pt x="4205439" y="3347243"/>
                </a:cubicBezTo>
                <a:cubicBezTo>
                  <a:pt x="4208181" y="3344952"/>
                  <a:pt x="4210997" y="3342593"/>
                  <a:pt x="4213752" y="3340157"/>
                </a:cubicBezTo>
                <a:lnTo>
                  <a:pt x="4210540" y="3336954"/>
                </a:lnTo>
                <a:close/>
                <a:moveTo>
                  <a:pt x="4188519" y="3336112"/>
                </a:moveTo>
                <a:cubicBezTo>
                  <a:pt x="4186079" y="3352955"/>
                  <a:pt x="4163143" y="3365905"/>
                  <a:pt x="4178537" y="3386165"/>
                </a:cubicBezTo>
                <a:cubicBezTo>
                  <a:pt x="4187301" y="3373141"/>
                  <a:pt x="4195534" y="3360575"/>
                  <a:pt x="4202390" y="3347165"/>
                </a:cubicBezTo>
                <a:lnTo>
                  <a:pt x="4188519" y="3336112"/>
                </a:lnTo>
                <a:close/>
                <a:moveTo>
                  <a:pt x="5558484" y="3318182"/>
                </a:moveTo>
                <a:lnTo>
                  <a:pt x="5558484" y="3323288"/>
                </a:lnTo>
                <a:lnTo>
                  <a:pt x="5578829" y="3323288"/>
                </a:lnTo>
                <a:lnTo>
                  <a:pt x="5578829" y="3318182"/>
                </a:lnTo>
                <a:lnTo>
                  <a:pt x="5558484" y="3318182"/>
                </a:lnTo>
                <a:close/>
                <a:moveTo>
                  <a:pt x="5792644" y="3308903"/>
                </a:moveTo>
                <a:lnTo>
                  <a:pt x="5802778" y="3308903"/>
                </a:lnTo>
                <a:lnTo>
                  <a:pt x="5802778" y="3312256"/>
                </a:lnTo>
                <a:lnTo>
                  <a:pt x="5792644" y="3312256"/>
                </a:lnTo>
                <a:lnTo>
                  <a:pt x="5792644" y="3308903"/>
                </a:lnTo>
                <a:close/>
                <a:moveTo>
                  <a:pt x="5720256" y="3305619"/>
                </a:moveTo>
                <a:lnTo>
                  <a:pt x="5700826" y="3306913"/>
                </a:lnTo>
                <a:cubicBezTo>
                  <a:pt x="5706998" y="3316437"/>
                  <a:pt x="5711645" y="3323675"/>
                  <a:pt x="5718808" y="3328324"/>
                </a:cubicBezTo>
                <a:cubicBezTo>
                  <a:pt x="5719036" y="3328095"/>
                  <a:pt x="5719265" y="3328020"/>
                  <a:pt x="5719494" y="3327790"/>
                </a:cubicBezTo>
                <a:cubicBezTo>
                  <a:pt x="5720104" y="3327258"/>
                  <a:pt x="5720866" y="3326496"/>
                  <a:pt x="5721704" y="3325732"/>
                </a:cubicBezTo>
                <a:cubicBezTo>
                  <a:pt x="5721247" y="3319789"/>
                  <a:pt x="5720790" y="3313771"/>
                  <a:pt x="5720256" y="3305619"/>
                </a:cubicBezTo>
                <a:close/>
                <a:moveTo>
                  <a:pt x="261974" y="3294204"/>
                </a:moveTo>
                <a:cubicBezTo>
                  <a:pt x="265022" y="3317439"/>
                  <a:pt x="267460" y="3335799"/>
                  <a:pt x="270127" y="3356146"/>
                </a:cubicBezTo>
                <a:lnTo>
                  <a:pt x="259764" y="3366507"/>
                </a:lnTo>
                <a:cubicBezTo>
                  <a:pt x="254201" y="3355920"/>
                  <a:pt x="248943" y="3345783"/>
                  <a:pt x="243152" y="3334658"/>
                </a:cubicBezTo>
                <a:cubicBezTo>
                  <a:pt x="247038" y="3329484"/>
                  <a:pt x="250772" y="3324373"/>
                  <a:pt x="256030" y="3317363"/>
                </a:cubicBezTo>
                <a:cubicBezTo>
                  <a:pt x="252906" y="3311725"/>
                  <a:pt x="249324" y="3305175"/>
                  <a:pt x="245210" y="3297557"/>
                </a:cubicBezTo>
                <a:cubicBezTo>
                  <a:pt x="250239" y="3296489"/>
                  <a:pt x="254887" y="3295652"/>
                  <a:pt x="261974" y="3294204"/>
                </a:cubicBezTo>
                <a:close/>
                <a:moveTo>
                  <a:pt x="5636601" y="3286892"/>
                </a:moveTo>
                <a:cubicBezTo>
                  <a:pt x="5634544" y="3289482"/>
                  <a:pt x="5632487" y="3292073"/>
                  <a:pt x="5631267" y="3295425"/>
                </a:cubicBezTo>
                <a:cubicBezTo>
                  <a:pt x="5630809" y="3295425"/>
                  <a:pt x="5630353" y="3295348"/>
                  <a:pt x="5629896" y="3295348"/>
                </a:cubicBezTo>
                <a:lnTo>
                  <a:pt x="5629972" y="3295348"/>
                </a:lnTo>
                <a:lnTo>
                  <a:pt x="5628906" y="3294281"/>
                </a:lnTo>
                <a:cubicBezTo>
                  <a:pt x="5626010" y="3296643"/>
                  <a:pt x="5623266" y="3299005"/>
                  <a:pt x="5620523" y="3301366"/>
                </a:cubicBezTo>
                <a:lnTo>
                  <a:pt x="5623724" y="3304566"/>
                </a:lnTo>
                <a:cubicBezTo>
                  <a:pt x="5626086" y="3301823"/>
                  <a:pt x="5628448" y="3299005"/>
                  <a:pt x="5629820" y="3295348"/>
                </a:cubicBezTo>
                <a:lnTo>
                  <a:pt x="5629896" y="3295348"/>
                </a:lnTo>
                <a:lnTo>
                  <a:pt x="5630809" y="3296261"/>
                </a:lnTo>
                <a:cubicBezTo>
                  <a:pt x="5630886" y="3295958"/>
                  <a:pt x="5631115" y="3295729"/>
                  <a:pt x="5631267" y="3295425"/>
                </a:cubicBezTo>
                <a:cubicBezTo>
                  <a:pt x="5634163" y="3295425"/>
                  <a:pt x="5637134" y="3295577"/>
                  <a:pt x="5640792" y="3297026"/>
                </a:cubicBezTo>
                <a:cubicBezTo>
                  <a:pt x="5651230" y="3319041"/>
                  <a:pt x="5651381" y="3320794"/>
                  <a:pt x="5644449" y="3345631"/>
                </a:cubicBezTo>
                <a:lnTo>
                  <a:pt x="5655801" y="3346395"/>
                </a:lnTo>
                <a:cubicBezTo>
                  <a:pt x="5660678" y="3330850"/>
                  <a:pt x="5665630" y="3315079"/>
                  <a:pt x="5671193" y="3297100"/>
                </a:cubicBezTo>
                <a:cubicBezTo>
                  <a:pt x="5659231" y="3297100"/>
                  <a:pt x="5649554" y="3297100"/>
                  <a:pt x="5639953" y="3295425"/>
                </a:cubicBezTo>
                <a:cubicBezTo>
                  <a:pt x="5638811" y="3292529"/>
                  <a:pt x="5637668" y="3289712"/>
                  <a:pt x="5636601" y="3286892"/>
                </a:cubicBezTo>
                <a:close/>
                <a:moveTo>
                  <a:pt x="268832" y="3265100"/>
                </a:moveTo>
                <a:cubicBezTo>
                  <a:pt x="270279" y="3264870"/>
                  <a:pt x="272261" y="3268758"/>
                  <a:pt x="279195" y="3276530"/>
                </a:cubicBezTo>
                <a:lnTo>
                  <a:pt x="254582" y="3269521"/>
                </a:lnTo>
                <a:cubicBezTo>
                  <a:pt x="259307" y="3267998"/>
                  <a:pt x="263955" y="3265787"/>
                  <a:pt x="268832" y="3265100"/>
                </a:cubicBezTo>
                <a:close/>
                <a:moveTo>
                  <a:pt x="4197750" y="3264806"/>
                </a:moveTo>
                <a:lnTo>
                  <a:pt x="4197750" y="3275020"/>
                </a:lnTo>
                <a:lnTo>
                  <a:pt x="4201172" y="3275020"/>
                </a:lnTo>
                <a:lnTo>
                  <a:pt x="4201172" y="3264806"/>
                </a:lnTo>
                <a:lnTo>
                  <a:pt x="4197750" y="3264806"/>
                </a:lnTo>
                <a:close/>
                <a:moveTo>
                  <a:pt x="5653516" y="3264795"/>
                </a:moveTo>
                <a:lnTo>
                  <a:pt x="5653516" y="3275008"/>
                </a:lnTo>
                <a:lnTo>
                  <a:pt x="5656944" y="3275008"/>
                </a:lnTo>
                <a:lnTo>
                  <a:pt x="5656944" y="3264795"/>
                </a:lnTo>
                <a:lnTo>
                  <a:pt x="5653516" y="3264795"/>
                </a:lnTo>
                <a:close/>
                <a:moveTo>
                  <a:pt x="5619676" y="3254567"/>
                </a:moveTo>
                <a:cubicBezTo>
                  <a:pt x="5619676" y="3254872"/>
                  <a:pt x="5619676" y="3255176"/>
                  <a:pt x="5619751" y="3255480"/>
                </a:cubicBezTo>
                <a:cubicBezTo>
                  <a:pt x="5619980" y="3255404"/>
                  <a:pt x="5620208" y="3255404"/>
                  <a:pt x="5620437" y="3255327"/>
                </a:cubicBezTo>
                <a:lnTo>
                  <a:pt x="5620590" y="3255481"/>
                </a:lnTo>
                <a:cubicBezTo>
                  <a:pt x="5620666" y="3255406"/>
                  <a:pt x="5620743" y="3255406"/>
                  <a:pt x="5620743" y="3255252"/>
                </a:cubicBezTo>
                <a:cubicBezTo>
                  <a:pt x="5620666" y="3255252"/>
                  <a:pt x="5620514" y="3255252"/>
                  <a:pt x="5620437" y="3255327"/>
                </a:cubicBezTo>
                <a:lnTo>
                  <a:pt x="5619676" y="3254567"/>
                </a:lnTo>
                <a:close/>
                <a:moveTo>
                  <a:pt x="5618306" y="3253809"/>
                </a:moveTo>
                <a:lnTo>
                  <a:pt x="5610306" y="3260590"/>
                </a:lnTo>
                <a:lnTo>
                  <a:pt x="5613506" y="3263792"/>
                </a:lnTo>
                <a:cubicBezTo>
                  <a:pt x="5615334" y="3261730"/>
                  <a:pt x="5617086" y="3259599"/>
                  <a:pt x="5618306" y="3253809"/>
                </a:cubicBezTo>
                <a:close/>
                <a:moveTo>
                  <a:pt x="5781520" y="3253516"/>
                </a:moveTo>
                <a:cubicBezTo>
                  <a:pt x="5782130" y="3254201"/>
                  <a:pt x="5782891" y="3254809"/>
                  <a:pt x="5783502" y="3255495"/>
                </a:cubicBezTo>
                <a:cubicBezTo>
                  <a:pt x="5781139" y="3258239"/>
                  <a:pt x="5778778" y="3261059"/>
                  <a:pt x="5776414" y="3263800"/>
                </a:cubicBezTo>
                <a:cubicBezTo>
                  <a:pt x="5775348" y="3262801"/>
                  <a:pt x="5774281" y="3261666"/>
                  <a:pt x="5773215" y="3260601"/>
                </a:cubicBezTo>
                <a:lnTo>
                  <a:pt x="5781520" y="3253516"/>
                </a:lnTo>
                <a:close/>
                <a:moveTo>
                  <a:pt x="5619294" y="3246719"/>
                </a:moveTo>
                <a:cubicBezTo>
                  <a:pt x="5619065" y="3249616"/>
                  <a:pt x="5618685" y="3251903"/>
                  <a:pt x="5618303" y="3253806"/>
                </a:cubicBezTo>
                <a:cubicBezTo>
                  <a:pt x="5618379" y="3253730"/>
                  <a:pt x="5618531" y="3253652"/>
                  <a:pt x="5618608" y="3253502"/>
                </a:cubicBezTo>
                <a:lnTo>
                  <a:pt x="5619675" y="3254567"/>
                </a:lnTo>
                <a:cubicBezTo>
                  <a:pt x="5619522" y="3251978"/>
                  <a:pt x="5619446" y="3249312"/>
                  <a:pt x="5619294" y="3246719"/>
                </a:cubicBezTo>
                <a:close/>
                <a:moveTo>
                  <a:pt x="5638724" y="3245042"/>
                </a:moveTo>
                <a:cubicBezTo>
                  <a:pt x="5632324" y="3245652"/>
                  <a:pt x="5625925" y="3246186"/>
                  <a:pt x="5620743" y="3255329"/>
                </a:cubicBezTo>
                <a:lnTo>
                  <a:pt x="5639638" y="3251674"/>
                </a:lnTo>
                <a:cubicBezTo>
                  <a:pt x="5639335" y="3249387"/>
                  <a:pt x="5639030" y="3247177"/>
                  <a:pt x="5638724" y="3245042"/>
                </a:cubicBezTo>
                <a:close/>
                <a:moveTo>
                  <a:pt x="251534" y="3244679"/>
                </a:moveTo>
                <a:lnTo>
                  <a:pt x="255420" y="3264566"/>
                </a:lnTo>
                <a:lnTo>
                  <a:pt x="246657" y="3265024"/>
                </a:lnTo>
                <a:cubicBezTo>
                  <a:pt x="246124" y="3258547"/>
                  <a:pt x="245514" y="3252073"/>
                  <a:pt x="244981" y="3245594"/>
                </a:cubicBezTo>
                <a:lnTo>
                  <a:pt x="251534" y="3244679"/>
                </a:lnTo>
                <a:close/>
                <a:moveTo>
                  <a:pt x="4014471" y="3244460"/>
                </a:moveTo>
                <a:lnTo>
                  <a:pt x="4014471" y="3254670"/>
                </a:lnTo>
                <a:lnTo>
                  <a:pt x="4017828" y="3254670"/>
                </a:lnTo>
                <a:lnTo>
                  <a:pt x="4017828" y="3244460"/>
                </a:lnTo>
                <a:lnTo>
                  <a:pt x="4014471" y="3244460"/>
                </a:lnTo>
                <a:close/>
                <a:moveTo>
                  <a:pt x="5703655" y="3242627"/>
                </a:moveTo>
                <a:lnTo>
                  <a:pt x="5671043" y="3259167"/>
                </a:lnTo>
                <a:cubicBezTo>
                  <a:pt x="5689177" y="3274025"/>
                  <a:pt x="5689177" y="3274025"/>
                  <a:pt x="5738702" y="3279510"/>
                </a:cubicBezTo>
                <a:lnTo>
                  <a:pt x="5703655" y="3242627"/>
                </a:lnTo>
                <a:close/>
                <a:moveTo>
                  <a:pt x="5778243" y="3223645"/>
                </a:moveTo>
                <a:lnTo>
                  <a:pt x="5809712" y="3263190"/>
                </a:lnTo>
                <a:cubicBezTo>
                  <a:pt x="5810931" y="3259304"/>
                  <a:pt x="5812836" y="3253592"/>
                  <a:pt x="5817940" y="3237812"/>
                </a:cubicBezTo>
                <a:cubicBezTo>
                  <a:pt x="5819237" y="3252297"/>
                  <a:pt x="5819998" y="3261059"/>
                  <a:pt x="5820760" y="3269745"/>
                </a:cubicBezTo>
                <a:cubicBezTo>
                  <a:pt x="5824798" y="3266240"/>
                  <a:pt x="5828837" y="3262724"/>
                  <a:pt x="5832799" y="3259154"/>
                </a:cubicBezTo>
                <a:lnTo>
                  <a:pt x="5823579" y="3269668"/>
                </a:lnTo>
                <a:cubicBezTo>
                  <a:pt x="5827237" y="3283763"/>
                  <a:pt x="5830970" y="3298161"/>
                  <a:pt x="5835390" y="3315532"/>
                </a:cubicBezTo>
                <a:lnTo>
                  <a:pt x="5804531" y="3288790"/>
                </a:lnTo>
                <a:cubicBezTo>
                  <a:pt x="5806817" y="3286049"/>
                  <a:pt x="5809559" y="3282695"/>
                  <a:pt x="5812607" y="3278964"/>
                </a:cubicBezTo>
                <a:cubicBezTo>
                  <a:pt x="5787311" y="3270888"/>
                  <a:pt x="5781748" y="3248488"/>
                  <a:pt x="5770318" y="3230651"/>
                </a:cubicBezTo>
                <a:lnTo>
                  <a:pt x="5778243" y="3223645"/>
                </a:lnTo>
                <a:close/>
                <a:moveTo>
                  <a:pt x="5729095" y="3218075"/>
                </a:moveTo>
                <a:cubicBezTo>
                  <a:pt x="5723913" y="3220129"/>
                  <a:pt x="5725895" y="3223864"/>
                  <a:pt x="5727419" y="3223712"/>
                </a:cubicBezTo>
                <a:cubicBezTo>
                  <a:pt x="5729095" y="3223483"/>
                  <a:pt x="5730695" y="3222951"/>
                  <a:pt x="5732296" y="3222418"/>
                </a:cubicBezTo>
                <a:cubicBezTo>
                  <a:pt x="5738163" y="3231631"/>
                  <a:pt x="5735723" y="3237041"/>
                  <a:pt x="5732829" y="3243445"/>
                </a:cubicBezTo>
                <a:lnTo>
                  <a:pt x="5751878" y="3243445"/>
                </a:lnTo>
                <a:lnTo>
                  <a:pt x="5751878" y="3224016"/>
                </a:lnTo>
                <a:cubicBezTo>
                  <a:pt x="5749211" y="3224016"/>
                  <a:pt x="5746315" y="3223940"/>
                  <a:pt x="5737172" y="3220894"/>
                </a:cubicBezTo>
                <a:cubicBezTo>
                  <a:pt x="5738695" y="3220436"/>
                  <a:pt x="5740143" y="3219826"/>
                  <a:pt x="5741667" y="3219293"/>
                </a:cubicBezTo>
                <a:cubicBezTo>
                  <a:pt x="5735572" y="3217535"/>
                  <a:pt x="5729400" y="3215786"/>
                  <a:pt x="5729095" y="3218075"/>
                </a:cubicBezTo>
                <a:close/>
                <a:moveTo>
                  <a:pt x="5833408" y="3217239"/>
                </a:moveTo>
                <a:lnTo>
                  <a:pt x="5843543" y="3217239"/>
                </a:lnTo>
                <a:lnTo>
                  <a:pt x="5843543" y="3220678"/>
                </a:lnTo>
                <a:lnTo>
                  <a:pt x="5833408" y="3220678"/>
                </a:lnTo>
                <a:lnTo>
                  <a:pt x="5833408" y="3217239"/>
                </a:lnTo>
                <a:close/>
                <a:moveTo>
                  <a:pt x="5817026" y="3214200"/>
                </a:moveTo>
                <a:cubicBezTo>
                  <a:pt x="5818551" y="3213974"/>
                  <a:pt x="5820608" y="3217779"/>
                  <a:pt x="5827999" y="3225779"/>
                </a:cubicBezTo>
                <a:lnTo>
                  <a:pt x="5802778" y="3218618"/>
                </a:lnTo>
                <a:cubicBezTo>
                  <a:pt x="5807502" y="3217011"/>
                  <a:pt x="5812226" y="3214882"/>
                  <a:pt x="5817026" y="3214200"/>
                </a:cubicBezTo>
                <a:close/>
                <a:moveTo>
                  <a:pt x="5800874" y="3199641"/>
                </a:moveTo>
                <a:cubicBezTo>
                  <a:pt x="5801102" y="3200480"/>
                  <a:pt x="5802397" y="3207041"/>
                  <a:pt x="5803769" y="3214275"/>
                </a:cubicBezTo>
                <a:lnTo>
                  <a:pt x="5784720" y="3212831"/>
                </a:lnTo>
                <a:cubicBezTo>
                  <a:pt x="5783424" y="3210928"/>
                  <a:pt x="5782130" y="3209099"/>
                  <a:pt x="5780758" y="3207192"/>
                </a:cubicBezTo>
                <a:lnTo>
                  <a:pt x="5800874" y="3199641"/>
                </a:lnTo>
                <a:close/>
                <a:moveTo>
                  <a:pt x="275008" y="3196937"/>
                </a:moveTo>
                <a:lnTo>
                  <a:pt x="275008" y="3200371"/>
                </a:lnTo>
                <a:lnTo>
                  <a:pt x="285219" y="3200371"/>
                </a:lnTo>
                <a:lnTo>
                  <a:pt x="285219" y="3196937"/>
                </a:lnTo>
                <a:lnTo>
                  <a:pt x="275008" y="3196937"/>
                </a:lnTo>
                <a:close/>
                <a:moveTo>
                  <a:pt x="241019" y="3195298"/>
                </a:moveTo>
                <a:lnTo>
                  <a:pt x="244188" y="3203489"/>
                </a:lnTo>
                <a:lnTo>
                  <a:pt x="243854" y="3203765"/>
                </a:lnTo>
                <a:lnTo>
                  <a:pt x="234161" y="3203765"/>
                </a:lnTo>
                <a:cubicBezTo>
                  <a:pt x="236447" y="3200867"/>
                  <a:pt x="238733" y="3198121"/>
                  <a:pt x="241019" y="3195298"/>
                </a:cubicBezTo>
                <a:close/>
                <a:moveTo>
                  <a:pt x="295354" y="3186803"/>
                </a:moveTo>
                <a:lnTo>
                  <a:pt x="295354" y="3190234"/>
                </a:lnTo>
                <a:lnTo>
                  <a:pt x="305489" y="3190234"/>
                </a:lnTo>
                <a:lnTo>
                  <a:pt x="305489" y="3186803"/>
                </a:lnTo>
                <a:lnTo>
                  <a:pt x="295354" y="3186803"/>
                </a:lnTo>
                <a:close/>
                <a:moveTo>
                  <a:pt x="5577077" y="3164797"/>
                </a:moveTo>
                <a:cubicBezTo>
                  <a:pt x="5574182" y="3164950"/>
                  <a:pt x="5571287" y="3165179"/>
                  <a:pt x="5568392" y="3165408"/>
                </a:cubicBezTo>
                <a:cubicBezTo>
                  <a:pt x="5569610" y="3171045"/>
                  <a:pt x="5570905" y="3176763"/>
                  <a:pt x="5572126" y="3182399"/>
                </a:cubicBezTo>
                <a:lnTo>
                  <a:pt x="5577154" y="3181713"/>
                </a:lnTo>
                <a:lnTo>
                  <a:pt x="5577154" y="3164797"/>
                </a:lnTo>
                <a:lnTo>
                  <a:pt x="5577077" y="3164797"/>
                </a:lnTo>
                <a:close/>
                <a:moveTo>
                  <a:pt x="4243848" y="3153639"/>
                </a:moveTo>
                <a:cubicBezTo>
                  <a:pt x="4245444" y="3162553"/>
                  <a:pt x="4246287" y="3167048"/>
                  <a:pt x="4247507" y="3173450"/>
                </a:cubicBezTo>
                <a:cubicBezTo>
                  <a:pt x="4252836" y="3165296"/>
                  <a:pt x="4256955" y="3159048"/>
                  <a:pt x="4260542" y="3153639"/>
                </a:cubicBezTo>
                <a:lnTo>
                  <a:pt x="4243848" y="3153639"/>
                </a:lnTo>
                <a:close/>
                <a:moveTo>
                  <a:pt x="302850" y="3144038"/>
                </a:moveTo>
                <a:cubicBezTo>
                  <a:pt x="299907" y="3141609"/>
                  <a:pt x="293906" y="3143075"/>
                  <a:pt x="287201" y="3145361"/>
                </a:cubicBezTo>
                <a:lnTo>
                  <a:pt x="300154" y="3166082"/>
                </a:lnTo>
                <a:cubicBezTo>
                  <a:pt x="305679" y="3152789"/>
                  <a:pt x="305793" y="3146465"/>
                  <a:pt x="302850" y="3144038"/>
                </a:cubicBezTo>
                <a:close/>
                <a:moveTo>
                  <a:pt x="4055237" y="3142664"/>
                </a:moveTo>
                <a:lnTo>
                  <a:pt x="4055237" y="3152797"/>
                </a:lnTo>
                <a:lnTo>
                  <a:pt x="4058587" y="3152797"/>
                </a:lnTo>
                <a:lnTo>
                  <a:pt x="4058587" y="3142664"/>
                </a:lnTo>
                <a:lnTo>
                  <a:pt x="4055237" y="3142664"/>
                </a:lnTo>
                <a:close/>
                <a:moveTo>
                  <a:pt x="4265563" y="3125679"/>
                </a:moveTo>
                <a:lnTo>
                  <a:pt x="4265563" y="3129026"/>
                </a:lnTo>
                <a:lnTo>
                  <a:pt x="4275776" y="3129026"/>
                </a:lnTo>
                <a:lnTo>
                  <a:pt x="4275776" y="3125679"/>
                </a:lnTo>
                <a:lnTo>
                  <a:pt x="4265563" y="3125679"/>
                </a:lnTo>
                <a:close/>
                <a:moveTo>
                  <a:pt x="5833408" y="3125657"/>
                </a:moveTo>
                <a:lnTo>
                  <a:pt x="5843543" y="3125657"/>
                </a:lnTo>
                <a:lnTo>
                  <a:pt x="5843543" y="3129007"/>
                </a:lnTo>
                <a:lnTo>
                  <a:pt x="5833408" y="3129007"/>
                </a:lnTo>
                <a:lnTo>
                  <a:pt x="5833408" y="3125657"/>
                </a:lnTo>
                <a:close/>
                <a:moveTo>
                  <a:pt x="162915" y="3115526"/>
                </a:moveTo>
                <a:lnTo>
                  <a:pt x="173124" y="3115526"/>
                </a:lnTo>
                <a:lnTo>
                  <a:pt x="173124" y="3118881"/>
                </a:lnTo>
                <a:lnTo>
                  <a:pt x="162915" y="3118881"/>
                </a:lnTo>
                <a:lnTo>
                  <a:pt x="162915" y="3115526"/>
                </a:lnTo>
                <a:close/>
                <a:moveTo>
                  <a:pt x="5776413" y="3112994"/>
                </a:moveTo>
                <a:lnTo>
                  <a:pt x="5773213" y="3116193"/>
                </a:lnTo>
                <a:cubicBezTo>
                  <a:pt x="5775956" y="3118557"/>
                  <a:pt x="5778774" y="3120918"/>
                  <a:pt x="5781975" y="3122748"/>
                </a:cubicBezTo>
                <a:cubicBezTo>
                  <a:pt x="5782127" y="3122595"/>
                  <a:pt x="5782813" y="3121985"/>
                  <a:pt x="5783499" y="3121298"/>
                </a:cubicBezTo>
                <a:cubicBezTo>
                  <a:pt x="5781137" y="3118557"/>
                  <a:pt x="5778774" y="3115811"/>
                  <a:pt x="5776413" y="3112994"/>
                </a:cubicBezTo>
                <a:close/>
                <a:moveTo>
                  <a:pt x="305487" y="3095146"/>
                </a:moveTo>
                <a:lnTo>
                  <a:pt x="305487" y="3098503"/>
                </a:lnTo>
                <a:lnTo>
                  <a:pt x="315697" y="3098503"/>
                </a:lnTo>
                <a:lnTo>
                  <a:pt x="315697" y="3095146"/>
                </a:lnTo>
                <a:lnTo>
                  <a:pt x="305487" y="3095146"/>
                </a:lnTo>
                <a:close/>
                <a:moveTo>
                  <a:pt x="5727419" y="3082516"/>
                </a:moveTo>
                <a:cubicBezTo>
                  <a:pt x="5725057" y="3085258"/>
                  <a:pt x="5722696" y="3088078"/>
                  <a:pt x="5720867" y="3091278"/>
                </a:cubicBezTo>
                <a:cubicBezTo>
                  <a:pt x="5721019" y="3091507"/>
                  <a:pt x="5721704" y="3092116"/>
                  <a:pt x="5722313" y="3092801"/>
                </a:cubicBezTo>
                <a:lnTo>
                  <a:pt x="5730619" y="3085715"/>
                </a:lnTo>
                <a:lnTo>
                  <a:pt x="5727419" y="3082516"/>
                </a:lnTo>
                <a:close/>
                <a:moveTo>
                  <a:pt x="5846972" y="3081614"/>
                </a:moveTo>
                <a:lnTo>
                  <a:pt x="5850324" y="3081614"/>
                </a:lnTo>
                <a:lnTo>
                  <a:pt x="5850324" y="3091746"/>
                </a:lnTo>
                <a:lnTo>
                  <a:pt x="5846972" y="3091746"/>
                </a:lnTo>
                <a:lnTo>
                  <a:pt x="5846972" y="3081614"/>
                </a:lnTo>
                <a:close/>
                <a:moveTo>
                  <a:pt x="5700978" y="3081449"/>
                </a:moveTo>
                <a:lnTo>
                  <a:pt x="5700978" y="3101873"/>
                </a:lnTo>
                <a:lnTo>
                  <a:pt x="5690390" y="3102403"/>
                </a:lnTo>
                <a:lnTo>
                  <a:pt x="5691912" y="3100956"/>
                </a:lnTo>
                <a:cubicBezTo>
                  <a:pt x="5689550" y="3098213"/>
                  <a:pt x="5687187" y="3095393"/>
                  <a:pt x="5684826" y="3092649"/>
                </a:cubicBezTo>
                <a:lnTo>
                  <a:pt x="5681625" y="3095853"/>
                </a:lnTo>
                <a:lnTo>
                  <a:pt x="5690386" y="3102404"/>
                </a:lnTo>
                <a:lnTo>
                  <a:pt x="5691121" y="3117375"/>
                </a:lnTo>
                <a:cubicBezTo>
                  <a:pt x="5691340" y="3122406"/>
                  <a:pt x="5692026" y="3127014"/>
                  <a:pt x="5694655" y="3129833"/>
                </a:cubicBezTo>
                <a:cubicBezTo>
                  <a:pt x="5710808" y="3147131"/>
                  <a:pt x="5695949" y="3159170"/>
                  <a:pt x="5690844" y="3173114"/>
                </a:cubicBezTo>
                <a:lnTo>
                  <a:pt x="5662042" y="3173114"/>
                </a:lnTo>
                <a:cubicBezTo>
                  <a:pt x="5660670" y="3184316"/>
                  <a:pt x="5661737" y="3193305"/>
                  <a:pt x="5658232" y="3199859"/>
                </a:cubicBezTo>
                <a:cubicBezTo>
                  <a:pt x="5654194" y="3207408"/>
                  <a:pt x="5646192" y="3212742"/>
                  <a:pt x="5644288" y="3214643"/>
                </a:cubicBezTo>
                <a:lnTo>
                  <a:pt x="5665242" y="3244511"/>
                </a:lnTo>
                <a:lnTo>
                  <a:pt x="5685358" y="3224396"/>
                </a:lnTo>
                <a:lnTo>
                  <a:pt x="5689092" y="3227747"/>
                </a:lnTo>
                <a:lnTo>
                  <a:pt x="5712331" y="3220055"/>
                </a:lnTo>
                <a:lnTo>
                  <a:pt x="5691683" y="3199401"/>
                </a:lnTo>
                <a:lnTo>
                  <a:pt x="5701054" y="3183324"/>
                </a:lnTo>
                <a:cubicBezTo>
                  <a:pt x="5704483" y="3180733"/>
                  <a:pt x="5708217" y="3178522"/>
                  <a:pt x="5711188" y="3175553"/>
                </a:cubicBezTo>
                <a:cubicBezTo>
                  <a:pt x="5714922" y="3171665"/>
                  <a:pt x="5718047" y="3167169"/>
                  <a:pt x="5721475" y="3162980"/>
                </a:cubicBezTo>
                <a:cubicBezTo>
                  <a:pt x="5719036" y="3154217"/>
                  <a:pt x="5716675" y="3145532"/>
                  <a:pt x="5713931" y="3135473"/>
                </a:cubicBezTo>
                <a:cubicBezTo>
                  <a:pt x="5716065" y="3131587"/>
                  <a:pt x="5719722" y="3124955"/>
                  <a:pt x="5722846" y="3119396"/>
                </a:cubicBezTo>
                <a:lnTo>
                  <a:pt x="5701149" y="3101945"/>
                </a:lnTo>
                <a:lnTo>
                  <a:pt x="5713684" y="3101899"/>
                </a:lnTo>
                <a:cubicBezTo>
                  <a:pt x="5717627" y="3101395"/>
                  <a:pt x="5720637" y="3099129"/>
                  <a:pt x="5720790" y="3091278"/>
                </a:cubicBezTo>
                <a:cubicBezTo>
                  <a:pt x="5715531" y="3088839"/>
                  <a:pt x="5709817" y="3085870"/>
                  <a:pt x="5700978" y="3081449"/>
                </a:cubicBezTo>
                <a:close/>
                <a:moveTo>
                  <a:pt x="5802778" y="3071555"/>
                </a:moveTo>
                <a:lnTo>
                  <a:pt x="5803233" y="3071555"/>
                </a:lnTo>
                <a:lnTo>
                  <a:pt x="5823122" y="3081537"/>
                </a:lnTo>
                <a:cubicBezTo>
                  <a:pt x="5818169" y="3085574"/>
                  <a:pt x="5813141" y="3089537"/>
                  <a:pt x="5802778" y="3097770"/>
                </a:cubicBezTo>
                <a:lnTo>
                  <a:pt x="5802778" y="3081633"/>
                </a:lnTo>
                <a:lnTo>
                  <a:pt x="5802778" y="3071555"/>
                </a:lnTo>
                <a:close/>
                <a:moveTo>
                  <a:pt x="4279132" y="3061213"/>
                </a:moveTo>
                <a:lnTo>
                  <a:pt x="4279132" y="3071349"/>
                </a:lnTo>
                <a:lnTo>
                  <a:pt x="4282558" y="3071349"/>
                </a:lnTo>
                <a:lnTo>
                  <a:pt x="4282558" y="3061213"/>
                </a:lnTo>
                <a:lnTo>
                  <a:pt x="4279132" y="3061213"/>
                </a:lnTo>
                <a:close/>
                <a:moveTo>
                  <a:pt x="243309" y="3046221"/>
                </a:moveTo>
                <a:lnTo>
                  <a:pt x="223040" y="3057811"/>
                </a:lnTo>
                <a:cubicBezTo>
                  <a:pt x="224793" y="3062688"/>
                  <a:pt x="226317" y="3067106"/>
                  <a:pt x="226469" y="3067412"/>
                </a:cubicBezTo>
                <a:cubicBezTo>
                  <a:pt x="240109" y="3064441"/>
                  <a:pt x="252224" y="3061772"/>
                  <a:pt x="265711" y="3060173"/>
                </a:cubicBezTo>
                <a:lnTo>
                  <a:pt x="263730" y="3062156"/>
                </a:lnTo>
                <a:cubicBezTo>
                  <a:pt x="266092" y="3064896"/>
                  <a:pt x="268454" y="3067642"/>
                  <a:pt x="270816" y="3070458"/>
                </a:cubicBezTo>
                <a:lnTo>
                  <a:pt x="274017" y="3067258"/>
                </a:lnTo>
                <a:cubicBezTo>
                  <a:pt x="271274" y="3064896"/>
                  <a:pt x="268530" y="3062535"/>
                  <a:pt x="272569" y="3057277"/>
                </a:cubicBezTo>
                <a:lnTo>
                  <a:pt x="243309" y="3046221"/>
                </a:lnTo>
                <a:close/>
                <a:moveTo>
                  <a:pt x="5812988" y="3044191"/>
                </a:moveTo>
                <a:lnTo>
                  <a:pt x="5823199" y="3044191"/>
                </a:lnTo>
                <a:lnTo>
                  <a:pt x="5823199" y="3047551"/>
                </a:lnTo>
                <a:lnTo>
                  <a:pt x="5812988" y="3047551"/>
                </a:lnTo>
                <a:lnTo>
                  <a:pt x="5812988" y="3044191"/>
                </a:lnTo>
                <a:close/>
                <a:moveTo>
                  <a:pt x="5762085" y="3044166"/>
                </a:moveTo>
                <a:lnTo>
                  <a:pt x="5762085" y="3047519"/>
                </a:lnTo>
                <a:lnTo>
                  <a:pt x="5772220" y="3047519"/>
                </a:lnTo>
                <a:lnTo>
                  <a:pt x="5772220" y="3044166"/>
                </a:lnTo>
                <a:lnTo>
                  <a:pt x="5762085" y="3044166"/>
                </a:lnTo>
                <a:close/>
                <a:moveTo>
                  <a:pt x="5629724" y="3044160"/>
                </a:moveTo>
                <a:lnTo>
                  <a:pt x="5629724" y="3047512"/>
                </a:lnTo>
                <a:lnTo>
                  <a:pt x="5639858" y="3047512"/>
                </a:lnTo>
                <a:lnTo>
                  <a:pt x="5639858" y="3044160"/>
                </a:lnTo>
                <a:lnTo>
                  <a:pt x="5629724" y="3044160"/>
                </a:lnTo>
                <a:close/>
                <a:moveTo>
                  <a:pt x="5861753" y="3041843"/>
                </a:moveTo>
                <a:cubicBezTo>
                  <a:pt x="5864267" y="3045491"/>
                  <a:pt x="5868382" y="3051591"/>
                  <a:pt x="5872496" y="3057688"/>
                </a:cubicBezTo>
                <a:lnTo>
                  <a:pt x="5859163" y="3071021"/>
                </a:lnTo>
                <a:lnTo>
                  <a:pt x="5848724" y="3061574"/>
                </a:lnTo>
                <a:lnTo>
                  <a:pt x="5833332" y="3074756"/>
                </a:lnTo>
                <a:lnTo>
                  <a:pt x="5833332" y="3056238"/>
                </a:lnTo>
                <a:lnTo>
                  <a:pt x="5861753" y="3041843"/>
                </a:lnTo>
                <a:close/>
                <a:moveTo>
                  <a:pt x="5747682" y="3031512"/>
                </a:moveTo>
                <a:cubicBezTo>
                  <a:pt x="5745320" y="3034255"/>
                  <a:pt x="5742958" y="3037076"/>
                  <a:pt x="5738614" y="3039666"/>
                </a:cubicBezTo>
                <a:lnTo>
                  <a:pt x="5704477" y="3045533"/>
                </a:lnTo>
                <a:lnTo>
                  <a:pt x="5724822" y="3069994"/>
                </a:lnTo>
                <a:lnTo>
                  <a:pt x="5751416" y="3056506"/>
                </a:lnTo>
                <a:cubicBezTo>
                  <a:pt x="5747682" y="3051554"/>
                  <a:pt x="5743949" y="3046752"/>
                  <a:pt x="5740596" y="3039820"/>
                </a:cubicBezTo>
                <a:lnTo>
                  <a:pt x="5742577" y="3041801"/>
                </a:lnTo>
                <a:lnTo>
                  <a:pt x="5750883" y="3034714"/>
                </a:lnTo>
                <a:lnTo>
                  <a:pt x="5747682" y="3031512"/>
                </a:lnTo>
                <a:close/>
                <a:moveTo>
                  <a:pt x="5853677" y="3023855"/>
                </a:moveTo>
                <a:lnTo>
                  <a:pt x="5863887" y="3023855"/>
                </a:lnTo>
                <a:lnTo>
                  <a:pt x="5863887" y="3027285"/>
                </a:lnTo>
                <a:lnTo>
                  <a:pt x="5853677" y="3027285"/>
                </a:lnTo>
                <a:lnTo>
                  <a:pt x="5853677" y="3023855"/>
                </a:lnTo>
                <a:close/>
                <a:moveTo>
                  <a:pt x="278361" y="3020476"/>
                </a:moveTo>
                <a:lnTo>
                  <a:pt x="278361" y="3030689"/>
                </a:lnTo>
                <a:lnTo>
                  <a:pt x="281713" y="3030689"/>
                </a:lnTo>
                <a:lnTo>
                  <a:pt x="281713" y="3020476"/>
                </a:lnTo>
                <a:lnTo>
                  <a:pt x="278361" y="3020476"/>
                </a:lnTo>
                <a:close/>
                <a:moveTo>
                  <a:pt x="227460" y="3010345"/>
                </a:moveTo>
                <a:lnTo>
                  <a:pt x="227460" y="3020476"/>
                </a:lnTo>
                <a:lnTo>
                  <a:pt x="230889" y="3020476"/>
                </a:lnTo>
                <a:lnTo>
                  <a:pt x="230889" y="3010345"/>
                </a:lnTo>
                <a:lnTo>
                  <a:pt x="227460" y="3010345"/>
                </a:lnTo>
                <a:close/>
                <a:moveTo>
                  <a:pt x="5751875" y="3002639"/>
                </a:moveTo>
                <a:lnTo>
                  <a:pt x="5751875" y="3007744"/>
                </a:lnTo>
                <a:lnTo>
                  <a:pt x="5772219" y="3007744"/>
                </a:lnTo>
                <a:lnTo>
                  <a:pt x="5772219" y="3002639"/>
                </a:lnTo>
                <a:lnTo>
                  <a:pt x="5751875" y="3002639"/>
                </a:lnTo>
                <a:close/>
                <a:moveTo>
                  <a:pt x="5877450" y="3000081"/>
                </a:moveTo>
                <a:lnTo>
                  <a:pt x="5880802" y="3000081"/>
                </a:lnTo>
                <a:lnTo>
                  <a:pt x="5880802" y="3010293"/>
                </a:lnTo>
                <a:lnTo>
                  <a:pt x="5877450" y="3010293"/>
                </a:lnTo>
                <a:lnTo>
                  <a:pt x="5877450" y="3000081"/>
                </a:lnTo>
                <a:close/>
                <a:moveTo>
                  <a:pt x="207151" y="2998194"/>
                </a:moveTo>
                <a:cubicBezTo>
                  <a:pt x="202780" y="2994730"/>
                  <a:pt x="196283" y="2995051"/>
                  <a:pt x="187521" y="2999928"/>
                </a:cubicBezTo>
                <a:cubicBezTo>
                  <a:pt x="187292" y="2999624"/>
                  <a:pt x="189273" y="3006180"/>
                  <a:pt x="193768" y="3009914"/>
                </a:cubicBezTo>
                <a:cubicBezTo>
                  <a:pt x="198722" y="3014102"/>
                  <a:pt x="205808" y="3015626"/>
                  <a:pt x="214037" y="3019208"/>
                </a:cubicBezTo>
                <a:cubicBezTo>
                  <a:pt x="213771" y="3008923"/>
                  <a:pt x="211523" y="3001662"/>
                  <a:pt x="207151" y="2998194"/>
                </a:cubicBezTo>
                <a:close/>
                <a:moveTo>
                  <a:pt x="226622" y="2979773"/>
                </a:moveTo>
                <a:lnTo>
                  <a:pt x="226622" y="3000129"/>
                </a:lnTo>
                <a:lnTo>
                  <a:pt x="231727" y="3000129"/>
                </a:lnTo>
                <a:lnTo>
                  <a:pt x="231727" y="2979773"/>
                </a:lnTo>
                <a:lnTo>
                  <a:pt x="226622" y="2979773"/>
                </a:lnTo>
                <a:close/>
                <a:moveTo>
                  <a:pt x="4333464" y="2964368"/>
                </a:moveTo>
                <a:lnTo>
                  <a:pt x="4302904" y="2986919"/>
                </a:lnTo>
                <a:cubicBezTo>
                  <a:pt x="4325691" y="2985699"/>
                  <a:pt x="4325691" y="2985699"/>
                  <a:pt x="4333464" y="2964368"/>
                </a:cubicBezTo>
                <a:close/>
                <a:moveTo>
                  <a:pt x="4330118" y="2949214"/>
                </a:moveTo>
                <a:lnTo>
                  <a:pt x="4330118" y="2959345"/>
                </a:lnTo>
                <a:lnTo>
                  <a:pt x="4333549" y="2959345"/>
                </a:lnTo>
                <a:lnTo>
                  <a:pt x="4333549" y="2949214"/>
                </a:lnTo>
                <a:lnTo>
                  <a:pt x="4330118" y="2949214"/>
                </a:lnTo>
                <a:close/>
                <a:moveTo>
                  <a:pt x="5797291" y="2917470"/>
                </a:moveTo>
                <a:cubicBezTo>
                  <a:pt x="5782127" y="2918841"/>
                  <a:pt x="5771841" y="2920137"/>
                  <a:pt x="5758354" y="2921888"/>
                </a:cubicBezTo>
                <a:lnTo>
                  <a:pt x="5769403" y="2943986"/>
                </a:lnTo>
                <a:cubicBezTo>
                  <a:pt x="5779233" y="2935604"/>
                  <a:pt x="5786090" y="2929812"/>
                  <a:pt x="5797291" y="2917470"/>
                </a:cubicBezTo>
                <a:close/>
                <a:moveTo>
                  <a:pt x="5802854" y="2885920"/>
                </a:moveTo>
                <a:cubicBezTo>
                  <a:pt x="5798892" y="2898646"/>
                  <a:pt x="5795766" y="2908629"/>
                  <a:pt x="5797367" y="2917468"/>
                </a:cubicBezTo>
                <a:cubicBezTo>
                  <a:pt x="5802929" y="2915487"/>
                  <a:pt x="5813140" y="2912362"/>
                  <a:pt x="5823199" y="2909314"/>
                </a:cubicBezTo>
                <a:lnTo>
                  <a:pt x="5853676" y="2918687"/>
                </a:lnTo>
                <a:lnTo>
                  <a:pt x="5853676" y="2928821"/>
                </a:lnTo>
                <a:lnTo>
                  <a:pt x="5823198" y="2938952"/>
                </a:lnTo>
                <a:cubicBezTo>
                  <a:pt x="5809939" y="2943298"/>
                  <a:pt x="5800110" y="2949850"/>
                  <a:pt x="5804910" y="2970579"/>
                </a:cubicBezTo>
                <a:cubicBezTo>
                  <a:pt x="5821902" y="2967454"/>
                  <a:pt x="5839198" y="2968293"/>
                  <a:pt x="5853676" y="2979642"/>
                </a:cubicBezTo>
                <a:cubicBezTo>
                  <a:pt x="5854515" y="2964406"/>
                  <a:pt x="5866324" y="2971037"/>
                  <a:pt x="5874097" y="2969512"/>
                </a:cubicBezTo>
                <a:cubicBezTo>
                  <a:pt x="5871887" y="2962195"/>
                  <a:pt x="5870592" y="2954497"/>
                  <a:pt x="5867239" y="2947795"/>
                </a:cubicBezTo>
                <a:lnTo>
                  <a:pt x="5853677" y="2928822"/>
                </a:lnTo>
                <a:lnTo>
                  <a:pt x="5862133" y="2925468"/>
                </a:lnTo>
                <a:lnTo>
                  <a:pt x="5853676" y="2918611"/>
                </a:lnTo>
                <a:lnTo>
                  <a:pt x="5853676" y="2918685"/>
                </a:lnTo>
                <a:lnTo>
                  <a:pt x="5845735" y="2904812"/>
                </a:lnTo>
                <a:cubicBezTo>
                  <a:pt x="5834570" y="2895964"/>
                  <a:pt x="5815369" y="2899064"/>
                  <a:pt x="5802854" y="2885920"/>
                </a:cubicBezTo>
                <a:close/>
                <a:moveTo>
                  <a:pt x="5833331" y="2880492"/>
                </a:moveTo>
                <a:lnTo>
                  <a:pt x="5833331" y="2885597"/>
                </a:lnTo>
                <a:lnTo>
                  <a:pt x="5853675" y="2885597"/>
                </a:lnTo>
                <a:lnTo>
                  <a:pt x="5853675" y="2880492"/>
                </a:lnTo>
                <a:lnTo>
                  <a:pt x="5833331" y="2880492"/>
                </a:lnTo>
                <a:close/>
                <a:moveTo>
                  <a:pt x="5969042" y="2857508"/>
                </a:moveTo>
                <a:lnTo>
                  <a:pt x="5972471" y="2857508"/>
                </a:lnTo>
                <a:lnTo>
                  <a:pt x="5972471" y="2867720"/>
                </a:lnTo>
                <a:lnTo>
                  <a:pt x="5969042" y="2867720"/>
                </a:lnTo>
                <a:lnTo>
                  <a:pt x="5969042" y="2857508"/>
                </a:lnTo>
                <a:close/>
                <a:moveTo>
                  <a:pt x="5902215" y="2857171"/>
                </a:moveTo>
                <a:lnTo>
                  <a:pt x="5866934" y="2859762"/>
                </a:lnTo>
                <a:cubicBezTo>
                  <a:pt x="5865791" y="2859914"/>
                  <a:pt x="5864877" y="2862125"/>
                  <a:pt x="5862211" y="2865630"/>
                </a:cubicBezTo>
                <a:lnTo>
                  <a:pt x="5887051" y="2909598"/>
                </a:lnTo>
                <a:cubicBezTo>
                  <a:pt x="5889337" y="2908759"/>
                  <a:pt x="5891547" y="2907921"/>
                  <a:pt x="5893909" y="2907159"/>
                </a:cubicBezTo>
                <a:cubicBezTo>
                  <a:pt x="5891699" y="2898091"/>
                  <a:pt x="5889489" y="2889024"/>
                  <a:pt x="5887280" y="2880031"/>
                </a:cubicBezTo>
                <a:lnTo>
                  <a:pt x="5905568" y="2873784"/>
                </a:lnTo>
                <a:cubicBezTo>
                  <a:pt x="5904425" y="2868068"/>
                  <a:pt x="5903434" y="2863419"/>
                  <a:pt x="5902215" y="2857171"/>
                </a:cubicBezTo>
                <a:close/>
                <a:moveTo>
                  <a:pt x="5853675" y="2839723"/>
                </a:moveTo>
                <a:lnTo>
                  <a:pt x="5853675" y="2844829"/>
                </a:lnTo>
                <a:lnTo>
                  <a:pt x="5874097" y="2844829"/>
                </a:lnTo>
                <a:lnTo>
                  <a:pt x="5874097" y="2839723"/>
                </a:lnTo>
                <a:lnTo>
                  <a:pt x="5853675" y="2839723"/>
                </a:lnTo>
                <a:close/>
                <a:moveTo>
                  <a:pt x="135787" y="2837243"/>
                </a:moveTo>
                <a:lnTo>
                  <a:pt x="139140" y="2837243"/>
                </a:lnTo>
                <a:lnTo>
                  <a:pt x="139140" y="2847378"/>
                </a:lnTo>
                <a:lnTo>
                  <a:pt x="135787" y="2847378"/>
                </a:lnTo>
                <a:lnTo>
                  <a:pt x="135787" y="2837243"/>
                </a:lnTo>
                <a:close/>
                <a:moveTo>
                  <a:pt x="5979253" y="2837240"/>
                </a:moveTo>
                <a:lnTo>
                  <a:pt x="5982682" y="2837240"/>
                </a:lnTo>
                <a:lnTo>
                  <a:pt x="5982682" y="2847374"/>
                </a:lnTo>
                <a:lnTo>
                  <a:pt x="5979253" y="2847374"/>
                </a:lnTo>
                <a:lnTo>
                  <a:pt x="5979253" y="2837240"/>
                </a:lnTo>
                <a:close/>
                <a:moveTo>
                  <a:pt x="5971709" y="2807587"/>
                </a:moveTo>
                <a:cubicBezTo>
                  <a:pt x="5969347" y="2810326"/>
                  <a:pt x="5966985" y="2813146"/>
                  <a:pt x="5965156" y="2816347"/>
                </a:cubicBezTo>
                <a:cubicBezTo>
                  <a:pt x="5965232" y="2816574"/>
                  <a:pt x="5965918" y="2817184"/>
                  <a:pt x="5966604" y="2817871"/>
                </a:cubicBezTo>
                <a:cubicBezTo>
                  <a:pt x="5969347" y="2815585"/>
                  <a:pt x="5972166" y="2813146"/>
                  <a:pt x="5974909" y="2810782"/>
                </a:cubicBezTo>
                <a:lnTo>
                  <a:pt x="5971709" y="2807587"/>
                </a:lnTo>
                <a:close/>
                <a:moveTo>
                  <a:pt x="5846818" y="2803758"/>
                </a:moveTo>
                <a:cubicBezTo>
                  <a:pt x="5845293" y="2811910"/>
                  <a:pt x="5844227" y="2817550"/>
                  <a:pt x="5842321" y="2827609"/>
                </a:cubicBezTo>
                <a:lnTo>
                  <a:pt x="5891089" y="2824256"/>
                </a:lnTo>
                <a:lnTo>
                  <a:pt x="5846818" y="2803758"/>
                </a:lnTo>
                <a:close/>
                <a:moveTo>
                  <a:pt x="5915931" y="2787845"/>
                </a:moveTo>
                <a:cubicBezTo>
                  <a:pt x="5924313" y="2806520"/>
                  <a:pt x="5934676" y="2823661"/>
                  <a:pt x="5916693" y="2840882"/>
                </a:cubicBezTo>
                <a:cubicBezTo>
                  <a:pt x="5916236" y="2841340"/>
                  <a:pt x="5918979" y="2845150"/>
                  <a:pt x="5919284" y="2845683"/>
                </a:cubicBezTo>
                <a:lnTo>
                  <a:pt x="5943134" y="2845683"/>
                </a:lnTo>
                <a:cubicBezTo>
                  <a:pt x="5945649" y="2838138"/>
                  <a:pt x="5947554" y="2832424"/>
                  <a:pt x="5949383" y="2827091"/>
                </a:cubicBezTo>
                <a:lnTo>
                  <a:pt x="5965689" y="2827091"/>
                </a:lnTo>
                <a:cubicBezTo>
                  <a:pt x="5965689" y="2823661"/>
                  <a:pt x="5965689" y="2820308"/>
                  <a:pt x="5965156" y="2816420"/>
                </a:cubicBezTo>
                <a:cubicBezTo>
                  <a:pt x="5944277" y="2814822"/>
                  <a:pt x="5964013" y="2792188"/>
                  <a:pt x="5953878" y="2787845"/>
                </a:cubicBezTo>
                <a:lnTo>
                  <a:pt x="5915931" y="2787845"/>
                </a:lnTo>
                <a:close/>
                <a:moveTo>
                  <a:pt x="6046995" y="2775139"/>
                </a:moveTo>
                <a:cubicBezTo>
                  <a:pt x="6047147" y="2777424"/>
                  <a:pt x="6047376" y="2779785"/>
                  <a:pt x="6047528" y="2782070"/>
                </a:cubicBezTo>
                <a:lnTo>
                  <a:pt x="6009809" y="2798609"/>
                </a:lnTo>
                <a:cubicBezTo>
                  <a:pt x="6007904" y="2791210"/>
                  <a:pt x="6006761" y="2786792"/>
                  <a:pt x="6004704" y="2778871"/>
                </a:cubicBezTo>
                <a:lnTo>
                  <a:pt x="6046995" y="2775139"/>
                </a:lnTo>
                <a:close/>
                <a:moveTo>
                  <a:pt x="5876611" y="2770154"/>
                </a:moveTo>
                <a:lnTo>
                  <a:pt x="5876611" y="2807568"/>
                </a:lnTo>
                <a:lnTo>
                  <a:pt x="5893375" y="2804672"/>
                </a:lnTo>
                <a:cubicBezTo>
                  <a:pt x="5888270" y="2794232"/>
                  <a:pt x="5883850" y="2785088"/>
                  <a:pt x="5876611" y="2770154"/>
                </a:cubicBezTo>
                <a:close/>
                <a:moveTo>
                  <a:pt x="5958907" y="2745540"/>
                </a:moveTo>
                <a:lnTo>
                  <a:pt x="5958907" y="2755754"/>
                </a:lnTo>
                <a:lnTo>
                  <a:pt x="5962336" y="2755754"/>
                </a:lnTo>
                <a:lnTo>
                  <a:pt x="5962336" y="2745540"/>
                </a:lnTo>
                <a:lnTo>
                  <a:pt x="5958907" y="2745540"/>
                </a:lnTo>
                <a:close/>
                <a:moveTo>
                  <a:pt x="6076103" y="2745419"/>
                </a:moveTo>
                <a:cubicBezTo>
                  <a:pt x="6076560" y="2752201"/>
                  <a:pt x="6076865" y="2757694"/>
                  <a:pt x="6077398" y="2764847"/>
                </a:cubicBezTo>
                <a:lnTo>
                  <a:pt x="6057358" y="2766297"/>
                </a:lnTo>
                <a:cubicBezTo>
                  <a:pt x="6055681" y="2764470"/>
                  <a:pt x="6053929" y="2762717"/>
                  <a:pt x="6052176" y="2760891"/>
                </a:cubicBezTo>
                <a:lnTo>
                  <a:pt x="6076103" y="2745419"/>
                </a:lnTo>
                <a:close/>
                <a:moveTo>
                  <a:pt x="193243" y="2745392"/>
                </a:moveTo>
                <a:lnTo>
                  <a:pt x="173584" y="2751400"/>
                </a:lnTo>
                <a:cubicBezTo>
                  <a:pt x="174650" y="2752629"/>
                  <a:pt x="175717" y="2753782"/>
                  <a:pt x="176783" y="2755011"/>
                </a:cubicBezTo>
                <a:lnTo>
                  <a:pt x="194995" y="2755011"/>
                </a:lnTo>
                <a:cubicBezTo>
                  <a:pt x="194157" y="2750479"/>
                  <a:pt x="193547" y="2747139"/>
                  <a:pt x="193243" y="2745392"/>
                </a:cubicBezTo>
                <a:close/>
                <a:moveTo>
                  <a:pt x="4381005" y="2735458"/>
                </a:moveTo>
                <a:lnTo>
                  <a:pt x="4381005" y="2745590"/>
                </a:lnTo>
                <a:lnTo>
                  <a:pt x="4384362" y="2745590"/>
                </a:lnTo>
                <a:lnTo>
                  <a:pt x="4384362" y="2735458"/>
                </a:lnTo>
                <a:lnTo>
                  <a:pt x="4381005" y="2735458"/>
                </a:lnTo>
                <a:close/>
                <a:moveTo>
                  <a:pt x="5911816" y="2729385"/>
                </a:moveTo>
                <a:cubicBezTo>
                  <a:pt x="5896500" y="2726185"/>
                  <a:pt x="5896500" y="2726185"/>
                  <a:pt x="5898405" y="2750871"/>
                </a:cubicBezTo>
                <a:lnTo>
                  <a:pt x="5911816" y="2729385"/>
                </a:lnTo>
                <a:close/>
                <a:moveTo>
                  <a:pt x="4447914" y="2724182"/>
                </a:moveTo>
                <a:lnTo>
                  <a:pt x="4439536" y="2731264"/>
                </a:lnTo>
                <a:lnTo>
                  <a:pt x="4442732" y="2734465"/>
                </a:lnTo>
                <a:cubicBezTo>
                  <a:pt x="4445171" y="2731723"/>
                  <a:pt x="4447534" y="2728984"/>
                  <a:pt x="4448829" y="2725250"/>
                </a:cubicBezTo>
                <a:cubicBezTo>
                  <a:pt x="4448854" y="2725224"/>
                  <a:pt x="4448880" y="2725198"/>
                  <a:pt x="4448905" y="2725172"/>
                </a:cubicBezTo>
                <a:lnTo>
                  <a:pt x="4447914" y="2724182"/>
                </a:lnTo>
                <a:close/>
                <a:moveTo>
                  <a:pt x="4460929" y="2688881"/>
                </a:moveTo>
                <a:cubicBezTo>
                  <a:pt x="4460358" y="2695475"/>
                  <a:pt x="4459922" y="2700354"/>
                  <a:pt x="4459608" y="2704365"/>
                </a:cubicBezTo>
                <a:cubicBezTo>
                  <a:pt x="4459415" y="2707769"/>
                  <a:pt x="4459223" y="2711174"/>
                  <a:pt x="4459030" y="2714578"/>
                </a:cubicBezTo>
                <a:lnTo>
                  <a:pt x="4458652" y="2714426"/>
                </a:lnTo>
                <a:cubicBezTo>
                  <a:pt x="4455683" y="2718390"/>
                  <a:pt x="4452333" y="2721821"/>
                  <a:pt x="4448983" y="2725175"/>
                </a:cubicBezTo>
                <a:lnTo>
                  <a:pt x="4449974" y="2726164"/>
                </a:lnTo>
                <a:cubicBezTo>
                  <a:pt x="4452257" y="2721898"/>
                  <a:pt x="4455607" y="2718469"/>
                  <a:pt x="4459032" y="2715036"/>
                </a:cubicBezTo>
                <a:lnTo>
                  <a:pt x="4459032" y="2714648"/>
                </a:lnTo>
                <a:lnTo>
                  <a:pt x="4469705" y="2719593"/>
                </a:lnTo>
                <a:lnTo>
                  <a:pt x="4487067" y="2727678"/>
                </a:lnTo>
                <a:lnTo>
                  <a:pt x="4460929" y="2688881"/>
                </a:lnTo>
                <a:close/>
                <a:moveTo>
                  <a:pt x="5902367" y="2684274"/>
                </a:moveTo>
                <a:lnTo>
                  <a:pt x="5889261" y="2704012"/>
                </a:lnTo>
                <a:lnTo>
                  <a:pt x="5906025" y="2704012"/>
                </a:lnTo>
                <a:cubicBezTo>
                  <a:pt x="5904348" y="2695172"/>
                  <a:pt x="5903510" y="2690676"/>
                  <a:pt x="5902367" y="2684274"/>
                </a:cubicBezTo>
                <a:close/>
                <a:moveTo>
                  <a:pt x="5941077" y="2662480"/>
                </a:moveTo>
                <a:cubicBezTo>
                  <a:pt x="5947935" y="2670330"/>
                  <a:pt x="5949992" y="2674140"/>
                  <a:pt x="5951440" y="2673987"/>
                </a:cubicBezTo>
                <a:cubicBezTo>
                  <a:pt x="5954945" y="2673453"/>
                  <a:pt x="5958451" y="2672235"/>
                  <a:pt x="5961879" y="2670939"/>
                </a:cubicBezTo>
                <a:cubicBezTo>
                  <a:pt x="5963175" y="2671852"/>
                  <a:pt x="5964851" y="2672844"/>
                  <a:pt x="5967214" y="2674291"/>
                </a:cubicBezTo>
                <a:cubicBezTo>
                  <a:pt x="5963023" y="2688008"/>
                  <a:pt x="5959136" y="2700354"/>
                  <a:pt x="5953955" y="2717119"/>
                </a:cubicBezTo>
                <a:lnTo>
                  <a:pt x="5986644" y="2698220"/>
                </a:lnTo>
                <a:cubicBezTo>
                  <a:pt x="5985730" y="2689533"/>
                  <a:pt x="5984892" y="2681760"/>
                  <a:pt x="5984130" y="2674216"/>
                </a:cubicBezTo>
                <a:cubicBezTo>
                  <a:pt x="5979558" y="2674216"/>
                  <a:pt x="5976281" y="2674140"/>
                  <a:pt x="5963709" y="2670176"/>
                </a:cubicBezTo>
                <a:cubicBezTo>
                  <a:pt x="5964394" y="2669947"/>
                  <a:pt x="5965004" y="2669719"/>
                  <a:pt x="5965689" y="2669490"/>
                </a:cubicBezTo>
                <a:cubicBezTo>
                  <a:pt x="5961804" y="2668424"/>
                  <a:pt x="5957994" y="2667280"/>
                  <a:pt x="5959136" y="2668728"/>
                </a:cubicBezTo>
                <a:cubicBezTo>
                  <a:pt x="5954336" y="2667128"/>
                  <a:pt x="5948544" y="2665147"/>
                  <a:pt x="5941077" y="2662480"/>
                </a:cubicBezTo>
                <a:close/>
                <a:moveTo>
                  <a:pt x="4421694" y="2623442"/>
                </a:moveTo>
                <a:lnTo>
                  <a:pt x="4421694" y="2633572"/>
                </a:lnTo>
                <a:lnTo>
                  <a:pt x="4425048" y="2633572"/>
                </a:lnTo>
                <a:lnTo>
                  <a:pt x="4425048" y="2623442"/>
                </a:lnTo>
                <a:lnTo>
                  <a:pt x="4421694" y="2623442"/>
                </a:lnTo>
                <a:close/>
                <a:moveTo>
                  <a:pt x="6071988" y="2623041"/>
                </a:moveTo>
                <a:lnTo>
                  <a:pt x="6097591" y="2624489"/>
                </a:lnTo>
                <a:cubicBezTo>
                  <a:pt x="6071836" y="2626775"/>
                  <a:pt x="6079837" y="2666387"/>
                  <a:pt x="6053548" y="2663871"/>
                </a:cubicBezTo>
                <a:cubicBezTo>
                  <a:pt x="6051262" y="2663644"/>
                  <a:pt x="6049281" y="2659606"/>
                  <a:pt x="6044785" y="2654883"/>
                </a:cubicBezTo>
                <a:lnTo>
                  <a:pt x="6071988" y="2623041"/>
                </a:lnTo>
                <a:close/>
                <a:moveTo>
                  <a:pt x="5999598" y="2572495"/>
                </a:moveTo>
                <a:lnTo>
                  <a:pt x="5999598" y="2582705"/>
                </a:lnTo>
                <a:lnTo>
                  <a:pt x="6003027" y="2582705"/>
                </a:lnTo>
                <a:lnTo>
                  <a:pt x="6003027" y="2572495"/>
                </a:lnTo>
                <a:lnTo>
                  <a:pt x="5999598" y="2572495"/>
                </a:lnTo>
                <a:close/>
                <a:moveTo>
                  <a:pt x="6116717" y="2567814"/>
                </a:moveTo>
                <a:lnTo>
                  <a:pt x="6116717" y="2618015"/>
                </a:lnTo>
                <a:lnTo>
                  <a:pt x="6098049" y="2603083"/>
                </a:lnTo>
                <a:lnTo>
                  <a:pt x="6077856" y="2603083"/>
                </a:lnTo>
                <a:lnTo>
                  <a:pt x="6078770" y="2603998"/>
                </a:lnTo>
                <a:cubicBezTo>
                  <a:pt x="6076408" y="2606740"/>
                  <a:pt x="6074046" y="2609558"/>
                  <a:pt x="6071683" y="2612301"/>
                </a:cubicBezTo>
                <a:lnTo>
                  <a:pt x="6068483" y="2609101"/>
                </a:lnTo>
                <a:lnTo>
                  <a:pt x="6076789" y="2602018"/>
                </a:lnTo>
                <a:lnTo>
                  <a:pt x="6077703" y="2602932"/>
                </a:lnTo>
                <a:lnTo>
                  <a:pt x="6077703" y="2582745"/>
                </a:lnTo>
                <a:lnTo>
                  <a:pt x="6098049" y="2582745"/>
                </a:lnTo>
                <a:lnTo>
                  <a:pt x="6098049" y="2603063"/>
                </a:lnTo>
                <a:cubicBezTo>
                  <a:pt x="6101401" y="2600473"/>
                  <a:pt x="6104830" y="2597883"/>
                  <a:pt x="6108183" y="2595368"/>
                </a:cubicBezTo>
                <a:lnTo>
                  <a:pt x="6098060" y="2582737"/>
                </a:lnTo>
                <a:lnTo>
                  <a:pt x="6116717" y="2567814"/>
                </a:lnTo>
                <a:close/>
                <a:moveTo>
                  <a:pt x="6062692" y="2550065"/>
                </a:moveTo>
                <a:cubicBezTo>
                  <a:pt x="6064444" y="2556311"/>
                  <a:pt x="6066883" y="2564920"/>
                  <a:pt x="6069778" y="2575127"/>
                </a:cubicBezTo>
                <a:cubicBezTo>
                  <a:pt x="6068559" y="2576422"/>
                  <a:pt x="6066654" y="2578477"/>
                  <a:pt x="6064673" y="2580536"/>
                </a:cubicBezTo>
                <a:lnTo>
                  <a:pt x="6024211" y="2565682"/>
                </a:lnTo>
                <a:lnTo>
                  <a:pt x="6062692" y="2550065"/>
                </a:lnTo>
                <a:close/>
                <a:moveTo>
                  <a:pt x="6136911" y="2543819"/>
                </a:moveTo>
                <a:cubicBezTo>
                  <a:pt x="6136987" y="2549533"/>
                  <a:pt x="6136987" y="2555170"/>
                  <a:pt x="6136987" y="2560729"/>
                </a:cubicBezTo>
                <a:lnTo>
                  <a:pt x="6131957" y="2561416"/>
                </a:lnTo>
                <a:cubicBezTo>
                  <a:pt x="6130738" y="2555779"/>
                  <a:pt x="6129443" y="2550065"/>
                  <a:pt x="6128224" y="2544430"/>
                </a:cubicBezTo>
                <a:lnTo>
                  <a:pt x="6136911" y="2543819"/>
                </a:lnTo>
                <a:close/>
                <a:moveTo>
                  <a:pt x="6108031" y="2541154"/>
                </a:moveTo>
                <a:cubicBezTo>
                  <a:pt x="6108183" y="2544048"/>
                  <a:pt x="6108336" y="2547018"/>
                  <a:pt x="6108488" y="2549914"/>
                </a:cubicBezTo>
                <a:lnTo>
                  <a:pt x="6089057" y="2551589"/>
                </a:lnTo>
                <a:cubicBezTo>
                  <a:pt x="6088752" y="2549382"/>
                  <a:pt x="6088447" y="2547172"/>
                  <a:pt x="6088142" y="2545039"/>
                </a:cubicBezTo>
                <a:lnTo>
                  <a:pt x="6108031" y="2541154"/>
                </a:lnTo>
                <a:close/>
                <a:moveTo>
                  <a:pt x="6050500" y="2511454"/>
                </a:moveTo>
                <a:lnTo>
                  <a:pt x="6050500" y="2521587"/>
                </a:lnTo>
                <a:lnTo>
                  <a:pt x="6053929" y="2521587"/>
                </a:lnTo>
                <a:lnTo>
                  <a:pt x="6053929" y="2511454"/>
                </a:lnTo>
                <a:lnTo>
                  <a:pt x="6050500" y="2511454"/>
                </a:lnTo>
                <a:close/>
                <a:moveTo>
                  <a:pt x="6113974" y="2510519"/>
                </a:moveTo>
                <a:cubicBezTo>
                  <a:pt x="6119461" y="2523694"/>
                  <a:pt x="6123042" y="2534678"/>
                  <a:pt x="6109860" y="2544353"/>
                </a:cubicBezTo>
                <a:lnTo>
                  <a:pt x="6094696" y="2515698"/>
                </a:lnTo>
                <a:lnTo>
                  <a:pt x="6113974" y="2510519"/>
                </a:lnTo>
                <a:close/>
                <a:moveTo>
                  <a:pt x="6108183" y="2494512"/>
                </a:moveTo>
                <a:lnTo>
                  <a:pt x="6118318" y="2494512"/>
                </a:lnTo>
                <a:lnTo>
                  <a:pt x="6118318" y="2497865"/>
                </a:lnTo>
                <a:lnTo>
                  <a:pt x="6108183" y="2497865"/>
                </a:lnTo>
                <a:lnTo>
                  <a:pt x="6108183" y="2494512"/>
                </a:lnTo>
                <a:close/>
                <a:moveTo>
                  <a:pt x="6037850" y="2459486"/>
                </a:moveTo>
                <a:cubicBezTo>
                  <a:pt x="6037546" y="2459562"/>
                  <a:pt x="6037393" y="2459562"/>
                  <a:pt x="6037089" y="2459638"/>
                </a:cubicBezTo>
                <a:cubicBezTo>
                  <a:pt x="6037089" y="2459943"/>
                  <a:pt x="6036936" y="2460095"/>
                  <a:pt x="6036936" y="2460400"/>
                </a:cubicBezTo>
                <a:lnTo>
                  <a:pt x="6036936" y="2460398"/>
                </a:lnTo>
                <a:lnTo>
                  <a:pt x="6035869" y="2461464"/>
                </a:lnTo>
                <a:cubicBezTo>
                  <a:pt x="6038231" y="2464207"/>
                  <a:pt x="6040593" y="2466951"/>
                  <a:pt x="6042956" y="2469770"/>
                </a:cubicBezTo>
                <a:lnTo>
                  <a:pt x="6046156" y="2466570"/>
                </a:lnTo>
                <a:cubicBezTo>
                  <a:pt x="6043413" y="2464207"/>
                  <a:pt x="6040670" y="2461845"/>
                  <a:pt x="6036936" y="2460551"/>
                </a:cubicBezTo>
                <a:lnTo>
                  <a:pt x="6036936" y="2460400"/>
                </a:lnTo>
                <a:cubicBezTo>
                  <a:pt x="6037241" y="2460095"/>
                  <a:pt x="6037546" y="2459715"/>
                  <a:pt x="6037850" y="2459486"/>
                </a:cubicBezTo>
                <a:close/>
                <a:moveTo>
                  <a:pt x="6057434" y="2450415"/>
                </a:moveTo>
                <a:cubicBezTo>
                  <a:pt x="6057053" y="2450415"/>
                  <a:pt x="6056748" y="2450415"/>
                  <a:pt x="6056367" y="2450491"/>
                </a:cubicBezTo>
                <a:cubicBezTo>
                  <a:pt x="6057739" y="2457121"/>
                  <a:pt x="6058958" y="2463751"/>
                  <a:pt x="6060330" y="2470380"/>
                </a:cubicBezTo>
                <a:lnTo>
                  <a:pt x="6066883" y="2469467"/>
                </a:lnTo>
                <a:cubicBezTo>
                  <a:pt x="6066349" y="2463064"/>
                  <a:pt x="6065739" y="2456588"/>
                  <a:pt x="6057434" y="2450415"/>
                </a:cubicBezTo>
                <a:close/>
                <a:moveTo>
                  <a:pt x="6057358" y="2450338"/>
                </a:moveTo>
                <a:cubicBezTo>
                  <a:pt x="6057434" y="2450338"/>
                  <a:pt x="6057434" y="2450414"/>
                  <a:pt x="6057434" y="2450414"/>
                </a:cubicBezTo>
                <a:cubicBezTo>
                  <a:pt x="6057891" y="2450414"/>
                  <a:pt x="6058349" y="2450414"/>
                  <a:pt x="6058806" y="2450338"/>
                </a:cubicBezTo>
                <a:lnTo>
                  <a:pt x="6057358" y="2450338"/>
                </a:lnTo>
                <a:close/>
                <a:moveTo>
                  <a:pt x="4167178" y="2440189"/>
                </a:moveTo>
                <a:lnTo>
                  <a:pt x="4167178" y="2450404"/>
                </a:lnTo>
                <a:lnTo>
                  <a:pt x="4170607" y="2450404"/>
                </a:lnTo>
                <a:lnTo>
                  <a:pt x="4170607" y="2440189"/>
                </a:lnTo>
                <a:lnTo>
                  <a:pt x="4167178" y="2440189"/>
                </a:lnTo>
                <a:close/>
                <a:moveTo>
                  <a:pt x="6174706" y="2440165"/>
                </a:moveTo>
                <a:cubicBezTo>
                  <a:pt x="6176306" y="2444891"/>
                  <a:pt x="6178440" y="2449617"/>
                  <a:pt x="6179049" y="2454419"/>
                </a:cubicBezTo>
                <a:cubicBezTo>
                  <a:pt x="6179354" y="2455944"/>
                  <a:pt x="6175544" y="2458002"/>
                  <a:pt x="6167543" y="2465395"/>
                </a:cubicBezTo>
                <a:lnTo>
                  <a:pt x="6174706" y="2440165"/>
                </a:lnTo>
                <a:close/>
                <a:moveTo>
                  <a:pt x="6044452" y="2439384"/>
                </a:moveTo>
                <a:cubicBezTo>
                  <a:pt x="6038765" y="2439746"/>
                  <a:pt x="6032288" y="2442261"/>
                  <a:pt x="6026802" y="2441346"/>
                </a:cubicBezTo>
                <a:cubicBezTo>
                  <a:pt x="6026802" y="2447747"/>
                  <a:pt x="6026802" y="2454148"/>
                  <a:pt x="6027640" y="2460092"/>
                </a:cubicBezTo>
                <a:lnTo>
                  <a:pt x="6008285" y="2461616"/>
                </a:lnTo>
                <a:lnTo>
                  <a:pt x="6008285" y="2495907"/>
                </a:lnTo>
                <a:cubicBezTo>
                  <a:pt x="6016591" y="2480590"/>
                  <a:pt x="6021925" y="2470760"/>
                  <a:pt x="6026725" y="2460549"/>
                </a:cubicBezTo>
                <a:cubicBezTo>
                  <a:pt x="6029926" y="2460473"/>
                  <a:pt x="6033203" y="2460397"/>
                  <a:pt x="6037089" y="2459559"/>
                </a:cubicBezTo>
                <a:cubicBezTo>
                  <a:pt x="6038232" y="2448280"/>
                  <a:pt x="6046156" y="2450186"/>
                  <a:pt x="6057358" y="2450337"/>
                </a:cubicBezTo>
                <a:cubicBezTo>
                  <a:pt x="6055034" y="2440812"/>
                  <a:pt x="6050138" y="2439022"/>
                  <a:pt x="6044452" y="2439384"/>
                </a:cubicBezTo>
                <a:close/>
                <a:moveTo>
                  <a:pt x="6020705" y="2430908"/>
                </a:moveTo>
                <a:lnTo>
                  <a:pt x="6017505" y="2434109"/>
                </a:lnTo>
                <a:cubicBezTo>
                  <a:pt x="6020248" y="2436471"/>
                  <a:pt x="6023067" y="2438833"/>
                  <a:pt x="6026801" y="2440128"/>
                </a:cubicBezTo>
                <a:lnTo>
                  <a:pt x="6026801" y="2440280"/>
                </a:lnTo>
                <a:lnTo>
                  <a:pt x="6025811" y="2441194"/>
                </a:lnTo>
                <a:cubicBezTo>
                  <a:pt x="6026116" y="2441271"/>
                  <a:pt x="6026497" y="2441194"/>
                  <a:pt x="6026802" y="2441271"/>
                </a:cubicBezTo>
                <a:lnTo>
                  <a:pt x="6026802" y="2440280"/>
                </a:lnTo>
                <a:lnTo>
                  <a:pt x="6027868" y="2439214"/>
                </a:lnTo>
                <a:cubicBezTo>
                  <a:pt x="6025430" y="2436471"/>
                  <a:pt x="6023067" y="2433651"/>
                  <a:pt x="6020705" y="2430908"/>
                </a:cubicBezTo>
                <a:close/>
                <a:moveTo>
                  <a:pt x="6036936" y="2423209"/>
                </a:moveTo>
                <a:lnTo>
                  <a:pt x="6036936" y="2426563"/>
                </a:lnTo>
                <a:lnTo>
                  <a:pt x="6047071" y="2426563"/>
                </a:lnTo>
                <a:lnTo>
                  <a:pt x="6047071" y="2423209"/>
                </a:lnTo>
                <a:lnTo>
                  <a:pt x="6036936" y="2423209"/>
                </a:lnTo>
                <a:close/>
                <a:moveTo>
                  <a:pt x="6185602" y="2410591"/>
                </a:moveTo>
                <a:lnTo>
                  <a:pt x="6188803" y="2413794"/>
                </a:lnTo>
                <a:lnTo>
                  <a:pt x="6180497" y="2420882"/>
                </a:lnTo>
                <a:lnTo>
                  <a:pt x="6179582" y="2419967"/>
                </a:lnTo>
                <a:lnTo>
                  <a:pt x="6179582" y="2430028"/>
                </a:lnTo>
                <a:lnTo>
                  <a:pt x="6198251" y="2430028"/>
                </a:lnTo>
                <a:cubicBezTo>
                  <a:pt x="6198480" y="2432239"/>
                  <a:pt x="6198709" y="2434525"/>
                  <a:pt x="6198937" y="2436737"/>
                </a:cubicBezTo>
                <a:lnTo>
                  <a:pt x="6179506" y="2440165"/>
                </a:lnTo>
                <a:lnTo>
                  <a:pt x="6179506" y="2430028"/>
                </a:lnTo>
                <a:lnTo>
                  <a:pt x="6171048" y="2423169"/>
                </a:lnTo>
                <a:lnTo>
                  <a:pt x="6179430" y="2419891"/>
                </a:lnTo>
                <a:cubicBezTo>
                  <a:pt x="6179125" y="2419586"/>
                  <a:pt x="6178821" y="2419281"/>
                  <a:pt x="6178516" y="2418900"/>
                </a:cubicBezTo>
                <a:cubicBezTo>
                  <a:pt x="6180878" y="2416080"/>
                  <a:pt x="6183240" y="2413337"/>
                  <a:pt x="6185602" y="2410591"/>
                </a:cubicBezTo>
                <a:close/>
                <a:moveTo>
                  <a:pt x="6128529" y="2402893"/>
                </a:moveTo>
                <a:lnTo>
                  <a:pt x="6138739" y="2402893"/>
                </a:lnTo>
                <a:lnTo>
                  <a:pt x="6138739" y="2406247"/>
                </a:lnTo>
                <a:lnTo>
                  <a:pt x="6128529" y="2406247"/>
                </a:lnTo>
                <a:lnTo>
                  <a:pt x="6128529" y="2402893"/>
                </a:lnTo>
                <a:close/>
                <a:moveTo>
                  <a:pt x="6226293" y="2380104"/>
                </a:moveTo>
                <a:lnTo>
                  <a:pt x="6229494" y="2383305"/>
                </a:lnTo>
                <a:cubicBezTo>
                  <a:pt x="6226674" y="2385591"/>
                  <a:pt x="6223855" y="2387954"/>
                  <a:pt x="6221111" y="2390317"/>
                </a:cubicBezTo>
                <a:lnTo>
                  <a:pt x="6220045" y="2389249"/>
                </a:lnTo>
                <a:cubicBezTo>
                  <a:pt x="6220197" y="2391841"/>
                  <a:pt x="6220273" y="2394509"/>
                  <a:pt x="6220426" y="2397177"/>
                </a:cubicBezTo>
                <a:lnTo>
                  <a:pt x="6200995" y="2398855"/>
                </a:lnTo>
                <a:cubicBezTo>
                  <a:pt x="6200690" y="2396644"/>
                  <a:pt x="6200461" y="2394509"/>
                  <a:pt x="6200156" y="2392298"/>
                </a:cubicBezTo>
                <a:lnTo>
                  <a:pt x="6219359" y="2388565"/>
                </a:lnTo>
                <a:cubicBezTo>
                  <a:pt x="6219283" y="2388487"/>
                  <a:pt x="6219283" y="2388411"/>
                  <a:pt x="6219206" y="2388411"/>
                </a:cubicBezTo>
                <a:cubicBezTo>
                  <a:pt x="6221569" y="2385668"/>
                  <a:pt x="6223931" y="2382847"/>
                  <a:pt x="6226293" y="2380104"/>
                </a:cubicBezTo>
                <a:close/>
                <a:moveTo>
                  <a:pt x="6189717" y="2372253"/>
                </a:moveTo>
                <a:lnTo>
                  <a:pt x="6199852" y="2372253"/>
                </a:lnTo>
                <a:lnTo>
                  <a:pt x="6199852" y="2375683"/>
                </a:lnTo>
                <a:lnTo>
                  <a:pt x="6189717" y="2375683"/>
                </a:lnTo>
                <a:lnTo>
                  <a:pt x="6189717" y="2372253"/>
                </a:lnTo>
                <a:close/>
                <a:moveTo>
                  <a:pt x="6047071" y="2341751"/>
                </a:moveTo>
                <a:lnTo>
                  <a:pt x="6047071" y="2345181"/>
                </a:lnTo>
                <a:lnTo>
                  <a:pt x="6057282" y="2345181"/>
                </a:lnTo>
                <a:lnTo>
                  <a:pt x="6057282" y="2341751"/>
                </a:lnTo>
                <a:lnTo>
                  <a:pt x="6047071" y="2341751"/>
                </a:lnTo>
                <a:close/>
                <a:moveTo>
                  <a:pt x="4655816" y="2297654"/>
                </a:moveTo>
                <a:lnTo>
                  <a:pt x="4655816" y="2307796"/>
                </a:lnTo>
                <a:lnTo>
                  <a:pt x="4659171" y="2307796"/>
                </a:lnTo>
                <a:lnTo>
                  <a:pt x="4659171" y="2297654"/>
                </a:lnTo>
                <a:lnTo>
                  <a:pt x="4655816" y="2297654"/>
                </a:lnTo>
                <a:close/>
                <a:moveTo>
                  <a:pt x="6083418" y="2297173"/>
                </a:moveTo>
                <a:cubicBezTo>
                  <a:pt x="6076561" y="2306623"/>
                  <a:pt x="6060863" y="2309671"/>
                  <a:pt x="6071912" y="2328644"/>
                </a:cubicBezTo>
                <a:cubicBezTo>
                  <a:pt x="6078770" y="2319119"/>
                  <a:pt x="6094391" y="2316071"/>
                  <a:pt x="6083418" y="2297173"/>
                </a:cubicBezTo>
                <a:close/>
                <a:moveTo>
                  <a:pt x="6101401" y="2267077"/>
                </a:moveTo>
                <a:lnTo>
                  <a:pt x="6101401" y="2277285"/>
                </a:lnTo>
                <a:lnTo>
                  <a:pt x="6104830" y="2277285"/>
                </a:lnTo>
                <a:lnTo>
                  <a:pt x="6104830" y="2267077"/>
                </a:lnTo>
                <a:lnTo>
                  <a:pt x="6101401" y="2267077"/>
                </a:lnTo>
                <a:close/>
                <a:moveTo>
                  <a:pt x="4692103" y="2266357"/>
                </a:moveTo>
                <a:lnTo>
                  <a:pt x="4678914" y="2268947"/>
                </a:lnTo>
                <a:cubicBezTo>
                  <a:pt x="4681279" y="2275205"/>
                  <a:pt x="4683946" y="2282119"/>
                  <a:pt x="4686537" y="2289033"/>
                </a:cubicBezTo>
                <a:lnTo>
                  <a:pt x="4692179" y="2285144"/>
                </a:lnTo>
                <a:cubicBezTo>
                  <a:pt x="4692637" y="2279250"/>
                  <a:pt x="4693095" y="2273296"/>
                  <a:pt x="4692103" y="2266357"/>
                </a:cubicBezTo>
                <a:close/>
                <a:moveTo>
                  <a:pt x="4692103" y="2266202"/>
                </a:moveTo>
                <a:lnTo>
                  <a:pt x="4692103" y="2266355"/>
                </a:lnTo>
                <a:lnTo>
                  <a:pt x="4692256" y="2266355"/>
                </a:lnTo>
                <a:lnTo>
                  <a:pt x="4692103" y="2266202"/>
                </a:lnTo>
                <a:close/>
                <a:moveTo>
                  <a:pt x="266317" y="2258656"/>
                </a:moveTo>
                <a:lnTo>
                  <a:pt x="283233" y="2258656"/>
                </a:lnTo>
                <a:cubicBezTo>
                  <a:pt x="283538" y="2260255"/>
                  <a:pt x="283767" y="2261857"/>
                  <a:pt x="283995" y="2263455"/>
                </a:cubicBezTo>
                <a:lnTo>
                  <a:pt x="267384" y="2267420"/>
                </a:lnTo>
                <a:cubicBezTo>
                  <a:pt x="267003" y="2264524"/>
                  <a:pt x="266698" y="2261553"/>
                  <a:pt x="266317" y="2258656"/>
                </a:cubicBezTo>
                <a:close/>
                <a:moveTo>
                  <a:pt x="4699193" y="2257893"/>
                </a:moveTo>
                <a:cubicBezTo>
                  <a:pt x="4696828" y="2260713"/>
                  <a:pt x="4694466" y="2263458"/>
                  <a:pt x="4693551" y="2266127"/>
                </a:cubicBezTo>
                <a:cubicBezTo>
                  <a:pt x="4693095" y="2266202"/>
                  <a:pt x="4692712" y="2266280"/>
                  <a:pt x="4692256" y="2266430"/>
                </a:cubicBezTo>
                <a:lnTo>
                  <a:pt x="4694085" y="2268263"/>
                </a:lnTo>
                <a:cubicBezTo>
                  <a:pt x="4696828" y="2265822"/>
                  <a:pt x="4699651" y="2263458"/>
                  <a:pt x="4702394" y="2261097"/>
                </a:cubicBezTo>
                <a:lnTo>
                  <a:pt x="4699193" y="2257893"/>
                </a:lnTo>
                <a:close/>
                <a:moveTo>
                  <a:pt x="6134320" y="2248637"/>
                </a:moveTo>
                <a:lnTo>
                  <a:pt x="6129519" y="2252753"/>
                </a:lnTo>
                <a:lnTo>
                  <a:pt x="6132720" y="2255953"/>
                </a:lnTo>
                <a:cubicBezTo>
                  <a:pt x="6133939" y="2254505"/>
                  <a:pt x="6135158" y="2252981"/>
                  <a:pt x="6134320" y="2248637"/>
                </a:cubicBezTo>
                <a:close/>
                <a:moveTo>
                  <a:pt x="4727111" y="2236584"/>
                </a:moveTo>
                <a:lnTo>
                  <a:pt x="4727111" y="2246730"/>
                </a:lnTo>
                <a:lnTo>
                  <a:pt x="4730468" y="2246730"/>
                </a:lnTo>
                <a:lnTo>
                  <a:pt x="4730468" y="2236584"/>
                </a:lnTo>
                <a:lnTo>
                  <a:pt x="4727111" y="2236584"/>
                </a:lnTo>
                <a:close/>
                <a:moveTo>
                  <a:pt x="6148340" y="2226236"/>
                </a:moveTo>
                <a:cubicBezTo>
                  <a:pt x="6144721" y="2226540"/>
                  <a:pt x="6141844" y="2226788"/>
                  <a:pt x="6140130" y="2228817"/>
                </a:cubicBezTo>
                <a:lnTo>
                  <a:pt x="6138891" y="2242083"/>
                </a:lnTo>
                <a:lnTo>
                  <a:pt x="6125404" y="2227988"/>
                </a:lnTo>
                <a:cubicBezTo>
                  <a:pt x="6131119" y="2238656"/>
                  <a:pt x="6133557" y="2244751"/>
                  <a:pt x="6134319" y="2248637"/>
                </a:cubicBezTo>
                <a:cubicBezTo>
                  <a:pt x="6135462" y="2247648"/>
                  <a:pt x="6136681" y="2246657"/>
                  <a:pt x="6137825" y="2245589"/>
                </a:cubicBezTo>
                <a:cubicBezTo>
                  <a:pt x="6138511" y="2246276"/>
                  <a:pt x="6139196" y="2246962"/>
                  <a:pt x="6139806" y="2247648"/>
                </a:cubicBezTo>
                <a:lnTo>
                  <a:pt x="6138893" y="2242086"/>
                </a:lnTo>
                <a:lnTo>
                  <a:pt x="6146435" y="2250009"/>
                </a:lnTo>
                <a:cubicBezTo>
                  <a:pt x="6147197" y="2240484"/>
                  <a:pt x="6147730" y="2234008"/>
                  <a:pt x="6148340" y="2226236"/>
                </a:cubicBezTo>
                <a:close/>
                <a:moveTo>
                  <a:pt x="4611722" y="2199233"/>
                </a:moveTo>
                <a:lnTo>
                  <a:pt x="4611722" y="2202658"/>
                </a:lnTo>
                <a:lnTo>
                  <a:pt x="4621930" y="2202658"/>
                </a:lnTo>
                <a:lnTo>
                  <a:pt x="4621930" y="2199233"/>
                </a:lnTo>
                <a:lnTo>
                  <a:pt x="4611722" y="2199233"/>
                </a:lnTo>
                <a:close/>
                <a:moveTo>
                  <a:pt x="6178516" y="2194805"/>
                </a:moveTo>
                <a:lnTo>
                  <a:pt x="6170210" y="2201888"/>
                </a:lnTo>
                <a:lnTo>
                  <a:pt x="6173410" y="2205087"/>
                </a:lnTo>
                <a:cubicBezTo>
                  <a:pt x="6175772" y="2202345"/>
                  <a:pt x="6178135" y="2199527"/>
                  <a:pt x="6179964" y="2196328"/>
                </a:cubicBezTo>
                <a:cubicBezTo>
                  <a:pt x="6179888" y="2196101"/>
                  <a:pt x="6179202" y="2195490"/>
                  <a:pt x="6178516" y="2194805"/>
                </a:cubicBezTo>
                <a:close/>
                <a:moveTo>
                  <a:pt x="4314792" y="2187289"/>
                </a:moveTo>
                <a:lnTo>
                  <a:pt x="4305952" y="2188432"/>
                </a:lnTo>
                <a:cubicBezTo>
                  <a:pt x="4307325" y="2193916"/>
                  <a:pt x="4308619" y="2199475"/>
                  <a:pt x="4309915" y="2204954"/>
                </a:cubicBezTo>
                <a:cubicBezTo>
                  <a:pt x="4311515" y="2204726"/>
                  <a:pt x="4313117" y="2204422"/>
                  <a:pt x="4314792" y="2204193"/>
                </a:cubicBezTo>
                <a:lnTo>
                  <a:pt x="4314792" y="2187289"/>
                </a:lnTo>
                <a:close/>
                <a:moveTo>
                  <a:pt x="6087838" y="2178838"/>
                </a:moveTo>
                <a:lnTo>
                  <a:pt x="6087838" y="2182268"/>
                </a:lnTo>
                <a:lnTo>
                  <a:pt x="6098049" y="2182268"/>
                </a:lnTo>
                <a:lnTo>
                  <a:pt x="6098049" y="2178838"/>
                </a:lnTo>
                <a:lnTo>
                  <a:pt x="6087838" y="2178838"/>
                </a:lnTo>
                <a:close/>
                <a:moveTo>
                  <a:pt x="6060711" y="2175408"/>
                </a:moveTo>
                <a:lnTo>
                  <a:pt x="6060711" y="2185618"/>
                </a:lnTo>
                <a:lnTo>
                  <a:pt x="6064140" y="2185618"/>
                </a:lnTo>
                <a:lnTo>
                  <a:pt x="6064140" y="2175408"/>
                </a:lnTo>
                <a:lnTo>
                  <a:pt x="6060711" y="2175408"/>
                </a:lnTo>
                <a:close/>
                <a:moveTo>
                  <a:pt x="6299826" y="2167232"/>
                </a:moveTo>
                <a:cubicBezTo>
                  <a:pt x="6299902" y="2172788"/>
                  <a:pt x="6299902" y="2178426"/>
                  <a:pt x="6299902" y="2184065"/>
                </a:cubicBezTo>
                <a:lnTo>
                  <a:pt x="6294873" y="2184750"/>
                </a:lnTo>
                <a:cubicBezTo>
                  <a:pt x="6293654" y="2179106"/>
                  <a:pt x="6292435" y="2173397"/>
                  <a:pt x="6291139" y="2167766"/>
                </a:cubicBezTo>
                <a:lnTo>
                  <a:pt x="6299826" y="2167232"/>
                </a:lnTo>
                <a:close/>
                <a:moveTo>
                  <a:pt x="5163312" y="2156892"/>
                </a:moveTo>
                <a:cubicBezTo>
                  <a:pt x="5163540" y="2159793"/>
                  <a:pt x="5163691" y="2162693"/>
                  <a:pt x="5163921" y="2165592"/>
                </a:cubicBezTo>
                <a:lnTo>
                  <a:pt x="5180911" y="2161931"/>
                </a:lnTo>
                <a:cubicBezTo>
                  <a:pt x="5180683" y="2160249"/>
                  <a:pt x="5180455" y="2158570"/>
                  <a:pt x="5180227" y="2156892"/>
                </a:cubicBezTo>
                <a:lnTo>
                  <a:pt x="5163312" y="2156892"/>
                </a:lnTo>
                <a:close/>
                <a:moveTo>
                  <a:pt x="4334377" y="2154593"/>
                </a:moveTo>
                <a:lnTo>
                  <a:pt x="4307704" y="2158408"/>
                </a:lnTo>
                <a:cubicBezTo>
                  <a:pt x="4307857" y="2160165"/>
                  <a:pt x="4308085" y="2161842"/>
                  <a:pt x="4308237" y="2163598"/>
                </a:cubicBezTo>
                <a:lnTo>
                  <a:pt x="4335291" y="2163598"/>
                </a:lnTo>
                <a:cubicBezTo>
                  <a:pt x="4334987" y="2160547"/>
                  <a:pt x="4334683" y="2157570"/>
                  <a:pt x="4334377" y="2154593"/>
                </a:cubicBezTo>
                <a:close/>
                <a:moveTo>
                  <a:pt x="6118394" y="2148282"/>
                </a:moveTo>
                <a:lnTo>
                  <a:pt x="6118394" y="2151711"/>
                </a:lnTo>
                <a:lnTo>
                  <a:pt x="6128605" y="2151711"/>
                </a:lnTo>
                <a:lnTo>
                  <a:pt x="6128605" y="2148282"/>
                </a:lnTo>
                <a:lnTo>
                  <a:pt x="6118394" y="2148282"/>
                </a:lnTo>
                <a:close/>
                <a:moveTo>
                  <a:pt x="339336" y="2114384"/>
                </a:moveTo>
                <a:lnTo>
                  <a:pt x="339336" y="2124589"/>
                </a:lnTo>
                <a:lnTo>
                  <a:pt x="342765" y="2124589"/>
                </a:lnTo>
                <a:lnTo>
                  <a:pt x="342765" y="2114384"/>
                </a:lnTo>
                <a:lnTo>
                  <a:pt x="339336" y="2114384"/>
                </a:lnTo>
                <a:close/>
                <a:moveTo>
                  <a:pt x="4330872" y="2095006"/>
                </a:moveTo>
                <a:lnTo>
                  <a:pt x="4327671" y="2098205"/>
                </a:lnTo>
                <a:cubicBezTo>
                  <a:pt x="4330415" y="2100570"/>
                  <a:pt x="4333235" y="2102933"/>
                  <a:pt x="4337808" y="2103161"/>
                </a:cubicBezTo>
                <a:lnTo>
                  <a:pt x="4335825" y="2105147"/>
                </a:lnTo>
                <a:lnTo>
                  <a:pt x="4342912" y="2113453"/>
                </a:lnTo>
                <a:lnTo>
                  <a:pt x="4346113" y="2110263"/>
                </a:lnTo>
                <a:cubicBezTo>
                  <a:pt x="4343369" y="2107899"/>
                  <a:pt x="4340549" y="2105530"/>
                  <a:pt x="4335979" y="2105302"/>
                </a:cubicBezTo>
                <a:lnTo>
                  <a:pt x="4337960" y="2103313"/>
                </a:lnTo>
                <a:cubicBezTo>
                  <a:pt x="4335597" y="2100570"/>
                  <a:pt x="4333235" y="2097751"/>
                  <a:pt x="4330872" y="2095006"/>
                </a:cubicBezTo>
                <a:close/>
                <a:moveTo>
                  <a:pt x="4645601" y="2043176"/>
                </a:moveTo>
                <a:lnTo>
                  <a:pt x="4645601" y="2053311"/>
                </a:lnTo>
                <a:lnTo>
                  <a:pt x="4648955" y="2053311"/>
                </a:lnTo>
                <a:lnTo>
                  <a:pt x="4648955" y="2043176"/>
                </a:lnTo>
                <a:lnTo>
                  <a:pt x="4645601" y="2043176"/>
                </a:lnTo>
                <a:close/>
                <a:moveTo>
                  <a:pt x="4431831" y="2032981"/>
                </a:moveTo>
                <a:lnTo>
                  <a:pt x="4431831" y="2043192"/>
                </a:lnTo>
                <a:lnTo>
                  <a:pt x="4435270" y="2043192"/>
                </a:lnTo>
                <a:lnTo>
                  <a:pt x="4435270" y="2032981"/>
                </a:lnTo>
                <a:lnTo>
                  <a:pt x="4431831" y="2032981"/>
                </a:lnTo>
                <a:close/>
                <a:moveTo>
                  <a:pt x="6118394" y="1995579"/>
                </a:moveTo>
                <a:lnTo>
                  <a:pt x="6118394" y="1998932"/>
                </a:lnTo>
                <a:lnTo>
                  <a:pt x="6128605" y="1998932"/>
                </a:lnTo>
                <a:lnTo>
                  <a:pt x="6128605" y="1995579"/>
                </a:lnTo>
                <a:lnTo>
                  <a:pt x="6118394" y="1995579"/>
                </a:lnTo>
                <a:close/>
                <a:moveTo>
                  <a:pt x="359737" y="1971929"/>
                </a:moveTo>
                <a:lnTo>
                  <a:pt x="363090" y="1971929"/>
                </a:lnTo>
                <a:lnTo>
                  <a:pt x="363090" y="1982063"/>
                </a:lnTo>
                <a:lnTo>
                  <a:pt x="359737" y="1982063"/>
                </a:lnTo>
                <a:lnTo>
                  <a:pt x="359737" y="1971929"/>
                </a:lnTo>
                <a:close/>
                <a:moveTo>
                  <a:pt x="6138739" y="1965100"/>
                </a:moveTo>
                <a:lnTo>
                  <a:pt x="6138739" y="1968453"/>
                </a:lnTo>
                <a:lnTo>
                  <a:pt x="6148874" y="1968453"/>
                </a:lnTo>
                <a:lnTo>
                  <a:pt x="6148874" y="1965100"/>
                </a:lnTo>
                <a:lnTo>
                  <a:pt x="6138739" y="1965100"/>
                </a:lnTo>
                <a:close/>
                <a:moveTo>
                  <a:pt x="4499752" y="1954969"/>
                </a:moveTo>
                <a:lnTo>
                  <a:pt x="4499752" y="1958322"/>
                </a:lnTo>
                <a:lnTo>
                  <a:pt x="4509882" y="1958322"/>
                </a:lnTo>
                <a:lnTo>
                  <a:pt x="4509882" y="1954969"/>
                </a:lnTo>
                <a:lnTo>
                  <a:pt x="4499752" y="1954969"/>
                </a:lnTo>
                <a:close/>
                <a:moveTo>
                  <a:pt x="6210063" y="1903190"/>
                </a:moveTo>
                <a:lnTo>
                  <a:pt x="6210063" y="1908294"/>
                </a:lnTo>
                <a:lnTo>
                  <a:pt x="6230408" y="1908294"/>
                </a:lnTo>
                <a:lnTo>
                  <a:pt x="6230408" y="1903190"/>
                </a:lnTo>
                <a:lnTo>
                  <a:pt x="6210063" y="1903190"/>
                </a:lnTo>
                <a:close/>
                <a:moveTo>
                  <a:pt x="5324375" y="1893016"/>
                </a:moveTo>
                <a:lnTo>
                  <a:pt x="5324375" y="1898121"/>
                </a:lnTo>
                <a:lnTo>
                  <a:pt x="5344717" y="1898121"/>
                </a:lnTo>
                <a:lnTo>
                  <a:pt x="5344717" y="1893016"/>
                </a:lnTo>
                <a:lnTo>
                  <a:pt x="5324375" y="1893016"/>
                </a:lnTo>
                <a:close/>
                <a:moveTo>
                  <a:pt x="6372978" y="1883685"/>
                </a:moveTo>
                <a:lnTo>
                  <a:pt x="6383113" y="1883685"/>
                </a:lnTo>
                <a:lnTo>
                  <a:pt x="6383113" y="1887038"/>
                </a:lnTo>
                <a:lnTo>
                  <a:pt x="6372978" y="1887038"/>
                </a:lnTo>
                <a:lnTo>
                  <a:pt x="6372978" y="1883685"/>
                </a:lnTo>
                <a:close/>
                <a:moveTo>
                  <a:pt x="4499752" y="1852330"/>
                </a:moveTo>
                <a:lnTo>
                  <a:pt x="4499752" y="1857435"/>
                </a:lnTo>
                <a:lnTo>
                  <a:pt x="4520082" y="1857435"/>
                </a:lnTo>
                <a:lnTo>
                  <a:pt x="4520082" y="1852330"/>
                </a:lnTo>
                <a:lnTo>
                  <a:pt x="4499752" y="1852330"/>
                </a:lnTo>
                <a:close/>
                <a:moveTo>
                  <a:pt x="4330110" y="1849727"/>
                </a:moveTo>
                <a:lnTo>
                  <a:pt x="4330110" y="1859937"/>
                </a:lnTo>
                <a:lnTo>
                  <a:pt x="4333538" y="1859937"/>
                </a:lnTo>
                <a:lnTo>
                  <a:pt x="4333538" y="1849727"/>
                </a:lnTo>
                <a:lnTo>
                  <a:pt x="4330110" y="1849727"/>
                </a:lnTo>
                <a:close/>
                <a:moveTo>
                  <a:pt x="6396600" y="1849699"/>
                </a:moveTo>
                <a:lnTo>
                  <a:pt x="6400029" y="1849699"/>
                </a:lnTo>
                <a:lnTo>
                  <a:pt x="6400029" y="1859911"/>
                </a:lnTo>
                <a:lnTo>
                  <a:pt x="6396600" y="1859911"/>
                </a:lnTo>
                <a:lnTo>
                  <a:pt x="6396600" y="1849699"/>
                </a:lnTo>
                <a:close/>
                <a:moveTo>
                  <a:pt x="6326267" y="1847184"/>
                </a:moveTo>
                <a:lnTo>
                  <a:pt x="6348594" y="1876294"/>
                </a:lnTo>
                <a:lnTo>
                  <a:pt x="6306303" y="1881856"/>
                </a:lnTo>
                <a:lnTo>
                  <a:pt x="6326267" y="1847184"/>
                </a:lnTo>
                <a:close/>
                <a:moveTo>
                  <a:pt x="6352556" y="1832706"/>
                </a:moveTo>
                <a:lnTo>
                  <a:pt x="6362767" y="1832706"/>
                </a:lnTo>
                <a:lnTo>
                  <a:pt x="6362767" y="1836135"/>
                </a:lnTo>
                <a:lnTo>
                  <a:pt x="6352556" y="1836135"/>
                </a:lnTo>
                <a:lnTo>
                  <a:pt x="6352556" y="1832706"/>
                </a:lnTo>
                <a:close/>
                <a:moveTo>
                  <a:pt x="6377017" y="1820133"/>
                </a:moveTo>
                <a:cubicBezTo>
                  <a:pt x="6379303" y="1822877"/>
                  <a:pt x="6381665" y="1825620"/>
                  <a:pt x="6384027" y="1828363"/>
                </a:cubicBezTo>
                <a:cubicBezTo>
                  <a:pt x="6386770" y="1830725"/>
                  <a:pt x="6389590" y="1833011"/>
                  <a:pt x="6392257" y="1835373"/>
                </a:cubicBezTo>
                <a:cubicBezTo>
                  <a:pt x="6391266" y="1836440"/>
                  <a:pt x="6390199" y="1837583"/>
                  <a:pt x="6389132" y="1838574"/>
                </a:cubicBezTo>
                <a:lnTo>
                  <a:pt x="6382046" y="1830344"/>
                </a:lnTo>
                <a:lnTo>
                  <a:pt x="6373816" y="1823334"/>
                </a:lnTo>
                <a:lnTo>
                  <a:pt x="6377017" y="1820133"/>
                </a:lnTo>
                <a:close/>
                <a:moveTo>
                  <a:pt x="6203205" y="1819216"/>
                </a:moveTo>
                <a:lnTo>
                  <a:pt x="6203205" y="1829351"/>
                </a:lnTo>
                <a:lnTo>
                  <a:pt x="6206634" y="1829351"/>
                </a:lnTo>
                <a:lnTo>
                  <a:pt x="6206634" y="1819216"/>
                </a:lnTo>
                <a:lnTo>
                  <a:pt x="6203205" y="1819216"/>
                </a:lnTo>
                <a:close/>
                <a:moveTo>
                  <a:pt x="5324375" y="1812468"/>
                </a:moveTo>
                <a:lnTo>
                  <a:pt x="5324375" y="1815897"/>
                </a:lnTo>
                <a:lnTo>
                  <a:pt x="5334508" y="1815897"/>
                </a:lnTo>
                <a:lnTo>
                  <a:pt x="5334508" y="1812468"/>
                </a:lnTo>
                <a:lnTo>
                  <a:pt x="5324375" y="1812468"/>
                </a:lnTo>
                <a:close/>
                <a:moveTo>
                  <a:pt x="6138739" y="1812395"/>
                </a:moveTo>
                <a:lnTo>
                  <a:pt x="6138739" y="1815824"/>
                </a:lnTo>
                <a:lnTo>
                  <a:pt x="6148874" y="1815824"/>
                </a:lnTo>
                <a:lnTo>
                  <a:pt x="6148874" y="1812395"/>
                </a:lnTo>
                <a:lnTo>
                  <a:pt x="6138739" y="1812395"/>
                </a:lnTo>
                <a:close/>
                <a:moveTo>
                  <a:pt x="6190251" y="1799135"/>
                </a:moveTo>
                <a:lnTo>
                  <a:pt x="6194747" y="1803859"/>
                </a:lnTo>
                <a:cubicBezTo>
                  <a:pt x="6194823" y="1803174"/>
                  <a:pt x="6195128" y="1802640"/>
                  <a:pt x="6195204" y="1802031"/>
                </a:cubicBezTo>
                <a:lnTo>
                  <a:pt x="6190251" y="1799135"/>
                </a:lnTo>
                <a:close/>
                <a:moveTo>
                  <a:pt x="6189564" y="1798449"/>
                </a:moveTo>
                <a:lnTo>
                  <a:pt x="6169448" y="1799897"/>
                </a:lnTo>
                <a:cubicBezTo>
                  <a:pt x="6169905" y="1807060"/>
                  <a:pt x="6170286" y="1812546"/>
                  <a:pt x="6170743" y="1819328"/>
                </a:cubicBezTo>
                <a:cubicBezTo>
                  <a:pt x="6180268" y="1813156"/>
                  <a:pt x="6187507" y="1808507"/>
                  <a:pt x="6189641" y="1798754"/>
                </a:cubicBezTo>
                <a:cubicBezTo>
                  <a:pt x="6189870" y="1798906"/>
                  <a:pt x="6190022" y="1798982"/>
                  <a:pt x="6190250" y="1799135"/>
                </a:cubicBezTo>
                <a:lnTo>
                  <a:pt x="6189564" y="1798449"/>
                </a:lnTo>
                <a:close/>
                <a:moveTo>
                  <a:pt x="5344717" y="1792046"/>
                </a:moveTo>
                <a:lnTo>
                  <a:pt x="5344717" y="1795399"/>
                </a:lnTo>
                <a:lnTo>
                  <a:pt x="5354852" y="1795399"/>
                </a:lnTo>
                <a:lnTo>
                  <a:pt x="5354852" y="1792046"/>
                </a:lnTo>
                <a:lnTo>
                  <a:pt x="5344717" y="1792046"/>
                </a:lnTo>
                <a:close/>
                <a:moveTo>
                  <a:pt x="5381365" y="1769260"/>
                </a:moveTo>
                <a:cubicBezTo>
                  <a:pt x="5379004" y="1772003"/>
                  <a:pt x="5376642" y="1774823"/>
                  <a:pt x="5376413" y="1779395"/>
                </a:cubicBezTo>
                <a:lnTo>
                  <a:pt x="5374432" y="1777413"/>
                </a:lnTo>
                <a:lnTo>
                  <a:pt x="5366126" y="1784501"/>
                </a:lnTo>
                <a:cubicBezTo>
                  <a:pt x="5367118" y="1785568"/>
                  <a:pt x="5368185" y="1786635"/>
                  <a:pt x="5369250" y="1787701"/>
                </a:cubicBezTo>
                <a:cubicBezTo>
                  <a:pt x="5371613" y="1784958"/>
                  <a:pt x="5373975" y="1782138"/>
                  <a:pt x="5374279" y="1777566"/>
                </a:cubicBezTo>
                <a:lnTo>
                  <a:pt x="5376260" y="1779548"/>
                </a:lnTo>
                <a:lnTo>
                  <a:pt x="5384566" y="1772460"/>
                </a:lnTo>
                <a:lnTo>
                  <a:pt x="5381365" y="1769260"/>
                </a:lnTo>
                <a:close/>
                <a:moveTo>
                  <a:pt x="6199852" y="1768351"/>
                </a:moveTo>
                <a:lnTo>
                  <a:pt x="6198861" y="1769342"/>
                </a:lnTo>
                <a:cubicBezTo>
                  <a:pt x="6199394" y="1769265"/>
                  <a:pt x="6199852" y="1769265"/>
                  <a:pt x="6200309" y="1769189"/>
                </a:cubicBezTo>
                <a:cubicBezTo>
                  <a:pt x="6200156" y="1768884"/>
                  <a:pt x="6200004" y="1768656"/>
                  <a:pt x="6199852" y="1768351"/>
                </a:cubicBezTo>
                <a:close/>
                <a:moveTo>
                  <a:pt x="6254106" y="1768237"/>
                </a:moveTo>
                <a:lnTo>
                  <a:pt x="6254106" y="1778448"/>
                </a:lnTo>
                <a:lnTo>
                  <a:pt x="6257459" y="1778448"/>
                </a:lnTo>
                <a:lnTo>
                  <a:pt x="6257459" y="1768237"/>
                </a:lnTo>
                <a:lnTo>
                  <a:pt x="6254106" y="1768237"/>
                </a:lnTo>
                <a:close/>
                <a:moveTo>
                  <a:pt x="6193832" y="1758978"/>
                </a:moveTo>
                <a:lnTo>
                  <a:pt x="6190632" y="1762178"/>
                </a:lnTo>
                <a:cubicBezTo>
                  <a:pt x="6193375" y="1764541"/>
                  <a:pt x="6196194" y="1766903"/>
                  <a:pt x="6199852" y="1768198"/>
                </a:cubicBezTo>
                <a:cubicBezTo>
                  <a:pt x="6199878" y="1768223"/>
                  <a:pt x="6199903" y="1768248"/>
                  <a:pt x="6199929" y="1768273"/>
                </a:cubicBezTo>
                <a:cubicBezTo>
                  <a:pt x="6200310" y="1767970"/>
                  <a:pt x="6200614" y="1767589"/>
                  <a:pt x="6200995" y="1767284"/>
                </a:cubicBezTo>
                <a:cubicBezTo>
                  <a:pt x="6198557" y="1764541"/>
                  <a:pt x="6196194" y="1761796"/>
                  <a:pt x="6193832" y="1758978"/>
                </a:cubicBezTo>
                <a:close/>
                <a:moveTo>
                  <a:pt x="6228075" y="1756968"/>
                </a:moveTo>
                <a:cubicBezTo>
                  <a:pt x="6224541" y="1757568"/>
                  <a:pt x="6221531" y="1760997"/>
                  <a:pt x="6220198" y="1768198"/>
                </a:cubicBezTo>
                <a:cubicBezTo>
                  <a:pt x="6213873" y="1768198"/>
                  <a:pt x="6207472" y="1768274"/>
                  <a:pt x="6200386" y="1769112"/>
                </a:cubicBezTo>
                <a:cubicBezTo>
                  <a:pt x="6203281" y="1774141"/>
                  <a:pt x="6206101" y="1779094"/>
                  <a:pt x="6208615" y="1783361"/>
                </a:cubicBezTo>
                <a:cubicBezTo>
                  <a:pt x="6203129" y="1787781"/>
                  <a:pt x="6197261" y="1792886"/>
                  <a:pt x="6195280" y="1801955"/>
                </a:cubicBezTo>
                <a:lnTo>
                  <a:pt x="6206939" y="1808661"/>
                </a:lnTo>
                <a:lnTo>
                  <a:pt x="6230332" y="1778408"/>
                </a:lnTo>
                <a:cubicBezTo>
                  <a:pt x="6242296" y="1778104"/>
                  <a:pt x="6243515" y="1768121"/>
                  <a:pt x="6239095" y="1762711"/>
                </a:cubicBezTo>
                <a:cubicBezTo>
                  <a:pt x="6235666" y="1758597"/>
                  <a:pt x="6231608" y="1756368"/>
                  <a:pt x="6228075" y="1756968"/>
                </a:cubicBezTo>
                <a:close/>
                <a:moveTo>
                  <a:pt x="4391141" y="1747916"/>
                </a:moveTo>
                <a:lnTo>
                  <a:pt x="4391141" y="1758127"/>
                </a:lnTo>
                <a:lnTo>
                  <a:pt x="4394572" y="1758127"/>
                </a:lnTo>
                <a:lnTo>
                  <a:pt x="4394572" y="1747916"/>
                </a:lnTo>
                <a:lnTo>
                  <a:pt x="4391141" y="1747916"/>
                </a:lnTo>
                <a:close/>
                <a:moveTo>
                  <a:pt x="4421694" y="1737782"/>
                </a:moveTo>
                <a:lnTo>
                  <a:pt x="4421694" y="1747917"/>
                </a:lnTo>
                <a:lnTo>
                  <a:pt x="4425048" y="1747917"/>
                </a:lnTo>
                <a:lnTo>
                  <a:pt x="4425048" y="1737782"/>
                </a:lnTo>
                <a:lnTo>
                  <a:pt x="4421694" y="1737782"/>
                </a:lnTo>
                <a:close/>
                <a:moveTo>
                  <a:pt x="4747453" y="1727562"/>
                </a:moveTo>
                <a:lnTo>
                  <a:pt x="4747453" y="1737773"/>
                </a:lnTo>
                <a:lnTo>
                  <a:pt x="4750808" y="1737773"/>
                </a:lnTo>
                <a:lnTo>
                  <a:pt x="4750808" y="1727562"/>
                </a:lnTo>
                <a:lnTo>
                  <a:pt x="4747453" y="1727562"/>
                </a:lnTo>
                <a:close/>
                <a:moveTo>
                  <a:pt x="6233761" y="1717410"/>
                </a:moveTo>
                <a:lnTo>
                  <a:pt x="6233761" y="1727546"/>
                </a:lnTo>
                <a:lnTo>
                  <a:pt x="6237190" y="1727546"/>
                </a:lnTo>
                <a:lnTo>
                  <a:pt x="6237190" y="1717410"/>
                </a:lnTo>
                <a:lnTo>
                  <a:pt x="6233761" y="1717410"/>
                </a:lnTo>
                <a:close/>
                <a:moveTo>
                  <a:pt x="6210063" y="1710628"/>
                </a:moveTo>
                <a:lnTo>
                  <a:pt x="6210063" y="1713981"/>
                </a:lnTo>
                <a:lnTo>
                  <a:pt x="6220198" y="1713981"/>
                </a:lnTo>
                <a:lnTo>
                  <a:pt x="6220198" y="1710628"/>
                </a:lnTo>
                <a:lnTo>
                  <a:pt x="6210063" y="1710628"/>
                </a:lnTo>
                <a:close/>
                <a:moveTo>
                  <a:pt x="4421694" y="1707224"/>
                </a:moveTo>
                <a:lnTo>
                  <a:pt x="4421694" y="1717436"/>
                </a:lnTo>
                <a:lnTo>
                  <a:pt x="4425048" y="1717436"/>
                </a:lnTo>
                <a:lnTo>
                  <a:pt x="4425048" y="1707224"/>
                </a:lnTo>
                <a:lnTo>
                  <a:pt x="4421694" y="1707224"/>
                </a:lnTo>
                <a:close/>
                <a:moveTo>
                  <a:pt x="6342346" y="1700419"/>
                </a:moveTo>
                <a:lnTo>
                  <a:pt x="6352480" y="1700419"/>
                </a:lnTo>
                <a:lnTo>
                  <a:pt x="6352480" y="1703848"/>
                </a:lnTo>
                <a:lnTo>
                  <a:pt x="6342346" y="1703848"/>
                </a:lnTo>
                <a:lnTo>
                  <a:pt x="6342346" y="1700419"/>
                </a:lnTo>
                <a:close/>
                <a:moveTo>
                  <a:pt x="6230408" y="1700190"/>
                </a:moveTo>
                <a:cubicBezTo>
                  <a:pt x="6230103" y="1700341"/>
                  <a:pt x="6229799" y="1700418"/>
                  <a:pt x="6229494" y="1700495"/>
                </a:cubicBezTo>
                <a:cubicBezTo>
                  <a:pt x="6230256" y="1701028"/>
                  <a:pt x="6230484" y="1701257"/>
                  <a:pt x="6230866" y="1701638"/>
                </a:cubicBezTo>
                <a:cubicBezTo>
                  <a:pt x="6230789" y="1701485"/>
                  <a:pt x="6230637" y="1701257"/>
                  <a:pt x="6230560" y="1701104"/>
                </a:cubicBezTo>
                <a:cubicBezTo>
                  <a:pt x="6230560" y="1700800"/>
                  <a:pt x="6230484" y="1700495"/>
                  <a:pt x="6230408" y="1700190"/>
                </a:cubicBezTo>
                <a:close/>
                <a:moveTo>
                  <a:pt x="4521959" y="1696743"/>
                </a:moveTo>
                <a:cubicBezTo>
                  <a:pt x="4517432" y="1695114"/>
                  <a:pt x="4511689" y="1695056"/>
                  <a:pt x="4502626" y="1697229"/>
                </a:cubicBezTo>
                <a:cubicBezTo>
                  <a:pt x="4498737" y="1698829"/>
                  <a:pt x="4495912" y="1700581"/>
                  <a:pt x="4503695" y="1705001"/>
                </a:cubicBezTo>
                <a:cubicBezTo>
                  <a:pt x="4510395" y="1708811"/>
                  <a:pt x="4520971" y="1705687"/>
                  <a:pt x="4533861" y="1705687"/>
                </a:cubicBezTo>
                <a:cubicBezTo>
                  <a:pt x="4529747" y="1701572"/>
                  <a:pt x="4526470" y="1698371"/>
                  <a:pt x="4521959" y="1696743"/>
                </a:cubicBezTo>
                <a:close/>
                <a:moveTo>
                  <a:pt x="4515491" y="1687323"/>
                </a:moveTo>
                <a:lnTo>
                  <a:pt x="4498204" y="1693038"/>
                </a:lnTo>
                <a:lnTo>
                  <a:pt x="4493777" y="1687857"/>
                </a:lnTo>
                <a:lnTo>
                  <a:pt x="4490574" y="1691057"/>
                </a:lnTo>
                <a:lnTo>
                  <a:pt x="4498204" y="1693038"/>
                </a:lnTo>
                <a:lnTo>
                  <a:pt x="4500798" y="1696086"/>
                </a:lnTo>
                <a:cubicBezTo>
                  <a:pt x="4500111" y="1696772"/>
                  <a:pt x="4499499" y="1697458"/>
                  <a:pt x="4498814" y="1698068"/>
                </a:cubicBezTo>
                <a:cubicBezTo>
                  <a:pt x="4500186" y="1697686"/>
                  <a:pt x="4501332" y="1697458"/>
                  <a:pt x="4502552" y="1697153"/>
                </a:cubicBezTo>
                <a:cubicBezTo>
                  <a:pt x="4505069" y="1696086"/>
                  <a:pt x="4507959" y="1695095"/>
                  <a:pt x="4508644" y="1693572"/>
                </a:cubicBezTo>
                <a:cubicBezTo>
                  <a:pt x="4509710" y="1690981"/>
                  <a:pt x="4513132" y="1689380"/>
                  <a:pt x="4515491" y="1687323"/>
                </a:cubicBezTo>
                <a:close/>
                <a:moveTo>
                  <a:pt x="6207624" y="1686587"/>
                </a:moveTo>
                <a:lnTo>
                  <a:pt x="6190632" y="1690321"/>
                </a:lnTo>
                <a:cubicBezTo>
                  <a:pt x="6190861" y="1691997"/>
                  <a:pt x="6191089" y="1693674"/>
                  <a:pt x="6191318" y="1695350"/>
                </a:cubicBezTo>
                <a:lnTo>
                  <a:pt x="6208158" y="1695350"/>
                </a:lnTo>
                <a:lnTo>
                  <a:pt x="6208158" y="1695274"/>
                </a:lnTo>
                <a:cubicBezTo>
                  <a:pt x="6208006" y="1692378"/>
                  <a:pt x="6207777" y="1689483"/>
                  <a:pt x="6207624" y="1686587"/>
                </a:cubicBezTo>
                <a:close/>
                <a:moveTo>
                  <a:pt x="6199852" y="1669817"/>
                </a:moveTo>
                <a:lnTo>
                  <a:pt x="6199852" y="1673170"/>
                </a:lnTo>
                <a:lnTo>
                  <a:pt x="6210063" y="1673170"/>
                </a:lnTo>
                <a:lnTo>
                  <a:pt x="6210063" y="1669817"/>
                </a:lnTo>
                <a:lnTo>
                  <a:pt x="6199852" y="1669817"/>
                </a:lnTo>
                <a:close/>
                <a:moveTo>
                  <a:pt x="855260" y="1649569"/>
                </a:moveTo>
                <a:lnTo>
                  <a:pt x="855260" y="1652999"/>
                </a:lnTo>
                <a:lnTo>
                  <a:pt x="865470" y="1652999"/>
                </a:lnTo>
                <a:lnTo>
                  <a:pt x="865470" y="1649569"/>
                </a:lnTo>
                <a:lnTo>
                  <a:pt x="855260" y="1649569"/>
                </a:lnTo>
                <a:close/>
                <a:moveTo>
                  <a:pt x="4550543" y="1646020"/>
                </a:moveTo>
                <a:lnTo>
                  <a:pt x="4549551" y="1647012"/>
                </a:lnTo>
                <a:cubicBezTo>
                  <a:pt x="4551913" y="1649831"/>
                  <a:pt x="4554273" y="1652573"/>
                  <a:pt x="4556635" y="1655394"/>
                </a:cubicBezTo>
                <a:lnTo>
                  <a:pt x="4559835" y="1652192"/>
                </a:lnTo>
                <a:cubicBezTo>
                  <a:pt x="4557243" y="1649907"/>
                  <a:pt x="4554503" y="1647696"/>
                  <a:pt x="4550543" y="1646020"/>
                </a:cubicBezTo>
                <a:close/>
                <a:moveTo>
                  <a:pt x="4551609" y="1645031"/>
                </a:moveTo>
                <a:cubicBezTo>
                  <a:pt x="4550923" y="1645183"/>
                  <a:pt x="4550161" y="1645260"/>
                  <a:pt x="4549475" y="1645335"/>
                </a:cubicBezTo>
                <a:cubicBezTo>
                  <a:pt x="4549705" y="1645488"/>
                  <a:pt x="4549857" y="1645564"/>
                  <a:pt x="4550007" y="1645641"/>
                </a:cubicBezTo>
                <a:cubicBezTo>
                  <a:pt x="4550237" y="1645793"/>
                  <a:pt x="4550389" y="1645945"/>
                  <a:pt x="4550619" y="1646021"/>
                </a:cubicBezTo>
                <a:lnTo>
                  <a:pt x="4551609" y="1645031"/>
                </a:lnTo>
                <a:close/>
                <a:moveTo>
                  <a:pt x="6332211" y="1639382"/>
                </a:moveTo>
                <a:lnTo>
                  <a:pt x="6332211" y="1642735"/>
                </a:lnTo>
                <a:lnTo>
                  <a:pt x="6342346" y="1642735"/>
                </a:lnTo>
                <a:lnTo>
                  <a:pt x="6342346" y="1639382"/>
                </a:lnTo>
                <a:lnTo>
                  <a:pt x="6332211" y="1639382"/>
                </a:lnTo>
                <a:close/>
                <a:moveTo>
                  <a:pt x="4526089" y="1636734"/>
                </a:moveTo>
                <a:cubicBezTo>
                  <a:pt x="4520971" y="1639372"/>
                  <a:pt x="4516899" y="1648382"/>
                  <a:pt x="4508872" y="1666290"/>
                </a:cubicBezTo>
                <a:lnTo>
                  <a:pt x="4541630" y="1663623"/>
                </a:lnTo>
                <a:lnTo>
                  <a:pt x="4528755" y="1647621"/>
                </a:lnTo>
                <a:cubicBezTo>
                  <a:pt x="4537060" y="1646859"/>
                  <a:pt x="4543003" y="1646325"/>
                  <a:pt x="4549475" y="1645411"/>
                </a:cubicBezTo>
                <a:cubicBezTo>
                  <a:pt x="4537328" y="1637829"/>
                  <a:pt x="4531195" y="1634095"/>
                  <a:pt x="4526089" y="1636734"/>
                </a:cubicBezTo>
                <a:close/>
                <a:moveTo>
                  <a:pt x="6237038" y="1617586"/>
                </a:moveTo>
                <a:cubicBezTo>
                  <a:pt x="6204196" y="1640295"/>
                  <a:pt x="6227589" y="1671461"/>
                  <a:pt x="6230484" y="1700190"/>
                </a:cubicBezTo>
                <a:lnTo>
                  <a:pt x="6255935" y="1691578"/>
                </a:lnTo>
                <a:cubicBezTo>
                  <a:pt x="6248315" y="1680605"/>
                  <a:pt x="6244886" y="1675652"/>
                  <a:pt x="6237190" y="1664756"/>
                </a:cubicBezTo>
                <a:lnTo>
                  <a:pt x="6266146" y="1635799"/>
                </a:lnTo>
                <a:cubicBezTo>
                  <a:pt x="6259288" y="1631303"/>
                  <a:pt x="6249763" y="1625055"/>
                  <a:pt x="6237038" y="1617586"/>
                </a:cubicBezTo>
                <a:close/>
                <a:moveTo>
                  <a:pt x="6238409" y="1615452"/>
                </a:moveTo>
                <a:lnTo>
                  <a:pt x="6235361" y="1616519"/>
                </a:lnTo>
                <a:cubicBezTo>
                  <a:pt x="6235971" y="1616900"/>
                  <a:pt x="6236504" y="1617205"/>
                  <a:pt x="6237114" y="1617586"/>
                </a:cubicBezTo>
                <a:cubicBezTo>
                  <a:pt x="6237342" y="1617433"/>
                  <a:pt x="6237571" y="1617281"/>
                  <a:pt x="6237799" y="1617052"/>
                </a:cubicBezTo>
                <a:cubicBezTo>
                  <a:pt x="6238028" y="1616443"/>
                  <a:pt x="6238180" y="1615985"/>
                  <a:pt x="6238409" y="1615452"/>
                </a:cubicBezTo>
                <a:close/>
                <a:moveTo>
                  <a:pt x="4723663" y="1568066"/>
                </a:moveTo>
                <a:lnTo>
                  <a:pt x="4723663" y="1571495"/>
                </a:lnTo>
                <a:lnTo>
                  <a:pt x="4733879" y="1571495"/>
                </a:lnTo>
                <a:lnTo>
                  <a:pt x="4733879" y="1568066"/>
                </a:lnTo>
                <a:lnTo>
                  <a:pt x="4723663" y="1568066"/>
                </a:lnTo>
                <a:close/>
                <a:moveTo>
                  <a:pt x="6361472" y="1556016"/>
                </a:moveTo>
                <a:lnTo>
                  <a:pt x="6361472" y="1584668"/>
                </a:lnTo>
                <a:cubicBezTo>
                  <a:pt x="6352023" y="1567827"/>
                  <a:pt x="6352023" y="1567827"/>
                  <a:pt x="6361472" y="1556016"/>
                </a:cubicBezTo>
                <a:close/>
                <a:moveTo>
                  <a:pt x="6264850" y="1555708"/>
                </a:moveTo>
                <a:cubicBezTo>
                  <a:pt x="6256316" y="1573235"/>
                  <a:pt x="6247781" y="1590990"/>
                  <a:pt x="6238409" y="1615451"/>
                </a:cubicBezTo>
                <a:lnTo>
                  <a:pt x="6279176" y="1601887"/>
                </a:lnTo>
                <a:cubicBezTo>
                  <a:pt x="6283748" y="1591600"/>
                  <a:pt x="6288091" y="1581769"/>
                  <a:pt x="6292511" y="1571482"/>
                </a:cubicBezTo>
                <a:lnTo>
                  <a:pt x="6264850" y="1555708"/>
                </a:lnTo>
                <a:close/>
                <a:moveTo>
                  <a:pt x="4452247" y="1554502"/>
                </a:moveTo>
                <a:lnTo>
                  <a:pt x="4452247" y="1564713"/>
                </a:lnTo>
                <a:lnTo>
                  <a:pt x="4455674" y="1564713"/>
                </a:lnTo>
                <a:lnTo>
                  <a:pt x="4455674" y="1554502"/>
                </a:lnTo>
                <a:lnTo>
                  <a:pt x="4452247" y="1554502"/>
                </a:lnTo>
                <a:close/>
                <a:moveTo>
                  <a:pt x="6369549" y="1546034"/>
                </a:moveTo>
                <a:cubicBezTo>
                  <a:pt x="6370616" y="1548853"/>
                  <a:pt x="6371759" y="1551673"/>
                  <a:pt x="6372902" y="1554416"/>
                </a:cubicBezTo>
                <a:lnTo>
                  <a:pt x="6362767" y="1554416"/>
                </a:lnTo>
                <a:lnTo>
                  <a:pt x="6369549" y="1546034"/>
                </a:lnTo>
                <a:close/>
                <a:moveTo>
                  <a:pt x="4795021" y="1537511"/>
                </a:moveTo>
                <a:lnTo>
                  <a:pt x="4795021" y="1540864"/>
                </a:lnTo>
                <a:lnTo>
                  <a:pt x="4805162" y="1540864"/>
                </a:lnTo>
                <a:lnTo>
                  <a:pt x="4805162" y="1537511"/>
                </a:lnTo>
                <a:lnTo>
                  <a:pt x="4795021" y="1537511"/>
                </a:lnTo>
                <a:close/>
                <a:moveTo>
                  <a:pt x="4621853" y="1527374"/>
                </a:moveTo>
                <a:lnTo>
                  <a:pt x="4621853" y="1530804"/>
                </a:lnTo>
                <a:lnTo>
                  <a:pt x="4632054" y="1530804"/>
                </a:lnTo>
                <a:lnTo>
                  <a:pt x="4632054" y="1527374"/>
                </a:lnTo>
                <a:lnTo>
                  <a:pt x="4621853" y="1527374"/>
                </a:lnTo>
                <a:close/>
                <a:moveTo>
                  <a:pt x="6343946" y="1525688"/>
                </a:moveTo>
                <a:lnTo>
                  <a:pt x="6360862" y="1525688"/>
                </a:lnTo>
                <a:cubicBezTo>
                  <a:pt x="6361167" y="1527288"/>
                  <a:pt x="6361396" y="1528888"/>
                  <a:pt x="6361701" y="1530564"/>
                </a:cubicBezTo>
                <a:lnTo>
                  <a:pt x="6345089" y="1534527"/>
                </a:lnTo>
                <a:cubicBezTo>
                  <a:pt x="6344708" y="1531555"/>
                  <a:pt x="6344327" y="1528660"/>
                  <a:pt x="6343946" y="1525688"/>
                </a:cubicBezTo>
                <a:close/>
                <a:moveTo>
                  <a:pt x="4411488" y="1523955"/>
                </a:moveTo>
                <a:lnTo>
                  <a:pt x="4411488" y="1534091"/>
                </a:lnTo>
                <a:lnTo>
                  <a:pt x="4414918" y="1534091"/>
                </a:lnTo>
                <a:lnTo>
                  <a:pt x="4414918" y="1523955"/>
                </a:lnTo>
                <a:lnTo>
                  <a:pt x="4411488" y="1523955"/>
                </a:lnTo>
                <a:close/>
                <a:moveTo>
                  <a:pt x="6278109" y="1522866"/>
                </a:moveTo>
                <a:lnTo>
                  <a:pt x="6258297" y="1526600"/>
                </a:lnTo>
                <a:lnTo>
                  <a:pt x="6284205" y="1551747"/>
                </a:lnTo>
                <a:cubicBezTo>
                  <a:pt x="6280624" y="1534601"/>
                  <a:pt x="6279405" y="1529038"/>
                  <a:pt x="6278109" y="1522866"/>
                </a:cubicBezTo>
                <a:close/>
                <a:moveTo>
                  <a:pt x="6388523" y="1503590"/>
                </a:moveTo>
                <a:cubicBezTo>
                  <a:pt x="6390733" y="1503590"/>
                  <a:pt x="6392638" y="1503056"/>
                  <a:pt x="6394009" y="1503667"/>
                </a:cubicBezTo>
                <a:cubicBezTo>
                  <a:pt x="6411764" y="1511514"/>
                  <a:pt x="6402544" y="1519820"/>
                  <a:pt x="6394238" y="1528050"/>
                </a:cubicBezTo>
                <a:lnTo>
                  <a:pt x="6404068" y="1542300"/>
                </a:lnTo>
                <a:lnTo>
                  <a:pt x="6389971" y="1572934"/>
                </a:lnTo>
                <a:cubicBezTo>
                  <a:pt x="6387913" y="1572019"/>
                  <a:pt x="6383722" y="1571105"/>
                  <a:pt x="6383646" y="1569962"/>
                </a:cubicBezTo>
                <a:cubicBezTo>
                  <a:pt x="6383189" y="1564093"/>
                  <a:pt x="6366577" y="1565770"/>
                  <a:pt x="6377245" y="1553959"/>
                </a:cubicBezTo>
                <a:cubicBezTo>
                  <a:pt x="6381360" y="1549387"/>
                  <a:pt x="6378617" y="1538643"/>
                  <a:pt x="6379379" y="1521497"/>
                </a:cubicBezTo>
                <a:cubicBezTo>
                  <a:pt x="6380370" y="1519592"/>
                  <a:pt x="6384484" y="1511438"/>
                  <a:pt x="6388523" y="1503590"/>
                </a:cubicBezTo>
                <a:close/>
                <a:moveTo>
                  <a:pt x="4723663" y="1496818"/>
                </a:moveTo>
                <a:lnTo>
                  <a:pt x="4723663" y="1500172"/>
                </a:lnTo>
                <a:lnTo>
                  <a:pt x="4733879" y="1500172"/>
                </a:lnTo>
                <a:lnTo>
                  <a:pt x="4733879" y="1496818"/>
                </a:lnTo>
                <a:lnTo>
                  <a:pt x="4723663" y="1496818"/>
                </a:lnTo>
                <a:close/>
                <a:moveTo>
                  <a:pt x="4672816" y="1496817"/>
                </a:moveTo>
                <a:lnTo>
                  <a:pt x="4672816" y="1500171"/>
                </a:lnTo>
                <a:lnTo>
                  <a:pt x="4682955" y="1500171"/>
                </a:lnTo>
                <a:lnTo>
                  <a:pt x="4682955" y="1496817"/>
                </a:lnTo>
                <a:lnTo>
                  <a:pt x="4672816" y="1496817"/>
                </a:lnTo>
                <a:close/>
                <a:moveTo>
                  <a:pt x="6213415" y="1493378"/>
                </a:moveTo>
                <a:lnTo>
                  <a:pt x="6213415" y="1503513"/>
                </a:lnTo>
                <a:lnTo>
                  <a:pt x="6216844" y="1503513"/>
                </a:lnTo>
                <a:lnTo>
                  <a:pt x="6216844" y="1493378"/>
                </a:lnTo>
                <a:lnTo>
                  <a:pt x="6213415" y="1493378"/>
                </a:lnTo>
                <a:close/>
                <a:moveTo>
                  <a:pt x="6210063" y="1475545"/>
                </a:moveTo>
                <a:lnTo>
                  <a:pt x="6210063" y="1480652"/>
                </a:lnTo>
                <a:lnTo>
                  <a:pt x="6230408" y="1480652"/>
                </a:lnTo>
                <a:lnTo>
                  <a:pt x="6230408" y="1475545"/>
                </a:lnTo>
                <a:lnTo>
                  <a:pt x="6210063" y="1475545"/>
                </a:lnTo>
                <a:close/>
                <a:moveTo>
                  <a:pt x="6256697" y="1474024"/>
                </a:moveTo>
                <a:lnTo>
                  <a:pt x="6251789" y="1484143"/>
                </a:lnTo>
                <a:cubicBezTo>
                  <a:pt x="6251764" y="1484164"/>
                  <a:pt x="6251740" y="1484185"/>
                  <a:pt x="6251715" y="1484206"/>
                </a:cubicBezTo>
                <a:lnTo>
                  <a:pt x="6249763" y="1482253"/>
                </a:lnTo>
                <a:lnTo>
                  <a:pt x="6249640" y="1482358"/>
                </a:lnTo>
                <a:cubicBezTo>
                  <a:pt x="6249630" y="1482348"/>
                  <a:pt x="6249620" y="1482339"/>
                  <a:pt x="6249610" y="1482329"/>
                </a:cubicBezTo>
                <a:lnTo>
                  <a:pt x="6249565" y="1482422"/>
                </a:lnTo>
                <a:lnTo>
                  <a:pt x="6241457" y="1489339"/>
                </a:lnTo>
                <a:lnTo>
                  <a:pt x="6244658" y="1492539"/>
                </a:lnTo>
                <a:lnTo>
                  <a:pt x="6249565" y="1482422"/>
                </a:lnTo>
                <a:cubicBezTo>
                  <a:pt x="6249590" y="1482401"/>
                  <a:pt x="6249615" y="1482379"/>
                  <a:pt x="6249640" y="1482358"/>
                </a:cubicBezTo>
                <a:lnTo>
                  <a:pt x="6251592" y="1484311"/>
                </a:lnTo>
                <a:lnTo>
                  <a:pt x="6251715" y="1484206"/>
                </a:lnTo>
                <a:lnTo>
                  <a:pt x="6251744" y="1484235"/>
                </a:lnTo>
                <a:cubicBezTo>
                  <a:pt x="6251759" y="1484204"/>
                  <a:pt x="6251774" y="1484174"/>
                  <a:pt x="6251789" y="1484143"/>
                </a:cubicBezTo>
                <a:lnTo>
                  <a:pt x="6259898" y="1477222"/>
                </a:lnTo>
                <a:lnTo>
                  <a:pt x="6256697" y="1474024"/>
                </a:lnTo>
                <a:close/>
                <a:moveTo>
                  <a:pt x="4844945" y="1471978"/>
                </a:moveTo>
                <a:lnTo>
                  <a:pt x="4836715" y="1479064"/>
                </a:lnTo>
                <a:lnTo>
                  <a:pt x="4839919" y="1482263"/>
                </a:lnTo>
                <a:cubicBezTo>
                  <a:pt x="4842281" y="1479520"/>
                  <a:pt x="4844641" y="1476699"/>
                  <a:pt x="4845936" y="1473047"/>
                </a:cubicBezTo>
                <a:lnTo>
                  <a:pt x="4846010" y="1473047"/>
                </a:lnTo>
                <a:lnTo>
                  <a:pt x="4847002" y="1473959"/>
                </a:lnTo>
                <a:cubicBezTo>
                  <a:pt x="4846925" y="1473503"/>
                  <a:pt x="4846925" y="1473122"/>
                  <a:pt x="4846849" y="1472740"/>
                </a:cubicBezTo>
                <a:lnTo>
                  <a:pt x="4846010" y="1473046"/>
                </a:lnTo>
                <a:lnTo>
                  <a:pt x="4844945" y="1471978"/>
                </a:lnTo>
                <a:close/>
                <a:moveTo>
                  <a:pt x="5090236" y="1466282"/>
                </a:moveTo>
                <a:lnTo>
                  <a:pt x="5090236" y="1469635"/>
                </a:lnTo>
                <a:lnTo>
                  <a:pt x="5100447" y="1469635"/>
                </a:lnTo>
                <a:lnTo>
                  <a:pt x="5100447" y="1466282"/>
                </a:lnTo>
                <a:lnTo>
                  <a:pt x="5090236" y="1466282"/>
                </a:lnTo>
                <a:close/>
                <a:moveTo>
                  <a:pt x="6319258" y="1458328"/>
                </a:moveTo>
                <a:cubicBezTo>
                  <a:pt x="6316972" y="1462899"/>
                  <a:pt x="6314152" y="1468921"/>
                  <a:pt x="6310266" y="1477376"/>
                </a:cubicBezTo>
                <a:cubicBezTo>
                  <a:pt x="6318039" y="1470444"/>
                  <a:pt x="6321849" y="1468387"/>
                  <a:pt x="6321620" y="1466939"/>
                </a:cubicBezTo>
                <a:cubicBezTo>
                  <a:pt x="6321239" y="1464042"/>
                  <a:pt x="6320248" y="1461145"/>
                  <a:pt x="6319258" y="1458328"/>
                </a:cubicBezTo>
                <a:close/>
                <a:moveTo>
                  <a:pt x="6317275" y="1452690"/>
                </a:moveTo>
                <a:cubicBezTo>
                  <a:pt x="6315751" y="1457947"/>
                  <a:pt x="6314304" y="1463203"/>
                  <a:pt x="6318495" y="1456120"/>
                </a:cubicBezTo>
                <a:cubicBezTo>
                  <a:pt x="6318038" y="1454979"/>
                  <a:pt x="6317656" y="1453835"/>
                  <a:pt x="6317275" y="1452690"/>
                </a:cubicBezTo>
                <a:close/>
                <a:moveTo>
                  <a:pt x="6320933" y="1451778"/>
                </a:moveTo>
                <a:cubicBezTo>
                  <a:pt x="6319943" y="1453607"/>
                  <a:pt x="6319181" y="1454980"/>
                  <a:pt x="6318495" y="1456121"/>
                </a:cubicBezTo>
                <a:cubicBezTo>
                  <a:pt x="6318800" y="1456882"/>
                  <a:pt x="6319028" y="1457567"/>
                  <a:pt x="6319257" y="1458328"/>
                </a:cubicBezTo>
                <a:lnTo>
                  <a:pt x="6322000" y="1452844"/>
                </a:lnTo>
                <a:lnTo>
                  <a:pt x="6320933" y="1451778"/>
                </a:lnTo>
                <a:close/>
                <a:moveTo>
                  <a:pt x="4505753" y="1443479"/>
                </a:moveTo>
                <a:cubicBezTo>
                  <a:pt x="4503390" y="1446218"/>
                  <a:pt x="4501026" y="1449042"/>
                  <a:pt x="4500798" y="1453617"/>
                </a:cubicBezTo>
                <a:lnTo>
                  <a:pt x="4498814" y="1451634"/>
                </a:lnTo>
                <a:lnTo>
                  <a:pt x="4490498" y="1458717"/>
                </a:lnTo>
                <a:lnTo>
                  <a:pt x="4493700" y="1461918"/>
                </a:lnTo>
                <a:cubicBezTo>
                  <a:pt x="4496143" y="1459174"/>
                  <a:pt x="4498509" y="1456360"/>
                  <a:pt x="4498660" y="1451787"/>
                </a:cubicBezTo>
                <a:cubicBezTo>
                  <a:pt x="4499347" y="1452474"/>
                  <a:pt x="4499957" y="1453158"/>
                  <a:pt x="4500645" y="1453770"/>
                </a:cubicBezTo>
                <a:cubicBezTo>
                  <a:pt x="4503390" y="1451406"/>
                  <a:pt x="4506208" y="1449042"/>
                  <a:pt x="4509026" y="1446682"/>
                </a:cubicBezTo>
                <a:cubicBezTo>
                  <a:pt x="4507959" y="1445613"/>
                  <a:pt x="4506893" y="1444546"/>
                  <a:pt x="4505753" y="1443479"/>
                </a:cubicBezTo>
                <a:close/>
                <a:moveTo>
                  <a:pt x="6328021" y="1443469"/>
                </a:moveTo>
                <a:cubicBezTo>
                  <a:pt x="6326725" y="1444995"/>
                  <a:pt x="6325277" y="1446748"/>
                  <a:pt x="6322077" y="1452919"/>
                </a:cubicBezTo>
                <a:lnTo>
                  <a:pt x="6322991" y="1453836"/>
                </a:lnTo>
                <a:cubicBezTo>
                  <a:pt x="6325659" y="1451396"/>
                  <a:pt x="6328478" y="1449032"/>
                  <a:pt x="6331221" y="1446672"/>
                </a:cubicBezTo>
                <a:lnTo>
                  <a:pt x="6328021" y="1443469"/>
                </a:lnTo>
                <a:close/>
                <a:moveTo>
                  <a:pt x="6262336" y="1430499"/>
                </a:moveTo>
                <a:cubicBezTo>
                  <a:pt x="6247020" y="1435681"/>
                  <a:pt x="6233989" y="1441093"/>
                  <a:pt x="6218902" y="1447416"/>
                </a:cubicBezTo>
                <a:lnTo>
                  <a:pt x="6242905" y="1467686"/>
                </a:lnTo>
                <a:cubicBezTo>
                  <a:pt x="6250373" y="1453743"/>
                  <a:pt x="6256011" y="1443225"/>
                  <a:pt x="6262336" y="1430499"/>
                </a:cubicBezTo>
                <a:close/>
                <a:moveTo>
                  <a:pt x="4662600" y="1425491"/>
                </a:moveTo>
                <a:lnTo>
                  <a:pt x="4662600" y="1428921"/>
                </a:lnTo>
                <a:lnTo>
                  <a:pt x="4672816" y="1428921"/>
                </a:lnTo>
                <a:lnTo>
                  <a:pt x="4672816" y="1425491"/>
                </a:lnTo>
                <a:lnTo>
                  <a:pt x="4662600" y="1425491"/>
                </a:lnTo>
                <a:close/>
                <a:moveTo>
                  <a:pt x="4758433" y="1423133"/>
                </a:moveTo>
                <a:cubicBezTo>
                  <a:pt x="4757364" y="1424200"/>
                  <a:pt x="4756296" y="1425268"/>
                  <a:pt x="4755154" y="1426335"/>
                </a:cubicBezTo>
                <a:cubicBezTo>
                  <a:pt x="4757974" y="1428699"/>
                  <a:pt x="4760718" y="1431062"/>
                  <a:pt x="4764378" y="1432356"/>
                </a:cubicBezTo>
                <a:lnTo>
                  <a:pt x="4764378" y="1432432"/>
                </a:lnTo>
                <a:cubicBezTo>
                  <a:pt x="4764758" y="1432128"/>
                  <a:pt x="4765064" y="1431747"/>
                  <a:pt x="4765370" y="1431443"/>
                </a:cubicBezTo>
                <a:cubicBezTo>
                  <a:pt x="4763158" y="1428623"/>
                  <a:pt x="4760795" y="1425878"/>
                  <a:pt x="4758433" y="1423133"/>
                </a:cubicBezTo>
                <a:close/>
                <a:moveTo>
                  <a:pt x="4856067" y="1422138"/>
                </a:moveTo>
                <a:lnTo>
                  <a:pt x="4868100" y="1446296"/>
                </a:lnTo>
                <a:cubicBezTo>
                  <a:pt x="4866728" y="1448202"/>
                  <a:pt x="4865358" y="1450032"/>
                  <a:pt x="4863987" y="1452015"/>
                </a:cubicBezTo>
                <a:lnTo>
                  <a:pt x="4835728" y="1432350"/>
                </a:lnTo>
                <a:lnTo>
                  <a:pt x="4856067" y="1422138"/>
                </a:lnTo>
                <a:close/>
                <a:moveTo>
                  <a:pt x="5426052" y="1421951"/>
                </a:moveTo>
                <a:cubicBezTo>
                  <a:pt x="5425671" y="1422331"/>
                  <a:pt x="5425289" y="1422637"/>
                  <a:pt x="5424985" y="1423017"/>
                </a:cubicBezTo>
                <a:lnTo>
                  <a:pt x="5432148" y="1431324"/>
                </a:lnTo>
                <a:lnTo>
                  <a:pt x="5435348" y="1428123"/>
                </a:lnTo>
                <a:cubicBezTo>
                  <a:pt x="5432605" y="1425760"/>
                  <a:pt x="5429786" y="1423398"/>
                  <a:pt x="5426052" y="1422102"/>
                </a:cubicBezTo>
                <a:lnTo>
                  <a:pt x="5426052" y="1421951"/>
                </a:lnTo>
                <a:close/>
                <a:moveTo>
                  <a:pt x="4778781" y="1412927"/>
                </a:moveTo>
                <a:lnTo>
                  <a:pt x="4775577" y="1416126"/>
                </a:lnTo>
                <a:cubicBezTo>
                  <a:pt x="4778322" y="1418485"/>
                  <a:pt x="4781143" y="1420845"/>
                  <a:pt x="4784801" y="1422138"/>
                </a:cubicBezTo>
                <a:lnTo>
                  <a:pt x="4784801" y="1422367"/>
                </a:lnTo>
                <a:lnTo>
                  <a:pt x="4785946" y="1421225"/>
                </a:lnTo>
                <a:cubicBezTo>
                  <a:pt x="4783506" y="1418485"/>
                  <a:pt x="4781143" y="1415668"/>
                  <a:pt x="4778781" y="1412927"/>
                </a:cubicBezTo>
                <a:close/>
                <a:moveTo>
                  <a:pt x="950281" y="1412062"/>
                </a:moveTo>
                <a:lnTo>
                  <a:pt x="950281" y="1422178"/>
                </a:lnTo>
                <a:lnTo>
                  <a:pt x="953710" y="1422178"/>
                </a:lnTo>
                <a:lnTo>
                  <a:pt x="953710" y="1412062"/>
                </a:lnTo>
                <a:lnTo>
                  <a:pt x="950281" y="1412062"/>
                </a:lnTo>
                <a:close/>
                <a:moveTo>
                  <a:pt x="4856067" y="1412014"/>
                </a:moveTo>
                <a:lnTo>
                  <a:pt x="4864520" y="1418866"/>
                </a:lnTo>
                <a:lnTo>
                  <a:pt x="4856067" y="1422138"/>
                </a:lnTo>
                <a:lnTo>
                  <a:pt x="4856067" y="1412014"/>
                </a:lnTo>
                <a:close/>
                <a:moveTo>
                  <a:pt x="6159085" y="1404267"/>
                </a:moveTo>
                <a:lnTo>
                  <a:pt x="6159085" y="1409373"/>
                </a:lnTo>
                <a:lnTo>
                  <a:pt x="6179430" y="1409373"/>
                </a:lnTo>
                <a:lnTo>
                  <a:pt x="6179430" y="1404267"/>
                </a:lnTo>
                <a:lnTo>
                  <a:pt x="6159085" y="1404267"/>
                </a:lnTo>
                <a:close/>
                <a:moveTo>
                  <a:pt x="677973" y="1392541"/>
                </a:moveTo>
                <a:cubicBezTo>
                  <a:pt x="675611" y="1395285"/>
                  <a:pt x="673249" y="1398106"/>
                  <a:pt x="673020" y="1402678"/>
                </a:cubicBezTo>
                <a:cubicBezTo>
                  <a:pt x="672334" y="1401992"/>
                  <a:pt x="671648" y="1401383"/>
                  <a:pt x="671039" y="1400696"/>
                </a:cubicBezTo>
                <a:lnTo>
                  <a:pt x="662733" y="1407785"/>
                </a:lnTo>
                <a:lnTo>
                  <a:pt x="665933" y="1410984"/>
                </a:lnTo>
                <a:cubicBezTo>
                  <a:pt x="668296" y="1408242"/>
                  <a:pt x="670658" y="1405421"/>
                  <a:pt x="670886" y="1400850"/>
                </a:cubicBezTo>
                <a:cubicBezTo>
                  <a:pt x="671572" y="1401535"/>
                  <a:pt x="672258" y="1402145"/>
                  <a:pt x="672868" y="1402830"/>
                </a:cubicBezTo>
                <a:lnTo>
                  <a:pt x="681173" y="1395742"/>
                </a:lnTo>
                <a:lnTo>
                  <a:pt x="677973" y="1392541"/>
                </a:lnTo>
                <a:close/>
                <a:moveTo>
                  <a:pt x="6159085" y="1384759"/>
                </a:moveTo>
                <a:lnTo>
                  <a:pt x="6159085" y="1388112"/>
                </a:lnTo>
                <a:lnTo>
                  <a:pt x="6169220" y="1388112"/>
                </a:lnTo>
                <a:lnTo>
                  <a:pt x="6169220" y="1384759"/>
                </a:lnTo>
                <a:lnTo>
                  <a:pt x="6159085" y="1384759"/>
                </a:lnTo>
                <a:close/>
                <a:moveTo>
                  <a:pt x="5757970" y="1382324"/>
                </a:moveTo>
                <a:cubicBezTo>
                  <a:pt x="5755532" y="1385142"/>
                  <a:pt x="5753170" y="1387886"/>
                  <a:pt x="5752941" y="1392458"/>
                </a:cubicBezTo>
                <a:cubicBezTo>
                  <a:pt x="5752332" y="1391772"/>
                  <a:pt x="5751647" y="1391162"/>
                  <a:pt x="5750961" y="1390476"/>
                </a:cubicBezTo>
                <a:lnTo>
                  <a:pt x="5742654" y="1397564"/>
                </a:lnTo>
                <a:lnTo>
                  <a:pt x="5745854" y="1400764"/>
                </a:lnTo>
                <a:cubicBezTo>
                  <a:pt x="5748216" y="1397945"/>
                  <a:pt x="5750579" y="1395202"/>
                  <a:pt x="5750883" y="1390629"/>
                </a:cubicBezTo>
                <a:lnTo>
                  <a:pt x="5752865" y="1392610"/>
                </a:lnTo>
                <a:lnTo>
                  <a:pt x="5761171" y="1385523"/>
                </a:lnTo>
                <a:lnTo>
                  <a:pt x="5757970" y="1382324"/>
                </a:lnTo>
                <a:close/>
                <a:moveTo>
                  <a:pt x="5083453" y="1381470"/>
                </a:moveTo>
                <a:lnTo>
                  <a:pt x="5083453" y="1391684"/>
                </a:lnTo>
                <a:lnTo>
                  <a:pt x="5086881" y="1391684"/>
                </a:lnTo>
                <a:lnTo>
                  <a:pt x="5086881" y="1381470"/>
                </a:lnTo>
                <a:lnTo>
                  <a:pt x="5083453" y="1381470"/>
                </a:lnTo>
                <a:close/>
                <a:moveTo>
                  <a:pt x="4875714" y="1372234"/>
                </a:moveTo>
                <a:cubicBezTo>
                  <a:pt x="4858352" y="1368882"/>
                  <a:pt x="4851191" y="1378404"/>
                  <a:pt x="4845173" y="1391281"/>
                </a:cubicBezTo>
                <a:cubicBezTo>
                  <a:pt x="4848753" y="1398220"/>
                  <a:pt x="4852411" y="1405155"/>
                  <a:pt x="4855987" y="1412014"/>
                </a:cubicBezTo>
                <a:lnTo>
                  <a:pt x="4835650" y="1412014"/>
                </a:lnTo>
                <a:lnTo>
                  <a:pt x="4835650" y="1432350"/>
                </a:lnTo>
                <a:cubicBezTo>
                  <a:pt x="4828257" y="1425759"/>
                  <a:pt x="4820039" y="1423261"/>
                  <a:pt x="4811387" y="1422519"/>
                </a:cubicBezTo>
                <a:lnTo>
                  <a:pt x="4784583" y="1423202"/>
                </a:lnTo>
                <a:cubicBezTo>
                  <a:pt x="4784633" y="1422925"/>
                  <a:pt x="4784684" y="1422649"/>
                  <a:pt x="4784734" y="1422372"/>
                </a:cubicBezTo>
                <a:lnTo>
                  <a:pt x="4783895" y="1423211"/>
                </a:lnTo>
                <a:lnTo>
                  <a:pt x="4784494" y="1423211"/>
                </a:lnTo>
                <a:lnTo>
                  <a:pt x="4777151" y="1432456"/>
                </a:lnTo>
                <a:lnTo>
                  <a:pt x="4764754" y="1433180"/>
                </a:lnTo>
                <a:cubicBezTo>
                  <a:pt x="4764679" y="1432931"/>
                  <a:pt x="4764605" y="1432682"/>
                  <a:pt x="4764530" y="1432433"/>
                </a:cubicBezTo>
                <a:cubicBezTo>
                  <a:pt x="4764148" y="1432738"/>
                  <a:pt x="4763844" y="1433043"/>
                  <a:pt x="4763539" y="1433424"/>
                </a:cubicBezTo>
                <a:lnTo>
                  <a:pt x="4764606" y="1433224"/>
                </a:lnTo>
                <a:cubicBezTo>
                  <a:pt x="4764949" y="1437026"/>
                  <a:pt x="4765293" y="1440828"/>
                  <a:pt x="4765636" y="1444630"/>
                </a:cubicBezTo>
                <a:cubicBezTo>
                  <a:pt x="4761639" y="1452659"/>
                  <a:pt x="4745428" y="1452700"/>
                  <a:pt x="4743028" y="1465042"/>
                </a:cubicBezTo>
                <a:cubicBezTo>
                  <a:pt x="4745696" y="1466948"/>
                  <a:pt x="4749584" y="1469767"/>
                  <a:pt x="4753547" y="1472664"/>
                </a:cubicBezTo>
                <a:cubicBezTo>
                  <a:pt x="4753547" y="1472435"/>
                  <a:pt x="4753394" y="1472283"/>
                  <a:pt x="4753243" y="1472130"/>
                </a:cubicBezTo>
                <a:cubicBezTo>
                  <a:pt x="4755606" y="1469308"/>
                  <a:pt x="4757968" y="1466566"/>
                  <a:pt x="4760331" y="1463822"/>
                </a:cubicBezTo>
                <a:lnTo>
                  <a:pt x="4763534" y="1467023"/>
                </a:lnTo>
                <a:lnTo>
                  <a:pt x="4755225" y="1474111"/>
                </a:lnTo>
                <a:lnTo>
                  <a:pt x="4754233" y="1473122"/>
                </a:lnTo>
                <a:cubicBezTo>
                  <a:pt x="4751109" y="1478376"/>
                  <a:pt x="4748058" y="1483712"/>
                  <a:pt x="4744400" y="1490038"/>
                </a:cubicBezTo>
                <a:lnTo>
                  <a:pt x="4770777" y="1508551"/>
                </a:lnTo>
                <a:cubicBezTo>
                  <a:pt x="4769252" y="1481120"/>
                  <a:pt x="4798754" y="1484777"/>
                  <a:pt x="4802262" y="1471520"/>
                </a:cubicBezTo>
                <a:cubicBezTo>
                  <a:pt x="4798448" y="1459478"/>
                  <a:pt x="4796314" y="1452700"/>
                  <a:pt x="4791436" y="1437382"/>
                </a:cubicBezTo>
                <a:lnTo>
                  <a:pt x="4845859" y="1455445"/>
                </a:lnTo>
                <a:cubicBezTo>
                  <a:pt x="4845859" y="1462449"/>
                  <a:pt x="4845936" y="1467329"/>
                  <a:pt x="4846774" y="1472740"/>
                </a:cubicBezTo>
                <a:cubicBezTo>
                  <a:pt x="4877163" y="1465271"/>
                  <a:pt x="4883406" y="1431970"/>
                  <a:pt x="4908082" y="1417419"/>
                </a:cubicBezTo>
                <a:lnTo>
                  <a:pt x="4864445" y="1395475"/>
                </a:lnTo>
                <a:cubicBezTo>
                  <a:pt x="4868403" y="1387395"/>
                  <a:pt x="4871526" y="1380916"/>
                  <a:pt x="4875714" y="1372234"/>
                </a:cubicBezTo>
                <a:close/>
                <a:moveTo>
                  <a:pt x="4668623" y="1372234"/>
                </a:moveTo>
                <a:cubicBezTo>
                  <a:pt x="4666260" y="1374976"/>
                  <a:pt x="4663898" y="1377795"/>
                  <a:pt x="4663592" y="1382368"/>
                </a:cubicBezTo>
                <a:lnTo>
                  <a:pt x="4661611" y="1380377"/>
                </a:lnTo>
                <a:cubicBezTo>
                  <a:pt x="4658865" y="1382751"/>
                  <a:pt x="4656044" y="1385111"/>
                  <a:pt x="4653301" y="1387471"/>
                </a:cubicBezTo>
                <a:lnTo>
                  <a:pt x="4656503" y="1390670"/>
                </a:lnTo>
                <a:cubicBezTo>
                  <a:pt x="4658943" y="1387929"/>
                  <a:pt x="4661305" y="1385111"/>
                  <a:pt x="4661535" y="1380531"/>
                </a:cubicBezTo>
                <a:lnTo>
                  <a:pt x="4663517" y="1382521"/>
                </a:lnTo>
                <a:lnTo>
                  <a:pt x="4671826" y="1375433"/>
                </a:lnTo>
                <a:lnTo>
                  <a:pt x="4668623" y="1372234"/>
                </a:lnTo>
                <a:close/>
                <a:moveTo>
                  <a:pt x="5734880" y="1371192"/>
                </a:moveTo>
                <a:lnTo>
                  <a:pt x="5734880" y="1381327"/>
                </a:lnTo>
                <a:lnTo>
                  <a:pt x="5738310" y="1381327"/>
                </a:lnTo>
                <a:lnTo>
                  <a:pt x="5738310" y="1371192"/>
                </a:lnTo>
                <a:lnTo>
                  <a:pt x="5734880" y="1371192"/>
                </a:lnTo>
                <a:close/>
                <a:moveTo>
                  <a:pt x="6281233" y="1364454"/>
                </a:moveTo>
                <a:lnTo>
                  <a:pt x="6291444" y="1364454"/>
                </a:lnTo>
                <a:lnTo>
                  <a:pt x="6291444" y="1367805"/>
                </a:lnTo>
                <a:lnTo>
                  <a:pt x="6281233" y="1367805"/>
                </a:lnTo>
                <a:lnTo>
                  <a:pt x="6281233" y="1364454"/>
                </a:lnTo>
                <a:close/>
                <a:moveTo>
                  <a:pt x="5427499" y="1353524"/>
                </a:moveTo>
                <a:cubicBezTo>
                  <a:pt x="5426584" y="1374708"/>
                  <a:pt x="5426051" y="1386061"/>
                  <a:pt x="5425518" y="1397340"/>
                </a:cubicBezTo>
                <a:cubicBezTo>
                  <a:pt x="5419499" y="1404884"/>
                  <a:pt x="5409287" y="1410066"/>
                  <a:pt x="5406621" y="1422178"/>
                </a:cubicBezTo>
                <a:lnTo>
                  <a:pt x="5426334" y="1421194"/>
                </a:lnTo>
                <a:lnTo>
                  <a:pt x="5426127" y="1421950"/>
                </a:lnTo>
                <a:lnTo>
                  <a:pt x="5427041" y="1421036"/>
                </a:lnTo>
                <a:lnTo>
                  <a:pt x="5426485" y="1421098"/>
                </a:lnTo>
                <a:lnTo>
                  <a:pt x="5431311" y="1412722"/>
                </a:lnTo>
                <a:cubicBezTo>
                  <a:pt x="5438548" y="1408890"/>
                  <a:pt x="5451463" y="1415760"/>
                  <a:pt x="5457521" y="1404503"/>
                </a:cubicBezTo>
                <a:lnTo>
                  <a:pt x="5447463" y="1392691"/>
                </a:lnTo>
                <a:cubicBezTo>
                  <a:pt x="5445100" y="1395359"/>
                  <a:pt x="5442739" y="1398102"/>
                  <a:pt x="5440452" y="1400845"/>
                </a:cubicBezTo>
                <a:lnTo>
                  <a:pt x="5437253" y="1397645"/>
                </a:lnTo>
                <a:lnTo>
                  <a:pt x="5445558" y="1390557"/>
                </a:lnTo>
                <a:lnTo>
                  <a:pt x="5446319" y="1391319"/>
                </a:lnTo>
                <a:lnTo>
                  <a:pt x="5427499" y="1353524"/>
                </a:lnTo>
                <a:close/>
                <a:moveTo>
                  <a:pt x="5164912" y="1350922"/>
                </a:moveTo>
                <a:lnTo>
                  <a:pt x="5164912" y="1361136"/>
                </a:lnTo>
                <a:lnTo>
                  <a:pt x="5168340" y="1361136"/>
                </a:lnTo>
                <a:lnTo>
                  <a:pt x="5168340" y="1350922"/>
                </a:lnTo>
                <a:lnTo>
                  <a:pt x="5164912" y="1350922"/>
                </a:lnTo>
                <a:close/>
                <a:moveTo>
                  <a:pt x="4774516" y="1343282"/>
                </a:moveTo>
                <a:cubicBezTo>
                  <a:pt x="4774516" y="1361115"/>
                  <a:pt x="4774516" y="1376355"/>
                  <a:pt x="4775584" y="1392507"/>
                </a:cubicBezTo>
                <a:lnTo>
                  <a:pt x="4773602" y="1390524"/>
                </a:lnTo>
                <a:lnTo>
                  <a:pt x="4765292" y="1397616"/>
                </a:lnTo>
                <a:lnTo>
                  <a:pt x="4768494" y="1400818"/>
                </a:lnTo>
                <a:cubicBezTo>
                  <a:pt x="4770934" y="1398073"/>
                  <a:pt x="4773371" y="1395329"/>
                  <a:pt x="4774593" y="1398760"/>
                </a:cubicBezTo>
                <a:lnTo>
                  <a:pt x="4791746" y="1369192"/>
                </a:lnTo>
                <a:lnTo>
                  <a:pt x="4812406" y="1369192"/>
                </a:lnTo>
                <a:cubicBezTo>
                  <a:pt x="4816828" y="1358906"/>
                  <a:pt x="4820257" y="1351055"/>
                  <a:pt x="4823536" y="1343282"/>
                </a:cubicBezTo>
                <a:lnTo>
                  <a:pt x="4774516" y="1343282"/>
                </a:lnTo>
                <a:close/>
                <a:moveTo>
                  <a:pt x="5455083" y="1340722"/>
                </a:moveTo>
                <a:cubicBezTo>
                  <a:pt x="5452567" y="1340722"/>
                  <a:pt x="5449901" y="1340951"/>
                  <a:pt x="5446776" y="1341560"/>
                </a:cubicBezTo>
                <a:cubicBezTo>
                  <a:pt x="5447844" y="1344075"/>
                  <a:pt x="5448834" y="1346589"/>
                  <a:pt x="5449824" y="1349104"/>
                </a:cubicBezTo>
                <a:cubicBezTo>
                  <a:pt x="5451881" y="1346589"/>
                  <a:pt x="5453864" y="1343922"/>
                  <a:pt x="5455083" y="1340722"/>
                </a:cubicBezTo>
                <a:close/>
                <a:moveTo>
                  <a:pt x="6264241" y="1340676"/>
                </a:moveTo>
                <a:lnTo>
                  <a:pt x="6267670" y="1340676"/>
                </a:lnTo>
                <a:lnTo>
                  <a:pt x="6267670" y="1350888"/>
                </a:lnTo>
                <a:lnTo>
                  <a:pt x="6264241" y="1350888"/>
                </a:lnTo>
                <a:lnTo>
                  <a:pt x="6264241" y="1340676"/>
                </a:lnTo>
                <a:close/>
                <a:moveTo>
                  <a:pt x="5455615" y="1339807"/>
                </a:moveTo>
                <a:cubicBezTo>
                  <a:pt x="5455463" y="1340112"/>
                  <a:pt x="5455311" y="1340340"/>
                  <a:pt x="5455157" y="1340721"/>
                </a:cubicBezTo>
                <a:lnTo>
                  <a:pt x="5456530" y="1340721"/>
                </a:lnTo>
                <a:lnTo>
                  <a:pt x="5455615" y="1339807"/>
                </a:lnTo>
                <a:close/>
                <a:moveTo>
                  <a:pt x="5656247" y="1332116"/>
                </a:moveTo>
                <a:cubicBezTo>
                  <a:pt x="5654495" y="1333564"/>
                  <a:pt x="5652818" y="1335088"/>
                  <a:pt x="5651065" y="1336536"/>
                </a:cubicBezTo>
                <a:lnTo>
                  <a:pt x="5654266" y="1339737"/>
                </a:lnTo>
                <a:cubicBezTo>
                  <a:pt x="5655562" y="1338213"/>
                  <a:pt x="5656856" y="1336536"/>
                  <a:pt x="5656247" y="1332116"/>
                </a:cubicBezTo>
                <a:close/>
                <a:moveTo>
                  <a:pt x="5440452" y="1331426"/>
                </a:moveTo>
                <a:lnTo>
                  <a:pt x="5437252" y="1334626"/>
                </a:lnTo>
                <a:cubicBezTo>
                  <a:pt x="5439995" y="1336989"/>
                  <a:pt x="5442813" y="1339351"/>
                  <a:pt x="5446472" y="1340646"/>
                </a:cubicBezTo>
                <a:cubicBezTo>
                  <a:pt x="5446489" y="1340680"/>
                  <a:pt x="5446507" y="1340714"/>
                  <a:pt x="5446524" y="1340748"/>
                </a:cubicBezTo>
                <a:lnTo>
                  <a:pt x="5445558" y="1341714"/>
                </a:lnTo>
                <a:cubicBezTo>
                  <a:pt x="5446015" y="1341561"/>
                  <a:pt x="5446396" y="1341561"/>
                  <a:pt x="5446853" y="1341485"/>
                </a:cubicBezTo>
                <a:lnTo>
                  <a:pt x="5446571" y="1340777"/>
                </a:lnTo>
                <a:lnTo>
                  <a:pt x="5447539" y="1339808"/>
                </a:lnTo>
                <a:cubicBezTo>
                  <a:pt x="5445177" y="1336989"/>
                  <a:pt x="5442813" y="1334169"/>
                  <a:pt x="5440452" y="1331426"/>
                </a:cubicBezTo>
                <a:close/>
                <a:moveTo>
                  <a:pt x="5462625" y="1331424"/>
                </a:moveTo>
                <a:cubicBezTo>
                  <a:pt x="5460339" y="1334167"/>
                  <a:pt x="5457977" y="1336987"/>
                  <a:pt x="5456681" y="1340644"/>
                </a:cubicBezTo>
                <a:lnTo>
                  <a:pt x="5456529" y="1340644"/>
                </a:lnTo>
                <a:cubicBezTo>
                  <a:pt x="5456910" y="1341025"/>
                  <a:pt x="5457215" y="1341406"/>
                  <a:pt x="5457596" y="1341711"/>
                </a:cubicBezTo>
                <a:lnTo>
                  <a:pt x="5465901" y="1334624"/>
                </a:lnTo>
                <a:cubicBezTo>
                  <a:pt x="5464835" y="1333558"/>
                  <a:pt x="5463768" y="1332491"/>
                  <a:pt x="5462625" y="1331424"/>
                </a:cubicBezTo>
                <a:close/>
                <a:moveTo>
                  <a:pt x="5751949" y="1330574"/>
                </a:moveTo>
                <a:lnTo>
                  <a:pt x="5750958" y="1331565"/>
                </a:lnTo>
                <a:cubicBezTo>
                  <a:pt x="5751415" y="1331488"/>
                  <a:pt x="5751872" y="1331488"/>
                  <a:pt x="5752406" y="1331412"/>
                </a:cubicBezTo>
                <a:cubicBezTo>
                  <a:pt x="5752253" y="1331107"/>
                  <a:pt x="5752101" y="1330803"/>
                  <a:pt x="5751949" y="1330574"/>
                </a:cubicBezTo>
                <a:close/>
                <a:moveTo>
                  <a:pt x="5795993" y="1330508"/>
                </a:moveTo>
                <a:lnTo>
                  <a:pt x="5795993" y="1340643"/>
                </a:lnTo>
                <a:lnTo>
                  <a:pt x="5799422" y="1340643"/>
                </a:lnTo>
                <a:lnTo>
                  <a:pt x="5799422" y="1330508"/>
                </a:lnTo>
                <a:lnTo>
                  <a:pt x="5795993" y="1330508"/>
                </a:lnTo>
                <a:close/>
                <a:moveTo>
                  <a:pt x="5772219" y="1330497"/>
                </a:moveTo>
                <a:cubicBezTo>
                  <a:pt x="5765894" y="1330497"/>
                  <a:pt x="5759492" y="1330573"/>
                  <a:pt x="5752330" y="1331488"/>
                </a:cubicBezTo>
                <a:cubicBezTo>
                  <a:pt x="5757206" y="1341165"/>
                  <a:pt x="5762160" y="1351148"/>
                  <a:pt x="5772219" y="1371493"/>
                </a:cubicBezTo>
                <a:lnTo>
                  <a:pt x="5772219" y="1330497"/>
                </a:lnTo>
                <a:close/>
                <a:moveTo>
                  <a:pt x="5578830" y="1323732"/>
                </a:moveTo>
                <a:lnTo>
                  <a:pt x="5578830" y="1327161"/>
                </a:lnTo>
                <a:lnTo>
                  <a:pt x="5589041" y="1327161"/>
                </a:lnTo>
                <a:lnTo>
                  <a:pt x="5589041" y="1323732"/>
                </a:lnTo>
                <a:lnTo>
                  <a:pt x="5578830" y="1323732"/>
                </a:lnTo>
                <a:close/>
                <a:moveTo>
                  <a:pt x="5812985" y="1323725"/>
                </a:moveTo>
                <a:lnTo>
                  <a:pt x="5812985" y="1327154"/>
                </a:lnTo>
                <a:lnTo>
                  <a:pt x="5823196" y="1327154"/>
                </a:lnTo>
                <a:lnTo>
                  <a:pt x="5823196" y="1323725"/>
                </a:lnTo>
                <a:lnTo>
                  <a:pt x="5812985" y="1323725"/>
                </a:lnTo>
                <a:close/>
                <a:moveTo>
                  <a:pt x="5745853" y="1321202"/>
                </a:moveTo>
                <a:lnTo>
                  <a:pt x="5742653" y="1324403"/>
                </a:lnTo>
                <a:cubicBezTo>
                  <a:pt x="5745396" y="1326765"/>
                  <a:pt x="5748215" y="1329127"/>
                  <a:pt x="5751873" y="1330422"/>
                </a:cubicBezTo>
                <a:lnTo>
                  <a:pt x="5751949" y="1330498"/>
                </a:lnTo>
                <a:lnTo>
                  <a:pt x="5752939" y="1329508"/>
                </a:lnTo>
                <a:cubicBezTo>
                  <a:pt x="5750578" y="1326765"/>
                  <a:pt x="5748215" y="1324021"/>
                  <a:pt x="5745853" y="1321202"/>
                </a:cubicBezTo>
                <a:close/>
                <a:moveTo>
                  <a:pt x="5781363" y="1319372"/>
                </a:moveTo>
                <a:cubicBezTo>
                  <a:pt x="5779000" y="1323715"/>
                  <a:pt x="5775647" y="1327068"/>
                  <a:pt x="5772219" y="1330497"/>
                </a:cubicBezTo>
                <a:lnTo>
                  <a:pt x="5782352" y="1320363"/>
                </a:lnTo>
                <a:lnTo>
                  <a:pt x="5781363" y="1319372"/>
                </a:lnTo>
                <a:close/>
                <a:moveTo>
                  <a:pt x="6196270" y="1318728"/>
                </a:moveTo>
                <a:cubicBezTo>
                  <a:pt x="6199471" y="1325739"/>
                  <a:pt x="6202747" y="1332674"/>
                  <a:pt x="6206100" y="1339838"/>
                </a:cubicBezTo>
                <a:lnTo>
                  <a:pt x="6191394" y="1339838"/>
                </a:lnTo>
                <a:lnTo>
                  <a:pt x="6191394" y="1322310"/>
                </a:lnTo>
                <a:cubicBezTo>
                  <a:pt x="6192994" y="1321091"/>
                  <a:pt x="6194594" y="1319870"/>
                  <a:pt x="6196270" y="1318728"/>
                </a:cubicBezTo>
                <a:close/>
                <a:moveTo>
                  <a:pt x="5650375" y="1314956"/>
                </a:moveTo>
                <a:cubicBezTo>
                  <a:pt x="5654186" y="1323414"/>
                  <a:pt x="5655786" y="1328596"/>
                  <a:pt x="5656242" y="1332101"/>
                </a:cubicBezTo>
                <a:lnTo>
                  <a:pt x="5659368" y="1329435"/>
                </a:lnTo>
                <a:lnTo>
                  <a:pt x="5661347" y="1331415"/>
                </a:lnTo>
                <a:cubicBezTo>
                  <a:pt x="5660586" y="1328824"/>
                  <a:pt x="5659976" y="1326462"/>
                  <a:pt x="5659519" y="1324329"/>
                </a:cubicBezTo>
                <a:cubicBezTo>
                  <a:pt x="5657156" y="1322576"/>
                  <a:pt x="5654337" y="1319528"/>
                  <a:pt x="5650375" y="1314956"/>
                </a:cubicBezTo>
                <a:close/>
                <a:moveTo>
                  <a:pt x="5568253" y="1313094"/>
                </a:moveTo>
                <a:cubicBezTo>
                  <a:pt x="5544328" y="1324144"/>
                  <a:pt x="5543109" y="1325135"/>
                  <a:pt x="5538157" y="1343121"/>
                </a:cubicBezTo>
                <a:cubicBezTo>
                  <a:pt x="5558653" y="1338243"/>
                  <a:pt x="5570234" y="1332452"/>
                  <a:pt x="5568253" y="1313094"/>
                </a:cubicBezTo>
                <a:close/>
                <a:moveTo>
                  <a:pt x="5788448" y="1311066"/>
                </a:moveTo>
                <a:cubicBezTo>
                  <a:pt x="5786086" y="1313809"/>
                  <a:pt x="5783724" y="1316629"/>
                  <a:pt x="5782352" y="1320361"/>
                </a:cubicBezTo>
                <a:cubicBezTo>
                  <a:pt x="5782734" y="1320667"/>
                  <a:pt x="5783038" y="1321047"/>
                  <a:pt x="5783343" y="1321352"/>
                </a:cubicBezTo>
                <a:lnTo>
                  <a:pt x="5791650" y="1314265"/>
                </a:lnTo>
                <a:lnTo>
                  <a:pt x="5788448" y="1311066"/>
                </a:lnTo>
                <a:close/>
                <a:moveTo>
                  <a:pt x="4550619" y="1303344"/>
                </a:moveTo>
                <a:lnTo>
                  <a:pt x="4550619" y="1306698"/>
                </a:lnTo>
                <a:lnTo>
                  <a:pt x="4560826" y="1306698"/>
                </a:lnTo>
                <a:lnTo>
                  <a:pt x="4560826" y="1303344"/>
                </a:lnTo>
                <a:lnTo>
                  <a:pt x="4550619" y="1303344"/>
                </a:lnTo>
                <a:close/>
                <a:moveTo>
                  <a:pt x="5578830" y="1303309"/>
                </a:moveTo>
                <a:lnTo>
                  <a:pt x="5578830" y="1306662"/>
                </a:lnTo>
                <a:lnTo>
                  <a:pt x="5589041" y="1306662"/>
                </a:lnTo>
                <a:lnTo>
                  <a:pt x="5589041" y="1303309"/>
                </a:lnTo>
                <a:lnTo>
                  <a:pt x="5578830" y="1303309"/>
                </a:lnTo>
                <a:close/>
                <a:moveTo>
                  <a:pt x="5762083" y="1303293"/>
                </a:moveTo>
                <a:lnTo>
                  <a:pt x="5762083" y="1306646"/>
                </a:lnTo>
                <a:lnTo>
                  <a:pt x="5772219" y="1306646"/>
                </a:lnTo>
                <a:lnTo>
                  <a:pt x="5772219" y="1303293"/>
                </a:lnTo>
                <a:lnTo>
                  <a:pt x="5762083" y="1303293"/>
                </a:lnTo>
                <a:close/>
                <a:moveTo>
                  <a:pt x="5665005" y="1300247"/>
                </a:moveTo>
                <a:cubicBezTo>
                  <a:pt x="5660357" y="1304895"/>
                  <a:pt x="5656242" y="1309086"/>
                  <a:pt x="5659519" y="1324326"/>
                </a:cubicBezTo>
                <a:cubicBezTo>
                  <a:pt x="5665157" y="1328593"/>
                  <a:pt x="5668282" y="1325164"/>
                  <a:pt x="5678569" y="1312896"/>
                </a:cubicBezTo>
                <a:lnTo>
                  <a:pt x="5665005" y="1300247"/>
                </a:lnTo>
                <a:close/>
                <a:moveTo>
                  <a:pt x="4877471" y="1299003"/>
                </a:moveTo>
                <a:lnTo>
                  <a:pt x="4826510" y="1349074"/>
                </a:lnTo>
                <a:lnTo>
                  <a:pt x="4873816" y="1349074"/>
                </a:lnTo>
                <a:cubicBezTo>
                  <a:pt x="4872980" y="1342214"/>
                  <a:pt x="4871379" y="1336271"/>
                  <a:pt x="4871608" y="1330479"/>
                </a:cubicBezTo>
                <a:cubicBezTo>
                  <a:pt x="4871912" y="1323923"/>
                  <a:pt x="4873968" y="1317446"/>
                  <a:pt x="4877471" y="1299003"/>
                </a:cubicBezTo>
                <a:close/>
                <a:moveTo>
                  <a:pt x="4952191" y="1295038"/>
                </a:moveTo>
                <a:lnTo>
                  <a:pt x="4893234" y="1332838"/>
                </a:lnTo>
                <a:cubicBezTo>
                  <a:pt x="4891635" y="1345031"/>
                  <a:pt x="4890644" y="1351967"/>
                  <a:pt x="4888054" y="1372086"/>
                </a:cubicBezTo>
                <a:cubicBezTo>
                  <a:pt x="4909988" y="1348537"/>
                  <a:pt x="4923392" y="1332533"/>
                  <a:pt x="4939917" y="1320035"/>
                </a:cubicBezTo>
                <a:cubicBezTo>
                  <a:pt x="4944334" y="1316682"/>
                  <a:pt x="4945628" y="1308983"/>
                  <a:pt x="4952191" y="1295038"/>
                </a:cubicBezTo>
                <a:close/>
                <a:moveTo>
                  <a:pt x="5210771" y="1289414"/>
                </a:moveTo>
                <a:lnTo>
                  <a:pt x="5182045" y="1291243"/>
                </a:lnTo>
                <a:lnTo>
                  <a:pt x="5182045" y="1304727"/>
                </a:lnTo>
                <a:lnTo>
                  <a:pt x="5210771" y="1319742"/>
                </a:lnTo>
                <a:lnTo>
                  <a:pt x="5210771" y="1289414"/>
                </a:lnTo>
                <a:close/>
                <a:moveTo>
                  <a:pt x="4790982" y="1284526"/>
                </a:moveTo>
                <a:cubicBezTo>
                  <a:pt x="4784656" y="1294736"/>
                  <a:pt x="4780691" y="1300985"/>
                  <a:pt x="4777565" y="1306015"/>
                </a:cubicBezTo>
                <a:cubicBezTo>
                  <a:pt x="4792966" y="1309216"/>
                  <a:pt x="4792966" y="1309216"/>
                  <a:pt x="4790982" y="1284526"/>
                </a:cubicBezTo>
                <a:close/>
                <a:moveTo>
                  <a:pt x="5628987" y="1280877"/>
                </a:moveTo>
                <a:cubicBezTo>
                  <a:pt x="5631272" y="1283545"/>
                  <a:pt x="5633483" y="1286213"/>
                  <a:pt x="5635769" y="1288881"/>
                </a:cubicBezTo>
                <a:lnTo>
                  <a:pt x="5638969" y="1285680"/>
                </a:lnTo>
                <a:cubicBezTo>
                  <a:pt x="5636911" y="1283927"/>
                  <a:pt x="5634777" y="1282097"/>
                  <a:pt x="5628987" y="1280877"/>
                </a:cubicBezTo>
                <a:close/>
                <a:moveTo>
                  <a:pt x="5629753" y="1279436"/>
                </a:moveTo>
                <a:lnTo>
                  <a:pt x="5621904" y="1279892"/>
                </a:lnTo>
                <a:cubicBezTo>
                  <a:pt x="5624723" y="1280197"/>
                  <a:pt x="5627086" y="1280504"/>
                  <a:pt x="5628991" y="1280884"/>
                </a:cubicBezTo>
                <a:cubicBezTo>
                  <a:pt x="5628915" y="1280732"/>
                  <a:pt x="5628762" y="1280655"/>
                  <a:pt x="5628686" y="1280504"/>
                </a:cubicBezTo>
                <a:lnTo>
                  <a:pt x="5629753" y="1279436"/>
                </a:lnTo>
                <a:close/>
                <a:moveTo>
                  <a:pt x="4966962" y="1278884"/>
                </a:moveTo>
                <a:lnTo>
                  <a:pt x="4953786" y="1281475"/>
                </a:lnTo>
                <a:cubicBezTo>
                  <a:pt x="4956156" y="1287650"/>
                  <a:pt x="4958826" y="1294657"/>
                  <a:pt x="4961435" y="1301593"/>
                </a:cubicBezTo>
                <a:cubicBezTo>
                  <a:pt x="4963333" y="1300296"/>
                  <a:pt x="4965146" y="1299001"/>
                  <a:pt x="4967034" y="1297705"/>
                </a:cubicBezTo>
                <a:cubicBezTo>
                  <a:pt x="4967490" y="1291763"/>
                  <a:pt x="4967876" y="1285819"/>
                  <a:pt x="4966962" y="1278884"/>
                </a:cubicBezTo>
                <a:close/>
                <a:moveTo>
                  <a:pt x="5630511" y="1278743"/>
                </a:moveTo>
                <a:lnTo>
                  <a:pt x="5629749" y="1279505"/>
                </a:lnTo>
                <a:lnTo>
                  <a:pt x="5630663" y="1279429"/>
                </a:lnTo>
                <a:cubicBezTo>
                  <a:pt x="5630586" y="1279200"/>
                  <a:pt x="5630586" y="1278972"/>
                  <a:pt x="5630511" y="1278743"/>
                </a:cubicBezTo>
                <a:close/>
                <a:moveTo>
                  <a:pt x="4966962" y="1278731"/>
                </a:moveTo>
                <a:lnTo>
                  <a:pt x="4966962" y="1278883"/>
                </a:lnTo>
                <a:lnTo>
                  <a:pt x="4967119" y="1278883"/>
                </a:lnTo>
                <a:cubicBezTo>
                  <a:pt x="4967034" y="1278806"/>
                  <a:pt x="4967034" y="1278806"/>
                  <a:pt x="4966962" y="1278731"/>
                </a:cubicBezTo>
                <a:close/>
                <a:moveTo>
                  <a:pt x="4906717" y="1278658"/>
                </a:moveTo>
                <a:lnTo>
                  <a:pt x="4886840" y="1282544"/>
                </a:lnTo>
                <a:cubicBezTo>
                  <a:pt x="4887220" y="1284831"/>
                  <a:pt x="4887525" y="1287043"/>
                  <a:pt x="4887753" y="1289178"/>
                </a:cubicBezTo>
                <a:cubicBezTo>
                  <a:pt x="4894226" y="1288643"/>
                  <a:pt x="4900624" y="1288034"/>
                  <a:pt x="4906792" y="1279724"/>
                </a:cubicBezTo>
                <a:cubicBezTo>
                  <a:pt x="4906792" y="1279344"/>
                  <a:pt x="4906792" y="1279039"/>
                  <a:pt x="4906717" y="1278658"/>
                </a:cubicBezTo>
                <a:close/>
                <a:moveTo>
                  <a:pt x="5630442" y="1278375"/>
                </a:moveTo>
                <a:cubicBezTo>
                  <a:pt x="5630442" y="1278452"/>
                  <a:pt x="5630516" y="1278604"/>
                  <a:pt x="5630516" y="1278680"/>
                </a:cubicBezTo>
                <a:cubicBezTo>
                  <a:pt x="5630593" y="1278604"/>
                  <a:pt x="5630593" y="1278527"/>
                  <a:pt x="5630670" y="1278527"/>
                </a:cubicBezTo>
                <a:cubicBezTo>
                  <a:pt x="5630593" y="1278527"/>
                  <a:pt x="5630516" y="1278452"/>
                  <a:pt x="5630442" y="1278375"/>
                </a:cubicBezTo>
                <a:close/>
                <a:moveTo>
                  <a:pt x="5212454" y="1272878"/>
                </a:moveTo>
                <a:lnTo>
                  <a:pt x="5212454" y="1276234"/>
                </a:lnTo>
                <a:lnTo>
                  <a:pt x="5222588" y="1276234"/>
                </a:lnTo>
                <a:lnTo>
                  <a:pt x="5222588" y="1272878"/>
                </a:lnTo>
                <a:lnTo>
                  <a:pt x="5212454" y="1272878"/>
                </a:lnTo>
                <a:close/>
                <a:moveTo>
                  <a:pt x="6077703" y="1272851"/>
                </a:moveTo>
                <a:lnTo>
                  <a:pt x="6087838" y="1272851"/>
                </a:lnTo>
                <a:lnTo>
                  <a:pt x="6087838" y="1276205"/>
                </a:lnTo>
                <a:lnTo>
                  <a:pt x="6077703" y="1276205"/>
                </a:lnTo>
                <a:lnTo>
                  <a:pt x="6077703" y="1272851"/>
                </a:lnTo>
                <a:close/>
                <a:moveTo>
                  <a:pt x="4974069" y="1270346"/>
                </a:moveTo>
                <a:cubicBezTo>
                  <a:pt x="4971710" y="1273166"/>
                  <a:pt x="4969339" y="1275912"/>
                  <a:pt x="4968415" y="1278578"/>
                </a:cubicBezTo>
                <a:lnTo>
                  <a:pt x="4967119" y="1278807"/>
                </a:lnTo>
                <a:cubicBezTo>
                  <a:pt x="4967720" y="1279417"/>
                  <a:pt x="4968336" y="1280026"/>
                  <a:pt x="4968953" y="1280637"/>
                </a:cubicBezTo>
                <a:lnTo>
                  <a:pt x="4977270" y="1273548"/>
                </a:lnTo>
                <a:lnTo>
                  <a:pt x="4974069" y="1270346"/>
                </a:lnTo>
                <a:close/>
                <a:moveTo>
                  <a:pt x="4917151" y="1269434"/>
                </a:moveTo>
                <a:cubicBezTo>
                  <a:pt x="4913798" y="1272865"/>
                  <a:pt x="4910372" y="1276220"/>
                  <a:pt x="4907020" y="1279649"/>
                </a:cubicBezTo>
                <a:cubicBezTo>
                  <a:pt x="4906970" y="1279700"/>
                  <a:pt x="4906919" y="1279750"/>
                  <a:pt x="4906869" y="1279801"/>
                </a:cubicBezTo>
                <a:cubicBezTo>
                  <a:pt x="4907020" y="1282393"/>
                  <a:pt x="4907097" y="1284984"/>
                  <a:pt x="4907250" y="1287500"/>
                </a:cubicBezTo>
                <a:cubicBezTo>
                  <a:pt x="4910372" y="1276220"/>
                  <a:pt x="4913723" y="1272865"/>
                  <a:pt x="4917151" y="1269434"/>
                </a:cubicBezTo>
                <a:close/>
                <a:moveTo>
                  <a:pt x="5659379" y="1268352"/>
                </a:moveTo>
                <a:lnTo>
                  <a:pt x="5651073" y="1275440"/>
                </a:lnTo>
                <a:cubicBezTo>
                  <a:pt x="5652140" y="1276507"/>
                  <a:pt x="5653207" y="1277650"/>
                  <a:pt x="5654273" y="1278642"/>
                </a:cubicBezTo>
                <a:cubicBezTo>
                  <a:pt x="5656635" y="1275898"/>
                  <a:pt x="5658998" y="1273077"/>
                  <a:pt x="5659226" y="1268504"/>
                </a:cubicBezTo>
                <a:lnTo>
                  <a:pt x="5661208" y="1270486"/>
                </a:lnTo>
                <a:lnTo>
                  <a:pt x="5661359" y="1270333"/>
                </a:lnTo>
                <a:cubicBezTo>
                  <a:pt x="5660673" y="1269647"/>
                  <a:pt x="5659987" y="1269038"/>
                  <a:pt x="5659379" y="1268352"/>
                </a:cubicBezTo>
                <a:close/>
                <a:moveTo>
                  <a:pt x="5666303" y="1260173"/>
                </a:moveTo>
                <a:cubicBezTo>
                  <a:pt x="5663940" y="1262916"/>
                  <a:pt x="5661579" y="1265736"/>
                  <a:pt x="5661349" y="1270309"/>
                </a:cubicBezTo>
                <a:cubicBezTo>
                  <a:pt x="5664094" y="1268022"/>
                  <a:pt x="5666837" y="1265659"/>
                  <a:pt x="5669503" y="1263373"/>
                </a:cubicBezTo>
                <a:lnTo>
                  <a:pt x="5666303" y="1260173"/>
                </a:lnTo>
                <a:close/>
                <a:moveTo>
                  <a:pt x="5593947" y="1259750"/>
                </a:moveTo>
                <a:cubicBezTo>
                  <a:pt x="5590279" y="1257855"/>
                  <a:pt x="5584812" y="1259797"/>
                  <a:pt x="5578068" y="1263760"/>
                </a:cubicBezTo>
                <a:cubicBezTo>
                  <a:pt x="5579059" y="1269018"/>
                  <a:pt x="5579897" y="1273590"/>
                  <a:pt x="5580887" y="1278773"/>
                </a:cubicBezTo>
                <a:lnTo>
                  <a:pt x="5599023" y="1278773"/>
                </a:lnTo>
                <a:cubicBezTo>
                  <a:pt x="5599480" y="1267380"/>
                  <a:pt x="5597613" y="1261646"/>
                  <a:pt x="5593947" y="1259750"/>
                </a:cubicBezTo>
                <a:close/>
                <a:moveTo>
                  <a:pt x="5626783" y="1259626"/>
                </a:moveTo>
                <a:cubicBezTo>
                  <a:pt x="5624575" y="1259856"/>
                  <a:pt x="5622364" y="1260158"/>
                  <a:pt x="5620155" y="1260463"/>
                </a:cubicBezTo>
                <a:cubicBezTo>
                  <a:pt x="5620688" y="1266863"/>
                  <a:pt x="5621298" y="1273267"/>
                  <a:pt x="5630442" y="1278452"/>
                </a:cubicBezTo>
                <a:cubicBezTo>
                  <a:pt x="5629222" y="1272200"/>
                  <a:pt x="5628003" y="1265871"/>
                  <a:pt x="5626783" y="1259626"/>
                </a:cubicBezTo>
                <a:close/>
                <a:moveTo>
                  <a:pt x="4917151" y="1259454"/>
                </a:moveTo>
                <a:lnTo>
                  <a:pt x="4916238" y="1260366"/>
                </a:lnTo>
                <a:lnTo>
                  <a:pt x="4917149" y="1260823"/>
                </a:lnTo>
                <a:lnTo>
                  <a:pt x="4917149" y="1269433"/>
                </a:lnTo>
                <a:lnTo>
                  <a:pt x="4925602" y="1266079"/>
                </a:lnTo>
                <a:lnTo>
                  <a:pt x="4917151" y="1260748"/>
                </a:lnTo>
                <a:lnTo>
                  <a:pt x="4917151" y="1259454"/>
                </a:lnTo>
                <a:close/>
                <a:moveTo>
                  <a:pt x="5256487" y="1259310"/>
                </a:moveTo>
                <a:lnTo>
                  <a:pt x="5256487" y="1269443"/>
                </a:lnTo>
                <a:lnTo>
                  <a:pt x="5259840" y="1269443"/>
                </a:lnTo>
                <a:lnTo>
                  <a:pt x="5259840" y="1259310"/>
                </a:lnTo>
                <a:lnTo>
                  <a:pt x="5256487" y="1259310"/>
                </a:lnTo>
                <a:close/>
                <a:moveTo>
                  <a:pt x="4911135" y="1250009"/>
                </a:moveTo>
                <a:cubicBezTo>
                  <a:pt x="4910067" y="1251075"/>
                  <a:pt x="4909002" y="1252142"/>
                  <a:pt x="4907860" y="1253207"/>
                </a:cubicBezTo>
                <a:cubicBezTo>
                  <a:pt x="4910678" y="1255569"/>
                  <a:pt x="4913418" y="1257929"/>
                  <a:pt x="4917073" y="1259225"/>
                </a:cubicBezTo>
                <a:lnTo>
                  <a:pt x="4917073" y="1259377"/>
                </a:lnTo>
                <a:lnTo>
                  <a:pt x="4918140" y="1258311"/>
                </a:lnTo>
                <a:cubicBezTo>
                  <a:pt x="4915855" y="1255569"/>
                  <a:pt x="4913495" y="1252826"/>
                  <a:pt x="4911135" y="1250009"/>
                </a:cubicBezTo>
                <a:close/>
                <a:moveTo>
                  <a:pt x="5739300" y="1249652"/>
                </a:moveTo>
                <a:cubicBezTo>
                  <a:pt x="5737776" y="1249195"/>
                  <a:pt x="5734119" y="1255902"/>
                  <a:pt x="5732594" y="1260245"/>
                </a:cubicBezTo>
                <a:lnTo>
                  <a:pt x="5730614" y="1258263"/>
                </a:lnTo>
                <a:lnTo>
                  <a:pt x="5722307" y="1265350"/>
                </a:lnTo>
                <a:lnTo>
                  <a:pt x="5725508" y="1268550"/>
                </a:lnTo>
                <a:cubicBezTo>
                  <a:pt x="5727870" y="1265654"/>
                  <a:pt x="5730232" y="1262911"/>
                  <a:pt x="5731528" y="1259253"/>
                </a:cubicBezTo>
                <a:lnTo>
                  <a:pt x="5751915" y="1279490"/>
                </a:lnTo>
                <a:lnTo>
                  <a:pt x="5750881" y="1278530"/>
                </a:lnTo>
                <a:lnTo>
                  <a:pt x="5742652" y="1285617"/>
                </a:lnTo>
                <a:lnTo>
                  <a:pt x="5745853" y="1288817"/>
                </a:lnTo>
                <a:cubicBezTo>
                  <a:pt x="5748215" y="1286074"/>
                  <a:pt x="5750578" y="1283254"/>
                  <a:pt x="5751873" y="1279597"/>
                </a:cubicBezTo>
                <a:lnTo>
                  <a:pt x="5751948" y="1279522"/>
                </a:lnTo>
                <a:lnTo>
                  <a:pt x="5752025" y="1279599"/>
                </a:lnTo>
                <a:cubicBezTo>
                  <a:pt x="5757359" y="1276552"/>
                  <a:pt x="5762617" y="1273427"/>
                  <a:pt x="5767418" y="1270607"/>
                </a:cubicBezTo>
                <a:lnTo>
                  <a:pt x="5781514" y="1281275"/>
                </a:lnTo>
                <a:cubicBezTo>
                  <a:pt x="5782048" y="1271903"/>
                  <a:pt x="5782277" y="1268626"/>
                  <a:pt x="5782505" y="1264359"/>
                </a:cubicBezTo>
                <a:cubicBezTo>
                  <a:pt x="5768332" y="1259330"/>
                  <a:pt x="5754006" y="1253920"/>
                  <a:pt x="5739300" y="1249652"/>
                </a:cubicBezTo>
                <a:close/>
                <a:moveTo>
                  <a:pt x="6103459" y="1249003"/>
                </a:moveTo>
                <a:cubicBezTo>
                  <a:pt x="6104983" y="1253727"/>
                  <a:pt x="6107192" y="1258450"/>
                  <a:pt x="6107878" y="1263248"/>
                </a:cubicBezTo>
                <a:cubicBezTo>
                  <a:pt x="6108031" y="1264772"/>
                  <a:pt x="6104221" y="1266829"/>
                  <a:pt x="6096448" y="1273690"/>
                </a:cubicBezTo>
                <a:cubicBezTo>
                  <a:pt x="6099954" y="1261268"/>
                  <a:pt x="6101706" y="1255174"/>
                  <a:pt x="6103459" y="1249003"/>
                </a:cubicBezTo>
                <a:close/>
                <a:moveTo>
                  <a:pt x="5007677" y="1248203"/>
                </a:moveTo>
                <a:cubicBezTo>
                  <a:pt x="5004965" y="1250488"/>
                  <a:pt x="5002304" y="1252849"/>
                  <a:pt x="4999531" y="1255132"/>
                </a:cubicBezTo>
                <a:lnTo>
                  <a:pt x="5002760" y="1258332"/>
                </a:lnTo>
                <a:cubicBezTo>
                  <a:pt x="5005110" y="1255589"/>
                  <a:pt x="5007451" y="1252849"/>
                  <a:pt x="5007677" y="1248203"/>
                </a:cubicBezTo>
                <a:close/>
                <a:moveTo>
                  <a:pt x="5890851" y="1248181"/>
                </a:moveTo>
                <a:cubicBezTo>
                  <a:pt x="5885565" y="1248591"/>
                  <a:pt x="5879736" y="1251828"/>
                  <a:pt x="5873792" y="1254000"/>
                </a:cubicBezTo>
                <a:cubicBezTo>
                  <a:pt x="5868763" y="1255600"/>
                  <a:pt x="5862057" y="1252629"/>
                  <a:pt x="5854361" y="1251562"/>
                </a:cubicBezTo>
                <a:cubicBezTo>
                  <a:pt x="5850474" y="1258648"/>
                  <a:pt x="5846207" y="1266497"/>
                  <a:pt x="5841941" y="1274345"/>
                </a:cubicBezTo>
                <a:cubicBezTo>
                  <a:pt x="5851618" y="1276250"/>
                  <a:pt x="5854971" y="1270764"/>
                  <a:pt x="5859238" y="1269926"/>
                </a:cubicBezTo>
                <a:cubicBezTo>
                  <a:pt x="5867315" y="1268326"/>
                  <a:pt x="5875849" y="1269468"/>
                  <a:pt x="5884231" y="1269468"/>
                </a:cubicBezTo>
                <a:cubicBezTo>
                  <a:pt x="5884917" y="1283185"/>
                  <a:pt x="5885755" y="1296978"/>
                  <a:pt x="5886594" y="1312675"/>
                </a:cubicBezTo>
                <a:lnTo>
                  <a:pt x="5907167" y="1305664"/>
                </a:lnTo>
                <a:lnTo>
                  <a:pt x="5896042" y="1284328"/>
                </a:lnTo>
                <a:cubicBezTo>
                  <a:pt x="5898481" y="1280136"/>
                  <a:pt x="5901528" y="1274802"/>
                  <a:pt x="5904653" y="1269468"/>
                </a:cubicBezTo>
                <a:lnTo>
                  <a:pt x="5884307" y="1269468"/>
                </a:lnTo>
                <a:cubicBezTo>
                  <a:pt x="5884727" y="1261848"/>
                  <a:pt x="5887889" y="1259695"/>
                  <a:pt x="5891909" y="1259258"/>
                </a:cubicBezTo>
                <a:lnTo>
                  <a:pt x="5904577" y="1259334"/>
                </a:lnTo>
                <a:lnTo>
                  <a:pt x="5904577" y="1269392"/>
                </a:lnTo>
                <a:lnTo>
                  <a:pt x="5923932" y="1265963"/>
                </a:lnTo>
                <a:cubicBezTo>
                  <a:pt x="5923703" y="1263753"/>
                  <a:pt x="5923474" y="1261467"/>
                  <a:pt x="5923246" y="1259257"/>
                </a:cubicBezTo>
                <a:lnTo>
                  <a:pt x="5904600" y="1259257"/>
                </a:lnTo>
                <a:lnTo>
                  <a:pt x="5898320" y="1250176"/>
                </a:lnTo>
                <a:cubicBezTo>
                  <a:pt x="5896002" y="1248479"/>
                  <a:pt x="5893495" y="1247976"/>
                  <a:pt x="5890851" y="1248181"/>
                </a:cubicBezTo>
                <a:close/>
                <a:moveTo>
                  <a:pt x="5014861" y="1239903"/>
                </a:moveTo>
                <a:cubicBezTo>
                  <a:pt x="5012491" y="1242720"/>
                  <a:pt x="5010120" y="1245462"/>
                  <a:pt x="5009890" y="1250107"/>
                </a:cubicBezTo>
                <a:cubicBezTo>
                  <a:pt x="5009205" y="1249421"/>
                  <a:pt x="5008516" y="1248812"/>
                  <a:pt x="5007907" y="1248128"/>
                </a:cubicBezTo>
                <a:cubicBezTo>
                  <a:pt x="5007831" y="1248203"/>
                  <a:pt x="5007831" y="1248203"/>
                  <a:pt x="5007758" y="1248279"/>
                </a:cubicBezTo>
                <a:lnTo>
                  <a:pt x="5009737" y="1250259"/>
                </a:lnTo>
                <a:cubicBezTo>
                  <a:pt x="5012491" y="1247823"/>
                  <a:pt x="5015242" y="1245462"/>
                  <a:pt x="5018072" y="1243101"/>
                </a:cubicBezTo>
                <a:lnTo>
                  <a:pt x="5014861" y="1239903"/>
                </a:lnTo>
                <a:close/>
                <a:moveTo>
                  <a:pt x="6114203" y="1239862"/>
                </a:moveTo>
                <a:lnTo>
                  <a:pt x="6117403" y="1243063"/>
                </a:lnTo>
                <a:lnTo>
                  <a:pt x="6109097" y="1250146"/>
                </a:lnTo>
                <a:lnTo>
                  <a:pt x="6107116" y="1248165"/>
                </a:lnTo>
                <a:cubicBezTo>
                  <a:pt x="6109479" y="1245423"/>
                  <a:pt x="6111841" y="1242681"/>
                  <a:pt x="6114203" y="1239862"/>
                </a:cubicBezTo>
                <a:close/>
                <a:moveTo>
                  <a:pt x="4938546" y="1228984"/>
                </a:moveTo>
                <a:cubicBezTo>
                  <a:pt x="4938320" y="1228984"/>
                  <a:pt x="4938168" y="1228984"/>
                  <a:pt x="4938015" y="1229059"/>
                </a:cubicBezTo>
                <a:lnTo>
                  <a:pt x="4938546" y="1229669"/>
                </a:lnTo>
                <a:lnTo>
                  <a:pt x="4938546" y="1228984"/>
                </a:lnTo>
                <a:close/>
                <a:moveTo>
                  <a:pt x="5905034" y="1228192"/>
                </a:moveTo>
                <a:cubicBezTo>
                  <a:pt x="5904882" y="1228344"/>
                  <a:pt x="5904196" y="1228954"/>
                  <a:pt x="5903510" y="1229639"/>
                </a:cubicBezTo>
                <a:cubicBezTo>
                  <a:pt x="5905872" y="1232382"/>
                  <a:pt x="5908234" y="1235200"/>
                  <a:pt x="5910597" y="1237943"/>
                </a:cubicBezTo>
                <a:lnTo>
                  <a:pt x="5913797" y="1234744"/>
                </a:lnTo>
                <a:cubicBezTo>
                  <a:pt x="5911054" y="1232382"/>
                  <a:pt x="5908234" y="1230020"/>
                  <a:pt x="5905034" y="1228192"/>
                </a:cubicBezTo>
                <a:close/>
                <a:moveTo>
                  <a:pt x="4936644" y="1227689"/>
                </a:moveTo>
                <a:lnTo>
                  <a:pt x="4928266" y="1234774"/>
                </a:lnTo>
                <a:lnTo>
                  <a:pt x="4931465" y="1237971"/>
                </a:lnTo>
                <a:cubicBezTo>
                  <a:pt x="4933824" y="1235231"/>
                  <a:pt x="4936186" y="1232411"/>
                  <a:pt x="4937100" y="1229137"/>
                </a:cubicBezTo>
                <a:cubicBezTo>
                  <a:pt x="4937405" y="1229137"/>
                  <a:pt x="4937710" y="1229060"/>
                  <a:pt x="4938013" y="1229060"/>
                </a:cubicBezTo>
                <a:lnTo>
                  <a:pt x="4936644" y="1227689"/>
                </a:lnTo>
                <a:close/>
                <a:moveTo>
                  <a:pt x="5018978" y="1221995"/>
                </a:moveTo>
                <a:lnTo>
                  <a:pt x="5018978" y="1225347"/>
                </a:lnTo>
                <a:lnTo>
                  <a:pt x="5029131" y="1225347"/>
                </a:lnTo>
                <a:lnTo>
                  <a:pt x="5029131" y="1221995"/>
                </a:lnTo>
                <a:lnTo>
                  <a:pt x="5018978" y="1221995"/>
                </a:lnTo>
                <a:close/>
                <a:moveTo>
                  <a:pt x="5759263" y="1218941"/>
                </a:moveTo>
                <a:cubicBezTo>
                  <a:pt x="5757055" y="1220770"/>
                  <a:pt x="5754921" y="1222675"/>
                  <a:pt x="5752786" y="1224427"/>
                </a:cubicBezTo>
                <a:cubicBezTo>
                  <a:pt x="5753929" y="1225570"/>
                  <a:pt x="5754996" y="1226637"/>
                  <a:pt x="5755987" y="1227704"/>
                </a:cubicBezTo>
                <a:cubicBezTo>
                  <a:pt x="5757969" y="1225342"/>
                  <a:pt x="5759797" y="1222903"/>
                  <a:pt x="5759263" y="1218941"/>
                </a:cubicBezTo>
                <a:close/>
                <a:moveTo>
                  <a:pt x="5877450" y="1218493"/>
                </a:moveTo>
                <a:lnTo>
                  <a:pt x="5877450" y="1228626"/>
                </a:lnTo>
                <a:lnTo>
                  <a:pt x="5880803" y="1228626"/>
                </a:lnTo>
                <a:lnTo>
                  <a:pt x="5880803" y="1218493"/>
                </a:lnTo>
                <a:lnTo>
                  <a:pt x="5877450" y="1218493"/>
                </a:lnTo>
                <a:close/>
                <a:moveTo>
                  <a:pt x="5761549" y="1217874"/>
                </a:moveTo>
                <a:cubicBezTo>
                  <a:pt x="5762082" y="1218407"/>
                  <a:pt x="5762617" y="1218941"/>
                  <a:pt x="5763073" y="1219474"/>
                </a:cubicBezTo>
                <a:cubicBezTo>
                  <a:pt x="5763226" y="1219093"/>
                  <a:pt x="5763301" y="1218941"/>
                  <a:pt x="5763454" y="1218712"/>
                </a:cubicBezTo>
                <a:cubicBezTo>
                  <a:pt x="5762845" y="1218407"/>
                  <a:pt x="5762235" y="1218103"/>
                  <a:pt x="5761549" y="1217874"/>
                </a:cubicBezTo>
                <a:close/>
                <a:moveTo>
                  <a:pt x="5761169" y="1217417"/>
                </a:moveTo>
                <a:cubicBezTo>
                  <a:pt x="5761092" y="1217493"/>
                  <a:pt x="5761017" y="1217493"/>
                  <a:pt x="5761017" y="1217569"/>
                </a:cubicBezTo>
                <a:cubicBezTo>
                  <a:pt x="5761246" y="1217646"/>
                  <a:pt x="5761397" y="1217722"/>
                  <a:pt x="5761549" y="1217874"/>
                </a:cubicBezTo>
                <a:lnTo>
                  <a:pt x="5761169" y="1217417"/>
                </a:lnTo>
                <a:close/>
                <a:moveTo>
                  <a:pt x="5758884" y="1216577"/>
                </a:moveTo>
                <a:cubicBezTo>
                  <a:pt x="5759188" y="1217491"/>
                  <a:pt x="5759264" y="1218253"/>
                  <a:pt x="5759340" y="1219015"/>
                </a:cubicBezTo>
                <a:cubicBezTo>
                  <a:pt x="5759874" y="1218558"/>
                  <a:pt x="5760483" y="1218101"/>
                  <a:pt x="5761017" y="1217568"/>
                </a:cubicBezTo>
                <a:cubicBezTo>
                  <a:pt x="5760255" y="1217187"/>
                  <a:pt x="5759645" y="1216958"/>
                  <a:pt x="5758884" y="1216577"/>
                </a:cubicBezTo>
                <a:close/>
                <a:moveTo>
                  <a:pt x="4955933" y="1208337"/>
                </a:moveTo>
                <a:lnTo>
                  <a:pt x="4938623" y="1209786"/>
                </a:lnTo>
                <a:cubicBezTo>
                  <a:pt x="4938090" y="1216264"/>
                  <a:pt x="4937710" y="1222204"/>
                  <a:pt x="4938546" y="1228983"/>
                </a:cubicBezTo>
                <a:lnTo>
                  <a:pt x="4958058" y="1227460"/>
                </a:lnTo>
                <a:cubicBezTo>
                  <a:pt x="4957210" y="1220072"/>
                  <a:pt x="4956616" y="1214511"/>
                  <a:pt x="4955933" y="1208337"/>
                </a:cubicBezTo>
                <a:close/>
                <a:moveTo>
                  <a:pt x="5714535" y="1208277"/>
                </a:moveTo>
                <a:lnTo>
                  <a:pt x="5714535" y="1218488"/>
                </a:lnTo>
                <a:lnTo>
                  <a:pt x="5717888" y="1218488"/>
                </a:lnTo>
                <a:lnTo>
                  <a:pt x="5717888" y="1208277"/>
                </a:lnTo>
                <a:lnTo>
                  <a:pt x="5714535" y="1208277"/>
                </a:lnTo>
                <a:close/>
                <a:moveTo>
                  <a:pt x="5477635" y="1206609"/>
                </a:moveTo>
                <a:lnTo>
                  <a:pt x="5444870" y="1224973"/>
                </a:lnTo>
                <a:lnTo>
                  <a:pt x="5475044" y="1243640"/>
                </a:lnTo>
                <a:cubicBezTo>
                  <a:pt x="5476036" y="1229849"/>
                  <a:pt x="5476644" y="1220935"/>
                  <a:pt x="5477635" y="1206609"/>
                </a:cubicBezTo>
                <a:close/>
                <a:moveTo>
                  <a:pt x="5690844" y="1206553"/>
                </a:moveTo>
                <a:cubicBezTo>
                  <a:pt x="5681091" y="1210059"/>
                  <a:pt x="5670577" y="1212802"/>
                  <a:pt x="5665547" y="1219583"/>
                </a:cubicBezTo>
                <a:cubicBezTo>
                  <a:pt x="5660670" y="1226211"/>
                  <a:pt x="5661355" y="1236953"/>
                  <a:pt x="5658841" y="1249829"/>
                </a:cubicBezTo>
                <a:lnTo>
                  <a:pt x="5690844" y="1234134"/>
                </a:lnTo>
                <a:lnTo>
                  <a:pt x="5690844" y="1206553"/>
                </a:lnTo>
                <a:close/>
                <a:moveTo>
                  <a:pt x="5901681" y="1199559"/>
                </a:moveTo>
                <a:cubicBezTo>
                  <a:pt x="5902748" y="1202379"/>
                  <a:pt x="5903891" y="1205197"/>
                  <a:pt x="5905034" y="1208019"/>
                </a:cubicBezTo>
                <a:lnTo>
                  <a:pt x="5894823" y="1208019"/>
                </a:lnTo>
                <a:lnTo>
                  <a:pt x="5901681" y="1199559"/>
                </a:lnTo>
                <a:close/>
                <a:moveTo>
                  <a:pt x="6135920" y="1197577"/>
                </a:moveTo>
                <a:lnTo>
                  <a:pt x="6148493" y="1213812"/>
                </a:lnTo>
                <a:cubicBezTo>
                  <a:pt x="6143769" y="1218610"/>
                  <a:pt x="6139044" y="1223333"/>
                  <a:pt x="6133405" y="1228970"/>
                </a:cubicBezTo>
                <a:lnTo>
                  <a:pt x="6112146" y="1203445"/>
                </a:lnTo>
                <a:lnTo>
                  <a:pt x="6135920" y="1197577"/>
                </a:lnTo>
                <a:close/>
                <a:moveTo>
                  <a:pt x="5779457" y="1196157"/>
                </a:moveTo>
                <a:cubicBezTo>
                  <a:pt x="5771836" y="1203701"/>
                  <a:pt x="5767112" y="1208500"/>
                  <a:pt x="5763454" y="1218712"/>
                </a:cubicBezTo>
                <a:lnTo>
                  <a:pt x="5783419" y="1227932"/>
                </a:lnTo>
                <a:cubicBezTo>
                  <a:pt x="5781894" y="1215817"/>
                  <a:pt x="5780828" y="1207206"/>
                  <a:pt x="5779457" y="1196157"/>
                </a:cubicBezTo>
                <a:close/>
                <a:moveTo>
                  <a:pt x="6154970" y="1178754"/>
                </a:moveTo>
                <a:cubicBezTo>
                  <a:pt x="6156037" y="1179821"/>
                  <a:pt x="6157104" y="1180964"/>
                  <a:pt x="6158170" y="1181954"/>
                </a:cubicBezTo>
                <a:lnTo>
                  <a:pt x="6149865" y="1189041"/>
                </a:lnTo>
                <a:lnTo>
                  <a:pt x="6147883" y="1187060"/>
                </a:lnTo>
                <a:cubicBezTo>
                  <a:pt x="6150246" y="1184240"/>
                  <a:pt x="6152608" y="1181497"/>
                  <a:pt x="6154970" y="1178754"/>
                </a:cubicBezTo>
                <a:close/>
                <a:moveTo>
                  <a:pt x="5347309" y="1177870"/>
                </a:moveTo>
                <a:lnTo>
                  <a:pt x="5347309" y="1198218"/>
                </a:lnTo>
                <a:lnTo>
                  <a:pt x="5352414" y="1198218"/>
                </a:lnTo>
                <a:lnTo>
                  <a:pt x="5352414" y="1177870"/>
                </a:lnTo>
                <a:lnTo>
                  <a:pt x="5347309" y="1177870"/>
                </a:lnTo>
                <a:close/>
                <a:moveTo>
                  <a:pt x="5714617" y="1167610"/>
                </a:moveTo>
                <a:lnTo>
                  <a:pt x="5717969" y="1167610"/>
                </a:lnTo>
                <a:lnTo>
                  <a:pt x="5717969" y="1177820"/>
                </a:lnTo>
                <a:lnTo>
                  <a:pt x="5714617" y="1177820"/>
                </a:lnTo>
                <a:lnTo>
                  <a:pt x="5714617" y="1167610"/>
                </a:lnTo>
                <a:close/>
                <a:moveTo>
                  <a:pt x="5799432" y="1166546"/>
                </a:moveTo>
                <a:cubicBezTo>
                  <a:pt x="5794545" y="1168851"/>
                  <a:pt x="5792641" y="1174452"/>
                  <a:pt x="5792641" y="1183139"/>
                </a:cubicBezTo>
                <a:lnTo>
                  <a:pt x="5803460" y="1192816"/>
                </a:lnTo>
                <a:cubicBezTo>
                  <a:pt x="5813367" y="1189921"/>
                  <a:pt x="5821139" y="1187635"/>
                  <a:pt x="5824111" y="1169727"/>
                </a:cubicBezTo>
                <a:cubicBezTo>
                  <a:pt x="5812186" y="1165232"/>
                  <a:pt x="5804319" y="1164241"/>
                  <a:pt x="5799432" y="1166546"/>
                </a:cubicBezTo>
                <a:close/>
                <a:moveTo>
                  <a:pt x="5591341" y="1157497"/>
                </a:moveTo>
                <a:cubicBezTo>
                  <a:pt x="5590044" y="1169689"/>
                  <a:pt x="5588750" y="1182187"/>
                  <a:pt x="5587911" y="1190035"/>
                </a:cubicBezTo>
                <a:lnTo>
                  <a:pt x="5545395" y="1248170"/>
                </a:lnTo>
                <a:lnTo>
                  <a:pt x="5564900" y="1248170"/>
                </a:lnTo>
                <a:cubicBezTo>
                  <a:pt x="5567491" y="1241846"/>
                  <a:pt x="5569776" y="1236134"/>
                  <a:pt x="5571301" y="1232402"/>
                </a:cubicBezTo>
                <a:lnTo>
                  <a:pt x="5600712" y="1237886"/>
                </a:lnTo>
                <a:lnTo>
                  <a:pt x="5586539" y="1217396"/>
                </a:lnTo>
                <a:lnTo>
                  <a:pt x="5610084" y="1191332"/>
                </a:lnTo>
                <a:cubicBezTo>
                  <a:pt x="5609322" y="1179367"/>
                  <a:pt x="5608560" y="1168317"/>
                  <a:pt x="5607874" y="1157497"/>
                </a:cubicBezTo>
                <a:lnTo>
                  <a:pt x="5591341" y="1157497"/>
                </a:lnTo>
                <a:close/>
                <a:moveTo>
                  <a:pt x="4920501" y="1157433"/>
                </a:moveTo>
                <a:lnTo>
                  <a:pt x="4920501" y="1167644"/>
                </a:lnTo>
                <a:lnTo>
                  <a:pt x="4923852" y="1167644"/>
                </a:lnTo>
                <a:lnTo>
                  <a:pt x="4923852" y="1157433"/>
                </a:lnTo>
                <a:lnTo>
                  <a:pt x="4920501" y="1157433"/>
                </a:lnTo>
                <a:close/>
                <a:moveTo>
                  <a:pt x="5966070" y="1157113"/>
                </a:moveTo>
                <a:lnTo>
                  <a:pt x="5966070" y="1187669"/>
                </a:lnTo>
                <a:cubicBezTo>
                  <a:pt x="5952126" y="1177458"/>
                  <a:pt x="5952126" y="1167323"/>
                  <a:pt x="5966070" y="1157113"/>
                </a:cubicBezTo>
                <a:close/>
                <a:moveTo>
                  <a:pt x="6261193" y="1156504"/>
                </a:moveTo>
                <a:lnTo>
                  <a:pt x="6245496" y="1188965"/>
                </a:lnTo>
                <a:lnTo>
                  <a:pt x="6223931" y="1161836"/>
                </a:lnTo>
                <a:lnTo>
                  <a:pt x="6261193" y="1156504"/>
                </a:lnTo>
                <a:close/>
                <a:moveTo>
                  <a:pt x="5825405" y="1154781"/>
                </a:moveTo>
                <a:cubicBezTo>
                  <a:pt x="5825252" y="1160648"/>
                  <a:pt x="5824796" y="1165601"/>
                  <a:pt x="5824186" y="1169716"/>
                </a:cubicBezTo>
                <a:cubicBezTo>
                  <a:pt x="5830739" y="1172155"/>
                  <a:pt x="5838207" y="1175431"/>
                  <a:pt x="5847351" y="1180079"/>
                </a:cubicBezTo>
                <a:cubicBezTo>
                  <a:pt x="5836074" y="1165068"/>
                  <a:pt x="5829521" y="1157905"/>
                  <a:pt x="5825405" y="1154781"/>
                </a:cubicBezTo>
                <a:close/>
                <a:moveTo>
                  <a:pt x="5871353" y="1144731"/>
                </a:moveTo>
                <a:lnTo>
                  <a:pt x="5846207" y="1170563"/>
                </a:lnTo>
                <a:lnTo>
                  <a:pt x="5875087" y="1164467"/>
                </a:lnTo>
                <a:cubicBezTo>
                  <a:pt x="5873868" y="1157761"/>
                  <a:pt x="5872953" y="1153265"/>
                  <a:pt x="5871353" y="1144731"/>
                </a:cubicBezTo>
                <a:close/>
                <a:moveTo>
                  <a:pt x="6171810" y="1141871"/>
                </a:moveTo>
                <a:lnTo>
                  <a:pt x="6188193" y="1175019"/>
                </a:lnTo>
                <a:cubicBezTo>
                  <a:pt x="6184002" y="1177230"/>
                  <a:pt x="6177296" y="1180659"/>
                  <a:pt x="6171810" y="1183478"/>
                </a:cubicBezTo>
                <a:lnTo>
                  <a:pt x="6171810" y="1141871"/>
                </a:lnTo>
                <a:close/>
                <a:moveTo>
                  <a:pt x="5941076" y="1135470"/>
                </a:moveTo>
                <a:lnTo>
                  <a:pt x="5965689" y="1142481"/>
                </a:lnTo>
                <a:cubicBezTo>
                  <a:pt x="5960965" y="1144081"/>
                  <a:pt x="5956240" y="1146215"/>
                  <a:pt x="5951440" y="1146900"/>
                </a:cubicBezTo>
                <a:cubicBezTo>
                  <a:pt x="5949992" y="1147129"/>
                  <a:pt x="5947935" y="1143244"/>
                  <a:pt x="5941076" y="1135470"/>
                </a:cubicBezTo>
                <a:close/>
                <a:moveTo>
                  <a:pt x="5824872" y="1132228"/>
                </a:moveTo>
                <a:cubicBezTo>
                  <a:pt x="5816794" y="1139619"/>
                  <a:pt x="5813061" y="1141677"/>
                  <a:pt x="5813289" y="1143125"/>
                </a:cubicBezTo>
                <a:cubicBezTo>
                  <a:pt x="5813975" y="1148001"/>
                  <a:pt x="5816109" y="1152650"/>
                  <a:pt x="5817633" y="1157374"/>
                </a:cubicBezTo>
                <a:cubicBezTo>
                  <a:pt x="5818623" y="1153869"/>
                  <a:pt x="5819766" y="1150668"/>
                  <a:pt x="5825330" y="1154783"/>
                </a:cubicBezTo>
                <a:cubicBezTo>
                  <a:pt x="5825558" y="1148459"/>
                  <a:pt x="5825405" y="1141067"/>
                  <a:pt x="5824872" y="1132228"/>
                </a:cubicBezTo>
                <a:close/>
                <a:moveTo>
                  <a:pt x="5648179" y="1119924"/>
                </a:moveTo>
                <a:lnTo>
                  <a:pt x="5628293" y="1130593"/>
                </a:lnTo>
                <a:lnTo>
                  <a:pt x="5631949" y="1137680"/>
                </a:lnTo>
                <a:lnTo>
                  <a:pt x="5661970" y="1133717"/>
                </a:lnTo>
                <a:lnTo>
                  <a:pt x="5648179" y="1119924"/>
                </a:lnTo>
                <a:close/>
                <a:moveTo>
                  <a:pt x="6269803" y="1108115"/>
                </a:moveTo>
                <a:lnTo>
                  <a:pt x="6269803" y="1136766"/>
                </a:lnTo>
                <a:cubicBezTo>
                  <a:pt x="6260355" y="1119849"/>
                  <a:pt x="6260355" y="1119849"/>
                  <a:pt x="6269803" y="1108115"/>
                </a:cubicBezTo>
                <a:close/>
                <a:moveTo>
                  <a:pt x="5388833" y="1096404"/>
                </a:moveTo>
                <a:lnTo>
                  <a:pt x="5388833" y="1106621"/>
                </a:lnTo>
                <a:lnTo>
                  <a:pt x="5392186" y="1106621"/>
                </a:lnTo>
                <a:lnTo>
                  <a:pt x="5392186" y="1096404"/>
                </a:lnTo>
                <a:lnTo>
                  <a:pt x="5388833" y="1096404"/>
                </a:lnTo>
                <a:close/>
                <a:moveTo>
                  <a:pt x="4971406" y="1096388"/>
                </a:moveTo>
                <a:lnTo>
                  <a:pt x="4971406" y="1106604"/>
                </a:lnTo>
                <a:lnTo>
                  <a:pt x="4974752" y="1106604"/>
                </a:lnTo>
                <a:lnTo>
                  <a:pt x="4974752" y="1096388"/>
                </a:lnTo>
                <a:lnTo>
                  <a:pt x="4971406" y="1096388"/>
                </a:lnTo>
                <a:close/>
                <a:moveTo>
                  <a:pt x="5063503" y="1093824"/>
                </a:moveTo>
                <a:lnTo>
                  <a:pt x="5031273" y="1103510"/>
                </a:lnTo>
                <a:lnTo>
                  <a:pt x="5023576" y="1096949"/>
                </a:lnTo>
                <a:lnTo>
                  <a:pt x="5009126" y="1111356"/>
                </a:lnTo>
                <a:cubicBezTo>
                  <a:pt x="5012260" y="1114861"/>
                  <a:pt x="5015394" y="1118290"/>
                  <a:pt x="5014630" y="1117451"/>
                </a:cubicBezTo>
                <a:cubicBezTo>
                  <a:pt x="5012032" y="1132235"/>
                  <a:pt x="5010118" y="1143664"/>
                  <a:pt x="5006989" y="1161267"/>
                </a:cubicBezTo>
                <a:lnTo>
                  <a:pt x="5063503" y="1093824"/>
                </a:lnTo>
                <a:close/>
                <a:moveTo>
                  <a:pt x="5639947" y="1089588"/>
                </a:moveTo>
                <a:lnTo>
                  <a:pt x="5639947" y="1092940"/>
                </a:lnTo>
                <a:lnTo>
                  <a:pt x="5650081" y="1092940"/>
                </a:lnTo>
                <a:lnTo>
                  <a:pt x="5650081" y="1089588"/>
                </a:lnTo>
                <a:lnTo>
                  <a:pt x="5639947" y="1089588"/>
                </a:lnTo>
                <a:close/>
                <a:moveTo>
                  <a:pt x="6297464" y="1087235"/>
                </a:moveTo>
                <a:lnTo>
                  <a:pt x="6300664" y="1090434"/>
                </a:lnTo>
                <a:cubicBezTo>
                  <a:pt x="6297921" y="1092720"/>
                  <a:pt x="6295178" y="1095080"/>
                  <a:pt x="6292359" y="1097445"/>
                </a:cubicBezTo>
                <a:lnTo>
                  <a:pt x="6291444" y="1096529"/>
                </a:lnTo>
                <a:cubicBezTo>
                  <a:pt x="6290530" y="1111544"/>
                  <a:pt x="6278795" y="1105068"/>
                  <a:pt x="6271099" y="1106592"/>
                </a:cubicBezTo>
                <a:cubicBezTo>
                  <a:pt x="6271937" y="1091424"/>
                  <a:pt x="6283596" y="1097827"/>
                  <a:pt x="6291292" y="1096453"/>
                </a:cubicBezTo>
                <a:lnTo>
                  <a:pt x="6290377" y="1095538"/>
                </a:lnTo>
                <a:cubicBezTo>
                  <a:pt x="6292740" y="1092796"/>
                  <a:pt x="6295102" y="1089978"/>
                  <a:pt x="6297464" y="1087235"/>
                </a:cubicBezTo>
                <a:close/>
                <a:moveTo>
                  <a:pt x="1184441" y="1076087"/>
                </a:moveTo>
                <a:lnTo>
                  <a:pt x="1184441" y="1086297"/>
                </a:lnTo>
                <a:lnTo>
                  <a:pt x="1187870" y="1086297"/>
                </a:lnTo>
                <a:lnTo>
                  <a:pt x="1187870" y="1076087"/>
                </a:lnTo>
                <a:lnTo>
                  <a:pt x="1184441" y="1076087"/>
                </a:lnTo>
                <a:close/>
                <a:moveTo>
                  <a:pt x="6166247" y="1070016"/>
                </a:moveTo>
                <a:cubicBezTo>
                  <a:pt x="6167695" y="1088530"/>
                  <a:pt x="6168610" y="1101488"/>
                  <a:pt x="6169600" y="1114439"/>
                </a:cubicBezTo>
                <a:lnTo>
                  <a:pt x="6163123" y="1116116"/>
                </a:lnTo>
                <a:cubicBezTo>
                  <a:pt x="6160761" y="1110172"/>
                  <a:pt x="6158323" y="1104229"/>
                  <a:pt x="6155122" y="1096301"/>
                </a:cubicBezTo>
                <a:lnTo>
                  <a:pt x="6140873" y="1107429"/>
                </a:lnTo>
                <a:cubicBezTo>
                  <a:pt x="6135006" y="1085405"/>
                  <a:pt x="6149484" y="1081291"/>
                  <a:pt x="6166247" y="1070016"/>
                </a:cubicBezTo>
                <a:close/>
                <a:moveTo>
                  <a:pt x="5802700" y="1055747"/>
                </a:moveTo>
                <a:lnTo>
                  <a:pt x="5773136" y="1069997"/>
                </a:lnTo>
                <a:cubicBezTo>
                  <a:pt x="5772451" y="1077845"/>
                  <a:pt x="5771612" y="1085846"/>
                  <a:pt x="5770622" y="1094989"/>
                </a:cubicBezTo>
                <a:lnTo>
                  <a:pt x="5752334" y="1096665"/>
                </a:lnTo>
                <a:lnTo>
                  <a:pt x="5704406" y="1137205"/>
                </a:lnTo>
                <a:lnTo>
                  <a:pt x="5697168" y="1116478"/>
                </a:lnTo>
                <a:cubicBezTo>
                  <a:pt x="5677661" y="1133700"/>
                  <a:pt x="5700063" y="1145815"/>
                  <a:pt x="5701206" y="1163419"/>
                </a:cubicBezTo>
                <a:cubicBezTo>
                  <a:pt x="5694729" y="1168067"/>
                  <a:pt x="5686651" y="1174010"/>
                  <a:pt x="5682614" y="1176982"/>
                </a:cubicBezTo>
                <a:cubicBezTo>
                  <a:pt x="5686119" y="1190622"/>
                  <a:pt x="5688405" y="1199463"/>
                  <a:pt x="5690691" y="1206550"/>
                </a:cubicBezTo>
                <a:cubicBezTo>
                  <a:pt x="5696025" y="1201597"/>
                  <a:pt x="5701282" y="1194813"/>
                  <a:pt x="5707453" y="1186965"/>
                </a:cubicBezTo>
                <a:cubicBezTo>
                  <a:pt x="5711493" y="1188566"/>
                  <a:pt x="5715835" y="1190166"/>
                  <a:pt x="5720179" y="1192070"/>
                </a:cubicBezTo>
                <a:cubicBezTo>
                  <a:pt x="5723380" y="1193442"/>
                  <a:pt x="5726351" y="1195043"/>
                  <a:pt x="5732599" y="1198167"/>
                </a:cubicBezTo>
                <a:lnTo>
                  <a:pt x="5732599" y="1136443"/>
                </a:lnTo>
                <a:cubicBezTo>
                  <a:pt x="5761326" y="1144902"/>
                  <a:pt x="5770394" y="1125165"/>
                  <a:pt x="5777403" y="1103906"/>
                </a:cubicBezTo>
                <a:lnTo>
                  <a:pt x="5802471" y="1116783"/>
                </a:lnTo>
                <a:cubicBezTo>
                  <a:pt x="5808110" y="1102155"/>
                  <a:pt x="5813062" y="1089123"/>
                  <a:pt x="5817177" y="1078378"/>
                </a:cubicBezTo>
                <a:lnTo>
                  <a:pt x="5841027" y="1086456"/>
                </a:lnTo>
                <a:cubicBezTo>
                  <a:pt x="5834703" y="1074112"/>
                  <a:pt x="5825025" y="1070378"/>
                  <a:pt x="5815805" y="1065729"/>
                </a:cubicBezTo>
                <a:cubicBezTo>
                  <a:pt x="5811005" y="1063290"/>
                  <a:pt x="5807044" y="1059099"/>
                  <a:pt x="5802700" y="1055747"/>
                </a:cubicBezTo>
                <a:close/>
                <a:moveTo>
                  <a:pt x="4981627" y="1055644"/>
                </a:moveTo>
                <a:lnTo>
                  <a:pt x="4981627" y="1065855"/>
                </a:lnTo>
                <a:lnTo>
                  <a:pt x="4985069" y="1065855"/>
                </a:lnTo>
                <a:lnTo>
                  <a:pt x="4985069" y="1055644"/>
                </a:lnTo>
                <a:lnTo>
                  <a:pt x="4981627" y="1055644"/>
                </a:lnTo>
                <a:close/>
                <a:moveTo>
                  <a:pt x="6257535" y="1051880"/>
                </a:moveTo>
                <a:cubicBezTo>
                  <a:pt x="6266451" y="1086397"/>
                  <a:pt x="6234370" y="1081748"/>
                  <a:pt x="6219587" y="1104610"/>
                </a:cubicBezTo>
                <a:cubicBezTo>
                  <a:pt x="6221035" y="1070625"/>
                  <a:pt x="6237952" y="1062774"/>
                  <a:pt x="6257535" y="1051880"/>
                </a:cubicBezTo>
                <a:close/>
                <a:moveTo>
                  <a:pt x="6273613" y="1030610"/>
                </a:moveTo>
                <a:cubicBezTo>
                  <a:pt x="6277271" y="1034344"/>
                  <a:pt x="6282452" y="1039526"/>
                  <a:pt x="6287101" y="1044098"/>
                </a:cubicBezTo>
                <a:cubicBezTo>
                  <a:pt x="6285120" y="1044479"/>
                  <a:pt x="6280624" y="1045241"/>
                  <a:pt x="6273613" y="1046460"/>
                </a:cubicBezTo>
                <a:lnTo>
                  <a:pt x="6273613" y="1030610"/>
                </a:lnTo>
                <a:close/>
                <a:moveTo>
                  <a:pt x="5510936" y="1014887"/>
                </a:moveTo>
                <a:lnTo>
                  <a:pt x="5510936" y="1025098"/>
                </a:lnTo>
                <a:lnTo>
                  <a:pt x="5514365" y="1025098"/>
                </a:lnTo>
                <a:lnTo>
                  <a:pt x="5514365" y="1014887"/>
                </a:lnTo>
                <a:lnTo>
                  <a:pt x="5510936" y="1014887"/>
                </a:lnTo>
                <a:close/>
                <a:moveTo>
                  <a:pt x="5025793" y="1005727"/>
                </a:moveTo>
                <a:lnTo>
                  <a:pt x="5020746" y="1006413"/>
                </a:lnTo>
                <a:lnTo>
                  <a:pt x="5020746" y="1023253"/>
                </a:lnTo>
                <a:lnTo>
                  <a:pt x="5029524" y="1022872"/>
                </a:lnTo>
                <a:cubicBezTo>
                  <a:pt x="5028306" y="1017157"/>
                  <a:pt x="5027092" y="1011442"/>
                  <a:pt x="5025793" y="1005727"/>
                </a:cubicBezTo>
                <a:close/>
                <a:moveTo>
                  <a:pt x="6162514" y="1004703"/>
                </a:moveTo>
                <a:lnTo>
                  <a:pt x="6165943" y="1004703"/>
                </a:lnTo>
                <a:lnTo>
                  <a:pt x="6165943" y="1014838"/>
                </a:lnTo>
                <a:lnTo>
                  <a:pt x="6162514" y="1014838"/>
                </a:lnTo>
                <a:lnTo>
                  <a:pt x="6162514" y="1004703"/>
                </a:lnTo>
                <a:close/>
                <a:moveTo>
                  <a:pt x="5857791" y="995453"/>
                </a:moveTo>
                <a:cubicBezTo>
                  <a:pt x="5856800" y="996521"/>
                  <a:pt x="5855657" y="997588"/>
                  <a:pt x="5854590" y="998655"/>
                </a:cubicBezTo>
                <a:cubicBezTo>
                  <a:pt x="5855734" y="999645"/>
                  <a:pt x="5856877" y="1000560"/>
                  <a:pt x="5860076" y="998121"/>
                </a:cubicBezTo>
                <a:cubicBezTo>
                  <a:pt x="5859314" y="997207"/>
                  <a:pt x="5858552" y="996367"/>
                  <a:pt x="5857791" y="995453"/>
                </a:cubicBezTo>
                <a:close/>
                <a:moveTo>
                  <a:pt x="6283824" y="994569"/>
                </a:moveTo>
                <a:lnTo>
                  <a:pt x="6288930" y="994569"/>
                </a:lnTo>
                <a:lnTo>
                  <a:pt x="6288930" y="1014913"/>
                </a:lnTo>
                <a:lnTo>
                  <a:pt x="6283824" y="1014913"/>
                </a:lnTo>
                <a:lnTo>
                  <a:pt x="6283824" y="994569"/>
                </a:lnTo>
                <a:close/>
                <a:moveTo>
                  <a:pt x="5650994" y="986024"/>
                </a:moveTo>
                <a:lnTo>
                  <a:pt x="5650994" y="1002178"/>
                </a:lnTo>
                <a:lnTo>
                  <a:pt x="5681015" y="986024"/>
                </a:lnTo>
                <a:lnTo>
                  <a:pt x="5650994" y="986024"/>
                </a:lnTo>
                <a:close/>
                <a:moveTo>
                  <a:pt x="6047071" y="985196"/>
                </a:moveTo>
                <a:lnTo>
                  <a:pt x="6047071" y="1010723"/>
                </a:lnTo>
                <a:lnTo>
                  <a:pt x="6007599" y="1022914"/>
                </a:lnTo>
                <a:lnTo>
                  <a:pt x="6007599" y="998531"/>
                </a:lnTo>
                <a:lnTo>
                  <a:pt x="6047071" y="985196"/>
                </a:lnTo>
                <a:close/>
                <a:moveTo>
                  <a:pt x="5680640" y="977580"/>
                </a:moveTo>
                <a:lnTo>
                  <a:pt x="5680640" y="980934"/>
                </a:lnTo>
                <a:lnTo>
                  <a:pt x="5690774" y="980934"/>
                </a:lnTo>
                <a:lnTo>
                  <a:pt x="5690774" y="977580"/>
                </a:lnTo>
                <a:lnTo>
                  <a:pt x="5680640" y="977580"/>
                </a:lnTo>
                <a:close/>
                <a:moveTo>
                  <a:pt x="1218121" y="975333"/>
                </a:moveTo>
                <a:cubicBezTo>
                  <a:pt x="1216521" y="975639"/>
                  <a:pt x="1214844" y="975866"/>
                  <a:pt x="1213244" y="976096"/>
                </a:cubicBezTo>
                <a:lnTo>
                  <a:pt x="1213244" y="993011"/>
                </a:lnTo>
                <a:lnTo>
                  <a:pt x="1222083" y="991868"/>
                </a:lnTo>
                <a:cubicBezTo>
                  <a:pt x="1220788" y="986382"/>
                  <a:pt x="1219491" y="980819"/>
                  <a:pt x="1218121" y="975333"/>
                </a:cubicBezTo>
                <a:close/>
                <a:moveTo>
                  <a:pt x="5066307" y="975325"/>
                </a:moveTo>
                <a:cubicBezTo>
                  <a:pt x="5064712" y="975630"/>
                  <a:pt x="5063116" y="975858"/>
                  <a:pt x="5061435" y="976087"/>
                </a:cubicBezTo>
                <a:lnTo>
                  <a:pt x="5061435" y="993003"/>
                </a:lnTo>
                <a:lnTo>
                  <a:pt x="5070282" y="991936"/>
                </a:lnTo>
                <a:cubicBezTo>
                  <a:pt x="5068915" y="986450"/>
                  <a:pt x="5067617" y="980811"/>
                  <a:pt x="5066307" y="975325"/>
                </a:cubicBezTo>
                <a:close/>
                <a:moveTo>
                  <a:pt x="5715075" y="971468"/>
                </a:moveTo>
                <a:lnTo>
                  <a:pt x="5695873" y="1006368"/>
                </a:lnTo>
                <a:lnTo>
                  <a:pt x="5738010" y="1000348"/>
                </a:lnTo>
                <a:lnTo>
                  <a:pt x="5715075" y="971468"/>
                </a:lnTo>
                <a:close/>
                <a:moveTo>
                  <a:pt x="4959435" y="965776"/>
                </a:moveTo>
                <a:cubicBezTo>
                  <a:pt x="4959813" y="968671"/>
                  <a:pt x="4960114" y="971642"/>
                  <a:pt x="4960410" y="974614"/>
                </a:cubicBezTo>
                <a:lnTo>
                  <a:pt x="4977113" y="970576"/>
                </a:lnTo>
                <a:cubicBezTo>
                  <a:pt x="4976886" y="968975"/>
                  <a:pt x="4976581" y="967375"/>
                  <a:pt x="4976276" y="965776"/>
                </a:cubicBezTo>
                <a:lnTo>
                  <a:pt x="4959435" y="965776"/>
                </a:lnTo>
                <a:close/>
                <a:moveTo>
                  <a:pt x="5939248" y="962077"/>
                </a:moveTo>
                <a:lnTo>
                  <a:pt x="5919512" y="971983"/>
                </a:lnTo>
                <a:cubicBezTo>
                  <a:pt x="5916083" y="970002"/>
                  <a:pt x="5911816" y="967716"/>
                  <a:pt x="5893680" y="980594"/>
                </a:cubicBezTo>
                <a:cubicBezTo>
                  <a:pt x="5888574" y="1007035"/>
                  <a:pt x="5858780" y="1004825"/>
                  <a:pt x="5848341" y="1015798"/>
                </a:cubicBezTo>
                <a:lnTo>
                  <a:pt x="5860762" y="1042620"/>
                </a:lnTo>
                <a:cubicBezTo>
                  <a:pt x="5887584" y="1019989"/>
                  <a:pt x="5909606" y="1001777"/>
                  <a:pt x="5931094" y="982880"/>
                </a:cubicBezTo>
                <a:cubicBezTo>
                  <a:pt x="5934219" y="980136"/>
                  <a:pt x="5934599" y="974345"/>
                  <a:pt x="5939248" y="962077"/>
                </a:cubicBezTo>
                <a:close/>
                <a:moveTo>
                  <a:pt x="5892690" y="956439"/>
                </a:moveTo>
                <a:cubicBezTo>
                  <a:pt x="5887889" y="963449"/>
                  <a:pt x="5883774" y="969164"/>
                  <a:pt x="5880117" y="974117"/>
                </a:cubicBezTo>
                <a:lnTo>
                  <a:pt x="5877450" y="974117"/>
                </a:lnTo>
                <a:lnTo>
                  <a:pt x="5877450" y="977775"/>
                </a:lnTo>
                <a:cubicBezTo>
                  <a:pt x="5868382" y="990043"/>
                  <a:pt x="5863276" y="995682"/>
                  <a:pt x="5860076" y="998044"/>
                </a:cubicBezTo>
                <a:cubicBezTo>
                  <a:pt x="5861676" y="999949"/>
                  <a:pt x="5863276" y="1001854"/>
                  <a:pt x="5864877" y="1003683"/>
                </a:cubicBezTo>
                <a:lnTo>
                  <a:pt x="5862895" y="1005664"/>
                </a:lnTo>
                <a:cubicBezTo>
                  <a:pt x="5876230" y="993853"/>
                  <a:pt x="5886136" y="985852"/>
                  <a:pt x="5893680" y="980518"/>
                </a:cubicBezTo>
                <a:cubicBezTo>
                  <a:pt x="5894976" y="974346"/>
                  <a:pt x="5894823" y="966497"/>
                  <a:pt x="5892690" y="956439"/>
                </a:cubicBezTo>
                <a:close/>
                <a:moveTo>
                  <a:pt x="5037582" y="955741"/>
                </a:moveTo>
                <a:lnTo>
                  <a:pt x="5028838" y="956122"/>
                </a:lnTo>
                <a:cubicBezTo>
                  <a:pt x="5030057" y="961837"/>
                  <a:pt x="5031347" y="967628"/>
                  <a:pt x="5032565" y="973343"/>
                </a:cubicBezTo>
                <a:cubicBezTo>
                  <a:pt x="5034312" y="973115"/>
                  <a:pt x="5035986" y="972810"/>
                  <a:pt x="5037582" y="972657"/>
                </a:cubicBezTo>
                <a:lnTo>
                  <a:pt x="5037582" y="955741"/>
                </a:lnTo>
                <a:close/>
                <a:moveTo>
                  <a:pt x="6257536" y="955541"/>
                </a:moveTo>
                <a:lnTo>
                  <a:pt x="6251243" y="964411"/>
                </a:lnTo>
                <a:lnTo>
                  <a:pt x="6249839" y="962933"/>
                </a:lnTo>
                <a:lnTo>
                  <a:pt x="6241533" y="970021"/>
                </a:lnTo>
                <a:lnTo>
                  <a:pt x="6244734" y="973221"/>
                </a:lnTo>
                <a:cubicBezTo>
                  <a:pt x="6247020" y="970478"/>
                  <a:pt x="6249458" y="967657"/>
                  <a:pt x="6251287" y="964458"/>
                </a:cubicBezTo>
                <a:cubicBezTo>
                  <a:pt x="6251286" y="964456"/>
                  <a:pt x="6251284" y="964455"/>
                  <a:pt x="6251283" y="964453"/>
                </a:cubicBezTo>
                <a:lnTo>
                  <a:pt x="6260889" y="963999"/>
                </a:lnTo>
                <a:cubicBezTo>
                  <a:pt x="6259745" y="961180"/>
                  <a:pt x="6258678" y="958360"/>
                  <a:pt x="6257536" y="955541"/>
                </a:cubicBezTo>
                <a:close/>
                <a:moveTo>
                  <a:pt x="5123241" y="951245"/>
                </a:moveTo>
                <a:lnTo>
                  <a:pt x="5106250" y="974942"/>
                </a:lnTo>
                <a:lnTo>
                  <a:pt x="5093906" y="962598"/>
                </a:lnTo>
                <a:lnTo>
                  <a:pt x="5080415" y="980886"/>
                </a:lnTo>
                <a:lnTo>
                  <a:pt x="5098457" y="987439"/>
                </a:lnTo>
                <a:cubicBezTo>
                  <a:pt x="5098994" y="997497"/>
                  <a:pt x="5109224" y="1010528"/>
                  <a:pt x="5065086" y="1002984"/>
                </a:cubicBezTo>
                <a:cubicBezTo>
                  <a:pt x="5072492" y="1010985"/>
                  <a:pt x="5074478" y="1014719"/>
                  <a:pt x="5075998" y="1014566"/>
                </a:cubicBezTo>
                <a:cubicBezTo>
                  <a:pt x="5079353" y="1014109"/>
                  <a:pt x="5082628" y="1012966"/>
                  <a:pt x="5085827" y="1011747"/>
                </a:cubicBezTo>
                <a:cubicBezTo>
                  <a:pt x="5086895" y="1012585"/>
                  <a:pt x="5088269" y="1013576"/>
                  <a:pt x="5090248" y="1014871"/>
                </a:cubicBezTo>
                <a:lnTo>
                  <a:pt x="5060676" y="1043978"/>
                </a:lnTo>
                <a:cubicBezTo>
                  <a:pt x="5054662" y="1056035"/>
                  <a:pt x="5047857" y="1069448"/>
                  <a:pt x="5040174" y="1084608"/>
                </a:cubicBezTo>
                <a:lnTo>
                  <a:pt x="5065468" y="1084608"/>
                </a:lnTo>
                <a:cubicBezTo>
                  <a:pt x="5074395" y="1059537"/>
                  <a:pt x="5091923" y="1042912"/>
                  <a:pt x="5120806" y="1042607"/>
                </a:cubicBezTo>
                <a:lnTo>
                  <a:pt x="5120806" y="1025310"/>
                </a:lnTo>
                <a:lnTo>
                  <a:pt x="5119890" y="1026225"/>
                </a:lnTo>
                <a:lnTo>
                  <a:pt x="5111585" y="1019138"/>
                </a:lnTo>
                <a:lnTo>
                  <a:pt x="5114787" y="1015937"/>
                </a:lnTo>
                <a:lnTo>
                  <a:pt x="5121871" y="1024244"/>
                </a:lnTo>
                <a:cubicBezTo>
                  <a:pt x="5121568" y="1024547"/>
                  <a:pt x="5121339" y="1024853"/>
                  <a:pt x="5121034" y="1025082"/>
                </a:cubicBezTo>
                <a:cubicBezTo>
                  <a:pt x="5146786" y="1018071"/>
                  <a:pt x="5120424" y="1006108"/>
                  <a:pt x="5124006" y="995135"/>
                </a:cubicBezTo>
                <a:lnTo>
                  <a:pt x="5151053" y="979057"/>
                </a:lnTo>
                <a:lnTo>
                  <a:pt x="5123241" y="951245"/>
                </a:lnTo>
                <a:close/>
                <a:moveTo>
                  <a:pt x="5436262" y="947071"/>
                </a:moveTo>
                <a:lnTo>
                  <a:pt x="5436262" y="950424"/>
                </a:lnTo>
                <a:lnTo>
                  <a:pt x="5446473" y="950424"/>
                </a:lnTo>
                <a:lnTo>
                  <a:pt x="5446473" y="947071"/>
                </a:lnTo>
                <a:lnTo>
                  <a:pt x="5436262" y="947071"/>
                </a:lnTo>
                <a:close/>
                <a:moveTo>
                  <a:pt x="6013466" y="934980"/>
                </a:moveTo>
                <a:cubicBezTo>
                  <a:pt x="6014533" y="937800"/>
                  <a:pt x="6015676" y="940543"/>
                  <a:pt x="6016743" y="943286"/>
                </a:cubicBezTo>
                <a:lnTo>
                  <a:pt x="6017657" y="942372"/>
                </a:lnTo>
                <a:lnTo>
                  <a:pt x="6025963" y="949458"/>
                </a:lnTo>
                <a:lnTo>
                  <a:pt x="6022763" y="952659"/>
                </a:lnTo>
                <a:cubicBezTo>
                  <a:pt x="6020401" y="949915"/>
                  <a:pt x="6018039" y="947096"/>
                  <a:pt x="6015676" y="944353"/>
                </a:cubicBezTo>
                <a:lnTo>
                  <a:pt x="6016591" y="943438"/>
                </a:lnTo>
                <a:lnTo>
                  <a:pt x="6006609" y="943438"/>
                </a:lnTo>
                <a:lnTo>
                  <a:pt x="6013466" y="934980"/>
                </a:lnTo>
                <a:close/>
                <a:moveTo>
                  <a:pt x="5908006" y="933427"/>
                </a:moveTo>
                <a:lnTo>
                  <a:pt x="5908006" y="943562"/>
                </a:lnTo>
                <a:lnTo>
                  <a:pt x="5911435" y="943562"/>
                </a:lnTo>
                <a:lnTo>
                  <a:pt x="5911435" y="933427"/>
                </a:lnTo>
                <a:lnTo>
                  <a:pt x="5908006" y="933427"/>
                </a:lnTo>
                <a:close/>
                <a:moveTo>
                  <a:pt x="5928351" y="933426"/>
                </a:moveTo>
                <a:lnTo>
                  <a:pt x="5928351" y="943562"/>
                </a:lnTo>
                <a:lnTo>
                  <a:pt x="5931780" y="943562"/>
                </a:lnTo>
                <a:lnTo>
                  <a:pt x="5931780" y="933426"/>
                </a:lnTo>
                <a:lnTo>
                  <a:pt x="5928351" y="933426"/>
                </a:lnTo>
                <a:close/>
                <a:moveTo>
                  <a:pt x="5945496" y="929007"/>
                </a:moveTo>
                <a:cubicBezTo>
                  <a:pt x="5946410" y="933808"/>
                  <a:pt x="5947325" y="938532"/>
                  <a:pt x="5948315" y="943333"/>
                </a:cubicBezTo>
                <a:lnTo>
                  <a:pt x="5954868" y="942418"/>
                </a:lnTo>
                <a:cubicBezTo>
                  <a:pt x="5954411" y="936856"/>
                  <a:pt x="5953878" y="931369"/>
                  <a:pt x="5945496" y="929007"/>
                </a:cubicBezTo>
                <a:close/>
                <a:moveTo>
                  <a:pt x="5786624" y="924233"/>
                </a:moveTo>
                <a:lnTo>
                  <a:pt x="5783424" y="927433"/>
                </a:lnTo>
                <a:cubicBezTo>
                  <a:pt x="5786167" y="929796"/>
                  <a:pt x="5788986" y="932158"/>
                  <a:pt x="5792187" y="933987"/>
                </a:cubicBezTo>
                <a:cubicBezTo>
                  <a:pt x="5792339" y="933910"/>
                  <a:pt x="5793025" y="933225"/>
                  <a:pt x="5793710" y="932539"/>
                </a:cubicBezTo>
                <a:cubicBezTo>
                  <a:pt x="5791349" y="929796"/>
                  <a:pt x="5788986" y="926976"/>
                  <a:pt x="5786624" y="924233"/>
                </a:cubicBezTo>
                <a:close/>
                <a:moveTo>
                  <a:pt x="4896665" y="923335"/>
                </a:moveTo>
                <a:cubicBezTo>
                  <a:pt x="4896818" y="926003"/>
                  <a:pt x="4896970" y="928594"/>
                  <a:pt x="4897045" y="931185"/>
                </a:cubicBezTo>
                <a:cubicBezTo>
                  <a:pt x="4897351" y="928365"/>
                  <a:pt x="4897656" y="926003"/>
                  <a:pt x="4898037" y="924097"/>
                </a:cubicBezTo>
                <a:cubicBezTo>
                  <a:pt x="4897959" y="924174"/>
                  <a:pt x="4897807" y="924249"/>
                  <a:pt x="4897731" y="924402"/>
                </a:cubicBezTo>
                <a:lnTo>
                  <a:pt x="4896665" y="923335"/>
                </a:lnTo>
                <a:close/>
                <a:moveTo>
                  <a:pt x="4895522" y="922573"/>
                </a:moveTo>
                <a:lnTo>
                  <a:pt x="4876713" y="926231"/>
                </a:lnTo>
                <a:cubicBezTo>
                  <a:pt x="4877015" y="928439"/>
                  <a:pt x="4877321" y="930574"/>
                  <a:pt x="4877549" y="932783"/>
                </a:cubicBezTo>
                <a:cubicBezTo>
                  <a:pt x="4884022" y="932326"/>
                  <a:pt x="4890420" y="931716"/>
                  <a:pt x="4895522" y="922573"/>
                </a:cubicBezTo>
                <a:close/>
                <a:moveTo>
                  <a:pt x="4896664" y="922419"/>
                </a:moveTo>
                <a:lnTo>
                  <a:pt x="4895902" y="922571"/>
                </a:lnTo>
                <a:cubicBezTo>
                  <a:pt x="4895851" y="922521"/>
                  <a:pt x="4895801" y="922470"/>
                  <a:pt x="4895750" y="922420"/>
                </a:cubicBezTo>
                <a:cubicBezTo>
                  <a:pt x="4895674" y="922496"/>
                  <a:pt x="4895597" y="922572"/>
                  <a:pt x="4895597" y="922649"/>
                </a:cubicBezTo>
                <a:lnTo>
                  <a:pt x="4895902" y="922572"/>
                </a:lnTo>
                <a:lnTo>
                  <a:pt x="4896664" y="923333"/>
                </a:lnTo>
                <a:lnTo>
                  <a:pt x="4896664" y="922419"/>
                </a:lnTo>
                <a:close/>
                <a:moveTo>
                  <a:pt x="4978285" y="916500"/>
                </a:moveTo>
                <a:lnTo>
                  <a:pt x="4978285" y="919929"/>
                </a:lnTo>
                <a:lnTo>
                  <a:pt x="4988444" y="919929"/>
                </a:lnTo>
                <a:lnTo>
                  <a:pt x="4988444" y="916500"/>
                </a:lnTo>
                <a:lnTo>
                  <a:pt x="4978285" y="916500"/>
                </a:lnTo>
                <a:close/>
                <a:moveTo>
                  <a:pt x="5511713" y="914099"/>
                </a:moveTo>
                <a:lnTo>
                  <a:pt x="5508512" y="917299"/>
                </a:lnTo>
                <a:cubicBezTo>
                  <a:pt x="5511256" y="919662"/>
                  <a:pt x="5514075" y="922024"/>
                  <a:pt x="5518647" y="922252"/>
                </a:cubicBezTo>
                <a:lnTo>
                  <a:pt x="5516665" y="924234"/>
                </a:lnTo>
                <a:cubicBezTo>
                  <a:pt x="5519027" y="926977"/>
                  <a:pt x="5521389" y="929720"/>
                  <a:pt x="5523752" y="932538"/>
                </a:cubicBezTo>
                <a:lnTo>
                  <a:pt x="5526952" y="929339"/>
                </a:lnTo>
                <a:cubicBezTo>
                  <a:pt x="5524208" y="926977"/>
                  <a:pt x="5521389" y="924615"/>
                  <a:pt x="5516818" y="924386"/>
                </a:cubicBezTo>
                <a:cubicBezTo>
                  <a:pt x="5517504" y="923699"/>
                  <a:pt x="5518190" y="923091"/>
                  <a:pt x="5518798" y="922405"/>
                </a:cubicBezTo>
                <a:cubicBezTo>
                  <a:pt x="5516437" y="919662"/>
                  <a:pt x="5514075" y="916842"/>
                  <a:pt x="5511713" y="914099"/>
                </a:cubicBezTo>
                <a:close/>
                <a:moveTo>
                  <a:pt x="4902831" y="914037"/>
                </a:moveTo>
                <a:cubicBezTo>
                  <a:pt x="4901080" y="916171"/>
                  <a:pt x="4899253" y="918228"/>
                  <a:pt x="4898035" y="924095"/>
                </a:cubicBezTo>
                <a:lnTo>
                  <a:pt x="4906030" y="917314"/>
                </a:lnTo>
                <a:cubicBezTo>
                  <a:pt x="4904963" y="916171"/>
                  <a:pt x="4903898" y="915104"/>
                  <a:pt x="4902831" y="914037"/>
                </a:cubicBezTo>
                <a:close/>
                <a:moveTo>
                  <a:pt x="6224312" y="914012"/>
                </a:moveTo>
                <a:lnTo>
                  <a:pt x="6221112" y="917212"/>
                </a:lnTo>
                <a:cubicBezTo>
                  <a:pt x="6223855" y="919575"/>
                  <a:pt x="6226674" y="921937"/>
                  <a:pt x="6229875" y="923766"/>
                </a:cubicBezTo>
                <a:cubicBezTo>
                  <a:pt x="6230027" y="923613"/>
                  <a:pt x="6230713" y="923004"/>
                  <a:pt x="6231399" y="922318"/>
                </a:cubicBezTo>
                <a:cubicBezTo>
                  <a:pt x="6229037" y="919575"/>
                  <a:pt x="6226674" y="916831"/>
                  <a:pt x="6224312" y="914012"/>
                </a:cubicBezTo>
                <a:close/>
                <a:moveTo>
                  <a:pt x="6388218" y="911511"/>
                </a:moveTo>
                <a:lnTo>
                  <a:pt x="6403763" y="939705"/>
                </a:lnTo>
                <a:cubicBezTo>
                  <a:pt x="6388904" y="941533"/>
                  <a:pt x="6391266" y="987101"/>
                  <a:pt x="6354309" y="971937"/>
                </a:cubicBezTo>
                <a:lnTo>
                  <a:pt x="6354309" y="944581"/>
                </a:lnTo>
                <a:lnTo>
                  <a:pt x="6388218" y="911511"/>
                </a:lnTo>
                <a:close/>
                <a:moveTo>
                  <a:pt x="5205674" y="902928"/>
                </a:moveTo>
                <a:lnTo>
                  <a:pt x="5205674" y="913139"/>
                </a:lnTo>
                <a:lnTo>
                  <a:pt x="5209026" y="913139"/>
                </a:lnTo>
                <a:lnTo>
                  <a:pt x="5209026" y="902928"/>
                </a:lnTo>
                <a:lnTo>
                  <a:pt x="5205674" y="902928"/>
                </a:lnTo>
                <a:close/>
                <a:moveTo>
                  <a:pt x="5158748" y="895390"/>
                </a:moveTo>
                <a:cubicBezTo>
                  <a:pt x="5149756" y="910325"/>
                  <a:pt x="5133680" y="892875"/>
                  <a:pt x="5131013" y="913145"/>
                </a:cubicBezTo>
                <a:lnTo>
                  <a:pt x="5108766" y="916345"/>
                </a:lnTo>
                <a:cubicBezTo>
                  <a:pt x="5116004" y="923660"/>
                  <a:pt x="5119739" y="929832"/>
                  <a:pt x="5125148" y="932195"/>
                </a:cubicBezTo>
                <a:cubicBezTo>
                  <a:pt x="5132386" y="935319"/>
                  <a:pt x="5140844" y="935319"/>
                  <a:pt x="5141147" y="923355"/>
                </a:cubicBezTo>
                <a:lnTo>
                  <a:pt x="5161795" y="923355"/>
                </a:lnTo>
                <a:cubicBezTo>
                  <a:pt x="5160881" y="914669"/>
                  <a:pt x="5160272" y="909106"/>
                  <a:pt x="5158748" y="895390"/>
                </a:cubicBezTo>
                <a:close/>
                <a:moveTo>
                  <a:pt x="6030154" y="892736"/>
                </a:moveTo>
                <a:lnTo>
                  <a:pt x="6030154" y="902871"/>
                </a:lnTo>
                <a:lnTo>
                  <a:pt x="6033583" y="902871"/>
                </a:lnTo>
                <a:lnTo>
                  <a:pt x="6033583" y="892736"/>
                </a:lnTo>
                <a:lnTo>
                  <a:pt x="6030154" y="892736"/>
                </a:lnTo>
                <a:close/>
                <a:moveTo>
                  <a:pt x="5955479" y="875819"/>
                </a:moveTo>
                <a:cubicBezTo>
                  <a:pt x="5949993" y="886372"/>
                  <a:pt x="5946354" y="894145"/>
                  <a:pt x="5944916" y="900488"/>
                </a:cubicBezTo>
                <a:lnTo>
                  <a:pt x="5947544" y="916526"/>
                </a:lnTo>
                <a:lnTo>
                  <a:pt x="5940543" y="928016"/>
                </a:lnTo>
                <a:cubicBezTo>
                  <a:pt x="5942448" y="928245"/>
                  <a:pt x="5944048" y="928626"/>
                  <a:pt x="5945496" y="929007"/>
                </a:cubicBezTo>
                <a:cubicBezTo>
                  <a:pt x="5945115" y="927102"/>
                  <a:pt x="5944810" y="925273"/>
                  <a:pt x="5944429" y="923444"/>
                </a:cubicBezTo>
                <a:lnTo>
                  <a:pt x="5953269" y="922987"/>
                </a:lnTo>
                <a:lnTo>
                  <a:pt x="5947579" y="916538"/>
                </a:lnTo>
                <a:lnTo>
                  <a:pt x="5955174" y="902032"/>
                </a:lnTo>
                <a:cubicBezTo>
                  <a:pt x="5957079" y="896545"/>
                  <a:pt x="5955479" y="889764"/>
                  <a:pt x="5955479" y="875819"/>
                </a:cubicBezTo>
                <a:close/>
                <a:moveTo>
                  <a:pt x="4921262" y="873347"/>
                </a:moveTo>
                <a:lnTo>
                  <a:pt x="4918062" y="876547"/>
                </a:lnTo>
                <a:cubicBezTo>
                  <a:pt x="4920804" y="878910"/>
                  <a:pt x="4923622" y="881272"/>
                  <a:pt x="4928191" y="881500"/>
                </a:cubicBezTo>
                <a:cubicBezTo>
                  <a:pt x="4927581" y="882186"/>
                  <a:pt x="4926895" y="882872"/>
                  <a:pt x="4926212" y="883482"/>
                </a:cubicBezTo>
                <a:cubicBezTo>
                  <a:pt x="4928571" y="886225"/>
                  <a:pt x="4930934" y="889044"/>
                  <a:pt x="4933293" y="891787"/>
                </a:cubicBezTo>
                <a:lnTo>
                  <a:pt x="4936493" y="888587"/>
                </a:lnTo>
                <a:cubicBezTo>
                  <a:pt x="4933753" y="886225"/>
                  <a:pt x="4930934" y="883863"/>
                  <a:pt x="4926364" y="883634"/>
                </a:cubicBezTo>
                <a:lnTo>
                  <a:pt x="4928344" y="881653"/>
                </a:lnTo>
                <a:cubicBezTo>
                  <a:pt x="4925984" y="878910"/>
                  <a:pt x="4923622" y="876090"/>
                  <a:pt x="4921262" y="873347"/>
                </a:cubicBezTo>
                <a:close/>
                <a:moveTo>
                  <a:pt x="5773135" y="870194"/>
                </a:moveTo>
                <a:lnTo>
                  <a:pt x="5773135" y="890920"/>
                </a:lnTo>
                <a:lnTo>
                  <a:pt x="5800567" y="890920"/>
                </a:lnTo>
                <a:cubicBezTo>
                  <a:pt x="5801253" y="888558"/>
                  <a:pt x="5801938" y="886120"/>
                  <a:pt x="5802547" y="883758"/>
                </a:cubicBezTo>
                <a:lnTo>
                  <a:pt x="5773135" y="870194"/>
                </a:lnTo>
                <a:close/>
                <a:moveTo>
                  <a:pt x="1347266" y="862248"/>
                </a:moveTo>
                <a:lnTo>
                  <a:pt x="1347266" y="872458"/>
                </a:lnTo>
                <a:lnTo>
                  <a:pt x="1350619" y="872458"/>
                </a:lnTo>
                <a:lnTo>
                  <a:pt x="1350619" y="862248"/>
                </a:lnTo>
                <a:lnTo>
                  <a:pt x="1347266" y="862248"/>
                </a:lnTo>
                <a:close/>
                <a:moveTo>
                  <a:pt x="5148683" y="857360"/>
                </a:moveTo>
                <a:cubicBezTo>
                  <a:pt x="5151501" y="872067"/>
                  <a:pt x="5152415" y="876639"/>
                  <a:pt x="5153255" y="880753"/>
                </a:cubicBezTo>
                <a:lnTo>
                  <a:pt x="5183349" y="885935"/>
                </a:lnTo>
                <a:cubicBezTo>
                  <a:pt x="5178474" y="891269"/>
                  <a:pt x="5175196" y="894774"/>
                  <a:pt x="5164226" y="906585"/>
                </a:cubicBezTo>
                <a:lnTo>
                  <a:pt x="5213979" y="888754"/>
                </a:lnTo>
                <a:cubicBezTo>
                  <a:pt x="5211693" y="881592"/>
                  <a:pt x="5210321" y="877172"/>
                  <a:pt x="5208645" y="871914"/>
                </a:cubicBezTo>
                <a:lnTo>
                  <a:pt x="5195236" y="884106"/>
                </a:lnTo>
                <a:lnTo>
                  <a:pt x="5177788" y="861856"/>
                </a:lnTo>
                <a:lnTo>
                  <a:pt x="5166283" y="871609"/>
                </a:lnTo>
                <a:lnTo>
                  <a:pt x="5148683" y="857360"/>
                </a:lnTo>
                <a:close/>
                <a:moveTo>
                  <a:pt x="5215806" y="852103"/>
                </a:moveTo>
                <a:lnTo>
                  <a:pt x="5215806" y="862238"/>
                </a:lnTo>
                <a:lnTo>
                  <a:pt x="5219235" y="862238"/>
                </a:lnTo>
                <a:lnTo>
                  <a:pt x="5219235" y="852103"/>
                </a:lnTo>
                <a:lnTo>
                  <a:pt x="5215806" y="852103"/>
                </a:lnTo>
                <a:close/>
                <a:moveTo>
                  <a:pt x="5817863" y="851297"/>
                </a:moveTo>
                <a:lnTo>
                  <a:pt x="5802167" y="854421"/>
                </a:lnTo>
                <a:cubicBezTo>
                  <a:pt x="5803461" y="861432"/>
                  <a:pt x="5804529" y="867147"/>
                  <a:pt x="5806891" y="879796"/>
                </a:cubicBezTo>
                <a:lnTo>
                  <a:pt x="5824645" y="858003"/>
                </a:lnTo>
                <a:cubicBezTo>
                  <a:pt x="5822359" y="855793"/>
                  <a:pt x="5820149" y="853583"/>
                  <a:pt x="5817863" y="851297"/>
                </a:cubicBezTo>
                <a:close/>
                <a:moveTo>
                  <a:pt x="5779766" y="841467"/>
                </a:moveTo>
                <a:lnTo>
                  <a:pt x="5763154" y="845429"/>
                </a:lnTo>
                <a:cubicBezTo>
                  <a:pt x="5763382" y="847030"/>
                  <a:pt x="5763687" y="848630"/>
                  <a:pt x="5763916" y="850230"/>
                </a:cubicBezTo>
                <a:lnTo>
                  <a:pt x="5780831" y="850230"/>
                </a:lnTo>
                <a:cubicBezTo>
                  <a:pt x="5780451" y="847334"/>
                  <a:pt x="5780145" y="844363"/>
                  <a:pt x="5779766" y="841467"/>
                </a:cubicBezTo>
                <a:close/>
                <a:moveTo>
                  <a:pt x="6431271" y="839350"/>
                </a:moveTo>
                <a:cubicBezTo>
                  <a:pt x="6432947" y="847961"/>
                  <a:pt x="6433786" y="852379"/>
                  <a:pt x="6435005" y="859085"/>
                </a:cubicBezTo>
                <a:lnTo>
                  <a:pt x="6406125" y="865181"/>
                </a:lnTo>
                <a:lnTo>
                  <a:pt x="6431271" y="839350"/>
                </a:lnTo>
                <a:close/>
                <a:moveTo>
                  <a:pt x="5612742" y="831639"/>
                </a:moveTo>
                <a:lnTo>
                  <a:pt x="5612742" y="841774"/>
                </a:lnTo>
                <a:lnTo>
                  <a:pt x="5616171" y="841774"/>
                </a:lnTo>
                <a:lnTo>
                  <a:pt x="5616171" y="831639"/>
                </a:lnTo>
                <a:lnTo>
                  <a:pt x="5612742" y="831639"/>
                </a:lnTo>
                <a:close/>
                <a:moveTo>
                  <a:pt x="4930706" y="821456"/>
                </a:moveTo>
                <a:lnTo>
                  <a:pt x="4930706" y="831667"/>
                </a:lnTo>
                <a:lnTo>
                  <a:pt x="4934131" y="831667"/>
                </a:lnTo>
                <a:lnTo>
                  <a:pt x="4934131" y="821456"/>
                </a:lnTo>
                <a:lnTo>
                  <a:pt x="4930706" y="821456"/>
                </a:lnTo>
                <a:close/>
                <a:moveTo>
                  <a:pt x="6105593" y="821033"/>
                </a:moveTo>
                <a:lnTo>
                  <a:pt x="6088905" y="824995"/>
                </a:lnTo>
                <a:cubicBezTo>
                  <a:pt x="6089133" y="826596"/>
                  <a:pt x="6089438" y="828196"/>
                  <a:pt x="6089667" y="829796"/>
                </a:cubicBezTo>
                <a:lnTo>
                  <a:pt x="6106575" y="829796"/>
                </a:lnTo>
                <a:cubicBezTo>
                  <a:pt x="6106578" y="829821"/>
                  <a:pt x="6106580" y="829847"/>
                  <a:pt x="6106583" y="829872"/>
                </a:cubicBezTo>
                <a:lnTo>
                  <a:pt x="6106583" y="829796"/>
                </a:lnTo>
                <a:lnTo>
                  <a:pt x="6106575" y="829796"/>
                </a:lnTo>
                <a:lnTo>
                  <a:pt x="6105593" y="821033"/>
                </a:lnTo>
                <a:close/>
                <a:moveTo>
                  <a:pt x="5741668" y="814730"/>
                </a:moveTo>
                <a:lnTo>
                  <a:pt x="5741668" y="818159"/>
                </a:lnTo>
                <a:lnTo>
                  <a:pt x="5751879" y="818159"/>
                </a:lnTo>
                <a:lnTo>
                  <a:pt x="5751879" y="814730"/>
                </a:lnTo>
                <a:lnTo>
                  <a:pt x="5741668" y="814730"/>
                </a:lnTo>
                <a:close/>
                <a:moveTo>
                  <a:pt x="6478058" y="811309"/>
                </a:moveTo>
                <a:lnTo>
                  <a:pt x="6481487" y="811309"/>
                </a:lnTo>
                <a:lnTo>
                  <a:pt x="6481487" y="821443"/>
                </a:lnTo>
                <a:lnTo>
                  <a:pt x="6478058" y="821443"/>
                </a:lnTo>
                <a:lnTo>
                  <a:pt x="6478058" y="811309"/>
                </a:lnTo>
                <a:close/>
                <a:moveTo>
                  <a:pt x="5969042" y="811309"/>
                </a:moveTo>
                <a:lnTo>
                  <a:pt x="5972471" y="811309"/>
                </a:lnTo>
                <a:lnTo>
                  <a:pt x="5972471" y="821443"/>
                </a:lnTo>
                <a:lnTo>
                  <a:pt x="5969042" y="821443"/>
                </a:lnTo>
                <a:lnTo>
                  <a:pt x="5969042" y="811309"/>
                </a:lnTo>
                <a:close/>
                <a:moveTo>
                  <a:pt x="5181529" y="807763"/>
                </a:moveTo>
                <a:lnTo>
                  <a:pt x="5160348" y="815383"/>
                </a:lnTo>
                <a:cubicBezTo>
                  <a:pt x="5179243" y="821631"/>
                  <a:pt x="5186024" y="817668"/>
                  <a:pt x="5181529" y="807763"/>
                </a:cubicBezTo>
                <a:close/>
                <a:moveTo>
                  <a:pt x="5955097" y="807727"/>
                </a:moveTo>
                <a:cubicBezTo>
                  <a:pt x="5959212" y="817252"/>
                  <a:pt x="5953421" y="821977"/>
                  <a:pt x="5933990" y="815347"/>
                </a:cubicBezTo>
                <a:lnTo>
                  <a:pt x="5955097" y="807727"/>
                </a:lnTo>
                <a:close/>
                <a:moveTo>
                  <a:pt x="5690850" y="803694"/>
                </a:moveTo>
                <a:lnTo>
                  <a:pt x="5690850" y="808799"/>
                </a:lnTo>
                <a:lnTo>
                  <a:pt x="5711194" y="808799"/>
                </a:lnTo>
                <a:lnTo>
                  <a:pt x="5711194" y="803694"/>
                </a:lnTo>
                <a:lnTo>
                  <a:pt x="5690850" y="803694"/>
                </a:lnTo>
                <a:close/>
                <a:moveTo>
                  <a:pt x="6218749" y="801936"/>
                </a:moveTo>
                <a:lnTo>
                  <a:pt x="6235513" y="801936"/>
                </a:lnTo>
                <a:lnTo>
                  <a:pt x="6222407" y="821672"/>
                </a:lnTo>
                <a:cubicBezTo>
                  <a:pt x="6221264" y="815271"/>
                  <a:pt x="6220426" y="810775"/>
                  <a:pt x="6218749" y="801936"/>
                </a:cubicBezTo>
                <a:close/>
                <a:moveTo>
                  <a:pt x="5801861" y="800088"/>
                </a:moveTo>
                <a:lnTo>
                  <a:pt x="5793556" y="807175"/>
                </a:lnTo>
                <a:lnTo>
                  <a:pt x="5796756" y="810375"/>
                </a:lnTo>
                <a:cubicBezTo>
                  <a:pt x="5799118" y="807632"/>
                  <a:pt x="5801481" y="804889"/>
                  <a:pt x="5802775" y="801155"/>
                </a:cubicBezTo>
                <a:cubicBezTo>
                  <a:pt x="5802801" y="801130"/>
                  <a:pt x="5802826" y="801104"/>
                  <a:pt x="5802852" y="801079"/>
                </a:cubicBezTo>
                <a:cubicBezTo>
                  <a:pt x="5802547" y="800774"/>
                  <a:pt x="5802242" y="800393"/>
                  <a:pt x="5801861" y="800088"/>
                </a:cubicBezTo>
                <a:close/>
                <a:moveTo>
                  <a:pt x="1374466" y="794352"/>
                </a:moveTo>
                <a:lnTo>
                  <a:pt x="1374466" y="797781"/>
                </a:lnTo>
                <a:lnTo>
                  <a:pt x="1384600" y="797781"/>
                </a:lnTo>
                <a:lnTo>
                  <a:pt x="1384600" y="794352"/>
                </a:lnTo>
                <a:lnTo>
                  <a:pt x="1374466" y="794352"/>
                </a:lnTo>
                <a:close/>
                <a:moveTo>
                  <a:pt x="6403458" y="794316"/>
                </a:moveTo>
                <a:lnTo>
                  <a:pt x="6413593" y="794316"/>
                </a:lnTo>
                <a:lnTo>
                  <a:pt x="6413593" y="797745"/>
                </a:lnTo>
                <a:lnTo>
                  <a:pt x="6403458" y="797745"/>
                </a:lnTo>
                <a:lnTo>
                  <a:pt x="6403458" y="794316"/>
                </a:lnTo>
                <a:close/>
                <a:moveTo>
                  <a:pt x="6383113" y="794316"/>
                </a:moveTo>
                <a:lnTo>
                  <a:pt x="6393247" y="794316"/>
                </a:lnTo>
                <a:lnTo>
                  <a:pt x="6393247" y="797745"/>
                </a:lnTo>
                <a:lnTo>
                  <a:pt x="6383113" y="797745"/>
                </a:lnTo>
                <a:lnTo>
                  <a:pt x="6383113" y="794316"/>
                </a:lnTo>
                <a:close/>
                <a:moveTo>
                  <a:pt x="1345817" y="792678"/>
                </a:moveTo>
                <a:cubicBezTo>
                  <a:pt x="1345969" y="795574"/>
                  <a:pt x="1346198" y="798469"/>
                  <a:pt x="1346427" y="801365"/>
                </a:cubicBezTo>
                <a:cubicBezTo>
                  <a:pt x="1351989" y="800222"/>
                  <a:pt x="1357704" y="799003"/>
                  <a:pt x="1363343" y="797707"/>
                </a:cubicBezTo>
                <a:cubicBezTo>
                  <a:pt x="1363114" y="796031"/>
                  <a:pt x="1362886" y="794354"/>
                  <a:pt x="1362657" y="792678"/>
                </a:cubicBezTo>
                <a:lnTo>
                  <a:pt x="1345817" y="792678"/>
                </a:lnTo>
                <a:close/>
                <a:moveTo>
                  <a:pt x="6541228" y="787077"/>
                </a:moveTo>
                <a:lnTo>
                  <a:pt x="6552201" y="809023"/>
                </a:lnTo>
                <a:cubicBezTo>
                  <a:pt x="6541837" y="812604"/>
                  <a:pt x="6529798" y="816185"/>
                  <a:pt x="6541228" y="787077"/>
                </a:cubicBezTo>
                <a:close/>
                <a:moveTo>
                  <a:pt x="6505261" y="784181"/>
                </a:moveTo>
                <a:lnTo>
                  <a:pt x="6515472" y="784181"/>
                </a:lnTo>
                <a:lnTo>
                  <a:pt x="6515472" y="787534"/>
                </a:lnTo>
                <a:lnTo>
                  <a:pt x="6505261" y="787534"/>
                </a:lnTo>
                <a:lnTo>
                  <a:pt x="6505261" y="784181"/>
                </a:lnTo>
                <a:close/>
                <a:moveTo>
                  <a:pt x="5819844" y="782487"/>
                </a:moveTo>
                <a:cubicBezTo>
                  <a:pt x="5817482" y="785306"/>
                  <a:pt x="5815272" y="788126"/>
                  <a:pt x="5812986" y="790945"/>
                </a:cubicBezTo>
                <a:lnTo>
                  <a:pt x="5812987" y="790945"/>
                </a:lnTo>
                <a:lnTo>
                  <a:pt x="5802853" y="801079"/>
                </a:lnTo>
                <a:cubicBezTo>
                  <a:pt x="5803233" y="801383"/>
                  <a:pt x="5803539" y="801688"/>
                  <a:pt x="5803844" y="802069"/>
                </a:cubicBezTo>
                <a:lnTo>
                  <a:pt x="5812987" y="790945"/>
                </a:lnTo>
                <a:lnTo>
                  <a:pt x="5822816" y="790107"/>
                </a:lnTo>
                <a:cubicBezTo>
                  <a:pt x="5822911" y="790342"/>
                  <a:pt x="5823005" y="790578"/>
                  <a:pt x="5823100" y="790813"/>
                </a:cubicBezTo>
                <a:lnTo>
                  <a:pt x="5822054" y="791858"/>
                </a:lnTo>
                <a:cubicBezTo>
                  <a:pt x="5824416" y="794601"/>
                  <a:pt x="5826778" y="797420"/>
                  <a:pt x="5829140" y="800164"/>
                </a:cubicBezTo>
                <a:lnTo>
                  <a:pt x="5832341" y="796963"/>
                </a:lnTo>
                <a:cubicBezTo>
                  <a:pt x="5829597" y="794601"/>
                  <a:pt x="5826778" y="792239"/>
                  <a:pt x="5823120" y="790943"/>
                </a:cubicBezTo>
                <a:lnTo>
                  <a:pt x="5823120" y="790868"/>
                </a:lnTo>
                <a:lnTo>
                  <a:pt x="5824034" y="789954"/>
                </a:lnTo>
                <a:lnTo>
                  <a:pt x="5822816" y="790106"/>
                </a:lnTo>
                <a:lnTo>
                  <a:pt x="5819844" y="782487"/>
                </a:lnTo>
                <a:close/>
                <a:moveTo>
                  <a:pt x="5228606" y="781695"/>
                </a:moveTo>
                <a:cubicBezTo>
                  <a:pt x="5226244" y="784514"/>
                  <a:pt x="5223882" y="787257"/>
                  <a:pt x="5223654" y="791830"/>
                </a:cubicBezTo>
                <a:lnTo>
                  <a:pt x="5221672" y="789848"/>
                </a:lnTo>
                <a:cubicBezTo>
                  <a:pt x="5218930" y="792211"/>
                  <a:pt x="5216112" y="794573"/>
                  <a:pt x="5213291" y="796935"/>
                </a:cubicBezTo>
                <a:cubicBezTo>
                  <a:pt x="5214358" y="798001"/>
                  <a:pt x="5215426" y="799069"/>
                  <a:pt x="5216568" y="800135"/>
                </a:cubicBezTo>
                <a:cubicBezTo>
                  <a:pt x="5218930" y="797392"/>
                  <a:pt x="5221292" y="794573"/>
                  <a:pt x="5221521" y="790001"/>
                </a:cubicBezTo>
                <a:cubicBezTo>
                  <a:pt x="5222130" y="790687"/>
                  <a:pt x="5222816" y="791371"/>
                  <a:pt x="5223501" y="791982"/>
                </a:cubicBezTo>
                <a:lnTo>
                  <a:pt x="5231806" y="784895"/>
                </a:lnTo>
                <a:cubicBezTo>
                  <a:pt x="5230738" y="783904"/>
                  <a:pt x="5229672" y="782762"/>
                  <a:pt x="5228606" y="781695"/>
                </a:cubicBezTo>
                <a:close/>
                <a:moveTo>
                  <a:pt x="1412718" y="780561"/>
                </a:moveTo>
                <a:lnTo>
                  <a:pt x="1395725" y="784219"/>
                </a:lnTo>
                <a:cubicBezTo>
                  <a:pt x="1395954" y="785894"/>
                  <a:pt x="1396182" y="787571"/>
                  <a:pt x="1396411" y="789248"/>
                </a:cubicBezTo>
                <a:lnTo>
                  <a:pt x="1413327" y="789248"/>
                </a:lnTo>
                <a:cubicBezTo>
                  <a:pt x="1413175" y="786351"/>
                  <a:pt x="1412946" y="783457"/>
                  <a:pt x="1412718" y="780561"/>
                </a:cubicBezTo>
                <a:close/>
                <a:moveTo>
                  <a:pt x="6344936" y="779838"/>
                </a:moveTo>
                <a:lnTo>
                  <a:pt x="6359643" y="790887"/>
                </a:lnTo>
                <a:cubicBezTo>
                  <a:pt x="6363834" y="805365"/>
                  <a:pt x="6367873" y="819005"/>
                  <a:pt x="6372597" y="834931"/>
                </a:cubicBezTo>
                <a:lnTo>
                  <a:pt x="6361320" y="850171"/>
                </a:lnTo>
                <a:cubicBezTo>
                  <a:pt x="6370692" y="867696"/>
                  <a:pt x="6385475" y="887660"/>
                  <a:pt x="6355376" y="902824"/>
                </a:cubicBezTo>
                <a:lnTo>
                  <a:pt x="6321238" y="891165"/>
                </a:lnTo>
                <a:lnTo>
                  <a:pt x="6288091" y="917073"/>
                </a:lnTo>
                <a:cubicBezTo>
                  <a:pt x="6284815" y="909834"/>
                  <a:pt x="6280547" y="904576"/>
                  <a:pt x="6281767" y="902138"/>
                </a:cubicBezTo>
                <a:cubicBezTo>
                  <a:pt x="6285424" y="895051"/>
                  <a:pt x="6290149" y="885755"/>
                  <a:pt x="6296550" y="883393"/>
                </a:cubicBezTo>
                <a:cubicBezTo>
                  <a:pt x="6312932" y="877602"/>
                  <a:pt x="6330459" y="875087"/>
                  <a:pt x="6351871" y="870287"/>
                </a:cubicBezTo>
                <a:cubicBezTo>
                  <a:pt x="6343260" y="851542"/>
                  <a:pt x="6334726" y="832797"/>
                  <a:pt x="6325963" y="813518"/>
                </a:cubicBezTo>
                <a:lnTo>
                  <a:pt x="6340288" y="808489"/>
                </a:lnTo>
                <a:cubicBezTo>
                  <a:pt x="6341812" y="799498"/>
                  <a:pt x="6343260" y="790125"/>
                  <a:pt x="6344936" y="779838"/>
                </a:cubicBezTo>
                <a:close/>
                <a:moveTo>
                  <a:pt x="6287786" y="779305"/>
                </a:moveTo>
                <a:lnTo>
                  <a:pt x="6301807" y="785172"/>
                </a:lnTo>
                <a:cubicBezTo>
                  <a:pt x="6296473" y="817633"/>
                  <a:pt x="6271632" y="835082"/>
                  <a:pt x="6250372" y="857866"/>
                </a:cubicBezTo>
                <a:cubicBezTo>
                  <a:pt x="6253954" y="867467"/>
                  <a:pt x="6257916" y="878287"/>
                  <a:pt x="6264546" y="896194"/>
                </a:cubicBezTo>
                <a:cubicBezTo>
                  <a:pt x="6245267" y="884460"/>
                  <a:pt x="6233227" y="877221"/>
                  <a:pt x="6225150" y="870667"/>
                </a:cubicBezTo>
                <a:cubicBezTo>
                  <a:pt x="6225148" y="870650"/>
                  <a:pt x="6225146" y="870632"/>
                  <a:pt x="6225144" y="870615"/>
                </a:cubicBezTo>
                <a:lnTo>
                  <a:pt x="6231170" y="873402"/>
                </a:lnTo>
                <a:cubicBezTo>
                  <a:pt x="6234066" y="871116"/>
                  <a:pt x="6236809" y="868754"/>
                  <a:pt x="6239552" y="866315"/>
                </a:cubicBezTo>
                <a:lnTo>
                  <a:pt x="6236351" y="863115"/>
                </a:lnTo>
                <a:lnTo>
                  <a:pt x="6225135" y="870542"/>
                </a:lnTo>
                <a:lnTo>
                  <a:pt x="6221035" y="835996"/>
                </a:lnTo>
                <a:cubicBezTo>
                  <a:pt x="6247324" y="820757"/>
                  <a:pt x="6275290" y="809632"/>
                  <a:pt x="6287786" y="779305"/>
                </a:cubicBezTo>
                <a:close/>
                <a:moveTo>
                  <a:pt x="6473257" y="771380"/>
                </a:moveTo>
                <a:lnTo>
                  <a:pt x="6490021" y="771380"/>
                </a:lnTo>
                <a:lnTo>
                  <a:pt x="6476915" y="791192"/>
                </a:lnTo>
                <a:cubicBezTo>
                  <a:pt x="6475696" y="784791"/>
                  <a:pt x="6474857" y="780295"/>
                  <a:pt x="6473257" y="771380"/>
                </a:cubicBezTo>
                <a:close/>
                <a:moveTo>
                  <a:pt x="6538332" y="765893"/>
                </a:moveTo>
                <a:lnTo>
                  <a:pt x="6551820" y="779381"/>
                </a:lnTo>
                <a:cubicBezTo>
                  <a:pt x="6549838" y="779686"/>
                  <a:pt x="6545342" y="780524"/>
                  <a:pt x="6538332" y="781743"/>
                </a:cubicBezTo>
                <a:lnTo>
                  <a:pt x="6538332" y="765893"/>
                </a:lnTo>
                <a:close/>
                <a:moveTo>
                  <a:pt x="5833331" y="763817"/>
                </a:moveTo>
                <a:lnTo>
                  <a:pt x="5833331" y="767170"/>
                </a:lnTo>
                <a:lnTo>
                  <a:pt x="5843466" y="767170"/>
                </a:lnTo>
                <a:lnTo>
                  <a:pt x="5843466" y="763817"/>
                </a:lnTo>
                <a:lnTo>
                  <a:pt x="5833331" y="763817"/>
                </a:lnTo>
                <a:close/>
                <a:moveTo>
                  <a:pt x="6384637" y="756064"/>
                </a:moveTo>
                <a:cubicBezTo>
                  <a:pt x="6381131" y="768484"/>
                  <a:pt x="6379379" y="774656"/>
                  <a:pt x="6377626" y="780752"/>
                </a:cubicBezTo>
                <a:cubicBezTo>
                  <a:pt x="6376026" y="776028"/>
                  <a:pt x="6373892" y="771304"/>
                  <a:pt x="6373207" y="766503"/>
                </a:cubicBezTo>
                <a:cubicBezTo>
                  <a:pt x="6372978" y="765055"/>
                  <a:pt x="6376864" y="762998"/>
                  <a:pt x="6384637" y="756064"/>
                </a:cubicBezTo>
                <a:close/>
                <a:moveTo>
                  <a:pt x="6169296" y="753616"/>
                </a:moveTo>
                <a:lnTo>
                  <a:pt x="6169296" y="756969"/>
                </a:lnTo>
                <a:lnTo>
                  <a:pt x="6179507" y="756969"/>
                </a:lnTo>
                <a:lnTo>
                  <a:pt x="6179507" y="753616"/>
                </a:lnTo>
                <a:lnTo>
                  <a:pt x="6169296" y="753616"/>
                </a:lnTo>
                <a:close/>
                <a:moveTo>
                  <a:pt x="5605199" y="751174"/>
                </a:moveTo>
                <a:cubicBezTo>
                  <a:pt x="5602838" y="753917"/>
                  <a:pt x="5600476" y="756737"/>
                  <a:pt x="5600247" y="761309"/>
                </a:cubicBezTo>
                <a:cubicBezTo>
                  <a:pt x="5599561" y="760623"/>
                  <a:pt x="5598951" y="759937"/>
                  <a:pt x="5598265" y="759327"/>
                </a:cubicBezTo>
                <a:cubicBezTo>
                  <a:pt x="5595447" y="761690"/>
                  <a:pt x="5592704" y="764052"/>
                  <a:pt x="5589960" y="766414"/>
                </a:cubicBezTo>
                <a:lnTo>
                  <a:pt x="5593160" y="769614"/>
                </a:lnTo>
                <a:cubicBezTo>
                  <a:pt x="5595523" y="766871"/>
                  <a:pt x="5597885" y="764052"/>
                  <a:pt x="5598113" y="759480"/>
                </a:cubicBezTo>
                <a:cubicBezTo>
                  <a:pt x="5598799" y="760166"/>
                  <a:pt x="5599485" y="760775"/>
                  <a:pt x="5600094" y="761461"/>
                </a:cubicBezTo>
                <a:lnTo>
                  <a:pt x="5608401" y="754374"/>
                </a:lnTo>
                <a:lnTo>
                  <a:pt x="5605199" y="751174"/>
                </a:lnTo>
                <a:close/>
                <a:moveTo>
                  <a:pt x="4927353" y="743427"/>
                </a:moveTo>
                <a:lnTo>
                  <a:pt x="4927353" y="746780"/>
                </a:lnTo>
                <a:lnTo>
                  <a:pt x="4937559" y="746780"/>
                </a:lnTo>
                <a:lnTo>
                  <a:pt x="4937559" y="743427"/>
                </a:lnTo>
                <a:lnTo>
                  <a:pt x="4927353" y="743427"/>
                </a:lnTo>
                <a:close/>
                <a:moveTo>
                  <a:pt x="6494060" y="732442"/>
                </a:moveTo>
                <a:lnTo>
                  <a:pt x="6510671" y="732442"/>
                </a:lnTo>
                <a:cubicBezTo>
                  <a:pt x="6508157" y="737928"/>
                  <a:pt x="6504880" y="744862"/>
                  <a:pt x="6498632" y="758502"/>
                </a:cubicBezTo>
                <a:cubicBezTo>
                  <a:pt x="6496117" y="743948"/>
                  <a:pt x="6495279" y="739452"/>
                  <a:pt x="6494060" y="732442"/>
                </a:cubicBezTo>
                <a:close/>
                <a:moveTo>
                  <a:pt x="5223419" y="721416"/>
                </a:moveTo>
                <a:lnTo>
                  <a:pt x="5223419" y="737570"/>
                </a:lnTo>
                <a:lnTo>
                  <a:pt x="5253439" y="721416"/>
                </a:lnTo>
                <a:lnTo>
                  <a:pt x="5223419" y="721416"/>
                </a:lnTo>
                <a:close/>
                <a:moveTo>
                  <a:pt x="6482401" y="719107"/>
                </a:moveTo>
                <a:cubicBezTo>
                  <a:pt x="6482706" y="722155"/>
                  <a:pt x="6483011" y="725126"/>
                  <a:pt x="6483240" y="728098"/>
                </a:cubicBezTo>
                <a:lnTo>
                  <a:pt x="6456265" y="728098"/>
                </a:lnTo>
                <a:cubicBezTo>
                  <a:pt x="6456112" y="726422"/>
                  <a:pt x="6455884" y="724669"/>
                  <a:pt x="6455731" y="722917"/>
                </a:cubicBezTo>
                <a:lnTo>
                  <a:pt x="6482401" y="719107"/>
                </a:lnTo>
                <a:close/>
                <a:moveTo>
                  <a:pt x="5802776" y="717642"/>
                </a:moveTo>
                <a:lnTo>
                  <a:pt x="5802776" y="719547"/>
                </a:lnTo>
                <a:lnTo>
                  <a:pt x="5801710" y="720614"/>
                </a:lnTo>
                <a:cubicBezTo>
                  <a:pt x="5804072" y="723357"/>
                  <a:pt x="5806510" y="726100"/>
                  <a:pt x="5808796" y="728920"/>
                </a:cubicBezTo>
                <a:lnTo>
                  <a:pt x="5811997" y="725719"/>
                </a:lnTo>
                <a:cubicBezTo>
                  <a:pt x="5809253" y="723357"/>
                  <a:pt x="5806434" y="720995"/>
                  <a:pt x="5802776" y="719699"/>
                </a:cubicBezTo>
                <a:lnTo>
                  <a:pt x="5802776" y="719547"/>
                </a:lnTo>
                <a:lnTo>
                  <a:pt x="5803690" y="718633"/>
                </a:lnTo>
                <a:cubicBezTo>
                  <a:pt x="5803386" y="718328"/>
                  <a:pt x="5803082" y="717947"/>
                  <a:pt x="5802776" y="717642"/>
                </a:cubicBezTo>
                <a:close/>
                <a:moveTo>
                  <a:pt x="1483508" y="713658"/>
                </a:moveTo>
                <a:cubicBezTo>
                  <a:pt x="1468116" y="710534"/>
                  <a:pt x="1468116" y="710534"/>
                  <a:pt x="1470097" y="735146"/>
                </a:cubicBezTo>
                <a:cubicBezTo>
                  <a:pt x="1476498" y="725012"/>
                  <a:pt x="1480384" y="718687"/>
                  <a:pt x="1483508" y="713658"/>
                </a:cubicBezTo>
                <a:close/>
                <a:moveTo>
                  <a:pt x="5734886" y="709496"/>
                </a:moveTo>
                <a:lnTo>
                  <a:pt x="5734886" y="719707"/>
                </a:lnTo>
                <a:lnTo>
                  <a:pt x="5738314" y="719707"/>
                </a:lnTo>
                <a:lnTo>
                  <a:pt x="5738314" y="709496"/>
                </a:lnTo>
                <a:lnTo>
                  <a:pt x="5734886" y="709496"/>
                </a:lnTo>
                <a:close/>
                <a:moveTo>
                  <a:pt x="5602608" y="709492"/>
                </a:moveTo>
                <a:lnTo>
                  <a:pt x="5602608" y="719703"/>
                </a:lnTo>
                <a:lnTo>
                  <a:pt x="5605961" y="719703"/>
                </a:lnTo>
                <a:lnTo>
                  <a:pt x="5605961" y="709492"/>
                </a:lnTo>
                <a:lnTo>
                  <a:pt x="5602608" y="709492"/>
                </a:lnTo>
                <a:close/>
                <a:moveTo>
                  <a:pt x="5887584" y="709469"/>
                </a:moveTo>
                <a:lnTo>
                  <a:pt x="5887584" y="719679"/>
                </a:lnTo>
                <a:lnTo>
                  <a:pt x="5891013" y="719679"/>
                </a:lnTo>
                <a:lnTo>
                  <a:pt x="5891013" y="709469"/>
                </a:lnTo>
                <a:lnTo>
                  <a:pt x="5887584" y="709469"/>
                </a:lnTo>
                <a:close/>
                <a:moveTo>
                  <a:pt x="6159162" y="709373"/>
                </a:moveTo>
                <a:cubicBezTo>
                  <a:pt x="6159187" y="709392"/>
                  <a:pt x="6159212" y="709410"/>
                  <a:pt x="6159237" y="709429"/>
                </a:cubicBezTo>
                <a:lnTo>
                  <a:pt x="6159161" y="709429"/>
                </a:lnTo>
                <a:cubicBezTo>
                  <a:pt x="6159161" y="709410"/>
                  <a:pt x="6159162" y="709392"/>
                  <a:pt x="6159162" y="709373"/>
                </a:cubicBezTo>
                <a:close/>
                <a:moveTo>
                  <a:pt x="5619527" y="702717"/>
                </a:moveTo>
                <a:lnTo>
                  <a:pt x="5619527" y="706070"/>
                </a:lnTo>
                <a:lnTo>
                  <a:pt x="5629738" y="706070"/>
                </a:lnTo>
                <a:lnTo>
                  <a:pt x="5629738" y="702717"/>
                </a:lnTo>
                <a:lnTo>
                  <a:pt x="5619527" y="702717"/>
                </a:lnTo>
                <a:close/>
                <a:moveTo>
                  <a:pt x="6467923" y="699371"/>
                </a:moveTo>
                <a:lnTo>
                  <a:pt x="6471352" y="699371"/>
                </a:lnTo>
                <a:lnTo>
                  <a:pt x="6471352" y="709505"/>
                </a:lnTo>
                <a:lnTo>
                  <a:pt x="6467923" y="709505"/>
                </a:lnTo>
                <a:lnTo>
                  <a:pt x="6467923" y="699371"/>
                </a:lnTo>
                <a:close/>
                <a:moveTo>
                  <a:pt x="6077551" y="699218"/>
                </a:moveTo>
                <a:cubicBezTo>
                  <a:pt x="6076027" y="706915"/>
                  <a:pt x="6082580" y="718726"/>
                  <a:pt x="6067416" y="719564"/>
                </a:cubicBezTo>
                <a:cubicBezTo>
                  <a:pt x="6068940" y="711868"/>
                  <a:pt x="6062311" y="700057"/>
                  <a:pt x="6077551" y="699218"/>
                </a:cubicBezTo>
                <a:close/>
                <a:moveTo>
                  <a:pt x="6052252" y="699143"/>
                </a:moveTo>
                <a:lnTo>
                  <a:pt x="6083418" y="751644"/>
                </a:lnTo>
                <a:lnTo>
                  <a:pt x="6048976" y="775037"/>
                </a:lnTo>
                <a:cubicBezTo>
                  <a:pt x="6048976" y="775190"/>
                  <a:pt x="6047071" y="769322"/>
                  <a:pt x="6044251" y="761169"/>
                </a:cubicBezTo>
                <a:lnTo>
                  <a:pt x="6028706" y="770694"/>
                </a:lnTo>
                <a:lnTo>
                  <a:pt x="6028706" y="744024"/>
                </a:lnTo>
                <a:lnTo>
                  <a:pt x="6049509" y="734270"/>
                </a:lnTo>
                <a:cubicBezTo>
                  <a:pt x="6045471" y="727031"/>
                  <a:pt x="6041661" y="720402"/>
                  <a:pt x="6037774" y="713620"/>
                </a:cubicBezTo>
                <a:lnTo>
                  <a:pt x="6052252" y="699143"/>
                </a:lnTo>
                <a:close/>
                <a:moveTo>
                  <a:pt x="6545952" y="692589"/>
                </a:moveTo>
                <a:lnTo>
                  <a:pt x="6556163" y="692589"/>
                </a:lnTo>
                <a:lnTo>
                  <a:pt x="6556163" y="695942"/>
                </a:lnTo>
                <a:lnTo>
                  <a:pt x="6545952" y="695942"/>
                </a:lnTo>
                <a:lnTo>
                  <a:pt x="6545952" y="692589"/>
                </a:lnTo>
                <a:close/>
                <a:moveTo>
                  <a:pt x="5246353" y="689183"/>
                </a:moveTo>
                <a:lnTo>
                  <a:pt x="5246353" y="699394"/>
                </a:lnTo>
                <a:lnTo>
                  <a:pt x="5249781" y="699394"/>
                </a:lnTo>
                <a:lnTo>
                  <a:pt x="5249781" y="689183"/>
                </a:lnTo>
                <a:lnTo>
                  <a:pt x="5246353" y="689183"/>
                </a:lnTo>
                <a:close/>
                <a:moveTo>
                  <a:pt x="6149102" y="689141"/>
                </a:moveTo>
                <a:lnTo>
                  <a:pt x="6159237" y="696685"/>
                </a:lnTo>
                <a:cubicBezTo>
                  <a:pt x="6159212" y="700914"/>
                  <a:pt x="6159187" y="705144"/>
                  <a:pt x="6159162" y="709373"/>
                </a:cubicBezTo>
                <a:lnTo>
                  <a:pt x="6149026" y="701829"/>
                </a:lnTo>
                <a:cubicBezTo>
                  <a:pt x="6149051" y="697600"/>
                  <a:pt x="6149077" y="693370"/>
                  <a:pt x="6149102" y="689141"/>
                </a:cubicBezTo>
                <a:close/>
                <a:moveTo>
                  <a:pt x="4981635" y="678985"/>
                </a:moveTo>
                <a:lnTo>
                  <a:pt x="4981635" y="689120"/>
                </a:lnTo>
                <a:lnTo>
                  <a:pt x="4985083" y="689120"/>
                </a:lnTo>
                <a:lnTo>
                  <a:pt x="4985083" y="678985"/>
                </a:lnTo>
                <a:lnTo>
                  <a:pt x="4981635" y="678985"/>
                </a:lnTo>
                <a:close/>
                <a:moveTo>
                  <a:pt x="5969042" y="678913"/>
                </a:moveTo>
                <a:lnTo>
                  <a:pt x="5969042" y="689048"/>
                </a:lnTo>
                <a:lnTo>
                  <a:pt x="5972471" y="689048"/>
                </a:lnTo>
                <a:lnTo>
                  <a:pt x="5972471" y="678913"/>
                </a:lnTo>
                <a:lnTo>
                  <a:pt x="5969042" y="678913"/>
                </a:lnTo>
                <a:close/>
                <a:moveTo>
                  <a:pt x="5405826" y="672195"/>
                </a:moveTo>
                <a:lnTo>
                  <a:pt x="5405826" y="675547"/>
                </a:lnTo>
                <a:lnTo>
                  <a:pt x="5416035" y="675547"/>
                </a:lnTo>
                <a:lnTo>
                  <a:pt x="5416035" y="672195"/>
                </a:lnTo>
                <a:lnTo>
                  <a:pt x="5405826" y="672195"/>
                </a:lnTo>
                <a:close/>
                <a:moveTo>
                  <a:pt x="5796757" y="669712"/>
                </a:moveTo>
                <a:lnTo>
                  <a:pt x="5793557" y="672912"/>
                </a:lnTo>
                <a:cubicBezTo>
                  <a:pt x="5796300" y="675275"/>
                  <a:pt x="5799119" y="677637"/>
                  <a:pt x="5802776" y="678932"/>
                </a:cubicBezTo>
                <a:lnTo>
                  <a:pt x="5783803" y="695239"/>
                </a:lnTo>
                <a:cubicBezTo>
                  <a:pt x="5789137" y="702097"/>
                  <a:pt x="5795538" y="710250"/>
                  <a:pt x="5802776" y="717566"/>
                </a:cubicBezTo>
                <a:lnTo>
                  <a:pt x="5802776" y="702630"/>
                </a:lnTo>
                <a:lnTo>
                  <a:pt x="5824112" y="694325"/>
                </a:lnTo>
                <a:cubicBezTo>
                  <a:pt x="5822434" y="687619"/>
                  <a:pt x="5821674" y="684723"/>
                  <a:pt x="5820226" y="678932"/>
                </a:cubicBezTo>
                <a:cubicBezTo>
                  <a:pt x="5814892" y="678932"/>
                  <a:pt x="5808872" y="678932"/>
                  <a:pt x="5801861" y="679999"/>
                </a:cubicBezTo>
                <a:lnTo>
                  <a:pt x="5803844" y="678018"/>
                </a:lnTo>
                <a:cubicBezTo>
                  <a:pt x="5801481" y="675275"/>
                  <a:pt x="5799119" y="672455"/>
                  <a:pt x="5796757" y="669712"/>
                </a:cubicBezTo>
                <a:close/>
                <a:moveTo>
                  <a:pt x="5323537" y="662896"/>
                </a:moveTo>
                <a:cubicBezTo>
                  <a:pt x="5324909" y="683622"/>
                  <a:pt x="5325747" y="695967"/>
                  <a:pt x="5326966" y="715245"/>
                </a:cubicBezTo>
                <a:lnTo>
                  <a:pt x="5343575" y="682937"/>
                </a:lnTo>
                <a:lnTo>
                  <a:pt x="5323537" y="662896"/>
                </a:lnTo>
                <a:close/>
                <a:moveTo>
                  <a:pt x="1466059" y="662072"/>
                </a:moveTo>
                <a:lnTo>
                  <a:pt x="1466059" y="665501"/>
                </a:lnTo>
                <a:lnTo>
                  <a:pt x="1476270" y="665501"/>
                </a:lnTo>
                <a:lnTo>
                  <a:pt x="1476270" y="662072"/>
                </a:lnTo>
                <a:lnTo>
                  <a:pt x="1466059" y="662072"/>
                </a:lnTo>
                <a:close/>
                <a:moveTo>
                  <a:pt x="5010349" y="660392"/>
                </a:moveTo>
                <a:cubicBezTo>
                  <a:pt x="5010732" y="663288"/>
                  <a:pt x="5011037" y="666259"/>
                  <a:pt x="5011344" y="669231"/>
                </a:cubicBezTo>
                <a:lnTo>
                  <a:pt x="5028078" y="665193"/>
                </a:lnTo>
                <a:cubicBezTo>
                  <a:pt x="5027851" y="663593"/>
                  <a:pt x="5027549" y="661992"/>
                  <a:pt x="5027319" y="660392"/>
                </a:cubicBezTo>
                <a:lnTo>
                  <a:pt x="5010349" y="660392"/>
                </a:lnTo>
                <a:close/>
                <a:moveTo>
                  <a:pt x="6135539" y="657995"/>
                </a:moveTo>
                <a:lnTo>
                  <a:pt x="6153903" y="689084"/>
                </a:lnTo>
                <a:lnTo>
                  <a:pt x="6149102" y="689084"/>
                </a:lnTo>
                <a:lnTo>
                  <a:pt x="6149102" y="689141"/>
                </a:lnTo>
                <a:cubicBezTo>
                  <a:pt x="6149077" y="689122"/>
                  <a:pt x="6149051" y="689103"/>
                  <a:pt x="6149026" y="689084"/>
                </a:cubicBezTo>
                <a:lnTo>
                  <a:pt x="6131196" y="689084"/>
                </a:lnTo>
                <a:cubicBezTo>
                  <a:pt x="6130434" y="679636"/>
                  <a:pt x="6129595" y="669806"/>
                  <a:pt x="6128757" y="660053"/>
                </a:cubicBezTo>
                <a:lnTo>
                  <a:pt x="6135539" y="657995"/>
                </a:lnTo>
                <a:close/>
                <a:moveTo>
                  <a:pt x="5588979" y="651829"/>
                </a:moveTo>
                <a:lnTo>
                  <a:pt x="5588979" y="655182"/>
                </a:lnTo>
                <a:lnTo>
                  <a:pt x="5599188" y="655182"/>
                </a:lnTo>
                <a:lnTo>
                  <a:pt x="5599188" y="651829"/>
                </a:lnTo>
                <a:lnTo>
                  <a:pt x="5588979" y="651829"/>
                </a:lnTo>
                <a:close/>
                <a:moveTo>
                  <a:pt x="6335640" y="648470"/>
                </a:moveTo>
                <a:lnTo>
                  <a:pt x="6338993" y="648470"/>
                </a:lnTo>
                <a:lnTo>
                  <a:pt x="6338993" y="658605"/>
                </a:lnTo>
                <a:lnTo>
                  <a:pt x="6335640" y="658605"/>
                </a:lnTo>
                <a:lnTo>
                  <a:pt x="6335640" y="648470"/>
                </a:lnTo>
                <a:close/>
                <a:moveTo>
                  <a:pt x="6030078" y="639860"/>
                </a:moveTo>
                <a:cubicBezTo>
                  <a:pt x="6032364" y="642679"/>
                  <a:pt x="6034650" y="645498"/>
                  <a:pt x="6036860" y="648318"/>
                </a:cubicBezTo>
                <a:lnTo>
                  <a:pt x="6026725" y="648318"/>
                </a:lnTo>
                <a:cubicBezTo>
                  <a:pt x="6027868" y="645498"/>
                  <a:pt x="6028935" y="642679"/>
                  <a:pt x="6030078" y="639860"/>
                </a:cubicBezTo>
                <a:close/>
                <a:moveTo>
                  <a:pt x="1522979" y="639212"/>
                </a:moveTo>
                <a:cubicBezTo>
                  <a:pt x="1520617" y="641955"/>
                  <a:pt x="1518255" y="644775"/>
                  <a:pt x="1517341" y="644698"/>
                </a:cubicBezTo>
                <a:lnTo>
                  <a:pt x="1486251" y="660091"/>
                </a:lnTo>
                <a:cubicBezTo>
                  <a:pt x="1492423" y="671064"/>
                  <a:pt x="1497376" y="679673"/>
                  <a:pt x="1502558" y="688817"/>
                </a:cubicBezTo>
                <a:cubicBezTo>
                  <a:pt x="1507358" y="674721"/>
                  <a:pt x="1511778" y="661462"/>
                  <a:pt x="1515893" y="647518"/>
                </a:cubicBezTo>
                <a:cubicBezTo>
                  <a:pt x="1516579" y="648204"/>
                  <a:pt x="1517264" y="648813"/>
                  <a:pt x="1517874" y="649499"/>
                </a:cubicBezTo>
                <a:lnTo>
                  <a:pt x="1526180" y="642412"/>
                </a:lnTo>
                <a:lnTo>
                  <a:pt x="1522979" y="639212"/>
                </a:lnTo>
                <a:close/>
                <a:moveTo>
                  <a:pt x="5924008" y="639156"/>
                </a:moveTo>
                <a:lnTo>
                  <a:pt x="5884384" y="678856"/>
                </a:lnTo>
                <a:cubicBezTo>
                  <a:pt x="5884689" y="681676"/>
                  <a:pt x="5885679" y="690362"/>
                  <a:pt x="5886822" y="700649"/>
                </a:cubicBezTo>
                <a:lnTo>
                  <a:pt x="5924922" y="663845"/>
                </a:lnTo>
                <a:cubicBezTo>
                  <a:pt x="5924922" y="655539"/>
                  <a:pt x="5924846" y="647690"/>
                  <a:pt x="5924008" y="639156"/>
                </a:cubicBezTo>
                <a:close/>
                <a:moveTo>
                  <a:pt x="5923855" y="637327"/>
                </a:moveTo>
                <a:cubicBezTo>
                  <a:pt x="5923931" y="637937"/>
                  <a:pt x="5923931" y="638546"/>
                  <a:pt x="5924008" y="639156"/>
                </a:cubicBezTo>
                <a:lnTo>
                  <a:pt x="5924846" y="638318"/>
                </a:lnTo>
                <a:cubicBezTo>
                  <a:pt x="5924541" y="637937"/>
                  <a:pt x="5924236" y="637632"/>
                  <a:pt x="5923855" y="637327"/>
                </a:cubicBezTo>
                <a:close/>
                <a:moveTo>
                  <a:pt x="5931018" y="629020"/>
                </a:moveTo>
                <a:cubicBezTo>
                  <a:pt x="5928656" y="631839"/>
                  <a:pt x="5926294" y="634583"/>
                  <a:pt x="5924998" y="638240"/>
                </a:cubicBezTo>
                <a:lnTo>
                  <a:pt x="5924922" y="638316"/>
                </a:lnTo>
                <a:lnTo>
                  <a:pt x="5925913" y="639308"/>
                </a:lnTo>
                <a:lnTo>
                  <a:pt x="5934219" y="632220"/>
                </a:lnTo>
                <a:lnTo>
                  <a:pt x="5931018" y="629020"/>
                </a:lnTo>
                <a:close/>
                <a:moveTo>
                  <a:pt x="5958907" y="617877"/>
                </a:moveTo>
                <a:lnTo>
                  <a:pt x="5958907" y="628088"/>
                </a:lnTo>
                <a:lnTo>
                  <a:pt x="5962336" y="628088"/>
                </a:lnTo>
                <a:lnTo>
                  <a:pt x="5962336" y="617877"/>
                </a:lnTo>
                <a:lnTo>
                  <a:pt x="5958907" y="617877"/>
                </a:lnTo>
                <a:close/>
                <a:moveTo>
                  <a:pt x="5095129" y="616275"/>
                </a:moveTo>
                <a:lnTo>
                  <a:pt x="5068990" y="631363"/>
                </a:lnTo>
                <a:cubicBezTo>
                  <a:pt x="5070814" y="634030"/>
                  <a:pt x="5072718" y="636697"/>
                  <a:pt x="5074632" y="639440"/>
                </a:cubicBezTo>
                <a:cubicBezTo>
                  <a:pt x="5079811" y="637382"/>
                  <a:pt x="5085442" y="635935"/>
                  <a:pt x="5090172" y="632963"/>
                </a:cubicBezTo>
                <a:cubicBezTo>
                  <a:pt x="5094214" y="630448"/>
                  <a:pt x="5097185" y="626181"/>
                  <a:pt x="5100613" y="622600"/>
                </a:cubicBezTo>
                <a:lnTo>
                  <a:pt x="5095129" y="616275"/>
                </a:lnTo>
                <a:close/>
                <a:moveTo>
                  <a:pt x="5807577" y="611571"/>
                </a:moveTo>
                <a:lnTo>
                  <a:pt x="5819387" y="635269"/>
                </a:lnTo>
                <a:cubicBezTo>
                  <a:pt x="5821064" y="608294"/>
                  <a:pt x="5821064" y="608294"/>
                  <a:pt x="5807577" y="611571"/>
                </a:cubicBezTo>
                <a:close/>
                <a:moveTo>
                  <a:pt x="5222582" y="611079"/>
                </a:moveTo>
                <a:lnTo>
                  <a:pt x="5222582" y="614508"/>
                </a:lnTo>
                <a:lnTo>
                  <a:pt x="5232790" y="614508"/>
                </a:lnTo>
                <a:lnTo>
                  <a:pt x="5232790" y="611079"/>
                </a:lnTo>
                <a:lnTo>
                  <a:pt x="5222582" y="611079"/>
                </a:lnTo>
                <a:close/>
                <a:moveTo>
                  <a:pt x="5941991" y="608600"/>
                </a:moveTo>
                <a:cubicBezTo>
                  <a:pt x="5940010" y="610276"/>
                  <a:pt x="5938029" y="612029"/>
                  <a:pt x="5936048" y="613705"/>
                </a:cubicBezTo>
                <a:lnTo>
                  <a:pt x="5939248" y="616906"/>
                </a:lnTo>
                <a:cubicBezTo>
                  <a:pt x="5940924" y="614925"/>
                  <a:pt x="5942601" y="612867"/>
                  <a:pt x="5941991" y="608600"/>
                </a:cubicBezTo>
                <a:close/>
                <a:moveTo>
                  <a:pt x="5946563" y="607988"/>
                </a:moveTo>
                <a:cubicBezTo>
                  <a:pt x="5946334" y="607988"/>
                  <a:pt x="5946030" y="607988"/>
                  <a:pt x="5945801" y="608064"/>
                </a:cubicBezTo>
                <a:lnTo>
                  <a:pt x="5946411" y="608674"/>
                </a:lnTo>
                <a:cubicBezTo>
                  <a:pt x="5946411" y="608369"/>
                  <a:pt x="5946563" y="608217"/>
                  <a:pt x="5946563" y="607988"/>
                </a:cubicBezTo>
                <a:close/>
                <a:moveTo>
                  <a:pt x="5944429" y="606618"/>
                </a:moveTo>
                <a:cubicBezTo>
                  <a:pt x="5944353" y="606694"/>
                  <a:pt x="5944277" y="606770"/>
                  <a:pt x="5944201" y="606770"/>
                </a:cubicBezTo>
                <a:cubicBezTo>
                  <a:pt x="5944582" y="607228"/>
                  <a:pt x="5944963" y="607609"/>
                  <a:pt x="5945420" y="608066"/>
                </a:cubicBezTo>
                <a:cubicBezTo>
                  <a:pt x="5945496" y="607990"/>
                  <a:pt x="5945649" y="607990"/>
                  <a:pt x="5945801" y="607990"/>
                </a:cubicBezTo>
                <a:lnTo>
                  <a:pt x="5944429" y="606618"/>
                </a:lnTo>
                <a:close/>
                <a:moveTo>
                  <a:pt x="5940315" y="602656"/>
                </a:moveTo>
                <a:cubicBezTo>
                  <a:pt x="5941306" y="605094"/>
                  <a:pt x="5941839" y="606999"/>
                  <a:pt x="5942067" y="608600"/>
                </a:cubicBezTo>
                <a:cubicBezTo>
                  <a:pt x="5942753" y="607990"/>
                  <a:pt x="5943515" y="607380"/>
                  <a:pt x="5944201" y="606771"/>
                </a:cubicBezTo>
                <a:lnTo>
                  <a:pt x="5940315" y="602656"/>
                </a:lnTo>
                <a:close/>
                <a:moveTo>
                  <a:pt x="1554300" y="598448"/>
                </a:moveTo>
                <a:lnTo>
                  <a:pt x="1549271" y="599134"/>
                </a:lnTo>
                <a:lnTo>
                  <a:pt x="1549271" y="616050"/>
                </a:lnTo>
                <a:lnTo>
                  <a:pt x="1557958" y="615440"/>
                </a:lnTo>
                <a:cubicBezTo>
                  <a:pt x="1556739" y="609801"/>
                  <a:pt x="1555443" y="604086"/>
                  <a:pt x="1554300" y="598448"/>
                </a:cubicBezTo>
                <a:close/>
                <a:moveTo>
                  <a:pt x="6088295" y="597028"/>
                </a:moveTo>
                <a:cubicBezTo>
                  <a:pt x="6088143" y="597180"/>
                  <a:pt x="6087457" y="597790"/>
                  <a:pt x="6086771" y="598476"/>
                </a:cubicBezTo>
                <a:cubicBezTo>
                  <a:pt x="6089133" y="601219"/>
                  <a:pt x="6091495" y="603962"/>
                  <a:pt x="6093858" y="606782"/>
                </a:cubicBezTo>
                <a:lnTo>
                  <a:pt x="6097058" y="603581"/>
                </a:lnTo>
                <a:cubicBezTo>
                  <a:pt x="6094315" y="601219"/>
                  <a:pt x="6091495" y="598857"/>
                  <a:pt x="6088295" y="597028"/>
                </a:cubicBezTo>
                <a:close/>
                <a:moveTo>
                  <a:pt x="6601045" y="596654"/>
                </a:moveTo>
                <a:cubicBezTo>
                  <a:pt x="6611103" y="606713"/>
                  <a:pt x="6607369" y="612809"/>
                  <a:pt x="6586643" y="620886"/>
                </a:cubicBezTo>
                <a:lnTo>
                  <a:pt x="6586643" y="667825"/>
                </a:lnTo>
                <a:lnTo>
                  <a:pt x="6559821" y="667825"/>
                </a:lnTo>
                <a:cubicBezTo>
                  <a:pt x="6550829" y="653499"/>
                  <a:pt x="6556772" y="642603"/>
                  <a:pt x="6565307" y="632240"/>
                </a:cubicBezTo>
                <a:cubicBezTo>
                  <a:pt x="6553344" y="621953"/>
                  <a:pt x="6551896" y="610370"/>
                  <a:pt x="6560887" y="597416"/>
                </a:cubicBezTo>
                <a:lnTo>
                  <a:pt x="6573232" y="608999"/>
                </a:lnTo>
                <a:lnTo>
                  <a:pt x="6601045" y="596654"/>
                </a:lnTo>
                <a:close/>
                <a:moveTo>
                  <a:pt x="6406582" y="593759"/>
                </a:moveTo>
                <a:lnTo>
                  <a:pt x="6424337" y="627591"/>
                </a:lnTo>
                <a:cubicBezTo>
                  <a:pt x="6418165" y="639326"/>
                  <a:pt x="6411611" y="651747"/>
                  <a:pt x="6404754" y="664625"/>
                </a:cubicBezTo>
                <a:lnTo>
                  <a:pt x="6424489" y="685351"/>
                </a:lnTo>
                <a:lnTo>
                  <a:pt x="6404144" y="692589"/>
                </a:lnTo>
                <a:lnTo>
                  <a:pt x="6404144" y="739376"/>
                </a:lnTo>
                <a:lnTo>
                  <a:pt x="6364215" y="755835"/>
                </a:lnTo>
                <a:lnTo>
                  <a:pt x="6374807" y="715068"/>
                </a:lnTo>
                <a:lnTo>
                  <a:pt x="6349813" y="695409"/>
                </a:lnTo>
                <a:lnTo>
                  <a:pt x="6398276" y="671254"/>
                </a:lnTo>
                <a:cubicBezTo>
                  <a:pt x="6387761" y="663710"/>
                  <a:pt x="6378465" y="659214"/>
                  <a:pt x="6372216" y="651975"/>
                </a:cubicBezTo>
                <a:cubicBezTo>
                  <a:pt x="6367263" y="646184"/>
                  <a:pt x="6366044" y="637193"/>
                  <a:pt x="6359948" y="620962"/>
                </a:cubicBezTo>
                <a:lnTo>
                  <a:pt x="6377855" y="637345"/>
                </a:lnTo>
                <a:lnTo>
                  <a:pt x="6406582" y="593759"/>
                </a:lnTo>
                <a:close/>
                <a:moveTo>
                  <a:pt x="6495127" y="590702"/>
                </a:moveTo>
                <a:lnTo>
                  <a:pt x="6495127" y="594131"/>
                </a:lnTo>
                <a:lnTo>
                  <a:pt x="6505261" y="594131"/>
                </a:lnTo>
                <a:lnTo>
                  <a:pt x="6505261" y="590702"/>
                </a:lnTo>
                <a:lnTo>
                  <a:pt x="6495127" y="590702"/>
                </a:lnTo>
                <a:close/>
                <a:moveTo>
                  <a:pt x="5964241" y="587108"/>
                </a:moveTo>
                <a:cubicBezTo>
                  <a:pt x="5954945" y="593128"/>
                  <a:pt x="5947935" y="597776"/>
                  <a:pt x="5946563" y="607911"/>
                </a:cubicBezTo>
                <a:lnTo>
                  <a:pt x="5965537" y="606539"/>
                </a:lnTo>
                <a:cubicBezTo>
                  <a:pt x="5965080" y="599376"/>
                  <a:pt x="5964699" y="593966"/>
                  <a:pt x="5964241" y="587108"/>
                </a:cubicBezTo>
                <a:close/>
                <a:moveTo>
                  <a:pt x="5732829" y="578586"/>
                </a:moveTo>
                <a:cubicBezTo>
                  <a:pt x="5707684" y="584530"/>
                  <a:pt x="5707684" y="584530"/>
                  <a:pt x="5692445" y="637411"/>
                </a:cubicBezTo>
                <a:cubicBezTo>
                  <a:pt x="5711113" y="614705"/>
                  <a:pt x="5726963" y="601979"/>
                  <a:pt x="5732829" y="578586"/>
                </a:cubicBezTo>
                <a:close/>
                <a:moveTo>
                  <a:pt x="5378699" y="577173"/>
                </a:moveTo>
                <a:lnTo>
                  <a:pt x="5378699" y="587384"/>
                </a:lnTo>
                <a:lnTo>
                  <a:pt x="5382052" y="587384"/>
                </a:lnTo>
                <a:lnTo>
                  <a:pt x="5382052" y="577173"/>
                </a:lnTo>
                <a:lnTo>
                  <a:pt x="5378699" y="577173"/>
                </a:lnTo>
                <a:close/>
                <a:moveTo>
                  <a:pt x="5296564" y="571457"/>
                </a:moveTo>
                <a:lnTo>
                  <a:pt x="5315079" y="604985"/>
                </a:lnTo>
                <a:lnTo>
                  <a:pt x="5340984" y="591193"/>
                </a:lnTo>
                <a:lnTo>
                  <a:pt x="5296564" y="571457"/>
                </a:lnTo>
                <a:close/>
                <a:moveTo>
                  <a:pt x="6182859" y="567004"/>
                </a:moveTo>
                <a:lnTo>
                  <a:pt x="6182859" y="577139"/>
                </a:lnTo>
                <a:lnTo>
                  <a:pt x="6186212" y="577139"/>
                </a:lnTo>
                <a:lnTo>
                  <a:pt x="6186212" y="567004"/>
                </a:lnTo>
                <a:lnTo>
                  <a:pt x="6182859" y="567004"/>
                </a:lnTo>
                <a:close/>
                <a:moveTo>
                  <a:pt x="1565350" y="566064"/>
                </a:moveTo>
                <a:lnTo>
                  <a:pt x="1551863" y="568426"/>
                </a:lnTo>
                <a:cubicBezTo>
                  <a:pt x="1556511" y="572998"/>
                  <a:pt x="1561618" y="578180"/>
                  <a:pt x="1565350" y="581913"/>
                </a:cubicBezTo>
                <a:lnTo>
                  <a:pt x="1565350" y="566064"/>
                </a:lnTo>
                <a:close/>
                <a:moveTo>
                  <a:pt x="1527170" y="560270"/>
                </a:moveTo>
                <a:lnTo>
                  <a:pt x="1527170" y="563623"/>
                </a:lnTo>
                <a:lnTo>
                  <a:pt x="1537305" y="563623"/>
                </a:lnTo>
                <a:lnTo>
                  <a:pt x="1537305" y="560270"/>
                </a:lnTo>
                <a:lnTo>
                  <a:pt x="1527170" y="560270"/>
                </a:lnTo>
                <a:close/>
                <a:moveTo>
                  <a:pt x="5333669" y="558578"/>
                </a:moveTo>
                <a:cubicBezTo>
                  <a:pt x="5335192" y="566350"/>
                  <a:pt x="5336336" y="571913"/>
                  <a:pt x="5337250" y="576637"/>
                </a:cubicBezTo>
                <a:lnTo>
                  <a:pt x="5372298" y="558578"/>
                </a:lnTo>
                <a:lnTo>
                  <a:pt x="5333669" y="558578"/>
                </a:lnTo>
                <a:close/>
                <a:moveTo>
                  <a:pt x="1652753" y="556845"/>
                </a:moveTo>
                <a:lnTo>
                  <a:pt x="1652753" y="567056"/>
                </a:lnTo>
                <a:lnTo>
                  <a:pt x="1656106" y="567056"/>
                </a:lnTo>
                <a:lnTo>
                  <a:pt x="1656106" y="556845"/>
                </a:lnTo>
                <a:lnTo>
                  <a:pt x="1652753" y="556845"/>
                </a:lnTo>
                <a:close/>
                <a:moveTo>
                  <a:pt x="6169296" y="550014"/>
                </a:moveTo>
                <a:lnTo>
                  <a:pt x="6169296" y="553443"/>
                </a:lnTo>
                <a:lnTo>
                  <a:pt x="6179507" y="553443"/>
                </a:lnTo>
                <a:lnTo>
                  <a:pt x="6179507" y="550014"/>
                </a:lnTo>
                <a:lnTo>
                  <a:pt x="6169296" y="550014"/>
                </a:lnTo>
                <a:close/>
                <a:moveTo>
                  <a:pt x="5175129" y="546705"/>
                </a:moveTo>
                <a:lnTo>
                  <a:pt x="5175129" y="556839"/>
                </a:lnTo>
                <a:lnTo>
                  <a:pt x="5178559" y="556839"/>
                </a:lnTo>
                <a:lnTo>
                  <a:pt x="5178559" y="546705"/>
                </a:lnTo>
                <a:lnTo>
                  <a:pt x="5175129" y="546705"/>
                </a:lnTo>
                <a:close/>
                <a:moveTo>
                  <a:pt x="6643031" y="546592"/>
                </a:moveTo>
                <a:cubicBezTo>
                  <a:pt x="6644555" y="551315"/>
                  <a:pt x="6646765" y="555963"/>
                  <a:pt x="6647451" y="560840"/>
                </a:cubicBezTo>
                <a:cubicBezTo>
                  <a:pt x="6647603" y="562364"/>
                  <a:pt x="6643869" y="564422"/>
                  <a:pt x="6635868" y="571813"/>
                </a:cubicBezTo>
                <a:cubicBezTo>
                  <a:pt x="6639526" y="558859"/>
                  <a:pt x="6641278" y="552763"/>
                  <a:pt x="6643031" y="546592"/>
                </a:cubicBezTo>
                <a:close/>
                <a:moveTo>
                  <a:pt x="5942829" y="546344"/>
                </a:moveTo>
                <a:lnTo>
                  <a:pt x="5925837" y="550002"/>
                </a:lnTo>
                <a:cubicBezTo>
                  <a:pt x="5926066" y="551678"/>
                  <a:pt x="5926294" y="553354"/>
                  <a:pt x="5926523" y="555031"/>
                </a:cubicBezTo>
                <a:lnTo>
                  <a:pt x="5943439" y="555031"/>
                </a:lnTo>
                <a:cubicBezTo>
                  <a:pt x="5943211" y="552135"/>
                  <a:pt x="5943058" y="549240"/>
                  <a:pt x="5942829" y="546344"/>
                </a:cubicBezTo>
                <a:close/>
                <a:moveTo>
                  <a:pt x="1558034" y="546175"/>
                </a:moveTo>
                <a:cubicBezTo>
                  <a:pt x="1557576" y="546632"/>
                  <a:pt x="1557118" y="547089"/>
                  <a:pt x="1556586" y="547547"/>
                </a:cubicBezTo>
                <a:cubicBezTo>
                  <a:pt x="1558948" y="550366"/>
                  <a:pt x="1561386" y="553109"/>
                  <a:pt x="1563748" y="555929"/>
                </a:cubicBezTo>
                <a:lnTo>
                  <a:pt x="1566948" y="552728"/>
                </a:lnTo>
                <a:cubicBezTo>
                  <a:pt x="1564205" y="550366"/>
                  <a:pt x="1561386" y="548004"/>
                  <a:pt x="1558109" y="547089"/>
                </a:cubicBezTo>
                <a:cubicBezTo>
                  <a:pt x="1558109" y="546785"/>
                  <a:pt x="1558034" y="546480"/>
                  <a:pt x="1558034" y="546175"/>
                </a:cubicBezTo>
                <a:close/>
                <a:moveTo>
                  <a:pt x="1558036" y="545567"/>
                </a:moveTo>
                <a:cubicBezTo>
                  <a:pt x="1558036" y="545719"/>
                  <a:pt x="1558036" y="545947"/>
                  <a:pt x="1558112" y="546100"/>
                </a:cubicBezTo>
                <a:lnTo>
                  <a:pt x="1558645" y="545567"/>
                </a:lnTo>
                <a:lnTo>
                  <a:pt x="1558036" y="545567"/>
                </a:lnTo>
                <a:close/>
                <a:moveTo>
                  <a:pt x="6044709" y="536191"/>
                </a:moveTo>
                <a:cubicBezTo>
                  <a:pt x="6038994" y="537334"/>
                  <a:pt x="6033355" y="538629"/>
                  <a:pt x="6027640" y="539849"/>
                </a:cubicBezTo>
                <a:cubicBezTo>
                  <a:pt x="6027869" y="541525"/>
                  <a:pt x="6028097" y="543201"/>
                  <a:pt x="6028326" y="544878"/>
                </a:cubicBezTo>
                <a:lnTo>
                  <a:pt x="6045242" y="544878"/>
                </a:lnTo>
                <a:cubicBezTo>
                  <a:pt x="6045090" y="541982"/>
                  <a:pt x="6044861" y="539087"/>
                  <a:pt x="6044709" y="536191"/>
                </a:cubicBezTo>
                <a:close/>
                <a:moveTo>
                  <a:pt x="5997008" y="535658"/>
                </a:moveTo>
                <a:lnTo>
                  <a:pt x="5997008" y="573681"/>
                </a:lnTo>
                <a:lnTo>
                  <a:pt x="6022535" y="541296"/>
                </a:lnTo>
                <a:lnTo>
                  <a:pt x="5997008" y="535658"/>
                </a:lnTo>
                <a:close/>
                <a:moveTo>
                  <a:pt x="6362767" y="529675"/>
                </a:moveTo>
                <a:lnTo>
                  <a:pt x="6372902" y="529675"/>
                </a:lnTo>
                <a:lnTo>
                  <a:pt x="6372902" y="533104"/>
                </a:lnTo>
                <a:lnTo>
                  <a:pt x="6362767" y="533104"/>
                </a:lnTo>
                <a:lnTo>
                  <a:pt x="6362767" y="529675"/>
                </a:lnTo>
                <a:close/>
                <a:moveTo>
                  <a:pt x="6057282" y="529639"/>
                </a:moveTo>
                <a:lnTo>
                  <a:pt x="6057282" y="533068"/>
                </a:lnTo>
                <a:lnTo>
                  <a:pt x="6067417" y="533068"/>
                </a:lnTo>
                <a:lnTo>
                  <a:pt x="6067417" y="529639"/>
                </a:lnTo>
                <a:lnTo>
                  <a:pt x="6057282" y="529639"/>
                </a:lnTo>
                <a:close/>
                <a:moveTo>
                  <a:pt x="6698657" y="529598"/>
                </a:moveTo>
                <a:lnTo>
                  <a:pt x="6708868" y="529598"/>
                </a:lnTo>
                <a:lnTo>
                  <a:pt x="6708868" y="533028"/>
                </a:lnTo>
                <a:lnTo>
                  <a:pt x="6698657" y="533028"/>
                </a:lnTo>
                <a:lnTo>
                  <a:pt x="6698657" y="529598"/>
                </a:lnTo>
                <a:close/>
                <a:moveTo>
                  <a:pt x="1556429" y="526132"/>
                </a:moveTo>
                <a:lnTo>
                  <a:pt x="1537228" y="528266"/>
                </a:lnTo>
                <a:cubicBezTo>
                  <a:pt x="1537838" y="535046"/>
                  <a:pt x="1538142" y="539466"/>
                  <a:pt x="1538675" y="545562"/>
                </a:cubicBezTo>
                <a:cubicBezTo>
                  <a:pt x="1545304" y="546095"/>
                  <a:pt x="1551248" y="546476"/>
                  <a:pt x="1557953" y="545638"/>
                </a:cubicBezTo>
                <a:cubicBezTo>
                  <a:pt x="1557496" y="539619"/>
                  <a:pt x="1557039" y="533903"/>
                  <a:pt x="1556429" y="526132"/>
                </a:cubicBezTo>
                <a:close/>
                <a:moveTo>
                  <a:pt x="6676330" y="525561"/>
                </a:moveTo>
                <a:cubicBezTo>
                  <a:pt x="6677092" y="532494"/>
                  <a:pt x="6677626" y="538057"/>
                  <a:pt x="6678388" y="545296"/>
                </a:cubicBezTo>
                <a:lnTo>
                  <a:pt x="6647755" y="545296"/>
                </a:lnTo>
                <a:lnTo>
                  <a:pt x="6647755" y="528531"/>
                </a:lnTo>
                <a:lnTo>
                  <a:pt x="6676330" y="525561"/>
                </a:lnTo>
                <a:close/>
                <a:moveTo>
                  <a:pt x="1262396" y="519469"/>
                </a:moveTo>
                <a:lnTo>
                  <a:pt x="1272531" y="519469"/>
                </a:lnTo>
                <a:lnTo>
                  <a:pt x="1272531" y="522822"/>
                </a:lnTo>
                <a:lnTo>
                  <a:pt x="1262396" y="522822"/>
                </a:lnTo>
                <a:lnTo>
                  <a:pt x="1262396" y="519469"/>
                </a:lnTo>
                <a:close/>
                <a:moveTo>
                  <a:pt x="1298965" y="517026"/>
                </a:moveTo>
                <a:cubicBezTo>
                  <a:pt x="1296603" y="519769"/>
                  <a:pt x="1294241" y="522589"/>
                  <a:pt x="1292412" y="525789"/>
                </a:cubicBezTo>
                <a:cubicBezTo>
                  <a:pt x="1292564" y="526018"/>
                  <a:pt x="1293250" y="526627"/>
                  <a:pt x="1293860" y="527313"/>
                </a:cubicBezTo>
                <a:lnTo>
                  <a:pt x="1302166" y="520226"/>
                </a:lnTo>
                <a:lnTo>
                  <a:pt x="1298965" y="517026"/>
                </a:lnTo>
                <a:close/>
                <a:moveTo>
                  <a:pt x="5798662" y="517008"/>
                </a:moveTo>
                <a:cubicBezTo>
                  <a:pt x="5796300" y="519751"/>
                  <a:pt x="5793861" y="522571"/>
                  <a:pt x="5793710" y="527143"/>
                </a:cubicBezTo>
                <a:lnTo>
                  <a:pt x="5791728" y="525160"/>
                </a:lnTo>
                <a:lnTo>
                  <a:pt x="5783422" y="532248"/>
                </a:lnTo>
                <a:lnTo>
                  <a:pt x="5786622" y="535448"/>
                </a:lnTo>
                <a:cubicBezTo>
                  <a:pt x="5788984" y="532629"/>
                  <a:pt x="5791347" y="529886"/>
                  <a:pt x="5791575" y="525314"/>
                </a:cubicBezTo>
                <a:lnTo>
                  <a:pt x="5793557" y="527295"/>
                </a:lnTo>
                <a:lnTo>
                  <a:pt x="5801861" y="520208"/>
                </a:lnTo>
                <a:lnTo>
                  <a:pt x="5798662" y="517008"/>
                </a:lnTo>
                <a:close/>
                <a:moveTo>
                  <a:pt x="5817101" y="517006"/>
                </a:moveTo>
                <a:lnTo>
                  <a:pt x="5813901" y="520206"/>
                </a:lnTo>
                <a:cubicBezTo>
                  <a:pt x="5816644" y="522569"/>
                  <a:pt x="5819463" y="524931"/>
                  <a:pt x="5824035" y="525159"/>
                </a:cubicBezTo>
                <a:cubicBezTo>
                  <a:pt x="5823426" y="525845"/>
                  <a:pt x="5822740" y="526531"/>
                  <a:pt x="5822054" y="527141"/>
                </a:cubicBezTo>
                <a:cubicBezTo>
                  <a:pt x="5824417" y="529884"/>
                  <a:pt x="5826779" y="532703"/>
                  <a:pt x="5829140" y="535446"/>
                </a:cubicBezTo>
                <a:cubicBezTo>
                  <a:pt x="5830208" y="534380"/>
                  <a:pt x="5831274" y="533237"/>
                  <a:pt x="5832341" y="532246"/>
                </a:cubicBezTo>
                <a:cubicBezTo>
                  <a:pt x="5829597" y="529884"/>
                  <a:pt x="5826779" y="527522"/>
                  <a:pt x="5822206" y="527293"/>
                </a:cubicBezTo>
                <a:cubicBezTo>
                  <a:pt x="5822892" y="526607"/>
                  <a:pt x="5823578" y="525998"/>
                  <a:pt x="5824188" y="525312"/>
                </a:cubicBezTo>
                <a:cubicBezTo>
                  <a:pt x="5821826" y="522569"/>
                  <a:pt x="5819463" y="519749"/>
                  <a:pt x="5817101" y="517006"/>
                </a:cubicBezTo>
                <a:close/>
                <a:moveTo>
                  <a:pt x="6551362" y="516417"/>
                </a:moveTo>
                <a:lnTo>
                  <a:pt x="6568888" y="533865"/>
                </a:lnTo>
                <a:cubicBezTo>
                  <a:pt x="6565231" y="542019"/>
                  <a:pt x="6563173" y="554744"/>
                  <a:pt x="6555782" y="560688"/>
                </a:cubicBezTo>
                <a:cubicBezTo>
                  <a:pt x="6548771" y="566327"/>
                  <a:pt x="6536046" y="564726"/>
                  <a:pt x="6518901" y="567393"/>
                </a:cubicBezTo>
                <a:lnTo>
                  <a:pt x="6551362" y="516417"/>
                </a:lnTo>
                <a:close/>
                <a:moveTo>
                  <a:pt x="6579861" y="516036"/>
                </a:moveTo>
                <a:lnTo>
                  <a:pt x="6583214" y="516036"/>
                </a:lnTo>
                <a:lnTo>
                  <a:pt x="6583214" y="526246"/>
                </a:lnTo>
                <a:lnTo>
                  <a:pt x="6579861" y="526246"/>
                </a:lnTo>
                <a:lnTo>
                  <a:pt x="6579861" y="516036"/>
                </a:lnTo>
                <a:close/>
                <a:moveTo>
                  <a:pt x="6407421" y="507196"/>
                </a:moveTo>
                <a:cubicBezTo>
                  <a:pt x="6419994" y="511845"/>
                  <a:pt x="6432414" y="516798"/>
                  <a:pt x="6445673" y="521979"/>
                </a:cubicBezTo>
                <a:lnTo>
                  <a:pt x="6406430" y="592692"/>
                </a:lnTo>
                <a:lnTo>
                  <a:pt x="6365053" y="604808"/>
                </a:lnTo>
                <a:lnTo>
                  <a:pt x="6365053" y="573108"/>
                </a:lnTo>
                <a:lnTo>
                  <a:pt x="6403687" y="543239"/>
                </a:lnTo>
                <a:lnTo>
                  <a:pt x="6403687" y="510778"/>
                </a:lnTo>
                <a:cubicBezTo>
                  <a:pt x="6405058" y="509406"/>
                  <a:pt x="6406735" y="506892"/>
                  <a:pt x="6407421" y="507196"/>
                </a:cubicBezTo>
                <a:close/>
                <a:moveTo>
                  <a:pt x="5992588" y="507006"/>
                </a:moveTo>
                <a:cubicBezTo>
                  <a:pt x="5990987" y="507235"/>
                  <a:pt x="5989387" y="507463"/>
                  <a:pt x="5987787" y="507768"/>
                </a:cubicBezTo>
                <a:lnTo>
                  <a:pt x="5987787" y="524608"/>
                </a:lnTo>
                <a:lnTo>
                  <a:pt x="5996550" y="523618"/>
                </a:lnTo>
                <a:cubicBezTo>
                  <a:pt x="5995254" y="518055"/>
                  <a:pt x="5993959" y="512492"/>
                  <a:pt x="5992588" y="507006"/>
                </a:cubicBezTo>
                <a:close/>
                <a:moveTo>
                  <a:pt x="6169753" y="505361"/>
                </a:moveTo>
                <a:cubicBezTo>
                  <a:pt x="6169601" y="505513"/>
                  <a:pt x="6168915" y="506199"/>
                  <a:pt x="6168229" y="506809"/>
                </a:cubicBezTo>
                <a:cubicBezTo>
                  <a:pt x="6170591" y="509552"/>
                  <a:pt x="6172953" y="512371"/>
                  <a:pt x="6175316" y="515115"/>
                </a:cubicBezTo>
                <a:lnTo>
                  <a:pt x="6178516" y="511914"/>
                </a:lnTo>
                <a:cubicBezTo>
                  <a:pt x="6175773" y="509552"/>
                  <a:pt x="6172953" y="507190"/>
                  <a:pt x="6169753" y="505361"/>
                </a:cubicBezTo>
                <a:close/>
                <a:moveTo>
                  <a:pt x="5949459" y="496658"/>
                </a:moveTo>
                <a:cubicBezTo>
                  <a:pt x="5948392" y="497725"/>
                  <a:pt x="5947325" y="498792"/>
                  <a:pt x="5946182" y="499858"/>
                </a:cubicBezTo>
                <a:cubicBezTo>
                  <a:pt x="5949001" y="502221"/>
                  <a:pt x="5951745" y="504583"/>
                  <a:pt x="5956317" y="504811"/>
                </a:cubicBezTo>
                <a:lnTo>
                  <a:pt x="5954335" y="506793"/>
                </a:lnTo>
                <a:cubicBezTo>
                  <a:pt x="5956698" y="509536"/>
                  <a:pt x="5959060" y="512355"/>
                  <a:pt x="5961422" y="515098"/>
                </a:cubicBezTo>
                <a:lnTo>
                  <a:pt x="5964623" y="511898"/>
                </a:lnTo>
                <a:cubicBezTo>
                  <a:pt x="5961879" y="509536"/>
                  <a:pt x="5959060" y="507174"/>
                  <a:pt x="5954488" y="506945"/>
                </a:cubicBezTo>
                <a:cubicBezTo>
                  <a:pt x="5955174" y="506259"/>
                  <a:pt x="5955783" y="505573"/>
                  <a:pt x="5956469" y="504964"/>
                </a:cubicBezTo>
                <a:cubicBezTo>
                  <a:pt x="5954183" y="502221"/>
                  <a:pt x="5951821" y="499401"/>
                  <a:pt x="5949459" y="496658"/>
                </a:cubicBezTo>
                <a:close/>
                <a:moveTo>
                  <a:pt x="1598584" y="495990"/>
                </a:moveTo>
                <a:cubicBezTo>
                  <a:pt x="1592326" y="494019"/>
                  <a:pt x="1586230" y="494323"/>
                  <a:pt x="1579449" y="499619"/>
                </a:cubicBezTo>
                <a:cubicBezTo>
                  <a:pt x="1566495" y="509601"/>
                  <a:pt x="1562761" y="521641"/>
                  <a:pt x="1571905" y="534899"/>
                </a:cubicBezTo>
                <a:cubicBezTo>
                  <a:pt x="1588364" y="526517"/>
                  <a:pt x="1603528" y="518745"/>
                  <a:pt x="1618691" y="506020"/>
                </a:cubicBezTo>
                <a:cubicBezTo>
                  <a:pt x="1611262" y="502210"/>
                  <a:pt x="1604842" y="497962"/>
                  <a:pt x="1598584" y="495990"/>
                </a:cubicBezTo>
                <a:close/>
                <a:moveTo>
                  <a:pt x="5194625" y="495719"/>
                </a:moveTo>
                <a:lnTo>
                  <a:pt x="5194625" y="516064"/>
                </a:lnTo>
                <a:lnTo>
                  <a:pt x="5199730" y="516064"/>
                </a:lnTo>
                <a:lnTo>
                  <a:pt x="5199730" y="495719"/>
                </a:lnTo>
                <a:lnTo>
                  <a:pt x="5194625" y="495719"/>
                </a:lnTo>
                <a:close/>
                <a:moveTo>
                  <a:pt x="5470245" y="495660"/>
                </a:moveTo>
                <a:lnTo>
                  <a:pt x="5470245" y="505871"/>
                </a:lnTo>
                <a:lnTo>
                  <a:pt x="5473597" y="505871"/>
                </a:lnTo>
                <a:lnTo>
                  <a:pt x="5473597" y="495660"/>
                </a:lnTo>
                <a:lnTo>
                  <a:pt x="5470245" y="495660"/>
                </a:lnTo>
                <a:close/>
                <a:moveTo>
                  <a:pt x="6086771" y="495426"/>
                </a:moveTo>
                <a:lnTo>
                  <a:pt x="6067340" y="496950"/>
                </a:lnTo>
                <a:cubicBezTo>
                  <a:pt x="6068178" y="504341"/>
                  <a:pt x="6068788" y="509904"/>
                  <a:pt x="6069398" y="516076"/>
                </a:cubicBezTo>
                <a:lnTo>
                  <a:pt x="6086695" y="514628"/>
                </a:lnTo>
                <a:cubicBezTo>
                  <a:pt x="6087228" y="508075"/>
                  <a:pt x="6087609" y="502132"/>
                  <a:pt x="6086771" y="495426"/>
                </a:cubicBezTo>
                <a:close/>
                <a:moveTo>
                  <a:pt x="6086695" y="494739"/>
                </a:moveTo>
                <a:cubicBezTo>
                  <a:pt x="6086771" y="494968"/>
                  <a:pt x="6086771" y="495196"/>
                  <a:pt x="6086771" y="495425"/>
                </a:cubicBezTo>
                <a:lnTo>
                  <a:pt x="6087305" y="495349"/>
                </a:lnTo>
                <a:cubicBezTo>
                  <a:pt x="6087076" y="495196"/>
                  <a:pt x="6086924" y="494968"/>
                  <a:pt x="6086695" y="494739"/>
                </a:cubicBezTo>
                <a:close/>
                <a:moveTo>
                  <a:pt x="5817101" y="488431"/>
                </a:moveTo>
                <a:cubicBezTo>
                  <a:pt x="5813977" y="503822"/>
                  <a:pt x="5813977" y="503822"/>
                  <a:pt x="5838589" y="501842"/>
                </a:cubicBezTo>
                <a:lnTo>
                  <a:pt x="5817101" y="488431"/>
                </a:lnTo>
                <a:close/>
                <a:moveTo>
                  <a:pt x="6006380" y="488033"/>
                </a:moveTo>
                <a:lnTo>
                  <a:pt x="6006380" y="493138"/>
                </a:lnTo>
                <a:lnTo>
                  <a:pt x="6026802" y="493138"/>
                </a:lnTo>
                <a:lnTo>
                  <a:pt x="6026802" y="488033"/>
                </a:lnTo>
                <a:lnTo>
                  <a:pt x="6006380" y="488033"/>
                </a:lnTo>
                <a:close/>
                <a:moveTo>
                  <a:pt x="6093934" y="486507"/>
                </a:moveTo>
                <a:cubicBezTo>
                  <a:pt x="6091496" y="489174"/>
                  <a:pt x="6089133" y="491993"/>
                  <a:pt x="6088295" y="495270"/>
                </a:cubicBezTo>
                <a:cubicBezTo>
                  <a:pt x="6087991" y="495270"/>
                  <a:pt x="6087686" y="495346"/>
                  <a:pt x="6087381" y="495346"/>
                </a:cubicBezTo>
                <a:cubicBezTo>
                  <a:pt x="6087838" y="495803"/>
                  <a:pt x="6088372" y="496261"/>
                  <a:pt x="6088829" y="496794"/>
                </a:cubicBezTo>
                <a:lnTo>
                  <a:pt x="6097134" y="489707"/>
                </a:lnTo>
                <a:lnTo>
                  <a:pt x="6093934" y="486507"/>
                </a:lnTo>
                <a:close/>
                <a:moveTo>
                  <a:pt x="5455924" y="476541"/>
                </a:moveTo>
                <a:cubicBezTo>
                  <a:pt x="5458210" y="479208"/>
                  <a:pt x="5460420" y="481875"/>
                  <a:pt x="5462706" y="484542"/>
                </a:cubicBezTo>
                <a:lnTo>
                  <a:pt x="5465906" y="481342"/>
                </a:lnTo>
                <a:cubicBezTo>
                  <a:pt x="5463772" y="479590"/>
                  <a:pt x="5461715" y="477761"/>
                  <a:pt x="5455924" y="476541"/>
                </a:cubicBezTo>
                <a:close/>
                <a:moveTo>
                  <a:pt x="5212525" y="475369"/>
                </a:moveTo>
                <a:cubicBezTo>
                  <a:pt x="5212905" y="475674"/>
                  <a:pt x="5213211" y="475979"/>
                  <a:pt x="5213439" y="476283"/>
                </a:cubicBezTo>
                <a:cubicBezTo>
                  <a:pt x="5213515" y="475979"/>
                  <a:pt x="5213743" y="475674"/>
                  <a:pt x="5213896" y="475369"/>
                </a:cubicBezTo>
                <a:lnTo>
                  <a:pt x="5212525" y="475369"/>
                </a:lnTo>
                <a:close/>
                <a:moveTo>
                  <a:pt x="5938562" y="475326"/>
                </a:moveTo>
                <a:lnTo>
                  <a:pt x="5938562" y="485537"/>
                </a:lnTo>
                <a:lnTo>
                  <a:pt x="5941991" y="485537"/>
                </a:lnTo>
                <a:lnTo>
                  <a:pt x="5941991" y="475326"/>
                </a:lnTo>
                <a:lnTo>
                  <a:pt x="5938562" y="475326"/>
                </a:lnTo>
                <a:close/>
                <a:moveTo>
                  <a:pt x="5409136" y="475320"/>
                </a:moveTo>
                <a:lnTo>
                  <a:pt x="5409136" y="485531"/>
                </a:lnTo>
                <a:lnTo>
                  <a:pt x="5412489" y="485531"/>
                </a:lnTo>
                <a:lnTo>
                  <a:pt x="5412489" y="475320"/>
                </a:lnTo>
                <a:lnTo>
                  <a:pt x="5409136" y="475320"/>
                </a:lnTo>
                <a:close/>
                <a:moveTo>
                  <a:pt x="5456686" y="475168"/>
                </a:moveTo>
                <a:lnTo>
                  <a:pt x="5448761" y="475625"/>
                </a:lnTo>
                <a:cubicBezTo>
                  <a:pt x="5451656" y="475854"/>
                  <a:pt x="5454018" y="476235"/>
                  <a:pt x="5455924" y="476616"/>
                </a:cubicBezTo>
                <a:cubicBezTo>
                  <a:pt x="5455847" y="476463"/>
                  <a:pt x="5455694" y="476387"/>
                  <a:pt x="5455618" y="476235"/>
                </a:cubicBezTo>
                <a:cubicBezTo>
                  <a:pt x="5455999" y="475930"/>
                  <a:pt x="5456304" y="475549"/>
                  <a:pt x="5456686" y="475168"/>
                </a:cubicBezTo>
                <a:close/>
                <a:moveTo>
                  <a:pt x="5457373" y="474486"/>
                </a:moveTo>
                <a:lnTo>
                  <a:pt x="5456611" y="475248"/>
                </a:lnTo>
                <a:cubicBezTo>
                  <a:pt x="5456916" y="475172"/>
                  <a:pt x="5457221" y="475172"/>
                  <a:pt x="5457525" y="475172"/>
                </a:cubicBezTo>
                <a:cubicBezTo>
                  <a:pt x="5457450" y="474943"/>
                  <a:pt x="5457450" y="474715"/>
                  <a:pt x="5457373" y="474486"/>
                </a:cubicBezTo>
                <a:close/>
                <a:moveTo>
                  <a:pt x="5211457" y="474301"/>
                </a:moveTo>
                <a:lnTo>
                  <a:pt x="5203152" y="481388"/>
                </a:lnTo>
                <a:lnTo>
                  <a:pt x="5206352" y="484588"/>
                </a:lnTo>
                <a:cubicBezTo>
                  <a:pt x="5208713" y="481845"/>
                  <a:pt x="5211076" y="479025"/>
                  <a:pt x="5212371" y="475368"/>
                </a:cubicBezTo>
                <a:lnTo>
                  <a:pt x="5212523" y="475368"/>
                </a:lnTo>
                <a:cubicBezTo>
                  <a:pt x="5212143" y="474987"/>
                  <a:pt x="5211837" y="474606"/>
                  <a:pt x="5211457" y="474301"/>
                </a:cubicBezTo>
                <a:close/>
                <a:moveTo>
                  <a:pt x="5457373" y="474104"/>
                </a:moveTo>
                <a:cubicBezTo>
                  <a:pt x="5457373" y="474256"/>
                  <a:pt x="5457449" y="474333"/>
                  <a:pt x="5457449" y="474485"/>
                </a:cubicBezTo>
                <a:cubicBezTo>
                  <a:pt x="5457449" y="474409"/>
                  <a:pt x="5457524" y="474333"/>
                  <a:pt x="5457601" y="474256"/>
                </a:cubicBezTo>
                <a:cubicBezTo>
                  <a:pt x="5457524" y="474180"/>
                  <a:pt x="5457449" y="474104"/>
                  <a:pt x="5457373" y="474104"/>
                </a:cubicBezTo>
                <a:close/>
                <a:moveTo>
                  <a:pt x="6372902" y="468563"/>
                </a:moveTo>
                <a:lnTo>
                  <a:pt x="6383036" y="468563"/>
                </a:lnTo>
                <a:lnTo>
                  <a:pt x="6383036" y="471916"/>
                </a:lnTo>
                <a:lnTo>
                  <a:pt x="6372902" y="471916"/>
                </a:lnTo>
                <a:lnTo>
                  <a:pt x="6372902" y="468563"/>
                </a:lnTo>
                <a:close/>
                <a:moveTo>
                  <a:pt x="6005847" y="468464"/>
                </a:moveTo>
                <a:cubicBezTo>
                  <a:pt x="5975062" y="466025"/>
                  <a:pt x="5974910" y="465873"/>
                  <a:pt x="5965461" y="497572"/>
                </a:cubicBezTo>
                <a:lnTo>
                  <a:pt x="6005847" y="468464"/>
                </a:lnTo>
                <a:close/>
                <a:moveTo>
                  <a:pt x="6591748" y="467869"/>
                </a:moveTo>
                <a:cubicBezTo>
                  <a:pt x="6587750" y="467869"/>
                  <a:pt x="6584509" y="468927"/>
                  <a:pt x="6584509" y="470231"/>
                </a:cubicBezTo>
                <a:cubicBezTo>
                  <a:pt x="6584509" y="471536"/>
                  <a:pt x="6587750" y="472593"/>
                  <a:pt x="6591748" y="472593"/>
                </a:cubicBezTo>
                <a:cubicBezTo>
                  <a:pt x="6595746" y="472593"/>
                  <a:pt x="6598987" y="471536"/>
                  <a:pt x="6598987" y="470231"/>
                </a:cubicBezTo>
                <a:cubicBezTo>
                  <a:pt x="6598987" y="468927"/>
                  <a:pt x="6595746" y="467869"/>
                  <a:pt x="6591748" y="467869"/>
                </a:cubicBezTo>
                <a:close/>
                <a:moveTo>
                  <a:pt x="6729137" y="467725"/>
                </a:moveTo>
                <a:lnTo>
                  <a:pt x="6749559" y="467725"/>
                </a:lnTo>
                <a:lnTo>
                  <a:pt x="6749559" y="472830"/>
                </a:lnTo>
                <a:lnTo>
                  <a:pt x="6729137" y="472830"/>
                </a:lnTo>
                <a:lnTo>
                  <a:pt x="6729137" y="467725"/>
                </a:lnTo>
                <a:close/>
                <a:moveTo>
                  <a:pt x="6335640" y="465134"/>
                </a:moveTo>
                <a:lnTo>
                  <a:pt x="6338993" y="465134"/>
                </a:lnTo>
                <a:lnTo>
                  <a:pt x="6338993" y="475345"/>
                </a:lnTo>
                <a:lnTo>
                  <a:pt x="6335640" y="475345"/>
                </a:lnTo>
                <a:lnTo>
                  <a:pt x="6335640" y="465134"/>
                </a:lnTo>
                <a:close/>
                <a:moveTo>
                  <a:pt x="5453636" y="455277"/>
                </a:moveTo>
                <a:cubicBezTo>
                  <a:pt x="5451424" y="455582"/>
                  <a:pt x="5449292" y="455887"/>
                  <a:pt x="5447082" y="456115"/>
                </a:cubicBezTo>
                <a:cubicBezTo>
                  <a:pt x="5447692" y="462592"/>
                  <a:pt x="5448225" y="468993"/>
                  <a:pt x="5457292" y="474098"/>
                </a:cubicBezTo>
                <a:cubicBezTo>
                  <a:pt x="5456074" y="467850"/>
                  <a:pt x="5454855" y="461602"/>
                  <a:pt x="5453636" y="455277"/>
                </a:cubicBezTo>
                <a:close/>
                <a:moveTo>
                  <a:pt x="5154709" y="455037"/>
                </a:moveTo>
                <a:lnTo>
                  <a:pt x="5154709" y="465172"/>
                </a:lnTo>
                <a:lnTo>
                  <a:pt x="5158140" y="465172"/>
                </a:lnTo>
                <a:lnTo>
                  <a:pt x="5158140" y="455037"/>
                </a:lnTo>
                <a:lnTo>
                  <a:pt x="5154709" y="455037"/>
                </a:lnTo>
                <a:close/>
                <a:moveTo>
                  <a:pt x="5965689" y="448196"/>
                </a:moveTo>
                <a:lnTo>
                  <a:pt x="5965689" y="451549"/>
                </a:lnTo>
                <a:lnTo>
                  <a:pt x="5975824" y="451549"/>
                </a:lnTo>
                <a:lnTo>
                  <a:pt x="5975824" y="448196"/>
                </a:lnTo>
                <a:lnTo>
                  <a:pt x="5965689" y="448196"/>
                </a:lnTo>
                <a:close/>
                <a:moveTo>
                  <a:pt x="6515396" y="444789"/>
                </a:moveTo>
                <a:lnTo>
                  <a:pt x="6515396" y="475192"/>
                </a:lnTo>
                <a:lnTo>
                  <a:pt x="6516310" y="474278"/>
                </a:lnTo>
                <a:lnTo>
                  <a:pt x="6524616" y="481365"/>
                </a:lnTo>
                <a:lnTo>
                  <a:pt x="6521416" y="484565"/>
                </a:lnTo>
                <a:cubicBezTo>
                  <a:pt x="6519130" y="481898"/>
                  <a:pt x="6516844" y="479155"/>
                  <a:pt x="6514481" y="476488"/>
                </a:cubicBezTo>
                <a:lnTo>
                  <a:pt x="6501680" y="492871"/>
                </a:lnTo>
                <a:lnTo>
                  <a:pt x="6534522" y="497824"/>
                </a:lnTo>
                <a:cubicBezTo>
                  <a:pt x="6535056" y="503005"/>
                  <a:pt x="6535360" y="506282"/>
                  <a:pt x="6536199" y="513216"/>
                </a:cubicBezTo>
                <a:cubicBezTo>
                  <a:pt x="6528807" y="514207"/>
                  <a:pt x="6521035" y="514054"/>
                  <a:pt x="6514177" y="516417"/>
                </a:cubicBezTo>
                <a:cubicBezTo>
                  <a:pt x="6508309" y="518474"/>
                  <a:pt x="6503432" y="523427"/>
                  <a:pt x="6498937" y="526474"/>
                </a:cubicBezTo>
                <a:lnTo>
                  <a:pt x="6520120" y="542171"/>
                </a:lnTo>
                <a:lnTo>
                  <a:pt x="6512729" y="549334"/>
                </a:lnTo>
                <a:cubicBezTo>
                  <a:pt x="6516996" y="573489"/>
                  <a:pt x="6520273" y="597873"/>
                  <a:pt x="6526369" y="621572"/>
                </a:cubicBezTo>
                <a:cubicBezTo>
                  <a:pt x="6527664" y="626677"/>
                  <a:pt x="6539018" y="629115"/>
                  <a:pt x="6555401" y="638259"/>
                </a:cubicBezTo>
                <a:lnTo>
                  <a:pt x="6499851" y="633002"/>
                </a:lnTo>
                <a:cubicBezTo>
                  <a:pt x="6485297" y="637497"/>
                  <a:pt x="6500613" y="663710"/>
                  <a:pt x="6490783" y="681616"/>
                </a:cubicBezTo>
                <a:cubicBezTo>
                  <a:pt x="6486440" y="672092"/>
                  <a:pt x="6483240" y="665234"/>
                  <a:pt x="6477906" y="653880"/>
                </a:cubicBezTo>
                <a:cubicBezTo>
                  <a:pt x="6470209" y="663482"/>
                  <a:pt x="6464342" y="670949"/>
                  <a:pt x="6456493" y="680930"/>
                </a:cubicBezTo>
                <a:lnTo>
                  <a:pt x="6456493" y="643060"/>
                </a:lnTo>
                <a:lnTo>
                  <a:pt x="6488116" y="622715"/>
                </a:lnTo>
                <a:lnTo>
                  <a:pt x="6464037" y="614409"/>
                </a:lnTo>
                <a:cubicBezTo>
                  <a:pt x="6480725" y="579662"/>
                  <a:pt x="6455350" y="543771"/>
                  <a:pt x="6466933" y="507501"/>
                </a:cubicBezTo>
                <a:lnTo>
                  <a:pt x="6492155" y="504606"/>
                </a:lnTo>
                <a:cubicBezTo>
                  <a:pt x="6489183" y="494700"/>
                  <a:pt x="6486287" y="484946"/>
                  <a:pt x="6482401" y="471916"/>
                </a:cubicBezTo>
                <a:lnTo>
                  <a:pt x="6515396" y="444789"/>
                </a:lnTo>
                <a:close/>
                <a:moveTo>
                  <a:pt x="5653510" y="444780"/>
                </a:moveTo>
                <a:lnTo>
                  <a:pt x="5653510" y="454991"/>
                </a:lnTo>
                <a:lnTo>
                  <a:pt x="5656938" y="454991"/>
                </a:lnTo>
                <a:lnTo>
                  <a:pt x="5656938" y="444780"/>
                </a:lnTo>
                <a:lnTo>
                  <a:pt x="5653510" y="444780"/>
                </a:lnTo>
                <a:close/>
                <a:moveTo>
                  <a:pt x="5433594" y="442245"/>
                </a:moveTo>
                <a:lnTo>
                  <a:pt x="5408525" y="468077"/>
                </a:lnTo>
                <a:lnTo>
                  <a:pt x="5437404" y="461981"/>
                </a:lnTo>
                <a:cubicBezTo>
                  <a:pt x="5436033" y="455351"/>
                  <a:pt x="5435194" y="450856"/>
                  <a:pt x="5433594" y="442245"/>
                </a:cubicBezTo>
                <a:close/>
                <a:moveTo>
                  <a:pt x="5847199" y="437530"/>
                </a:moveTo>
                <a:cubicBezTo>
                  <a:pt x="5845598" y="464504"/>
                  <a:pt x="5845598" y="464504"/>
                  <a:pt x="5859085" y="461303"/>
                </a:cubicBezTo>
                <a:cubicBezTo>
                  <a:pt x="5856876" y="456884"/>
                  <a:pt x="5853447" y="450102"/>
                  <a:pt x="5847199" y="437530"/>
                </a:cubicBezTo>
                <a:close/>
                <a:moveTo>
                  <a:pt x="6308500" y="434770"/>
                </a:moveTo>
                <a:cubicBezTo>
                  <a:pt x="6312771" y="434711"/>
                  <a:pt x="6317124" y="435721"/>
                  <a:pt x="6321619" y="438769"/>
                </a:cubicBezTo>
                <a:lnTo>
                  <a:pt x="6299597" y="463153"/>
                </a:lnTo>
                <a:lnTo>
                  <a:pt x="6322000" y="495538"/>
                </a:lnTo>
                <a:lnTo>
                  <a:pt x="6342346" y="495538"/>
                </a:lnTo>
                <a:lnTo>
                  <a:pt x="6342346" y="536152"/>
                </a:lnTo>
                <a:lnTo>
                  <a:pt x="6343260" y="535238"/>
                </a:lnTo>
                <a:lnTo>
                  <a:pt x="6351566" y="542324"/>
                </a:lnTo>
                <a:lnTo>
                  <a:pt x="6348366" y="545524"/>
                </a:lnTo>
                <a:cubicBezTo>
                  <a:pt x="6346003" y="542934"/>
                  <a:pt x="6343641" y="540115"/>
                  <a:pt x="6341279" y="537371"/>
                </a:cubicBezTo>
                <a:lnTo>
                  <a:pt x="6342117" y="536532"/>
                </a:lnTo>
                <a:lnTo>
                  <a:pt x="6312094" y="551010"/>
                </a:lnTo>
                <a:lnTo>
                  <a:pt x="6321619" y="561907"/>
                </a:lnTo>
                <a:cubicBezTo>
                  <a:pt x="6316438" y="580195"/>
                  <a:pt x="6311104" y="598712"/>
                  <a:pt x="6306303" y="617381"/>
                </a:cubicBezTo>
                <a:cubicBezTo>
                  <a:pt x="6305846" y="619209"/>
                  <a:pt x="6309046" y="622029"/>
                  <a:pt x="6310570" y="624391"/>
                </a:cubicBezTo>
                <a:cubicBezTo>
                  <a:pt x="6270565" y="633535"/>
                  <a:pt x="6232084" y="660662"/>
                  <a:pt x="6189717" y="633078"/>
                </a:cubicBezTo>
                <a:cubicBezTo>
                  <a:pt x="6203205" y="617076"/>
                  <a:pt x="6217606" y="608694"/>
                  <a:pt x="6235513" y="628201"/>
                </a:cubicBezTo>
                <a:lnTo>
                  <a:pt x="6260050" y="602445"/>
                </a:lnTo>
                <a:lnTo>
                  <a:pt x="6239476" y="580500"/>
                </a:lnTo>
                <a:cubicBezTo>
                  <a:pt x="6268432" y="580500"/>
                  <a:pt x="6267822" y="551544"/>
                  <a:pt x="6285501" y="537600"/>
                </a:cubicBezTo>
                <a:lnTo>
                  <a:pt x="6309504" y="535313"/>
                </a:lnTo>
                <a:cubicBezTo>
                  <a:pt x="6313466" y="522589"/>
                  <a:pt x="6317733" y="509178"/>
                  <a:pt x="6321924" y="495690"/>
                </a:cubicBezTo>
                <a:lnTo>
                  <a:pt x="6305846" y="505063"/>
                </a:lnTo>
                <a:lnTo>
                  <a:pt x="6297540" y="496681"/>
                </a:lnTo>
                <a:cubicBezTo>
                  <a:pt x="6285501" y="508339"/>
                  <a:pt x="6261040" y="505749"/>
                  <a:pt x="6260431" y="532494"/>
                </a:cubicBezTo>
                <a:cubicBezTo>
                  <a:pt x="6250677" y="535543"/>
                  <a:pt x="6239628" y="537371"/>
                  <a:pt x="6230103" y="542247"/>
                </a:cubicBezTo>
                <a:cubicBezTo>
                  <a:pt x="6220654" y="547049"/>
                  <a:pt x="6212806" y="554973"/>
                  <a:pt x="6202595" y="562669"/>
                </a:cubicBezTo>
                <a:lnTo>
                  <a:pt x="6210672" y="578747"/>
                </a:lnTo>
                <a:lnTo>
                  <a:pt x="6177373" y="607627"/>
                </a:lnTo>
                <a:lnTo>
                  <a:pt x="6148798" y="607627"/>
                </a:lnTo>
                <a:cubicBezTo>
                  <a:pt x="6144150" y="617304"/>
                  <a:pt x="6139577" y="627058"/>
                  <a:pt x="6135158" y="636278"/>
                </a:cubicBezTo>
                <a:cubicBezTo>
                  <a:pt x="6123880" y="644584"/>
                  <a:pt x="6104678" y="626601"/>
                  <a:pt x="6097972" y="648318"/>
                </a:cubicBezTo>
                <a:lnTo>
                  <a:pt x="6116641" y="648318"/>
                </a:lnTo>
                <a:cubicBezTo>
                  <a:pt x="6116870" y="650528"/>
                  <a:pt x="6117099" y="652814"/>
                  <a:pt x="6117327" y="655023"/>
                </a:cubicBezTo>
                <a:lnTo>
                  <a:pt x="6098049" y="658438"/>
                </a:lnTo>
                <a:lnTo>
                  <a:pt x="6098049" y="648464"/>
                </a:lnTo>
                <a:lnTo>
                  <a:pt x="6078694" y="651893"/>
                </a:lnTo>
                <a:cubicBezTo>
                  <a:pt x="6078923" y="654102"/>
                  <a:pt x="6079151" y="656389"/>
                  <a:pt x="6079380" y="658599"/>
                </a:cubicBezTo>
                <a:lnTo>
                  <a:pt x="6098049" y="658599"/>
                </a:lnTo>
                <a:lnTo>
                  <a:pt x="6098049" y="658571"/>
                </a:lnTo>
                <a:lnTo>
                  <a:pt x="6119994" y="692589"/>
                </a:lnTo>
                <a:cubicBezTo>
                  <a:pt x="6108412" y="704248"/>
                  <a:pt x="6109479" y="687637"/>
                  <a:pt x="6100335" y="693200"/>
                </a:cubicBezTo>
                <a:lnTo>
                  <a:pt x="6077551" y="699218"/>
                </a:lnTo>
                <a:lnTo>
                  <a:pt x="6036860" y="648318"/>
                </a:lnTo>
                <a:lnTo>
                  <a:pt x="6069245" y="621495"/>
                </a:lnTo>
                <a:lnTo>
                  <a:pt x="6046461" y="613799"/>
                </a:lnTo>
                <a:cubicBezTo>
                  <a:pt x="6050500" y="609303"/>
                  <a:pt x="6053776" y="605798"/>
                  <a:pt x="6056824" y="602369"/>
                </a:cubicBezTo>
                <a:lnTo>
                  <a:pt x="6047299" y="591625"/>
                </a:lnTo>
                <a:lnTo>
                  <a:pt x="6072750" y="579357"/>
                </a:lnTo>
                <a:cubicBezTo>
                  <a:pt x="6078846" y="586672"/>
                  <a:pt x="6083342" y="592082"/>
                  <a:pt x="6088219" y="596883"/>
                </a:cubicBezTo>
                <a:cubicBezTo>
                  <a:pt x="6088981" y="590406"/>
                  <a:pt x="6090200" y="583395"/>
                  <a:pt x="6092486" y="570518"/>
                </a:cubicBezTo>
                <a:lnTo>
                  <a:pt x="6118394" y="591854"/>
                </a:lnTo>
                <a:lnTo>
                  <a:pt x="6108640" y="602979"/>
                </a:lnTo>
                <a:cubicBezTo>
                  <a:pt x="6113746" y="608160"/>
                  <a:pt x="6118470" y="612809"/>
                  <a:pt x="6120756" y="615095"/>
                </a:cubicBezTo>
                <a:lnTo>
                  <a:pt x="6148874" y="607551"/>
                </a:lnTo>
                <a:lnTo>
                  <a:pt x="6172572" y="588729"/>
                </a:lnTo>
                <a:cubicBezTo>
                  <a:pt x="6167238" y="578214"/>
                  <a:pt x="6161295" y="566327"/>
                  <a:pt x="6155884" y="555582"/>
                </a:cubicBezTo>
                <a:cubicBezTo>
                  <a:pt x="6147960" y="557259"/>
                  <a:pt x="6144683" y="557487"/>
                  <a:pt x="6141864" y="558630"/>
                </a:cubicBezTo>
                <a:cubicBezTo>
                  <a:pt x="6128072" y="564384"/>
                  <a:pt x="6120128" y="567241"/>
                  <a:pt x="6112841" y="566975"/>
                </a:cubicBezTo>
                <a:lnTo>
                  <a:pt x="6087836" y="556604"/>
                </a:lnTo>
                <a:cubicBezTo>
                  <a:pt x="6087850" y="556566"/>
                  <a:pt x="6087865" y="556527"/>
                  <a:pt x="6087879" y="556489"/>
                </a:cubicBezTo>
                <a:lnTo>
                  <a:pt x="6114431" y="537447"/>
                </a:lnTo>
                <a:lnTo>
                  <a:pt x="6123728" y="546743"/>
                </a:lnTo>
                <a:cubicBezTo>
                  <a:pt x="6128910" y="539124"/>
                  <a:pt x="6134701" y="532418"/>
                  <a:pt x="6138435" y="524646"/>
                </a:cubicBezTo>
                <a:cubicBezTo>
                  <a:pt x="6144911" y="511540"/>
                  <a:pt x="6153598" y="503310"/>
                  <a:pt x="6169676" y="505139"/>
                </a:cubicBezTo>
                <a:cubicBezTo>
                  <a:pt x="6173639" y="499043"/>
                  <a:pt x="6178059" y="492414"/>
                  <a:pt x="6182326" y="486089"/>
                </a:cubicBezTo>
                <a:cubicBezTo>
                  <a:pt x="6207700" y="493938"/>
                  <a:pt x="6216235" y="526322"/>
                  <a:pt x="6248772" y="526017"/>
                </a:cubicBezTo>
                <a:cubicBezTo>
                  <a:pt x="6249534" y="518626"/>
                  <a:pt x="6250372" y="510854"/>
                  <a:pt x="6251515" y="500034"/>
                </a:cubicBezTo>
                <a:lnTo>
                  <a:pt x="6296473" y="460257"/>
                </a:lnTo>
                <a:lnTo>
                  <a:pt x="6272699" y="452256"/>
                </a:lnTo>
                <a:cubicBezTo>
                  <a:pt x="6272089" y="448294"/>
                  <a:pt x="6271480" y="443722"/>
                  <a:pt x="6270641" y="437931"/>
                </a:cubicBezTo>
                <a:cubicBezTo>
                  <a:pt x="6283615" y="444731"/>
                  <a:pt x="6295688" y="434945"/>
                  <a:pt x="6308500" y="434770"/>
                </a:cubicBezTo>
                <a:close/>
                <a:moveTo>
                  <a:pt x="5476946" y="434618"/>
                </a:moveTo>
                <a:cubicBezTo>
                  <a:pt x="5478089" y="437437"/>
                  <a:pt x="5479156" y="440257"/>
                  <a:pt x="5480299" y="443076"/>
                </a:cubicBezTo>
                <a:cubicBezTo>
                  <a:pt x="5482432" y="440485"/>
                  <a:pt x="5484413" y="437818"/>
                  <a:pt x="5485633" y="434618"/>
                </a:cubicBezTo>
                <a:lnTo>
                  <a:pt x="5476946" y="434618"/>
                </a:lnTo>
                <a:close/>
                <a:moveTo>
                  <a:pt x="5486090" y="433705"/>
                </a:moveTo>
                <a:cubicBezTo>
                  <a:pt x="5486014" y="434086"/>
                  <a:pt x="5485786" y="434315"/>
                  <a:pt x="5485633" y="434619"/>
                </a:cubicBezTo>
                <a:lnTo>
                  <a:pt x="5487006" y="434619"/>
                </a:lnTo>
                <a:lnTo>
                  <a:pt x="5486090" y="433705"/>
                </a:lnTo>
                <a:close/>
                <a:moveTo>
                  <a:pt x="6531626" y="425434"/>
                </a:moveTo>
                <a:lnTo>
                  <a:pt x="6534827" y="428634"/>
                </a:lnTo>
                <a:lnTo>
                  <a:pt x="6526521" y="435721"/>
                </a:lnTo>
                <a:lnTo>
                  <a:pt x="6524540" y="433740"/>
                </a:lnTo>
                <a:cubicBezTo>
                  <a:pt x="6526902" y="430920"/>
                  <a:pt x="6529264" y="428177"/>
                  <a:pt x="6531626" y="425434"/>
                </a:cubicBezTo>
                <a:close/>
                <a:moveTo>
                  <a:pt x="5493250" y="425395"/>
                </a:moveTo>
                <a:cubicBezTo>
                  <a:pt x="5490888" y="428138"/>
                  <a:pt x="5488526" y="430958"/>
                  <a:pt x="5487232" y="434615"/>
                </a:cubicBezTo>
                <a:lnTo>
                  <a:pt x="5487078" y="434615"/>
                </a:lnTo>
                <a:lnTo>
                  <a:pt x="5488145" y="435682"/>
                </a:lnTo>
                <a:lnTo>
                  <a:pt x="5496451" y="428595"/>
                </a:lnTo>
                <a:lnTo>
                  <a:pt x="5493250" y="425395"/>
                </a:lnTo>
                <a:close/>
                <a:moveTo>
                  <a:pt x="5272334" y="425077"/>
                </a:moveTo>
                <a:cubicBezTo>
                  <a:pt x="5266391" y="425610"/>
                  <a:pt x="5260448" y="426372"/>
                  <a:pt x="5254733" y="433002"/>
                </a:cubicBezTo>
                <a:cubicBezTo>
                  <a:pt x="5254125" y="431021"/>
                  <a:pt x="5253514" y="429116"/>
                  <a:pt x="5252828" y="426753"/>
                </a:cubicBezTo>
                <a:cubicBezTo>
                  <a:pt x="5252981" y="429344"/>
                  <a:pt x="5253133" y="431935"/>
                  <a:pt x="5253211" y="434526"/>
                </a:cubicBezTo>
                <a:cubicBezTo>
                  <a:pt x="5253133" y="434602"/>
                  <a:pt x="5253133" y="434602"/>
                  <a:pt x="5253057" y="434678"/>
                </a:cubicBezTo>
                <a:cubicBezTo>
                  <a:pt x="5249705" y="437040"/>
                  <a:pt x="5244448" y="438641"/>
                  <a:pt x="5243228" y="441841"/>
                </a:cubicBezTo>
                <a:lnTo>
                  <a:pt x="5232739" y="475369"/>
                </a:lnTo>
                <a:lnTo>
                  <a:pt x="5222584" y="475369"/>
                </a:lnTo>
                <a:lnTo>
                  <a:pt x="5219232" y="466913"/>
                </a:lnTo>
                <a:cubicBezTo>
                  <a:pt x="5217175" y="469504"/>
                  <a:pt x="5215194" y="472171"/>
                  <a:pt x="5213898" y="475371"/>
                </a:cubicBezTo>
                <a:lnTo>
                  <a:pt x="5222582" y="475371"/>
                </a:lnTo>
                <a:lnTo>
                  <a:pt x="5225935" y="483827"/>
                </a:lnTo>
                <a:lnTo>
                  <a:pt x="5232734" y="475441"/>
                </a:lnTo>
                <a:lnTo>
                  <a:pt x="5252658" y="471501"/>
                </a:lnTo>
                <a:cubicBezTo>
                  <a:pt x="5257800" y="467939"/>
                  <a:pt x="5261476" y="462147"/>
                  <a:pt x="5263799" y="454184"/>
                </a:cubicBezTo>
                <a:cubicBezTo>
                  <a:pt x="5260982" y="449080"/>
                  <a:pt x="5258238" y="443898"/>
                  <a:pt x="5255343" y="435212"/>
                </a:cubicBezTo>
                <a:lnTo>
                  <a:pt x="5273172" y="431706"/>
                </a:lnTo>
                <a:cubicBezTo>
                  <a:pt x="5272866" y="429497"/>
                  <a:pt x="5272562" y="427287"/>
                  <a:pt x="5272334" y="425077"/>
                </a:cubicBezTo>
                <a:close/>
                <a:moveTo>
                  <a:pt x="5456673" y="424402"/>
                </a:moveTo>
                <a:lnTo>
                  <a:pt x="5466808" y="434613"/>
                </a:lnTo>
                <a:lnTo>
                  <a:pt x="5456673" y="434613"/>
                </a:lnTo>
                <a:lnTo>
                  <a:pt x="5456673" y="424402"/>
                </a:lnTo>
                <a:close/>
                <a:moveTo>
                  <a:pt x="6127081" y="421829"/>
                </a:moveTo>
                <a:cubicBezTo>
                  <a:pt x="6126319" y="428916"/>
                  <a:pt x="6125557" y="435088"/>
                  <a:pt x="6124795" y="440346"/>
                </a:cubicBezTo>
                <a:cubicBezTo>
                  <a:pt x="6126167" y="445527"/>
                  <a:pt x="6127691" y="451623"/>
                  <a:pt x="6129596" y="459167"/>
                </a:cubicBezTo>
                <a:cubicBezTo>
                  <a:pt x="6128605" y="440879"/>
                  <a:pt x="6127843" y="429220"/>
                  <a:pt x="6127081" y="421829"/>
                </a:cubicBezTo>
                <a:close/>
                <a:moveTo>
                  <a:pt x="6099801" y="417562"/>
                </a:moveTo>
                <a:cubicBezTo>
                  <a:pt x="6103078" y="424039"/>
                  <a:pt x="6106430" y="430440"/>
                  <a:pt x="6109250" y="435926"/>
                </a:cubicBezTo>
                <a:lnTo>
                  <a:pt x="6081818" y="472196"/>
                </a:lnTo>
                <a:lnTo>
                  <a:pt x="6112984" y="475625"/>
                </a:lnTo>
                <a:cubicBezTo>
                  <a:pt x="6117251" y="471358"/>
                  <a:pt x="6120832" y="467700"/>
                  <a:pt x="6124794" y="440269"/>
                </a:cubicBezTo>
                <a:cubicBezTo>
                  <a:pt x="6118089" y="415047"/>
                  <a:pt x="6115346" y="415352"/>
                  <a:pt x="6099801" y="417562"/>
                </a:cubicBezTo>
                <a:close/>
                <a:moveTo>
                  <a:pt x="6345241" y="415756"/>
                </a:moveTo>
                <a:lnTo>
                  <a:pt x="6374274" y="440598"/>
                </a:lnTo>
                <a:cubicBezTo>
                  <a:pt x="6372064" y="446541"/>
                  <a:pt x="6370387" y="450961"/>
                  <a:pt x="6368101" y="457057"/>
                </a:cubicBezTo>
                <a:lnTo>
                  <a:pt x="6339221" y="422310"/>
                </a:lnTo>
                <a:cubicBezTo>
                  <a:pt x="6341279" y="420100"/>
                  <a:pt x="6343260" y="417890"/>
                  <a:pt x="6345241" y="415756"/>
                </a:cubicBezTo>
                <a:close/>
                <a:moveTo>
                  <a:pt x="5464674" y="414572"/>
                </a:moveTo>
                <a:cubicBezTo>
                  <a:pt x="5461321" y="416782"/>
                  <a:pt x="5459264" y="421049"/>
                  <a:pt x="5456673" y="424402"/>
                </a:cubicBezTo>
                <a:lnTo>
                  <a:pt x="5448216" y="427755"/>
                </a:lnTo>
                <a:lnTo>
                  <a:pt x="5456673" y="434613"/>
                </a:lnTo>
                <a:cubicBezTo>
                  <a:pt x="5457816" y="437432"/>
                  <a:pt x="5458883" y="440251"/>
                  <a:pt x="5460026" y="443071"/>
                </a:cubicBezTo>
                <a:cubicBezTo>
                  <a:pt x="5462312" y="440251"/>
                  <a:pt x="5464598" y="437432"/>
                  <a:pt x="5466808" y="434613"/>
                </a:cubicBezTo>
                <a:lnTo>
                  <a:pt x="5477019" y="434613"/>
                </a:lnTo>
                <a:lnTo>
                  <a:pt x="5477019" y="416629"/>
                </a:lnTo>
                <a:cubicBezTo>
                  <a:pt x="5470618" y="415410"/>
                  <a:pt x="5466579" y="413353"/>
                  <a:pt x="5464674" y="414572"/>
                </a:cubicBezTo>
                <a:close/>
                <a:moveTo>
                  <a:pt x="6138739" y="407488"/>
                </a:moveTo>
                <a:lnTo>
                  <a:pt x="6138739" y="410841"/>
                </a:lnTo>
                <a:lnTo>
                  <a:pt x="6148874" y="410841"/>
                </a:lnTo>
                <a:lnTo>
                  <a:pt x="6148874" y="407488"/>
                </a:lnTo>
                <a:lnTo>
                  <a:pt x="6138739" y="407488"/>
                </a:lnTo>
                <a:close/>
                <a:moveTo>
                  <a:pt x="1660066" y="403455"/>
                </a:moveTo>
                <a:cubicBezTo>
                  <a:pt x="1667991" y="436373"/>
                  <a:pt x="1638502" y="446051"/>
                  <a:pt x="1624558" y="464719"/>
                </a:cubicBezTo>
                <a:lnTo>
                  <a:pt x="1590801" y="467081"/>
                </a:lnTo>
                <a:lnTo>
                  <a:pt x="1618766" y="480035"/>
                </a:lnTo>
                <a:lnTo>
                  <a:pt x="1622793" y="505943"/>
                </a:lnTo>
                <a:lnTo>
                  <a:pt x="1618766" y="505943"/>
                </a:lnTo>
                <a:cubicBezTo>
                  <a:pt x="1618766" y="505943"/>
                  <a:pt x="1618691" y="505943"/>
                  <a:pt x="1618691" y="506019"/>
                </a:cubicBezTo>
                <a:cubicBezTo>
                  <a:pt x="1620366" y="506857"/>
                  <a:pt x="1621968" y="507696"/>
                  <a:pt x="1623719" y="508458"/>
                </a:cubicBezTo>
                <a:lnTo>
                  <a:pt x="1622833" y="506019"/>
                </a:lnTo>
                <a:lnTo>
                  <a:pt x="1634083" y="506019"/>
                </a:lnTo>
                <a:cubicBezTo>
                  <a:pt x="1649170" y="472872"/>
                  <a:pt x="1681630" y="446965"/>
                  <a:pt x="1679421" y="405436"/>
                </a:cubicBezTo>
                <a:lnTo>
                  <a:pt x="1660066" y="403455"/>
                </a:lnTo>
                <a:close/>
                <a:moveTo>
                  <a:pt x="5639947" y="397308"/>
                </a:moveTo>
                <a:lnTo>
                  <a:pt x="5639947" y="400737"/>
                </a:lnTo>
                <a:lnTo>
                  <a:pt x="5650081" y="400737"/>
                </a:lnTo>
                <a:lnTo>
                  <a:pt x="5650081" y="397308"/>
                </a:lnTo>
                <a:lnTo>
                  <a:pt x="5639947" y="397308"/>
                </a:lnTo>
                <a:close/>
                <a:moveTo>
                  <a:pt x="5945344" y="397293"/>
                </a:moveTo>
                <a:lnTo>
                  <a:pt x="5945344" y="400722"/>
                </a:lnTo>
                <a:lnTo>
                  <a:pt x="5955479" y="400722"/>
                </a:lnTo>
                <a:lnTo>
                  <a:pt x="5955479" y="397293"/>
                </a:lnTo>
                <a:lnTo>
                  <a:pt x="5945344" y="397293"/>
                </a:lnTo>
                <a:close/>
                <a:moveTo>
                  <a:pt x="6250677" y="397240"/>
                </a:moveTo>
                <a:lnTo>
                  <a:pt x="6260888" y="397240"/>
                </a:lnTo>
                <a:lnTo>
                  <a:pt x="6260888" y="400669"/>
                </a:lnTo>
                <a:lnTo>
                  <a:pt x="6250677" y="400669"/>
                </a:lnTo>
                <a:lnTo>
                  <a:pt x="6250677" y="397240"/>
                </a:lnTo>
                <a:close/>
                <a:moveTo>
                  <a:pt x="5310659" y="395893"/>
                </a:moveTo>
                <a:lnTo>
                  <a:pt x="5298545" y="421953"/>
                </a:lnTo>
                <a:lnTo>
                  <a:pt x="5315155" y="421953"/>
                </a:lnTo>
                <a:cubicBezTo>
                  <a:pt x="5313936" y="414867"/>
                  <a:pt x="5313174" y="410447"/>
                  <a:pt x="5310659" y="395893"/>
                </a:cubicBezTo>
                <a:close/>
                <a:moveTo>
                  <a:pt x="6130128" y="389521"/>
                </a:moveTo>
                <a:cubicBezTo>
                  <a:pt x="6122356" y="396531"/>
                  <a:pt x="6118546" y="398513"/>
                  <a:pt x="6118698" y="399960"/>
                </a:cubicBezTo>
                <a:cubicBezTo>
                  <a:pt x="6119384" y="404837"/>
                  <a:pt x="6121518" y="409485"/>
                  <a:pt x="6123118" y="414210"/>
                </a:cubicBezTo>
                <a:cubicBezTo>
                  <a:pt x="6124337" y="410019"/>
                  <a:pt x="6125480" y="405904"/>
                  <a:pt x="6127081" y="421754"/>
                </a:cubicBezTo>
                <a:cubicBezTo>
                  <a:pt x="6128071" y="412762"/>
                  <a:pt x="6129061" y="402170"/>
                  <a:pt x="6130128" y="389521"/>
                </a:cubicBezTo>
                <a:close/>
                <a:moveTo>
                  <a:pt x="6271099" y="387105"/>
                </a:moveTo>
                <a:lnTo>
                  <a:pt x="6281233" y="387105"/>
                </a:lnTo>
                <a:lnTo>
                  <a:pt x="6281233" y="390458"/>
                </a:lnTo>
                <a:lnTo>
                  <a:pt x="6271099" y="390458"/>
                </a:lnTo>
                <a:lnTo>
                  <a:pt x="6271099" y="387105"/>
                </a:lnTo>
                <a:close/>
                <a:moveTo>
                  <a:pt x="6006380" y="387067"/>
                </a:moveTo>
                <a:lnTo>
                  <a:pt x="6006380" y="390420"/>
                </a:lnTo>
                <a:lnTo>
                  <a:pt x="6016591" y="390420"/>
                </a:lnTo>
                <a:lnTo>
                  <a:pt x="6016591" y="387067"/>
                </a:lnTo>
                <a:lnTo>
                  <a:pt x="6006380" y="387067"/>
                </a:lnTo>
                <a:close/>
                <a:moveTo>
                  <a:pt x="6657128" y="386267"/>
                </a:moveTo>
                <a:lnTo>
                  <a:pt x="6657128" y="402421"/>
                </a:lnTo>
                <a:lnTo>
                  <a:pt x="6627105" y="402421"/>
                </a:lnTo>
                <a:lnTo>
                  <a:pt x="6657128" y="386267"/>
                </a:lnTo>
                <a:close/>
                <a:moveTo>
                  <a:pt x="1727908" y="384420"/>
                </a:moveTo>
                <a:cubicBezTo>
                  <a:pt x="1725777" y="386250"/>
                  <a:pt x="1723721" y="388078"/>
                  <a:pt x="1721587" y="389831"/>
                </a:cubicBezTo>
                <a:lnTo>
                  <a:pt x="1724785" y="393031"/>
                </a:lnTo>
                <a:cubicBezTo>
                  <a:pt x="1726767" y="390745"/>
                  <a:pt x="1728595" y="388307"/>
                  <a:pt x="1727908" y="384420"/>
                </a:cubicBezTo>
                <a:close/>
                <a:moveTo>
                  <a:pt x="6406887" y="383746"/>
                </a:moveTo>
                <a:lnTo>
                  <a:pt x="6406887" y="393957"/>
                </a:lnTo>
                <a:lnTo>
                  <a:pt x="6410240" y="393957"/>
                </a:lnTo>
                <a:lnTo>
                  <a:pt x="6410240" y="383746"/>
                </a:lnTo>
                <a:lnTo>
                  <a:pt x="6406887" y="383746"/>
                </a:lnTo>
                <a:close/>
                <a:moveTo>
                  <a:pt x="6305008" y="373543"/>
                </a:moveTo>
                <a:lnTo>
                  <a:pt x="6308437" y="373543"/>
                </a:lnTo>
                <a:lnTo>
                  <a:pt x="6308437" y="383676"/>
                </a:lnTo>
                <a:lnTo>
                  <a:pt x="6305008" y="383676"/>
                </a:lnTo>
                <a:lnTo>
                  <a:pt x="6305008" y="373543"/>
                </a:lnTo>
                <a:close/>
                <a:moveTo>
                  <a:pt x="5409133" y="373513"/>
                </a:moveTo>
                <a:lnTo>
                  <a:pt x="5409133" y="383648"/>
                </a:lnTo>
                <a:lnTo>
                  <a:pt x="5412486" y="383648"/>
                </a:lnTo>
                <a:lnTo>
                  <a:pt x="5412486" y="373513"/>
                </a:lnTo>
                <a:lnTo>
                  <a:pt x="5409133" y="373513"/>
                </a:lnTo>
                <a:close/>
                <a:moveTo>
                  <a:pt x="6879175" y="370570"/>
                </a:moveTo>
                <a:lnTo>
                  <a:pt x="6854105" y="396478"/>
                </a:lnTo>
                <a:cubicBezTo>
                  <a:pt x="6852505" y="387868"/>
                  <a:pt x="6851590" y="383448"/>
                  <a:pt x="6850295" y="376667"/>
                </a:cubicBezTo>
                <a:lnTo>
                  <a:pt x="6879175" y="370570"/>
                </a:lnTo>
                <a:close/>
                <a:moveTo>
                  <a:pt x="1700246" y="366818"/>
                </a:moveTo>
                <a:lnTo>
                  <a:pt x="1700246" y="370171"/>
                </a:lnTo>
                <a:lnTo>
                  <a:pt x="1710459" y="370171"/>
                </a:lnTo>
                <a:lnTo>
                  <a:pt x="1710459" y="366818"/>
                </a:lnTo>
                <a:lnTo>
                  <a:pt x="1700246" y="366818"/>
                </a:lnTo>
                <a:close/>
                <a:moveTo>
                  <a:pt x="1781705" y="366817"/>
                </a:moveTo>
                <a:lnTo>
                  <a:pt x="1781705" y="370169"/>
                </a:lnTo>
                <a:lnTo>
                  <a:pt x="1791919" y="370169"/>
                </a:lnTo>
                <a:lnTo>
                  <a:pt x="1791919" y="366817"/>
                </a:lnTo>
                <a:lnTo>
                  <a:pt x="1781705" y="366817"/>
                </a:lnTo>
                <a:close/>
                <a:moveTo>
                  <a:pt x="6043490" y="364436"/>
                </a:moveTo>
                <a:cubicBezTo>
                  <a:pt x="6041889" y="364665"/>
                  <a:pt x="6040289" y="364969"/>
                  <a:pt x="6038689" y="365198"/>
                </a:cubicBezTo>
                <a:lnTo>
                  <a:pt x="6038689" y="382114"/>
                </a:lnTo>
                <a:cubicBezTo>
                  <a:pt x="6041585" y="381733"/>
                  <a:pt x="6044557" y="381429"/>
                  <a:pt x="6047452" y="381124"/>
                </a:cubicBezTo>
                <a:cubicBezTo>
                  <a:pt x="6046156" y="375561"/>
                  <a:pt x="6044861" y="369999"/>
                  <a:pt x="6043490" y="364436"/>
                </a:cubicBezTo>
                <a:close/>
                <a:moveTo>
                  <a:pt x="1745663" y="363847"/>
                </a:moveTo>
                <a:lnTo>
                  <a:pt x="1732939" y="382059"/>
                </a:lnTo>
                <a:lnTo>
                  <a:pt x="1727451" y="382059"/>
                </a:lnTo>
                <a:cubicBezTo>
                  <a:pt x="1727832" y="382897"/>
                  <a:pt x="1727832" y="383659"/>
                  <a:pt x="1727984" y="384420"/>
                </a:cubicBezTo>
                <a:cubicBezTo>
                  <a:pt x="1728671" y="383888"/>
                  <a:pt x="1729281" y="383278"/>
                  <a:pt x="1729967" y="382745"/>
                </a:cubicBezTo>
                <a:cubicBezTo>
                  <a:pt x="1730500" y="383354"/>
                  <a:pt x="1731184" y="384040"/>
                  <a:pt x="1731870" y="384726"/>
                </a:cubicBezTo>
                <a:lnTo>
                  <a:pt x="1733016" y="382059"/>
                </a:lnTo>
                <a:lnTo>
                  <a:pt x="1768601" y="382059"/>
                </a:lnTo>
                <a:lnTo>
                  <a:pt x="1745663" y="363847"/>
                </a:lnTo>
                <a:close/>
                <a:moveTo>
                  <a:pt x="5541509" y="363412"/>
                </a:moveTo>
                <a:lnTo>
                  <a:pt x="5541509" y="373623"/>
                </a:lnTo>
                <a:lnTo>
                  <a:pt x="5544862" y="373623"/>
                </a:lnTo>
                <a:lnTo>
                  <a:pt x="5544862" y="363412"/>
                </a:lnTo>
                <a:lnTo>
                  <a:pt x="5541509" y="363412"/>
                </a:lnTo>
                <a:close/>
                <a:moveTo>
                  <a:pt x="5476948" y="363297"/>
                </a:moveTo>
                <a:lnTo>
                  <a:pt x="5475957" y="364288"/>
                </a:lnTo>
                <a:cubicBezTo>
                  <a:pt x="5478318" y="367031"/>
                  <a:pt x="5480681" y="369850"/>
                  <a:pt x="5483044" y="372593"/>
                </a:cubicBezTo>
                <a:lnTo>
                  <a:pt x="5486243" y="369393"/>
                </a:lnTo>
                <a:cubicBezTo>
                  <a:pt x="5483501" y="367031"/>
                  <a:pt x="5480681" y="364669"/>
                  <a:pt x="5477024" y="363373"/>
                </a:cubicBezTo>
                <a:cubicBezTo>
                  <a:pt x="5477024" y="363373"/>
                  <a:pt x="5476948" y="363373"/>
                  <a:pt x="5476948" y="363297"/>
                </a:cubicBezTo>
                <a:close/>
                <a:moveTo>
                  <a:pt x="5992055" y="354164"/>
                </a:moveTo>
                <a:cubicBezTo>
                  <a:pt x="5989693" y="356907"/>
                  <a:pt x="5987330" y="359727"/>
                  <a:pt x="5986340" y="363460"/>
                </a:cubicBezTo>
                <a:cubicBezTo>
                  <a:pt x="5984587" y="361784"/>
                  <a:pt x="5982759" y="360108"/>
                  <a:pt x="5980929" y="358355"/>
                </a:cubicBezTo>
                <a:cubicBezTo>
                  <a:pt x="5976281" y="365594"/>
                  <a:pt x="5971633" y="372757"/>
                  <a:pt x="5965461" y="382282"/>
                </a:cubicBezTo>
                <a:lnTo>
                  <a:pt x="5984892" y="383577"/>
                </a:lnTo>
                <a:cubicBezTo>
                  <a:pt x="5985502" y="375424"/>
                  <a:pt x="5985959" y="369404"/>
                  <a:pt x="5984968" y="362470"/>
                </a:cubicBezTo>
                <a:lnTo>
                  <a:pt x="5986949" y="364451"/>
                </a:lnTo>
                <a:lnTo>
                  <a:pt x="5995255" y="357364"/>
                </a:lnTo>
                <a:lnTo>
                  <a:pt x="5992055" y="354164"/>
                </a:lnTo>
                <a:close/>
                <a:moveTo>
                  <a:pt x="5214824" y="352168"/>
                </a:moveTo>
                <a:lnTo>
                  <a:pt x="5208881" y="387676"/>
                </a:lnTo>
                <a:lnTo>
                  <a:pt x="5188463" y="375941"/>
                </a:lnTo>
                <a:lnTo>
                  <a:pt x="5164311" y="399868"/>
                </a:lnTo>
                <a:lnTo>
                  <a:pt x="5187168" y="432634"/>
                </a:lnTo>
                <a:lnTo>
                  <a:pt x="5211397" y="418918"/>
                </a:lnTo>
                <a:cubicBezTo>
                  <a:pt x="5208273" y="415032"/>
                  <a:pt x="5205606" y="411679"/>
                  <a:pt x="5206063" y="412213"/>
                </a:cubicBezTo>
                <a:cubicBezTo>
                  <a:pt x="5212387" y="405012"/>
                  <a:pt x="5218368" y="398154"/>
                  <a:pt x="5223062" y="389782"/>
                </a:cubicBezTo>
                <a:lnTo>
                  <a:pt x="5232341" y="358289"/>
                </a:lnTo>
                <a:lnTo>
                  <a:pt x="5248653" y="363980"/>
                </a:lnTo>
                <a:cubicBezTo>
                  <a:pt x="5244616" y="359712"/>
                  <a:pt x="5241644" y="356207"/>
                  <a:pt x="5239358" y="353083"/>
                </a:cubicBezTo>
                <a:cubicBezTo>
                  <a:pt x="5237225" y="353235"/>
                  <a:pt x="5235168" y="353464"/>
                  <a:pt x="5232730" y="353235"/>
                </a:cubicBezTo>
                <a:lnTo>
                  <a:pt x="5232274" y="358238"/>
                </a:lnTo>
                <a:lnTo>
                  <a:pt x="5214824" y="352168"/>
                </a:lnTo>
                <a:close/>
                <a:moveTo>
                  <a:pt x="6712601" y="352054"/>
                </a:moveTo>
                <a:cubicBezTo>
                  <a:pt x="6715345" y="355636"/>
                  <a:pt x="6718012" y="357845"/>
                  <a:pt x="6718926" y="360589"/>
                </a:cubicBezTo>
                <a:cubicBezTo>
                  <a:pt x="6722203" y="370418"/>
                  <a:pt x="6724870" y="380477"/>
                  <a:pt x="6727461" y="390458"/>
                </a:cubicBezTo>
                <a:cubicBezTo>
                  <a:pt x="6727689" y="391220"/>
                  <a:pt x="6725327" y="393735"/>
                  <a:pt x="6724108" y="393735"/>
                </a:cubicBezTo>
                <a:cubicBezTo>
                  <a:pt x="6712906" y="393963"/>
                  <a:pt x="6701781" y="393887"/>
                  <a:pt x="6691342" y="393887"/>
                </a:cubicBezTo>
                <a:cubicBezTo>
                  <a:pt x="6684103" y="369809"/>
                  <a:pt x="6691799" y="357236"/>
                  <a:pt x="6712601" y="352054"/>
                </a:cubicBezTo>
                <a:close/>
                <a:moveTo>
                  <a:pt x="5273476" y="346438"/>
                </a:moveTo>
                <a:lnTo>
                  <a:pt x="5273476" y="349791"/>
                </a:lnTo>
                <a:lnTo>
                  <a:pt x="5283686" y="349791"/>
                </a:lnTo>
                <a:lnTo>
                  <a:pt x="5283686" y="346438"/>
                </a:lnTo>
                <a:lnTo>
                  <a:pt x="5273476" y="346438"/>
                </a:lnTo>
                <a:close/>
                <a:moveTo>
                  <a:pt x="6230332" y="346375"/>
                </a:moveTo>
                <a:lnTo>
                  <a:pt x="6230332" y="349728"/>
                </a:lnTo>
                <a:lnTo>
                  <a:pt x="6240467" y="349728"/>
                </a:lnTo>
                <a:lnTo>
                  <a:pt x="6240467" y="346375"/>
                </a:lnTo>
                <a:lnTo>
                  <a:pt x="6230332" y="346375"/>
                </a:lnTo>
                <a:close/>
                <a:moveTo>
                  <a:pt x="1762960" y="344873"/>
                </a:moveTo>
                <a:cubicBezTo>
                  <a:pt x="1763340" y="347768"/>
                  <a:pt x="1763722" y="350739"/>
                  <a:pt x="1764029" y="353635"/>
                </a:cubicBezTo>
                <a:lnTo>
                  <a:pt x="1780640" y="349674"/>
                </a:lnTo>
                <a:cubicBezTo>
                  <a:pt x="1780412" y="348073"/>
                  <a:pt x="1780107" y="346473"/>
                  <a:pt x="1779877" y="344873"/>
                </a:cubicBezTo>
                <a:lnTo>
                  <a:pt x="1762960" y="344873"/>
                </a:lnTo>
                <a:close/>
                <a:moveTo>
                  <a:pt x="5460794" y="343945"/>
                </a:moveTo>
                <a:lnTo>
                  <a:pt x="5457594" y="347145"/>
                </a:lnTo>
                <a:lnTo>
                  <a:pt x="5466887" y="353238"/>
                </a:lnTo>
                <a:lnTo>
                  <a:pt x="5465897" y="354228"/>
                </a:lnTo>
                <a:cubicBezTo>
                  <a:pt x="5470240" y="356514"/>
                  <a:pt x="5473593" y="359866"/>
                  <a:pt x="5476946" y="363295"/>
                </a:cubicBezTo>
                <a:lnTo>
                  <a:pt x="5477937" y="362305"/>
                </a:lnTo>
                <a:lnTo>
                  <a:pt x="5466891" y="353239"/>
                </a:lnTo>
                <a:lnTo>
                  <a:pt x="5467881" y="352250"/>
                </a:lnTo>
                <a:cubicBezTo>
                  <a:pt x="5465595" y="349508"/>
                  <a:pt x="5463156" y="346688"/>
                  <a:pt x="5460794" y="343945"/>
                </a:cubicBezTo>
                <a:close/>
                <a:moveTo>
                  <a:pt x="6057282" y="336166"/>
                </a:moveTo>
                <a:lnTo>
                  <a:pt x="6057282" y="339595"/>
                </a:lnTo>
                <a:lnTo>
                  <a:pt x="6067417" y="339595"/>
                </a:lnTo>
                <a:lnTo>
                  <a:pt x="6067417" y="336166"/>
                </a:lnTo>
                <a:lnTo>
                  <a:pt x="6057282" y="336166"/>
                </a:lnTo>
                <a:close/>
                <a:moveTo>
                  <a:pt x="5232726" y="332887"/>
                </a:moveTo>
                <a:cubicBezTo>
                  <a:pt x="5232726" y="339135"/>
                  <a:pt x="5232726" y="344088"/>
                  <a:pt x="5239354" y="353080"/>
                </a:cubicBezTo>
                <a:cubicBezTo>
                  <a:pt x="5251469" y="352470"/>
                  <a:pt x="5259925" y="346527"/>
                  <a:pt x="5263279" y="332887"/>
                </a:cubicBezTo>
                <a:lnTo>
                  <a:pt x="5232726" y="332887"/>
                </a:lnTo>
                <a:close/>
                <a:moveTo>
                  <a:pt x="6220197" y="326030"/>
                </a:moveTo>
                <a:lnTo>
                  <a:pt x="6220197" y="329383"/>
                </a:lnTo>
                <a:lnTo>
                  <a:pt x="6230332" y="329383"/>
                </a:lnTo>
                <a:lnTo>
                  <a:pt x="6230332" y="326030"/>
                </a:lnTo>
                <a:lnTo>
                  <a:pt x="6220197" y="326030"/>
                </a:lnTo>
                <a:close/>
                <a:moveTo>
                  <a:pt x="1797938" y="323690"/>
                </a:moveTo>
                <a:lnTo>
                  <a:pt x="1801140" y="326890"/>
                </a:lnTo>
                <a:lnTo>
                  <a:pt x="1792839" y="333977"/>
                </a:lnTo>
                <a:lnTo>
                  <a:pt x="1790854" y="331996"/>
                </a:lnTo>
                <a:lnTo>
                  <a:pt x="1797938" y="323690"/>
                </a:lnTo>
                <a:close/>
                <a:moveTo>
                  <a:pt x="5327803" y="322666"/>
                </a:moveTo>
                <a:lnTo>
                  <a:pt x="5327803" y="332877"/>
                </a:lnTo>
                <a:lnTo>
                  <a:pt x="5331231" y="332877"/>
                </a:lnTo>
                <a:lnTo>
                  <a:pt x="5331231" y="322666"/>
                </a:lnTo>
                <a:lnTo>
                  <a:pt x="5327803" y="322666"/>
                </a:lnTo>
                <a:close/>
                <a:moveTo>
                  <a:pt x="5684602" y="317311"/>
                </a:moveTo>
                <a:cubicBezTo>
                  <a:pt x="5682698" y="342075"/>
                  <a:pt x="5682698" y="342075"/>
                  <a:pt x="5695421" y="339409"/>
                </a:cubicBezTo>
                <a:cubicBezTo>
                  <a:pt x="5693363" y="335293"/>
                  <a:pt x="5690087" y="328436"/>
                  <a:pt x="5684602" y="317311"/>
                </a:cubicBezTo>
                <a:close/>
                <a:moveTo>
                  <a:pt x="1470097" y="312394"/>
                </a:moveTo>
                <a:cubicBezTo>
                  <a:pt x="1469487" y="312470"/>
                  <a:pt x="1467354" y="312546"/>
                  <a:pt x="1465220" y="312699"/>
                </a:cubicBezTo>
                <a:lnTo>
                  <a:pt x="1469106" y="332587"/>
                </a:lnTo>
                <a:lnTo>
                  <a:pt x="1475659" y="331673"/>
                </a:lnTo>
                <a:cubicBezTo>
                  <a:pt x="1475126" y="325196"/>
                  <a:pt x="1474516" y="318719"/>
                  <a:pt x="1470097" y="312394"/>
                </a:cubicBezTo>
                <a:close/>
                <a:moveTo>
                  <a:pt x="6185374" y="300656"/>
                </a:moveTo>
                <a:lnTo>
                  <a:pt x="6210063" y="307667"/>
                </a:lnTo>
                <a:cubicBezTo>
                  <a:pt x="6205262" y="309267"/>
                  <a:pt x="6200614" y="311401"/>
                  <a:pt x="6195737" y="312086"/>
                </a:cubicBezTo>
                <a:cubicBezTo>
                  <a:pt x="6194289" y="312315"/>
                  <a:pt x="6192309" y="308429"/>
                  <a:pt x="6185374" y="300656"/>
                </a:cubicBezTo>
                <a:close/>
                <a:moveTo>
                  <a:pt x="1740939" y="295573"/>
                </a:moveTo>
                <a:lnTo>
                  <a:pt x="1740939" y="299002"/>
                </a:lnTo>
                <a:lnTo>
                  <a:pt x="1751150" y="299002"/>
                </a:lnTo>
                <a:lnTo>
                  <a:pt x="1751150" y="295573"/>
                </a:lnTo>
                <a:lnTo>
                  <a:pt x="1740939" y="295573"/>
                </a:lnTo>
                <a:close/>
                <a:moveTo>
                  <a:pt x="6852124" y="292542"/>
                </a:moveTo>
                <a:lnTo>
                  <a:pt x="6862792" y="295209"/>
                </a:lnTo>
                <a:cubicBezTo>
                  <a:pt x="6858220" y="314030"/>
                  <a:pt x="6853571" y="332776"/>
                  <a:pt x="6848695" y="352359"/>
                </a:cubicBezTo>
                <a:lnTo>
                  <a:pt x="6833074" y="352359"/>
                </a:lnTo>
                <a:cubicBezTo>
                  <a:pt x="6825149" y="326451"/>
                  <a:pt x="6843970" y="311440"/>
                  <a:pt x="6852124" y="292542"/>
                </a:cubicBezTo>
                <a:close/>
                <a:moveTo>
                  <a:pt x="6012705" y="290765"/>
                </a:moveTo>
                <a:lnTo>
                  <a:pt x="5982301" y="349439"/>
                </a:lnTo>
                <a:lnTo>
                  <a:pt x="6026344" y="328484"/>
                </a:lnTo>
                <a:cubicBezTo>
                  <a:pt x="6023296" y="324826"/>
                  <a:pt x="6020248" y="321397"/>
                  <a:pt x="6017657" y="318349"/>
                </a:cubicBezTo>
                <a:cubicBezTo>
                  <a:pt x="6021391" y="311720"/>
                  <a:pt x="6025201" y="305091"/>
                  <a:pt x="6029621" y="297243"/>
                </a:cubicBezTo>
                <a:lnTo>
                  <a:pt x="6012705" y="290765"/>
                </a:lnTo>
                <a:close/>
                <a:moveTo>
                  <a:pt x="1771493" y="285362"/>
                </a:moveTo>
                <a:lnTo>
                  <a:pt x="1771493" y="288715"/>
                </a:lnTo>
                <a:lnTo>
                  <a:pt x="1781633" y="288715"/>
                </a:lnTo>
                <a:lnTo>
                  <a:pt x="1781633" y="285362"/>
                </a:lnTo>
                <a:lnTo>
                  <a:pt x="1771493" y="285362"/>
                </a:lnTo>
                <a:close/>
                <a:moveTo>
                  <a:pt x="6786211" y="282865"/>
                </a:moveTo>
                <a:lnTo>
                  <a:pt x="6789411" y="286065"/>
                </a:lnTo>
                <a:lnTo>
                  <a:pt x="6781029" y="293152"/>
                </a:lnTo>
                <a:lnTo>
                  <a:pt x="6780115" y="292237"/>
                </a:lnTo>
                <a:lnTo>
                  <a:pt x="6780115" y="309992"/>
                </a:lnTo>
                <a:lnTo>
                  <a:pt x="6739576" y="313345"/>
                </a:lnTo>
                <a:lnTo>
                  <a:pt x="6779657" y="291704"/>
                </a:lnTo>
                <a:lnTo>
                  <a:pt x="6779124" y="291170"/>
                </a:lnTo>
                <a:cubicBezTo>
                  <a:pt x="6781486" y="288427"/>
                  <a:pt x="6783849" y="285684"/>
                  <a:pt x="6786211" y="282865"/>
                </a:cubicBezTo>
                <a:close/>
                <a:moveTo>
                  <a:pt x="6533608" y="281722"/>
                </a:moveTo>
                <a:cubicBezTo>
                  <a:pt x="6537189" y="291018"/>
                  <a:pt x="6540466" y="299400"/>
                  <a:pt x="6544657" y="310449"/>
                </a:cubicBezTo>
                <a:lnTo>
                  <a:pt x="6517530" y="313116"/>
                </a:lnTo>
                <a:lnTo>
                  <a:pt x="6517530" y="283017"/>
                </a:lnTo>
                <a:lnTo>
                  <a:pt x="6533608" y="281722"/>
                </a:lnTo>
                <a:close/>
                <a:moveTo>
                  <a:pt x="5361556" y="273747"/>
                </a:moveTo>
                <a:cubicBezTo>
                  <a:pt x="5355232" y="287311"/>
                  <a:pt x="5352033" y="294321"/>
                  <a:pt x="5349518" y="299730"/>
                </a:cubicBezTo>
                <a:lnTo>
                  <a:pt x="5366053" y="299730"/>
                </a:lnTo>
                <a:cubicBezTo>
                  <a:pt x="5364832" y="292721"/>
                  <a:pt x="5364070" y="288225"/>
                  <a:pt x="5361556" y="273747"/>
                </a:cubicBezTo>
                <a:close/>
                <a:moveTo>
                  <a:pt x="5263290" y="271783"/>
                </a:moveTo>
                <a:lnTo>
                  <a:pt x="5271722" y="278621"/>
                </a:lnTo>
                <a:lnTo>
                  <a:pt x="5263318" y="281953"/>
                </a:lnTo>
                <a:cubicBezTo>
                  <a:pt x="5263301" y="281939"/>
                  <a:pt x="5263284" y="281926"/>
                  <a:pt x="5263267" y="281912"/>
                </a:cubicBezTo>
                <a:lnTo>
                  <a:pt x="5263267" y="271793"/>
                </a:lnTo>
                <a:cubicBezTo>
                  <a:pt x="5263275" y="271790"/>
                  <a:pt x="5263282" y="271786"/>
                  <a:pt x="5263290" y="271783"/>
                </a:cubicBezTo>
                <a:close/>
                <a:moveTo>
                  <a:pt x="6221645" y="265071"/>
                </a:moveTo>
                <a:cubicBezTo>
                  <a:pt x="6220274" y="274367"/>
                  <a:pt x="6218979" y="283511"/>
                  <a:pt x="6217149" y="295780"/>
                </a:cubicBezTo>
                <a:lnTo>
                  <a:pt x="6184536" y="279549"/>
                </a:lnTo>
                <a:cubicBezTo>
                  <a:pt x="6180421" y="285950"/>
                  <a:pt x="6176002" y="292960"/>
                  <a:pt x="6168610" y="304543"/>
                </a:cubicBezTo>
                <a:cubicBezTo>
                  <a:pt x="6170896" y="310791"/>
                  <a:pt x="6175164" y="322602"/>
                  <a:pt x="6180574" y="337690"/>
                </a:cubicBezTo>
                <a:lnTo>
                  <a:pt x="6151999" y="361159"/>
                </a:lnTo>
                <a:lnTo>
                  <a:pt x="6139959" y="351253"/>
                </a:lnTo>
                <a:cubicBezTo>
                  <a:pt x="6135616" y="375332"/>
                  <a:pt x="6155656" y="381200"/>
                  <a:pt x="6163276" y="392935"/>
                </a:cubicBezTo>
                <a:lnTo>
                  <a:pt x="6199319" y="365807"/>
                </a:lnTo>
                <a:cubicBezTo>
                  <a:pt x="6199471" y="341804"/>
                  <a:pt x="6202976" y="316125"/>
                  <a:pt x="6226674" y="302866"/>
                </a:cubicBezTo>
                <a:lnTo>
                  <a:pt x="6266908" y="314068"/>
                </a:lnTo>
                <a:cubicBezTo>
                  <a:pt x="6250601" y="293113"/>
                  <a:pt x="6239857" y="279016"/>
                  <a:pt x="6228656" y="265300"/>
                </a:cubicBezTo>
                <a:cubicBezTo>
                  <a:pt x="6227665" y="264004"/>
                  <a:pt x="6224008" y="265071"/>
                  <a:pt x="6221645" y="265071"/>
                </a:cubicBezTo>
                <a:close/>
                <a:moveTo>
                  <a:pt x="6006380" y="264934"/>
                </a:moveTo>
                <a:lnTo>
                  <a:pt x="6006380" y="268287"/>
                </a:lnTo>
                <a:lnTo>
                  <a:pt x="6016591" y="268287"/>
                </a:lnTo>
                <a:lnTo>
                  <a:pt x="6016591" y="264934"/>
                </a:lnTo>
                <a:lnTo>
                  <a:pt x="6006380" y="264934"/>
                </a:lnTo>
                <a:close/>
                <a:moveTo>
                  <a:pt x="6505262" y="251656"/>
                </a:moveTo>
                <a:lnTo>
                  <a:pt x="6513491" y="258328"/>
                </a:lnTo>
                <a:lnTo>
                  <a:pt x="6505262" y="261590"/>
                </a:lnTo>
                <a:lnTo>
                  <a:pt x="6505262" y="251656"/>
                </a:lnTo>
                <a:close/>
                <a:moveTo>
                  <a:pt x="5192042" y="251279"/>
                </a:moveTo>
                <a:lnTo>
                  <a:pt x="5190974" y="252346"/>
                </a:lnTo>
                <a:cubicBezTo>
                  <a:pt x="5193335" y="255089"/>
                  <a:pt x="5195697" y="257908"/>
                  <a:pt x="5198061" y="260651"/>
                </a:cubicBezTo>
                <a:cubicBezTo>
                  <a:pt x="5199126" y="259584"/>
                  <a:pt x="5200194" y="258518"/>
                  <a:pt x="5201338" y="257451"/>
                </a:cubicBezTo>
                <a:cubicBezTo>
                  <a:pt x="5198517" y="255089"/>
                  <a:pt x="5195775" y="252726"/>
                  <a:pt x="5192042" y="251431"/>
                </a:cubicBezTo>
                <a:lnTo>
                  <a:pt x="5192042" y="251279"/>
                </a:lnTo>
                <a:close/>
                <a:moveTo>
                  <a:pt x="6900435" y="250861"/>
                </a:moveTo>
                <a:lnTo>
                  <a:pt x="6900435" y="270749"/>
                </a:lnTo>
                <a:lnTo>
                  <a:pt x="6865459" y="253756"/>
                </a:lnTo>
                <a:lnTo>
                  <a:pt x="6900435" y="250861"/>
                </a:lnTo>
                <a:close/>
                <a:moveTo>
                  <a:pt x="5192041" y="249525"/>
                </a:moveTo>
                <a:lnTo>
                  <a:pt x="5192041" y="251278"/>
                </a:lnTo>
                <a:lnTo>
                  <a:pt x="5192955" y="250363"/>
                </a:lnTo>
                <a:cubicBezTo>
                  <a:pt x="5192573" y="250135"/>
                  <a:pt x="5192345" y="249754"/>
                  <a:pt x="5192041" y="249525"/>
                </a:cubicBezTo>
                <a:close/>
                <a:moveTo>
                  <a:pt x="5342356" y="243571"/>
                </a:moveTo>
                <a:lnTo>
                  <a:pt x="5313708" y="266202"/>
                </a:lnTo>
                <a:cubicBezTo>
                  <a:pt x="5314773" y="268107"/>
                  <a:pt x="5315841" y="270012"/>
                  <a:pt x="5316831" y="271917"/>
                </a:cubicBezTo>
                <a:lnTo>
                  <a:pt x="5341518" y="264983"/>
                </a:lnTo>
                <a:lnTo>
                  <a:pt x="5353632" y="271232"/>
                </a:lnTo>
                <a:cubicBezTo>
                  <a:pt x="5354242" y="264526"/>
                  <a:pt x="5355918" y="260411"/>
                  <a:pt x="5354623" y="258201"/>
                </a:cubicBezTo>
                <a:cubicBezTo>
                  <a:pt x="5351118" y="252715"/>
                  <a:pt x="5346241" y="248067"/>
                  <a:pt x="5342356" y="243571"/>
                </a:cubicBezTo>
                <a:close/>
                <a:moveTo>
                  <a:pt x="5433008" y="242864"/>
                </a:moveTo>
                <a:lnTo>
                  <a:pt x="5426150" y="251322"/>
                </a:lnTo>
                <a:lnTo>
                  <a:pt x="5416017" y="251322"/>
                </a:lnTo>
                <a:cubicBezTo>
                  <a:pt x="5419370" y="254751"/>
                  <a:pt x="5422797" y="258104"/>
                  <a:pt x="5426150" y="261533"/>
                </a:cubicBezTo>
                <a:cubicBezTo>
                  <a:pt x="5427293" y="264429"/>
                  <a:pt x="5428360" y="267172"/>
                  <a:pt x="5429503" y="269990"/>
                </a:cubicBezTo>
                <a:lnTo>
                  <a:pt x="5436306" y="261600"/>
                </a:lnTo>
                <a:lnTo>
                  <a:pt x="5444741" y="258256"/>
                </a:lnTo>
                <a:lnTo>
                  <a:pt x="5436284" y="251397"/>
                </a:lnTo>
                <a:lnTo>
                  <a:pt x="5436284" y="261533"/>
                </a:lnTo>
                <a:lnTo>
                  <a:pt x="5426150" y="261533"/>
                </a:lnTo>
                <a:lnTo>
                  <a:pt x="5426150" y="251322"/>
                </a:lnTo>
                <a:lnTo>
                  <a:pt x="5436361" y="251322"/>
                </a:lnTo>
                <a:cubicBezTo>
                  <a:pt x="5435294" y="248503"/>
                  <a:pt x="5434152" y="245683"/>
                  <a:pt x="5433008" y="242864"/>
                </a:cubicBezTo>
                <a:close/>
                <a:moveTo>
                  <a:pt x="6065740" y="242744"/>
                </a:moveTo>
                <a:cubicBezTo>
                  <a:pt x="6062844" y="243125"/>
                  <a:pt x="6059873" y="243430"/>
                  <a:pt x="6056901" y="243735"/>
                </a:cubicBezTo>
                <a:cubicBezTo>
                  <a:pt x="6058273" y="249297"/>
                  <a:pt x="6059568" y="254860"/>
                  <a:pt x="6060864" y="260422"/>
                </a:cubicBezTo>
                <a:cubicBezTo>
                  <a:pt x="6062540" y="260194"/>
                  <a:pt x="6064140" y="259965"/>
                  <a:pt x="6065740" y="259660"/>
                </a:cubicBezTo>
                <a:lnTo>
                  <a:pt x="6065740" y="242744"/>
                </a:lnTo>
                <a:close/>
                <a:moveTo>
                  <a:pt x="5211546" y="242057"/>
                </a:moveTo>
                <a:lnTo>
                  <a:pt x="5231050" y="276957"/>
                </a:lnTo>
                <a:lnTo>
                  <a:pt x="5231050" y="242057"/>
                </a:lnTo>
                <a:lnTo>
                  <a:pt x="5211546" y="242057"/>
                </a:lnTo>
                <a:close/>
                <a:moveTo>
                  <a:pt x="5141149" y="234440"/>
                </a:moveTo>
                <a:lnTo>
                  <a:pt x="5141149" y="237794"/>
                </a:lnTo>
                <a:lnTo>
                  <a:pt x="5151283" y="237794"/>
                </a:lnTo>
                <a:lnTo>
                  <a:pt x="5151283" y="234440"/>
                </a:lnTo>
                <a:lnTo>
                  <a:pt x="5141149" y="234440"/>
                </a:lnTo>
                <a:close/>
                <a:moveTo>
                  <a:pt x="6220197" y="234379"/>
                </a:moveTo>
                <a:lnTo>
                  <a:pt x="6220197" y="237732"/>
                </a:lnTo>
                <a:lnTo>
                  <a:pt x="6230332" y="237732"/>
                </a:lnTo>
                <a:lnTo>
                  <a:pt x="6230332" y="234379"/>
                </a:lnTo>
                <a:lnTo>
                  <a:pt x="6220197" y="234379"/>
                </a:lnTo>
                <a:close/>
                <a:moveTo>
                  <a:pt x="5191127" y="231771"/>
                </a:moveTo>
                <a:cubicBezTo>
                  <a:pt x="5188080" y="234133"/>
                  <a:pt x="5184956" y="236419"/>
                  <a:pt x="5181908" y="238781"/>
                </a:cubicBezTo>
                <a:cubicBezTo>
                  <a:pt x="5185032" y="242668"/>
                  <a:pt x="5188156" y="246478"/>
                  <a:pt x="5192043" y="249525"/>
                </a:cubicBezTo>
                <a:cubicBezTo>
                  <a:pt x="5192043" y="243887"/>
                  <a:pt x="5191889" y="238096"/>
                  <a:pt x="5191127" y="231771"/>
                </a:cubicBezTo>
                <a:close/>
                <a:moveTo>
                  <a:pt x="1874473" y="230423"/>
                </a:moveTo>
                <a:lnTo>
                  <a:pt x="1842743" y="232938"/>
                </a:lnTo>
                <a:lnTo>
                  <a:pt x="1842743" y="254806"/>
                </a:lnTo>
                <a:lnTo>
                  <a:pt x="1811653" y="281628"/>
                </a:lnTo>
                <a:cubicBezTo>
                  <a:pt x="1810586" y="281781"/>
                  <a:pt x="1802663" y="282695"/>
                  <a:pt x="1800760" y="282924"/>
                </a:cubicBezTo>
                <a:lnTo>
                  <a:pt x="1773856" y="310050"/>
                </a:lnTo>
                <a:cubicBezTo>
                  <a:pt x="1782090" y="321023"/>
                  <a:pt x="1791618" y="333520"/>
                  <a:pt x="1803881" y="349674"/>
                </a:cubicBezTo>
                <a:lnTo>
                  <a:pt x="1823393" y="309212"/>
                </a:lnTo>
                <a:cubicBezTo>
                  <a:pt x="1818510" y="303421"/>
                  <a:pt x="1815693" y="299916"/>
                  <a:pt x="1811119" y="294506"/>
                </a:cubicBezTo>
                <a:lnTo>
                  <a:pt x="1842819" y="289934"/>
                </a:lnTo>
                <a:lnTo>
                  <a:pt x="1874473" y="230423"/>
                </a:lnTo>
                <a:close/>
                <a:moveTo>
                  <a:pt x="5190973" y="230170"/>
                </a:moveTo>
                <a:cubicBezTo>
                  <a:pt x="5191049" y="230780"/>
                  <a:pt x="5191049" y="231237"/>
                  <a:pt x="5191127" y="231770"/>
                </a:cubicBezTo>
                <a:cubicBezTo>
                  <a:pt x="5191430" y="231542"/>
                  <a:pt x="5191659" y="231313"/>
                  <a:pt x="5191963" y="231161"/>
                </a:cubicBezTo>
                <a:cubicBezTo>
                  <a:pt x="5191659" y="230780"/>
                  <a:pt x="5191277" y="230475"/>
                  <a:pt x="5190973" y="230170"/>
                </a:cubicBezTo>
                <a:close/>
                <a:moveTo>
                  <a:pt x="6648594" y="222667"/>
                </a:moveTo>
                <a:lnTo>
                  <a:pt x="6666120" y="222667"/>
                </a:lnTo>
                <a:cubicBezTo>
                  <a:pt x="6667186" y="224114"/>
                  <a:pt x="6668253" y="225638"/>
                  <a:pt x="6669320" y="227086"/>
                </a:cubicBezTo>
                <a:lnTo>
                  <a:pt x="6648594" y="233639"/>
                </a:lnTo>
                <a:lnTo>
                  <a:pt x="6648594" y="222667"/>
                </a:lnTo>
                <a:close/>
                <a:moveTo>
                  <a:pt x="6422203" y="222590"/>
                </a:moveTo>
                <a:cubicBezTo>
                  <a:pt x="6422432" y="224267"/>
                  <a:pt x="6422661" y="225943"/>
                  <a:pt x="6422889" y="227620"/>
                </a:cubicBezTo>
                <a:lnTo>
                  <a:pt x="6405896" y="231353"/>
                </a:lnTo>
                <a:cubicBezTo>
                  <a:pt x="6405668" y="228458"/>
                  <a:pt x="6405516" y="225562"/>
                  <a:pt x="6405363" y="222667"/>
                </a:cubicBezTo>
                <a:lnTo>
                  <a:pt x="6422203" y="222590"/>
                </a:lnTo>
                <a:close/>
                <a:moveTo>
                  <a:pt x="5198059" y="221864"/>
                </a:moveTo>
                <a:cubicBezTo>
                  <a:pt x="5195698" y="224683"/>
                  <a:pt x="5193335" y="227427"/>
                  <a:pt x="5192041" y="231084"/>
                </a:cubicBezTo>
                <a:cubicBezTo>
                  <a:pt x="5192041" y="231084"/>
                  <a:pt x="5191963" y="231084"/>
                  <a:pt x="5191963" y="231160"/>
                </a:cubicBezTo>
                <a:lnTo>
                  <a:pt x="5192956" y="232151"/>
                </a:lnTo>
                <a:cubicBezTo>
                  <a:pt x="5195698" y="229789"/>
                  <a:pt x="5198517" y="227427"/>
                  <a:pt x="5201336" y="225064"/>
                </a:cubicBezTo>
                <a:cubicBezTo>
                  <a:pt x="5200270" y="223998"/>
                  <a:pt x="5199202" y="222931"/>
                  <a:pt x="5198059" y="221864"/>
                </a:cubicBezTo>
                <a:close/>
                <a:moveTo>
                  <a:pt x="5263341" y="220938"/>
                </a:moveTo>
                <a:cubicBezTo>
                  <a:pt x="5263039" y="221243"/>
                  <a:pt x="5262733" y="221624"/>
                  <a:pt x="5262353" y="221929"/>
                </a:cubicBezTo>
                <a:cubicBezTo>
                  <a:pt x="5266619" y="224215"/>
                  <a:pt x="5270048" y="227644"/>
                  <a:pt x="5273400" y="230996"/>
                </a:cubicBezTo>
                <a:lnTo>
                  <a:pt x="5263341" y="220938"/>
                </a:lnTo>
                <a:close/>
                <a:moveTo>
                  <a:pt x="6905692" y="220915"/>
                </a:moveTo>
                <a:lnTo>
                  <a:pt x="6909045" y="220915"/>
                </a:lnTo>
                <a:lnTo>
                  <a:pt x="6909045" y="231049"/>
                </a:lnTo>
                <a:lnTo>
                  <a:pt x="6905692" y="231049"/>
                </a:lnTo>
                <a:lnTo>
                  <a:pt x="6905692" y="220915"/>
                </a:lnTo>
                <a:close/>
                <a:moveTo>
                  <a:pt x="5416015" y="220842"/>
                </a:moveTo>
                <a:cubicBezTo>
                  <a:pt x="5401692" y="232958"/>
                  <a:pt x="5383634" y="231205"/>
                  <a:pt x="5367481" y="230900"/>
                </a:cubicBezTo>
                <a:lnTo>
                  <a:pt x="5367481" y="268315"/>
                </a:lnTo>
                <a:lnTo>
                  <a:pt x="5416015" y="251398"/>
                </a:lnTo>
                <a:lnTo>
                  <a:pt x="5416015" y="220842"/>
                </a:lnTo>
                <a:close/>
                <a:moveTo>
                  <a:pt x="6864087" y="220839"/>
                </a:moveTo>
                <a:lnTo>
                  <a:pt x="6869192" y="220839"/>
                </a:lnTo>
                <a:lnTo>
                  <a:pt x="6869192" y="241183"/>
                </a:lnTo>
                <a:lnTo>
                  <a:pt x="6864087" y="241183"/>
                </a:lnTo>
                <a:lnTo>
                  <a:pt x="6864087" y="220839"/>
                </a:lnTo>
                <a:close/>
                <a:moveTo>
                  <a:pt x="5969042" y="220815"/>
                </a:moveTo>
                <a:lnTo>
                  <a:pt x="5969042" y="230950"/>
                </a:lnTo>
                <a:lnTo>
                  <a:pt x="5972471" y="230950"/>
                </a:lnTo>
                <a:lnTo>
                  <a:pt x="5972471" y="220815"/>
                </a:lnTo>
                <a:lnTo>
                  <a:pt x="5969042" y="220815"/>
                </a:lnTo>
                <a:close/>
                <a:moveTo>
                  <a:pt x="1873330" y="214113"/>
                </a:moveTo>
                <a:lnTo>
                  <a:pt x="1873330" y="217466"/>
                </a:lnTo>
                <a:lnTo>
                  <a:pt x="1883490" y="217466"/>
                </a:lnTo>
                <a:lnTo>
                  <a:pt x="1883490" y="214113"/>
                </a:lnTo>
                <a:lnTo>
                  <a:pt x="1873330" y="214113"/>
                </a:lnTo>
                <a:close/>
                <a:moveTo>
                  <a:pt x="5257246" y="211642"/>
                </a:moveTo>
                <a:cubicBezTo>
                  <a:pt x="5256181" y="212709"/>
                  <a:pt x="5255114" y="213776"/>
                  <a:pt x="5253972" y="214842"/>
                </a:cubicBezTo>
                <a:cubicBezTo>
                  <a:pt x="5256788" y="217205"/>
                  <a:pt x="5259532" y="219567"/>
                  <a:pt x="5263267" y="220862"/>
                </a:cubicBezTo>
                <a:cubicBezTo>
                  <a:pt x="5263292" y="220887"/>
                  <a:pt x="5263316" y="220913"/>
                  <a:pt x="5263341" y="220938"/>
                </a:cubicBezTo>
                <a:lnTo>
                  <a:pt x="5264333" y="219948"/>
                </a:lnTo>
                <a:cubicBezTo>
                  <a:pt x="5261970" y="217205"/>
                  <a:pt x="5259610" y="214385"/>
                  <a:pt x="5257246" y="211642"/>
                </a:cubicBezTo>
                <a:close/>
                <a:moveTo>
                  <a:pt x="6562183" y="211606"/>
                </a:moveTo>
                <a:cubicBezTo>
                  <a:pt x="6559821" y="214349"/>
                  <a:pt x="6557459" y="217169"/>
                  <a:pt x="6555630" y="220369"/>
                </a:cubicBezTo>
                <a:cubicBezTo>
                  <a:pt x="6555706" y="220598"/>
                  <a:pt x="6556392" y="221283"/>
                  <a:pt x="6557078" y="221893"/>
                </a:cubicBezTo>
                <a:lnTo>
                  <a:pt x="6565383" y="214806"/>
                </a:lnTo>
                <a:lnTo>
                  <a:pt x="6562183" y="211606"/>
                </a:lnTo>
                <a:close/>
                <a:moveTo>
                  <a:pt x="5283610" y="210956"/>
                </a:moveTo>
                <a:cubicBezTo>
                  <a:pt x="5283305" y="211185"/>
                  <a:pt x="5283000" y="211489"/>
                  <a:pt x="5282696" y="211794"/>
                </a:cubicBezTo>
                <a:cubicBezTo>
                  <a:pt x="5283000" y="211794"/>
                  <a:pt x="5283228" y="211947"/>
                  <a:pt x="5283533" y="211947"/>
                </a:cubicBezTo>
                <a:lnTo>
                  <a:pt x="5283533" y="211945"/>
                </a:lnTo>
                <a:cubicBezTo>
                  <a:pt x="5283571" y="215975"/>
                  <a:pt x="5283608" y="220004"/>
                  <a:pt x="5283646" y="224034"/>
                </a:cubicBezTo>
                <a:cubicBezTo>
                  <a:pt x="5283039" y="227758"/>
                  <a:pt x="5280714" y="230615"/>
                  <a:pt x="5273476" y="230996"/>
                </a:cubicBezTo>
                <a:cubicBezTo>
                  <a:pt x="5274695" y="245703"/>
                  <a:pt x="5272942" y="259724"/>
                  <a:pt x="5263341" y="271763"/>
                </a:cubicBezTo>
                <a:cubicBezTo>
                  <a:pt x="5263324" y="271770"/>
                  <a:pt x="5263307" y="271776"/>
                  <a:pt x="5263290" y="271783"/>
                </a:cubicBezTo>
                <a:lnTo>
                  <a:pt x="5263267" y="271763"/>
                </a:lnTo>
                <a:lnTo>
                  <a:pt x="5263267" y="271793"/>
                </a:lnTo>
                <a:lnTo>
                  <a:pt x="5254886" y="275116"/>
                </a:lnTo>
                <a:lnTo>
                  <a:pt x="5263267" y="281912"/>
                </a:lnTo>
                <a:lnTo>
                  <a:pt x="5263267" y="281974"/>
                </a:lnTo>
                <a:lnTo>
                  <a:pt x="5263318" y="281953"/>
                </a:lnTo>
                <a:cubicBezTo>
                  <a:pt x="5263326" y="281960"/>
                  <a:pt x="5263333" y="281967"/>
                  <a:pt x="5263341" y="281974"/>
                </a:cubicBezTo>
                <a:cubicBezTo>
                  <a:pt x="5262124" y="296680"/>
                  <a:pt x="5263876" y="310701"/>
                  <a:pt x="5273476" y="322664"/>
                </a:cubicBezTo>
                <a:cubicBezTo>
                  <a:pt x="5281171" y="321140"/>
                  <a:pt x="5292906" y="327617"/>
                  <a:pt x="5293819" y="312605"/>
                </a:cubicBezTo>
                <a:lnTo>
                  <a:pt x="5292906" y="313520"/>
                </a:lnTo>
                <a:lnTo>
                  <a:pt x="5284600" y="306433"/>
                </a:lnTo>
                <a:lnTo>
                  <a:pt x="5287800" y="303233"/>
                </a:lnTo>
                <a:cubicBezTo>
                  <a:pt x="5290163" y="305976"/>
                  <a:pt x="5292525" y="308795"/>
                  <a:pt x="5294886" y="311540"/>
                </a:cubicBezTo>
                <a:lnTo>
                  <a:pt x="5293895" y="312530"/>
                </a:lnTo>
                <a:cubicBezTo>
                  <a:pt x="5299229" y="315577"/>
                  <a:pt x="5304485" y="318701"/>
                  <a:pt x="5311267" y="322664"/>
                </a:cubicBezTo>
                <a:lnTo>
                  <a:pt x="5311267" y="290280"/>
                </a:lnTo>
                <a:lnTo>
                  <a:pt x="5284219" y="290280"/>
                </a:lnTo>
                <a:cubicBezTo>
                  <a:pt x="5284675" y="269553"/>
                  <a:pt x="5278657" y="250427"/>
                  <a:pt x="5293056" y="232749"/>
                </a:cubicBezTo>
                <a:cubicBezTo>
                  <a:pt x="5294543" y="230958"/>
                  <a:pt x="5296296" y="226024"/>
                  <a:pt x="5295610" y="221395"/>
                </a:cubicBezTo>
                <a:lnTo>
                  <a:pt x="5283539" y="211875"/>
                </a:lnTo>
                <a:cubicBezTo>
                  <a:pt x="5283563" y="211569"/>
                  <a:pt x="5283586" y="211262"/>
                  <a:pt x="5283610" y="210956"/>
                </a:cubicBezTo>
                <a:close/>
                <a:moveTo>
                  <a:pt x="5213300" y="209674"/>
                </a:moveTo>
                <a:cubicBezTo>
                  <a:pt x="5212918" y="209750"/>
                  <a:pt x="5212536" y="209750"/>
                  <a:pt x="5212081" y="209826"/>
                </a:cubicBezTo>
                <a:lnTo>
                  <a:pt x="5212365" y="210608"/>
                </a:lnTo>
                <a:lnTo>
                  <a:pt x="5211318" y="211656"/>
                </a:lnTo>
                <a:cubicBezTo>
                  <a:pt x="5213680" y="214399"/>
                  <a:pt x="5216042" y="217218"/>
                  <a:pt x="5218403" y="219962"/>
                </a:cubicBezTo>
                <a:lnTo>
                  <a:pt x="5221603" y="216761"/>
                </a:lnTo>
                <a:cubicBezTo>
                  <a:pt x="5218784" y="214399"/>
                  <a:pt x="5216042" y="212037"/>
                  <a:pt x="5212385" y="210741"/>
                </a:cubicBezTo>
                <a:lnTo>
                  <a:pt x="5212385" y="210662"/>
                </a:lnTo>
                <a:cubicBezTo>
                  <a:pt x="5212385" y="210663"/>
                  <a:pt x="5212386" y="210664"/>
                  <a:pt x="5212386" y="210665"/>
                </a:cubicBezTo>
                <a:cubicBezTo>
                  <a:pt x="5212690" y="210284"/>
                  <a:pt x="5212994" y="209979"/>
                  <a:pt x="5213300" y="209674"/>
                </a:cubicBezTo>
                <a:close/>
                <a:moveTo>
                  <a:pt x="6513643" y="204151"/>
                </a:moveTo>
                <a:cubicBezTo>
                  <a:pt x="6520806" y="207885"/>
                  <a:pt x="6527664" y="216571"/>
                  <a:pt x="6525454" y="231125"/>
                </a:cubicBezTo>
                <a:lnTo>
                  <a:pt x="6505033" y="231125"/>
                </a:lnTo>
                <a:lnTo>
                  <a:pt x="6505033" y="251388"/>
                </a:lnTo>
                <a:lnTo>
                  <a:pt x="6484916" y="251388"/>
                </a:lnTo>
                <a:lnTo>
                  <a:pt x="6484916" y="231043"/>
                </a:lnTo>
                <a:lnTo>
                  <a:pt x="6484852" y="231043"/>
                </a:lnTo>
                <a:lnTo>
                  <a:pt x="6513643" y="204151"/>
                </a:lnTo>
                <a:close/>
                <a:moveTo>
                  <a:pt x="5277591" y="201431"/>
                </a:moveTo>
                <a:lnTo>
                  <a:pt x="5274391" y="204631"/>
                </a:lnTo>
                <a:cubicBezTo>
                  <a:pt x="5277133" y="206994"/>
                  <a:pt x="5279952" y="209356"/>
                  <a:pt x="5283610" y="210651"/>
                </a:cubicBezTo>
                <a:lnTo>
                  <a:pt x="5283610" y="210804"/>
                </a:lnTo>
                <a:cubicBezTo>
                  <a:pt x="5283991" y="210423"/>
                  <a:pt x="5284372" y="210042"/>
                  <a:pt x="5284753" y="209737"/>
                </a:cubicBezTo>
                <a:lnTo>
                  <a:pt x="5277591" y="201431"/>
                </a:lnTo>
                <a:close/>
                <a:moveTo>
                  <a:pt x="5175127" y="200529"/>
                </a:moveTo>
                <a:lnTo>
                  <a:pt x="5175127" y="210664"/>
                </a:lnTo>
                <a:lnTo>
                  <a:pt x="5178555" y="210664"/>
                </a:lnTo>
                <a:lnTo>
                  <a:pt x="5178555" y="200529"/>
                </a:lnTo>
                <a:lnTo>
                  <a:pt x="5175127" y="200529"/>
                </a:lnTo>
                <a:close/>
                <a:moveTo>
                  <a:pt x="6189641" y="191785"/>
                </a:moveTo>
                <a:cubicBezTo>
                  <a:pt x="6189641" y="194604"/>
                  <a:pt x="6189870" y="196814"/>
                  <a:pt x="6190936" y="195671"/>
                </a:cubicBezTo>
                <a:lnTo>
                  <a:pt x="6160990" y="222798"/>
                </a:lnTo>
                <a:lnTo>
                  <a:pt x="6124033" y="222798"/>
                </a:lnTo>
                <a:lnTo>
                  <a:pt x="6142397" y="241162"/>
                </a:lnTo>
                <a:cubicBezTo>
                  <a:pt x="6183469" y="222951"/>
                  <a:pt x="6183469" y="222951"/>
                  <a:pt x="6189641" y="200472"/>
                </a:cubicBezTo>
                <a:lnTo>
                  <a:pt x="6198099" y="197119"/>
                </a:lnTo>
                <a:cubicBezTo>
                  <a:pt x="6195509" y="195062"/>
                  <a:pt x="6192841" y="193080"/>
                  <a:pt x="6189641" y="191785"/>
                </a:cubicBezTo>
                <a:close/>
                <a:moveTo>
                  <a:pt x="5491444" y="191270"/>
                </a:moveTo>
                <a:lnTo>
                  <a:pt x="5488245" y="194470"/>
                </a:lnTo>
                <a:cubicBezTo>
                  <a:pt x="5490987" y="196833"/>
                  <a:pt x="5493730" y="199195"/>
                  <a:pt x="5498379" y="199423"/>
                </a:cubicBezTo>
                <a:cubicBezTo>
                  <a:pt x="5497693" y="200109"/>
                  <a:pt x="5497007" y="200719"/>
                  <a:pt x="5496321" y="201405"/>
                </a:cubicBezTo>
                <a:cubicBezTo>
                  <a:pt x="5498683" y="204148"/>
                  <a:pt x="5501046" y="206967"/>
                  <a:pt x="5503407" y="209710"/>
                </a:cubicBezTo>
                <a:cubicBezTo>
                  <a:pt x="5504475" y="208644"/>
                  <a:pt x="5505542" y="207577"/>
                  <a:pt x="5506683" y="206510"/>
                </a:cubicBezTo>
                <a:cubicBezTo>
                  <a:pt x="5503864" y="204148"/>
                  <a:pt x="5501122" y="201786"/>
                  <a:pt x="5496550" y="201557"/>
                </a:cubicBezTo>
                <a:lnTo>
                  <a:pt x="5498532" y="199576"/>
                </a:lnTo>
                <a:cubicBezTo>
                  <a:pt x="5496170" y="196833"/>
                  <a:pt x="5493806" y="194013"/>
                  <a:pt x="5491444" y="191270"/>
                </a:cubicBezTo>
                <a:close/>
                <a:moveTo>
                  <a:pt x="6444073" y="190435"/>
                </a:moveTo>
                <a:cubicBezTo>
                  <a:pt x="6454360" y="193711"/>
                  <a:pt x="6462913" y="198740"/>
                  <a:pt x="6469705" y="205522"/>
                </a:cubicBezTo>
                <a:lnTo>
                  <a:pt x="6484716" y="231043"/>
                </a:lnTo>
                <a:lnTo>
                  <a:pt x="6469219" y="231043"/>
                </a:lnTo>
                <a:cubicBezTo>
                  <a:pt x="6466247" y="237596"/>
                  <a:pt x="6463199" y="244530"/>
                  <a:pt x="6460456" y="250626"/>
                </a:cubicBezTo>
                <a:lnTo>
                  <a:pt x="6444226" y="241254"/>
                </a:lnTo>
                <a:cubicBezTo>
                  <a:pt x="6443387" y="256494"/>
                  <a:pt x="6431576" y="249864"/>
                  <a:pt x="6423880" y="251388"/>
                </a:cubicBezTo>
                <a:lnTo>
                  <a:pt x="6423880" y="261599"/>
                </a:lnTo>
                <a:cubicBezTo>
                  <a:pt x="6447654" y="268991"/>
                  <a:pt x="6425861" y="279811"/>
                  <a:pt x="6425861" y="289488"/>
                </a:cubicBezTo>
                <a:cubicBezTo>
                  <a:pt x="6453369" y="300385"/>
                  <a:pt x="6461523" y="280344"/>
                  <a:pt x="6470362" y="261599"/>
                </a:cubicBezTo>
                <a:lnTo>
                  <a:pt x="6505241" y="261599"/>
                </a:lnTo>
                <a:lnTo>
                  <a:pt x="6505033" y="261681"/>
                </a:lnTo>
                <a:lnTo>
                  <a:pt x="6505033" y="279664"/>
                </a:lnTo>
                <a:lnTo>
                  <a:pt x="6478286" y="283322"/>
                </a:lnTo>
                <a:cubicBezTo>
                  <a:pt x="6474705" y="294904"/>
                  <a:pt x="6471124" y="306487"/>
                  <a:pt x="6467009" y="319974"/>
                </a:cubicBezTo>
                <a:cubicBezTo>
                  <a:pt x="6468304" y="322336"/>
                  <a:pt x="6471352" y="327594"/>
                  <a:pt x="6474400" y="332852"/>
                </a:cubicBezTo>
                <a:lnTo>
                  <a:pt x="6475391" y="331861"/>
                </a:lnTo>
                <a:lnTo>
                  <a:pt x="6483697" y="338948"/>
                </a:lnTo>
                <a:lnTo>
                  <a:pt x="6480496" y="342148"/>
                </a:lnTo>
                <a:cubicBezTo>
                  <a:pt x="6478134" y="339329"/>
                  <a:pt x="6475772" y="336586"/>
                  <a:pt x="6473410" y="333842"/>
                </a:cubicBezTo>
                <a:lnTo>
                  <a:pt x="6474096" y="333157"/>
                </a:lnTo>
                <a:cubicBezTo>
                  <a:pt x="6470590" y="335519"/>
                  <a:pt x="6464571" y="338338"/>
                  <a:pt x="6464799" y="340091"/>
                </a:cubicBezTo>
                <a:cubicBezTo>
                  <a:pt x="6466856" y="351826"/>
                  <a:pt x="6470362" y="363332"/>
                  <a:pt x="6473105" y="373770"/>
                </a:cubicBezTo>
                <a:cubicBezTo>
                  <a:pt x="6470133" y="384057"/>
                  <a:pt x="6467161" y="394039"/>
                  <a:pt x="6464266" y="403945"/>
                </a:cubicBezTo>
                <a:lnTo>
                  <a:pt x="6465180" y="403031"/>
                </a:lnTo>
                <a:lnTo>
                  <a:pt x="6473486" y="410118"/>
                </a:lnTo>
                <a:cubicBezTo>
                  <a:pt x="6472419" y="411184"/>
                  <a:pt x="6471352" y="412327"/>
                  <a:pt x="6470286" y="413318"/>
                </a:cubicBezTo>
                <a:cubicBezTo>
                  <a:pt x="6467923" y="410575"/>
                  <a:pt x="6465561" y="407755"/>
                  <a:pt x="6463199" y="405012"/>
                </a:cubicBezTo>
                <a:lnTo>
                  <a:pt x="6464113" y="404098"/>
                </a:lnTo>
                <a:lnTo>
                  <a:pt x="6430433" y="404098"/>
                </a:lnTo>
                <a:cubicBezTo>
                  <a:pt x="6419460" y="410880"/>
                  <a:pt x="6411002" y="419033"/>
                  <a:pt x="6413212" y="433130"/>
                </a:cubicBezTo>
                <a:lnTo>
                  <a:pt x="6462666" y="420328"/>
                </a:lnTo>
                <a:lnTo>
                  <a:pt x="6419155" y="495843"/>
                </a:lnTo>
                <a:lnTo>
                  <a:pt x="6391800" y="494623"/>
                </a:lnTo>
                <a:cubicBezTo>
                  <a:pt x="6393628" y="486699"/>
                  <a:pt x="6393247" y="480222"/>
                  <a:pt x="6396067" y="478164"/>
                </a:cubicBezTo>
                <a:cubicBezTo>
                  <a:pt x="6405439" y="471154"/>
                  <a:pt x="6416031" y="465667"/>
                  <a:pt x="6427004" y="459114"/>
                </a:cubicBezTo>
                <a:lnTo>
                  <a:pt x="6412374" y="434654"/>
                </a:lnTo>
                <a:lnTo>
                  <a:pt x="6391114" y="434654"/>
                </a:lnTo>
                <a:lnTo>
                  <a:pt x="6336326" y="376132"/>
                </a:lnTo>
                <a:lnTo>
                  <a:pt x="6352937" y="368209"/>
                </a:lnTo>
                <a:cubicBezTo>
                  <a:pt x="6344936" y="355178"/>
                  <a:pt x="6334726" y="345349"/>
                  <a:pt x="6323143" y="339405"/>
                </a:cubicBezTo>
                <a:lnTo>
                  <a:pt x="6353014" y="318907"/>
                </a:lnTo>
                <a:cubicBezTo>
                  <a:pt x="6348975" y="314335"/>
                  <a:pt x="6345775" y="310754"/>
                  <a:pt x="6342270" y="306868"/>
                </a:cubicBezTo>
                <a:cubicBezTo>
                  <a:pt x="6361091" y="294371"/>
                  <a:pt x="6372826" y="304277"/>
                  <a:pt x="6384180" y="320965"/>
                </a:cubicBezTo>
                <a:lnTo>
                  <a:pt x="6361853" y="364780"/>
                </a:lnTo>
                <a:cubicBezTo>
                  <a:pt x="6374807" y="362265"/>
                  <a:pt x="6384408" y="362036"/>
                  <a:pt x="6392561" y="358455"/>
                </a:cubicBezTo>
                <a:cubicBezTo>
                  <a:pt x="6403001" y="353883"/>
                  <a:pt x="6405058" y="343672"/>
                  <a:pt x="6403534" y="332928"/>
                </a:cubicBezTo>
                <a:lnTo>
                  <a:pt x="6402544" y="333919"/>
                </a:lnTo>
                <a:lnTo>
                  <a:pt x="6394238" y="326832"/>
                </a:lnTo>
                <a:lnTo>
                  <a:pt x="6397438" y="323632"/>
                </a:lnTo>
                <a:cubicBezTo>
                  <a:pt x="6399801" y="326375"/>
                  <a:pt x="6402163" y="329194"/>
                  <a:pt x="6404525" y="331937"/>
                </a:cubicBezTo>
                <a:lnTo>
                  <a:pt x="6403611" y="332852"/>
                </a:lnTo>
                <a:cubicBezTo>
                  <a:pt x="6422051" y="329499"/>
                  <a:pt x="6413440" y="315478"/>
                  <a:pt x="6412069" y="306563"/>
                </a:cubicBezTo>
                <a:cubicBezTo>
                  <a:pt x="6410469" y="296657"/>
                  <a:pt x="6404296" y="287589"/>
                  <a:pt x="6401096" y="280426"/>
                </a:cubicBezTo>
                <a:lnTo>
                  <a:pt x="6423727" y="261605"/>
                </a:lnTo>
                <a:lnTo>
                  <a:pt x="6405058" y="261605"/>
                </a:lnTo>
                <a:cubicBezTo>
                  <a:pt x="6404830" y="259395"/>
                  <a:pt x="6404601" y="257109"/>
                  <a:pt x="6404372" y="254899"/>
                </a:cubicBezTo>
                <a:lnTo>
                  <a:pt x="6423727" y="251470"/>
                </a:lnTo>
                <a:cubicBezTo>
                  <a:pt x="6424566" y="236230"/>
                  <a:pt x="6436376" y="242783"/>
                  <a:pt x="6444073" y="241336"/>
                </a:cubicBezTo>
                <a:cubicBezTo>
                  <a:pt x="6448111" y="233182"/>
                  <a:pt x="6452074" y="224953"/>
                  <a:pt x="6457408" y="214208"/>
                </a:cubicBezTo>
                <a:lnTo>
                  <a:pt x="6422432" y="207732"/>
                </a:lnTo>
                <a:lnTo>
                  <a:pt x="6444073" y="190435"/>
                </a:lnTo>
                <a:close/>
                <a:moveTo>
                  <a:pt x="6189641" y="190413"/>
                </a:moveTo>
                <a:lnTo>
                  <a:pt x="6188727" y="191326"/>
                </a:lnTo>
                <a:cubicBezTo>
                  <a:pt x="6189108" y="191479"/>
                  <a:pt x="6189337" y="191631"/>
                  <a:pt x="6189641" y="191785"/>
                </a:cubicBezTo>
                <a:lnTo>
                  <a:pt x="6189641" y="190413"/>
                </a:lnTo>
                <a:close/>
                <a:moveTo>
                  <a:pt x="6152303" y="190261"/>
                </a:moveTo>
                <a:lnTo>
                  <a:pt x="6152303" y="200472"/>
                </a:lnTo>
                <a:lnTo>
                  <a:pt x="6155732" y="200472"/>
                </a:lnTo>
                <a:lnTo>
                  <a:pt x="6155732" y="190261"/>
                </a:lnTo>
                <a:lnTo>
                  <a:pt x="6152303" y="190261"/>
                </a:lnTo>
                <a:close/>
                <a:moveTo>
                  <a:pt x="6105593" y="189880"/>
                </a:moveTo>
                <a:lnTo>
                  <a:pt x="6088905" y="193842"/>
                </a:lnTo>
                <a:cubicBezTo>
                  <a:pt x="6089133" y="195443"/>
                  <a:pt x="6089438" y="197043"/>
                  <a:pt x="6089667" y="198643"/>
                </a:cubicBezTo>
                <a:lnTo>
                  <a:pt x="6106575" y="198643"/>
                </a:lnTo>
                <a:cubicBezTo>
                  <a:pt x="6106578" y="198668"/>
                  <a:pt x="6106580" y="198694"/>
                  <a:pt x="6106583" y="198719"/>
                </a:cubicBezTo>
                <a:lnTo>
                  <a:pt x="6106583" y="198643"/>
                </a:lnTo>
                <a:lnTo>
                  <a:pt x="6106575" y="198643"/>
                </a:lnTo>
                <a:lnTo>
                  <a:pt x="6105593" y="189880"/>
                </a:lnTo>
                <a:close/>
                <a:moveTo>
                  <a:pt x="6183621" y="181039"/>
                </a:moveTo>
                <a:lnTo>
                  <a:pt x="6180421" y="184239"/>
                </a:lnTo>
                <a:cubicBezTo>
                  <a:pt x="6183164" y="186602"/>
                  <a:pt x="6185983" y="188964"/>
                  <a:pt x="6189641" y="190259"/>
                </a:cubicBezTo>
                <a:lnTo>
                  <a:pt x="6189641" y="190412"/>
                </a:lnTo>
                <a:lnTo>
                  <a:pt x="6190708" y="189345"/>
                </a:lnTo>
                <a:cubicBezTo>
                  <a:pt x="6188346" y="186602"/>
                  <a:pt x="6185983" y="183782"/>
                  <a:pt x="6183621" y="181039"/>
                </a:cubicBezTo>
                <a:close/>
                <a:moveTo>
                  <a:pt x="5202175" y="180185"/>
                </a:moveTo>
                <a:cubicBezTo>
                  <a:pt x="5199051" y="180185"/>
                  <a:pt x="5195851" y="180260"/>
                  <a:pt x="5192042" y="181099"/>
                </a:cubicBezTo>
                <a:lnTo>
                  <a:pt x="5192042" y="210664"/>
                </a:lnTo>
                <a:cubicBezTo>
                  <a:pt x="5199888" y="210664"/>
                  <a:pt x="5205680" y="210664"/>
                  <a:pt x="5212081" y="209750"/>
                </a:cubicBezTo>
                <a:cubicBezTo>
                  <a:pt x="5208727" y="199920"/>
                  <a:pt x="5205527" y="190014"/>
                  <a:pt x="5202175" y="180185"/>
                </a:cubicBezTo>
                <a:close/>
                <a:moveTo>
                  <a:pt x="1924392" y="179899"/>
                </a:moveTo>
                <a:lnTo>
                  <a:pt x="1923181" y="181118"/>
                </a:lnTo>
                <a:lnTo>
                  <a:pt x="1930344" y="189424"/>
                </a:lnTo>
                <a:lnTo>
                  <a:pt x="1933549" y="186224"/>
                </a:lnTo>
                <a:cubicBezTo>
                  <a:pt x="1930801" y="183861"/>
                  <a:pt x="1927978" y="181500"/>
                  <a:pt x="1924242" y="180204"/>
                </a:cubicBezTo>
                <a:cubicBezTo>
                  <a:pt x="1924317" y="180052"/>
                  <a:pt x="1924317" y="179975"/>
                  <a:pt x="1924392" y="179899"/>
                </a:cubicBezTo>
                <a:close/>
                <a:moveTo>
                  <a:pt x="1913197" y="179138"/>
                </a:moveTo>
                <a:cubicBezTo>
                  <a:pt x="1910457" y="181500"/>
                  <a:pt x="1907638" y="183862"/>
                  <a:pt x="1904822" y="186225"/>
                </a:cubicBezTo>
                <a:lnTo>
                  <a:pt x="1908020" y="189425"/>
                </a:lnTo>
                <a:cubicBezTo>
                  <a:pt x="1910381" y="186606"/>
                  <a:pt x="1912738" y="183862"/>
                  <a:pt x="1914113" y="180205"/>
                </a:cubicBezTo>
                <a:lnTo>
                  <a:pt x="1914190" y="180205"/>
                </a:lnTo>
                <a:lnTo>
                  <a:pt x="1915107" y="181119"/>
                </a:lnTo>
                <a:cubicBezTo>
                  <a:pt x="1915107" y="180815"/>
                  <a:pt x="1915107" y="180510"/>
                  <a:pt x="1915030" y="180205"/>
                </a:cubicBezTo>
                <a:lnTo>
                  <a:pt x="1914267" y="180205"/>
                </a:lnTo>
                <a:lnTo>
                  <a:pt x="1913197" y="179138"/>
                </a:lnTo>
                <a:close/>
                <a:moveTo>
                  <a:pt x="5392840" y="177650"/>
                </a:moveTo>
                <a:cubicBezTo>
                  <a:pt x="5391136" y="175507"/>
                  <a:pt x="5387728" y="175183"/>
                  <a:pt x="5380908" y="178041"/>
                </a:cubicBezTo>
                <a:lnTo>
                  <a:pt x="5374204" y="191223"/>
                </a:lnTo>
                <a:lnTo>
                  <a:pt x="5394546" y="188175"/>
                </a:lnTo>
                <a:cubicBezTo>
                  <a:pt x="5394546" y="183755"/>
                  <a:pt x="5394546" y="179793"/>
                  <a:pt x="5392840" y="177650"/>
                </a:cubicBezTo>
                <a:close/>
                <a:moveTo>
                  <a:pt x="5186022" y="170964"/>
                </a:moveTo>
                <a:lnTo>
                  <a:pt x="5182821" y="174164"/>
                </a:lnTo>
                <a:cubicBezTo>
                  <a:pt x="5185564" y="176527"/>
                  <a:pt x="5188384" y="178889"/>
                  <a:pt x="5192041" y="180184"/>
                </a:cubicBezTo>
                <a:lnTo>
                  <a:pt x="5192041" y="180336"/>
                </a:lnTo>
                <a:lnTo>
                  <a:pt x="5191127" y="181250"/>
                </a:lnTo>
                <a:cubicBezTo>
                  <a:pt x="5191432" y="181174"/>
                  <a:pt x="5191737" y="181174"/>
                  <a:pt x="5192041" y="181098"/>
                </a:cubicBezTo>
                <a:lnTo>
                  <a:pt x="5192041" y="180337"/>
                </a:lnTo>
                <a:lnTo>
                  <a:pt x="5193107" y="179270"/>
                </a:lnTo>
                <a:cubicBezTo>
                  <a:pt x="5190746" y="176527"/>
                  <a:pt x="5188384" y="173707"/>
                  <a:pt x="5186022" y="170964"/>
                </a:cubicBezTo>
                <a:close/>
                <a:moveTo>
                  <a:pt x="5369250" y="170877"/>
                </a:moveTo>
                <a:lnTo>
                  <a:pt x="5366051" y="174077"/>
                </a:lnTo>
                <a:cubicBezTo>
                  <a:pt x="5367270" y="175220"/>
                  <a:pt x="5368718" y="176211"/>
                  <a:pt x="5372070" y="174230"/>
                </a:cubicBezTo>
                <a:cubicBezTo>
                  <a:pt x="5371155" y="173087"/>
                  <a:pt x="5370165" y="172020"/>
                  <a:pt x="5369250" y="170877"/>
                </a:cubicBezTo>
                <a:close/>
                <a:moveTo>
                  <a:pt x="6474781" y="170775"/>
                </a:moveTo>
                <a:lnTo>
                  <a:pt x="6492917" y="170775"/>
                </a:lnTo>
                <a:cubicBezTo>
                  <a:pt x="6493984" y="176033"/>
                  <a:pt x="6494822" y="180605"/>
                  <a:pt x="6495812" y="185787"/>
                </a:cubicBezTo>
                <a:cubicBezTo>
                  <a:pt x="6482325" y="193712"/>
                  <a:pt x="6473867" y="193483"/>
                  <a:pt x="6474781" y="170775"/>
                </a:cubicBezTo>
                <a:close/>
                <a:moveTo>
                  <a:pt x="6683036" y="170318"/>
                </a:moveTo>
                <a:cubicBezTo>
                  <a:pt x="6687227" y="177557"/>
                  <a:pt x="6691342" y="184872"/>
                  <a:pt x="6698200" y="196836"/>
                </a:cubicBezTo>
                <a:lnTo>
                  <a:pt x="6671835" y="216875"/>
                </a:lnTo>
                <a:cubicBezTo>
                  <a:pt x="6669853" y="202398"/>
                  <a:pt x="6668634" y="193559"/>
                  <a:pt x="6667567" y="185711"/>
                </a:cubicBezTo>
                <a:lnTo>
                  <a:pt x="6683036" y="170318"/>
                </a:lnTo>
                <a:close/>
                <a:moveTo>
                  <a:pt x="6433862" y="170090"/>
                </a:moveTo>
                <a:lnTo>
                  <a:pt x="6454360" y="170090"/>
                </a:lnTo>
                <a:cubicBezTo>
                  <a:pt x="6449940" y="178929"/>
                  <a:pt x="6446968" y="184720"/>
                  <a:pt x="6444073" y="190435"/>
                </a:cubicBezTo>
                <a:cubicBezTo>
                  <a:pt x="6428833" y="189597"/>
                  <a:pt x="6435386" y="177786"/>
                  <a:pt x="6433862" y="170090"/>
                </a:cubicBezTo>
                <a:close/>
                <a:moveTo>
                  <a:pt x="6299836" y="164644"/>
                </a:moveTo>
                <a:cubicBezTo>
                  <a:pt x="6297002" y="163892"/>
                  <a:pt x="6293933" y="164330"/>
                  <a:pt x="6290715" y="166161"/>
                </a:cubicBezTo>
                <a:lnTo>
                  <a:pt x="6280732" y="176004"/>
                </a:lnTo>
                <a:cubicBezTo>
                  <a:pt x="6280721" y="175989"/>
                  <a:pt x="6280711" y="175974"/>
                  <a:pt x="6280700" y="175959"/>
                </a:cubicBezTo>
                <a:cubicBezTo>
                  <a:pt x="6278643" y="191123"/>
                  <a:pt x="6280319" y="199048"/>
                  <a:pt x="6283139" y="207430"/>
                </a:cubicBezTo>
                <a:cubicBezTo>
                  <a:pt x="6283367" y="207963"/>
                  <a:pt x="6284739" y="249187"/>
                  <a:pt x="6284739" y="249263"/>
                </a:cubicBezTo>
                <a:lnTo>
                  <a:pt x="6274452" y="241415"/>
                </a:lnTo>
                <a:lnTo>
                  <a:pt x="6261193" y="290410"/>
                </a:lnTo>
                <a:cubicBezTo>
                  <a:pt x="6263251" y="291477"/>
                  <a:pt x="6265308" y="292544"/>
                  <a:pt x="6267441" y="293535"/>
                </a:cubicBezTo>
                <a:lnTo>
                  <a:pt x="6293883" y="260998"/>
                </a:lnTo>
                <a:cubicBezTo>
                  <a:pt x="6321620" y="264580"/>
                  <a:pt x="6332897" y="249187"/>
                  <a:pt x="6342346" y="230899"/>
                </a:cubicBezTo>
                <a:lnTo>
                  <a:pt x="6318419" y="230899"/>
                </a:lnTo>
                <a:cubicBezTo>
                  <a:pt x="6313162" y="223050"/>
                  <a:pt x="6308476" y="216021"/>
                  <a:pt x="6302732" y="207601"/>
                </a:cubicBezTo>
                <a:lnTo>
                  <a:pt x="6280812" y="176119"/>
                </a:lnTo>
                <a:lnTo>
                  <a:pt x="6295978" y="187504"/>
                </a:lnTo>
                <a:cubicBezTo>
                  <a:pt x="6300055" y="188228"/>
                  <a:pt x="6304475" y="186094"/>
                  <a:pt x="6313314" y="181827"/>
                </a:cubicBezTo>
                <a:cubicBezTo>
                  <a:pt x="6310228" y="172417"/>
                  <a:pt x="6305503" y="166149"/>
                  <a:pt x="6299836" y="164644"/>
                </a:cubicBezTo>
                <a:close/>
                <a:moveTo>
                  <a:pt x="6079761" y="163816"/>
                </a:moveTo>
                <a:lnTo>
                  <a:pt x="6030002" y="188581"/>
                </a:lnTo>
                <a:cubicBezTo>
                  <a:pt x="6054691" y="192010"/>
                  <a:pt x="6068712" y="191781"/>
                  <a:pt x="6079761" y="163816"/>
                </a:cubicBezTo>
                <a:close/>
                <a:moveTo>
                  <a:pt x="6199852" y="163136"/>
                </a:moveTo>
                <a:lnTo>
                  <a:pt x="6199852" y="166565"/>
                </a:lnTo>
                <a:lnTo>
                  <a:pt x="6210063" y="166565"/>
                </a:lnTo>
                <a:lnTo>
                  <a:pt x="6210063" y="163136"/>
                </a:lnTo>
                <a:lnTo>
                  <a:pt x="6199852" y="163136"/>
                </a:lnTo>
                <a:close/>
                <a:moveTo>
                  <a:pt x="5222366" y="162050"/>
                </a:moveTo>
                <a:cubicBezTo>
                  <a:pt x="5222289" y="164946"/>
                  <a:pt x="5222061" y="167384"/>
                  <a:pt x="5221603" y="169440"/>
                </a:cubicBezTo>
                <a:cubicBezTo>
                  <a:pt x="5221910" y="169594"/>
                  <a:pt x="5222289" y="169746"/>
                  <a:pt x="5222596" y="169975"/>
                </a:cubicBezTo>
                <a:lnTo>
                  <a:pt x="5222747" y="169822"/>
                </a:lnTo>
                <a:cubicBezTo>
                  <a:pt x="5222596" y="167232"/>
                  <a:pt x="5222517" y="164641"/>
                  <a:pt x="5222366" y="162050"/>
                </a:cubicBezTo>
                <a:close/>
                <a:moveTo>
                  <a:pt x="5330469" y="160819"/>
                </a:moveTo>
                <a:lnTo>
                  <a:pt x="5315003" y="171944"/>
                </a:lnTo>
                <a:cubicBezTo>
                  <a:pt x="5321402" y="184136"/>
                  <a:pt x="5325518" y="192061"/>
                  <a:pt x="5331233" y="202805"/>
                </a:cubicBezTo>
                <a:cubicBezTo>
                  <a:pt x="5332756" y="195261"/>
                  <a:pt x="5332756" y="190156"/>
                  <a:pt x="5334813" y="186194"/>
                </a:cubicBezTo>
                <a:cubicBezTo>
                  <a:pt x="5337022" y="181926"/>
                  <a:pt x="5341213" y="178650"/>
                  <a:pt x="5344565" y="174916"/>
                </a:cubicBezTo>
                <a:lnTo>
                  <a:pt x="5330469" y="160819"/>
                </a:lnTo>
                <a:close/>
                <a:moveTo>
                  <a:pt x="5804681" y="160466"/>
                </a:moveTo>
                <a:cubicBezTo>
                  <a:pt x="5779307" y="158104"/>
                  <a:pt x="5774430" y="176697"/>
                  <a:pt x="5759953" y="186222"/>
                </a:cubicBezTo>
                <a:lnTo>
                  <a:pt x="5788070" y="203443"/>
                </a:lnTo>
                <a:cubicBezTo>
                  <a:pt x="5794014" y="187822"/>
                  <a:pt x="5798891" y="175478"/>
                  <a:pt x="5804681" y="160466"/>
                </a:cubicBezTo>
                <a:close/>
                <a:moveTo>
                  <a:pt x="5241795" y="160450"/>
                </a:moveTo>
                <a:cubicBezTo>
                  <a:pt x="5235394" y="160983"/>
                  <a:pt x="5228918" y="161593"/>
                  <a:pt x="5222747" y="169899"/>
                </a:cubicBezTo>
                <a:cubicBezTo>
                  <a:pt x="5222747" y="170279"/>
                  <a:pt x="5222747" y="170584"/>
                  <a:pt x="5222823" y="170965"/>
                </a:cubicBezTo>
                <a:cubicBezTo>
                  <a:pt x="5229376" y="169593"/>
                  <a:pt x="5236005" y="168298"/>
                  <a:pt x="5242708" y="167002"/>
                </a:cubicBezTo>
                <a:cubicBezTo>
                  <a:pt x="5242404" y="164793"/>
                  <a:pt x="5242100" y="162660"/>
                  <a:pt x="5241795" y="160450"/>
                </a:cubicBezTo>
                <a:close/>
                <a:moveTo>
                  <a:pt x="5202252" y="159611"/>
                </a:moveTo>
                <a:lnTo>
                  <a:pt x="5202252" y="180109"/>
                </a:lnTo>
                <a:cubicBezTo>
                  <a:pt x="5208957" y="178890"/>
                  <a:pt x="5218785" y="183690"/>
                  <a:pt x="5221603" y="169441"/>
                </a:cubicBezTo>
                <a:lnTo>
                  <a:pt x="5202252" y="159611"/>
                </a:lnTo>
                <a:close/>
                <a:moveTo>
                  <a:pt x="6444149" y="153021"/>
                </a:moveTo>
                <a:lnTo>
                  <a:pt x="6454284" y="153021"/>
                </a:lnTo>
                <a:lnTo>
                  <a:pt x="6454284" y="156374"/>
                </a:lnTo>
                <a:lnTo>
                  <a:pt x="6444149" y="156374"/>
                </a:lnTo>
                <a:lnTo>
                  <a:pt x="6444149" y="153021"/>
                </a:lnTo>
                <a:close/>
                <a:moveTo>
                  <a:pt x="5394546" y="151217"/>
                </a:moveTo>
                <a:cubicBezTo>
                  <a:pt x="5382356" y="165924"/>
                  <a:pt x="5375880" y="172020"/>
                  <a:pt x="5372070" y="174306"/>
                </a:cubicBezTo>
                <a:cubicBezTo>
                  <a:pt x="5373517" y="175982"/>
                  <a:pt x="5374888" y="177658"/>
                  <a:pt x="5376336" y="179259"/>
                </a:cubicBezTo>
                <a:cubicBezTo>
                  <a:pt x="5375651" y="179868"/>
                  <a:pt x="5375042" y="180554"/>
                  <a:pt x="5374356" y="181240"/>
                </a:cubicBezTo>
                <a:cubicBezTo>
                  <a:pt x="5376871" y="179944"/>
                  <a:pt x="5379002" y="178878"/>
                  <a:pt x="5380908" y="178039"/>
                </a:cubicBezTo>
                <a:lnTo>
                  <a:pt x="5394546" y="151217"/>
                </a:lnTo>
                <a:close/>
                <a:moveTo>
                  <a:pt x="5562386" y="150434"/>
                </a:moveTo>
                <a:cubicBezTo>
                  <a:pt x="5565738" y="157597"/>
                  <a:pt x="5568939" y="164607"/>
                  <a:pt x="5572138" y="171541"/>
                </a:cubicBezTo>
                <a:lnTo>
                  <a:pt x="5577015" y="167960"/>
                </a:lnTo>
                <a:lnTo>
                  <a:pt x="5577015" y="150434"/>
                </a:lnTo>
                <a:lnTo>
                  <a:pt x="5562386" y="150434"/>
                </a:lnTo>
                <a:close/>
                <a:moveTo>
                  <a:pt x="5588977" y="142813"/>
                </a:moveTo>
                <a:lnTo>
                  <a:pt x="5588977" y="146242"/>
                </a:lnTo>
                <a:lnTo>
                  <a:pt x="5599187" y="146242"/>
                </a:lnTo>
                <a:lnTo>
                  <a:pt x="5599187" y="142813"/>
                </a:lnTo>
                <a:lnTo>
                  <a:pt x="5588977" y="142813"/>
                </a:lnTo>
                <a:close/>
                <a:moveTo>
                  <a:pt x="6383113" y="141934"/>
                </a:moveTo>
                <a:lnTo>
                  <a:pt x="6383113" y="147039"/>
                </a:lnTo>
                <a:lnTo>
                  <a:pt x="6403458" y="147039"/>
                </a:lnTo>
                <a:lnTo>
                  <a:pt x="6403458" y="141934"/>
                </a:lnTo>
                <a:lnTo>
                  <a:pt x="6383113" y="141934"/>
                </a:lnTo>
                <a:close/>
                <a:moveTo>
                  <a:pt x="5273870" y="140866"/>
                </a:moveTo>
                <a:cubicBezTo>
                  <a:pt x="5274631" y="147038"/>
                  <a:pt x="5275470" y="153210"/>
                  <a:pt x="5276308" y="159383"/>
                </a:cubicBezTo>
                <a:cubicBezTo>
                  <a:pt x="5278518" y="159230"/>
                  <a:pt x="5280804" y="159002"/>
                  <a:pt x="5283089" y="158773"/>
                </a:cubicBezTo>
                <a:cubicBezTo>
                  <a:pt x="5282785" y="152525"/>
                  <a:pt x="5282480" y="146352"/>
                  <a:pt x="5273870" y="140866"/>
                </a:cubicBezTo>
                <a:close/>
                <a:moveTo>
                  <a:pt x="1952899" y="139515"/>
                </a:moveTo>
                <a:lnTo>
                  <a:pt x="1935610" y="140962"/>
                </a:lnTo>
                <a:cubicBezTo>
                  <a:pt x="1935077" y="147667"/>
                  <a:pt x="1934620" y="153763"/>
                  <a:pt x="1934467" y="159936"/>
                </a:cubicBezTo>
                <a:lnTo>
                  <a:pt x="1914115" y="159936"/>
                </a:lnTo>
                <a:cubicBezTo>
                  <a:pt x="1914115" y="168013"/>
                  <a:pt x="1914191" y="173804"/>
                  <a:pt x="1915109" y="180281"/>
                </a:cubicBezTo>
                <a:lnTo>
                  <a:pt x="1924740" y="179294"/>
                </a:lnTo>
                <a:lnTo>
                  <a:pt x="1924469" y="179900"/>
                </a:lnTo>
                <a:cubicBezTo>
                  <a:pt x="1924699" y="179595"/>
                  <a:pt x="1924925" y="179367"/>
                  <a:pt x="1925156" y="179138"/>
                </a:cubicBezTo>
                <a:lnTo>
                  <a:pt x="1924820" y="179205"/>
                </a:lnTo>
                <a:lnTo>
                  <a:pt x="1934008" y="160240"/>
                </a:lnTo>
                <a:lnTo>
                  <a:pt x="1954961" y="158640"/>
                </a:lnTo>
                <a:cubicBezTo>
                  <a:pt x="1954122" y="151173"/>
                  <a:pt x="1953507" y="145610"/>
                  <a:pt x="1952899" y="139515"/>
                </a:cubicBezTo>
                <a:close/>
                <a:moveTo>
                  <a:pt x="5406339" y="138926"/>
                </a:moveTo>
                <a:lnTo>
                  <a:pt x="5405882" y="139383"/>
                </a:lnTo>
                <a:cubicBezTo>
                  <a:pt x="5406186" y="139688"/>
                  <a:pt x="5406568" y="139993"/>
                  <a:pt x="5406872" y="140374"/>
                </a:cubicBezTo>
                <a:cubicBezTo>
                  <a:pt x="5406643" y="139840"/>
                  <a:pt x="5406492" y="139383"/>
                  <a:pt x="5406339" y="138926"/>
                </a:cubicBezTo>
                <a:close/>
                <a:moveTo>
                  <a:pt x="5404815" y="138315"/>
                </a:moveTo>
                <a:lnTo>
                  <a:pt x="5396509" y="145402"/>
                </a:lnTo>
                <a:lnTo>
                  <a:pt x="5399709" y="148602"/>
                </a:lnTo>
                <a:cubicBezTo>
                  <a:pt x="5402070" y="145859"/>
                  <a:pt x="5404433" y="143039"/>
                  <a:pt x="5405728" y="139382"/>
                </a:cubicBezTo>
                <a:lnTo>
                  <a:pt x="5405804" y="139306"/>
                </a:lnTo>
                <a:cubicBezTo>
                  <a:pt x="5405500" y="139001"/>
                  <a:pt x="5405194" y="138620"/>
                  <a:pt x="5404815" y="138315"/>
                </a:cubicBezTo>
                <a:close/>
                <a:moveTo>
                  <a:pt x="5334585" y="132625"/>
                </a:moveTo>
                <a:lnTo>
                  <a:pt x="5334585" y="135978"/>
                </a:lnTo>
                <a:lnTo>
                  <a:pt x="5344717" y="135978"/>
                </a:lnTo>
                <a:lnTo>
                  <a:pt x="5344717" y="132625"/>
                </a:lnTo>
                <a:lnTo>
                  <a:pt x="5334585" y="132625"/>
                </a:lnTo>
                <a:close/>
                <a:moveTo>
                  <a:pt x="5224195" y="130961"/>
                </a:moveTo>
                <a:cubicBezTo>
                  <a:pt x="5224499" y="133933"/>
                  <a:pt x="5224880" y="136828"/>
                  <a:pt x="5225185" y="139800"/>
                </a:cubicBezTo>
                <a:lnTo>
                  <a:pt x="5241870" y="135837"/>
                </a:lnTo>
                <a:cubicBezTo>
                  <a:pt x="5241642" y="134237"/>
                  <a:pt x="5241337" y="132637"/>
                  <a:pt x="5241032" y="130961"/>
                </a:cubicBezTo>
                <a:lnTo>
                  <a:pt x="5224195" y="130961"/>
                </a:lnTo>
                <a:close/>
                <a:moveTo>
                  <a:pt x="1846167" y="129304"/>
                </a:moveTo>
                <a:lnTo>
                  <a:pt x="1846167" y="139515"/>
                </a:lnTo>
                <a:lnTo>
                  <a:pt x="1849523" y="139515"/>
                </a:lnTo>
                <a:lnTo>
                  <a:pt x="1849523" y="129304"/>
                </a:lnTo>
                <a:lnTo>
                  <a:pt x="1846167" y="129304"/>
                </a:lnTo>
                <a:close/>
                <a:moveTo>
                  <a:pt x="5267547" y="124330"/>
                </a:moveTo>
                <a:cubicBezTo>
                  <a:pt x="5262213" y="127302"/>
                  <a:pt x="5255888" y="130045"/>
                  <a:pt x="5248193" y="132179"/>
                </a:cubicBezTo>
                <a:cubicBezTo>
                  <a:pt x="5260766" y="134693"/>
                  <a:pt x="5268766" y="137665"/>
                  <a:pt x="5273870" y="140865"/>
                </a:cubicBezTo>
                <a:cubicBezTo>
                  <a:pt x="5273338" y="137055"/>
                  <a:pt x="5272880" y="133245"/>
                  <a:pt x="5272345" y="129435"/>
                </a:cubicBezTo>
                <a:lnTo>
                  <a:pt x="5281642" y="129131"/>
                </a:lnTo>
                <a:cubicBezTo>
                  <a:pt x="5275317" y="127302"/>
                  <a:pt x="5270746" y="125702"/>
                  <a:pt x="5267547" y="124330"/>
                </a:cubicBezTo>
                <a:close/>
                <a:moveTo>
                  <a:pt x="5538612" y="118505"/>
                </a:moveTo>
                <a:cubicBezTo>
                  <a:pt x="5538384" y="118657"/>
                  <a:pt x="5537774" y="119343"/>
                  <a:pt x="5537088" y="119953"/>
                </a:cubicBezTo>
                <a:cubicBezTo>
                  <a:pt x="5539451" y="122772"/>
                  <a:pt x="5541813" y="125515"/>
                  <a:pt x="5544175" y="128259"/>
                </a:cubicBezTo>
                <a:lnTo>
                  <a:pt x="5547375" y="125058"/>
                </a:lnTo>
                <a:cubicBezTo>
                  <a:pt x="5544632" y="122696"/>
                  <a:pt x="5541813" y="120334"/>
                  <a:pt x="5538612" y="118505"/>
                </a:cubicBezTo>
                <a:close/>
                <a:moveTo>
                  <a:pt x="6133101" y="117871"/>
                </a:moveTo>
                <a:cubicBezTo>
                  <a:pt x="6131577" y="119776"/>
                  <a:pt x="6130053" y="121605"/>
                  <a:pt x="6128529" y="123434"/>
                </a:cubicBezTo>
                <a:cubicBezTo>
                  <a:pt x="6131958" y="127167"/>
                  <a:pt x="6136225" y="130444"/>
                  <a:pt x="6138511" y="134787"/>
                </a:cubicBezTo>
                <a:cubicBezTo>
                  <a:pt x="6141025" y="139512"/>
                  <a:pt x="6141559" y="145227"/>
                  <a:pt x="6143388" y="151780"/>
                </a:cubicBezTo>
                <a:lnTo>
                  <a:pt x="6162209" y="144236"/>
                </a:lnTo>
                <a:cubicBezTo>
                  <a:pt x="6157180" y="136616"/>
                  <a:pt x="6153903" y="129453"/>
                  <a:pt x="6148645" y="124348"/>
                </a:cubicBezTo>
                <a:cubicBezTo>
                  <a:pt x="6144835" y="120767"/>
                  <a:pt x="6138435" y="119928"/>
                  <a:pt x="6133101" y="117871"/>
                </a:cubicBezTo>
                <a:close/>
                <a:moveTo>
                  <a:pt x="6337698" y="112368"/>
                </a:moveTo>
                <a:lnTo>
                  <a:pt x="6309885" y="135304"/>
                </a:lnTo>
                <a:cubicBezTo>
                  <a:pt x="6316057" y="136981"/>
                  <a:pt x="6320782" y="137590"/>
                  <a:pt x="6324744" y="139495"/>
                </a:cubicBezTo>
                <a:cubicBezTo>
                  <a:pt x="6329697" y="141934"/>
                  <a:pt x="6333964" y="145515"/>
                  <a:pt x="6343642" y="151992"/>
                </a:cubicBezTo>
                <a:cubicBezTo>
                  <a:pt x="6341431" y="137438"/>
                  <a:pt x="6339984" y="127913"/>
                  <a:pt x="6337698" y="112368"/>
                </a:cubicBezTo>
                <a:close/>
                <a:moveTo>
                  <a:pt x="5704407" y="108891"/>
                </a:moveTo>
                <a:lnTo>
                  <a:pt x="5704407" y="119026"/>
                </a:lnTo>
                <a:lnTo>
                  <a:pt x="5707761" y="119026"/>
                </a:lnTo>
                <a:lnTo>
                  <a:pt x="5707761" y="108891"/>
                </a:lnTo>
                <a:lnTo>
                  <a:pt x="5704407" y="108891"/>
                </a:lnTo>
                <a:close/>
                <a:moveTo>
                  <a:pt x="6243895" y="108880"/>
                </a:moveTo>
                <a:lnTo>
                  <a:pt x="6243895" y="119015"/>
                </a:lnTo>
                <a:lnTo>
                  <a:pt x="6247324" y="119015"/>
                </a:lnTo>
                <a:lnTo>
                  <a:pt x="6247324" y="108880"/>
                </a:lnTo>
                <a:lnTo>
                  <a:pt x="6243895" y="108880"/>
                </a:lnTo>
                <a:close/>
                <a:moveTo>
                  <a:pt x="6538150" y="99253"/>
                </a:moveTo>
                <a:cubicBezTo>
                  <a:pt x="6545205" y="99543"/>
                  <a:pt x="6552734" y="101109"/>
                  <a:pt x="6560887" y="104481"/>
                </a:cubicBezTo>
                <a:lnTo>
                  <a:pt x="6537799" y="110577"/>
                </a:lnTo>
                <a:cubicBezTo>
                  <a:pt x="6540542" y="116978"/>
                  <a:pt x="6544581" y="122998"/>
                  <a:pt x="6545647" y="129551"/>
                </a:cubicBezTo>
                <a:cubicBezTo>
                  <a:pt x="6547019" y="137781"/>
                  <a:pt x="6545952" y="146391"/>
                  <a:pt x="6545952" y="155993"/>
                </a:cubicBezTo>
                <a:lnTo>
                  <a:pt x="6567060" y="163232"/>
                </a:lnTo>
                <a:cubicBezTo>
                  <a:pt x="6565002" y="169937"/>
                  <a:pt x="6562869" y="176719"/>
                  <a:pt x="6559821" y="186549"/>
                </a:cubicBezTo>
                <a:lnTo>
                  <a:pt x="6584433" y="223124"/>
                </a:lnTo>
                <a:lnTo>
                  <a:pt x="6554715" y="293075"/>
                </a:lnTo>
                <a:lnTo>
                  <a:pt x="6535741" y="282026"/>
                </a:lnTo>
                <a:cubicBezTo>
                  <a:pt x="6539094" y="271816"/>
                  <a:pt x="6542523" y="261681"/>
                  <a:pt x="6545876" y="251470"/>
                </a:cubicBezTo>
                <a:lnTo>
                  <a:pt x="6565307" y="237830"/>
                </a:lnTo>
                <a:cubicBezTo>
                  <a:pt x="6561649" y="231049"/>
                  <a:pt x="6558830" y="226019"/>
                  <a:pt x="6555553" y="220533"/>
                </a:cubicBezTo>
                <a:lnTo>
                  <a:pt x="6525988" y="187235"/>
                </a:lnTo>
                <a:lnTo>
                  <a:pt x="6538104" y="165518"/>
                </a:lnTo>
                <a:lnTo>
                  <a:pt x="6471962" y="147458"/>
                </a:lnTo>
                <a:cubicBezTo>
                  <a:pt x="6476153" y="135571"/>
                  <a:pt x="6476839" y="120026"/>
                  <a:pt x="6483468" y="116902"/>
                </a:cubicBezTo>
                <a:cubicBezTo>
                  <a:pt x="6500099" y="109015"/>
                  <a:pt x="6516987" y="98386"/>
                  <a:pt x="6538150" y="99253"/>
                </a:cubicBezTo>
                <a:close/>
                <a:moveTo>
                  <a:pt x="6688523" y="98684"/>
                </a:moveTo>
                <a:lnTo>
                  <a:pt x="6688523" y="108895"/>
                </a:lnTo>
                <a:lnTo>
                  <a:pt x="6696981" y="105542"/>
                </a:lnTo>
                <a:cubicBezTo>
                  <a:pt x="6694085" y="103256"/>
                  <a:pt x="6691266" y="100970"/>
                  <a:pt x="6688523" y="98684"/>
                </a:cubicBezTo>
                <a:close/>
                <a:moveTo>
                  <a:pt x="5280042" y="89965"/>
                </a:moveTo>
                <a:lnTo>
                  <a:pt x="5253909" y="104138"/>
                </a:lnTo>
                <a:lnTo>
                  <a:pt x="5262366" y="114272"/>
                </a:lnTo>
                <a:cubicBezTo>
                  <a:pt x="5259852" y="117396"/>
                  <a:pt x="5257794" y="119987"/>
                  <a:pt x="5267471" y="124254"/>
                </a:cubicBezTo>
                <a:cubicBezTo>
                  <a:pt x="5285679" y="114043"/>
                  <a:pt x="5290023" y="100023"/>
                  <a:pt x="5280042" y="89965"/>
                </a:cubicBezTo>
                <a:close/>
                <a:moveTo>
                  <a:pt x="1893661" y="81757"/>
                </a:moveTo>
                <a:lnTo>
                  <a:pt x="1893661" y="85185"/>
                </a:lnTo>
                <a:lnTo>
                  <a:pt x="1903905" y="85185"/>
                </a:lnTo>
                <a:lnTo>
                  <a:pt x="1903905" y="81757"/>
                </a:lnTo>
                <a:lnTo>
                  <a:pt x="1893661" y="81757"/>
                </a:lnTo>
                <a:close/>
                <a:moveTo>
                  <a:pt x="6340593" y="80212"/>
                </a:moveTo>
                <a:lnTo>
                  <a:pt x="6331830" y="80593"/>
                </a:lnTo>
                <a:cubicBezTo>
                  <a:pt x="6333049" y="86308"/>
                  <a:pt x="6334344" y="92023"/>
                  <a:pt x="6335564" y="97814"/>
                </a:cubicBezTo>
                <a:cubicBezTo>
                  <a:pt x="6337316" y="97509"/>
                  <a:pt x="6338917" y="97281"/>
                  <a:pt x="6340593" y="97052"/>
                </a:cubicBezTo>
                <a:lnTo>
                  <a:pt x="6340593" y="80212"/>
                </a:lnTo>
                <a:close/>
                <a:moveTo>
                  <a:pt x="6304170" y="78307"/>
                </a:moveTo>
                <a:lnTo>
                  <a:pt x="6304170" y="98652"/>
                </a:lnTo>
                <a:lnTo>
                  <a:pt x="6309275" y="98652"/>
                </a:lnTo>
                <a:lnTo>
                  <a:pt x="6309275" y="78307"/>
                </a:lnTo>
                <a:lnTo>
                  <a:pt x="6304170" y="78307"/>
                </a:lnTo>
                <a:close/>
                <a:moveTo>
                  <a:pt x="5266704" y="68169"/>
                </a:moveTo>
                <a:lnTo>
                  <a:pt x="5266704" y="78304"/>
                </a:lnTo>
                <a:lnTo>
                  <a:pt x="5270132" y="78304"/>
                </a:lnTo>
                <a:lnTo>
                  <a:pt x="5270132" y="68169"/>
                </a:lnTo>
                <a:lnTo>
                  <a:pt x="5266704" y="68169"/>
                </a:lnTo>
                <a:close/>
                <a:moveTo>
                  <a:pt x="6583519" y="63029"/>
                </a:moveTo>
                <a:cubicBezTo>
                  <a:pt x="6584662" y="77354"/>
                  <a:pt x="6584662" y="77354"/>
                  <a:pt x="6569879" y="74230"/>
                </a:cubicBezTo>
                <a:lnTo>
                  <a:pt x="6583519" y="63029"/>
                </a:lnTo>
                <a:close/>
                <a:moveTo>
                  <a:pt x="6201452" y="58815"/>
                </a:moveTo>
                <a:lnTo>
                  <a:pt x="6201452" y="96686"/>
                </a:lnTo>
                <a:lnTo>
                  <a:pt x="6218978" y="58815"/>
                </a:lnTo>
                <a:lnTo>
                  <a:pt x="6201452" y="58815"/>
                </a:lnTo>
                <a:close/>
                <a:moveTo>
                  <a:pt x="5612745" y="57991"/>
                </a:moveTo>
                <a:lnTo>
                  <a:pt x="5612745" y="68202"/>
                </a:lnTo>
                <a:lnTo>
                  <a:pt x="5616174" y="68202"/>
                </a:lnTo>
                <a:lnTo>
                  <a:pt x="5616174" y="57991"/>
                </a:lnTo>
                <a:lnTo>
                  <a:pt x="5612745" y="57991"/>
                </a:lnTo>
                <a:close/>
                <a:moveTo>
                  <a:pt x="5724752" y="57989"/>
                </a:moveTo>
                <a:lnTo>
                  <a:pt x="5724752" y="68200"/>
                </a:lnTo>
                <a:lnTo>
                  <a:pt x="5728181" y="68200"/>
                </a:lnTo>
                <a:lnTo>
                  <a:pt x="5728181" y="57989"/>
                </a:lnTo>
                <a:lnTo>
                  <a:pt x="5724752" y="57989"/>
                </a:lnTo>
                <a:close/>
                <a:moveTo>
                  <a:pt x="5358281" y="47819"/>
                </a:moveTo>
                <a:lnTo>
                  <a:pt x="5358281" y="57953"/>
                </a:lnTo>
                <a:lnTo>
                  <a:pt x="5361711" y="57953"/>
                </a:lnTo>
                <a:lnTo>
                  <a:pt x="5361711" y="47819"/>
                </a:lnTo>
                <a:lnTo>
                  <a:pt x="5358281" y="47819"/>
                </a:lnTo>
                <a:close/>
                <a:moveTo>
                  <a:pt x="6342270" y="47792"/>
                </a:moveTo>
                <a:lnTo>
                  <a:pt x="6322991" y="51222"/>
                </a:lnTo>
                <a:cubicBezTo>
                  <a:pt x="6323220" y="53482"/>
                  <a:pt x="6323448" y="55743"/>
                  <a:pt x="6323677" y="58003"/>
                </a:cubicBezTo>
                <a:cubicBezTo>
                  <a:pt x="6329925" y="58003"/>
                  <a:pt x="6336098" y="58003"/>
                  <a:pt x="6328859" y="59755"/>
                </a:cubicBezTo>
                <a:lnTo>
                  <a:pt x="6363529" y="73014"/>
                </a:lnTo>
                <a:cubicBezTo>
                  <a:pt x="6362844" y="73548"/>
                  <a:pt x="6368559" y="68976"/>
                  <a:pt x="6380141" y="59755"/>
                </a:cubicBezTo>
                <a:cubicBezTo>
                  <a:pt x="6361853" y="59755"/>
                  <a:pt x="6352099" y="59755"/>
                  <a:pt x="6342270" y="58003"/>
                </a:cubicBezTo>
                <a:lnTo>
                  <a:pt x="6342270" y="47792"/>
                </a:lnTo>
                <a:close/>
                <a:moveTo>
                  <a:pt x="5639946" y="40996"/>
                </a:moveTo>
                <a:lnTo>
                  <a:pt x="5639946" y="44349"/>
                </a:lnTo>
                <a:lnTo>
                  <a:pt x="5650080" y="44349"/>
                </a:lnTo>
                <a:lnTo>
                  <a:pt x="5650080" y="40996"/>
                </a:lnTo>
                <a:lnTo>
                  <a:pt x="5639946" y="40996"/>
                </a:lnTo>
                <a:close/>
                <a:moveTo>
                  <a:pt x="5399045" y="37608"/>
                </a:moveTo>
                <a:lnTo>
                  <a:pt x="5399045" y="47819"/>
                </a:lnTo>
                <a:lnTo>
                  <a:pt x="5402397" y="47819"/>
                </a:lnTo>
                <a:lnTo>
                  <a:pt x="5402397" y="37608"/>
                </a:lnTo>
                <a:lnTo>
                  <a:pt x="5399045" y="37608"/>
                </a:lnTo>
                <a:close/>
                <a:moveTo>
                  <a:pt x="6773333" y="37579"/>
                </a:moveTo>
                <a:lnTo>
                  <a:pt x="6776762" y="37579"/>
                </a:lnTo>
                <a:lnTo>
                  <a:pt x="6776762" y="47790"/>
                </a:lnTo>
                <a:lnTo>
                  <a:pt x="6773333" y="47790"/>
                </a:lnTo>
                <a:lnTo>
                  <a:pt x="6773333" y="37579"/>
                </a:lnTo>
                <a:close/>
                <a:moveTo>
                  <a:pt x="6960099" y="36969"/>
                </a:moveTo>
                <a:cubicBezTo>
                  <a:pt x="6961776" y="43522"/>
                  <a:pt x="6963071" y="46569"/>
                  <a:pt x="6963223" y="49618"/>
                </a:cubicBezTo>
                <a:cubicBezTo>
                  <a:pt x="6963452" y="54419"/>
                  <a:pt x="6962842" y="59371"/>
                  <a:pt x="6962919" y="58380"/>
                </a:cubicBezTo>
                <a:cubicBezTo>
                  <a:pt x="6954156" y="68363"/>
                  <a:pt x="6948517" y="74535"/>
                  <a:pt x="6943030" y="80936"/>
                </a:cubicBezTo>
                <a:cubicBezTo>
                  <a:pt x="6938001" y="86803"/>
                  <a:pt x="6933048" y="92899"/>
                  <a:pt x="6924742" y="102957"/>
                </a:cubicBezTo>
                <a:lnTo>
                  <a:pt x="6924742" y="60209"/>
                </a:lnTo>
                <a:lnTo>
                  <a:pt x="6960099" y="36969"/>
                </a:lnTo>
                <a:close/>
                <a:moveTo>
                  <a:pt x="6554486" y="36283"/>
                </a:moveTo>
                <a:lnTo>
                  <a:pt x="6554486" y="67220"/>
                </a:lnTo>
                <a:lnTo>
                  <a:pt x="6523854" y="52362"/>
                </a:lnTo>
                <a:cubicBezTo>
                  <a:pt x="6531017" y="49999"/>
                  <a:pt x="6536961" y="48551"/>
                  <a:pt x="6542371" y="46037"/>
                </a:cubicBezTo>
                <a:cubicBezTo>
                  <a:pt x="6545952" y="44284"/>
                  <a:pt x="6548771" y="40932"/>
                  <a:pt x="6554486" y="36283"/>
                </a:cubicBezTo>
                <a:close/>
                <a:moveTo>
                  <a:pt x="6243057" y="34278"/>
                </a:moveTo>
                <a:cubicBezTo>
                  <a:pt x="6242295" y="43803"/>
                  <a:pt x="6241762" y="50280"/>
                  <a:pt x="6241152" y="58052"/>
                </a:cubicBezTo>
                <a:cubicBezTo>
                  <a:pt x="6248315" y="57519"/>
                  <a:pt x="6252506" y="57062"/>
                  <a:pt x="6252277" y="43955"/>
                </a:cubicBezTo>
                <a:cubicBezTo>
                  <a:pt x="6249382" y="40984"/>
                  <a:pt x="6246562" y="37936"/>
                  <a:pt x="6243057" y="34278"/>
                </a:cubicBezTo>
                <a:close/>
                <a:moveTo>
                  <a:pt x="5342507" y="28612"/>
                </a:moveTo>
                <a:lnTo>
                  <a:pt x="5284905" y="40880"/>
                </a:lnTo>
                <a:lnTo>
                  <a:pt x="5284905" y="76008"/>
                </a:lnTo>
                <a:lnTo>
                  <a:pt x="5315307" y="95897"/>
                </a:lnTo>
                <a:cubicBezTo>
                  <a:pt x="5311116" y="78371"/>
                  <a:pt x="5308907" y="69379"/>
                  <a:pt x="5306088" y="57492"/>
                </a:cubicBezTo>
                <a:lnTo>
                  <a:pt x="5345401" y="42404"/>
                </a:lnTo>
                <a:cubicBezTo>
                  <a:pt x="5344487" y="37832"/>
                  <a:pt x="5343498" y="33260"/>
                  <a:pt x="5342507" y="28612"/>
                </a:cubicBezTo>
                <a:close/>
                <a:moveTo>
                  <a:pt x="6668025" y="27444"/>
                </a:moveTo>
                <a:lnTo>
                  <a:pt x="6688370" y="27444"/>
                </a:lnTo>
                <a:lnTo>
                  <a:pt x="6688370" y="47790"/>
                </a:lnTo>
                <a:lnTo>
                  <a:pt x="6668177" y="47790"/>
                </a:lnTo>
                <a:lnTo>
                  <a:pt x="6669091" y="48704"/>
                </a:lnTo>
                <a:cubicBezTo>
                  <a:pt x="6666729" y="51447"/>
                  <a:pt x="6664367" y="54266"/>
                  <a:pt x="6662005" y="57009"/>
                </a:cubicBezTo>
                <a:lnTo>
                  <a:pt x="6658804" y="53808"/>
                </a:lnTo>
                <a:lnTo>
                  <a:pt x="6667110" y="46723"/>
                </a:lnTo>
                <a:lnTo>
                  <a:pt x="6668025" y="47636"/>
                </a:lnTo>
                <a:lnTo>
                  <a:pt x="6668025" y="27444"/>
                </a:lnTo>
                <a:close/>
                <a:moveTo>
                  <a:pt x="6688416" y="27419"/>
                </a:moveTo>
                <a:cubicBezTo>
                  <a:pt x="6688426" y="27427"/>
                  <a:pt x="6688436" y="27436"/>
                  <a:pt x="6688446" y="27444"/>
                </a:cubicBezTo>
                <a:lnTo>
                  <a:pt x="6688370" y="27444"/>
                </a:lnTo>
                <a:cubicBezTo>
                  <a:pt x="6688385" y="27436"/>
                  <a:pt x="6688401" y="27427"/>
                  <a:pt x="6688416" y="27419"/>
                </a:cubicBezTo>
                <a:close/>
                <a:moveTo>
                  <a:pt x="5669053" y="26748"/>
                </a:moveTo>
                <a:cubicBezTo>
                  <a:pt x="5666463" y="28958"/>
                  <a:pt x="5663796" y="31168"/>
                  <a:pt x="5661206" y="33454"/>
                </a:cubicBezTo>
                <a:lnTo>
                  <a:pt x="5664405" y="36654"/>
                </a:lnTo>
                <a:cubicBezTo>
                  <a:pt x="5666387" y="34368"/>
                  <a:pt x="5668215" y="31930"/>
                  <a:pt x="5669053" y="26748"/>
                </a:cubicBezTo>
                <a:close/>
                <a:moveTo>
                  <a:pt x="5669434" y="23167"/>
                </a:moveTo>
                <a:cubicBezTo>
                  <a:pt x="5669358" y="24615"/>
                  <a:pt x="5669206" y="25605"/>
                  <a:pt x="5669053" y="26748"/>
                </a:cubicBezTo>
                <a:lnTo>
                  <a:pt x="5669510" y="26291"/>
                </a:lnTo>
                <a:cubicBezTo>
                  <a:pt x="5670196" y="27053"/>
                  <a:pt x="5670882" y="27663"/>
                  <a:pt x="5671491" y="28349"/>
                </a:cubicBezTo>
                <a:cubicBezTo>
                  <a:pt x="5671797" y="27434"/>
                  <a:pt x="5672177" y="26748"/>
                  <a:pt x="5672558" y="25834"/>
                </a:cubicBezTo>
                <a:lnTo>
                  <a:pt x="5669434" y="23167"/>
                </a:lnTo>
                <a:close/>
                <a:moveTo>
                  <a:pt x="6230332" y="20638"/>
                </a:moveTo>
                <a:lnTo>
                  <a:pt x="6230332" y="23991"/>
                </a:lnTo>
                <a:lnTo>
                  <a:pt x="6240467" y="23991"/>
                </a:lnTo>
                <a:lnTo>
                  <a:pt x="6240467" y="20638"/>
                </a:lnTo>
                <a:lnTo>
                  <a:pt x="6230332" y="20638"/>
                </a:lnTo>
                <a:close/>
                <a:moveTo>
                  <a:pt x="6946383" y="17233"/>
                </a:moveTo>
                <a:lnTo>
                  <a:pt x="6949812" y="17233"/>
                </a:lnTo>
                <a:lnTo>
                  <a:pt x="6949812" y="27444"/>
                </a:lnTo>
                <a:lnTo>
                  <a:pt x="6946383" y="27444"/>
                </a:lnTo>
                <a:lnTo>
                  <a:pt x="6946383" y="17233"/>
                </a:lnTo>
                <a:close/>
                <a:moveTo>
                  <a:pt x="5775649" y="17212"/>
                </a:moveTo>
                <a:lnTo>
                  <a:pt x="5775649" y="27423"/>
                </a:lnTo>
                <a:lnTo>
                  <a:pt x="5779003" y="27423"/>
                </a:lnTo>
                <a:lnTo>
                  <a:pt x="5779003" y="17212"/>
                </a:lnTo>
                <a:lnTo>
                  <a:pt x="5775649" y="17212"/>
                </a:lnTo>
                <a:close/>
                <a:moveTo>
                  <a:pt x="1751065" y="10456"/>
                </a:moveTo>
                <a:lnTo>
                  <a:pt x="1761199" y="10456"/>
                </a:lnTo>
                <a:lnTo>
                  <a:pt x="1761199" y="13885"/>
                </a:lnTo>
                <a:lnTo>
                  <a:pt x="1751065" y="13885"/>
                </a:lnTo>
                <a:lnTo>
                  <a:pt x="1751065" y="10456"/>
                </a:lnTo>
                <a:close/>
                <a:moveTo>
                  <a:pt x="7040033" y="7023"/>
                </a:moveTo>
                <a:cubicBezTo>
                  <a:pt x="7041633" y="11747"/>
                  <a:pt x="7043767" y="16395"/>
                  <a:pt x="7044452" y="21272"/>
                </a:cubicBezTo>
                <a:cubicBezTo>
                  <a:pt x="7044681" y="22796"/>
                  <a:pt x="7040795" y="24777"/>
                  <a:pt x="7033022" y="31711"/>
                </a:cubicBezTo>
                <a:lnTo>
                  <a:pt x="7040033" y="7023"/>
                </a:lnTo>
                <a:close/>
                <a:moveTo>
                  <a:pt x="5687036" y="6098"/>
                </a:moveTo>
                <a:cubicBezTo>
                  <a:pt x="5680483" y="12499"/>
                  <a:pt x="5675988" y="17147"/>
                  <a:pt x="5672559" y="25834"/>
                </a:cubicBezTo>
                <a:lnTo>
                  <a:pt x="5685969" y="37340"/>
                </a:lnTo>
                <a:cubicBezTo>
                  <a:pt x="5690694" y="32692"/>
                  <a:pt x="5695342" y="27967"/>
                  <a:pt x="5701132" y="22176"/>
                </a:cubicBezTo>
                <a:cubicBezTo>
                  <a:pt x="5696332" y="16766"/>
                  <a:pt x="5691608" y="11356"/>
                  <a:pt x="5687036" y="6098"/>
                </a:cubicBezTo>
                <a:close/>
                <a:moveTo>
                  <a:pt x="6903178" y="6032"/>
                </a:moveTo>
                <a:lnTo>
                  <a:pt x="6911484" y="13119"/>
                </a:lnTo>
                <a:lnTo>
                  <a:pt x="6908283" y="16319"/>
                </a:lnTo>
                <a:cubicBezTo>
                  <a:pt x="6905921" y="13500"/>
                  <a:pt x="6903559" y="10756"/>
                  <a:pt x="6901196" y="8013"/>
                </a:cubicBezTo>
                <a:cubicBezTo>
                  <a:pt x="6901882" y="7327"/>
                  <a:pt x="6902568" y="6718"/>
                  <a:pt x="6903178" y="6032"/>
                </a:cubicBezTo>
                <a:close/>
                <a:moveTo>
                  <a:pt x="6251972" y="1666"/>
                </a:moveTo>
                <a:cubicBezTo>
                  <a:pt x="6251972" y="7990"/>
                  <a:pt x="6251991" y="13248"/>
                  <a:pt x="6252601" y="18753"/>
                </a:cubicBezTo>
                <a:lnTo>
                  <a:pt x="6256773" y="37326"/>
                </a:lnTo>
                <a:lnTo>
                  <a:pt x="6251972" y="38317"/>
                </a:lnTo>
                <a:cubicBezTo>
                  <a:pt x="6252125" y="40450"/>
                  <a:pt x="6252201" y="42279"/>
                  <a:pt x="6252277" y="43955"/>
                </a:cubicBezTo>
                <a:lnTo>
                  <a:pt x="6264012" y="56300"/>
                </a:lnTo>
                <a:lnTo>
                  <a:pt x="6256774" y="37327"/>
                </a:lnTo>
                <a:lnTo>
                  <a:pt x="6276661" y="33060"/>
                </a:lnTo>
                <a:lnTo>
                  <a:pt x="6251972" y="1666"/>
                </a:lnTo>
                <a:close/>
                <a:moveTo>
                  <a:pt x="6835576" y="0"/>
                </a:moveTo>
                <a:lnTo>
                  <a:pt x="6871707" y="0"/>
                </a:lnTo>
                <a:lnTo>
                  <a:pt x="6871707" y="17081"/>
                </a:lnTo>
                <a:lnTo>
                  <a:pt x="6872621" y="16167"/>
                </a:lnTo>
                <a:lnTo>
                  <a:pt x="6880927" y="23253"/>
                </a:lnTo>
                <a:lnTo>
                  <a:pt x="6877727" y="26454"/>
                </a:lnTo>
                <a:cubicBezTo>
                  <a:pt x="6875365" y="23710"/>
                  <a:pt x="6873002" y="20891"/>
                  <a:pt x="6870640" y="18148"/>
                </a:cubicBezTo>
                <a:lnTo>
                  <a:pt x="6871555" y="17233"/>
                </a:lnTo>
                <a:cubicBezTo>
                  <a:pt x="6854943" y="18986"/>
                  <a:pt x="6864316" y="32245"/>
                  <a:pt x="6861420" y="40093"/>
                </a:cubicBezTo>
                <a:cubicBezTo>
                  <a:pt x="6859744" y="44741"/>
                  <a:pt x="6862144" y="50894"/>
                  <a:pt x="6862449" y="56371"/>
                </a:cubicBezTo>
                <a:lnTo>
                  <a:pt x="6852323" y="67090"/>
                </a:lnTo>
                <a:lnTo>
                  <a:pt x="6845342" y="58908"/>
                </a:lnTo>
                <a:lnTo>
                  <a:pt x="6842142" y="62108"/>
                </a:lnTo>
                <a:cubicBezTo>
                  <a:pt x="6844885" y="64471"/>
                  <a:pt x="6847704" y="66833"/>
                  <a:pt x="6850905" y="68662"/>
                </a:cubicBezTo>
                <a:lnTo>
                  <a:pt x="6850947" y="68623"/>
                </a:lnTo>
                <a:lnTo>
                  <a:pt x="6871555" y="83984"/>
                </a:lnTo>
                <a:cubicBezTo>
                  <a:pt x="6857381" y="109206"/>
                  <a:pt x="6857381" y="109206"/>
                  <a:pt x="6827359" y="124979"/>
                </a:cubicBezTo>
                <a:lnTo>
                  <a:pt x="6857534" y="135419"/>
                </a:lnTo>
                <a:cubicBezTo>
                  <a:pt x="6836503" y="163689"/>
                  <a:pt x="6812271" y="161479"/>
                  <a:pt x="6793069" y="170013"/>
                </a:cubicBezTo>
                <a:cubicBezTo>
                  <a:pt x="6788649" y="171995"/>
                  <a:pt x="6784991" y="175805"/>
                  <a:pt x="6781181" y="179081"/>
                </a:cubicBezTo>
                <a:cubicBezTo>
                  <a:pt x="6783925" y="181367"/>
                  <a:pt x="6786592" y="183729"/>
                  <a:pt x="6789335" y="186015"/>
                </a:cubicBezTo>
                <a:lnTo>
                  <a:pt x="6786135" y="189216"/>
                </a:lnTo>
                <a:cubicBezTo>
                  <a:pt x="6783772" y="186396"/>
                  <a:pt x="6781410" y="183653"/>
                  <a:pt x="6779048" y="180910"/>
                </a:cubicBezTo>
                <a:lnTo>
                  <a:pt x="6779962" y="179996"/>
                </a:lnTo>
                <a:cubicBezTo>
                  <a:pt x="6759541" y="179005"/>
                  <a:pt x="6748720" y="188073"/>
                  <a:pt x="6749787" y="216114"/>
                </a:cubicBezTo>
                <a:lnTo>
                  <a:pt x="6790859" y="251013"/>
                </a:lnTo>
                <a:cubicBezTo>
                  <a:pt x="6789411" y="253528"/>
                  <a:pt x="6786668" y="258328"/>
                  <a:pt x="6781715" y="266863"/>
                </a:cubicBezTo>
                <a:lnTo>
                  <a:pt x="6751540" y="238821"/>
                </a:lnTo>
                <a:cubicBezTo>
                  <a:pt x="6738129" y="250632"/>
                  <a:pt x="6717021" y="249946"/>
                  <a:pt x="6707953" y="271892"/>
                </a:cubicBezTo>
                <a:cubicBezTo>
                  <a:pt x="6702772" y="284541"/>
                  <a:pt x="6702924" y="305725"/>
                  <a:pt x="6678692" y="303210"/>
                </a:cubicBezTo>
                <a:cubicBezTo>
                  <a:pt x="6701171" y="335290"/>
                  <a:pt x="6677473" y="352283"/>
                  <a:pt x="6656899" y="369656"/>
                </a:cubicBezTo>
                <a:cubicBezTo>
                  <a:pt x="6659795" y="363255"/>
                  <a:pt x="6664443" y="357007"/>
                  <a:pt x="6665129" y="350378"/>
                </a:cubicBezTo>
                <a:cubicBezTo>
                  <a:pt x="6666120" y="341386"/>
                  <a:pt x="6663605" y="332090"/>
                  <a:pt x="6663376" y="322870"/>
                </a:cubicBezTo>
                <a:cubicBezTo>
                  <a:pt x="6663224" y="316850"/>
                  <a:pt x="6664443" y="310830"/>
                  <a:pt x="6665434" y="300695"/>
                </a:cubicBezTo>
                <a:lnTo>
                  <a:pt x="6627257" y="314640"/>
                </a:lnTo>
                <a:lnTo>
                  <a:pt x="6627257" y="292009"/>
                </a:lnTo>
                <a:lnTo>
                  <a:pt x="6586567" y="322565"/>
                </a:lnTo>
                <a:lnTo>
                  <a:pt x="6586567" y="349844"/>
                </a:lnTo>
                <a:lnTo>
                  <a:pt x="6548543" y="375066"/>
                </a:lnTo>
                <a:lnTo>
                  <a:pt x="6617047" y="363255"/>
                </a:lnTo>
                <a:lnTo>
                  <a:pt x="6617047" y="333614"/>
                </a:lnTo>
                <a:lnTo>
                  <a:pt x="6637392" y="333614"/>
                </a:lnTo>
                <a:lnTo>
                  <a:pt x="6637392" y="363179"/>
                </a:lnTo>
                <a:lnTo>
                  <a:pt x="6638306" y="362265"/>
                </a:lnTo>
                <a:lnTo>
                  <a:pt x="6646612" y="369352"/>
                </a:lnTo>
                <a:lnTo>
                  <a:pt x="6643412" y="372552"/>
                </a:lnTo>
                <a:cubicBezTo>
                  <a:pt x="6641050" y="369809"/>
                  <a:pt x="6638687" y="366989"/>
                  <a:pt x="6636325" y="364246"/>
                </a:cubicBezTo>
                <a:lnTo>
                  <a:pt x="6637240" y="363332"/>
                </a:lnTo>
                <a:lnTo>
                  <a:pt x="6616971" y="363332"/>
                </a:lnTo>
                <a:lnTo>
                  <a:pt x="6584890" y="413775"/>
                </a:lnTo>
                <a:lnTo>
                  <a:pt x="6595635" y="431073"/>
                </a:lnTo>
                <a:lnTo>
                  <a:pt x="6575746" y="438235"/>
                </a:lnTo>
                <a:lnTo>
                  <a:pt x="6590148" y="453780"/>
                </a:lnTo>
                <a:lnTo>
                  <a:pt x="6643793" y="453780"/>
                </a:lnTo>
                <a:cubicBezTo>
                  <a:pt x="6641659" y="443950"/>
                  <a:pt x="6639526" y="434197"/>
                  <a:pt x="6637392" y="424443"/>
                </a:cubicBezTo>
                <a:lnTo>
                  <a:pt x="6636401" y="425434"/>
                </a:lnTo>
                <a:lnTo>
                  <a:pt x="6628096" y="418347"/>
                </a:lnTo>
                <a:lnTo>
                  <a:pt x="6631296" y="415147"/>
                </a:lnTo>
                <a:cubicBezTo>
                  <a:pt x="6633658" y="417966"/>
                  <a:pt x="6636021" y="420709"/>
                  <a:pt x="6638383" y="423453"/>
                </a:cubicBezTo>
                <a:lnTo>
                  <a:pt x="6637545" y="424291"/>
                </a:lnTo>
                <a:lnTo>
                  <a:pt x="6663376" y="417738"/>
                </a:lnTo>
                <a:cubicBezTo>
                  <a:pt x="6663071" y="458581"/>
                  <a:pt x="6656214" y="469096"/>
                  <a:pt x="6620400" y="475954"/>
                </a:cubicBezTo>
                <a:cubicBezTo>
                  <a:pt x="6619256" y="480145"/>
                  <a:pt x="6618799" y="486546"/>
                  <a:pt x="6615827" y="491271"/>
                </a:cubicBezTo>
                <a:cubicBezTo>
                  <a:pt x="6612322" y="496833"/>
                  <a:pt x="6606531" y="501024"/>
                  <a:pt x="6601731" y="505825"/>
                </a:cubicBezTo>
                <a:lnTo>
                  <a:pt x="6566831" y="505825"/>
                </a:lnTo>
                <a:cubicBezTo>
                  <a:pt x="6568126" y="493785"/>
                  <a:pt x="6569346" y="482203"/>
                  <a:pt x="6571098" y="465515"/>
                </a:cubicBezTo>
                <a:lnTo>
                  <a:pt x="6556391" y="449665"/>
                </a:lnTo>
                <a:cubicBezTo>
                  <a:pt x="6559516" y="446160"/>
                  <a:pt x="6562564" y="442655"/>
                  <a:pt x="6566374" y="438235"/>
                </a:cubicBezTo>
                <a:lnTo>
                  <a:pt x="6547324" y="431301"/>
                </a:lnTo>
                <a:lnTo>
                  <a:pt x="6567898" y="390534"/>
                </a:lnTo>
                <a:lnTo>
                  <a:pt x="6527055" y="405698"/>
                </a:lnTo>
                <a:lnTo>
                  <a:pt x="6527055" y="372780"/>
                </a:lnTo>
                <a:lnTo>
                  <a:pt x="6552886" y="322489"/>
                </a:lnTo>
                <a:lnTo>
                  <a:pt x="6586491" y="322489"/>
                </a:lnTo>
                <a:cubicBezTo>
                  <a:pt x="6581004" y="303896"/>
                  <a:pt x="6599749" y="298257"/>
                  <a:pt x="6605464" y="286979"/>
                </a:cubicBezTo>
                <a:cubicBezTo>
                  <a:pt x="6601731" y="281264"/>
                  <a:pt x="6598301" y="276083"/>
                  <a:pt x="6596777" y="273797"/>
                </a:cubicBezTo>
                <a:lnTo>
                  <a:pt x="6628324" y="234020"/>
                </a:lnTo>
                <a:lnTo>
                  <a:pt x="6639831" y="255052"/>
                </a:lnTo>
                <a:lnTo>
                  <a:pt x="6620019" y="264500"/>
                </a:lnTo>
                <a:cubicBezTo>
                  <a:pt x="6622533" y="274254"/>
                  <a:pt x="6624895" y="283093"/>
                  <a:pt x="6627181" y="291932"/>
                </a:cubicBezTo>
                <a:lnTo>
                  <a:pt x="6668482" y="291932"/>
                </a:lnTo>
                <a:lnTo>
                  <a:pt x="6654080" y="267091"/>
                </a:lnTo>
                <a:lnTo>
                  <a:pt x="6688751" y="248956"/>
                </a:lnTo>
                <a:cubicBezTo>
                  <a:pt x="6697133" y="237907"/>
                  <a:pt x="6716945" y="248194"/>
                  <a:pt x="6727994" y="224419"/>
                </a:cubicBezTo>
                <a:lnTo>
                  <a:pt x="6727994" y="190130"/>
                </a:lnTo>
                <a:lnTo>
                  <a:pt x="6698428" y="190130"/>
                </a:lnTo>
                <a:lnTo>
                  <a:pt x="6717707" y="163613"/>
                </a:lnTo>
                <a:lnTo>
                  <a:pt x="6703381" y="149363"/>
                </a:lnTo>
                <a:cubicBezTo>
                  <a:pt x="6687989" y="147001"/>
                  <a:pt x="6676330" y="171385"/>
                  <a:pt x="6655147" y="152411"/>
                </a:cubicBezTo>
                <a:lnTo>
                  <a:pt x="6699724" y="132752"/>
                </a:lnTo>
                <a:lnTo>
                  <a:pt x="6688217" y="108749"/>
                </a:lnTo>
                <a:lnTo>
                  <a:pt x="6669549" y="108749"/>
                </a:lnTo>
                <a:cubicBezTo>
                  <a:pt x="6669320" y="106539"/>
                  <a:pt x="6669091" y="104253"/>
                  <a:pt x="6668863" y="102043"/>
                </a:cubicBezTo>
                <a:lnTo>
                  <a:pt x="6688217" y="98614"/>
                </a:lnTo>
                <a:cubicBezTo>
                  <a:pt x="6684636" y="91680"/>
                  <a:pt x="6680979" y="84822"/>
                  <a:pt x="6678997" y="81012"/>
                </a:cubicBezTo>
                <a:lnTo>
                  <a:pt x="6717936" y="41846"/>
                </a:lnTo>
                <a:lnTo>
                  <a:pt x="6730432" y="54343"/>
                </a:lnTo>
                <a:lnTo>
                  <a:pt x="6710011" y="95642"/>
                </a:lnTo>
                <a:lnTo>
                  <a:pt x="6725022" y="100290"/>
                </a:lnTo>
                <a:cubicBezTo>
                  <a:pt x="6724031" y="112025"/>
                  <a:pt x="6722889" y="125208"/>
                  <a:pt x="6721136" y="145858"/>
                </a:cubicBezTo>
                <a:lnTo>
                  <a:pt x="6749863" y="168413"/>
                </a:lnTo>
                <a:lnTo>
                  <a:pt x="6784687" y="139762"/>
                </a:lnTo>
                <a:lnTo>
                  <a:pt x="6801832" y="153630"/>
                </a:lnTo>
                <a:lnTo>
                  <a:pt x="6818520" y="125055"/>
                </a:lnTo>
                <a:lnTo>
                  <a:pt x="6790249" y="83145"/>
                </a:lnTo>
                <a:cubicBezTo>
                  <a:pt x="6810595" y="65467"/>
                  <a:pt x="6825835" y="43675"/>
                  <a:pt x="6819358" y="11671"/>
                </a:cubicBezTo>
                <a:lnTo>
                  <a:pt x="6835576" y="0"/>
                </a:lnTo>
                <a:close/>
                <a:moveTo>
                  <a:pt x="6589794" y="0"/>
                </a:moveTo>
                <a:lnTo>
                  <a:pt x="6612072" y="0"/>
                </a:lnTo>
                <a:lnTo>
                  <a:pt x="6622761" y="17210"/>
                </a:lnTo>
                <a:lnTo>
                  <a:pt x="6637621" y="17210"/>
                </a:lnTo>
                <a:lnTo>
                  <a:pt x="6650584" y="0"/>
                </a:lnTo>
                <a:lnTo>
                  <a:pt x="6723334" y="0"/>
                </a:lnTo>
                <a:lnTo>
                  <a:pt x="6719917" y="2897"/>
                </a:lnTo>
                <a:cubicBezTo>
                  <a:pt x="6721060" y="3964"/>
                  <a:pt x="6722127" y="5030"/>
                  <a:pt x="6723117" y="6097"/>
                </a:cubicBezTo>
                <a:lnTo>
                  <a:pt x="6726881" y="0"/>
                </a:lnTo>
                <a:lnTo>
                  <a:pt x="6766584" y="0"/>
                </a:lnTo>
                <a:lnTo>
                  <a:pt x="6770666" y="8013"/>
                </a:lnTo>
                <a:lnTo>
                  <a:pt x="6749482" y="37579"/>
                </a:lnTo>
                <a:lnTo>
                  <a:pt x="6750473" y="38569"/>
                </a:lnTo>
                <a:cubicBezTo>
                  <a:pt x="6748111" y="41313"/>
                  <a:pt x="6745749" y="44132"/>
                  <a:pt x="6743386" y="46875"/>
                </a:cubicBezTo>
                <a:lnTo>
                  <a:pt x="6740186" y="43675"/>
                </a:lnTo>
                <a:lnTo>
                  <a:pt x="6748492" y="36588"/>
                </a:lnTo>
                <a:cubicBezTo>
                  <a:pt x="6748796" y="36893"/>
                  <a:pt x="6749101" y="37198"/>
                  <a:pt x="6749482" y="37503"/>
                </a:cubicBezTo>
                <a:lnTo>
                  <a:pt x="6749482" y="7632"/>
                </a:lnTo>
                <a:cubicBezTo>
                  <a:pt x="6734566" y="19062"/>
                  <a:pt x="6717036" y="15918"/>
                  <a:pt x="6702162" y="20062"/>
                </a:cubicBezTo>
                <a:lnTo>
                  <a:pt x="6688416" y="27419"/>
                </a:lnTo>
                <a:lnTo>
                  <a:pt x="6666424" y="9385"/>
                </a:lnTo>
                <a:lnTo>
                  <a:pt x="6637545" y="17233"/>
                </a:lnTo>
                <a:cubicBezTo>
                  <a:pt x="6660557" y="47180"/>
                  <a:pt x="6638687" y="70496"/>
                  <a:pt x="6625810" y="94956"/>
                </a:cubicBezTo>
                <a:cubicBezTo>
                  <a:pt x="6623905" y="98614"/>
                  <a:pt x="6620628" y="101510"/>
                  <a:pt x="6615675" y="107529"/>
                </a:cubicBezTo>
                <a:lnTo>
                  <a:pt x="6646231" y="107529"/>
                </a:lnTo>
                <a:cubicBezTo>
                  <a:pt x="6646917" y="116826"/>
                  <a:pt x="6647451" y="124751"/>
                  <a:pt x="6648212" y="134885"/>
                </a:cubicBezTo>
                <a:lnTo>
                  <a:pt x="6625657" y="152640"/>
                </a:lnTo>
                <a:lnTo>
                  <a:pt x="6640516" y="168566"/>
                </a:lnTo>
                <a:lnTo>
                  <a:pt x="6603864" y="222743"/>
                </a:lnTo>
                <a:lnTo>
                  <a:pt x="6587100" y="205979"/>
                </a:lnTo>
                <a:cubicBezTo>
                  <a:pt x="6601502" y="192111"/>
                  <a:pt x="6601350" y="178167"/>
                  <a:pt x="6587786" y="164832"/>
                </a:cubicBezTo>
                <a:cubicBezTo>
                  <a:pt x="6591444" y="159574"/>
                  <a:pt x="6595101" y="154469"/>
                  <a:pt x="6599749" y="147687"/>
                </a:cubicBezTo>
                <a:lnTo>
                  <a:pt x="6565383" y="125436"/>
                </a:lnTo>
                <a:cubicBezTo>
                  <a:pt x="6594339" y="112940"/>
                  <a:pt x="6598759" y="89927"/>
                  <a:pt x="6596473" y="63943"/>
                </a:cubicBezTo>
                <a:lnTo>
                  <a:pt x="6616437" y="42913"/>
                </a:lnTo>
                <a:lnTo>
                  <a:pt x="6576813" y="17386"/>
                </a:lnTo>
                <a:cubicBezTo>
                  <a:pt x="6577042" y="17614"/>
                  <a:pt x="6577270" y="17843"/>
                  <a:pt x="6577499" y="18148"/>
                </a:cubicBezTo>
                <a:cubicBezTo>
                  <a:pt x="6575137" y="20891"/>
                  <a:pt x="6572775" y="23710"/>
                  <a:pt x="6570412" y="26454"/>
                </a:cubicBezTo>
                <a:lnTo>
                  <a:pt x="6567212" y="23253"/>
                </a:lnTo>
                <a:lnTo>
                  <a:pt x="6575518" y="16167"/>
                </a:lnTo>
                <a:cubicBezTo>
                  <a:pt x="6575822" y="16471"/>
                  <a:pt x="6576127" y="16852"/>
                  <a:pt x="6576508" y="17157"/>
                </a:cubicBezTo>
                <a:lnTo>
                  <a:pt x="6589794" y="0"/>
                </a:lnTo>
                <a:close/>
                <a:moveTo>
                  <a:pt x="1799986" y="170"/>
                </a:moveTo>
                <a:lnTo>
                  <a:pt x="1909870" y="0"/>
                </a:lnTo>
                <a:lnTo>
                  <a:pt x="1921618" y="11748"/>
                </a:lnTo>
                <a:lnTo>
                  <a:pt x="1921618" y="0"/>
                </a:lnTo>
                <a:lnTo>
                  <a:pt x="5366955" y="0"/>
                </a:lnTo>
                <a:lnTo>
                  <a:pt x="5368470" y="11672"/>
                </a:lnTo>
                <a:lnTo>
                  <a:pt x="5374078" y="0"/>
                </a:lnTo>
                <a:lnTo>
                  <a:pt x="5452619" y="0"/>
                </a:lnTo>
                <a:lnTo>
                  <a:pt x="5431025" y="29702"/>
                </a:lnTo>
                <a:cubicBezTo>
                  <a:pt x="5423996" y="39770"/>
                  <a:pt x="5417805" y="50342"/>
                  <a:pt x="5414415" y="62496"/>
                </a:cubicBezTo>
                <a:cubicBezTo>
                  <a:pt x="5411139" y="74536"/>
                  <a:pt x="5390261" y="81622"/>
                  <a:pt x="5377231" y="91147"/>
                </a:cubicBezTo>
                <a:cubicBezTo>
                  <a:pt x="5375708" y="100444"/>
                  <a:pt x="5374185" y="109664"/>
                  <a:pt x="5372963" y="116598"/>
                </a:cubicBezTo>
                <a:lnTo>
                  <a:pt x="5355288" y="122770"/>
                </a:lnTo>
                <a:cubicBezTo>
                  <a:pt x="5355592" y="124294"/>
                  <a:pt x="5355897" y="125818"/>
                  <a:pt x="5356202" y="127342"/>
                </a:cubicBezTo>
                <a:lnTo>
                  <a:pt x="5380127" y="127342"/>
                </a:lnTo>
                <a:lnTo>
                  <a:pt x="5395518" y="108826"/>
                </a:lnTo>
                <a:cubicBezTo>
                  <a:pt x="5398794" y="118503"/>
                  <a:pt x="5402071" y="128257"/>
                  <a:pt x="5406262" y="138849"/>
                </a:cubicBezTo>
                <a:cubicBezTo>
                  <a:pt x="5419443" y="126047"/>
                  <a:pt x="5419367" y="111340"/>
                  <a:pt x="5405728" y="98691"/>
                </a:cubicBezTo>
                <a:cubicBezTo>
                  <a:pt x="5408013" y="79260"/>
                  <a:pt x="5425387" y="93738"/>
                  <a:pt x="5433082" y="86575"/>
                </a:cubicBezTo>
                <a:lnTo>
                  <a:pt x="5484894" y="34760"/>
                </a:lnTo>
                <a:lnTo>
                  <a:pt x="5493870" y="0"/>
                </a:lnTo>
                <a:lnTo>
                  <a:pt x="5546141" y="0"/>
                </a:lnTo>
                <a:lnTo>
                  <a:pt x="5550575" y="4435"/>
                </a:lnTo>
                <a:lnTo>
                  <a:pt x="5517050" y="31257"/>
                </a:lnTo>
                <a:lnTo>
                  <a:pt x="5517050" y="78882"/>
                </a:lnTo>
                <a:lnTo>
                  <a:pt x="5478495" y="92751"/>
                </a:lnTo>
                <a:cubicBezTo>
                  <a:pt x="5476591" y="98312"/>
                  <a:pt x="5474609" y="103951"/>
                  <a:pt x="5473086" y="108371"/>
                </a:cubicBezTo>
                <a:lnTo>
                  <a:pt x="5442913" y="110123"/>
                </a:lnTo>
                <a:lnTo>
                  <a:pt x="5466761" y="129097"/>
                </a:lnTo>
                <a:lnTo>
                  <a:pt x="5467752" y="128106"/>
                </a:lnTo>
                <a:lnTo>
                  <a:pt x="5476057" y="135193"/>
                </a:lnTo>
                <a:lnTo>
                  <a:pt x="5472857" y="138393"/>
                </a:lnTo>
                <a:cubicBezTo>
                  <a:pt x="5470495" y="135650"/>
                  <a:pt x="5468132" y="132831"/>
                  <a:pt x="5465771" y="130088"/>
                </a:cubicBezTo>
                <a:lnTo>
                  <a:pt x="5466685" y="129173"/>
                </a:lnTo>
                <a:lnTo>
                  <a:pt x="5451294" y="129173"/>
                </a:lnTo>
                <a:lnTo>
                  <a:pt x="5437960" y="156300"/>
                </a:lnTo>
                <a:lnTo>
                  <a:pt x="5447560" y="165902"/>
                </a:lnTo>
                <a:lnTo>
                  <a:pt x="5415940" y="185637"/>
                </a:lnTo>
                <a:lnTo>
                  <a:pt x="5415940" y="200496"/>
                </a:lnTo>
                <a:lnTo>
                  <a:pt x="5426074" y="210631"/>
                </a:lnTo>
                <a:lnTo>
                  <a:pt x="5415939" y="210631"/>
                </a:lnTo>
                <a:lnTo>
                  <a:pt x="5415939" y="200495"/>
                </a:lnTo>
                <a:lnTo>
                  <a:pt x="5407482" y="203848"/>
                </a:lnTo>
                <a:lnTo>
                  <a:pt x="5415939" y="210631"/>
                </a:lnTo>
                <a:lnTo>
                  <a:pt x="5415939" y="220841"/>
                </a:lnTo>
                <a:lnTo>
                  <a:pt x="5426074" y="210631"/>
                </a:lnTo>
                <a:lnTo>
                  <a:pt x="5457923" y="210631"/>
                </a:lnTo>
                <a:lnTo>
                  <a:pt x="5519945" y="126506"/>
                </a:lnTo>
                <a:lnTo>
                  <a:pt x="5519945" y="96255"/>
                </a:lnTo>
                <a:cubicBezTo>
                  <a:pt x="5527565" y="105780"/>
                  <a:pt x="5532822" y="112409"/>
                  <a:pt x="5538460" y="118505"/>
                </a:cubicBezTo>
                <a:cubicBezTo>
                  <a:pt x="5541050" y="113705"/>
                  <a:pt x="5544175" y="108371"/>
                  <a:pt x="5547222" y="103113"/>
                </a:cubicBezTo>
                <a:lnTo>
                  <a:pt x="5539909" y="94731"/>
                </a:lnTo>
                <a:cubicBezTo>
                  <a:pt x="5543489" y="86730"/>
                  <a:pt x="5546613" y="79948"/>
                  <a:pt x="5549660" y="73167"/>
                </a:cubicBezTo>
                <a:lnTo>
                  <a:pt x="5526422" y="62804"/>
                </a:lnTo>
                <a:lnTo>
                  <a:pt x="5567948" y="43602"/>
                </a:lnTo>
                <a:lnTo>
                  <a:pt x="5567948" y="25466"/>
                </a:lnTo>
                <a:lnTo>
                  <a:pt x="5588396" y="0"/>
                </a:lnTo>
                <a:lnTo>
                  <a:pt x="5916007" y="0"/>
                </a:lnTo>
                <a:lnTo>
                  <a:pt x="5916007" y="15788"/>
                </a:lnTo>
                <a:cubicBezTo>
                  <a:pt x="5926370" y="15788"/>
                  <a:pt x="5935895" y="15788"/>
                  <a:pt x="5946639" y="16931"/>
                </a:cubicBezTo>
                <a:cubicBezTo>
                  <a:pt x="5944963" y="23941"/>
                  <a:pt x="5943363" y="30342"/>
                  <a:pt x="5942296" y="34990"/>
                </a:cubicBezTo>
                <a:lnTo>
                  <a:pt x="5916693" y="25541"/>
                </a:lnTo>
                <a:lnTo>
                  <a:pt x="5916693" y="77433"/>
                </a:lnTo>
                <a:lnTo>
                  <a:pt x="5945420" y="77433"/>
                </a:lnTo>
                <a:cubicBezTo>
                  <a:pt x="5942982" y="50916"/>
                  <a:pt x="5956012" y="31485"/>
                  <a:pt x="5973538" y="14264"/>
                </a:cubicBezTo>
                <a:cubicBezTo>
                  <a:pt x="5974300" y="13578"/>
                  <a:pt x="5972014" y="9768"/>
                  <a:pt x="5970338" y="5196"/>
                </a:cubicBezTo>
                <a:cubicBezTo>
                  <a:pt x="5961879" y="9387"/>
                  <a:pt x="5953726" y="13502"/>
                  <a:pt x="5943972" y="15864"/>
                </a:cubicBezTo>
                <a:lnTo>
                  <a:pt x="5943972" y="0"/>
                </a:lnTo>
                <a:lnTo>
                  <a:pt x="6354812" y="0"/>
                </a:lnTo>
                <a:lnTo>
                  <a:pt x="6332582" y="12978"/>
                </a:lnTo>
                <a:cubicBezTo>
                  <a:pt x="6326477" y="18416"/>
                  <a:pt x="6322267" y="25884"/>
                  <a:pt x="6321619" y="38190"/>
                </a:cubicBezTo>
                <a:lnTo>
                  <a:pt x="6342346" y="27294"/>
                </a:lnTo>
                <a:lnTo>
                  <a:pt x="6342346" y="47868"/>
                </a:lnTo>
                <a:lnTo>
                  <a:pt x="6363072" y="47868"/>
                </a:lnTo>
                <a:lnTo>
                  <a:pt x="6354157" y="31028"/>
                </a:lnTo>
                <a:cubicBezTo>
                  <a:pt x="6363910" y="26379"/>
                  <a:pt x="6373435" y="21884"/>
                  <a:pt x="6384637" y="18531"/>
                </a:cubicBezTo>
                <a:cubicBezTo>
                  <a:pt x="6396371" y="27980"/>
                  <a:pt x="6396371" y="27980"/>
                  <a:pt x="6413288" y="18531"/>
                </a:cubicBezTo>
                <a:cubicBezTo>
                  <a:pt x="6401858" y="18531"/>
                  <a:pt x="6392485" y="18531"/>
                  <a:pt x="6383036" y="17235"/>
                </a:cubicBezTo>
                <a:lnTo>
                  <a:pt x="6396476" y="0"/>
                </a:lnTo>
                <a:lnTo>
                  <a:pt x="6531525" y="0"/>
                </a:lnTo>
                <a:lnTo>
                  <a:pt x="6509986" y="54648"/>
                </a:lnTo>
                <a:lnTo>
                  <a:pt x="6484078" y="71792"/>
                </a:lnTo>
                <a:cubicBezTo>
                  <a:pt x="6488421" y="76516"/>
                  <a:pt x="6491621" y="80097"/>
                  <a:pt x="6494822" y="83679"/>
                </a:cubicBezTo>
                <a:lnTo>
                  <a:pt x="6468609" y="97014"/>
                </a:lnTo>
                <a:lnTo>
                  <a:pt x="6457941" y="87565"/>
                </a:lnTo>
                <a:lnTo>
                  <a:pt x="6427309" y="144486"/>
                </a:lnTo>
                <a:cubicBezTo>
                  <a:pt x="6429366" y="152259"/>
                  <a:pt x="6431652" y="161098"/>
                  <a:pt x="6433938" y="169937"/>
                </a:cubicBezTo>
                <a:lnTo>
                  <a:pt x="6400334" y="193407"/>
                </a:lnTo>
                <a:cubicBezTo>
                  <a:pt x="6392638" y="178167"/>
                  <a:pt x="6382275" y="166356"/>
                  <a:pt x="6366196" y="161708"/>
                </a:cubicBezTo>
                <a:lnTo>
                  <a:pt x="6350271" y="194397"/>
                </a:lnTo>
                <a:lnTo>
                  <a:pt x="6373740" y="205294"/>
                </a:lnTo>
                <a:lnTo>
                  <a:pt x="6342346" y="230972"/>
                </a:lnTo>
                <a:cubicBezTo>
                  <a:pt x="6360786" y="228534"/>
                  <a:pt x="6369244" y="238669"/>
                  <a:pt x="6374502" y="257261"/>
                </a:cubicBezTo>
                <a:lnTo>
                  <a:pt x="6304322" y="283931"/>
                </a:lnTo>
                <a:cubicBezTo>
                  <a:pt x="6297540" y="294371"/>
                  <a:pt x="6306151" y="309458"/>
                  <a:pt x="6291139" y="319517"/>
                </a:cubicBezTo>
                <a:cubicBezTo>
                  <a:pt x="6282452" y="325308"/>
                  <a:pt x="6280700" y="341462"/>
                  <a:pt x="6275899" y="352664"/>
                </a:cubicBezTo>
                <a:lnTo>
                  <a:pt x="6265307" y="342986"/>
                </a:lnTo>
                <a:lnTo>
                  <a:pt x="6246715" y="381238"/>
                </a:lnTo>
                <a:lnTo>
                  <a:pt x="6211434" y="397316"/>
                </a:lnTo>
                <a:lnTo>
                  <a:pt x="6211434" y="435492"/>
                </a:lnTo>
                <a:lnTo>
                  <a:pt x="6246410" y="415071"/>
                </a:lnTo>
                <a:lnTo>
                  <a:pt x="6263479" y="432139"/>
                </a:lnTo>
                <a:lnTo>
                  <a:pt x="6211434" y="435721"/>
                </a:lnTo>
                <a:lnTo>
                  <a:pt x="6211434" y="442579"/>
                </a:lnTo>
                <a:lnTo>
                  <a:pt x="6240466" y="462162"/>
                </a:lnTo>
                <a:cubicBezTo>
                  <a:pt x="6240466" y="463839"/>
                  <a:pt x="6241152" y="466201"/>
                  <a:pt x="6240314" y="467115"/>
                </a:cubicBezTo>
                <a:cubicBezTo>
                  <a:pt x="6237266" y="470163"/>
                  <a:pt x="6233151" y="475421"/>
                  <a:pt x="6230484" y="474811"/>
                </a:cubicBezTo>
                <a:cubicBezTo>
                  <a:pt x="6224693" y="473516"/>
                  <a:pt x="6219664" y="469173"/>
                  <a:pt x="6214101" y="466048"/>
                </a:cubicBezTo>
                <a:lnTo>
                  <a:pt x="6203966" y="476183"/>
                </a:lnTo>
                <a:cubicBezTo>
                  <a:pt x="6199699" y="467953"/>
                  <a:pt x="6195356" y="459648"/>
                  <a:pt x="6193527" y="455990"/>
                </a:cubicBezTo>
                <a:lnTo>
                  <a:pt x="6161218" y="455990"/>
                </a:lnTo>
                <a:cubicBezTo>
                  <a:pt x="6159694" y="466125"/>
                  <a:pt x="6158323" y="475421"/>
                  <a:pt x="6156799" y="485556"/>
                </a:cubicBezTo>
                <a:lnTo>
                  <a:pt x="6131348" y="470620"/>
                </a:lnTo>
                <a:cubicBezTo>
                  <a:pt x="6129443" y="488756"/>
                  <a:pt x="6127995" y="502624"/>
                  <a:pt x="6126319" y="519311"/>
                </a:cubicBezTo>
                <a:lnTo>
                  <a:pt x="6116489" y="508873"/>
                </a:lnTo>
                <a:cubicBezTo>
                  <a:pt x="6107802" y="516531"/>
                  <a:pt x="6102240" y="522417"/>
                  <a:pt x="6098039" y="529437"/>
                </a:cubicBezTo>
                <a:lnTo>
                  <a:pt x="6087879" y="556489"/>
                </a:lnTo>
                <a:lnTo>
                  <a:pt x="6087761" y="556573"/>
                </a:lnTo>
                <a:cubicBezTo>
                  <a:pt x="6087786" y="556583"/>
                  <a:pt x="6087811" y="556594"/>
                  <a:pt x="6087836" y="556604"/>
                </a:cubicBezTo>
                <a:lnTo>
                  <a:pt x="6087761" y="556802"/>
                </a:lnTo>
                <a:lnTo>
                  <a:pt x="6067493" y="556802"/>
                </a:lnTo>
                <a:lnTo>
                  <a:pt x="6064140" y="548346"/>
                </a:lnTo>
                <a:cubicBezTo>
                  <a:pt x="6061854" y="551165"/>
                  <a:pt x="6059568" y="553985"/>
                  <a:pt x="6057358" y="556804"/>
                </a:cubicBezTo>
                <a:lnTo>
                  <a:pt x="6067415" y="556804"/>
                </a:lnTo>
                <a:lnTo>
                  <a:pt x="6060558" y="565260"/>
                </a:lnTo>
                <a:cubicBezTo>
                  <a:pt x="6059491" y="562440"/>
                  <a:pt x="6058348" y="559621"/>
                  <a:pt x="6057205" y="556802"/>
                </a:cubicBezTo>
                <a:cubicBezTo>
                  <a:pt x="6047376" y="561526"/>
                  <a:pt x="6033660" y="563583"/>
                  <a:pt x="6028554" y="571356"/>
                </a:cubicBezTo>
                <a:cubicBezTo>
                  <a:pt x="6008971" y="600998"/>
                  <a:pt x="5992131" y="632468"/>
                  <a:pt x="5972242" y="666682"/>
                </a:cubicBezTo>
                <a:lnTo>
                  <a:pt x="6004246" y="666682"/>
                </a:lnTo>
                <a:cubicBezTo>
                  <a:pt x="6005923" y="656776"/>
                  <a:pt x="6007523" y="647556"/>
                  <a:pt x="6009123" y="638183"/>
                </a:cubicBezTo>
                <a:lnTo>
                  <a:pt x="6026725" y="648394"/>
                </a:lnTo>
                <a:lnTo>
                  <a:pt x="6026725" y="675674"/>
                </a:lnTo>
                <a:lnTo>
                  <a:pt x="5990073" y="699371"/>
                </a:lnTo>
                <a:cubicBezTo>
                  <a:pt x="5984891" y="716897"/>
                  <a:pt x="5979100" y="736175"/>
                  <a:pt x="5973842" y="754006"/>
                </a:cubicBezTo>
                <a:lnTo>
                  <a:pt x="5904729" y="790887"/>
                </a:lnTo>
                <a:lnTo>
                  <a:pt x="5905720" y="791878"/>
                </a:lnTo>
                <a:cubicBezTo>
                  <a:pt x="5903357" y="794621"/>
                  <a:pt x="5900995" y="797440"/>
                  <a:pt x="5898633" y="800183"/>
                </a:cubicBezTo>
                <a:lnTo>
                  <a:pt x="5895433" y="796983"/>
                </a:lnTo>
                <a:lnTo>
                  <a:pt x="5903739" y="789896"/>
                </a:lnTo>
                <a:lnTo>
                  <a:pt x="5904653" y="790811"/>
                </a:lnTo>
                <a:cubicBezTo>
                  <a:pt x="5904653" y="785248"/>
                  <a:pt x="5904729" y="779457"/>
                  <a:pt x="5908082" y="766884"/>
                </a:cubicBezTo>
                <a:cubicBezTo>
                  <a:pt x="5908539" y="768103"/>
                  <a:pt x="5908996" y="769322"/>
                  <a:pt x="5909377" y="770618"/>
                </a:cubicBezTo>
                <a:cubicBezTo>
                  <a:pt x="5911130" y="764522"/>
                  <a:pt x="5912882" y="758350"/>
                  <a:pt x="5910520" y="758273"/>
                </a:cubicBezTo>
                <a:cubicBezTo>
                  <a:pt x="5908615" y="752863"/>
                  <a:pt x="5904729" y="754921"/>
                  <a:pt x="5904958" y="756368"/>
                </a:cubicBezTo>
                <a:cubicBezTo>
                  <a:pt x="5905186" y="758121"/>
                  <a:pt x="5905796" y="759874"/>
                  <a:pt x="5906329" y="761626"/>
                </a:cubicBezTo>
                <a:cubicBezTo>
                  <a:pt x="5894518" y="770542"/>
                  <a:pt x="5886898" y="770618"/>
                  <a:pt x="5879355" y="770618"/>
                </a:cubicBezTo>
                <a:cubicBezTo>
                  <a:pt x="5865639" y="790658"/>
                  <a:pt x="5876230" y="809632"/>
                  <a:pt x="5881031" y="830663"/>
                </a:cubicBezTo>
                <a:lnTo>
                  <a:pt x="5865943" y="821443"/>
                </a:lnTo>
                <a:lnTo>
                  <a:pt x="5865943" y="859771"/>
                </a:lnTo>
                <a:lnTo>
                  <a:pt x="5886136" y="866629"/>
                </a:lnTo>
                <a:cubicBezTo>
                  <a:pt x="5846591" y="878135"/>
                  <a:pt x="5835313" y="886746"/>
                  <a:pt x="5808264" y="922636"/>
                </a:cubicBezTo>
                <a:cubicBezTo>
                  <a:pt x="5804684" y="927436"/>
                  <a:pt x="5797978" y="929951"/>
                  <a:pt x="5792264" y="933990"/>
                </a:cubicBezTo>
                <a:cubicBezTo>
                  <a:pt x="5792720" y="941914"/>
                  <a:pt x="5792720" y="950373"/>
                  <a:pt x="5792720" y="959212"/>
                </a:cubicBezTo>
                <a:cubicBezTo>
                  <a:pt x="5780986" y="970870"/>
                  <a:pt x="5769405" y="983215"/>
                  <a:pt x="5756909" y="994492"/>
                </a:cubicBezTo>
                <a:cubicBezTo>
                  <a:pt x="5744793" y="1005313"/>
                  <a:pt x="5730545" y="1013847"/>
                  <a:pt x="5719345" y="1025353"/>
                </a:cubicBezTo>
                <a:cubicBezTo>
                  <a:pt x="5708525" y="1036401"/>
                  <a:pt x="5699611" y="1049593"/>
                  <a:pt x="5691076" y="1062697"/>
                </a:cubicBezTo>
                <a:cubicBezTo>
                  <a:pt x="5683000" y="1075196"/>
                  <a:pt x="5676523" y="1088835"/>
                  <a:pt x="5665780" y="1108419"/>
                </a:cubicBezTo>
                <a:lnTo>
                  <a:pt x="5725898" y="1069558"/>
                </a:lnTo>
                <a:lnTo>
                  <a:pt x="5752642" y="1025810"/>
                </a:lnTo>
                <a:cubicBezTo>
                  <a:pt x="5782053" y="1021620"/>
                  <a:pt x="5793330" y="1037316"/>
                  <a:pt x="5802855" y="1055613"/>
                </a:cubicBezTo>
                <a:lnTo>
                  <a:pt x="5835999" y="1014838"/>
                </a:lnTo>
                <a:lnTo>
                  <a:pt x="5813141" y="1014838"/>
                </a:lnTo>
                <a:lnTo>
                  <a:pt x="5814055" y="1015751"/>
                </a:lnTo>
                <a:cubicBezTo>
                  <a:pt x="5811693" y="1018494"/>
                  <a:pt x="5809331" y="1021315"/>
                  <a:pt x="5806970" y="1024057"/>
                </a:cubicBezTo>
                <a:lnTo>
                  <a:pt x="5803769" y="1020858"/>
                </a:lnTo>
                <a:lnTo>
                  <a:pt x="5812074" y="1013770"/>
                </a:lnTo>
                <a:cubicBezTo>
                  <a:pt x="5812303" y="1014076"/>
                  <a:pt x="5812607" y="1014304"/>
                  <a:pt x="5812836" y="1014608"/>
                </a:cubicBezTo>
                <a:lnTo>
                  <a:pt x="5805826" y="999750"/>
                </a:lnTo>
                <a:lnTo>
                  <a:pt x="5833638" y="979557"/>
                </a:lnTo>
                <a:lnTo>
                  <a:pt x="5822132" y="968051"/>
                </a:lnTo>
                <a:lnTo>
                  <a:pt x="5855352" y="942600"/>
                </a:lnTo>
                <a:cubicBezTo>
                  <a:pt x="5848876" y="933456"/>
                  <a:pt x="5845294" y="928275"/>
                  <a:pt x="5839047" y="919359"/>
                </a:cubicBezTo>
                <a:lnTo>
                  <a:pt x="5861830" y="909987"/>
                </a:lnTo>
                <a:cubicBezTo>
                  <a:pt x="5863581" y="900690"/>
                  <a:pt x="5865334" y="891470"/>
                  <a:pt x="5867315" y="880954"/>
                </a:cubicBezTo>
                <a:lnTo>
                  <a:pt x="5876078" y="889717"/>
                </a:lnTo>
                <a:cubicBezTo>
                  <a:pt x="5907396" y="888270"/>
                  <a:pt x="5913264" y="856037"/>
                  <a:pt x="5933533" y="838588"/>
                </a:cubicBezTo>
                <a:lnTo>
                  <a:pt x="5950754" y="851314"/>
                </a:lnTo>
                <a:cubicBezTo>
                  <a:pt x="5953726" y="848569"/>
                  <a:pt x="5957307" y="845369"/>
                  <a:pt x="5967289" y="836378"/>
                </a:cubicBezTo>
                <a:cubicBezTo>
                  <a:pt x="5963022" y="851465"/>
                  <a:pt x="5960736" y="859467"/>
                  <a:pt x="5957917" y="869601"/>
                </a:cubicBezTo>
                <a:cubicBezTo>
                  <a:pt x="5977500" y="898099"/>
                  <a:pt x="6001198" y="877525"/>
                  <a:pt x="6032440" y="867010"/>
                </a:cubicBezTo>
                <a:lnTo>
                  <a:pt x="5999293" y="856951"/>
                </a:lnTo>
                <a:cubicBezTo>
                  <a:pt x="6000436" y="852456"/>
                  <a:pt x="6001656" y="847884"/>
                  <a:pt x="6002875" y="843312"/>
                </a:cubicBezTo>
                <a:cubicBezTo>
                  <a:pt x="6008437" y="840112"/>
                  <a:pt x="6014762" y="833407"/>
                  <a:pt x="6019410" y="834397"/>
                </a:cubicBezTo>
                <a:cubicBezTo>
                  <a:pt x="6052633" y="841864"/>
                  <a:pt x="6059339" y="792792"/>
                  <a:pt x="6092257" y="801098"/>
                </a:cubicBezTo>
                <a:lnTo>
                  <a:pt x="6108259" y="780752"/>
                </a:lnTo>
                <a:lnTo>
                  <a:pt x="6138663" y="810699"/>
                </a:lnTo>
                <a:cubicBezTo>
                  <a:pt x="6138968" y="815576"/>
                  <a:pt x="6139425" y="823424"/>
                  <a:pt x="6140035" y="832568"/>
                </a:cubicBezTo>
                <a:lnTo>
                  <a:pt x="6159161" y="821443"/>
                </a:lnTo>
                <a:cubicBezTo>
                  <a:pt x="6160685" y="829139"/>
                  <a:pt x="6154132" y="840950"/>
                  <a:pt x="6169296" y="841789"/>
                </a:cubicBezTo>
                <a:cubicBezTo>
                  <a:pt x="6167771" y="834092"/>
                  <a:pt x="6174401" y="822281"/>
                  <a:pt x="6159161" y="821443"/>
                </a:cubicBezTo>
                <a:cubicBezTo>
                  <a:pt x="6156037" y="816109"/>
                  <a:pt x="6152989" y="810851"/>
                  <a:pt x="6150246" y="806051"/>
                </a:cubicBezTo>
                <a:cubicBezTo>
                  <a:pt x="6153751" y="801174"/>
                  <a:pt x="6157332" y="796069"/>
                  <a:pt x="6154970" y="799421"/>
                </a:cubicBezTo>
                <a:cubicBezTo>
                  <a:pt x="6150322" y="785477"/>
                  <a:pt x="6147045" y="775723"/>
                  <a:pt x="6144911" y="769399"/>
                </a:cubicBezTo>
                <a:lnTo>
                  <a:pt x="6108336" y="780752"/>
                </a:lnTo>
                <a:cubicBezTo>
                  <a:pt x="6110469" y="773513"/>
                  <a:pt x="6110698" y="764827"/>
                  <a:pt x="6115117" y="759340"/>
                </a:cubicBezTo>
                <a:cubicBezTo>
                  <a:pt x="6128986" y="742043"/>
                  <a:pt x="6144454" y="725965"/>
                  <a:pt x="6159237" y="709429"/>
                </a:cubicBezTo>
                <a:lnTo>
                  <a:pt x="6174858" y="709429"/>
                </a:lnTo>
                <a:lnTo>
                  <a:pt x="6191165" y="676283"/>
                </a:lnTo>
                <a:lnTo>
                  <a:pt x="6177144" y="660586"/>
                </a:lnTo>
                <a:lnTo>
                  <a:pt x="6229036" y="657995"/>
                </a:lnTo>
                <a:cubicBezTo>
                  <a:pt x="6221874" y="672245"/>
                  <a:pt x="6215473" y="683827"/>
                  <a:pt x="6210215" y="695942"/>
                </a:cubicBezTo>
                <a:cubicBezTo>
                  <a:pt x="6205338" y="707372"/>
                  <a:pt x="6201757" y="719335"/>
                  <a:pt x="6196346" y="734575"/>
                </a:cubicBezTo>
                <a:lnTo>
                  <a:pt x="6228655" y="753701"/>
                </a:lnTo>
                <a:lnTo>
                  <a:pt x="6271632" y="701277"/>
                </a:lnTo>
                <a:lnTo>
                  <a:pt x="6271632" y="682836"/>
                </a:lnTo>
                <a:cubicBezTo>
                  <a:pt x="6288396" y="670187"/>
                  <a:pt x="6313314" y="690836"/>
                  <a:pt x="6326801" y="668282"/>
                </a:cubicBezTo>
                <a:cubicBezTo>
                  <a:pt x="6331982" y="673388"/>
                  <a:pt x="6336707" y="678188"/>
                  <a:pt x="6344556" y="686037"/>
                </a:cubicBezTo>
                <a:lnTo>
                  <a:pt x="6312018" y="690913"/>
                </a:lnTo>
                <a:lnTo>
                  <a:pt x="6288320" y="736785"/>
                </a:lnTo>
                <a:lnTo>
                  <a:pt x="6321848" y="729698"/>
                </a:lnTo>
                <a:lnTo>
                  <a:pt x="6355986" y="722307"/>
                </a:lnTo>
                <a:cubicBezTo>
                  <a:pt x="6349890" y="732975"/>
                  <a:pt x="6345317" y="740900"/>
                  <a:pt x="6344860" y="741814"/>
                </a:cubicBezTo>
                <a:lnTo>
                  <a:pt x="6235132" y="779609"/>
                </a:lnTo>
                <a:cubicBezTo>
                  <a:pt x="6232618" y="777247"/>
                  <a:pt x="6228960" y="773894"/>
                  <a:pt x="6226522" y="771685"/>
                </a:cubicBezTo>
                <a:lnTo>
                  <a:pt x="6200385" y="785172"/>
                </a:lnTo>
                <a:lnTo>
                  <a:pt x="6209301" y="795230"/>
                </a:lnTo>
                <a:lnTo>
                  <a:pt x="6169524" y="841711"/>
                </a:lnTo>
                <a:cubicBezTo>
                  <a:pt x="6167238" y="850627"/>
                  <a:pt x="6164952" y="859542"/>
                  <a:pt x="6162285" y="870058"/>
                </a:cubicBezTo>
                <a:lnTo>
                  <a:pt x="6180497" y="888270"/>
                </a:lnTo>
                <a:lnTo>
                  <a:pt x="6160685" y="895585"/>
                </a:lnTo>
                <a:cubicBezTo>
                  <a:pt x="6160304" y="900462"/>
                  <a:pt x="6159694" y="908386"/>
                  <a:pt x="6158856" y="917378"/>
                </a:cubicBezTo>
                <a:lnTo>
                  <a:pt x="6134015" y="931094"/>
                </a:lnTo>
                <a:cubicBezTo>
                  <a:pt x="6126852" y="920350"/>
                  <a:pt x="6119689" y="909758"/>
                  <a:pt x="6111841" y="898099"/>
                </a:cubicBezTo>
                <a:cubicBezTo>
                  <a:pt x="6114127" y="889032"/>
                  <a:pt x="6117022" y="877678"/>
                  <a:pt x="6120527" y="863733"/>
                </a:cubicBezTo>
                <a:lnTo>
                  <a:pt x="6082199" y="863733"/>
                </a:lnTo>
                <a:cubicBezTo>
                  <a:pt x="6081894" y="864572"/>
                  <a:pt x="6079532" y="868305"/>
                  <a:pt x="6080294" y="869143"/>
                </a:cubicBezTo>
                <a:cubicBezTo>
                  <a:pt x="6096372" y="886288"/>
                  <a:pt x="6087914" y="902062"/>
                  <a:pt x="6081513" y="921264"/>
                </a:cubicBezTo>
                <a:lnTo>
                  <a:pt x="6089514" y="942143"/>
                </a:lnTo>
                <a:lnTo>
                  <a:pt x="6062158" y="984205"/>
                </a:lnTo>
                <a:lnTo>
                  <a:pt x="6047299" y="984205"/>
                </a:lnTo>
                <a:cubicBezTo>
                  <a:pt x="6048823" y="973233"/>
                  <a:pt x="6045623" y="962641"/>
                  <a:pt x="6053624" y="951287"/>
                </a:cubicBezTo>
                <a:cubicBezTo>
                  <a:pt x="6065740" y="934066"/>
                  <a:pt x="6054462" y="921417"/>
                  <a:pt x="6036098" y="910444"/>
                </a:cubicBezTo>
                <a:lnTo>
                  <a:pt x="5990149" y="930332"/>
                </a:lnTo>
                <a:lnTo>
                  <a:pt x="6006609" y="943438"/>
                </a:lnTo>
                <a:lnTo>
                  <a:pt x="6006532" y="943438"/>
                </a:lnTo>
                <a:cubicBezTo>
                  <a:pt x="5994112" y="956011"/>
                  <a:pt x="5978872" y="964012"/>
                  <a:pt x="5970414" y="982758"/>
                </a:cubicBezTo>
                <a:cubicBezTo>
                  <a:pt x="5959746" y="1006074"/>
                  <a:pt x="5958145" y="1026648"/>
                  <a:pt x="5965918" y="1049746"/>
                </a:cubicBezTo>
                <a:cubicBezTo>
                  <a:pt x="5962565" y="1053252"/>
                  <a:pt x="5959212" y="1056907"/>
                  <a:pt x="5955859" y="1060488"/>
                </a:cubicBezTo>
                <a:cubicBezTo>
                  <a:pt x="5975214" y="1076187"/>
                  <a:pt x="5961879" y="1097827"/>
                  <a:pt x="5965841" y="1116343"/>
                </a:cubicBezTo>
                <a:lnTo>
                  <a:pt x="5966832" y="1115354"/>
                </a:lnTo>
                <a:lnTo>
                  <a:pt x="5975138" y="1122440"/>
                </a:lnTo>
                <a:lnTo>
                  <a:pt x="5971937" y="1125641"/>
                </a:lnTo>
                <a:cubicBezTo>
                  <a:pt x="5969575" y="1122898"/>
                  <a:pt x="5967213" y="1120078"/>
                  <a:pt x="5964851" y="1117335"/>
                </a:cubicBezTo>
                <a:cubicBezTo>
                  <a:pt x="5965080" y="1117030"/>
                  <a:pt x="5965384" y="1116802"/>
                  <a:pt x="5965689" y="1116573"/>
                </a:cubicBezTo>
                <a:lnTo>
                  <a:pt x="5931780" y="1133794"/>
                </a:lnTo>
                <a:lnTo>
                  <a:pt x="5908463" y="1111848"/>
                </a:lnTo>
                <a:lnTo>
                  <a:pt x="5949535" y="1079235"/>
                </a:lnTo>
                <a:lnTo>
                  <a:pt x="5924694" y="1047831"/>
                </a:lnTo>
                <a:cubicBezTo>
                  <a:pt x="5907777" y="1078244"/>
                  <a:pt x="5880040" y="1093939"/>
                  <a:pt x="5872573" y="1128460"/>
                </a:cubicBezTo>
                <a:lnTo>
                  <a:pt x="5907091" y="1165569"/>
                </a:lnTo>
                <a:lnTo>
                  <a:pt x="5882402" y="1198187"/>
                </a:lnTo>
                <a:lnTo>
                  <a:pt x="5894823" y="1208019"/>
                </a:lnTo>
                <a:cubicBezTo>
                  <a:pt x="5896347" y="1215715"/>
                  <a:pt x="5889794" y="1227522"/>
                  <a:pt x="5905491" y="1227828"/>
                </a:cubicBezTo>
                <a:cubicBezTo>
                  <a:pt x="5905034" y="1221581"/>
                  <a:pt x="5905034" y="1214802"/>
                  <a:pt x="5905034" y="1208019"/>
                </a:cubicBezTo>
                <a:cubicBezTo>
                  <a:pt x="5912501" y="1205656"/>
                  <a:pt x="5920426" y="1204283"/>
                  <a:pt x="5927208" y="1200702"/>
                </a:cubicBezTo>
                <a:cubicBezTo>
                  <a:pt x="5934752" y="1196815"/>
                  <a:pt x="5941534" y="1214344"/>
                  <a:pt x="5949230" y="1200092"/>
                </a:cubicBezTo>
                <a:cubicBezTo>
                  <a:pt x="5952202" y="1194528"/>
                  <a:pt x="5960279" y="1191784"/>
                  <a:pt x="5966070" y="1187669"/>
                </a:cubicBezTo>
                <a:lnTo>
                  <a:pt x="5996610" y="1187669"/>
                </a:lnTo>
                <a:lnTo>
                  <a:pt x="5996321" y="1188034"/>
                </a:lnTo>
                <a:lnTo>
                  <a:pt x="5996321" y="1218974"/>
                </a:lnTo>
                <a:lnTo>
                  <a:pt x="5996245" y="1218974"/>
                </a:lnTo>
                <a:lnTo>
                  <a:pt x="5976586" y="1207849"/>
                </a:lnTo>
                <a:lnTo>
                  <a:pt x="5944429" y="1224612"/>
                </a:lnTo>
                <a:lnTo>
                  <a:pt x="5989311" y="1242058"/>
                </a:lnTo>
                <a:lnTo>
                  <a:pt x="6016819" y="1203886"/>
                </a:lnTo>
                <a:lnTo>
                  <a:pt x="6016819" y="1192835"/>
                </a:lnTo>
                <a:cubicBezTo>
                  <a:pt x="6034955" y="1190701"/>
                  <a:pt x="6038003" y="1170127"/>
                  <a:pt x="6054691" y="1163574"/>
                </a:cubicBezTo>
                <a:cubicBezTo>
                  <a:pt x="6070312" y="1157402"/>
                  <a:pt x="6081894" y="1140942"/>
                  <a:pt x="6094010" y="1130121"/>
                </a:cubicBezTo>
                <a:lnTo>
                  <a:pt x="6077779" y="1116710"/>
                </a:lnTo>
                <a:cubicBezTo>
                  <a:pt x="6074502" y="1116710"/>
                  <a:pt x="6070006" y="1115339"/>
                  <a:pt x="6068101" y="1116939"/>
                </a:cubicBezTo>
                <a:cubicBezTo>
                  <a:pt x="6060787" y="1123111"/>
                  <a:pt x="6055148" y="1131494"/>
                  <a:pt x="6047375" y="1136751"/>
                </a:cubicBezTo>
                <a:cubicBezTo>
                  <a:pt x="6038612" y="1142619"/>
                  <a:pt x="6026649" y="1144294"/>
                  <a:pt x="6018953" y="1151153"/>
                </a:cubicBezTo>
                <a:cubicBezTo>
                  <a:pt x="6012628" y="1156717"/>
                  <a:pt x="6010876" y="1167308"/>
                  <a:pt x="6006380" y="1175309"/>
                </a:cubicBezTo>
                <a:lnTo>
                  <a:pt x="5996617" y="1187660"/>
                </a:lnTo>
                <a:lnTo>
                  <a:pt x="5966070" y="1157113"/>
                </a:lnTo>
                <a:lnTo>
                  <a:pt x="5966070" y="1146977"/>
                </a:lnTo>
                <a:lnTo>
                  <a:pt x="5981996" y="1137757"/>
                </a:lnTo>
                <a:lnTo>
                  <a:pt x="5995179" y="1149034"/>
                </a:lnTo>
                <a:lnTo>
                  <a:pt x="6015067" y="1101640"/>
                </a:lnTo>
                <a:cubicBezTo>
                  <a:pt x="6011714" y="1094624"/>
                  <a:pt x="6008437" y="1087844"/>
                  <a:pt x="6004627" y="1079768"/>
                </a:cubicBezTo>
                <a:cubicBezTo>
                  <a:pt x="6022839" y="1070701"/>
                  <a:pt x="6046309" y="1084873"/>
                  <a:pt x="6056367" y="1057669"/>
                </a:cubicBezTo>
                <a:lnTo>
                  <a:pt x="6034650" y="1043793"/>
                </a:lnTo>
                <a:cubicBezTo>
                  <a:pt x="6035946" y="1041431"/>
                  <a:pt x="6037241" y="1038992"/>
                  <a:pt x="6038536" y="1036706"/>
                </a:cubicBezTo>
                <a:lnTo>
                  <a:pt x="6061320" y="1040669"/>
                </a:lnTo>
                <a:lnTo>
                  <a:pt x="6107802" y="994188"/>
                </a:lnTo>
                <a:cubicBezTo>
                  <a:pt x="6105669" y="989538"/>
                  <a:pt x="6101249" y="979862"/>
                  <a:pt x="6093324" y="962260"/>
                </a:cubicBezTo>
                <a:lnTo>
                  <a:pt x="6135539" y="982605"/>
                </a:lnTo>
                <a:lnTo>
                  <a:pt x="6152608" y="967670"/>
                </a:lnTo>
                <a:lnTo>
                  <a:pt x="6139806" y="946486"/>
                </a:lnTo>
                <a:lnTo>
                  <a:pt x="6176306" y="942143"/>
                </a:lnTo>
                <a:lnTo>
                  <a:pt x="6192994" y="905186"/>
                </a:lnTo>
                <a:lnTo>
                  <a:pt x="6227589" y="895890"/>
                </a:lnTo>
                <a:lnTo>
                  <a:pt x="6252049" y="907396"/>
                </a:lnTo>
                <a:cubicBezTo>
                  <a:pt x="6244200" y="913111"/>
                  <a:pt x="6237495" y="918064"/>
                  <a:pt x="6230256" y="923550"/>
                </a:cubicBezTo>
                <a:cubicBezTo>
                  <a:pt x="6246715" y="942676"/>
                  <a:pt x="6273080" y="945572"/>
                  <a:pt x="6291749" y="960812"/>
                </a:cubicBezTo>
                <a:cubicBezTo>
                  <a:pt x="6293425" y="978490"/>
                  <a:pt x="6280547" y="973156"/>
                  <a:pt x="6271404" y="973918"/>
                </a:cubicBezTo>
                <a:cubicBezTo>
                  <a:pt x="6268356" y="979252"/>
                  <a:pt x="6265231" y="984586"/>
                  <a:pt x="6262107" y="989844"/>
                </a:cubicBezTo>
                <a:lnTo>
                  <a:pt x="6272013" y="1000893"/>
                </a:lnTo>
                <a:cubicBezTo>
                  <a:pt x="6250753" y="1012017"/>
                  <a:pt x="6236123" y="1033201"/>
                  <a:pt x="6210367" y="1034954"/>
                </a:cubicBezTo>
                <a:cubicBezTo>
                  <a:pt x="6209529" y="1050203"/>
                  <a:pt x="6197718" y="1043640"/>
                  <a:pt x="6189946" y="1045164"/>
                </a:cubicBezTo>
                <a:cubicBezTo>
                  <a:pt x="6189946" y="1046765"/>
                  <a:pt x="6190631" y="1049060"/>
                  <a:pt x="6189870" y="1049974"/>
                </a:cubicBezTo>
                <a:cubicBezTo>
                  <a:pt x="6185450" y="1054698"/>
                  <a:pt x="6180573" y="1059040"/>
                  <a:pt x="6175849" y="1063612"/>
                </a:cubicBezTo>
                <a:lnTo>
                  <a:pt x="6139044" y="1038383"/>
                </a:lnTo>
                <a:lnTo>
                  <a:pt x="6139044" y="1024971"/>
                </a:lnTo>
                <a:lnTo>
                  <a:pt x="6138130" y="1025886"/>
                </a:lnTo>
                <a:lnTo>
                  <a:pt x="6129824" y="1018799"/>
                </a:lnTo>
                <a:lnTo>
                  <a:pt x="6133024" y="1015600"/>
                </a:lnTo>
                <a:cubicBezTo>
                  <a:pt x="6135386" y="1018342"/>
                  <a:pt x="6137749" y="1021161"/>
                  <a:pt x="6140111" y="1023905"/>
                </a:cubicBezTo>
                <a:lnTo>
                  <a:pt x="6139120" y="1024896"/>
                </a:lnTo>
                <a:cubicBezTo>
                  <a:pt x="6146436" y="1027181"/>
                  <a:pt x="6153751" y="1029697"/>
                  <a:pt x="6161142" y="1031601"/>
                </a:cubicBezTo>
                <a:cubicBezTo>
                  <a:pt x="6167238" y="1033201"/>
                  <a:pt x="6173563" y="1033887"/>
                  <a:pt x="6179735" y="1035030"/>
                </a:cubicBezTo>
                <a:lnTo>
                  <a:pt x="6179735" y="1006227"/>
                </a:lnTo>
                <a:lnTo>
                  <a:pt x="6194518" y="1004627"/>
                </a:lnTo>
                <a:cubicBezTo>
                  <a:pt x="6207929" y="1011485"/>
                  <a:pt x="6189336" y="1032896"/>
                  <a:pt x="6210291" y="1035030"/>
                </a:cubicBezTo>
                <a:cubicBezTo>
                  <a:pt x="6206710" y="1012628"/>
                  <a:pt x="6219511" y="995788"/>
                  <a:pt x="6230179" y="977347"/>
                </a:cubicBezTo>
                <a:lnTo>
                  <a:pt x="6209301" y="969880"/>
                </a:lnTo>
                <a:cubicBezTo>
                  <a:pt x="6211739" y="958907"/>
                  <a:pt x="6214254" y="947477"/>
                  <a:pt x="6217073" y="934828"/>
                </a:cubicBezTo>
                <a:lnTo>
                  <a:pt x="6193756" y="934828"/>
                </a:lnTo>
                <a:lnTo>
                  <a:pt x="6166019" y="990530"/>
                </a:lnTo>
                <a:lnTo>
                  <a:pt x="6121899" y="1005770"/>
                </a:lnTo>
                <a:cubicBezTo>
                  <a:pt x="6118622" y="1013619"/>
                  <a:pt x="6115727" y="1020780"/>
                  <a:pt x="6112755" y="1027943"/>
                </a:cubicBezTo>
                <a:cubicBezTo>
                  <a:pt x="6112146" y="1027791"/>
                  <a:pt x="6111536" y="1027562"/>
                  <a:pt x="6110926" y="1027410"/>
                </a:cubicBezTo>
                <a:cubicBezTo>
                  <a:pt x="6110469" y="1028553"/>
                  <a:pt x="6110012" y="1029772"/>
                  <a:pt x="6109555" y="1030992"/>
                </a:cubicBezTo>
                <a:cubicBezTo>
                  <a:pt x="6128529" y="1035411"/>
                  <a:pt x="6107192" y="1062393"/>
                  <a:pt x="6128681" y="1065518"/>
                </a:cubicBezTo>
                <a:lnTo>
                  <a:pt x="6127766" y="1064603"/>
                </a:lnTo>
                <a:cubicBezTo>
                  <a:pt x="6130129" y="1061859"/>
                  <a:pt x="6132491" y="1059040"/>
                  <a:pt x="6134853" y="1056299"/>
                </a:cubicBezTo>
                <a:lnTo>
                  <a:pt x="6138054" y="1059497"/>
                </a:lnTo>
                <a:lnTo>
                  <a:pt x="6129748" y="1066586"/>
                </a:lnTo>
                <a:lnTo>
                  <a:pt x="6128833" y="1065670"/>
                </a:lnTo>
                <a:lnTo>
                  <a:pt x="6128833" y="1085863"/>
                </a:lnTo>
                <a:lnTo>
                  <a:pt x="6109783" y="1075120"/>
                </a:lnTo>
                <a:lnTo>
                  <a:pt x="6077932" y="1090968"/>
                </a:lnTo>
                <a:lnTo>
                  <a:pt x="6077932" y="1116343"/>
                </a:lnTo>
                <a:lnTo>
                  <a:pt x="6112984" y="1102935"/>
                </a:lnTo>
                <a:cubicBezTo>
                  <a:pt x="6119156" y="1121603"/>
                  <a:pt x="6124109" y="1136537"/>
                  <a:pt x="6130815" y="1156656"/>
                </a:cubicBezTo>
                <a:lnTo>
                  <a:pt x="6093705" y="1147967"/>
                </a:lnTo>
                <a:lnTo>
                  <a:pt x="6045471" y="1193689"/>
                </a:lnTo>
                <a:cubicBezTo>
                  <a:pt x="6048290" y="1203445"/>
                  <a:pt x="6051262" y="1213887"/>
                  <a:pt x="6054767" y="1225923"/>
                </a:cubicBezTo>
                <a:lnTo>
                  <a:pt x="6026954" y="1253803"/>
                </a:lnTo>
                <a:lnTo>
                  <a:pt x="6088828" y="1310878"/>
                </a:lnTo>
                <a:lnTo>
                  <a:pt x="6147502" y="1310878"/>
                </a:lnTo>
                <a:cubicBezTo>
                  <a:pt x="6148569" y="1320634"/>
                  <a:pt x="6149484" y="1328635"/>
                  <a:pt x="6150855" y="1340219"/>
                </a:cubicBezTo>
                <a:lnTo>
                  <a:pt x="6169448" y="1340219"/>
                </a:lnTo>
                <a:lnTo>
                  <a:pt x="6168534" y="1339304"/>
                </a:lnTo>
                <a:cubicBezTo>
                  <a:pt x="6170896" y="1336485"/>
                  <a:pt x="6173258" y="1333742"/>
                  <a:pt x="6175620" y="1330998"/>
                </a:cubicBezTo>
                <a:lnTo>
                  <a:pt x="6178821" y="1334198"/>
                </a:lnTo>
                <a:lnTo>
                  <a:pt x="6170591" y="1341209"/>
                </a:lnTo>
                <a:lnTo>
                  <a:pt x="6200690" y="1370625"/>
                </a:lnTo>
                <a:lnTo>
                  <a:pt x="6190860" y="1386930"/>
                </a:lnTo>
                <a:cubicBezTo>
                  <a:pt x="6195585" y="1391578"/>
                  <a:pt x="6200309" y="1396380"/>
                  <a:pt x="6205033" y="1401031"/>
                </a:cubicBezTo>
                <a:lnTo>
                  <a:pt x="6217225" y="1389673"/>
                </a:lnTo>
                <a:lnTo>
                  <a:pt x="6245038" y="1402780"/>
                </a:lnTo>
                <a:cubicBezTo>
                  <a:pt x="6246867" y="1401260"/>
                  <a:pt x="6248696" y="1399735"/>
                  <a:pt x="6250525" y="1398286"/>
                </a:cubicBezTo>
                <a:lnTo>
                  <a:pt x="6241076" y="1384265"/>
                </a:lnTo>
                <a:lnTo>
                  <a:pt x="6261955" y="1378926"/>
                </a:lnTo>
                <a:cubicBezTo>
                  <a:pt x="6259669" y="1394093"/>
                  <a:pt x="6257916" y="1405527"/>
                  <a:pt x="6255478" y="1421826"/>
                </a:cubicBezTo>
                <a:cubicBezTo>
                  <a:pt x="6255097" y="1421216"/>
                  <a:pt x="6258221" y="1426474"/>
                  <a:pt x="6262717" y="1430057"/>
                </a:cubicBezTo>
                <a:cubicBezTo>
                  <a:pt x="6267898" y="1427390"/>
                  <a:pt x="6274604" y="1422968"/>
                  <a:pt x="6281919" y="1418019"/>
                </a:cubicBezTo>
                <a:lnTo>
                  <a:pt x="6271937" y="1406443"/>
                </a:lnTo>
                <a:lnTo>
                  <a:pt x="6297007" y="1393484"/>
                </a:lnTo>
                <a:lnTo>
                  <a:pt x="6311485" y="1401870"/>
                </a:lnTo>
                <a:lnTo>
                  <a:pt x="6334802" y="1388833"/>
                </a:lnTo>
                <a:lnTo>
                  <a:pt x="6350804" y="1404077"/>
                </a:lnTo>
                <a:cubicBezTo>
                  <a:pt x="6347451" y="1412918"/>
                  <a:pt x="6344251" y="1421293"/>
                  <a:pt x="6340898" y="1430057"/>
                </a:cubicBezTo>
                <a:lnTo>
                  <a:pt x="6363148" y="1462366"/>
                </a:lnTo>
                <a:lnTo>
                  <a:pt x="6378617" y="1462366"/>
                </a:lnTo>
                <a:cubicBezTo>
                  <a:pt x="6382960" y="1471358"/>
                  <a:pt x="6387456" y="1480503"/>
                  <a:pt x="6393552" y="1492923"/>
                </a:cubicBezTo>
                <a:lnTo>
                  <a:pt x="6363148" y="1492923"/>
                </a:lnTo>
                <a:lnTo>
                  <a:pt x="6363148" y="1509001"/>
                </a:lnTo>
                <a:cubicBezTo>
                  <a:pt x="6352023" y="1512124"/>
                  <a:pt x="6340060" y="1521954"/>
                  <a:pt x="6332592" y="1503132"/>
                </a:cubicBezTo>
                <a:lnTo>
                  <a:pt x="6342727" y="1492999"/>
                </a:lnTo>
                <a:lnTo>
                  <a:pt x="6363072" y="1492999"/>
                </a:lnTo>
                <a:lnTo>
                  <a:pt x="6363072" y="1462442"/>
                </a:lnTo>
                <a:lnTo>
                  <a:pt x="6333887" y="1477224"/>
                </a:lnTo>
                <a:cubicBezTo>
                  <a:pt x="6336936" y="1482712"/>
                  <a:pt x="6339831" y="1487817"/>
                  <a:pt x="6342651" y="1492999"/>
                </a:cubicBezTo>
                <a:cubicBezTo>
                  <a:pt x="6339221" y="1496352"/>
                  <a:pt x="6335869" y="1499780"/>
                  <a:pt x="6332516" y="1503132"/>
                </a:cubicBezTo>
                <a:lnTo>
                  <a:pt x="6303179" y="1503132"/>
                </a:lnTo>
                <a:lnTo>
                  <a:pt x="6345165" y="1549006"/>
                </a:lnTo>
                <a:cubicBezTo>
                  <a:pt x="6323753" y="1550835"/>
                  <a:pt x="6322229" y="1569200"/>
                  <a:pt x="6311027" y="1581544"/>
                </a:cubicBezTo>
                <a:lnTo>
                  <a:pt x="6341965" y="1586878"/>
                </a:lnTo>
                <a:cubicBezTo>
                  <a:pt x="6342422" y="1594651"/>
                  <a:pt x="6342803" y="1602576"/>
                  <a:pt x="6343336" y="1611644"/>
                </a:cubicBezTo>
                <a:lnTo>
                  <a:pt x="6358119" y="1616750"/>
                </a:lnTo>
                <a:cubicBezTo>
                  <a:pt x="6355681" y="1635495"/>
                  <a:pt x="6353319" y="1653784"/>
                  <a:pt x="6350651" y="1674053"/>
                </a:cubicBezTo>
                <a:lnTo>
                  <a:pt x="6303484" y="1690132"/>
                </a:lnTo>
                <a:lnTo>
                  <a:pt x="6312780" y="1705906"/>
                </a:lnTo>
                <a:cubicBezTo>
                  <a:pt x="6309275" y="1712154"/>
                  <a:pt x="6305541" y="1718937"/>
                  <a:pt x="6301350" y="1726481"/>
                </a:cubicBezTo>
                <a:cubicBezTo>
                  <a:pt x="6305008" y="1732958"/>
                  <a:pt x="6308894" y="1739663"/>
                  <a:pt x="6312932" y="1746826"/>
                </a:cubicBezTo>
                <a:cubicBezTo>
                  <a:pt x="6309351" y="1753685"/>
                  <a:pt x="6305922" y="1760314"/>
                  <a:pt x="6302569" y="1770525"/>
                </a:cubicBezTo>
                <a:lnTo>
                  <a:pt x="6283976" y="1765267"/>
                </a:lnTo>
                <a:cubicBezTo>
                  <a:pt x="6281614" y="1759248"/>
                  <a:pt x="6279557" y="1753837"/>
                  <a:pt x="6273537" y="1738520"/>
                </a:cubicBezTo>
                <a:lnTo>
                  <a:pt x="6273537" y="1778374"/>
                </a:lnTo>
                <a:cubicBezTo>
                  <a:pt x="6284586" y="1777383"/>
                  <a:pt x="6293501" y="1776621"/>
                  <a:pt x="6302188" y="1771744"/>
                </a:cubicBezTo>
                <a:cubicBezTo>
                  <a:pt x="6302417" y="1773573"/>
                  <a:pt x="6302493" y="1772887"/>
                  <a:pt x="6302569" y="1771592"/>
                </a:cubicBezTo>
                <a:cubicBezTo>
                  <a:pt x="6317733" y="1765420"/>
                  <a:pt x="6326649" y="1773497"/>
                  <a:pt x="6334192" y="1790110"/>
                </a:cubicBezTo>
                <a:cubicBezTo>
                  <a:pt x="6300055" y="1815942"/>
                  <a:pt x="6313314" y="1865931"/>
                  <a:pt x="6282910" y="1896564"/>
                </a:cubicBezTo>
                <a:lnTo>
                  <a:pt x="6315981" y="1888410"/>
                </a:lnTo>
                <a:lnTo>
                  <a:pt x="6334650" y="1907002"/>
                </a:lnTo>
                <a:lnTo>
                  <a:pt x="6301807" y="1933215"/>
                </a:lnTo>
                <a:cubicBezTo>
                  <a:pt x="6302798" y="1946206"/>
                  <a:pt x="6301255" y="1955997"/>
                  <a:pt x="6296398" y="1962465"/>
                </a:cubicBezTo>
                <a:lnTo>
                  <a:pt x="6271370" y="1971671"/>
                </a:lnTo>
                <a:lnTo>
                  <a:pt x="6272166" y="1970914"/>
                </a:lnTo>
                <a:cubicBezTo>
                  <a:pt x="6269804" y="1968170"/>
                  <a:pt x="6267441" y="1965351"/>
                  <a:pt x="6265079" y="1962608"/>
                </a:cubicBezTo>
                <a:lnTo>
                  <a:pt x="6261879" y="1965808"/>
                </a:lnTo>
                <a:cubicBezTo>
                  <a:pt x="6264622" y="1968170"/>
                  <a:pt x="6267441" y="1970533"/>
                  <a:pt x="6270642" y="1972362"/>
                </a:cubicBezTo>
                <a:lnTo>
                  <a:pt x="6270937" y="1972082"/>
                </a:lnTo>
                <a:lnTo>
                  <a:pt x="6254563" y="2003545"/>
                </a:lnTo>
                <a:cubicBezTo>
                  <a:pt x="6247629" y="2016575"/>
                  <a:pt x="6248925" y="2028080"/>
                  <a:pt x="6260355" y="2036691"/>
                </a:cubicBezTo>
                <a:cubicBezTo>
                  <a:pt x="6257992" y="2040882"/>
                  <a:pt x="6255630" y="2044997"/>
                  <a:pt x="6253268" y="2049111"/>
                </a:cubicBezTo>
                <a:lnTo>
                  <a:pt x="6290606" y="2071209"/>
                </a:lnTo>
                <a:lnTo>
                  <a:pt x="6252201" y="2071209"/>
                </a:lnTo>
                <a:cubicBezTo>
                  <a:pt x="6251820" y="2066027"/>
                  <a:pt x="6251363" y="2060921"/>
                  <a:pt x="6250753" y="2052844"/>
                </a:cubicBezTo>
                <a:cubicBezTo>
                  <a:pt x="6232161" y="2055435"/>
                  <a:pt x="6245648" y="2072047"/>
                  <a:pt x="6239323" y="2079894"/>
                </a:cubicBezTo>
                <a:lnTo>
                  <a:pt x="6221492" y="2087057"/>
                </a:lnTo>
                <a:lnTo>
                  <a:pt x="6221492" y="2110689"/>
                </a:lnTo>
                <a:lnTo>
                  <a:pt x="6245648" y="2120806"/>
                </a:lnTo>
                <a:lnTo>
                  <a:pt x="6200309" y="2175526"/>
                </a:lnTo>
                <a:lnTo>
                  <a:pt x="6218064" y="2175526"/>
                </a:lnTo>
                <a:cubicBezTo>
                  <a:pt x="6216235" y="2181929"/>
                  <a:pt x="6212806" y="2187873"/>
                  <a:pt x="6213568" y="2193358"/>
                </a:cubicBezTo>
                <a:cubicBezTo>
                  <a:pt x="6214406" y="2199984"/>
                  <a:pt x="6218749" y="2206153"/>
                  <a:pt x="6223321" y="2216360"/>
                </a:cubicBezTo>
                <a:lnTo>
                  <a:pt x="6188117" y="2202268"/>
                </a:lnTo>
                <a:cubicBezTo>
                  <a:pt x="6194822" y="2215217"/>
                  <a:pt x="6197947" y="2221464"/>
                  <a:pt x="6200080" y="2225506"/>
                </a:cubicBezTo>
                <a:lnTo>
                  <a:pt x="6162437" y="2262691"/>
                </a:lnTo>
                <a:cubicBezTo>
                  <a:pt x="6159161" y="2280225"/>
                  <a:pt x="6157789" y="2288114"/>
                  <a:pt x="6156113" y="2296056"/>
                </a:cubicBezTo>
                <a:cubicBezTo>
                  <a:pt x="6155808" y="2297425"/>
                  <a:pt x="6154056" y="2298872"/>
                  <a:pt x="6152608" y="2299559"/>
                </a:cubicBezTo>
                <a:cubicBezTo>
                  <a:pt x="6127995" y="2311302"/>
                  <a:pt x="6147121" y="2339880"/>
                  <a:pt x="6129976" y="2356635"/>
                </a:cubicBezTo>
                <a:cubicBezTo>
                  <a:pt x="6118089" y="2368139"/>
                  <a:pt x="6101325" y="2378731"/>
                  <a:pt x="6098734" y="2398015"/>
                </a:cubicBezTo>
                <a:cubicBezTo>
                  <a:pt x="6097591" y="2406324"/>
                  <a:pt x="6098582" y="2414861"/>
                  <a:pt x="6098582" y="2426065"/>
                </a:cubicBezTo>
                <a:lnTo>
                  <a:pt x="6118851" y="2441995"/>
                </a:lnTo>
                <a:lnTo>
                  <a:pt x="6118851" y="2465548"/>
                </a:lnTo>
                <a:cubicBezTo>
                  <a:pt x="6095915" y="2470502"/>
                  <a:pt x="6096677" y="2497485"/>
                  <a:pt x="6077475" y="2505868"/>
                </a:cubicBezTo>
                <a:lnTo>
                  <a:pt x="6089286" y="2517600"/>
                </a:lnTo>
                <a:lnTo>
                  <a:pt x="6039908" y="2536275"/>
                </a:lnTo>
                <a:cubicBezTo>
                  <a:pt x="6036784" y="2542829"/>
                  <a:pt x="6031983" y="2552655"/>
                  <a:pt x="6027259" y="2562559"/>
                </a:cubicBezTo>
                <a:cubicBezTo>
                  <a:pt x="6008209" y="2566672"/>
                  <a:pt x="6018801" y="2579850"/>
                  <a:pt x="6018877" y="2589751"/>
                </a:cubicBezTo>
                <a:cubicBezTo>
                  <a:pt x="6020172" y="2590819"/>
                  <a:pt x="6022153" y="2592800"/>
                  <a:pt x="6022382" y="2592572"/>
                </a:cubicBezTo>
                <a:cubicBezTo>
                  <a:pt x="6026040" y="2589677"/>
                  <a:pt x="6029392" y="2586478"/>
                  <a:pt x="6041737" y="2575204"/>
                </a:cubicBezTo>
                <a:lnTo>
                  <a:pt x="6026268" y="2614205"/>
                </a:lnTo>
                <a:cubicBezTo>
                  <a:pt x="6007599" y="2600265"/>
                  <a:pt x="5992207" y="2597904"/>
                  <a:pt x="5977195" y="2618395"/>
                </a:cubicBezTo>
                <a:lnTo>
                  <a:pt x="5996398" y="2643533"/>
                </a:lnTo>
                <a:cubicBezTo>
                  <a:pt x="5996855" y="2637666"/>
                  <a:pt x="5997312" y="2631726"/>
                  <a:pt x="5997846" y="2623803"/>
                </a:cubicBezTo>
                <a:lnTo>
                  <a:pt x="6017276" y="2625098"/>
                </a:lnTo>
                <a:lnTo>
                  <a:pt x="6002265" y="2648331"/>
                </a:lnTo>
                <a:lnTo>
                  <a:pt x="6019410" y="2661739"/>
                </a:lnTo>
                <a:lnTo>
                  <a:pt x="5999141" y="2689938"/>
                </a:lnTo>
                <a:lnTo>
                  <a:pt x="6030535" y="2710291"/>
                </a:lnTo>
                <a:lnTo>
                  <a:pt x="6007675" y="2717989"/>
                </a:lnTo>
                <a:lnTo>
                  <a:pt x="6007675" y="2756855"/>
                </a:lnTo>
                <a:lnTo>
                  <a:pt x="5986492" y="2745419"/>
                </a:lnTo>
                <a:lnTo>
                  <a:pt x="5986492" y="2765991"/>
                </a:lnTo>
                <a:lnTo>
                  <a:pt x="5987406" y="2765080"/>
                </a:lnTo>
                <a:lnTo>
                  <a:pt x="5995712" y="2772168"/>
                </a:lnTo>
                <a:lnTo>
                  <a:pt x="5992511" y="2775368"/>
                </a:lnTo>
                <a:cubicBezTo>
                  <a:pt x="5990149" y="2772623"/>
                  <a:pt x="5987787" y="2769805"/>
                  <a:pt x="5985425" y="2767058"/>
                </a:cubicBezTo>
                <a:lnTo>
                  <a:pt x="5986111" y="2766372"/>
                </a:lnTo>
                <a:lnTo>
                  <a:pt x="5963327" y="2781461"/>
                </a:lnTo>
                <a:lnTo>
                  <a:pt x="5985425" y="2795786"/>
                </a:lnTo>
                <a:lnTo>
                  <a:pt x="5985425" y="2827182"/>
                </a:lnTo>
                <a:lnTo>
                  <a:pt x="5966070" y="2827182"/>
                </a:lnTo>
                <a:cubicBezTo>
                  <a:pt x="5961879" y="2845620"/>
                  <a:pt x="5957764" y="2864062"/>
                  <a:pt x="5953040" y="2884867"/>
                </a:cubicBezTo>
                <a:lnTo>
                  <a:pt x="5913035" y="2904756"/>
                </a:lnTo>
                <a:cubicBezTo>
                  <a:pt x="5916083" y="2911005"/>
                  <a:pt x="5918826" y="2916568"/>
                  <a:pt x="5922255" y="2923731"/>
                </a:cubicBezTo>
                <a:cubicBezTo>
                  <a:pt x="5913264" y="2944075"/>
                  <a:pt x="5915702" y="2978818"/>
                  <a:pt x="5874478" y="2969756"/>
                </a:cubicBezTo>
                <a:cubicBezTo>
                  <a:pt x="5873640" y="2984991"/>
                  <a:pt x="5861830" y="2978360"/>
                  <a:pt x="5854057" y="2979882"/>
                </a:cubicBezTo>
                <a:cubicBezTo>
                  <a:pt x="5849485" y="2996573"/>
                  <a:pt x="5844990" y="3013263"/>
                  <a:pt x="5839504" y="3033381"/>
                </a:cubicBezTo>
                <a:lnTo>
                  <a:pt x="5820684" y="3007855"/>
                </a:lnTo>
                <a:lnTo>
                  <a:pt x="5785863" y="3047780"/>
                </a:lnTo>
                <a:lnTo>
                  <a:pt x="5803235" y="3055782"/>
                </a:lnTo>
                <a:lnTo>
                  <a:pt x="5803235" y="3071555"/>
                </a:lnTo>
                <a:lnTo>
                  <a:pt x="5803233" y="3071555"/>
                </a:lnTo>
                <a:lnTo>
                  <a:pt x="5802778" y="3071328"/>
                </a:lnTo>
                <a:lnTo>
                  <a:pt x="5802778" y="3071555"/>
                </a:lnTo>
                <a:lnTo>
                  <a:pt x="5783348" y="3071555"/>
                </a:lnTo>
                <a:lnTo>
                  <a:pt x="5791272" y="3088548"/>
                </a:lnTo>
                <a:lnTo>
                  <a:pt x="5784338" y="3095484"/>
                </a:lnTo>
                <a:lnTo>
                  <a:pt x="5820684" y="3122458"/>
                </a:lnTo>
                <a:cubicBezTo>
                  <a:pt x="5801635" y="3122458"/>
                  <a:pt x="5792187" y="3122458"/>
                  <a:pt x="5782358" y="3122990"/>
                </a:cubicBezTo>
                <a:cubicBezTo>
                  <a:pt x="5784949" y="3143487"/>
                  <a:pt x="5807198" y="3124055"/>
                  <a:pt x="5812379" y="3137010"/>
                </a:cubicBezTo>
                <a:cubicBezTo>
                  <a:pt x="5809407" y="3142268"/>
                  <a:pt x="5806360" y="3147448"/>
                  <a:pt x="5803388" y="3152629"/>
                </a:cubicBezTo>
                <a:lnTo>
                  <a:pt x="5804074" y="3151944"/>
                </a:lnTo>
                <a:lnTo>
                  <a:pt x="5812379" y="3159029"/>
                </a:lnTo>
                <a:lnTo>
                  <a:pt x="5809178" y="3162229"/>
                </a:lnTo>
                <a:cubicBezTo>
                  <a:pt x="5806892" y="3159486"/>
                  <a:pt x="5804454" y="3156667"/>
                  <a:pt x="5802092" y="3153924"/>
                </a:cubicBezTo>
                <a:cubicBezTo>
                  <a:pt x="5802397" y="3153619"/>
                  <a:pt x="5802626" y="3153314"/>
                  <a:pt x="5802931" y="3153086"/>
                </a:cubicBezTo>
                <a:lnTo>
                  <a:pt x="5756148" y="3167639"/>
                </a:lnTo>
                <a:cubicBezTo>
                  <a:pt x="5753404" y="3153314"/>
                  <a:pt x="5751499" y="3142953"/>
                  <a:pt x="5748984" y="3129772"/>
                </a:cubicBezTo>
                <a:lnTo>
                  <a:pt x="5721707" y="3163142"/>
                </a:lnTo>
                <a:cubicBezTo>
                  <a:pt x="5724221" y="3166496"/>
                  <a:pt x="5726584" y="3172667"/>
                  <a:pt x="5729402" y="3172896"/>
                </a:cubicBezTo>
                <a:cubicBezTo>
                  <a:pt x="5743650" y="3173887"/>
                  <a:pt x="5758052" y="3173353"/>
                  <a:pt x="5772453" y="3178765"/>
                </a:cubicBezTo>
                <a:lnTo>
                  <a:pt x="5752261" y="3187909"/>
                </a:lnTo>
                <a:cubicBezTo>
                  <a:pt x="5754699" y="3190574"/>
                  <a:pt x="5756756" y="3192935"/>
                  <a:pt x="5758967" y="3195448"/>
                </a:cubicBezTo>
                <a:cubicBezTo>
                  <a:pt x="5756756" y="3204982"/>
                  <a:pt x="5754471" y="3214656"/>
                  <a:pt x="5752185" y="3224254"/>
                </a:cubicBezTo>
                <a:cubicBezTo>
                  <a:pt x="5772377" y="3238574"/>
                  <a:pt x="5760872" y="3256941"/>
                  <a:pt x="5758281" y="3274011"/>
                </a:cubicBezTo>
                <a:cubicBezTo>
                  <a:pt x="5756680" y="3284600"/>
                  <a:pt x="5754242" y="3294962"/>
                  <a:pt x="5752185" y="3305475"/>
                </a:cubicBezTo>
                <a:lnTo>
                  <a:pt x="5753099" y="3304562"/>
                </a:lnTo>
                <a:lnTo>
                  <a:pt x="5761404" y="3311646"/>
                </a:lnTo>
                <a:lnTo>
                  <a:pt x="5758204" y="3314846"/>
                </a:lnTo>
                <a:cubicBezTo>
                  <a:pt x="5755841" y="3312103"/>
                  <a:pt x="5753480" y="3309284"/>
                  <a:pt x="5751118" y="3306543"/>
                </a:cubicBezTo>
                <a:lnTo>
                  <a:pt x="5752032" y="3305629"/>
                </a:lnTo>
                <a:cubicBezTo>
                  <a:pt x="5743193" y="3306466"/>
                  <a:pt x="5731080" y="3301208"/>
                  <a:pt x="5731308" y="3318200"/>
                </a:cubicBezTo>
                <a:cubicBezTo>
                  <a:pt x="5731308" y="3320636"/>
                  <a:pt x="5725441" y="3323227"/>
                  <a:pt x="5719726" y="3327950"/>
                </a:cubicBezTo>
                <a:cubicBezTo>
                  <a:pt x="5719422" y="3328256"/>
                  <a:pt x="5719193" y="3328408"/>
                  <a:pt x="5719117" y="3328484"/>
                </a:cubicBezTo>
                <a:cubicBezTo>
                  <a:pt x="5725212" y="3332828"/>
                  <a:pt x="5728870" y="3339687"/>
                  <a:pt x="5732907" y="3347457"/>
                </a:cubicBezTo>
                <a:cubicBezTo>
                  <a:pt x="5729402" y="3352563"/>
                  <a:pt x="5726050" y="3357517"/>
                  <a:pt x="5718507" y="3368639"/>
                </a:cubicBezTo>
                <a:lnTo>
                  <a:pt x="5757976" y="3355689"/>
                </a:lnTo>
                <a:cubicBezTo>
                  <a:pt x="5759881" y="3360412"/>
                  <a:pt x="5761557" y="3364753"/>
                  <a:pt x="5763080" y="3368562"/>
                </a:cubicBezTo>
                <a:cubicBezTo>
                  <a:pt x="5760567" y="3371914"/>
                  <a:pt x="5758813" y="3376408"/>
                  <a:pt x="5756756" y="3376562"/>
                </a:cubicBezTo>
                <a:cubicBezTo>
                  <a:pt x="5727498" y="3379226"/>
                  <a:pt x="5727498" y="3379074"/>
                  <a:pt x="5710659" y="3396975"/>
                </a:cubicBezTo>
                <a:lnTo>
                  <a:pt x="5718279" y="3411068"/>
                </a:lnTo>
                <a:cubicBezTo>
                  <a:pt x="5716450" y="3416934"/>
                  <a:pt x="5714239" y="3425160"/>
                  <a:pt x="5711497" y="3433083"/>
                </a:cubicBezTo>
                <a:cubicBezTo>
                  <a:pt x="5708982" y="3440246"/>
                  <a:pt x="5706011" y="3447256"/>
                  <a:pt x="5703953" y="3452362"/>
                </a:cubicBezTo>
                <a:cubicBezTo>
                  <a:pt x="5706620" y="3460515"/>
                  <a:pt x="5708906" y="3467906"/>
                  <a:pt x="5711573" y="3475146"/>
                </a:cubicBezTo>
                <a:cubicBezTo>
                  <a:pt x="5714088" y="3482080"/>
                  <a:pt x="5716982" y="3488785"/>
                  <a:pt x="5721097" y="3498920"/>
                </a:cubicBezTo>
                <a:cubicBezTo>
                  <a:pt x="5712107" y="3498920"/>
                  <a:pt x="5703725" y="3498844"/>
                  <a:pt x="5688028" y="3495262"/>
                </a:cubicBezTo>
                <a:lnTo>
                  <a:pt x="5691154" y="3494119"/>
                </a:lnTo>
                <a:cubicBezTo>
                  <a:pt x="5685058" y="3492367"/>
                  <a:pt x="5678885" y="3490614"/>
                  <a:pt x="5678580" y="3492900"/>
                </a:cubicBezTo>
                <a:cubicBezTo>
                  <a:pt x="5673323" y="3494958"/>
                  <a:pt x="5675380" y="3498691"/>
                  <a:pt x="5676905" y="3498539"/>
                </a:cubicBezTo>
                <a:cubicBezTo>
                  <a:pt x="5677514" y="3498463"/>
                  <a:pt x="5678123" y="3498234"/>
                  <a:pt x="5678734" y="3498082"/>
                </a:cubicBezTo>
                <a:cubicBezTo>
                  <a:pt x="5679191" y="3516370"/>
                  <a:pt x="5681401" y="3534048"/>
                  <a:pt x="5679724" y="3557594"/>
                </a:cubicBezTo>
                <a:cubicBezTo>
                  <a:pt x="5672714" y="3542887"/>
                  <a:pt x="5669742" y="3536563"/>
                  <a:pt x="5666466" y="3529629"/>
                </a:cubicBezTo>
                <a:lnTo>
                  <a:pt x="5654046" y="3530695"/>
                </a:lnTo>
                <a:cubicBezTo>
                  <a:pt x="5656866" y="3546393"/>
                  <a:pt x="5659531" y="3561099"/>
                  <a:pt x="5662503" y="3577254"/>
                </a:cubicBezTo>
                <a:lnTo>
                  <a:pt x="5630044" y="3570091"/>
                </a:lnTo>
                <a:cubicBezTo>
                  <a:pt x="5633169" y="3575425"/>
                  <a:pt x="5636216" y="3580759"/>
                  <a:pt x="5639341" y="3586169"/>
                </a:cubicBezTo>
                <a:lnTo>
                  <a:pt x="5624178" y="3601333"/>
                </a:lnTo>
                <a:cubicBezTo>
                  <a:pt x="5622044" y="3595008"/>
                  <a:pt x="5620139" y="3589369"/>
                  <a:pt x="5617624" y="3582054"/>
                </a:cubicBezTo>
                <a:lnTo>
                  <a:pt x="5582879" y="3582054"/>
                </a:lnTo>
                <a:lnTo>
                  <a:pt x="5608634" y="3594399"/>
                </a:lnTo>
                <a:lnTo>
                  <a:pt x="5581966" y="3617182"/>
                </a:lnTo>
                <a:cubicBezTo>
                  <a:pt x="5581432" y="3616878"/>
                  <a:pt x="5576784" y="3614591"/>
                  <a:pt x="5572289" y="3612382"/>
                </a:cubicBezTo>
                <a:cubicBezTo>
                  <a:pt x="5563299" y="3624421"/>
                  <a:pt x="5566879" y="3628765"/>
                  <a:pt x="5595986" y="3643700"/>
                </a:cubicBezTo>
                <a:lnTo>
                  <a:pt x="5564288" y="3673570"/>
                </a:lnTo>
                <a:lnTo>
                  <a:pt x="5578005" y="3698031"/>
                </a:lnTo>
                <a:lnTo>
                  <a:pt x="5550116" y="3714033"/>
                </a:lnTo>
                <a:cubicBezTo>
                  <a:pt x="5548745" y="3728206"/>
                  <a:pt x="5547526" y="3740855"/>
                  <a:pt x="5546154" y="3755485"/>
                </a:cubicBezTo>
                <a:cubicBezTo>
                  <a:pt x="5540135" y="3749923"/>
                  <a:pt x="5536554" y="3746646"/>
                  <a:pt x="5526344" y="3737426"/>
                </a:cubicBezTo>
                <a:cubicBezTo>
                  <a:pt x="5530457" y="3751371"/>
                  <a:pt x="5530611" y="3759448"/>
                  <a:pt x="5534649" y="3764172"/>
                </a:cubicBezTo>
                <a:cubicBezTo>
                  <a:pt x="5542345" y="3773088"/>
                  <a:pt x="5552174" y="3780174"/>
                  <a:pt x="5548516" y="3794043"/>
                </a:cubicBezTo>
                <a:lnTo>
                  <a:pt x="5528400" y="3783984"/>
                </a:lnTo>
                <a:cubicBezTo>
                  <a:pt x="5528629" y="3784289"/>
                  <a:pt x="5528935" y="3784518"/>
                  <a:pt x="5529163" y="3784822"/>
                </a:cubicBezTo>
                <a:cubicBezTo>
                  <a:pt x="5526801" y="3787566"/>
                  <a:pt x="5524438" y="3790385"/>
                  <a:pt x="5522077" y="3793128"/>
                </a:cubicBezTo>
                <a:lnTo>
                  <a:pt x="5518877" y="3789928"/>
                </a:lnTo>
                <a:cubicBezTo>
                  <a:pt x="5521619" y="3787566"/>
                  <a:pt x="5524438" y="3785203"/>
                  <a:pt x="5527182" y="3782765"/>
                </a:cubicBezTo>
                <a:lnTo>
                  <a:pt x="5527943" y="3783527"/>
                </a:lnTo>
                <a:cubicBezTo>
                  <a:pt x="5525963" y="3779946"/>
                  <a:pt x="5523981" y="3776288"/>
                  <a:pt x="5520172" y="3769354"/>
                </a:cubicBezTo>
                <a:cubicBezTo>
                  <a:pt x="5511028" y="3777202"/>
                  <a:pt x="5504780" y="3784899"/>
                  <a:pt x="5496704" y="3789089"/>
                </a:cubicBezTo>
                <a:cubicBezTo>
                  <a:pt x="5488627" y="3793281"/>
                  <a:pt x="5478798" y="3794043"/>
                  <a:pt x="5468207" y="3796709"/>
                </a:cubicBezTo>
                <a:lnTo>
                  <a:pt x="5478951" y="3817055"/>
                </a:lnTo>
                <a:lnTo>
                  <a:pt x="5435977" y="3837096"/>
                </a:lnTo>
                <a:cubicBezTo>
                  <a:pt x="5459293" y="3847306"/>
                  <a:pt x="5476969" y="3841896"/>
                  <a:pt x="5486950" y="3821779"/>
                </a:cubicBezTo>
                <a:cubicBezTo>
                  <a:pt x="5492360" y="3810806"/>
                  <a:pt x="5500438" y="3815759"/>
                  <a:pt x="5507676" y="3814388"/>
                </a:cubicBezTo>
                <a:lnTo>
                  <a:pt x="5514534" y="3805930"/>
                </a:lnTo>
                <a:cubicBezTo>
                  <a:pt x="5515601" y="3808749"/>
                  <a:pt x="5516742" y="3811569"/>
                  <a:pt x="5517886" y="3814388"/>
                </a:cubicBezTo>
                <a:lnTo>
                  <a:pt x="5558269" y="3854850"/>
                </a:lnTo>
                <a:lnTo>
                  <a:pt x="5517428" y="3928155"/>
                </a:lnTo>
                <a:cubicBezTo>
                  <a:pt x="5519638" y="3931279"/>
                  <a:pt x="5523220" y="3936460"/>
                  <a:pt x="5526648" y="3941337"/>
                </a:cubicBezTo>
                <a:lnTo>
                  <a:pt x="5495332" y="3962445"/>
                </a:lnTo>
                <a:lnTo>
                  <a:pt x="5462568" y="3956806"/>
                </a:lnTo>
                <a:cubicBezTo>
                  <a:pt x="5446262" y="3970217"/>
                  <a:pt x="5478265" y="3981952"/>
                  <a:pt x="5457082" y="3991934"/>
                </a:cubicBezTo>
                <a:cubicBezTo>
                  <a:pt x="5460359" y="3995591"/>
                  <a:pt x="5463559" y="3999097"/>
                  <a:pt x="5466912" y="4002754"/>
                </a:cubicBezTo>
                <a:lnTo>
                  <a:pt x="5449387" y="4019899"/>
                </a:lnTo>
                <a:cubicBezTo>
                  <a:pt x="5452358" y="4031634"/>
                  <a:pt x="5455253" y="4042988"/>
                  <a:pt x="5457997" y="4053961"/>
                </a:cubicBezTo>
                <a:lnTo>
                  <a:pt x="5436662" y="4062343"/>
                </a:lnTo>
                <a:lnTo>
                  <a:pt x="5445959" y="4073620"/>
                </a:lnTo>
                <a:lnTo>
                  <a:pt x="5435291" y="4085584"/>
                </a:lnTo>
                <a:lnTo>
                  <a:pt x="5475598" y="4093127"/>
                </a:lnTo>
                <a:lnTo>
                  <a:pt x="5442530" y="4103415"/>
                </a:lnTo>
                <a:cubicBezTo>
                  <a:pt x="5441462" y="4103110"/>
                  <a:pt x="5433919" y="4101205"/>
                  <a:pt x="5426223" y="4099223"/>
                </a:cubicBezTo>
                <a:cubicBezTo>
                  <a:pt x="5425157" y="4096404"/>
                  <a:pt x="5424014" y="4093585"/>
                  <a:pt x="5422871" y="4090765"/>
                </a:cubicBezTo>
                <a:cubicBezTo>
                  <a:pt x="5420585" y="4093585"/>
                  <a:pt x="5418299" y="4096404"/>
                  <a:pt x="5416091" y="4099223"/>
                </a:cubicBezTo>
                <a:cubicBezTo>
                  <a:pt x="5400852" y="4100062"/>
                  <a:pt x="5407480" y="4111873"/>
                  <a:pt x="5405880" y="4119569"/>
                </a:cubicBezTo>
                <a:lnTo>
                  <a:pt x="5384088" y="4134199"/>
                </a:lnTo>
                <a:cubicBezTo>
                  <a:pt x="5394222" y="4142429"/>
                  <a:pt x="5403365" y="4150049"/>
                  <a:pt x="5412432" y="4160107"/>
                </a:cubicBezTo>
                <a:lnTo>
                  <a:pt x="5395975" y="4163308"/>
                </a:lnTo>
                <a:cubicBezTo>
                  <a:pt x="5396279" y="4165517"/>
                  <a:pt x="5396583" y="4167727"/>
                  <a:pt x="5396889" y="4169861"/>
                </a:cubicBezTo>
                <a:cubicBezTo>
                  <a:pt x="5403289" y="4169251"/>
                  <a:pt x="5409766" y="4168718"/>
                  <a:pt x="5416165" y="4164298"/>
                </a:cubicBezTo>
                <a:lnTo>
                  <a:pt x="5416165" y="4164222"/>
                </a:lnTo>
                <a:cubicBezTo>
                  <a:pt x="5416191" y="4164247"/>
                  <a:pt x="5416217" y="4164273"/>
                  <a:pt x="5416243" y="4164298"/>
                </a:cubicBezTo>
                <a:cubicBezTo>
                  <a:pt x="5436510" y="4173671"/>
                  <a:pt x="5446720" y="4194321"/>
                  <a:pt x="5454796" y="4218629"/>
                </a:cubicBezTo>
                <a:lnTo>
                  <a:pt x="5424929" y="4224496"/>
                </a:lnTo>
                <a:lnTo>
                  <a:pt x="5435977" y="4236765"/>
                </a:lnTo>
                <a:cubicBezTo>
                  <a:pt x="5428891" y="4247433"/>
                  <a:pt x="5421042" y="4257567"/>
                  <a:pt x="5415023" y="4268693"/>
                </a:cubicBezTo>
                <a:cubicBezTo>
                  <a:pt x="5409156" y="4279589"/>
                  <a:pt x="5405271" y="4291476"/>
                  <a:pt x="5400545" y="4302906"/>
                </a:cubicBezTo>
                <a:cubicBezTo>
                  <a:pt x="5367783" y="4284847"/>
                  <a:pt x="5367629" y="4284161"/>
                  <a:pt x="5389574" y="4252690"/>
                </a:cubicBezTo>
                <a:lnTo>
                  <a:pt x="5402603" y="4262901"/>
                </a:lnTo>
                <a:cubicBezTo>
                  <a:pt x="5404128" y="4252995"/>
                  <a:pt x="5405346" y="4244689"/>
                  <a:pt x="5406489" y="4237298"/>
                </a:cubicBezTo>
                <a:cubicBezTo>
                  <a:pt x="5404128" y="4234936"/>
                  <a:pt x="5402299" y="4232498"/>
                  <a:pt x="5401841" y="4232802"/>
                </a:cubicBezTo>
                <a:cubicBezTo>
                  <a:pt x="5395211" y="4236308"/>
                  <a:pt x="5388812" y="4240118"/>
                  <a:pt x="5382641" y="4243775"/>
                </a:cubicBezTo>
                <a:cubicBezTo>
                  <a:pt x="5375859" y="4235088"/>
                  <a:pt x="5370526" y="4228230"/>
                  <a:pt x="5364734" y="4222058"/>
                </a:cubicBezTo>
                <a:cubicBezTo>
                  <a:pt x="5365192" y="4226554"/>
                  <a:pt x="5365192" y="4231659"/>
                  <a:pt x="5365192" y="4237222"/>
                </a:cubicBezTo>
                <a:lnTo>
                  <a:pt x="5341647" y="4248195"/>
                </a:lnTo>
                <a:lnTo>
                  <a:pt x="5363820" y="4279056"/>
                </a:lnTo>
                <a:lnTo>
                  <a:pt x="5336086" y="4298334"/>
                </a:lnTo>
                <a:cubicBezTo>
                  <a:pt x="5338142" y="4300773"/>
                  <a:pt x="5341190" y="4304202"/>
                  <a:pt x="5344695" y="4308316"/>
                </a:cubicBezTo>
                <a:cubicBezTo>
                  <a:pt x="5340656" y="4321118"/>
                  <a:pt x="5336466" y="4334605"/>
                  <a:pt x="5332504" y="4347331"/>
                </a:cubicBezTo>
                <a:cubicBezTo>
                  <a:pt x="5347057" y="4356932"/>
                  <a:pt x="5366792" y="4358228"/>
                  <a:pt x="5364887" y="4382840"/>
                </a:cubicBezTo>
                <a:lnTo>
                  <a:pt x="5344847" y="4374229"/>
                </a:lnTo>
                <a:lnTo>
                  <a:pt x="5337991" y="4382688"/>
                </a:lnTo>
                <a:lnTo>
                  <a:pt x="5334730" y="4374458"/>
                </a:lnTo>
                <a:lnTo>
                  <a:pt x="5344607" y="4374458"/>
                </a:lnTo>
                <a:cubicBezTo>
                  <a:pt x="5343541" y="4371562"/>
                  <a:pt x="5342473" y="4368818"/>
                  <a:pt x="5341330" y="4365999"/>
                </a:cubicBezTo>
                <a:lnTo>
                  <a:pt x="5334645" y="4374246"/>
                </a:lnTo>
                <a:cubicBezTo>
                  <a:pt x="5334643" y="4374240"/>
                  <a:pt x="5334640" y="4374235"/>
                  <a:pt x="5334638" y="4374229"/>
                </a:cubicBezTo>
                <a:cubicBezTo>
                  <a:pt x="5316808" y="4381392"/>
                  <a:pt x="5324580" y="4389927"/>
                  <a:pt x="5335400" y="4400366"/>
                </a:cubicBezTo>
                <a:lnTo>
                  <a:pt x="5296007" y="4431760"/>
                </a:lnTo>
                <a:lnTo>
                  <a:pt x="5314142" y="4440066"/>
                </a:lnTo>
                <a:cubicBezTo>
                  <a:pt x="5310637" y="4444181"/>
                  <a:pt x="5307588" y="4447610"/>
                  <a:pt x="5302408" y="4453553"/>
                </a:cubicBezTo>
                <a:lnTo>
                  <a:pt x="5353915" y="4453553"/>
                </a:lnTo>
                <a:lnTo>
                  <a:pt x="5320161" y="4439838"/>
                </a:lnTo>
                <a:lnTo>
                  <a:pt x="5358258" y="4421245"/>
                </a:lnTo>
                <a:lnTo>
                  <a:pt x="5373269" y="4450810"/>
                </a:lnTo>
                <a:lnTo>
                  <a:pt x="5355209" y="4475575"/>
                </a:lnTo>
                <a:lnTo>
                  <a:pt x="5355895" y="4474890"/>
                </a:lnTo>
                <a:lnTo>
                  <a:pt x="5364201" y="4481976"/>
                </a:lnTo>
                <a:lnTo>
                  <a:pt x="5361001" y="4485177"/>
                </a:lnTo>
                <a:cubicBezTo>
                  <a:pt x="5358638" y="4482434"/>
                  <a:pt x="5356277" y="4479614"/>
                  <a:pt x="5353915" y="4476871"/>
                </a:cubicBezTo>
                <a:lnTo>
                  <a:pt x="5354829" y="4475956"/>
                </a:lnTo>
                <a:lnTo>
                  <a:pt x="5333114" y="4475956"/>
                </a:lnTo>
                <a:cubicBezTo>
                  <a:pt x="5338676" y="4484339"/>
                  <a:pt x="5341724" y="4488987"/>
                  <a:pt x="5347057" y="4497140"/>
                </a:cubicBezTo>
                <a:cubicBezTo>
                  <a:pt x="5339742" y="4503389"/>
                  <a:pt x="5332124" y="4510018"/>
                  <a:pt x="5324504" y="4516647"/>
                </a:cubicBezTo>
                <a:lnTo>
                  <a:pt x="5325494" y="4517638"/>
                </a:lnTo>
                <a:cubicBezTo>
                  <a:pt x="5323132" y="4520381"/>
                  <a:pt x="5320770" y="4523200"/>
                  <a:pt x="5318408" y="4525943"/>
                </a:cubicBezTo>
                <a:lnTo>
                  <a:pt x="5315207" y="4522743"/>
                </a:lnTo>
                <a:lnTo>
                  <a:pt x="5323513" y="4515657"/>
                </a:lnTo>
                <a:cubicBezTo>
                  <a:pt x="5323818" y="4515961"/>
                  <a:pt x="5324122" y="4516266"/>
                  <a:pt x="5324504" y="4516571"/>
                </a:cubicBezTo>
                <a:cubicBezTo>
                  <a:pt x="5327933" y="4501788"/>
                  <a:pt x="5318484" y="4494244"/>
                  <a:pt x="5304084" y="4482510"/>
                </a:cubicBezTo>
                <a:cubicBezTo>
                  <a:pt x="5304084" y="4501484"/>
                  <a:pt x="5304617" y="4515580"/>
                  <a:pt x="5303626" y="4529678"/>
                </a:cubicBezTo>
                <a:cubicBezTo>
                  <a:pt x="5303474" y="4531735"/>
                  <a:pt x="5299665" y="4533640"/>
                  <a:pt x="5294559" y="4535545"/>
                </a:cubicBezTo>
                <a:lnTo>
                  <a:pt x="5290902" y="4517028"/>
                </a:lnTo>
                <a:cubicBezTo>
                  <a:pt x="5288692" y="4517333"/>
                  <a:pt x="5286560" y="4517638"/>
                  <a:pt x="5284348" y="4517866"/>
                </a:cubicBezTo>
                <a:cubicBezTo>
                  <a:pt x="5284883" y="4524344"/>
                  <a:pt x="5285492" y="4530820"/>
                  <a:pt x="5289911" y="4537145"/>
                </a:cubicBezTo>
                <a:lnTo>
                  <a:pt x="5290064" y="4537145"/>
                </a:lnTo>
                <a:cubicBezTo>
                  <a:pt x="5289987" y="4537145"/>
                  <a:pt x="5289987" y="4537145"/>
                  <a:pt x="5289911" y="4537221"/>
                </a:cubicBezTo>
                <a:cubicBezTo>
                  <a:pt x="5288464" y="4541565"/>
                  <a:pt x="5283054" y="4546060"/>
                  <a:pt x="5275588" y="4552233"/>
                </a:cubicBezTo>
                <a:cubicBezTo>
                  <a:pt x="5277187" y="4554824"/>
                  <a:pt x="5279854" y="4559243"/>
                  <a:pt x="5283663" y="4565415"/>
                </a:cubicBezTo>
                <a:lnTo>
                  <a:pt x="5245794" y="4571054"/>
                </a:lnTo>
                <a:lnTo>
                  <a:pt x="5273148" y="4583246"/>
                </a:lnTo>
                <a:lnTo>
                  <a:pt x="5276272" y="4580122"/>
                </a:lnTo>
                <a:lnTo>
                  <a:pt x="5299968" y="4603744"/>
                </a:lnTo>
                <a:cubicBezTo>
                  <a:pt x="5294483" y="4617917"/>
                  <a:pt x="5287474" y="4635824"/>
                  <a:pt x="5280311" y="4654417"/>
                </a:cubicBezTo>
                <a:lnTo>
                  <a:pt x="5303931" y="4663180"/>
                </a:lnTo>
                <a:lnTo>
                  <a:pt x="5225298" y="4749591"/>
                </a:lnTo>
                <a:cubicBezTo>
                  <a:pt x="5227812" y="4750886"/>
                  <a:pt x="5234670" y="4754543"/>
                  <a:pt x="5245261" y="4760106"/>
                </a:cubicBezTo>
                <a:cubicBezTo>
                  <a:pt x="5245109" y="4760183"/>
                  <a:pt x="5250747" y="4757515"/>
                  <a:pt x="5258824" y="4753858"/>
                </a:cubicBezTo>
                <a:cubicBezTo>
                  <a:pt x="5262634" y="4755458"/>
                  <a:pt x="5268957" y="4758963"/>
                  <a:pt x="5275891" y="4760868"/>
                </a:cubicBezTo>
                <a:cubicBezTo>
                  <a:pt x="5282977" y="4762849"/>
                  <a:pt x="5293721" y="4757363"/>
                  <a:pt x="5293950" y="4771079"/>
                </a:cubicBezTo>
                <a:lnTo>
                  <a:pt x="5294864" y="4770165"/>
                </a:lnTo>
                <a:lnTo>
                  <a:pt x="5303170" y="4777251"/>
                </a:lnTo>
                <a:lnTo>
                  <a:pt x="5299968" y="4780452"/>
                </a:lnTo>
                <a:cubicBezTo>
                  <a:pt x="5297607" y="4777709"/>
                  <a:pt x="5295245" y="4774965"/>
                  <a:pt x="5292959" y="4772222"/>
                </a:cubicBezTo>
                <a:lnTo>
                  <a:pt x="5255929" y="4809255"/>
                </a:lnTo>
                <a:cubicBezTo>
                  <a:pt x="5255700" y="4808950"/>
                  <a:pt x="5257909" y="4811389"/>
                  <a:pt x="5260196" y="4813904"/>
                </a:cubicBezTo>
                <a:cubicBezTo>
                  <a:pt x="5257071" y="4825105"/>
                  <a:pt x="5253947" y="4836458"/>
                  <a:pt x="5250138" y="4850175"/>
                </a:cubicBezTo>
                <a:lnTo>
                  <a:pt x="5233298" y="4856271"/>
                </a:lnTo>
                <a:cubicBezTo>
                  <a:pt x="5236194" y="4860004"/>
                  <a:pt x="5238709" y="4863281"/>
                  <a:pt x="5239852" y="4864653"/>
                </a:cubicBezTo>
                <a:lnTo>
                  <a:pt x="5192762" y="4960055"/>
                </a:lnTo>
                <a:lnTo>
                  <a:pt x="5211736" y="4979029"/>
                </a:lnTo>
                <a:cubicBezTo>
                  <a:pt x="5209755" y="4981010"/>
                  <a:pt x="5208078" y="4983906"/>
                  <a:pt x="5205640" y="4984744"/>
                </a:cubicBezTo>
                <a:cubicBezTo>
                  <a:pt x="5194059" y="4988783"/>
                  <a:pt x="5182325" y="4992211"/>
                  <a:pt x="5162590" y="4998308"/>
                </a:cubicBezTo>
                <a:lnTo>
                  <a:pt x="5190782" y="5008137"/>
                </a:lnTo>
                <a:cubicBezTo>
                  <a:pt x="5186210" y="5017510"/>
                  <a:pt x="5181639" y="5026730"/>
                  <a:pt x="5177219" y="5035798"/>
                </a:cubicBezTo>
                <a:cubicBezTo>
                  <a:pt x="5169829" y="5035798"/>
                  <a:pt x="5162590" y="5035722"/>
                  <a:pt x="5148113" y="5032293"/>
                </a:cubicBezTo>
                <a:cubicBezTo>
                  <a:pt x="5149256" y="5031835"/>
                  <a:pt x="5150323" y="5031454"/>
                  <a:pt x="5151466" y="5031074"/>
                </a:cubicBezTo>
                <a:cubicBezTo>
                  <a:pt x="5145370" y="5029321"/>
                  <a:pt x="5139198" y="5027568"/>
                  <a:pt x="5139122" y="5029930"/>
                </a:cubicBezTo>
                <a:cubicBezTo>
                  <a:pt x="5133713" y="5031835"/>
                  <a:pt x="5135693" y="5035645"/>
                  <a:pt x="5137140" y="5035493"/>
                </a:cubicBezTo>
                <a:cubicBezTo>
                  <a:pt x="5139426" y="5035188"/>
                  <a:pt x="5141637" y="5034503"/>
                  <a:pt x="5143847" y="5033740"/>
                </a:cubicBezTo>
                <a:cubicBezTo>
                  <a:pt x="5151388" y="5040218"/>
                  <a:pt x="5151542" y="5043189"/>
                  <a:pt x="5151999" y="5046466"/>
                </a:cubicBezTo>
                <a:cubicBezTo>
                  <a:pt x="5154360" y="5047152"/>
                  <a:pt x="5157256" y="5048371"/>
                  <a:pt x="5162818" y="5050657"/>
                </a:cubicBezTo>
                <a:lnTo>
                  <a:pt x="5148723" y="5083956"/>
                </a:lnTo>
                <a:cubicBezTo>
                  <a:pt x="5155046" y="5082966"/>
                  <a:pt x="5158170" y="5082509"/>
                  <a:pt x="5161295" y="5081899"/>
                </a:cubicBezTo>
                <a:lnTo>
                  <a:pt x="5200611" y="5073517"/>
                </a:lnTo>
                <a:cubicBezTo>
                  <a:pt x="5201221" y="5070316"/>
                  <a:pt x="5202211" y="5065668"/>
                  <a:pt x="5203506" y="5059268"/>
                </a:cubicBezTo>
                <a:cubicBezTo>
                  <a:pt x="5206782" y="5058429"/>
                  <a:pt x="5211203" y="5056677"/>
                  <a:pt x="5215850" y="5056296"/>
                </a:cubicBezTo>
                <a:lnTo>
                  <a:pt x="5239623" y="5058353"/>
                </a:lnTo>
                <a:lnTo>
                  <a:pt x="5212192" y="5072755"/>
                </a:lnTo>
                <a:lnTo>
                  <a:pt x="5212192" y="5105292"/>
                </a:lnTo>
                <a:lnTo>
                  <a:pt x="5175695" y="5149945"/>
                </a:lnTo>
                <a:cubicBezTo>
                  <a:pt x="5170515" y="5141030"/>
                  <a:pt x="5165638" y="5132648"/>
                  <a:pt x="5158095" y="5119923"/>
                </a:cubicBezTo>
                <a:cubicBezTo>
                  <a:pt x="5154132" y="5131581"/>
                  <a:pt x="5151008" y="5136001"/>
                  <a:pt x="5151771" y="5139659"/>
                </a:cubicBezTo>
                <a:cubicBezTo>
                  <a:pt x="5154208" y="5151546"/>
                  <a:pt x="5158095" y="5163128"/>
                  <a:pt x="5161753" y="5175930"/>
                </a:cubicBezTo>
                <a:lnTo>
                  <a:pt x="5122206" y="5181949"/>
                </a:lnTo>
                <a:lnTo>
                  <a:pt x="5178742" y="5202143"/>
                </a:lnTo>
                <a:cubicBezTo>
                  <a:pt x="5179581" y="5228203"/>
                  <a:pt x="5173639" y="5240700"/>
                  <a:pt x="5154208" y="5252130"/>
                </a:cubicBezTo>
                <a:cubicBezTo>
                  <a:pt x="5157409" y="5262340"/>
                  <a:pt x="5160456" y="5272323"/>
                  <a:pt x="5163352" y="5281771"/>
                </a:cubicBezTo>
                <a:lnTo>
                  <a:pt x="5138740" y="5310194"/>
                </a:lnTo>
                <a:cubicBezTo>
                  <a:pt x="5143388" y="5316366"/>
                  <a:pt x="5147198" y="5321319"/>
                  <a:pt x="5151618" y="5327110"/>
                </a:cubicBezTo>
                <a:lnTo>
                  <a:pt x="5120911" y="5361477"/>
                </a:lnTo>
                <a:lnTo>
                  <a:pt x="5120911" y="5385098"/>
                </a:lnTo>
                <a:lnTo>
                  <a:pt x="5153751" y="5371611"/>
                </a:lnTo>
                <a:cubicBezTo>
                  <a:pt x="5149332" y="5382813"/>
                  <a:pt x="5146285" y="5390509"/>
                  <a:pt x="5143084" y="5398815"/>
                </a:cubicBezTo>
                <a:lnTo>
                  <a:pt x="5151085" y="5407806"/>
                </a:lnTo>
                <a:cubicBezTo>
                  <a:pt x="5144914" y="5414055"/>
                  <a:pt x="5139045" y="5419846"/>
                  <a:pt x="5133179" y="5425713"/>
                </a:cubicBezTo>
                <a:cubicBezTo>
                  <a:pt x="5133255" y="5434934"/>
                  <a:pt x="5155046" y="5445754"/>
                  <a:pt x="5131199" y="5453145"/>
                </a:cubicBezTo>
                <a:cubicBezTo>
                  <a:pt x="5130054" y="5450326"/>
                  <a:pt x="5128912" y="5447506"/>
                  <a:pt x="5127846" y="5444687"/>
                </a:cubicBezTo>
                <a:lnTo>
                  <a:pt x="5120987" y="5453145"/>
                </a:lnTo>
                <a:lnTo>
                  <a:pt x="5101634" y="5456574"/>
                </a:lnTo>
                <a:cubicBezTo>
                  <a:pt x="5101862" y="5458784"/>
                  <a:pt x="5102088" y="5461070"/>
                  <a:pt x="5102320" y="5463280"/>
                </a:cubicBezTo>
                <a:lnTo>
                  <a:pt x="5120759" y="5463280"/>
                </a:lnTo>
                <a:lnTo>
                  <a:pt x="5120759" y="5463737"/>
                </a:lnTo>
                <a:lnTo>
                  <a:pt x="5121055" y="5463444"/>
                </a:lnTo>
                <a:lnTo>
                  <a:pt x="5130921" y="5487635"/>
                </a:lnTo>
                <a:cubicBezTo>
                  <a:pt x="5131922" y="5496255"/>
                  <a:pt x="5131159" y="5505418"/>
                  <a:pt x="5130283" y="5515248"/>
                </a:cubicBezTo>
                <a:lnTo>
                  <a:pt x="5118092" y="5506866"/>
                </a:lnTo>
                <a:lnTo>
                  <a:pt x="5087762" y="5519515"/>
                </a:lnTo>
                <a:lnTo>
                  <a:pt x="5113520" y="5536051"/>
                </a:lnTo>
                <a:lnTo>
                  <a:pt x="5090887" y="5560130"/>
                </a:lnTo>
                <a:cubicBezTo>
                  <a:pt x="5094470" y="5564168"/>
                  <a:pt x="5097666" y="5567903"/>
                  <a:pt x="5102167" y="5573008"/>
                </a:cubicBezTo>
                <a:lnTo>
                  <a:pt x="5091345" y="5593506"/>
                </a:lnTo>
                <a:lnTo>
                  <a:pt x="5106206" y="5596478"/>
                </a:lnTo>
                <a:cubicBezTo>
                  <a:pt x="5116263" y="5615070"/>
                  <a:pt x="5111616" y="5632901"/>
                  <a:pt x="5098499" y="5647531"/>
                </a:cubicBezTo>
                <a:cubicBezTo>
                  <a:pt x="5104225" y="5655228"/>
                  <a:pt x="5108034" y="5660257"/>
                  <a:pt x="5113826" y="5667953"/>
                </a:cubicBezTo>
                <a:lnTo>
                  <a:pt x="5094624" y="5688070"/>
                </a:lnTo>
                <a:lnTo>
                  <a:pt x="5054311" y="5672296"/>
                </a:lnTo>
                <a:cubicBezTo>
                  <a:pt x="5062462" y="5689137"/>
                  <a:pt x="5067647" y="5696604"/>
                  <a:pt x="5069248" y="5704834"/>
                </a:cubicBezTo>
                <a:cubicBezTo>
                  <a:pt x="5069933" y="5708339"/>
                  <a:pt x="5063152" y="5713368"/>
                  <a:pt x="5059798" y="5717712"/>
                </a:cubicBezTo>
                <a:cubicBezTo>
                  <a:pt x="5059743" y="5717795"/>
                  <a:pt x="5059687" y="5717877"/>
                  <a:pt x="5059632" y="5717960"/>
                </a:cubicBezTo>
                <a:lnTo>
                  <a:pt x="5055054" y="5708909"/>
                </a:lnTo>
                <a:cubicBezTo>
                  <a:pt x="5047533" y="5704891"/>
                  <a:pt x="5033506" y="5713292"/>
                  <a:pt x="5029681" y="5702319"/>
                </a:cubicBezTo>
                <a:cubicBezTo>
                  <a:pt x="5048720" y="5680526"/>
                  <a:pt x="5065637" y="5648521"/>
                  <a:pt x="5069759" y="5622461"/>
                </a:cubicBezTo>
                <a:cubicBezTo>
                  <a:pt x="5053755" y="5622537"/>
                  <a:pt x="5047883" y="5611793"/>
                  <a:pt x="5049486" y="5596020"/>
                </a:cubicBezTo>
                <a:lnTo>
                  <a:pt x="5068923" y="5596020"/>
                </a:lnTo>
                <a:lnTo>
                  <a:pt x="5068923" y="5550909"/>
                </a:lnTo>
                <a:lnTo>
                  <a:pt x="5068999" y="5550909"/>
                </a:lnTo>
                <a:lnTo>
                  <a:pt x="5057721" y="5544966"/>
                </a:lnTo>
                <a:cubicBezTo>
                  <a:pt x="5059928" y="5536508"/>
                  <a:pt x="5061604" y="5529878"/>
                  <a:pt x="5063055" y="5524316"/>
                </a:cubicBezTo>
                <a:lnTo>
                  <a:pt x="5077989" y="5535822"/>
                </a:lnTo>
                <a:lnTo>
                  <a:pt x="5077989" y="5492693"/>
                </a:lnTo>
                <a:cubicBezTo>
                  <a:pt x="5072121" y="5497798"/>
                  <a:pt x="5068618" y="5500694"/>
                  <a:pt x="5066401" y="5502599"/>
                </a:cubicBezTo>
                <a:lnTo>
                  <a:pt x="5041332" y="5492998"/>
                </a:lnTo>
                <a:cubicBezTo>
                  <a:pt x="5039426" y="5510219"/>
                  <a:pt x="5038132" y="5522792"/>
                  <a:pt x="5036762" y="5535060"/>
                </a:cubicBezTo>
                <a:lnTo>
                  <a:pt x="5014964" y="5535212"/>
                </a:lnTo>
                <a:cubicBezTo>
                  <a:pt x="5023202" y="5538413"/>
                  <a:pt x="5027702" y="5541690"/>
                  <a:pt x="5031737" y="5545271"/>
                </a:cubicBezTo>
                <a:cubicBezTo>
                  <a:pt x="5034934" y="5548090"/>
                  <a:pt x="5037674" y="5551443"/>
                  <a:pt x="5045531" y="5559673"/>
                </a:cubicBezTo>
                <a:lnTo>
                  <a:pt x="5019235" y="5570645"/>
                </a:lnTo>
                <a:cubicBezTo>
                  <a:pt x="5020989" y="5572246"/>
                  <a:pt x="5017482" y="5569121"/>
                  <a:pt x="5015040" y="5566912"/>
                </a:cubicBezTo>
                <a:lnTo>
                  <a:pt x="4988145" y="5580399"/>
                </a:lnTo>
                <a:cubicBezTo>
                  <a:pt x="4988831" y="5591753"/>
                  <a:pt x="4989591" y="5604021"/>
                  <a:pt x="4990883" y="5625357"/>
                </a:cubicBezTo>
                <a:lnTo>
                  <a:pt x="5024728" y="5585276"/>
                </a:lnTo>
                <a:cubicBezTo>
                  <a:pt x="5034476" y="5588476"/>
                  <a:pt x="5047652" y="5579408"/>
                  <a:pt x="5049402" y="5596020"/>
                </a:cubicBezTo>
                <a:lnTo>
                  <a:pt x="5029605" y="5596020"/>
                </a:lnTo>
                <a:lnTo>
                  <a:pt x="5029605" y="5647302"/>
                </a:lnTo>
                <a:lnTo>
                  <a:pt x="5008099" y="5660257"/>
                </a:lnTo>
                <a:lnTo>
                  <a:pt x="5021449" y="5677478"/>
                </a:lnTo>
                <a:lnTo>
                  <a:pt x="4984486" y="5677630"/>
                </a:lnTo>
                <a:cubicBezTo>
                  <a:pt x="4981819" y="5682811"/>
                  <a:pt x="4975187" y="5688146"/>
                  <a:pt x="4969548" y="5692718"/>
                </a:cubicBezTo>
                <a:lnTo>
                  <a:pt x="4969548" y="5727998"/>
                </a:lnTo>
                <a:cubicBezTo>
                  <a:pt x="4984412" y="5718664"/>
                  <a:pt x="4999568" y="5717159"/>
                  <a:pt x="5014716" y="5717521"/>
                </a:cubicBezTo>
                <a:lnTo>
                  <a:pt x="5059448" y="5718240"/>
                </a:lnTo>
                <a:lnTo>
                  <a:pt x="5039445" y="5748268"/>
                </a:lnTo>
                <a:lnTo>
                  <a:pt x="5025742" y="5727770"/>
                </a:lnTo>
                <a:lnTo>
                  <a:pt x="4976877" y="5759393"/>
                </a:lnTo>
                <a:lnTo>
                  <a:pt x="4962250" y="5749106"/>
                </a:lnTo>
                <a:cubicBezTo>
                  <a:pt x="4957977" y="5757488"/>
                  <a:pt x="4953702" y="5765794"/>
                  <a:pt x="4949129" y="5774709"/>
                </a:cubicBezTo>
                <a:cubicBezTo>
                  <a:pt x="4951263" y="5776995"/>
                  <a:pt x="4954464" y="5780577"/>
                  <a:pt x="4957517" y="5784006"/>
                </a:cubicBezTo>
                <a:lnTo>
                  <a:pt x="4947375" y="5795436"/>
                </a:lnTo>
                <a:lnTo>
                  <a:pt x="4972228" y="5804198"/>
                </a:lnTo>
                <a:lnTo>
                  <a:pt x="4934883" y="5813266"/>
                </a:lnTo>
                <a:lnTo>
                  <a:pt x="4946918" y="5828506"/>
                </a:lnTo>
                <a:cubicBezTo>
                  <a:pt x="4949206" y="5825763"/>
                  <a:pt x="4951493" y="5823096"/>
                  <a:pt x="4953781" y="5820429"/>
                </a:cubicBezTo>
                <a:lnTo>
                  <a:pt x="4956981" y="5823630"/>
                </a:lnTo>
                <a:cubicBezTo>
                  <a:pt x="4954244" y="5825992"/>
                  <a:pt x="4951417" y="5828354"/>
                  <a:pt x="4948669" y="5830716"/>
                </a:cubicBezTo>
                <a:lnTo>
                  <a:pt x="4947908" y="5829954"/>
                </a:lnTo>
                <a:cubicBezTo>
                  <a:pt x="4955222" y="5845118"/>
                  <a:pt x="4962482" y="5860282"/>
                  <a:pt x="4972532" y="5881313"/>
                </a:cubicBezTo>
                <a:cubicBezTo>
                  <a:pt x="4938235" y="5877655"/>
                  <a:pt x="4915461" y="5860891"/>
                  <a:pt x="4887358" y="5853500"/>
                </a:cubicBezTo>
                <a:lnTo>
                  <a:pt x="4896040" y="5865921"/>
                </a:lnTo>
                <a:cubicBezTo>
                  <a:pt x="4869306" y="5874226"/>
                  <a:pt x="4870982" y="5914460"/>
                  <a:pt x="4834645" y="5912098"/>
                </a:cubicBezTo>
                <a:cubicBezTo>
                  <a:pt x="4839753" y="5920785"/>
                  <a:pt x="4842798" y="5926118"/>
                  <a:pt x="4845924" y="5931453"/>
                </a:cubicBezTo>
                <a:lnTo>
                  <a:pt x="4817723" y="5924061"/>
                </a:lnTo>
                <a:cubicBezTo>
                  <a:pt x="4816581" y="5930538"/>
                  <a:pt x="4814980" y="5939759"/>
                  <a:pt x="4814827" y="5940597"/>
                </a:cubicBezTo>
                <a:lnTo>
                  <a:pt x="4790282" y="5972905"/>
                </a:lnTo>
                <a:lnTo>
                  <a:pt x="4764363" y="5972905"/>
                </a:lnTo>
                <a:lnTo>
                  <a:pt x="4721600" y="6014815"/>
                </a:lnTo>
                <a:lnTo>
                  <a:pt x="4756206" y="6004757"/>
                </a:lnTo>
                <a:cubicBezTo>
                  <a:pt x="4753160" y="6021826"/>
                  <a:pt x="4750490" y="6036533"/>
                  <a:pt x="4747669" y="6052306"/>
                </a:cubicBezTo>
                <a:cubicBezTo>
                  <a:pt x="4757274" y="6063126"/>
                  <a:pt x="4768785" y="6071280"/>
                  <a:pt x="4785249" y="6058478"/>
                </a:cubicBezTo>
                <a:cubicBezTo>
                  <a:pt x="4784412" y="6054135"/>
                  <a:pt x="4783650" y="6049563"/>
                  <a:pt x="4782658" y="6044381"/>
                </a:cubicBezTo>
                <a:lnTo>
                  <a:pt x="4766192" y="6052915"/>
                </a:lnTo>
                <a:cubicBezTo>
                  <a:pt x="4765430" y="6046896"/>
                  <a:pt x="4764897" y="6042323"/>
                  <a:pt x="4764286" y="6037828"/>
                </a:cubicBezTo>
                <a:lnTo>
                  <a:pt x="4789137" y="6025788"/>
                </a:lnTo>
                <a:lnTo>
                  <a:pt x="4805070" y="6033256"/>
                </a:lnTo>
                <a:cubicBezTo>
                  <a:pt x="4803088" y="6037523"/>
                  <a:pt x="4801104" y="6041714"/>
                  <a:pt x="4798589" y="6047124"/>
                </a:cubicBezTo>
                <a:cubicBezTo>
                  <a:pt x="4805984" y="6067546"/>
                  <a:pt x="4805603" y="6070289"/>
                  <a:pt x="4789976" y="6104427"/>
                </a:cubicBezTo>
                <a:lnTo>
                  <a:pt x="4769927" y="6104427"/>
                </a:lnTo>
                <a:cubicBezTo>
                  <a:pt x="4768632" y="6106789"/>
                  <a:pt x="4765813" y="6110599"/>
                  <a:pt x="4766345" y="6111132"/>
                </a:cubicBezTo>
                <a:cubicBezTo>
                  <a:pt x="4779762" y="6124467"/>
                  <a:pt x="4778848" y="6137040"/>
                  <a:pt x="4763296" y="6151214"/>
                </a:cubicBezTo>
                <a:lnTo>
                  <a:pt x="4796683" y="6172169"/>
                </a:lnTo>
                <a:lnTo>
                  <a:pt x="4783954" y="6197695"/>
                </a:lnTo>
                <a:lnTo>
                  <a:pt x="4794550" y="6213240"/>
                </a:lnTo>
                <a:lnTo>
                  <a:pt x="4774610" y="6226554"/>
                </a:lnTo>
                <a:cubicBezTo>
                  <a:pt x="4774600" y="6226536"/>
                  <a:pt x="4774589" y="6226517"/>
                  <a:pt x="4774579" y="6226499"/>
                </a:cubicBezTo>
                <a:lnTo>
                  <a:pt x="4774579" y="6206230"/>
                </a:lnTo>
                <a:lnTo>
                  <a:pt x="4744011" y="6206230"/>
                </a:lnTo>
                <a:lnTo>
                  <a:pt x="4744011" y="6206153"/>
                </a:lnTo>
                <a:cubicBezTo>
                  <a:pt x="4744003" y="6206156"/>
                  <a:pt x="4743996" y="6206159"/>
                  <a:pt x="4743988" y="6206162"/>
                </a:cubicBezTo>
                <a:lnTo>
                  <a:pt x="4735969" y="6181646"/>
                </a:lnTo>
                <a:cubicBezTo>
                  <a:pt x="4729891" y="6175160"/>
                  <a:pt x="4721409" y="6169273"/>
                  <a:pt x="4713521" y="6160662"/>
                </a:cubicBezTo>
                <a:lnTo>
                  <a:pt x="4713521" y="6236786"/>
                </a:lnTo>
                <a:lnTo>
                  <a:pt x="4690423" y="6236786"/>
                </a:lnTo>
                <a:cubicBezTo>
                  <a:pt x="4696140" y="6221775"/>
                  <a:pt x="4700256" y="6211107"/>
                  <a:pt x="4705211" y="6198381"/>
                </a:cubicBezTo>
                <a:cubicBezTo>
                  <a:pt x="4697207" y="6197314"/>
                  <a:pt x="4689737" y="6194723"/>
                  <a:pt x="4688517" y="6196400"/>
                </a:cubicBezTo>
                <a:cubicBezTo>
                  <a:pt x="4678912" y="6210116"/>
                  <a:pt x="4665191" y="6205696"/>
                  <a:pt x="4652462" y="6206230"/>
                </a:cubicBezTo>
                <a:lnTo>
                  <a:pt x="4683790" y="6175293"/>
                </a:lnTo>
                <a:lnTo>
                  <a:pt x="4670985" y="6155100"/>
                </a:lnTo>
                <a:lnTo>
                  <a:pt x="4694920" y="6125839"/>
                </a:lnTo>
                <a:lnTo>
                  <a:pt x="4656578" y="6076233"/>
                </a:lnTo>
                <a:lnTo>
                  <a:pt x="4611867" y="6119819"/>
                </a:lnTo>
                <a:cubicBezTo>
                  <a:pt x="4614767" y="6122715"/>
                  <a:pt x="4617128" y="6125153"/>
                  <a:pt x="4620783" y="6128734"/>
                </a:cubicBezTo>
                <a:lnTo>
                  <a:pt x="4588242" y="6182379"/>
                </a:lnTo>
                <a:lnTo>
                  <a:pt x="4553582" y="6174454"/>
                </a:lnTo>
                <a:cubicBezTo>
                  <a:pt x="4547793" y="6204401"/>
                  <a:pt x="4542537" y="6231147"/>
                  <a:pt x="4537508" y="6257513"/>
                </a:cubicBezTo>
                <a:lnTo>
                  <a:pt x="4519754" y="6255989"/>
                </a:lnTo>
                <a:cubicBezTo>
                  <a:pt x="4522804" y="6246921"/>
                  <a:pt x="4525394" y="6238920"/>
                  <a:pt x="4530347" y="6224061"/>
                </a:cubicBezTo>
                <a:lnTo>
                  <a:pt x="4530347" y="6169654"/>
                </a:lnTo>
                <a:lnTo>
                  <a:pt x="4575444" y="6137650"/>
                </a:lnTo>
                <a:lnTo>
                  <a:pt x="4554267" y="6112199"/>
                </a:lnTo>
                <a:lnTo>
                  <a:pt x="4534082" y="6123477"/>
                </a:lnTo>
                <a:lnTo>
                  <a:pt x="4524631" y="6114028"/>
                </a:lnTo>
                <a:cubicBezTo>
                  <a:pt x="4512744" y="6143594"/>
                  <a:pt x="4505439" y="6174988"/>
                  <a:pt x="4475393" y="6193504"/>
                </a:cubicBezTo>
                <a:lnTo>
                  <a:pt x="4488735" y="6211488"/>
                </a:lnTo>
                <a:lnTo>
                  <a:pt x="4447136" y="6237929"/>
                </a:lnTo>
                <a:lnTo>
                  <a:pt x="4471893" y="6162415"/>
                </a:lnTo>
                <a:cubicBezTo>
                  <a:pt x="4470068" y="6161119"/>
                  <a:pt x="4468238" y="6159900"/>
                  <a:pt x="4466408" y="6158681"/>
                </a:cubicBezTo>
                <a:lnTo>
                  <a:pt x="4503991" y="6125382"/>
                </a:lnTo>
                <a:lnTo>
                  <a:pt x="4463816" y="6125382"/>
                </a:lnTo>
                <a:cubicBezTo>
                  <a:pt x="4449726" y="6104731"/>
                  <a:pt x="4472349" y="6086824"/>
                  <a:pt x="4461987" y="6070060"/>
                </a:cubicBezTo>
                <a:cubicBezTo>
                  <a:pt x="4469459" y="6061069"/>
                  <a:pt x="4477599" y="6051087"/>
                  <a:pt x="4485761" y="6041181"/>
                </a:cubicBezTo>
                <a:lnTo>
                  <a:pt x="4512440" y="6055887"/>
                </a:lnTo>
                <a:lnTo>
                  <a:pt x="4533548" y="6018930"/>
                </a:lnTo>
                <a:lnTo>
                  <a:pt x="4495906" y="5988526"/>
                </a:lnTo>
                <a:cubicBezTo>
                  <a:pt x="4501397" y="5979078"/>
                  <a:pt x="4505211" y="5972601"/>
                  <a:pt x="4509015" y="5966123"/>
                </a:cubicBezTo>
                <a:lnTo>
                  <a:pt x="4498500" y="5961018"/>
                </a:lnTo>
                <a:lnTo>
                  <a:pt x="4472349" y="5996451"/>
                </a:lnTo>
                <a:cubicBezTo>
                  <a:pt x="4470220" y="5982888"/>
                  <a:pt x="4468773" y="5973515"/>
                  <a:pt x="4467323" y="5964600"/>
                </a:cubicBezTo>
                <a:lnTo>
                  <a:pt x="4449116" y="5958275"/>
                </a:lnTo>
                <a:lnTo>
                  <a:pt x="4449116" y="5926195"/>
                </a:lnTo>
                <a:lnTo>
                  <a:pt x="4512289" y="5898001"/>
                </a:lnTo>
                <a:lnTo>
                  <a:pt x="4500253" y="5885961"/>
                </a:lnTo>
                <a:cubicBezTo>
                  <a:pt x="4512668" y="5878036"/>
                  <a:pt x="4532025" y="5876360"/>
                  <a:pt x="4530196" y="5850681"/>
                </a:cubicBezTo>
                <a:cubicBezTo>
                  <a:pt x="4522956" y="5854414"/>
                  <a:pt x="4517616" y="5858758"/>
                  <a:pt x="4511679" y="5859825"/>
                </a:cubicBezTo>
                <a:cubicBezTo>
                  <a:pt x="4503456" y="5861273"/>
                  <a:pt x="4494762" y="5860206"/>
                  <a:pt x="4486904" y="5860206"/>
                </a:cubicBezTo>
                <a:lnTo>
                  <a:pt x="4459169" y="5839860"/>
                </a:lnTo>
                <a:lnTo>
                  <a:pt x="4458674" y="5830019"/>
                </a:lnTo>
                <a:lnTo>
                  <a:pt x="4459843" y="5831249"/>
                </a:lnTo>
                <a:lnTo>
                  <a:pt x="4468225" y="5824163"/>
                </a:lnTo>
                <a:cubicBezTo>
                  <a:pt x="4467158" y="5823096"/>
                  <a:pt x="4466090" y="5822029"/>
                  <a:pt x="4464948" y="5820962"/>
                </a:cubicBezTo>
                <a:lnTo>
                  <a:pt x="4458642" y="5829395"/>
                </a:lnTo>
                <a:lnTo>
                  <a:pt x="4458636" y="5829269"/>
                </a:lnTo>
                <a:cubicBezTo>
                  <a:pt x="4452468" y="5825230"/>
                  <a:pt x="4445841" y="5820734"/>
                  <a:pt x="4437617" y="5815171"/>
                </a:cubicBezTo>
                <a:lnTo>
                  <a:pt x="4460159" y="5804427"/>
                </a:lnTo>
                <a:lnTo>
                  <a:pt x="4437007" y="5793607"/>
                </a:lnTo>
                <a:cubicBezTo>
                  <a:pt x="4441648" y="5783243"/>
                  <a:pt x="4446069" y="5773490"/>
                  <a:pt x="4450334" y="5764041"/>
                </a:cubicBezTo>
                <a:cubicBezTo>
                  <a:pt x="4431968" y="5751697"/>
                  <a:pt x="4420461" y="5760003"/>
                  <a:pt x="4409115" y="5773109"/>
                </a:cubicBezTo>
                <a:lnTo>
                  <a:pt x="4409115" y="5810523"/>
                </a:lnTo>
                <a:lnTo>
                  <a:pt x="4380610" y="5849233"/>
                </a:lnTo>
                <a:lnTo>
                  <a:pt x="4372992" y="5828963"/>
                </a:lnTo>
                <a:cubicBezTo>
                  <a:pt x="4372686" y="5829649"/>
                  <a:pt x="4375813" y="5821877"/>
                  <a:pt x="4380836" y="5809609"/>
                </a:cubicBezTo>
                <a:lnTo>
                  <a:pt x="4316831" y="5809609"/>
                </a:lnTo>
                <a:lnTo>
                  <a:pt x="4367355" y="5784387"/>
                </a:lnTo>
                <a:lnTo>
                  <a:pt x="4367355" y="5763355"/>
                </a:lnTo>
                <a:lnTo>
                  <a:pt x="4347236" y="5753907"/>
                </a:lnTo>
                <a:cubicBezTo>
                  <a:pt x="4347236" y="5749030"/>
                  <a:pt x="4347236" y="5744534"/>
                  <a:pt x="4327654" y="5723655"/>
                </a:cubicBezTo>
                <a:cubicBezTo>
                  <a:pt x="4335731" y="5726856"/>
                  <a:pt x="4346399" y="5731351"/>
                  <a:pt x="4355161" y="5739962"/>
                </a:cubicBezTo>
                <a:cubicBezTo>
                  <a:pt x="4357600" y="5712987"/>
                  <a:pt x="4359504" y="5691346"/>
                  <a:pt x="4361562" y="5668868"/>
                </a:cubicBezTo>
                <a:lnTo>
                  <a:pt x="4338779" y="5668868"/>
                </a:lnTo>
                <a:cubicBezTo>
                  <a:pt x="4336645" y="5676563"/>
                  <a:pt x="4335045" y="5682278"/>
                  <a:pt x="4333064" y="5689289"/>
                </a:cubicBezTo>
                <a:cubicBezTo>
                  <a:pt x="4319728" y="5689289"/>
                  <a:pt x="4308525" y="5689289"/>
                  <a:pt x="4317975" y="5713749"/>
                </a:cubicBezTo>
                <a:cubicBezTo>
                  <a:pt x="4313707" y="5717102"/>
                  <a:pt x="4316375" y="5719007"/>
                  <a:pt x="4322090" y="5721445"/>
                </a:cubicBezTo>
                <a:cubicBezTo>
                  <a:pt x="4329025" y="5737523"/>
                  <a:pt x="4316983" y="5739962"/>
                  <a:pt x="4306468" y="5748420"/>
                </a:cubicBezTo>
                <a:lnTo>
                  <a:pt x="4306468" y="5730818"/>
                </a:lnTo>
                <a:cubicBezTo>
                  <a:pt x="4283303" y="5723122"/>
                  <a:pt x="4286274" y="5737219"/>
                  <a:pt x="4286120" y="5748420"/>
                </a:cubicBezTo>
                <a:lnTo>
                  <a:pt x="4306468" y="5748420"/>
                </a:lnTo>
                <a:cubicBezTo>
                  <a:pt x="4311802" y="5768385"/>
                  <a:pt x="4327654" y="5770747"/>
                  <a:pt x="4347542" y="5768003"/>
                </a:cubicBezTo>
                <a:cubicBezTo>
                  <a:pt x="4339846" y="5789797"/>
                  <a:pt x="4318813" y="5792388"/>
                  <a:pt x="4308982" y="5808390"/>
                </a:cubicBezTo>
                <a:cubicBezTo>
                  <a:pt x="4301133" y="5821191"/>
                  <a:pt x="4277054" y="5824011"/>
                  <a:pt x="4258918" y="5831783"/>
                </a:cubicBezTo>
                <a:cubicBezTo>
                  <a:pt x="4260669" y="5803818"/>
                  <a:pt x="4260669" y="5803818"/>
                  <a:pt x="4298618" y="5795740"/>
                </a:cubicBezTo>
                <a:lnTo>
                  <a:pt x="4255869" y="5779053"/>
                </a:lnTo>
                <a:lnTo>
                  <a:pt x="4256711" y="5779891"/>
                </a:lnTo>
                <a:cubicBezTo>
                  <a:pt x="4254348" y="5782634"/>
                  <a:pt x="4251983" y="5785454"/>
                  <a:pt x="4249620" y="5788197"/>
                </a:cubicBezTo>
                <a:lnTo>
                  <a:pt x="4246420" y="5784996"/>
                </a:lnTo>
                <a:cubicBezTo>
                  <a:pt x="4249163" y="5782634"/>
                  <a:pt x="4251983" y="5780272"/>
                  <a:pt x="4254804" y="5777910"/>
                </a:cubicBezTo>
                <a:cubicBezTo>
                  <a:pt x="4255111" y="5778214"/>
                  <a:pt x="4255419" y="5778519"/>
                  <a:pt x="4255646" y="5778824"/>
                </a:cubicBezTo>
                <a:cubicBezTo>
                  <a:pt x="4253508" y="5770442"/>
                  <a:pt x="4251296" y="5762060"/>
                  <a:pt x="4248476" y="5750935"/>
                </a:cubicBezTo>
                <a:lnTo>
                  <a:pt x="4265850" y="5748420"/>
                </a:lnTo>
                <a:lnTo>
                  <a:pt x="4265850" y="5731885"/>
                </a:lnTo>
                <a:lnTo>
                  <a:pt x="4247187" y="5725636"/>
                </a:lnTo>
                <a:cubicBezTo>
                  <a:pt x="4246725" y="5721598"/>
                  <a:pt x="4244516" y="5716416"/>
                  <a:pt x="4245734" y="5712301"/>
                </a:cubicBezTo>
                <a:cubicBezTo>
                  <a:pt x="4257545" y="5673744"/>
                  <a:pt x="4267986" y="5635492"/>
                  <a:pt x="4266843" y="5594115"/>
                </a:cubicBezTo>
                <a:cubicBezTo>
                  <a:pt x="4266385" y="5576361"/>
                  <a:pt x="4276749" y="5558301"/>
                  <a:pt x="4282996" y="5537880"/>
                </a:cubicBezTo>
                <a:lnTo>
                  <a:pt x="4257012" y="5487664"/>
                </a:lnTo>
                <a:cubicBezTo>
                  <a:pt x="4292064" y="5483092"/>
                  <a:pt x="4287035" y="5445754"/>
                  <a:pt x="4307076" y="5426018"/>
                </a:cubicBezTo>
                <a:lnTo>
                  <a:pt x="4257698" y="5416493"/>
                </a:lnTo>
                <a:lnTo>
                  <a:pt x="4257698" y="5456498"/>
                </a:lnTo>
                <a:cubicBezTo>
                  <a:pt x="4242533" y="5465337"/>
                  <a:pt x="4224472" y="5468385"/>
                  <a:pt x="4224625" y="5489264"/>
                </a:cubicBezTo>
                <a:lnTo>
                  <a:pt x="4174329" y="5514181"/>
                </a:lnTo>
                <a:cubicBezTo>
                  <a:pt x="4176160" y="5497036"/>
                  <a:pt x="4180809" y="5483016"/>
                  <a:pt x="4197732" y="5472653"/>
                </a:cubicBezTo>
                <a:cubicBezTo>
                  <a:pt x="4206872" y="5467013"/>
                  <a:pt x="4210374" y="5452231"/>
                  <a:pt x="4218013" y="5438744"/>
                </a:cubicBezTo>
                <a:lnTo>
                  <a:pt x="4196203" y="5429142"/>
                </a:lnTo>
                <a:cubicBezTo>
                  <a:pt x="4197886" y="5426323"/>
                  <a:pt x="4200239" y="5422284"/>
                  <a:pt x="4203136" y="5417255"/>
                </a:cubicBezTo>
                <a:cubicBezTo>
                  <a:pt x="4200011" y="5411997"/>
                  <a:pt x="4196279" y="5405520"/>
                  <a:pt x="4191933" y="5398205"/>
                </a:cubicBezTo>
                <a:lnTo>
                  <a:pt x="4215034" y="5387461"/>
                </a:lnTo>
                <a:lnTo>
                  <a:pt x="4215034" y="5374278"/>
                </a:lnTo>
                <a:lnTo>
                  <a:pt x="4172957" y="5374278"/>
                </a:lnTo>
                <a:lnTo>
                  <a:pt x="4145002" y="5398281"/>
                </a:lnTo>
                <a:lnTo>
                  <a:pt x="4174100" y="5412378"/>
                </a:lnTo>
                <a:lnTo>
                  <a:pt x="4173261" y="5411540"/>
                </a:lnTo>
                <a:cubicBezTo>
                  <a:pt x="4175625" y="5408797"/>
                  <a:pt x="4177990" y="5406053"/>
                  <a:pt x="4180353" y="5403234"/>
                </a:cubicBezTo>
                <a:lnTo>
                  <a:pt x="4183553" y="5406435"/>
                </a:lnTo>
                <a:lnTo>
                  <a:pt x="4175245" y="5413521"/>
                </a:lnTo>
                <a:lnTo>
                  <a:pt x="4174559" y="5412835"/>
                </a:lnTo>
                <a:cubicBezTo>
                  <a:pt x="4182335" y="5424875"/>
                  <a:pt x="4188884" y="5437067"/>
                  <a:pt x="4182183" y="5454212"/>
                </a:cubicBezTo>
                <a:lnTo>
                  <a:pt x="4169146" y="5443468"/>
                </a:lnTo>
                <a:lnTo>
                  <a:pt x="4159780" y="5463203"/>
                </a:lnTo>
                <a:lnTo>
                  <a:pt x="4151553" y="5455812"/>
                </a:lnTo>
                <a:lnTo>
                  <a:pt x="4123097" y="5463777"/>
                </a:lnTo>
                <a:lnTo>
                  <a:pt x="4124105" y="5462823"/>
                </a:lnTo>
                <a:cubicBezTo>
                  <a:pt x="4121740" y="5460003"/>
                  <a:pt x="4119379" y="5457260"/>
                  <a:pt x="4117028" y="5454517"/>
                </a:cubicBezTo>
                <a:lnTo>
                  <a:pt x="4113830" y="5457717"/>
                </a:lnTo>
                <a:cubicBezTo>
                  <a:pt x="4116576" y="5460079"/>
                  <a:pt x="4119379" y="5462442"/>
                  <a:pt x="4122578" y="5464270"/>
                </a:cubicBezTo>
                <a:lnTo>
                  <a:pt x="4122933" y="5463937"/>
                </a:lnTo>
                <a:lnTo>
                  <a:pt x="4115580" y="5486912"/>
                </a:lnTo>
                <a:cubicBezTo>
                  <a:pt x="4109905" y="5492598"/>
                  <a:pt x="4102636" y="5497342"/>
                  <a:pt x="4098444" y="5504352"/>
                </a:cubicBezTo>
                <a:cubicBezTo>
                  <a:pt x="4091881" y="5497799"/>
                  <a:pt x="4087227" y="5493303"/>
                  <a:pt x="4083568" y="5489721"/>
                </a:cubicBezTo>
                <a:cubicBezTo>
                  <a:pt x="4086768" y="5484083"/>
                  <a:pt x="4089821" y="5478749"/>
                  <a:pt x="4092796" y="5473414"/>
                </a:cubicBezTo>
                <a:lnTo>
                  <a:pt x="4101268" y="5470062"/>
                </a:lnTo>
                <a:lnTo>
                  <a:pt x="4092796" y="5463203"/>
                </a:lnTo>
                <a:cubicBezTo>
                  <a:pt x="4097224" y="5437905"/>
                  <a:pt x="4070010" y="5432723"/>
                  <a:pt x="4061099" y="5412531"/>
                </a:cubicBezTo>
                <a:cubicBezTo>
                  <a:pt x="4064298" y="5407273"/>
                  <a:pt x="4068411" y="5400644"/>
                  <a:pt x="4072448" y="5394014"/>
                </a:cubicBezTo>
                <a:cubicBezTo>
                  <a:pt x="4057737" y="5364829"/>
                  <a:pt x="4058043" y="5335493"/>
                  <a:pt x="4070695" y="5303031"/>
                </a:cubicBezTo>
                <a:cubicBezTo>
                  <a:pt x="4066659" y="5299755"/>
                  <a:pt x="4060260" y="5294725"/>
                  <a:pt x="4054693" y="5290306"/>
                </a:cubicBezTo>
                <a:cubicBezTo>
                  <a:pt x="4056216" y="5265617"/>
                  <a:pt x="4084329" y="5250987"/>
                  <a:pt x="4074809" y="5220888"/>
                </a:cubicBezTo>
                <a:lnTo>
                  <a:pt x="4097756" y="5203971"/>
                </a:lnTo>
                <a:lnTo>
                  <a:pt x="4072068" y="5195284"/>
                </a:lnTo>
                <a:cubicBezTo>
                  <a:pt x="4074123" y="5183321"/>
                  <a:pt x="4076256" y="5170748"/>
                  <a:pt x="4079608" y="5151698"/>
                </a:cubicBezTo>
                <a:lnTo>
                  <a:pt x="4052180" y="5178216"/>
                </a:lnTo>
                <a:cubicBezTo>
                  <a:pt x="4051118" y="5175396"/>
                  <a:pt x="4049969" y="5172577"/>
                  <a:pt x="4048902" y="5169758"/>
                </a:cubicBezTo>
                <a:lnTo>
                  <a:pt x="4042045" y="5178216"/>
                </a:lnTo>
                <a:lnTo>
                  <a:pt x="4052180" y="5178216"/>
                </a:lnTo>
                <a:lnTo>
                  <a:pt x="4052180" y="5196885"/>
                </a:lnTo>
                <a:lnTo>
                  <a:pt x="4045474" y="5197570"/>
                </a:lnTo>
                <a:cubicBezTo>
                  <a:pt x="4044332" y="5191170"/>
                  <a:pt x="4043187" y="5184693"/>
                  <a:pt x="4042045" y="5178292"/>
                </a:cubicBezTo>
                <a:lnTo>
                  <a:pt x="4013013" y="5199399"/>
                </a:lnTo>
                <a:lnTo>
                  <a:pt x="3991372" y="5188579"/>
                </a:lnTo>
                <a:cubicBezTo>
                  <a:pt x="3991602" y="5188883"/>
                  <a:pt x="3991906" y="5189112"/>
                  <a:pt x="3992210" y="5189417"/>
                </a:cubicBezTo>
                <a:cubicBezTo>
                  <a:pt x="3989850" y="5192160"/>
                  <a:pt x="3987491" y="5194980"/>
                  <a:pt x="3985131" y="5197723"/>
                </a:cubicBezTo>
                <a:lnTo>
                  <a:pt x="3981921" y="5194523"/>
                </a:lnTo>
                <a:lnTo>
                  <a:pt x="3990232" y="5187436"/>
                </a:lnTo>
                <a:lnTo>
                  <a:pt x="3991144" y="5188350"/>
                </a:lnTo>
                <a:lnTo>
                  <a:pt x="3991144" y="5158099"/>
                </a:lnTo>
                <a:lnTo>
                  <a:pt x="3990232" y="5159013"/>
                </a:lnTo>
                <a:lnTo>
                  <a:pt x="3981921" y="5151927"/>
                </a:lnTo>
                <a:lnTo>
                  <a:pt x="3985131" y="5148726"/>
                </a:lnTo>
                <a:cubicBezTo>
                  <a:pt x="3987491" y="5151469"/>
                  <a:pt x="3989850" y="5154289"/>
                  <a:pt x="3992210" y="5157032"/>
                </a:cubicBezTo>
                <a:lnTo>
                  <a:pt x="3991296" y="5157946"/>
                </a:lnTo>
                <a:lnTo>
                  <a:pt x="4001266" y="5157946"/>
                </a:lnTo>
                <a:lnTo>
                  <a:pt x="4008131" y="5149488"/>
                </a:lnTo>
                <a:cubicBezTo>
                  <a:pt x="4009274" y="5152308"/>
                  <a:pt x="4010419" y="5155127"/>
                  <a:pt x="4011488" y="5157946"/>
                </a:cubicBezTo>
                <a:cubicBezTo>
                  <a:pt x="4014919" y="5153679"/>
                  <a:pt x="4021851" y="5148574"/>
                  <a:pt x="4021093" y="5145221"/>
                </a:cubicBezTo>
                <a:cubicBezTo>
                  <a:pt x="4017588" y="5130134"/>
                  <a:pt x="4011944" y="5115579"/>
                  <a:pt x="4004852" y="5094015"/>
                </a:cubicBezTo>
                <a:lnTo>
                  <a:pt x="3970192" y="5081518"/>
                </a:lnTo>
                <a:cubicBezTo>
                  <a:pt x="3972549" y="5099348"/>
                  <a:pt x="3974071" y="5110855"/>
                  <a:pt x="3976128" y="5126704"/>
                </a:cubicBezTo>
                <a:cubicBezTo>
                  <a:pt x="3973995" y="5128990"/>
                  <a:pt x="3967291" y="5136001"/>
                  <a:pt x="3960643" y="5143011"/>
                </a:cubicBezTo>
                <a:lnTo>
                  <a:pt x="3960643" y="5167928"/>
                </a:lnTo>
                <a:lnTo>
                  <a:pt x="3961558" y="5167014"/>
                </a:lnTo>
                <a:cubicBezTo>
                  <a:pt x="3964245" y="5169376"/>
                  <a:pt x="3967063" y="5171738"/>
                  <a:pt x="3969888" y="5174101"/>
                </a:cubicBezTo>
                <a:lnTo>
                  <a:pt x="3966683" y="5177301"/>
                </a:lnTo>
                <a:cubicBezTo>
                  <a:pt x="3964321" y="5174558"/>
                  <a:pt x="3962016" y="5171738"/>
                  <a:pt x="3959653" y="5168995"/>
                </a:cubicBezTo>
                <a:lnTo>
                  <a:pt x="3960492" y="5168157"/>
                </a:lnTo>
                <a:lnTo>
                  <a:pt x="3932371" y="5175701"/>
                </a:lnTo>
                <a:lnTo>
                  <a:pt x="3916596" y="5158403"/>
                </a:lnTo>
                <a:lnTo>
                  <a:pt x="3899527" y="5168081"/>
                </a:lnTo>
                <a:lnTo>
                  <a:pt x="3899527" y="5188350"/>
                </a:lnTo>
                <a:cubicBezTo>
                  <a:pt x="3899831" y="5188045"/>
                  <a:pt x="3900136" y="5187741"/>
                  <a:pt x="3900517" y="5187436"/>
                </a:cubicBezTo>
                <a:lnTo>
                  <a:pt x="3908824" y="5194523"/>
                </a:lnTo>
                <a:lnTo>
                  <a:pt x="3905623" y="5197723"/>
                </a:lnTo>
                <a:cubicBezTo>
                  <a:pt x="3903260" y="5194980"/>
                  <a:pt x="3900898" y="5192160"/>
                  <a:pt x="3898460" y="5189417"/>
                </a:cubicBezTo>
                <a:lnTo>
                  <a:pt x="3899450" y="5188426"/>
                </a:lnTo>
                <a:lnTo>
                  <a:pt x="3889315" y="5175854"/>
                </a:lnTo>
                <a:cubicBezTo>
                  <a:pt x="3892669" y="5173263"/>
                  <a:pt x="3896098" y="5170748"/>
                  <a:pt x="3899450" y="5168157"/>
                </a:cubicBezTo>
                <a:cubicBezTo>
                  <a:pt x="3903489" y="5148117"/>
                  <a:pt x="3907451" y="5128000"/>
                  <a:pt x="3912406" y="5102854"/>
                </a:cubicBezTo>
                <a:lnTo>
                  <a:pt x="3924294" y="5127543"/>
                </a:lnTo>
                <a:lnTo>
                  <a:pt x="3937324" y="5102397"/>
                </a:lnTo>
                <a:cubicBezTo>
                  <a:pt x="3934887" y="5096301"/>
                  <a:pt x="3931761" y="5088604"/>
                  <a:pt x="3924446" y="5070469"/>
                </a:cubicBezTo>
                <a:lnTo>
                  <a:pt x="3945250" y="5085633"/>
                </a:lnTo>
                <a:lnTo>
                  <a:pt x="3970519" y="5066393"/>
                </a:lnTo>
                <a:lnTo>
                  <a:pt x="3970331" y="5066659"/>
                </a:lnTo>
                <a:cubicBezTo>
                  <a:pt x="3987785" y="5060715"/>
                  <a:pt x="4001947" y="5091881"/>
                  <a:pt x="4019864" y="5072450"/>
                </a:cubicBezTo>
                <a:cubicBezTo>
                  <a:pt x="4014527" y="5068030"/>
                  <a:pt x="4009341" y="5063458"/>
                  <a:pt x="4004012" y="5056829"/>
                </a:cubicBezTo>
                <a:lnTo>
                  <a:pt x="4020928" y="5053476"/>
                </a:lnTo>
                <a:cubicBezTo>
                  <a:pt x="4020624" y="5051266"/>
                  <a:pt x="4020318" y="5049133"/>
                  <a:pt x="4020089" y="5046923"/>
                </a:cubicBezTo>
                <a:cubicBezTo>
                  <a:pt x="4013613" y="5047456"/>
                  <a:pt x="4007133" y="5048066"/>
                  <a:pt x="4000804" y="5052485"/>
                </a:cubicBezTo>
                <a:lnTo>
                  <a:pt x="4000804" y="5052638"/>
                </a:lnTo>
                <a:cubicBezTo>
                  <a:pt x="4000779" y="5052613"/>
                  <a:pt x="4000754" y="5052587"/>
                  <a:pt x="4000729" y="5052562"/>
                </a:cubicBezTo>
                <a:cubicBezTo>
                  <a:pt x="3995779" y="5053781"/>
                  <a:pt x="3990754" y="5050961"/>
                  <a:pt x="3984050" y="5047228"/>
                </a:cubicBezTo>
                <a:lnTo>
                  <a:pt x="3970557" y="5066339"/>
                </a:lnTo>
                <a:lnTo>
                  <a:pt x="3960948" y="5054086"/>
                </a:lnTo>
                <a:cubicBezTo>
                  <a:pt x="3960798" y="5041335"/>
                  <a:pt x="3960647" y="5028584"/>
                  <a:pt x="3960497" y="5015833"/>
                </a:cubicBezTo>
                <a:lnTo>
                  <a:pt x="3970331" y="5015833"/>
                </a:lnTo>
                <a:lnTo>
                  <a:pt x="3970331" y="5035264"/>
                </a:lnTo>
                <a:lnTo>
                  <a:pt x="3989002" y="5035264"/>
                </a:lnTo>
                <a:lnTo>
                  <a:pt x="3989002" y="4990763"/>
                </a:lnTo>
                <a:lnTo>
                  <a:pt x="3970331" y="5005622"/>
                </a:lnTo>
                <a:lnTo>
                  <a:pt x="3960494" y="5015567"/>
                </a:lnTo>
                <a:cubicBezTo>
                  <a:pt x="3960493" y="5015503"/>
                  <a:pt x="3960493" y="5015440"/>
                  <a:pt x="3960492" y="5015376"/>
                </a:cubicBezTo>
                <a:cubicBezTo>
                  <a:pt x="3938849" y="5022234"/>
                  <a:pt x="3956910" y="5041741"/>
                  <a:pt x="3945479" y="5056448"/>
                </a:cubicBezTo>
                <a:lnTo>
                  <a:pt x="3914234" y="5074965"/>
                </a:lnTo>
                <a:lnTo>
                  <a:pt x="3898003" y="5060258"/>
                </a:lnTo>
                <a:lnTo>
                  <a:pt x="3919949" y="5052790"/>
                </a:lnTo>
                <a:cubicBezTo>
                  <a:pt x="3912710" y="5044561"/>
                  <a:pt x="3906385" y="5037246"/>
                  <a:pt x="3896174" y="5025511"/>
                </a:cubicBezTo>
                <a:cubicBezTo>
                  <a:pt x="3910729" y="5025511"/>
                  <a:pt x="3920331" y="5025511"/>
                  <a:pt x="3930466" y="5024978"/>
                </a:cubicBezTo>
                <a:lnTo>
                  <a:pt x="3919960" y="4995411"/>
                </a:lnTo>
                <a:lnTo>
                  <a:pt x="3950098" y="4995411"/>
                </a:lnTo>
                <a:lnTo>
                  <a:pt x="3950098" y="4965001"/>
                </a:lnTo>
                <a:lnTo>
                  <a:pt x="3960609" y="4964475"/>
                </a:lnTo>
                <a:lnTo>
                  <a:pt x="3959165" y="4965846"/>
                </a:lnTo>
                <a:cubicBezTo>
                  <a:pt x="3961528" y="4968589"/>
                  <a:pt x="3963853" y="4971332"/>
                  <a:pt x="3966218" y="4974151"/>
                </a:cubicBezTo>
                <a:lnTo>
                  <a:pt x="3969420" y="4970951"/>
                </a:lnTo>
                <a:cubicBezTo>
                  <a:pt x="3966675" y="4968589"/>
                  <a:pt x="3963853" y="4966227"/>
                  <a:pt x="3960689" y="4964398"/>
                </a:cubicBezTo>
                <a:lnTo>
                  <a:pt x="3960616" y="4964468"/>
                </a:lnTo>
                <a:lnTo>
                  <a:pt x="3965107" y="4955222"/>
                </a:lnTo>
                <a:cubicBezTo>
                  <a:pt x="3972364" y="4951150"/>
                  <a:pt x="3986127" y="4959122"/>
                  <a:pt x="3991438" y="4947635"/>
                </a:cubicBezTo>
                <a:lnTo>
                  <a:pt x="3958708" y="4941615"/>
                </a:lnTo>
                <a:cubicBezTo>
                  <a:pt x="3963721" y="4936281"/>
                  <a:pt x="3966901" y="4932776"/>
                  <a:pt x="3969420" y="4930032"/>
                </a:cubicBezTo>
                <a:cubicBezTo>
                  <a:pt x="3967132" y="4926070"/>
                  <a:pt x="3964996" y="4922184"/>
                  <a:pt x="3964920" y="4913726"/>
                </a:cubicBezTo>
                <a:cubicBezTo>
                  <a:pt x="3966673" y="4907630"/>
                  <a:pt x="3968347" y="4901610"/>
                  <a:pt x="3965988" y="4901610"/>
                </a:cubicBezTo>
                <a:cubicBezTo>
                  <a:pt x="3964082" y="4896200"/>
                  <a:pt x="3960308" y="4898257"/>
                  <a:pt x="3960461" y="4899629"/>
                </a:cubicBezTo>
                <a:cubicBezTo>
                  <a:pt x="3960689" y="4901381"/>
                  <a:pt x="3961299" y="4903134"/>
                  <a:pt x="3961832" y="4904887"/>
                </a:cubicBezTo>
                <a:cubicBezTo>
                  <a:pt x="3951468" y="4912430"/>
                  <a:pt x="3944762" y="4911287"/>
                  <a:pt x="3933866" y="4909535"/>
                </a:cubicBezTo>
                <a:lnTo>
                  <a:pt x="3962213" y="4873187"/>
                </a:lnTo>
                <a:lnTo>
                  <a:pt x="3939809" y="4842707"/>
                </a:lnTo>
                <a:lnTo>
                  <a:pt x="3939809" y="4805141"/>
                </a:lnTo>
                <a:lnTo>
                  <a:pt x="3962899" y="4797444"/>
                </a:lnTo>
                <a:lnTo>
                  <a:pt x="3952763" y="4778547"/>
                </a:lnTo>
                <a:cubicBezTo>
                  <a:pt x="3955432" y="4768717"/>
                  <a:pt x="3957794" y="4759878"/>
                  <a:pt x="3960156" y="4751115"/>
                </a:cubicBezTo>
                <a:cubicBezTo>
                  <a:pt x="3953906" y="4752258"/>
                  <a:pt x="3946058" y="4751420"/>
                  <a:pt x="3941714" y="4754925"/>
                </a:cubicBezTo>
                <a:cubicBezTo>
                  <a:pt x="3930055" y="4764526"/>
                  <a:pt x="3912757" y="4774813"/>
                  <a:pt x="3910852" y="4786929"/>
                </a:cubicBezTo>
                <a:cubicBezTo>
                  <a:pt x="3907498" y="4808646"/>
                  <a:pt x="3881285" y="4800873"/>
                  <a:pt x="3878846" y="4818552"/>
                </a:cubicBezTo>
                <a:cubicBezTo>
                  <a:pt x="3878313" y="4822895"/>
                  <a:pt x="3880599" y="4827620"/>
                  <a:pt x="3881971" y="4833868"/>
                </a:cubicBezTo>
                <a:lnTo>
                  <a:pt x="3914434" y="4822209"/>
                </a:lnTo>
                <a:cubicBezTo>
                  <a:pt x="3924416" y="4833487"/>
                  <a:pt x="3910167" y="4850632"/>
                  <a:pt x="3929598" y="4852994"/>
                </a:cubicBezTo>
                <a:lnTo>
                  <a:pt x="3879837" y="4919364"/>
                </a:lnTo>
                <a:cubicBezTo>
                  <a:pt x="3886696" y="4929728"/>
                  <a:pt x="3892106" y="4938110"/>
                  <a:pt x="3900336" y="4950683"/>
                </a:cubicBezTo>
                <a:lnTo>
                  <a:pt x="3917405" y="4920431"/>
                </a:lnTo>
                <a:lnTo>
                  <a:pt x="3949944" y="4935976"/>
                </a:lnTo>
                <a:lnTo>
                  <a:pt x="3949944" y="4964899"/>
                </a:lnTo>
                <a:lnTo>
                  <a:pt x="3934019" y="4973847"/>
                </a:lnTo>
                <a:cubicBezTo>
                  <a:pt x="3931199" y="4971561"/>
                  <a:pt x="3927314" y="4968512"/>
                  <a:pt x="3919540" y="4962264"/>
                </a:cubicBezTo>
                <a:lnTo>
                  <a:pt x="3919540" y="4994955"/>
                </a:lnTo>
                <a:lnTo>
                  <a:pt x="3901127" y="4994955"/>
                </a:lnTo>
                <a:cubicBezTo>
                  <a:pt x="3901889" y="4983525"/>
                  <a:pt x="3919645" y="4973543"/>
                  <a:pt x="3894193" y="4961579"/>
                </a:cubicBezTo>
                <a:cubicBezTo>
                  <a:pt x="3895946" y="4960969"/>
                  <a:pt x="3897698" y="4960283"/>
                  <a:pt x="3899374" y="4959674"/>
                </a:cubicBezTo>
                <a:cubicBezTo>
                  <a:pt x="3893277" y="4957921"/>
                  <a:pt x="3887105" y="4956169"/>
                  <a:pt x="3887029" y="4958531"/>
                </a:cubicBezTo>
                <a:cubicBezTo>
                  <a:pt x="3881619" y="4960436"/>
                  <a:pt x="3883676" y="4964322"/>
                  <a:pt x="3885124" y="4964093"/>
                </a:cubicBezTo>
                <a:cubicBezTo>
                  <a:pt x="3885276" y="4964093"/>
                  <a:pt x="3885429" y="4964018"/>
                  <a:pt x="3885581" y="4963941"/>
                </a:cubicBezTo>
                <a:cubicBezTo>
                  <a:pt x="3879637" y="4982077"/>
                  <a:pt x="3860663" y="4989240"/>
                  <a:pt x="3836353" y="4999679"/>
                </a:cubicBezTo>
                <a:cubicBezTo>
                  <a:pt x="3841687" y="4972780"/>
                  <a:pt x="3847097" y="4955864"/>
                  <a:pt x="3872399" y="4947711"/>
                </a:cubicBezTo>
                <a:lnTo>
                  <a:pt x="3851593" y="4942605"/>
                </a:lnTo>
                <a:cubicBezTo>
                  <a:pt x="3844659" y="4931099"/>
                  <a:pt x="3851745" y="4907477"/>
                  <a:pt x="3828351" y="4903362"/>
                </a:cubicBezTo>
                <a:lnTo>
                  <a:pt x="3829266" y="4904277"/>
                </a:lnTo>
                <a:cubicBezTo>
                  <a:pt x="3826903" y="4907020"/>
                  <a:pt x="3824541" y="4909839"/>
                  <a:pt x="3822179" y="4912583"/>
                </a:cubicBezTo>
                <a:lnTo>
                  <a:pt x="3818977" y="4909382"/>
                </a:lnTo>
                <a:lnTo>
                  <a:pt x="3827284" y="4902295"/>
                </a:lnTo>
                <a:cubicBezTo>
                  <a:pt x="3827665" y="4902600"/>
                  <a:pt x="3827970" y="4902981"/>
                  <a:pt x="3828275" y="4903286"/>
                </a:cubicBezTo>
                <a:lnTo>
                  <a:pt x="3860814" y="4876616"/>
                </a:lnTo>
                <a:cubicBezTo>
                  <a:pt x="3855175" y="4865110"/>
                  <a:pt x="3849841" y="4854137"/>
                  <a:pt x="3844278" y="4842631"/>
                </a:cubicBezTo>
                <a:lnTo>
                  <a:pt x="3827741" y="4869758"/>
                </a:lnTo>
                <a:cubicBezTo>
                  <a:pt x="3808767" y="4877378"/>
                  <a:pt x="3792686" y="4872273"/>
                  <a:pt x="3777217" y="4862595"/>
                </a:cubicBezTo>
                <a:lnTo>
                  <a:pt x="3805261" y="4819847"/>
                </a:lnTo>
                <a:cubicBezTo>
                  <a:pt x="3802212" y="4808722"/>
                  <a:pt x="3799926" y="4800035"/>
                  <a:pt x="3797564" y="4791348"/>
                </a:cubicBezTo>
                <a:lnTo>
                  <a:pt x="3816920" y="4787919"/>
                </a:lnTo>
                <a:cubicBezTo>
                  <a:pt x="3816691" y="4785633"/>
                  <a:pt x="3816463" y="4783424"/>
                  <a:pt x="3816234" y="4781213"/>
                </a:cubicBezTo>
                <a:lnTo>
                  <a:pt x="3797564" y="4781213"/>
                </a:lnTo>
                <a:lnTo>
                  <a:pt x="3797564" y="4791348"/>
                </a:lnTo>
                <a:lnTo>
                  <a:pt x="3787466" y="4781177"/>
                </a:lnTo>
                <a:cubicBezTo>
                  <a:pt x="3787479" y="4781164"/>
                  <a:pt x="3787493" y="4781151"/>
                  <a:pt x="3787506" y="4781138"/>
                </a:cubicBezTo>
                <a:lnTo>
                  <a:pt x="3797564" y="4781138"/>
                </a:lnTo>
                <a:lnTo>
                  <a:pt x="3797564" y="4771709"/>
                </a:lnTo>
                <a:lnTo>
                  <a:pt x="3828706" y="4755534"/>
                </a:lnTo>
                <a:cubicBezTo>
                  <a:pt x="3827029" y="4749514"/>
                  <a:pt x="3826115" y="4746466"/>
                  <a:pt x="3824972" y="4742275"/>
                </a:cubicBezTo>
                <a:lnTo>
                  <a:pt x="3797310" y="4755839"/>
                </a:lnTo>
                <a:lnTo>
                  <a:pt x="3797310" y="4771704"/>
                </a:lnTo>
                <a:lnTo>
                  <a:pt x="3787506" y="4781138"/>
                </a:lnTo>
                <a:lnTo>
                  <a:pt x="3787428" y="4781138"/>
                </a:lnTo>
                <a:cubicBezTo>
                  <a:pt x="3787441" y="4781151"/>
                  <a:pt x="3787453" y="4781164"/>
                  <a:pt x="3787466" y="4781177"/>
                </a:cubicBezTo>
                <a:cubicBezTo>
                  <a:pt x="3787453" y="4781189"/>
                  <a:pt x="3787441" y="4781201"/>
                  <a:pt x="3787428" y="4781213"/>
                </a:cubicBezTo>
                <a:lnTo>
                  <a:pt x="3767082" y="4781213"/>
                </a:lnTo>
                <a:cubicBezTo>
                  <a:pt x="3764720" y="4772603"/>
                  <a:pt x="3762357" y="4763916"/>
                  <a:pt x="3759537" y="4753172"/>
                </a:cubicBezTo>
                <a:lnTo>
                  <a:pt x="3788648" y="4748219"/>
                </a:lnTo>
                <a:cubicBezTo>
                  <a:pt x="3785295" y="4739685"/>
                  <a:pt x="3782323" y="4731989"/>
                  <a:pt x="3778893" y="4723225"/>
                </a:cubicBezTo>
                <a:lnTo>
                  <a:pt x="3797639" y="4717053"/>
                </a:lnTo>
                <a:cubicBezTo>
                  <a:pt x="3797639" y="4712824"/>
                  <a:pt x="3797639" y="4708329"/>
                  <a:pt x="3796116" y="4702766"/>
                </a:cubicBezTo>
                <a:lnTo>
                  <a:pt x="3785738" y="4682642"/>
                </a:lnTo>
                <a:lnTo>
                  <a:pt x="3797072" y="4684869"/>
                </a:lnTo>
                <a:cubicBezTo>
                  <a:pt x="3802759" y="4686745"/>
                  <a:pt x="3809999" y="4689545"/>
                  <a:pt x="3818267" y="4692745"/>
                </a:cubicBezTo>
                <a:cubicBezTo>
                  <a:pt x="3817275" y="4674000"/>
                  <a:pt x="3816589" y="4661580"/>
                  <a:pt x="3815828" y="4648016"/>
                </a:cubicBezTo>
                <a:cubicBezTo>
                  <a:pt x="3800664" y="4657541"/>
                  <a:pt x="3788624" y="4665237"/>
                  <a:pt x="3785194" y="4682535"/>
                </a:cubicBezTo>
                <a:lnTo>
                  <a:pt x="3785308" y="4682558"/>
                </a:lnTo>
                <a:lnTo>
                  <a:pt x="3783552" y="4688612"/>
                </a:lnTo>
                <a:cubicBezTo>
                  <a:pt x="3780742" y="4689545"/>
                  <a:pt x="3776188" y="4689545"/>
                  <a:pt x="3771197" y="4689545"/>
                </a:cubicBezTo>
                <a:lnTo>
                  <a:pt x="3736527" y="4730236"/>
                </a:lnTo>
                <a:cubicBezTo>
                  <a:pt x="3735460" y="4727416"/>
                  <a:pt x="3734315" y="4724597"/>
                  <a:pt x="3733174" y="4721778"/>
                </a:cubicBezTo>
                <a:lnTo>
                  <a:pt x="3726316" y="4730236"/>
                </a:lnTo>
                <a:lnTo>
                  <a:pt x="3706506" y="4730236"/>
                </a:lnTo>
                <a:cubicBezTo>
                  <a:pt x="3709701" y="4718120"/>
                  <a:pt x="3719767" y="4712786"/>
                  <a:pt x="3726164" y="4704938"/>
                </a:cubicBezTo>
                <a:lnTo>
                  <a:pt x="3726164" y="4675143"/>
                </a:lnTo>
                <a:lnTo>
                  <a:pt x="3746297" y="4659336"/>
                </a:lnTo>
                <a:lnTo>
                  <a:pt x="3746435" y="4659446"/>
                </a:lnTo>
                <a:lnTo>
                  <a:pt x="3746435" y="4659229"/>
                </a:lnTo>
                <a:lnTo>
                  <a:pt x="3746737" y="4658989"/>
                </a:lnTo>
                <a:lnTo>
                  <a:pt x="3755118" y="4655636"/>
                </a:lnTo>
                <a:lnTo>
                  <a:pt x="3746737" y="4648778"/>
                </a:lnTo>
                <a:cubicBezTo>
                  <a:pt x="3746575" y="4645532"/>
                  <a:pt x="3746412" y="4642286"/>
                  <a:pt x="3746250" y="4639040"/>
                </a:cubicBezTo>
                <a:lnTo>
                  <a:pt x="3747320" y="4640167"/>
                </a:lnTo>
                <a:lnTo>
                  <a:pt x="3755625" y="4633081"/>
                </a:lnTo>
                <a:lnTo>
                  <a:pt x="3752425" y="4629880"/>
                </a:lnTo>
                <a:lnTo>
                  <a:pt x="3746206" y="4638196"/>
                </a:lnTo>
                <a:cubicBezTo>
                  <a:pt x="3746205" y="4638167"/>
                  <a:pt x="3746204" y="4638139"/>
                  <a:pt x="3746203" y="4638110"/>
                </a:cubicBezTo>
                <a:cubicBezTo>
                  <a:pt x="3741404" y="4635519"/>
                  <a:pt x="3736145" y="4632471"/>
                  <a:pt x="3730660" y="4629347"/>
                </a:cubicBezTo>
                <a:cubicBezTo>
                  <a:pt x="3727917" y="4631862"/>
                  <a:pt x="3724410" y="4635138"/>
                  <a:pt x="3717707" y="4641387"/>
                </a:cubicBezTo>
                <a:cubicBezTo>
                  <a:pt x="3717023" y="4629347"/>
                  <a:pt x="3716489" y="4620432"/>
                  <a:pt x="3715803" y="4608087"/>
                </a:cubicBezTo>
                <a:lnTo>
                  <a:pt x="3736451" y="4608087"/>
                </a:lnTo>
                <a:lnTo>
                  <a:pt x="3735535" y="4607173"/>
                </a:lnTo>
                <a:cubicBezTo>
                  <a:pt x="3737897" y="4604354"/>
                  <a:pt x="3740258" y="4601610"/>
                  <a:pt x="3742625" y="4598867"/>
                </a:cubicBezTo>
                <a:lnTo>
                  <a:pt x="3745824" y="4602068"/>
                </a:lnTo>
                <a:cubicBezTo>
                  <a:pt x="3743087" y="4604354"/>
                  <a:pt x="3740334" y="4606716"/>
                  <a:pt x="3737669" y="4609002"/>
                </a:cubicBezTo>
                <a:lnTo>
                  <a:pt x="3749021" y="4618831"/>
                </a:lnTo>
                <a:lnTo>
                  <a:pt x="3766244" y="4598943"/>
                </a:lnTo>
                <a:cubicBezTo>
                  <a:pt x="3768606" y="4601686"/>
                  <a:pt x="3770892" y="4604354"/>
                  <a:pt x="3773178" y="4607097"/>
                </a:cubicBezTo>
                <a:cubicBezTo>
                  <a:pt x="3774245" y="4606030"/>
                  <a:pt x="3775312" y="4604963"/>
                  <a:pt x="3776456" y="4603896"/>
                </a:cubicBezTo>
                <a:cubicBezTo>
                  <a:pt x="3773635" y="4601534"/>
                  <a:pt x="3770892" y="4599172"/>
                  <a:pt x="3767692" y="4597343"/>
                </a:cubicBezTo>
                <a:cubicBezTo>
                  <a:pt x="3767235" y="4594523"/>
                  <a:pt x="3767235" y="4591171"/>
                  <a:pt x="3767235" y="4587818"/>
                </a:cubicBezTo>
                <a:lnTo>
                  <a:pt x="3766320" y="4588733"/>
                </a:lnTo>
                <a:lnTo>
                  <a:pt x="3758013" y="4581646"/>
                </a:lnTo>
                <a:lnTo>
                  <a:pt x="3761214" y="4578445"/>
                </a:lnTo>
                <a:lnTo>
                  <a:pt x="3768288" y="4586735"/>
                </a:lnTo>
                <a:lnTo>
                  <a:pt x="3767463" y="4587589"/>
                </a:lnTo>
                <a:lnTo>
                  <a:pt x="3768302" y="4586751"/>
                </a:lnTo>
                <a:cubicBezTo>
                  <a:pt x="3768297" y="4586746"/>
                  <a:pt x="3768293" y="4586740"/>
                  <a:pt x="3768288" y="4586735"/>
                </a:cubicBezTo>
                <a:lnTo>
                  <a:pt x="3778189" y="4576474"/>
                </a:lnTo>
                <a:cubicBezTo>
                  <a:pt x="3777751" y="4572769"/>
                  <a:pt x="3774398" y="4569226"/>
                  <a:pt x="3771426" y="4566330"/>
                </a:cubicBezTo>
                <a:cubicBezTo>
                  <a:pt x="3774092" y="4549337"/>
                  <a:pt x="3776456" y="4534554"/>
                  <a:pt x="3780418" y="4509180"/>
                </a:cubicBezTo>
                <a:cubicBezTo>
                  <a:pt x="3758776" y="4536916"/>
                  <a:pt x="3738811" y="4550708"/>
                  <a:pt x="3725477" y="4571892"/>
                </a:cubicBezTo>
                <a:cubicBezTo>
                  <a:pt x="3721215" y="4578674"/>
                  <a:pt x="3705822" y="4578522"/>
                  <a:pt x="3695918" y="4581417"/>
                </a:cubicBezTo>
                <a:lnTo>
                  <a:pt x="3695918" y="4597800"/>
                </a:lnTo>
                <a:lnTo>
                  <a:pt x="3696832" y="4596886"/>
                </a:lnTo>
                <a:lnTo>
                  <a:pt x="3705138" y="4603973"/>
                </a:lnTo>
                <a:lnTo>
                  <a:pt x="3701933" y="4607173"/>
                </a:lnTo>
                <a:lnTo>
                  <a:pt x="3694904" y="4598929"/>
                </a:lnTo>
                <a:lnTo>
                  <a:pt x="3695766" y="4597953"/>
                </a:lnTo>
                <a:lnTo>
                  <a:pt x="3694851" y="4598867"/>
                </a:lnTo>
                <a:lnTo>
                  <a:pt x="3694904" y="4598929"/>
                </a:lnTo>
                <a:lnTo>
                  <a:pt x="3685372" y="4609726"/>
                </a:lnTo>
                <a:cubicBezTo>
                  <a:pt x="3685705" y="4615346"/>
                  <a:pt x="3687496" y="4621613"/>
                  <a:pt x="3683723" y="4625385"/>
                </a:cubicBezTo>
                <a:lnTo>
                  <a:pt x="3664823" y="4644359"/>
                </a:lnTo>
                <a:cubicBezTo>
                  <a:pt x="3666042" y="4668209"/>
                  <a:pt x="3673511" y="4683830"/>
                  <a:pt x="3697590" y="4693583"/>
                </a:cubicBezTo>
                <a:lnTo>
                  <a:pt x="3666576" y="4716672"/>
                </a:lnTo>
                <a:lnTo>
                  <a:pt x="3694697" y="4735418"/>
                </a:lnTo>
                <a:lnTo>
                  <a:pt x="3675569" y="4750658"/>
                </a:lnTo>
                <a:lnTo>
                  <a:pt x="3666652" y="4746466"/>
                </a:lnTo>
                <a:lnTo>
                  <a:pt x="3640205" y="4772755"/>
                </a:lnTo>
                <a:cubicBezTo>
                  <a:pt x="3642035" y="4776032"/>
                  <a:pt x="3647979" y="4786776"/>
                  <a:pt x="3654077" y="4797597"/>
                </a:cubicBezTo>
                <a:lnTo>
                  <a:pt x="3634033" y="4817637"/>
                </a:lnTo>
                <a:cubicBezTo>
                  <a:pt x="3646303" y="4833030"/>
                  <a:pt x="3618715" y="4849184"/>
                  <a:pt x="3634185" y="4867091"/>
                </a:cubicBezTo>
                <a:lnTo>
                  <a:pt x="3612007" y="4919669"/>
                </a:lnTo>
                <a:lnTo>
                  <a:pt x="3560492" y="4932699"/>
                </a:lnTo>
                <a:lnTo>
                  <a:pt x="3573826" y="4950454"/>
                </a:lnTo>
                <a:cubicBezTo>
                  <a:pt x="3566206" y="4951902"/>
                  <a:pt x="3559806" y="4953045"/>
                  <a:pt x="3552950" y="4954797"/>
                </a:cubicBezTo>
                <a:cubicBezTo>
                  <a:pt x="3549827" y="4977505"/>
                  <a:pt x="3567882" y="4982305"/>
                  <a:pt x="3591506" y="4992668"/>
                </a:cubicBezTo>
                <a:lnTo>
                  <a:pt x="3543199" y="4994955"/>
                </a:lnTo>
                <a:lnTo>
                  <a:pt x="3565824" y="5027873"/>
                </a:lnTo>
                <a:lnTo>
                  <a:pt x="3532838" y="5049209"/>
                </a:lnTo>
                <a:lnTo>
                  <a:pt x="3542589" y="5061173"/>
                </a:lnTo>
                <a:lnTo>
                  <a:pt x="3528495" y="5076260"/>
                </a:lnTo>
                <a:lnTo>
                  <a:pt x="3456729" y="5076260"/>
                </a:lnTo>
                <a:cubicBezTo>
                  <a:pt x="3465033" y="5084642"/>
                  <a:pt x="3468310" y="5088071"/>
                  <a:pt x="3475090" y="5095005"/>
                </a:cubicBezTo>
                <a:cubicBezTo>
                  <a:pt x="3490328" y="5085328"/>
                  <a:pt x="3508077" y="5079384"/>
                  <a:pt x="3522019" y="5102397"/>
                </a:cubicBezTo>
                <a:lnTo>
                  <a:pt x="3500839" y="5112303"/>
                </a:lnTo>
                <a:cubicBezTo>
                  <a:pt x="3504116" y="5119161"/>
                  <a:pt x="3507393" y="5125943"/>
                  <a:pt x="3510896" y="5133334"/>
                </a:cubicBezTo>
                <a:cubicBezTo>
                  <a:pt x="3508687" y="5137144"/>
                  <a:pt x="3505564" y="5142478"/>
                  <a:pt x="3502516" y="5147812"/>
                </a:cubicBezTo>
                <a:lnTo>
                  <a:pt x="3522705" y="5147812"/>
                </a:lnTo>
                <a:lnTo>
                  <a:pt x="3521791" y="5146898"/>
                </a:lnTo>
                <a:cubicBezTo>
                  <a:pt x="3524152" y="5144154"/>
                  <a:pt x="3526513" y="5141335"/>
                  <a:pt x="3528875" y="5138592"/>
                </a:cubicBezTo>
                <a:lnTo>
                  <a:pt x="3532074" y="5141792"/>
                </a:lnTo>
                <a:lnTo>
                  <a:pt x="3523772" y="5148878"/>
                </a:lnTo>
                <a:lnTo>
                  <a:pt x="3522857" y="5147964"/>
                </a:lnTo>
                <a:lnTo>
                  <a:pt x="3522857" y="5164271"/>
                </a:lnTo>
                <a:lnTo>
                  <a:pt x="3503734" y="5170748"/>
                </a:lnTo>
                <a:lnTo>
                  <a:pt x="3503734" y="5225003"/>
                </a:lnTo>
                <a:lnTo>
                  <a:pt x="3482480" y="5232470"/>
                </a:lnTo>
                <a:cubicBezTo>
                  <a:pt x="3485299" y="5236204"/>
                  <a:pt x="3487661" y="5239480"/>
                  <a:pt x="3491164" y="5244128"/>
                </a:cubicBezTo>
                <a:lnTo>
                  <a:pt x="3465871" y="5258759"/>
                </a:lnTo>
                <a:cubicBezTo>
                  <a:pt x="3461300" y="5254111"/>
                  <a:pt x="3456502" y="5249310"/>
                  <a:pt x="3451243" y="5244128"/>
                </a:cubicBezTo>
                <a:lnTo>
                  <a:pt x="3474936" y="5233004"/>
                </a:lnTo>
                <a:lnTo>
                  <a:pt x="3436769" y="5177301"/>
                </a:lnTo>
                <a:cubicBezTo>
                  <a:pt x="3402485" y="5222412"/>
                  <a:pt x="3401953" y="5223402"/>
                  <a:pt x="3395477" y="5262874"/>
                </a:cubicBezTo>
                <a:cubicBezTo>
                  <a:pt x="3392582" y="5254111"/>
                  <a:pt x="3390752" y="5248472"/>
                  <a:pt x="3388925" y="5242909"/>
                </a:cubicBezTo>
                <a:lnTo>
                  <a:pt x="3385498" y="5239480"/>
                </a:lnTo>
                <a:cubicBezTo>
                  <a:pt x="3376050" y="5248624"/>
                  <a:pt x="3366831" y="5257921"/>
                  <a:pt x="3356394" y="5268284"/>
                </a:cubicBezTo>
                <a:lnTo>
                  <a:pt x="3369956" y="5286115"/>
                </a:lnTo>
                <a:lnTo>
                  <a:pt x="3331559" y="5303489"/>
                </a:lnTo>
                <a:cubicBezTo>
                  <a:pt x="3334606" y="5311109"/>
                  <a:pt x="3337653" y="5318881"/>
                  <a:pt x="3341462" y="5328558"/>
                </a:cubicBezTo>
                <a:lnTo>
                  <a:pt x="3321806" y="5331454"/>
                </a:lnTo>
                <a:cubicBezTo>
                  <a:pt x="3320130" y="5321472"/>
                  <a:pt x="3318607" y="5312175"/>
                  <a:pt x="3316931" y="5301888"/>
                </a:cubicBezTo>
                <a:lnTo>
                  <a:pt x="3300774" y="5300517"/>
                </a:lnTo>
                <a:lnTo>
                  <a:pt x="3300774" y="5338388"/>
                </a:lnTo>
                <a:lnTo>
                  <a:pt x="3267621" y="5365210"/>
                </a:lnTo>
                <a:lnTo>
                  <a:pt x="3267621" y="5390128"/>
                </a:lnTo>
                <a:lnTo>
                  <a:pt x="3242318" y="5390128"/>
                </a:lnTo>
                <a:cubicBezTo>
                  <a:pt x="3238126" y="5417712"/>
                  <a:pt x="3213589" y="5425866"/>
                  <a:pt x="3197968" y="5441944"/>
                </a:cubicBezTo>
                <a:lnTo>
                  <a:pt x="3206194" y="5448954"/>
                </a:lnTo>
                <a:lnTo>
                  <a:pt x="3202998" y="5452155"/>
                </a:lnTo>
                <a:cubicBezTo>
                  <a:pt x="3200634" y="5449411"/>
                  <a:pt x="3198273" y="5446592"/>
                  <a:pt x="3195911" y="5443849"/>
                </a:cubicBezTo>
                <a:lnTo>
                  <a:pt x="3196824" y="5442934"/>
                </a:lnTo>
                <a:cubicBezTo>
                  <a:pt x="3189281" y="5442477"/>
                  <a:pt x="3187147" y="5439315"/>
                  <a:pt x="3186709" y="5435305"/>
                </a:cubicBezTo>
                <a:cubicBezTo>
                  <a:pt x="3186727" y="5431194"/>
                  <a:pt x="3186746" y="5427083"/>
                  <a:pt x="3186764" y="5422972"/>
                </a:cubicBezTo>
                <a:lnTo>
                  <a:pt x="3199266" y="5423046"/>
                </a:lnTo>
                <a:cubicBezTo>
                  <a:pt x="3203287" y="5422608"/>
                  <a:pt x="3206446" y="5420455"/>
                  <a:pt x="3206864" y="5412835"/>
                </a:cubicBezTo>
                <a:lnTo>
                  <a:pt x="3215328" y="5409482"/>
                </a:lnTo>
                <a:lnTo>
                  <a:pt x="3206864" y="5402624"/>
                </a:lnTo>
                <a:lnTo>
                  <a:pt x="3206864" y="5383041"/>
                </a:lnTo>
                <a:cubicBezTo>
                  <a:pt x="3195018" y="5386775"/>
                  <a:pt x="3189951" y="5392890"/>
                  <a:pt x="3187837" y="5400005"/>
                </a:cubicBezTo>
                <a:cubicBezTo>
                  <a:pt x="3187402" y="5407593"/>
                  <a:pt x="3186968" y="5415182"/>
                  <a:pt x="3186533" y="5422770"/>
                </a:cubicBezTo>
                <a:lnTo>
                  <a:pt x="3154605" y="5447583"/>
                </a:lnTo>
                <a:lnTo>
                  <a:pt x="3176935" y="5457946"/>
                </a:lnTo>
                <a:lnTo>
                  <a:pt x="3161846" y="5473110"/>
                </a:lnTo>
                <a:cubicBezTo>
                  <a:pt x="3158340" y="5470062"/>
                  <a:pt x="3154834" y="5466938"/>
                  <a:pt x="3150872" y="5463432"/>
                </a:cubicBezTo>
                <a:lnTo>
                  <a:pt x="3140964" y="5484844"/>
                </a:lnTo>
                <a:lnTo>
                  <a:pt x="3130981" y="5463585"/>
                </a:lnTo>
                <a:cubicBezTo>
                  <a:pt x="3124733" y="5484616"/>
                  <a:pt x="3118637" y="5505190"/>
                  <a:pt x="3112618" y="5525230"/>
                </a:cubicBezTo>
                <a:lnTo>
                  <a:pt x="3095168" y="5522258"/>
                </a:lnTo>
                <a:lnTo>
                  <a:pt x="3095168" y="5493912"/>
                </a:lnTo>
                <a:lnTo>
                  <a:pt x="3109422" y="5482711"/>
                </a:lnTo>
                <a:cubicBezTo>
                  <a:pt x="3097377" y="5470671"/>
                  <a:pt x="3088000" y="5461451"/>
                  <a:pt x="3078933" y="5452002"/>
                </a:cubicBezTo>
                <a:cubicBezTo>
                  <a:pt x="3077486" y="5450478"/>
                  <a:pt x="3077715" y="5447506"/>
                  <a:pt x="3076877" y="5443925"/>
                </a:cubicBezTo>
                <a:lnTo>
                  <a:pt x="3105304" y="5427390"/>
                </a:lnTo>
                <a:cubicBezTo>
                  <a:pt x="3105256" y="5422619"/>
                  <a:pt x="3105209" y="5417848"/>
                  <a:pt x="3105161" y="5413077"/>
                </a:cubicBezTo>
                <a:lnTo>
                  <a:pt x="3110168" y="5417864"/>
                </a:lnTo>
                <a:cubicBezTo>
                  <a:pt x="3114812" y="5410701"/>
                  <a:pt x="3119382" y="5403462"/>
                  <a:pt x="3125632" y="5393937"/>
                </a:cubicBezTo>
                <a:lnTo>
                  <a:pt x="3106202" y="5392642"/>
                </a:lnTo>
                <a:cubicBezTo>
                  <a:pt x="3105780" y="5399221"/>
                  <a:pt x="3105359" y="5405800"/>
                  <a:pt x="3104937" y="5412379"/>
                </a:cubicBezTo>
                <a:lnTo>
                  <a:pt x="3075441" y="5412511"/>
                </a:lnTo>
                <a:lnTo>
                  <a:pt x="3071578" y="5392718"/>
                </a:lnTo>
                <a:lnTo>
                  <a:pt x="3065032" y="5393633"/>
                </a:lnTo>
                <a:cubicBezTo>
                  <a:pt x="3065639" y="5400110"/>
                  <a:pt x="3066173" y="5406586"/>
                  <a:pt x="3070664" y="5412911"/>
                </a:cubicBezTo>
                <a:lnTo>
                  <a:pt x="3070931" y="5412894"/>
                </a:lnTo>
                <a:lnTo>
                  <a:pt x="3074820" y="5432723"/>
                </a:lnTo>
                <a:lnTo>
                  <a:pt x="3054479" y="5432723"/>
                </a:lnTo>
                <a:cubicBezTo>
                  <a:pt x="3049677" y="5442554"/>
                  <a:pt x="3044951" y="5452383"/>
                  <a:pt x="3039161" y="5464499"/>
                </a:cubicBezTo>
                <a:cubicBezTo>
                  <a:pt x="3034740" y="5450554"/>
                  <a:pt x="3030855" y="5438134"/>
                  <a:pt x="3025979" y="5422589"/>
                </a:cubicBezTo>
                <a:lnTo>
                  <a:pt x="3044342" y="5422589"/>
                </a:lnTo>
                <a:cubicBezTo>
                  <a:pt x="3038856" y="5408721"/>
                  <a:pt x="3033369" y="5394929"/>
                  <a:pt x="3028035" y="5381288"/>
                </a:cubicBezTo>
                <a:lnTo>
                  <a:pt x="2982467" y="5397214"/>
                </a:lnTo>
                <a:cubicBezTo>
                  <a:pt x="2983610" y="5402320"/>
                  <a:pt x="2984677" y="5406816"/>
                  <a:pt x="2985515" y="5410702"/>
                </a:cubicBezTo>
                <a:lnTo>
                  <a:pt x="3009748" y="5401101"/>
                </a:lnTo>
                <a:cubicBezTo>
                  <a:pt x="3011195" y="5403234"/>
                  <a:pt x="3012568" y="5405368"/>
                  <a:pt x="3014015" y="5407501"/>
                </a:cubicBezTo>
                <a:lnTo>
                  <a:pt x="2983381" y="5432723"/>
                </a:lnTo>
                <a:lnTo>
                  <a:pt x="2984372" y="5433714"/>
                </a:lnTo>
                <a:cubicBezTo>
                  <a:pt x="2982009" y="5436458"/>
                  <a:pt x="2979647" y="5439201"/>
                  <a:pt x="2977285" y="5442020"/>
                </a:cubicBezTo>
                <a:lnTo>
                  <a:pt x="2974084" y="5438820"/>
                </a:lnTo>
                <a:lnTo>
                  <a:pt x="2982391" y="5431733"/>
                </a:lnTo>
                <a:lnTo>
                  <a:pt x="2983152" y="5432495"/>
                </a:lnTo>
                <a:cubicBezTo>
                  <a:pt x="2968140" y="5404834"/>
                  <a:pt x="2962957" y="5435848"/>
                  <a:pt x="2953891" y="5437372"/>
                </a:cubicBezTo>
                <a:lnTo>
                  <a:pt x="2962957" y="5453221"/>
                </a:lnTo>
                <a:cubicBezTo>
                  <a:pt x="2962654" y="5453298"/>
                  <a:pt x="2962425" y="5453374"/>
                  <a:pt x="2962120" y="5453374"/>
                </a:cubicBezTo>
                <a:lnTo>
                  <a:pt x="2970883" y="5452917"/>
                </a:lnTo>
                <a:cubicBezTo>
                  <a:pt x="2971417" y="5459393"/>
                  <a:pt x="2972026" y="5465871"/>
                  <a:pt x="2972560" y="5472348"/>
                </a:cubicBezTo>
                <a:lnTo>
                  <a:pt x="2965930" y="5473262"/>
                </a:lnTo>
                <a:lnTo>
                  <a:pt x="2962043" y="5453374"/>
                </a:lnTo>
                <a:cubicBezTo>
                  <a:pt x="2939184" y="5457488"/>
                  <a:pt x="2946804" y="5481720"/>
                  <a:pt x="2939870" y="5491778"/>
                </a:cubicBezTo>
                <a:lnTo>
                  <a:pt x="2922573" y="5497265"/>
                </a:lnTo>
                <a:cubicBezTo>
                  <a:pt x="2926230" y="5503590"/>
                  <a:pt x="2929356" y="5508848"/>
                  <a:pt x="2932401" y="5514258"/>
                </a:cubicBezTo>
                <a:lnTo>
                  <a:pt x="2908548" y="5514258"/>
                </a:lnTo>
                <a:lnTo>
                  <a:pt x="2920286" y="5541080"/>
                </a:lnTo>
                <a:cubicBezTo>
                  <a:pt x="2889804" y="5542528"/>
                  <a:pt x="2894227" y="5579104"/>
                  <a:pt x="2870603" y="5589924"/>
                </a:cubicBezTo>
                <a:lnTo>
                  <a:pt x="2891330" y="5610651"/>
                </a:lnTo>
                <a:lnTo>
                  <a:pt x="2878072" y="5624824"/>
                </a:lnTo>
                <a:lnTo>
                  <a:pt x="2820616" y="5584438"/>
                </a:lnTo>
                <a:lnTo>
                  <a:pt x="2794784" y="5598840"/>
                </a:lnTo>
                <a:lnTo>
                  <a:pt x="2779610" y="5555759"/>
                </a:lnTo>
                <a:lnTo>
                  <a:pt x="2780215" y="5556396"/>
                </a:lnTo>
                <a:lnTo>
                  <a:pt x="2788522" y="5549310"/>
                </a:lnTo>
                <a:lnTo>
                  <a:pt x="2785321" y="5546109"/>
                </a:lnTo>
                <a:lnTo>
                  <a:pt x="2779091" y="5554440"/>
                </a:lnTo>
                <a:lnTo>
                  <a:pt x="2770182" y="5548243"/>
                </a:lnTo>
                <a:cubicBezTo>
                  <a:pt x="2769753" y="5544318"/>
                  <a:pt x="2771315" y="5538642"/>
                  <a:pt x="2773143" y="5531479"/>
                </a:cubicBezTo>
                <a:cubicBezTo>
                  <a:pt x="2773524" y="5532546"/>
                  <a:pt x="2773905" y="5533536"/>
                  <a:pt x="2774210" y="5534527"/>
                </a:cubicBezTo>
                <a:cubicBezTo>
                  <a:pt x="2775962" y="5528431"/>
                  <a:pt x="2777715" y="5522258"/>
                  <a:pt x="2775353" y="5522183"/>
                </a:cubicBezTo>
                <a:cubicBezTo>
                  <a:pt x="2773448" y="5516772"/>
                  <a:pt x="2769638" y="5518754"/>
                  <a:pt x="2769790" y="5520201"/>
                </a:cubicBezTo>
                <a:cubicBezTo>
                  <a:pt x="2770096" y="5522487"/>
                  <a:pt x="2770782" y="5524773"/>
                  <a:pt x="2771542" y="5527059"/>
                </a:cubicBezTo>
                <a:cubicBezTo>
                  <a:pt x="2761486" y="5539785"/>
                  <a:pt x="2755541" y="5543747"/>
                  <a:pt x="2749826" y="5547557"/>
                </a:cubicBezTo>
                <a:lnTo>
                  <a:pt x="2771239" y="5586953"/>
                </a:lnTo>
                <a:lnTo>
                  <a:pt x="2739691" y="5621471"/>
                </a:lnTo>
                <a:lnTo>
                  <a:pt x="2748683" y="5632063"/>
                </a:lnTo>
                <a:cubicBezTo>
                  <a:pt x="2745179" y="5633739"/>
                  <a:pt x="2741824" y="5636711"/>
                  <a:pt x="2739691" y="5636025"/>
                </a:cubicBezTo>
                <a:cubicBezTo>
                  <a:pt x="2733900" y="5634044"/>
                  <a:pt x="2728566" y="5630539"/>
                  <a:pt x="2722927" y="5627491"/>
                </a:cubicBezTo>
                <a:cubicBezTo>
                  <a:pt x="2714928" y="5640597"/>
                  <a:pt x="2700678" y="5635720"/>
                  <a:pt x="2688028" y="5636330"/>
                </a:cubicBezTo>
                <a:cubicBezTo>
                  <a:pt x="2691077" y="5641664"/>
                  <a:pt x="2694123" y="5646922"/>
                  <a:pt x="2699688" y="5656599"/>
                </a:cubicBezTo>
                <a:lnTo>
                  <a:pt x="2664867" y="5647913"/>
                </a:lnTo>
                <a:cubicBezTo>
                  <a:pt x="2663264" y="5648751"/>
                  <a:pt x="2656932" y="5651951"/>
                  <a:pt x="2647335" y="5656752"/>
                </a:cubicBezTo>
                <a:lnTo>
                  <a:pt x="2647335" y="5636406"/>
                </a:lnTo>
                <a:lnTo>
                  <a:pt x="2646421" y="5637321"/>
                </a:lnTo>
                <a:cubicBezTo>
                  <a:pt x="2643679" y="5634959"/>
                  <a:pt x="2640860" y="5632596"/>
                  <a:pt x="2638041" y="5630234"/>
                </a:cubicBezTo>
                <a:cubicBezTo>
                  <a:pt x="2639106" y="5629167"/>
                  <a:pt x="2640173" y="5628100"/>
                  <a:pt x="2641317" y="5627033"/>
                </a:cubicBezTo>
                <a:cubicBezTo>
                  <a:pt x="2643679" y="5629777"/>
                  <a:pt x="2646040" y="5632520"/>
                  <a:pt x="2648401" y="5635339"/>
                </a:cubicBezTo>
                <a:lnTo>
                  <a:pt x="2647715" y="5636025"/>
                </a:lnTo>
                <a:lnTo>
                  <a:pt x="2667687" y="5625205"/>
                </a:lnTo>
                <a:lnTo>
                  <a:pt x="2688028" y="5636178"/>
                </a:lnTo>
                <a:cubicBezTo>
                  <a:pt x="2686885" y="5629929"/>
                  <a:pt x="2687343" y="5622690"/>
                  <a:pt x="2684295" y="5617661"/>
                </a:cubicBezTo>
                <a:cubicBezTo>
                  <a:pt x="2673782" y="5600211"/>
                  <a:pt x="2661967" y="5583524"/>
                  <a:pt x="2650763" y="5566759"/>
                </a:cubicBezTo>
                <a:cubicBezTo>
                  <a:pt x="2640097" y="5574837"/>
                  <a:pt x="2631562" y="5585886"/>
                  <a:pt x="2639259" y="5602726"/>
                </a:cubicBezTo>
                <a:lnTo>
                  <a:pt x="2665246" y="5612022"/>
                </a:lnTo>
                <a:lnTo>
                  <a:pt x="2630723" y="5616518"/>
                </a:lnTo>
                <a:cubicBezTo>
                  <a:pt x="2628210" y="5609431"/>
                  <a:pt x="2626153" y="5603564"/>
                  <a:pt x="2622953" y="5594496"/>
                </a:cubicBezTo>
                <a:cubicBezTo>
                  <a:pt x="2617391" y="5604402"/>
                  <a:pt x="2612821" y="5612327"/>
                  <a:pt x="2607486" y="5621852"/>
                </a:cubicBezTo>
                <a:lnTo>
                  <a:pt x="2628134" y="5642502"/>
                </a:lnTo>
                <a:lnTo>
                  <a:pt x="2586148" y="5656523"/>
                </a:lnTo>
                <a:lnTo>
                  <a:pt x="2565424" y="5673059"/>
                </a:lnTo>
                <a:lnTo>
                  <a:pt x="2586148" y="5679764"/>
                </a:lnTo>
                <a:lnTo>
                  <a:pt x="2586148" y="5697214"/>
                </a:lnTo>
                <a:lnTo>
                  <a:pt x="2545610" y="5697214"/>
                </a:lnTo>
                <a:lnTo>
                  <a:pt x="2546524" y="5698128"/>
                </a:lnTo>
                <a:cubicBezTo>
                  <a:pt x="2544163" y="5700871"/>
                  <a:pt x="2541802" y="5703691"/>
                  <a:pt x="2539440" y="5706434"/>
                </a:cubicBezTo>
                <a:lnTo>
                  <a:pt x="2536237" y="5703233"/>
                </a:lnTo>
                <a:lnTo>
                  <a:pt x="2544544" y="5696147"/>
                </a:lnTo>
                <a:lnTo>
                  <a:pt x="2545459" y="5697061"/>
                </a:lnTo>
                <a:cubicBezTo>
                  <a:pt x="2549570" y="5681059"/>
                  <a:pt x="2553760" y="5665133"/>
                  <a:pt x="2558638" y="5646312"/>
                </a:cubicBezTo>
                <a:lnTo>
                  <a:pt x="2575937" y="5646312"/>
                </a:lnTo>
                <a:lnTo>
                  <a:pt x="2566719" y="5630005"/>
                </a:lnTo>
                <a:cubicBezTo>
                  <a:pt x="2569157" y="5627643"/>
                  <a:pt x="2572662" y="5624367"/>
                  <a:pt x="2575023" y="5622157"/>
                </a:cubicBezTo>
                <a:lnTo>
                  <a:pt x="2555665" y="5595487"/>
                </a:lnTo>
                <a:cubicBezTo>
                  <a:pt x="2574719" y="5591296"/>
                  <a:pt x="2564129" y="5578189"/>
                  <a:pt x="2564051" y="5568207"/>
                </a:cubicBezTo>
                <a:lnTo>
                  <a:pt x="2546448" y="5561730"/>
                </a:lnTo>
                <a:cubicBezTo>
                  <a:pt x="2553304" y="5540775"/>
                  <a:pt x="2581422" y="5523630"/>
                  <a:pt x="2558334" y="5501151"/>
                </a:cubicBezTo>
                <a:cubicBezTo>
                  <a:pt x="2561765" y="5489112"/>
                  <a:pt x="2564814" y="5478825"/>
                  <a:pt x="2567404" y="5469833"/>
                </a:cubicBezTo>
                <a:cubicBezTo>
                  <a:pt x="2560544" y="5462899"/>
                  <a:pt x="2555742" y="5458174"/>
                  <a:pt x="2548962" y="5451393"/>
                </a:cubicBezTo>
                <a:lnTo>
                  <a:pt x="2511855" y="5521954"/>
                </a:lnTo>
                <a:cubicBezTo>
                  <a:pt x="2506142" y="5524316"/>
                  <a:pt x="2500587" y="5527212"/>
                  <a:pt x="2494632" y="5528888"/>
                </a:cubicBezTo>
                <a:cubicBezTo>
                  <a:pt x="2478325" y="5533536"/>
                  <a:pt x="2461484" y="5542147"/>
                  <a:pt x="2446855" y="5524392"/>
                </a:cubicBezTo>
                <a:cubicBezTo>
                  <a:pt x="2452417" y="5523249"/>
                  <a:pt x="2458056" y="5522183"/>
                  <a:pt x="2463618" y="5521116"/>
                </a:cubicBezTo>
                <a:cubicBezTo>
                  <a:pt x="2463312" y="5518906"/>
                  <a:pt x="2463008" y="5516772"/>
                  <a:pt x="2462780" y="5514563"/>
                </a:cubicBezTo>
                <a:cubicBezTo>
                  <a:pt x="2456303" y="5515096"/>
                  <a:pt x="2449825" y="5515705"/>
                  <a:pt x="2443501" y="5520125"/>
                </a:cubicBezTo>
                <a:cubicBezTo>
                  <a:pt x="2430090" y="5534298"/>
                  <a:pt x="2416526" y="5544433"/>
                  <a:pt x="2402963" y="5554643"/>
                </a:cubicBezTo>
                <a:cubicBezTo>
                  <a:pt x="2398162" y="5535060"/>
                  <a:pt x="2382466" y="5548319"/>
                  <a:pt x="2372407" y="5544509"/>
                </a:cubicBezTo>
                <a:lnTo>
                  <a:pt x="2372407" y="5559749"/>
                </a:lnTo>
                <a:lnTo>
                  <a:pt x="2344823" y="5573770"/>
                </a:lnTo>
                <a:cubicBezTo>
                  <a:pt x="2342233" y="5568817"/>
                  <a:pt x="2338423" y="5561730"/>
                  <a:pt x="2336747" y="5558606"/>
                </a:cubicBezTo>
                <a:cubicBezTo>
                  <a:pt x="2312820" y="5553501"/>
                  <a:pt x="2295295" y="5549462"/>
                  <a:pt x="2281198" y="5570189"/>
                </a:cubicBezTo>
                <a:lnTo>
                  <a:pt x="2311753" y="5607145"/>
                </a:lnTo>
                <a:cubicBezTo>
                  <a:pt x="2309086" y="5615299"/>
                  <a:pt x="2304286" y="5629929"/>
                  <a:pt x="2298800" y="5646846"/>
                </a:cubicBezTo>
                <a:lnTo>
                  <a:pt x="2287599" y="5638235"/>
                </a:lnTo>
                <a:cubicBezTo>
                  <a:pt x="2283789" y="5652027"/>
                  <a:pt x="2283789" y="5652027"/>
                  <a:pt x="2290266" y="5661933"/>
                </a:cubicBezTo>
                <a:cubicBezTo>
                  <a:pt x="2287218" y="5665439"/>
                  <a:pt x="2284322" y="5668868"/>
                  <a:pt x="2280665" y="5673211"/>
                </a:cubicBezTo>
                <a:lnTo>
                  <a:pt x="2301239" y="5687003"/>
                </a:lnTo>
                <a:cubicBezTo>
                  <a:pt x="2298114" y="5692337"/>
                  <a:pt x="2294989" y="5697671"/>
                  <a:pt x="2292019" y="5702853"/>
                </a:cubicBezTo>
                <a:cubicBezTo>
                  <a:pt x="2294838" y="5706129"/>
                  <a:pt x="2297733" y="5709634"/>
                  <a:pt x="2302457" y="5715197"/>
                </a:cubicBezTo>
                <a:lnTo>
                  <a:pt x="2277845" y="5718855"/>
                </a:lnTo>
                <a:cubicBezTo>
                  <a:pt x="2275102" y="5728761"/>
                  <a:pt x="2271064" y="5735924"/>
                  <a:pt x="2272054" y="5742172"/>
                </a:cubicBezTo>
                <a:cubicBezTo>
                  <a:pt x="2273197" y="5749182"/>
                  <a:pt x="2278988" y="5755354"/>
                  <a:pt x="2285237" y="5766098"/>
                </a:cubicBezTo>
                <a:lnTo>
                  <a:pt x="2253538" y="5768842"/>
                </a:lnTo>
                <a:cubicBezTo>
                  <a:pt x="2256738" y="5751925"/>
                  <a:pt x="2259481" y="5737066"/>
                  <a:pt x="2262759" y="5719693"/>
                </a:cubicBezTo>
                <a:lnTo>
                  <a:pt x="2229231" y="5719693"/>
                </a:lnTo>
                <a:cubicBezTo>
                  <a:pt x="2233193" y="5724798"/>
                  <a:pt x="2235632" y="5728075"/>
                  <a:pt x="2238222" y="5731428"/>
                </a:cubicBezTo>
                <a:cubicBezTo>
                  <a:pt x="2225725" y="5748496"/>
                  <a:pt x="2195628" y="5742858"/>
                  <a:pt x="2189760" y="5768918"/>
                </a:cubicBezTo>
                <a:lnTo>
                  <a:pt x="2208504" y="5783777"/>
                </a:lnTo>
                <a:lnTo>
                  <a:pt x="2170254" y="5790635"/>
                </a:lnTo>
                <a:lnTo>
                  <a:pt x="2146708" y="5830107"/>
                </a:lnTo>
                <a:lnTo>
                  <a:pt x="2162177" y="5869274"/>
                </a:lnTo>
                <a:cubicBezTo>
                  <a:pt x="2169111" y="5859063"/>
                  <a:pt x="2175739" y="5849309"/>
                  <a:pt x="2184121" y="5837193"/>
                </a:cubicBezTo>
                <a:cubicBezTo>
                  <a:pt x="2188769" y="5852281"/>
                  <a:pt x="2192579" y="5864701"/>
                  <a:pt x="2196618" y="5877579"/>
                </a:cubicBezTo>
                <a:lnTo>
                  <a:pt x="2174520" y="5886647"/>
                </a:lnTo>
                <a:lnTo>
                  <a:pt x="2137183" y="5879865"/>
                </a:lnTo>
                <a:lnTo>
                  <a:pt x="2148613" y="5921089"/>
                </a:lnTo>
                <a:lnTo>
                  <a:pt x="2163623" y="5929700"/>
                </a:lnTo>
                <a:lnTo>
                  <a:pt x="2184731" y="5918346"/>
                </a:lnTo>
                <a:cubicBezTo>
                  <a:pt x="2186370" y="5925357"/>
                  <a:pt x="2189684" y="5931891"/>
                  <a:pt x="2190180" y="5937625"/>
                </a:cubicBezTo>
                <a:lnTo>
                  <a:pt x="2179432" y="5951193"/>
                </a:lnTo>
                <a:lnTo>
                  <a:pt x="2172602" y="5943187"/>
                </a:lnTo>
                <a:lnTo>
                  <a:pt x="2169402" y="5946387"/>
                </a:lnTo>
                <a:cubicBezTo>
                  <a:pt x="2172145" y="5948749"/>
                  <a:pt x="2174964" y="5951112"/>
                  <a:pt x="2178165" y="5952940"/>
                </a:cubicBezTo>
                <a:lnTo>
                  <a:pt x="2178507" y="5952616"/>
                </a:lnTo>
                <a:lnTo>
                  <a:pt x="2175511" y="5960104"/>
                </a:lnTo>
                <a:cubicBezTo>
                  <a:pt x="2165301" y="5972144"/>
                  <a:pt x="2159738" y="5945321"/>
                  <a:pt x="2147013" y="5956980"/>
                </a:cubicBezTo>
                <a:cubicBezTo>
                  <a:pt x="2141145" y="5962390"/>
                  <a:pt x="2128573" y="5961018"/>
                  <a:pt x="2118972" y="5961552"/>
                </a:cubicBezTo>
                <a:cubicBezTo>
                  <a:pt x="2107238" y="5962238"/>
                  <a:pt x="2095426" y="5961704"/>
                  <a:pt x="2082550" y="5961704"/>
                </a:cubicBezTo>
                <a:cubicBezTo>
                  <a:pt x="2079426" y="5968181"/>
                  <a:pt x="2076149" y="5975039"/>
                  <a:pt x="2072949" y="5981973"/>
                </a:cubicBezTo>
                <a:lnTo>
                  <a:pt x="2062204" y="5981973"/>
                </a:lnTo>
                <a:cubicBezTo>
                  <a:pt x="2054203" y="6005443"/>
                  <a:pt x="2046202" y="6028988"/>
                  <a:pt x="2036982" y="6056268"/>
                </a:cubicBezTo>
                <a:cubicBezTo>
                  <a:pt x="2038582" y="6058478"/>
                  <a:pt x="2042165" y="6063584"/>
                  <a:pt x="2045974" y="6068918"/>
                </a:cubicBezTo>
                <a:cubicBezTo>
                  <a:pt x="2044451" y="6070670"/>
                  <a:pt x="2042316" y="6073032"/>
                  <a:pt x="2037896" y="6078061"/>
                </a:cubicBezTo>
                <a:cubicBezTo>
                  <a:pt x="2040487" y="6081567"/>
                  <a:pt x="2043688" y="6085758"/>
                  <a:pt x="2048564" y="6092235"/>
                </a:cubicBezTo>
                <a:cubicBezTo>
                  <a:pt x="2045364" y="6097797"/>
                  <a:pt x="2041630" y="6104198"/>
                  <a:pt x="2038049" y="6110370"/>
                </a:cubicBezTo>
                <a:lnTo>
                  <a:pt x="2047650" y="6122333"/>
                </a:lnTo>
                <a:lnTo>
                  <a:pt x="2029744" y="6125610"/>
                </a:lnTo>
                <a:cubicBezTo>
                  <a:pt x="2027914" y="6115628"/>
                  <a:pt x="2026161" y="6106332"/>
                  <a:pt x="2024104" y="6094749"/>
                </a:cubicBezTo>
                <a:cubicBezTo>
                  <a:pt x="2016484" y="6094749"/>
                  <a:pt x="2007797" y="6092692"/>
                  <a:pt x="2000709" y="6095054"/>
                </a:cubicBezTo>
                <a:cubicBezTo>
                  <a:pt x="1966804" y="6106560"/>
                  <a:pt x="1966956" y="6106941"/>
                  <a:pt x="1938610" y="6095588"/>
                </a:cubicBezTo>
                <a:cubicBezTo>
                  <a:pt x="1932589" y="6101531"/>
                  <a:pt x="1926642" y="6107475"/>
                  <a:pt x="1920241" y="6113952"/>
                </a:cubicBezTo>
                <a:lnTo>
                  <a:pt x="1907443" y="6102979"/>
                </a:lnTo>
                <a:lnTo>
                  <a:pt x="1880688" y="6156929"/>
                </a:lnTo>
                <a:lnTo>
                  <a:pt x="1866672" y="6142908"/>
                </a:lnTo>
                <a:cubicBezTo>
                  <a:pt x="1873144" y="6121495"/>
                  <a:pt x="1876951" y="6098635"/>
                  <a:pt x="1904319" y="6079357"/>
                </a:cubicBezTo>
                <a:lnTo>
                  <a:pt x="1874057" y="6073794"/>
                </a:lnTo>
                <a:lnTo>
                  <a:pt x="1874972" y="6074708"/>
                </a:lnTo>
                <a:lnTo>
                  <a:pt x="1867889" y="6083014"/>
                </a:lnTo>
                <a:lnTo>
                  <a:pt x="1864672" y="6079814"/>
                </a:lnTo>
                <a:lnTo>
                  <a:pt x="1872991" y="6072728"/>
                </a:lnTo>
                <a:cubicBezTo>
                  <a:pt x="1873295" y="6072956"/>
                  <a:pt x="1873525" y="6073261"/>
                  <a:pt x="1873753" y="6073489"/>
                </a:cubicBezTo>
                <a:cubicBezTo>
                  <a:pt x="1870707" y="6068232"/>
                  <a:pt x="1867661" y="6062974"/>
                  <a:pt x="1864596" y="6057869"/>
                </a:cubicBezTo>
                <a:lnTo>
                  <a:pt x="1873448" y="6047581"/>
                </a:lnTo>
                <a:lnTo>
                  <a:pt x="1843259" y="6033027"/>
                </a:lnTo>
                <a:cubicBezTo>
                  <a:pt x="1845620" y="6041714"/>
                  <a:pt x="1847984" y="6050477"/>
                  <a:pt x="1850575" y="6059850"/>
                </a:cubicBezTo>
                <a:lnTo>
                  <a:pt x="1822153" y="6076919"/>
                </a:lnTo>
                <a:lnTo>
                  <a:pt x="1834116" y="6092159"/>
                </a:lnTo>
                <a:cubicBezTo>
                  <a:pt x="1831906" y="6097264"/>
                  <a:pt x="1831449" y="6100845"/>
                  <a:pt x="1829314" y="6102598"/>
                </a:cubicBezTo>
                <a:cubicBezTo>
                  <a:pt x="1824210" y="6107018"/>
                  <a:pt x="1818265" y="6110523"/>
                  <a:pt x="1812704" y="6114409"/>
                </a:cubicBezTo>
                <a:lnTo>
                  <a:pt x="1786795" y="6114409"/>
                </a:lnTo>
                <a:cubicBezTo>
                  <a:pt x="1783747" y="6121038"/>
                  <a:pt x="1780623" y="6127896"/>
                  <a:pt x="1777193" y="6135288"/>
                </a:cubicBezTo>
                <a:cubicBezTo>
                  <a:pt x="1772469" y="6126143"/>
                  <a:pt x="1768279" y="6117762"/>
                  <a:pt x="1762791" y="6107018"/>
                </a:cubicBezTo>
                <a:lnTo>
                  <a:pt x="1782072" y="6092235"/>
                </a:lnTo>
                <a:lnTo>
                  <a:pt x="1782072" y="6064597"/>
                </a:lnTo>
                <a:lnTo>
                  <a:pt x="1802407" y="6074023"/>
                </a:lnTo>
                <a:cubicBezTo>
                  <a:pt x="1805378" y="6066479"/>
                  <a:pt x="1807968" y="6057868"/>
                  <a:pt x="1812313" y="6050324"/>
                </a:cubicBezTo>
                <a:cubicBezTo>
                  <a:pt x="1818866" y="6038971"/>
                  <a:pt x="1828163" y="6031198"/>
                  <a:pt x="1842641" y="6033789"/>
                </a:cubicBezTo>
                <a:cubicBezTo>
                  <a:pt x="1839594" y="6028455"/>
                  <a:pt x="1836543" y="6023197"/>
                  <a:pt x="1833344" y="6017482"/>
                </a:cubicBezTo>
                <a:lnTo>
                  <a:pt x="1857576" y="6006814"/>
                </a:lnTo>
                <a:lnTo>
                  <a:pt x="1830144" y="5977401"/>
                </a:lnTo>
                <a:lnTo>
                  <a:pt x="1812313" y="6013139"/>
                </a:lnTo>
                <a:lnTo>
                  <a:pt x="1813075" y="6012377"/>
                </a:lnTo>
                <a:cubicBezTo>
                  <a:pt x="1815894" y="6014739"/>
                  <a:pt x="1818638" y="6017101"/>
                  <a:pt x="1821382" y="6019463"/>
                </a:cubicBezTo>
                <a:lnTo>
                  <a:pt x="1818180" y="6022664"/>
                </a:lnTo>
                <a:cubicBezTo>
                  <a:pt x="1815818" y="6019921"/>
                  <a:pt x="1813456" y="6017101"/>
                  <a:pt x="1811094" y="6014358"/>
                </a:cubicBezTo>
                <a:cubicBezTo>
                  <a:pt x="1811322" y="6014129"/>
                  <a:pt x="1811475" y="6013901"/>
                  <a:pt x="1811703" y="6013748"/>
                </a:cubicBezTo>
                <a:cubicBezTo>
                  <a:pt x="1797606" y="6025026"/>
                  <a:pt x="1780080" y="6023807"/>
                  <a:pt x="1761259" y="6023807"/>
                </a:cubicBezTo>
                <a:lnTo>
                  <a:pt x="1761259" y="6063172"/>
                </a:lnTo>
                <a:lnTo>
                  <a:pt x="1743665" y="6053373"/>
                </a:lnTo>
                <a:cubicBezTo>
                  <a:pt x="1742904" y="6063507"/>
                  <a:pt x="1742143" y="6073718"/>
                  <a:pt x="1741379" y="6083853"/>
                </a:cubicBezTo>
                <a:lnTo>
                  <a:pt x="1765611" y="6083853"/>
                </a:lnTo>
                <a:cubicBezTo>
                  <a:pt x="1743208" y="6111361"/>
                  <a:pt x="1713035" y="6106941"/>
                  <a:pt x="1693068" y="6118448"/>
                </a:cubicBezTo>
                <a:cubicBezTo>
                  <a:pt x="1695659" y="6126982"/>
                  <a:pt x="1698098" y="6134983"/>
                  <a:pt x="1703965" y="6154109"/>
                </a:cubicBezTo>
                <a:lnTo>
                  <a:pt x="1665332" y="6126677"/>
                </a:lnTo>
                <a:lnTo>
                  <a:pt x="1699164" y="6089720"/>
                </a:lnTo>
                <a:cubicBezTo>
                  <a:pt x="1695659" y="6082557"/>
                  <a:pt x="1692230" y="6075775"/>
                  <a:pt x="1687658" y="6066631"/>
                </a:cubicBezTo>
                <a:lnTo>
                  <a:pt x="1721111" y="6073718"/>
                </a:lnTo>
                <a:cubicBezTo>
                  <a:pt x="1724158" y="6068384"/>
                  <a:pt x="1727206" y="6063126"/>
                  <a:pt x="1730406" y="6057563"/>
                </a:cubicBezTo>
                <a:cubicBezTo>
                  <a:pt x="1728730" y="6055964"/>
                  <a:pt x="1726445" y="6053678"/>
                  <a:pt x="1723321" y="6050477"/>
                </a:cubicBezTo>
                <a:cubicBezTo>
                  <a:pt x="1728882" y="6043314"/>
                  <a:pt x="1730769" y="6035446"/>
                  <a:pt x="1731311" y="6027303"/>
                </a:cubicBezTo>
                <a:lnTo>
                  <a:pt x="1731248" y="6003552"/>
                </a:lnTo>
                <a:lnTo>
                  <a:pt x="1748531" y="6013596"/>
                </a:lnTo>
                <a:lnTo>
                  <a:pt x="1773067" y="5972677"/>
                </a:lnTo>
                <a:cubicBezTo>
                  <a:pt x="1765601" y="5960104"/>
                  <a:pt x="1755389" y="5948750"/>
                  <a:pt x="1751885" y="5935643"/>
                </a:cubicBezTo>
                <a:cubicBezTo>
                  <a:pt x="1748226" y="5922004"/>
                  <a:pt x="1751122" y="5906611"/>
                  <a:pt x="1751122" y="5884437"/>
                </a:cubicBezTo>
                <a:lnTo>
                  <a:pt x="1718665" y="5921851"/>
                </a:lnTo>
                <a:cubicBezTo>
                  <a:pt x="1724757" y="5931300"/>
                  <a:pt x="1728873" y="5937777"/>
                  <a:pt x="1732224" y="5943035"/>
                </a:cubicBezTo>
                <a:lnTo>
                  <a:pt x="1710936" y="5971991"/>
                </a:lnTo>
                <a:lnTo>
                  <a:pt x="1687887" y="5971991"/>
                </a:lnTo>
                <a:lnTo>
                  <a:pt x="1701069" y="5988374"/>
                </a:lnTo>
                <a:lnTo>
                  <a:pt x="1682400" y="6003538"/>
                </a:lnTo>
                <a:lnTo>
                  <a:pt x="1663350" y="5994165"/>
                </a:lnTo>
                <a:lnTo>
                  <a:pt x="1651997" y="6005519"/>
                </a:lnTo>
                <a:lnTo>
                  <a:pt x="1661217" y="6028379"/>
                </a:lnTo>
                <a:cubicBezTo>
                  <a:pt x="1659388" y="6029979"/>
                  <a:pt x="1657559" y="6031503"/>
                  <a:pt x="1655730" y="6033104"/>
                </a:cubicBezTo>
                <a:cubicBezTo>
                  <a:pt x="1651920" y="6029751"/>
                  <a:pt x="1648187" y="6026322"/>
                  <a:pt x="1642395" y="6021140"/>
                </a:cubicBezTo>
                <a:lnTo>
                  <a:pt x="1620221" y="6034399"/>
                </a:lnTo>
                <a:cubicBezTo>
                  <a:pt x="1619764" y="6024721"/>
                  <a:pt x="1619459" y="6016873"/>
                  <a:pt x="1618926" y="6004300"/>
                </a:cubicBezTo>
                <a:lnTo>
                  <a:pt x="1587531" y="5977173"/>
                </a:lnTo>
                <a:lnTo>
                  <a:pt x="1614278" y="5964066"/>
                </a:lnTo>
                <a:lnTo>
                  <a:pt x="1588751" y="5941511"/>
                </a:lnTo>
                <a:lnTo>
                  <a:pt x="1588751" y="5932139"/>
                </a:lnTo>
                <a:lnTo>
                  <a:pt x="1613581" y="5932139"/>
                </a:lnTo>
                <a:lnTo>
                  <a:pt x="1613581" y="5932062"/>
                </a:lnTo>
                <a:cubicBezTo>
                  <a:pt x="1604971" y="5918041"/>
                  <a:pt x="1599713" y="5909583"/>
                  <a:pt x="1593236" y="5899144"/>
                </a:cubicBezTo>
                <a:lnTo>
                  <a:pt x="1578557" y="5921089"/>
                </a:lnTo>
                <a:lnTo>
                  <a:pt x="1559034" y="5921089"/>
                </a:lnTo>
                <a:cubicBezTo>
                  <a:pt x="1562844" y="5913774"/>
                  <a:pt x="1566730" y="5908669"/>
                  <a:pt x="1568178" y="5902878"/>
                </a:cubicBezTo>
                <a:cubicBezTo>
                  <a:pt x="1570006" y="5895563"/>
                  <a:pt x="1569778" y="5887790"/>
                  <a:pt x="1570616" y="5877808"/>
                </a:cubicBezTo>
                <a:lnTo>
                  <a:pt x="1583950" y="5890305"/>
                </a:lnTo>
                <a:lnTo>
                  <a:pt x="1620831" y="5853424"/>
                </a:lnTo>
                <a:lnTo>
                  <a:pt x="1609612" y="5831125"/>
                </a:lnTo>
                <a:lnTo>
                  <a:pt x="1617773" y="5824163"/>
                </a:lnTo>
                <a:lnTo>
                  <a:pt x="1614572" y="5820962"/>
                </a:lnTo>
                <a:cubicBezTo>
                  <a:pt x="1612210" y="5823706"/>
                  <a:pt x="1609848" y="5826449"/>
                  <a:pt x="1608019" y="5829725"/>
                </a:cubicBezTo>
                <a:cubicBezTo>
                  <a:pt x="1608020" y="5829727"/>
                  <a:pt x="1608022" y="5829728"/>
                  <a:pt x="1608023" y="5829730"/>
                </a:cubicBezTo>
                <a:lnTo>
                  <a:pt x="1593399" y="5848395"/>
                </a:lnTo>
                <a:lnTo>
                  <a:pt x="1573283" y="5848395"/>
                </a:lnTo>
                <a:cubicBezTo>
                  <a:pt x="1571758" y="5869578"/>
                  <a:pt x="1552252" y="5869578"/>
                  <a:pt x="1539755" y="5881161"/>
                </a:cubicBezTo>
                <a:cubicBezTo>
                  <a:pt x="1531525" y="5863406"/>
                  <a:pt x="1523753" y="5846414"/>
                  <a:pt x="1515295" y="5828049"/>
                </a:cubicBezTo>
                <a:lnTo>
                  <a:pt x="1503560" y="5838108"/>
                </a:lnTo>
                <a:lnTo>
                  <a:pt x="1486110" y="5825382"/>
                </a:lnTo>
                <a:cubicBezTo>
                  <a:pt x="1488320" y="5802599"/>
                  <a:pt x="1488168" y="5782786"/>
                  <a:pt x="1513085" y="5777910"/>
                </a:cubicBezTo>
                <a:cubicBezTo>
                  <a:pt x="1513542" y="5758860"/>
                  <a:pt x="1526191" y="5745677"/>
                  <a:pt x="1540288" y="5721293"/>
                </a:cubicBezTo>
                <a:cubicBezTo>
                  <a:pt x="1541050" y="5723427"/>
                  <a:pt x="1541889" y="5725560"/>
                  <a:pt x="1542574" y="5727694"/>
                </a:cubicBezTo>
                <a:cubicBezTo>
                  <a:pt x="1544327" y="5721598"/>
                  <a:pt x="1546080" y="5715426"/>
                  <a:pt x="1543717" y="5715349"/>
                </a:cubicBezTo>
                <a:cubicBezTo>
                  <a:pt x="1541812" y="5709939"/>
                  <a:pt x="1538002" y="5711997"/>
                  <a:pt x="1538155" y="5713368"/>
                </a:cubicBezTo>
                <a:cubicBezTo>
                  <a:pt x="1538231" y="5714054"/>
                  <a:pt x="1538536" y="5714663"/>
                  <a:pt x="1538688" y="5715349"/>
                </a:cubicBezTo>
                <a:cubicBezTo>
                  <a:pt x="1518114" y="5715426"/>
                  <a:pt x="1503027" y="5712073"/>
                  <a:pt x="1488015" y="5730742"/>
                </a:cubicBezTo>
                <a:cubicBezTo>
                  <a:pt x="1484053" y="5735695"/>
                  <a:pt x="1473918" y="5735618"/>
                  <a:pt x="1466603" y="5737829"/>
                </a:cubicBezTo>
                <a:cubicBezTo>
                  <a:pt x="1475214" y="5716645"/>
                  <a:pt x="1482453" y="5694852"/>
                  <a:pt x="1497159" y="5676716"/>
                </a:cubicBezTo>
                <a:lnTo>
                  <a:pt x="1505617" y="5673363"/>
                </a:lnTo>
                <a:lnTo>
                  <a:pt x="1497159" y="5666505"/>
                </a:lnTo>
                <a:lnTo>
                  <a:pt x="1486034" y="5652180"/>
                </a:lnTo>
                <a:lnTo>
                  <a:pt x="1452049" y="5686165"/>
                </a:lnTo>
                <a:lnTo>
                  <a:pt x="1430865" y="5670925"/>
                </a:lnTo>
                <a:cubicBezTo>
                  <a:pt x="1438714" y="5690661"/>
                  <a:pt x="1441990" y="5700414"/>
                  <a:pt x="1446562" y="5709558"/>
                </a:cubicBezTo>
                <a:cubicBezTo>
                  <a:pt x="1448239" y="5712835"/>
                  <a:pt x="1452735" y="5714740"/>
                  <a:pt x="1456087" y="5717178"/>
                </a:cubicBezTo>
                <a:lnTo>
                  <a:pt x="1455402" y="5716493"/>
                </a:lnTo>
                <a:cubicBezTo>
                  <a:pt x="1457764" y="5713749"/>
                  <a:pt x="1460126" y="5711006"/>
                  <a:pt x="1462488" y="5708187"/>
                </a:cubicBezTo>
                <a:lnTo>
                  <a:pt x="1465689" y="5711387"/>
                </a:lnTo>
                <a:lnTo>
                  <a:pt x="1457383" y="5718473"/>
                </a:lnTo>
                <a:lnTo>
                  <a:pt x="1456468" y="5717559"/>
                </a:lnTo>
                <a:lnTo>
                  <a:pt x="1456468" y="5737752"/>
                </a:lnTo>
                <a:lnTo>
                  <a:pt x="1466603" y="5737752"/>
                </a:lnTo>
                <a:lnTo>
                  <a:pt x="1459745" y="5746210"/>
                </a:lnTo>
                <a:cubicBezTo>
                  <a:pt x="1458602" y="5743391"/>
                  <a:pt x="1457535" y="5740572"/>
                  <a:pt x="1456392" y="5737752"/>
                </a:cubicBezTo>
                <a:cubicBezTo>
                  <a:pt x="1429417" y="5746668"/>
                  <a:pt x="1433380" y="5778138"/>
                  <a:pt x="1416997" y="5792768"/>
                </a:cubicBezTo>
                <a:cubicBezTo>
                  <a:pt x="1421494" y="5801532"/>
                  <a:pt x="1425837" y="5809913"/>
                  <a:pt x="1431323" y="5820505"/>
                </a:cubicBezTo>
                <a:lnTo>
                  <a:pt x="1464088" y="5805723"/>
                </a:lnTo>
                <a:cubicBezTo>
                  <a:pt x="1465231" y="5817762"/>
                  <a:pt x="1466146" y="5826830"/>
                  <a:pt x="1466984" y="5835212"/>
                </a:cubicBezTo>
                <a:lnTo>
                  <a:pt x="1446639" y="5843442"/>
                </a:lnTo>
                <a:lnTo>
                  <a:pt x="1457230" y="5856396"/>
                </a:lnTo>
                <a:lnTo>
                  <a:pt x="1422027" y="5863406"/>
                </a:lnTo>
                <a:lnTo>
                  <a:pt x="1448620" y="5875674"/>
                </a:lnTo>
                <a:lnTo>
                  <a:pt x="1418292" y="5894953"/>
                </a:lnTo>
                <a:lnTo>
                  <a:pt x="1366782" y="5980983"/>
                </a:lnTo>
                <a:lnTo>
                  <a:pt x="1397414" y="5996299"/>
                </a:lnTo>
                <a:lnTo>
                  <a:pt x="1383622" y="5968181"/>
                </a:lnTo>
                <a:lnTo>
                  <a:pt x="1420274" y="5985936"/>
                </a:lnTo>
                <a:lnTo>
                  <a:pt x="1386061" y="6007881"/>
                </a:lnTo>
                <a:lnTo>
                  <a:pt x="1396195" y="6019388"/>
                </a:lnTo>
                <a:cubicBezTo>
                  <a:pt x="1392157" y="6029217"/>
                  <a:pt x="1388118" y="6038895"/>
                  <a:pt x="1382174" y="6053220"/>
                </a:cubicBezTo>
                <a:lnTo>
                  <a:pt x="1415855" y="6053220"/>
                </a:lnTo>
                <a:cubicBezTo>
                  <a:pt x="1412578" y="6065183"/>
                  <a:pt x="1409149" y="6077147"/>
                  <a:pt x="1405568" y="6090177"/>
                </a:cubicBezTo>
                <a:lnTo>
                  <a:pt x="1428123" y="6097874"/>
                </a:lnTo>
                <a:lnTo>
                  <a:pt x="1387661" y="6128354"/>
                </a:lnTo>
                <a:cubicBezTo>
                  <a:pt x="1399853" y="6131706"/>
                  <a:pt x="1405111" y="6133459"/>
                  <a:pt x="1410521" y="6134602"/>
                </a:cubicBezTo>
                <a:cubicBezTo>
                  <a:pt x="1415092" y="6135593"/>
                  <a:pt x="1419741" y="6135897"/>
                  <a:pt x="1425074" y="6136583"/>
                </a:cubicBezTo>
                <a:lnTo>
                  <a:pt x="1425074" y="6155024"/>
                </a:lnTo>
                <a:lnTo>
                  <a:pt x="1405460" y="6155550"/>
                </a:lnTo>
                <a:lnTo>
                  <a:pt x="1405933" y="6155100"/>
                </a:lnTo>
                <a:cubicBezTo>
                  <a:pt x="1403647" y="6152281"/>
                  <a:pt x="1401209" y="6149537"/>
                  <a:pt x="1398846" y="6146794"/>
                </a:cubicBezTo>
                <a:lnTo>
                  <a:pt x="1395646" y="6149994"/>
                </a:lnTo>
                <a:cubicBezTo>
                  <a:pt x="1398465" y="6152356"/>
                  <a:pt x="1401209" y="6154719"/>
                  <a:pt x="1404409" y="6156548"/>
                </a:cubicBezTo>
                <a:lnTo>
                  <a:pt x="1405292" y="6155709"/>
                </a:lnTo>
                <a:lnTo>
                  <a:pt x="1425988" y="6185504"/>
                </a:lnTo>
                <a:cubicBezTo>
                  <a:pt x="1426293" y="6185198"/>
                  <a:pt x="1426598" y="6184818"/>
                  <a:pt x="1426979" y="6184513"/>
                </a:cubicBezTo>
                <a:cubicBezTo>
                  <a:pt x="1429723" y="6186875"/>
                  <a:pt x="1432542" y="6189237"/>
                  <a:pt x="1435361" y="6191599"/>
                </a:cubicBezTo>
                <a:lnTo>
                  <a:pt x="1432161" y="6194800"/>
                </a:lnTo>
                <a:cubicBezTo>
                  <a:pt x="1429798" y="6192057"/>
                  <a:pt x="1427437" y="6189237"/>
                  <a:pt x="1425074" y="6186494"/>
                </a:cubicBezTo>
                <a:lnTo>
                  <a:pt x="1425988" y="6185580"/>
                </a:lnTo>
                <a:lnTo>
                  <a:pt x="1374250" y="6196248"/>
                </a:lnTo>
                <a:lnTo>
                  <a:pt x="1405796" y="6226270"/>
                </a:lnTo>
                <a:lnTo>
                  <a:pt x="1384460" y="6243568"/>
                </a:lnTo>
                <a:lnTo>
                  <a:pt x="1390709" y="6259646"/>
                </a:lnTo>
                <a:lnTo>
                  <a:pt x="1425089" y="6227261"/>
                </a:lnTo>
                <a:lnTo>
                  <a:pt x="1425304" y="6227261"/>
                </a:lnTo>
                <a:lnTo>
                  <a:pt x="1425214" y="6227144"/>
                </a:lnTo>
                <a:lnTo>
                  <a:pt x="1426141" y="6226270"/>
                </a:lnTo>
                <a:lnTo>
                  <a:pt x="1453801" y="6226270"/>
                </a:lnTo>
                <a:lnTo>
                  <a:pt x="1466451" y="6210802"/>
                </a:lnTo>
                <a:cubicBezTo>
                  <a:pt x="1463326" y="6207297"/>
                  <a:pt x="1460202" y="6203868"/>
                  <a:pt x="1453954" y="6196781"/>
                </a:cubicBezTo>
                <a:lnTo>
                  <a:pt x="1483367" y="6195333"/>
                </a:lnTo>
                <a:cubicBezTo>
                  <a:pt x="1484891" y="6190990"/>
                  <a:pt x="1486872" y="6185504"/>
                  <a:pt x="1489692" y="6177503"/>
                </a:cubicBezTo>
                <a:lnTo>
                  <a:pt x="1515066" y="6177503"/>
                </a:lnTo>
                <a:cubicBezTo>
                  <a:pt x="1515981" y="6180703"/>
                  <a:pt x="1518648" y="6184894"/>
                  <a:pt x="1517505" y="6186418"/>
                </a:cubicBezTo>
                <a:cubicBezTo>
                  <a:pt x="1503331" y="6205696"/>
                  <a:pt x="1483977" y="6217583"/>
                  <a:pt x="1456316" y="6228404"/>
                </a:cubicBezTo>
                <a:cubicBezTo>
                  <a:pt x="1454411" y="6238463"/>
                  <a:pt x="1453573" y="6248902"/>
                  <a:pt x="1449763" y="6258122"/>
                </a:cubicBezTo>
                <a:cubicBezTo>
                  <a:pt x="1444124" y="6271838"/>
                  <a:pt x="1442829" y="6283192"/>
                  <a:pt x="1454106" y="6289898"/>
                </a:cubicBezTo>
                <a:lnTo>
                  <a:pt x="1446562" y="6317863"/>
                </a:lnTo>
                <a:cubicBezTo>
                  <a:pt x="1461955" y="6315120"/>
                  <a:pt x="1480243" y="6325407"/>
                  <a:pt x="1492968" y="6306661"/>
                </a:cubicBezTo>
                <a:cubicBezTo>
                  <a:pt x="1494569" y="6312758"/>
                  <a:pt x="1497845" y="6318816"/>
                  <a:pt x="1498312" y="6324331"/>
                </a:cubicBezTo>
                <a:lnTo>
                  <a:pt x="1487272" y="6338147"/>
                </a:lnTo>
                <a:lnTo>
                  <a:pt x="1480302" y="6329978"/>
                </a:lnTo>
                <a:lnTo>
                  <a:pt x="1477102" y="6333179"/>
                </a:lnTo>
                <a:cubicBezTo>
                  <a:pt x="1479845" y="6335541"/>
                  <a:pt x="1482665" y="6337903"/>
                  <a:pt x="1485865" y="6339732"/>
                </a:cubicBezTo>
                <a:lnTo>
                  <a:pt x="1486801" y="6338843"/>
                </a:lnTo>
                <a:cubicBezTo>
                  <a:pt x="1486952" y="6342035"/>
                  <a:pt x="1487102" y="6345227"/>
                  <a:pt x="1487253" y="6348419"/>
                </a:cubicBezTo>
                <a:lnTo>
                  <a:pt x="1520629" y="6348419"/>
                </a:lnTo>
                <a:lnTo>
                  <a:pt x="1508970" y="6334094"/>
                </a:lnTo>
                <a:lnTo>
                  <a:pt x="1535259" y="6311538"/>
                </a:lnTo>
                <a:cubicBezTo>
                  <a:pt x="1539298" y="6313291"/>
                  <a:pt x="1547375" y="6317025"/>
                  <a:pt x="1557357" y="6321520"/>
                </a:cubicBezTo>
                <a:lnTo>
                  <a:pt x="1521772" y="6385986"/>
                </a:lnTo>
                <a:cubicBezTo>
                  <a:pt x="1509046" y="6367012"/>
                  <a:pt x="1487253" y="6375394"/>
                  <a:pt x="1477042" y="6358630"/>
                </a:cubicBezTo>
                <a:cubicBezTo>
                  <a:pt x="1457916" y="6362135"/>
                  <a:pt x="1469118" y="6375775"/>
                  <a:pt x="1467746" y="6388348"/>
                </a:cubicBezTo>
                <a:lnTo>
                  <a:pt x="1517733" y="6388348"/>
                </a:lnTo>
                <a:lnTo>
                  <a:pt x="1517733" y="6419666"/>
                </a:lnTo>
                <a:lnTo>
                  <a:pt x="1533659" y="6428886"/>
                </a:lnTo>
                <a:lnTo>
                  <a:pt x="1543717" y="6420123"/>
                </a:lnTo>
                <a:lnTo>
                  <a:pt x="1559415" y="6435820"/>
                </a:lnTo>
                <a:lnTo>
                  <a:pt x="1541355" y="6441764"/>
                </a:lnTo>
                <a:cubicBezTo>
                  <a:pt x="1531068" y="6471254"/>
                  <a:pt x="1513618" y="6495561"/>
                  <a:pt x="1488015" y="6519793"/>
                </a:cubicBezTo>
                <a:lnTo>
                  <a:pt x="1488015" y="6552711"/>
                </a:lnTo>
                <a:lnTo>
                  <a:pt x="1528249" y="6545929"/>
                </a:lnTo>
                <a:lnTo>
                  <a:pt x="1560710" y="6566504"/>
                </a:lnTo>
                <a:lnTo>
                  <a:pt x="1538079" y="6576867"/>
                </a:lnTo>
                <a:cubicBezTo>
                  <a:pt x="1538079" y="6582582"/>
                  <a:pt x="1538079" y="6587611"/>
                  <a:pt x="1538612" y="6593097"/>
                </a:cubicBezTo>
                <a:cubicBezTo>
                  <a:pt x="1544860" y="6601327"/>
                  <a:pt x="1551642" y="6610013"/>
                  <a:pt x="1561929" y="6623196"/>
                </a:cubicBezTo>
                <a:cubicBezTo>
                  <a:pt x="1550423" y="6623196"/>
                  <a:pt x="1544251" y="6623196"/>
                  <a:pt x="1536555" y="6622206"/>
                </a:cubicBezTo>
                <a:cubicBezTo>
                  <a:pt x="1538155" y="6629445"/>
                  <a:pt x="1538155" y="6635617"/>
                  <a:pt x="1538155" y="6645751"/>
                </a:cubicBezTo>
                <a:lnTo>
                  <a:pt x="1567263" y="6635160"/>
                </a:lnTo>
                <a:lnTo>
                  <a:pt x="1567263" y="6660763"/>
                </a:lnTo>
                <a:lnTo>
                  <a:pt x="1542117" y="6669450"/>
                </a:lnTo>
                <a:lnTo>
                  <a:pt x="1565587" y="6674936"/>
                </a:lnTo>
                <a:lnTo>
                  <a:pt x="1560100" y="6681337"/>
                </a:lnTo>
                <a:lnTo>
                  <a:pt x="1586160" y="6673869"/>
                </a:lnTo>
                <a:cubicBezTo>
                  <a:pt x="1587379" y="6675850"/>
                  <a:pt x="1588598" y="6677908"/>
                  <a:pt x="1589741" y="6679889"/>
                </a:cubicBezTo>
                <a:lnTo>
                  <a:pt x="1560481" y="6700615"/>
                </a:lnTo>
                <a:lnTo>
                  <a:pt x="1600409" y="6706864"/>
                </a:lnTo>
                <a:cubicBezTo>
                  <a:pt x="1597056" y="6715627"/>
                  <a:pt x="1594008" y="6723399"/>
                  <a:pt x="1590808" y="6731858"/>
                </a:cubicBezTo>
                <a:cubicBezTo>
                  <a:pt x="1594237" y="6735210"/>
                  <a:pt x="1598885" y="6740011"/>
                  <a:pt x="1603914" y="6744964"/>
                </a:cubicBezTo>
                <a:cubicBezTo>
                  <a:pt x="1607420" y="6741840"/>
                  <a:pt x="1610925" y="6738639"/>
                  <a:pt x="1616259" y="6733763"/>
                </a:cubicBezTo>
                <a:cubicBezTo>
                  <a:pt x="1625098" y="6760204"/>
                  <a:pt x="1602924" y="6761804"/>
                  <a:pt x="1589436" y="6770186"/>
                </a:cubicBezTo>
                <a:lnTo>
                  <a:pt x="1598276" y="6780321"/>
                </a:lnTo>
                <a:cubicBezTo>
                  <a:pt x="1595228" y="6785579"/>
                  <a:pt x="1592103" y="6790913"/>
                  <a:pt x="1589055" y="6796246"/>
                </a:cubicBezTo>
                <a:lnTo>
                  <a:pt x="1580673" y="6799599"/>
                </a:lnTo>
                <a:lnTo>
                  <a:pt x="1588141" y="6805709"/>
                </a:lnTo>
                <a:lnTo>
                  <a:pt x="1588141" y="6807524"/>
                </a:lnTo>
                <a:lnTo>
                  <a:pt x="1588618" y="6807340"/>
                </a:lnTo>
                <a:lnTo>
                  <a:pt x="1579379" y="6825964"/>
                </a:lnTo>
                <a:cubicBezTo>
                  <a:pt x="1578579" y="6833813"/>
                  <a:pt x="1575397" y="6836252"/>
                  <a:pt x="1571340" y="6836947"/>
                </a:cubicBezTo>
                <a:lnTo>
                  <a:pt x="1558325" y="6837460"/>
                </a:lnTo>
                <a:lnTo>
                  <a:pt x="1558634" y="6837166"/>
                </a:lnTo>
                <a:cubicBezTo>
                  <a:pt x="1556272" y="6834346"/>
                  <a:pt x="1553910" y="6831603"/>
                  <a:pt x="1551547" y="6828860"/>
                </a:cubicBezTo>
                <a:lnTo>
                  <a:pt x="1548347" y="6832060"/>
                </a:lnTo>
                <a:cubicBezTo>
                  <a:pt x="1551166" y="6834422"/>
                  <a:pt x="1553910" y="6836785"/>
                  <a:pt x="1557110" y="6838613"/>
                </a:cubicBezTo>
                <a:lnTo>
                  <a:pt x="1558049" y="6837722"/>
                </a:lnTo>
                <a:cubicBezTo>
                  <a:pt x="1558199" y="6844064"/>
                  <a:pt x="1558350" y="6850407"/>
                  <a:pt x="1558500" y="6856749"/>
                </a:cubicBezTo>
                <a:lnTo>
                  <a:pt x="1574121" y="6856749"/>
                </a:lnTo>
                <a:lnTo>
                  <a:pt x="1605438" y="6816973"/>
                </a:lnTo>
                <a:cubicBezTo>
                  <a:pt x="1608334" y="6835185"/>
                  <a:pt x="1609782" y="6844481"/>
                  <a:pt x="1611687" y="6856749"/>
                </a:cubicBezTo>
                <a:lnTo>
                  <a:pt x="1617021" y="6856749"/>
                </a:lnTo>
                <a:cubicBezTo>
                  <a:pt x="1622888" y="6853549"/>
                  <a:pt x="1627765" y="6850653"/>
                  <a:pt x="1633099" y="6849205"/>
                </a:cubicBezTo>
                <a:cubicBezTo>
                  <a:pt x="1640719" y="6847224"/>
                  <a:pt x="1648872" y="6847453"/>
                  <a:pt x="1657712" y="6846615"/>
                </a:cubicBezTo>
                <a:cubicBezTo>
                  <a:pt x="1656111" y="6850882"/>
                  <a:pt x="1654054" y="6854159"/>
                  <a:pt x="1651616" y="6856749"/>
                </a:cubicBezTo>
                <a:lnTo>
                  <a:pt x="1526021" y="6857892"/>
                </a:lnTo>
                <a:cubicBezTo>
                  <a:pt x="1527774" y="6845929"/>
                  <a:pt x="1518249" y="6848139"/>
                  <a:pt x="1508114" y="6849891"/>
                </a:cubicBezTo>
                <a:lnTo>
                  <a:pt x="1513067" y="6857892"/>
                </a:lnTo>
                <a:lnTo>
                  <a:pt x="923100" y="6857892"/>
                </a:lnTo>
                <a:lnTo>
                  <a:pt x="922978" y="6857892"/>
                </a:lnTo>
                <a:lnTo>
                  <a:pt x="922978" y="6848215"/>
                </a:lnTo>
                <a:lnTo>
                  <a:pt x="919625" y="6848215"/>
                </a:lnTo>
                <a:lnTo>
                  <a:pt x="919625" y="6857892"/>
                </a:lnTo>
                <a:lnTo>
                  <a:pt x="845634" y="6857892"/>
                </a:lnTo>
                <a:lnTo>
                  <a:pt x="854474" y="6852711"/>
                </a:lnTo>
                <a:cubicBezTo>
                  <a:pt x="849140" y="6847300"/>
                  <a:pt x="844568" y="6842728"/>
                  <a:pt x="838243" y="6836480"/>
                </a:cubicBezTo>
                <a:lnTo>
                  <a:pt x="826051" y="6857892"/>
                </a:lnTo>
                <a:lnTo>
                  <a:pt x="790819" y="6857892"/>
                </a:lnTo>
                <a:lnTo>
                  <a:pt x="790697" y="6857892"/>
                </a:lnTo>
                <a:lnTo>
                  <a:pt x="790697" y="6848215"/>
                </a:lnTo>
                <a:lnTo>
                  <a:pt x="787344" y="6848215"/>
                </a:lnTo>
                <a:lnTo>
                  <a:pt x="787344" y="6857892"/>
                </a:lnTo>
                <a:lnTo>
                  <a:pt x="555633" y="6857892"/>
                </a:lnTo>
                <a:lnTo>
                  <a:pt x="558999" y="6854311"/>
                </a:lnTo>
                <a:cubicBezTo>
                  <a:pt x="556942" y="6851568"/>
                  <a:pt x="554656" y="6848444"/>
                  <a:pt x="551532" y="6844177"/>
                </a:cubicBezTo>
                <a:cubicBezTo>
                  <a:pt x="553513" y="6840443"/>
                  <a:pt x="555875" y="6835871"/>
                  <a:pt x="558313" y="6831299"/>
                </a:cubicBezTo>
                <a:lnTo>
                  <a:pt x="536673" y="6822841"/>
                </a:lnTo>
                <a:cubicBezTo>
                  <a:pt x="570353" y="6810496"/>
                  <a:pt x="552979" y="6778340"/>
                  <a:pt x="568600" y="6757537"/>
                </a:cubicBezTo>
                <a:lnTo>
                  <a:pt x="553513" y="6757537"/>
                </a:lnTo>
                <a:cubicBezTo>
                  <a:pt x="550922" y="6763938"/>
                  <a:pt x="548560" y="6769653"/>
                  <a:pt x="545969" y="6776054"/>
                </a:cubicBezTo>
                <a:lnTo>
                  <a:pt x="519223" y="6776054"/>
                </a:lnTo>
                <a:lnTo>
                  <a:pt x="519223" y="6746412"/>
                </a:lnTo>
                <a:lnTo>
                  <a:pt x="529586" y="6738182"/>
                </a:lnTo>
                <a:lnTo>
                  <a:pt x="488667" y="6697568"/>
                </a:lnTo>
                <a:lnTo>
                  <a:pt x="488667" y="6726031"/>
                </a:lnTo>
                <a:lnTo>
                  <a:pt x="457806" y="6711131"/>
                </a:lnTo>
                <a:lnTo>
                  <a:pt x="478456" y="6701225"/>
                </a:lnTo>
                <a:lnTo>
                  <a:pt x="468702" y="6690329"/>
                </a:lnTo>
                <a:cubicBezTo>
                  <a:pt x="471904" y="6686824"/>
                  <a:pt x="475027" y="6683242"/>
                  <a:pt x="478303" y="6679584"/>
                </a:cubicBezTo>
                <a:lnTo>
                  <a:pt x="426336" y="6662439"/>
                </a:lnTo>
                <a:cubicBezTo>
                  <a:pt x="431060" y="6671355"/>
                  <a:pt x="433194" y="6675470"/>
                  <a:pt x="435785" y="6680270"/>
                </a:cubicBezTo>
                <a:lnTo>
                  <a:pt x="417497" y="6705645"/>
                </a:lnTo>
                <a:lnTo>
                  <a:pt x="398218" y="6680956"/>
                </a:lnTo>
                <a:cubicBezTo>
                  <a:pt x="401571" y="6676156"/>
                  <a:pt x="405000" y="6671126"/>
                  <a:pt x="409420" y="6664650"/>
                </a:cubicBezTo>
                <a:lnTo>
                  <a:pt x="397685" y="6649257"/>
                </a:lnTo>
                <a:cubicBezTo>
                  <a:pt x="424583" y="6624111"/>
                  <a:pt x="390522" y="6592793"/>
                  <a:pt x="407515" y="6567114"/>
                </a:cubicBezTo>
                <a:lnTo>
                  <a:pt x="388465" y="6560027"/>
                </a:lnTo>
                <a:cubicBezTo>
                  <a:pt x="379778" y="6532595"/>
                  <a:pt x="399056" y="6525356"/>
                  <a:pt x="419554" y="6516821"/>
                </a:cubicBezTo>
                <a:lnTo>
                  <a:pt x="399056" y="6509887"/>
                </a:lnTo>
                <a:lnTo>
                  <a:pt x="409420" y="6485274"/>
                </a:lnTo>
                <a:lnTo>
                  <a:pt x="392351" y="6480779"/>
                </a:lnTo>
                <a:cubicBezTo>
                  <a:pt x="388846" y="6488323"/>
                  <a:pt x="385569" y="6495333"/>
                  <a:pt x="382369" y="6502039"/>
                </a:cubicBezTo>
                <a:lnTo>
                  <a:pt x="366671" y="6502039"/>
                </a:lnTo>
                <a:cubicBezTo>
                  <a:pt x="368957" y="6493123"/>
                  <a:pt x="371243" y="6484284"/>
                  <a:pt x="374977" y="6469959"/>
                </a:cubicBezTo>
                <a:lnTo>
                  <a:pt x="354479" y="6456852"/>
                </a:lnTo>
                <a:cubicBezTo>
                  <a:pt x="373758" y="6444508"/>
                  <a:pt x="376730" y="6421648"/>
                  <a:pt x="397990" y="6415628"/>
                </a:cubicBezTo>
                <a:lnTo>
                  <a:pt x="376882" y="6405874"/>
                </a:lnTo>
                <a:cubicBezTo>
                  <a:pt x="376705" y="6397140"/>
                  <a:pt x="376529" y="6388407"/>
                  <a:pt x="376352" y="6379673"/>
                </a:cubicBezTo>
                <a:lnTo>
                  <a:pt x="377643" y="6381032"/>
                </a:lnTo>
                <a:lnTo>
                  <a:pt x="385949" y="6373945"/>
                </a:lnTo>
                <a:lnTo>
                  <a:pt x="382748" y="6370745"/>
                </a:lnTo>
                <a:lnTo>
                  <a:pt x="376242" y="6379446"/>
                </a:lnTo>
                <a:lnTo>
                  <a:pt x="366310" y="6373518"/>
                </a:lnTo>
                <a:cubicBezTo>
                  <a:pt x="365529" y="6369966"/>
                  <a:pt x="366558" y="6365489"/>
                  <a:pt x="367129" y="6361983"/>
                </a:cubicBezTo>
                <a:cubicBezTo>
                  <a:pt x="368881" y="6351391"/>
                  <a:pt x="372234" y="6340494"/>
                  <a:pt x="377187" y="6330969"/>
                </a:cubicBezTo>
                <a:cubicBezTo>
                  <a:pt x="388998" y="6308186"/>
                  <a:pt x="392808" y="6286012"/>
                  <a:pt x="374977" y="6265438"/>
                </a:cubicBezTo>
                <a:lnTo>
                  <a:pt x="386941" y="6252712"/>
                </a:lnTo>
                <a:cubicBezTo>
                  <a:pt x="383740" y="6249283"/>
                  <a:pt x="380540" y="6245702"/>
                  <a:pt x="377416" y="6242425"/>
                </a:cubicBezTo>
                <a:cubicBezTo>
                  <a:pt x="380616" y="6238691"/>
                  <a:pt x="383588" y="6235262"/>
                  <a:pt x="387398" y="6230919"/>
                </a:cubicBezTo>
                <a:cubicBezTo>
                  <a:pt x="380083" y="6226042"/>
                  <a:pt x="373453" y="6221546"/>
                  <a:pt x="365452" y="6217508"/>
                </a:cubicBezTo>
                <a:cubicBezTo>
                  <a:pt x="360347" y="6229776"/>
                  <a:pt x="354022" y="6242501"/>
                  <a:pt x="348002" y="6254389"/>
                </a:cubicBezTo>
                <a:lnTo>
                  <a:pt x="355622" y="6262009"/>
                </a:lnTo>
                <a:lnTo>
                  <a:pt x="346402" y="6278239"/>
                </a:lnTo>
                <a:lnTo>
                  <a:pt x="315541" y="6265819"/>
                </a:lnTo>
                <a:cubicBezTo>
                  <a:pt x="322552" y="6284792"/>
                  <a:pt x="332381" y="6290279"/>
                  <a:pt x="346402" y="6288374"/>
                </a:cubicBezTo>
                <a:cubicBezTo>
                  <a:pt x="343278" y="6293708"/>
                  <a:pt x="340230" y="6299042"/>
                  <a:pt x="337182" y="6304299"/>
                </a:cubicBezTo>
                <a:lnTo>
                  <a:pt x="343202" y="6311310"/>
                </a:lnTo>
                <a:lnTo>
                  <a:pt x="316837" y="6343619"/>
                </a:lnTo>
                <a:lnTo>
                  <a:pt x="350593" y="6382481"/>
                </a:lnTo>
                <a:lnTo>
                  <a:pt x="297483" y="6411513"/>
                </a:lnTo>
                <a:lnTo>
                  <a:pt x="335963" y="6430868"/>
                </a:lnTo>
                <a:lnTo>
                  <a:pt x="335125" y="6430029"/>
                </a:lnTo>
                <a:cubicBezTo>
                  <a:pt x="337487" y="6427286"/>
                  <a:pt x="339849" y="6424543"/>
                  <a:pt x="342211" y="6421724"/>
                </a:cubicBezTo>
                <a:lnTo>
                  <a:pt x="345412" y="6424924"/>
                </a:lnTo>
                <a:lnTo>
                  <a:pt x="337106" y="6432011"/>
                </a:lnTo>
                <a:lnTo>
                  <a:pt x="336115" y="6431020"/>
                </a:lnTo>
                <a:lnTo>
                  <a:pt x="314323" y="6448470"/>
                </a:lnTo>
                <a:cubicBezTo>
                  <a:pt x="317446" y="6453956"/>
                  <a:pt x="321104" y="6460586"/>
                  <a:pt x="323314" y="6464548"/>
                </a:cubicBezTo>
                <a:cubicBezTo>
                  <a:pt x="320570" y="6474530"/>
                  <a:pt x="318208" y="6483294"/>
                  <a:pt x="315846" y="6492056"/>
                </a:cubicBezTo>
                <a:lnTo>
                  <a:pt x="333448" y="6481922"/>
                </a:lnTo>
                <a:cubicBezTo>
                  <a:pt x="335353" y="6492056"/>
                  <a:pt x="337182" y="6502419"/>
                  <a:pt x="339620" y="6515602"/>
                </a:cubicBezTo>
                <a:lnTo>
                  <a:pt x="366748" y="6502267"/>
                </a:lnTo>
                <a:lnTo>
                  <a:pt x="366748" y="6518803"/>
                </a:lnTo>
                <a:lnTo>
                  <a:pt x="315846" y="6532824"/>
                </a:lnTo>
                <a:cubicBezTo>
                  <a:pt x="315770" y="6532747"/>
                  <a:pt x="315770" y="6532671"/>
                  <a:pt x="315695" y="6532519"/>
                </a:cubicBezTo>
                <a:cubicBezTo>
                  <a:pt x="315846" y="6535262"/>
                  <a:pt x="315998" y="6538005"/>
                  <a:pt x="316151" y="6540748"/>
                </a:cubicBezTo>
                <a:lnTo>
                  <a:pt x="296721" y="6542424"/>
                </a:lnTo>
                <a:cubicBezTo>
                  <a:pt x="296416" y="6540215"/>
                  <a:pt x="296111" y="6538081"/>
                  <a:pt x="295883" y="6535871"/>
                </a:cubicBezTo>
                <a:lnTo>
                  <a:pt x="315465" y="6531985"/>
                </a:lnTo>
                <a:cubicBezTo>
                  <a:pt x="311960" y="6525585"/>
                  <a:pt x="308532" y="6519184"/>
                  <a:pt x="304874" y="6512478"/>
                </a:cubicBezTo>
                <a:cubicBezTo>
                  <a:pt x="308684" y="6505468"/>
                  <a:pt x="312265" y="6498762"/>
                  <a:pt x="315923" y="6492133"/>
                </a:cubicBezTo>
                <a:cubicBezTo>
                  <a:pt x="304874" y="6493657"/>
                  <a:pt x="293673" y="6489237"/>
                  <a:pt x="282852" y="6498534"/>
                </a:cubicBezTo>
                <a:cubicBezTo>
                  <a:pt x="277137" y="6503410"/>
                  <a:pt x="265403" y="6501277"/>
                  <a:pt x="250925" y="6503029"/>
                </a:cubicBezTo>
                <a:cubicBezTo>
                  <a:pt x="264488" y="6475826"/>
                  <a:pt x="265631" y="6455709"/>
                  <a:pt x="257021" y="6430487"/>
                </a:cubicBezTo>
                <a:cubicBezTo>
                  <a:pt x="250010" y="6409913"/>
                  <a:pt x="244219" y="6388653"/>
                  <a:pt x="232637" y="6370899"/>
                </a:cubicBezTo>
                <a:cubicBezTo>
                  <a:pt x="237132" y="6363431"/>
                  <a:pt x="240257" y="6358402"/>
                  <a:pt x="244067" y="6352001"/>
                </a:cubicBezTo>
                <a:lnTo>
                  <a:pt x="227760" y="6348496"/>
                </a:lnTo>
                <a:cubicBezTo>
                  <a:pt x="222959" y="6331960"/>
                  <a:pt x="217625" y="6313901"/>
                  <a:pt x="209472" y="6285859"/>
                </a:cubicBezTo>
                <a:cubicBezTo>
                  <a:pt x="204443" y="6281439"/>
                  <a:pt x="192174" y="6270086"/>
                  <a:pt x="179525" y="6259113"/>
                </a:cubicBezTo>
                <a:cubicBezTo>
                  <a:pt x="167182" y="6248369"/>
                  <a:pt x="153923" y="6238691"/>
                  <a:pt x="142188" y="6227338"/>
                </a:cubicBezTo>
                <a:cubicBezTo>
                  <a:pt x="131673" y="6217127"/>
                  <a:pt x="122757" y="6205316"/>
                  <a:pt x="109727" y="6190381"/>
                </a:cubicBezTo>
                <a:cubicBezTo>
                  <a:pt x="104393" y="6202573"/>
                  <a:pt x="101421" y="6209278"/>
                  <a:pt x="97764" y="6217584"/>
                </a:cubicBezTo>
                <a:lnTo>
                  <a:pt x="80542" y="6184284"/>
                </a:lnTo>
                <a:lnTo>
                  <a:pt x="96468" y="6166225"/>
                </a:lnTo>
                <a:lnTo>
                  <a:pt x="145693" y="6166225"/>
                </a:lnTo>
                <a:cubicBezTo>
                  <a:pt x="139445" y="6158605"/>
                  <a:pt x="136549" y="6155176"/>
                  <a:pt x="133349" y="6151366"/>
                </a:cubicBezTo>
                <a:cubicBezTo>
                  <a:pt x="136245" y="6148166"/>
                  <a:pt x="139369" y="6144585"/>
                  <a:pt x="142569" y="6141003"/>
                </a:cubicBezTo>
                <a:cubicBezTo>
                  <a:pt x="119785" y="6118295"/>
                  <a:pt x="98526" y="6095055"/>
                  <a:pt x="66141" y="6082481"/>
                </a:cubicBezTo>
                <a:cubicBezTo>
                  <a:pt x="47624" y="6075319"/>
                  <a:pt x="34899" y="6053221"/>
                  <a:pt x="16459" y="6034856"/>
                </a:cubicBezTo>
                <a:lnTo>
                  <a:pt x="44424" y="6014130"/>
                </a:lnTo>
                <a:lnTo>
                  <a:pt x="11659" y="5990127"/>
                </a:lnTo>
                <a:cubicBezTo>
                  <a:pt x="16383" y="5980831"/>
                  <a:pt x="20573" y="5972449"/>
                  <a:pt x="26440" y="5960866"/>
                </a:cubicBezTo>
                <a:cubicBezTo>
                  <a:pt x="31774" y="5970391"/>
                  <a:pt x="36651" y="5979002"/>
                  <a:pt x="41757" y="5987994"/>
                </a:cubicBezTo>
                <a:lnTo>
                  <a:pt x="61035" y="5967800"/>
                </a:lnTo>
                <a:cubicBezTo>
                  <a:pt x="45490" y="5960790"/>
                  <a:pt x="27736" y="5955075"/>
                  <a:pt x="30936" y="5932367"/>
                </a:cubicBezTo>
                <a:lnTo>
                  <a:pt x="30022" y="5933282"/>
                </a:lnTo>
                <a:lnTo>
                  <a:pt x="21717" y="5926195"/>
                </a:lnTo>
                <a:cubicBezTo>
                  <a:pt x="22784" y="5925129"/>
                  <a:pt x="23850" y="5923985"/>
                  <a:pt x="24917" y="5922995"/>
                </a:cubicBezTo>
                <a:cubicBezTo>
                  <a:pt x="27279" y="5925738"/>
                  <a:pt x="29641" y="5928557"/>
                  <a:pt x="32004" y="5931301"/>
                </a:cubicBezTo>
                <a:lnTo>
                  <a:pt x="31089" y="5932215"/>
                </a:lnTo>
                <a:lnTo>
                  <a:pt x="56539" y="5932215"/>
                </a:lnTo>
                <a:cubicBezTo>
                  <a:pt x="60883" y="5918499"/>
                  <a:pt x="41452" y="5905240"/>
                  <a:pt x="56692" y="5890457"/>
                </a:cubicBezTo>
                <a:cubicBezTo>
                  <a:pt x="66750" y="5880704"/>
                  <a:pt x="73456" y="5867445"/>
                  <a:pt x="79476" y="5858987"/>
                </a:cubicBezTo>
                <a:cubicBezTo>
                  <a:pt x="75056" y="5844966"/>
                  <a:pt x="71322" y="5833155"/>
                  <a:pt x="66750" y="5818524"/>
                </a:cubicBezTo>
                <a:lnTo>
                  <a:pt x="46100" y="5828278"/>
                </a:lnTo>
                <a:lnTo>
                  <a:pt x="22631" y="5816772"/>
                </a:lnTo>
                <a:lnTo>
                  <a:pt x="36043" y="5790178"/>
                </a:lnTo>
                <a:lnTo>
                  <a:pt x="49377" y="5801456"/>
                </a:lnTo>
                <a:lnTo>
                  <a:pt x="49377" y="5771052"/>
                </a:lnTo>
                <a:lnTo>
                  <a:pt x="30936" y="5755965"/>
                </a:lnTo>
                <a:lnTo>
                  <a:pt x="30936" y="5687994"/>
                </a:lnTo>
                <a:lnTo>
                  <a:pt x="10516" y="5687994"/>
                </a:lnTo>
                <a:cubicBezTo>
                  <a:pt x="14783" y="5680374"/>
                  <a:pt x="17755" y="5675116"/>
                  <a:pt x="21336" y="5668792"/>
                </a:cubicBezTo>
                <a:cubicBezTo>
                  <a:pt x="17450" y="5661248"/>
                  <a:pt x="13335" y="5653095"/>
                  <a:pt x="8992" y="5644636"/>
                </a:cubicBezTo>
                <a:lnTo>
                  <a:pt x="23470" y="5628939"/>
                </a:lnTo>
                <a:cubicBezTo>
                  <a:pt x="25755" y="5629701"/>
                  <a:pt x="27964" y="5630844"/>
                  <a:pt x="30327" y="5631377"/>
                </a:cubicBezTo>
                <a:cubicBezTo>
                  <a:pt x="44119" y="5634502"/>
                  <a:pt x="33832" y="5664372"/>
                  <a:pt x="57987" y="5656142"/>
                </a:cubicBezTo>
                <a:cubicBezTo>
                  <a:pt x="56006" y="5647532"/>
                  <a:pt x="54025" y="5638845"/>
                  <a:pt x="51967" y="5627720"/>
                </a:cubicBezTo>
                <a:lnTo>
                  <a:pt x="71322" y="5623986"/>
                </a:lnTo>
                <a:cubicBezTo>
                  <a:pt x="71094" y="5621776"/>
                  <a:pt x="70789" y="5619643"/>
                  <a:pt x="70484" y="5617433"/>
                </a:cubicBezTo>
                <a:cubicBezTo>
                  <a:pt x="64007" y="5617966"/>
                  <a:pt x="57530" y="5618576"/>
                  <a:pt x="51205" y="5623072"/>
                </a:cubicBezTo>
                <a:cubicBezTo>
                  <a:pt x="51205" y="5623224"/>
                  <a:pt x="51282" y="5623529"/>
                  <a:pt x="51282" y="5623757"/>
                </a:cubicBezTo>
                <a:cubicBezTo>
                  <a:pt x="51205" y="5623529"/>
                  <a:pt x="51205" y="5623300"/>
                  <a:pt x="51129" y="5623072"/>
                </a:cubicBezTo>
                <a:cubicBezTo>
                  <a:pt x="28117" y="5620862"/>
                  <a:pt x="31089" y="5596935"/>
                  <a:pt x="16916" y="5582914"/>
                </a:cubicBezTo>
                <a:lnTo>
                  <a:pt x="41223" y="5571484"/>
                </a:lnTo>
                <a:lnTo>
                  <a:pt x="31165" y="5560511"/>
                </a:lnTo>
                <a:lnTo>
                  <a:pt x="51891" y="5549919"/>
                </a:lnTo>
                <a:lnTo>
                  <a:pt x="95935" y="5557387"/>
                </a:lnTo>
                <a:lnTo>
                  <a:pt x="83209" y="5541385"/>
                </a:lnTo>
                <a:cubicBezTo>
                  <a:pt x="85648" y="5537270"/>
                  <a:pt x="88315" y="5532851"/>
                  <a:pt x="95325" y="5521116"/>
                </a:cubicBezTo>
                <a:lnTo>
                  <a:pt x="58216" y="5535746"/>
                </a:lnTo>
                <a:lnTo>
                  <a:pt x="48005" y="5527365"/>
                </a:lnTo>
                <a:lnTo>
                  <a:pt x="20268" y="5538109"/>
                </a:lnTo>
                <a:cubicBezTo>
                  <a:pt x="28345" y="5515706"/>
                  <a:pt x="41299" y="5513115"/>
                  <a:pt x="58521" y="5515172"/>
                </a:cubicBezTo>
                <a:cubicBezTo>
                  <a:pt x="63016" y="5499247"/>
                  <a:pt x="64845" y="5484083"/>
                  <a:pt x="53110" y="5468614"/>
                </a:cubicBezTo>
                <a:cubicBezTo>
                  <a:pt x="58368" y="5457794"/>
                  <a:pt x="77342" y="5452231"/>
                  <a:pt x="71170" y="5433181"/>
                </a:cubicBezTo>
                <a:cubicBezTo>
                  <a:pt x="63245" y="5429600"/>
                  <a:pt x="54787" y="5425485"/>
                  <a:pt x="44119" y="5420379"/>
                </a:cubicBezTo>
                <a:cubicBezTo>
                  <a:pt x="39928" y="5411769"/>
                  <a:pt x="34518" y="5400415"/>
                  <a:pt x="27355" y="5385709"/>
                </a:cubicBezTo>
                <a:lnTo>
                  <a:pt x="75361" y="5380299"/>
                </a:lnTo>
                <a:lnTo>
                  <a:pt x="41299" y="5354543"/>
                </a:lnTo>
                <a:cubicBezTo>
                  <a:pt x="42519" y="5348523"/>
                  <a:pt x="44500" y="5338160"/>
                  <a:pt x="47624" y="5322463"/>
                </a:cubicBezTo>
                <a:cubicBezTo>
                  <a:pt x="44424" y="5320481"/>
                  <a:pt x="36346" y="5315224"/>
                  <a:pt x="31241" y="5311947"/>
                </a:cubicBezTo>
                <a:lnTo>
                  <a:pt x="31241" y="5255178"/>
                </a:lnTo>
                <a:lnTo>
                  <a:pt x="55244" y="5243977"/>
                </a:lnTo>
                <a:lnTo>
                  <a:pt x="22326" y="5237957"/>
                </a:lnTo>
                <a:lnTo>
                  <a:pt x="22326" y="5200543"/>
                </a:lnTo>
                <a:cubicBezTo>
                  <a:pt x="26289" y="5202676"/>
                  <a:pt x="29184" y="5205114"/>
                  <a:pt x="32385" y="5205800"/>
                </a:cubicBezTo>
                <a:cubicBezTo>
                  <a:pt x="41223" y="5207705"/>
                  <a:pt x="50291" y="5208849"/>
                  <a:pt x="71551" y="5212354"/>
                </a:cubicBezTo>
                <a:lnTo>
                  <a:pt x="24307" y="5177911"/>
                </a:lnTo>
                <a:lnTo>
                  <a:pt x="65988" y="5153985"/>
                </a:lnTo>
                <a:lnTo>
                  <a:pt x="33985" y="5137220"/>
                </a:lnTo>
                <a:lnTo>
                  <a:pt x="61492" y="5123885"/>
                </a:lnTo>
                <a:cubicBezTo>
                  <a:pt x="57987" y="5120075"/>
                  <a:pt x="54787" y="5116494"/>
                  <a:pt x="50672" y="5111998"/>
                </a:cubicBezTo>
                <a:lnTo>
                  <a:pt x="69417" y="5105597"/>
                </a:lnTo>
                <a:cubicBezTo>
                  <a:pt x="68731" y="5103311"/>
                  <a:pt x="68884" y="5099882"/>
                  <a:pt x="67284" y="5098740"/>
                </a:cubicBezTo>
                <a:cubicBezTo>
                  <a:pt x="55549" y="5090357"/>
                  <a:pt x="43509" y="5082356"/>
                  <a:pt x="31393" y="5074127"/>
                </a:cubicBezTo>
                <a:cubicBezTo>
                  <a:pt x="41985" y="5062925"/>
                  <a:pt x="41528" y="5042961"/>
                  <a:pt x="62254" y="5041590"/>
                </a:cubicBezTo>
                <a:lnTo>
                  <a:pt x="41071" y="5031531"/>
                </a:lnTo>
                <a:cubicBezTo>
                  <a:pt x="41299" y="5027340"/>
                  <a:pt x="41528" y="5023987"/>
                  <a:pt x="41909" y="5018501"/>
                </a:cubicBezTo>
                <a:lnTo>
                  <a:pt x="76961" y="5018501"/>
                </a:lnTo>
                <a:lnTo>
                  <a:pt x="95782" y="5047609"/>
                </a:lnTo>
                <a:cubicBezTo>
                  <a:pt x="97764" y="5046847"/>
                  <a:pt x="99745" y="5046161"/>
                  <a:pt x="101650" y="5045400"/>
                </a:cubicBezTo>
                <a:cubicBezTo>
                  <a:pt x="99516" y="5037399"/>
                  <a:pt x="97383" y="5029321"/>
                  <a:pt x="94563" y="5019110"/>
                </a:cubicBezTo>
                <a:cubicBezTo>
                  <a:pt x="95935" y="5016748"/>
                  <a:pt x="99059" y="5011414"/>
                  <a:pt x="102183" y="5006080"/>
                </a:cubicBezTo>
                <a:lnTo>
                  <a:pt x="66217" y="4996250"/>
                </a:lnTo>
                <a:lnTo>
                  <a:pt x="58063" y="5004480"/>
                </a:lnTo>
                <a:lnTo>
                  <a:pt x="31012" y="4991145"/>
                </a:lnTo>
                <a:lnTo>
                  <a:pt x="31012" y="4978572"/>
                </a:lnTo>
                <a:lnTo>
                  <a:pt x="59816" y="4973390"/>
                </a:lnTo>
                <a:cubicBezTo>
                  <a:pt x="60349" y="4968819"/>
                  <a:pt x="62635" y="4963408"/>
                  <a:pt x="61111" y="4959446"/>
                </a:cubicBezTo>
                <a:cubicBezTo>
                  <a:pt x="55854" y="4945273"/>
                  <a:pt x="49224" y="4931633"/>
                  <a:pt x="41299" y="4913574"/>
                </a:cubicBezTo>
                <a:lnTo>
                  <a:pt x="79399" y="4920203"/>
                </a:lnTo>
                <a:cubicBezTo>
                  <a:pt x="82447" y="4913955"/>
                  <a:pt x="87172" y="4904049"/>
                  <a:pt x="91896" y="4894219"/>
                </a:cubicBezTo>
                <a:lnTo>
                  <a:pt x="10820" y="4894219"/>
                </a:lnTo>
                <a:lnTo>
                  <a:pt x="44652" y="4876464"/>
                </a:lnTo>
                <a:lnTo>
                  <a:pt x="22022" y="4848499"/>
                </a:lnTo>
                <a:cubicBezTo>
                  <a:pt x="24535" y="4839279"/>
                  <a:pt x="43814" y="4840726"/>
                  <a:pt x="73380" y="4853985"/>
                </a:cubicBezTo>
                <a:lnTo>
                  <a:pt x="86715" y="4845069"/>
                </a:lnTo>
                <a:lnTo>
                  <a:pt x="106984" y="4858100"/>
                </a:lnTo>
                <a:cubicBezTo>
                  <a:pt x="112699" y="4841107"/>
                  <a:pt x="117423" y="4827086"/>
                  <a:pt x="122071" y="4813066"/>
                </a:cubicBezTo>
                <a:lnTo>
                  <a:pt x="121233" y="4813904"/>
                </a:lnTo>
                <a:lnTo>
                  <a:pt x="112927" y="4806817"/>
                </a:lnTo>
                <a:lnTo>
                  <a:pt x="116128" y="4803617"/>
                </a:lnTo>
                <a:cubicBezTo>
                  <a:pt x="118490" y="4806360"/>
                  <a:pt x="120852" y="4809180"/>
                  <a:pt x="123214" y="4811923"/>
                </a:cubicBezTo>
                <a:lnTo>
                  <a:pt x="122986" y="4812151"/>
                </a:lnTo>
                <a:lnTo>
                  <a:pt x="136092" y="4801864"/>
                </a:lnTo>
                <a:cubicBezTo>
                  <a:pt x="117347" y="4789824"/>
                  <a:pt x="102945" y="4777023"/>
                  <a:pt x="77342" y="4785557"/>
                </a:cubicBezTo>
                <a:lnTo>
                  <a:pt x="103936" y="4805141"/>
                </a:lnTo>
                <a:cubicBezTo>
                  <a:pt x="98297" y="4811161"/>
                  <a:pt x="94030" y="4814285"/>
                  <a:pt x="91896" y="4818476"/>
                </a:cubicBezTo>
                <a:cubicBezTo>
                  <a:pt x="89915" y="4822362"/>
                  <a:pt x="90220" y="4827467"/>
                  <a:pt x="89382" y="4832420"/>
                </a:cubicBezTo>
                <a:lnTo>
                  <a:pt x="28803" y="4832420"/>
                </a:lnTo>
                <a:lnTo>
                  <a:pt x="50672" y="4806131"/>
                </a:lnTo>
                <a:lnTo>
                  <a:pt x="28803" y="4798359"/>
                </a:lnTo>
                <a:cubicBezTo>
                  <a:pt x="37262" y="4786396"/>
                  <a:pt x="33604" y="4769175"/>
                  <a:pt x="50824" y="4761935"/>
                </a:cubicBezTo>
                <a:lnTo>
                  <a:pt x="50824" y="4736561"/>
                </a:lnTo>
                <a:lnTo>
                  <a:pt x="88315" y="4703719"/>
                </a:lnTo>
                <a:cubicBezTo>
                  <a:pt x="106527" y="4723988"/>
                  <a:pt x="123443" y="4703261"/>
                  <a:pt x="142264" y="4696556"/>
                </a:cubicBezTo>
                <a:lnTo>
                  <a:pt x="132358" y="4685202"/>
                </a:lnTo>
                <a:lnTo>
                  <a:pt x="152627" y="4675753"/>
                </a:lnTo>
                <a:lnTo>
                  <a:pt x="152627" y="4660437"/>
                </a:lnTo>
                <a:lnTo>
                  <a:pt x="116128" y="4679106"/>
                </a:lnTo>
                <a:cubicBezTo>
                  <a:pt x="113689" y="4676972"/>
                  <a:pt x="110184" y="4673772"/>
                  <a:pt x="106527" y="4670572"/>
                </a:cubicBezTo>
                <a:lnTo>
                  <a:pt x="88620" y="4688479"/>
                </a:lnTo>
                <a:cubicBezTo>
                  <a:pt x="71475" y="4696175"/>
                  <a:pt x="60502" y="4687336"/>
                  <a:pt x="49834" y="4673086"/>
                </a:cubicBezTo>
                <a:cubicBezTo>
                  <a:pt x="57911" y="4658227"/>
                  <a:pt x="57911" y="4636815"/>
                  <a:pt x="91820" y="4635748"/>
                </a:cubicBezTo>
                <a:lnTo>
                  <a:pt x="71246" y="4619213"/>
                </a:lnTo>
                <a:cubicBezTo>
                  <a:pt x="71170" y="4619137"/>
                  <a:pt x="71017" y="4619060"/>
                  <a:pt x="70941" y="4618984"/>
                </a:cubicBezTo>
                <a:cubicBezTo>
                  <a:pt x="71094" y="4621804"/>
                  <a:pt x="71246" y="4624623"/>
                  <a:pt x="71398" y="4627366"/>
                </a:cubicBezTo>
                <a:lnTo>
                  <a:pt x="41680" y="4628814"/>
                </a:lnTo>
                <a:cubicBezTo>
                  <a:pt x="41452" y="4626528"/>
                  <a:pt x="41299" y="4624318"/>
                  <a:pt x="41071" y="4622032"/>
                </a:cubicBezTo>
                <a:lnTo>
                  <a:pt x="69951" y="4618299"/>
                </a:lnTo>
                <a:lnTo>
                  <a:pt x="44652" y="4598105"/>
                </a:lnTo>
                <a:lnTo>
                  <a:pt x="89915" y="4604354"/>
                </a:lnTo>
                <a:cubicBezTo>
                  <a:pt x="90296" y="4600087"/>
                  <a:pt x="91134" y="4591095"/>
                  <a:pt x="92049" y="4580960"/>
                </a:cubicBezTo>
                <a:lnTo>
                  <a:pt x="59359" y="4576084"/>
                </a:lnTo>
                <a:cubicBezTo>
                  <a:pt x="67131" y="4551852"/>
                  <a:pt x="74218" y="4529525"/>
                  <a:pt x="81304" y="4507275"/>
                </a:cubicBezTo>
                <a:cubicBezTo>
                  <a:pt x="77952" y="4502932"/>
                  <a:pt x="71017" y="4497826"/>
                  <a:pt x="71779" y="4494474"/>
                </a:cubicBezTo>
                <a:cubicBezTo>
                  <a:pt x="74904" y="4481139"/>
                  <a:pt x="80390" y="4468413"/>
                  <a:pt x="86029" y="4452564"/>
                </a:cubicBezTo>
                <a:lnTo>
                  <a:pt x="108660" y="4465746"/>
                </a:lnTo>
                <a:cubicBezTo>
                  <a:pt x="110794" y="4459802"/>
                  <a:pt x="112927" y="4453935"/>
                  <a:pt x="114528" y="4449515"/>
                </a:cubicBezTo>
                <a:lnTo>
                  <a:pt x="152627" y="4458354"/>
                </a:lnTo>
                <a:cubicBezTo>
                  <a:pt x="152627" y="4434733"/>
                  <a:pt x="152627" y="4414997"/>
                  <a:pt x="152094" y="4394728"/>
                </a:cubicBezTo>
                <a:cubicBezTo>
                  <a:pt x="146684" y="4395185"/>
                  <a:pt x="140817" y="4395185"/>
                  <a:pt x="130149" y="4395185"/>
                </a:cubicBezTo>
                <a:lnTo>
                  <a:pt x="141121" y="4409815"/>
                </a:lnTo>
                <a:cubicBezTo>
                  <a:pt x="137921" y="4415530"/>
                  <a:pt x="135102" y="4420636"/>
                  <a:pt x="132282" y="4425741"/>
                </a:cubicBezTo>
                <a:cubicBezTo>
                  <a:pt x="132206" y="4425817"/>
                  <a:pt x="132130" y="4425817"/>
                  <a:pt x="131977" y="4425894"/>
                </a:cubicBezTo>
                <a:lnTo>
                  <a:pt x="140131" y="4425512"/>
                </a:lnTo>
                <a:cubicBezTo>
                  <a:pt x="140740" y="4431990"/>
                  <a:pt x="141274" y="4438466"/>
                  <a:pt x="141807" y="4444944"/>
                </a:cubicBezTo>
                <a:lnTo>
                  <a:pt x="135254" y="4445858"/>
                </a:lnTo>
                <a:cubicBezTo>
                  <a:pt x="133959" y="4439304"/>
                  <a:pt x="132739" y="4432751"/>
                  <a:pt x="131444" y="4426275"/>
                </a:cubicBezTo>
                <a:cubicBezTo>
                  <a:pt x="115975" y="4435266"/>
                  <a:pt x="100050" y="4441515"/>
                  <a:pt x="79476" y="4431075"/>
                </a:cubicBezTo>
                <a:cubicBezTo>
                  <a:pt x="83057" y="4423760"/>
                  <a:pt x="86334" y="4416978"/>
                  <a:pt x="89382" y="4410729"/>
                </a:cubicBezTo>
                <a:lnTo>
                  <a:pt x="62712" y="4371410"/>
                </a:lnTo>
                <a:cubicBezTo>
                  <a:pt x="67055" y="4362571"/>
                  <a:pt x="71551" y="4353504"/>
                  <a:pt x="76199" y="4344207"/>
                </a:cubicBezTo>
                <a:lnTo>
                  <a:pt x="86029" y="4354113"/>
                </a:lnTo>
                <a:lnTo>
                  <a:pt x="101726" y="4313803"/>
                </a:lnTo>
                <a:cubicBezTo>
                  <a:pt x="107060" y="4310755"/>
                  <a:pt x="112394" y="4307631"/>
                  <a:pt x="117804" y="4304431"/>
                </a:cubicBezTo>
                <a:lnTo>
                  <a:pt x="126110" y="4312736"/>
                </a:lnTo>
                <a:lnTo>
                  <a:pt x="211148" y="4266940"/>
                </a:lnTo>
                <a:lnTo>
                  <a:pt x="193317" y="4252691"/>
                </a:lnTo>
                <a:lnTo>
                  <a:pt x="193317" y="4252419"/>
                </a:lnTo>
                <a:cubicBezTo>
                  <a:pt x="193343" y="4252383"/>
                  <a:pt x="193368" y="4252346"/>
                  <a:pt x="193394" y="4252310"/>
                </a:cubicBezTo>
                <a:cubicBezTo>
                  <a:pt x="193368" y="4252310"/>
                  <a:pt x="193343" y="4252311"/>
                  <a:pt x="193317" y="4252311"/>
                </a:cubicBezTo>
                <a:lnTo>
                  <a:pt x="193317" y="4204989"/>
                </a:lnTo>
                <a:lnTo>
                  <a:pt x="171449" y="4189216"/>
                </a:lnTo>
                <a:cubicBezTo>
                  <a:pt x="160781" y="4204380"/>
                  <a:pt x="151866" y="4217258"/>
                  <a:pt x="142722" y="4230364"/>
                </a:cubicBezTo>
                <a:cubicBezTo>
                  <a:pt x="147141" y="4240346"/>
                  <a:pt x="132663" y="4256958"/>
                  <a:pt x="152627" y="4262902"/>
                </a:cubicBezTo>
                <a:lnTo>
                  <a:pt x="152627" y="4280732"/>
                </a:lnTo>
                <a:lnTo>
                  <a:pt x="78942" y="4296963"/>
                </a:lnTo>
                <a:lnTo>
                  <a:pt x="106527" y="4254139"/>
                </a:lnTo>
                <a:lnTo>
                  <a:pt x="140969" y="4246899"/>
                </a:lnTo>
                <a:lnTo>
                  <a:pt x="103326" y="4219391"/>
                </a:lnTo>
                <a:cubicBezTo>
                  <a:pt x="108736" y="4197446"/>
                  <a:pt x="126491" y="4187692"/>
                  <a:pt x="139597" y="4170776"/>
                </a:cubicBezTo>
                <a:lnTo>
                  <a:pt x="114299" y="4179996"/>
                </a:lnTo>
                <a:lnTo>
                  <a:pt x="114299" y="4130085"/>
                </a:lnTo>
                <a:lnTo>
                  <a:pt x="152551" y="4130085"/>
                </a:lnTo>
                <a:cubicBezTo>
                  <a:pt x="151866" y="4121932"/>
                  <a:pt x="151561" y="4117359"/>
                  <a:pt x="151027" y="4111873"/>
                </a:cubicBezTo>
                <a:lnTo>
                  <a:pt x="126643" y="4121551"/>
                </a:lnTo>
                <a:cubicBezTo>
                  <a:pt x="125119" y="4119493"/>
                  <a:pt x="123595" y="4117512"/>
                  <a:pt x="121995" y="4115454"/>
                </a:cubicBezTo>
                <a:lnTo>
                  <a:pt x="148513" y="4088784"/>
                </a:lnTo>
                <a:lnTo>
                  <a:pt x="182497" y="4104177"/>
                </a:lnTo>
                <a:cubicBezTo>
                  <a:pt x="179601" y="4107759"/>
                  <a:pt x="176858" y="4111111"/>
                  <a:pt x="173353" y="4115379"/>
                </a:cubicBezTo>
                <a:lnTo>
                  <a:pt x="192403" y="4124522"/>
                </a:lnTo>
                <a:cubicBezTo>
                  <a:pt x="189584" y="4129323"/>
                  <a:pt x="187374" y="4134200"/>
                  <a:pt x="191260" y="4143344"/>
                </a:cubicBezTo>
                <a:lnTo>
                  <a:pt x="191678" y="4143152"/>
                </a:lnTo>
                <a:lnTo>
                  <a:pt x="196899" y="4140753"/>
                </a:lnTo>
                <a:lnTo>
                  <a:pt x="220597" y="4092213"/>
                </a:lnTo>
                <a:cubicBezTo>
                  <a:pt x="220064" y="4091604"/>
                  <a:pt x="216711" y="4087946"/>
                  <a:pt x="211605" y="4082308"/>
                </a:cubicBezTo>
                <a:cubicBezTo>
                  <a:pt x="215034" y="4076516"/>
                  <a:pt x="218844" y="4069963"/>
                  <a:pt x="222578" y="4063715"/>
                </a:cubicBezTo>
                <a:lnTo>
                  <a:pt x="213891" y="4053123"/>
                </a:lnTo>
                <a:lnTo>
                  <a:pt x="234618" y="4044588"/>
                </a:lnTo>
                <a:lnTo>
                  <a:pt x="210005" y="4032701"/>
                </a:lnTo>
                <a:lnTo>
                  <a:pt x="244143" y="4025844"/>
                </a:lnTo>
                <a:cubicBezTo>
                  <a:pt x="244524" y="4023633"/>
                  <a:pt x="244905" y="4021500"/>
                  <a:pt x="245210" y="4019290"/>
                </a:cubicBezTo>
                <a:lnTo>
                  <a:pt x="203757" y="4005955"/>
                </a:lnTo>
                <a:lnTo>
                  <a:pt x="172286" y="4029272"/>
                </a:lnTo>
                <a:cubicBezTo>
                  <a:pt x="172743" y="4034987"/>
                  <a:pt x="172743" y="4041312"/>
                  <a:pt x="172743" y="4051904"/>
                </a:cubicBezTo>
                <a:lnTo>
                  <a:pt x="188060" y="4039407"/>
                </a:lnTo>
                <a:cubicBezTo>
                  <a:pt x="198651" y="4054037"/>
                  <a:pt x="193851" y="4065696"/>
                  <a:pt x="179145" y="4077888"/>
                </a:cubicBezTo>
                <a:lnTo>
                  <a:pt x="132282" y="4077888"/>
                </a:lnTo>
                <a:cubicBezTo>
                  <a:pt x="141655" y="4064401"/>
                  <a:pt x="142493" y="4046113"/>
                  <a:pt x="162457" y="4044512"/>
                </a:cubicBezTo>
                <a:cubicBezTo>
                  <a:pt x="148970" y="4026986"/>
                  <a:pt x="120471" y="4021043"/>
                  <a:pt x="122757" y="3992011"/>
                </a:cubicBezTo>
                <a:lnTo>
                  <a:pt x="162534" y="3999021"/>
                </a:lnTo>
                <a:cubicBezTo>
                  <a:pt x="158037" y="3979895"/>
                  <a:pt x="154532" y="3965264"/>
                  <a:pt x="150951" y="3949948"/>
                </a:cubicBezTo>
                <a:lnTo>
                  <a:pt x="188593" y="3943700"/>
                </a:lnTo>
                <a:cubicBezTo>
                  <a:pt x="177544" y="3932270"/>
                  <a:pt x="170000" y="3924497"/>
                  <a:pt x="159867" y="3917106"/>
                </a:cubicBezTo>
                <a:cubicBezTo>
                  <a:pt x="156285" y="3916725"/>
                  <a:pt x="149961" y="3916725"/>
                  <a:pt x="142798" y="3916725"/>
                </a:cubicBezTo>
                <a:cubicBezTo>
                  <a:pt x="140131" y="3883654"/>
                  <a:pt x="173353" y="3884492"/>
                  <a:pt x="182878" y="3865823"/>
                </a:cubicBezTo>
                <a:lnTo>
                  <a:pt x="162534" y="3852183"/>
                </a:lnTo>
                <a:cubicBezTo>
                  <a:pt x="175106" y="3842658"/>
                  <a:pt x="167791" y="3816065"/>
                  <a:pt x="199642" y="3825666"/>
                </a:cubicBezTo>
                <a:lnTo>
                  <a:pt x="160629" y="3764020"/>
                </a:lnTo>
                <a:lnTo>
                  <a:pt x="193013" y="3764020"/>
                </a:lnTo>
                <a:cubicBezTo>
                  <a:pt x="194079" y="3782689"/>
                  <a:pt x="200099" y="3797853"/>
                  <a:pt x="224026" y="3807988"/>
                </a:cubicBezTo>
                <a:lnTo>
                  <a:pt x="224026" y="3767373"/>
                </a:lnTo>
                <a:lnTo>
                  <a:pt x="252220" y="3755333"/>
                </a:lnTo>
                <a:lnTo>
                  <a:pt x="270127" y="3782689"/>
                </a:lnTo>
                <a:cubicBezTo>
                  <a:pt x="268527" y="3765315"/>
                  <a:pt x="284834" y="3746037"/>
                  <a:pt x="264260" y="3733464"/>
                </a:cubicBezTo>
                <a:cubicBezTo>
                  <a:pt x="261821" y="3736893"/>
                  <a:pt x="260145" y="3742227"/>
                  <a:pt x="256868" y="3743370"/>
                </a:cubicBezTo>
                <a:cubicBezTo>
                  <a:pt x="235761" y="3750761"/>
                  <a:pt x="214349" y="3757238"/>
                  <a:pt x="193013" y="3764020"/>
                </a:cubicBezTo>
                <a:cubicBezTo>
                  <a:pt x="191031" y="3759753"/>
                  <a:pt x="189050" y="3755562"/>
                  <a:pt x="184859" y="3746723"/>
                </a:cubicBezTo>
                <a:lnTo>
                  <a:pt x="215644" y="3715862"/>
                </a:lnTo>
                <a:lnTo>
                  <a:pt x="197737" y="3712204"/>
                </a:lnTo>
                <a:cubicBezTo>
                  <a:pt x="221588" y="3669380"/>
                  <a:pt x="221588" y="3669380"/>
                  <a:pt x="244067" y="3661683"/>
                </a:cubicBezTo>
                <a:lnTo>
                  <a:pt x="274470" y="3682562"/>
                </a:lnTo>
                <a:cubicBezTo>
                  <a:pt x="276528" y="3661226"/>
                  <a:pt x="299083" y="3680886"/>
                  <a:pt x="304950" y="3667170"/>
                </a:cubicBezTo>
                <a:lnTo>
                  <a:pt x="290853" y="3653225"/>
                </a:lnTo>
                <a:cubicBezTo>
                  <a:pt x="273785" y="3659398"/>
                  <a:pt x="262126" y="3653683"/>
                  <a:pt x="255268" y="3635623"/>
                </a:cubicBezTo>
                <a:lnTo>
                  <a:pt x="298701" y="3643700"/>
                </a:lnTo>
                <a:cubicBezTo>
                  <a:pt x="292911" y="3629603"/>
                  <a:pt x="289787" y="3621831"/>
                  <a:pt x="285443" y="3611315"/>
                </a:cubicBezTo>
                <a:cubicBezTo>
                  <a:pt x="291311" y="3611315"/>
                  <a:pt x="296645" y="3611392"/>
                  <a:pt x="308760" y="3614668"/>
                </a:cubicBezTo>
                <a:lnTo>
                  <a:pt x="304950" y="3616040"/>
                </a:lnTo>
                <a:cubicBezTo>
                  <a:pt x="311046" y="3617792"/>
                  <a:pt x="317218" y="3619545"/>
                  <a:pt x="317522" y="3617259"/>
                </a:cubicBezTo>
                <a:cubicBezTo>
                  <a:pt x="322780" y="3615202"/>
                  <a:pt x="320723" y="3611468"/>
                  <a:pt x="319199" y="3611620"/>
                </a:cubicBezTo>
                <a:cubicBezTo>
                  <a:pt x="316913" y="3611925"/>
                  <a:pt x="314704" y="3612611"/>
                  <a:pt x="312493" y="3613373"/>
                </a:cubicBezTo>
                <a:cubicBezTo>
                  <a:pt x="299615" y="3603238"/>
                  <a:pt x="295502" y="3597218"/>
                  <a:pt x="291158" y="3590665"/>
                </a:cubicBezTo>
                <a:lnTo>
                  <a:pt x="277290" y="3602628"/>
                </a:lnTo>
                <a:cubicBezTo>
                  <a:pt x="275690" y="3592037"/>
                  <a:pt x="274318" y="3583121"/>
                  <a:pt x="272870" y="3573444"/>
                </a:cubicBezTo>
                <a:cubicBezTo>
                  <a:pt x="270508" y="3573673"/>
                  <a:pt x="267765" y="3573139"/>
                  <a:pt x="265860" y="3574130"/>
                </a:cubicBezTo>
                <a:cubicBezTo>
                  <a:pt x="246581" y="3583655"/>
                  <a:pt x="227531" y="3593408"/>
                  <a:pt x="197737" y="3608496"/>
                </a:cubicBezTo>
                <a:lnTo>
                  <a:pt x="226312" y="3559347"/>
                </a:lnTo>
                <a:lnTo>
                  <a:pt x="237056" y="3568415"/>
                </a:lnTo>
                <a:cubicBezTo>
                  <a:pt x="242238" y="3566053"/>
                  <a:pt x="248258" y="3562166"/>
                  <a:pt x="254811" y="3560642"/>
                </a:cubicBezTo>
                <a:cubicBezTo>
                  <a:pt x="260678" y="3559271"/>
                  <a:pt x="267155" y="3560338"/>
                  <a:pt x="275766" y="3560338"/>
                </a:cubicBezTo>
                <a:lnTo>
                  <a:pt x="261440" y="3513855"/>
                </a:lnTo>
                <a:lnTo>
                  <a:pt x="315465" y="3493891"/>
                </a:lnTo>
                <a:lnTo>
                  <a:pt x="281938" y="3477432"/>
                </a:lnTo>
                <a:cubicBezTo>
                  <a:pt x="276833" y="3482004"/>
                  <a:pt x="273175" y="3485357"/>
                  <a:pt x="270584" y="3487719"/>
                </a:cubicBezTo>
                <a:lnTo>
                  <a:pt x="244524" y="3474689"/>
                </a:lnTo>
                <a:cubicBezTo>
                  <a:pt x="244676" y="3470650"/>
                  <a:pt x="244905" y="3466078"/>
                  <a:pt x="245210" y="3459982"/>
                </a:cubicBezTo>
                <a:cubicBezTo>
                  <a:pt x="262659" y="3454191"/>
                  <a:pt x="277290" y="3481242"/>
                  <a:pt x="293978" y="3464554"/>
                </a:cubicBezTo>
                <a:cubicBezTo>
                  <a:pt x="291387" y="3460135"/>
                  <a:pt x="288872" y="3455563"/>
                  <a:pt x="286205" y="3449085"/>
                </a:cubicBezTo>
                <a:lnTo>
                  <a:pt x="304645" y="3445504"/>
                </a:lnTo>
                <a:cubicBezTo>
                  <a:pt x="304341" y="3443294"/>
                  <a:pt x="304035" y="3441161"/>
                  <a:pt x="303807" y="3438951"/>
                </a:cubicBezTo>
                <a:cubicBezTo>
                  <a:pt x="297329" y="3439484"/>
                  <a:pt x="290853" y="3440018"/>
                  <a:pt x="284529" y="3444590"/>
                </a:cubicBezTo>
                <a:lnTo>
                  <a:pt x="284529" y="3444133"/>
                </a:lnTo>
                <a:lnTo>
                  <a:pt x="284529" y="3444056"/>
                </a:lnTo>
                <a:cubicBezTo>
                  <a:pt x="271575" y="3448019"/>
                  <a:pt x="258468" y="3448019"/>
                  <a:pt x="238047" y="3448019"/>
                </a:cubicBezTo>
                <a:cubicBezTo>
                  <a:pt x="251610" y="3430188"/>
                  <a:pt x="246886" y="3408936"/>
                  <a:pt x="274089" y="3405736"/>
                </a:cubicBezTo>
                <a:lnTo>
                  <a:pt x="274089" y="3368488"/>
                </a:lnTo>
                <a:lnTo>
                  <a:pt x="280185" y="3367346"/>
                </a:lnTo>
                <a:lnTo>
                  <a:pt x="289025" y="3387152"/>
                </a:lnTo>
                <a:cubicBezTo>
                  <a:pt x="304722" y="3369936"/>
                  <a:pt x="279500" y="3349139"/>
                  <a:pt x="294740" y="3333214"/>
                </a:cubicBezTo>
                <a:cubicBezTo>
                  <a:pt x="280033" y="3315688"/>
                  <a:pt x="279119" y="3298166"/>
                  <a:pt x="293978" y="3279957"/>
                </a:cubicBezTo>
                <a:cubicBezTo>
                  <a:pt x="291234" y="3276910"/>
                  <a:pt x="288034" y="3273330"/>
                  <a:pt x="283919" y="3268683"/>
                </a:cubicBezTo>
                <a:lnTo>
                  <a:pt x="321713" y="3226087"/>
                </a:lnTo>
                <a:cubicBezTo>
                  <a:pt x="311579" y="3203993"/>
                  <a:pt x="289177" y="3249788"/>
                  <a:pt x="278052" y="3221291"/>
                </a:cubicBezTo>
                <a:lnTo>
                  <a:pt x="256030" y="3234160"/>
                </a:lnTo>
                <a:lnTo>
                  <a:pt x="215187" y="3220832"/>
                </a:lnTo>
                <a:cubicBezTo>
                  <a:pt x="207795" y="3201094"/>
                  <a:pt x="222121" y="3203993"/>
                  <a:pt x="233627" y="3203843"/>
                </a:cubicBezTo>
                <a:cubicBezTo>
                  <a:pt x="234770" y="3206664"/>
                  <a:pt x="235913" y="3209486"/>
                  <a:pt x="236980" y="3212303"/>
                </a:cubicBezTo>
                <a:cubicBezTo>
                  <a:pt x="239266" y="3209486"/>
                  <a:pt x="241552" y="3206664"/>
                  <a:pt x="243762" y="3203843"/>
                </a:cubicBezTo>
                <a:lnTo>
                  <a:pt x="243854" y="3203765"/>
                </a:lnTo>
                <a:lnTo>
                  <a:pt x="244295" y="3203765"/>
                </a:lnTo>
                <a:cubicBezTo>
                  <a:pt x="244259" y="3203673"/>
                  <a:pt x="244224" y="3203581"/>
                  <a:pt x="244188" y="3203489"/>
                </a:cubicBezTo>
                <a:lnTo>
                  <a:pt x="277366" y="3176175"/>
                </a:lnTo>
                <a:cubicBezTo>
                  <a:pt x="273099" y="3169090"/>
                  <a:pt x="270584" y="3165052"/>
                  <a:pt x="268755" y="3162005"/>
                </a:cubicBezTo>
                <a:cubicBezTo>
                  <a:pt x="271346" y="3143263"/>
                  <a:pt x="273861" y="3124897"/>
                  <a:pt x="277366" y="3099067"/>
                </a:cubicBezTo>
                <a:cubicBezTo>
                  <a:pt x="279576" y="3097850"/>
                  <a:pt x="287882" y="3093047"/>
                  <a:pt x="296568" y="3088095"/>
                </a:cubicBezTo>
                <a:cubicBezTo>
                  <a:pt x="291463" y="3083827"/>
                  <a:pt x="290396" y="3082305"/>
                  <a:pt x="288948" y="3081768"/>
                </a:cubicBezTo>
                <a:cubicBezTo>
                  <a:pt x="287424" y="3081237"/>
                  <a:pt x="284757" y="3080931"/>
                  <a:pt x="284072" y="3081768"/>
                </a:cubicBezTo>
                <a:cubicBezTo>
                  <a:pt x="277214" y="3089466"/>
                  <a:pt x="267955" y="3093160"/>
                  <a:pt x="258802" y="3096957"/>
                </a:cubicBezTo>
                <a:lnTo>
                  <a:pt x="234581" y="3112439"/>
                </a:lnTo>
                <a:lnTo>
                  <a:pt x="233239" y="3111028"/>
                </a:lnTo>
                <a:lnTo>
                  <a:pt x="224933" y="3118115"/>
                </a:lnTo>
                <a:lnTo>
                  <a:pt x="228133" y="3121312"/>
                </a:lnTo>
                <a:lnTo>
                  <a:pt x="234407" y="3112927"/>
                </a:lnTo>
                <a:lnTo>
                  <a:pt x="259154" y="3134880"/>
                </a:lnTo>
                <a:lnTo>
                  <a:pt x="234389" y="3146919"/>
                </a:lnTo>
                <a:cubicBezTo>
                  <a:pt x="237590" y="3152405"/>
                  <a:pt x="240714" y="3157738"/>
                  <a:pt x="243762" y="3163071"/>
                </a:cubicBezTo>
                <a:lnTo>
                  <a:pt x="243609" y="3163223"/>
                </a:lnTo>
                <a:lnTo>
                  <a:pt x="251610" y="3162843"/>
                </a:lnTo>
                <a:cubicBezTo>
                  <a:pt x="252220" y="3169319"/>
                  <a:pt x="252753" y="3175796"/>
                  <a:pt x="253287" y="3182273"/>
                </a:cubicBezTo>
                <a:lnTo>
                  <a:pt x="246734" y="3183189"/>
                </a:lnTo>
                <a:cubicBezTo>
                  <a:pt x="245438" y="3176794"/>
                  <a:pt x="244219" y="3170386"/>
                  <a:pt x="243000" y="3163985"/>
                </a:cubicBezTo>
                <a:cubicBezTo>
                  <a:pt x="238809" y="3169090"/>
                  <a:pt x="234465" y="3174272"/>
                  <a:pt x="228141" y="3181892"/>
                </a:cubicBezTo>
                <a:lnTo>
                  <a:pt x="205662" y="3181892"/>
                </a:lnTo>
                <a:lnTo>
                  <a:pt x="188441" y="3158500"/>
                </a:lnTo>
                <a:lnTo>
                  <a:pt x="213968" y="3149739"/>
                </a:lnTo>
                <a:lnTo>
                  <a:pt x="194765" y="3129082"/>
                </a:lnTo>
                <a:lnTo>
                  <a:pt x="194765" y="3100592"/>
                </a:lnTo>
                <a:lnTo>
                  <a:pt x="210462" y="3113773"/>
                </a:lnTo>
                <a:cubicBezTo>
                  <a:pt x="211682" y="3103335"/>
                  <a:pt x="212672" y="3094721"/>
                  <a:pt x="213510" y="3087483"/>
                </a:cubicBezTo>
                <a:lnTo>
                  <a:pt x="184326" y="3069424"/>
                </a:lnTo>
                <a:lnTo>
                  <a:pt x="211377" y="3057996"/>
                </a:lnTo>
                <a:cubicBezTo>
                  <a:pt x="206805" y="3049080"/>
                  <a:pt x="202309" y="3040173"/>
                  <a:pt x="197813" y="3031253"/>
                </a:cubicBezTo>
                <a:lnTo>
                  <a:pt x="178611" y="3047476"/>
                </a:lnTo>
                <a:cubicBezTo>
                  <a:pt x="185697" y="3028892"/>
                  <a:pt x="189203" y="3019593"/>
                  <a:pt x="186764" y="3000084"/>
                </a:cubicBezTo>
                <a:cubicBezTo>
                  <a:pt x="182497" y="3013573"/>
                  <a:pt x="172135" y="3016776"/>
                  <a:pt x="157427" y="3021270"/>
                </a:cubicBezTo>
                <a:lnTo>
                  <a:pt x="136092" y="2994752"/>
                </a:lnTo>
                <a:lnTo>
                  <a:pt x="171143" y="2987054"/>
                </a:lnTo>
                <a:cubicBezTo>
                  <a:pt x="171600" y="2982863"/>
                  <a:pt x="173429" y="2978669"/>
                  <a:pt x="172135" y="2976615"/>
                </a:cubicBezTo>
                <a:cubicBezTo>
                  <a:pt x="162381" y="2962291"/>
                  <a:pt x="152018" y="2948348"/>
                  <a:pt x="144246" y="2937527"/>
                </a:cubicBezTo>
                <a:cubicBezTo>
                  <a:pt x="147294" y="2926250"/>
                  <a:pt x="149580" y="2917487"/>
                  <a:pt x="151941" y="2908723"/>
                </a:cubicBezTo>
                <a:lnTo>
                  <a:pt x="151104" y="2909561"/>
                </a:lnTo>
                <a:lnTo>
                  <a:pt x="142798" y="2902474"/>
                </a:lnTo>
                <a:lnTo>
                  <a:pt x="145998" y="2899273"/>
                </a:lnTo>
                <a:cubicBezTo>
                  <a:pt x="148360" y="2902017"/>
                  <a:pt x="150723" y="2904837"/>
                  <a:pt x="153085" y="2907581"/>
                </a:cubicBezTo>
                <a:lnTo>
                  <a:pt x="152169" y="2908495"/>
                </a:lnTo>
                <a:cubicBezTo>
                  <a:pt x="169924" y="2906972"/>
                  <a:pt x="157657" y="2892492"/>
                  <a:pt x="165277" y="2884261"/>
                </a:cubicBezTo>
                <a:lnTo>
                  <a:pt x="138226" y="2864143"/>
                </a:lnTo>
                <a:lnTo>
                  <a:pt x="181354" y="2829091"/>
                </a:lnTo>
                <a:lnTo>
                  <a:pt x="160324" y="2817661"/>
                </a:lnTo>
                <a:lnTo>
                  <a:pt x="137769" y="2828863"/>
                </a:lnTo>
                <a:cubicBezTo>
                  <a:pt x="131444" y="2820328"/>
                  <a:pt x="125196" y="2811793"/>
                  <a:pt x="116204" y="2799528"/>
                </a:cubicBezTo>
                <a:lnTo>
                  <a:pt x="163600" y="2807991"/>
                </a:lnTo>
                <a:cubicBezTo>
                  <a:pt x="158343" y="2782074"/>
                  <a:pt x="148818" y="2764627"/>
                  <a:pt x="130911" y="2750979"/>
                </a:cubicBezTo>
                <a:lnTo>
                  <a:pt x="175334" y="2728737"/>
                </a:lnTo>
                <a:cubicBezTo>
                  <a:pt x="170535" y="2721193"/>
                  <a:pt x="166344" y="2714562"/>
                  <a:pt x="160400" y="2705111"/>
                </a:cubicBezTo>
                <a:cubicBezTo>
                  <a:pt x="164591" y="2699851"/>
                  <a:pt x="169695" y="2693828"/>
                  <a:pt x="174344" y="2687581"/>
                </a:cubicBezTo>
                <a:cubicBezTo>
                  <a:pt x="178077" y="2682626"/>
                  <a:pt x="181354" y="2677366"/>
                  <a:pt x="186002" y="2670506"/>
                </a:cubicBezTo>
                <a:lnTo>
                  <a:pt x="160019" y="2629901"/>
                </a:lnTo>
                <a:cubicBezTo>
                  <a:pt x="161695" y="2627997"/>
                  <a:pt x="163296" y="2626092"/>
                  <a:pt x="164972" y="2624113"/>
                </a:cubicBezTo>
                <a:lnTo>
                  <a:pt x="177925" y="2632339"/>
                </a:lnTo>
                <a:cubicBezTo>
                  <a:pt x="180517" y="2629977"/>
                  <a:pt x="184097" y="2626854"/>
                  <a:pt x="187602" y="2623656"/>
                </a:cubicBezTo>
                <a:lnTo>
                  <a:pt x="198118" y="2633177"/>
                </a:lnTo>
                <a:cubicBezTo>
                  <a:pt x="203071" y="2628302"/>
                  <a:pt x="207795" y="2623503"/>
                  <a:pt x="215796" y="2615506"/>
                </a:cubicBezTo>
                <a:lnTo>
                  <a:pt x="162762" y="2611544"/>
                </a:lnTo>
                <a:cubicBezTo>
                  <a:pt x="177620" y="2594482"/>
                  <a:pt x="165124" y="2571628"/>
                  <a:pt x="174191" y="2557307"/>
                </a:cubicBezTo>
                <a:cubicBezTo>
                  <a:pt x="186840" y="2537273"/>
                  <a:pt x="183108" y="2522020"/>
                  <a:pt x="174115" y="2504350"/>
                </a:cubicBezTo>
                <a:lnTo>
                  <a:pt x="187602" y="2491621"/>
                </a:lnTo>
                <a:lnTo>
                  <a:pt x="202842" y="2504044"/>
                </a:lnTo>
                <a:lnTo>
                  <a:pt x="202842" y="2460673"/>
                </a:lnTo>
                <a:lnTo>
                  <a:pt x="201928" y="2461587"/>
                </a:lnTo>
                <a:lnTo>
                  <a:pt x="193622" y="2454501"/>
                </a:lnTo>
                <a:lnTo>
                  <a:pt x="196823" y="2451299"/>
                </a:lnTo>
                <a:cubicBezTo>
                  <a:pt x="199185" y="2454044"/>
                  <a:pt x="201547" y="2456864"/>
                  <a:pt x="203909" y="2459607"/>
                </a:cubicBezTo>
                <a:cubicBezTo>
                  <a:pt x="210920" y="2453587"/>
                  <a:pt x="222426" y="2447184"/>
                  <a:pt x="222045" y="2441619"/>
                </a:cubicBezTo>
                <a:cubicBezTo>
                  <a:pt x="220826" y="2423021"/>
                  <a:pt x="234008" y="2415246"/>
                  <a:pt x="243533" y="2404346"/>
                </a:cubicBezTo>
                <a:lnTo>
                  <a:pt x="243533" y="2358922"/>
                </a:lnTo>
                <a:cubicBezTo>
                  <a:pt x="243228" y="2359233"/>
                  <a:pt x="242924" y="2359530"/>
                  <a:pt x="242619" y="2359839"/>
                </a:cubicBezTo>
                <a:lnTo>
                  <a:pt x="234313" y="2352756"/>
                </a:lnTo>
                <a:lnTo>
                  <a:pt x="237513" y="2349565"/>
                </a:lnTo>
                <a:cubicBezTo>
                  <a:pt x="239723" y="2352227"/>
                  <a:pt x="242009" y="2354812"/>
                  <a:pt x="244295" y="2357482"/>
                </a:cubicBezTo>
                <a:cubicBezTo>
                  <a:pt x="256792" y="2335692"/>
                  <a:pt x="257097" y="2319832"/>
                  <a:pt x="243609" y="2285144"/>
                </a:cubicBezTo>
                <a:lnTo>
                  <a:pt x="271575" y="2295981"/>
                </a:lnTo>
                <a:cubicBezTo>
                  <a:pt x="272489" y="2292549"/>
                  <a:pt x="273708" y="2288042"/>
                  <a:pt x="275309" y="2281893"/>
                </a:cubicBezTo>
                <a:lnTo>
                  <a:pt x="314932" y="2262237"/>
                </a:lnTo>
                <a:lnTo>
                  <a:pt x="295425" y="2242653"/>
                </a:lnTo>
                <a:cubicBezTo>
                  <a:pt x="297711" y="2239683"/>
                  <a:pt x="300150" y="2236484"/>
                  <a:pt x="303731" y="2231681"/>
                </a:cubicBezTo>
                <a:lnTo>
                  <a:pt x="283767" y="2209584"/>
                </a:lnTo>
                <a:cubicBezTo>
                  <a:pt x="285443" y="2193438"/>
                  <a:pt x="304569" y="2187497"/>
                  <a:pt x="309370" y="2165329"/>
                </a:cubicBezTo>
                <a:lnTo>
                  <a:pt x="309370" y="2165404"/>
                </a:lnTo>
                <a:cubicBezTo>
                  <a:pt x="311123" y="2159226"/>
                  <a:pt x="312874" y="2153125"/>
                  <a:pt x="310513" y="2153050"/>
                </a:cubicBezTo>
                <a:cubicBezTo>
                  <a:pt x="308608" y="2147634"/>
                  <a:pt x="304797" y="2149616"/>
                  <a:pt x="304950" y="2151066"/>
                </a:cubicBezTo>
                <a:cubicBezTo>
                  <a:pt x="305255" y="2153201"/>
                  <a:pt x="305941" y="2155338"/>
                  <a:pt x="306627" y="2157397"/>
                </a:cubicBezTo>
                <a:cubicBezTo>
                  <a:pt x="300301" y="2163803"/>
                  <a:pt x="296721" y="2163193"/>
                  <a:pt x="296340" y="2161667"/>
                </a:cubicBezTo>
                <a:cubicBezTo>
                  <a:pt x="294740" y="2155414"/>
                  <a:pt x="294663" y="2148700"/>
                  <a:pt x="293673" y="2139318"/>
                </a:cubicBezTo>
                <a:lnTo>
                  <a:pt x="316684" y="2122332"/>
                </a:lnTo>
                <a:cubicBezTo>
                  <a:pt x="311274" y="2116247"/>
                  <a:pt x="308075" y="2112671"/>
                  <a:pt x="304035" y="2108257"/>
                </a:cubicBezTo>
                <a:lnTo>
                  <a:pt x="325752" y="2100779"/>
                </a:lnTo>
                <a:lnTo>
                  <a:pt x="325752" y="2060013"/>
                </a:lnTo>
                <a:lnTo>
                  <a:pt x="365605" y="2078072"/>
                </a:lnTo>
                <a:cubicBezTo>
                  <a:pt x="363090" y="2066261"/>
                  <a:pt x="361871" y="2059631"/>
                  <a:pt x="360271" y="2053078"/>
                </a:cubicBezTo>
                <a:cubicBezTo>
                  <a:pt x="358442" y="2045383"/>
                  <a:pt x="356232" y="2037687"/>
                  <a:pt x="353413" y="2026943"/>
                </a:cubicBezTo>
                <a:cubicBezTo>
                  <a:pt x="374520" y="2027400"/>
                  <a:pt x="374368" y="2006903"/>
                  <a:pt x="385950" y="1997531"/>
                </a:cubicBezTo>
                <a:lnTo>
                  <a:pt x="373834" y="1984501"/>
                </a:lnTo>
                <a:lnTo>
                  <a:pt x="394789" y="1955242"/>
                </a:lnTo>
                <a:lnTo>
                  <a:pt x="373682" y="1934134"/>
                </a:lnTo>
                <a:lnTo>
                  <a:pt x="404619" y="1929715"/>
                </a:lnTo>
                <a:lnTo>
                  <a:pt x="404619" y="1893369"/>
                </a:lnTo>
                <a:lnTo>
                  <a:pt x="444472" y="1888873"/>
                </a:lnTo>
                <a:lnTo>
                  <a:pt x="421459" y="1873480"/>
                </a:lnTo>
                <a:lnTo>
                  <a:pt x="471674" y="1831874"/>
                </a:lnTo>
                <a:lnTo>
                  <a:pt x="457348" y="1812976"/>
                </a:lnTo>
                <a:lnTo>
                  <a:pt x="476475" y="1806422"/>
                </a:lnTo>
                <a:lnTo>
                  <a:pt x="448510" y="1764511"/>
                </a:lnTo>
                <a:lnTo>
                  <a:pt x="466416" y="1733039"/>
                </a:lnTo>
                <a:cubicBezTo>
                  <a:pt x="472894" y="1742259"/>
                  <a:pt x="477618" y="1749118"/>
                  <a:pt x="482494" y="1756205"/>
                </a:cubicBezTo>
                <a:cubicBezTo>
                  <a:pt x="483715" y="1755367"/>
                  <a:pt x="487676" y="1753919"/>
                  <a:pt x="487752" y="1752395"/>
                </a:cubicBezTo>
                <a:cubicBezTo>
                  <a:pt x="488286" y="1738984"/>
                  <a:pt x="488057" y="1725419"/>
                  <a:pt x="488057" y="1710865"/>
                </a:cubicBezTo>
                <a:lnTo>
                  <a:pt x="515641" y="1691585"/>
                </a:lnTo>
                <a:cubicBezTo>
                  <a:pt x="518689" y="1682822"/>
                  <a:pt x="523719" y="1668115"/>
                  <a:pt x="528824" y="1653484"/>
                </a:cubicBezTo>
                <a:cubicBezTo>
                  <a:pt x="524633" y="1646931"/>
                  <a:pt x="520518" y="1640378"/>
                  <a:pt x="516708" y="1634282"/>
                </a:cubicBezTo>
                <a:lnTo>
                  <a:pt x="546502" y="1609363"/>
                </a:lnTo>
                <a:lnTo>
                  <a:pt x="561742" y="1616907"/>
                </a:lnTo>
                <a:cubicBezTo>
                  <a:pt x="558009" y="1605400"/>
                  <a:pt x="555875" y="1598618"/>
                  <a:pt x="552827" y="1589322"/>
                </a:cubicBezTo>
                <a:lnTo>
                  <a:pt x="563876" y="1554117"/>
                </a:lnTo>
                <a:lnTo>
                  <a:pt x="575763" y="1565929"/>
                </a:lnTo>
                <a:lnTo>
                  <a:pt x="589860" y="1524245"/>
                </a:lnTo>
                <a:cubicBezTo>
                  <a:pt x="589554" y="1524550"/>
                  <a:pt x="589251" y="1524855"/>
                  <a:pt x="588946" y="1525083"/>
                </a:cubicBezTo>
                <a:cubicBezTo>
                  <a:pt x="586126" y="1522721"/>
                  <a:pt x="583383" y="1520359"/>
                  <a:pt x="580640" y="1517996"/>
                </a:cubicBezTo>
                <a:lnTo>
                  <a:pt x="583840" y="1514796"/>
                </a:lnTo>
                <a:cubicBezTo>
                  <a:pt x="586203" y="1517539"/>
                  <a:pt x="588565" y="1520359"/>
                  <a:pt x="590926" y="1523102"/>
                </a:cubicBezTo>
                <a:lnTo>
                  <a:pt x="590240" y="1523788"/>
                </a:lnTo>
                <a:lnTo>
                  <a:pt x="611044" y="1509767"/>
                </a:lnTo>
                <a:lnTo>
                  <a:pt x="611044" y="1450714"/>
                </a:lnTo>
                <a:lnTo>
                  <a:pt x="637789" y="1460084"/>
                </a:lnTo>
                <a:cubicBezTo>
                  <a:pt x="651734" y="1450486"/>
                  <a:pt x="658668" y="1437454"/>
                  <a:pt x="643275" y="1418710"/>
                </a:cubicBezTo>
                <a:cubicBezTo>
                  <a:pt x="649829" y="1400122"/>
                  <a:pt x="657449" y="1381445"/>
                  <a:pt x="680918" y="1376956"/>
                </a:cubicBezTo>
                <a:cubicBezTo>
                  <a:pt x="677261" y="1372003"/>
                  <a:pt x="673527" y="1367126"/>
                  <a:pt x="667050" y="1358438"/>
                </a:cubicBezTo>
                <a:lnTo>
                  <a:pt x="712846" y="1335499"/>
                </a:lnTo>
                <a:cubicBezTo>
                  <a:pt x="709798" y="1322544"/>
                  <a:pt x="706293" y="1307912"/>
                  <a:pt x="701873" y="1288863"/>
                </a:cubicBezTo>
                <a:lnTo>
                  <a:pt x="740353" y="1295415"/>
                </a:lnTo>
                <a:lnTo>
                  <a:pt x="740353" y="1261807"/>
                </a:lnTo>
                <a:lnTo>
                  <a:pt x="712465" y="1252132"/>
                </a:lnTo>
                <a:lnTo>
                  <a:pt x="771443" y="1234384"/>
                </a:lnTo>
                <a:cubicBezTo>
                  <a:pt x="775862" y="1216560"/>
                  <a:pt x="780739" y="1196515"/>
                  <a:pt x="785616" y="1176396"/>
                </a:cubicBezTo>
                <a:lnTo>
                  <a:pt x="779215" y="1171823"/>
                </a:lnTo>
                <a:cubicBezTo>
                  <a:pt x="791788" y="1160927"/>
                  <a:pt x="805580" y="1151021"/>
                  <a:pt x="816629" y="1138676"/>
                </a:cubicBezTo>
                <a:cubicBezTo>
                  <a:pt x="825316" y="1128999"/>
                  <a:pt x="828136" y="1114064"/>
                  <a:pt x="843985" y="1111855"/>
                </a:cubicBezTo>
                <a:lnTo>
                  <a:pt x="834613" y="1100578"/>
                </a:lnTo>
                <a:cubicBezTo>
                  <a:pt x="870122" y="1082286"/>
                  <a:pt x="870122" y="1082286"/>
                  <a:pt x="854272" y="1049676"/>
                </a:cubicBezTo>
                <a:cubicBezTo>
                  <a:pt x="858616" y="1048218"/>
                  <a:pt x="862654" y="1046389"/>
                  <a:pt x="866921" y="1045626"/>
                </a:cubicBezTo>
                <a:cubicBezTo>
                  <a:pt x="871722" y="1044788"/>
                  <a:pt x="876675" y="1044940"/>
                  <a:pt x="884980" y="1044407"/>
                </a:cubicBezTo>
                <a:lnTo>
                  <a:pt x="884980" y="1004936"/>
                </a:lnTo>
                <a:lnTo>
                  <a:pt x="884066" y="1005851"/>
                </a:lnTo>
                <a:lnTo>
                  <a:pt x="875761" y="998764"/>
                </a:lnTo>
                <a:lnTo>
                  <a:pt x="878961" y="995564"/>
                </a:lnTo>
                <a:cubicBezTo>
                  <a:pt x="881322" y="998307"/>
                  <a:pt x="883685" y="1001126"/>
                  <a:pt x="886048" y="1003869"/>
                </a:cubicBezTo>
                <a:cubicBezTo>
                  <a:pt x="885743" y="1004174"/>
                  <a:pt x="885438" y="1004555"/>
                  <a:pt x="885057" y="1004860"/>
                </a:cubicBezTo>
                <a:lnTo>
                  <a:pt x="908450" y="1017052"/>
                </a:lnTo>
                <a:cubicBezTo>
                  <a:pt x="913860" y="1007451"/>
                  <a:pt x="919041" y="998383"/>
                  <a:pt x="925366" y="987410"/>
                </a:cubicBezTo>
                <a:lnTo>
                  <a:pt x="878580" y="951291"/>
                </a:lnTo>
                <a:lnTo>
                  <a:pt x="940149" y="965007"/>
                </a:lnTo>
                <a:lnTo>
                  <a:pt x="955312" y="949920"/>
                </a:lnTo>
                <a:lnTo>
                  <a:pt x="941901" y="926450"/>
                </a:lnTo>
                <a:lnTo>
                  <a:pt x="983659" y="921878"/>
                </a:lnTo>
                <a:cubicBezTo>
                  <a:pt x="980763" y="910448"/>
                  <a:pt x="977944" y="899019"/>
                  <a:pt x="975429" y="889036"/>
                </a:cubicBezTo>
                <a:lnTo>
                  <a:pt x="991888" y="872578"/>
                </a:lnTo>
                <a:lnTo>
                  <a:pt x="1015586" y="872578"/>
                </a:lnTo>
                <a:cubicBezTo>
                  <a:pt x="1016577" y="856803"/>
                  <a:pt x="1017567" y="840802"/>
                  <a:pt x="1018939" y="820000"/>
                </a:cubicBezTo>
                <a:lnTo>
                  <a:pt x="1046143" y="830439"/>
                </a:lnTo>
                <a:cubicBezTo>
                  <a:pt x="1047743" y="815275"/>
                  <a:pt x="1053686" y="799273"/>
                  <a:pt x="1037607" y="785938"/>
                </a:cubicBezTo>
                <a:lnTo>
                  <a:pt x="1052771" y="771537"/>
                </a:lnTo>
                <a:cubicBezTo>
                  <a:pt x="1055896" y="774280"/>
                  <a:pt x="1059401" y="777252"/>
                  <a:pt x="1063364" y="780681"/>
                </a:cubicBezTo>
                <a:lnTo>
                  <a:pt x="1083404" y="740524"/>
                </a:lnTo>
                <a:cubicBezTo>
                  <a:pt x="1087747" y="744257"/>
                  <a:pt x="1091405" y="747457"/>
                  <a:pt x="1097501" y="752868"/>
                </a:cubicBezTo>
                <a:lnTo>
                  <a:pt x="1127371" y="728256"/>
                </a:lnTo>
                <a:lnTo>
                  <a:pt x="1100396" y="717131"/>
                </a:lnTo>
                <a:cubicBezTo>
                  <a:pt x="1099939" y="713168"/>
                  <a:pt x="1099329" y="708596"/>
                  <a:pt x="1098491" y="701738"/>
                </a:cubicBezTo>
                <a:lnTo>
                  <a:pt x="1134534" y="701738"/>
                </a:lnTo>
                <a:lnTo>
                  <a:pt x="1153660" y="638417"/>
                </a:lnTo>
                <a:lnTo>
                  <a:pt x="1172710" y="638417"/>
                </a:lnTo>
                <a:lnTo>
                  <a:pt x="1212485" y="575705"/>
                </a:lnTo>
                <a:lnTo>
                  <a:pt x="1227649" y="588505"/>
                </a:lnTo>
                <a:cubicBezTo>
                  <a:pt x="1229859" y="577152"/>
                  <a:pt x="1231916" y="566942"/>
                  <a:pt x="1234355" y="554673"/>
                </a:cubicBezTo>
                <a:cubicBezTo>
                  <a:pt x="1238470" y="559322"/>
                  <a:pt x="1240756" y="561760"/>
                  <a:pt x="1246242" y="567856"/>
                </a:cubicBezTo>
                <a:cubicBezTo>
                  <a:pt x="1248833" y="562141"/>
                  <a:pt x="1250814" y="558102"/>
                  <a:pt x="1255538" y="547663"/>
                </a:cubicBezTo>
                <a:cubicBezTo>
                  <a:pt x="1261635" y="539357"/>
                  <a:pt x="1284952" y="545072"/>
                  <a:pt x="1291581" y="525870"/>
                </a:cubicBezTo>
                <a:cubicBezTo>
                  <a:pt x="1288457" y="524270"/>
                  <a:pt x="1284723" y="522212"/>
                  <a:pt x="1281599" y="520536"/>
                </a:cubicBezTo>
                <a:cubicBezTo>
                  <a:pt x="1283504" y="502705"/>
                  <a:pt x="1295010" y="499809"/>
                  <a:pt x="1307583" y="494018"/>
                </a:cubicBezTo>
                <a:cubicBezTo>
                  <a:pt x="1317337" y="489522"/>
                  <a:pt x="1320689" y="472301"/>
                  <a:pt x="1330291" y="465900"/>
                </a:cubicBezTo>
                <a:cubicBezTo>
                  <a:pt x="1345987" y="455462"/>
                  <a:pt x="1352007" y="441974"/>
                  <a:pt x="1353226" y="424677"/>
                </a:cubicBezTo>
                <a:lnTo>
                  <a:pt x="1352312" y="425592"/>
                </a:lnTo>
                <a:lnTo>
                  <a:pt x="1344006" y="418505"/>
                </a:lnTo>
                <a:lnTo>
                  <a:pt x="1347206" y="415305"/>
                </a:lnTo>
                <a:cubicBezTo>
                  <a:pt x="1349568" y="418124"/>
                  <a:pt x="1351931" y="420867"/>
                  <a:pt x="1354293" y="423610"/>
                </a:cubicBezTo>
                <a:lnTo>
                  <a:pt x="1353607" y="424296"/>
                </a:lnTo>
                <a:lnTo>
                  <a:pt x="1369075" y="415305"/>
                </a:lnTo>
                <a:lnTo>
                  <a:pt x="1379058" y="423839"/>
                </a:lnTo>
                <a:lnTo>
                  <a:pt x="1393993" y="409285"/>
                </a:lnTo>
                <a:cubicBezTo>
                  <a:pt x="1382563" y="399988"/>
                  <a:pt x="1360541" y="400903"/>
                  <a:pt x="1364808" y="372937"/>
                </a:cubicBezTo>
                <a:lnTo>
                  <a:pt x="1392316" y="382539"/>
                </a:lnTo>
                <a:lnTo>
                  <a:pt x="1427978" y="334228"/>
                </a:lnTo>
                <a:lnTo>
                  <a:pt x="1448400" y="345810"/>
                </a:lnTo>
                <a:cubicBezTo>
                  <a:pt x="1441846" y="328284"/>
                  <a:pt x="1437884" y="317464"/>
                  <a:pt x="1432244" y="302301"/>
                </a:cubicBezTo>
                <a:lnTo>
                  <a:pt x="1454953" y="302301"/>
                </a:lnTo>
                <a:cubicBezTo>
                  <a:pt x="1457239" y="299482"/>
                  <a:pt x="1459525" y="296661"/>
                  <a:pt x="1461734" y="293843"/>
                </a:cubicBezTo>
                <a:lnTo>
                  <a:pt x="1465085" y="302297"/>
                </a:lnTo>
                <a:lnTo>
                  <a:pt x="1455861" y="302297"/>
                </a:lnTo>
                <a:cubicBezTo>
                  <a:pt x="1459214" y="305650"/>
                  <a:pt x="1462642" y="309079"/>
                  <a:pt x="1469957" y="312355"/>
                </a:cubicBezTo>
                <a:cubicBezTo>
                  <a:pt x="1465996" y="309079"/>
                  <a:pt x="1465996" y="305726"/>
                  <a:pt x="1465996" y="302297"/>
                </a:cubicBezTo>
                <a:lnTo>
                  <a:pt x="1465102" y="302297"/>
                </a:lnTo>
                <a:lnTo>
                  <a:pt x="1486651" y="297195"/>
                </a:lnTo>
                <a:cubicBezTo>
                  <a:pt x="1492366" y="298796"/>
                  <a:pt x="1497776" y="300243"/>
                  <a:pt x="1497853" y="298033"/>
                </a:cubicBezTo>
                <a:cubicBezTo>
                  <a:pt x="1503263" y="296128"/>
                  <a:pt x="1501281" y="292319"/>
                  <a:pt x="1499758" y="292471"/>
                </a:cubicBezTo>
                <a:cubicBezTo>
                  <a:pt x="1498538" y="292624"/>
                  <a:pt x="1497319" y="293081"/>
                  <a:pt x="1496100" y="293462"/>
                </a:cubicBezTo>
                <a:cubicBezTo>
                  <a:pt x="1490918" y="278374"/>
                  <a:pt x="1495109" y="267325"/>
                  <a:pt x="1500977" y="252314"/>
                </a:cubicBezTo>
                <a:lnTo>
                  <a:pt x="1519950" y="251171"/>
                </a:lnTo>
                <a:lnTo>
                  <a:pt x="1556984" y="194859"/>
                </a:lnTo>
                <a:lnTo>
                  <a:pt x="1594017" y="231968"/>
                </a:lnTo>
                <a:cubicBezTo>
                  <a:pt x="1596073" y="212004"/>
                  <a:pt x="1597064" y="203241"/>
                  <a:pt x="1597902" y="194707"/>
                </a:cubicBezTo>
                <a:lnTo>
                  <a:pt x="1572452" y="184420"/>
                </a:lnTo>
                <a:lnTo>
                  <a:pt x="1617409" y="177485"/>
                </a:lnTo>
                <a:cubicBezTo>
                  <a:pt x="1612991" y="169789"/>
                  <a:pt x="1609180" y="163312"/>
                  <a:pt x="1603236" y="153026"/>
                </a:cubicBezTo>
                <a:lnTo>
                  <a:pt x="1634554" y="148301"/>
                </a:lnTo>
                <a:cubicBezTo>
                  <a:pt x="1639279" y="138320"/>
                  <a:pt x="1643851" y="128414"/>
                  <a:pt x="1649032" y="117365"/>
                </a:cubicBezTo>
                <a:lnTo>
                  <a:pt x="1639583" y="103115"/>
                </a:lnTo>
                <a:lnTo>
                  <a:pt x="1654671" y="87189"/>
                </a:lnTo>
                <a:lnTo>
                  <a:pt x="1704353" y="100372"/>
                </a:lnTo>
                <a:lnTo>
                  <a:pt x="1687361" y="81246"/>
                </a:lnTo>
                <a:lnTo>
                  <a:pt x="1725537" y="77055"/>
                </a:lnTo>
                <a:lnTo>
                  <a:pt x="1778650" y="8703"/>
                </a:lnTo>
                <a:lnTo>
                  <a:pt x="1794499" y="8703"/>
                </a:lnTo>
                <a:cubicBezTo>
                  <a:pt x="1796404" y="5656"/>
                  <a:pt x="1798156" y="3066"/>
                  <a:pt x="1799986" y="17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6457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9" r:id="rId2"/>
    <p:sldLayoutId id="2147483700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3" r:id="rId14"/>
    <p:sldLayoutId id="2147483701" r:id="rId15"/>
    <p:sldLayoutId id="2147483702" r:id="rId16"/>
    <p:sldLayoutId id="2147483703" r:id="rId17"/>
    <p:sldLayoutId id="2147483687" r:id="rId18"/>
    <p:sldLayoutId id="2147483664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FFBEE1-083C-4223-BD05-8B41B8C984F8}"/>
              </a:ext>
            </a:extLst>
          </p:cNvPr>
          <p:cNvSpPr txBox="1"/>
          <p:nvPr/>
        </p:nvSpPr>
        <p:spPr>
          <a:xfrm>
            <a:off x="2700717" y="1272988"/>
            <a:ext cx="72501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altLang="ko-KR" sz="4000" b="1" dirty="0" smtClean="0">
                <a:latin typeface="+mj-lt"/>
                <a:cs typeface="Arial" panose="020B0604020202020204" pitchFamily="34" charset="0"/>
              </a:rPr>
              <a:t>JORNADA ESPIRITUAL</a:t>
            </a:r>
          </a:p>
          <a:p>
            <a:pPr algn="ctr"/>
            <a:endParaRPr lang="es-AR" altLang="ko-KR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AR" altLang="ko-KR" sz="4000" b="1" dirty="0" smtClean="0">
                <a:solidFill>
                  <a:srgbClr val="F71856"/>
                </a:solidFill>
                <a:latin typeface="+mj-lt"/>
                <a:cs typeface="Arial" panose="020B0604020202020204" pitchFamily="34" charset="0"/>
              </a:rPr>
              <a:t>“TE ESCONDES EN EL PAN”</a:t>
            </a:r>
            <a:endParaRPr lang="ko-KR" altLang="en-US" sz="4000" b="1" dirty="0">
              <a:solidFill>
                <a:srgbClr val="F7185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99" y="137916"/>
            <a:ext cx="753801" cy="1105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82" y="3001171"/>
            <a:ext cx="2641435" cy="3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="" xmlns:a16="http://schemas.microsoft.com/office/drawing/2014/main" id="{1230D900-D004-408C-897F-884AF8194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 b="22069"/>
          <a:stretch>
            <a:fillRect/>
          </a:stretch>
        </p:blipFill>
        <p:spPr/>
      </p:pic>
      <p:pic>
        <p:nvPicPr>
          <p:cNvPr id="23" name="그림 개체 틀 22">
            <a:extLst>
              <a:ext uri="{FF2B5EF4-FFF2-40B4-BE49-F238E27FC236}">
                <a16:creationId xmlns="" xmlns:a16="http://schemas.microsoft.com/office/drawing/2014/main" id="{50DD5162-C193-4D44-8BE5-E1C6EF13B8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1" b="33611"/>
          <a:stretch>
            <a:fillRect/>
          </a:stretch>
        </p:blipFill>
        <p:spPr/>
      </p:pic>
      <p:sp>
        <p:nvSpPr>
          <p:cNvPr id="3" name="CuadroTexto 2"/>
          <p:cNvSpPr txBox="1"/>
          <p:nvPr/>
        </p:nvSpPr>
        <p:spPr>
          <a:xfrm>
            <a:off x="1040712" y="2469822"/>
            <a:ext cx="4983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/>
              <a:t>En cada </a:t>
            </a:r>
            <a:r>
              <a:rPr lang="es-AR" sz="3200" b="1" i="1" u="sng" dirty="0" smtClean="0">
                <a:solidFill>
                  <a:srgbClr val="FF574A"/>
                </a:solidFill>
              </a:rPr>
              <a:t>Misa</a:t>
            </a:r>
            <a:r>
              <a:rPr lang="es-AR" sz="3200" b="1" i="1" dirty="0" smtClean="0"/>
              <a:t> entonces                       recordamos la última cena                      y somos testigos que Jesús                  se hace presente por medio de la </a:t>
            </a:r>
            <a:r>
              <a:rPr lang="es-AR" sz="3200" b="1" i="1" u="sng" dirty="0" smtClean="0">
                <a:solidFill>
                  <a:srgbClr val="FF574A"/>
                </a:solidFill>
              </a:rPr>
              <a:t>Eucaristía</a:t>
            </a:r>
            <a:endParaRPr lang="es-AR" sz="3200" b="1" i="1" u="sng" dirty="0">
              <a:solidFill>
                <a:srgbClr val="FF574A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95" y="1141973"/>
            <a:ext cx="5208886" cy="45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="" xmlns:a16="http://schemas.microsoft.com/office/drawing/2014/main" id="{1230D900-D004-408C-897F-884AF8194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 b="22069"/>
          <a:stretch>
            <a:fillRect/>
          </a:stretch>
        </p:blipFill>
        <p:spPr/>
      </p:pic>
      <p:pic>
        <p:nvPicPr>
          <p:cNvPr id="23" name="그림 개체 틀 22">
            <a:extLst>
              <a:ext uri="{FF2B5EF4-FFF2-40B4-BE49-F238E27FC236}">
                <a16:creationId xmlns="" xmlns:a16="http://schemas.microsoft.com/office/drawing/2014/main" id="{50DD5162-C193-4D44-8BE5-E1C6EF13B8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1" b="33611"/>
          <a:stretch>
            <a:fillRect/>
          </a:stretch>
        </p:blipFill>
        <p:spPr/>
      </p:pic>
      <p:grpSp>
        <p:nvGrpSpPr>
          <p:cNvPr id="8" name="Grupo 7"/>
          <p:cNvGrpSpPr/>
          <p:nvPr/>
        </p:nvGrpSpPr>
        <p:grpSpPr>
          <a:xfrm>
            <a:off x="3855563" y="404095"/>
            <a:ext cx="5121586" cy="796125"/>
            <a:chOff x="3855563" y="404095"/>
            <a:chExt cx="5121586" cy="796125"/>
          </a:xfrm>
        </p:grpSpPr>
        <p:sp>
          <p:nvSpPr>
            <p:cNvPr id="7" name="Doble onda 6"/>
            <p:cNvSpPr/>
            <p:nvPr/>
          </p:nvSpPr>
          <p:spPr>
            <a:xfrm>
              <a:off x="3855563" y="404095"/>
              <a:ext cx="4326903" cy="796125"/>
            </a:xfrm>
            <a:prstGeom prst="doubleWave">
              <a:avLst/>
            </a:prstGeom>
            <a:solidFill>
              <a:srgbClr val="FFAC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s-AR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3994133" y="617492"/>
              <a:ext cx="4983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i="1" dirty="0" smtClean="0"/>
                <a:t>¿Porque es importante recibir a JESÚS? </a:t>
              </a:r>
              <a:endParaRPr lang="es-AR" b="1" i="1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139" t="10945" r="12843" b="19719"/>
          <a:stretch/>
        </p:blipFill>
        <p:spPr>
          <a:xfrm>
            <a:off x="632353" y="1510341"/>
            <a:ext cx="5768447" cy="46851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7554" y="2620652"/>
            <a:ext cx="4703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Porque nos ayuda a </a:t>
            </a:r>
          </a:p>
          <a:p>
            <a:pPr algn="ctr"/>
            <a:r>
              <a:rPr lang="es-AR" sz="2800" b="1" i="1" dirty="0" smtClean="0">
                <a:solidFill>
                  <a:srgbClr val="FF574A"/>
                </a:solidFill>
              </a:rPr>
              <a:t>parecernos más a Jesús </a:t>
            </a:r>
            <a:r>
              <a:rPr lang="es-AR" sz="2800" b="1" dirty="0" smtClean="0"/>
              <a:t>en </a:t>
            </a:r>
          </a:p>
          <a:p>
            <a:pPr algn="ctr"/>
            <a:r>
              <a:rPr lang="es-AR" sz="2800" b="1" dirty="0"/>
              <a:t>a</a:t>
            </a:r>
            <a:r>
              <a:rPr lang="es-AR" sz="2800" b="1" dirty="0" smtClean="0"/>
              <a:t>cciones  y en pensamientos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841521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="" xmlns:a16="http://schemas.microsoft.com/office/drawing/2014/main" id="{1230D900-D004-408C-897F-884AF8194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 b="22069"/>
          <a:stretch>
            <a:fillRect/>
          </a:stretch>
        </p:blipFill>
        <p:spPr/>
      </p:pic>
      <p:pic>
        <p:nvPicPr>
          <p:cNvPr id="23" name="그림 개체 틀 22">
            <a:extLst>
              <a:ext uri="{FF2B5EF4-FFF2-40B4-BE49-F238E27FC236}">
                <a16:creationId xmlns="" xmlns:a16="http://schemas.microsoft.com/office/drawing/2014/main" id="{50DD5162-C193-4D44-8BE5-E1C6EF13B8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1" b="33611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6513922" y="1036948"/>
            <a:ext cx="4703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La comida ayuda a nuestro      cuerpo a estar saludables y             fuertes</a:t>
            </a:r>
            <a:endParaRPr lang="es-AR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54" y="290609"/>
            <a:ext cx="2528395" cy="25283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0" b="98693" l="9804" r="89706">
                        <a14:foregroundMark x1="51144" y1="13889" x2="51144" y2="13889"/>
                        <a14:foregroundMark x1="42157" y1="24837" x2="42157" y2="24837"/>
                        <a14:foregroundMark x1="34477" y1="16830" x2="34477" y2="16830"/>
                        <a14:foregroundMark x1="40686" y1="10784" x2="40686" y2="10784"/>
                        <a14:foregroundMark x1="53105" y1="9314" x2="53105" y2="9314"/>
                        <a14:foregroundMark x1="56209" y1="21242" x2="56209" y2="21242"/>
                        <a14:foregroundMark x1="44444" y1="21732" x2="44444" y2="21732"/>
                        <a14:foregroundMark x1="49346" y1="19608" x2="49346" y2="19608"/>
                        <a14:foregroundMark x1="54575" y1="16993" x2="54575" y2="16993"/>
                        <a14:foregroundMark x1="43137" y1="14706" x2="43137" y2="14706"/>
                        <a14:foregroundMark x1="46242" y1="11111" x2="46242" y2="11111"/>
                        <a14:foregroundMark x1="47549" y1="7680" x2="47549" y2="7680"/>
                        <a14:foregroundMark x1="50000" y1="26634" x2="50000" y2="26634"/>
                        <a14:foregroundMark x1="54085" y1="25817" x2="54085" y2="2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56" y="3274403"/>
            <a:ext cx="3642590" cy="364259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13922" y="3866560"/>
            <a:ext cx="5231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Así también necesitamos de la                </a:t>
            </a:r>
            <a:r>
              <a:rPr lang="es-AR" sz="2800" b="1" dirty="0" smtClean="0">
                <a:solidFill>
                  <a:srgbClr val="FF574A"/>
                </a:solidFill>
              </a:rPr>
              <a:t>Eucaristía</a:t>
            </a:r>
            <a:r>
              <a:rPr lang="es-AR" sz="2800" b="1" dirty="0" smtClean="0"/>
              <a:t> para estar fuertes                frente el pecado y mantener                 unido nuestra unión con Dios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8759305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78112" y="3075057"/>
            <a:ext cx="467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/>
              <a:t>MERENDAMOS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902391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27056"/>
          <a:stretch/>
        </p:blipFill>
        <p:spPr>
          <a:xfrm>
            <a:off x="1208202" y="3990706"/>
            <a:ext cx="10058400" cy="24473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71774" y="1036948"/>
            <a:ext cx="6931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/>
              <a:t>¿ CUÁNTOS SACRAMENTOS SON?</a:t>
            </a:r>
            <a:endParaRPr lang="es-AR" sz="3200" b="1" dirty="0"/>
          </a:p>
        </p:txBody>
      </p:sp>
      <p:sp>
        <p:nvSpPr>
          <p:cNvPr id="7" name="Rectángulo 6"/>
          <p:cNvSpPr/>
          <p:nvPr/>
        </p:nvSpPr>
        <p:spPr>
          <a:xfrm>
            <a:off x="5133737" y="838986"/>
            <a:ext cx="154986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39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sz="23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="" xmlns:a16="http://schemas.microsoft.com/office/drawing/2014/main" id="{C108EB38-4BD8-4C64-B546-D4AF279E95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3217"/>
          <a:stretch>
            <a:fillRect/>
          </a:stretch>
        </p:blipFill>
        <p:spPr>
          <a:xfrm>
            <a:off x="650182" y="0"/>
            <a:ext cx="4144932" cy="3878198"/>
          </a:xfrm>
        </p:spPr>
      </p:pic>
      <p:sp>
        <p:nvSpPr>
          <p:cNvPr id="2" name="CuadroTexto 1"/>
          <p:cNvSpPr txBox="1"/>
          <p:nvPr/>
        </p:nvSpPr>
        <p:spPr>
          <a:xfrm>
            <a:off x="2498531" y="448203"/>
            <a:ext cx="92784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Bautismo</a:t>
            </a:r>
            <a:r>
              <a:rPr lang="es-AR" dirty="0"/>
              <a:t>: nos hace cristianos, hijos de Dios a imagen de Jesús y miembros de la Iglesia. </a:t>
            </a:r>
            <a:r>
              <a:rPr lang="es-AR" dirty="0" smtClean="0"/>
              <a:t>                      Somos </a:t>
            </a:r>
            <a:r>
              <a:rPr lang="es-AR" dirty="0"/>
              <a:t>lavados </a:t>
            </a:r>
            <a:r>
              <a:rPr lang="es-AR" dirty="0" smtClean="0"/>
              <a:t>del pecado </a:t>
            </a:r>
            <a:r>
              <a:rPr lang="es-AR" dirty="0"/>
              <a:t>original, morimos a todo pecado y nacemos a una vida nueva</a:t>
            </a:r>
            <a:r>
              <a:rPr lang="es-AR" dirty="0" smtClean="0"/>
              <a:t>.                          </a:t>
            </a:r>
            <a:r>
              <a:rPr lang="es-AR" dirty="0"/>
              <a:t>En el bautismo Jesús nos regala su propia vida de hijo</a:t>
            </a:r>
            <a:r>
              <a:rPr lang="es-A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Confirmación</a:t>
            </a:r>
            <a:r>
              <a:rPr lang="es-AR" b="1" dirty="0"/>
              <a:t>:</a:t>
            </a:r>
            <a:r>
              <a:rPr lang="es-AR" dirty="0"/>
              <a:t> los bautizados recibimos más plenamente al Espíritu Santo, nos unimos más </a:t>
            </a:r>
            <a:r>
              <a:rPr lang="es-AR" dirty="0" smtClean="0"/>
              <a:t>a                       </a:t>
            </a:r>
            <a:r>
              <a:rPr lang="es-AR" dirty="0"/>
              <a:t>Jesucristo y a su Iglesia y somos enviados a anunciar el evangelio. Jesús nos regala su Espíritu </a:t>
            </a:r>
            <a:r>
              <a:rPr lang="es-AR" dirty="0" smtClean="0"/>
              <a:t>      en </a:t>
            </a:r>
            <a:r>
              <a:rPr lang="es-AR" dirty="0"/>
              <a:t>plenitud.</a:t>
            </a:r>
          </a:p>
          <a:p>
            <a:r>
              <a:rPr lang="es-AR" dirty="0"/>
              <a:t>  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Eucaristía</a:t>
            </a:r>
            <a:r>
              <a:rPr lang="es-AR" dirty="0"/>
              <a:t> </a:t>
            </a:r>
            <a:r>
              <a:rPr lang="es-AR" b="1" dirty="0"/>
              <a:t>o Comunión:</a:t>
            </a:r>
            <a:r>
              <a:rPr lang="es-AR" dirty="0"/>
              <a:t> la Iglesia celebra el memorial de la Pascua de Cristo, la actualización y ofrenda de su único sacrificio en la cruz. La eucaristía nos une más a Cristo y a la Iglesia, nos fortalece en la vida cristiana y nos hace crecer en el amor al prójimo. Jesús se regala a sí mismo como alimento.</a:t>
            </a:r>
          </a:p>
          <a:p>
            <a:r>
              <a:rPr lang="es-AR" dirty="0"/>
              <a:t> </a:t>
            </a:r>
          </a:p>
        </p:txBody>
      </p:sp>
      <p:sp>
        <p:nvSpPr>
          <p:cNvPr id="3" name="Abrir llave 2"/>
          <p:cNvSpPr/>
          <p:nvPr/>
        </p:nvSpPr>
        <p:spPr>
          <a:xfrm>
            <a:off x="2498531" y="420209"/>
            <a:ext cx="112058" cy="5829762"/>
          </a:xfrm>
          <a:prstGeom prst="lef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314006" y="2799745"/>
            <a:ext cx="1775011" cy="1044388"/>
          </a:xfrm>
          <a:prstGeom prst="roundRect">
            <a:avLst/>
          </a:pr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AR" b="1" dirty="0" smtClean="0"/>
              <a:t>INICIACION </a:t>
            </a:r>
          </a:p>
          <a:p>
            <a:pPr algn="ctr"/>
            <a:r>
              <a:rPr lang="es-AR" b="1" dirty="0" smtClean="0"/>
              <a:t>CRISTIANA</a:t>
            </a:r>
            <a:endParaRPr lang="es-AR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30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36" y="-103340"/>
            <a:ext cx="7262003" cy="40848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9167" l="28125" r="50000">
                        <a14:foregroundMark x1="39922" y1="62917" x2="39922" y2="62917"/>
                        <a14:foregroundMark x1="47500" y1="50000" x2="47500" y2="50000"/>
                        <a14:foregroundMark x1="45859" y1="40278" x2="45859" y2="40278"/>
                        <a14:foregroundMark x1="47344" y1="44028" x2="47344" y2="44028"/>
                        <a14:foregroundMark x1="34375" y1="55417" x2="34375" y2="55417"/>
                        <a14:foregroundMark x1="43750" y1="38333" x2="43750" y2="38333"/>
                        <a14:foregroundMark x1="36250" y1="59583" x2="36250" y2="59583"/>
                        <a14:foregroundMark x1="32813" y1="50972" x2="32813" y2="5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68" y="1837917"/>
            <a:ext cx="7254332" cy="40805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06" b="67500" l="46875" r="75000">
                        <a14:foregroundMark x1="52891" y1="51111" x2="52891" y2="51111"/>
                        <a14:foregroundMark x1="58125" y1="47500" x2="58125" y2="47500"/>
                        <a14:foregroundMark x1="61641" y1="55417" x2="61641" y2="55417"/>
                        <a14:foregroundMark x1="64766" y1="46528" x2="64766" y2="46528"/>
                        <a14:foregroundMark x1="65156" y1="56528" x2="65156" y2="56528"/>
                        <a14:foregroundMark x1="56328" y1="59306" x2="56328" y2="59306"/>
                        <a14:foregroundMark x1="53359" y1="54583" x2="53359" y2="54583"/>
                        <a14:foregroundMark x1="61563" y1="45278" x2="61563" y2="45278"/>
                        <a14:foregroundMark x1="57656" y1="41667" x2="57656" y2="41667"/>
                        <a14:foregroundMark x1="58984" y1="38056" x2="58984" y2="38056"/>
                        <a14:foregroundMark x1="59297" y1="62639" x2="59297" y2="62639"/>
                        <a14:foregroundMark x1="63750" y1="58611" x2="63750" y2="58611"/>
                        <a14:foregroundMark x1="66641" y1="50000" x2="66641" y2="50000"/>
                        <a14:foregroundMark x1="65156" y1="41667" x2="65156" y2="41667"/>
                        <a14:foregroundMark x1="62734" y1="38611" x2="62734" y2="38611"/>
                        <a14:foregroundMark x1="53906" y1="40972" x2="53906" y2="40972"/>
                        <a14:foregroundMark x1="57734" y1="36944" x2="57734" y2="36944"/>
                        <a14:foregroundMark x1="53125" y1="44583" x2="53125" y2="44583"/>
                        <a14:foregroundMark x1="53516" y1="57778" x2="53516" y2="57778"/>
                        <a14:foregroundMark x1="57422" y1="62083" x2="57422" y2="62083"/>
                        <a14:foregroundMark x1="62422" y1="61111" x2="62422" y2="61111"/>
                        <a14:foregroundMark x1="61641" y1="57500" x2="61641" y2="57500"/>
                        <a14:foregroundMark x1="58281" y1="56806" x2="58281" y2="56806"/>
                        <a14:foregroundMark x1="56641" y1="55694" x2="56641" y2="55694"/>
                        <a14:foregroundMark x1="55547" y1="54583" x2="55547" y2="54583"/>
                        <a14:foregroundMark x1="54453" y1="51528" x2="54453" y2="51528"/>
                        <a14:foregroundMark x1="53047" y1="48194" x2="53047" y2="48194"/>
                        <a14:foregroundMark x1="55313" y1="42778" x2="55313" y2="42778"/>
                        <a14:foregroundMark x1="55937" y1="38194" x2="55937" y2="38194"/>
                        <a14:foregroundMark x1="63750" y1="42361" x2="63750" y2="42361"/>
                        <a14:foregroundMark x1="63750" y1="44583" x2="63750" y2="44583"/>
                        <a14:foregroundMark x1="65078" y1="52361" x2="65078" y2="52361"/>
                        <a14:foregroundMark x1="66328" y1="54861" x2="66328" y2="54861"/>
                        <a14:foregroundMark x1="66953" y1="46111" x2="66953" y2="46111"/>
                        <a14:foregroundMark x1="61016" y1="37222" x2="61016" y2="37222"/>
                        <a14:foregroundMark x1="63750" y1="39444" x2="63750" y2="39444"/>
                        <a14:foregroundMark x1="65625" y1="44444" x2="65625" y2="44444"/>
                        <a14:foregroundMark x1="66094" y1="46944" x2="66094" y2="46944"/>
                        <a14:foregroundMark x1="67109" y1="52639" x2="67109" y2="52639"/>
                        <a14:foregroundMark x1="65391" y1="58333" x2="65391" y2="58333"/>
                        <a14:foregroundMark x1="66016" y1="52778" x2="66016" y2="52778"/>
                        <a14:foregroundMark x1="63750" y1="60833" x2="63750" y2="60833"/>
                        <a14:foregroundMark x1="61094" y1="63472" x2="61094" y2="63472"/>
                        <a14:foregroundMark x1="51563" y1="51806" x2="51563" y2="51806"/>
                        <a14:foregroundMark x1="51641" y1="47917" x2="51641" y2="47917"/>
                        <a14:foregroundMark x1="51484" y1="50000" x2="5148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62" t="22659" r="23992" b="17859"/>
          <a:stretch/>
        </p:blipFill>
        <p:spPr>
          <a:xfrm>
            <a:off x="5533534" y="4946475"/>
            <a:ext cx="2367545" cy="24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="" xmlns:a16="http://schemas.microsoft.com/office/drawing/2014/main" id="{C108EB38-4BD8-4C64-B546-D4AF279E95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3217"/>
          <a:stretch>
            <a:fillRect/>
          </a:stretch>
        </p:blipFill>
        <p:spPr>
          <a:xfrm>
            <a:off x="650182" y="45916"/>
            <a:ext cx="4144932" cy="3878198"/>
          </a:xfrm>
        </p:spPr>
      </p:pic>
      <p:sp>
        <p:nvSpPr>
          <p:cNvPr id="2" name="CuadroTexto 1"/>
          <p:cNvSpPr txBox="1"/>
          <p:nvPr/>
        </p:nvSpPr>
        <p:spPr>
          <a:xfrm>
            <a:off x="3055579" y="1337243"/>
            <a:ext cx="86902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Penitencia</a:t>
            </a:r>
            <a:r>
              <a:rPr lang="es-AR" dirty="0"/>
              <a:t> </a:t>
            </a:r>
            <a:r>
              <a:rPr lang="es-AR" b="1" dirty="0"/>
              <a:t>o Confesión:</a:t>
            </a:r>
            <a:r>
              <a:rPr lang="es-AR" dirty="0"/>
              <a:t> la Iglesia, en nombre de Jesús, perdona nuestros pecados y nos </a:t>
            </a:r>
            <a:r>
              <a:rPr lang="es-AR" dirty="0" smtClean="0"/>
              <a:t>                   reconcilia </a:t>
            </a:r>
            <a:r>
              <a:rPr lang="es-AR" dirty="0"/>
              <a:t>con Dios y con los hombres. Jesús nos regala su perdón y nos mete en el </a:t>
            </a:r>
            <a:r>
              <a:rPr lang="es-AR" dirty="0" smtClean="0"/>
              <a:t>                           abrazo del Padre </a:t>
            </a:r>
            <a:r>
              <a:rPr lang="es-AR" dirty="0"/>
              <a:t>al Hijo.</a:t>
            </a:r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Unción</a:t>
            </a:r>
            <a:r>
              <a:rPr lang="es-AR" dirty="0"/>
              <a:t> </a:t>
            </a:r>
            <a:r>
              <a:rPr lang="es-AR" b="1" dirty="0"/>
              <a:t>de los Enfermos:</a:t>
            </a:r>
            <a:r>
              <a:rPr lang="es-AR" dirty="0"/>
              <a:t> somos fortalecidos en la enfermedad y ayudados </a:t>
            </a:r>
            <a:r>
              <a:rPr lang="es-AR" dirty="0" smtClean="0"/>
              <a:t> si estamos    en peligro </a:t>
            </a:r>
            <a:r>
              <a:rPr lang="es-AR" dirty="0"/>
              <a:t>de muerte- uniendo nuestro sufrimiento al sufrimiento de Cristo. </a:t>
            </a:r>
            <a:r>
              <a:rPr lang="es-AR" dirty="0" smtClean="0"/>
              <a:t>                                    Nos </a:t>
            </a:r>
            <a:r>
              <a:rPr lang="es-AR" dirty="0"/>
              <a:t>regala su amor para vivir el dolor y afrontar la </a:t>
            </a:r>
            <a:r>
              <a:rPr lang="es-AR" dirty="0" smtClean="0"/>
              <a:t>muerte.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5" name="Abrir llave 4"/>
          <p:cNvSpPr/>
          <p:nvPr/>
        </p:nvSpPr>
        <p:spPr>
          <a:xfrm>
            <a:off x="2722648" y="1019310"/>
            <a:ext cx="332930" cy="5081048"/>
          </a:xfrm>
          <a:prstGeom prst="lef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781172" y="3111839"/>
            <a:ext cx="1775011" cy="1044388"/>
          </a:xfrm>
          <a:prstGeom prst="roundRect">
            <a:avLst/>
          </a:pr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AR" b="1" dirty="0" smtClean="0"/>
              <a:t>CURACION</a:t>
            </a:r>
            <a:endParaRPr lang="es-AR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72" b="69628" l="69280" r="88924">
                        <a14:foregroundMark x1="85078" y1="45278" x2="85078" y2="45278"/>
                        <a14:foregroundMark x1="83984" y1="59444" x2="83984" y2="59444"/>
                        <a14:foregroundMark x1="80000" y1="61944" x2="80000" y2="61944"/>
                        <a14:foregroundMark x1="74531" y1="58750" x2="74531" y2="58750"/>
                        <a14:foregroundMark x1="73047" y1="54306" x2="73047" y2="54306"/>
                        <a14:foregroundMark x1="78438" y1="61806" x2="78438" y2="61806"/>
                        <a14:foregroundMark x1="82266" y1="61806" x2="82266" y2="61806"/>
                        <a14:foregroundMark x1="85000" y1="55972" x2="85000" y2="55972"/>
                        <a14:foregroundMark x1="86484" y1="51528" x2="86484" y2="51528"/>
                        <a14:foregroundMark x1="85156" y1="51667" x2="85156" y2="51667"/>
                        <a14:foregroundMark x1="84609" y1="52361" x2="84609" y2="52361"/>
                        <a14:foregroundMark x1="83438" y1="57639" x2="83438" y2="57639"/>
                        <a14:foregroundMark x1="76328" y1="61111" x2="76328" y2="61111"/>
                        <a14:foregroundMark x1="86094" y1="47639" x2="86094" y2="47639"/>
                        <a14:foregroundMark x1="84063" y1="40278" x2="84063" y2="40278"/>
                        <a14:foregroundMark x1="82344" y1="38472" x2="82344" y2="38472"/>
                        <a14:foregroundMark x1="82266" y1="40139" x2="82266" y2="40139"/>
                        <a14:foregroundMark x1="85078" y1="42778" x2="85078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24" t="31990" r="8621" b="26190"/>
          <a:stretch/>
        </p:blipFill>
        <p:spPr>
          <a:xfrm>
            <a:off x="5778631" y="1988253"/>
            <a:ext cx="1717906" cy="16457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78" b="93056" l="23672" r="39453">
                        <a14:foregroundMark x1="37578" y1="74028" x2="37578" y2="74028"/>
                        <a14:foregroundMark x1="38125" y1="84028" x2="38125" y2="84028"/>
                        <a14:foregroundMark x1="34922" y1="89028" x2="34922" y2="89028"/>
                        <a14:foregroundMark x1="27656" y1="88611" x2="27656" y2="88611"/>
                        <a14:foregroundMark x1="24922" y1="81667" x2="24922" y2="81667"/>
                        <a14:foregroundMark x1="25469" y1="85278" x2="25469" y2="85278"/>
                        <a14:foregroundMark x1="28984" y1="88889" x2="28984" y2="88889"/>
                        <a14:foregroundMark x1="32969" y1="89861" x2="32969" y2="89861"/>
                        <a14:foregroundMark x1="36484" y1="88056" x2="36484" y2="88056"/>
                        <a14:foregroundMark x1="38359" y1="81389" x2="38359" y2="81389"/>
                        <a14:foregroundMark x1="38203" y1="76111" x2="38203" y2="76111"/>
                        <a14:foregroundMark x1="37109" y1="71111" x2="37109" y2="71111"/>
                        <a14:foregroundMark x1="36016" y1="68056" x2="36016" y2="68056"/>
                        <a14:foregroundMark x1="38828" y1="78472" x2="38828" y2="78472"/>
                        <a14:foregroundMark x1="38906" y1="75000" x2="38906" y2="75000"/>
                        <a14:foregroundMark x1="34688" y1="66250" x2="34688" y2="66250"/>
                        <a14:foregroundMark x1="37031" y1="85278" x2="37031" y2="85278"/>
                        <a14:foregroundMark x1="31406" y1="90972" x2="31406" y2="90972"/>
                        <a14:foregroundMark x1="30000" y1="90833" x2="30000" y2="90833"/>
                        <a14:foregroundMark x1="37656" y1="72500" x2="37656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4" t="59315" r="58575" b="5863"/>
          <a:stretch/>
        </p:blipFill>
        <p:spPr>
          <a:xfrm>
            <a:off x="5959830" y="4543720"/>
            <a:ext cx="1437732" cy="1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8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="" xmlns:a16="http://schemas.microsoft.com/office/drawing/2014/main" id="{C108EB38-4BD8-4C64-B546-D4AF279E95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3217"/>
          <a:stretch>
            <a:fillRect/>
          </a:stretch>
        </p:blipFill>
        <p:spPr>
          <a:xfrm>
            <a:off x="650182" y="-29498"/>
            <a:ext cx="4144932" cy="3878198"/>
          </a:xfrm>
        </p:spPr>
      </p:pic>
      <p:sp>
        <p:nvSpPr>
          <p:cNvPr id="2" name="CuadroTexto 1"/>
          <p:cNvSpPr txBox="1"/>
          <p:nvPr/>
        </p:nvSpPr>
        <p:spPr>
          <a:xfrm>
            <a:off x="3030070" y="843677"/>
            <a:ext cx="9036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Orden sacerdotal</a:t>
            </a:r>
            <a:r>
              <a:rPr lang="es-AR" dirty="0"/>
              <a:t>: algunos cristianos son consagrados para ser ministros de Dios (diáconos, sacerdotes y obispos) en la Iglesia y continuar la misión que Cristo dio a los apóstoles. Nos regala su capacidad de amar como buen pastor.</a:t>
            </a:r>
          </a:p>
          <a:p>
            <a:r>
              <a:rPr lang="es-AR" dirty="0"/>
              <a:t> </a:t>
            </a:r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Matrimonio:</a:t>
            </a:r>
            <a:r>
              <a:rPr lang="es-AR" dirty="0"/>
              <a:t> santifica la unión del hombre y de la mujer del que nace la familia cristiana como comunidad de vida y amor. Nos regala su capacidad de amar incondicionalmente como esposos.</a:t>
            </a:r>
          </a:p>
        </p:txBody>
      </p:sp>
      <p:sp>
        <p:nvSpPr>
          <p:cNvPr id="5" name="Abrir llave 4"/>
          <p:cNvSpPr/>
          <p:nvPr/>
        </p:nvSpPr>
        <p:spPr>
          <a:xfrm>
            <a:off x="2722648" y="449705"/>
            <a:ext cx="227942" cy="5348995"/>
          </a:xfrm>
          <a:prstGeom prst="lef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650182" y="2752836"/>
            <a:ext cx="1775011" cy="1044388"/>
          </a:xfrm>
          <a:prstGeom prst="roundRect">
            <a:avLst/>
          </a:pr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AR" b="1" dirty="0" smtClean="0"/>
              <a:t>SERVICIO Y MISIÓN</a:t>
            </a:r>
            <a:endParaRPr lang="es-AR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28" b="91528" l="42109" r="59688">
                        <a14:foregroundMark x1="44766" y1="87361" x2="44766" y2="87361"/>
                        <a14:foregroundMark x1="48828" y1="89861" x2="48828" y2="89861"/>
                        <a14:foregroundMark x1="54375" y1="88750" x2="54375" y2="88750"/>
                        <a14:foregroundMark x1="57422" y1="82083" x2="57422" y2="82083"/>
                        <a14:foregroundMark x1="57109" y1="74306" x2="57109" y2="74306"/>
                        <a14:foregroundMark x1="55313" y1="69444" x2="55313" y2="69444"/>
                        <a14:foregroundMark x1="54297" y1="66944" x2="54297" y2="66944"/>
                        <a14:foregroundMark x1="55547" y1="86806" x2="55547" y2="86806"/>
                        <a14:foregroundMark x1="57266" y1="77639" x2="57266" y2="77639"/>
                        <a14:foregroundMark x1="44297" y1="83472" x2="44297" y2="83472"/>
                        <a14:foregroundMark x1="43594" y1="78611" x2="43594" y2="78611"/>
                        <a14:foregroundMark x1="55937" y1="70000" x2="55937" y2="70000"/>
                        <a14:foregroundMark x1="52969" y1="65278" x2="52969" y2="65278"/>
                        <a14:foregroundMark x1="56953" y1="71528" x2="56953" y2="71528"/>
                        <a14:foregroundMark x1="52109" y1="90000" x2="52109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69" t="57815" r="38144" b="4697"/>
          <a:stretch/>
        </p:blipFill>
        <p:spPr>
          <a:xfrm>
            <a:off x="5917443" y="1729033"/>
            <a:ext cx="1545996" cy="15459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784" b="95532" l="60919" r="78163">
                        <a14:foregroundMark x1="70391" y1="88750" x2="70391" y2="88750"/>
                        <a14:foregroundMark x1="72656" y1="90000" x2="72656" y2="90000"/>
                        <a14:foregroundMark x1="75625" y1="82361" x2="75625" y2="82361"/>
                        <a14:foregroundMark x1="76406" y1="72361" x2="76406" y2="72361"/>
                        <a14:foregroundMark x1="74688" y1="68194" x2="74688" y2="68194"/>
                        <a14:foregroundMark x1="72891" y1="66250" x2="72891" y2="66250"/>
                        <a14:foregroundMark x1="76250" y1="79028" x2="76250" y2="79028"/>
                        <a14:foregroundMark x1="67500" y1="90278" x2="67500" y2="90278"/>
                        <a14:foregroundMark x1="64766" y1="86111" x2="64766" y2="86111"/>
                        <a14:foregroundMark x1="62891" y1="83333" x2="62891" y2="83333"/>
                        <a14:foregroundMark x1="74453" y1="86944" x2="74453" y2="86944"/>
                        <a14:foregroundMark x1="69531" y1="90833" x2="69531" y2="90833"/>
                        <a14:foregroundMark x1="65391" y1="88333" x2="65391" y2="88333"/>
                        <a14:foregroundMark x1="76016" y1="75139" x2="76016" y2="75139"/>
                        <a14:foregroundMark x1="69141" y1="77361" x2="69141" y2="77361"/>
                        <a14:foregroundMark x1="72266" y1="75417" x2="72266" y2="75417"/>
                        <a14:foregroundMark x1="69297" y1="70833" x2="69297" y2="70833"/>
                        <a14:foregroundMark x1="65781" y1="75694" x2="65781" y2="75694"/>
                        <a14:foregroundMark x1="68984" y1="69306" x2="68984" y2="69306"/>
                        <a14:foregroundMark x1="76563" y1="75833" x2="76563" y2="75833"/>
                        <a14:foregroundMark x1="75234" y1="71944" x2="75234" y2="71944"/>
                        <a14:foregroundMark x1="76016" y1="69861" x2="7601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63" t="55316" r="19681"/>
          <a:stretch/>
        </p:blipFill>
        <p:spPr>
          <a:xfrm>
            <a:off x="5898590" y="3944537"/>
            <a:ext cx="1564850" cy="18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2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523349" y="2601798"/>
            <a:ext cx="4675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/>
              <a:t>SACRAMENTO DE LA EUCARISTIA</a:t>
            </a:r>
            <a:endParaRPr lang="es-AR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2" y="1165105"/>
            <a:ext cx="4023928" cy="51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8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="" xmlns:a16="http://schemas.microsoft.com/office/drawing/2014/main" id="{1230D900-D004-408C-897F-884AF8194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 b="22069"/>
          <a:stretch>
            <a:fillRect/>
          </a:stretch>
        </p:blipFill>
        <p:spPr/>
      </p:pic>
      <p:pic>
        <p:nvPicPr>
          <p:cNvPr id="23" name="그림 개체 틀 22">
            <a:extLst>
              <a:ext uri="{FF2B5EF4-FFF2-40B4-BE49-F238E27FC236}">
                <a16:creationId xmlns="" xmlns:a16="http://schemas.microsoft.com/office/drawing/2014/main" id="{50DD5162-C193-4D44-8BE5-E1C6EF13B8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1" b="33611"/>
          <a:stretch>
            <a:fillRect/>
          </a:stretch>
        </p:blipFill>
        <p:spPr/>
      </p:pic>
      <p:sp>
        <p:nvSpPr>
          <p:cNvPr id="4" name="Rectángulo 3"/>
          <p:cNvSpPr/>
          <p:nvPr/>
        </p:nvSpPr>
        <p:spPr>
          <a:xfrm>
            <a:off x="2058186" y="884408"/>
            <a:ext cx="8565822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solidFill>
                  <a:srgbClr val="3638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¿A quién recibimos?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solidFill>
                  <a:srgbClr val="3638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es-AR" b="1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Sagrada Comunión</a:t>
            </a:r>
            <a:r>
              <a:rPr lang="es-AR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es la </a:t>
            </a:r>
            <a:r>
              <a:rPr lang="es-AR" b="1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presencia de Jesucristo</a:t>
            </a:r>
            <a:r>
              <a:rPr lang="es-AR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en la Eucaristía, donde </a:t>
            </a:r>
            <a:r>
              <a:rPr lang="es-AR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s-AR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recibimos </a:t>
            </a:r>
            <a:r>
              <a:rPr lang="es-AR" b="1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sacramentado</a:t>
            </a:r>
            <a:r>
              <a:rPr lang="es-AR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bajo las especies del pan y del vino.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el mismo </a:t>
            </a:r>
            <a:r>
              <a:rPr lang="es-AR" b="1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Jesucristo vivo, </a:t>
            </a:r>
            <a:r>
              <a:rPr lang="es-AR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su cuerpo, sangre, alma y divinidad.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88" r="99005">
                        <a14:foregroundMark x1="20066" y1="60566" x2="20066" y2="60566"/>
                        <a14:foregroundMark x1="84577" y1="55283" x2="84577" y2="55283"/>
                        <a14:foregroundMark x1="59867" y1="82830" x2="59867" y2="82830"/>
                        <a14:foregroundMark x1="51078" y1="87358" x2="51078" y2="87358"/>
                        <a14:foregroundMark x1="55390" y1="83962" x2="55390" y2="83962"/>
                        <a14:foregroundMark x1="47098" y1="65660" x2="47098" y2="65660"/>
                        <a14:foregroundMark x1="46103" y1="65472" x2="46103" y2="65472"/>
                        <a14:foregroundMark x1="48259" y1="66226" x2="48259" y2="66226"/>
                        <a14:foregroundMark x1="43118" y1="66604" x2="43118" y2="66604"/>
                        <a14:foregroundMark x1="45605" y1="67170" x2="45605" y2="67170"/>
                        <a14:foregroundMark x1="60033" y1="85660" x2="60033" y2="85660"/>
                        <a14:backgroundMark x1="17745" y1="61698" x2="17745" y2="61698"/>
                        <a14:backgroundMark x1="41128" y1="99434" x2="41128" y2="99434"/>
                        <a14:backgroundMark x1="42454" y1="99245" x2="42454" y2="99245"/>
                        <a14:backgroundMark x1="44444" y1="99245" x2="44444" y2="99245"/>
                        <a14:backgroundMark x1="15755" y1="90000" x2="15755" y2="90000"/>
                        <a14:backgroundMark x1="86070" y1="89434" x2="86070" y2="89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6" y="2699339"/>
            <a:ext cx="4322386" cy="37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="" xmlns:a16="http://schemas.microsoft.com/office/drawing/2014/main" id="{1230D900-D004-408C-897F-884AF8194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 b="22069"/>
          <a:stretch>
            <a:fillRect/>
          </a:stretch>
        </p:blipFill>
        <p:spPr/>
      </p:pic>
      <p:pic>
        <p:nvPicPr>
          <p:cNvPr id="23" name="그림 개체 틀 22">
            <a:extLst>
              <a:ext uri="{FF2B5EF4-FFF2-40B4-BE49-F238E27FC236}">
                <a16:creationId xmlns="" xmlns:a16="http://schemas.microsoft.com/office/drawing/2014/main" id="{50DD5162-C193-4D44-8BE5-E1C6EF13B8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1" b="33611"/>
          <a:stretch>
            <a:fillRect/>
          </a:stretch>
        </p:blipFill>
        <p:spPr/>
      </p:pic>
      <p:sp>
        <p:nvSpPr>
          <p:cNvPr id="4" name="Rectángulo 3"/>
          <p:cNvSpPr/>
          <p:nvPr/>
        </p:nvSpPr>
        <p:spPr>
          <a:xfrm>
            <a:off x="1407718" y="1544284"/>
            <a:ext cx="9687612" cy="312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Estar en gracia de Dios: para lo cual hay que confesarse previamente si uno tiene conciencia de pecado grave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Guardar el ayuno eucarístico: una hora antes de comulgar no se puede comer ni beber nada, salvo agua o medicinas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Saber a quién recibimos. Por eso los niños han de recibir la catequesis antes de realizar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su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Primera Comunión.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9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="" xmlns:a16="http://schemas.microsoft.com/office/drawing/2014/main" id="{1230D900-D004-408C-897F-884AF8194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 b="22069"/>
          <a:stretch>
            <a:fillRect/>
          </a:stretch>
        </p:blipFill>
        <p:spPr/>
      </p:pic>
      <p:pic>
        <p:nvPicPr>
          <p:cNvPr id="23" name="그림 개체 틀 22">
            <a:extLst>
              <a:ext uri="{FF2B5EF4-FFF2-40B4-BE49-F238E27FC236}">
                <a16:creationId xmlns="" xmlns:a16="http://schemas.microsoft.com/office/drawing/2014/main" id="{50DD5162-C193-4D44-8BE5-E1C6EF13B8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1" b="33611"/>
          <a:stretch>
            <a:fillRect/>
          </a:stretch>
        </p:blipFill>
        <p:spPr/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240"/>
            <a:ext cx="5217737" cy="52177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47415" y="999240"/>
            <a:ext cx="72020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dirty="0" smtClean="0"/>
              <a:t>Después </a:t>
            </a:r>
            <a:r>
              <a:rPr lang="es-AR" sz="2400" b="1" i="1" dirty="0"/>
              <a:t>tomó pan y, dando gracias, lo partió y se lo </a:t>
            </a:r>
            <a:r>
              <a:rPr lang="es-AR" sz="2400" b="1" i="1" dirty="0" smtClean="0"/>
              <a:t>dio      </a:t>
            </a:r>
            <a:r>
              <a:rPr lang="es-AR" sz="2400" b="1" i="1" dirty="0"/>
              <a:t>diciendo: «Esto es mi cuerpo, que es entregado por </a:t>
            </a:r>
            <a:r>
              <a:rPr lang="es-AR" sz="2400" b="1" i="1" dirty="0" smtClean="0"/>
              <a:t>ustedes, </a:t>
            </a:r>
            <a:r>
              <a:rPr lang="es-AR" sz="2400" b="1" i="1" dirty="0"/>
              <a:t>h</a:t>
            </a:r>
            <a:r>
              <a:rPr lang="es-AR" sz="2400" b="1" i="1" dirty="0" smtClean="0"/>
              <a:t>agan </a:t>
            </a:r>
            <a:r>
              <a:rPr lang="es-AR" sz="2400" b="1" i="1" dirty="0"/>
              <a:t>esto en memoria mía.»</a:t>
            </a:r>
          </a:p>
          <a:p>
            <a:r>
              <a:rPr lang="es-AR" sz="2400" b="1" i="1" dirty="0" smtClean="0"/>
              <a:t>Hizo </a:t>
            </a:r>
            <a:r>
              <a:rPr lang="es-AR" sz="2400" b="1" i="1" dirty="0"/>
              <a:t>lo mismo con la copa después de cenar, diciendo: </a:t>
            </a:r>
            <a:r>
              <a:rPr lang="es-AR" sz="2400" b="1" i="1" dirty="0" smtClean="0"/>
              <a:t>              «</a:t>
            </a:r>
            <a:r>
              <a:rPr lang="es-AR" sz="2400" b="1" i="1" dirty="0"/>
              <a:t>Esta copa es la alianza nueva sellada con mi sangre, </a:t>
            </a:r>
            <a:r>
              <a:rPr lang="es-AR" sz="2400" b="1" i="1" dirty="0" smtClean="0"/>
              <a:t>  que  es </a:t>
            </a:r>
            <a:r>
              <a:rPr lang="es-AR" sz="2400" b="1" i="1" dirty="0"/>
              <a:t>derramada por ustedes</a:t>
            </a:r>
            <a:r>
              <a:rPr lang="es-AR" sz="2400" b="1" i="1" dirty="0" smtClean="0"/>
              <a:t>». </a:t>
            </a:r>
          </a:p>
          <a:p>
            <a:endParaRPr lang="es-AR" b="1" i="1" dirty="0"/>
          </a:p>
          <a:p>
            <a:pPr algn="r"/>
            <a:r>
              <a:rPr lang="es-AR" sz="2400" b="1" i="1" dirty="0" smtClean="0"/>
              <a:t>San Lucas 22, 19-20</a:t>
            </a:r>
            <a:endParaRPr lang="es-AR" sz="2400" b="1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420412" y="4854603"/>
            <a:ext cx="586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FF574A"/>
                </a:solidFill>
              </a:rPr>
              <a:t>Y es lo que repite el sacerdote en cada </a:t>
            </a:r>
            <a:r>
              <a:rPr lang="es-AR" sz="2400" b="1" u="sng" dirty="0" smtClean="0">
                <a:solidFill>
                  <a:srgbClr val="FF574A"/>
                </a:solidFill>
              </a:rPr>
              <a:t>Misa</a:t>
            </a:r>
            <a:endParaRPr lang="es-AR" sz="2400" b="1" u="sng" dirty="0">
              <a:solidFill>
                <a:srgbClr val="FF57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9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 New Roman">
      <a:majorFont>
        <a:latin typeface="Times New Roman"/>
        <a:ea typeface="Arial Unicode MS"/>
        <a:cs typeface=""/>
      </a:majorFont>
      <a:minorFont>
        <a:latin typeface="Times New Roman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279</Words>
  <Application>Microsoft Office PowerPoint</Application>
  <PresentationFormat>Panorámica</PresentationFormat>
  <Paragraphs>64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 Unicode MS</vt:lpstr>
      <vt:lpstr>맑은 고딕</vt:lpstr>
      <vt:lpstr>Arial</vt:lpstr>
      <vt:lpstr>Calibri</vt:lpstr>
      <vt:lpstr>Times New Roman</vt:lpstr>
      <vt:lpstr>PPTMON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Cuenta Microsoft</cp:lastModifiedBy>
  <cp:revision>213</cp:revision>
  <dcterms:created xsi:type="dcterms:W3CDTF">2019-04-06T05:20:47Z</dcterms:created>
  <dcterms:modified xsi:type="dcterms:W3CDTF">2023-10-30T03:54:56Z</dcterms:modified>
</cp:coreProperties>
</file>